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76" r:id="rId10"/>
    <p:sldId id="278" r:id="rId11"/>
    <p:sldId id="279" r:id="rId12"/>
    <p:sldId id="277" r:id="rId13"/>
    <p:sldId id="273" r:id="rId14"/>
    <p:sldId id="274" r:id="rId15"/>
    <p:sldId id="275"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D7A7"/>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4"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Instance(5~200)</a:t>
                </a:r>
                <a:endParaRPr lang="zh-CN"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dirty="0"/>
                  <a:t>Instance(5~200)</a:t>
                </a:r>
                <a:endParaRPr lang="zh-CN" alt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C188E-02F8-4725-8361-ADEC5C328F80}" type="slidenum">
              <a:rPr lang="zh-CN" altLang="en-US" smtClean="0"/>
              <a:t>9</a:t>
            </a:fld>
            <a:endParaRPr lang="zh-CN" altLang="en-US"/>
          </a:p>
        </p:txBody>
      </p:sp>
    </p:spTree>
    <p:extLst>
      <p:ext uri="{BB962C8B-B14F-4D97-AF65-F5344CB8AC3E}">
        <p14:creationId xmlns:p14="http://schemas.microsoft.com/office/powerpoint/2010/main" val="2478490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76C188E-02F8-4725-8361-ADEC5C328F80}" type="slidenum">
              <a:rPr lang="zh-CN" altLang="en-US" smtClean="0"/>
              <a:t>15</a:t>
            </a:fld>
            <a:endParaRPr lang="zh-CN" altLang="en-US"/>
          </a:p>
        </p:txBody>
      </p:sp>
    </p:spTree>
    <p:extLst>
      <p:ext uri="{BB962C8B-B14F-4D97-AF65-F5344CB8AC3E}">
        <p14:creationId xmlns:p14="http://schemas.microsoft.com/office/powerpoint/2010/main" val="2460640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2024/9/17</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2024/9/17</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0.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二次項の削減方法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
            <a:extLst>
              <a:ext uri="{FF2B5EF4-FFF2-40B4-BE49-F238E27FC236}">
                <a16:creationId xmlns:a16="http://schemas.microsoft.com/office/drawing/2014/main" id="{DD361B72-A7B6-12BA-DB56-C4F62FD8BD04}"/>
              </a:ext>
            </a:extLst>
          </p:cNvPr>
          <p:cNvSpPr txBox="1"/>
          <p:nvPr/>
        </p:nvSpPr>
        <p:spPr>
          <a:xfrm>
            <a:off x="399864" y="2035245"/>
            <a:ext cx="532068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1" dirty="0">
                <a:solidFill>
                  <a:srgbClr val="FF0000"/>
                </a:solidFill>
              </a:rPr>
              <a:t>ドロネー三角形</a:t>
            </a:r>
            <a:r>
              <a:rPr lang="ja-JP" altLang="en-US" sz="1400" dirty="0"/>
              <a:t>分割自身（</a:t>
            </a:r>
            <a:r>
              <a:rPr lang="en-US" altLang="ja-JP" sz="1400" dirty="0" err="1"/>
              <a:t>delaunay</a:t>
            </a:r>
            <a:r>
              <a:rPr lang="ja-JP" altLang="en-US" sz="1400" dirty="0"/>
              <a:t>）</a:t>
            </a:r>
            <a:endParaRPr lang="en-US" altLang="ja-JP" sz="1400" dirty="0"/>
          </a:p>
          <a:p>
            <a:pPr marL="285750" indent="-285750">
              <a:buFont typeface="Arial" panose="020B0604020202020204" pitchFamily="34" charset="0"/>
              <a:buChar char="•"/>
            </a:pPr>
            <a:r>
              <a:rPr lang="ja-JP" altLang="en-US" sz="1400" dirty="0"/>
              <a:t>あるボロノイ領域に対して　</a:t>
            </a:r>
            <a:r>
              <a:rPr lang="ja-JP" altLang="en-US" sz="1400" b="1" dirty="0">
                <a:solidFill>
                  <a:srgbClr val="00B050"/>
                </a:solidFill>
              </a:rPr>
              <a:t>隣の隣</a:t>
            </a:r>
            <a:r>
              <a:rPr lang="ja-JP" altLang="en-US" sz="1400" dirty="0"/>
              <a:t>　のボロノイ領域と繋ぐ</a:t>
            </a:r>
            <a:endParaRPr lang="en-US" altLang="ja-JP" sz="1400" dirty="0"/>
          </a:p>
        </p:txBody>
      </p:sp>
      <p:sp>
        <p:nvSpPr>
          <p:cNvPr id="142" name="文本框 141">
            <a:extLst>
              <a:ext uri="{FF2B5EF4-FFF2-40B4-BE49-F238E27FC236}">
                <a16:creationId xmlns:a16="http://schemas.microsoft.com/office/drawing/2014/main" id="{139FA628-F371-8673-ED00-2972ED535D37}"/>
              </a:ext>
            </a:extLst>
          </p:cNvPr>
          <p:cNvSpPr txBox="1"/>
          <p:nvPr/>
        </p:nvSpPr>
        <p:spPr>
          <a:xfrm>
            <a:off x="355492" y="1265152"/>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grpSp>
        <p:nvGrpSpPr>
          <p:cNvPr id="146" name="组合 145">
            <a:extLst>
              <a:ext uri="{FF2B5EF4-FFF2-40B4-BE49-F238E27FC236}">
                <a16:creationId xmlns:a16="http://schemas.microsoft.com/office/drawing/2014/main" id="{E263A039-F9AB-674E-A112-6567B7EE75B0}"/>
              </a:ext>
            </a:extLst>
          </p:cNvPr>
          <p:cNvGrpSpPr/>
          <p:nvPr/>
        </p:nvGrpSpPr>
        <p:grpSpPr>
          <a:xfrm>
            <a:off x="744500" y="2613153"/>
            <a:ext cx="2021736" cy="1691591"/>
            <a:chOff x="1101278" y="2788880"/>
            <a:chExt cx="3979071" cy="3329298"/>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1101278" y="2788880"/>
              <a:ext cx="3979071" cy="3329298"/>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15" name="直接连接符 114">
              <a:extLst>
                <a:ext uri="{FF2B5EF4-FFF2-40B4-BE49-F238E27FC236}">
                  <a16:creationId xmlns:a16="http://schemas.microsoft.com/office/drawing/2014/main" id="{8933F62F-114E-39F0-9F36-6C9F72284007}"/>
                </a:ext>
              </a:extLst>
            </p:cNvPr>
            <p:cNvCxnSpPr>
              <a:cxnSpLocks/>
            </p:cNvCxnSpPr>
            <p:nvPr/>
          </p:nvCxnSpPr>
          <p:spPr>
            <a:xfrm>
              <a:off x="2482813" y="3967787"/>
              <a:ext cx="628458" cy="39179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7" name="直接连接符 116">
              <a:extLst>
                <a:ext uri="{FF2B5EF4-FFF2-40B4-BE49-F238E27FC236}">
                  <a16:creationId xmlns:a16="http://schemas.microsoft.com/office/drawing/2014/main" id="{AE6618E1-E5B1-9840-6770-26CF15ED7EBC}"/>
                </a:ext>
              </a:extLst>
            </p:cNvPr>
            <p:cNvCxnSpPr>
              <a:cxnSpLocks/>
            </p:cNvCxnSpPr>
            <p:nvPr/>
          </p:nvCxnSpPr>
          <p:spPr>
            <a:xfrm flipH="1">
              <a:off x="2328863" y="4359584"/>
              <a:ext cx="775642" cy="685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24" name="直接连接符 123">
              <a:extLst>
                <a:ext uri="{FF2B5EF4-FFF2-40B4-BE49-F238E27FC236}">
                  <a16:creationId xmlns:a16="http://schemas.microsoft.com/office/drawing/2014/main" id="{E0793428-3409-E4ED-1F19-A2187AEAE156}"/>
                </a:ext>
              </a:extLst>
            </p:cNvPr>
            <p:cNvCxnSpPr>
              <a:cxnSpLocks/>
            </p:cNvCxnSpPr>
            <p:nvPr/>
          </p:nvCxnSpPr>
          <p:spPr>
            <a:xfrm flipH="1">
              <a:off x="2953689" y="4359584"/>
              <a:ext cx="168464" cy="17459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0" name="直接连接符 129">
              <a:extLst>
                <a:ext uri="{FF2B5EF4-FFF2-40B4-BE49-F238E27FC236}">
                  <a16:creationId xmlns:a16="http://schemas.microsoft.com/office/drawing/2014/main" id="{E7746393-FE78-67E7-5C98-E76DFD627D96}"/>
                </a:ext>
              </a:extLst>
            </p:cNvPr>
            <p:cNvCxnSpPr>
              <a:cxnSpLocks/>
            </p:cNvCxnSpPr>
            <p:nvPr/>
          </p:nvCxnSpPr>
          <p:spPr>
            <a:xfrm>
              <a:off x="3118001" y="4370646"/>
              <a:ext cx="17526" cy="42239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3" name="直接连接符 132">
              <a:extLst>
                <a:ext uri="{FF2B5EF4-FFF2-40B4-BE49-F238E27FC236}">
                  <a16:creationId xmlns:a16="http://schemas.microsoft.com/office/drawing/2014/main" id="{7617A515-3989-A9D2-2C76-C86B5A159FF2}"/>
                </a:ext>
              </a:extLst>
            </p:cNvPr>
            <p:cNvCxnSpPr>
              <a:cxnSpLocks/>
            </p:cNvCxnSpPr>
            <p:nvPr/>
          </p:nvCxnSpPr>
          <p:spPr>
            <a:xfrm>
              <a:off x="3118001" y="4359584"/>
              <a:ext cx="600746" cy="8366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8" name="直接连接符 137">
              <a:extLst>
                <a:ext uri="{FF2B5EF4-FFF2-40B4-BE49-F238E27FC236}">
                  <a16:creationId xmlns:a16="http://schemas.microsoft.com/office/drawing/2014/main" id="{FCB546A2-60DF-7046-9730-481FAFB24D0C}"/>
                </a:ext>
              </a:extLst>
            </p:cNvPr>
            <p:cNvCxnSpPr>
              <a:cxnSpLocks/>
            </p:cNvCxnSpPr>
            <p:nvPr/>
          </p:nvCxnSpPr>
          <p:spPr>
            <a:xfrm flipV="1">
              <a:off x="3118001" y="4095747"/>
              <a:ext cx="347994" cy="26091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43" name="直接连接符 142">
              <a:extLst>
                <a:ext uri="{FF2B5EF4-FFF2-40B4-BE49-F238E27FC236}">
                  <a16:creationId xmlns:a16="http://schemas.microsoft.com/office/drawing/2014/main" id="{C3BB5D24-EF2D-07DD-531A-86B59616765F}"/>
                </a:ext>
              </a:extLst>
            </p:cNvPr>
            <p:cNvCxnSpPr>
              <a:cxnSpLocks/>
            </p:cNvCxnSpPr>
            <p:nvPr/>
          </p:nvCxnSpPr>
          <p:spPr>
            <a:xfrm flipH="1" flipV="1">
              <a:off x="3007506" y="3965882"/>
              <a:ext cx="110495" cy="3904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grpSp>
        <p:nvGrpSpPr>
          <p:cNvPr id="244" name="组合 243">
            <a:extLst>
              <a:ext uri="{FF2B5EF4-FFF2-40B4-BE49-F238E27FC236}">
                <a16:creationId xmlns:a16="http://schemas.microsoft.com/office/drawing/2014/main" id="{FEC91D63-7D0E-55F0-83CA-77825E47C4F2}"/>
              </a:ext>
            </a:extLst>
          </p:cNvPr>
          <p:cNvGrpSpPr/>
          <p:nvPr/>
        </p:nvGrpSpPr>
        <p:grpSpPr>
          <a:xfrm>
            <a:off x="3626924" y="2629942"/>
            <a:ext cx="2021736" cy="1691591"/>
            <a:chOff x="2459336" y="2736493"/>
            <a:chExt cx="3979071" cy="3329298"/>
          </a:xfrm>
        </p:grpSpPr>
        <p:grpSp>
          <p:nvGrpSpPr>
            <p:cNvPr id="150" name="组合 149">
              <a:extLst>
                <a:ext uri="{FF2B5EF4-FFF2-40B4-BE49-F238E27FC236}">
                  <a16:creationId xmlns:a16="http://schemas.microsoft.com/office/drawing/2014/main" id="{11C8E861-47A3-2CA6-AED8-87D66A887D07}"/>
                </a:ext>
              </a:extLst>
            </p:cNvPr>
            <p:cNvGrpSpPr/>
            <p:nvPr/>
          </p:nvGrpSpPr>
          <p:grpSpPr>
            <a:xfrm>
              <a:off x="2459336" y="2736493"/>
              <a:ext cx="3979071" cy="3329298"/>
              <a:chOff x="4277049" y="2080369"/>
              <a:chExt cx="6535374" cy="4777631"/>
            </a:xfrm>
          </p:grpSpPr>
          <p:grpSp>
            <p:nvGrpSpPr>
              <p:cNvPr id="189" name="组合 188">
                <a:extLst>
                  <a:ext uri="{FF2B5EF4-FFF2-40B4-BE49-F238E27FC236}">
                    <a16:creationId xmlns:a16="http://schemas.microsoft.com/office/drawing/2014/main" id="{CFD2ADFE-193C-2010-B101-71BEAD074EAE}"/>
                  </a:ext>
                </a:extLst>
              </p:cNvPr>
              <p:cNvGrpSpPr/>
              <p:nvPr/>
            </p:nvGrpSpPr>
            <p:grpSpPr>
              <a:xfrm>
                <a:off x="4277049" y="2080369"/>
                <a:ext cx="6535374" cy="4777631"/>
                <a:chOff x="4147264" y="2080369"/>
                <a:chExt cx="6535374" cy="4777631"/>
              </a:xfrm>
            </p:grpSpPr>
            <p:pic>
              <p:nvPicPr>
                <p:cNvPr id="197" name="图片 196">
                  <a:extLst>
                    <a:ext uri="{FF2B5EF4-FFF2-40B4-BE49-F238E27FC236}">
                      <a16:creationId xmlns:a16="http://schemas.microsoft.com/office/drawing/2014/main" id="{4DBF9842-378D-F195-972E-117D3BAAC4F4}"/>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198" name="任意多边形: 形状 197">
                  <a:extLst>
                    <a:ext uri="{FF2B5EF4-FFF2-40B4-BE49-F238E27FC236}">
                      <a16:creationId xmlns:a16="http://schemas.microsoft.com/office/drawing/2014/main" id="{0599F7CF-76D7-0140-7743-5D20C22B27FA}"/>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74" name="任意多边形: 形状 173">
                <a:extLst>
                  <a:ext uri="{FF2B5EF4-FFF2-40B4-BE49-F238E27FC236}">
                    <a16:creationId xmlns:a16="http://schemas.microsoft.com/office/drawing/2014/main" id="{B3BB0AAF-FC01-2E7F-C367-1ED8E1E2F0F3}"/>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5" name="任意多边形: 形状 174">
                <a:extLst>
                  <a:ext uri="{FF2B5EF4-FFF2-40B4-BE49-F238E27FC236}">
                    <a16:creationId xmlns:a16="http://schemas.microsoft.com/office/drawing/2014/main" id="{037395F1-DBC0-BFDF-96B5-CD4416BC207A}"/>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6" name="任意多边形: 形状 175">
                <a:extLst>
                  <a:ext uri="{FF2B5EF4-FFF2-40B4-BE49-F238E27FC236}">
                    <a16:creationId xmlns:a16="http://schemas.microsoft.com/office/drawing/2014/main" id="{D69CDF03-BC45-75F7-9956-79600E5CC530}"/>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7" name="任意多边形: 形状 176">
                <a:extLst>
                  <a:ext uri="{FF2B5EF4-FFF2-40B4-BE49-F238E27FC236}">
                    <a16:creationId xmlns:a16="http://schemas.microsoft.com/office/drawing/2014/main" id="{E6C2E7B9-44F0-128F-0990-540C96FDBD30}"/>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8" name="任意多边形: 形状 177">
                <a:extLst>
                  <a:ext uri="{FF2B5EF4-FFF2-40B4-BE49-F238E27FC236}">
                    <a16:creationId xmlns:a16="http://schemas.microsoft.com/office/drawing/2014/main" id="{4A20B936-D2B4-4258-4D62-730A03C4EBE4}"/>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9" name="任意多边形: 形状 178">
                <a:extLst>
                  <a:ext uri="{FF2B5EF4-FFF2-40B4-BE49-F238E27FC236}">
                    <a16:creationId xmlns:a16="http://schemas.microsoft.com/office/drawing/2014/main" id="{84442F4C-B2FD-9CD5-C5D6-F380D047C4D0}"/>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0" name="任意多边形: 形状 179">
                <a:extLst>
                  <a:ext uri="{FF2B5EF4-FFF2-40B4-BE49-F238E27FC236}">
                    <a16:creationId xmlns:a16="http://schemas.microsoft.com/office/drawing/2014/main" id="{AC4FEB6C-EC34-38CD-0ACD-052B0AC127AB}"/>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1" name="任意多边形: 形状 180">
                <a:extLst>
                  <a:ext uri="{FF2B5EF4-FFF2-40B4-BE49-F238E27FC236}">
                    <a16:creationId xmlns:a16="http://schemas.microsoft.com/office/drawing/2014/main" id="{01C354A6-52EF-461C-27C4-2E2C7330DD51}"/>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2" name="任意多边形: 形状 181">
                <a:extLst>
                  <a:ext uri="{FF2B5EF4-FFF2-40B4-BE49-F238E27FC236}">
                    <a16:creationId xmlns:a16="http://schemas.microsoft.com/office/drawing/2014/main" id="{85B64ED4-E218-DB73-2DAB-C5E314E18DB3}"/>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3" name="任意多边形: 形状 182">
                <a:extLst>
                  <a:ext uri="{FF2B5EF4-FFF2-40B4-BE49-F238E27FC236}">
                    <a16:creationId xmlns:a16="http://schemas.microsoft.com/office/drawing/2014/main" id="{1CE0548A-2E79-CCB5-5C43-4915E34C3DB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4" name="任意多边形: 形状 183">
                <a:extLst>
                  <a:ext uri="{FF2B5EF4-FFF2-40B4-BE49-F238E27FC236}">
                    <a16:creationId xmlns:a16="http://schemas.microsoft.com/office/drawing/2014/main" id="{156E388B-4C1E-30C1-8DD2-4C3CE15F0E16}"/>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5" name="任意多边形: 形状 184">
                <a:extLst>
                  <a:ext uri="{FF2B5EF4-FFF2-40B4-BE49-F238E27FC236}">
                    <a16:creationId xmlns:a16="http://schemas.microsoft.com/office/drawing/2014/main" id="{B80325B1-D694-A893-5CAC-A506559BD8A2}"/>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6" name="任意多边形: 形状 185">
                <a:extLst>
                  <a:ext uri="{FF2B5EF4-FFF2-40B4-BE49-F238E27FC236}">
                    <a16:creationId xmlns:a16="http://schemas.microsoft.com/office/drawing/2014/main" id="{68247613-77AB-9E0F-3743-D063ADCA462F}"/>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7" name="任意多边形: 形状 186">
                <a:extLst>
                  <a:ext uri="{FF2B5EF4-FFF2-40B4-BE49-F238E27FC236}">
                    <a16:creationId xmlns:a16="http://schemas.microsoft.com/office/drawing/2014/main" id="{2D6681BE-3B85-694A-A9A2-D34B80271255}"/>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8" name="任意多边形: 形状 187">
                <a:extLst>
                  <a:ext uri="{FF2B5EF4-FFF2-40B4-BE49-F238E27FC236}">
                    <a16:creationId xmlns:a16="http://schemas.microsoft.com/office/drawing/2014/main" id="{E932E709-A3F6-1B95-20B5-6C4EC9346CBE}"/>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200" name="直接连接符 199">
              <a:extLst>
                <a:ext uri="{FF2B5EF4-FFF2-40B4-BE49-F238E27FC236}">
                  <a16:creationId xmlns:a16="http://schemas.microsoft.com/office/drawing/2014/main" id="{9618660C-A18E-B49A-9225-8D9933BCFEC7}"/>
                </a:ext>
              </a:extLst>
            </p:cNvPr>
            <p:cNvCxnSpPr/>
            <p:nvPr/>
          </p:nvCxnSpPr>
          <p:spPr>
            <a:xfrm flipH="1" flipV="1">
              <a:off x="2905968" y="4193381"/>
              <a:ext cx="1564107" cy="11198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1" name="直接连接符 200">
              <a:extLst>
                <a:ext uri="{FF2B5EF4-FFF2-40B4-BE49-F238E27FC236}">
                  <a16:creationId xmlns:a16="http://schemas.microsoft.com/office/drawing/2014/main" id="{10E6DE23-DFB5-C446-998C-07E1632A307A}"/>
                </a:ext>
              </a:extLst>
            </p:cNvPr>
            <p:cNvCxnSpPr>
              <a:cxnSpLocks/>
            </p:cNvCxnSpPr>
            <p:nvPr/>
          </p:nvCxnSpPr>
          <p:spPr>
            <a:xfrm flipH="1">
              <a:off x="3035912" y="4313939"/>
              <a:ext cx="1434163" cy="20646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4" name="直接连接符 203">
              <a:extLst>
                <a:ext uri="{FF2B5EF4-FFF2-40B4-BE49-F238E27FC236}">
                  <a16:creationId xmlns:a16="http://schemas.microsoft.com/office/drawing/2014/main" id="{78F0FC5F-7017-8DA7-19C6-FB17B86EFC93}"/>
                </a:ext>
              </a:extLst>
            </p:cNvPr>
            <p:cNvCxnSpPr>
              <a:cxnSpLocks/>
            </p:cNvCxnSpPr>
            <p:nvPr/>
          </p:nvCxnSpPr>
          <p:spPr>
            <a:xfrm flipH="1">
              <a:off x="4142054" y="4313939"/>
              <a:ext cx="323571" cy="2642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7" name="直接连接符 206">
              <a:extLst>
                <a:ext uri="{FF2B5EF4-FFF2-40B4-BE49-F238E27FC236}">
                  <a16:creationId xmlns:a16="http://schemas.microsoft.com/office/drawing/2014/main" id="{D9A1439D-F197-8B38-84B7-4F092638C141}"/>
                </a:ext>
              </a:extLst>
            </p:cNvPr>
            <p:cNvCxnSpPr>
              <a:cxnSpLocks/>
            </p:cNvCxnSpPr>
            <p:nvPr/>
          </p:nvCxnSpPr>
          <p:spPr>
            <a:xfrm flipH="1">
              <a:off x="4111084" y="4313939"/>
              <a:ext cx="361337" cy="78193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0" name="直接连接符 209">
              <a:extLst>
                <a:ext uri="{FF2B5EF4-FFF2-40B4-BE49-F238E27FC236}">
                  <a16:creationId xmlns:a16="http://schemas.microsoft.com/office/drawing/2014/main" id="{05192F9E-D956-AC8E-D055-97FE1B392325}"/>
                </a:ext>
              </a:extLst>
            </p:cNvPr>
            <p:cNvCxnSpPr>
              <a:cxnSpLocks/>
            </p:cNvCxnSpPr>
            <p:nvPr/>
          </p:nvCxnSpPr>
          <p:spPr>
            <a:xfrm flipH="1">
              <a:off x="4467333" y="4313939"/>
              <a:ext cx="9804" cy="50097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3" name="直接连接符 212">
              <a:extLst>
                <a:ext uri="{FF2B5EF4-FFF2-40B4-BE49-F238E27FC236}">
                  <a16:creationId xmlns:a16="http://schemas.microsoft.com/office/drawing/2014/main" id="{026F5949-3F56-BF32-93AB-1140CF28C5BC}"/>
                </a:ext>
              </a:extLst>
            </p:cNvPr>
            <p:cNvCxnSpPr>
              <a:cxnSpLocks/>
            </p:cNvCxnSpPr>
            <p:nvPr/>
          </p:nvCxnSpPr>
          <p:spPr>
            <a:xfrm>
              <a:off x="4478845" y="4305367"/>
              <a:ext cx="680566" cy="50955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6" name="直接连接符 215">
              <a:extLst>
                <a:ext uri="{FF2B5EF4-FFF2-40B4-BE49-F238E27FC236}">
                  <a16:creationId xmlns:a16="http://schemas.microsoft.com/office/drawing/2014/main" id="{C0F7308E-B703-0FA8-9700-32422C9CB888}"/>
                </a:ext>
              </a:extLst>
            </p:cNvPr>
            <p:cNvCxnSpPr>
              <a:cxnSpLocks/>
            </p:cNvCxnSpPr>
            <p:nvPr/>
          </p:nvCxnSpPr>
          <p:spPr>
            <a:xfrm>
              <a:off x="4477991" y="4305367"/>
              <a:ext cx="746347" cy="3787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9" name="直接连接符 218">
              <a:extLst>
                <a:ext uri="{FF2B5EF4-FFF2-40B4-BE49-F238E27FC236}">
                  <a16:creationId xmlns:a16="http://schemas.microsoft.com/office/drawing/2014/main" id="{FF87D2BE-00C9-E8D7-1D6E-A1BB81CEC258}"/>
                </a:ext>
              </a:extLst>
            </p:cNvPr>
            <p:cNvCxnSpPr>
              <a:cxnSpLocks/>
            </p:cNvCxnSpPr>
            <p:nvPr/>
          </p:nvCxnSpPr>
          <p:spPr>
            <a:xfrm>
              <a:off x="4487555" y="4311088"/>
              <a:ext cx="1305972" cy="1514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2" name="直接连接符 221">
              <a:extLst>
                <a:ext uri="{FF2B5EF4-FFF2-40B4-BE49-F238E27FC236}">
                  <a16:creationId xmlns:a16="http://schemas.microsoft.com/office/drawing/2014/main" id="{2056C9E1-CE66-2A59-953B-E19D5BF43654}"/>
                </a:ext>
              </a:extLst>
            </p:cNvPr>
            <p:cNvCxnSpPr>
              <a:cxnSpLocks/>
            </p:cNvCxnSpPr>
            <p:nvPr/>
          </p:nvCxnSpPr>
          <p:spPr>
            <a:xfrm flipV="1">
              <a:off x="4478785" y="4182952"/>
              <a:ext cx="1083839" cy="12166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5" name="直接连接符 224">
              <a:extLst>
                <a:ext uri="{FF2B5EF4-FFF2-40B4-BE49-F238E27FC236}">
                  <a16:creationId xmlns:a16="http://schemas.microsoft.com/office/drawing/2014/main" id="{126D9BFC-DD86-5687-099E-B421DD6510F1}"/>
                </a:ext>
              </a:extLst>
            </p:cNvPr>
            <p:cNvCxnSpPr>
              <a:cxnSpLocks/>
            </p:cNvCxnSpPr>
            <p:nvPr/>
          </p:nvCxnSpPr>
          <p:spPr>
            <a:xfrm flipV="1">
              <a:off x="4478785" y="3889649"/>
              <a:ext cx="933796" cy="41996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8" name="直接连接符 227">
              <a:extLst>
                <a:ext uri="{FF2B5EF4-FFF2-40B4-BE49-F238E27FC236}">
                  <a16:creationId xmlns:a16="http://schemas.microsoft.com/office/drawing/2014/main" id="{3EC21FB2-88AC-A95F-37D8-0F2CCD8385D3}"/>
                </a:ext>
              </a:extLst>
            </p:cNvPr>
            <p:cNvCxnSpPr>
              <a:cxnSpLocks/>
            </p:cNvCxnSpPr>
            <p:nvPr/>
          </p:nvCxnSpPr>
          <p:spPr>
            <a:xfrm flipV="1">
              <a:off x="4465625" y="3772944"/>
              <a:ext cx="411852" cy="54314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2" name="直接连接符 231">
              <a:extLst>
                <a:ext uri="{FF2B5EF4-FFF2-40B4-BE49-F238E27FC236}">
                  <a16:creationId xmlns:a16="http://schemas.microsoft.com/office/drawing/2014/main" id="{BA84E873-EF85-60B1-B349-25C28709241B}"/>
                </a:ext>
              </a:extLst>
            </p:cNvPr>
            <p:cNvCxnSpPr>
              <a:cxnSpLocks/>
            </p:cNvCxnSpPr>
            <p:nvPr/>
          </p:nvCxnSpPr>
          <p:spPr>
            <a:xfrm flipV="1">
              <a:off x="4477137" y="3805133"/>
              <a:ext cx="166391" cy="4919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5" name="直接连接符 234">
              <a:extLst>
                <a:ext uri="{FF2B5EF4-FFF2-40B4-BE49-F238E27FC236}">
                  <a16:creationId xmlns:a16="http://schemas.microsoft.com/office/drawing/2014/main" id="{607E657E-B3B3-2AD3-9FC0-DF649023BFE0}"/>
                </a:ext>
              </a:extLst>
            </p:cNvPr>
            <p:cNvCxnSpPr>
              <a:cxnSpLocks/>
            </p:cNvCxnSpPr>
            <p:nvPr/>
          </p:nvCxnSpPr>
          <p:spPr>
            <a:xfrm>
              <a:off x="4344858" y="3510619"/>
              <a:ext cx="130787" cy="79821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8" name="直接连接符 237">
              <a:extLst>
                <a:ext uri="{FF2B5EF4-FFF2-40B4-BE49-F238E27FC236}">
                  <a16:creationId xmlns:a16="http://schemas.microsoft.com/office/drawing/2014/main" id="{5C56C397-3238-C4E1-B6DE-5774014B14C1}"/>
                </a:ext>
              </a:extLst>
            </p:cNvPr>
            <p:cNvCxnSpPr>
              <a:cxnSpLocks/>
            </p:cNvCxnSpPr>
            <p:nvPr/>
          </p:nvCxnSpPr>
          <p:spPr>
            <a:xfrm>
              <a:off x="3948033" y="3671585"/>
              <a:ext cx="520625" cy="6241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41" name="直接连接符 240">
              <a:extLst>
                <a:ext uri="{FF2B5EF4-FFF2-40B4-BE49-F238E27FC236}">
                  <a16:creationId xmlns:a16="http://schemas.microsoft.com/office/drawing/2014/main" id="{F7CBA6F2-82CE-4A34-BF08-ED10C18EC2BE}"/>
                </a:ext>
              </a:extLst>
            </p:cNvPr>
            <p:cNvCxnSpPr>
              <a:cxnSpLocks/>
            </p:cNvCxnSpPr>
            <p:nvPr/>
          </p:nvCxnSpPr>
          <p:spPr>
            <a:xfrm>
              <a:off x="3401101" y="3701632"/>
              <a:ext cx="1060874" cy="59610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246" name="文本框 245">
            <a:extLst>
              <a:ext uri="{FF2B5EF4-FFF2-40B4-BE49-F238E27FC236}">
                <a16:creationId xmlns:a16="http://schemas.microsoft.com/office/drawing/2014/main" id="{4B5E2CFB-6CA1-0578-4754-4C51397D5397}"/>
              </a:ext>
            </a:extLst>
          </p:cNvPr>
          <p:cNvSpPr txBox="1"/>
          <p:nvPr/>
        </p:nvSpPr>
        <p:spPr>
          <a:xfrm>
            <a:off x="194147" y="4697520"/>
            <a:ext cx="6096000"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dirty="0"/>
              <a:t>あるボロノイ領域に対して　</a:t>
            </a:r>
            <a:r>
              <a:rPr lang="ja-JP" altLang="en-US" sz="1400" b="1" dirty="0">
                <a:solidFill>
                  <a:srgbClr val="00B0F0"/>
                </a:solidFill>
              </a:rPr>
              <a:t>隣の隣の隣</a:t>
            </a:r>
            <a:r>
              <a:rPr lang="ja-JP" altLang="en-US" sz="1400" dirty="0"/>
              <a:t>　のボロノイ領域と繋ぐ</a:t>
            </a:r>
            <a:endParaRPr lang="en-US" altLang="ja-JP" sz="1400" dirty="0"/>
          </a:p>
        </p:txBody>
      </p:sp>
      <p:sp>
        <p:nvSpPr>
          <p:cNvPr id="247" name="文本框 246">
            <a:extLst>
              <a:ext uri="{FF2B5EF4-FFF2-40B4-BE49-F238E27FC236}">
                <a16:creationId xmlns:a16="http://schemas.microsoft.com/office/drawing/2014/main" id="{23F09742-3BDF-1FA9-9B0B-145C02C8F32F}"/>
              </a:ext>
            </a:extLst>
          </p:cNvPr>
          <p:cNvSpPr txBox="1"/>
          <p:nvPr/>
        </p:nvSpPr>
        <p:spPr>
          <a:xfrm>
            <a:off x="3024780" y="3303065"/>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48" name="文本框 247">
            <a:extLst>
              <a:ext uri="{FF2B5EF4-FFF2-40B4-BE49-F238E27FC236}">
                <a16:creationId xmlns:a16="http://schemas.microsoft.com/office/drawing/2014/main" id="{5DD1D2C6-327E-E158-ECED-4946EDC0B4C5}"/>
              </a:ext>
            </a:extLst>
          </p:cNvPr>
          <p:cNvSpPr txBox="1"/>
          <p:nvPr/>
        </p:nvSpPr>
        <p:spPr>
          <a:xfrm>
            <a:off x="327496" y="4345825"/>
            <a:ext cx="6118983" cy="307777"/>
          </a:xfrm>
          <a:prstGeom prst="rect">
            <a:avLst/>
          </a:prstGeom>
          <a:noFill/>
        </p:spPr>
        <p:txBody>
          <a:bodyPr wrap="none" rtlCol="0">
            <a:spAutoFit/>
          </a:bodyPr>
          <a:lstStyle/>
          <a:p>
            <a:r>
              <a:rPr lang="ja-JP" altLang="en-US" sz="1400" dirty="0"/>
              <a:t>最適巡回路が含まれないインスタンス（</a:t>
            </a:r>
            <a:r>
              <a:rPr lang="en-US" altLang="ja-JP" sz="1400" dirty="0"/>
              <a:t>97</a:t>
            </a:r>
            <a:r>
              <a:rPr lang="ja-JP" altLang="en-US" sz="1400" dirty="0"/>
              <a:t>）があるので、</a:t>
            </a:r>
            <a:r>
              <a:rPr lang="ja-JP" altLang="en-US" sz="1400" b="1" dirty="0"/>
              <a:t>もっと拡張する</a:t>
            </a:r>
            <a:endParaRPr lang="en-US" altLang="ja-JP" sz="1400" b="1" dirty="0"/>
          </a:p>
        </p:txBody>
      </p:sp>
      <p:sp>
        <p:nvSpPr>
          <p:cNvPr id="385" name="文本框 384">
            <a:extLst>
              <a:ext uri="{FF2B5EF4-FFF2-40B4-BE49-F238E27FC236}">
                <a16:creationId xmlns:a16="http://schemas.microsoft.com/office/drawing/2014/main" id="{4FFB7EEA-128C-DCA1-29B3-D51AD0DFEB4D}"/>
              </a:ext>
            </a:extLst>
          </p:cNvPr>
          <p:cNvSpPr txBox="1"/>
          <p:nvPr/>
        </p:nvSpPr>
        <p:spPr>
          <a:xfrm>
            <a:off x="8989164" y="3902467"/>
            <a:ext cx="3124573" cy="307777"/>
          </a:xfrm>
          <a:prstGeom prst="rect">
            <a:avLst/>
          </a:prstGeom>
          <a:noFill/>
        </p:spPr>
        <p:txBody>
          <a:bodyPr wrap="none" rtlCol="0">
            <a:spAutoFit/>
          </a:bodyPr>
          <a:lstStyle/>
          <a:p>
            <a:r>
              <a:rPr lang="ja-JP" altLang="en-US" sz="1400" dirty="0"/>
              <a:t>三つの部分を合わせて</a:t>
            </a:r>
            <a:r>
              <a:rPr lang="en-US" altLang="ja-JP" sz="1400" b="1" dirty="0" err="1"/>
              <a:t>nei</a:t>
            </a:r>
            <a:r>
              <a:rPr lang="ja-JP" altLang="en-US" sz="1400" b="1" dirty="0"/>
              <a:t>方法</a:t>
            </a:r>
            <a:r>
              <a:rPr lang="ja-JP" altLang="en-US" sz="1400" dirty="0"/>
              <a:t>になる</a:t>
            </a:r>
            <a:endParaRPr lang="zh-CN" altLang="en-US" sz="1400" dirty="0"/>
          </a:p>
        </p:txBody>
      </p:sp>
      <p:grpSp>
        <p:nvGrpSpPr>
          <p:cNvPr id="440" name="组合 439">
            <a:extLst>
              <a:ext uri="{FF2B5EF4-FFF2-40B4-BE49-F238E27FC236}">
                <a16:creationId xmlns:a16="http://schemas.microsoft.com/office/drawing/2014/main" id="{66F33653-0A07-F46E-84C5-6B24BC5746C7}"/>
              </a:ext>
            </a:extLst>
          </p:cNvPr>
          <p:cNvGrpSpPr/>
          <p:nvPr/>
        </p:nvGrpSpPr>
        <p:grpSpPr>
          <a:xfrm>
            <a:off x="7066492" y="5183365"/>
            <a:ext cx="1881509" cy="1572353"/>
            <a:chOff x="1612747" y="3083276"/>
            <a:chExt cx="3983904" cy="3329298"/>
          </a:xfrm>
        </p:grpSpPr>
        <p:grpSp>
          <p:nvGrpSpPr>
            <p:cNvPr id="441" name="组合 440">
              <a:extLst>
                <a:ext uri="{FF2B5EF4-FFF2-40B4-BE49-F238E27FC236}">
                  <a16:creationId xmlns:a16="http://schemas.microsoft.com/office/drawing/2014/main" id="{E9623E9F-9B0C-EA28-335A-C6BAA46FD472}"/>
                </a:ext>
              </a:extLst>
            </p:cNvPr>
            <p:cNvGrpSpPr/>
            <p:nvPr/>
          </p:nvGrpSpPr>
          <p:grpSpPr>
            <a:xfrm>
              <a:off x="1612747" y="3083276"/>
              <a:ext cx="3983904" cy="3329298"/>
              <a:chOff x="5500706" y="1376047"/>
              <a:chExt cx="6543312" cy="4777631"/>
            </a:xfrm>
          </p:grpSpPr>
          <p:grpSp>
            <p:nvGrpSpPr>
              <p:cNvPr id="465" name="组合 464">
                <a:extLst>
                  <a:ext uri="{FF2B5EF4-FFF2-40B4-BE49-F238E27FC236}">
                    <a16:creationId xmlns:a16="http://schemas.microsoft.com/office/drawing/2014/main" id="{2C8D334C-62F7-DB79-0628-D02832F459C3}"/>
                  </a:ext>
                </a:extLst>
              </p:cNvPr>
              <p:cNvGrpSpPr/>
              <p:nvPr/>
            </p:nvGrpSpPr>
            <p:grpSpPr>
              <a:xfrm>
                <a:off x="5500706" y="1376047"/>
                <a:ext cx="6543312" cy="4777631"/>
                <a:chOff x="4784725" y="1922147"/>
                <a:chExt cx="6543312" cy="4777631"/>
              </a:xfrm>
            </p:grpSpPr>
            <p:grpSp>
              <p:nvGrpSpPr>
                <p:cNvPr id="467" name="组合 466">
                  <a:extLst>
                    <a:ext uri="{FF2B5EF4-FFF2-40B4-BE49-F238E27FC236}">
                      <a16:creationId xmlns:a16="http://schemas.microsoft.com/office/drawing/2014/main" id="{06EF8C78-CEB8-2CBB-CD9B-23EB438397DA}"/>
                    </a:ext>
                  </a:extLst>
                </p:cNvPr>
                <p:cNvGrpSpPr/>
                <p:nvPr/>
              </p:nvGrpSpPr>
              <p:grpSpPr>
                <a:xfrm>
                  <a:off x="4792663" y="1922147"/>
                  <a:ext cx="6535374" cy="4777631"/>
                  <a:chOff x="4147264" y="2080369"/>
                  <a:chExt cx="6535374" cy="4777631"/>
                </a:xfrm>
              </p:grpSpPr>
              <p:pic>
                <p:nvPicPr>
                  <p:cNvPr id="490" name="图片 489">
                    <a:extLst>
                      <a:ext uri="{FF2B5EF4-FFF2-40B4-BE49-F238E27FC236}">
                        <a16:creationId xmlns:a16="http://schemas.microsoft.com/office/drawing/2014/main" id="{4D03BC82-E20E-C776-7B5A-9A966E4B15C8}"/>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491" name="任意多边形: 形状 490">
                    <a:extLst>
                      <a:ext uri="{FF2B5EF4-FFF2-40B4-BE49-F238E27FC236}">
                        <a16:creationId xmlns:a16="http://schemas.microsoft.com/office/drawing/2014/main" id="{5AC55281-2A83-D820-5411-6CB6D85F8F9D}"/>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68" name="任意多边形: 形状 467">
                  <a:extLst>
                    <a:ext uri="{FF2B5EF4-FFF2-40B4-BE49-F238E27FC236}">
                      <a16:creationId xmlns:a16="http://schemas.microsoft.com/office/drawing/2014/main" id="{23DC1724-09B8-1FA5-7B5F-A5592250D3A8}"/>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9" name="任意多边形: 形状 468">
                  <a:extLst>
                    <a:ext uri="{FF2B5EF4-FFF2-40B4-BE49-F238E27FC236}">
                      <a16:creationId xmlns:a16="http://schemas.microsoft.com/office/drawing/2014/main" id="{68431BC7-4E71-FA4B-DCA0-0855A749570A}"/>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0" name="任意多边形: 形状 469">
                  <a:extLst>
                    <a:ext uri="{FF2B5EF4-FFF2-40B4-BE49-F238E27FC236}">
                      <a16:creationId xmlns:a16="http://schemas.microsoft.com/office/drawing/2014/main" id="{487431DD-B8F6-7516-6518-6CFB0F61801F}"/>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1" name="任意多边形: 形状 470">
                  <a:extLst>
                    <a:ext uri="{FF2B5EF4-FFF2-40B4-BE49-F238E27FC236}">
                      <a16:creationId xmlns:a16="http://schemas.microsoft.com/office/drawing/2014/main" id="{BB303A4D-39C7-37AB-BCA4-5BBA865ACA6B}"/>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2" name="任意多边形: 形状 471">
                  <a:extLst>
                    <a:ext uri="{FF2B5EF4-FFF2-40B4-BE49-F238E27FC236}">
                      <a16:creationId xmlns:a16="http://schemas.microsoft.com/office/drawing/2014/main" id="{17FE6466-CE03-5454-36B2-14AD2D501641}"/>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3" name="任意多边形: 形状 472">
                  <a:extLst>
                    <a:ext uri="{FF2B5EF4-FFF2-40B4-BE49-F238E27FC236}">
                      <a16:creationId xmlns:a16="http://schemas.microsoft.com/office/drawing/2014/main" id="{2715BEF0-C204-6697-7AEC-FA05E7B94130}"/>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4" name="任意多边形: 形状 473">
                  <a:extLst>
                    <a:ext uri="{FF2B5EF4-FFF2-40B4-BE49-F238E27FC236}">
                      <a16:creationId xmlns:a16="http://schemas.microsoft.com/office/drawing/2014/main" id="{2E7CA190-9F46-7376-2FF0-62E7D197010A}"/>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5" name="任意多边形: 形状 474">
                  <a:extLst>
                    <a:ext uri="{FF2B5EF4-FFF2-40B4-BE49-F238E27FC236}">
                      <a16:creationId xmlns:a16="http://schemas.microsoft.com/office/drawing/2014/main" id="{CA9D58BA-A4EC-015C-9B76-95F63D1823A4}"/>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6" name="任意多边形: 形状 475">
                  <a:extLst>
                    <a:ext uri="{FF2B5EF4-FFF2-40B4-BE49-F238E27FC236}">
                      <a16:creationId xmlns:a16="http://schemas.microsoft.com/office/drawing/2014/main" id="{16A7A87A-7446-BC5B-F24C-D583E2DD57FD}"/>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7" name="任意多边形: 形状 476">
                  <a:extLst>
                    <a:ext uri="{FF2B5EF4-FFF2-40B4-BE49-F238E27FC236}">
                      <a16:creationId xmlns:a16="http://schemas.microsoft.com/office/drawing/2014/main" id="{DF1A3D0C-03D7-92BD-CDF2-29748E1909C0}"/>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8" name="任意多边形: 形状 477">
                  <a:extLst>
                    <a:ext uri="{FF2B5EF4-FFF2-40B4-BE49-F238E27FC236}">
                      <a16:creationId xmlns:a16="http://schemas.microsoft.com/office/drawing/2014/main" id="{48123E3B-8D33-0402-051F-2976F13851A9}"/>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9" name="任意多边形: 形状 478">
                  <a:extLst>
                    <a:ext uri="{FF2B5EF4-FFF2-40B4-BE49-F238E27FC236}">
                      <a16:creationId xmlns:a16="http://schemas.microsoft.com/office/drawing/2014/main" id="{320E640F-3E0F-86E7-03FF-5A39277CD17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0" name="任意多边形: 形状 479">
                  <a:extLst>
                    <a:ext uri="{FF2B5EF4-FFF2-40B4-BE49-F238E27FC236}">
                      <a16:creationId xmlns:a16="http://schemas.microsoft.com/office/drawing/2014/main" id="{B9E9D232-5BE3-FB9E-E378-B84522523A08}"/>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1" name="任意多边形: 形状 480">
                  <a:extLst>
                    <a:ext uri="{FF2B5EF4-FFF2-40B4-BE49-F238E27FC236}">
                      <a16:creationId xmlns:a16="http://schemas.microsoft.com/office/drawing/2014/main" id="{2E67C919-9D86-A3B7-E514-708D5794347F}"/>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2" name="任意多边形: 形状 481">
                  <a:extLst>
                    <a:ext uri="{FF2B5EF4-FFF2-40B4-BE49-F238E27FC236}">
                      <a16:creationId xmlns:a16="http://schemas.microsoft.com/office/drawing/2014/main" id="{76FDC03F-A551-F262-4B2C-BA220817469A}"/>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3" name="任意多边形: 形状 482">
                  <a:extLst>
                    <a:ext uri="{FF2B5EF4-FFF2-40B4-BE49-F238E27FC236}">
                      <a16:creationId xmlns:a16="http://schemas.microsoft.com/office/drawing/2014/main" id="{61A7995C-FAAD-9ADB-CD42-AF0EB3BDF942}"/>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4" name="任意多边形: 形状 483">
                  <a:extLst>
                    <a:ext uri="{FF2B5EF4-FFF2-40B4-BE49-F238E27FC236}">
                      <a16:creationId xmlns:a16="http://schemas.microsoft.com/office/drawing/2014/main" id="{EA4670EE-E54D-327A-E8BB-4657C072E7CD}"/>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5" name="任意多边形: 形状 484">
                  <a:extLst>
                    <a:ext uri="{FF2B5EF4-FFF2-40B4-BE49-F238E27FC236}">
                      <a16:creationId xmlns:a16="http://schemas.microsoft.com/office/drawing/2014/main" id="{0712C6D0-9832-6421-E1B0-7E9F0C5AFCE1}"/>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6" name="任意多边形: 形状 485">
                  <a:extLst>
                    <a:ext uri="{FF2B5EF4-FFF2-40B4-BE49-F238E27FC236}">
                      <a16:creationId xmlns:a16="http://schemas.microsoft.com/office/drawing/2014/main" id="{EA7D07AF-8CF8-332C-440D-4BDB9E51651F}"/>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7" name="任意多边形: 形状 486">
                  <a:extLst>
                    <a:ext uri="{FF2B5EF4-FFF2-40B4-BE49-F238E27FC236}">
                      <a16:creationId xmlns:a16="http://schemas.microsoft.com/office/drawing/2014/main" id="{D5D11310-AB16-0C15-0A6E-AF60FD4A2A3F}"/>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任意多边形: 形状 487">
                  <a:extLst>
                    <a:ext uri="{FF2B5EF4-FFF2-40B4-BE49-F238E27FC236}">
                      <a16:creationId xmlns:a16="http://schemas.microsoft.com/office/drawing/2014/main" id="{FD278B82-E7FC-0016-16D6-9DBB965F8CF9}"/>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89" name="任意多边形: 形状 488">
                  <a:extLst>
                    <a:ext uri="{FF2B5EF4-FFF2-40B4-BE49-F238E27FC236}">
                      <a16:creationId xmlns:a16="http://schemas.microsoft.com/office/drawing/2014/main" id="{648F7AAB-A09D-6E89-4B30-7F7084ACDC38}"/>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66" name="任意多边形: 形状 465">
                <a:extLst>
                  <a:ext uri="{FF2B5EF4-FFF2-40B4-BE49-F238E27FC236}">
                    <a16:creationId xmlns:a16="http://schemas.microsoft.com/office/drawing/2014/main" id="{E8890398-275E-2738-B77C-D2A524A188D2}"/>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442" name="直接连接符 441">
              <a:extLst>
                <a:ext uri="{FF2B5EF4-FFF2-40B4-BE49-F238E27FC236}">
                  <a16:creationId xmlns:a16="http://schemas.microsoft.com/office/drawing/2014/main" id="{7E13E4B7-79A1-62FD-317A-454C3665A8AF}"/>
                </a:ext>
              </a:extLst>
            </p:cNvPr>
            <p:cNvCxnSpPr>
              <a:cxnSpLocks/>
            </p:cNvCxnSpPr>
            <p:nvPr/>
          </p:nvCxnSpPr>
          <p:spPr>
            <a:xfrm flipH="1">
              <a:off x="3547082" y="4660336"/>
              <a:ext cx="91679" cy="8133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3" name="直接连接符 442">
              <a:extLst>
                <a:ext uri="{FF2B5EF4-FFF2-40B4-BE49-F238E27FC236}">
                  <a16:creationId xmlns:a16="http://schemas.microsoft.com/office/drawing/2014/main" id="{8B9529CA-8463-20D0-6245-89C8FAC01ADE}"/>
                </a:ext>
              </a:extLst>
            </p:cNvPr>
            <p:cNvCxnSpPr>
              <a:cxnSpLocks/>
            </p:cNvCxnSpPr>
            <p:nvPr/>
          </p:nvCxnSpPr>
          <p:spPr>
            <a:xfrm>
              <a:off x="3633862" y="4656400"/>
              <a:ext cx="318532" cy="8578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4" name="直接连接符 443">
              <a:extLst>
                <a:ext uri="{FF2B5EF4-FFF2-40B4-BE49-F238E27FC236}">
                  <a16:creationId xmlns:a16="http://schemas.microsoft.com/office/drawing/2014/main" id="{10CA7C01-DA20-B857-CABF-4922C1341A55}"/>
                </a:ext>
              </a:extLst>
            </p:cNvPr>
            <p:cNvCxnSpPr>
              <a:cxnSpLocks/>
            </p:cNvCxnSpPr>
            <p:nvPr/>
          </p:nvCxnSpPr>
          <p:spPr>
            <a:xfrm>
              <a:off x="3640694" y="4656400"/>
              <a:ext cx="665736" cy="8307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5" name="直接连接符 444">
              <a:extLst>
                <a:ext uri="{FF2B5EF4-FFF2-40B4-BE49-F238E27FC236}">
                  <a16:creationId xmlns:a16="http://schemas.microsoft.com/office/drawing/2014/main" id="{0A3AB2CC-F9FC-8A63-2E51-009AA2F57F66}"/>
                </a:ext>
              </a:extLst>
            </p:cNvPr>
            <p:cNvCxnSpPr>
              <a:cxnSpLocks/>
            </p:cNvCxnSpPr>
            <p:nvPr/>
          </p:nvCxnSpPr>
          <p:spPr>
            <a:xfrm>
              <a:off x="3633862" y="4656400"/>
              <a:ext cx="1331817" cy="93644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6" name="直接连接符 445">
              <a:extLst>
                <a:ext uri="{FF2B5EF4-FFF2-40B4-BE49-F238E27FC236}">
                  <a16:creationId xmlns:a16="http://schemas.microsoft.com/office/drawing/2014/main" id="{F202D3EA-6670-0153-EEFF-3A5886503294}"/>
                </a:ext>
              </a:extLst>
            </p:cNvPr>
            <p:cNvCxnSpPr>
              <a:cxnSpLocks/>
            </p:cNvCxnSpPr>
            <p:nvPr/>
          </p:nvCxnSpPr>
          <p:spPr>
            <a:xfrm>
              <a:off x="3633862" y="4655693"/>
              <a:ext cx="1407242" cy="2572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7" name="直接连接符 446">
              <a:extLst>
                <a:ext uri="{FF2B5EF4-FFF2-40B4-BE49-F238E27FC236}">
                  <a16:creationId xmlns:a16="http://schemas.microsoft.com/office/drawing/2014/main" id="{A9FF9A4A-3FCF-D7A1-CC35-B9833C61BA8C}"/>
                </a:ext>
              </a:extLst>
            </p:cNvPr>
            <p:cNvCxnSpPr>
              <a:cxnSpLocks/>
            </p:cNvCxnSpPr>
            <p:nvPr/>
          </p:nvCxnSpPr>
          <p:spPr>
            <a:xfrm flipV="1">
              <a:off x="3632553" y="4504936"/>
              <a:ext cx="1236575" cy="1573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8" name="直接连接符 447">
              <a:extLst>
                <a:ext uri="{FF2B5EF4-FFF2-40B4-BE49-F238E27FC236}">
                  <a16:creationId xmlns:a16="http://schemas.microsoft.com/office/drawing/2014/main" id="{B9A54EC0-978E-DFD3-A325-815F5B1A71F8}"/>
                </a:ext>
              </a:extLst>
            </p:cNvPr>
            <p:cNvCxnSpPr>
              <a:cxnSpLocks/>
            </p:cNvCxnSpPr>
            <p:nvPr/>
          </p:nvCxnSpPr>
          <p:spPr>
            <a:xfrm flipV="1">
              <a:off x="3645593" y="4534177"/>
              <a:ext cx="1658306" cy="1231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9" name="直接连接符 448">
              <a:extLst>
                <a:ext uri="{FF2B5EF4-FFF2-40B4-BE49-F238E27FC236}">
                  <a16:creationId xmlns:a16="http://schemas.microsoft.com/office/drawing/2014/main" id="{410DB409-A21D-09C2-0128-BD58BC9DC9BF}"/>
                </a:ext>
              </a:extLst>
            </p:cNvPr>
            <p:cNvCxnSpPr>
              <a:cxnSpLocks/>
            </p:cNvCxnSpPr>
            <p:nvPr/>
          </p:nvCxnSpPr>
          <p:spPr>
            <a:xfrm flipV="1">
              <a:off x="3632553" y="4201979"/>
              <a:ext cx="1417030" cy="4623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0" name="直接连接符 449">
              <a:extLst>
                <a:ext uri="{FF2B5EF4-FFF2-40B4-BE49-F238E27FC236}">
                  <a16:creationId xmlns:a16="http://schemas.microsoft.com/office/drawing/2014/main" id="{A1A7BCF4-7476-8F48-36EF-3A420167906B}"/>
                </a:ext>
              </a:extLst>
            </p:cNvPr>
            <p:cNvCxnSpPr>
              <a:cxnSpLocks/>
            </p:cNvCxnSpPr>
            <p:nvPr/>
          </p:nvCxnSpPr>
          <p:spPr>
            <a:xfrm flipV="1">
              <a:off x="3640694" y="3933085"/>
              <a:ext cx="1053730" cy="72920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1" name="直接连接符 450">
              <a:extLst>
                <a:ext uri="{FF2B5EF4-FFF2-40B4-BE49-F238E27FC236}">
                  <a16:creationId xmlns:a16="http://schemas.microsoft.com/office/drawing/2014/main" id="{1AAB2C80-3843-4814-7404-8E09C7087F8A}"/>
                </a:ext>
              </a:extLst>
            </p:cNvPr>
            <p:cNvCxnSpPr>
              <a:cxnSpLocks/>
            </p:cNvCxnSpPr>
            <p:nvPr/>
          </p:nvCxnSpPr>
          <p:spPr>
            <a:xfrm flipV="1">
              <a:off x="3641740" y="4039495"/>
              <a:ext cx="771222" cy="62472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2" name="直接连接符 451">
              <a:extLst>
                <a:ext uri="{FF2B5EF4-FFF2-40B4-BE49-F238E27FC236}">
                  <a16:creationId xmlns:a16="http://schemas.microsoft.com/office/drawing/2014/main" id="{D4411A64-8B67-8795-2ADB-5B225E69C82D}"/>
                </a:ext>
              </a:extLst>
            </p:cNvPr>
            <p:cNvCxnSpPr>
              <a:cxnSpLocks/>
            </p:cNvCxnSpPr>
            <p:nvPr/>
          </p:nvCxnSpPr>
          <p:spPr>
            <a:xfrm flipV="1">
              <a:off x="3628687" y="4024688"/>
              <a:ext cx="334045" cy="6425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3" name="直接连接符 452">
              <a:extLst>
                <a:ext uri="{FF2B5EF4-FFF2-40B4-BE49-F238E27FC236}">
                  <a16:creationId xmlns:a16="http://schemas.microsoft.com/office/drawing/2014/main" id="{03511B16-78B5-4445-4799-DBF4926C54B3}"/>
                </a:ext>
              </a:extLst>
            </p:cNvPr>
            <p:cNvCxnSpPr>
              <a:cxnSpLocks/>
            </p:cNvCxnSpPr>
            <p:nvPr/>
          </p:nvCxnSpPr>
          <p:spPr>
            <a:xfrm flipV="1">
              <a:off x="3632215" y="3624469"/>
              <a:ext cx="641283" cy="10358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4" name="直接连接符 453">
              <a:extLst>
                <a:ext uri="{FF2B5EF4-FFF2-40B4-BE49-F238E27FC236}">
                  <a16:creationId xmlns:a16="http://schemas.microsoft.com/office/drawing/2014/main" id="{2FAB4680-674D-09F7-B657-3D5BD7ADC6D2}"/>
                </a:ext>
              </a:extLst>
            </p:cNvPr>
            <p:cNvCxnSpPr>
              <a:cxnSpLocks/>
            </p:cNvCxnSpPr>
            <p:nvPr/>
          </p:nvCxnSpPr>
          <p:spPr>
            <a:xfrm flipH="1" flipV="1">
              <a:off x="3443169" y="3730251"/>
              <a:ext cx="206228" cy="9369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5" name="直接连接符 454">
              <a:extLst>
                <a:ext uri="{FF2B5EF4-FFF2-40B4-BE49-F238E27FC236}">
                  <a16:creationId xmlns:a16="http://schemas.microsoft.com/office/drawing/2014/main" id="{B63B2660-3577-6457-B7B3-9F07BBA1E4C7}"/>
                </a:ext>
              </a:extLst>
            </p:cNvPr>
            <p:cNvCxnSpPr>
              <a:cxnSpLocks/>
            </p:cNvCxnSpPr>
            <p:nvPr/>
          </p:nvCxnSpPr>
          <p:spPr>
            <a:xfrm flipH="1" flipV="1">
              <a:off x="3252700" y="3637854"/>
              <a:ext cx="388606" cy="101783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6" name="直接连接符 455">
              <a:extLst>
                <a:ext uri="{FF2B5EF4-FFF2-40B4-BE49-F238E27FC236}">
                  <a16:creationId xmlns:a16="http://schemas.microsoft.com/office/drawing/2014/main" id="{64B8CAC0-3DC8-9273-5388-86CE0FE0E807}"/>
                </a:ext>
              </a:extLst>
            </p:cNvPr>
            <p:cNvCxnSpPr>
              <a:cxnSpLocks/>
            </p:cNvCxnSpPr>
            <p:nvPr/>
          </p:nvCxnSpPr>
          <p:spPr>
            <a:xfrm flipH="1" flipV="1">
              <a:off x="2432358" y="3703186"/>
              <a:ext cx="1207585" cy="9504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7" name="直接连接符 456">
              <a:extLst>
                <a:ext uri="{FF2B5EF4-FFF2-40B4-BE49-F238E27FC236}">
                  <a16:creationId xmlns:a16="http://schemas.microsoft.com/office/drawing/2014/main" id="{B05447D6-BF8B-F97D-0C23-DC782146971D}"/>
                </a:ext>
              </a:extLst>
            </p:cNvPr>
            <p:cNvCxnSpPr>
              <a:cxnSpLocks/>
            </p:cNvCxnSpPr>
            <p:nvPr/>
          </p:nvCxnSpPr>
          <p:spPr>
            <a:xfrm flipH="1" flipV="1">
              <a:off x="2498791" y="4024688"/>
              <a:ext cx="1128105" cy="6221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8" name="直接连接符 457">
              <a:extLst>
                <a:ext uri="{FF2B5EF4-FFF2-40B4-BE49-F238E27FC236}">
                  <a16:creationId xmlns:a16="http://schemas.microsoft.com/office/drawing/2014/main" id="{18896FD7-9FDB-45F8-B802-429338AB54B4}"/>
                </a:ext>
              </a:extLst>
            </p:cNvPr>
            <p:cNvCxnSpPr>
              <a:cxnSpLocks/>
            </p:cNvCxnSpPr>
            <p:nvPr/>
          </p:nvCxnSpPr>
          <p:spPr>
            <a:xfrm flipH="1" flipV="1">
              <a:off x="1784601" y="4293731"/>
              <a:ext cx="1850849" cy="35933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9" name="直接连接符 458">
              <a:extLst>
                <a:ext uri="{FF2B5EF4-FFF2-40B4-BE49-F238E27FC236}">
                  <a16:creationId xmlns:a16="http://schemas.microsoft.com/office/drawing/2014/main" id="{B26D0205-AF56-473A-9328-1C4E1A9026DC}"/>
                </a:ext>
              </a:extLst>
            </p:cNvPr>
            <p:cNvCxnSpPr>
              <a:cxnSpLocks/>
            </p:cNvCxnSpPr>
            <p:nvPr/>
          </p:nvCxnSpPr>
          <p:spPr>
            <a:xfrm flipH="1" flipV="1">
              <a:off x="1782902" y="4368009"/>
              <a:ext cx="1839537" cy="29193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60" name="直接连接符 459">
              <a:extLst>
                <a:ext uri="{FF2B5EF4-FFF2-40B4-BE49-F238E27FC236}">
                  <a16:creationId xmlns:a16="http://schemas.microsoft.com/office/drawing/2014/main" id="{0436B81B-D673-A39A-0A41-2C6972660CFD}"/>
                </a:ext>
              </a:extLst>
            </p:cNvPr>
            <p:cNvCxnSpPr>
              <a:cxnSpLocks/>
            </p:cNvCxnSpPr>
            <p:nvPr/>
          </p:nvCxnSpPr>
          <p:spPr>
            <a:xfrm flipH="1">
              <a:off x="1775962" y="4661224"/>
              <a:ext cx="1857299" cy="1363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61" name="直接连接符 460">
              <a:extLst>
                <a:ext uri="{FF2B5EF4-FFF2-40B4-BE49-F238E27FC236}">
                  <a16:creationId xmlns:a16="http://schemas.microsoft.com/office/drawing/2014/main" id="{E8636B27-0F6E-35C2-63E2-84CC741FA170}"/>
                </a:ext>
              </a:extLst>
            </p:cNvPr>
            <p:cNvCxnSpPr>
              <a:cxnSpLocks/>
            </p:cNvCxnSpPr>
            <p:nvPr/>
          </p:nvCxnSpPr>
          <p:spPr>
            <a:xfrm flipH="1">
              <a:off x="1953897" y="4659942"/>
              <a:ext cx="1684864" cy="23727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62" name="直接连接符 461">
              <a:extLst>
                <a:ext uri="{FF2B5EF4-FFF2-40B4-BE49-F238E27FC236}">
                  <a16:creationId xmlns:a16="http://schemas.microsoft.com/office/drawing/2014/main" id="{7DC47ECC-9B00-726C-5D34-84B558E2F4CF}"/>
                </a:ext>
              </a:extLst>
            </p:cNvPr>
            <p:cNvCxnSpPr>
              <a:cxnSpLocks/>
            </p:cNvCxnSpPr>
            <p:nvPr/>
          </p:nvCxnSpPr>
          <p:spPr>
            <a:xfrm flipH="1">
              <a:off x="1959991" y="4659402"/>
              <a:ext cx="1686911" cy="3688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63" name="直接连接符 462">
              <a:extLst>
                <a:ext uri="{FF2B5EF4-FFF2-40B4-BE49-F238E27FC236}">
                  <a16:creationId xmlns:a16="http://schemas.microsoft.com/office/drawing/2014/main" id="{49D998A5-8839-1002-CB28-F3CC98EABDC6}"/>
                </a:ext>
              </a:extLst>
            </p:cNvPr>
            <p:cNvCxnSpPr>
              <a:cxnSpLocks/>
            </p:cNvCxnSpPr>
            <p:nvPr/>
          </p:nvCxnSpPr>
          <p:spPr>
            <a:xfrm flipH="1">
              <a:off x="2453726" y="4666282"/>
              <a:ext cx="1198420" cy="111127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64" name="直接连接符 463">
              <a:extLst>
                <a:ext uri="{FF2B5EF4-FFF2-40B4-BE49-F238E27FC236}">
                  <a16:creationId xmlns:a16="http://schemas.microsoft.com/office/drawing/2014/main" id="{D9ECBB1E-7661-2BA2-162A-75604CE40EB3}"/>
                </a:ext>
              </a:extLst>
            </p:cNvPr>
            <p:cNvCxnSpPr>
              <a:cxnSpLocks/>
            </p:cNvCxnSpPr>
            <p:nvPr/>
          </p:nvCxnSpPr>
          <p:spPr>
            <a:xfrm flipH="1">
              <a:off x="3014571" y="4652631"/>
              <a:ext cx="631022" cy="11508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492" name="文本框 491">
            <a:extLst>
              <a:ext uri="{FF2B5EF4-FFF2-40B4-BE49-F238E27FC236}">
                <a16:creationId xmlns:a16="http://schemas.microsoft.com/office/drawing/2014/main" id="{E157C249-EAC7-D681-D833-959AFCE91467}"/>
              </a:ext>
            </a:extLst>
          </p:cNvPr>
          <p:cNvSpPr txBox="1"/>
          <p:nvPr/>
        </p:nvSpPr>
        <p:spPr>
          <a:xfrm>
            <a:off x="7739963" y="2763923"/>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493" name="文本框 492">
            <a:extLst>
              <a:ext uri="{FF2B5EF4-FFF2-40B4-BE49-F238E27FC236}">
                <a16:creationId xmlns:a16="http://schemas.microsoft.com/office/drawing/2014/main" id="{DE61C8A5-BF91-21D3-B6D4-43040E432797}"/>
              </a:ext>
            </a:extLst>
          </p:cNvPr>
          <p:cNvSpPr txBox="1"/>
          <p:nvPr/>
        </p:nvSpPr>
        <p:spPr>
          <a:xfrm>
            <a:off x="7765095" y="4745149"/>
            <a:ext cx="434734" cy="523220"/>
          </a:xfrm>
          <a:prstGeom prst="rect">
            <a:avLst/>
          </a:prstGeom>
          <a:noFill/>
        </p:spPr>
        <p:txBody>
          <a:bodyPr wrap="none" rtlCol="0">
            <a:spAutoFit/>
          </a:bodyPr>
          <a:lstStyle/>
          <a:p>
            <a:r>
              <a:rPr lang="en-US" altLang="zh-CN" sz="2800" b="1" dirty="0"/>
              <a:t>+</a:t>
            </a:r>
            <a:endParaRPr lang="zh-CN" altLang="en-US" sz="2800" b="1" dirty="0"/>
          </a:p>
        </p:txBody>
      </p:sp>
      <p:grpSp>
        <p:nvGrpSpPr>
          <p:cNvPr id="495" name="组合 494">
            <a:extLst>
              <a:ext uri="{FF2B5EF4-FFF2-40B4-BE49-F238E27FC236}">
                <a16:creationId xmlns:a16="http://schemas.microsoft.com/office/drawing/2014/main" id="{1AB016D8-2020-5CC9-6E39-82C9C28CC371}"/>
              </a:ext>
            </a:extLst>
          </p:cNvPr>
          <p:cNvGrpSpPr/>
          <p:nvPr/>
        </p:nvGrpSpPr>
        <p:grpSpPr>
          <a:xfrm>
            <a:off x="599102" y="5077838"/>
            <a:ext cx="1881509" cy="1572353"/>
            <a:chOff x="1612747" y="3083276"/>
            <a:chExt cx="3983904" cy="3329298"/>
          </a:xfrm>
        </p:grpSpPr>
        <p:grpSp>
          <p:nvGrpSpPr>
            <p:cNvPr id="496" name="组合 495">
              <a:extLst>
                <a:ext uri="{FF2B5EF4-FFF2-40B4-BE49-F238E27FC236}">
                  <a16:creationId xmlns:a16="http://schemas.microsoft.com/office/drawing/2014/main" id="{C7CD7FDC-A7EE-CAB1-84DC-04B3D98EC8E9}"/>
                </a:ext>
              </a:extLst>
            </p:cNvPr>
            <p:cNvGrpSpPr/>
            <p:nvPr/>
          </p:nvGrpSpPr>
          <p:grpSpPr>
            <a:xfrm>
              <a:off x="1612747" y="3083276"/>
              <a:ext cx="3983904" cy="3329298"/>
              <a:chOff x="5500706" y="1376047"/>
              <a:chExt cx="6543312" cy="4777631"/>
            </a:xfrm>
          </p:grpSpPr>
          <p:grpSp>
            <p:nvGrpSpPr>
              <p:cNvPr id="520" name="组合 519">
                <a:extLst>
                  <a:ext uri="{FF2B5EF4-FFF2-40B4-BE49-F238E27FC236}">
                    <a16:creationId xmlns:a16="http://schemas.microsoft.com/office/drawing/2014/main" id="{76C935DF-DF6A-39FF-2AFB-EF02F4511A08}"/>
                  </a:ext>
                </a:extLst>
              </p:cNvPr>
              <p:cNvGrpSpPr/>
              <p:nvPr/>
            </p:nvGrpSpPr>
            <p:grpSpPr>
              <a:xfrm>
                <a:off x="5500706" y="1376047"/>
                <a:ext cx="6543312" cy="4777631"/>
                <a:chOff x="4784725" y="1922147"/>
                <a:chExt cx="6543312" cy="4777631"/>
              </a:xfrm>
            </p:grpSpPr>
            <p:grpSp>
              <p:nvGrpSpPr>
                <p:cNvPr id="522" name="组合 521">
                  <a:extLst>
                    <a:ext uri="{FF2B5EF4-FFF2-40B4-BE49-F238E27FC236}">
                      <a16:creationId xmlns:a16="http://schemas.microsoft.com/office/drawing/2014/main" id="{0229B015-6C45-8E3C-8731-8CC88B660E35}"/>
                    </a:ext>
                  </a:extLst>
                </p:cNvPr>
                <p:cNvGrpSpPr/>
                <p:nvPr/>
              </p:nvGrpSpPr>
              <p:grpSpPr>
                <a:xfrm>
                  <a:off x="4792663" y="1922147"/>
                  <a:ext cx="6535374" cy="4777631"/>
                  <a:chOff x="4147264" y="2080369"/>
                  <a:chExt cx="6535374" cy="4777631"/>
                </a:xfrm>
              </p:grpSpPr>
              <p:pic>
                <p:nvPicPr>
                  <p:cNvPr id="545" name="图片 544">
                    <a:extLst>
                      <a:ext uri="{FF2B5EF4-FFF2-40B4-BE49-F238E27FC236}">
                        <a16:creationId xmlns:a16="http://schemas.microsoft.com/office/drawing/2014/main" id="{88E271B3-0BDB-2418-59D3-3A2D84D85747}"/>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546" name="任意多边形: 形状 545">
                    <a:extLst>
                      <a:ext uri="{FF2B5EF4-FFF2-40B4-BE49-F238E27FC236}">
                        <a16:creationId xmlns:a16="http://schemas.microsoft.com/office/drawing/2014/main" id="{70A2BEAC-59CB-B7F0-822C-60682A5A5CDD}"/>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23" name="任意多边形: 形状 522">
                  <a:extLst>
                    <a:ext uri="{FF2B5EF4-FFF2-40B4-BE49-F238E27FC236}">
                      <a16:creationId xmlns:a16="http://schemas.microsoft.com/office/drawing/2014/main" id="{2C3B78FC-7F71-A78A-55F7-074F969F7E7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4" name="任意多边形: 形状 523">
                  <a:extLst>
                    <a:ext uri="{FF2B5EF4-FFF2-40B4-BE49-F238E27FC236}">
                      <a16:creationId xmlns:a16="http://schemas.microsoft.com/office/drawing/2014/main" id="{58521252-0B24-2653-0992-2BE5C7EB203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任意多边形: 形状 524">
                  <a:extLst>
                    <a:ext uri="{FF2B5EF4-FFF2-40B4-BE49-F238E27FC236}">
                      <a16:creationId xmlns:a16="http://schemas.microsoft.com/office/drawing/2014/main" id="{B4470E75-AC8A-1F1F-B97C-6658F0D697C1}"/>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6" name="任意多边形: 形状 525">
                  <a:extLst>
                    <a:ext uri="{FF2B5EF4-FFF2-40B4-BE49-F238E27FC236}">
                      <a16:creationId xmlns:a16="http://schemas.microsoft.com/office/drawing/2014/main" id="{A1FBE017-12AF-637D-FE36-42925B6EEABE}"/>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7" name="任意多边形: 形状 526">
                  <a:extLst>
                    <a:ext uri="{FF2B5EF4-FFF2-40B4-BE49-F238E27FC236}">
                      <a16:creationId xmlns:a16="http://schemas.microsoft.com/office/drawing/2014/main" id="{D81D330E-AB23-BC1B-AA1B-59B25BB6ADDA}"/>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8" name="任意多边形: 形状 527">
                  <a:extLst>
                    <a:ext uri="{FF2B5EF4-FFF2-40B4-BE49-F238E27FC236}">
                      <a16:creationId xmlns:a16="http://schemas.microsoft.com/office/drawing/2014/main" id="{8B9766B6-9A55-B1A8-9DBD-AEBFAEC0D56F}"/>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任意多边形: 形状 528">
                  <a:extLst>
                    <a:ext uri="{FF2B5EF4-FFF2-40B4-BE49-F238E27FC236}">
                      <a16:creationId xmlns:a16="http://schemas.microsoft.com/office/drawing/2014/main" id="{4A658E98-21BA-21CE-9DFD-AE7B6A9A0190}"/>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0" name="任意多边形: 形状 529">
                  <a:extLst>
                    <a:ext uri="{FF2B5EF4-FFF2-40B4-BE49-F238E27FC236}">
                      <a16:creationId xmlns:a16="http://schemas.microsoft.com/office/drawing/2014/main" id="{8BFC052D-2B0D-EDA3-D9D7-72A91FBE7213}"/>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1" name="任意多边形: 形状 530">
                  <a:extLst>
                    <a:ext uri="{FF2B5EF4-FFF2-40B4-BE49-F238E27FC236}">
                      <a16:creationId xmlns:a16="http://schemas.microsoft.com/office/drawing/2014/main" id="{532AC36A-F509-BA42-2EDA-1C246599BAB7}"/>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2" name="任意多边形: 形状 531">
                  <a:extLst>
                    <a:ext uri="{FF2B5EF4-FFF2-40B4-BE49-F238E27FC236}">
                      <a16:creationId xmlns:a16="http://schemas.microsoft.com/office/drawing/2014/main" id="{C2353511-5F21-8017-D2D0-C0856AFD1274}"/>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3" name="任意多边形: 形状 532">
                  <a:extLst>
                    <a:ext uri="{FF2B5EF4-FFF2-40B4-BE49-F238E27FC236}">
                      <a16:creationId xmlns:a16="http://schemas.microsoft.com/office/drawing/2014/main" id="{6459FBFE-62B4-31B4-14E4-4F4795E1B74F}"/>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4" name="任意多边形: 形状 533">
                  <a:extLst>
                    <a:ext uri="{FF2B5EF4-FFF2-40B4-BE49-F238E27FC236}">
                      <a16:creationId xmlns:a16="http://schemas.microsoft.com/office/drawing/2014/main" id="{729C8358-5F03-43DF-43DE-8271280259E4}"/>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5" name="任意多边形: 形状 534">
                  <a:extLst>
                    <a:ext uri="{FF2B5EF4-FFF2-40B4-BE49-F238E27FC236}">
                      <a16:creationId xmlns:a16="http://schemas.microsoft.com/office/drawing/2014/main" id="{AE8CED08-D61C-2682-75D5-0B1FF90EEBDB}"/>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6" name="任意多边形: 形状 535">
                  <a:extLst>
                    <a:ext uri="{FF2B5EF4-FFF2-40B4-BE49-F238E27FC236}">
                      <a16:creationId xmlns:a16="http://schemas.microsoft.com/office/drawing/2014/main" id="{26DD7A04-DBCC-A1D7-D17C-E828B8BB4E40}"/>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7" name="任意多边形: 形状 536">
                  <a:extLst>
                    <a:ext uri="{FF2B5EF4-FFF2-40B4-BE49-F238E27FC236}">
                      <a16:creationId xmlns:a16="http://schemas.microsoft.com/office/drawing/2014/main" id="{72C56A7B-9175-CEB5-FC44-AAA03B73FDCF}"/>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8" name="任意多边形: 形状 537">
                  <a:extLst>
                    <a:ext uri="{FF2B5EF4-FFF2-40B4-BE49-F238E27FC236}">
                      <a16:creationId xmlns:a16="http://schemas.microsoft.com/office/drawing/2014/main" id="{98868FCE-41F9-BBFF-B712-7E1F6C994AA0}"/>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9" name="任意多边形: 形状 538">
                  <a:extLst>
                    <a:ext uri="{FF2B5EF4-FFF2-40B4-BE49-F238E27FC236}">
                      <a16:creationId xmlns:a16="http://schemas.microsoft.com/office/drawing/2014/main" id="{303B25DE-3C47-01CD-B133-8565410BE835}"/>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0" name="任意多边形: 形状 539">
                  <a:extLst>
                    <a:ext uri="{FF2B5EF4-FFF2-40B4-BE49-F238E27FC236}">
                      <a16:creationId xmlns:a16="http://schemas.microsoft.com/office/drawing/2014/main" id="{749E8EA7-4915-84A1-7B76-73CE05A40FD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1" name="任意多边形: 形状 540">
                  <a:extLst>
                    <a:ext uri="{FF2B5EF4-FFF2-40B4-BE49-F238E27FC236}">
                      <a16:creationId xmlns:a16="http://schemas.microsoft.com/office/drawing/2014/main" id="{1F8A0F58-B58D-6CBA-8480-50EF8E2C9C3B}"/>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任意多边形: 形状 541">
                  <a:extLst>
                    <a:ext uri="{FF2B5EF4-FFF2-40B4-BE49-F238E27FC236}">
                      <a16:creationId xmlns:a16="http://schemas.microsoft.com/office/drawing/2014/main" id="{608B54D7-BCDB-E8AB-7513-1743A492032B}"/>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3" name="任意多边形: 形状 542">
                  <a:extLst>
                    <a:ext uri="{FF2B5EF4-FFF2-40B4-BE49-F238E27FC236}">
                      <a16:creationId xmlns:a16="http://schemas.microsoft.com/office/drawing/2014/main" id="{D0243ADE-3A2C-FEDB-4D04-CA14BE8A68EF}"/>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44" name="任意多边形: 形状 543">
                  <a:extLst>
                    <a:ext uri="{FF2B5EF4-FFF2-40B4-BE49-F238E27FC236}">
                      <a16:creationId xmlns:a16="http://schemas.microsoft.com/office/drawing/2014/main" id="{E2BCD038-4747-D5E4-33E3-FC0C2E322FDA}"/>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21" name="任意多边形: 形状 520">
                <a:extLst>
                  <a:ext uri="{FF2B5EF4-FFF2-40B4-BE49-F238E27FC236}">
                    <a16:creationId xmlns:a16="http://schemas.microsoft.com/office/drawing/2014/main" id="{2E0CD98D-081B-56E7-9689-112E1B2AFC3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497" name="直接连接符 496">
              <a:extLst>
                <a:ext uri="{FF2B5EF4-FFF2-40B4-BE49-F238E27FC236}">
                  <a16:creationId xmlns:a16="http://schemas.microsoft.com/office/drawing/2014/main" id="{F25DCBDC-D9EF-77FD-D5FD-C5288F6B0387}"/>
                </a:ext>
              </a:extLst>
            </p:cNvPr>
            <p:cNvCxnSpPr>
              <a:cxnSpLocks/>
            </p:cNvCxnSpPr>
            <p:nvPr/>
          </p:nvCxnSpPr>
          <p:spPr>
            <a:xfrm flipH="1">
              <a:off x="3547082" y="4660336"/>
              <a:ext cx="91679" cy="8133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98" name="直接连接符 497">
              <a:extLst>
                <a:ext uri="{FF2B5EF4-FFF2-40B4-BE49-F238E27FC236}">
                  <a16:creationId xmlns:a16="http://schemas.microsoft.com/office/drawing/2014/main" id="{334AE1DB-0211-EA74-0F30-463DF43EF421}"/>
                </a:ext>
              </a:extLst>
            </p:cNvPr>
            <p:cNvCxnSpPr>
              <a:cxnSpLocks/>
            </p:cNvCxnSpPr>
            <p:nvPr/>
          </p:nvCxnSpPr>
          <p:spPr>
            <a:xfrm>
              <a:off x="3633862" y="4656400"/>
              <a:ext cx="318532" cy="8578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99" name="直接连接符 498">
              <a:extLst>
                <a:ext uri="{FF2B5EF4-FFF2-40B4-BE49-F238E27FC236}">
                  <a16:creationId xmlns:a16="http://schemas.microsoft.com/office/drawing/2014/main" id="{28A8BB3F-064D-3566-45E5-CF88412572F5}"/>
                </a:ext>
              </a:extLst>
            </p:cNvPr>
            <p:cNvCxnSpPr>
              <a:cxnSpLocks/>
            </p:cNvCxnSpPr>
            <p:nvPr/>
          </p:nvCxnSpPr>
          <p:spPr>
            <a:xfrm>
              <a:off x="3640694" y="4656400"/>
              <a:ext cx="665736" cy="8307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0" name="直接连接符 499">
              <a:extLst>
                <a:ext uri="{FF2B5EF4-FFF2-40B4-BE49-F238E27FC236}">
                  <a16:creationId xmlns:a16="http://schemas.microsoft.com/office/drawing/2014/main" id="{2198AD7B-03C4-25AB-C9FE-16A62301E2BB}"/>
                </a:ext>
              </a:extLst>
            </p:cNvPr>
            <p:cNvCxnSpPr>
              <a:cxnSpLocks/>
            </p:cNvCxnSpPr>
            <p:nvPr/>
          </p:nvCxnSpPr>
          <p:spPr>
            <a:xfrm>
              <a:off x="3633862" y="4656400"/>
              <a:ext cx="1331817" cy="93644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1" name="直接连接符 500">
              <a:extLst>
                <a:ext uri="{FF2B5EF4-FFF2-40B4-BE49-F238E27FC236}">
                  <a16:creationId xmlns:a16="http://schemas.microsoft.com/office/drawing/2014/main" id="{3B97ADD3-0109-2C96-BF12-156AD59D5103}"/>
                </a:ext>
              </a:extLst>
            </p:cNvPr>
            <p:cNvCxnSpPr>
              <a:cxnSpLocks/>
            </p:cNvCxnSpPr>
            <p:nvPr/>
          </p:nvCxnSpPr>
          <p:spPr>
            <a:xfrm>
              <a:off x="3633862" y="4655693"/>
              <a:ext cx="1407242" cy="2572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2" name="直接连接符 501">
              <a:extLst>
                <a:ext uri="{FF2B5EF4-FFF2-40B4-BE49-F238E27FC236}">
                  <a16:creationId xmlns:a16="http://schemas.microsoft.com/office/drawing/2014/main" id="{287E3B9A-6DD0-74A7-FE10-FA7EECE9FEEE}"/>
                </a:ext>
              </a:extLst>
            </p:cNvPr>
            <p:cNvCxnSpPr>
              <a:cxnSpLocks/>
            </p:cNvCxnSpPr>
            <p:nvPr/>
          </p:nvCxnSpPr>
          <p:spPr>
            <a:xfrm flipV="1">
              <a:off x="3632553" y="4504936"/>
              <a:ext cx="1236575" cy="1573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3" name="直接连接符 502">
              <a:extLst>
                <a:ext uri="{FF2B5EF4-FFF2-40B4-BE49-F238E27FC236}">
                  <a16:creationId xmlns:a16="http://schemas.microsoft.com/office/drawing/2014/main" id="{D680AFC4-4D2F-4315-9E98-9A7AF5B00E8F}"/>
                </a:ext>
              </a:extLst>
            </p:cNvPr>
            <p:cNvCxnSpPr>
              <a:cxnSpLocks/>
            </p:cNvCxnSpPr>
            <p:nvPr/>
          </p:nvCxnSpPr>
          <p:spPr>
            <a:xfrm flipV="1">
              <a:off x="3645593" y="4534177"/>
              <a:ext cx="1658306" cy="1231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4" name="直接连接符 503">
              <a:extLst>
                <a:ext uri="{FF2B5EF4-FFF2-40B4-BE49-F238E27FC236}">
                  <a16:creationId xmlns:a16="http://schemas.microsoft.com/office/drawing/2014/main" id="{5DD73523-2C67-7634-587E-B178CEB5CAB9}"/>
                </a:ext>
              </a:extLst>
            </p:cNvPr>
            <p:cNvCxnSpPr>
              <a:cxnSpLocks/>
            </p:cNvCxnSpPr>
            <p:nvPr/>
          </p:nvCxnSpPr>
          <p:spPr>
            <a:xfrm flipV="1">
              <a:off x="3632553" y="4201979"/>
              <a:ext cx="1417030" cy="4623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5" name="直接连接符 504">
              <a:extLst>
                <a:ext uri="{FF2B5EF4-FFF2-40B4-BE49-F238E27FC236}">
                  <a16:creationId xmlns:a16="http://schemas.microsoft.com/office/drawing/2014/main" id="{205ECC68-B2B0-F921-5306-D4407F770516}"/>
                </a:ext>
              </a:extLst>
            </p:cNvPr>
            <p:cNvCxnSpPr>
              <a:cxnSpLocks/>
            </p:cNvCxnSpPr>
            <p:nvPr/>
          </p:nvCxnSpPr>
          <p:spPr>
            <a:xfrm flipV="1">
              <a:off x="3640694" y="3933085"/>
              <a:ext cx="1053730" cy="72920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6" name="直接连接符 505">
              <a:extLst>
                <a:ext uri="{FF2B5EF4-FFF2-40B4-BE49-F238E27FC236}">
                  <a16:creationId xmlns:a16="http://schemas.microsoft.com/office/drawing/2014/main" id="{F71BF99B-AFBA-B9A2-5B0D-DC127309955A}"/>
                </a:ext>
              </a:extLst>
            </p:cNvPr>
            <p:cNvCxnSpPr>
              <a:cxnSpLocks/>
            </p:cNvCxnSpPr>
            <p:nvPr/>
          </p:nvCxnSpPr>
          <p:spPr>
            <a:xfrm flipV="1">
              <a:off x="3641740" y="4039495"/>
              <a:ext cx="771222" cy="62472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7" name="直接连接符 506">
              <a:extLst>
                <a:ext uri="{FF2B5EF4-FFF2-40B4-BE49-F238E27FC236}">
                  <a16:creationId xmlns:a16="http://schemas.microsoft.com/office/drawing/2014/main" id="{7C8669CA-F163-A89A-2E28-AC8BA4D6319B}"/>
                </a:ext>
              </a:extLst>
            </p:cNvPr>
            <p:cNvCxnSpPr>
              <a:cxnSpLocks/>
            </p:cNvCxnSpPr>
            <p:nvPr/>
          </p:nvCxnSpPr>
          <p:spPr>
            <a:xfrm flipV="1">
              <a:off x="3628687" y="4024688"/>
              <a:ext cx="334045" cy="6425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8" name="直接连接符 507">
              <a:extLst>
                <a:ext uri="{FF2B5EF4-FFF2-40B4-BE49-F238E27FC236}">
                  <a16:creationId xmlns:a16="http://schemas.microsoft.com/office/drawing/2014/main" id="{88421E07-D538-B24D-4B72-273E2E93A057}"/>
                </a:ext>
              </a:extLst>
            </p:cNvPr>
            <p:cNvCxnSpPr>
              <a:cxnSpLocks/>
            </p:cNvCxnSpPr>
            <p:nvPr/>
          </p:nvCxnSpPr>
          <p:spPr>
            <a:xfrm flipV="1">
              <a:off x="3632215" y="3624469"/>
              <a:ext cx="641283" cy="10358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9" name="直接连接符 508">
              <a:extLst>
                <a:ext uri="{FF2B5EF4-FFF2-40B4-BE49-F238E27FC236}">
                  <a16:creationId xmlns:a16="http://schemas.microsoft.com/office/drawing/2014/main" id="{9B6DF814-E014-7E7B-85B7-91FC6ED016B1}"/>
                </a:ext>
              </a:extLst>
            </p:cNvPr>
            <p:cNvCxnSpPr>
              <a:cxnSpLocks/>
            </p:cNvCxnSpPr>
            <p:nvPr/>
          </p:nvCxnSpPr>
          <p:spPr>
            <a:xfrm flipH="1" flipV="1">
              <a:off x="3443169" y="3730251"/>
              <a:ext cx="206228" cy="9369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0" name="直接连接符 509">
              <a:extLst>
                <a:ext uri="{FF2B5EF4-FFF2-40B4-BE49-F238E27FC236}">
                  <a16:creationId xmlns:a16="http://schemas.microsoft.com/office/drawing/2014/main" id="{C3BB630E-0230-7FAA-D05B-CFAC1FC740AD}"/>
                </a:ext>
              </a:extLst>
            </p:cNvPr>
            <p:cNvCxnSpPr>
              <a:cxnSpLocks/>
            </p:cNvCxnSpPr>
            <p:nvPr/>
          </p:nvCxnSpPr>
          <p:spPr>
            <a:xfrm flipH="1" flipV="1">
              <a:off x="3252700" y="3637854"/>
              <a:ext cx="388606" cy="101783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1" name="直接连接符 510">
              <a:extLst>
                <a:ext uri="{FF2B5EF4-FFF2-40B4-BE49-F238E27FC236}">
                  <a16:creationId xmlns:a16="http://schemas.microsoft.com/office/drawing/2014/main" id="{F9710866-4A52-920F-F21F-B5656B00F84E}"/>
                </a:ext>
              </a:extLst>
            </p:cNvPr>
            <p:cNvCxnSpPr>
              <a:cxnSpLocks/>
            </p:cNvCxnSpPr>
            <p:nvPr/>
          </p:nvCxnSpPr>
          <p:spPr>
            <a:xfrm flipH="1" flipV="1">
              <a:off x="2432358" y="3703186"/>
              <a:ext cx="1207585" cy="9504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2" name="直接连接符 511">
              <a:extLst>
                <a:ext uri="{FF2B5EF4-FFF2-40B4-BE49-F238E27FC236}">
                  <a16:creationId xmlns:a16="http://schemas.microsoft.com/office/drawing/2014/main" id="{D1264BE0-E24E-B3E8-B627-85169BAE3DC0}"/>
                </a:ext>
              </a:extLst>
            </p:cNvPr>
            <p:cNvCxnSpPr>
              <a:cxnSpLocks/>
            </p:cNvCxnSpPr>
            <p:nvPr/>
          </p:nvCxnSpPr>
          <p:spPr>
            <a:xfrm flipH="1" flipV="1">
              <a:off x="2498791" y="4024688"/>
              <a:ext cx="1128105" cy="6221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3" name="直接连接符 512">
              <a:extLst>
                <a:ext uri="{FF2B5EF4-FFF2-40B4-BE49-F238E27FC236}">
                  <a16:creationId xmlns:a16="http://schemas.microsoft.com/office/drawing/2014/main" id="{A65B9A90-193B-5B98-53C6-28CA97B2A25E}"/>
                </a:ext>
              </a:extLst>
            </p:cNvPr>
            <p:cNvCxnSpPr>
              <a:cxnSpLocks/>
            </p:cNvCxnSpPr>
            <p:nvPr/>
          </p:nvCxnSpPr>
          <p:spPr>
            <a:xfrm flipH="1" flipV="1">
              <a:off x="1784601" y="4293731"/>
              <a:ext cx="1850849" cy="35933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4" name="直接连接符 513">
              <a:extLst>
                <a:ext uri="{FF2B5EF4-FFF2-40B4-BE49-F238E27FC236}">
                  <a16:creationId xmlns:a16="http://schemas.microsoft.com/office/drawing/2014/main" id="{8E71FCB3-8542-124D-1E28-BF43F85F56F1}"/>
                </a:ext>
              </a:extLst>
            </p:cNvPr>
            <p:cNvCxnSpPr>
              <a:cxnSpLocks/>
            </p:cNvCxnSpPr>
            <p:nvPr/>
          </p:nvCxnSpPr>
          <p:spPr>
            <a:xfrm flipH="1" flipV="1">
              <a:off x="1782902" y="4368009"/>
              <a:ext cx="1839537" cy="29193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5" name="直接连接符 514">
              <a:extLst>
                <a:ext uri="{FF2B5EF4-FFF2-40B4-BE49-F238E27FC236}">
                  <a16:creationId xmlns:a16="http://schemas.microsoft.com/office/drawing/2014/main" id="{7E13CC6E-A9BB-4B6F-C24F-ED225421D394}"/>
                </a:ext>
              </a:extLst>
            </p:cNvPr>
            <p:cNvCxnSpPr>
              <a:cxnSpLocks/>
            </p:cNvCxnSpPr>
            <p:nvPr/>
          </p:nvCxnSpPr>
          <p:spPr>
            <a:xfrm flipH="1">
              <a:off x="1775962" y="4661224"/>
              <a:ext cx="1857299" cy="1363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6" name="直接连接符 515">
              <a:extLst>
                <a:ext uri="{FF2B5EF4-FFF2-40B4-BE49-F238E27FC236}">
                  <a16:creationId xmlns:a16="http://schemas.microsoft.com/office/drawing/2014/main" id="{9F5E5F53-86BD-F7F7-524A-6F43B30048D0}"/>
                </a:ext>
              </a:extLst>
            </p:cNvPr>
            <p:cNvCxnSpPr>
              <a:cxnSpLocks/>
            </p:cNvCxnSpPr>
            <p:nvPr/>
          </p:nvCxnSpPr>
          <p:spPr>
            <a:xfrm flipH="1">
              <a:off x="1953897" y="4659942"/>
              <a:ext cx="1684864" cy="23727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7" name="直接连接符 516">
              <a:extLst>
                <a:ext uri="{FF2B5EF4-FFF2-40B4-BE49-F238E27FC236}">
                  <a16:creationId xmlns:a16="http://schemas.microsoft.com/office/drawing/2014/main" id="{FF64A377-EDF5-E1E3-7160-90601FB4786A}"/>
                </a:ext>
              </a:extLst>
            </p:cNvPr>
            <p:cNvCxnSpPr>
              <a:cxnSpLocks/>
            </p:cNvCxnSpPr>
            <p:nvPr/>
          </p:nvCxnSpPr>
          <p:spPr>
            <a:xfrm flipH="1">
              <a:off x="1959991" y="4659402"/>
              <a:ext cx="1686911" cy="3688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8" name="直接连接符 517">
              <a:extLst>
                <a:ext uri="{FF2B5EF4-FFF2-40B4-BE49-F238E27FC236}">
                  <a16:creationId xmlns:a16="http://schemas.microsoft.com/office/drawing/2014/main" id="{6E4DA869-4B7A-AF11-9F5A-8121A61D1BC6}"/>
                </a:ext>
              </a:extLst>
            </p:cNvPr>
            <p:cNvCxnSpPr>
              <a:cxnSpLocks/>
            </p:cNvCxnSpPr>
            <p:nvPr/>
          </p:nvCxnSpPr>
          <p:spPr>
            <a:xfrm flipH="1">
              <a:off x="2453726" y="4666282"/>
              <a:ext cx="1198420" cy="111127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9" name="直接连接符 518">
              <a:extLst>
                <a:ext uri="{FF2B5EF4-FFF2-40B4-BE49-F238E27FC236}">
                  <a16:creationId xmlns:a16="http://schemas.microsoft.com/office/drawing/2014/main" id="{4A2733A7-D427-6D04-03A6-05ADA69C8F9E}"/>
                </a:ext>
              </a:extLst>
            </p:cNvPr>
            <p:cNvCxnSpPr>
              <a:cxnSpLocks/>
            </p:cNvCxnSpPr>
            <p:nvPr/>
          </p:nvCxnSpPr>
          <p:spPr>
            <a:xfrm flipH="1">
              <a:off x="3014571" y="4652631"/>
              <a:ext cx="631022" cy="11508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grpSp>
        <p:nvGrpSpPr>
          <p:cNvPr id="547" name="组合 546">
            <a:extLst>
              <a:ext uri="{FF2B5EF4-FFF2-40B4-BE49-F238E27FC236}">
                <a16:creationId xmlns:a16="http://schemas.microsoft.com/office/drawing/2014/main" id="{BEC794AB-3814-0384-8A8B-D899040503F3}"/>
              </a:ext>
            </a:extLst>
          </p:cNvPr>
          <p:cNvGrpSpPr/>
          <p:nvPr/>
        </p:nvGrpSpPr>
        <p:grpSpPr>
          <a:xfrm>
            <a:off x="6928759" y="1155770"/>
            <a:ext cx="2021736" cy="1691591"/>
            <a:chOff x="1101278" y="2788880"/>
            <a:chExt cx="3979071" cy="3329298"/>
          </a:xfrm>
        </p:grpSpPr>
        <p:grpSp>
          <p:nvGrpSpPr>
            <p:cNvPr id="548" name="组合 547">
              <a:extLst>
                <a:ext uri="{FF2B5EF4-FFF2-40B4-BE49-F238E27FC236}">
                  <a16:creationId xmlns:a16="http://schemas.microsoft.com/office/drawing/2014/main" id="{B173D3B1-C5C9-9AA6-353F-D4FD9ECC38DC}"/>
                </a:ext>
              </a:extLst>
            </p:cNvPr>
            <p:cNvGrpSpPr/>
            <p:nvPr/>
          </p:nvGrpSpPr>
          <p:grpSpPr>
            <a:xfrm>
              <a:off x="1101278" y="2788880"/>
              <a:ext cx="3979071" cy="3329298"/>
              <a:chOff x="4159964" y="2160802"/>
              <a:chExt cx="6535374" cy="4777631"/>
            </a:xfrm>
          </p:grpSpPr>
          <p:grpSp>
            <p:nvGrpSpPr>
              <p:cNvPr id="556" name="组合 555">
                <a:extLst>
                  <a:ext uri="{FF2B5EF4-FFF2-40B4-BE49-F238E27FC236}">
                    <a16:creationId xmlns:a16="http://schemas.microsoft.com/office/drawing/2014/main" id="{4042D21F-8288-9259-7B23-139D7B91FDF9}"/>
                  </a:ext>
                </a:extLst>
              </p:cNvPr>
              <p:cNvGrpSpPr/>
              <p:nvPr/>
            </p:nvGrpSpPr>
            <p:grpSpPr>
              <a:xfrm>
                <a:off x="4159964" y="2160802"/>
                <a:ext cx="6535374" cy="4777631"/>
                <a:chOff x="4147264" y="2080369"/>
                <a:chExt cx="6535374" cy="4777631"/>
              </a:xfrm>
            </p:grpSpPr>
            <p:pic>
              <p:nvPicPr>
                <p:cNvPr id="564" name="图片 563">
                  <a:extLst>
                    <a:ext uri="{FF2B5EF4-FFF2-40B4-BE49-F238E27FC236}">
                      <a16:creationId xmlns:a16="http://schemas.microsoft.com/office/drawing/2014/main" id="{F7093E29-776F-8487-B548-2D449AFBAAA8}"/>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565" name="任意多边形: 形状 564">
                  <a:extLst>
                    <a:ext uri="{FF2B5EF4-FFF2-40B4-BE49-F238E27FC236}">
                      <a16:creationId xmlns:a16="http://schemas.microsoft.com/office/drawing/2014/main" id="{7EC10948-50A6-B1A7-7EF4-EF155A1C315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57" name="任意多边形: 形状 556">
                <a:extLst>
                  <a:ext uri="{FF2B5EF4-FFF2-40B4-BE49-F238E27FC236}">
                    <a16:creationId xmlns:a16="http://schemas.microsoft.com/office/drawing/2014/main" id="{C3098F18-A825-C5DA-7A68-E2A4601E72C7}"/>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8" name="任意多边形: 形状 557">
                <a:extLst>
                  <a:ext uri="{FF2B5EF4-FFF2-40B4-BE49-F238E27FC236}">
                    <a16:creationId xmlns:a16="http://schemas.microsoft.com/office/drawing/2014/main" id="{577A4EFE-38DC-DC7A-5103-8F925D200A2B}"/>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9" name="任意多边形: 形状 558">
                <a:extLst>
                  <a:ext uri="{FF2B5EF4-FFF2-40B4-BE49-F238E27FC236}">
                    <a16:creationId xmlns:a16="http://schemas.microsoft.com/office/drawing/2014/main" id="{F39033DD-A10D-7ECB-5B86-7D25F105E53A}"/>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0" name="任意多边形: 形状 559">
                <a:extLst>
                  <a:ext uri="{FF2B5EF4-FFF2-40B4-BE49-F238E27FC236}">
                    <a16:creationId xmlns:a16="http://schemas.microsoft.com/office/drawing/2014/main" id="{500312BE-D0C2-D516-4960-9F864E300D49}"/>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1" name="任意多边形: 形状 560">
                <a:extLst>
                  <a:ext uri="{FF2B5EF4-FFF2-40B4-BE49-F238E27FC236}">
                    <a16:creationId xmlns:a16="http://schemas.microsoft.com/office/drawing/2014/main" id="{1C519B1E-6B85-A8C6-3770-E46F9D8709EB}"/>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2" name="任意多边形: 形状 561">
                <a:extLst>
                  <a:ext uri="{FF2B5EF4-FFF2-40B4-BE49-F238E27FC236}">
                    <a16:creationId xmlns:a16="http://schemas.microsoft.com/office/drawing/2014/main" id="{03774B0A-E8BB-B508-6836-2E87CDA91F47}"/>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3" name="任意多边形: 形状 562">
                <a:extLst>
                  <a:ext uri="{FF2B5EF4-FFF2-40B4-BE49-F238E27FC236}">
                    <a16:creationId xmlns:a16="http://schemas.microsoft.com/office/drawing/2014/main" id="{5A0DBFEC-9C4F-AF5B-636D-C641649A64D4}"/>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549" name="直接连接符 548">
              <a:extLst>
                <a:ext uri="{FF2B5EF4-FFF2-40B4-BE49-F238E27FC236}">
                  <a16:creationId xmlns:a16="http://schemas.microsoft.com/office/drawing/2014/main" id="{459E4AD2-C77B-4751-6A5B-1E6BB0686744}"/>
                </a:ext>
              </a:extLst>
            </p:cNvPr>
            <p:cNvCxnSpPr>
              <a:cxnSpLocks/>
            </p:cNvCxnSpPr>
            <p:nvPr/>
          </p:nvCxnSpPr>
          <p:spPr>
            <a:xfrm>
              <a:off x="2482813" y="3967787"/>
              <a:ext cx="628458" cy="39179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0" name="直接连接符 549">
              <a:extLst>
                <a:ext uri="{FF2B5EF4-FFF2-40B4-BE49-F238E27FC236}">
                  <a16:creationId xmlns:a16="http://schemas.microsoft.com/office/drawing/2014/main" id="{E70E0393-1A24-4C9D-942F-586AAF0ECCB2}"/>
                </a:ext>
              </a:extLst>
            </p:cNvPr>
            <p:cNvCxnSpPr>
              <a:cxnSpLocks/>
            </p:cNvCxnSpPr>
            <p:nvPr/>
          </p:nvCxnSpPr>
          <p:spPr>
            <a:xfrm flipH="1">
              <a:off x="2328863" y="4359584"/>
              <a:ext cx="775642" cy="685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1" name="直接连接符 550">
              <a:extLst>
                <a:ext uri="{FF2B5EF4-FFF2-40B4-BE49-F238E27FC236}">
                  <a16:creationId xmlns:a16="http://schemas.microsoft.com/office/drawing/2014/main" id="{7FF78474-1AB3-83EF-2327-BDE67D00E8B5}"/>
                </a:ext>
              </a:extLst>
            </p:cNvPr>
            <p:cNvCxnSpPr>
              <a:cxnSpLocks/>
            </p:cNvCxnSpPr>
            <p:nvPr/>
          </p:nvCxnSpPr>
          <p:spPr>
            <a:xfrm flipH="1">
              <a:off x="2953689" y="4359584"/>
              <a:ext cx="168464" cy="17459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2" name="直接连接符 551">
              <a:extLst>
                <a:ext uri="{FF2B5EF4-FFF2-40B4-BE49-F238E27FC236}">
                  <a16:creationId xmlns:a16="http://schemas.microsoft.com/office/drawing/2014/main" id="{DC419BF2-74FC-B70C-F498-1EFF8044E139}"/>
                </a:ext>
              </a:extLst>
            </p:cNvPr>
            <p:cNvCxnSpPr>
              <a:cxnSpLocks/>
            </p:cNvCxnSpPr>
            <p:nvPr/>
          </p:nvCxnSpPr>
          <p:spPr>
            <a:xfrm>
              <a:off x="3118001" y="4370646"/>
              <a:ext cx="17526" cy="42239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3" name="直接连接符 552">
              <a:extLst>
                <a:ext uri="{FF2B5EF4-FFF2-40B4-BE49-F238E27FC236}">
                  <a16:creationId xmlns:a16="http://schemas.microsoft.com/office/drawing/2014/main" id="{19E4F870-0BDE-1C93-817C-F7A52F65E1F8}"/>
                </a:ext>
              </a:extLst>
            </p:cNvPr>
            <p:cNvCxnSpPr>
              <a:cxnSpLocks/>
            </p:cNvCxnSpPr>
            <p:nvPr/>
          </p:nvCxnSpPr>
          <p:spPr>
            <a:xfrm>
              <a:off x="3118001" y="4359584"/>
              <a:ext cx="600746" cy="8366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4" name="直接连接符 553">
              <a:extLst>
                <a:ext uri="{FF2B5EF4-FFF2-40B4-BE49-F238E27FC236}">
                  <a16:creationId xmlns:a16="http://schemas.microsoft.com/office/drawing/2014/main" id="{274B6245-59DC-46AB-7F3D-59CA0BED7846}"/>
                </a:ext>
              </a:extLst>
            </p:cNvPr>
            <p:cNvCxnSpPr>
              <a:cxnSpLocks/>
            </p:cNvCxnSpPr>
            <p:nvPr/>
          </p:nvCxnSpPr>
          <p:spPr>
            <a:xfrm flipV="1">
              <a:off x="3118001" y="4095747"/>
              <a:ext cx="347994" cy="26091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5" name="直接连接符 554">
              <a:extLst>
                <a:ext uri="{FF2B5EF4-FFF2-40B4-BE49-F238E27FC236}">
                  <a16:creationId xmlns:a16="http://schemas.microsoft.com/office/drawing/2014/main" id="{58233D29-45A0-01D9-2EED-34DB62EDF3BA}"/>
                </a:ext>
              </a:extLst>
            </p:cNvPr>
            <p:cNvCxnSpPr>
              <a:cxnSpLocks/>
            </p:cNvCxnSpPr>
            <p:nvPr/>
          </p:nvCxnSpPr>
          <p:spPr>
            <a:xfrm flipH="1" flipV="1">
              <a:off x="3007506" y="3965882"/>
              <a:ext cx="110495" cy="3904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grpSp>
        <p:nvGrpSpPr>
          <p:cNvPr id="566" name="组合 565">
            <a:extLst>
              <a:ext uri="{FF2B5EF4-FFF2-40B4-BE49-F238E27FC236}">
                <a16:creationId xmlns:a16="http://schemas.microsoft.com/office/drawing/2014/main" id="{00133BB0-D9FF-EDFC-CE85-08F9209F72FA}"/>
              </a:ext>
            </a:extLst>
          </p:cNvPr>
          <p:cNvGrpSpPr/>
          <p:nvPr/>
        </p:nvGrpSpPr>
        <p:grpSpPr>
          <a:xfrm>
            <a:off x="6946314" y="3131683"/>
            <a:ext cx="2021736" cy="1691591"/>
            <a:chOff x="2459336" y="2736493"/>
            <a:chExt cx="3979071" cy="3329298"/>
          </a:xfrm>
        </p:grpSpPr>
        <p:grpSp>
          <p:nvGrpSpPr>
            <p:cNvPr id="567" name="组合 566">
              <a:extLst>
                <a:ext uri="{FF2B5EF4-FFF2-40B4-BE49-F238E27FC236}">
                  <a16:creationId xmlns:a16="http://schemas.microsoft.com/office/drawing/2014/main" id="{00112186-9232-6EFA-AE7A-FE7839938A9B}"/>
                </a:ext>
              </a:extLst>
            </p:cNvPr>
            <p:cNvGrpSpPr/>
            <p:nvPr/>
          </p:nvGrpSpPr>
          <p:grpSpPr>
            <a:xfrm>
              <a:off x="2459336" y="2736493"/>
              <a:ext cx="3979071" cy="3329298"/>
              <a:chOff x="4277049" y="2080369"/>
              <a:chExt cx="6535374" cy="4777631"/>
            </a:xfrm>
          </p:grpSpPr>
          <p:grpSp>
            <p:nvGrpSpPr>
              <p:cNvPr id="583" name="组合 582">
                <a:extLst>
                  <a:ext uri="{FF2B5EF4-FFF2-40B4-BE49-F238E27FC236}">
                    <a16:creationId xmlns:a16="http://schemas.microsoft.com/office/drawing/2014/main" id="{8FD5BD06-6322-B6D5-FDCB-3608918B98AA}"/>
                  </a:ext>
                </a:extLst>
              </p:cNvPr>
              <p:cNvGrpSpPr/>
              <p:nvPr/>
            </p:nvGrpSpPr>
            <p:grpSpPr>
              <a:xfrm>
                <a:off x="4277049" y="2080369"/>
                <a:ext cx="6535374" cy="4777631"/>
                <a:chOff x="4147264" y="2080369"/>
                <a:chExt cx="6535374" cy="4777631"/>
              </a:xfrm>
            </p:grpSpPr>
            <p:pic>
              <p:nvPicPr>
                <p:cNvPr id="599" name="图片 598">
                  <a:extLst>
                    <a:ext uri="{FF2B5EF4-FFF2-40B4-BE49-F238E27FC236}">
                      <a16:creationId xmlns:a16="http://schemas.microsoft.com/office/drawing/2014/main" id="{E2DD6F13-95D0-88F1-75F3-4D2A965112EB}"/>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600" name="任意多边形: 形状 599">
                  <a:extLst>
                    <a:ext uri="{FF2B5EF4-FFF2-40B4-BE49-F238E27FC236}">
                      <a16:creationId xmlns:a16="http://schemas.microsoft.com/office/drawing/2014/main" id="{2B9F08A7-A413-BB12-846C-3B99901D67B2}"/>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84" name="任意多边形: 形状 583">
                <a:extLst>
                  <a:ext uri="{FF2B5EF4-FFF2-40B4-BE49-F238E27FC236}">
                    <a16:creationId xmlns:a16="http://schemas.microsoft.com/office/drawing/2014/main" id="{EE7B7B5D-9E67-232F-FA2B-5E1E2DCE5868}"/>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5" name="任意多边形: 形状 584">
                <a:extLst>
                  <a:ext uri="{FF2B5EF4-FFF2-40B4-BE49-F238E27FC236}">
                    <a16:creationId xmlns:a16="http://schemas.microsoft.com/office/drawing/2014/main" id="{2AFC0026-BB5F-BD8D-AB86-D978AFD6C7D5}"/>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6" name="任意多边形: 形状 585">
                <a:extLst>
                  <a:ext uri="{FF2B5EF4-FFF2-40B4-BE49-F238E27FC236}">
                    <a16:creationId xmlns:a16="http://schemas.microsoft.com/office/drawing/2014/main" id="{BB821DB5-0756-60ED-CBFD-DEEE9C083CA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7" name="任意多边形: 形状 586">
                <a:extLst>
                  <a:ext uri="{FF2B5EF4-FFF2-40B4-BE49-F238E27FC236}">
                    <a16:creationId xmlns:a16="http://schemas.microsoft.com/office/drawing/2014/main" id="{FB2E7630-BB45-7F1B-22C1-A8086B07CB6A}"/>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8" name="任意多边形: 形状 587">
                <a:extLst>
                  <a:ext uri="{FF2B5EF4-FFF2-40B4-BE49-F238E27FC236}">
                    <a16:creationId xmlns:a16="http://schemas.microsoft.com/office/drawing/2014/main" id="{F10C98E9-3ADB-8A45-8A58-854F66AE6B3F}"/>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9" name="任意多边形: 形状 588">
                <a:extLst>
                  <a:ext uri="{FF2B5EF4-FFF2-40B4-BE49-F238E27FC236}">
                    <a16:creationId xmlns:a16="http://schemas.microsoft.com/office/drawing/2014/main" id="{5763D0F0-54E4-DA7F-A286-871E161F4126}"/>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0" name="任意多边形: 形状 589">
                <a:extLst>
                  <a:ext uri="{FF2B5EF4-FFF2-40B4-BE49-F238E27FC236}">
                    <a16:creationId xmlns:a16="http://schemas.microsoft.com/office/drawing/2014/main" id="{BD35E271-52A1-0457-C215-33F8D263E9F0}"/>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1" name="任意多边形: 形状 590">
                <a:extLst>
                  <a:ext uri="{FF2B5EF4-FFF2-40B4-BE49-F238E27FC236}">
                    <a16:creationId xmlns:a16="http://schemas.microsoft.com/office/drawing/2014/main" id="{112CC76D-41B6-4498-9C76-DC55A986E683}"/>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2" name="任意多边形: 形状 591">
                <a:extLst>
                  <a:ext uri="{FF2B5EF4-FFF2-40B4-BE49-F238E27FC236}">
                    <a16:creationId xmlns:a16="http://schemas.microsoft.com/office/drawing/2014/main" id="{B05FF50E-0036-70F2-D2A9-9AC4C9199AE2}"/>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3" name="任意多边形: 形状 592">
                <a:extLst>
                  <a:ext uri="{FF2B5EF4-FFF2-40B4-BE49-F238E27FC236}">
                    <a16:creationId xmlns:a16="http://schemas.microsoft.com/office/drawing/2014/main" id="{B8CFC3C8-C842-0265-D1FB-957347F44E4D}"/>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4" name="任意多边形: 形状 593">
                <a:extLst>
                  <a:ext uri="{FF2B5EF4-FFF2-40B4-BE49-F238E27FC236}">
                    <a16:creationId xmlns:a16="http://schemas.microsoft.com/office/drawing/2014/main" id="{07A386C2-F9F6-3244-A6E7-BCC5B70F5F9F}"/>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5" name="任意多边形: 形状 594">
                <a:extLst>
                  <a:ext uri="{FF2B5EF4-FFF2-40B4-BE49-F238E27FC236}">
                    <a16:creationId xmlns:a16="http://schemas.microsoft.com/office/drawing/2014/main" id="{3D081254-2821-D44C-686F-382A3DF8D5A0}"/>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6" name="任意多边形: 形状 595">
                <a:extLst>
                  <a:ext uri="{FF2B5EF4-FFF2-40B4-BE49-F238E27FC236}">
                    <a16:creationId xmlns:a16="http://schemas.microsoft.com/office/drawing/2014/main" id="{625AC6F3-9CB9-C242-7C0B-7EAF622F20A4}"/>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7" name="任意多边形: 形状 596">
                <a:extLst>
                  <a:ext uri="{FF2B5EF4-FFF2-40B4-BE49-F238E27FC236}">
                    <a16:creationId xmlns:a16="http://schemas.microsoft.com/office/drawing/2014/main" id="{C63F5B09-0BA6-20F7-068E-75E1F29B6B49}"/>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8" name="任意多边形: 形状 597">
                <a:extLst>
                  <a:ext uri="{FF2B5EF4-FFF2-40B4-BE49-F238E27FC236}">
                    <a16:creationId xmlns:a16="http://schemas.microsoft.com/office/drawing/2014/main" id="{67D32683-18CB-3C64-2127-462E4EB141C1}"/>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568" name="直接连接符 567">
              <a:extLst>
                <a:ext uri="{FF2B5EF4-FFF2-40B4-BE49-F238E27FC236}">
                  <a16:creationId xmlns:a16="http://schemas.microsoft.com/office/drawing/2014/main" id="{C15A003B-295B-ACD9-5E6D-A7560084C29F}"/>
                </a:ext>
              </a:extLst>
            </p:cNvPr>
            <p:cNvCxnSpPr/>
            <p:nvPr/>
          </p:nvCxnSpPr>
          <p:spPr>
            <a:xfrm flipH="1" flipV="1">
              <a:off x="2905968" y="4193381"/>
              <a:ext cx="1564107" cy="11198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69" name="直接连接符 568">
              <a:extLst>
                <a:ext uri="{FF2B5EF4-FFF2-40B4-BE49-F238E27FC236}">
                  <a16:creationId xmlns:a16="http://schemas.microsoft.com/office/drawing/2014/main" id="{C3FB6FC0-0056-35AB-3A15-165CF3F041D2}"/>
                </a:ext>
              </a:extLst>
            </p:cNvPr>
            <p:cNvCxnSpPr>
              <a:cxnSpLocks/>
            </p:cNvCxnSpPr>
            <p:nvPr/>
          </p:nvCxnSpPr>
          <p:spPr>
            <a:xfrm flipH="1">
              <a:off x="3035912" y="4313939"/>
              <a:ext cx="1434163" cy="20646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0" name="直接连接符 569">
              <a:extLst>
                <a:ext uri="{FF2B5EF4-FFF2-40B4-BE49-F238E27FC236}">
                  <a16:creationId xmlns:a16="http://schemas.microsoft.com/office/drawing/2014/main" id="{F0364915-698E-F72B-B137-1B293561E4EC}"/>
                </a:ext>
              </a:extLst>
            </p:cNvPr>
            <p:cNvCxnSpPr>
              <a:cxnSpLocks/>
            </p:cNvCxnSpPr>
            <p:nvPr/>
          </p:nvCxnSpPr>
          <p:spPr>
            <a:xfrm flipH="1">
              <a:off x="4142054" y="4313939"/>
              <a:ext cx="323571" cy="2642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1" name="直接连接符 570">
              <a:extLst>
                <a:ext uri="{FF2B5EF4-FFF2-40B4-BE49-F238E27FC236}">
                  <a16:creationId xmlns:a16="http://schemas.microsoft.com/office/drawing/2014/main" id="{8E04A85A-BEB5-43C2-FF42-DA3C08B230EE}"/>
                </a:ext>
              </a:extLst>
            </p:cNvPr>
            <p:cNvCxnSpPr>
              <a:cxnSpLocks/>
            </p:cNvCxnSpPr>
            <p:nvPr/>
          </p:nvCxnSpPr>
          <p:spPr>
            <a:xfrm flipH="1">
              <a:off x="4111084" y="4313939"/>
              <a:ext cx="361337" cy="78193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2" name="直接连接符 571">
              <a:extLst>
                <a:ext uri="{FF2B5EF4-FFF2-40B4-BE49-F238E27FC236}">
                  <a16:creationId xmlns:a16="http://schemas.microsoft.com/office/drawing/2014/main" id="{EC1D7F94-AA7E-0303-6FA6-4148A427B75E}"/>
                </a:ext>
              </a:extLst>
            </p:cNvPr>
            <p:cNvCxnSpPr>
              <a:cxnSpLocks/>
            </p:cNvCxnSpPr>
            <p:nvPr/>
          </p:nvCxnSpPr>
          <p:spPr>
            <a:xfrm flipH="1">
              <a:off x="4467333" y="4313939"/>
              <a:ext cx="9804" cy="50097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3" name="直接连接符 572">
              <a:extLst>
                <a:ext uri="{FF2B5EF4-FFF2-40B4-BE49-F238E27FC236}">
                  <a16:creationId xmlns:a16="http://schemas.microsoft.com/office/drawing/2014/main" id="{DA2F2E0C-B16F-C6A0-8DF5-A61BD17086DF}"/>
                </a:ext>
              </a:extLst>
            </p:cNvPr>
            <p:cNvCxnSpPr>
              <a:cxnSpLocks/>
            </p:cNvCxnSpPr>
            <p:nvPr/>
          </p:nvCxnSpPr>
          <p:spPr>
            <a:xfrm>
              <a:off x="4478845" y="4305367"/>
              <a:ext cx="680566" cy="50955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4" name="直接连接符 573">
              <a:extLst>
                <a:ext uri="{FF2B5EF4-FFF2-40B4-BE49-F238E27FC236}">
                  <a16:creationId xmlns:a16="http://schemas.microsoft.com/office/drawing/2014/main" id="{93D42E76-7846-6E53-6E7D-2D6A15822825}"/>
                </a:ext>
              </a:extLst>
            </p:cNvPr>
            <p:cNvCxnSpPr>
              <a:cxnSpLocks/>
            </p:cNvCxnSpPr>
            <p:nvPr/>
          </p:nvCxnSpPr>
          <p:spPr>
            <a:xfrm>
              <a:off x="4477991" y="4305367"/>
              <a:ext cx="746347" cy="3787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5" name="直接连接符 574">
              <a:extLst>
                <a:ext uri="{FF2B5EF4-FFF2-40B4-BE49-F238E27FC236}">
                  <a16:creationId xmlns:a16="http://schemas.microsoft.com/office/drawing/2014/main" id="{E942C1F5-530F-683D-D07E-8958EB405CC1}"/>
                </a:ext>
              </a:extLst>
            </p:cNvPr>
            <p:cNvCxnSpPr>
              <a:cxnSpLocks/>
            </p:cNvCxnSpPr>
            <p:nvPr/>
          </p:nvCxnSpPr>
          <p:spPr>
            <a:xfrm>
              <a:off x="4487555" y="4311088"/>
              <a:ext cx="1305972" cy="1514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6" name="直接连接符 575">
              <a:extLst>
                <a:ext uri="{FF2B5EF4-FFF2-40B4-BE49-F238E27FC236}">
                  <a16:creationId xmlns:a16="http://schemas.microsoft.com/office/drawing/2014/main" id="{A3820CD7-C328-3D01-059A-782EAE62F01F}"/>
                </a:ext>
              </a:extLst>
            </p:cNvPr>
            <p:cNvCxnSpPr>
              <a:cxnSpLocks/>
            </p:cNvCxnSpPr>
            <p:nvPr/>
          </p:nvCxnSpPr>
          <p:spPr>
            <a:xfrm flipV="1">
              <a:off x="4478785" y="4182952"/>
              <a:ext cx="1083839" cy="12166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7" name="直接连接符 576">
              <a:extLst>
                <a:ext uri="{FF2B5EF4-FFF2-40B4-BE49-F238E27FC236}">
                  <a16:creationId xmlns:a16="http://schemas.microsoft.com/office/drawing/2014/main" id="{47DF1907-C16B-65F7-638E-7E920E289172}"/>
                </a:ext>
              </a:extLst>
            </p:cNvPr>
            <p:cNvCxnSpPr>
              <a:cxnSpLocks/>
            </p:cNvCxnSpPr>
            <p:nvPr/>
          </p:nvCxnSpPr>
          <p:spPr>
            <a:xfrm flipV="1">
              <a:off x="4478785" y="3889649"/>
              <a:ext cx="933796" cy="41996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8" name="直接连接符 577">
              <a:extLst>
                <a:ext uri="{FF2B5EF4-FFF2-40B4-BE49-F238E27FC236}">
                  <a16:creationId xmlns:a16="http://schemas.microsoft.com/office/drawing/2014/main" id="{18843FA4-FD9E-7A1A-F24A-1D3F45C4C645}"/>
                </a:ext>
              </a:extLst>
            </p:cNvPr>
            <p:cNvCxnSpPr>
              <a:cxnSpLocks/>
            </p:cNvCxnSpPr>
            <p:nvPr/>
          </p:nvCxnSpPr>
          <p:spPr>
            <a:xfrm flipV="1">
              <a:off x="4465625" y="3772944"/>
              <a:ext cx="411852" cy="54314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9" name="直接连接符 578">
              <a:extLst>
                <a:ext uri="{FF2B5EF4-FFF2-40B4-BE49-F238E27FC236}">
                  <a16:creationId xmlns:a16="http://schemas.microsoft.com/office/drawing/2014/main" id="{3BF8C152-437F-87DC-1D2B-582A30171D98}"/>
                </a:ext>
              </a:extLst>
            </p:cNvPr>
            <p:cNvCxnSpPr>
              <a:cxnSpLocks/>
            </p:cNvCxnSpPr>
            <p:nvPr/>
          </p:nvCxnSpPr>
          <p:spPr>
            <a:xfrm flipV="1">
              <a:off x="4477137" y="3805133"/>
              <a:ext cx="166391" cy="4919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80" name="直接连接符 579">
              <a:extLst>
                <a:ext uri="{FF2B5EF4-FFF2-40B4-BE49-F238E27FC236}">
                  <a16:creationId xmlns:a16="http://schemas.microsoft.com/office/drawing/2014/main" id="{33D45D6F-EC5B-C42A-FF09-A9A6E1F7909D}"/>
                </a:ext>
              </a:extLst>
            </p:cNvPr>
            <p:cNvCxnSpPr>
              <a:cxnSpLocks/>
            </p:cNvCxnSpPr>
            <p:nvPr/>
          </p:nvCxnSpPr>
          <p:spPr>
            <a:xfrm>
              <a:off x="4344858" y="3510619"/>
              <a:ext cx="130787" cy="79821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81" name="直接连接符 580">
              <a:extLst>
                <a:ext uri="{FF2B5EF4-FFF2-40B4-BE49-F238E27FC236}">
                  <a16:creationId xmlns:a16="http://schemas.microsoft.com/office/drawing/2014/main" id="{16D58179-8AF1-4B93-64A7-800B4E75C677}"/>
                </a:ext>
              </a:extLst>
            </p:cNvPr>
            <p:cNvCxnSpPr>
              <a:cxnSpLocks/>
            </p:cNvCxnSpPr>
            <p:nvPr/>
          </p:nvCxnSpPr>
          <p:spPr>
            <a:xfrm>
              <a:off x="3948033" y="3671585"/>
              <a:ext cx="520625" cy="6241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82" name="直接连接符 581">
              <a:extLst>
                <a:ext uri="{FF2B5EF4-FFF2-40B4-BE49-F238E27FC236}">
                  <a16:creationId xmlns:a16="http://schemas.microsoft.com/office/drawing/2014/main" id="{96EB356D-9C1F-F349-7E82-1EC8E70D8EAB}"/>
                </a:ext>
              </a:extLst>
            </p:cNvPr>
            <p:cNvCxnSpPr>
              <a:cxnSpLocks/>
            </p:cNvCxnSpPr>
            <p:nvPr/>
          </p:nvCxnSpPr>
          <p:spPr>
            <a:xfrm>
              <a:off x="3401101" y="3701632"/>
              <a:ext cx="1060874" cy="59610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601" name="文本框 600">
            <a:extLst>
              <a:ext uri="{FF2B5EF4-FFF2-40B4-BE49-F238E27FC236}">
                <a16:creationId xmlns:a16="http://schemas.microsoft.com/office/drawing/2014/main" id="{BC6543FB-CF00-65DB-C0D7-D343636DB084}"/>
              </a:ext>
            </a:extLst>
          </p:cNvPr>
          <p:cNvSpPr txBox="1"/>
          <p:nvPr/>
        </p:nvSpPr>
        <p:spPr>
          <a:xfrm>
            <a:off x="2710369" y="5614686"/>
            <a:ext cx="4032005" cy="738664"/>
          </a:xfrm>
          <a:prstGeom prst="rect">
            <a:avLst/>
          </a:prstGeom>
          <a:noFill/>
        </p:spPr>
        <p:txBody>
          <a:bodyPr wrap="square" rtlCol="0">
            <a:spAutoFit/>
          </a:bodyPr>
          <a:lstStyle/>
          <a:p>
            <a:r>
              <a:rPr lang="ja-JP" altLang="en-US" sz="1400" b="1" dirty="0">
                <a:solidFill>
                  <a:srgbClr val="FF0000"/>
                </a:solidFill>
              </a:rPr>
              <a:t>三角形分割 </a:t>
            </a:r>
            <a:r>
              <a:rPr lang="en-US" altLang="ja-JP" sz="1400" b="1" dirty="0"/>
              <a:t>+</a:t>
            </a:r>
            <a:r>
              <a:rPr lang="en-US" altLang="ja-JP" sz="1400" b="1" dirty="0">
                <a:solidFill>
                  <a:srgbClr val="FF0000"/>
                </a:solidFill>
              </a:rPr>
              <a:t> </a:t>
            </a:r>
            <a:r>
              <a:rPr lang="ja-JP" altLang="en-US" sz="1400" b="1" dirty="0">
                <a:solidFill>
                  <a:srgbClr val="00B050"/>
                </a:solidFill>
              </a:rPr>
              <a:t>隣の隣 </a:t>
            </a:r>
            <a:r>
              <a:rPr lang="en-US" altLang="ja-JP" sz="1400" b="1" dirty="0"/>
              <a:t>+ </a:t>
            </a:r>
            <a:r>
              <a:rPr lang="ja-JP" altLang="en-US" sz="1400" b="1" dirty="0">
                <a:solidFill>
                  <a:srgbClr val="00B0F0"/>
                </a:solidFill>
              </a:rPr>
              <a:t>隣の隣の隣</a:t>
            </a:r>
            <a:endParaRPr lang="en-US" altLang="ja-JP" sz="1400" b="1" dirty="0">
              <a:solidFill>
                <a:srgbClr val="FF0000"/>
              </a:solidFill>
            </a:endParaRPr>
          </a:p>
          <a:p>
            <a:r>
              <a:rPr lang="ja-JP" altLang="en-US" sz="1400" dirty="0"/>
              <a:t>これで、実験用のインスタンスは最適巡回路が含まれる</a:t>
            </a:r>
            <a:endParaRPr lang="en-US" altLang="ja-JP" sz="1400" b="1" dirty="0"/>
          </a:p>
        </p:txBody>
      </p:sp>
    </p:spTree>
    <p:extLst>
      <p:ext uri="{BB962C8B-B14F-4D97-AF65-F5344CB8AC3E}">
        <p14:creationId xmlns:p14="http://schemas.microsoft.com/office/powerpoint/2010/main" val="257430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
            <a:extLst>
              <a:ext uri="{FF2B5EF4-FFF2-40B4-BE49-F238E27FC236}">
                <a16:creationId xmlns:a16="http://schemas.microsoft.com/office/drawing/2014/main" id="{DD361B72-A7B6-12BA-DB56-C4F62FD8BD04}"/>
              </a:ext>
            </a:extLst>
          </p:cNvPr>
          <p:cNvSpPr txBox="1"/>
          <p:nvPr/>
        </p:nvSpPr>
        <p:spPr>
          <a:xfrm>
            <a:off x="432856" y="1537802"/>
            <a:ext cx="5320687" cy="98488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dirty="0" err="1"/>
              <a:t>nei</a:t>
            </a:r>
            <a:r>
              <a:rPr lang="ja-JP" altLang="en-US" sz="1600" b="1" dirty="0"/>
              <a:t>方法</a:t>
            </a:r>
            <a:endParaRPr lang="en-US" altLang="ja-JP" sz="1600" b="1" dirty="0"/>
          </a:p>
          <a:p>
            <a:r>
              <a:rPr lang="ja-JP" altLang="en-US" sz="1400" dirty="0"/>
              <a:t>ボロノイ領域による辺の加える方法</a:t>
            </a:r>
            <a:endParaRPr lang="en-US" altLang="zh-CN" sz="1400" dirty="0"/>
          </a:p>
          <a:p>
            <a:pPr marL="285750" indent="-285750">
              <a:buFont typeface="Arial" panose="020B0604020202020204" pitchFamily="34" charset="0"/>
              <a:buChar char="•"/>
            </a:pPr>
            <a:r>
              <a:rPr lang="ja-JP" altLang="en-US" sz="1400" b="1" dirty="0">
                <a:solidFill>
                  <a:srgbClr val="FF0000"/>
                </a:solidFill>
              </a:rPr>
              <a:t>ドロネー三角形</a:t>
            </a:r>
            <a:r>
              <a:rPr lang="ja-JP" altLang="en-US" sz="1400" dirty="0"/>
              <a:t>分割自身（</a:t>
            </a:r>
            <a:r>
              <a:rPr lang="en-US" altLang="ja-JP" sz="1400" dirty="0" err="1"/>
              <a:t>delaunay</a:t>
            </a:r>
            <a:r>
              <a:rPr lang="ja-JP" altLang="en-US" sz="1400" dirty="0"/>
              <a:t>）</a:t>
            </a:r>
            <a:endParaRPr lang="en-US" altLang="ja-JP" sz="1400" dirty="0"/>
          </a:p>
          <a:p>
            <a:pPr marL="285750" indent="-285750">
              <a:buFont typeface="Arial" panose="020B0604020202020204" pitchFamily="34" charset="0"/>
              <a:buChar char="•"/>
            </a:pPr>
            <a:r>
              <a:rPr lang="ja-JP" altLang="en-US" sz="1400" dirty="0"/>
              <a:t>あるボロノイ領域に対して　</a:t>
            </a:r>
            <a:r>
              <a:rPr lang="ja-JP" altLang="en-US" sz="1400" b="1" dirty="0">
                <a:solidFill>
                  <a:srgbClr val="00B050"/>
                </a:solidFill>
              </a:rPr>
              <a:t>隣の隣</a:t>
            </a:r>
            <a:r>
              <a:rPr lang="ja-JP" altLang="en-US" sz="1400" dirty="0"/>
              <a:t>　のボロノイ領域と繋ぐ</a:t>
            </a:r>
            <a:endParaRPr lang="en-US" altLang="ja-JP" sz="1400" dirty="0"/>
          </a:p>
        </p:txBody>
      </p:sp>
      <p:sp>
        <p:nvSpPr>
          <p:cNvPr id="142" name="文本框 141">
            <a:extLst>
              <a:ext uri="{FF2B5EF4-FFF2-40B4-BE49-F238E27FC236}">
                <a16:creationId xmlns:a16="http://schemas.microsoft.com/office/drawing/2014/main" id="{139FA628-F371-8673-ED00-2972ED535D37}"/>
              </a:ext>
            </a:extLst>
          </p:cNvPr>
          <p:cNvSpPr txBox="1"/>
          <p:nvPr/>
        </p:nvSpPr>
        <p:spPr>
          <a:xfrm>
            <a:off x="355492" y="1265152"/>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grpSp>
        <p:nvGrpSpPr>
          <p:cNvPr id="146" name="组合 145">
            <a:extLst>
              <a:ext uri="{FF2B5EF4-FFF2-40B4-BE49-F238E27FC236}">
                <a16:creationId xmlns:a16="http://schemas.microsoft.com/office/drawing/2014/main" id="{E263A039-F9AB-674E-A112-6567B7EE75B0}"/>
              </a:ext>
            </a:extLst>
          </p:cNvPr>
          <p:cNvGrpSpPr/>
          <p:nvPr/>
        </p:nvGrpSpPr>
        <p:grpSpPr>
          <a:xfrm>
            <a:off x="744500" y="2613153"/>
            <a:ext cx="2021736" cy="1691591"/>
            <a:chOff x="1101278" y="2788880"/>
            <a:chExt cx="3979071" cy="3329298"/>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1101278" y="2788880"/>
              <a:ext cx="3979071" cy="3329298"/>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15" name="直接连接符 114">
              <a:extLst>
                <a:ext uri="{FF2B5EF4-FFF2-40B4-BE49-F238E27FC236}">
                  <a16:creationId xmlns:a16="http://schemas.microsoft.com/office/drawing/2014/main" id="{8933F62F-114E-39F0-9F36-6C9F72284007}"/>
                </a:ext>
              </a:extLst>
            </p:cNvPr>
            <p:cNvCxnSpPr>
              <a:cxnSpLocks/>
            </p:cNvCxnSpPr>
            <p:nvPr/>
          </p:nvCxnSpPr>
          <p:spPr>
            <a:xfrm>
              <a:off x="2482813" y="3967787"/>
              <a:ext cx="628458" cy="39179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7" name="直接连接符 116">
              <a:extLst>
                <a:ext uri="{FF2B5EF4-FFF2-40B4-BE49-F238E27FC236}">
                  <a16:creationId xmlns:a16="http://schemas.microsoft.com/office/drawing/2014/main" id="{AE6618E1-E5B1-9840-6770-26CF15ED7EBC}"/>
                </a:ext>
              </a:extLst>
            </p:cNvPr>
            <p:cNvCxnSpPr>
              <a:cxnSpLocks/>
            </p:cNvCxnSpPr>
            <p:nvPr/>
          </p:nvCxnSpPr>
          <p:spPr>
            <a:xfrm flipH="1">
              <a:off x="2328863" y="4359584"/>
              <a:ext cx="775642" cy="685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24" name="直接连接符 123">
              <a:extLst>
                <a:ext uri="{FF2B5EF4-FFF2-40B4-BE49-F238E27FC236}">
                  <a16:creationId xmlns:a16="http://schemas.microsoft.com/office/drawing/2014/main" id="{E0793428-3409-E4ED-1F19-A2187AEAE156}"/>
                </a:ext>
              </a:extLst>
            </p:cNvPr>
            <p:cNvCxnSpPr>
              <a:cxnSpLocks/>
            </p:cNvCxnSpPr>
            <p:nvPr/>
          </p:nvCxnSpPr>
          <p:spPr>
            <a:xfrm flipH="1">
              <a:off x="2953689" y="4359584"/>
              <a:ext cx="168464" cy="17459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0" name="直接连接符 129">
              <a:extLst>
                <a:ext uri="{FF2B5EF4-FFF2-40B4-BE49-F238E27FC236}">
                  <a16:creationId xmlns:a16="http://schemas.microsoft.com/office/drawing/2014/main" id="{E7746393-FE78-67E7-5C98-E76DFD627D96}"/>
                </a:ext>
              </a:extLst>
            </p:cNvPr>
            <p:cNvCxnSpPr>
              <a:cxnSpLocks/>
            </p:cNvCxnSpPr>
            <p:nvPr/>
          </p:nvCxnSpPr>
          <p:spPr>
            <a:xfrm>
              <a:off x="3118001" y="4370646"/>
              <a:ext cx="17526" cy="42239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3" name="直接连接符 132">
              <a:extLst>
                <a:ext uri="{FF2B5EF4-FFF2-40B4-BE49-F238E27FC236}">
                  <a16:creationId xmlns:a16="http://schemas.microsoft.com/office/drawing/2014/main" id="{7617A515-3989-A9D2-2C76-C86B5A159FF2}"/>
                </a:ext>
              </a:extLst>
            </p:cNvPr>
            <p:cNvCxnSpPr>
              <a:cxnSpLocks/>
            </p:cNvCxnSpPr>
            <p:nvPr/>
          </p:nvCxnSpPr>
          <p:spPr>
            <a:xfrm>
              <a:off x="3118001" y="4359584"/>
              <a:ext cx="600746" cy="8366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8" name="直接连接符 137">
              <a:extLst>
                <a:ext uri="{FF2B5EF4-FFF2-40B4-BE49-F238E27FC236}">
                  <a16:creationId xmlns:a16="http://schemas.microsoft.com/office/drawing/2014/main" id="{FCB546A2-60DF-7046-9730-481FAFB24D0C}"/>
                </a:ext>
              </a:extLst>
            </p:cNvPr>
            <p:cNvCxnSpPr>
              <a:cxnSpLocks/>
            </p:cNvCxnSpPr>
            <p:nvPr/>
          </p:nvCxnSpPr>
          <p:spPr>
            <a:xfrm flipV="1">
              <a:off x="3118001" y="4095747"/>
              <a:ext cx="347994" cy="26091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43" name="直接连接符 142">
              <a:extLst>
                <a:ext uri="{FF2B5EF4-FFF2-40B4-BE49-F238E27FC236}">
                  <a16:creationId xmlns:a16="http://schemas.microsoft.com/office/drawing/2014/main" id="{C3BB5D24-EF2D-07DD-531A-86B59616765F}"/>
                </a:ext>
              </a:extLst>
            </p:cNvPr>
            <p:cNvCxnSpPr>
              <a:cxnSpLocks/>
            </p:cNvCxnSpPr>
            <p:nvPr/>
          </p:nvCxnSpPr>
          <p:spPr>
            <a:xfrm flipH="1" flipV="1">
              <a:off x="3007506" y="3965882"/>
              <a:ext cx="110495" cy="3904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grpSp>
        <p:nvGrpSpPr>
          <p:cNvPr id="244" name="组合 243">
            <a:extLst>
              <a:ext uri="{FF2B5EF4-FFF2-40B4-BE49-F238E27FC236}">
                <a16:creationId xmlns:a16="http://schemas.microsoft.com/office/drawing/2014/main" id="{FEC91D63-7D0E-55F0-83CA-77825E47C4F2}"/>
              </a:ext>
            </a:extLst>
          </p:cNvPr>
          <p:cNvGrpSpPr/>
          <p:nvPr/>
        </p:nvGrpSpPr>
        <p:grpSpPr>
          <a:xfrm>
            <a:off x="3626924" y="2629942"/>
            <a:ext cx="2021736" cy="1691591"/>
            <a:chOff x="2459336" y="2736493"/>
            <a:chExt cx="3979071" cy="3329298"/>
          </a:xfrm>
        </p:grpSpPr>
        <p:grpSp>
          <p:nvGrpSpPr>
            <p:cNvPr id="150" name="组合 149">
              <a:extLst>
                <a:ext uri="{FF2B5EF4-FFF2-40B4-BE49-F238E27FC236}">
                  <a16:creationId xmlns:a16="http://schemas.microsoft.com/office/drawing/2014/main" id="{11C8E861-47A3-2CA6-AED8-87D66A887D07}"/>
                </a:ext>
              </a:extLst>
            </p:cNvPr>
            <p:cNvGrpSpPr/>
            <p:nvPr/>
          </p:nvGrpSpPr>
          <p:grpSpPr>
            <a:xfrm>
              <a:off x="2459336" y="2736493"/>
              <a:ext cx="3979071" cy="3329298"/>
              <a:chOff x="4277049" y="2080369"/>
              <a:chExt cx="6535374" cy="4777631"/>
            </a:xfrm>
          </p:grpSpPr>
          <p:grpSp>
            <p:nvGrpSpPr>
              <p:cNvPr id="189" name="组合 188">
                <a:extLst>
                  <a:ext uri="{FF2B5EF4-FFF2-40B4-BE49-F238E27FC236}">
                    <a16:creationId xmlns:a16="http://schemas.microsoft.com/office/drawing/2014/main" id="{CFD2ADFE-193C-2010-B101-71BEAD074EAE}"/>
                  </a:ext>
                </a:extLst>
              </p:cNvPr>
              <p:cNvGrpSpPr/>
              <p:nvPr/>
            </p:nvGrpSpPr>
            <p:grpSpPr>
              <a:xfrm>
                <a:off x="4277049" y="2080369"/>
                <a:ext cx="6535374" cy="4777631"/>
                <a:chOff x="4147264" y="2080369"/>
                <a:chExt cx="6535374" cy="4777631"/>
              </a:xfrm>
            </p:grpSpPr>
            <p:pic>
              <p:nvPicPr>
                <p:cNvPr id="197" name="图片 196">
                  <a:extLst>
                    <a:ext uri="{FF2B5EF4-FFF2-40B4-BE49-F238E27FC236}">
                      <a16:creationId xmlns:a16="http://schemas.microsoft.com/office/drawing/2014/main" id="{4DBF9842-378D-F195-972E-117D3BAAC4F4}"/>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198" name="任意多边形: 形状 197">
                  <a:extLst>
                    <a:ext uri="{FF2B5EF4-FFF2-40B4-BE49-F238E27FC236}">
                      <a16:creationId xmlns:a16="http://schemas.microsoft.com/office/drawing/2014/main" id="{0599F7CF-76D7-0140-7743-5D20C22B27FA}"/>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74" name="任意多边形: 形状 173">
                <a:extLst>
                  <a:ext uri="{FF2B5EF4-FFF2-40B4-BE49-F238E27FC236}">
                    <a16:creationId xmlns:a16="http://schemas.microsoft.com/office/drawing/2014/main" id="{B3BB0AAF-FC01-2E7F-C367-1ED8E1E2F0F3}"/>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5" name="任意多边形: 形状 174">
                <a:extLst>
                  <a:ext uri="{FF2B5EF4-FFF2-40B4-BE49-F238E27FC236}">
                    <a16:creationId xmlns:a16="http://schemas.microsoft.com/office/drawing/2014/main" id="{037395F1-DBC0-BFDF-96B5-CD4416BC207A}"/>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6" name="任意多边形: 形状 175">
                <a:extLst>
                  <a:ext uri="{FF2B5EF4-FFF2-40B4-BE49-F238E27FC236}">
                    <a16:creationId xmlns:a16="http://schemas.microsoft.com/office/drawing/2014/main" id="{D69CDF03-BC45-75F7-9956-79600E5CC530}"/>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7" name="任意多边形: 形状 176">
                <a:extLst>
                  <a:ext uri="{FF2B5EF4-FFF2-40B4-BE49-F238E27FC236}">
                    <a16:creationId xmlns:a16="http://schemas.microsoft.com/office/drawing/2014/main" id="{E6C2E7B9-44F0-128F-0990-540C96FDBD30}"/>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8" name="任意多边形: 形状 177">
                <a:extLst>
                  <a:ext uri="{FF2B5EF4-FFF2-40B4-BE49-F238E27FC236}">
                    <a16:creationId xmlns:a16="http://schemas.microsoft.com/office/drawing/2014/main" id="{4A20B936-D2B4-4258-4D62-730A03C4EBE4}"/>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9" name="任意多边形: 形状 178">
                <a:extLst>
                  <a:ext uri="{FF2B5EF4-FFF2-40B4-BE49-F238E27FC236}">
                    <a16:creationId xmlns:a16="http://schemas.microsoft.com/office/drawing/2014/main" id="{84442F4C-B2FD-9CD5-C5D6-F380D047C4D0}"/>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0" name="任意多边形: 形状 179">
                <a:extLst>
                  <a:ext uri="{FF2B5EF4-FFF2-40B4-BE49-F238E27FC236}">
                    <a16:creationId xmlns:a16="http://schemas.microsoft.com/office/drawing/2014/main" id="{AC4FEB6C-EC34-38CD-0ACD-052B0AC127AB}"/>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1" name="任意多边形: 形状 180">
                <a:extLst>
                  <a:ext uri="{FF2B5EF4-FFF2-40B4-BE49-F238E27FC236}">
                    <a16:creationId xmlns:a16="http://schemas.microsoft.com/office/drawing/2014/main" id="{01C354A6-52EF-461C-27C4-2E2C7330DD51}"/>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2" name="任意多边形: 形状 181">
                <a:extLst>
                  <a:ext uri="{FF2B5EF4-FFF2-40B4-BE49-F238E27FC236}">
                    <a16:creationId xmlns:a16="http://schemas.microsoft.com/office/drawing/2014/main" id="{85B64ED4-E218-DB73-2DAB-C5E314E18DB3}"/>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3" name="任意多边形: 形状 182">
                <a:extLst>
                  <a:ext uri="{FF2B5EF4-FFF2-40B4-BE49-F238E27FC236}">
                    <a16:creationId xmlns:a16="http://schemas.microsoft.com/office/drawing/2014/main" id="{1CE0548A-2E79-CCB5-5C43-4915E34C3DB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4" name="任意多边形: 形状 183">
                <a:extLst>
                  <a:ext uri="{FF2B5EF4-FFF2-40B4-BE49-F238E27FC236}">
                    <a16:creationId xmlns:a16="http://schemas.microsoft.com/office/drawing/2014/main" id="{156E388B-4C1E-30C1-8DD2-4C3CE15F0E16}"/>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5" name="任意多边形: 形状 184">
                <a:extLst>
                  <a:ext uri="{FF2B5EF4-FFF2-40B4-BE49-F238E27FC236}">
                    <a16:creationId xmlns:a16="http://schemas.microsoft.com/office/drawing/2014/main" id="{B80325B1-D694-A893-5CAC-A506559BD8A2}"/>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6" name="任意多边形: 形状 185">
                <a:extLst>
                  <a:ext uri="{FF2B5EF4-FFF2-40B4-BE49-F238E27FC236}">
                    <a16:creationId xmlns:a16="http://schemas.microsoft.com/office/drawing/2014/main" id="{68247613-77AB-9E0F-3743-D063ADCA462F}"/>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7" name="任意多边形: 形状 186">
                <a:extLst>
                  <a:ext uri="{FF2B5EF4-FFF2-40B4-BE49-F238E27FC236}">
                    <a16:creationId xmlns:a16="http://schemas.microsoft.com/office/drawing/2014/main" id="{2D6681BE-3B85-694A-A9A2-D34B80271255}"/>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8" name="任意多边形: 形状 187">
                <a:extLst>
                  <a:ext uri="{FF2B5EF4-FFF2-40B4-BE49-F238E27FC236}">
                    <a16:creationId xmlns:a16="http://schemas.microsoft.com/office/drawing/2014/main" id="{E932E709-A3F6-1B95-20B5-6C4EC9346CBE}"/>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200" name="直接连接符 199">
              <a:extLst>
                <a:ext uri="{FF2B5EF4-FFF2-40B4-BE49-F238E27FC236}">
                  <a16:creationId xmlns:a16="http://schemas.microsoft.com/office/drawing/2014/main" id="{9618660C-A18E-B49A-9225-8D9933BCFEC7}"/>
                </a:ext>
              </a:extLst>
            </p:cNvPr>
            <p:cNvCxnSpPr/>
            <p:nvPr/>
          </p:nvCxnSpPr>
          <p:spPr>
            <a:xfrm flipH="1" flipV="1">
              <a:off x="2905968" y="4193381"/>
              <a:ext cx="1564107" cy="11198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1" name="直接连接符 200">
              <a:extLst>
                <a:ext uri="{FF2B5EF4-FFF2-40B4-BE49-F238E27FC236}">
                  <a16:creationId xmlns:a16="http://schemas.microsoft.com/office/drawing/2014/main" id="{10E6DE23-DFB5-C446-998C-07E1632A307A}"/>
                </a:ext>
              </a:extLst>
            </p:cNvPr>
            <p:cNvCxnSpPr>
              <a:cxnSpLocks/>
            </p:cNvCxnSpPr>
            <p:nvPr/>
          </p:nvCxnSpPr>
          <p:spPr>
            <a:xfrm flipH="1">
              <a:off x="3035912" y="4313939"/>
              <a:ext cx="1434163" cy="20646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4" name="直接连接符 203">
              <a:extLst>
                <a:ext uri="{FF2B5EF4-FFF2-40B4-BE49-F238E27FC236}">
                  <a16:creationId xmlns:a16="http://schemas.microsoft.com/office/drawing/2014/main" id="{78F0FC5F-7017-8DA7-19C6-FB17B86EFC93}"/>
                </a:ext>
              </a:extLst>
            </p:cNvPr>
            <p:cNvCxnSpPr>
              <a:cxnSpLocks/>
            </p:cNvCxnSpPr>
            <p:nvPr/>
          </p:nvCxnSpPr>
          <p:spPr>
            <a:xfrm flipH="1">
              <a:off x="4142054" y="4313939"/>
              <a:ext cx="323571" cy="2642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7" name="直接连接符 206">
              <a:extLst>
                <a:ext uri="{FF2B5EF4-FFF2-40B4-BE49-F238E27FC236}">
                  <a16:creationId xmlns:a16="http://schemas.microsoft.com/office/drawing/2014/main" id="{D9A1439D-F197-8B38-84B7-4F092638C141}"/>
                </a:ext>
              </a:extLst>
            </p:cNvPr>
            <p:cNvCxnSpPr>
              <a:cxnSpLocks/>
            </p:cNvCxnSpPr>
            <p:nvPr/>
          </p:nvCxnSpPr>
          <p:spPr>
            <a:xfrm flipH="1">
              <a:off x="4111084" y="4313939"/>
              <a:ext cx="361337" cy="78193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0" name="直接连接符 209">
              <a:extLst>
                <a:ext uri="{FF2B5EF4-FFF2-40B4-BE49-F238E27FC236}">
                  <a16:creationId xmlns:a16="http://schemas.microsoft.com/office/drawing/2014/main" id="{05192F9E-D956-AC8E-D055-97FE1B392325}"/>
                </a:ext>
              </a:extLst>
            </p:cNvPr>
            <p:cNvCxnSpPr>
              <a:cxnSpLocks/>
            </p:cNvCxnSpPr>
            <p:nvPr/>
          </p:nvCxnSpPr>
          <p:spPr>
            <a:xfrm flipH="1">
              <a:off x="4467333" y="4313939"/>
              <a:ext cx="9804" cy="50097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3" name="直接连接符 212">
              <a:extLst>
                <a:ext uri="{FF2B5EF4-FFF2-40B4-BE49-F238E27FC236}">
                  <a16:creationId xmlns:a16="http://schemas.microsoft.com/office/drawing/2014/main" id="{026F5949-3F56-BF32-93AB-1140CF28C5BC}"/>
                </a:ext>
              </a:extLst>
            </p:cNvPr>
            <p:cNvCxnSpPr>
              <a:cxnSpLocks/>
            </p:cNvCxnSpPr>
            <p:nvPr/>
          </p:nvCxnSpPr>
          <p:spPr>
            <a:xfrm>
              <a:off x="4478845" y="4305367"/>
              <a:ext cx="680566" cy="50955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6" name="直接连接符 215">
              <a:extLst>
                <a:ext uri="{FF2B5EF4-FFF2-40B4-BE49-F238E27FC236}">
                  <a16:creationId xmlns:a16="http://schemas.microsoft.com/office/drawing/2014/main" id="{C0F7308E-B703-0FA8-9700-32422C9CB888}"/>
                </a:ext>
              </a:extLst>
            </p:cNvPr>
            <p:cNvCxnSpPr>
              <a:cxnSpLocks/>
            </p:cNvCxnSpPr>
            <p:nvPr/>
          </p:nvCxnSpPr>
          <p:spPr>
            <a:xfrm>
              <a:off x="4477991" y="4305367"/>
              <a:ext cx="746347" cy="3787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9" name="直接连接符 218">
              <a:extLst>
                <a:ext uri="{FF2B5EF4-FFF2-40B4-BE49-F238E27FC236}">
                  <a16:creationId xmlns:a16="http://schemas.microsoft.com/office/drawing/2014/main" id="{FF87D2BE-00C9-E8D7-1D6E-A1BB81CEC258}"/>
                </a:ext>
              </a:extLst>
            </p:cNvPr>
            <p:cNvCxnSpPr>
              <a:cxnSpLocks/>
            </p:cNvCxnSpPr>
            <p:nvPr/>
          </p:nvCxnSpPr>
          <p:spPr>
            <a:xfrm>
              <a:off x="4487555" y="4311088"/>
              <a:ext cx="1305972" cy="1514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2" name="直接连接符 221">
              <a:extLst>
                <a:ext uri="{FF2B5EF4-FFF2-40B4-BE49-F238E27FC236}">
                  <a16:creationId xmlns:a16="http://schemas.microsoft.com/office/drawing/2014/main" id="{2056C9E1-CE66-2A59-953B-E19D5BF43654}"/>
                </a:ext>
              </a:extLst>
            </p:cNvPr>
            <p:cNvCxnSpPr>
              <a:cxnSpLocks/>
            </p:cNvCxnSpPr>
            <p:nvPr/>
          </p:nvCxnSpPr>
          <p:spPr>
            <a:xfrm flipV="1">
              <a:off x="4478785" y="4182952"/>
              <a:ext cx="1083839" cy="12166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5" name="直接连接符 224">
              <a:extLst>
                <a:ext uri="{FF2B5EF4-FFF2-40B4-BE49-F238E27FC236}">
                  <a16:creationId xmlns:a16="http://schemas.microsoft.com/office/drawing/2014/main" id="{126D9BFC-DD86-5687-099E-B421DD6510F1}"/>
                </a:ext>
              </a:extLst>
            </p:cNvPr>
            <p:cNvCxnSpPr>
              <a:cxnSpLocks/>
            </p:cNvCxnSpPr>
            <p:nvPr/>
          </p:nvCxnSpPr>
          <p:spPr>
            <a:xfrm flipV="1">
              <a:off x="4478785" y="3889649"/>
              <a:ext cx="933796" cy="41996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8" name="直接连接符 227">
              <a:extLst>
                <a:ext uri="{FF2B5EF4-FFF2-40B4-BE49-F238E27FC236}">
                  <a16:creationId xmlns:a16="http://schemas.microsoft.com/office/drawing/2014/main" id="{3EC21FB2-88AC-A95F-37D8-0F2CCD8385D3}"/>
                </a:ext>
              </a:extLst>
            </p:cNvPr>
            <p:cNvCxnSpPr>
              <a:cxnSpLocks/>
            </p:cNvCxnSpPr>
            <p:nvPr/>
          </p:nvCxnSpPr>
          <p:spPr>
            <a:xfrm flipV="1">
              <a:off x="4465625" y="3772944"/>
              <a:ext cx="411852" cy="54314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2" name="直接连接符 231">
              <a:extLst>
                <a:ext uri="{FF2B5EF4-FFF2-40B4-BE49-F238E27FC236}">
                  <a16:creationId xmlns:a16="http://schemas.microsoft.com/office/drawing/2014/main" id="{BA84E873-EF85-60B1-B349-25C28709241B}"/>
                </a:ext>
              </a:extLst>
            </p:cNvPr>
            <p:cNvCxnSpPr>
              <a:cxnSpLocks/>
            </p:cNvCxnSpPr>
            <p:nvPr/>
          </p:nvCxnSpPr>
          <p:spPr>
            <a:xfrm flipV="1">
              <a:off x="4477137" y="3805133"/>
              <a:ext cx="166391" cy="4919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5" name="直接连接符 234">
              <a:extLst>
                <a:ext uri="{FF2B5EF4-FFF2-40B4-BE49-F238E27FC236}">
                  <a16:creationId xmlns:a16="http://schemas.microsoft.com/office/drawing/2014/main" id="{607E657E-B3B3-2AD3-9FC0-DF649023BFE0}"/>
                </a:ext>
              </a:extLst>
            </p:cNvPr>
            <p:cNvCxnSpPr>
              <a:cxnSpLocks/>
            </p:cNvCxnSpPr>
            <p:nvPr/>
          </p:nvCxnSpPr>
          <p:spPr>
            <a:xfrm>
              <a:off x="4344858" y="3510619"/>
              <a:ext cx="130787" cy="79821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8" name="直接连接符 237">
              <a:extLst>
                <a:ext uri="{FF2B5EF4-FFF2-40B4-BE49-F238E27FC236}">
                  <a16:creationId xmlns:a16="http://schemas.microsoft.com/office/drawing/2014/main" id="{5C56C397-3238-C4E1-B6DE-5774014B14C1}"/>
                </a:ext>
              </a:extLst>
            </p:cNvPr>
            <p:cNvCxnSpPr>
              <a:cxnSpLocks/>
            </p:cNvCxnSpPr>
            <p:nvPr/>
          </p:nvCxnSpPr>
          <p:spPr>
            <a:xfrm>
              <a:off x="3948033" y="3671585"/>
              <a:ext cx="520625" cy="6241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41" name="直接连接符 240">
              <a:extLst>
                <a:ext uri="{FF2B5EF4-FFF2-40B4-BE49-F238E27FC236}">
                  <a16:creationId xmlns:a16="http://schemas.microsoft.com/office/drawing/2014/main" id="{F7CBA6F2-82CE-4A34-BF08-ED10C18EC2BE}"/>
                </a:ext>
              </a:extLst>
            </p:cNvPr>
            <p:cNvCxnSpPr>
              <a:cxnSpLocks/>
            </p:cNvCxnSpPr>
            <p:nvPr/>
          </p:nvCxnSpPr>
          <p:spPr>
            <a:xfrm>
              <a:off x="3401101" y="3701632"/>
              <a:ext cx="1060874" cy="59610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246" name="文本框 245">
            <a:extLst>
              <a:ext uri="{FF2B5EF4-FFF2-40B4-BE49-F238E27FC236}">
                <a16:creationId xmlns:a16="http://schemas.microsoft.com/office/drawing/2014/main" id="{4B5E2CFB-6CA1-0578-4754-4C51397D5397}"/>
              </a:ext>
            </a:extLst>
          </p:cNvPr>
          <p:cNvSpPr txBox="1"/>
          <p:nvPr/>
        </p:nvSpPr>
        <p:spPr>
          <a:xfrm>
            <a:off x="194147" y="4697520"/>
            <a:ext cx="6096000" cy="307777"/>
          </a:xfrm>
          <a:prstGeom prst="rect">
            <a:avLst/>
          </a:prstGeom>
          <a:noFill/>
        </p:spPr>
        <p:txBody>
          <a:bodyPr wrap="square">
            <a:spAutoFit/>
          </a:bodyPr>
          <a:lstStyle/>
          <a:p>
            <a:pPr marL="285750" indent="-285750">
              <a:buFont typeface="Arial" panose="020B0604020202020204" pitchFamily="34" charset="0"/>
              <a:buChar char="•"/>
            </a:pPr>
            <a:r>
              <a:rPr lang="ja-JP" altLang="en-US" sz="1400" dirty="0"/>
              <a:t>あるボロノイ領域に対して　</a:t>
            </a:r>
            <a:r>
              <a:rPr lang="ja-JP" altLang="en-US" sz="1400" b="1" dirty="0">
                <a:solidFill>
                  <a:srgbClr val="00B0F0"/>
                </a:solidFill>
              </a:rPr>
              <a:t>隣の隣の隣</a:t>
            </a:r>
            <a:r>
              <a:rPr lang="ja-JP" altLang="en-US" sz="1400" dirty="0"/>
              <a:t>　のボロノイ領域と繋ぐ</a:t>
            </a:r>
            <a:endParaRPr lang="en-US" altLang="ja-JP" sz="1400" dirty="0"/>
          </a:p>
        </p:txBody>
      </p:sp>
      <p:sp>
        <p:nvSpPr>
          <p:cNvPr id="247" name="文本框 246">
            <a:extLst>
              <a:ext uri="{FF2B5EF4-FFF2-40B4-BE49-F238E27FC236}">
                <a16:creationId xmlns:a16="http://schemas.microsoft.com/office/drawing/2014/main" id="{23F09742-3BDF-1FA9-9B0B-145C02C8F32F}"/>
              </a:ext>
            </a:extLst>
          </p:cNvPr>
          <p:cNvSpPr txBox="1"/>
          <p:nvPr/>
        </p:nvSpPr>
        <p:spPr>
          <a:xfrm>
            <a:off x="3024780" y="3303065"/>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48" name="文本框 247">
            <a:extLst>
              <a:ext uri="{FF2B5EF4-FFF2-40B4-BE49-F238E27FC236}">
                <a16:creationId xmlns:a16="http://schemas.microsoft.com/office/drawing/2014/main" id="{5DD1D2C6-327E-E158-ECED-4946EDC0B4C5}"/>
              </a:ext>
            </a:extLst>
          </p:cNvPr>
          <p:cNvSpPr txBox="1"/>
          <p:nvPr/>
        </p:nvSpPr>
        <p:spPr>
          <a:xfrm>
            <a:off x="327496" y="4345825"/>
            <a:ext cx="6288901" cy="307777"/>
          </a:xfrm>
          <a:prstGeom prst="rect">
            <a:avLst/>
          </a:prstGeom>
          <a:noFill/>
        </p:spPr>
        <p:txBody>
          <a:bodyPr wrap="none" rtlCol="0">
            <a:spAutoFit/>
          </a:bodyPr>
          <a:lstStyle/>
          <a:p>
            <a:r>
              <a:rPr lang="ja-JP" altLang="en-US" sz="1400" dirty="0"/>
              <a:t>これで、最適巡回路が含まれないインスタンスがあるので、</a:t>
            </a:r>
            <a:r>
              <a:rPr lang="ja-JP" altLang="en-US" sz="1400" b="1" dirty="0"/>
              <a:t>もっと拡張する</a:t>
            </a:r>
            <a:endParaRPr lang="en-US" altLang="ja-JP" sz="1400" b="1" dirty="0"/>
          </a:p>
        </p:txBody>
      </p:sp>
      <p:sp>
        <p:nvSpPr>
          <p:cNvPr id="385" name="文本框 384">
            <a:extLst>
              <a:ext uri="{FF2B5EF4-FFF2-40B4-BE49-F238E27FC236}">
                <a16:creationId xmlns:a16="http://schemas.microsoft.com/office/drawing/2014/main" id="{4FFB7EEA-128C-DCA1-29B3-D51AD0DFEB4D}"/>
              </a:ext>
            </a:extLst>
          </p:cNvPr>
          <p:cNvSpPr txBox="1"/>
          <p:nvPr/>
        </p:nvSpPr>
        <p:spPr>
          <a:xfrm>
            <a:off x="8989164" y="3902467"/>
            <a:ext cx="3124573" cy="307777"/>
          </a:xfrm>
          <a:prstGeom prst="rect">
            <a:avLst/>
          </a:prstGeom>
          <a:noFill/>
        </p:spPr>
        <p:txBody>
          <a:bodyPr wrap="none" rtlCol="0">
            <a:spAutoFit/>
          </a:bodyPr>
          <a:lstStyle/>
          <a:p>
            <a:r>
              <a:rPr lang="ja-JP" altLang="en-US" sz="1400" dirty="0"/>
              <a:t>三つの部分を合わせて</a:t>
            </a:r>
            <a:r>
              <a:rPr lang="en-US" altLang="ja-JP" sz="1400" b="1" dirty="0" err="1"/>
              <a:t>nei</a:t>
            </a:r>
            <a:r>
              <a:rPr lang="ja-JP" altLang="en-US" sz="1400" b="1" dirty="0"/>
              <a:t>方法</a:t>
            </a:r>
            <a:r>
              <a:rPr lang="ja-JP" altLang="en-US" sz="1400" dirty="0"/>
              <a:t>になる</a:t>
            </a:r>
            <a:endParaRPr lang="zh-CN" altLang="en-US" sz="1400" dirty="0"/>
          </a:p>
        </p:txBody>
      </p:sp>
      <p:grpSp>
        <p:nvGrpSpPr>
          <p:cNvPr id="440" name="组合 439">
            <a:extLst>
              <a:ext uri="{FF2B5EF4-FFF2-40B4-BE49-F238E27FC236}">
                <a16:creationId xmlns:a16="http://schemas.microsoft.com/office/drawing/2014/main" id="{66F33653-0A07-F46E-84C5-6B24BC5746C7}"/>
              </a:ext>
            </a:extLst>
          </p:cNvPr>
          <p:cNvGrpSpPr/>
          <p:nvPr/>
        </p:nvGrpSpPr>
        <p:grpSpPr>
          <a:xfrm>
            <a:off x="7066492" y="5183365"/>
            <a:ext cx="1881509" cy="1572353"/>
            <a:chOff x="1612747" y="3083276"/>
            <a:chExt cx="3983904" cy="3329298"/>
          </a:xfrm>
        </p:grpSpPr>
        <p:grpSp>
          <p:nvGrpSpPr>
            <p:cNvPr id="441" name="组合 440">
              <a:extLst>
                <a:ext uri="{FF2B5EF4-FFF2-40B4-BE49-F238E27FC236}">
                  <a16:creationId xmlns:a16="http://schemas.microsoft.com/office/drawing/2014/main" id="{E9623E9F-9B0C-EA28-335A-C6BAA46FD472}"/>
                </a:ext>
              </a:extLst>
            </p:cNvPr>
            <p:cNvGrpSpPr/>
            <p:nvPr/>
          </p:nvGrpSpPr>
          <p:grpSpPr>
            <a:xfrm>
              <a:off x="1612747" y="3083276"/>
              <a:ext cx="3983904" cy="3329298"/>
              <a:chOff x="5500706" y="1376047"/>
              <a:chExt cx="6543312" cy="4777631"/>
            </a:xfrm>
          </p:grpSpPr>
          <p:grpSp>
            <p:nvGrpSpPr>
              <p:cNvPr id="465" name="组合 464">
                <a:extLst>
                  <a:ext uri="{FF2B5EF4-FFF2-40B4-BE49-F238E27FC236}">
                    <a16:creationId xmlns:a16="http://schemas.microsoft.com/office/drawing/2014/main" id="{2C8D334C-62F7-DB79-0628-D02832F459C3}"/>
                  </a:ext>
                </a:extLst>
              </p:cNvPr>
              <p:cNvGrpSpPr/>
              <p:nvPr/>
            </p:nvGrpSpPr>
            <p:grpSpPr>
              <a:xfrm>
                <a:off x="5500706" y="1376047"/>
                <a:ext cx="6543312" cy="4777631"/>
                <a:chOff x="4784725" y="1922147"/>
                <a:chExt cx="6543312" cy="4777631"/>
              </a:xfrm>
            </p:grpSpPr>
            <p:grpSp>
              <p:nvGrpSpPr>
                <p:cNvPr id="467" name="组合 466">
                  <a:extLst>
                    <a:ext uri="{FF2B5EF4-FFF2-40B4-BE49-F238E27FC236}">
                      <a16:creationId xmlns:a16="http://schemas.microsoft.com/office/drawing/2014/main" id="{06EF8C78-CEB8-2CBB-CD9B-23EB438397DA}"/>
                    </a:ext>
                  </a:extLst>
                </p:cNvPr>
                <p:cNvGrpSpPr/>
                <p:nvPr/>
              </p:nvGrpSpPr>
              <p:grpSpPr>
                <a:xfrm>
                  <a:off x="4792663" y="1922147"/>
                  <a:ext cx="6535374" cy="4777631"/>
                  <a:chOff x="4147264" y="2080369"/>
                  <a:chExt cx="6535374" cy="4777631"/>
                </a:xfrm>
              </p:grpSpPr>
              <p:pic>
                <p:nvPicPr>
                  <p:cNvPr id="490" name="图片 489">
                    <a:extLst>
                      <a:ext uri="{FF2B5EF4-FFF2-40B4-BE49-F238E27FC236}">
                        <a16:creationId xmlns:a16="http://schemas.microsoft.com/office/drawing/2014/main" id="{4D03BC82-E20E-C776-7B5A-9A966E4B15C8}"/>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491" name="任意多边形: 形状 490">
                    <a:extLst>
                      <a:ext uri="{FF2B5EF4-FFF2-40B4-BE49-F238E27FC236}">
                        <a16:creationId xmlns:a16="http://schemas.microsoft.com/office/drawing/2014/main" id="{5AC55281-2A83-D820-5411-6CB6D85F8F9D}"/>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68" name="任意多边形: 形状 467">
                  <a:extLst>
                    <a:ext uri="{FF2B5EF4-FFF2-40B4-BE49-F238E27FC236}">
                      <a16:creationId xmlns:a16="http://schemas.microsoft.com/office/drawing/2014/main" id="{23DC1724-09B8-1FA5-7B5F-A5592250D3A8}"/>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69" name="任意多边形: 形状 468">
                  <a:extLst>
                    <a:ext uri="{FF2B5EF4-FFF2-40B4-BE49-F238E27FC236}">
                      <a16:creationId xmlns:a16="http://schemas.microsoft.com/office/drawing/2014/main" id="{68431BC7-4E71-FA4B-DCA0-0855A749570A}"/>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0" name="任意多边形: 形状 469">
                  <a:extLst>
                    <a:ext uri="{FF2B5EF4-FFF2-40B4-BE49-F238E27FC236}">
                      <a16:creationId xmlns:a16="http://schemas.microsoft.com/office/drawing/2014/main" id="{487431DD-B8F6-7516-6518-6CFB0F61801F}"/>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1" name="任意多边形: 形状 470">
                  <a:extLst>
                    <a:ext uri="{FF2B5EF4-FFF2-40B4-BE49-F238E27FC236}">
                      <a16:creationId xmlns:a16="http://schemas.microsoft.com/office/drawing/2014/main" id="{BB303A4D-39C7-37AB-BCA4-5BBA865ACA6B}"/>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2" name="任意多边形: 形状 471">
                  <a:extLst>
                    <a:ext uri="{FF2B5EF4-FFF2-40B4-BE49-F238E27FC236}">
                      <a16:creationId xmlns:a16="http://schemas.microsoft.com/office/drawing/2014/main" id="{17FE6466-CE03-5454-36B2-14AD2D501641}"/>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3" name="任意多边形: 形状 472">
                  <a:extLst>
                    <a:ext uri="{FF2B5EF4-FFF2-40B4-BE49-F238E27FC236}">
                      <a16:creationId xmlns:a16="http://schemas.microsoft.com/office/drawing/2014/main" id="{2715BEF0-C204-6697-7AEC-FA05E7B94130}"/>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4" name="任意多边形: 形状 473">
                  <a:extLst>
                    <a:ext uri="{FF2B5EF4-FFF2-40B4-BE49-F238E27FC236}">
                      <a16:creationId xmlns:a16="http://schemas.microsoft.com/office/drawing/2014/main" id="{2E7CA190-9F46-7376-2FF0-62E7D197010A}"/>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5" name="任意多边形: 形状 474">
                  <a:extLst>
                    <a:ext uri="{FF2B5EF4-FFF2-40B4-BE49-F238E27FC236}">
                      <a16:creationId xmlns:a16="http://schemas.microsoft.com/office/drawing/2014/main" id="{CA9D58BA-A4EC-015C-9B76-95F63D1823A4}"/>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6" name="任意多边形: 形状 475">
                  <a:extLst>
                    <a:ext uri="{FF2B5EF4-FFF2-40B4-BE49-F238E27FC236}">
                      <a16:creationId xmlns:a16="http://schemas.microsoft.com/office/drawing/2014/main" id="{16A7A87A-7446-BC5B-F24C-D583E2DD57FD}"/>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7" name="任意多边形: 形状 476">
                  <a:extLst>
                    <a:ext uri="{FF2B5EF4-FFF2-40B4-BE49-F238E27FC236}">
                      <a16:creationId xmlns:a16="http://schemas.microsoft.com/office/drawing/2014/main" id="{DF1A3D0C-03D7-92BD-CDF2-29748E1909C0}"/>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8" name="任意多边形: 形状 477">
                  <a:extLst>
                    <a:ext uri="{FF2B5EF4-FFF2-40B4-BE49-F238E27FC236}">
                      <a16:creationId xmlns:a16="http://schemas.microsoft.com/office/drawing/2014/main" id="{48123E3B-8D33-0402-051F-2976F13851A9}"/>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79" name="任意多边形: 形状 478">
                  <a:extLst>
                    <a:ext uri="{FF2B5EF4-FFF2-40B4-BE49-F238E27FC236}">
                      <a16:creationId xmlns:a16="http://schemas.microsoft.com/office/drawing/2014/main" id="{320E640F-3E0F-86E7-03FF-5A39277CD17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0" name="任意多边形: 形状 479">
                  <a:extLst>
                    <a:ext uri="{FF2B5EF4-FFF2-40B4-BE49-F238E27FC236}">
                      <a16:creationId xmlns:a16="http://schemas.microsoft.com/office/drawing/2014/main" id="{B9E9D232-5BE3-FB9E-E378-B84522523A08}"/>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1" name="任意多边形: 形状 480">
                  <a:extLst>
                    <a:ext uri="{FF2B5EF4-FFF2-40B4-BE49-F238E27FC236}">
                      <a16:creationId xmlns:a16="http://schemas.microsoft.com/office/drawing/2014/main" id="{2E67C919-9D86-A3B7-E514-708D5794347F}"/>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2" name="任意多边形: 形状 481">
                  <a:extLst>
                    <a:ext uri="{FF2B5EF4-FFF2-40B4-BE49-F238E27FC236}">
                      <a16:creationId xmlns:a16="http://schemas.microsoft.com/office/drawing/2014/main" id="{76FDC03F-A551-F262-4B2C-BA220817469A}"/>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3" name="任意多边形: 形状 482">
                  <a:extLst>
                    <a:ext uri="{FF2B5EF4-FFF2-40B4-BE49-F238E27FC236}">
                      <a16:creationId xmlns:a16="http://schemas.microsoft.com/office/drawing/2014/main" id="{61A7995C-FAAD-9ADB-CD42-AF0EB3BDF942}"/>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4" name="任意多边形: 形状 483">
                  <a:extLst>
                    <a:ext uri="{FF2B5EF4-FFF2-40B4-BE49-F238E27FC236}">
                      <a16:creationId xmlns:a16="http://schemas.microsoft.com/office/drawing/2014/main" id="{EA4670EE-E54D-327A-E8BB-4657C072E7CD}"/>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5" name="任意多边形: 形状 484">
                  <a:extLst>
                    <a:ext uri="{FF2B5EF4-FFF2-40B4-BE49-F238E27FC236}">
                      <a16:creationId xmlns:a16="http://schemas.microsoft.com/office/drawing/2014/main" id="{0712C6D0-9832-6421-E1B0-7E9F0C5AFCE1}"/>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6" name="任意多边形: 形状 485">
                  <a:extLst>
                    <a:ext uri="{FF2B5EF4-FFF2-40B4-BE49-F238E27FC236}">
                      <a16:creationId xmlns:a16="http://schemas.microsoft.com/office/drawing/2014/main" id="{EA7D07AF-8CF8-332C-440D-4BDB9E51651F}"/>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7" name="任意多边形: 形状 486">
                  <a:extLst>
                    <a:ext uri="{FF2B5EF4-FFF2-40B4-BE49-F238E27FC236}">
                      <a16:creationId xmlns:a16="http://schemas.microsoft.com/office/drawing/2014/main" id="{D5D11310-AB16-0C15-0A6E-AF60FD4A2A3F}"/>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88" name="任意多边形: 形状 487">
                  <a:extLst>
                    <a:ext uri="{FF2B5EF4-FFF2-40B4-BE49-F238E27FC236}">
                      <a16:creationId xmlns:a16="http://schemas.microsoft.com/office/drawing/2014/main" id="{FD278B82-E7FC-0016-16D6-9DBB965F8CF9}"/>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489" name="任意多边形: 形状 488">
                  <a:extLst>
                    <a:ext uri="{FF2B5EF4-FFF2-40B4-BE49-F238E27FC236}">
                      <a16:creationId xmlns:a16="http://schemas.microsoft.com/office/drawing/2014/main" id="{648F7AAB-A09D-6E89-4B30-7F7084ACDC38}"/>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66" name="任意多边形: 形状 465">
                <a:extLst>
                  <a:ext uri="{FF2B5EF4-FFF2-40B4-BE49-F238E27FC236}">
                    <a16:creationId xmlns:a16="http://schemas.microsoft.com/office/drawing/2014/main" id="{E8890398-275E-2738-B77C-D2A524A188D2}"/>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442" name="直接连接符 441">
              <a:extLst>
                <a:ext uri="{FF2B5EF4-FFF2-40B4-BE49-F238E27FC236}">
                  <a16:creationId xmlns:a16="http://schemas.microsoft.com/office/drawing/2014/main" id="{7E13E4B7-79A1-62FD-317A-454C3665A8AF}"/>
                </a:ext>
              </a:extLst>
            </p:cNvPr>
            <p:cNvCxnSpPr>
              <a:cxnSpLocks/>
            </p:cNvCxnSpPr>
            <p:nvPr/>
          </p:nvCxnSpPr>
          <p:spPr>
            <a:xfrm flipH="1">
              <a:off x="3547082" y="4660336"/>
              <a:ext cx="91679" cy="8133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3" name="直接连接符 442">
              <a:extLst>
                <a:ext uri="{FF2B5EF4-FFF2-40B4-BE49-F238E27FC236}">
                  <a16:creationId xmlns:a16="http://schemas.microsoft.com/office/drawing/2014/main" id="{8B9529CA-8463-20D0-6245-89C8FAC01ADE}"/>
                </a:ext>
              </a:extLst>
            </p:cNvPr>
            <p:cNvCxnSpPr>
              <a:cxnSpLocks/>
            </p:cNvCxnSpPr>
            <p:nvPr/>
          </p:nvCxnSpPr>
          <p:spPr>
            <a:xfrm>
              <a:off x="3633862" y="4656400"/>
              <a:ext cx="318532" cy="8578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4" name="直接连接符 443">
              <a:extLst>
                <a:ext uri="{FF2B5EF4-FFF2-40B4-BE49-F238E27FC236}">
                  <a16:creationId xmlns:a16="http://schemas.microsoft.com/office/drawing/2014/main" id="{10CA7C01-DA20-B857-CABF-4922C1341A55}"/>
                </a:ext>
              </a:extLst>
            </p:cNvPr>
            <p:cNvCxnSpPr>
              <a:cxnSpLocks/>
            </p:cNvCxnSpPr>
            <p:nvPr/>
          </p:nvCxnSpPr>
          <p:spPr>
            <a:xfrm>
              <a:off x="3640694" y="4656400"/>
              <a:ext cx="665736" cy="8307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5" name="直接连接符 444">
              <a:extLst>
                <a:ext uri="{FF2B5EF4-FFF2-40B4-BE49-F238E27FC236}">
                  <a16:creationId xmlns:a16="http://schemas.microsoft.com/office/drawing/2014/main" id="{0A3AB2CC-F9FC-8A63-2E51-009AA2F57F66}"/>
                </a:ext>
              </a:extLst>
            </p:cNvPr>
            <p:cNvCxnSpPr>
              <a:cxnSpLocks/>
            </p:cNvCxnSpPr>
            <p:nvPr/>
          </p:nvCxnSpPr>
          <p:spPr>
            <a:xfrm>
              <a:off x="3633862" y="4656400"/>
              <a:ext cx="1331817" cy="93644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6" name="直接连接符 445">
              <a:extLst>
                <a:ext uri="{FF2B5EF4-FFF2-40B4-BE49-F238E27FC236}">
                  <a16:creationId xmlns:a16="http://schemas.microsoft.com/office/drawing/2014/main" id="{F202D3EA-6670-0153-EEFF-3A5886503294}"/>
                </a:ext>
              </a:extLst>
            </p:cNvPr>
            <p:cNvCxnSpPr>
              <a:cxnSpLocks/>
            </p:cNvCxnSpPr>
            <p:nvPr/>
          </p:nvCxnSpPr>
          <p:spPr>
            <a:xfrm>
              <a:off x="3633862" y="4655693"/>
              <a:ext cx="1407242" cy="2572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7" name="直接连接符 446">
              <a:extLst>
                <a:ext uri="{FF2B5EF4-FFF2-40B4-BE49-F238E27FC236}">
                  <a16:creationId xmlns:a16="http://schemas.microsoft.com/office/drawing/2014/main" id="{A9FF9A4A-3FCF-D7A1-CC35-B9833C61BA8C}"/>
                </a:ext>
              </a:extLst>
            </p:cNvPr>
            <p:cNvCxnSpPr>
              <a:cxnSpLocks/>
            </p:cNvCxnSpPr>
            <p:nvPr/>
          </p:nvCxnSpPr>
          <p:spPr>
            <a:xfrm flipV="1">
              <a:off x="3632553" y="4504936"/>
              <a:ext cx="1236575" cy="1573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8" name="直接连接符 447">
              <a:extLst>
                <a:ext uri="{FF2B5EF4-FFF2-40B4-BE49-F238E27FC236}">
                  <a16:creationId xmlns:a16="http://schemas.microsoft.com/office/drawing/2014/main" id="{B9A54EC0-978E-DFD3-A325-815F5B1A71F8}"/>
                </a:ext>
              </a:extLst>
            </p:cNvPr>
            <p:cNvCxnSpPr>
              <a:cxnSpLocks/>
            </p:cNvCxnSpPr>
            <p:nvPr/>
          </p:nvCxnSpPr>
          <p:spPr>
            <a:xfrm flipV="1">
              <a:off x="3645593" y="4534177"/>
              <a:ext cx="1658306" cy="1231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49" name="直接连接符 448">
              <a:extLst>
                <a:ext uri="{FF2B5EF4-FFF2-40B4-BE49-F238E27FC236}">
                  <a16:creationId xmlns:a16="http://schemas.microsoft.com/office/drawing/2014/main" id="{410DB409-A21D-09C2-0128-BD58BC9DC9BF}"/>
                </a:ext>
              </a:extLst>
            </p:cNvPr>
            <p:cNvCxnSpPr>
              <a:cxnSpLocks/>
            </p:cNvCxnSpPr>
            <p:nvPr/>
          </p:nvCxnSpPr>
          <p:spPr>
            <a:xfrm flipV="1">
              <a:off x="3632553" y="4201979"/>
              <a:ext cx="1417030" cy="4623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0" name="直接连接符 449">
              <a:extLst>
                <a:ext uri="{FF2B5EF4-FFF2-40B4-BE49-F238E27FC236}">
                  <a16:creationId xmlns:a16="http://schemas.microsoft.com/office/drawing/2014/main" id="{A1A7BCF4-7476-8F48-36EF-3A420167906B}"/>
                </a:ext>
              </a:extLst>
            </p:cNvPr>
            <p:cNvCxnSpPr>
              <a:cxnSpLocks/>
            </p:cNvCxnSpPr>
            <p:nvPr/>
          </p:nvCxnSpPr>
          <p:spPr>
            <a:xfrm flipV="1">
              <a:off x="3640694" y="3933085"/>
              <a:ext cx="1053730" cy="72920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1" name="直接连接符 450">
              <a:extLst>
                <a:ext uri="{FF2B5EF4-FFF2-40B4-BE49-F238E27FC236}">
                  <a16:creationId xmlns:a16="http://schemas.microsoft.com/office/drawing/2014/main" id="{1AAB2C80-3843-4814-7404-8E09C7087F8A}"/>
                </a:ext>
              </a:extLst>
            </p:cNvPr>
            <p:cNvCxnSpPr>
              <a:cxnSpLocks/>
            </p:cNvCxnSpPr>
            <p:nvPr/>
          </p:nvCxnSpPr>
          <p:spPr>
            <a:xfrm flipV="1">
              <a:off x="3641740" y="4039495"/>
              <a:ext cx="771222" cy="62472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2" name="直接连接符 451">
              <a:extLst>
                <a:ext uri="{FF2B5EF4-FFF2-40B4-BE49-F238E27FC236}">
                  <a16:creationId xmlns:a16="http://schemas.microsoft.com/office/drawing/2014/main" id="{D4411A64-8B67-8795-2ADB-5B225E69C82D}"/>
                </a:ext>
              </a:extLst>
            </p:cNvPr>
            <p:cNvCxnSpPr>
              <a:cxnSpLocks/>
            </p:cNvCxnSpPr>
            <p:nvPr/>
          </p:nvCxnSpPr>
          <p:spPr>
            <a:xfrm flipV="1">
              <a:off x="3628687" y="4024688"/>
              <a:ext cx="334045" cy="6425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3" name="直接连接符 452">
              <a:extLst>
                <a:ext uri="{FF2B5EF4-FFF2-40B4-BE49-F238E27FC236}">
                  <a16:creationId xmlns:a16="http://schemas.microsoft.com/office/drawing/2014/main" id="{03511B16-78B5-4445-4799-DBF4926C54B3}"/>
                </a:ext>
              </a:extLst>
            </p:cNvPr>
            <p:cNvCxnSpPr>
              <a:cxnSpLocks/>
            </p:cNvCxnSpPr>
            <p:nvPr/>
          </p:nvCxnSpPr>
          <p:spPr>
            <a:xfrm flipV="1">
              <a:off x="3632215" y="3624469"/>
              <a:ext cx="641283" cy="10358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4" name="直接连接符 453">
              <a:extLst>
                <a:ext uri="{FF2B5EF4-FFF2-40B4-BE49-F238E27FC236}">
                  <a16:creationId xmlns:a16="http://schemas.microsoft.com/office/drawing/2014/main" id="{2FAB4680-674D-09F7-B657-3D5BD7ADC6D2}"/>
                </a:ext>
              </a:extLst>
            </p:cNvPr>
            <p:cNvCxnSpPr>
              <a:cxnSpLocks/>
            </p:cNvCxnSpPr>
            <p:nvPr/>
          </p:nvCxnSpPr>
          <p:spPr>
            <a:xfrm flipH="1" flipV="1">
              <a:off x="3443169" y="3730251"/>
              <a:ext cx="206228" cy="9369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5" name="直接连接符 454">
              <a:extLst>
                <a:ext uri="{FF2B5EF4-FFF2-40B4-BE49-F238E27FC236}">
                  <a16:creationId xmlns:a16="http://schemas.microsoft.com/office/drawing/2014/main" id="{B63B2660-3577-6457-B7B3-9F07BBA1E4C7}"/>
                </a:ext>
              </a:extLst>
            </p:cNvPr>
            <p:cNvCxnSpPr>
              <a:cxnSpLocks/>
            </p:cNvCxnSpPr>
            <p:nvPr/>
          </p:nvCxnSpPr>
          <p:spPr>
            <a:xfrm flipH="1" flipV="1">
              <a:off x="3252700" y="3637854"/>
              <a:ext cx="388606" cy="101783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6" name="直接连接符 455">
              <a:extLst>
                <a:ext uri="{FF2B5EF4-FFF2-40B4-BE49-F238E27FC236}">
                  <a16:creationId xmlns:a16="http://schemas.microsoft.com/office/drawing/2014/main" id="{64B8CAC0-3DC8-9273-5388-86CE0FE0E807}"/>
                </a:ext>
              </a:extLst>
            </p:cNvPr>
            <p:cNvCxnSpPr>
              <a:cxnSpLocks/>
            </p:cNvCxnSpPr>
            <p:nvPr/>
          </p:nvCxnSpPr>
          <p:spPr>
            <a:xfrm flipH="1" flipV="1">
              <a:off x="2432358" y="3703186"/>
              <a:ext cx="1207585" cy="9504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7" name="直接连接符 456">
              <a:extLst>
                <a:ext uri="{FF2B5EF4-FFF2-40B4-BE49-F238E27FC236}">
                  <a16:creationId xmlns:a16="http://schemas.microsoft.com/office/drawing/2014/main" id="{B05447D6-BF8B-F97D-0C23-DC782146971D}"/>
                </a:ext>
              </a:extLst>
            </p:cNvPr>
            <p:cNvCxnSpPr>
              <a:cxnSpLocks/>
            </p:cNvCxnSpPr>
            <p:nvPr/>
          </p:nvCxnSpPr>
          <p:spPr>
            <a:xfrm flipH="1" flipV="1">
              <a:off x="2498791" y="4024688"/>
              <a:ext cx="1128105" cy="6221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8" name="直接连接符 457">
              <a:extLst>
                <a:ext uri="{FF2B5EF4-FFF2-40B4-BE49-F238E27FC236}">
                  <a16:creationId xmlns:a16="http://schemas.microsoft.com/office/drawing/2014/main" id="{18896FD7-9FDB-45F8-B802-429338AB54B4}"/>
                </a:ext>
              </a:extLst>
            </p:cNvPr>
            <p:cNvCxnSpPr>
              <a:cxnSpLocks/>
            </p:cNvCxnSpPr>
            <p:nvPr/>
          </p:nvCxnSpPr>
          <p:spPr>
            <a:xfrm flipH="1" flipV="1">
              <a:off x="1784601" y="4293731"/>
              <a:ext cx="1850849" cy="35933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59" name="直接连接符 458">
              <a:extLst>
                <a:ext uri="{FF2B5EF4-FFF2-40B4-BE49-F238E27FC236}">
                  <a16:creationId xmlns:a16="http://schemas.microsoft.com/office/drawing/2014/main" id="{B26D0205-AF56-473A-9328-1C4E1A9026DC}"/>
                </a:ext>
              </a:extLst>
            </p:cNvPr>
            <p:cNvCxnSpPr>
              <a:cxnSpLocks/>
            </p:cNvCxnSpPr>
            <p:nvPr/>
          </p:nvCxnSpPr>
          <p:spPr>
            <a:xfrm flipH="1" flipV="1">
              <a:off x="1782902" y="4368009"/>
              <a:ext cx="1839537" cy="29193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60" name="直接连接符 459">
              <a:extLst>
                <a:ext uri="{FF2B5EF4-FFF2-40B4-BE49-F238E27FC236}">
                  <a16:creationId xmlns:a16="http://schemas.microsoft.com/office/drawing/2014/main" id="{0436B81B-D673-A39A-0A41-2C6972660CFD}"/>
                </a:ext>
              </a:extLst>
            </p:cNvPr>
            <p:cNvCxnSpPr>
              <a:cxnSpLocks/>
            </p:cNvCxnSpPr>
            <p:nvPr/>
          </p:nvCxnSpPr>
          <p:spPr>
            <a:xfrm flipH="1">
              <a:off x="1775962" y="4661224"/>
              <a:ext cx="1857299" cy="1363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61" name="直接连接符 460">
              <a:extLst>
                <a:ext uri="{FF2B5EF4-FFF2-40B4-BE49-F238E27FC236}">
                  <a16:creationId xmlns:a16="http://schemas.microsoft.com/office/drawing/2014/main" id="{E8636B27-0F6E-35C2-63E2-84CC741FA170}"/>
                </a:ext>
              </a:extLst>
            </p:cNvPr>
            <p:cNvCxnSpPr>
              <a:cxnSpLocks/>
            </p:cNvCxnSpPr>
            <p:nvPr/>
          </p:nvCxnSpPr>
          <p:spPr>
            <a:xfrm flipH="1">
              <a:off x="1953897" y="4659942"/>
              <a:ext cx="1684864" cy="23727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62" name="直接连接符 461">
              <a:extLst>
                <a:ext uri="{FF2B5EF4-FFF2-40B4-BE49-F238E27FC236}">
                  <a16:creationId xmlns:a16="http://schemas.microsoft.com/office/drawing/2014/main" id="{7DC47ECC-9B00-726C-5D34-84B558E2F4CF}"/>
                </a:ext>
              </a:extLst>
            </p:cNvPr>
            <p:cNvCxnSpPr>
              <a:cxnSpLocks/>
            </p:cNvCxnSpPr>
            <p:nvPr/>
          </p:nvCxnSpPr>
          <p:spPr>
            <a:xfrm flipH="1">
              <a:off x="1959991" y="4659402"/>
              <a:ext cx="1686911" cy="3688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63" name="直接连接符 462">
              <a:extLst>
                <a:ext uri="{FF2B5EF4-FFF2-40B4-BE49-F238E27FC236}">
                  <a16:creationId xmlns:a16="http://schemas.microsoft.com/office/drawing/2014/main" id="{49D998A5-8839-1002-CB28-F3CC98EABDC6}"/>
                </a:ext>
              </a:extLst>
            </p:cNvPr>
            <p:cNvCxnSpPr>
              <a:cxnSpLocks/>
            </p:cNvCxnSpPr>
            <p:nvPr/>
          </p:nvCxnSpPr>
          <p:spPr>
            <a:xfrm flipH="1">
              <a:off x="2453726" y="4666282"/>
              <a:ext cx="1198420" cy="111127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64" name="直接连接符 463">
              <a:extLst>
                <a:ext uri="{FF2B5EF4-FFF2-40B4-BE49-F238E27FC236}">
                  <a16:creationId xmlns:a16="http://schemas.microsoft.com/office/drawing/2014/main" id="{D9ECBB1E-7661-2BA2-162A-75604CE40EB3}"/>
                </a:ext>
              </a:extLst>
            </p:cNvPr>
            <p:cNvCxnSpPr>
              <a:cxnSpLocks/>
            </p:cNvCxnSpPr>
            <p:nvPr/>
          </p:nvCxnSpPr>
          <p:spPr>
            <a:xfrm flipH="1">
              <a:off x="3014571" y="4652631"/>
              <a:ext cx="631022" cy="11508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492" name="文本框 491">
            <a:extLst>
              <a:ext uri="{FF2B5EF4-FFF2-40B4-BE49-F238E27FC236}">
                <a16:creationId xmlns:a16="http://schemas.microsoft.com/office/drawing/2014/main" id="{E157C249-EAC7-D681-D833-959AFCE91467}"/>
              </a:ext>
            </a:extLst>
          </p:cNvPr>
          <p:cNvSpPr txBox="1"/>
          <p:nvPr/>
        </p:nvSpPr>
        <p:spPr>
          <a:xfrm>
            <a:off x="7739963" y="2763923"/>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493" name="文本框 492">
            <a:extLst>
              <a:ext uri="{FF2B5EF4-FFF2-40B4-BE49-F238E27FC236}">
                <a16:creationId xmlns:a16="http://schemas.microsoft.com/office/drawing/2014/main" id="{DE61C8A5-BF91-21D3-B6D4-43040E432797}"/>
              </a:ext>
            </a:extLst>
          </p:cNvPr>
          <p:cNvSpPr txBox="1"/>
          <p:nvPr/>
        </p:nvSpPr>
        <p:spPr>
          <a:xfrm>
            <a:off x="7765095" y="4745149"/>
            <a:ext cx="434734" cy="523220"/>
          </a:xfrm>
          <a:prstGeom prst="rect">
            <a:avLst/>
          </a:prstGeom>
          <a:noFill/>
        </p:spPr>
        <p:txBody>
          <a:bodyPr wrap="none" rtlCol="0">
            <a:spAutoFit/>
          </a:bodyPr>
          <a:lstStyle/>
          <a:p>
            <a:r>
              <a:rPr lang="en-US" altLang="zh-CN" sz="2800" b="1" dirty="0"/>
              <a:t>+</a:t>
            </a:r>
            <a:endParaRPr lang="zh-CN" altLang="en-US" sz="2800" b="1" dirty="0"/>
          </a:p>
        </p:txBody>
      </p:sp>
      <p:grpSp>
        <p:nvGrpSpPr>
          <p:cNvPr id="495" name="组合 494">
            <a:extLst>
              <a:ext uri="{FF2B5EF4-FFF2-40B4-BE49-F238E27FC236}">
                <a16:creationId xmlns:a16="http://schemas.microsoft.com/office/drawing/2014/main" id="{1AB016D8-2020-5CC9-6E39-82C9C28CC371}"/>
              </a:ext>
            </a:extLst>
          </p:cNvPr>
          <p:cNvGrpSpPr/>
          <p:nvPr/>
        </p:nvGrpSpPr>
        <p:grpSpPr>
          <a:xfrm>
            <a:off x="599102" y="5077838"/>
            <a:ext cx="1881509" cy="1572353"/>
            <a:chOff x="1612747" y="3083276"/>
            <a:chExt cx="3983904" cy="3329298"/>
          </a:xfrm>
        </p:grpSpPr>
        <p:grpSp>
          <p:nvGrpSpPr>
            <p:cNvPr id="496" name="组合 495">
              <a:extLst>
                <a:ext uri="{FF2B5EF4-FFF2-40B4-BE49-F238E27FC236}">
                  <a16:creationId xmlns:a16="http://schemas.microsoft.com/office/drawing/2014/main" id="{C7CD7FDC-A7EE-CAB1-84DC-04B3D98EC8E9}"/>
                </a:ext>
              </a:extLst>
            </p:cNvPr>
            <p:cNvGrpSpPr/>
            <p:nvPr/>
          </p:nvGrpSpPr>
          <p:grpSpPr>
            <a:xfrm>
              <a:off x="1612747" y="3083276"/>
              <a:ext cx="3983904" cy="3329298"/>
              <a:chOff x="5500706" y="1376047"/>
              <a:chExt cx="6543312" cy="4777631"/>
            </a:xfrm>
          </p:grpSpPr>
          <p:grpSp>
            <p:nvGrpSpPr>
              <p:cNvPr id="520" name="组合 519">
                <a:extLst>
                  <a:ext uri="{FF2B5EF4-FFF2-40B4-BE49-F238E27FC236}">
                    <a16:creationId xmlns:a16="http://schemas.microsoft.com/office/drawing/2014/main" id="{76C935DF-DF6A-39FF-2AFB-EF02F4511A08}"/>
                  </a:ext>
                </a:extLst>
              </p:cNvPr>
              <p:cNvGrpSpPr/>
              <p:nvPr/>
            </p:nvGrpSpPr>
            <p:grpSpPr>
              <a:xfrm>
                <a:off x="5500706" y="1376047"/>
                <a:ext cx="6543312" cy="4777631"/>
                <a:chOff x="4784725" y="1922147"/>
                <a:chExt cx="6543312" cy="4777631"/>
              </a:xfrm>
            </p:grpSpPr>
            <p:grpSp>
              <p:nvGrpSpPr>
                <p:cNvPr id="522" name="组合 521">
                  <a:extLst>
                    <a:ext uri="{FF2B5EF4-FFF2-40B4-BE49-F238E27FC236}">
                      <a16:creationId xmlns:a16="http://schemas.microsoft.com/office/drawing/2014/main" id="{0229B015-6C45-8E3C-8731-8CC88B660E35}"/>
                    </a:ext>
                  </a:extLst>
                </p:cNvPr>
                <p:cNvGrpSpPr/>
                <p:nvPr/>
              </p:nvGrpSpPr>
              <p:grpSpPr>
                <a:xfrm>
                  <a:off x="4792663" y="1922147"/>
                  <a:ext cx="6535374" cy="4777631"/>
                  <a:chOff x="4147264" y="2080369"/>
                  <a:chExt cx="6535374" cy="4777631"/>
                </a:xfrm>
              </p:grpSpPr>
              <p:pic>
                <p:nvPicPr>
                  <p:cNvPr id="545" name="图片 544">
                    <a:extLst>
                      <a:ext uri="{FF2B5EF4-FFF2-40B4-BE49-F238E27FC236}">
                        <a16:creationId xmlns:a16="http://schemas.microsoft.com/office/drawing/2014/main" id="{88E271B3-0BDB-2418-59D3-3A2D84D85747}"/>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546" name="任意多边形: 形状 545">
                    <a:extLst>
                      <a:ext uri="{FF2B5EF4-FFF2-40B4-BE49-F238E27FC236}">
                        <a16:creationId xmlns:a16="http://schemas.microsoft.com/office/drawing/2014/main" id="{70A2BEAC-59CB-B7F0-822C-60682A5A5CDD}"/>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23" name="任意多边形: 形状 522">
                  <a:extLst>
                    <a:ext uri="{FF2B5EF4-FFF2-40B4-BE49-F238E27FC236}">
                      <a16:creationId xmlns:a16="http://schemas.microsoft.com/office/drawing/2014/main" id="{2C3B78FC-7F71-A78A-55F7-074F969F7E7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4" name="任意多边形: 形状 523">
                  <a:extLst>
                    <a:ext uri="{FF2B5EF4-FFF2-40B4-BE49-F238E27FC236}">
                      <a16:creationId xmlns:a16="http://schemas.microsoft.com/office/drawing/2014/main" id="{58521252-0B24-2653-0992-2BE5C7EB203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5" name="任意多边形: 形状 524">
                  <a:extLst>
                    <a:ext uri="{FF2B5EF4-FFF2-40B4-BE49-F238E27FC236}">
                      <a16:creationId xmlns:a16="http://schemas.microsoft.com/office/drawing/2014/main" id="{B4470E75-AC8A-1F1F-B97C-6658F0D697C1}"/>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6" name="任意多边形: 形状 525">
                  <a:extLst>
                    <a:ext uri="{FF2B5EF4-FFF2-40B4-BE49-F238E27FC236}">
                      <a16:creationId xmlns:a16="http://schemas.microsoft.com/office/drawing/2014/main" id="{A1FBE017-12AF-637D-FE36-42925B6EEABE}"/>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7" name="任意多边形: 形状 526">
                  <a:extLst>
                    <a:ext uri="{FF2B5EF4-FFF2-40B4-BE49-F238E27FC236}">
                      <a16:creationId xmlns:a16="http://schemas.microsoft.com/office/drawing/2014/main" id="{D81D330E-AB23-BC1B-AA1B-59B25BB6ADDA}"/>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8" name="任意多边形: 形状 527">
                  <a:extLst>
                    <a:ext uri="{FF2B5EF4-FFF2-40B4-BE49-F238E27FC236}">
                      <a16:creationId xmlns:a16="http://schemas.microsoft.com/office/drawing/2014/main" id="{8B9766B6-9A55-B1A8-9DBD-AEBFAEC0D56F}"/>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9" name="任意多边形: 形状 528">
                  <a:extLst>
                    <a:ext uri="{FF2B5EF4-FFF2-40B4-BE49-F238E27FC236}">
                      <a16:creationId xmlns:a16="http://schemas.microsoft.com/office/drawing/2014/main" id="{4A658E98-21BA-21CE-9DFD-AE7B6A9A0190}"/>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0" name="任意多边形: 形状 529">
                  <a:extLst>
                    <a:ext uri="{FF2B5EF4-FFF2-40B4-BE49-F238E27FC236}">
                      <a16:creationId xmlns:a16="http://schemas.microsoft.com/office/drawing/2014/main" id="{8BFC052D-2B0D-EDA3-D9D7-72A91FBE7213}"/>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1" name="任意多边形: 形状 530">
                  <a:extLst>
                    <a:ext uri="{FF2B5EF4-FFF2-40B4-BE49-F238E27FC236}">
                      <a16:creationId xmlns:a16="http://schemas.microsoft.com/office/drawing/2014/main" id="{532AC36A-F509-BA42-2EDA-1C246599BAB7}"/>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2" name="任意多边形: 形状 531">
                  <a:extLst>
                    <a:ext uri="{FF2B5EF4-FFF2-40B4-BE49-F238E27FC236}">
                      <a16:creationId xmlns:a16="http://schemas.microsoft.com/office/drawing/2014/main" id="{C2353511-5F21-8017-D2D0-C0856AFD1274}"/>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3" name="任意多边形: 形状 532">
                  <a:extLst>
                    <a:ext uri="{FF2B5EF4-FFF2-40B4-BE49-F238E27FC236}">
                      <a16:creationId xmlns:a16="http://schemas.microsoft.com/office/drawing/2014/main" id="{6459FBFE-62B4-31B4-14E4-4F4795E1B74F}"/>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4" name="任意多边形: 形状 533">
                  <a:extLst>
                    <a:ext uri="{FF2B5EF4-FFF2-40B4-BE49-F238E27FC236}">
                      <a16:creationId xmlns:a16="http://schemas.microsoft.com/office/drawing/2014/main" id="{729C8358-5F03-43DF-43DE-8271280259E4}"/>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5" name="任意多边形: 形状 534">
                  <a:extLst>
                    <a:ext uri="{FF2B5EF4-FFF2-40B4-BE49-F238E27FC236}">
                      <a16:creationId xmlns:a16="http://schemas.microsoft.com/office/drawing/2014/main" id="{AE8CED08-D61C-2682-75D5-0B1FF90EEBDB}"/>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6" name="任意多边形: 形状 535">
                  <a:extLst>
                    <a:ext uri="{FF2B5EF4-FFF2-40B4-BE49-F238E27FC236}">
                      <a16:creationId xmlns:a16="http://schemas.microsoft.com/office/drawing/2014/main" id="{26DD7A04-DBCC-A1D7-D17C-E828B8BB4E40}"/>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7" name="任意多边形: 形状 536">
                  <a:extLst>
                    <a:ext uri="{FF2B5EF4-FFF2-40B4-BE49-F238E27FC236}">
                      <a16:creationId xmlns:a16="http://schemas.microsoft.com/office/drawing/2014/main" id="{72C56A7B-9175-CEB5-FC44-AAA03B73FDCF}"/>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8" name="任意多边形: 形状 537">
                  <a:extLst>
                    <a:ext uri="{FF2B5EF4-FFF2-40B4-BE49-F238E27FC236}">
                      <a16:creationId xmlns:a16="http://schemas.microsoft.com/office/drawing/2014/main" id="{98868FCE-41F9-BBFF-B712-7E1F6C994AA0}"/>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9" name="任意多边形: 形状 538">
                  <a:extLst>
                    <a:ext uri="{FF2B5EF4-FFF2-40B4-BE49-F238E27FC236}">
                      <a16:creationId xmlns:a16="http://schemas.microsoft.com/office/drawing/2014/main" id="{303B25DE-3C47-01CD-B133-8565410BE835}"/>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0" name="任意多边形: 形状 539">
                  <a:extLst>
                    <a:ext uri="{FF2B5EF4-FFF2-40B4-BE49-F238E27FC236}">
                      <a16:creationId xmlns:a16="http://schemas.microsoft.com/office/drawing/2014/main" id="{749E8EA7-4915-84A1-7B76-73CE05A40FD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1" name="任意多边形: 形状 540">
                  <a:extLst>
                    <a:ext uri="{FF2B5EF4-FFF2-40B4-BE49-F238E27FC236}">
                      <a16:creationId xmlns:a16="http://schemas.microsoft.com/office/drawing/2014/main" id="{1F8A0F58-B58D-6CBA-8480-50EF8E2C9C3B}"/>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2" name="任意多边形: 形状 541">
                  <a:extLst>
                    <a:ext uri="{FF2B5EF4-FFF2-40B4-BE49-F238E27FC236}">
                      <a16:creationId xmlns:a16="http://schemas.microsoft.com/office/drawing/2014/main" id="{608B54D7-BCDB-E8AB-7513-1743A492032B}"/>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3" name="任意多边形: 形状 542">
                  <a:extLst>
                    <a:ext uri="{FF2B5EF4-FFF2-40B4-BE49-F238E27FC236}">
                      <a16:creationId xmlns:a16="http://schemas.microsoft.com/office/drawing/2014/main" id="{D0243ADE-3A2C-FEDB-4D04-CA14BE8A68EF}"/>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544" name="任意多边形: 形状 543">
                  <a:extLst>
                    <a:ext uri="{FF2B5EF4-FFF2-40B4-BE49-F238E27FC236}">
                      <a16:creationId xmlns:a16="http://schemas.microsoft.com/office/drawing/2014/main" id="{E2BCD038-4747-D5E4-33E3-FC0C2E322FDA}"/>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21" name="任意多边形: 形状 520">
                <a:extLst>
                  <a:ext uri="{FF2B5EF4-FFF2-40B4-BE49-F238E27FC236}">
                    <a16:creationId xmlns:a16="http://schemas.microsoft.com/office/drawing/2014/main" id="{2E0CD98D-081B-56E7-9689-112E1B2AFC3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497" name="直接连接符 496">
              <a:extLst>
                <a:ext uri="{FF2B5EF4-FFF2-40B4-BE49-F238E27FC236}">
                  <a16:creationId xmlns:a16="http://schemas.microsoft.com/office/drawing/2014/main" id="{F25DCBDC-D9EF-77FD-D5FD-C5288F6B0387}"/>
                </a:ext>
              </a:extLst>
            </p:cNvPr>
            <p:cNvCxnSpPr>
              <a:cxnSpLocks/>
            </p:cNvCxnSpPr>
            <p:nvPr/>
          </p:nvCxnSpPr>
          <p:spPr>
            <a:xfrm flipH="1">
              <a:off x="3547082" y="4660336"/>
              <a:ext cx="91679" cy="8133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98" name="直接连接符 497">
              <a:extLst>
                <a:ext uri="{FF2B5EF4-FFF2-40B4-BE49-F238E27FC236}">
                  <a16:creationId xmlns:a16="http://schemas.microsoft.com/office/drawing/2014/main" id="{334AE1DB-0211-EA74-0F30-463DF43EF421}"/>
                </a:ext>
              </a:extLst>
            </p:cNvPr>
            <p:cNvCxnSpPr>
              <a:cxnSpLocks/>
            </p:cNvCxnSpPr>
            <p:nvPr/>
          </p:nvCxnSpPr>
          <p:spPr>
            <a:xfrm>
              <a:off x="3633862" y="4656400"/>
              <a:ext cx="318532" cy="8578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499" name="直接连接符 498">
              <a:extLst>
                <a:ext uri="{FF2B5EF4-FFF2-40B4-BE49-F238E27FC236}">
                  <a16:creationId xmlns:a16="http://schemas.microsoft.com/office/drawing/2014/main" id="{28A8BB3F-064D-3566-45E5-CF88412572F5}"/>
                </a:ext>
              </a:extLst>
            </p:cNvPr>
            <p:cNvCxnSpPr>
              <a:cxnSpLocks/>
            </p:cNvCxnSpPr>
            <p:nvPr/>
          </p:nvCxnSpPr>
          <p:spPr>
            <a:xfrm>
              <a:off x="3640694" y="4656400"/>
              <a:ext cx="665736" cy="8307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0" name="直接连接符 499">
              <a:extLst>
                <a:ext uri="{FF2B5EF4-FFF2-40B4-BE49-F238E27FC236}">
                  <a16:creationId xmlns:a16="http://schemas.microsoft.com/office/drawing/2014/main" id="{2198AD7B-03C4-25AB-C9FE-16A62301E2BB}"/>
                </a:ext>
              </a:extLst>
            </p:cNvPr>
            <p:cNvCxnSpPr>
              <a:cxnSpLocks/>
            </p:cNvCxnSpPr>
            <p:nvPr/>
          </p:nvCxnSpPr>
          <p:spPr>
            <a:xfrm>
              <a:off x="3633862" y="4656400"/>
              <a:ext cx="1331817" cy="93644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1" name="直接连接符 500">
              <a:extLst>
                <a:ext uri="{FF2B5EF4-FFF2-40B4-BE49-F238E27FC236}">
                  <a16:creationId xmlns:a16="http://schemas.microsoft.com/office/drawing/2014/main" id="{3B97ADD3-0109-2C96-BF12-156AD59D5103}"/>
                </a:ext>
              </a:extLst>
            </p:cNvPr>
            <p:cNvCxnSpPr>
              <a:cxnSpLocks/>
            </p:cNvCxnSpPr>
            <p:nvPr/>
          </p:nvCxnSpPr>
          <p:spPr>
            <a:xfrm>
              <a:off x="3633862" y="4655693"/>
              <a:ext cx="1407242" cy="2572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2" name="直接连接符 501">
              <a:extLst>
                <a:ext uri="{FF2B5EF4-FFF2-40B4-BE49-F238E27FC236}">
                  <a16:creationId xmlns:a16="http://schemas.microsoft.com/office/drawing/2014/main" id="{287E3B9A-6DD0-74A7-FE10-FA7EECE9FEEE}"/>
                </a:ext>
              </a:extLst>
            </p:cNvPr>
            <p:cNvCxnSpPr>
              <a:cxnSpLocks/>
            </p:cNvCxnSpPr>
            <p:nvPr/>
          </p:nvCxnSpPr>
          <p:spPr>
            <a:xfrm flipV="1">
              <a:off x="3632553" y="4504936"/>
              <a:ext cx="1236575" cy="1573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3" name="直接连接符 502">
              <a:extLst>
                <a:ext uri="{FF2B5EF4-FFF2-40B4-BE49-F238E27FC236}">
                  <a16:creationId xmlns:a16="http://schemas.microsoft.com/office/drawing/2014/main" id="{D680AFC4-4D2F-4315-9E98-9A7AF5B00E8F}"/>
                </a:ext>
              </a:extLst>
            </p:cNvPr>
            <p:cNvCxnSpPr>
              <a:cxnSpLocks/>
            </p:cNvCxnSpPr>
            <p:nvPr/>
          </p:nvCxnSpPr>
          <p:spPr>
            <a:xfrm flipV="1">
              <a:off x="3645593" y="4534177"/>
              <a:ext cx="1658306" cy="1231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4" name="直接连接符 503">
              <a:extLst>
                <a:ext uri="{FF2B5EF4-FFF2-40B4-BE49-F238E27FC236}">
                  <a16:creationId xmlns:a16="http://schemas.microsoft.com/office/drawing/2014/main" id="{5DD73523-2C67-7634-587E-B178CEB5CAB9}"/>
                </a:ext>
              </a:extLst>
            </p:cNvPr>
            <p:cNvCxnSpPr>
              <a:cxnSpLocks/>
            </p:cNvCxnSpPr>
            <p:nvPr/>
          </p:nvCxnSpPr>
          <p:spPr>
            <a:xfrm flipV="1">
              <a:off x="3632553" y="4201979"/>
              <a:ext cx="1417030" cy="4623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5" name="直接连接符 504">
              <a:extLst>
                <a:ext uri="{FF2B5EF4-FFF2-40B4-BE49-F238E27FC236}">
                  <a16:creationId xmlns:a16="http://schemas.microsoft.com/office/drawing/2014/main" id="{205ECC68-B2B0-F921-5306-D4407F770516}"/>
                </a:ext>
              </a:extLst>
            </p:cNvPr>
            <p:cNvCxnSpPr>
              <a:cxnSpLocks/>
            </p:cNvCxnSpPr>
            <p:nvPr/>
          </p:nvCxnSpPr>
          <p:spPr>
            <a:xfrm flipV="1">
              <a:off x="3640694" y="3933085"/>
              <a:ext cx="1053730" cy="72920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6" name="直接连接符 505">
              <a:extLst>
                <a:ext uri="{FF2B5EF4-FFF2-40B4-BE49-F238E27FC236}">
                  <a16:creationId xmlns:a16="http://schemas.microsoft.com/office/drawing/2014/main" id="{F71BF99B-AFBA-B9A2-5B0D-DC127309955A}"/>
                </a:ext>
              </a:extLst>
            </p:cNvPr>
            <p:cNvCxnSpPr>
              <a:cxnSpLocks/>
            </p:cNvCxnSpPr>
            <p:nvPr/>
          </p:nvCxnSpPr>
          <p:spPr>
            <a:xfrm flipV="1">
              <a:off x="3641740" y="4039495"/>
              <a:ext cx="771222" cy="62472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7" name="直接连接符 506">
              <a:extLst>
                <a:ext uri="{FF2B5EF4-FFF2-40B4-BE49-F238E27FC236}">
                  <a16:creationId xmlns:a16="http://schemas.microsoft.com/office/drawing/2014/main" id="{7C8669CA-F163-A89A-2E28-AC8BA4D6319B}"/>
                </a:ext>
              </a:extLst>
            </p:cNvPr>
            <p:cNvCxnSpPr>
              <a:cxnSpLocks/>
            </p:cNvCxnSpPr>
            <p:nvPr/>
          </p:nvCxnSpPr>
          <p:spPr>
            <a:xfrm flipV="1">
              <a:off x="3628687" y="4024688"/>
              <a:ext cx="334045" cy="6425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8" name="直接连接符 507">
              <a:extLst>
                <a:ext uri="{FF2B5EF4-FFF2-40B4-BE49-F238E27FC236}">
                  <a16:creationId xmlns:a16="http://schemas.microsoft.com/office/drawing/2014/main" id="{88421E07-D538-B24D-4B72-273E2E93A057}"/>
                </a:ext>
              </a:extLst>
            </p:cNvPr>
            <p:cNvCxnSpPr>
              <a:cxnSpLocks/>
            </p:cNvCxnSpPr>
            <p:nvPr/>
          </p:nvCxnSpPr>
          <p:spPr>
            <a:xfrm flipV="1">
              <a:off x="3632215" y="3624469"/>
              <a:ext cx="641283" cy="103586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09" name="直接连接符 508">
              <a:extLst>
                <a:ext uri="{FF2B5EF4-FFF2-40B4-BE49-F238E27FC236}">
                  <a16:creationId xmlns:a16="http://schemas.microsoft.com/office/drawing/2014/main" id="{9B6DF814-E014-7E7B-85B7-91FC6ED016B1}"/>
                </a:ext>
              </a:extLst>
            </p:cNvPr>
            <p:cNvCxnSpPr>
              <a:cxnSpLocks/>
            </p:cNvCxnSpPr>
            <p:nvPr/>
          </p:nvCxnSpPr>
          <p:spPr>
            <a:xfrm flipH="1" flipV="1">
              <a:off x="3443169" y="3730251"/>
              <a:ext cx="206228" cy="93695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0" name="直接连接符 509">
              <a:extLst>
                <a:ext uri="{FF2B5EF4-FFF2-40B4-BE49-F238E27FC236}">
                  <a16:creationId xmlns:a16="http://schemas.microsoft.com/office/drawing/2014/main" id="{C3BB630E-0230-7FAA-D05B-CFAC1FC740AD}"/>
                </a:ext>
              </a:extLst>
            </p:cNvPr>
            <p:cNvCxnSpPr>
              <a:cxnSpLocks/>
            </p:cNvCxnSpPr>
            <p:nvPr/>
          </p:nvCxnSpPr>
          <p:spPr>
            <a:xfrm flipH="1" flipV="1">
              <a:off x="3252700" y="3637854"/>
              <a:ext cx="388606" cy="101783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1" name="直接连接符 510">
              <a:extLst>
                <a:ext uri="{FF2B5EF4-FFF2-40B4-BE49-F238E27FC236}">
                  <a16:creationId xmlns:a16="http://schemas.microsoft.com/office/drawing/2014/main" id="{F9710866-4A52-920F-F21F-B5656B00F84E}"/>
                </a:ext>
              </a:extLst>
            </p:cNvPr>
            <p:cNvCxnSpPr>
              <a:cxnSpLocks/>
            </p:cNvCxnSpPr>
            <p:nvPr/>
          </p:nvCxnSpPr>
          <p:spPr>
            <a:xfrm flipH="1" flipV="1">
              <a:off x="2432358" y="3703186"/>
              <a:ext cx="1207585" cy="9504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2" name="直接连接符 511">
              <a:extLst>
                <a:ext uri="{FF2B5EF4-FFF2-40B4-BE49-F238E27FC236}">
                  <a16:creationId xmlns:a16="http://schemas.microsoft.com/office/drawing/2014/main" id="{D1264BE0-E24E-B3E8-B627-85169BAE3DC0}"/>
                </a:ext>
              </a:extLst>
            </p:cNvPr>
            <p:cNvCxnSpPr>
              <a:cxnSpLocks/>
            </p:cNvCxnSpPr>
            <p:nvPr/>
          </p:nvCxnSpPr>
          <p:spPr>
            <a:xfrm flipH="1" flipV="1">
              <a:off x="2498791" y="4024688"/>
              <a:ext cx="1128105" cy="6221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3" name="直接连接符 512">
              <a:extLst>
                <a:ext uri="{FF2B5EF4-FFF2-40B4-BE49-F238E27FC236}">
                  <a16:creationId xmlns:a16="http://schemas.microsoft.com/office/drawing/2014/main" id="{A65B9A90-193B-5B98-53C6-28CA97B2A25E}"/>
                </a:ext>
              </a:extLst>
            </p:cNvPr>
            <p:cNvCxnSpPr>
              <a:cxnSpLocks/>
            </p:cNvCxnSpPr>
            <p:nvPr/>
          </p:nvCxnSpPr>
          <p:spPr>
            <a:xfrm flipH="1" flipV="1">
              <a:off x="1784601" y="4293731"/>
              <a:ext cx="1850849" cy="35933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4" name="直接连接符 513">
              <a:extLst>
                <a:ext uri="{FF2B5EF4-FFF2-40B4-BE49-F238E27FC236}">
                  <a16:creationId xmlns:a16="http://schemas.microsoft.com/office/drawing/2014/main" id="{8E71FCB3-8542-124D-1E28-BF43F85F56F1}"/>
                </a:ext>
              </a:extLst>
            </p:cNvPr>
            <p:cNvCxnSpPr>
              <a:cxnSpLocks/>
            </p:cNvCxnSpPr>
            <p:nvPr/>
          </p:nvCxnSpPr>
          <p:spPr>
            <a:xfrm flipH="1" flipV="1">
              <a:off x="1782902" y="4368009"/>
              <a:ext cx="1839537" cy="29193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5" name="直接连接符 514">
              <a:extLst>
                <a:ext uri="{FF2B5EF4-FFF2-40B4-BE49-F238E27FC236}">
                  <a16:creationId xmlns:a16="http://schemas.microsoft.com/office/drawing/2014/main" id="{7E13CC6E-A9BB-4B6F-C24F-ED225421D394}"/>
                </a:ext>
              </a:extLst>
            </p:cNvPr>
            <p:cNvCxnSpPr>
              <a:cxnSpLocks/>
            </p:cNvCxnSpPr>
            <p:nvPr/>
          </p:nvCxnSpPr>
          <p:spPr>
            <a:xfrm flipH="1">
              <a:off x="1775962" y="4661224"/>
              <a:ext cx="1857299" cy="1363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6" name="直接连接符 515">
              <a:extLst>
                <a:ext uri="{FF2B5EF4-FFF2-40B4-BE49-F238E27FC236}">
                  <a16:creationId xmlns:a16="http://schemas.microsoft.com/office/drawing/2014/main" id="{9F5E5F53-86BD-F7F7-524A-6F43B30048D0}"/>
                </a:ext>
              </a:extLst>
            </p:cNvPr>
            <p:cNvCxnSpPr>
              <a:cxnSpLocks/>
            </p:cNvCxnSpPr>
            <p:nvPr/>
          </p:nvCxnSpPr>
          <p:spPr>
            <a:xfrm flipH="1">
              <a:off x="1953897" y="4659942"/>
              <a:ext cx="1684864" cy="23727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7" name="直接连接符 516">
              <a:extLst>
                <a:ext uri="{FF2B5EF4-FFF2-40B4-BE49-F238E27FC236}">
                  <a16:creationId xmlns:a16="http://schemas.microsoft.com/office/drawing/2014/main" id="{FF64A377-EDF5-E1E3-7160-90601FB4786A}"/>
                </a:ext>
              </a:extLst>
            </p:cNvPr>
            <p:cNvCxnSpPr>
              <a:cxnSpLocks/>
            </p:cNvCxnSpPr>
            <p:nvPr/>
          </p:nvCxnSpPr>
          <p:spPr>
            <a:xfrm flipH="1">
              <a:off x="1959991" y="4659402"/>
              <a:ext cx="1686911" cy="36889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8" name="直接连接符 517">
              <a:extLst>
                <a:ext uri="{FF2B5EF4-FFF2-40B4-BE49-F238E27FC236}">
                  <a16:creationId xmlns:a16="http://schemas.microsoft.com/office/drawing/2014/main" id="{6E4DA869-4B7A-AF11-9F5A-8121A61D1BC6}"/>
                </a:ext>
              </a:extLst>
            </p:cNvPr>
            <p:cNvCxnSpPr>
              <a:cxnSpLocks/>
            </p:cNvCxnSpPr>
            <p:nvPr/>
          </p:nvCxnSpPr>
          <p:spPr>
            <a:xfrm flipH="1">
              <a:off x="2453726" y="4666282"/>
              <a:ext cx="1198420" cy="111127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19" name="直接连接符 518">
              <a:extLst>
                <a:ext uri="{FF2B5EF4-FFF2-40B4-BE49-F238E27FC236}">
                  <a16:creationId xmlns:a16="http://schemas.microsoft.com/office/drawing/2014/main" id="{4A2733A7-D427-6D04-03A6-05ADA69C8F9E}"/>
                </a:ext>
              </a:extLst>
            </p:cNvPr>
            <p:cNvCxnSpPr>
              <a:cxnSpLocks/>
            </p:cNvCxnSpPr>
            <p:nvPr/>
          </p:nvCxnSpPr>
          <p:spPr>
            <a:xfrm flipH="1">
              <a:off x="3014571" y="4652631"/>
              <a:ext cx="631022" cy="115082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grpSp>
        <p:nvGrpSpPr>
          <p:cNvPr id="547" name="组合 546">
            <a:extLst>
              <a:ext uri="{FF2B5EF4-FFF2-40B4-BE49-F238E27FC236}">
                <a16:creationId xmlns:a16="http://schemas.microsoft.com/office/drawing/2014/main" id="{BEC794AB-3814-0384-8A8B-D899040503F3}"/>
              </a:ext>
            </a:extLst>
          </p:cNvPr>
          <p:cNvGrpSpPr/>
          <p:nvPr/>
        </p:nvGrpSpPr>
        <p:grpSpPr>
          <a:xfrm>
            <a:off x="6928759" y="1155770"/>
            <a:ext cx="2021736" cy="1691591"/>
            <a:chOff x="1101278" y="2788880"/>
            <a:chExt cx="3979071" cy="3329298"/>
          </a:xfrm>
        </p:grpSpPr>
        <p:grpSp>
          <p:nvGrpSpPr>
            <p:cNvPr id="548" name="组合 547">
              <a:extLst>
                <a:ext uri="{FF2B5EF4-FFF2-40B4-BE49-F238E27FC236}">
                  <a16:creationId xmlns:a16="http://schemas.microsoft.com/office/drawing/2014/main" id="{B173D3B1-C5C9-9AA6-353F-D4FD9ECC38DC}"/>
                </a:ext>
              </a:extLst>
            </p:cNvPr>
            <p:cNvGrpSpPr/>
            <p:nvPr/>
          </p:nvGrpSpPr>
          <p:grpSpPr>
            <a:xfrm>
              <a:off x="1101278" y="2788880"/>
              <a:ext cx="3979071" cy="3329298"/>
              <a:chOff x="4159964" y="2160802"/>
              <a:chExt cx="6535374" cy="4777631"/>
            </a:xfrm>
          </p:grpSpPr>
          <p:grpSp>
            <p:nvGrpSpPr>
              <p:cNvPr id="556" name="组合 555">
                <a:extLst>
                  <a:ext uri="{FF2B5EF4-FFF2-40B4-BE49-F238E27FC236}">
                    <a16:creationId xmlns:a16="http://schemas.microsoft.com/office/drawing/2014/main" id="{4042D21F-8288-9259-7B23-139D7B91FDF9}"/>
                  </a:ext>
                </a:extLst>
              </p:cNvPr>
              <p:cNvGrpSpPr/>
              <p:nvPr/>
            </p:nvGrpSpPr>
            <p:grpSpPr>
              <a:xfrm>
                <a:off x="4159964" y="2160802"/>
                <a:ext cx="6535374" cy="4777631"/>
                <a:chOff x="4147264" y="2080369"/>
                <a:chExt cx="6535374" cy="4777631"/>
              </a:xfrm>
            </p:grpSpPr>
            <p:pic>
              <p:nvPicPr>
                <p:cNvPr id="564" name="图片 563">
                  <a:extLst>
                    <a:ext uri="{FF2B5EF4-FFF2-40B4-BE49-F238E27FC236}">
                      <a16:creationId xmlns:a16="http://schemas.microsoft.com/office/drawing/2014/main" id="{F7093E29-776F-8487-B548-2D449AFBAAA8}"/>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565" name="任意多边形: 形状 564">
                  <a:extLst>
                    <a:ext uri="{FF2B5EF4-FFF2-40B4-BE49-F238E27FC236}">
                      <a16:creationId xmlns:a16="http://schemas.microsoft.com/office/drawing/2014/main" id="{7EC10948-50A6-B1A7-7EF4-EF155A1C315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57" name="任意多边形: 形状 556">
                <a:extLst>
                  <a:ext uri="{FF2B5EF4-FFF2-40B4-BE49-F238E27FC236}">
                    <a16:creationId xmlns:a16="http://schemas.microsoft.com/office/drawing/2014/main" id="{C3098F18-A825-C5DA-7A68-E2A4601E72C7}"/>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8" name="任意多边形: 形状 557">
                <a:extLst>
                  <a:ext uri="{FF2B5EF4-FFF2-40B4-BE49-F238E27FC236}">
                    <a16:creationId xmlns:a16="http://schemas.microsoft.com/office/drawing/2014/main" id="{577A4EFE-38DC-DC7A-5103-8F925D200A2B}"/>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9" name="任意多边形: 形状 558">
                <a:extLst>
                  <a:ext uri="{FF2B5EF4-FFF2-40B4-BE49-F238E27FC236}">
                    <a16:creationId xmlns:a16="http://schemas.microsoft.com/office/drawing/2014/main" id="{F39033DD-A10D-7ECB-5B86-7D25F105E53A}"/>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0" name="任意多边形: 形状 559">
                <a:extLst>
                  <a:ext uri="{FF2B5EF4-FFF2-40B4-BE49-F238E27FC236}">
                    <a16:creationId xmlns:a16="http://schemas.microsoft.com/office/drawing/2014/main" id="{500312BE-D0C2-D516-4960-9F864E300D49}"/>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1" name="任意多边形: 形状 560">
                <a:extLst>
                  <a:ext uri="{FF2B5EF4-FFF2-40B4-BE49-F238E27FC236}">
                    <a16:creationId xmlns:a16="http://schemas.microsoft.com/office/drawing/2014/main" id="{1C519B1E-6B85-A8C6-3770-E46F9D8709EB}"/>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2" name="任意多边形: 形状 561">
                <a:extLst>
                  <a:ext uri="{FF2B5EF4-FFF2-40B4-BE49-F238E27FC236}">
                    <a16:creationId xmlns:a16="http://schemas.microsoft.com/office/drawing/2014/main" id="{03774B0A-E8BB-B508-6836-2E87CDA91F47}"/>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3" name="任意多边形: 形状 562">
                <a:extLst>
                  <a:ext uri="{FF2B5EF4-FFF2-40B4-BE49-F238E27FC236}">
                    <a16:creationId xmlns:a16="http://schemas.microsoft.com/office/drawing/2014/main" id="{5A0DBFEC-9C4F-AF5B-636D-C641649A64D4}"/>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549" name="直接连接符 548">
              <a:extLst>
                <a:ext uri="{FF2B5EF4-FFF2-40B4-BE49-F238E27FC236}">
                  <a16:creationId xmlns:a16="http://schemas.microsoft.com/office/drawing/2014/main" id="{459E4AD2-C77B-4751-6A5B-1E6BB0686744}"/>
                </a:ext>
              </a:extLst>
            </p:cNvPr>
            <p:cNvCxnSpPr>
              <a:cxnSpLocks/>
            </p:cNvCxnSpPr>
            <p:nvPr/>
          </p:nvCxnSpPr>
          <p:spPr>
            <a:xfrm>
              <a:off x="2482813" y="3967787"/>
              <a:ext cx="628458" cy="39179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0" name="直接连接符 549">
              <a:extLst>
                <a:ext uri="{FF2B5EF4-FFF2-40B4-BE49-F238E27FC236}">
                  <a16:creationId xmlns:a16="http://schemas.microsoft.com/office/drawing/2014/main" id="{E70E0393-1A24-4C9D-942F-586AAF0ECCB2}"/>
                </a:ext>
              </a:extLst>
            </p:cNvPr>
            <p:cNvCxnSpPr>
              <a:cxnSpLocks/>
            </p:cNvCxnSpPr>
            <p:nvPr/>
          </p:nvCxnSpPr>
          <p:spPr>
            <a:xfrm flipH="1">
              <a:off x="2328863" y="4359584"/>
              <a:ext cx="775642" cy="685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1" name="直接连接符 550">
              <a:extLst>
                <a:ext uri="{FF2B5EF4-FFF2-40B4-BE49-F238E27FC236}">
                  <a16:creationId xmlns:a16="http://schemas.microsoft.com/office/drawing/2014/main" id="{7FF78474-1AB3-83EF-2327-BDE67D00E8B5}"/>
                </a:ext>
              </a:extLst>
            </p:cNvPr>
            <p:cNvCxnSpPr>
              <a:cxnSpLocks/>
            </p:cNvCxnSpPr>
            <p:nvPr/>
          </p:nvCxnSpPr>
          <p:spPr>
            <a:xfrm flipH="1">
              <a:off x="2953689" y="4359584"/>
              <a:ext cx="168464" cy="17459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2" name="直接连接符 551">
              <a:extLst>
                <a:ext uri="{FF2B5EF4-FFF2-40B4-BE49-F238E27FC236}">
                  <a16:creationId xmlns:a16="http://schemas.microsoft.com/office/drawing/2014/main" id="{DC419BF2-74FC-B70C-F498-1EFF8044E139}"/>
                </a:ext>
              </a:extLst>
            </p:cNvPr>
            <p:cNvCxnSpPr>
              <a:cxnSpLocks/>
            </p:cNvCxnSpPr>
            <p:nvPr/>
          </p:nvCxnSpPr>
          <p:spPr>
            <a:xfrm>
              <a:off x="3118001" y="4370646"/>
              <a:ext cx="17526" cy="42239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3" name="直接连接符 552">
              <a:extLst>
                <a:ext uri="{FF2B5EF4-FFF2-40B4-BE49-F238E27FC236}">
                  <a16:creationId xmlns:a16="http://schemas.microsoft.com/office/drawing/2014/main" id="{19E4F870-0BDE-1C93-817C-F7A52F65E1F8}"/>
                </a:ext>
              </a:extLst>
            </p:cNvPr>
            <p:cNvCxnSpPr>
              <a:cxnSpLocks/>
            </p:cNvCxnSpPr>
            <p:nvPr/>
          </p:nvCxnSpPr>
          <p:spPr>
            <a:xfrm>
              <a:off x="3118001" y="4359584"/>
              <a:ext cx="600746" cy="8366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4" name="直接连接符 553">
              <a:extLst>
                <a:ext uri="{FF2B5EF4-FFF2-40B4-BE49-F238E27FC236}">
                  <a16:creationId xmlns:a16="http://schemas.microsoft.com/office/drawing/2014/main" id="{274B6245-59DC-46AB-7F3D-59CA0BED7846}"/>
                </a:ext>
              </a:extLst>
            </p:cNvPr>
            <p:cNvCxnSpPr>
              <a:cxnSpLocks/>
            </p:cNvCxnSpPr>
            <p:nvPr/>
          </p:nvCxnSpPr>
          <p:spPr>
            <a:xfrm flipV="1">
              <a:off x="3118001" y="4095747"/>
              <a:ext cx="347994" cy="26091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55" name="直接连接符 554">
              <a:extLst>
                <a:ext uri="{FF2B5EF4-FFF2-40B4-BE49-F238E27FC236}">
                  <a16:creationId xmlns:a16="http://schemas.microsoft.com/office/drawing/2014/main" id="{58233D29-45A0-01D9-2EED-34DB62EDF3BA}"/>
                </a:ext>
              </a:extLst>
            </p:cNvPr>
            <p:cNvCxnSpPr>
              <a:cxnSpLocks/>
            </p:cNvCxnSpPr>
            <p:nvPr/>
          </p:nvCxnSpPr>
          <p:spPr>
            <a:xfrm flipH="1" flipV="1">
              <a:off x="3007506" y="3965882"/>
              <a:ext cx="110495" cy="3904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grpSp>
        <p:nvGrpSpPr>
          <p:cNvPr id="566" name="组合 565">
            <a:extLst>
              <a:ext uri="{FF2B5EF4-FFF2-40B4-BE49-F238E27FC236}">
                <a16:creationId xmlns:a16="http://schemas.microsoft.com/office/drawing/2014/main" id="{00133BB0-D9FF-EDFC-CE85-08F9209F72FA}"/>
              </a:ext>
            </a:extLst>
          </p:cNvPr>
          <p:cNvGrpSpPr/>
          <p:nvPr/>
        </p:nvGrpSpPr>
        <p:grpSpPr>
          <a:xfrm>
            <a:off x="6946314" y="3131683"/>
            <a:ext cx="2021736" cy="1691591"/>
            <a:chOff x="2459336" y="2736493"/>
            <a:chExt cx="3979071" cy="3329298"/>
          </a:xfrm>
        </p:grpSpPr>
        <p:grpSp>
          <p:nvGrpSpPr>
            <p:cNvPr id="567" name="组合 566">
              <a:extLst>
                <a:ext uri="{FF2B5EF4-FFF2-40B4-BE49-F238E27FC236}">
                  <a16:creationId xmlns:a16="http://schemas.microsoft.com/office/drawing/2014/main" id="{00112186-9232-6EFA-AE7A-FE7839938A9B}"/>
                </a:ext>
              </a:extLst>
            </p:cNvPr>
            <p:cNvGrpSpPr/>
            <p:nvPr/>
          </p:nvGrpSpPr>
          <p:grpSpPr>
            <a:xfrm>
              <a:off x="2459336" y="2736493"/>
              <a:ext cx="3979071" cy="3329298"/>
              <a:chOff x="4277049" y="2080369"/>
              <a:chExt cx="6535374" cy="4777631"/>
            </a:xfrm>
          </p:grpSpPr>
          <p:grpSp>
            <p:nvGrpSpPr>
              <p:cNvPr id="583" name="组合 582">
                <a:extLst>
                  <a:ext uri="{FF2B5EF4-FFF2-40B4-BE49-F238E27FC236}">
                    <a16:creationId xmlns:a16="http://schemas.microsoft.com/office/drawing/2014/main" id="{8FD5BD06-6322-B6D5-FDCB-3608918B98AA}"/>
                  </a:ext>
                </a:extLst>
              </p:cNvPr>
              <p:cNvGrpSpPr/>
              <p:nvPr/>
            </p:nvGrpSpPr>
            <p:grpSpPr>
              <a:xfrm>
                <a:off x="4277049" y="2080369"/>
                <a:ext cx="6535374" cy="4777631"/>
                <a:chOff x="4147264" y="2080369"/>
                <a:chExt cx="6535374" cy="4777631"/>
              </a:xfrm>
            </p:grpSpPr>
            <p:pic>
              <p:nvPicPr>
                <p:cNvPr id="599" name="图片 598">
                  <a:extLst>
                    <a:ext uri="{FF2B5EF4-FFF2-40B4-BE49-F238E27FC236}">
                      <a16:creationId xmlns:a16="http://schemas.microsoft.com/office/drawing/2014/main" id="{E2DD6F13-95D0-88F1-75F3-4D2A965112EB}"/>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600" name="任意多边形: 形状 599">
                  <a:extLst>
                    <a:ext uri="{FF2B5EF4-FFF2-40B4-BE49-F238E27FC236}">
                      <a16:creationId xmlns:a16="http://schemas.microsoft.com/office/drawing/2014/main" id="{2B9F08A7-A413-BB12-846C-3B99901D67B2}"/>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584" name="任意多边形: 形状 583">
                <a:extLst>
                  <a:ext uri="{FF2B5EF4-FFF2-40B4-BE49-F238E27FC236}">
                    <a16:creationId xmlns:a16="http://schemas.microsoft.com/office/drawing/2014/main" id="{EE7B7B5D-9E67-232F-FA2B-5E1E2DCE5868}"/>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5" name="任意多边形: 形状 584">
                <a:extLst>
                  <a:ext uri="{FF2B5EF4-FFF2-40B4-BE49-F238E27FC236}">
                    <a16:creationId xmlns:a16="http://schemas.microsoft.com/office/drawing/2014/main" id="{2AFC0026-BB5F-BD8D-AB86-D978AFD6C7D5}"/>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6" name="任意多边形: 形状 585">
                <a:extLst>
                  <a:ext uri="{FF2B5EF4-FFF2-40B4-BE49-F238E27FC236}">
                    <a16:creationId xmlns:a16="http://schemas.microsoft.com/office/drawing/2014/main" id="{BB821DB5-0756-60ED-CBFD-DEEE9C083CA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7" name="任意多边形: 形状 586">
                <a:extLst>
                  <a:ext uri="{FF2B5EF4-FFF2-40B4-BE49-F238E27FC236}">
                    <a16:creationId xmlns:a16="http://schemas.microsoft.com/office/drawing/2014/main" id="{FB2E7630-BB45-7F1B-22C1-A8086B07CB6A}"/>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8" name="任意多边形: 形状 587">
                <a:extLst>
                  <a:ext uri="{FF2B5EF4-FFF2-40B4-BE49-F238E27FC236}">
                    <a16:creationId xmlns:a16="http://schemas.microsoft.com/office/drawing/2014/main" id="{F10C98E9-3ADB-8A45-8A58-854F66AE6B3F}"/>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9" name="任意多边形: 形状 588">
                <a:extLst>
                  <a:ext uri="{FF2B5EF4-FFF2-40B4-BE49-F238E27FC236}">
                    <a16:creationId xmlns:a16="http://schemas.microsoft.com/office/drawing/2014/main" id="{5763D0F0-54E4-DA7F-A286-871E161F4126}"/>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0" name="任意多边形: 形状 589">
                <a:extLst>
                  <a:ext uri="{FF2B5EF4-FFF2-40B4-BE49-F238E27FC236}">
                    <a16:creationId xmlns:a16="http://schemas.microsoft.com/office/drawing/2014/main" id="{BD35E271-52A1-0457-C215-33F8D263E9F0}"/>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1" name="任意多边形: 形状 590">
                <a:extLst>
                  <a:ext uri="{FF2B5EF4-FFF2-40B4-BE49-F238E27FC236}">
                    <a16:creationId xmlns:a16="http://schemas.microsoft.com/office/drawing/2014/main" id="{112CC76D-41B6-4498-9C76-DC55A986E683}"/>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2" name="任意多边形: 形状 591">
                <a:extLst>
                  <a:ext uri="{FF2B5EF4-FFF2-40B4-BE49-F238E27FC236}">
                    <a16:creationId xmlns:a16="http://schemas.microsoft.com/office/drawing/2014/main" id="{B05FF50E-0036-70F2-D2A9-9AC4C9199AE2}"/>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3" name="任意多边形: 形状 592">
                <a:extLst>
                  <a:ext uri="{FF2B5EF4-FFF2-40B4-BE49-F238E27FC236}">
                    <a16:creationId xmlns:a16="http://schemas.microsoft.com/office/drawing/2014/main" id="{B8CFC3C8-C842-0265-D1FB-957347F44E4D}"/>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4" name="任意多边形: 形状 593">
                <a:extLst>
                  <a:ext uri="{FF2B5EF4-FFF2-40B4-BE49-F238E27FC236}">
                    <a16:creationId xmlns:a16="http://schemas.microsoft.com/office/drawing/2014/main" id="{07A386C2-F9F6-3244-A6E7-BCC5B70F5F9F}"/>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5" name="任意多边形: 形状 594">
                <a:extLst>
                  <a:ext uri="{FF2B5EF4-FFF2-40B4-BE49-F238E27FC236}">
                    <a16:creationId xmlns:a16="http://schemas.microsoft.com/office/drawing/2014/main" id="{3D081254-2821-D44C-686F-382A3DF8D5A0}"/>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6" name="任意多边形: 形状 595">
                <a:extLst>
                  <a:ext uri="{FF2B5EF4-FFF2-40B4-BE49-F238E27FC236}">
                    <a16:creationId xmlns:a16="http://schemas.microsoft.com/office/drawing/2014/main" id="{625AC6F3-9CB9-C242-7C0B-7EAF622F20A4}"/>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7" name="任意多边形: 形状 596">
                <a:extLst>
                  <a:ext uri="{FF2B5EF4-FFF2-40B4-BE49-F238E27FC236}">
                    <a16:creationId xmlns:a16="http://schemas.microsoft.com/office/drawing/2014/main" id="{C63F5B09-0BA6-20F7-068E-75E1F29B6B49}"/>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8" name="任意多边形: 形状 597">
                <a:extLst>
                  <a:ext uri="{FF2B5EF4-FFF2-40B4-BE49-F238E27FC236}">
                    <a16:creationId xmlns:a16="http://schemas.microsoft.com/office/drawing/2014/main" id="{67D32683-18CB-3C64-2127-462E4EB141C1}"/>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568" name="直接连接符 567">
              <a:extLst>
                <a:ext uri="{FF2B5EF4-FFF2-40B4-BE49-F238E27FC236}">
                  <a16:creationId xmlns:a16="http://schemas.microsoft.com/office/drawing/2014/main" id="{C15A003B-295B-ACD9-5E6D-A7560084C29F}"/>
                </a:ext>
              </a:extLst>
            </p:cNvPr>
            <p:cNvCxnSpPr/>
            <p:nvPr/>
          </p:nvCxnSpPr>
          <p:spPr>
            <a:xfrm flipH="1" flipV="1">
              <a:off x="2905968" y="4193381"/>
              <a:ext cx="1564107" cy="11198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69" name="直接连接符 568">
              <a:extLst>
                <a:ext uri="{FF2B5EF4-FFF2-40B4-BE49-F238E27FC236}">
                  <a16:creationId xmlns:a16="http://schemas.microsoft.com/office/drawing/2014/main" id="{C3FB6FC0-0056-35AB-3A15-165CF3F041D2}"/>
                </a:ext>
              </a:extLst>
            </p:cNvPr>
            <p:cNvCxnSpPr>
              <a:cxnSpLocks/>
            </p:cNvCxnSpPr>
            <p:nvPr/>
          </p:nvCxnSpPr>
          <p:spPr>
            <a:xfrm flipH="1">
              <a:off x="3035912" y="4313939"/>
              <a:ext cx="1434163" cy="20646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0" name="直接连接符 569">
              <a:extLst>
                <a:ext uri="{FF2B5EF4-FFF2-40B4-BE49-F238E27FC236}">
                  <a16:creationId xmlns:a16="http://schemas.microsoft.com/office/drawing/2014/main" id="{F0364915-698E-F72B-B137-1B293561E4EC}"/>
                </a:ext>
              </a:extLst>
            </p:cNvPr>
            <p:cNvCxnSpPr>
              <a:cxnSpLocks/>
            </p:cNvCxnSpPr>
            <p:nvPr/>
          </p:nvCxnSpPr>
          <p:spPr>
            <a:xfrm flipH="1">
              <a:off x="4142054" y="4313939"/>
              <a:ext cx="323571" cy="2642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1" name="直接连接符 570">
              <a:extLst>
                <a:ext uri="{FF2B5EF4-FFF2-40B4-BE49-F238E27FC236}">
                  <a16:creationId xmlns:a16="http://schemas.microsoft.com/office/drawing/2014/main" id="{8E04A85A-BEB5-43C2-FF42-DA3C08B230EE}"/>
                </a:ext>
              </a:extLst>
            </p:cNvPr>
            <p:cNvCxnSpPr>
              <a:cxnSpLocks/>
            </p:cNvCxnSpPr>
            <p:nvPr/>
          </p:nvCxnSpPr>
          <p:spPr>
            <a:xfrm flipH="1">
              <a:off x="4111084" y="4313939"/>
              <a:ext cx="361337" cy="78193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2" name="直接连接符 571">
              <a:extLst>
                <a:ext uri="{FF2B5EF4-FFF2-40B4-BE49-F238E27FC236}">
                  <a16:creationId xmlns:a16="http://schemas.microsoft.com/office/drawing/2014/main" id="{EC1D7F94-AA7E-0303-6FA6-4148A427B75E}"/>
                </a:ext>
              </a:extLst>
            </p:cNvPr>
            <p:cNvCxnSpPr>
              <a:cxnSpLocks/>
            </p:cNvCxnSpPr>
            <p:nvPr/>
          </p:nvCxnSpPr>
          <p:spPr>
            <a:xfrm flipH="1">
              <a:off x="4467333" y="4313939"/>
              <a:ext cx="9804" cy="50097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3" name="直接连接符 572">
              <a:extLst>
                <a:ext uri="{FF2B5EF4-FFF2-40B4-BE49-F238E27FC236}">
                  <a16:creationId xmlns:a16="http://schemas.microsoft.com/office/drawing/2014/main" id="{DA2F2E0C-B16F-C6A0-8DF5-A61BD17086DF}"/>
                </a:ext>
              </a:extLst>
            </p:cNvPr>
            <p:cNvCxnSpPr>
              <a:cxnSpLocks/>
            </p:cNvCxnSpPr>
            <p:nvPr/>
          </p:nvCxnSpPr>
          <p:spPr>
            <a:xfrm>
              <a:off x="4478845" y="4305367"/>
              <a:ext cx="680566" cy="50955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4" name="直接连接符 573">
              <a:extLst>
                <a:ext uri="{FF2B5EF4-FFF2-40B4-BE49-F238E27FC236}">
                  <a16:creationId xmlns:a16="http://schemas.microsoft.com/office/drawing/2014/main" id="{93D42E76-7846-6E53-6E7D-2D6A15822825}"/>
                </a:ext>
              </a:extLst>
            </p:cNvPr>
            <p:cNvCxnSpPr>
              <a:cxnSpLocks/>
            </p:cNvCxnSpPr>
            <p:nvPr/>
          </p:nvCxnSpPr>
          <p:spPr>
            <a:xfrm>
              <a:off x="4477991" y="4305367"/>
              <a:ext cx="746347" cy="3787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5" name="直接连接符 574">
              <a:extLst>
                <a:ext uri="{FF2B5EF4-FFF2-40B4-BE49-F238E27FC236}">
                  <a16:creationId xmlns:a16="http://schemas.microsoft.com/office/drawing/2014/main" id="{E942C1F5-530F-683D-D07E-8958EB405CC1}"/>
                </a:ext>
              </a:extLst>
            </p:cNvPr>
            <p:cNvCxnSpPr>
              <a:cxnSpLocks/>
            </p:cNvCxnSpPr>
            <p:nvPr/>
          </p:nvCxnSpPr>
          <p:spPr>
            <a:xfrm>
              <a:off x="4487555" y="4311088"/>
              <a:ext cx="1305972" cy="1514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6" name="直接连接符 575">
              <a:extLst>
                <a:ext uri="{FF2B5EF4-FFF2-40B4-BE49-F238E27FC236}">
                  <a16:creationId xmlns:a16="http://schemas.microsoft.com/office/drawing/2014/main" id="{A3820CD7-C328-3D01-059A-782EAE62F01F}"/>
                </a:ext>
              </a:extLst>
            </p:cNvPr>
            <p:cNvCxnSpPr>
              <a:cxnSpLocks/>
            </p:cNvCxnSpPr>
            <p:nvPr/>
          </p:nvCxnSpPr>
          <p:spPr>
            <a:xfrm flipV="1">
              <a:off x="4478785" y="4182952"/>
              <a:ext cx="1083839" cy="12166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7" name="直接连接符 576">
              <a:extLst>
                <a:ext uri="{FF2B5EF4-FFF2-40B4-BE49-F238E27FC236}">
                  <a16:creationId xmlns:a16="http://schemas.microsoft.com/office/drawing/2014/main" id="{47DF1907-C16B-65F7-638E-7E920E289172}"/>
                </a:ext>
              </a:extLst>
            </p:cNvPr>
            <p:cNvCxnSpPr>
              <a:cxnSpLocks/>
            </p:cNvCxnSpPr>
            <p:nvPr/>
          </p:nvCxnSpPr>
          <p:spPr>
            <a:xfrm flipV="1">
              <a:off x="4478785" y="3889649"/>
              <a:ext cx="933796" cy="41996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8" name="直接连接符 577">
              <a:extLst>
                <a:ext uri="{FF2B5EF4-FFF2-40B4-BE49-F238E27FC236}">
                  <a16:creationId xmlns:a16="http://schemas.microsoft.com/office/drawing/2014/main" id="{18843FA4-FD9E-7A1A-F24A-1D3F45C4C645}"/>
                </a:ext>
              </a:extLst>
            </p:cNvPr>
            <p:cNvCxnSpPr>
              <a:cxnSpLocks/>
            </p:cNvCxnSpPr>
            <p:nvPr/>
          </p:nvCxnSpPr>
          <p:spPr>
            <a:xfrm flipV="1">
              <a:off x="4465625" y="3772944"/>
              <a:ext cx="411852" cy="54314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79" name="直接连接符 578">
              <a:extLst>
                <a:ext uri="{FF2B5EF4-FFF2-40B4-BE49-F238E27FC236}">
                  <a16:creationId xmlns:a16="http://schemas.microsoft.com/office/drawing/2014/main" id="{3BF8C152-437F-87DC-1D2B-582A30171D98}"/>
                </a:ext>
              </a:extLst>
            </p:cNvPr>
            <p:cNvCxnSpPr>
              <a:cxnSpLocks/>
            </p:cNvCxnSpPr>
            <p:nvPr/>
          </p:nvCxnSpPr>
          <p:spPr>
            <a:xfrm flipV="1">
              <a:off x="4477137" y="3805133"/>
              <a:ext cx="166391" cy="4919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80" name="直接连接符 579">
              <a:extLst>
                <a:ext uri="{FF2B5EF4-FFF2-40B4-BE49-F238E27FC236}">
                  <a16:creationId xmlns:a16="http://schemas.microsoft.com/office/drawing/2014/main" id="{33D45D6F-EC5B-C42A-FF09-A9A6E1F7909D}"/>
                </a:ext>
              </a:extLst>
            </p:cNvPr>
            <p:cNvCxnSpPr>
              <a:cxnSpLocks/>
            </p:cNvCxnSpPr>
            <p:nvPr/>
          </p:nvCxnSpPr>
          <p:spPr>
            <a:xfrm>
              <a:off x="4344858" y="3510619"/>
              <a:ext cx="130787" cy="79821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81" name="直接连接符 580">
              <a:extLst>
                <a:ext uri="{FF2B5EF4-FFF2-40B4-BE49-F238E27FC236}">
                  <a16:creationId xmlns:a16="http://schemas.microsoft.com/office/drawing/2014/main" id="{16D58179-8AF1-4B93-64A7-800B4E75C677}"/>
                </a:ext>
              </a:extLst>
            </p:cNvPr>
            <p:cNvCxnSpPr>
              <a:cxnSpLocks/>
            </p:cNvCxnSpPr>
            <p:nvPr/>
          </p:nvCxnSpPr>
          <p:spPr>
            <a:xfrm>
              <a:off x="3948033" y="3671585"/>
              <a:ext cx="520625" cy="6241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582" name="直接连接符 581">
              <a:extLst>
                <a:ext uri="{FF2B5EF4-FFF2-40B4-BE49-F238E27FC236}">
                  <a16:creationId xmlns:a16="http://schemas.microsoft.com/office/drawing/2014/main" id="{96EB356D-9C1F-F349-7E82-1EC8E70D8EAB}"/>
                </a:ext>
              </a:extLst>
            </p:cNvPr>
            <p:cNvCxnSpPr>
              <a:cxnSpLocks/>
            </p:cNvCxnSpPr>
            <p:nvPr/>
          </p:nvCxnSpPr>
          <p:spPr>
            <a:xfrm>
              <a:off x="3401101" y="3701632"/>
              <a:ext cx="1060874" cy="59610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601" name="文本框 600">
            <a:extLst>
              <a:ext uri="{FF2B5EF4-FFF2-40B4-BE49-F238E27FC236}">
                <a16:creationId xmlns:a16="http://schemas.microsoft.com/office/drawing/2014/main" id="{BC6543FB-CF00-65DB-C0D7-D343636DB084}"/>
              </a:ext>
            </a:extLst>
          </p:cNvPr>
          <p:cNvSpPr txBox="1"/>
          <p:nvPr/>
        </p:nvSpPr>
        <p:spPr>
          <a:xfrm>
            <a:off x="2710369" y="5614686"/>
            <a:ext cx="4032005" cy="738664"/>
          </a:xfrm>
          <a:prstGeom prst="rect">
            <a:avLst/>
          </a:prstGeom>
          <a:noFill/>
        </p:spPr>
        <p:txBody>
          <a:bodyPr wrap="square" rtlCol="0">
            <a:spAutoFit/>
          </a:bodyPr>
          <a:lstStyle/>
          <a:p>
            <a:r>
              <a:rPr lang="ja-JP" altLang="en-US" sz="1400" b="1" dirty="0">
                <a:solidFill>
                  <a:srgbClr val="FF0000"/>
                </a:solidFill>
              </a:rPr>
              <a:t>三角形分割 </a:t>
            </a:r>
            <a:r>
              <a:rPr lang="en-US" altLang="ja-JP" sz="1400" b="1" dirty="0"/>
              <a:t>+</a:t>
            </a:r>
            <a:r>
              <a:rPr lang="en-US" altLang="ja-JP" sz="1400" b="1" dirty="0">
                <a:solidFill>
                  <a:srgbClr val="FF0000"/>
                </a:solidFill>
              </a:rPr>
              <a:t> </a:t>
            </a:r>
            <a:r>
              <a:rPr lang="ja-JP" altLang="en-US" sz="1400" b="1" dirty="0">
                <a:solidFill>
                  <a:srgbClr val="00B050"/>
                </a:solidFill>
              </a:rPr>
              <a:t>隣の隣 </a:t>
            </a:r>
            <a:r>
              <a:rPr lang="en-US" altLang="ja-JP" sz="1400" b="1" dirty="0"/>
              <a:t>+ </a:t>
            </a:r>
            <a:r>
              <a:rPr lang="ja-JP" altLang="en-US" sz="1400" b="1" dirty="0">
                <a:solidFill>
                  <a:srgbClr val="00B0F0"/>
                </a:solidFill>
              </a:rPr>
              <a:t>隣の隣の隣</a:t>
            </a:r>
            <a:endParaRPr lang="en-US" altLang="ja-JP" sz="1400" b="1" dirty="0">
              <a:solidFill>
                <a:srgbClr val="FF0000"/>
              </a:solidFill>
            </a:endParaRPr>
          </a:p>
          <a:p>
            <a:r>
              <a:rPr lang="ja-JP" altLang="en-US" sz="1400" dirty="0"/>
              <a:t>これで、全てのインスタンスは最適巡回路が含まれる</a:t>
            </a:r>
            <a:endParaRPr lang="en-US" altLang="ja-JP" sz="1400" b="1" dirty="0"/>
          </a:p>
        </p:txBody>
      </p:sp>
    </p:spTree>
    <p:extLst>
      <p:ext uri="{BB962C8B-B14F-4D97-AF65-F5344CB8AC3E}">
        <p14:creationId xmlns:p14="http://schemas.microsoft.com/office/powerpoint/2010/main" val="286438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文本框 8">
            <a:extLst>
              <a:ext uri="{FF2B5EF4-FFF2-40B4-BE49-F238E27FC236}">
                <a16:creationId xmlns:a16="http://schemas.microsoft.com/office/drawing/2014/main" id="{DD361B72-A7B6-12BA-DB56-C4F62FD8BD04}"/>
              </a:ext>
            </a:extLst>
          </p:cNvPr>
          <p:cNvSpPr txBox="1"/>
          <p:nvPr/>
        </p:nvSpPr>
        <p:spPr>
          <a:xfrm>
            <a:off x="301086" y="1036765"/>
            <a:ext cx="3345788" cy="98488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t>seg</a:t>
            </a:r>
            <a:r>
              <a:rPr lang="ja-JP" altLang="en-US" sz="1600" b="1" dirty="0"/>
              <a:t>方法</a:t>
            </a:r>
            <a:endParaRPr lang="en-US" altLang="ja-JP" sz="1600" b="1" dirty="0"/>
          </a:p>
          <a:p>
            <a:r>
              <a:rPr lang="ja-JP" altLang="en-US" sz="1400" dirty="0"/>
              <a:t>ボロノイ辺による辺の加える方法</a:t>
            </a:r>
            <a:endParaRPr lang="en-US" altLang="zh-CN" sz="1400" dirty="0">
              <a:solidFill>
                <a:srgbClr val="FF0000"/>
              </a:solidFill>
            </a:endParaRPr>
          </a:p>
          <a:p>
            <a:pPr marL="285750" indent="-285750">
              <a:buFont typeface="Arial" panose="020B0604020202020204" pitchFamily="34" charset="0"/>
              <a:buChar char="•"/>
            </a:pPr>
            <a:r>
              <a:rPr lang="ja-JP" altLang="en-US" sz="1400" b="1" dirty="0"/>
              <a:t>全ての</a:t>
            </a:r>
            <a:r>
              <a:rPr lang="ja-JP" altLang="en-US" sz="1400" b="1" dirty="0">
                <a:solidFill>
                  <a:srgbClr val="FF0000"/>
                </a:solidFill>
              </a:rPr>
              <a:t>一つ</a:t>
            </a:r>
            <a:r>
              <a:rPr lang="ja-JP" altLang="en-US" sz="1400" dirty="0"/>
              <a:t>のボロノイ辺に対応する</a:t>
            </a:r>
            <a:endParaRPr lang="en-US" altLang="ja-JP" sz="1400" dirty="0"/>
          </a:p>
          <a:p>
            <a:r>
              <a:rPr lang="ja-JP" altLang="en-US" sz="1400" dirty="0"/>
              <a:t>両端の母点をつなぐ</a:t>
            </a:r>
            <a:endParaRPr lang="en-US" altLang="ja-JP" sz="1400" dirty="0"/>
          </a:p>
        </p:txBody>
      </p:sp>
      <p:grpSp>
        <p:nvGrpSpPr>
          <p:cNvPr id="30" name="组合 29">
            <a:extLst>
              <a:ext uri="{FF2B5EF4-FFF2-40B4-BE49-F238E27FC236}">
                <a16:creationId xmlns:a16="http://schemas.microsoft.com/office/drawing/2014/main" id="{E3B0E04F-1255-5090-C02B-F96CEC8393AA}"/>
              </a:ext>
            </a:extLst>
          </p:cNvPr>
          <p:cNvGrpSpPr/>
          <p:nvPr/>
        </p:nvGrpSpPr>
        <p:grpSpPr>
          <a:xfrm>
            <a:off x="448276" y="2021650"/>
            <a:ext cx="3168447" cy="2376335"/>
            <a:chOff x="4331480" y="1419040"/>
            <a:chExt cx="6584847" cy="4938635"/>
          </a:xfrm>
        </p:grpSpPr>
        <p:grpSp>
          <p:nvGrpSpPr>
            <p:cNvPr id="140" name="组合 139">
              <a:extLst>
                <a:ext uri="{FF2B5EF4-FFF2-40B4-BE49-F238E27FC236}">
                  <a16:creationId xmlns:a16="http://schemas.microsoft.com/office/drawing/2014/main" id="{BCA914AF-F35B-798A-97BE-931D28CE1685}"/>
                </a:ext>
              </a:extLst>
            </p:cNvPr>
            <p:cNvGrpSpPr/>
            <p:nvPr/>
          </p:nvGrpSpPr>
          <p:grpSpPr>
            <a:xfrm>
              <a:off x="4331480" y="1419040"/>
              <a:ext cx="6584847" cy="4938635"/>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 name="直接连接符 4">
              <a:extLst>
                <a:ext uri="{FF2B5EF4-FFF2-40B4-BE49-F238E27FC236}">
                  <a16:creationId xmlns:a16="http://schemas.microsoft.com/office/drawing/2014/main" id="{BAC50E99-9D5E-1563-35EC-89A3C00E6BD7}"/>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8" name="直接连接符 7">
              <a:extLst>
                <a:ext uri="{FF2B5EF4-FFF2-40B4-BE49-F238E27FC236}">
                  <a16:creationId xmlns:a16="http://schemas.microsoft.com/office/drawing/2014/main" id="{5BFB3E27-655D-9D97-D0D2-BA4B31835AA9}"/>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7708B667-EA8D-9B26-C4D8-96DDC26C872B}"/>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5937C8D-8001-9E13-90DC-FC183005409B}"/>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9C963421-597D-DE15-D85E-87206330EA8B}"/>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AF80ACF7-77C0-D19A-AD49-9F103165CDDE}"/>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椭圆 17">
              <a:extLst>
                <a:ext uri="{FF2B5EF4-FFF2-40B4-BE49-F238E27FC236}">
                  <a16:creationId xmlns:a16="http://schemas.microsoft.com/office/drawing/2014/main" id="{A7B60A92-C452-DB69-2F64-03E1E4D96BB7}"/>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id="{EAF7F51A-68D9-B21E-38C8-4B838FAE4228}"/>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DBC69B0A-9CAC-212D-E210-4398C2DFB794}"/>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A33622F6-1F94-DCC0-A544-C7EAC4AEF577}"/>
              </a:ext>
            </a:extLst>
          </p:cNvPr>
          <p:cNvSpPr txBox="1"/>
          <p:nvPr/>
        </p:nvSpPr>
        <p:spPr>
          <a:xfrm>
            <a:off x="4293810" y="1263074"/>
            <a:ext cx="4992040" cy="523220"/>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t>全ての</a:t>
            </a:r>
            <a:r>
              <a:rPr lang="ja-JP" altLang="en-US" sz="1400" b="1" dirty="0">
                <a:solidFill>
                  <a:srgbClr val="00B050"/>
                </a:solidFill>
              </a:rPr>
              <a:t>二つ</a:t>
            </a:r>
            <a:r>
              <a:rPr lang="ja-JP" altLang="en-US" sz="1400" dirty="0"/>
              <a:t>連続するボロノイ辺に対応する</a:t>
            </a:r>
            <a:endParaRPr lang="en-US" altLang="ja-JP" sz="1400" dirty="0"/>
          </a:p>
          <a:p>
            <a:r>
              <a:rPr lang="ja-JP" altLang="en-US" sz="1400" dirty="0"/>
              <a:t>両端の母点をつなぐ</a:t>
            </a:r>
            <a:endParaRPr lang="en-US" altLang="ja-JP" sz="1400" dirty="0"/>
          </a:p>
        </p:txBody>
      </p:sp>
      <p:grpSp>
        <p:nvGrpSpPr>
          <p:cNvPr id="64" name="组合 63">
            <a:extLst>
              <a:ext uri="{FF2B5EF4-FFF2-40B4-BE49-F238E27FC236}">
                <a16:creationId xmlns:a16="http://schemas.microsoft.com/office/drawing/2014/main" id="{5CC8FF71-E719-63D5-6E87-5CEE160CE6F2}"/>
              </a:ext>
            </a:extLst>
          </p:cNvPr>
          <p:cNvGrpSpPr/>
          <p:nvPr/>
        </p:nvGrpSpPr>
        <p:grpSpPr>
          <a:xfrm>
            <a:off x="4361183" y="2020683"/>
            <a:ext cx="3168448" cy="2376335"/>
            <a:chOff x="4934009" y="1785609"/>
            <a:chExt cx="6168074" cy="4626055"/>
          </a:xfrm>
        </p:grpSpPr>
        <p:grpSp>
          <p:nvGrpSpPr>
            <p:cNvPr id="33" name="组合 32">
              <a:extLst>
                <a:ext uri="{FF2B5EF4-FFF2-40B4-BE49-F238E27FC236}">
                  <a16:creationId xmlns:a16="http://schemas.microsoft.com/office/drawing/2014/main" id="{992563C9-EF64-16B6-D03B-FF47F97ECA2B}"/>
                </a:ext>
              </a:extLst>
            </p:cNvPr>
            <p:cNvGrpSpPr/>
            <p:nvPr/>
          </p:nvGrpSpPr>
          <p:grpSpPr>
            <a:xfrm>
              <a:off x="4934009" y="1785609"/>
              <a:ext cx="6168074" cy="4626055"/>
              <a:chOff x="6243284" y="2322715"/>
              <a:chExt cx="4343815" cy="3257861"/>
            </a:xfrm>
          </p:grpSpPr>
          <p:pic>
            <p:nvPicPr>
              <p:cNvPr id="34" name="图片 33">
                <a:extLst>
                  <a:ext uri="{FF2B5EF4-FFF2-40B4-BE49-F238E27FC236}">
                    <a16:creationId xmlns:a16="http://schemas.microsoft.com/office/drawing/2014/main" id="{18C1C414-2CA5-05F2-9FEA-48CF90FC86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8" name="椭圆 37">
                <a:extLst>
                  <a:ext uri="{FF2B5EF4-FFF2-40B4-BE49-F238E27FC236}">
                    <a16:creationId xmlns:a16="http://schemas.microsoft.com/office/drawing/2014/main" id="{6FD353AA-2651-FB48-5B30-482B8147B285}"/>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49E2B680-4B69-6984-6730-2EB8094AEB60}"/>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0" name="直接连接符 39">
                <a:extLst>
                  <a:ext uri="{FF2B5EF4-FFF2-40B4-BE49-F238E27FC236}">
                    <a16:creationId xmlns:a16="http://schemas.microsoft.com/office/drawing/2014/main" id="{D9453026-AD2A-E0B3-C291-7310DF6E47D9}"/>
                  </a:ext>
                </a:extLst>
              </p:cNvPr>
              <p:cNvCxnSpPr>
                <a:cxnSpLocks/>
              </p:cNvCxnSpPr>
              <p:nvPr/>
            </p:nvCxnSpPr>
            <p:spPr>
              <a:xfrm flipV="1">
                <a:off x="8226425" y="4908849"/>
                <a:ext cx="188766" cy="24427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739609D-4425-F859-08FC-D25400D178F7}"/>
                  </a:ext>
                </a:extLst>
              </p:cNvPr>
              <p:cNvCxnSpPr>
                <a:cxnSpLocks/>
              </p:cNvCxnSpPr>
              <p:nvPr/>
            </p:nvCxnSpPr>
            <p:spPr>
              <a:xfrm flipV="1">
                <a:off x="8415191" y="4613275"/>
                <a:ext cx="109684" cy="29681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a:extLst>
                <a:ext uri="{FF2B5EF4-FFF2-40B4-BE49-F238E27FC236}">
                  <a16:creationId xmlns:a16="http://schemas.microsoft.com/office/drawing/2014/main" id="{06BF4DBF-9F2C-9885-CDAB-2663896EF76F}"/>
                </a:ext>
              </a:extLst>
            </p:cNvPr>
            <p:cNvCxnSpPr/>
            <p:nvPr/>
          </p:nvCxnSpPr>
          <p:spPr>
            <a:xfrm flipV="1">
              <a:off x="7262348" y="4695874"/>
              <a:ext cx="1706428" cy="1135867"/>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49" name="直接连接符 48">
              <a:extLst>
                <a:ext uri="{FF2B5EF4-FFF2-40B4-BE49-F238E27FC236}">
                  <a16:creationId xmlns:a16="http://schemas.microsoft.com/office/drawing/2014/main" id="{3C1B22F5-553F-68E1-5567-EF61D864709D}"/>
                </a:ext>
              </a:extLst>
            </p:cNvPr>
            <p:cNvCxnSpPr>
              <a:cxnSpLocks/>
            </p:cNvCxnSpPr>
            <p:nvPr/>
          </p:nvCxnSpPr>
          <p:spPr>
            <a:xfrm flipV="1">
              <a:off x="6143625" y="3995738"/>
              <a:ext cx="1002506" cy="1436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64D436A2-595F-7633-DD16-581454FB8C32}"/>
                </a:ext>
              </a:extLst>
            </p:cNvPr>
            <p:cNvCxnSpPr>
              <a:cxnSpLocks/>
            </p:cNvCxnSpPr>
            <p:nvPr/>
          </p:nvCxnSpPr>
          <p:spPr>
            <a:xfrm flipH="1">
              <a:off x="7146131" y="3488531"/>
              <a:ext cx="71438" cy="507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418E18C3-775D-3124-87D5-6C63DA17FCCA}"/>
                </a:ext>
              </a:extLst>
            </p:cNvPr>
            <p:cNvSpPr/>
            <p:nvPr/>
          </p:nvSpPr>
          <p:spPr>
            <a:xfrm>
              <a:off x="7675616" y="3058249"/>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椭圆 58">
              <a:extLst>
                <a:ext uri="{FF2B5EF4-FFF2-40B4-BE49-F238E27FC236}">
                  <a16:creationId xmlns:a16="http://schemas.microsoft.com/office/drawing/2014/main" id="{20A6C72F-BD3A-B0D2-51F9-CB073BC33B5D}"/>
                </a:ext>
              </a:extLst>
            </p:cNvPr>
            <p:cNvSpPr/>
            <p:nvPr/>
          </p:nvSpPr>
          <p:spPr>
            <a:xfrm>
              <a:off x="6069237" y="4584566"/>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0" name="直接连接符 59">
              <a:extLst>
                <a:ext uri="{FF2B5EF4-FFF2-40B4-BE49-F238E27FC236}">
                  <a16:creationId xmlns:a16="http://schemas.microsoft.com/office/drawing/2014/main" id="{BF62784D-444E-9705-C200-AF0439D03CEE}"/>
                </a:ext>
              </a:extLst>
            </p:cNvPr>
            <p:cNvCxnSpPr>
              <a:cxnSpLocks/>
            </p:cNvCxnSpPr>
            <p:nvPr/>
          </p:nvCxnSpPr>
          <p:spPr>
            <a:xfrm flipV="1">
              <a:off x="6143625" y="3128510"/>
              <a:ext cx="1606379" cy="1530444"/>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sp>
        <p:nvSpPr>
          <p:cNvPr id="66" name="文本框 65">
            <a:extLst>
              <a:ext uri="{FF2B5EF4-FFF2-40B4-BE49-F238E27FC236}">
                <a16:creationId xmlns:a16="http://schemas.microsoft.com/office/drawing/2014/main" id="{E838AEA6-6023-1914-8FEA-7B79186CEA0E}"/>
              </a:ext>
            </a:extLst>
          </p:cNvPr>
          <p:cNvSpPr txBox="1"/>
          <p:nvPr/>
        </p:nvSpPr>
        <p:spPr>
          <a:xfrm>
            <a:off x="8196849" y="1250130"/>
            <a:ext cx="4060817" cy="523220"/>
          </a:xfrm>
          <a:prstGeom prst="rect">
            <a:avLst/>
          </a:prstGeom>
          <a:noFill/>
        </p:spPr>
        <p:txBody>
          <a:bodyPr wrap="square">
            <a:spAutoFit/>
          </a:bodyPr>
          <a:lstStyle/>
          <a:p>
            <a:pPr marL="285750" indent="-285750">
              <a:buFont typeface="Arial" panose="020B0604020202020204" pitchFamily="34" charset="0"/>
              <a:buChar char="•"/>
            </a:pPr>
            <a:r>
              <a:rPr lang="ja-JP" altLang="en-US" sz="1400" b="1" dirty="0"/>
              <a:t>全ての</a:t>
            </a:r>
            <a:r>
              <a:rPr lang="ja-JP" altLang="en-US" sz="1400" b="1" dirty="0">
                <a:solidFill>
                  <a:srgbClr val="00B0F0"/>
                </a:solidFill>
              </a:rPr>
              <a:t>三つ</a:t>
            </a:r>
            <a:r>
              <a:rPr lang="ja-JP" altLang="en-US" sz="1400" dirty="0"/>
              <a:t>連続するボロノイ辺に対応する</a:t>
            </a:r>
            <a:endParaRPr lang="en-US" altLang="ja-JP" sz="1400" dirty="0"/>
          </a:p>
          <a:p>
            <a:r>
              <a:rPr lang="ja-JP" altLang="en-US" sz="1400" dirty="0"/>
              <a:t>両端の母点をつなぐ</a:t>
            </a:r>
            <a:endParaRPr lang="zh-CN" altLang="en-US" sz="1400" dirty="0"/>
          </a:p>
        </p:txBody>
      </p:sp>
      <p:sp>
        <p:nvSpPr>
          <p:cNvPr id="67" name="文本框 66">
            <a:extLst>
              <a:ext uri="{FF2B5EF4-FFF2-40B4-BE49-F238E27FC236}">
                <a16:creationId xmlns:a16="http://schemas.microsoft.com/office/drawing/2014/main" id="{874B6BE7-80A9-4995-D6F9-7C3AC140EA77}"/>
              </a:ext>
            </a:extLst>
          </p:cNvPr>
          <p:cNvSpPr txBox="1"/>
          <p:nvPr/>
        </p:nvSpPr>
        <p:spPr>
          <a:xfrm>
            <a:off x="429884" y="4476861"/>
            <a:ext cx="2040943" cy="646331"/>
          </a:xfrm>
          <a:prstGeom prst="rect">
            <a:avLst/>
          </a:prstGeom>
          <a:noFill/>
        </p:spPr>
        <p:txBody>
          <a:bodyPr wrap="square" rtlCol="0">
            <a:spAutoFit/>
          </a:bodyPr>
          <a:lstStyle/>
          <a:p>
            <a:pPr algn="ctr"/>
            <a:r>
              <a:rPr lang="ja-JP" altLang="en-US" sz="1200" dirty="0"/>
              <a:t>三角形分割</a:t>
            </a:r>
            <a:r>
              <a:rPr lang="en-US" altLang="ja-JP" sz="1200" dirty="0"/>
              <a:t> + </a:t>
            </a:r>
            <a:r>
              <a:rPr lang="ja-JP" altLang="en-US" sz="1200" b="1" dirty="0">
                <a:solidFill>
                  <a:srgbClr val="FF0000"/>
                </a:solidFill>
              </a:rPr>
              <a:t>一つ</a:t>
            </a:r>
            <a:endParaRPr lang="en-US" altLang="ja-JP" sz="1200" b="1" dirty="0">
              <a:solidFill>
                <a:srgbClr val="FF0000"/>
              </a:solidFill>
            </a:endParaRPr>
          </a:p>
          <a:p>
            <a:pPr algn="ctr"/>
            <a:r>
              <a:rPr lang="ja-JP" altLang="en-US" sz="1200" dirty="0"/>
              <a:t>最適巡回路含まれないから</a:t>
            </a:r>
            <a:endParaRPr lang="en-US" altLang="ja-JP" sz="1200" dirty="0"/>
          </a:p>
          <a:p>
            <a:pPr algn="ctr"/>
            <a:r>
              <a:rPr lang="ja-JP" altLang="en-US" sz="1200" dirty="0"/>
              <a:t>拡張する</a:t>
            </a:r>
            <a:endParaRPr lang="zh-CN" altLang="en-US" sz="1200" dirty="0"/>
          </a:p>
        </p:txBody>
      </p:sp>
      <p:grpSp>
        <p:nvGrpSpPr>
          <p:cNvPr id="145" name="组合 144">
            <a:extLst>
              <a:ext uri="{FF2B5EF4-FFF2-40B4-BE49-F238E27FC236}">
                <a16:creationId xmlns:a16="http://schemas.microsoft.com/office/drawing/2014/main" id="{66D94447-0079-D37E-18F5-1F03EE0F570D}"/>
              </a:ext>
            </a:extLst>
          </p:cNvPr>
          <p:cNvGrpSpPr/>
          <p:nvPr/>
        </p:nvGrpSpPr>
        <p:grpSpPr>
          <a:xfrm>
            <a:off x="8274092" y="2020683"/>
            <a:ext cx="3179314" cy="2384486"/>
            <a:chOff x="7198242" y="2928098"/>
            <a:chExt cx="4343815" cy="3257861"/>
          </a:xfrm>
        </p:grpSpPr>
        <p:grpSp>
          <p:nvGrpSpPr>
            <p:cNvPr id="72" name="组合 71">
              <a:extLst>
                <a:ext uri="{FF2B5EF4-FFF2-40B4-BE49-F238E27FC236}">
                  <a16:creationId xmlns:a16="http://schemas.microsoft.com/office/drawing/2014/main" id="{F1FC9B65-623C-F07B-8490-96687FD77344}"/>
                </a:ext>
              </a:extLst>
            </p:cNvPr>
            <p:cNvGrpSpPr/>
            <p:nvPr/>
          </p:nvGrpSpPr>
          <p:grpSpPr>
            <a:xfrm>
              <a:off x="7198242" y="2928098"/>
              <a:ext cx="4343815" cy="3257861"/>
              <a:chOff x="6243284" y="2322715"/>
              <a:chExt cx="4343815" cy="3257861"/>
            </a:xfrm>
          </p:grpSpPr>
          <p:pic>
            <p:nvPicPr>
              <p:cNvPr id="73" name="图片 72">
                <a:extLst>
                  <a:ext uri="{FF2B5EF4-FFF2-40B4-BE49-F238E27FC236}">
                    <a16:creationId xmlns:a16="http://schemas.microsoft.com/office/drawing/2014/main" id="{8EB23F2B-D95C-799B-0333-6186C0EAFA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92" name="椭圆 91">
                <a:extLst>
                  <a:ext uri="{FF2B5EF4-FFF2-40B4-BE49-F238E27FC236}">
                    <a16:creationId xmlns:a16="http://schemas.microsoft.com/office/drawing/2014/main" id="{F2E57B49-04B0-6EE3-D954-FDDAE5EF943F}"/>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B8ABA68A-DC4E-CEFB-F7E4-613900561650}"/>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a:extLst>
                  <a:ext uri="{FF2B5EF4-FFF2-40B4-BE49-F238E27FC236}">
                    <a16:creationId xmlns:a16="http://schemas.microsoft.com/office/drawing/2014/main" id="{4452A810-F717-02FE-963D-DC81E7746980}"/>
                  </a:ext>
                </a:extLst>
              </p:cNvPr>
              <p:cNvCxnSpPr>
                <a:cxnSpLocks/>
              </p:cNvCxnSpPr>
              <p:nvPr/>
            </p:nvCxnSpPr>
            <p:spPr>
              <a:xfrm flipV="1">
                <a:off x="7085924" y="3875088"/>
                <a:ext cx="716639" cy="1074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2FEE8B67-70F9-C122-6B72-45DBD91C262F}"/>
                  </a:ext>
                </a:extLst>
              </p:cNvPr>
              <p:cNvCxnSpPr>
                <a:cxnSpLocks/>
              </p:cNvCxnSpPr>
              <p:nvPr/>
            </p:nvCxnSpPr>
            <p:spPr>
              <a:xfrm flipV="1">
                <a:off x="7802563" y="3524881"/>
                <a:ext cx="44450" cy="35020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8929D7AE-3890-3FF0-B742-541F79D0D156}"/>
                  </a:ext>
                </a:extLst>
              </p:cNvPr>
              <p:cNvCxnSpPr>
                <a:cxnSpLocks/>
              </p:cNvCxnSpPr>
              <p:nvPr/>
            </p:nvCxnSpPr>
            <p:spPr>
              <a:xfrm flipH="1">
                <a:off x="7847013" y="3476226"/>
                <a:ext cx="754062" cy="4865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98" name="直接连接符 97">
              <a:extLst>
                <a:ext uri="{FF2B5EF4-FFF2-40B4-BE49-F238E27FC236}">
                  <a16:creationId xmlns:a16="http://schemas.microsoft.com/office/drawing/2014/main" id="{C9563B9A-7D4A-AB2F-4E33-2006E714AE58}"/>
                </a:ext>
              </a:extLst>
            </p:cNvPr>
            <p:cNvCxnSpPr>
              <a:cxnSpLocks/>
            </p:cNvCxnSpPr>
            <p:nvPr/>
          </p:nvCxnSpPr>
          <p:spPr>
            <a:xfrm flipV="1">
              <a:off x="8046244" y="3895725"/>
              <a:ext cx="1888331" cy="1069181"/>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100" name="直接连接符 99">
              <a:extLst>
                <a:ext uri="{FF2B5EF4-FFF2-40B4-BE49-F238E27FC236}">
                  <a16:creationId xmlns:a16="http://schemas.microsoft.com/office/drawing/2014/main" id="{5D86847C-0222-C71F-E85D-8DBA2E64D7F9}"/>
                </a:ext>
              </a:extLst>
            </p:cNvPr>
            <p:cNvCxnSpPr>
              <a:cxnSpLocks/>
            </p:cNvCxnSpPr>
            <p:nvPr/>
          </p:nvCxnSpPr>
          <p:spPr>
            <a:xfrm flipH="1" flipV="1">
              <a:off x="10803731" y="5336381"/>
              <a:ext cx="276225" cy="3524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4A6916C6-01A9-9D01-79B5-ED86A0DFCF0F}"/>
                </a:ext>
              </a:extLst>
            </p:cNvPr>
            <p:cNvCxnSpPr>
              <a:cxnSpLocks/>
            </p:cNvCxnSpPr>
            <p:nvPr/>
          </p:nvCxnSpPr>
          <p:spPr>
            <a:xfrm flipH="1">
              <a:off x="10136981" y="5348112"/>
              <a:ext cx="666750" cy="2399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A0DEFEB4-FF57-3BF3-1285-341F301BAFBB}"/>
                </a:ext>
              </a:extLst>
            </p:cNvPr>
            <p:cNvCxnSpPr>
              <a:cxnSpLocks/>
            </p:cNvCxnSpPr>
            <p:nvPr/>
          </p:nvCxnSpPr>
          <p:spPr>
            <a:xfrm flipH="1" flipV="1">
              <a:off x="9579769" y="5234166"/>
              <a:ext cx="564356" cy="3694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2" name="椭圆 131">
              <a:extLst>
                <a:ext uri="{FF2B5EF4-FFF2-40B4-BE49-F238E27FC236}">
                  <a16:creationId xmlns:a16="http://schemas.microsoft.com/office/drawing/2014/main" id="{67BEB5AC-17D7-2C8F-CB78-F40B04104962}"/>
                </a:ext>
              </a:extLst>
            </p:cNvPr>
            <p:cNvSpPr/>
            <p:nvPr/>
          </p:nvSpPr>
          <p:spPr>
            <a:xfrm>
              <a:off x="9992324" y="4927251"/>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椭圆 134">
              <a:extLst>
                <a:ext uri="{FF2B5EF4-FFF2-40B4-BE49-F238E27FC236}">
                  <a16:creationId xmlns:a16="http://schemas.microsoft.com/office/drawing/2014/main" id="{99A02881-9E00-6412-536A-ECA64D95DBE2}"/>
                </a:ext>
              </a:extLst>
            </p:cNvPr>
            <p:cNvSpPr/>
            <p:nvPr/>
          </p:nvSpPr>
          <p:spPr>
            <a:xfrm>
              <a:off x="11110338" y="6014047"/>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6" name="直接连接符 135">
              <a:extLst>
                <a:ext uri="{FF2B5EF4-FFF2-40B4-BE49-F238E27FC236}">
                  <a16:creationId xmlns:a16="http://schemas.microsoft.com/office/drawing/2014/main" id="{E1A59FD9-A272-CA4A-6645-425E89558645}"/>
                </a:ext>
              </a:extLst>
            </p:cNvPr>
            <p:cNvCxnSpPr>
              <a:cxnSpLocks/>
            </p:cNvCxnSpPr>
            <p:nvPr/>
          </p:nvCxnSpPr>
          <p:spPr>
            <a:xfrm>
              <a:off x="10039350" y="4983956"/>
              <a:ext cx="1121569" cy="1085850"/>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grpSp>
        <p:nvGrpSpPr>
          <p:cNvPr id="149" name="组合 148">
            <a:extLst>
              <a:ext uri="{FF2B5EF4-FFF2-40B4-BE49-F238E27FC236}">
                <a16:creationId xmlns:a16="http://schemas.microsoft.com/office/drawing/2014/main" id="{CD601A7B-47B6-D40E-DFC4-FFB459C7B20C}"/>
              </a:ext>
            </a:extLst>
          </p:cNvPr>
          <p:cNvGrpSpPr/>
          <p:nvPr/>
        </p:nvGrpSpPr>
        <p:grpSpPr>
          <a:xfrm>
            <a:off x="401763" y="5475827"/>
            <a:ext cx="1549027" cy="1151371"/>
            <a:chOff x="6398525" y="2997202"/>
            <a:chExt cx="3232150" cy="2402413"/>
          </a:xfrm>
        </p:grpSpPr>
        <p:grpSp>
          <p:nvGrpSpPr>
            <p:cNvPr id="151" name="组合 150">
              <a:extLst>
                <a:ext uri="{FF2B5EF4-FFF2-40B4-BE49-F238E27FC236}">
                  <a16:creationId xmlns:a16="http://schemas.microsoft.com/office/drawing/2014/main" id="{003C1332-E8E7-FC8E-B1D3-0106566A0807}"/>
                </a:ext>
              </a:extLst>
            </p:cNvPr>
            <p:cNvGrpSpPr/>
            <p:nvPr/>
          </p:nvGrpSpPr>
          <p:grpSpPr>
            <a:xfrm>
              <a:off x="6398525" y="2997202"/>
              <a:ext cx="3232150" cy="2402413"/>
              <a:chOff x="6340467" y="2997203"/>
              <a:chExt cx="3232150" cy="2402413"/>
            </a:xfrm>
          </p:grpSpPr>
          <p:pic>
            <p:nvPicPr>
              <p:cNvPr id="153" name="图片 152">
                <a:extLst>
                  <a:ext uri="{FF2B5EF4-FFF2-40B4-BE49-F238E27FC236}">
                    <a16:creationId xmlns:a16="http://schemas.microsoft.com/office/drawing/2014/main" id="{5A6A449A-AA2E-1CA2-EAA6-1E838D88402A}"/>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154" name="直接连接符 153">
                <a:extLst>
                  <a:ext uri="{FF2B5EF4-FFF2-40B4-BE49-F238E27FC236}">
                    <a16:creationId xmlns:a16="http://schemas.microsoft.com/office/drawing/2014/main" id="{F282DD66-6489-9A83-0F83-A97A23B127F2}"/>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5" name="直接连接符 154">
                <a:extLst>
                  <a:ext uri="{FF2B5EF4-FFF2-40B4-BE49-F238E27FC236}">
                    <a16:creationId xmlns:a16="http://schemas.microsoft.com/office/drawing/2014/main" id="{0AAACAFF-6970-88A7-D435-9BB0714116B8}"/>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6" name="直接连接符 155">
                <a:extLst>
                  <a:ext uri="{FF2B5EF4-FFF2-40B4-BE49-F238E27FC236}">
                    <a16:creationId xmlns:a16="http://schemas.microsoft.com/office/drawing/2014/main" id="{5957C5BB-60FC-0DC4-E955-4CC0BF90927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7" name="直接连接符 156">
                <a:extLst>
                  <a:ext uri="{FF2B5EF4-FFF2-40B4-BE49-F238E27FC236}">
                    <a16:creationId xmlns:a16="http://schemas.microsoft.com/office/drawing/2014/main" id="{3AE9EE5D-DBCF-1637-9B2D-EE23A20289D3}"/>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8" name="直接连接符 157">
                <a:extLst>
                  <a:ext uri="{FF2B5EF4-FFF2-40B4-BE49-F238E27FC236}">
                    <a16:creationId xmlns:a16="http://schemas.microsoft.com/office/drawing/2014/main" id="{E42C24B2-43EE-F832-E9AA-A72E782284AE}"/>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9" name="直接连接符 158">
                <a:extLst>
                  <a:ext uri="{FF2B5EF4-FFF2-40B4-BE49-F238E27FC236}">
                    <a16:creationId xmlns:a16="http://schemas.microsoft.com/office/drawing/2014/main" id="{FFB72598-9FBD-A13B-F14D-8913FE7582D9}"/>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0" name="直接连接符 159">
                <a:extLst>
                  <a:ext uri="{FF2B5EF4-FFF2-40B4-BE49-F238E27FC236}">
                    <a16:creationId xmlns:a16="http://schemas.microsoft.com/office/drawing/2014/main" id="{2280B7DF-706D-658C-78B1-D3CE62441BA0}"/>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1" name="直接连接符 160">
                <a:extLst>
                  <a:ext uri="{FF2B5EF4-FFF2-40B4-BE49-F238E27FC236}">
                    <a16:creationId xmlns:a16="http://schemas.microsoft.com/office/drawing/2014/main" id="{3D6C9572-2E97-A3C7-DA20-BC7E20C2AD2B}"/>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2" name="直接连接符 161">
                <a:extLst>
                  <a:ext uri="{FF2B5EF4-FFF2-40B4-BE49-F238E27FC236}">
                    <a16:creationId xmlns:a16="http://schemas.microsoft.com/office/drawing/2014/main" id="{0FBF08A5-03C0-76D0-8DCF-03B5660A540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3" name="直接连接符 162">
                <a:extLst>
                  <a:ext uri="{FF2B5EF4-FFF2-40B4-BE49-F238E27FC236}">
                    <a16:creationId xmlns:a16="http://schemas.microsoft.com/office/drawing/2014/main" id="{F703CD95-F5A6-EA8E-9E53-66DA62279CEC}"/>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4" name="直接连接符 163">
                <a:extLst>
                  <a:ext uri="{FF2B5EF4-FFF2-40B4-BE49-F238E27FC236}">
                    <a16:creationId xmlns:a16="http://schemas.microsoft.com/office/drawing/2014/main" id="{72633663-816B-27F5-42EA-4FC389E54755}"/>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5" name="直接连接符 164">
                <a:extLst>
                  <a:ext uri="{FF2B5EF4-FFF2-40B4-BE49-F238E27FC236}">
                    <a16:creationId xmlns:a16="http://schemas.microsoft.com/office/drawing/2014/main" id="{30C84D0D-4ACD-602C-6170-96D39CA71B31}"/>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6" name="直接连接符 165">
                <a:extLst>
                  <a:ext uri="{FF2B5EF4-FFF2-40B4-BE49-F238E27FC236}">
                    <a16:creationId xmlns:a16="http://schemas.microsoft.com/office/drawing/2014/main" id="{99DAB4C6-9D42-C7C4-48EC-CCA56ADF9517}"/>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7" name="直接连接符 166">
                <a:extLst>
                  <a:ext uri="{FF2B5EF4-FFF2-40B4-BE49-F238E27FC236}">
                    <a16:creationId xmlns:a16="http://schemas.microsoft.com/office/drawing/2014/main" id="{E44B155F-6571-A5E9-B52D-372F27B364C9}"/>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8" name="直接连接符 167">
                <a:extLst>
                  <a:ext uri="{FF2B5EF4-FFF2-40B4-BE49-F238E27FC236}">
                    <a16:creationId xmlns:a16="http://schemas.microsoft.com/office/drawing/2014/main" id="{E89D6FDF-1180-91F5-B298-95E5A5D32590}"/>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69" name="直接连接符 168">
                <a:extLst>
                  <a:ext uri="{FF2B5EF4-FFF2-40B4-BE49-F238E27FC236}">
                    <a16:creationId xmlns:a16="http://schemas.microsoft.com/office/drawing/2014/main" id="{30BCC3C9-A68E-E150-6D87-AC8E072523B9}"/>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0" name="直接连接符 169">
                <a:extLst>
                  <a:ext uri="{FF2B5EF4-FFF2-40B4-BE49-F238E27FC236}">
                    <a16:creationId xmlns:a16="http://schemas.microsoft.com/office/drawing/2014/main" id="{7785B54F-9145-69C4-3E08-4AC0C7DE2C42}"/>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1" name="直接连接符 170">
                <a:extLst>
                  <a:ext uri="{FF2B5EF4-FFF2-40B4-BE49-F238E27FC236}">
                    <a16:creationId xmlns:a16="http://schemas.microsoft.com/office/drawing/2014/main" id="{F330802C-F0A4-E9A4-017C-6AAB85B621CD}"/>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2" name="直接连接符 171">
                <a:extLst>
                  <a:ext uri="{FF2B5EF4-FFF2-40B4-BE49-F238E27FC236}">
                    <a16:creationId xmlns:a16="http://schemas.microsoft.com/office/drawing/2014/main" id="{4FE1F738-47FE-614A-B269-3A067837BA2A}"/>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3" name="直接连接符 172">
                <a:extLst>
                  <a:ext uri="{FF2B5EF4-FFF2-40B4-BE49-F238E27FC236}">
                    <a16:creationId xmlns:a16="http://schemas.microsoft.com/office/drawing/2014/main" id="{159B57D6-7EF2-7262-BA8A-1E8B9C83C9C8}"/>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0" name="直接连接符 189">
                <a:extLst>
                  <a:ext uri="{FF2B5EF4-FFF2-40B4-BE49-F238E27FC236}">
                    <a16:creationId xmlns:a16="http://schemas.microsoft.com/office/drawing/2014/main" id="{597E3770-DB9C-88B2-53E7-6E159D6B1F9E}"/>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1" name="直接连接符 190">
                <a:extLst>
                  <a:ext uri="{FF2B5EF4-FFF2-40B4-BE49-F238E27FC236}">
                    <a16:creationId xmlns:a16="http://schemas.microsoft.com/office/drawing/2014/main" id="{27A7ACC4-8468-17B9-0A87-31846B0BAF4E}"/>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2" name="直接连接符 191">
                <a:extLst>
                  <a:ext uri="{FF2B5EF4-FFF2-40B4-BE49-F238E27FC236}">
                    <a16:creationId xmlns:a16="http://schemas.microsoft.com/office/drawing/2014/main" id="{D485F016-CD3A-4D9B-92C5-481E58F93A70}"/>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3" name="直接连接符 192">
                <a:extLst>
                  <a:ext uri="{FF2B5EF4-FFF2-40B4-BE49-F238E27FC236}">
                    <a16:creationId xmlns:a16="http://schemas.microsoft.com/office/drawing/2014/main" id="{17255529-DC96-A482-FF07-356435F5DA24}"/>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4" name="直接连接符 193">
                <a:extLst>
                  <a:ext uri="{FF2B5EF4-FFF2-40B4-BE49-F238E27FC236}">
                    <a16:creationId xmlns:a16="http://schemas.microsoft.com/office/drawing/2014/main" id="{FE3BE084-A77E-5D0C-AB09-630DE945EFCA}"/>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5" name="直接连接符 194">
                <a:extLst>
                  <a:ext uri="{FF2B5EF4-FFF2-40B4-BE49-F238E27FC236}">
                    <a16:creationId xmlns:a16="http://schemas.microsoft.com/office/drawing/2014/main" id="{AF251643-A12A-D3B2-DAB2-3AB42483297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6" name="直接连接符 195">
                <a:extLst>
                  <a:ext uri="{FF2B5EF4-FFF2-40B4-BE49-F238E27FC236}">
                    <a16:creationId xmlns:a16="http://schemas.microsoft.com/office/drawing/2014/main" id="{0B197D84-39A1-73D6-79C0-97F3E7B36815}"/>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99" name="直接连接符 198">
                <a:extLst>
                  <a:ext uri="{FF2B5EF4-FFF2-40B4-BE49-F238E27FC236}">
                    <a16:creationId xmlns:a16="http://schemas.microsoft.com/office/drawing/2014/main" id="{B8B0A7BC-9D80-4364-617C-74D8D15A7216}"/>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2" name="直接连接符 201">
                <a:extLst>
                  <a:ext uri="{FF2B5EF4-FFF2-40B4-BE49-F238E27FC236}">
                    <a16:creationId xmlns:a16="http://schemas.microsoft.com/office/drawing/2014/main" id="{20EBBEC5-8939-95A3-A2AA-A5B030C9E89A}"/>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3" name="直接连接符 202">
                <a:extLst>
                  <a:ext uri="{FF2B5EF4-FFF2-40B4-BE49-F238E27FC236}">
                    <a16:creationId xmlns:a16="http://schemas.microsoft.com/office/drawing/2014/main" id="{6914A32A-1AEC-94AD-FF77-CF4C01A4ADA9}"/>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5" name="直接连接符 204">
                <a:extLst>
                  <a:ext uri="{FF2B5EF4-FFF2-40B4-BE49-F238E27FC236}">
                    <a16:creationId xmlns:a16="http://schemas.microsoft.com/office/drawing/2014/main" id="{C0B111C1-4319-94C5-1417-49C4D50129E2}"/>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6" name="直接连接符 205">
                <a:extLst>
                  <a:ext uri="{FF2B5EF4-FFF2-40B4-BE49-F238E27FC236}">
                    <a16:creationId xmlns:a16="http://schemas.microsoft.com/office/drawing/2014/main" id="{C2D421E4-4271-ED0A-5467-4A2235FB3A56}"/>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208" name="直接连接符 207">
                <a:extLst>
                  <a:ext uri="{FF2B5EF4-FFF2-40B4-BE49-F238E27FC236}">
                    <a16:creationId xmlns:a16="http://schemas.microsoft.com/office/drawing/2014/main" id="{7F4D71E6-7F05-CC86-05B0-799B00240C9A}"/>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2" name="直接连接符 151">
              <a:extLst>
                <a:ext uri="{FF2B5EF4-FFF2-40B4-BE49-F238E27FC236}">
                  <a16:creationId xmlns:a16="http://schemas.microsoft.com/office/drawing/2014/main" id="{45909106-8760-9D56-B393-99D4BDCB53FA}"/>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231" name="文本框 230">
            <a:extLst>
              <a:ext uri="{FF2B5EF4-FFF2-40B4-BE49-F238E27FC236}">
                <a16:creationId xmlns:a16="http://schemas.microsoft.com/office/drawing/2014/main" id="{38A97E57-2823-125E-BF58-B324EDB80C89}"/>
              </a:ext>
            </a:extLst>
          </p:cNvPr>
          <p:cNvSpPr txBox="1"/>
          <p:nvPr/>
        </p:nvSpPr>
        <p:spPr>
          <a:xfrm>
            <a:off x="607045" y="6614869"/>
            <a:ext cx="954107" cy="276999"/>
          </a:xfrm>
          <a:prstGeom prst="rect">
            <a:avLst/>
          </a:prstGeom>
          <a:noFill/>
        </p:spPr>
        <p:txBody>
          <a:bodyPr wrap="none" rtlCol="0">
            <a:spAutoFit/>
          </a:bodyPr>
          <a:lstStyle/>
          <a:p>
            <a:r>
              <a:rPr lang="ja-JP" altLang="en-US" sz="1200" dirty="0"/>
              <a:t>三角形分割</a:t>
            </a:r>
            <a:endParaRPr lang="zh-CN" altLang="en-US" sz="1200" dirty="0"/>
          </a:p>
        </p:txBody>
      </p:sp>
      <p:sp>
        <p:nvSpPr>
          <p:cNvPr id="233" name="文本框 232">
            <a:extLst>
              <a:ext uri="{FF2B5EF4-FFF2-40B4-BE49-F238E27FC236}">
                <a16:creationId xmlns:a16="http://schemas.microsoft.com/office/drawing/2014/main" id="{4BA5F663-FE5F-A3A5-0E82-A010BEDC5300}"/>
              </a:ext>
            </a:extLst>
          </p:cNvPr>
          <p:cNvSpPr txBox="1"/>
          <p:nvPr/>
        </p:nvSpPr>
        <p:spPr>
          <a:xfrm>
            <a:off x="2072284" y="5782519"/>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81" name="文本框 280">
            <a:extLst>
              <a:ext uri="{FF2B5EF4-FFF2-40B4-BE49-F238E27FC236}">
                <a16:creationId xmlns:a16="http://schemas.microsoft.com/office/drawing/2014/main" id="{AAF5CA5F-FAF6-9B72-5B63-06F942C20F9F}"/>
              </a:ext>
            </a:extLst>
          </p:cNvPr>
          <p:cNvSpPr txBox="1"/>
          <p:nvPr/>
        </p:nvSpPr>
        <p:spPr>
          <a:xfrm>
            <a:off x="4338834" y="5739378"/>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96" name="文本框 295">
            <a:extLst>
              <a:ext uri="{FF2B5EF4-FFF2-40B4-BE49-F238E27FC236}">
                <a16:creationId xmlns:a16="http://schemas.microsoft.com/office/drawing/2014/main" id="{50E7FB7B-5F15-6FA0-6F83-0489D07316AF}"/>
              </a:ext>
            </a:extLst>
          </p:cNvPr>
          <p:cNvSpPr txBox="1"/>
          <p:nvPr/>
        </p:nvSpPr>
        <p:spPr>
          <a:xfrm>
            <a:off x="6617726" y="5695450"/>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317" name="文本框 316">
            <a:extLst>
              <a:ext uri="{FF2B5EF4-FFF2-40B4-BE49-F238E27FC236}">
                <a16:creationId xmlns:a16="http://schemas.microsoft.com/office/drawing/2014/main" id="{86C1C40B-9991-FBFB-AC4E-684E485F1A2A}"/>
              </a:ext>
            </a:extLst>
          </p:cNvPr>
          <p:cNvSpPr txBox="1"/>
          <p:nvPr/>
        </p:nvSpPr>
        <p:spPr>
          <a:xfrm>
            <a:off x="8798010" y="5732695"/>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320" name="文本框 319">
            <a:extLst>
              <a:ext uri="{FF2B5EF4-FFF2-40B4-BE49-F238E27FC236}">
                <a16:creationId xmlns:a16="http://schemas.microsoft.com/office/drawing/2014/main" id="{6BD2BA0A-9B16-AFEE-F356-A019DA0E401B}"/>
              </a:ext>
            </a:extLst>
          </p:cNvPr>
          <p:cNvSpPr txBox="1"/>
          <p:nvPr/>
        </p:nvSpPr>
        <p:spPr>
          <a:xfrm>
            <a:off x="9241194" y="5835184"/>
            <a:ext cx="1235092" cy="369332"/>
          </a:xfrm>
          <a:prstGeom prst="rect">
            <a:avLst/>
          </a:prstGeom>
          <a:noFill/>
        </p:spPr>
        <p:txBody>
          <a:bodyPr wrap="square">
            <a:spAutoFit/>
          </a:bodyPr>
          <a:lstStyle/>
          <a:p>
            <a:r>
              <a:rPr lang="en-US" altLang="zh-CN" sz="1800" b="1" dirty="0"/>
              <a:t>seg</a:t>
            </a:r>
            <a:r>
              <a:rPr lang="ja-JP" altLang="en-US" sz="1800" b="1" dirty="0"/>
              <a:t>方法</a:t>
            </a:r>
            <a:endParaRPr lang="en-US" altLang="ja-JP" sz="1800" b="1" dirty="0"/>
          </a:p>
        </p:txBody>
      </p:sp>
      <p:grpSp>
        <p:nvGrpSpPr>
          <p:cNvPr id="321" name="组合 320">
            <a:extLst>
              <a:ext uri="{FF2B5EF4-FFF2-40B4-BE49-F238E27FC236}">
                <a16:creationId xmlns:a16="http://schemas.microsoft.com/office/drawing/2014/main" id="{2E58B66F-5A76-C282-BAA5-2FCF563F5CCC}"/>
              </a:ext>
            </a:extLst>
          </p:cNvPr>
          <p:cNvGrpSpPr/>
          <p:nvPr/>
        </p:nvGrpSpPr>
        <p:grpSpPr>
          <a:xfrm>
            <a:off x="2691587" y="5488267"/>
            <a:ext cx="1480999" cy="1110749"/>
            <a:chOff x="4331480" y="1419040"/>
            <a:chExt cx="6584847" cy="4938635"/>
          </a:xfrm>
        </p:grpSpPr>
        <p:grpSp>
          <p:nvGrpSpPr>
            <p:cNvPr id="323" name="组合 322">
              <a:extLst>
                <a:ext uri="{FF2B5EF4-FFF2-40B4-BE49-F238E27FC236}">
                  <a16:creationId xmlns:a16="http://schemas.microsoft.com/office/drawing/2014/main" id="{3DA577C4-5D63-282D-0864-4E73A6486C17}"/>
                </a:ext>
              </a:extLst>
            </p:cNvPr>
            <p:cNvGrpSpPr/>
            <p:nvPr/>
          </p:nvGrpSpPr>
          <p:grpSpPr>
            <a:xfrm>
              <a:off x="4331480" y="1419040"/>
              <a:ext cx="6584847" cy="4938635"/>
              <a:chOff x="6243284" y="2322715"/>
              <a:chExt cx="4343815" cy="3257861"/>
            </a:xfrm>
          </p:grpSpPr>
          <p:pic>
            <p:nvPicPr>
              <p:cNvPr id="338" name="图片 337">
                <a:extLst>
                  <a:ext uri="{FF2B5EF4-FFF2-40B4-BE49-F238E27FC236}">
                    <a16:creationId xmlns:a16="http://schemas.microsoft.com/office/drawing/2014/main" id="{B62DC3EB-9565-52DB-DB14-FB4027D06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39" name="椭圆 338">
                <a:extLst>
                  <a:ext uri="{FF2B5EF4-FFF2-40B4-BE49-F238E27FC236}">
                    <a16:creationId xmlns:a16="http://schemas.microsoft.com/office/drawing/2014/main" id="{1BAB58C2-60D3-B1E1-F660-89D02CBF36F3}"/>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椭圆 340">
                <a:extLst>
                  <a:ext uri="{FF2B5EF4-FFF2-40B4-BE49-F238E27FC236}">
                    <a16:creationId xmlns:a16="http://schemas.microsoft.com/office/drawing/2014/main" id="{708979B8-15CE-EB6E-FC99-21ED79618F2B}"/>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2" name="直接连接符 341">
                <a:extLst>
                  <a:ext uri="{FF2B5EF4-FFF2-40B4-BE49-F238E27FC236}">
                    <a16:creationId xmlns:a16="http://schemas.microsoft.com/office/drawing/2014/main" id="{890753F6-A810-A38F-A554-05FD25ECB919}"/>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324" name="直接连接符 323">
              <a:extLst>
                <a:ext uri="{FF2B5EF4-FFF2-40B4-BE49-F238E27FC236}">
                  <a16:creationId xmlns:a16="http://schemas.microsoft.com/office/drawing/2014/main" id="{334E51CB-2E2A-F260-7584-6D1339BF5699}"/>
                </a:ext>
              </a:extLst>
            </p:cNvPr>
            <p:cNvCxnSpPr>
              <a:cxnSpLocks/>
            </p:cNvCxnSpPr>
            <p:nvPr/>
          </p:nvCxnSpPr>
          <p:spPr>
            <a:xfrm flipH="1" flipV="1">
              <a:off x="8841501" y="4938563"/>
              <a:ext cx="1506477" cy="1236948"/>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26" name="直接连接符 325">
              <a:extLst>
                <a:ext uri="{FF2B5EF4-FFF2-40B4-BE49-F238E27FC236}">
                  <a16:creationId xmlns:a16="http://schemas.microsoft.com/office/drawing/2014/main" id="{1027C38C-FC5E-E114-1B0D-99D66D0A6CAB}"/>
                </a:ext>
              </a:extLst>
            </p:cNvPr>
            <p:cNvCxnSpPr>
              <a:cxnSpLocks/>
            </p:cNvCxnSpPr>
            <p:nvPr/>
          </p:nvCxnSpPr>
          <p:spPr>
            <a:xfrm flipH="1" flipV="1">
              <a:off x="6659512" y="3756669"/>
              <a:ext cx="789038" cy="639119"/>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27" name="椭圆 326">
              <a:extLst>
                <a:ext uri="{FF2B5EF4-FFF2-40B4-BE49-F238E27FC236}">
                  <a16:creationId xmlns:a16="http://schemas.microsoft.com/office/drawing/2014/main" id="{BE9EFC64-4DB1-A7BA-7FB3-BABFB3EAB15F}"/>
                </a:ext>
              </a:extLst>
            </p:cNvPr>
            <p:cNvSpPr/>
            <p:nvPr/>
          </p:nvSpPr>
          <p:spPr>
            <a:xfrm>
              <a:off x="8538250" y="444481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9" name="椭圆 328">
              <a:extLst>
                <a:ext uri="{FF2B5EF4-FFF2-40B4-BE49-F238E27FC236}">
                  <a16:creationId xmlns:a16="http://schemas.microsoft.com/office/drawing/2014/main" id="{6F357B60-3A9A-2E35-2A8A-358A97BD23C1}"/>
                </a:ext>
              </a:extLst>
            </p:cNvPr>
            <p:cNvSpPr/>
            <p:nvPr/>
          </p:nvSpPr>
          <p:spPr>
            <a:xfrm>
              <a:off x="5937171" y="3397425"/>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0" name="直接连接符 329">
              <a:extLst>
                <a:ext uri="{FF2B5EF4-FFF2-40B4-BE49-F238E27FC236}">
                  <a16:creationId xmlns:a16="http://schemas.microsoft.com/office/drawing/2014/main" id="{D5077D07-E92B-96CE-0960-CDB35A5F8ED5}"/>
                </a:ext>
              </a:extLst>
            </p:cNvPr>
            <p:cNvCxnSpPr>
              <a:cxnSpLocks/>
            </p:cNvCxnSpPr>
            <p:nvPr/>
          </p:nvCxnSpPr>
          <p:spPr>
            <a:xfrm flipH="1" flipV="1">
              <a:off x="6016585" y="3476839"/>
              <a:ext cx="2601079" cy="1047386"/>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32" name="直接连接符 331">
              <a:extLst>
                <a:ext uri="{FF2B5EF4-FFF2-40B4-BE49-F238E27FC236}">
                  <a16:creationId xmlns:a16="http://schemas.microsoft.com/office/drawing/2014/main" id="{14E41587-B53C-E105-2433-03883FC808D0}"/>
                </a:ext>
              </a:extLst>
            </p:cNvPr>
            <p:cNvCxnSpPr>
              <a:cxnSpLocks/>
            </p:cNvCxnSpPr>
            <p:nvPr/>
          </p:nvCxnSpPr>
          <p:spPr>
            <a:xfrm flipH="1" flipV="1">
              <a:off x="7881938" y="2590800"/>
              <a:ext cx="38100" cy="1714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33" name="椭圆 332">
              <a:extLst>
                <a:ext uri="{FF2B5EF4-FFF2-40B4-BE49-F238E27FC236}">
                  <a16:creationId xmlns:a16="http://schemas.microsoft.com/office/drawing/2014/main" id="{2928FA60-8136-9286-9A37-D47C86002F96}"/>
                </a:ext>
              </a:extLst>
            </p:cNvPr>
            <p:cNvSpPr/>
            <p:nvPr/>
          </p:nvSpPr>
          <p:spPr>
            <a:xfrm>
              <a:off x="7957889" y="2076261"/>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5" name="直接连接符 334">
              <a:extLst>
                <a:ext uri="{FF2B5EF4-FFF2-40B4-BE49-F238E27FC236}">
                  <a16:creationId xmlns:a16="http://schemas.microsoft.com/office/drawing/2014/main" id="{BB057AB0-C7EF-A85A-12A5-F5B4FE4196BC}"/>
                </a:ext>
              </a:extLst>
            </p:cNvPr>
            <p:cNvCxnSpPr>
              <a:cxnSpLocks/>
            </p:cNvCxnSpPr>
            <p:nvPr/>
          </p:nvCxnSpPr>
          <p:spPr>
            <a:xfrm>
              <a:off x="8037303" y="2155675"/>
              <a:ext cx="421533" cy="700289"/>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sp>
          <p:nvSpPr>
            <p:cNvPr id="336" name="椭圆 335">
              <a:extLst>
                <a:ext uri="{FF2B5EF4-FFF2-40B4-BE49-F238E27FC236}">
                  <a16:creationId xmlns:a16="http://schemas.microsoft.com/office/drawing/2014/main" id="{A5A7A23D-C0B0-24E4-972E-612A7620ACA0}"/>
                </a:ext>
              </a:extLst>
            </p:cNvPr>
            <p:cNvSpPr/>
            <p:nvPr/>
          </p:nvSpPr>
          <p:spPr>
            <a:xfrm>
              <a:off x="8379422" y="2809686"/>
              <a:ext cx="158828" cy="158828"/>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43" name="组合 342">
            <a:extLst>
              <a:ext uri="{FF2B5EF4-FFF2-40B4-BE49-F238E27FC236}">
                <a16:creationId xmlns:a16="http://schemas.microsoft.com/office/drawing/2014/main" id="{CB2B6C12-E272-1A9F-5794-CE0BA913495A}"/>
              </a:ext>
            </a:extLst>
          </p:cNvPr>
          <p:cNvGrpSpPr/>
          <p:nvPr/>
        </p:nvGrpSpPr>
        <p:grpSpPr>
          <a:xfrm>
            <a:off x="4895062" y="5483221"/>
            <a:ext cx="1561733" cy="1171299"/>
            <a:chOff x="4934009" y="1785609"/>
            <a:chExt cx="6168074" cy="4626055"/>
          </a:xfrm>
        </p:grpSpPr>
        <p:grpSp>
          <p:nvGrpSpPr>
            <p:cNvPr id="344" name="组合 343">
              <a:extLst>
                <a:ext uri="{FF2B5EF4-FFF2-40B4-BE49-F238E27FC236}">
                  <a16:creationId xmlns:a16="http://schemas.microsoft.com/office/drawing/2014/main" id="{FB68FD86-D5E0-D63F-1512-F8A9CFE85535}"/>
                </a:ext>
              </a:extLst>
            </p:cNvPr>
            <p:cNvGrpSpPr/>
            <p:nvPr/>
          </p:nvGrpSpPr>
          <p:grpSpPr>
            <a:xfrm>
              <a:off x="4934009" y="1785609"/>
              <a:ext cx="6168074" cy="4626055"/>
              <a:chOff x="6243284" y="2322715"/>
              <a:chExt cx="4343815" cy="3257861"/>
            </a:xfrm>
          </p:grpSpPr>
          <p:pic>
            <p:nvPicPr>
              <p:cNvPr id="354" name="图片 353">
                <a:extLst>
                  <a:ext uri="{FF2B5EF4-FFF2-40B4-BE49-F238E27FC236}">
                    <a16:creationId xmlns:a16="http://schemas.microsoft.com/office/drawing/2014/main" id="{BA489137-C09E-7C4F-1F7B-6B4542E0C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55" name="椭圆 354">
                <a:extLst>
                  <a:ext uri="{FF2B5EF4-FFF2-40B4-BE49-F238E27FC236}">
                    <a16:creationId xmlns:a16="http://schemas.microsoft.com/office/drawing/2014/main" id="{C305A9B3-43B7-1A4A-8F0D-6B187EC8157F}"/>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7" name="椭圆 356">
                <a:extLst>
                  <a:ext uri="{FF2B5EF4-FFF2-40B4-BE49-F238E27FC236}">
                    <a16:creationId xmlns:a16="http://schemas.microsoft.com/office/drawing/2014/main" id="{96454746-BC63-B599-AE21-F3589612A428}"/>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8" name="直接连接符 357">
                <a:extLst>
                  <a:ext uri="{FF2B5EF4-FFF2-40B4-BE49-F238E27FC236}">
                    <a16:creationId xmlns:a16="http://schemas.microsoft.com/office/drawing/2014/main" id="{389122FF-D7C3-3D3D-0E60-1F35FEE2CC2E}"/>
                  </a:ext>
                </a:extLst>
              </p:cNvPr>
              <p:cNvCxnSpPr>
                <a:cxnSpLocks/>
              </p:cNvCxnSpPr>
              <p:nvPr/>
            </p:nvCxnSpPr>
            <p:spPr>
              <a:xfrm flipV="1">
                <a:off x="8226425" y="4908849"/>
                <a:ext cx="188766" cy="24427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0" name="直接连接符 359">
                <a:extLst>
                  <a:ext uri="{FF2B5EF4-FFF2-40B4-BE49-F238E27FC236}">
                    <a16:creationId xmlns:a16="http://schemas.microsoft.com/office/drawing/2014/main" id="{16C15F6A-B0AB-7C3B-D5DF-67B592E3B97D}"/>
                  </a:ext>
                </a:extLst>
              </p:cNvPr>
              <p:cNvCxnSpPr>
                <a:cxnSpLocks/>
              </p:cNvCxnSpPr>
              <p:nvPr/>
            </p:nvCxnSpPr>
            <p:spPr>
              <a:xfrm flipV="1">
                <a:off x="8415191" y="4613275"/>
                <a:ext cx="109684" cy="29681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45" name="直接连接符 344">
              <a:extLst>
                <a:ext uri="{FF2B5EF4-FFF2-40B4-BE49-F238E27FC236}">
                  <a16:creationId xmlns:a16="http://schemas.microsoft.com/office/drawing/2014/main" id="{EAD17FC7-7F0E-7394-5192-2C5BB7F1D4D1}"/>
                </a:ext>
              </a:extLst>
            </p:cNvPr>
            <p:cNvCxnSpPr/>
            <p:nvPr/>
          </p:nvCxnSpPr>
          <p:spPr>
            <a:xfrm flipV="1">
              <a:off x="7262348" y="4695874"/>
              <a:ext cx="1706428" cy="1135867"/>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46" name="直接连接符 345">
              <a:extLst>
                <a:ext uri="{FF2B5EF4-FFF2-40B4-BE49-F238E27FC236}">
                  <a16:creationId xmlns:a16="http://schemas.microsoft.com/office/drawing/2014/main" id="{CD9425E0-8A33-258F-D388-11C29F112F8D}"/>
                </a:ext>
              </a:extLst>
            </p:cNvPr>
            <p:cNvCxnSpPr>
              <a:cxnSpLocks/>
            </p:cNvCxnSpPr>
            <p:nvPr/>
          </p:nvCxnSpPr>
          <p:spPr>
            <a:xfrm flipV="1">
              <a:off x="6143625" y="3995738"/>
              <a:ext cx="1002506" cy="1436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8" name="直接连接符 347">
              <a:extLst>
                <a:ext uri="{FF2B5EF4-FFF2-40B4-BE49-F238E27FC236}">
                  <a16:creationId xmlns:a16="http://schemas.microsoft.com/office/drawing/2014/main" id="{E8C29AA3-649D-CB35-2D62-33DAEEE5F7B1}"/>
                </a:ext>
              </a:extLst>
            </p:cNvPr>
            <p:cNvCxnSpPr>
              <a:cxnSpLocks/>
            </p:cNvCxnSpPr>
            <p:nvPr/>
          </p:nvCxnSpPr>
          <p:spPr>
            <a:xfrm flipH="1">
              <a:off x="7146131" y="3488531"/>
              <a:ext cx="71438" cy="50720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349" name="椭圆 348">
              <a:extLst>
                <a:ext uri="{FF2B5EF4-FFF2-40B4-BE49-F238E27FC236}">
                  <a16:creationId xmlns:a16="http://schemas.microsoft.com/office/drawing/2014/main" id="{79993BD4-43AB-76F8-56E7-3D68267BC3B2}"/>
                </a:ext>
              </a:extLst>
            </p:cNvPr>
            <p:cNvSpPr/>
            <p:nvPr/>
          </p:nvSpPr>
          <p:spPr>
            <a:xfrm>
              <a:off x="7675616" y="3058249"/>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1" name="椭圆 350">
              <a:extLst>
                <a:ext uri="{FF2B5EF4-FFF2-40B4-BE49-F238E27FC236}">
                  <a16:creationId xmlns:a16="http://schemas.microsoft.com/office/drawing/2014/main" id="{93245A4F-DC73-AA18-E4ED-D3F392B6B28F}"/>
                </a:ext>
              </a:extLst>
            </p:cNvPr>
            <p:cNvSpPr/>
            <p:nvPr/>
          </p:nvSpPr>
          <p:spPr>
            <a:xfrm>
              <a:off x="6069237" y="4584566"/>
              <a:ext cx="148776" cy="148776"/>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52" name="直接连接符 351">
              <a:extLst>
                <a:ext uri="{FF2B5EF4-FFF2-40B4-BE49-F238E27FC236}">
                  <a16:creationId xmlns:a16="http://schemas.microsoft.com/office/drawing/2014/main" id="{4D0F0239-F2DE-71FC-93E0-006CEF56E4A1}"/>
                </a:ext>
              </a:extLst>
            </p:cNvPr>
            <p:cNvCxnSpPr>
              <a:cxnSpLocks/>
            </p:cNvCxnSpPr>
            <p:nvPr/>
          </p:nvCxnSpPr>
          <p:spPr>
            <a:xfrm flipV="1">
              <a:off x="6143625" y="3128510"/>
              <a:ext cx="1606379" cy="1530444"/>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grpSp>
        <p:nvGrpSpPr>
          <p:cNvPr id="361" name="组合 360">
            <a:extLst>
              <a:ext uri="{FF2B5EF4-FFF2-40B4-BE49-F238E27FC236}">
                <a16:creationId xmlns:a16="http://schemas.microsoft.com/office/drawing/2014/main" id="{56E4C288-AF74-3AA0-F297-BD1B3AA7003C}"/>
              </a:ext>
            </a:extLst>
          </p:cNvPr>
          <p:cNvGrpSpPr/>
          <p:nvPr/>
        </p:nvGrpSpPr>
        <p:grpSpPr>
          <a:xfrm>
            <a:off x="7057125" y="5493879"/>
            <a:ext cx="1560822" cy="1170617"/>
            <a:chOff x="7198242" y="2928098"/>
            <a:chExt cx="4343815" cy="3257861"/>
          </a:xfrm>
        </p:grpSpPr>
        <p:grpSp>
          <p:nvGrpSpPr>
            <p:cNvPr id="363" name="组合 362">
              <a:extLst>
                <a:ext uri="{FF2B5EF4-FFF2-40B4-BE49-F238E27FC236}">
                  <a16:creationId xmlns:a16="http://schemas.microsoft.com/office/drawing/2014/main" id="{8C734CB8-9D0B-8128-6A25-91BF743A3DB6}"/>
                </a:ext>
              </a:extLst>
            </p:cNvPr>
            <p:cNvGrpSpPr/>
            <p:nvPr/>
          </p:nvGrpSpPr>
          <p:grpSpPr>
            <a:xfrm>
              <a:off x="7198242" y="2928098"/>
              <a:ext cx="4343815" cy="3257861"/>
              <a:chOff x="6243284" y="2322715"/>
              <a:chExt cx="4343815" cy="3257861"/>
            </a:xfrm>
          </p:grpSpPr>
          <p:pic>
            <p:nvPicPr>
              <p:cNvPr id="375" name="图片 374">
                <a:extLst>
                  <a:ext uri="{FF2B5EF4-FFF2-40B4-BE49-F238E27FC236}">
                    <a16:creationId xmlns:a16="http://schemas.microsoft.com/office/drawing/2014/main" id="{1C0AE503-FEB2-B542-C14D-E351E0695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376" name="椭圆 375">
                <a:extLst>
                  <a:ext uri="{FF2B5EF4-FFF2-40B4-BE49-F238E27FC236}">
                    <a16:creationId xmlns:a16="http://schemas.microsoft.com/office/drawing/2014/main" id="{DCE449D6-7166-F72F-2948-7471E9979AD2}"/>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8" name="椭圆 377">
                <a:extLst>
                  <a:ext uri="{FF2B5EF4-FFF2-40B4-BE49-F238E27FC236}">
                    <a16:creationId xmlns:a16="http://schemas.microsoft.com/office/drawing/2014/main" id="{64406D5C-C5CC-4129-40A2-D5D2C22B27DF}"/>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9" name="直接连接符 378">
                <a:extLst>
                  <a:ext uri="{FF2B5EF4-FFF2-40B4-BE49-F238E27FC236}">
                    <a16:creationId xmlns:a16="http://schemas.microsoft.com/office/drawing/2014/main" id="{FD36DF74-5143-8192-758D-E44DEAB38983}"/>
                  </a:ext>
                </a:extLst>
              </p:cNvPr>
              <p:cNvCxnSpPr>
                <a:cxnSpLocks/>
              </p:cNvCxnSpPr>
              <p:nvPr/>
            </p:nvCxnSpPr>
            <p:spPr>
              <a:xfrm flipV="1">
                <a:off x="7085924" y="3875088"/>
                <a:ext cx="716639" cy="1074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1" name="直接连接符 380">
                <a:extLst>
                  <a:ext uri="{FF2B5EF4-FFF2-40B4-BE49-F238E27FC236}">
                    <a16:creationId xmlns:a16="http://schemas.microsoft.com/office/drawing/2014/main" id="{89AB534E-701F-7EFA-28AA-40C239ECF245}"/>
                  </a:ext>
                </a:extLst>
              </p:cNvPr>
              <p:cNvCxnSpPr>
                <a:cxnSpLocks/>
              </p:cNvCxnSpPr>
              <p:nvPr/>
            </p:nvCxnSpPr>
            <p:spPr>
              <a:xfrm flipV="1">
                <a:off x="7802563" y="3524881"/>
                <a:ext cx="44450" cy="35020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直接连接符 381">
                <a:extLst>
                  <a:ext uri="{FF2B5EF4-FFF2-40B4-BE49-F238E27FC236}">
                    <a16:creationId xmlns:a16="http://schemas.microsoft.com/office/drawing/2014/main" id="{F17DCA6D-3D74-101F-9EA3-5639DE25EA20}"/>
                  </a:ext>
                </a:extLst>
              </p:cNvPr>
              <p:cNvCxnSpPr>
                <a:cxnSpLocks/>
              </p:cNvCxnSpPr>
              <p:nvPr/>
            </p:nvCxnSpPr>
            <p:spPr>
              <a:xfrm flipH="1">
                <a:off x="7847013" y="3476226"/>
                <a:ext cx="754062" cy="4865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cxnSp>
          <p:nvCxnSpPr>
            <p:cNvPr id="364" name="直接连接符 363">
              <a:extLst>
                <a:ext uri="{FF2B5EF4-FFF2-40B4-BE49-F238E27FC236}">
                  <a16:creationId xmlns:a16="http://schemas.microsoft.com/office/drawing/2014/main" id="{2196B47C-EB52-AE6F-3AE8-3B0F1D3FB02B}"/>
                </a:ext>
              </a:extLst>
            </p:cNvPr>
            <p:cNvCxnSpPr>
              <a:cxnSpLocks/>
            </p:cNvCxnSpPr>
            <p:nvPr/>
          </p:nvCxnSpPr>
          <p:spPr>
            <a:xfrm flipV="1">
              <a:off x="8046244" y="3895725"/>
              <a:ext cx="1888331" cy="1069181"/>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cxnSp>
          <p:nvCxnSpPr>
            <p:cNvPr id="366" name="直接连接符 365">
              <a:extLst>
                <a:ext uri="{FF2B5EF4-FFF2-40B4-BE49-F238E27FC236}">
                  <a16:creationId xmlns:a16="http://schemas.microsoft.com/office/drawing/2014/main" id="{15F56CA9-4DC8-F68A-E68F-96D23072D32C}"/>
                </a:ext>
              </a:extLst>
            </p:cNvPr>
            <p:cNvCxnSpPr>
              <a:cxnSpLocks/>
            </p:cNvCxnSpPr>
            <p:nvPr/>
          </p:nvCxnSpPr>
          <p:spPr>
            <a:xfrm flipH="1" flipV="1">
              <a:off x="10803731" y="5336381"/>
              <a:ext cx="276225" cy="35242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7" name="直接连接符 366">
              <a:extLst>
                <a:ext uri="{FF2B5EF4-FFF2-40B4-BE49-F238E27FC236}">
                  <a16:creationId xmlns:a16="http://schemas.microsoft.com/office/drawing/2014/main" id="{EFC9787E-5C15-0AFF-D1AE-72EEEF5B7FF8}"/>
                </a:ext>
              </a:extLst>
            </p:cNvPr>
            <p:cNvCxnSpPr>
              <a:cxnSpLocks/>
            </p:cNvCxnSpPr>
            <p:nvPr/>
          </p:nvCxnSpPr>
          <p:spPr>
            <a:xfrm flipH="1">
              <a:off x="10136981" y="5348112"/>
              <a:ext cx="666750" cy="23998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69" name="直接连接符 368">
              <a:extLst>
                <a:ext uri="{FF2B5EF4-FFF2-40B4-BE49-F238E27FC236}">
                  <a16:creationId xmlns:a16="http://schemas.microsoft.com/office/drawing/2014/main" id="{E3577814-28C1-DD63-B940-CEE1F46B6981}"/>
                </a:ext>
              </a:extLst>
            </p:cNvPr>
            <p:cNvCxnSpPr>
              <a:cxnSpLocks/>
            </p:cNvCxnSpPr>
            <p:nvPr/>
          </p:nvCxnSpPr>
          <p:spPr>
            <a:xfrm flipH="1" flipV="1">
              <a:off x="9579769" y="5234166"/>
              <a:ext cx="564356" cy="36941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370" name="椭圆 369">
              <a:extLst>
                <a:ext uri="{FF2B5EF4-FFF2-40B4-BE49-F238E27FC236}">
                  <a16:creationId xmlns:a16="http://schemas.microsoft.com/office/drawing/2014/main" id="{D61EB7C2-C496-E07C-DF8E-53C35D5B2DE6}"/>
                </a:ext>
              </a:extLst>
            </p:cNvPr>
            <p:cNvSpPr/>
            <p:nvPr/>
          </p:nvSpPr>
          <p:spPr>
            <a:xfrm>
              <a:off x="9992324" y="4927251"/>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2" name="椭圆 371">
              <a:extLst>
                <a:ext uri="{FF2B5EF4-FFF2-40B4-BE49-F238E27FC236}">
                  <a16:creationId xmlns:a16="http://schemas.microsoft.com/office/drawing/2014/main" id="{BC7BCF7F-7C0D-0EB9-0640-383F86D1D0D7}"/>
                </a:ext>
              </a:extLst>
            </p:cNvPr>
            <p:cNvSpPr/>
            <p:nvPr/>
          </p:nvSpPr>
          <p:spPr>
            <a:xfrm>
              <a:off x="11110338" y="6014047"/>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3" name="直接连接符 372">
              <a:extLst>
                <a:ext uri="{FF2B5EF4-FFF2-40B4-BE49-F238E27FC236}">
                  <a16:creationId xmlns:a16="http://schemas.microsoft.com/office/drawing/2014/main" id="{8AEB7D29-32F6-ADD7-AF97-DC34B974D5C1}"/>
                </a:ext>
              </a:extLst>
            </p:cNvPr>
            <p:cNvCxnSpPr>
              <a:cxnSpLocks/>
            </p:cNvCxnSpPr>
            <p:nvPr/>
          </p:nvCxnSpPr>
          <p:spPr>
            <a:xfrm>
              <a:off x="10039350" y="4983956"/>
              <a:ext cx="1121569" cy="1085850"/>
            </a:xfrm>
            <a:prstGeom prst="line">
              <a:avLst/>
            </a:prstGeom>
            <a:ln w="38100">
              <a:solidFill>
                <a:schemeClr val="accent1"/>
              </a:solidFill>
            </a:ln>
          </p:spPr>
          <p:style>
            <a:lnRef idx="2">
              <a:schemeClr val="dk1"/>
            </a:lnRef>
            <a:fillRef idx="0">
              <a:schemeClr val="dk1"/>
            </a:fillRef>
            <a:effectRef idx="1">
              <a:schemeClr val="dk1"/>
            </a:effectRef>
            <a:fontRef idx="minor">
              <a:schemeClr val="tx1"/>
            </a:fontRef>
          </p:style>
        </p:cxnSp>
      </p:grpSp>
      <p:sp>
        <p:nvSpPr>
          <p:cNvPr id="384" name="文本框 383">
            <a:extLst>
              <a:ext uri="{FF2B5EF4-FFF2-40B4-BE49-F238E27FC236}">
                <a16:creationId xmlns:a16="http://schemas.microsoft.com/office/drawing/2014/main" id="{29EE6902-134D-D9EA-8ED6-B7110A17ED90}"/>
              </a:ext>
            </a:extLst>
          </p:cNvPr>
          <p:cNvSpPr txBox="1"/>
          <p:nvPr/>
        </p:nvSpPr>
        <p:spPr>
          <a:xfrm>
            <a:off x="5021135" y="4411385"/>
            <a:ext cx="2040943" cy="646331"/>
          </a:xfrm>
          <a:prstGeom prst="rect">
            <a:avLst/>
          </a:prstGeom>
          <a:noFill/>
        </p:spPr>
        <p:txBody>
          <a:bodyPr wrap="square" rtlCol="0">
            <a:spAutoFit/>
          </a:bodyPr>
          <a:lstStyle/>
          <a:p>
            <a:pPr algn="ctr"/>
            <a:r>
              <a:rPr lang="ja-JP" altLang="en-US" sz="1200" dirty="0"/>
              <a:t>三角形分割</a:t>
            </a:r>
            <a:r>
              <a:rPr lang="en-US" altLang="ja-JP" sz="1200" dirty="0"/>
              <a:t> + </a:t>
            </a:r>
            <a:r>
              <a:rPr lang="ja-JP" altLang="en-US" sz="1200" b="1" dirty="0">
                <a:solidFill>
                  <a:srgbClr val="FF0000"/>
                </a:solidFill>
              </a:rPr>
              <a:t>一つ</a:t>
            </a:r>
            <a:r>
              <a:rPr lang="en-US" altLang="ja-JP" sz="1200" b="1" dirty="0">
                <a:solidFill>
                  <a:srgbClr val="FF0000"/>
                </a:solidFill>
              </a:rPr>
              <a:t> </a:t>
            </a:r>
            <a:r>
              <a:rPr lang="en-US" altLang="ja-JP" sz="1200" dirty="0"/>
              <a:t>+</a:t>
            </a:r>
            <a:r>
              <a:rPr lang="en-US" altLang="ja-JP" sz="1200" b="1" dirty="0">
                <a:solidFill>
                  <a:srgbClr val="FF0000"/>
                </a:solidFill>
              </a:rPr>
              <a:t> </a:t>
            </a:r>
            <a:r>
              <a:rPr lang="ja-JP" altLang="en-US" sz="1200" b="1" dirty="0">
                <a:solidFill>
                  <a:srgbClr val="00B050"/>
                </a:solidFill>
              </a:rPr>
              <a:t>二つ</a:t>
            </a:r>
            <a:endParaRPr lang="en-US" altLang="ja-JP" sz="1200" b="1" dirty="0">
              <a:solidFill>
                <a:srgbClr val="00B050"/>
              </a:solidFill>
            </a:endParaRPr>
          </a:p>
          <a:p>
            <a:pPr algn="ctr"/>
            <a:r>
              <a:rPr lang="ja-JP" altLang="en-US" sz="1200" dirty="0"/>
              <a:t>最適巡回路含まれないから</a:t>
            </a:r>
            <a:endParaRPr lang="en-US" altLang="ja-JP" sz="1200" dirty="0"/>
          </a:p>
          <a:p>
            <a:pPr algn="ctr"/>
            <a:r>
              <a:rPr lang="ja-JP" altLang="en-US" sz="1200" dirty="0"/>
              <a:t>拡張する</a:t>
            </a:r>
            <a:endParaRPr lang="zh-CN" altLang="en-US" sz="1200" dirty="0"/>
          </a:p>
        </p:txBody>
      </p:sp>
      <p:sp>
        <p:nvSpPr>
          <p:cNvPr id="386" name="文本框 385">
            <a:extLst>
              <a:ext uri="{FF2B5EF4-FFF2-40B4-BE49-F238E27FC236}">
                <a16:creationId xmlns:a16="http://schemas.microsoft.com/office/drawing/2014/main" id="{19899415-77F1-118A-7AED-9F8FDF848981}"/>
              </a:ext>
            </a:extLst>
          </p:cNvPr>
          <p:cNvSpPr txBox="1"/>
          <p:nvPr/>
        </p:nvSpPr>
        <p:spPr>
          <a:xfrm>
            <a:off x="8784802" y="4422600"/>
            <a:ext cx="2435282" cy="461665"/>
          </a:xfrm>
          <a:prstGeom prst="rect">
            <a:avLst/>
          </a:prstGeom>
          <a:noFill/>
        </p:spPr>
        <p:txBody>
          <a:bodyPr wrap="none" rtlCol="0">
            <a:spAutoFit/>
          </a:bodyPr>
          <a:lstStyle/>
          <a:p>
            <a:pPr algn="ctr"/>
            <a:r>
              <a:rPr lang="ja-JP" altLang="en-US" sz="1200" dirty="0"/>
              <a:t>三角形分割</a:t>
            </a:r>
            <a:r>
              <a:rPr lang="en-US" altLang="ja-JP" sz="1200" dirty="0"/>
              <a:t> + </a:t>
            </a:r>
            <a:r>
              <a:rPr lang="ja-JP" altLang="en-US" sz="1200" b="1" dirty="0">
                <a:solidFill>
                  <a:srgbClr val="FF0000"/>
                </a:solidFill>
              </a:rPr>
              <a:t>一つ</a:t>
            </a:r>
            <a:r>
              <a:rPr lang="en-US" altLang="ja-JP" sz="1200" b="1" dirty="0">
                <a:solidFill>
                  <a:srgbClr val="FF0000"/>
                </a:solidFill>
              </a:rPr>
              <a:t> </a:t>
            </a:r>
            <a:r>
              <a:rPr lang="en-US" altLang="ja-JP" sz="1200" dirty="0"/>
              <a:t>+</a:t>
            </a:r>
            <a:r>
              <a:rPr lang="en-US" altLang="ja-JP" sz="1200" b="1" dirty="0">
                <a:solidFill>
                  <a:srgbClr val="FF0000"/>
                </a:solidFill>
              </a:rPr>
              <a:t> </a:t>
            </a:r>
            <a:r>
              <a:rPr lang="ja-JP" altLang="en-US" sz="1200" b="1" dirty="0">
                <a:solidFill>
                  <a:srgbClr val="00B050"/>
                </a:solidFill>
              </a:rPr>
              <a:t>二つ </a:t>
            </a:r>
            <a:r>
              <a:rPr lang="en-US" altLang="ja-JP" sz="1200" dirty="0"/>
              <a:t>+</a:t>
            </a:r>
            <a:r>
              <a:rPr lang="en-US" altLang="ja-JP" sz="1200" b="1" dirty="0">
                <a:solidFill>
                  <a:srgbClr val="00B050"/>
                </a:solidFill>
              </a:rPr>
              <a:t> </a:t>
            </a:r>
            <a:r>
              <a:rPr lang="ja-JP" altLang="en-US" sz="1200" b="1" dirty="0">
                <a:solidFill>
                  <a:srgbClr val="00B0F0"/>
                </a:solidFill>
              </a:rPr>
              <a:t>三つ</a:t>
            </a:r>
            <a:endParaRPr lang="en-US" altLang="ja-JP" sz="1200" b="1" dirty="0">
              <a:solidFill>
                <a:srgbClr val="00B0F0"/>
              </a:solidFill>
            </a:endParaRPr>
          </a:p>
          <a:p>
            <a:pPr algn="ctr"/>
            <a:r>
              <a:rPr lang="ja-JP" altLang="en-US" sz="1200" dirty="0"/>
              <a:t>最適巡回路含まれる</a:t>
            </a:r>
            <a:endParaRPr lang="en-US" altLang="ja-JP" sz="1200" dirty="0"/>
          </a:p>
        </p:txBody>
      </p:sp>
    </p:spTree>
    <p:extLst>
      <p:ext uri="{BB962C8B-B14F-4D97-AF65-F5344CB8AC3E}">
        <p14:creationId xmlns:p14="http://schemas.microsoft.com/office/powerpoint/2010/main" val="3318501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960450288"/>
              </p:ext>
            </p:extLst>
          </p:nvPr>
        </p:nvGraphicFramePr>
        <p:xfrm>
          <a:off x="301086" y="2955842"/>
          <a:ext cx="5794913" cy="339458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5211683" cy="1600438"/>
          </a:xfrm>
          <a:prstGeom prst="rect">
            <a:avLst/>
          </a:prstGeom>
          <a:noFill/>
        </p:spPr>
        <p:txBody>
          <a:bodyPr wrap="none" rtlCol="0">
            <a:spAutoFit/>
          </a:bodyPr>
          <a:lstStyle/>
          <a:p>
            <a:pPr marL="285750" indent="-285750">
              <a:buFont typeface="Arial" panose="020B0604020202020204" pitchFamily="34" charset="0"/>
              <a:buChar char="•"/>
            </a:pPr>
            <a:r>
              <a:rPr lang="ja-JP" altLang="en-US" sz="1400" b="1" dirty="0"/>
              <a:t>提案手法で得られたグラフの辺の個数</a:t>
            </a:r>
            <a:endParaRPr lang="en-US" altLang="ja-JP" sz="1400" b="1" dirty="0"/>
          </a:p>
          <a:p>
            <a:endParaRPr lang="en-US" altLang="ja-JP" sz="1400" dirty="0"/>
          </a:p>
          <a:p>
            <a:r>
              <a:rPr lang="ja-JP" altLang="en-US" sz="1400" dirty="0"/>
              <a:t>実験のインスタンス：</a:t>
            </a:r>
            <a:endParaRPr lang="en-US" altLang="ja-JP" sz="1400" dirty="0"/>
          </a:p>
          <a:p>
            <a:r>
              <a:rPr lang="ja-JP" altLang="en-US" sz="1400" dirty="0"/>
              <a:t>ランダムに座標を生成してから四捨五入の距離行列を求める</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609311" y="6307121"/>
            <a:ext cx="4184073" cy="523220"/>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完全グラフから削減された辺の個数も多くなる</a:t>
            </a:r>
            <a:endParaRPr lang="en-US" altLang="ja-JP" sz="1400"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6095999" y="1259585"/>
            <a:ext cx="5605568" cy="5047536"/>
          </a:xfrm>
          <a:prstGeom prst="rect">
            <a:avLst/>
          </a:prstGeom>
          <a:noFill/>
        </p:spPr>
        <p:txBody>
          <a:bodyPr wrap="square" rtlCol="0">
            <a:spAutoFit/>
          </a:bodyPr>
          <a:lstStyle/>
          <a:p>
            <a:pPr marL="285750" indent="-285750">
              <a:buFont typeface="Arial" panose="020B0604020202020204" pitchFamily="34" charset="0"/>
              <a:buChar char="•"/>
            </a:pPr>
            <a:r>
              <a:rPr lang="ja-JP" altLang="en-US" sz="1400" b="1" dirty="0"/>
              <a:t>提案手法で得られたグラフで元の最適巡回路が含まれるか</a:t>
            </a:r>
            <a:endParaRPr lang="en-US" altLang="ja-JP" sz="1400" b="1" dirty="0"/>
          </a:p>
          <a:p>
            <a:endParaRPr lang="en-US" altLang="ja-JP" sz="1400" dirty="0"/>
          </a:p>
          <a:p>
            <a:r>
              <a:rPr lang="ja-JP" altLang="en-US" sz="1200" dirty="0"/>
              <a:t>実験のインスタンス：</a:t>
            </a:r>
            <a:endParaRPr lang="en-US" altLang="ja-JP" sz="1200" dirty="0"/>
          </a:p>
          <a:p>
            <a:r>
              <a:rPr lang="ja-JP" altLang="en-US" sz="1200" dirty="0"/>
              <a:t>町の個数</a:t>
            </a:r>
            <a:r>
              <a:rPr lang="en-US" altLang="ja-JP" sz="1200" dirty="0"/>
              <a:t>5</a:t>
            </a:r>
            <a:r>
              <a:rPr lang="ja-JP" altLang="en-US" sz="1200" dirty="0"/>
              <a:t>から</a:t>
            </a:r>
            <a:r>
              <a:rPr lang="en-US" altLang="ja-JP" sz="1200" dirty="0"/>
              <a:t>200</a:t>
            </a:r>
            <a:r>
              <a:rPr lang="ja-JP" altLang="en-US" sz="1200" dirty="0"/>
              <a:t>まで（総</a:t>
            </a:r>
            <a:r>
              <a:rPr lang="en-US" altLang="ja-JP" sz="1200" dirty="0"/>
              <a:t>196</a:t>
            </a:r>
            <a:r>
              <a:rPr lang="ja-JP" altLang="en-US" sz="1200" dirty="0"/>
              <a:t>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全てのインスタンスに対して提案手法で得られた二つのグラフで（</a:t>
            </a:r>
            <a:r>
              <a:rPr lang="en-US" altLang="ja-JP" sz="1200" dirty="0"/>
              <a:t>seg</a:t>
            </a:r>
            <a:r>
              <a:rPr lang="ja-JP" altLang="en-US" sz="1200" dirty="0"/>
              <a:t>グラフ，</a:t>
            </a:r>
            <a:r>
              <a:rPr lang="en-US" altLang="ja-JP" sz="1200" dirty="0" err="1"/>
              <a:t>nei</a:t>
            </a:r>
            <a:r>
              <a:rPr lang="ja-JP" altLang="en-US" sz="1200" dirty="0"/>
              <a:t>グラフ）元の</a:t>
            </a:r>
            <a:r>
              <a:rPr lang="ja-JP" altLang="en-US" sz="1200" b="1" dirty="0"/>
              <a:t>最適巡回路が含まれる</a:t>
            </a:r>
            <a:endParaRPr lang="en-US" altLang="ja-JP" sz="1200" b="1" dirty="0"/>
          </a:p>
          <a:p>
            <a:endParaRPr lang="en-US" altLang="zh-CN" sz="1200" dirty="0"/>
          </a:p>
          <a:p>
            <a:r>
              <a:rPr lang="ja-JP" altLang="en-US" sz="1200" dirty="0"/>
              <a:t>実験結果から見ると</a:t>
            </a:r>
            <a:endParaRPr lang="en-US" altLang="zh-CN" sz="1200" dirty="0"/>
          </a:p>
          <a:p>
            <a:r>
              <a:rPr lang="ja-JP" altLang="en-US" sz="1200" dirty="0"/>
              <a:t>完全グラフから削減された辺は</a:t>
            </a:r>
            <a:r>
              <a:rPr lang="en-US" altLang="ja-JP" sz="1200" dirty="0"/>
              <a:t>TSP</a:t>
            </a:r>
            <a:r>
              <a:rPr lang="ja-JP" altLang="en-US" sz="1200" dirty="0"/>
              <a:t>の最適巡回路にならない</a:t>
            </a:r>
            <a:endParaRPr lang="en-US" altLang="ja-JP" sz="1200" dirty="0"/>
          </a:p>
          <a:p>
            <a:endParaRPr lang="en-US" altLang="ja-JP" sz="1200" dirty="0"/>
          </a:p>
          <a:p>
            <a:r>
              <a:rPr lang="ja-JP" altLang="en-US" sz="1200" dirty="0"/>
              <a:t>これで元の</a:t>
            </a:r>
            <a:r>
              <a:rPr lang="en-US" altLang="ja-JP" sz="1200" dirty="0"/>
              <a:t>TSP</a:t>
            </a:r>
            <a:r>
              <a:rPr lang="ja-JP" altLang="en-US" sz="1200" dirty="0"/>
              <a:t>（完全グラフ）を解く</a:t>
            </a:r>
            <a:endParaRPr lang="en-US" altLang="ja-JP" sz="1200" dirty="0"/>
          </a:p>
          <a:p>
            <a:r>
              <a:rPr lang="en-US" altLang="ja-JP" sz="1200" dirty="0"/>
              <a:t>seg</a:t>
            </a:r>
            <a:r>
              <a:rPr lang="ja-JP" altLang="en-US" sz="1200" dirty="0"/>
              <a:t>グラフあるいは</a:t>
            </a:r>
            <a:r>
              <a:rPr lang="en-US" altLang="ja-JP" sz="1200" dirty="0" err="1"/>
              <a:t>nei</a:t>
            </a:r>
            <a:r>
              <a:rPr lang="ja-JP" altLang="en-US" sz="1200" dirty="0"/>
              <a:t>グラフの</a:t>
            </a:r>
            <a:r>
              <a:rPr lang="en-US" altLang="ja-JP" sz="1200" dirty="0"/>
              <a:t>TSP</a:t>
            </a:r>
            <a:r>
              <a:rPr lang="ja-JP" altLang="en-US" sz="1200" dirty="0"/>
              <a:t>を解く</a:t>
            </a:r>
            <a:endParaRPr lang="en-US" altLang="ja-JP" sz="1200" dirty="0"/>
          </a:p>
          <a:p>
            <a:r>
              <a:rPr lang="ja-JP" altLang="en-US" sz="1200" dirty="0"/>
              <a:t>が同じである</a:t>
            </a:r>
            <a:endParaRPr lang="en-US" altLang="ja-JP" sz="1200" dirty="0"/>
          </a:p>
          <a:p>
            <a:endParaRPr lang="en-US" altLang="zh-CN" sz="1400" dirty="0"/>
          </a:p>
          <a:p>
            <a:pPr marL="285750" indent="-285750">
              <a:buFont typeface="Arial" panose="020B0604020202020204" pitchFamily="34" charset="0"/>
              <a:buChar char="•"/>
            </a:pPr>
            <a:r>
              <a:rPr lang="en-US" altLang="ja-JP" sz="1400" b="1" dirty="0"/>
              <a:t>LKH</a:t>
            </a:r>
            <a:r>
              <a:rPr lang="ja-JP" altLang="en-US" sz="1400" b="1" dirty="0"/>
              <a:t>で制限されたグラフ（</a:t>
            </a:r>
            <a:r>
              <a:rPr lang="en-US" altLang="ja-JP" sz="1400" b="1" dirty="0"/>
              <a:t>seg</a:t>
            </a:r>
            <a:r>
              <a:rPr lang="ja-JP" altLang="en-US" sz="1400" b="1" dirty="0"/>
              <a:t>グラフと</a:t>
            </a:r>
            <a:r>
              <a:rPr lang="en-US" altLang="ja-JP" sz="1400" b="1" dirty="0" err="1"/>
              <a:t>nei</a:t>
            </a:r>
            <a:r>
              <a:rPr lang="ja-JP" altLang="en-US" sz="1400" b="1" dirty="0"/>
              <a:t>グラフ）を解く</a:t>
            </a:r>
            <a:endParaRPr lang="en-US" altLang="ja-JP" sz="1400" b="1" dirty="0"/>
          </a:p>
          <a:p>
            <a:endParaRPr lang="en-US" altLang="ja-JP" sz="1200" b="1" dirty="0"/>
          </a:p>
          <a:p>
            <a:r>
              <a:rPr lang="ja-JP" altLang="en-US" sz="1200" dirty="0"/>
              <a:t>存在しない辺については</a:t>
            </a:r>
            <a:endParaRPr lang="en-US" altLang="ja-JP" sz="1200" dirty="0"/>
          </a:p>
          <a:p>
            <a:r>
              <a:rPr lang="ja-JP" altLang="en-US" sz="1200" dirty="0"/>
              <a:t>距離行列に対応するところで</a:t>
            </a:r>
            <a:r>
              <a:rPr lang="ja-JP" altLang="en-US" sz="1200" b="1" dirty="0"/>
              <a:t>距離行列の最大値</a:t>
            </a:r>
            <a:r>
              <a:rPr lang="ja-JP" altLang="en-US" sz="1200" dirty="0"/>
              <a:t>で書き換える</a:t>
            </a:r>
            <a:endParaRPr lang="en-US" altLang="ja-JP" sz="1200" dirty="0"/>
          </a:p>
          <a:p>
            <a:endParaRPr lang="en-US" altLang="zh-CN" sz="1400" b="1" dirty="0"/>
          </a:p>
          <a:p>
            <a:r>
              <a:rPr lang="ja-JP" altLang="en-US" sz="1200" dirty="0"/>
              <a:t>一つのインスタンス</a:t>
            </a:r>
            <a:r>
              <a:rPr lang="en-US" altLang="ja-JP" sz="1200" dirty="0"/>
              <a:t>10</a:t>
            </a:r>
            <a:r>
              <a:rPr lang="ja-JP" altLang="en-US" sz="1200" dirty="0"/>
              <a:t>回解いて</a:t>
            </a:r>
            <a:endParaRPr lang="en-US" altLang="ja-JP" sz="1200" dirty="0"/>
          </a:p>
          <a:p>
            <a:r>
              <a:rPr lang="ja-JP" altLang="en-US" sz="1200" dirty="0"/>
              <a:t>その内の距離最小値と元の</a:t>
            </a:r>
            <a:r>
              <a:rPr lang="en-US" altLang="ja-JP" sz="1200" dirty="0"/>
              <a:t>TSP</a:t>
            </a:r>
            <a:r>
              <a:rPr lang="ja-JP" altLang="en-US" sz="1200" dirty="0"/>
              <a:t>最適巡回路の距離を比べる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a:t>
            </a:r>
            <a:r>
              <a:rPr lang="ja-JP" altLang="en-US" sz="1200" b="1" dirty="0"/>
              <a:t>距離最小値が最適巡回路の距離と一致する</a:t>
            </a:r>
            <a:endParaRPr lang="en-US" altLang="zh-CN" sz="1200"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9333028" y="550879"/>
            <a:ext cx="2573140" cy="307777"/>
          </a:xfrm>
          <a:prstGeom prst="rect">
            <a:avLst/>
          </a:prstGeom>
          <a:noFill/>
          <a:ln>
            <a:solidFill>
              <a:schemeClr val="tx1"/>
            </a:solidFill>
          </a:ln>
        </p:spPr>
        <p:txBody>
          <a:bodyPr wrap="none" rtlCol="0">
            <a:spAutoFit/>
          </a:bodyPr>
          <a:lstStyle/>
          <a:p>
            <a:r>
              <a:rPr lang="en-US" altLang="ja-JP" sz="1400" dirty="0"/>
              <a:t>LKH</a:t>
            </a:r>
            <a:r>
              <a:rPr lang="ja-JP" altLang="en-US" sz="1400" dirty="0"/>
              <a:t>：</a:t>
            </a:r>
            <a:r>
              <a:rPr lang="en-US" altLang="ja-JP" sz="1400" dirty="0"/>
              <a:t>TSP</a:t>
            </a:r>
            <a:r>
              <a:rPr lang="ja-JP" altLang="en-US" sz="1400" dirty="0"/>
              <a:t>問題の専用ソルバー</a:t>
            </a:r>
            <a:endParaRPr lang="zh-CN" altLang="en-US" sz="1400" dirty="0"/>
          </a:p>
        </p:txBody>
      </p:sp>
    </p:spTree>
    <p:extLst>
      <p:ext uri="{BB962C8B-B14F-4D97-AF65-F5344CB8AC3E}">
        <p14:creationId xmlns:p14="http://schemas.microsoft.com/office/powerpoint/2010/main" val="3508472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8" y="1108898"/>
            <a:ext cx="5257862" cy="1631216"/>
          </a:xfrm>
          <a:prstGeom prst="rect">
            <a:avLst/>
          </a:prstGeom>
          <a:noFill/>
        </p:spPr>
        <p:txBody>
          <a:bodyPr wrap="square">
            <a:spAutoFit/>
          </a:bodyPr>
          <a:lstStyle/>
          <a:p>
            <a:r>
              <a:rPr lang="ja-JP" altLang="en-US" sz="1600" b="1" dirty="0"/>
              <a:t>目的関数の二次項を削減する</a:t>
            </a:r>
            <a:endParaRPr lang="en-US" altLang="ja-JP" sz="1600" b="1" dirty="0"/>
          </a:p>
          <a:p>
            <a:endParaRPr lang="en-US" altLang="zh-CN" sz="1400" dirty="0"/>
          </a:p>
          <a:p>
            <a:r>
              <a:rPr lang="ja-JP" altLang="en-US" sz="1400" dirty="0"/>
              <a:t>制限されたグラフで存在しない辺は考慮しなくても良いことで</a:t>
            </a:r>
            <a:endParaRPr lang="en-US" altLang="ja-JP" sz="1400" dirty="0"/>
          </a:p>
          <a:p>
            <a:r>
              <a:rPr lang="ja-JP" altLang="en-US" sz="1400" dirty="0"/>
              <a:t>元の目的関数の二次項を削減できる</a:t>
            </a:r>
            <a:endParaRPr lang="en-US" altLang="zh-CN" sz="1400" dirty="0"/>
          </a:p>
          <a:p>
            <a:endParaRPr lang="en-US" altLang="zh-CN" sz="1400" dirty="0"/>
          </a:p>
          <a:p>
            <a:r>
              <a:rPr lang="ja-JP" altLang="en-US" sz="1400" dirty="0"/>
              <a:t>例えば：</a:t>
            </a:r>
            <a:endParaRPr lang="en-US" altLang="ja-JP" sz="1400" dirty="0"/>
          </a:p>
          <a:p>
            <a:r>
              <a:rPr lang="ja-JP" altLang="en-US" sz="1400" dirty="0"/>
              <a:t>町五つある</a:t>
            </a:r>
            <a:r>
              <a:rPr lang="en-US" altLang="ja-JP" sz="1400" dirty="0"/>
              <a:t>TSP</a:t>
            </a:r>
            <a:r>
              <a:rPr lang="ja-JP" altLang="en-US" sz="1400" dirty="0"/>
              <a:t>インスタンス</a:t>
            </a:r>
            <a:endParaRPr lang="zh-CN" altLang="en-US" sz="1400"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114238" y="3429000"/>
            <a:ext cx="954107" cy="276999"/>
          </a:xfrm>
          <a:prstGeom prst="rect">
            <a:avLst/>
          </a:prstGeom>
          <a:noFill/>
        </p:spPr>
        <p:txBody>
          <a:bodyPr wrap="none" rtlCol="0">
            <a:spAutoFit/>
          </a:bodyPr>
          <a:lstStyle/>
          <a:p>
            <a:r>
              <a:rPr lang="ja-JP" altLang="en-US" sz="1200" dirty="0"/>
              <a:t>完全グラフ</a:t>
            </a:r>
            <a:endParaRPr lang="zh-CN" altLang="en-US" sz="12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887631" y="3433999"/>
            <a:ext cx="1107996" cy="276999"/>
          </a:xfrm>
          <a:prstGeom prst="rect">
            <a:avLst/>
          </a:prstGeom>
          <a:noFill/>
        </p:spPr>
        <p:txBody>
          <a:bodyPr wrap="none" rtlCol="0">
            <a:spAutoFit/>
          </a:bodyPr>
          <a:lstStyle/>
          <a:p>
            <a:r>
              <a:rPr lang="ja-JP" altLang="en-US" sz="1200" dirty="0"/>
              <a:t>元の</a:t>
            </a:r>
            <a:r>
              <a:rPr lang="ja-JP" altLang="en-US" sz="1200" b="1" dirty="0"/>
              <a:t>距離行列</a:t>
            </a:r>
            <a:endParaRPr lang="zh-CN" altLang="en-US" sz="1200" dirty="0"/>
          </a:p>
        </p:txBody>
      </p:sp>
      <p:sp>
        <p:nvSpPr>
          <p:cNvPr id="13" name="箭头: 右 12">
            <a:extLst>
              <a:ext uri="{FF2B5EF4-FFF2-40B4-BE49-F238E27FC236}">
                <a16:creationId xmlns:a16="http://schemas.microsoft.com/office/drawing/2014/main" id="{922D95BC-3FB5-FDBE-E429-81EAF3C59F46}"/>
              </a:ext>
            </a:extLst>
          </p:cNvPr>
          <p:cNvSpPr/>
          <p:nvPr/>
        </p:nvSpPr>
        <p:spPr>
          <a:xfrm>
            <a:off x="3045051" y="3772449"/>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790F8970-20E3-93F1-A84C-809CB729792A}"/>
              </a:ext>
            </a:extLst>
          </p:cNvPr>
          <p:cNvSpPr txBox="1"/>
          <p:nvPr/>
        </p:nvSpPr>
        <p:spPr>
          <a:xfrm>
            <a:off x="6209" y="5474720"/>
            <a:ext cx="954107" cy="461665"/>
          </a:xfrm>
          <a:prstGeom prst="rect">
            <a:avLst/>
          </a:prstGeom>
          <a:noFill/>
        </p:spPr>
        <p:txBody>
          <a:bodyPr wrap="none" rtlCol="0">
            <a:spAutoFit/>
          </a:bodyPr>
          <a:lstStyle/>
          <a:p>
            <a:r>
              <a:rPr lang="ja-JP" altLang="en-US" sz="1200" dirty="0"/>
              <a:t>制限された</a:t>
            </a:r>
            <a:endParaRPr lang="en-US" altLang="ja-JP" sz="1200" dirty="0"/>
          </a:p>
          <a:p>
            <a:r>
              <a:rPr lang="ja-JP" altLang="en-US" sz="1200" dirty="0"/>
              <a:t>グラフ</a:t>
            </a:r>
            <a:endParaRPr lang="zh-CN" altLang="en-US" sz="1200" dirty="0"/>
          </a:p>
        </p:txBody>
      </p:sp>
      <p:sp>
        <p:nvSpPr>
          <p:cNvPr id="33" name="箭头: 右 32">
            <a:extLst>
              <a:ext uri="{FF2B5EF4-FFF2-40B4-BE49-F238E27FC236}">
                <a16:creationId xmlns:a16="http://schemas.microsoft.com/office/drawing/2014/main" id="{D34071C3-38C7-CE9E-0886-70B25A04E267}"/>
              </a:ext>
            </a:extLst>
          </p:cNvPr>
          <p:cNvSpPr/>
          <p:nvPr/>
        </p:nvSpPr>
        <p:spPr>
          <a:xfrm>
            <a:off x="3024751" y="5726107"/>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D2D58B61-7AB1-2037-1B60-9BA020351A17}"/>
              </a:ext>
            </a:extLst>
          </p:cNvPr>
          <p:cNvSpPr txBox="1"/>
          <p:nvPr/>
        </p:nvSpPr>
        <p:spPr>
          <a:xfrm>
            <a:off x="2927585" y="5229424"/>
            <a:ext cx="954107" cy="461665"/>
          </a:xfrm>
          <a:prstGeom prst="rect">
            <a:avLst/>
          </a:prstGeom>
          <a:noFill/>
        </p:spPr>
        <p:txBody>
          <a:bodyPr wrap="none" rtlCol="0">
            <a:spAutoFit/>
          </a:bodyPr>
          <a:lstStyle/>
          <a:p>
            <a:r>
              <a:rPr lang="ja-JP" altLang="en-US" sz="1200" dirty="0"/>
              <a:t>書き換えた</a:t>
            </a:r>
            <a:endParaRPr lang="en-US" altLang="ja-JP" sz="1200" dirty="0"/>
          </a:p>
          <a:p>
            <a:r>
              <a:rPr lang="ja-JP" altLang="en-US" sz="1200" b="1" dirty="0"/>
              <a:t>距離行列</a:t>
            </a:r>
            <a:endParaRPr lang="zh-CN" altLang="en-US" sz="1200"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7698462" y="1108898"/>
            <a:ext cx="4493538" cy="954107"/>
          </a:xfrm>
          <a:prstGeom prst="rect">
            <a:avLst/>
          </a:prstGeom>
          <a:noFill/>
        </p:spPr>
        <p:txBody>
          <a:bodyPr wrap="none" rtlCol="0">
            <a:spAutoFit/>
          </a:bodyPr>
          <a:lstStyle/>
          <a:p>
            <a:r>
              <a:rPr lang="ja-JP" altLang="en-US" sz="1400" dirty="0"/>
              <a:t>書き換えた距離で</a:t>
            </a:r>
            <a:endParaRPr lang="en-US" altLang="ja-JP" sz="1400" dirty="0"/>
          </a:p>
          <a:p>
            <a:r>
              <a:rPr lang="ja-JP" altLang="en-US" sz="1400" dirty="0"/>
              <a:t>全要素（対角成分は除く）は距離行列の最大値を引く</a:t>
            </a:r>
            <a:endParaRPr lang="en-US" altLang="ja-JP" sz="1400" dirty="0"/>
          </a:p>
          <a:p>
            <a:endParaRPr lang="en-US" altLang="zh-CN" sz="1400" dirty="0"/>
          </a:p>
          <a:p>
            <a:r>
              <a:rPr lang="ja-JP" altLang="en-US" sz="1400" dirty="0"/>
              <a:t>全要素は同一の値を引くと問題は変わらない</a:t>
            </a:r>
            <a:endParaRPr lang="zh-CN" altLang="en-US" sz="1400"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1BBC434-C90E-1A9A-D869-DA6BA4DF57B3}"/>
                  </a:ext>
                </a:extLst>
              </p:cNvPr>
              <p:cNvSpPr txBox="1"/>
              <p:nvPr/>
            </p:nvSpPr>
            <p:spPr>
              <a:xfrm>
                <a:off x="7698462" y="4489389"/>
                <a:ext cx="4493538" cy="1403846"/>
              </a:xfrm>
              <a:prstGeom prst="rect">
                <a:avLst/>
              </a:prstGeom>
              <a:noFill/>
            </p:spPr>
            <p:txBody>
              <a:bodyPr wrap="square" rtlCol="0">
                <a:spAutoFit/>
              </a:bodyPr>
              <a:lstStyle/>
              <a:p>
                <a:r>
                  <a:rPr lang="ja-JP" altLang="en-US" sz="1400" dirty="0"/>
                  <a:t>それで，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2,5</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3,5</m:t>
                        </m:r>
                      </m:sub>
                    </m:sSub>
                  </m:oMath>
                </a14:m>
                <a:r>
                  <a:rPr lang="ja-JP" altLang="en-US" sz="1400" dirty="0"/>
                  <a:t>が</a:t>
                </a:r>
                <a14:m>
                  <m:oMath xmlns:m="http://schemas.openxmlformats.org/officeDocument/2006/math">
                    <m:r>
                      <a:rPr lang="en-US" altLang="ja-JP" sz="1400" b="0" i="1" dirty="0" smtClean="0">
                        <a:solidFill>
                          <a:srgbClr val="FF0000"/>
                        </a:solidFill>
                        <a:latin typeface="Cambria Math" panose="02040503050406030204" pitchFamily="18" charset="0"/>
                      </a:rPr>
                      <m:t>0</m:t>
                    </m:r>
                  </m:oMath>
                </a14:m>
                <a:r>
                  <a:rPr lang="ja-JP" altLang="en-US" sz="1400" dirty="0"/>
                  <a:t>になる</a:t>
                </a:r>
                <a:endParaRPr lang="en-US" altLang="ja-JP" sz="1400" dirty="0"/>
              </a:p>
              <a:p>
                <a:endParaRPr lang="en-US" altLang="zh-CN" sz="1400" dirty="0"/>
              </a:p>
              <a:p>
                <a:r>
                  <a:rPr lang="ja-JP" altLang="en-US" sz="1400" dirty="0"/>
                  <a:t>目的関数で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2,4</m:t>
                        </m:r>
                      </m:sub>
                    </m:sSub>
                  </m:oMath>
                </a14:m>
                <a:r>
                  <a:rPr lang="ja-JP" altLang="en-US" sz="1400" dirty="0"/>
                  <a:t>関連する二次項は全部</a:t>
                </a:r>
                <a14:m>
                  <m:oMath xmlns:m="http://schemas.openxmlformats.org/officeDocument/2006/math">
                    <m:r>
                      <a:rPr lang="en-US" altLang="ja-JP" sz="1400" b="0" i="1" smtClean="0">
                        <a:latin typeface="Cambria Math" panose="02040503050406030204" pitchFamily="18" charset="0"/>
                      </a:rPr>
                      <m:t>0</m:t>
                    </m:r>
                  </m:oMath>
                </a14:m>
                <a:r>
                  <a:rPr lang="ja-JP" altLang="en-US" sz="1400" dirty="0"/>
                  <a:t>になることで目的関数の二次項が削減できる</a:t>
                </a:r>
                <a:endParaRPr lang="en-US" altLang="ja-JP" sz="1400" dirty="0"/>
              </a:p>
              <a:p>
                <a:endParaRPr lang="en-US" altLang="zh-CN" sz="1400" dirty="0"/>
              </a:p>
              <a:p>
                <a:r>
                  <a:rPr lang="ja-JP" altLang="en-US" sz="1400" dirty="0"/>
                  <a:t>このインスタンスで二次項が</a:t>
                </a:r>
                <a14:m>
                  <m:oMath xmlns:m="http://schemas.openxmlformats.org/officeDocument/2006/math">
                    <m:r>
                      <a:rPr lang="en-US" altLang="ja-JP" sz="1400" i="1" dirty="0" smtClean="0">
                        <a:latin typeface="Cambria Math" panose="02040503050406030204" pitchFamily="18" charset="0"/>
                      </a:rPr>
                      <m:t>20</m:t>
                    </m:r>
                  </m:oMath>
                </a14:m>
                <a:r>
                  <a:rPr lang="ja-JP" altLang="en-US" sz="1400" dirty="0"/>
                  <a:t>個削減できる</a:t>
                </a:r>
                <a:endParaRPr lang="zh-CN" altLang="en-US" sz="1400" dirty="0"/>
              </a:p>
            </p:txBody>
          </p:sp>
        </mc:Choice>
        <mc:Fallback xmlns="">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7698462" y="4489389"/>
                <a:ext cx="4493538" cy="1403846"/>
              </a:xfrm>
              <a:prstGeom prst="rect">
                <a:avLst/>
              </a:prstGeom>
              <a:blipFill>
                <a:blip r:embed="rId2"/>
                <a:stretch>
                  <a:fillRect l="-407" b="-3463"/>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4114800" y="2063005"/>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4114800" y="4431891"/>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1189148" y="3161644"/>
            <a:ext cx="1488199" cy="1221609"/>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1151268" y="4977424"/>
            <a:ext cx="1488199" cy="1221609"/>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8335556" y="2096349"/>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5" y="1214517"/>
                <a:ext cx="6275205" cy="1142749"/>
              </a:xfrm>
              <a:prstGeom prst="rect">
                <a:avLst/>
              </a:prstGeom>
              <a:noFill/>
            </p:spPr>
            <p:txBody>
              <a:bodyPr wrap="square">
                <a:spAutoFit/>
              </a:bodyPr>
              <a:lstStyle/>
              <a:p>
                <a:r>
                  <a:rPr lang="ja-JP" altLang="en-US" sz="1400" b="1" dirty="0"/>
                  <a:t>目的関数の二次項の削減率</a:t>
                </a:r>
                <a:endParaRPr lang="en-US" altLang="ja-JP" sz="1400" b="1" dirty="0"/>
              </a:p>
              <a:p>
                <a:endParaRPr lang="en-US" altLang="zh-CN" sz="1200" dirty="0"/>
              </a:p>
              <a:p>
                <a:r>
                  <a:rPr lang="ja-JP" altLang="en-US" sz="1600" dirty="0"/>
                  <a:t>削減率 </a:t>
                </a:r>
                <a:r>
                  <a:rPr lang="en-US" altLang="ja-JP" sz="1600" dirty="0"/>
                  <a:t>= </a:t>
                </a:r>
                <a14:m>
                  <m:oMath xmlns:m="http://schemas.openxmlformats.org/officeDocument/2006/math">
                    <m:f>
                      <m:fPr>
                        <m:ctrlPr>
                          <a:rPr lang="en-US" altLang="ja-JP" sz="1600" i="1" smtClean="0">
                            <a:latin typeface="Cambria Math" panose="02040503050406030204" pitchFamily="18" charset="0"/>
                          </a:rPr>
                        </m:ctrlPr>
                      </m:fPr>
                      <m:num>
                        <m:r>
                          <a:rPr lang="ja-JP" altLang="en-US" sz="1600" i="1">
                            <a:latin typeface="Cambria Math" panose="02040503050406030204" pitchFamily="18" charset="0"/>
                          </a:rPr>
                          <m:t>制限された</m:t>
                        </m:r>
                        <m:r>
                          <a:rPr lang="ja-JP" altLang="en-US" sz="1600" i="1" smtClean="0">
                            <a:latin typeface="Cambria Math" panose="02040503050406030204" pitchFamily="18" charset="0"/>
                          </a:rPr>
                          <m:t>グラフ</m:t>
                        </m:r>
                        <m:r>
                          <a:rPr lang="ja-JP" altLang="en-US" sz="1600" i="1">
                            <a:latin typeface="Cambria Math" panose="02040503050406030204" pitchFamily="18" charset="0"/>
                          </a:rPr>
                          <m:t>で</m:t>
                        </m:r>
                        <m:r>
                          <a:rPr lang="ja-JP" altLang="en-US" sz="1600" i="1" smtClean="0">
                            <a:latin typeface="Cambria Math" panose="02040503050406030204" pitchFamily="18" charset="0"/>
                          </a:rPr>
                          <m:t>削減できる二次項数</m:t>
                        </m:r>
                      </m:num>
                      <m:den>
                        <m:r>
                          <a:rPr lang="ja-JP" altLang="en-US" sz="1600" i="1">
                            <a:latin typeface="Cambria Math" panose="02040503050406030204" pitchFamily="18" charset="0"/>
                          </a:rPr>
                          <m:t>元の</m:t>
                        </m:r>
                        <m:r>
                          <a:rPr lang="ja-JP" altLang="en-US" sz="1600" i="1" smtClean="0">
                            <a:latin typeface="Cambria Math" panose="02040503050406030204" pitchFamily="18" charset="0"/>
                          </a:rPr>
                          <m:t>目的関数</m:t>
                        </m:r>
                        <m:r>
                          <a:rPr lang="ja-JP" altLang="en-US" sz="1600" i="1">
                            <a:latin typeface="Cambria Math" panose="02040503050406030204" pitchFamily="18" charset="0"/>
                          </a:rPr>
                          <m:t>の二次項</m:t>
                        </m:r>
                        <m:r>
                          <a:rPr lang="ja-JP" altLang="en-US" sz="1600" i="1" smtClean="0">
                            <a:latin typeface="Cambria Math" panose="02040503050406030204" pitchFamily="18" charset="0"/>
                          </a:rPr>
                          <m:t>数</m:t>
                        </m:r>
                      </m:den>
                    </m:f>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100%</m:t>
                    </m:r>
                  </m:oMath>
                </a14:m>
                <a:endParaRPr lang="en-US" altLang="zh-CN" sz="1200" dirty="0"/>
              </a:p>
              <a:p>
                <a:endParaRPr lang="en-US" altLang="zh-CN" sz="12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5" y="1214517"/>
                <a:ext cx="6275205" cy="1142749"/>
              </a:xfrm>
              <a:prstGeom prst="rect">
                <a:avLst/>
              </a:prstGeom>
              <a:blipFill>
                <a:blip r:embed="rId3"/>
                <a:stretch>
                  <a:fillRect l="-485" t="-1064"/>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807368219"/>
              </p:ext>
            </p:extLst>
          </p:nvPr>
        </p:nvGraphicFramePr>
        <p:xfrm>
          <a:off x="337127" y="2913506"/>
          <a:ext cx="5976736" cy="3503769"/>
        </p:xfrm>
        <a:graphic>
          <a:graphicData uri="http://schemas.openxmlformats.org/drawingml/2006/chart">
            <c:chart xmlns:c="http://schemas.openxmlformats.org/drawingml/2006/chart" xmlns:r="http://schemas.openxmlformats.org/officeDocument/2006/relationships" r:id="rId4"/>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337127" y="2531196"/>
            <a:ext cx="3467616" cy="338554"/>
          </a:xfrm>
          <a:prstGeom prst="rect">
            <a:avLst/>
          </a:prstGeom>
          <a:noFill/>
        </p:spPr>
        <p:txBody>
          <a:bodyPr wrap="none" rtlCol="0">
            <a:spAutoFit/>
          </a:bodyPr>
          <a:lstStyle/>
          <a:p>
            <a:r>
              <a:rPr lang="ja-JP" altLang="en-US" sz="1600" dirty="0"/>
              <a:t>二つの提案手法の二次項数の削減率</a:t>
            </a:r>
            <a:endParaRPr lang="zh-CN" altLang="en-US" sz="1600"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FD489FE-4A36-A270-C815-2E996D11FC7A}"/>
                  </a:ext>
                </a:extLst>
              </p:cNvPr>
              <p:cNvSpPr txBox="1"/>
              <p:nvPr/>
            </p:nvSpPr>
            <p:spPr>
              <a:xfrm>
                <a:off x="6313863" y="1425125"/>
                <a:ext cx="5976736" cy="2554545"/>
              </a:xfrm>
              <a:prstGeom prst="rect">
                <a:avLst/>
              </a:prstGeom>
              <a:noFill/>
            </p:spPr>
            <p:txBody>
              <a:bodyPr wrap="square" rtlCol="0">
                <a:spAutoFit/>
              </a:bodyPr>
              <a:lstStyle/>
              <a:p>
                <a:r>
                  <a:rPr lang="ja-JP" altLang="en-US" sz="1600" dirty="0"/>
                  <a:t>総</a:t>
                </a:r>
                <a:r>
                  <a:rPr lang="en-US" altLang="ja-JP" sz="1600" dirty="0"/>
                  <a:t>196</a:t>
                </a:r>
                <a:r>
                  <a:rPr lang="ja-JP" altLang="en-US" sz="1600" dirty="0"/>
                  <a:t>個のインスタンスで</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a:p>
                <a:endParaRPr lang="en-US" altLang="ja-JP" sz="1600" dirty="0"/>
              </a:p>
              <a:p>
                <a:r>
                  <a:rPr lang="en-US" altLang="ja-JP" sz="1600" dirty="0"/>
                  <a:t>seg</a:t>
                </a:r>
                <a:r>
                  <a:rPr lang="ja-JP" altLang="en-US" sz="1600" dirty="0"/>
                  <a:t>グラフの辺の個数は</a:t>
                </a:r>
                <a:r>
                  <a:rPr lang="en-US" altLang="ja-JP" sz="1600" dirty="0" err="1"/>
                  <a:t>nei</a:t>
                </a:r>
                <a:r>
                  <a:rPr lang="ja-JP" altLang="en-US" sz="1600" dirty="0"/>
                  <a:t>グラフの辺の個数より少ないから</a:t>
                </a:r>
                <a:endParaRPr lang="en-US" altLang="ja-JP" sz="1600" dirty="0"/>
              </a:p>
              <a:p>
                <a:r>
                  <a:rPr lang="en-US" altLang="ja-JP" sz="1600" dirty="0"/>
                  <a:t>seg</a:t>
                </a:r>
                <a:r>
                  <a:rPr lang="ja-JP" altLang="en-US" sz="1600" dirty="0"/>
                  <a:t>方法で削減率は大きいである．</a:t>
                </a:r>
                <a:endParaRPr lang="zh-CN" altLang="en-US" sz="1600" dirty="0"/>
              </a:p>
              <a:p>
                <a:endParaRPr lang="en-US" altLang="ja-JP" sz="1600" dirty="0"/>
              </a:p>
              <a:p>
                <a:r>
                  <a:rPr lang="ja-JP" altLang="en-US" sz="1600" dirty="0"/>
                  <a:t>インスタンスのサイズが大きくなるに連れて</a:t>
                </a:r>
                <a:endParaRPr lang="en-US" altLang="ja-JP" sz="1600" dirty="0"/>
              </a:p>
              <a:p>
                <a:r>
                  <a:rPr lang="ja-JP" altLang="en-US" sz="1600" dirty="0"/>
                  <a:t>提案手法での削減率も大きくなる</a:t>
                </a:r>
                <a:endParaRPr lang="en-US" altLang="ja-JP" sz="1600" dirty="0"/>
              </a:p>
              <a:p>
                <a:endParaRPr lang="en-US" altLang="zh-CN" sz="1600" dirty="0"/>
              </a:p>
            </p:txBody>
          </p:sp>
        </mc:Choice>
        <mc:Fallback xmlns="">
          <p:sp>
            <p:nvSpPr>
              <p:cNvPr id="37" name="文本框 36">
                <a:extLst>
                  <a:ext uri="{FF2B5EF4-FFF2-40B4-BE49-F238E27FC236}">
                    <a16:creationId xmlns:a16="http://schemas.microsoft.com/office/drawing/2014/main" id="{DFD489FE-4A36-A270-C815-2E996D11FC7A}"/>
                  </a:ext>
                </a:extLst>
              </p:cNvPr>
              <p:cNvSpPr txBox="1">
                <a:spLocks noRot="1" noChangeAspect="1" noMove="1" noResize="1" noEditPoints="1" noAdjustHandles="1" noChangeArrowheads="1" noChangeShapeType="1" noTextEdit="1"/>
              </p:cNvSpPr>
              <p:nvPr/>
            </p:nvSpPr>
            <p:spPr>
              <a:xfrm>
                <a:off x="6313863" y="1425125"/>
                <a:ext cx="5976736" cy="2554545"/>
              </a:xfrm>
              <a:prstGeom prst="rect">
                <a:avLst/>
              </a:prstGeom>
              <a:blipFill>
                <a:blip r:embed="rId5"/>
                <a:stretch>
                  <a:fillRect l="-612" t="-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14F963E-FD45-B957-2BD8-D4DF26A4822F}"/>
                  </a:ext>
                </a:extLst>
              </p:cNvPr>
              <p:cNvSpPr txBox="1"/>
              <p:nvPr/>
            </p:nvSpPr>
            <p:spPr>
              <a:xfrm>
                <a:off x="6313863" y="4965777"/>
                <a:ext cx="5191646" cy="1569660"/>
              </a:xfrm>
              <a:prstGeom prst="rect">
                <a:avLst/>
              </a:prstGeom>
              <a:noFill/>
            </p:spPr>
            <p:txBody>
              <a:bodyPr wrap="square">
                <a:spAutoFit/>
              </a:bodyPr>
              <a:lstStyle/>
              <a:p>
                <a:r>
                  <a:rPr lang="ja-JP" altLang="en-US" sz="1600" b="1" dirty="0"/>
                  <a:t>まとめ</a:t>
                </a:r>
                <a:endParaRPr lang="en-US" altLang="ja-JP" sz="1600" b="1" dirty="0"/>
              </a:p>
              <a:p>
                <a:endParaRPr lang="en-US" altLang="ja-JP" sz="1600" b="1" dirty="0"/>
              </a:p>
              <a:p>
                <a:r>
                  <a:rPr lang="ja-JP" altLang="en-US" sz="1600" dirty="0"/>
                  <a:t>提案手法で元の目的関数の二次項を大幅に削減できた</a:t>
                </a:r>
                <a:endParaRPr lang="en-US" altLang="ja-JP" sz="1600" dirty="0"/>
              </a:p>
              <a:p>
                <a:r>
                  <a:rPr lang="ja-JP" altLang="en-US" sz="1600" dirty="0"/>
                  <a:t>その中，</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p:txBody>
          </p:sp>
        </mc:Choice>
        <mc:Fallback xmlns="">
          <p:sp>
            <p:nvSpPr>
              <p:cNvPr id="38" name="文本框 37">
                <a:extLst>
                  <a:ext uri="{FF2B5EF4-FFF2-40B4-BE49-F238E27FC236}">
                    <a16:creationId xmlns:a16="http://schemas.microsoft.com/office/drawing/2014/main" id="{714F963E-FD45-B957-2BD8-D4DF26A4822F}"/>
                  </a:ext>
                </a:extLst>
              </p:cNvPr>
              <p:cNvSpPr txBox="1">
                <a:spLocks noRot="1" noChangeAspect="1" noMove="1" noResize="1" noEditPoints="1" noAdjustHandles="1" noChangeArrowheads="1" noChangeShapeType="1" noTextEdit="1"/>
              </p:cNvSpPr>
              <p:nvPr/>
            </p:nvSpPr>
            <p:spPr>
              <a:xfrm>
                <a:off x="6313863" y="4965777"/>
                <a:ext cx="5191646" cy="1569660"/>
              </a:xfrm>
              <a:prstGeom prst="rect">
                <a:avLst/>
              </a:prstGeom>
              <a:blipFill>
                <a:blip r:embed="rId6"/>
                <a:stretch>
                  <a:fillRect l="-705" t="-1167" b="-4280"/>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BDF9FAE-223A-22B2-811F-0A986D4F9E2A}"/>
              </a:ext>
            </a:extLst>
          </p:cNvPr>
          <p:cNvSpPr txBox="1"/>
          <p:nvPr/>
        </p:nvSpPr>
        <p:spPr>
          <a:xfrm>
            <a:off x="0" y="6427113"/>
            <a:ext cx="6146800" cy="430887"/>
          </a:xfrm>
          <a:prstGeom prst="rect">
            <a:avLst/>
          </a:prstGeom>
          <a:noFill/>
        </p:spPr>
        <p:txBody>
          <a:bodyPr wrap="square">
            <a:spAutoFit/>
          </a:bodyPr>
          <a:lstStyle/>
          <a:p>
            <a:r>
              <a:rPr lang="ja-JP" altLang="en-US" sz="1100" dirty="0"/>
              <a:t>実験のインスタンス：</a:t>
            </a:r>
            <a:endParaRPr lang="en-US" altLang="ja-JP" sz="1100" dirty="0"/>
          </a:p>
          <a:p>
            <a:r>
              <a:rPr lang="ja-JP" altLang="en-US" sz="1100" dirty="0"/>
              <a:t>町の個数</a:t>
            </a:r>
            <a:r>
              <a:rPr lang="en-US" altLang="ja-JP" sz="1100" dirty="0"/>
              <a:t>5</a:t>
            </a:r>
            <a:r>
              <a:rPr lang="ja-JP" altLang="en-US" sz="1100" dirty="0"/>
              <a:t>から</a:t>
            </a:r>
            <a:r>
              <a:rPr lang="en-US" altLang="ja-JP" sz="1100" dirty="0"/>
              <a:t>200</a:t>
            </a:r>
            <a:r>
              <a:rPr lang="ja-JP" altLang="en-US" sz="1100" dirty="0"/>
              <a:t>まで（総</a:t>
            </a:r>
            <a:r>
              <a:rPr lang="en-US" altLang="ja-JP" sz="1100" dirty="0"/>
              <a:t>196</a:t>
            </a:r>
            <a:r>
              <a:rPr lang="ja-JP" altLang="en-US" sz="1100" dirty="0"/>
              <a:t>個）</a:t>
            </a:r>
            <a:endParaRPr lang="en-US" altLang="ja-JP" sz="1100" dirty="0"/>
          </a:p>
        </p:txBody>
      </p:sp>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337127" y="1118537"/>
            <a:ext cx="8664551" cy="3139321"/>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a:t>
            </a:r>
            <a:endParaRPr lang="en-US" altLang="ja-JP" dirty="0"/>
          </a:p>
          <a:p>
            <a:r>
              <a:rPr lang="en-US" altLang="zh-CN" dirty="0"/>
              <a:t>TSP</a:t>
            </a:r>
            <a:r>
              <a:rPr lang="ja-JP" altLang="en-US" dirty="0"/>
              <a:t>問題の完全グラフから辺を削除することで</a:t>
            </a:r>
            <a:endParaRPr lang="en-US" altLang="ja-JP" dirty="0"/>
          </a:p>
          <a:p>
            <a:r>
              <a:rPr lang="ja-JP" altLang="en-US" dirty="0"/>
              <a:t>目的関数の二次項の数を減らす手法を提案した</a:t>
            </a:r>
            <a:endParaRPr lang="en-US" altLang="zh-CN"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3703603" y="4686284"/>
            <a:ext cx="4784791" cy="1807192"/>
            <a:chOff x="879656" y="4369488"/>
            <a:chExt cx="4784791" cy="1807192"/>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1620957" cy="729351"/>
              <a:chOff x="8969674" y="4777294"/>
              <a:chExt cx="1620957" cy="729351"/>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1" y="5770312"/>
              <a:ext cx="1367682" cy="307777"/>
            </a:xfrm>
            <a:prstGeom prst="rect">
              <a:avLst/>
            </a:prstGeom>
            <a:noFill/>
          </p:spPr>
          <p:txBody>
            <a:bodyPr wrap="none" rtlCol="0">
              <a:spAutoFit/>
            </a:bodyPr>
            <a:lstStyle/>
            <a:p>
              <a:r>
                <a:rPr lang="en-US" altLang="zh-CN" sz="1400" dirty="0"/>
                <a:t>TSP</a:t>
              </a:r>
              <a:r>
                <a:rPr lang="ja-JP" altLang="en-US" sz="1400" dirty="0"/>
                <a:t>完全グラフ</a:t>
              </a:r>
              <a:endParaRPr lang="zh-CN" altLang="en-US" sz="1400"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5" y="5653460"/>
              <a:ext cx="1367682" cy="523220"/>
            </a:xfrm>
            <a:prstGeom prst="rect">
              <a:avLst/>
            </a:prstGeom>
            <a:noFill/>
          </p:spPr>
          <p:txBody>
            <a:bodyPr wrap="none" rtlCol="0">
              <a:spAutoFit/>
            </a:bodyPr>
            <a:lstStyle/>
            <a:p>
              <a:r>
                <a:rPr lang="en-US" altLang="zh-CN" sz="1400" dirty="0"/>
                <a:t>TSP</a:t>
              </a:r>
              <a:r>
                <a:rPr lang="ja-JP" altLang="en-US" sz="1400" dirty="0"/>
                <a:t>制限された</a:t>
              </a:r>
              <a:endParaRPr lang="en-US" altLang="ja-JP" sz="1400" dirty="0"/>
            </a:p>
            <a:p>
              <a:r>
                <a:rPr lang="ja-JP" altLang="en-US" sz="1400" dirty="0"/>
                <a:t>グラフ</a:t>
              </a:r>
              <a:endParaRPr lang="zh-CN" altLang="en-US" sz="1400" dirty="0"/>
            </a:p>
          </p:txBody>
        </p:sp>
      </p:gr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85081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a:p>
                <a:r>
                  <a:rPr lang="en-US" altLang="ja-JP" sz="1600" b="0" dirty="0"/>
                  <a:t>    </a:t>
                </a:r>
                <a14:m>
                  <m:oMath xmlns:m="http://schemas.openxmlformats.org/officeDocument/2006/math">
                    <m:r>
                      <a:rPr lang="en-US" altLang="ja-JP" sz="1600" b="0" i="1" smtClean="0">
                        <a:latin typeface="Cambria Math" panose="02040503050406030204" pitchFamily="18" charset="0"/>
                      </a:rPr>
                      <m:t>𝑛</m:t>
                    </m:r>
                  </m:oMath>
                </a14:m>
                <a:r>
                  <a:rPr lang="en-US" altLang="ja-JP" sz="1600" dirty="0"/>
                  <a:t>         </a:t>
                </a:r>
                <a:r>
                  <a:rPr lang="ja-JP" altLang="en-US" sz="1600" dirty="0"/>
                  <a:t>バイナリ変数の個数</a:t>
                </a:r>
                <a:r>
                  <a:rPr lang="en-US" altLang="ja-JP" sz="1600" dirty="0"/>
                  <a:t>   </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850810"/>
              </a:xfrm>
              <a:prstGeom prst="rect">
                <a:avLst/>
              </a:prstGeom>
              <a:blipFill>
                <a:blip r:embed="rId3"/>
                <a:stretch>
                  <a:fillRect t="-1408" b="-7042"/>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672423536"/>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694695"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619072" cy="2092881"/>
          </a:xfrm>
          <a:prstGeom prst="rect">
            <a:avLst/>
          </a:prstGeom>
          <a:noFill/>
        </p:spPr>
        <p:txBody>
          <a:bodyPr wrap="square">
            <a:spAutoFit/>
          </a:bodyPr>
          <a:lstStyle/>
          <a:p>
            <a:r>
              <a:rPr lang="en-US" altLang="ja-JP" b="1" dirty="0"/>
              <a:t>TSP</a:t>
            </a:r>
            <a:r>
              <a:rPr lang="ja-JP" altLang="en-US" b="1" dirty="0"/>
              <a:t>（巡回セールスマン）問題</a:t>
            </a:r>
            <a:endParaRPr lang="en-US" altLang="ja-JP" b="1" dirty="0"/>
          </a:p>
          <a:p>
            <a:endParaRPr lang="en-US" altLang="zh-CN" sz="1600" dirty="0"/>
          </a:p>
          <a:p>
            <a:r>
              <a:rPr lang="ja-JP" altLang="en-US" sz="1600" dirty="0"/>
              <a:t>町の座標あるいは距離行列が与えられたとき、全ての町をちょうど一度ずつ巡り出発地に戻る巡回路のうちで総移動距離が最小のものを求める組合せ最適化問題である</a:t>
            </a:r>
            <a:endParaRPr lang="en-US" altLang="ja-JP" sz="1600" dirty="0"/>
          </a:p>
          <a:p>
            <a:endParaRPr lang="en-US" altLang="zh-CN" sz="1600" dirty="0"/>
          </a:p>
          <a:p>
            <a:r>
              <a:rPr lang="ja-JP" altLang="en-US" sz="1600" dirty="0"/>
              <a:t>例えば：</a:t>
            </a:r>
            <a:endParaRPr lang="en-US" altLang="ja-JP" sz="1600" dirty="0"/>
          </a:p>
          <a:p>
            <a:r>
              <a:rPr lang="ja-JP" altLang="en-US" sz="1600" dirty="0"/>
              <a:t>町五つある</a:t>
            </a:r>
            <a:r>
              <a:rPr lang="en-US" altLang="ja-JP" sz="1600" dirty="0"/>
              <a:t>TSP</a:t>
            </a:r>
            <a:r>
              <a:rPr lang="ja-JP" altLang="en-US" sz="1600" dirty="0"/>
              <a:t>インスタンス</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5871131" y="5333603"/>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5 →1</a:t>
            </a:r>
          </a:p>
          <a:p>
            <a:r>
              <a:rPr lang="ja-JP" altLang="en-US" sz="1600" dirty="0"/>
              <a:t>総距離は</a:t>
            </a:r>
            <a:r>
              <a:rPr lang="en-US" altLang="ja-JP" sz="1600" dirty="0"/>
              <a:t> 1+2+2+3+2=10</a:t>
            </a:r>
            <a:endParaRPr lang="zh-CN" altLang="en-US" sz="16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114237" y="3225402"/>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522197759"/>
              </p:ext>
            </p:extLst>
          </p:nvPr>
        </p:nvGraphicFramePr>
        <p:xfrm>
          <a:off x="223785" y="3654844"/>
          <a:ext cx="3794802" cy="3030954"/>
        </p:xfrm>
        <a:graphic>
          <a:graphicData uri="http://schemas.openxmlformats.org/drawingml/2006/table">
            <a:tbl>
              <a:tblPr firstRow="1" bandRow="1">
                <a:tableStyleId>{5C22544A-7EE6-4342-B048-85BDC9FD1C3A}</a:tableStyleId>
              </a:tblPr>
              <a:tblGrid>
                <a:gridCol w="632467">
                  <a:extLst>
                    <a:ext uri="{9D8B030D-6E8A-4147-A177-3AD203B41FA5}">
                      <a16:colId xmlns:a16="http://schemas.microsoft.com/office/drawing/2014/main" val="4048087300"/>
                    </a:ext>
                  </a:extLst>
                </a:gridCol>
                <a:gridCol w="632467">
                  <a:extLst>
                    <a:ext uri="{9D8B030D-6E8A-4147-A177-3AD203B41FA5}">
                      <a16:colId xmlns:a16="http://schemas.microsoft.com/office/drawing/2014/main" val="829567495"/>
                    </a:ext>
                  </a:extLst>
                </a:gridCol>
                <a:gridCol w="632467">
                  <a:extLst>
                    <a:ext uri="{9D8B030D-6E8A-4147-A177-3AD203B41FA5}">
                      <a16:colId xmlns:a16="http://schemas.microsoft.com/office/drawing/2014/main" val="1869609705"/>
                    </a:ext>
                  </a:extLst>
                </a:gridCol>
                <a:gridCol w="632467">
                  <a:extLst>
                    <a:ext uri="{9D8B030D-6E8A-4147-A177-3AD203B41FA5}">
                      <a16:colId xmlns:a16="http://schemas.microsoft.com/office/drawing/2014/main" val="2610860937"/>
                    </a:ext>
                  </a:extLst>
                </a:gridCol>
                <a:gridCol w="632467">
                  <a:extLst>
                    <a:ext uri="{9D8B030D-6E8A-4147-A177-3AD203B41FA5}">
                      <a16:colId xmlns:a16="http://schemas.microsoft.com/office/drawing/2014/main" val="81708999"/>
                    </a:ext>
                  </a:extLst>
                </a:gridCol>
                <a:gridCol w="632467">
                  <a:extLst>
                    <a:ext uri="{9D8B030D-6E8A-4147-A177-3AD203B41FA5}">
                      <a16:colId xmlns:a16="http://schemas.microsoft.com/office/drawing/2014/main" val="2478854051"/>
                    </a:ext>
                  </a:extLst>
                </a:gridCol>
              </a:tblGrid>
              <a:tr h="656179">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mn-lt"/>
                          <a:ea typeface="+mn-ea"/>
                          <a:cs typeface="+mn-cs"/>
                        </a:rPr>
                        <a:t>町</a:t>
                      </a:r>
                      <a:r>
                        <a:rPr lang="en-US" altLang="zh-CN"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5603085" y="2701700"/>
            <a:ext cx="1907308" cy="1565640"/>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8835618" y="2701700"/>
            <a:ext cx="1907308" cy="1565640"/>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9103664" y="2969746"/>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9417700" y="2969746"/>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10206834" y="3080774"/>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9417700" y="3888266"/>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9103664" y="3442727"/>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5929443" y="4733324"/>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8952709" y="4733323"/>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60" name="箭头: 右 59">
            <a:extLst>
              <a:ext uri="{FF2B5EF4-FFF2-40B4-BE49-F238E27FC236}">
                <a16:creationId xmlns:a16="http://schemas.microsoft.com/office/drawing/2014/main" id="{E518F9D6-B0EE-30B4-11EE-984F5633F866}"/>
              </a:ext>
            </a:extLst>
          </p:cNvPr>
          <p:cNvSpPr/>
          <p:nvPr/>
        </p:nvSpPr>
        <p:spPr>
          <a:xfrm>
            <a:off x="7803345" y="3429006"/>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E772EF01-3834-299D-6296-7D24858EA997}"/>
              </a:ext>
            </a:extLst>
          </p:cNvPr>
          <p:cNvSpPr txBox="1"/>
          <p:nvPr/>
        </p:nvSpPr>
        <p:spPr>
          <a:xfrm>
            <a:off x="7767353" y="3147817"/>
            <a:ext cx="800219" cy="276999"/>
          </a:xfrm>
          <a:prstGeom prst="rect">
            <a:avLst/>
          </a:prstGeom>
          <a:noFill/>
        </p:spPr>
        <p:txBody>
          <a:bodyPr wrap="none" rtlCol="0">
            <a:spAutoFit/>
          </a:bodyPr>
          <a:lstStyle/>
          <a:p>
            <a:r>
              <a:rPr lang="ja-JP" altLang="en-US" sz="1200" dirty="0"/>
              <a:t>ソルバー</a:t>
            </a:r>
            <a:endParaRPr lang="zh-CN" altLang="en-US" sz="1200" dirty="0"/>
          </a:p>
        </p:txBody>
      </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37127" y="1049497"/>
            <a:ext cx="6210959" cy="1600438"/>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01086" y="2294437"/>
                <a:ext cx="6097022" cy="4506939"/>
              </a:xfrm>
              <a:prstGeom prst="rect">
                <a:avLst/>
              </a:prstGeom>
              <a:noFill/>
            </p:spPr>
            <p:txBody>
              <a:bodyPr wrap="square">
                <a:spAutoFit/>
              </a:bodyPr>
              <a:lstStyle/>
              <a:p>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番目に訪れる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番目に</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a:p>
                <a:r>
                  <a:rPr lang="ja-JP" altLang="en-US" sz="1600" dirty="0"/>
                  <a:t>目的関数：</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oMath>
                </a14:m>
                <a:r>
                  <a:rPr lang="ja-JP" altLang="en-US" sz="1600" b="0" dirty="0"/>
                  <a:t>：町</a:t>
                </a:r>
                <a14:m>
                  <m:oMath xmlns:m="http://schemas.openxmlformats.org/officeDocument/2006/math">
                    <m:r>
                      <a:rPr lang="en-US" altLang="ja-JP" sz="1600" b="0" i="1" smtClean="0">
                        <a:latin typeface="Cambria Math" panose="02040503050406030204" pitchFamily="18" charset="0"/>
                      </a:rPr>
                      <m:t>𝑖</m:t>
                    </m:r>
                  </m:oMath>
                </a14:m>
                <a:r>
                  <a:rPr lang="ja-JP" altLang="en-US" sz="1600" b="0" dirty="0"/>
                  <a:t>と町</a:t>
                </a:r>
                <a14:m>
                  <m:oMath xmlns:m="http://schemas.openxmlformats.org/officeDocument/2006/math">
                    <m:r>
                      <a:rPr lang="en-US" altLang="ja-JP" sz="1600" b="0" i="1" smtClean="0">
                        <a:latin typeface="Cambria Math" panose="02040503050406030204" pitchFamily="18" charset="0"/>
                      </a:rPr>
                      <m:t>𝑗</m:t>
                    </m:r>
                  </m:oMath>
                </a14:m>
                <a:r>
                  <a:rPr lang="ja-JP" altLang="en-US" sz="1600" b="0" dirty="0"/>
                  <a:t>の距離</a:t>
                </a:r>
                <a:endParaRPr lang="en-US" altLang="zh-CN" sz="1600" b="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01086" y="2294437"/>
                <a:ext cx="6097022" cy="4506939"/>
              </a:xfrm>
              <a:prstGeom prst="rect">
                <a:avLst/>
              </a:prstGeom>
              <a:blipFill>
                <a:blip r:embed="rId2"/>
                <a:stretch>
                  <a:fillRect l="-500" t="-405" b="-40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5790457" y="1802931"/>
            <a:ext cx="6332270" cy="3166135"/>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5790457" y="1363251"/>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5790457" y="5350776"/>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4308872"/>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6" y="3138621"/>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6" y="3138621"/>
                <a:ext cx="2457724" cy="338554"/>
              </a:xfrm>
              <a:prstGeom prst="rect">
                <a:avLst/>
              </a:prstGeom>
              <a:blipFill>
                <a:blip r:embed="rId2"/>
                <a:stretch>
                  <a:fillRect l="-1238"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3970417" y="3559122"/>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970417" y="3559122"/>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970417" y="507962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970417" y="5079620"/>
                <a:ext cx="2457724" cy="338554"/>
              </a:xfrm>
              <a:prstGeom prst="rect">
                <a:avLst/>
              </a:prstGeom>
              <a:blipFill>
                <a:blip r:embed="rId4"/>
                <a:stretch>
                  <a:fillRect l="-1241"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907915" y="5704138"/>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907915" y="5704138"/>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288312" y="3559122"/>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288312" y="3559122"/>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289754" y="3616838"/>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288312" y="573838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288312" y="5738385"/>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241074" y="5725100"/>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742319" y="420046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8803395" y="575140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871218" y="4688551"/>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871218" y="4688551"/>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870683" y="264051"/>
                <a:ext cx="4234471" cy="523220"/>
              </a:xfrm>
              <a:prstGeom prst="rect">
                <a:avLst/>
              </a:prstGeom>
              <a:noFill/>
              <a:ln>
                <a:solidFill>
                  <a:schemeClr val="tx1"/>
                </a:solidFill>
              </a:ln>
            </p:spPr>
            <p:txBody>
              <a:bodyPr wrap="square">
                <a:spAutoFit/>
              </a:bodyPr>
              <a:lstStyle/>
              <a:p>
                <a14:m>
                  <m:oMath xmlns:m="http://schemas.openxmlformats.org/officeDocument/2006/math">
                    <m:r>
                      <a:rPr lang="zh-CN" altLang="en-US" sz="1400" b="0" i="1" smtClean="0">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870683" y="264051"/>
                <a:ext cx="4234471" cy="523220"/>
              </a:xfrm>
              <a:prstGeom prst="rect">
                <a:avLst/>
              </a:prstGeom>
              <a:blipFill>
                <a:blip r:embed="rId9"/>
                <a:stretch>
                  <a:fillRect l="-287"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10"/>
          <a:stretch>
            <a:fillRect/>
          </a:stretch>
        </p:blipFill>
        <p:spPr>
          <a:xfrm>
            <a:off x="7594950" y="1210331"/>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5747838" y="1250248"/>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01767915"/>
              </p:ext>
            </p:extLst>
          </p:nvPr>
        </p:nvGraphicFramePr>
        <p:xfrm>
          <a:off x="477301" y="288272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1203542" y="3286234"/>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203542" y="36426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203542" y="3999070"/>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203542" y="4326853"/>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493000" y="505789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86936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54568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23957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92957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smtClean="0">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𝜆</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6" y="1108898"/>
                <a:ext cx="6210959" cy="2866875"/>
              </a:xfrm>
              <a:prstGeom prst="rect">
                <a:avLst/>
              </a:prstGeom>
              <a:blipFill>
                <a:blip r:embed="rId2"/>
                <a:stretch>
                  <a:fillRect l="-491" t="-63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AA0A34A-EAF9-251B-41A9-2E64D349092F}"/>
              </a:ext>
            </a:extLst>
          </p:cNvPr>
          <p:cNvSpPr txBox="1"/>
          <p:nvPr/>
        </p:nvSpPr>
        <p:spPr>
          <a:xfrm>
            <a:off x="0" y="4326454"/>
            <a:ext cx="1502334"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3B1FA0F-2391-23DA-4D31-EAE017537444}"/>
                  </a:ext>
                </a:extLst>
              </p:cNvPr>
              <p:cNvSpPr txBox="1"/>
              <p:nvPr/>
            </p:nvSpPr>
            <p:spPr>
              <a:xfrm>
                <a:off x="7483656" y="1175373"/>
                <a:ext cx="4314001" cy="3108543"/>
              </a:xfrm>
              <a:prstGeom prst="rect">
                <a:avLst/>
              </a:prstGeom>
              <a:noFill/>
            </p:spPr>
            <p:txBody>
              <a:bodyPr wrap="none" rtlCol="0">
                <a:spAutoFit/>
              </a:bodyPr>
              <a:lstStyle/>
              <a:p>
                <a:r>
                  <a:rPr lang="ja-JP" altLang="en-US" sz="1400" dirty="0"/>
                  <a:t>目的関数は全部二次項</a:t>
                </a:r>
                <a:endParaRPr lang="en-US" altLang="ja-JP" sz="1400" dirty="0"/>
              </a:p>
              <a:p>
                <a:endParaRPr lang="en-US" altLang="ja-JP" sz="1400" dirty="0"/>
              </a:p>
              <a:p>
                <a:r>
                  <a:rPr lang="ja-JP" altLang="en-US" sz="1400" dirty="0"/>
                  <a:t>町</a:t>
                </a:r>
                <a:r>
                  <a:rPr lang="ja-JP" altLang="en-US" sz="1400" b="1" dirty="0"/>
                  <a:t>四つ</a:t>
                </a:r>
                <a:r>
                  <a:rPr lang="ja-JP" altLang="en-US" sz="1400" dirty="0"/>
                  <a:t>あるインスタンス</a:t>
                </a:r>
                <a:endParaRPr lang="en-US" altLang="ja-JP" sz="1400" dirty="0"/>
              </a:p>
              <a:p>
                <a:r>
                  <a:rPr lang="ja-JP" altLang="en-US" sz="1400" b="1" dirty="0">
                    <a:solidFill>
                      <a:srgbClr val="FF0000"/>
                    </a:solidFill>
                  </a:rPr>
                  <a:t>目的関数二次項の個数</a:t>
                </a:r>
                <a:r>
                  <a:rPr lang="ja-JP" altLang="en-US" sz="1400" dirty="0"/>
                  <a:t>：</a:t>
                </a:r>
                <a14:m>
                  <m:oMath xmlns:m="http://schemas.openxmlformats.org/officeDocument/2006/math">
                    <m:r>
                      <a:rPr lang="en-US" altLang="ja-JP" sz="1400" b="0" i="1" smtClean="0">
                        <a:latin typeface="Cambria Math" panose="02040503050406030204" pitchFamily="18" charset="0"/>
                      </a:rPr>
                      <m:t>48</m:t>
                    </m:r>
                  </m:oMath>
                </a14:m>
                <a:endParaRPr lang="en-US" altLang="ja-JP" sz="1400" dirty="0"/>
              </a:p>
              <a:p>
                <a:endParaRPr lang="en-US" altLang="zh-CN" sz="1400" dirty="0"/>
              </a:p>
              <a:p>
                <a:r>
                  <a:rPr lang="ja-JP" altLang="en-US" sz="1400" dirty="0"/>
                  <a:t>町</a:t>
                </a:r>
                <a14:m>
                  <m:oMath xmlns:m="http://schemas.openxmlformats.org/officeDocument/2006/math">
                    <m:r>
                      <a:rPr lang="en-US" altLang="ja-JP" sz="1400" b="1" i="1" smtClean="0">
                        <a:latin typeface="Cambria Math" panose="02040503050406030204" pitchFamily="18" charset="0"/>
                      </a:rPr>
                      <m:t>𝒏</m:t>
                    </m:r>
                  </m:oMath>
                </a14:m>
                <a:r>
                  <a:rPr lang="ja-JP" altLang="en-US" sz="1400" dirty="0"/>
                  <a:t>個あるインスタンスで</a:t>
                </a:r>
                <a:endParaRPr lang="en-US" altLang="ja-JP" sz="1400" dirty="0"/>
              </a:p>
              <a:p>
                <a:r>
                  <a:rPr lang="ja-JP" altLang="en-US" sz="1400" b="1" dirty="0">
                    <a:solidFill>
                      <a:srgbClr val="FF0000"/>
                    </a:solidFill>
                  </a:rPr>
                  <a:t>目的関数の二次項の個数</a:t>
                </a:r>
                <a:r>
                  <a:rPr lang="ja-JP" altLang="en-US" sz="1400" dirty="0"/>
                  <a:t>：</a:t>
                </a:r>
                <a14:m>
                  <m:oMath xmlns:m="http://schemas.openxmlformats.org/officeDocument/2006/math">
                    <m:sSup>
                      <m:sSupPr>
                        <m:ctrlPr>
                          <a:rPr lang="en-US" altLang="ja-JP" sz="1400" i="1" smtClean="0">
                            <a:latin typeface="Cambria Math" panose="02040503050406030204" pitchFamily="18" charset="0"/>
                          </a:rPr>
                        </m:ctrlPr>
                      </m:sSupPr>
                      <m:e>
                        <m:r>
                          <a:rPr lang="en-US" altLang="ja-JP" sz="1400" b="0" i="1" smtClean="0">
                            <a:latin typeface="Cambria Math" panose="02040503050406030204" pitchFamily="18" charset="0"/>
                          </a:rPr>
                          <m:t>𝑛</m:t>
                        </m:r>
                      </m:e>
                      <m:sup>
                        <m:r>
                          <a:rPr lang="en-US" altLang="ja-JP" sz="1400" b="0" i="1" smtClean="0">
                            <a:latin typeface="Cambria Math" panose="02040503050406030204" pitchFamily="18" charset="0"/>
                          </a:rPr>
                          <m:t>2</m:t>
                        </m:r>
                      </m:sup>
                    </m:sSup>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𝑛</m:t>
                        </m:r>
                        <m:r>
                          <a:rPr lang="en-US" altLang="ja-JP" sz="1400" b="0" i="1" smtClean="0">
                            <a:latin typeface="Cambria Math" panose="02040503050406030204" pitchFamily="18" charset="0"/>
                          </a:rPr>
                          <m:t>−1</m:t>
                        </m:r>
                      </m:e>
                    </m:d>
                  </m:oMath>
                </a14:m>
                <a:endParaRPr lang="en-US" altLang="ja-JP" sz="1400" b="0" dirty="0"/>
              </a:p>
              <a:p>
                <a:endParaRPr lang="en-US" altLang="zh-CN" sz="1400" dirty="0"/>
              </a:p>
              <a:p>
                <a:r>
                  <a:rPr lang="ja-JP" altLang="en-US" sz="1400" dirty="0"/>
                  <a:t>インスタンスのサイズが大きくなるに連れて</a:t>
                </a:r>
                <a:endParaRPr lang="en-US" altLang="ja-JP" sz="1400" dirty="0"/>
              </a:p>
              <a:p>
                <a:r>
                  <a:rPr lang="ja-JP" altLang="en-US" sz="1400" dirty="0"/>
                  <a:t>目的関数の二次項の個数が爆発的に増える</a:t>
                </a:r>
                <a:endParaRPr lang="en-US" altLang="ja-JP" sz="1400" dirty="0"/>
              </a:p>
              <a:p>
                <a:endParaRPr lang="en-US" altLang="zh-CN" sz="1400" dirty="0"/>
              </a:p>
              <a:p>
                <a:r>
                  <a:rPr lang="ja-JP" altLang="en-US" sz="1400" dirty="0"/>
                  <a:t>ボロノイ図とドロネー三角分割を利用して</a:t>
                </a:r>
                <a:endParaRPr lang="en-US" altLang="ja-JP" sz="1400" dirty="0"/>
              </a:p>
              <a:p>
                <a:r>
                  <a:rPr lang="ja-JP" altLang="en-US" sz="1400" dirty="0"/>
                  <a:t>通常の完全グラフから</a:t>
                </a:r>
                <a:r>
                  <a:rPr lang="ja-JP" altLang="en-US" sz="1400" b="1" dirty="0"/>
                  <a:t>辺を削除</a:t>
                </a:r>
                <a:r>
                  <a:rPr lang="ja-JP" altLang="en-US" sz="1400" dirty="0"/>
                  <a:t>して</a:t>
                </a:r>
                <a:endParaRPr lang="en-US" altLang="ja-JP" sz="1400" dirty="0"/>
              </a:p>
              <a:p>
                <a:r>
                  <a:rPr lang="ja-JP" altLang="en-US" sz="1400" dirty="0"/>
                  <a:t>目的関数の二次項の個数を削減する手法を提案する</a:t>
                </a:r>
                <a:endParaRPr lang="en-US" altLang="zh-CN" sz="1400" dirty="0"/>
              </a:p>
            </p:txBody>
          </p:sp>
        </mc:Choice>
        <mc:Fallback xmlns="">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7483656" y="1175373"/>
                <a:ext cx="4314001" cy="3108543"/>
              </a:xfrm>
              <a:prstGeom prst="rect">
                <a:avLst/>
              </a:prstGeom>
              <a:blipFill>
                <a:blip r:embed="rId3"/>
                <a:stretch>
                  <a:fillRect l="-424" t="-392" b="-98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4"/>
          <a:stretch>
            <a:fillRect/>
          </a:stretch>
        </p:blipFill>
        <p:spPr>
          <a:xfrm>
            <a:off x="1431636" y="3860602"/>
            <a:ext cx="5726545" cy="2801196"/>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7483656" y="4892990"/>
            <a:ext cx="1488199" cy="1221609"/>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10554747" y="4849674"/>
            <a:ext cx="1488199" cy="1221609"/>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8969674" y="5082220"/>
            <a:ext cx="1620957" cy="729351"/>
            <a:chOff x="8969674" y="4777294"/>
            <a:chExt cx="1620957" cy="729351"/>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7806771" y="6250498"/>
            <a:ext cx="1082348" cy="307777"/>
          </a:xfrm>
          <a:prstGeom prst="rect">
            <a:avLst/>
          </a:prstGeom>
          <a:noFill/>
        </p:spPr>
        <p:txBody>
          <a:bodyPr wrap="none" rtlCol="0">
            <a:spAutoFit/>
          </a:bodyPr>
          <a:lstStyle/>
          <a:p>
            <a:r>
              <a:rPr lang="ja-JP" altLang="en-US" sz="1400" dirty="0"/>
              <a:t>完全グラフ</a:t>
            </a:r>
            <a:endParaRPr lang="zh-CN" altLang="en-US" sz="1400"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10900765" y="6133646"/>
            <a:ext cx="1082348" cy="523220"/>
          </a:xfrm>
          <a:prstGeom prst="rect">
            <a:avLst/>
          </a:prstGeom>
          <a:noFill/>
        </p:spPr>
        <p:txBody>
          <a:bodyPr wrap="none" rtlCol="0">
            <a:spAutoFit/>
          </a:bodyPr>
          <a:lstStyle/>
          <a:p>
            <a:r>
              <a:rPr lang="ja-JP" altLang="en-US" sz="1400" dirty="0"/>
              <a:t>制限された</a:t>
            </a:r>
            <a:endParaRPr lang="en-US" altLang="ja-JP" sz="1400" dirty="0"/>
          </a:p>
          <a:p>
            <a:r>
              <a:rPr lang="ja-JP" altLang="en-US" sz="1400" dirty="0"/>
              <a:t>グラフ</a:t>
            </a:r>
            <a:endParaRPr lang="zh-CN" altLang="en-US" sz="1400" dirty="0"/>
          </a:p>
        </p:txBody>
      </p:sp>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16926" y="118825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46043" y="3127166"/>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076069"/>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078808" y="2919036"/>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9" name="文本框 158">
            <a:extLst>
              <a:ext uri="{FF2B5EF4-FFF2-40B4-BE49-F238E27FC236}">
                <a16:creationId xmlns:a16="http://schemas.microsoft.com/office/drawing/2014/main" id="{A76BD0B6-5BE2-B515-518E-A41DF6C3D541}"/>
              </a:ext>
            </a:extLst>
          </p:cNvPr>
          <p:cNvSpPr txBox="1"/>
          <p:nvPr/>
        </p:nvSpPr>
        <p:spPr>
          <a:xfrm>
            <a:off x="6077208" y="5442100"/>
            <a:ext cx="6168820" cy="1323439"/>
          </a:xfrm>
          <a:prstGeom prst="rect">
            <a:avLst/>
          </a:prstGeom>
          <a:noFill/>
        </p:spPr>
        <p:txBody>
          <a:bodyPr wrap="square">
            <a:spAutoFit/>
          </a:bodyPr>
          <a:lstStyle/>
          <a:p>
            <a:pPr marL="285750" indent="-285750">
              <a:buFont typeface="Wingdings" panose="05000000000000000000" pitchFamily="2" charset="2"/>
              <a:buChar char="Ø"/>
            </a:pPr>
            <a:r>
              <a:rPr lang="ja-JP" altLang="en-US" sz="1600" b="0" i="0" dirty="0">
                <a:solidFill>
                  <a:srgbClr val="000000"/>
                </a:solidFill>
                <a:effectLst/>
                <a:latin typeface="HaranoAjiMincho-Regular-Identity-H"/>
              </a:rPr>
              <a:t>最適巡回路が必ずしもドロネー三角形分割に含まれるわけではない</a:t>
            </a:r>
            <a:r>
              <a:rPr lang="ja-JP" altLang="en-US" sz="1400" dirty="0"/>
              <a:t> </a:t>
            </a:r>
            <a:r>
              <a:rPr lang="en-US" altLang="ja-JP" sz="1400" baseline="30000" dirty="0"/>
              <a:t>[1]</a:t>
            </a:r>
            <a:br>
              <a:rPr lang="ja-JP" altLang="en-US" sz="1400" dirty="0"/>
            </a:br>
            <a:endParaRPr lang="en-US" altLang="ja-JP" sz="1400" dirty="0"/>
          </a:p>
          <a:p>
            <a:r>
              <a:rPr lang="ja-JP" altLang="en-US" sz="1600" dirty="0"/>
              <a:t>最適巡回路がグラフに含まれるようにするために</a:t>
            </a:r>
            <a:endParaRPr lang="en-US" altLang="ja-JP" sz="1600" dirty="0"/>
          </a:p>
          <a:p>
            <a:r>
              <a:rPr lang="ja-JP" altLang="en-US" sz="1600" dirty="0"/>
              <a:t>ボロノイ図に基づく</a:t>
            </a:r>
            <a:r>
              <a:rPr lang="ja-JP" altLang="en-US" sz="1600" b="1" dirty="0"/>
              <a:t>辺を加える</a:t>
            </a:r>
            <a:r>
              <a:rPr lang="ja-JP" altLang="en-US" sz="1600" dirty="0"/>
              <a:t>手法を提案する</a:t>
            </a:r>
            <a:endParaRPr lang="en-US" altLang="ja-JP" sz="1600" dirty="0"/>
          </a:p>
        </p:txBody>
      </p:sp>
      <p:sp>
        <p:nvSpPr>
          <p:cNvPr id="8" name="文本框 7">
            <a:extLst>
              <a:ext uri="{FF2B5EF4-FFF2-40B4-BE49-F238E27FC236}">
                <a16:creationId xmlns:a16="http://schemas.microsoft.com/office/drawing/2014/main" id="{E3AED02D-BEEB-105A-C49F-47136515B170}"/>
              </a:ext>
            </a:extLst>
          </p:cNvPr>
          <p:cNvSpPr txBox="1"/>
          <p:nvPr/>
        </p:nvSpPr>
        <p:spPr>
          <a:xfrm>
            <a:off x="0" y="6217964"/>
            <a:ext cx="4959602" cy="600164"/>
          </a:xfrm>
          <a:prstGeom prst="rect">
            <a:avLst/>
          </a:prstGeom>
          <a:noFill/>
        </p:spPr>
        <p:txBody>
          <a:bodyPr wrap="square">
            <a:spAutoFit/>
          </a:bodyPr>
          <a:lstStyle/>
          <a:p>
            <a:r>
              <a:rPr lang="en-US" altLang="zh-CN" sz="1100" dirty="0"/>
              <a:t>[1]</a:t>
            </a:r>
            <a:r>
              <a:rPr lang="zh-CN" altLang="en-US" sz="1100" dirty="0"/>
              <a:t>Michael B. Dillencourt,</a:t>
            </a:r>
            <a:endParaRPr lang="en-US" altLang="zh-CN" sz="1100" dirty="0"/>
          </a:p>
          <a:p>
            <a:r>
              <a:rPr lang="en-US" altLang="zh-CN" sz="1100" dirty="0"/>
              <a:t>”</a:t>
            </a:r>
            <a:r>
              <a:rPr lang="zh-CN" altLang="en-US" sz="1100" dirty="0"/>
              <a:t>Traveling salesman cycles are not always subgraphs of Delaunay triangulations </a:t>
            </a:r>
            <a:endParaRPr lang="en-US" altLang="zh-CN" sz="1100" dirty="0"/>
          </a:p>
          <a:p>
            <a:r>
              <a:rPr lang="zh-CN" altLang="en-US" sz="1100" dirty="0"/>
              <a:t>or of minimum weight triangulations,</a:t>
            </a:r>
            <a:r>
              <a:rPr lang="en-US" altLang="zh-CN" sz="1100" dirty="0"/>
              <a:t>”</a:t>
            </a:r>
            <a:endParaRPr lang="zh-CN" altLang="en-US" sz="1100" dirty="0"/>
          </a:p>
        </p:txBody>
      </p:sp>
    </p:spTree>
    <p:extLst>
      <p:ext uri="{BB962C8B-B14F-4D97-AF65-F5344CB8AC3E}">
        <p14:creationId xmlns:p14="http://schemas.microsoft.com/office/powerpoint/2010/main" val="17136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
            <a:extLst>
              <a:ext uri="{FF2B5EF4-FFF2-40B4-BE49-F238E27FC236}">
                <a16:creationId xmlns:a16="http://schemas.microsoft.com/office/drawing/2014/main" id="{DD361B72-A7B6-12BA-DB56-C4F62FD8BD04}"/>
              </a:ext>
            </a:extLst>
          </p:cNvPr>
          <p:cNvSpPr txBox="1"/>
          <p:nvPr/>
        </p:nvSpPr>
        <p:spPr>
          <a:xfrm>
            <a:off x="441320" y="2000040"/>
            <a:ext cx="532068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ja-JP" altLang="en-US" sz="1400" b="1" dirty="0">
                <a:solidFill>
                  <a:srgbClr val="FF0000"/>
                </a:solidFill>
              </a:rPr>
              <a:t>ドロネー三角形</a:t>
            </a:r>
            <a:r>
              <a:rPr lang="ja-JP" altLang="en-US" sz="1400" dirty="0"/>
              <a:t>分割自身（</a:t>
            </a:r>
            <a:r>
              <a:rPr lang="en-US" altLang="ja-JP" sz="1400" dirty="0" err="1"/>
              <a:t>delaunay</a:t>
            </a:r>
            <a:r>
              <a:rPr lang="ja-JP" altLang="en-US" sz="1400" dirty="0"/>
              <a:t>）</a:t>
            </a:r>
            <a:endParaRPr lang="en-US" altLang="ja-JP" sz="1400" dirty="0"/>
          </a:p>
          <a:p>
            <a:pPr marL="285750" indent="-285750">
              <a:buFont typeface="Arial" panose="020B0604020202020204" pitchFamily="34" charset="0"/>
              <a:buChar char="•"/>
            </a:pPr>
            <a:r>
              <a:rPr lang="ja-JP" altLang="en-US" sz="1400" dirty="0"/>
              <a:t>あるボロノイ領域に対して　</a:t>
            </a:r>
            <a:r>
              <a:rPr lang="ja-JP" altLang="en-US" sz="1400" b="1" dirty="0">
                <a:solidFill>
                  <a:srgbClr val="00B050"/>
                </a:solidFill>
              </a:rPr>
              <a:t>隣の隣</a:t>
            </a:r>
            <a:r>
              <a:rPr lang="ja-JP" altLang="en-US" sz="1400" dirty="0"/>
              <a:t>　のボロノイ領域と繋ぐ</a:t>
            </a:r>
            <a:endParaRPr lang="en-US" altLang="ja-JP" sz="1400" dirty="0"/>
          </a:p>
        </p:txBody>
      </p:sp>
      <p:sp>
        <p:nvSpPr>
          <p:cNvPr id="142" name="文本框 141">
            <a:extLst>
              <a:ext uri="{FF2B5EF4-FFF2-40B4-BE49-F238E27FC236}">
                <a16:creationId xmlns:a16="http://schemas.microsoft.com/office/drawing/2014/main" id="{139FA628-F371-8673-ED00-2972ED535D37}"/>
              </a:ext>
            </a:extLst>
          </p:cNvPr>
          <p:cNvSpPr txBox="1"/>
          <p:nvPr/>
        </p:nvSpPr>
        <p:spPr>
          <a:xfrm>
            <a:off x="355492" y="1265152"/>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grpSp>
        <p:nvGrpSpPr>
          <p:cNvPr id="146" name="组合 145">
            <a:extLst>
              <a:ext uri="{FF2B5EF4-FFF2-40B4-BE49-F238E27FC236}">
                <a16:creationId xmlns:a16="http://schemas.microsoft.com/office/drawing/2014/main" id="{E263A039-F9AB-674E-A112-6567B7EE75B0}"/>
              </a:ext>
            </a:extLst>
          </p:cNvPr>
          <p:cNvGrpSpPr/>
          <p:nvPr/>
        </p:nvGrpSpPr>
        <p:grpSpPr>
          <a:xfrm>
            <a:off x="744500" y="2613153"/>
            <a:ext cx="2021736" cy="1691591"/>
            <a:chOff x="1101278" y="2788880"/>
            <a:chExt cx="3979071" cy="3329298"/>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1101278" y="2788880"/>
              <a:ext cx="3979071" cy="3329298"/>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3">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115" name="直接连接符 114">
              <a:extLst>
                <a:ext uri="{FF2B5EF4-FFF2-40B4-BE49-F238E27FC236}">
                  <a16:creationId xmlns:a16="http://schemas.microsoft.com/office/drawing/2014/main" id="{8933F62F-114E-39F0-9F36-6C9F72284007}"/>
                </a:ext>
              </a:extLst>
            </p:cNvPr>
            <p:cNvCxnSpPr>
              <a:cxnSpLocks/>
            </p:cNvCxnSpPr>
            <p:nvPr/>
          </p:nvCxnSpPr>
          <p:spPr>
            <a:xfrm>
              <a:off x="2482813" y="3967787"/>
              <a:ext cx="628458" cy="39179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17" name="直接连接符 116">
              <a:extLst>
                <a:ext uri="{FF2B5EF4-FFF2-40B4-BE49-F238E27FC236}">
                  <a16:creationId xmlns:a16="http://schemas.microsoft.com/office/drawing/2014/main" id="{AE6618E1-E5B1-9840-6770-26CF15ED7EBC}"/>
                </a:ext>
              </a:extLst>
            </p:cNvPr>
            <p:cNvCxnSpPr>
              <a:cxnSpLocks/>
            </p:cNvCxnSpPr>
            <p:nvPr/>
          </p:nvCxnSpPr>
          <p:spPr>
            <a:xfrm flipH="1">
              <a:off x="2328863" y="4359584"/>
              <a:ext cx="775642" cy="6858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24" name="直接连接符 123">
              <a:extLst>
                <a:ext uri="{FF2B5EF4-FFF2-40B4-BE49-F238E27FC236}">
                  <a16:creationId xmlns:a16="http://schemas.microsoft.com/office/drawing/2014/main" id="{E0793428-3409-E4ED-1F19-A2187AEAE156}"/>
                </a:ext>
              </a:extLst>
            </p:cNvPr>
            <p:cNvCxnSpPr>
              <a:cxnSpLocks/>
            </p:cNvCxnSpPr>
            <p:nvPr/>
          </p:nvCxnSpPr>
          <p:spPr>
            <a:xfrm flipH="1">
              <a:off x="2953689" y="4359584"/>
              <a:ext cx="168464" cy="17459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0" name="直接连接符 129">
              <a:extLst>
                <a:ext uri="{FF2B5EF4-FFF2-40B4-BE49-F238E27FC236}">
                  <a16:creationId xmlns:a16="http://schemas.microsoft.com/office/drawing/2014/main" id="{E7746393-FE78-67E7-5C98-E76DFD627D96}"/>
                </a:ext>
              </a:extLst>
            </p:cNvPr>
            <p:cNvCxnSpPr>
              <a:cxnSpLocks/>
            </p:cNvCxnSpPr>
            <p:nvPr/>
          </p:nvCxnSpPr>
          <p:spPr>
            <a:xfrm>
              <a:off x="3118001" y="4370646"/>
              <a:ext cx="17526" cy="42239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3" name="直接连接符 132">
              <a:extLst>
                <a:ext uri="{FF2B5EF4-FFF2-40B4-BE49-F238E27FC236}">
                  <a16:creationId xmlns:a16="http://schemas.microsoft.com/office/drawing/2014/main" id="{7617A515-3989-A9D2-2C76-C86B5A159FF2}"/>
                </a:ext>
              </a:extLst>
            </p:cNvPr>
            <p:cNvCxnSpPr>
              <a:cxnSpLocks/>
            </p:cNvCxnSpPr>
            <p:nvPr/>
          </p:nvCxnSpPr>
          <p:spPr>
            <a:xfrm>
              <a:off x="3118001" y="4359584"/>
              <a:ext cx="600746" cy="83665"/>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38" name="直接连接符 137">
              <a:extLst>
                <a:ext uri="{FF2B5EF4-FFF2-40B4-BE49-F238E27FC236}">
                  <a16:creationId xmlns:a16="http://schemas.microsoft.com/office/drawing/2014/main" id="{FCB546A2-60DF-7046-9730-481FAFB24D0C}"/>
                </a:ext>
              </a:extLst>
            </p:cNvPr>
            <p:cNvCxnSpPr>
              <a:cxnSpLocks/>
            </p:cNvCxnSpPr>
            <p:nvPr/>
          </p:nvCxnSpPr>
          <p:spPr>
            <a:xfrm flipV="1">
              <a:off x="3118001" y="4095747"/>
              <a:ext cx="347994" cy="26091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143" name="直接连接符 142">
              <a:extLst>
                <a:ext uri="{FF2B5EF4-FFF2-40B4-BE49-F238E27FC236}">
                  <a16:creationId xmlns:a16="http://schemas.microsoft.com/office/drawing/2014/main" id="{C3BB5D24-EF2D-07DD-531A-86B59616765F}"/>
                </a:ext>
              </a:extLst>
            </p:cNvPr>
            <p:cNvCxnSpPr>
              <a:cxnSpLocks/>
            </p:cNvCxnSpPr>
            <p:nvPr/>
          </p:nvCxnSpPr>
          <p:spPr>
            <a:xfrm flipH="1" flipV="1">
              <a:off x="3007506" y="3965882"/>
              <a:ext cx="110495" cy="390407"/>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grpSp>
        <p:nvGrpSpPr>
          <p:cNvPr id="244" name="组合 243">
            <a:extLst>
              <a:ext uri="{FF2B5EF4-FFF2-40B4-BE49-F238E27FC236}">
                <a16:creationId xmlns:a16="http://schemas.microsoft.com/office/drawing/2014/main" id="{FEC91D63-7D0E-55F0-83CA-77825E47C4F2}"/>
              </a:ext>
            </a:extLst>
          </p:cNvPr>
          <p:cNvGrpSpPr/>
          <p:nvPr/>
        </p:nvGrpSpPr>
        <p:grpSpPr>
          <a:xfrm>
            <a:off x="3626924" y="2629942"/>
            <a:ext cx="2021736" cy="1691591"/>
            <a:chOff x="2459336" y="2736493"/>
            <a:chExt cx="3979071" cy="3329298"/>
          </a:xfrm>
        </p:grpSpPr>
        <p:grpSp>
          <p:nvGrpSpPr>
            <p:cNvPr id="150" name="组合 149">
              <a:extLst>
                <a:ext uri="{FF2B5EF4-FFF2-40B4-BE49-F238E27FC236}">
                  <a16:creationId xmlns:a16="http://schemas.microsoft.com/office/drawing/2014/main" id="{11C8E861-47A3-2CA6-AED8-87D66A887D07}"/>
                </a:ext>
              </a:extLst>
            </p:cNvPr>
            <p:cNvGrpSpPr/>
            <p:nvPr/>
          </p:nvGrpSpPr>
          <p:grpSpPr>
            <a:xfrm>
              <a:off x="2459336" y="2736493"/>
              <a:ext cx="3979071" cy="3329298"/>
              <a:chOff x="4277049" y="2080369"/>
              <a:chExt cx="6535374" cy="4777631"/>
            </a:xfrm>
          </p:grpSpPr>
          <p:grpSp>
            <p:nvGrpSpPr>
              <p:cNvPr id="189" name="组合 188">
                <a:extLst>
                  <a:ext uri="{FF2B5EF4-FFF2-40B4-BE49-F238E27FC236}">
                    <a16:creationId xmlns:a16="http://schemas.microsoft.com/office/drawing/2014/main" id="{CFD2ADFE-193C-2010-B101-71BEAD074EAE}"/>
                  </a:ext>
                </a:extLst>
              </p:cNvPr>
              <p:cNvGrpSpPr/>
              <p:nvPr/>
            </p:nvGrpSpPr>
            <p:grpSpPr>
              <a:xfrm>
                <a:off x="4277049" y="2080369"/>
                <a:ext cx="6535374" cy="4777631"/>
                <a:chOff x="4147264" y="2080369"/>
                <a:chExt cx="6535374" cy="4777631"/>
              </a:xfrm>
            </p:grpSpPr>
            <p:pic>
              <p:nvPicPr>
                <p:cNvPr id="197" name="图片 196">
                  <a:extLst>
                    <a:ext uri="{FF2B5EF4-FFF2-40B4-BE49-F238E27FC236}">
                      <a16:creationId xmlns:a16="http://schemas.microsoft.com/office/drawing/2014/main" id="{4DBF9842-378D-F195-972E-117D3BAAC4F4}"/>
                    </a:ext>
                  </a:extLst>
                </p:cNvPr>
                <p:cNvPicPr>
                  <a:picLocks noChangeAspect="1"/>
                </p:cNvPicPr>
                <p:nvPr/>
              </p:nvPicPr>
              <p:blipFill rotWithShape="1">
                <a:blip r:embed="rId3">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198" name="任意多边形: 形状 197">
                  <a:extLst>
                    <a:ext uri="{FF2B5EF4-FFF2-40B4-BE49-F238E27FC236}">
                      <a16:creationId xmlns:a16="http://schemas.microsoft.com/office/drawing/2014/main" id="{0599F7CF-76D7-0140-7743-5D20C22B27FA}"/>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74" name="任意多边形: 形状 173">
                <a:extLst>
                  <a:ext uri="{FF2B5EF4-FFF2-40B4-BE49-F238E27FC236}">
                    <a16:creationId xmlns:a16="http://schemas.microsoft.com/office/drawing/2014/main" id="{B3BB0AAF-FC01-2E7F-C367-1ED8E1E2F0F3}"/>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5" name="任意多边形: 形状 174">
                <a:extLst>
                  <a:ext uri="{FF2B5EF4-FFF2-40B4-BE49-F238E27FC236}">
                    <a16:creationId xmlns:a16="http://schemas.microsoft.com/office/drawing/2014/main" id="{037395F1-DBC0-BFDF-96B5-CD4416BC207A}"/>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6" name="任意多边形: 形状 175">
                <a:extLst>
                  <a:ext uri="{FF2B5EF4-FFF2-40B4-BE49-F238E27FC236}">
                    <a16:creationId xmlns:a16="http://schemas.microsoft.com/office/drawing/2014/main" id="{D69CDF03-BC45-75F7-9956-79600E5CC530}"/>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7" name="任意多边形: 形状 176">
                <a:extLst>
                  <a:ext uri="{FF2B5EF4-FFF2-40B4-BE49-F238E27FC236}">
                    <a16:creationId xmlns:a16="http://schemas.microsoft.com/office/drawing/2014/main" id="{E6C2E7B9-44F0-128F-0990-540C96FDBD30}"/>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8" name="任意多边形: 形状 177">
                <a:extLst>
                  <a:ext uri="{FF2B5EF4-FFF2-40B4-BE49-F238E27FC236}">
                    <a16:creationId xmlns:a16="http://schemas.microsoft.com/office/drawing/2014/main" id="{4A20B936-D2B4-4258-4D62-730A03C4EBE4}"/>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9" name="任意多边形: 形状 178">
                <a:extLst>
                  <a:ext uri="{FF2B5EF4-FFF2-40B4-BE49-F238E27FC236}">
                    <a16:creationId xmlns:a16="http://schemas.microsoft.com/office/drawing/2014/main" id="{84442F4C-B2FD-9CD5-C5D6-F380D047C4D0}"/>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0" name="任意多边形: 形状 179">
                <a:extLst>
                  <a:ext uri="{FF2B5EF4-FFF2-40B4-BE49-F238E27FC236}">
                    <a16:creationId xmlns:a16="http://schemas.microsoft.com/office/drawing/2014/main" id="{AC4FEB6C-EC34-38CD-0ACD-052B0AC127AB}"/>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1" name="任意多边形: 形状 180">
                <a:extLst>
                  <a:ext uri="{FF2B5EF4-FFF2-40B4-BE49-F238E27FC236}">
                    <a16:creationId xmlns:a16="http://schemas.microsoft.com/office/drawing/2014/main" id="{01C354A6-52EF-461C-27C4-2E2C7330DD51}"/>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2" name="任意多边形: 形状 181">
                <a:extLst>
                  <a:ext uri="{FF2B5EF4-FFF2-40B4-BE49-F238E27FC236}">
                    <a16:creationId xmlns:a16="http://schemas.microsoft.com/office/drawing/2014/main" id="{85B64ED4-E218-DB73-2DAB-C5E314E18DB3}"/>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3" name="任意多边形: 形状 182">
                <a:extLst>
                  <a:ext uri="{FF2B5EF4-FFF2-40B4-BE49-F238E27FC236}">
                    <a16:creationId xmlns:a16="http://schemas.microsoft.com/office/drawing/2014/main" id="{1CE0548A-2E79-CCB5-5C43-4915E34C3DB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4" name="任意多边形: 形状 183">
                <a:extLst>
                  <a:ext uri="{FF2B5EF4-FFF2-40B4-BE49-F238E27FC236}">
                    <a16:creationId xmlns:a16="http://schemas.microsoft.com/office/drawing/2014/main" id="{156E388B-4C1E-30C1-8DD2-4C3CE15F0E16}"/>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5" name="任意多边形: 形状 184">
                <a:extLst>
                  <a:ext uri="{FF2B5EF4-FFF2-40B4-BE49-F238E27FC236}">
                    <a16:creationId xmlns:a16="http://schemas.microsoft.com/office/drawing/2014/main" id="{B80325B1-D694-A893-5CAC-A506559BD8A2}"/>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6" name="任意多边形: 形状 185">
                <a:extLst>
                  <a:ext uri="{FF2B5EF4-FFF2-40B4-BE49-F238E27FC236}">
                    <a16:creationId xmlns:a16="http://schemas.microsoft.com/office/drawing/2014/main" id="{68247613-77AB-9E0F-3743-D063ADCA462F}"/>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7" name="任意多边形: 形状 186">
                <a:extLst>
                  <a:ext uri="{FF2B5EF4-FFF2-40B4-BE49-F238E27FC236}">
                    <a16:creationId xmlns:a16="http://schemas.microsoft.com/office/drawing/2014/main" id="{2D6681BE-3B85-694A-A9A2-D34B80271255}"/>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88" name="任意多边形: 形状 187">
                <a:extLst>
                  <a:ext uri="{FF2B5EF4-FFF2-40B4-BE49-F238E27FC236}">
                    <a16:creationId xmlns:a16="http://schemas.microsoft.com/office/drawing/2014/main" id="{E932E709-A3F6-1B95-20B5-6C4EC9346CBE}"/>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cxnSp>
          <p:nvCxnSpPr>
            <p:cNvPr id="200" name="直接连接符 199">
              <a:extLst>
                <a:ext uri="{FF2B5EF4-FFF2-40B4-BE49-F238E27FC236}">
                  <a16:creationId xmlns:a16="http://schemas.microsoft.com/office/drawing/2014/main" id="{9618660C-A18E-B49A-9225-8D9933BCFEC7}"/>
                </a:ext>
              </a:extLst>
            </p:cNvPr>
            <p:cNvCxnSpPr/>
            <p:nvPr/>
          </p:nvCxnSpPr>
          <p:spPr>
            <a:xfrm flipH="1" flipV="1">
              <a:off x="2905968" y="4193381"/>
              <a:ext cx="1564107" cy="11198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1" name="直接连接符 200">
              <a:extLst>
                <a:ext uri="{FF2B5EF4-FFF2-40B4-BE49-F238E27FC236}">
                  <a16:creationId xmlns:a16="http://schemas.microsoft.com/office/drawing/2014/main" id="{10E6DE23-DFB5-C446-998C-07E1632A307A}"/>
                </a:ext>
              </a:extLst>
            </p:cNvPr>
            <p:cNvCxnSpPr>
              <a:cxnSpLocks/>
            </p:cNvCxnSpPr>
            <p:nvPr/>
          </p:nvCxnSpPr>
          <p:spPr>
            <a:xfrm flipH="1">
              <a:off x="3035912" y="4313939"/>
              <a:ext cx="1434163" cy="206464"/>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4" name="直接连接符 203">
              <a:extLst>
                <a:ext uri="{FF2B5EF4-FFF2-40B4-BE49-F238E27FC236}">
                  <a16:creationId xmlns:a16="http://schemas.microsoft.com/office/drawing/2014/main" id="{78F0FC5F-7017-8DA7-19C6-FB17B86EFC93}"/>
                </a:ext>
              </a:extLst>
            </p:cNvPr>
            <p:cNvCxnSpPr>
              <a:cxnSpLocks/>
            </p:cNvCxnSpPr>
            <p:nvPr/>
          </p:nvCxnSpPr>
          <p:spPr>
            <a:xfrm flipH="1">
              <a:off x="4142054" y="4313939"/>
              <a:ext cx="323571" cy="264251"/>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07" name="直接连接符 206">
              <a:extLst>
                <a:ext uri="{FF2B5EF4-FFF2-40B4-BE49-F238E27FC236}">
                  <a16:creationId xmlns:a16="http://schemas.microsoft.com/office/drawing/2014/main" id="{D9A1439D-F197-8B38-84B7-4F092638C141}"/>
                </a:ext>
              </a:extLst>
            </p:cNvPr>
            <p:cNvCxnSpPr>
              <a:cxnSpLocks/>
            </p:cNvCxnSpPr>
            <p:nvPr/>
          </p:nvCxnSpPr>
          <p:spPr>
            <a:xfrm flipH="1">
              <a:off x="4111084" y="4313939"/>
              <a:ext cx="361337" cy="78193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0" name="直接连接符 209">
              <a:extLst>
                <a:ext uri="{FF2B5EF4-FFF2-40B4-BE49-F238E27FC236}">
                  <a16:creationId xmlns:a16="http://schemas.microsoft.com/office/drawing/2014/main" id="{05192F9E-D956-AC8E-D055-97FE1B392325}"/>
                </a:ext>
              </a:extLst>
            </p:cNvPr>
            <p:cNvCxnSpPr>
              <a:cxnSpLocks/>
            </p:cNvCxnSpPr>
            <p:nvPr/>
          </p:nvCxnSpPr>
          <p:spPr>
            <a:xfrm flipH="1">
              <a:off x="4467333" y="4313939"/>
              <a:ext cx="9804" cy="50097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3" name="直接连接符 212">
              <a:extLst>
                <a:ext uri="{FF2B5EF4-FFF2-40B4-BE49-F238E27FC236}">
                  <a16:creationId xmlns:a16="http://schemas.microsoft.com/office/drawing/2014/main" id="{026F5949-3F56-BF32-93AB-1140CF28C5BC}"/>
                </a:ext>
              </a:extLst>
            </p:cNvPr>
            <p:cNvCxnSpPr>
              <a:cxnSpLocks/>
            </p:cNvCxnSpPr>
            <p:nvPr/>
          </p:nvCxnSpPr>
          <p:spPr>
            <a:xfrm>
              <a:off x="4478845" y="4305367"/>
              <a:ext cx="680566" cy="509550"/>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6" name="直接连接符 215">
              <a:extLst>
                <a:ext uri="{FF2B5EF4-FFF2-40B4-BE49-F238E27FC236}">
                  <a16:creationId xmlns:a16="http://schemas.microsoft.com/office/drawing/2014/main" id="{C0F7308E-B703-0FA8-9700-32422C9CB888}"/>
                </a:ext>
              </a:extLst>
            </p:cNvPr>
            <p:cNvCxnSpPr>
              <a:cxnSpLocks/>
            </p:cNvCxnSpPr>
            <p:nvPr/>
          </p:nvCxnSpPr>
          <p:spPr>
            <a:xfrm>
              <a:off x="4477991" y="4305367"/>
              <a:ext cx="746347" cy="37871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19" name="直接连接符 218">
              <a:extLst>
                <a:ext uri="{FF2B5EF4-FFF2-40B4-BE49-F238E27FC236}">
                  <a16:creationId xmlns:a16="http://schemas.microsoft.com/office/drawing/2014/main" id="{FF87D2BE-00C9-E8D7-1D6E-A1BB81CEC258}"/>
                </a:ext>
              </a:extLst>
            </p:cNvPr>
            <p:cNvCxnSpPr>
              <a:cxnSpLocks/>
            </p:cNvCxnSpPr>
            <p:nvPr/>
          </p:nvCxnSpPr>
          <p:spPr>
            <a:xfrm>
              <a:off x="4487555" y="4311088"/>
              <a:ext cx="1305972" cy="15144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2" name="直接连接符 221">
              <a:extLst>
                <a:ext uri="{FF2B5EF4-FFF2-40B4-BE49-F238E27FC236}">
                  <a16:creationId xmlns:a16="http://schemas.microsoft.com/office/drawing/2014/main" id="{2056C9E1-CE66-2A59-953B-E19D5BF43654}"/>
                </a:ext>
              </a:extLst>
            </p:cNvPr>
            <p:cNvCxnSpPr>
              <a:cxnSpLocks/>
            </p:cNvCxnSpPr>
            <p:nvPr/>
          </p:nvCxnSpPr>
          <p:spPr>
            <a:xfrm flipV="1">
              <a:off x="4478785" y="4182952"/>
              <a:ext cx="1083839" cy="121663"/>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5" name="直接连接符 224">
              <a:extLst>
                <a:ext uri="{FF2B5EF4-FFF2-40B4-BE49-F238E27FC236}">
                  <a16:creationId xmlns:a16="http://schemas.microsoft.com/office/drawing/2014/main" id="{126D9BFC-DD86-5687-099E-B421DD6510F1}"/>
                </a:ext>
              </a:extLst>
            </p:cNvPr>
            <p:cNvCxnSpPr>
              <a:cxnSpLocks/>
            </p:cNvCxnSpPr>
            <p:nvPr/>
          </p:nvCxnSpPr>
          <p:spPr>
            <a:xfrm flipV="1">
              <a:off x="4478785" y="3889649"/>
              <a:ext cx="933796" cy="419968"/>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28" name="直接连接符 227">
              <a:extLst>
                <a:ext uri="{FF2B5EF4-FFF2-40B4-BE49-F238E27FC236}">
                  <a16:creationId xmlns:a16="http://schemas.microsoft.com/office/drawing/2014/main" id="{3EC21FB2-88AC-A95F-37D8-0F2CCD8385D3}"/>
                </a:ext>
              </a:extLst>
            </p:cNvPr>
            <p:cNvCxnSpPr>
              <a:cxnSpLocks/>
            </p:cNvCxnSpPr>
            <p:nvPr/>
          </p:nvCxnSpPr>
          <p:spPr>
            <a:xfrm flipV="1">
              <a:off x="4465625" y="3772944"/>
              <a:ext cx="411852" cy="54314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2" name="直接连接符 231">
              <a:extLst>
                <a:ext uri="{FF2B5EF4-FFF2-40B4-BE49-F238E27FC236}">
                  <a16:creationId xmlns:a16="http://schemas.microsoft.com/office/drawing/2014/main" id="{BA84E873-EF85-60B1-B349-25C28709241B}"/>
                </a:ext>
              </a:extLst>
            </p:cNvPr>
            <p:cNvCxnSpPr>
              <a:cxnSpLocks/>
            </p:cNvCxnSpPr>
            <p:nvPr/>
          </p:nvCxnSpPr>
          <p:spPr>
            <a:xfrm flipV="1">
              <a:off x="4477137" y="3805133"/>
              <a:ext cx="166391" cy="49193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5" name="直接连接符 234">
              <a:extLst>
                <a:ext uri="{FF2B5EF4-FFF2-40B4-BE49-F238E27FC236}">
                  <a16:creationId xmlns:a16="http://schemas.microsoft.com/office/drawing/2014/main" id="{607E657E-B3B3-2AD3-9FC0-DF649023BFE0}"/>
                </a:ext>
              </a:extLst>
            </p:cNvPr>
            <p:cNvCxnSpPr>
              <a:cxnSpLocks/>
            </p:cNvCxnSpPr>
            <p:nvPr/>
          </p:nvCxnSpPr>
          <p:spPr>
            <a:xfrm>
              <a:off x="4344858" y="3510619"/>
              <a:ext cx="130787" cy="798212"/>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38" name="直接连接符 237">
              <a:extLst>
                <a:ext uri="{FF2B5EF4-FFF2-40B4-BE49-F238E27FC236}">
                  <a16:creationId xmlns:a16="http://schemas.microsoft.com/office/drawing/2014/main" id="{5C56C397-3238-C4E1-B6DE-5774014B14C1}"/>
                </a:ext>
              </a:extLst>
            </p:cNvPr>
            <p:cNvCxnSpPr>
              <a:cxnSpLocks/>
            </p:cNvCxnSpPr>
            <p:nvPr/>
          </p:nvCxnSpPr>
          <p:spPr>
            <a:xfrm>
              <a:off x="3948033" y="3671585"/>
              <a:ext cx="520625" cy="624126"/>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cxnSp>
          <p:nvCxnSpPr>
            <p:cNvPr id="241" name="直接连接符 240">
              <a:extLst>
                <a:ext uri="{FF2B5EF4-FFF2-40B4-BE49-F238E27FC236}">
                  <a16:creationId xmlns:a16="http://schemas.microsoft.com/office/drawing/2014/main" id="{F7CBA6F2-82CE-4A34-BF08-ED10C18EC2BE}"/>
                </a:ext>
              </a:extLst>
            </p:cNvPr>
            <p:cNvCxnSpPr>
              <a:cxnSpLocks/>
            </p:cNvCxnSpPr>
            <p:nvPr/>
          </p:nvCxnSpPr>
          <p:spPr>
            <a:xfrm>
              <a:off x="3401101" y="3701632"/>
              <a:ext cx="1060874" cy="596109"/>
            </a:xfrm>
            <a:prstGeom prst="line">
              <a:avLst/>
            </a:prstGeom>
            <a:ln>
              <a:solidFill>
                <a:schemeClr val="accent1"/>
              </a:solidFill>
            </a:ln>
          </p:spPr>
          <p:style>
            <a:lnRef idx="2">
              <a:schemeClr val="dk1"/>
            </a:lnRef>
            <a:fillRef idx="0">
              <a:schemeClr val="dk1"/>
            </a:fillRef>
            <a:effectRef idx="1">
              <a:schemeClr val="dk1"/>
            </a:effectRef>
            <a:fontRef idx="minor">
              <a:schemeClr val="tx1"/>
            </a:fontRef>
          </p:style>
        </p:cxnSp>
      </p:grpSp>
      <p:sp>
        <p:nvSpPr>
          <p:cNvPr id="247" name="文本框 246">
            <a:extLst>
              <a:ext uri="{FF2B5EF4-FFF2-40B4-BE49-F238E27FC236}">
                <a16:creationId xmlns:a16="http://schemas.microsoft.com/office/drawing/2014/main" id="{23F09742-3BDF-1FA9-9B0B-145C02C8F32F}"/>
              </a:ext>
            </a:extLst>
          </p:cNvPr>
          <p:cNvSpPr txBox="1"/>
          <p:nvPr/>
        </p:nvSpPr>
        <p:spPr>
          <a:xfrm>
            <a:off x="3024780" y="3303065"/>
            <a:ext cx="434734" cy="523220"/>
          </a:xfrm>
          <a:prstGeom prst="rect">
            <a:avLst/>
          </a:prstGeom>
          <a:noFill/>
        </p:spPr>
        <p:txBody>
          <a:bodyPr wrap="none" rtlCol="0">
            <a:spAutoFit/>
          </a:bodyPr>
          <a:lstStyle/>
          <a:p>
            <a:r>
              <a:rPr lang="en-US" altLang="zh-CN" sz="2800" b="1" dirty="0"/>
              <a:t>+</a:t>
            </a:r>
            <a:endParaRPr lang="zh-CN" altLang="en-US" sz="2800" b="1" dirty="0"/>
          </a:p>
        </p:txBody>
      </p:sp>
      <p:sp>
        <p:nvSpPr>
          <p:cNvPr id="248" name="文本框 247">
            <a:extLst>
              <a:ext uri="{FF2B5EF4-FFF2-40B4-BE49-F238E27FC236}">
                <a16:creationId xmlns:a16="http://schemas.microsoft.com/office/drawing/2014/main" id="{5DD1D2C6-327E-E158-ECED-4946EDC0B4C5}"/>
              </a:ext>
            </a:extLst>
          </p:cNvPr>
          <p:cNvSpPr txBox="1"/>
          <p:nvPr/>
        </p:nvSpPr>
        <p:spPr>
          <a:xfrm>
            <a:off x="469670" y="4802687"/>
            <a:ext cx="4493538" cy="307777"/>
          </a:xfrm>
          <a:prstGeom prst="rect">
            <a:avLst/>
          </a:prstGeom>
          <a:noFill/>
        </p:spPr>
        <p:txBody>
          <a:bodyPr wrap="none" rtlCol="0">
            <a:spAutoFit/>
          </a:bodyPr>
          <a:lstStyle/>
          <a:p>
            <a:r>
              <a:rPr lang="ja-JP" altLang="en-US" sz="1400" dirty="0"/>
              <a:t>これで、最適巡回路が含まれないインスタンスがある</a:t>
            </a:r>
            <a:endParaRPr lang="en-US" altLang="ja-JP" sz="1400" b="1" dirty="0"/>
          </a:p>
        </p:txBody>
      </p:sp>
      <p:pic>
        <p:nvPicPr>
          <p:cNvPr id="5" name="图片 4" descr="许多彩色的地图&#10;&#10;描述已自动生成">
            <a:extLst>
              <a:ext uri="{FF2B5EF4-FFF2-40B4-BE49-F238E27FC236}">
                <a16:creationId xmlns:a16="http://schemas.microsoft.com/office/drawing/2014/main" id="{0B0227D0-656A-F22C-B96C-4A5753B40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0807" y="1911560"/>
            <a:ext cx="5484334" cy="3217797"/>
          </a:xfrm>
          <a:prstGeom prst="rect">
            <a:avLst/>
          </a:prstGeom>
        </p:spPr>
      </p:pic>
      <p:sp>
        <p:nvSpPr>
          <p:cNvPr id="6" name="文本框 5">
            <a:extLst>
              <a:ext uri="{FF2B5EF4-FFF2-40B4-BE49-F238E27FC236}">
                <a16:creationId xmlns:a16="http://schemas.microsoft.com/office/drawing/2014/main" id="{E8F3773C-76BD-68B6-2DFE-A660622E6C1C}"/>
              </a:ext>
            </a:extLst>
          </p:cNvPr>
          <p:cNvSpPr txBox="1"/>
          <p:nvPr/>
        </p:nvSpPr>
        <p:spPr>
          <a:xfrm>
            <a:off x="6797964" y="1536805"/>
            <a:ext cx="2348720" cy="307777"/>
          </a:xfrm>
          <a:prstGeom prst="rect">
            <a:avLst/>
          </a:prstGeom>
          <a:noFill/>
        </p:spPr>
        <p:txBody>
          <a:bodyPr wrap="none" rtlCol="0">
            <a:spAutoFit/>
          </a:bodyPr>
          <a:lstStyle/>
          <a:p>
            <a:r>
              <a:rPr lang="ja-JP" altLang="en-US" sz="1400" dirty="0"/>
              <a:t>町</a:t>
            </a:r>
            <a:r>
              <a:rPr lang="en-US" altLang="ja-JP" sz="1400" dirty="0"/>
              <a:t>97</a:t>
            </a:r>
            <a:r>
              <a:rPr lang="ja-JP" altLang="en-US" sz="1400" dirty="0"/>
              <a:t>個あるインスタンス：</a:t>
            </a:r>
            <a:endParaRPr lang="zh-CN" altLang="en-US" sz="1400" dirty="0"/>
          </a:p>
        </p:txBody>
      </p:sp>
      <p:sp>
        <p:nvSpPr>
          <p:cNvPr id="7" name="文本框 6">
            <a:extLst>
              <a:ext uri="{FF2B5EF4-FFF2-40B4-BE49-F238E27FC236}">
                <a16:creationId xmlns:a16="http://schemas.microsoft.com/office/drawing/2014/main" id="{C9C18D2D-1EC2-4447-4877-4F3961A4A186}"/>
              </a:ext>
            </a:extLst>
          </p:cNvPr>
          <p:cNvSpPr txBox="1"/>
          <p:nvPr/>
        </p:nvSpPr>
        <p:spPr>
          <a:xfrm>
            <a:off x="6963491" y="5195138"/>
            <a:ext cx="4134465" cy="523220"/>
          </a:xfrm>
          <a:prstGeom prst="rect">
            <a:avLst/>
          </a:prstGeom>
          <a:noFill/>
        </p:spPr>
        <p:txBody>
          <a:bodyPr wrap="none" rtlCol="0">
            <a:spAutoFit/>
          </a:bodyPr>
          <a:lstStyle/>
          <a:p>
            <a:r>
              <a:rPr lang="ja-JP" altLang="en-US" sz="1400" dirty="0"/>
              <a:t>なので，最適巡回路が含まれるようにするために</a:t>
            </a:r>
            <a:endParaRPr lang="en-US" altLang="ja-JP" sz="1400" dirty="0"/>
          </a:p>
          <a:p>
            <a:r>
              <a:rPr lang="ja-JP" altLang="en-US" sz="1400" dirty="0"/>
              <a:t>それ以上拡張すべき</a:t>
            </a:r>
            <a:endParaRPr lang="zh-CN" altLang="en-US" sz="1400" dirty="0"/>
          </a:p>
        </p:txBody>
      </p:sp>
    </p:spTree>
    <p:extLst>
      <p:ext uri="{BB962C8B-B14F-4D97-AF65-F5344CB8AC3E}">
        <p14:creationId xmlns:p14="http://schemas.microsoft.com/office/powerpoint/2010/main" val="6040848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3013</TotalTime>
  <Words>2127</Words>
  <Application>Microsoft Office PowerPoint</Application>
  <PresentationFormat>宽屏</PresentationFormat>
  <Paragraphs>528</Paragraphs>
  <Slides>15</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HaranoAjiMincho-Regular-Identity-H</vt:lpstr>
      <vt:lpstr>YakuHanJPs</vt:lpstr>
      <vt:lpstr>等线</vt:lpstr>
      <vt:lpstr>等线 Light</vt:lpstr>
      <vt:lpstr>Microsoft YaHei</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112</cp:revision>
  <dcterms:created xsi:type="dcterms:W3CDTF">2024-08-23T05:41:13Z</dcterms:created>
  <dcterms:modified xsi:type="dcterms:W3CDTF">2024-09-17T08:05:40Z</dcterms:modified>
</cp:coreProperties>
</file>