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70" r:id="rId6"/>
    <p:sldId id="271" r:id="rId7"/>
    <p:sldId id="272" r:id="rId8"/>
    <p:sldId id="260" r:id="rId9"/>
    <p:sldId id="281" r:id="rId10"/>
    <p:sldId id="276" r:id="rId11"/>
    <p:sldId id="278" r:id="rId12"/>
    <p:sldId id="277" r:id="rId13"/>
    <p:sldId id="280" r:id="rId14"/>
    <p:sldId id="279" r:id="rId15"/>
    <p:sldId id="273" r:id="rId16"/>
    <p:sldId id="274"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D7A7"/>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9</a:t>
            </a:fld>
            <a:endParaRPr lang="zh-CN" altLang="en-US"/>
          </a:p>
        </p:txBody>
      </p:sp>
    </p:spTree>
    <p:extLst>
      <p:ext uri="{BB962C8B-B14F-4D97-AF65-F5344CB8AC3E}">
        <p14:creationId xmlns:p14="http://schemas.microsoft.com/office/powerpoint/2010/main" val="363588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10</a:t>
            </a:fld>
            <a:endParaRPr lang="zh-CN" altLang="en-US"/>
          </a:p>
        </p:txBody>
      </p:sp>
    </p:spTree>
    <p:extLst>
      <p:ext uri="{BB962C8B-B14F-4D97-AF65-F5344CB8AC3E}">
        <p14:creationId xmlns:p14="http://schemas.microsoft.com/office/powerpoint/2010/main" val="247849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17</a:t>
            </a:fld>
            <a:endParaRPr lang="zh-CN" altLang="en-US"/>
          </a:p>
        </p:txBody>
      </p:sp>
    </p:spTree>
    <p:extLst>
      <p:ext uri="{BB962C8B-B14F-4D97-AF65-F5344CB8AC3E}">
        <p14:creationId xmlns:p14="http://schemas.microsoft.com/office/powerpoint/2010/main" val="246064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483646" cy="584775"/>
          </a:xfrm>
          <a:prstGeom prst="rect">
            <a:avLst/>
          </a:prstGeom>
          <a:noFill/>
        </p:spPr>
        <p:txBody>
          <a:bodyPr wrap="none" rtlCol="0">
            <a:spAutoFit/>
          </a:bodyPr>
          <a:lstStyle/>
          <a:p>
            <a:r>
              <a:rPr lang="ja-JP" altLang="en-US" sz="3200" b="1" dirty="0"/>
              <a:t>提案手法</a:t>
            </a:r>
            <a:r>
              <a:rPr lang="en-US" altLang="ja-JP" sz="3200" b="1" dirty="0"/>
              <a:t>(</a:t>
            </a:r>
            <a:r>
              <a:rPr lang="en-US" altLang="ja-JP" sz="3200" b="1" dirty="0" err="1"/>
              <a:t>nei</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
            <a:extLst>
              <a:ext uri="{FF2B5EF4-FFF2-40B4-BE49-F238E27FC236}">
                <a16:creationId xmlns:a16="http://schemas.microsoft.com/office/drawing/2014/main" id="{DD361B72-A7B6-12BA-DB56-C4F62FD8BD04}"/>
              </a:ext>
            </a:extLst>
          </p:cNvPr>
          <p:cNvSpPr txBox="1"/>
          <p:nvPr/>
        </p:nvSpPr>
        <p:spPr>
          <a:xfrm>
            <a:off x="441320" y="2000040"/>
            <a:ext cx="532068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1" dirty="0">
                <a:solidFill>
                  <a:srgbClr val="FF0000"/>
                </a:solidFill>
              </a:rPr>
              <a:t>ドロネー三角形</a:t>
            </a:r>
            <a:r>
              <a:rPr lang="ja-JP" altLang="en-US" sz="1400" dirty="0"/>
              <a:t>分割自身（</a:t>
            </a:r>
            <a:r>
              <a:rPr lang="en-US" altLang="ja-JP" sz="1400" dirty="0" err="1"/>
              <a:t>delaunay</a:t>
            </a:r>
            <a:r>
              <a:rPr lang="ja-JP" altLang="en-US" sz="1400" dirty="0"/>
              <a:t>）</a:t>
            </a:r>
            <a:endParaRPr lang="en-US" altLang="ja-JP" sz="1400" dirty="0"/>
          </a:p>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50"/>
                </a:solidFill>
              </a:rPr>
              <a:t>隣の隣</a:t>
            </a:r>
            <a:r>
              <a:rPr lang="ja-JP" altLang="en-US" sz="1400" dirty="0"/>
              <a:t>　のボロノイ領域と繋ぐ</a:t>
            </a:r>
            <a:endParaRPr lang="en-US" altLang="ja-JP" sz="1400" dirty="0"/>
          </a:p>
        </p:txBody>
      </p:sp>
      <p:grpSp>
        <p:nvGrpSpPr>
          <p:cNvPr id="146" name="组合 145">
            <a:extLst>
              <a:ext uri="{FF2B5EF4-FFF2-40B4-BE49-F238E27FC236}">
                <a16:creationId xmlns:a16="http://schemas.microsoft.com/office/drawing/2014/main" id="{E263A039-F9AB-674E-A112-6567B7EE75B0}"/>
              </a:ext>
            </a:extLst>
          </p:cNvPr>
          <p:cNvGrpSpPr/>
          <p:nvPr/>
        </p:nvGrpSpPr>
        <p:grpSpPr>
          <a:xfrm>
            <a:off x="744500" y="2613153"/>
            <a:ext cx="2021736" cy="1691591"/>
            <a:chOff x="1101278" y="2788880"/>
            <a:chExt cx="3979071" cy="3329298"/>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1101278" y="2788880"/>
              <a:ext cx="3979071" cy="3329298"/>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3">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5" name="直接连接符 114">
              <a:extLst>
                <a:ext uri="{FF2B5EF4-FFF2-40B4-BE49-F238E27FC236}">
                  <a16:creationId xmlns:a16="http://schemas.microsoft.com/office/drawing/2014/main" id="{8933F62F-114E-39F0-9F36-6C9F72284007}"/>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直接连接符 116">
              <a:extLst>
                <a:ext uri="{FF2B5EF4-FFF2-40B4-BE49-F238E27FC236}">
                  <a16:creationId xmlns:a16="http://schemas.microsoft.com/office/drawing/2014/main" id="{AE6618E1-E5B1-9840-6770-26CF15ED7EBC}"/>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24" name="直接连接符 123">
              <a:extLst>
                <a:ext uri="{FF2B5EF4-FFF2-40B4-BE49-F238E27FC236}">
                  <a16:creationId xmlns:a16="http://schemas.microsoft.com/office/drawing/2014/main" id="{E0793428-3409-E4ED-1F19-A2187AEAE156}"/>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0" name="直接连接符 129">
              <a:extLst>
                <a:ext uri="{FF2B5EF4-FFF2-40B4-BE49-F238E27FC236}">
                  <a16:creationId xmlns:a16="http://schemas.microsoft.com/office/drawing/2014/main" id="{E7746393-FE78-67E7-5C98-E76DFD627D96}"/>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3" name="直接连接符 132">
              <a:extLst>
                <a:ext uri="{FF2B5EF4-FFF2-40B4-BE49-F238E27FC236}">
                  <a16:creationId xmlns:a16="http://schemas.microsoft.com/office/drawing/2014/main" id="{7617A515-3989-A9D2-2C76-C86B5A159FF2}"/>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8" name="直接连接符 137">
              <a:extLst>
                <a:ext uri="{FF2B5EF4-FFF2-40B4-BE49-F238E27FC236}">
                  <a16:creationId xmlns:a16="http://schemas.microsoft.com/office/drawing/2014/main" id="{FCB546A2-60DF-7046-9730-481FAFB24D0C}"/>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43" name="直接连接符 142">
              <a:extLst>
                <a:ext uri="{FF2B5EF4-FFF2-40B4-BE49-F238E27FC236}">
                  <a16:creationId xmlns:a16="http://schemas.microsoft.com/office/drawing/2014/main" id="{C3BB5D24-EF2D-07DD-531A-86B59616765F}"/>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244" name="组合 243">
            <a:extLst>
              <a:ext uri="{FF2B5EF4-FFF2-40B4-BE49-F238E27FC236}">
                <a16:creationId xmlns:a16="http://schemas.microsoft.com/office/drawing/2014/main" id="{FEC91D63-7D0E-55F0-83CA-77825E47C4F2}"/>
              </a:ext>
            </a:extLst>
          </p:cNvPr>
          <p:cNvGrpSpPr/>
          <p:nvPr/>
        </p:nvGrpSpPr>
        <p:grpSpPr>
          <a:xfrm>
            <a:off x="3626924" y="2629942"/>
            <a:ext cx="2021736" cy="1691591"/>
            <a:chOff x="2459336" y="2736493"/>
            <a:chExt cx="3979071" cy="3329298"/>
          </a:xfrm>
        </p:grpSpPr>
        <p:grpSp>
          <p:nvGrpSpPr>
            <p:cNvPr id="150" name="组合 149">
              <a:extLst>
                <a:ext uri="{FF2B5EF4-FFF2-40B4-BE49-F238E27FC236}">
                  <a16:creationId xmlns:a16="http://schemas.microsoft.com/office/drawing/2014/main" id="{11C8E861-47A3-2CA6-AED8-87D66A887D07}"/>
                </a:ext>
              </a:extLst>
            </p:cNvPr>
            <p:cNvGrpSpPr/>
            <p:nvPr/>
          </p:nvGrpSpPr>
          <p:grpSpPr>
            <a:xfrm>
              <a:off x="2459336" y="2736493"/>
              <a:ext cx="3979071" cy="3329298"/>
              <a:chOff x="4277049" y="2080369"/>
              <a:chExt cx="6535374" cy="4777631"/>
            </a:xfrm>
          </p:grpSpPr>
          <p:grpSp>
            <p:nvGrpSpPr>
              <p:cNvPr id="189" name="组合 188">
                <a:extLst>
                  <a:ext uri="{FF2B5EF4-FFF2-40B4-BE49-F238E27FC236}">
                    <a16:creationId xmlns:a16="http://schemas.microsoft.com/office/drawing/2014/main" id="{CFD2ADFE-193C-2010-B101-71BEAD074EAE}"/>
                  </a:ext>
                </a:extLst>
              </p:cNvPr>
              <p:cNvGrpSpPr/>
              <p:nvPr/>
            </p:nvGrpSpPr>
            <p:grpSpPr>
              <a:xfrm>
                <a:off x="4277049" y="2080369"/>
                <a:ext cx="6535374" cy="4777631"/>
                <a:chOff x="4147264" y="2080369"/>
                <a:chExt cx="6535374" cy="4777631"/>
              </a:xfrm>
            </p:grpSpPr>
            <p:pic>
              <p:nvPicPr>
                <p:cNvPr id="197" name="图片 196">
                  <a:extLst>
                    <a:ext uri="{FF2B5EF4-FFF2-40B4-BE49-F238E27FC236}">
                      <a16:creationId xmlns:a16="http://schemas.microsoft.com/office/drawing/2014/main" id="{4DBF9842-378D-F195-972E-117D3BAAC4F4}"/>
                    </a:ext>
                  </a:extLst>
                </p:cNvPr>
                <p:cNvPicPr>
                  <a:picLocks noChangeAspect="1"/>
                </p:cNvPicPr>
                <p:nvPr/>
              </p:nvPicPr>
              <p:blipFill rotWithShape="1">
                <a:blip r:embed="rId3">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198" name="任意多边形: 形状 197">
                  <a:extLst>
                    <a:ext uri="{FF2B5EF4-FFF2-40B4-BE49-F238E27FC236}">
                      <a16:creationId xmlns:a16="http://schemas.microsoft.com/office/drawing/2014/main" id="{0599F7CF-76D7-0140-7743-5D20C22B27FA}"/>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74" name="任意多边形: 形状 173">
                <a:extLst>
                  <a:ext uri="{FF2B5EF4-FFF2-40B4-BE49-F238E27FC236}">
                    <a16:creationId xmlns:a16="http://schemas.microsoft.com/office/drawing/2014/main" id="{B3BB0AAF-FC01-2E7F-C367-1ED8E1E2F0F3}"/>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5" name="任意多边形: 形状 174">
                <a:extLst>
                  <a:ext uri="{FF2B5EF4-FFF2-40B4-BE49-F238E27FC236}">
                    <a16:creationId xmlns:a16="http://schemas.microsoft.com/office/drawing/2014/main" id="{037395F1-DBC0-BFDF-96B5-CD4416BC207A}"/>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6" name="任意多边形: 形状 175">
                <a:extLst>
                  <a:ext uri="{FF2B5EF4-FFF2-40B4-BE49-F238E27FC236}">
                    <a16:creationId xmlns:a16="http://schemas.microsoft.com/office/drawing/2014/main" id="{D69CDF03-BC45-75F7-9956-79600E5CC530}"/>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7" name="任意多边形: 形状 176">
                <a:extLst>
                  <a:ext uri="{FF2B5EF4-FFF2-40B4-BE49-F238E27FC236}">
                    <a16:creationId xmlns:a16="http://schemas.microsoft.com/office/drawing/2014/main" id="{E6C2E7B9-44F0-128F-0990-540C96FDBD30}"/>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8" name="任意多边形: 形状 177">
                <a:extLst>
                  <a:ext uri="{FF2B5EF4-FFF2-40B4-BE49-F238E27FC236}">
                    <a16:creationId xmlns:a16="http://schemas.microsoft.com/office/drawing/2014/main" id="{4A20B936-D2B4-4258-4D62-730A03C4EBE4}"/>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9" name="任意多边形: 形状 178">
                <a:extLst>
                  <a:ext uri="{FF2B5EF4-FFF2-40B4-BE49-F238E27FC236}">
                    <a16:creationId xmlns:a16="http://schemas.microsoft.com/office/drawing/2014/main" id="{84442F4C-B2FD-9CD5-C5D6-F380D047C4D0}"/>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0" name="任意多边形: 形状 179">
                <a:extLst>
                  <a:ext uri="{FF2B5EF4-FFF2-40B4-BE49-F238E27FC236}">
                    <a16:creationId xmlns:a16="http://schemas.microsoft.com/office/drawing/2014/main" id="{AC4FEB6C-EC34-38CD-0ACD-052B0AC127AB}"/>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1" name="任意多边形: 形状 180">
                <a:extLst>
                  <a:ext uri="{FF2B5EF4-FFF2-40B4-BE49-F238E27FC236}">
                    <a16:creationId xmlns:a16="http://schemas.microsoft.com/office/drawing/2014/main" id="{01C354A6-52EF-461C-27C4-2E2C7330DD51}"/>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2" name="任意多边形: 形状 181">
                <a:extLst>
                  <a:ext uri="{FF2B5EF4-FFF2-40B4-BE49-F238E27FC236}">
                    <a16:creationId xmlns:a16="http://schemas.microsoft.com/office/drawing/2014/main" id="{85B64ED4-E218-DB73-2DAB-C5E314E18DB3}"/>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3" name="任意多边形: 形状 182">
                <a:extLst>
                  <a:ext uri="{FF2B5EF4-FFF2-40B4-BE49-F238E27FC236}">
                    <a16:creationId xmlns:a16="http://schemas.microsoft.com/office/drawing/2014/main" id="{1CE0548A-2E79-CCB5-5C43-4915E34C3DB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4" name="任意多边形: 形状 183">
                <a:extLst>
                  <a:ext uri="{FF2B5EF4-FFF2-40B4-BE49-F238E27FC236}">
                    <a16:creationId xmlns:a16="http://schemas.microsoft.com/office/drawing/2014/main" id="{156E388B-4C1E-30C1-8DD2-4C3CE15F0E16}"/>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5" name="任意多边形: 形状 184">
                <a:extLst>
                  <a:ext uri="{FF2B5EF4-FFF2-40B4-BE49-F238E27FC236}">
                    <a16:creationId xmlns:a16="http://schemas.microsoft.com/office/drawing/2014/main" id="{B80325B1-D694-A893-5CAC-A506559BD8A2}"/>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6" name="任意多边形: 形状 185">
                <a:extLst>
                  <a:ext uri="{FF2B5EF4-FFF2-40B4-BE49-F238E27FC236}">
                    <a16:creationId xmlns:a16="http://schemas.microsoft.com/office/drawing/2014/main" id="{68247613-77AB-9E0F-3743-D063ADCA462F}"/>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7" name="任意多边形: 形状 186">
                <a:extLst>
                  <a:ext uri="{FF2B5EF4-FFF2-40B4-BE49-F238E27FC236}">
                    <a16:creationId xmlns:a16="http://schemas.microsoft.com/office/drawing/2014/main" id="{2D6681BE-3B85-694A-A9A2-D34B80271255}"/>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8" name="任意多边形: 形状 187">
                <a:extLst>
                  <a:ext uri="{FF2B5EF4-FFF2-40B4-BE49-F238E27FC236}">
                    <a16:creationId xmlns:a16="http://schemas.microsoft.com/office/drawing/2014/main" id="{E932E709-A3F6-1B95-20B5-6C4EC9346CBE}"/>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200" name="直接连接符 199">
              <a:extLst>
                <a:ext uri="{FF2B5EF4-FFF2-40B4-BE49-F238E27FC236}">
                  <a16:creationId xmlns:a16="http://schemas.microsoft.com/office/drawing/2014/main" id="{9618660C-A18E-B49A-9225-8D9933BCFEC7}"/>
                </a:ext>
              </a:extLst>
            </p:cNvPr>
            <p:cNvCxnSpPr/>
            <p:nvPr/>
          </p:nvCxnSpPr>
          <p:spPr>
            <a:xfrm flipH="1" flipV="1">
              <a:off x="2905968" y="4193381"/>
              <a:ext cx="1564107" cy="11198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1" name="直接连接符 200">
              <a:extLst>
                <a:ext uri="{FF2B5EF4-FFF2-40B4-BE49-F238E27FC236}">
                  <a16:creationId xmlns:a16="http://schemas.microsoft.com/office/drawing/2014/main" id="{10E6DE23-DFB5-C446-998C-07E1632A307A}"/>
                </a:ext>
              </a:extLst>
            </p:cNvPr>
            <p:cNvCxnSpPr>
              <a:cxnSpLocks/>
            </p:cNvCxnSpPr>
            <p:nvPr/>
          </p:nvCxnSpPr>
          <p:spPr>
            <a:xfrm flipH="1">
              <a:off x="3035912" y="4313939"/>
              <a:ext cx="1434163" cy="20646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4" name="直接连接符 203">
              <a:extLst>
                <a:ext uri="{FF2B5EF4-FFF2-40B4-BE49-F238E27FC236}">
                  <a16:creationId xmlns:a16="http://schemas.microsoft.com/office/drawing/2014/main" id="{78F0FC5F-7017-8DA7-19C6-FB17B86EFC93}"/>
                </a:ext>
              </a:extLst>
            </p:cNvPr>
            <p:cNvCxnSpPr>
              <a:cxnSpLocks/>
            </p:cNvCxnSpPr>
            <p:nvPr/>
          </p:nvCxnSpPr>
          <p:spPr>
            <a:xfrm flipH="1">
              <a:off x="4142054" y="4313939"/>
              <a:ext cx="323571" cy="2642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7" name="直接连接符 206">
              <a:extLst>
                <a:ext uri="{FF2B5EF4-FFF2-40B4-BE49-F238E27FC236}">
                  <a16:creationId xmlns:a16="http://schemas.microsoft.com/office/drawing/2014/main" id="{D9A1439D-F197-8B38-84B7-4F092638C141}"/>
                </a:ext>
              </a:extLst>
            </p:cNvPr>
            <p:cNvCxnSpPr>
              <a:cxnSpLocks/>
            </p:cNvCxnSpPr>
            <p:nvPr/>
          </p:nvCxnSpPr>
          <p:spPr>
            <a:xfrm flipH="1">
              <a:off x="4111084" y="4313939"/>
              <a:ext cx="361337" cy="78193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0" name="直接连接符 209">
              <a:extLst>
                <a:ext uri="{FF2B5EF4-FFF2-40B4-BE49-F238E27FC236}">
                  <a16:creationId xmlns:a16="http://schemas.microsoft.com/office/drawing/2014/main" id="{05192F9E-D956-AC8E-D055-97FE1B392325}"/>
                </a:ext>
              </a:extLst>
            </p:cNvPr>
            <p:cNvCxnSpPr>
              <a:cxnSpLocks/>
            </p:cNvCxnSpPr>
            <p:nvPr/>
          </p:nvCxnSpPr>
          <p:spPr>
            <a:xfrm flipH="1">
              <a:off x="4467333" y="4313939"/>
              <a:ext cx="9804" cy="50097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3" name="直接连接符 212">
              <a:extLst>
                <a:ext uri="{FF2B5EF4-FFF2-40B4-BE49-F238E27FC236}">
                  <a16:creationId xmlns:a16="http://schemas.microsoft.com/office/drawing/2014/main" id="{026F5949-3F56-BF32-93AB-1140CF28C5BC}"/>
                </a:ext>
              </a:extLst>
            </p:cNvPr>
            <p:cNvCxnSpPr>
              <a:cxnSpLocks/>
            </p:cNvCxnSpPr>
            <p:nvPr/>
          </p:nvCxnSpPr>
          <p:spPr>
            <a:xfrm>
              <a:off x="4478845" y="4305367"/>
              <a:ext cx="680566" cy="50955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6" name="直接连接符 215">
              <a:extLst>
                <a:ext uri="{FF2B5EF4-FFF2-40B4-BE49-F238E27FC236}">
                  <a16:creationId xmlns:a16="http://schemas.microsoft.com/office/drawing/2014/main" id="{C0F7308E-B703-0FA8-9700-32422C9CB888}"/>
                </a:ext>
              </a:extLst>
            </p:cNvPr>
            <p:cNvCxnSpPr>
              <a:cxnSpLocks/>
            </p:cNvCxnSpPr>
            <p:nvPr/>
          </p:nvCxnSpPr>
          <p:spPr>
            <a:xfrm>
              <a:off x="4477991" y="4305367"/>
              <a:ext cx="746347" cy="3787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9" name="直接连接符 218">
              <a:extLst>
                <a:ext uri="{FF2B5EF4-FFF2-40B4-BE49-F238E27FC236}">
                  <a16:creationId xmlns:a16="http://schemas.microsoft.com/office/drawing/2014/main" id="{FF87D2BE-00C9-E8D7-1D6E-A1BB81CEC258}"/>
                </a:ext>
              </a:extLst>
            </p:cNvPr>
            <p:cNvCxnSpPr>
              <a:cxnSpLocks/>
            </p:cNvCxnSpPr>
            <p:nvPr/>
          </p:nvCxnSpPr>
          <p:spPr>
            <a:xfrm>
              <a:off x="4487555" y="4311088"/>
              <a:ext cx="1305972" cy="1514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2" name="直接连接符 221">
              <a:extLst>
                <a:ext uri="{FF2B5EF4-FFF2-40B4-BE49-F238E27FC236}">
                  <a16:creationId xmlns:a16="http://schemas.microsoft.com/office/drawing/2014/main" id="{2056C9E1-CE66-2A59-953B-E19D5BF43654}"/>
                </a:ext>
              </a:extLst>
            </p:cNvPr>
            <p:cNvCxnSpPr>
              <a:cxnSpLocks/>
            </p:cNvCxnSpPr>
            <p:nvPr/>
          </p:nvCxnSpPr>
          <p:spPr>
            <a:xfrm flipV="1">
              <a:off x="4478785" y="4182952"/>
              <a:ext cx="1083839" cy="1216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5" name="直接连接符 224">
              <a:extLst>
                <a:ext uri="{FF2B5EF4-FFF2-40B4-BE49-F238E27FC236}">
                  <a16:creationId xmlns:a16="http://schemas.microsoft.com/office/drawing/2014/main" id="{126D9BFC-DD86-5687-099E-B421DD6510F1}"/>
                </a:ext>
              </a:extLst>
            </p:cNvPr>
            <p:cNvCxnSpPr>
              <a:cxnSpLocks/>
            </p:cNvCxnSpPr>
            <p:nvPr/>
          </p:nvCxnSpPr>
          <p:spPr>
            <a:xfrm flipV="1">
              <a:off x="4478785" y="3889649"/>
              <a:ext cx="933796" cy="41996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8" name="直接连接符 227">
              <a:extLst>
                <a:ext uri="{FF2B5EF4-FFF2-40B4-BE49-F238E27FC236}">
                  <a16:creationId xmlns:a16="http://schemas.microsoft.com/office/drawing/2014/main" id="{3EC21FB2-88AC-A95F-37D8-0F2CCD8385D3}"/>
                </a:ext>
              </a:extLst>
            </p:cNvPr>
            <p:cNvCxnSpPr>
              <a:cxnSpLocks/>
            </p:cNvCxnSpPr>
            <p:nvPr/>
          </p:nvCxnSpPr>
          <p:spPr>
            <a:xfrm flipV="1">
              <a:off x="4465625" y="3772944"/>
              <a:ext cx="411852" cy="54314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2" name="直接连接符 231">
              <a:extLst>
                <a:ext uri="{FF2B5EF4-FFF2-40B4-BE49-F238E27FC236}">
                  <a16:creationId xmlns:a16="http://schemas.microsoft.com/office/drawing/2014/main" id="{BA84E873-EF85-60B1-B349-25C28709241B}"/>
                </a:ext>
              </a:extLst>
            </p:cNvPr>
            <p:cNvCxnSpPr>
              <a:cxnSpLocks/>
            </p:cNvCxnSpPr>
            <p:nvPr/>
          </p:nvCxnSpPr>
          <p:spPr>
            <a:xfrm flipV="1">
              <a:off x="4477137" y="3805133"/>
              <a:ext cx="166391" cy="4919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5" name="直接连接符 234">
              <a:extLst>
                <a:ext uri="{FF2B5EF4-FFF2-40B4-BE49-F238E27FC236}">
                  <a16:creationId xmlns:a16="http://schemas.microsoft.com/office/drawing/2014/main" id="{607E657E-B3B3-2AD3-9FC0-DF649023BFE0}"/>
                </a:ext>
              </a:extLst>
            </p:cNvPr>
            <p:cNvCxnSpPr>
              <a:cxnSpLocks/>
            </p:cNvCxnSpPr>
            <p:nvPr/>
          </p:nvCxnSpPr>
          <p:spPr>
            <a:xfrm>
              <a:off x="4344858" y="3510619"/>
              <a:ext cx="130787" cy="79821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8" name="直接连接符 237">
              <a:extLst>
                <a:ext uri="{FF2B5EF4-FFF2-40B4-BE49-F238E27FC236}">
                  <a16:creationId xmlns:a16="http://schemas.microsoft.com/office/drawing/2014/main" id="{5C56C397-3238-C4E1-B6DE-5774014B14C1}"/>
                </a:ext>
              </a:extLst>
            </p:cNvPr>
            <p:cNvCxnSpPr>
              <a:cxnSpLocks/>
            </p:cNvCxnSpPr>
            <p:nvPr/>
          </p:nvCxnSpPr>
          <p:spPr>
            <a:xfrm>
              <a:off x="3948033" y="3671585"/>
              <a:ext cx="520625" cy="6241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41" name="直接连接符 240">
              <a:extLst>
                <a:ext uri="{FF2B5EF4-FFF2-40B4-BE49-F238E27FC236}">
                  <a16:creationId xmlns:a16="http://schemas.microsoft.com/office/drawing/2014/main" id="{F7CBA6F2-82CE-4A34-BF08-ED10C18EC2BE}"/>
                </a:ext>
              </a:extLst>
            </p:cNvPr>
            <p:cNvCxnSpPr>
              <a:cxnSpLocks/>
            </p:cNvCxnSpPr>
            <p:nvPr/>
          </p:nvCxnSpPr>
          <p:spPr>
            <a:xfrm>
              <a:off x="3401101" y="3701632"/>
              <a:ext cx="1060874" cy="59610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247" name="文本框 246">
            <a:extLst>
              <a:ext uri="{FF2B5EF4-FFF2-40B4-BE49-F238E27FC236}">
                <a16:creationId xmlns:a16="http://schemas.microsoft.com/office/drawing/2014/main" id="{23F09742-3BDF-1FA9-9B0B-145C02C8F32F}"/>
              </a:ext>
            </a:extLst>
          </p:cNvPr>
          <p:cNvSpPr txBox="1"/>
          <p:nvPr/>
        </p:nvSpPr>
        <p:spPr>
          <a:xfrm>
            <a:off x="3024780" y="3303065"/>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48" name="文本框 247">
            <a:extLst>
              <a:ext uri="{FF2B5EF4-FFF2-40B4-BE49-F238E27FC236}">
                <a16:creationId xmlns:a16="http://schemas.microsoft.com/office/drawing/2014/main" id="{5DD1D2C6-327E-E158-ECED-4946EDC0B4C5}"/>
              </a:ext>
            </a:extLst>
          </p:cNvPr>
          <p:cNvSpPr txBox="1"/>
          <p:nvPr/>
        </p:nvSpPr>
        <p:spPr>
          <a:xfrm>
            <a:off x="469670" y="4802687"/>
            <a:ext cx="4852610" cy="307777"/>
          </a:xfrm>
          <a:prstGeom prst="rect">
            <a:avLst/>
          </a:prstGeom>
          <a:noFill/>
        </p:spPr>
        <p:txBody>
          <a:bodyPr wrap="none" rtlCol="0">
            <a:spAutoFit/>
          </a:bodyPr>
          <a:lstStyle/>
          <a:p>
            <a:r>
              <a:rPr lang="ja-JP" altLang="en-US" sz="1400" dirty="0"/>
              <a:t>これで、まだ最適巡回路が含まれないインスタンスがある</a:t>
            </a:r>
            <a:endParaRPr lang="en-US" altLang="ja-JP" sz="1400" b="1" dirty="0"/>
          </a:p>
        </p:txBody>
      </p:sp>
      <p:pic>
        <p:nvPicPr>
          <p:cNvPr id="5" name="图片 4" descr="许多彩色的地图&#10;&#10;描述已自动生成">
            <a:extLst>
              <a:ext uri="{FF2B5EF4-FFF2-40B4-BE49-F238E27FC236}">
                <a16:creationId xmlns:a16="http://schemas.microsoft.com/office/drawing/2014/main" id="{0B0227D0-656A-F22C-B96C-4A5753B40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2930" y="2129677"/>
            <a:ext cx="6217031" cy="3647689"/>
          </a:xfrm>
          <a:prstGeom prst="rect">
            <a:avLst/>
          </a:prstGeom>
        </p:spPr>
      </p:pic>
      <p:sp>
        <p:nvSpPr>
          <p:cNvPr id="6" name="文本框 5">
            <a:extLst>
              <a:ext uri="{FF2B5EF4-FFF2-40B4-BE49-F238E27FC236}">
                <a16:creationId xmlns:a16="http://schemas.microsoft.com/office/drawing/2014/main" id="{E8F3773C-76BD-68B6-2DFE-A660622E6C1C}"/>
              </a:ext>
            </a:extLst>
          </p:cNvPr>
          <p:cNvSpPr txBox="1"/>
          <p:nvPr/>
        </p:nvSpPr>
        <p:spPr>
          <a:xfrm>
            <a:off x="6797964" y="1536805"/>
            <a:ext cx="2348720" cy="523220"/>
          </a:xfrm>
          <a:prstGeom prst="rect">
            <a:avLst/>
          </a:prstGeom>
          <a:noFill/>
        </p:spPr>
        <p:txBody>
          <a:bodyPr wrap="none" rtlCol="0">
            <a:spAutoFit/>
          </a:bodyPr>
          <a:lstStyle/>
          <a:p>
            <a:r>
              <a:rPr lang="ja-JP" altLang="en-US" sz="1400" dirty="0"/>
              <a:t>例えば：</a:t>
            </a:r>
            <a:endParaRPr lang="en-US" altLang="ja-JP" sz="1400" dirty="0"/>
          </a:p>
          <a:p>
            <a:r>
              <a:rPr lang="ja-JP" altLang="en-US" sz="1400" dirty="0"/>
              <a:t>町</a:t>
            </a:r>
            <a:r>
              <a:rPr lang="en-US" altLang="ja-JP" sz="1400" dirty="0"/>
              <a:t>97</a:t>
            </a:r>
            <a:r>
              <a:rPr lang="ja-JP" altLang="en-US" sz="1400" dirty="0"/>
              <a:t>個あるインスタンス：</a:t>
            </a:r>
            <a:endParaRPr lang="zh-CN" altLang="en-US" sz="1400" dirty="0"/>
          </a:p>
        </p:txBody>
      </p:sp>
      <p:sp>
        <p:nvSpPr>
          <p:cNvPr id="7" name="文本框 6">
            <a:extLst>
              <a:ext uri="{FF2B5EF4-FFF2-40B4-BE49-F238E27FC236}">
                <a16:creationId xmlns:a16="http://schemas.microsoft.com/office/drawing/2014/main" id="{C9C18D2D-1EC2-4447-4877-4F3961A4A186}"/>
              </a:ext>
            </a:extLst>
          </p:cNvPr>
          <p:cNvSpPr txBox="1"/>
          <p:nvPr/>
        </p:nvSpPr>
        <p:spPr>
          <a:xfrm>
            <a:off x="7000437" y="6004152"/>
            <a:ext cx="4134465" cy="523220"/>
          </a:xfrm>
          <a:prstGeom prst="rect">
            <a:avLst/>
          </a:prstGeom>
          <a:noFill/>
        </p:spPr>
        <p:txBody>
          <a:bodyPr wrap="none" rtlCol="0">
            <a:spAutoFit/>
          </a:bodyPr>
          <a:lstStyle/>
          <a:p>
            <a:r>
              <a:rPr lang="ja-JP" altLang="en-US" sz="1400" dirty="0"/>
              <a:t>なので，最適巡回路が含まれるようにするために</a:t>
            </a:r>
            <a:endParaRPr lang="en-US" altLang="ja-JP" sz="1400" dirty="0"/>
          </a:p>
          <a:p>
            <a:r>
              <a:rPr lang="ja-JP" altLang="en-US" sz="1400" dirty="0"/>
              <a:t>それ以上もっと拡張すべき</a:t>
            </a:r>
            <a:endParaRPr lang="zh-CN" altLang="en-US" sz="1400" dirty="0"/>
          </a:p>
        </p:txBody>
      </p:sp>
    </p:spTree>
    <p:extLst>
      <p:ext uri="{BB962C8B-B14F-4D97-AF65-F5344CB8AC3E}">
        <p14:creationId xmlns:p14="http://schemas.microsoft.com/office/powerpoint/2010/main" val="60408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483646" cy="584775"/>
          </a:xfrm>
          <a:prstGeom prst="rect">
            <a:avLst/>
          </a:prstGeom>
          <a:noFill/>
        </p:spPr>
        <p:txBody>
          <a:bodyPr wrap="none" rtlCol="0">
            <a:spAutoFit/>
          </a:bodyPr>
          <a:lstStyle/>
          <a:p>
            <a:r>
              <a:rPr lang="ja-JP" altLang="en-US" sz="3200" b="1" dirty="0"/>
              <a:t>提案手法</a:t>
            </a:r>
            <a:r>
              <a:rPr lang="en-US" altLang="ja-JP" sz="3200" b="1" dirty="0"/>
              <a:t>(</a:t>
            </a:r>
            <a:r>
              <a:rPr lang="en-US" altLang="ja-JP" sz="3200" b="1" dirty="0" err="1"/>
              <a:t>nei</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
            <a:extLst>
              <a:ext uri="{FF2B5EF4-FFF2-40B4-BE49-F238E27FC236}">
                <a16:creationId xmlns:a16="http://schemas.microsoft.com/office/drawing/2014/main" id="{DD361B72-A7B6-12BA-DB56-C4F62FD8BD04}"/>
              </a:ext>
            </a:extLst>
          </p:cNvPr>
          <p:cNvSpPr txBox="1"/>
          <p:nvPr/>
        </p:nvSpPr>
        <p:spPr>
          <a:xfrm>
            <a:off x="343692" y="1461624"/>
            <a:ext cx="5679760"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1" dirty="0">
                <a:solidFill>
                  <a:srgbClr val="FF0000"/>
                </a:solidFill>
              </a:rPr>
              <a:t>ドロネー三角形</a:t>
            </a:r>
            <a:r>
              <a:rPr lang="ja-JP" altLang="en-US" sz="1400" dirty="0"/>
              <a:t>分割自身（</a:t>
            </a:r>
            <a:r>
              <a:rPr lang="en-US" altLang="ja-JP" sz="1400" dirty="0" err="1"/>
              <a:t>delaunay</a:t>
            </a:r>
            <a:r>
              <a:rPr lang="ja-JP" altLang="en-US" sz="1400" dirty="0"/>
              <a:t>）</a:t>
            </a:r>
            <a:endParaRPr lang="en-US" altLang="ja-JP" sz="1400" dirty="0"/>
          </a:p>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50"/>
                </a:solidFill>
              </a:rPr>
              <a:t>隣の隣</a:t>
            </a:r>
            <a:r>
              <a:rPr lang="ja-JP" altLang="en-US" sz="1400" dirty="0"/>
              <a:t>　のボロノイ領域と繋ぐ</a:t>
            </a:r>
            <a:endParaRPr lang="en-US" altLang="ja-JP" sz="1400" dirty="0"/>
          </a:p>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F0"/>
                </a:solidFill>
              </a:rPr>
              <a:t>隣の隣の隣</a:t>
            </a:r>
            <a:r>
              <a:rPr lang="ja-JP" altLang="en-US" sz="1400" dirty="0"/>
              <a:t>　のボロノイ領域と繋ぐ</a:t>
            </a:r>
            <a:endParaRPr lang="en-US" altLang="ja-JP" sz="1400" dirty="0"/>
          </a:p>
          <a:p>
            <a:pPr marL="285750" indent="-285750">
              <a:buFont typeface="Arial" panose="020B0604020202020204" pitchFamily="34" charset="0"/>
              <a:buChar char="•"/>
            </a:pPr>
            <a:endParaRPr lang="en-US" altLang="ja-JP" sz="1400" dirty="0"/>
          </a:p>
        </p:txBody>
      </p:sp>
      <p:grpSp>
        <p:nvGrpSpPr>
          <p:cNvPr id="146" name="组合 145">
            <a:extLst>
              <a:ext uri="{FF2B5EF4-FFF2-40B4-BE49-F238E27FC236}">
                <a16:creationId xmlns:a16="http://schemas.microsoft.com/office/drawing/2014/main" id="{E263A039-F9AB-674E-A112-6567B7EE75B0}"/>
              </a:ext>
            </a:extLst>
          </p:cNvPr>
          <p:cNvGrpSpPr/>
          <p:nvPr/>
        </p:nvGrpSpPr>
        <p:grpSpPr>
          <a:xfrm>
            <a:off x="579006" y="2518926"/>
            <a:ext cx="2021736" cy="1691591"/>
            <a:chOff x="1101278" y="2788880"/>
            <a:chExt cx="3979071" cy="3329298"/>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1101278" y="2788880"/>
              <a:ext cx="3979071" cy="3329298"/>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5" name="直接连接符 114">
              <a:extLst>
                <a:ext uri="{FF2B5EF4-FFF2-40B4-BE49-F238E27FC236}">
                  <a16:creationId xmlns:a16="http://schemas.microsoft.com/office/drawing/2014/main" id="{8933F62F-114E-39F0-9F36-6C9F72284007}"/>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直接连接符 116">
              <a:extLst>
                <a:ext uri="{FF2B5EF4-FFF2-40B4-BE49-F238E27FC236}">
                  <a16:creationId xmlns:a16="http://schemas.microsoft.com/office/drawing/2014/main" id="{AE6618E1-E5B1-9840-6770-26CF15ED7EBC}"/>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24" name="直接连接符 123">
              <a:extLst>
                <a:ext uri="{FF2B5EF4-FFF2-40B4-BE49-F238E27FC236}">
                  <a16:creationId xmlns:a16="http://schemas.microsoft.com/office/drawing/2014/main" id="{E0793428-3409-E4ED-1F19-A2187AEAE156}"/>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0" name="直接连接符 129">
              <a:extLst>
                <a:ext uri="{FF2B5EF4-FFF2-40B4-BE49-F238E27FC236}">
                  <a16:creationId xmlns:a16="http://schemas.microsoft.com/office/drawing/2014/main" id="{E7746393-FE78-67E7-5C98-E76DFD627D96}"/>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3" name="直接连接符 132">
              <a:extLst>
                <a:ext uri="{FF2B5EF4-FFF2-40B4-BE49-F238E27FC236}">
                  <a16:creationId xmlns:a16="http://schemas.microsoft.com/office/drawing/2014/main" id="{7617A515-3989-A9D2-2C76-C86B5A159FF2}"/>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8" name="直接连接符 137">
              <a:extLst>
                <a:ext uri="{FF2B5EF4-FFF2-40B4-BE49-F238E27FC236}">
                  <a16:creationId xmlns:a16="http://schemas.microsoft.com/office/drawing/2014/main" id="{FCB546A2-60DF-7046-9730-481FAFB24D0C}"/>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43" name="直接连接符 142">
              <a:extLst>
                <a:ext uri="{FF2B5EF4-FFF2-40B4-BE49-F238E27FC236}">
                  <a16:creationId xmlns:a16="http://schemas.microsoft.com/office/drawing/2014/main" id="{C3BB5D24-EF2D-07DD-531A-86B59616765F}"/>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244" name="组合 243">
            <a:extLst>
              <a:ext uri="{FF2B5EF4-FFF2-40B4-BE49-F238E27FC236}">
                <a16:creationId xmlns:a16="http://schemas.microsoft.com/office/drawing/2014/main" id="{FEC91D63-7D0E-55F0-83CA-77825E47C4F2}"/>
              </a:ext>
            </a:extLst>
          </p:cNvPr>
          <p:cNvGrpSpPr/>
          <p:nvPr/>
        </p:nvGrpSpPr>
        <p:grpSpPr>
          <a:xfrm>
            <a:off x="3461430" y="2535715"/>
            <a:ext cx="2021736" cy="1691591"/>
            <a:chOff x="2459336" y="2736493"/>
            <a:chExt cx="3979071" cy="3329298"/>
          </a:xfrm>
        </p:grpSpPr>
        <p:grpSp>
          <p:nvGrpSpPr>
            <p:cNvPr id="150" name="组合 149">
              <a:extLst>
                <a:ext uri="{FF2B5EF4-FFF2-40B4-BE49-F238E27FC236}">
                  <a16:creationId xmlns:a16="http://schemas.microsoft.com/office/drawing/2014/main" id="{11C8E861-47A3-2CA6-AED8-87D66A887D07}"/>
                </a:ext>
              </a:extLst>
            </p:cNvPr>
            <p:cNvGrpSpPr/>
            <p:nvPr/>
          </p:nvGrpSpPr>
          <p:grpSpPr>
            <a:xfrm>
              <a:off x="2459336" y="2736493"/>
              <a:ext cx="3979071" cy="3329298"/>
              <a:chOff x="4277049" y="2080369"/>
              <a:chExt cx="6535374" cy="4777631"/>
            </a:xfrm>
          </p:grpSpPr>
          <p:grpSp>
            <p:nvGrpSpPr>
              <p:cNvPr id="189" name="组合 188">
                <a:extLst>
                  <a:ext uri="{FF2B5EF4-FFF2-40B4-BE49-F238E27FC236}">
                    <a16:creationId xmlns:a16="http://schemas.microsoft.com/office/drawing/2014/main" id="{CFD2ADFE-193C-2010-B101-71BEAD074EAE}"/>
                  </a:ext>
                </a:extLst>
              </p:cNvPr>
              <p:cNvGrpSpPr/>
              <p:nvPr/>
            </p:nvGrpSpPr>
            <p:grpSpPr>
              <a:xfrm>
                <a:off x="4277049" y="2080369"/>
                <a:ext cx="6535374" cy="4777631"/>
                <a:chOff x="4147264" y="2080369"/>
                <a:chExt cx="6535374" cy="4777631"/>
              </a:xfrm>
            </p:grpSpPr>
            <p:pic>
              <p:nvPicPr>
                <p:cNvPr id="197" name="图片 196">
                  <a:extLst>
                    <a:ext uri="{FF2B5EF4-FFF2-40B4-BE49-F238E27FC236}">
                      <a16:creationId xmlns:a16="http://schemas.microsoft.com/office/drawing/2014/main" id="{4DBF9842-378D-F195-972E-117D3BAAC4F4}"/>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198" name="任意多边形: 形状 197">
                  <a:extLst>
                    <a:ext uri="{FF2B5EF4-FFF2-40B4-BE49-F238E27FC236}">
                      <a16:creationId xmlns:a16="http://schemas.microsoft.com/office/drawing/2014/main" id="{0599F7CF-76D7-0140-7743-5D20C22B27FA}"/>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74" name="任意多边形: 形状 173">
                <a:extLst>
                  <a:ext uri="{FF2B5EF4-FFF2-40B4-BE49-F238E27FC236}">
                    <a16:creationId xmlns:a16="http://schemas.microsoft.com/office/drawing/2014/main" id="{B3BB0AAF-FC01-2E7F-C367-1ED8E1E2F0F3}"/>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5" name="任意多边形: 形状 174">
                <a:extLst>
                  <a:ext uri="{FF2B5EF4-FFF2-40B4-BE49-F238E27FC236}">
                    <a16:creationId xmlns:a16="http://schemas.microsoft.com/office/drawing/2014/main" id="{037395F1-DBC0-BFDF-96B5-CD4416BC207A}"/>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6" name="任意多边形: 形状 175">
                <a:extLst>
                  <a:ext uri="{FF2B5EF4-FFF2-40B4-BE49-F238E27FC236}">
                    <a16:creationId xmlns:a16="http://schemas.microsoft.com/office/drawing/2014/main" id="{D69CDF03-BC45-75F7-9956-79600E5CC530}"/>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7" name="任意多边形: 形状 176">
                <a:extLst>
                  <a:ext uri="{FF2B5EF4-FFF2-40B4-BE49-F238E27FC236}">
                    <a16:creationId xmlns:a16="http://schemas.microsoft.com/office/drawing/2014/main" id="{E6C2E7B9-44F0-128F-0990-540C96FDBD30}"/>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8" name="任意多边形: 形状 177">
                <a:extLst>
                  <a:ext uri="{FF2B5EF4-FFF2-40B4-BE49-F238E27FC236}">
                    <a16:creationId xmlns:a16="http://schemas.microsoft.com/office/drawing/2014/main" id="{4A20B936-D2B4-4258-4D62-730A03C4EBE4}"/>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9" name="任意多边形: 形状 178">
                <a:extLst>
                  <a:ext uri="{FF2B5EF4-FFF2-40B4-BE49-F238E27FC236}">
                    <a16:creationId xmlns:a16="http://schemas.microsoft.com/office/drawing/2014/main" id="{84442F4C-B2FD-9CD5-C5D6-F380D047C4D0}"/>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0" name="任意多边形: 形状 179">
                <a:extLst>
                  <a:ext uri="{FF2B5EF4-FFF2-40B4-BE49-F238E27FC236}">
                    <a16:creationId xmlns:a16="http://schemas.microsoft.com/office/drawing/2014/main" id="{AC4FEB6C-EC34-38CD-0ACD-052B0AC127AB}"/>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1" name="任意多边形: 形状 180">
                <a:extLst>
                  <a:ext uri="{FF2B5EF4-FFF2-40B4-BE49-F238E27FC236}">
                    <a16:creationId xmlns:a16="http://schemas.microsoft.com/office/drawing/2014/main" id="{01C354A6-52EF-461C-27C4-2E2C7330DD51}"/>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2" name="任意多边形: 形状 181">
                <a:extLst>
                  <a:ext uri="{FF2B5EF4-FFF2-40B4-BE49-F238E27FC236}">
                    <a16:creationId xmlns:a16="http://schemas.microsoft.com/office/drawing/2014/main" id="{85B64ED4-E218-DB73-2DAB-C5E314E18DB3}"/>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3" name="任意多边形: 形状 182">
                <a:extLst>
                  <a:ext uri="{FF2B5EF4-FFF2-40B4-BE49-F238E27FC236}">
                    <a16:creationId xmlns:a16="http://schemas.microsoft.com/office/drawing/2014/main" id="{1CE0548A-2E79-CCB5-5C43-4915E34C3DB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4" name="任意多边形: 形状 183">
                <a:extLst>
                  <a:ext uri="{FF2B5EF4-FFF2-40B4-BE49-F238E27FC236}">
                    <a16:creationId xmlns:a16="http://schemas.microsoft.com/office/drawing/2014/main" id="{156E388B-4C1E-30C1-8DD2-4C3CE15F0E16}"/>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5" name="任意多边形: 形状 184">
                <a:extLst>
                  <a:ext uri="{FF2B5EF4-FFF2-40B4-BE49-F238E27FC236}">
                    <a16:creationId xmlns:a16="http://schemas.microsoft.com/office/drawing/2014/main" id="{B80325B1-D694-A893-5CAC-A506559BD8A2}"/>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6" name="任意多边形: 形状 185">
                <a:extLst>
                  <a:ext uri="{FF2B5EF4-FFF2-40B4-BE49-F238E27FC236}">
                    <a16:creationId xmlns:a16="http://schemas.microsoft.com/office/drawing/2014/main" id="{68247613-77AB-9E0F-3743-D063ADCA462F}"/>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7" name="任意多边形: 形状 186">
                <a:extLst>
                  <a:ext uri="{FF2B5EF4-FFF2-40B4-BE49-F238E27FC236}">
                    <a16:creationId xmlns:a16="http://schemas.microsoft.com/office/drawing/2014/main" id="{2D6681BE-3B85-694A-A9A2-D34B80271255}"/>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8" name="任意多边形: 形状 187">
                <a:extLst>
                  <a:ext uri="{FF2B5EF4-FFF2-40B4-BE49-F238E27FC236}">
                    <a16:creationId xmlns:a16="http://schemas.microsoft.com/office/drawing/2014/main" id="{E932E709-A3F6-1B95-20B5-6C4EC9346CBE}"/>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200" name="直接连接符 199">
              <a:extLst>
                <a:ext uri="{FF2B5EF4-FFF2-40B4-BE49-F238E27FC236}">
                  <a16:creationId xmlns:a16="http://schemas.microsoft.com/office/drawing/2014/main" id="{9618660C-A18E-B49A-9225-8D9933BCFEC7}"/>
                </a:ext>
              </a:extLst>
            </p:cNvPr>
            <p:cNvCxnSpPr/>
            <p:nvPr/>
          </p:nvCxnSpPr>
          <p:spPr>
            <a:xfrm flipH="1" flipV="1">
              <a:off x="2905968" y="4193381"/>
              <a:ext cx="1564107" cy="11198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1" name="直接连接符 200">
              <a:extLst>
                <a:ext uri="{FF2B5EF4-FFF2-40B4-BE49-F238E27FC236}">
                  <a16:creationId xmlns:a16="http://schemas.microsoft.com/office/drawing/2014/main" id="{10E6DE23-DFB5-C446-998C-07E1632A307A}"/>
                </a:ext>
              </a:extLst>
            </p:cNvPr>
            <p:cNvCxnSpPr>
              <a:cxnSpLocks/>
            </p:cNvCxnSpPr>
            <p:nvPr/>
          </p:nvCxnSpPr>
          <p:spPr>
            <a:xfrm flipH="1">
              <a:off x="3035912" y="4313939"/>
              <a:ext cx="1434163" cy="20646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4" name="直接连接符 203">
              <a:extLst>
                <a:ext uri="{FF2B5EF4-FFF2-40B4-BE49-F238E27FC236}">
                  <a16:creationId xmlns:a16="http://schemas.microsoft.com/office/drawing/2014/main" id="{78F0FC5F-7017-8DA7-19C6-FB17B86EFC93}"/>
                </a:ext>
              </a:extLst>
            </p:cNvPr>
            <p:cNvCxnSpPr>
              <a:cxnSpLocks/>
            </p:cNvCxnSpPr>
            <p:nvPr/>
          </p:nvCxnSpPr>
          <p:spPr>
            <a:xfrm flipH="1">
              <a:off x="4142054" y="4313939"/>
              <a:ext cx="323571" cy="2642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7" name="直接连接符 206">
              <a:extLst>
                <a:ext uri="{FF2B5EF4-FFF2-40B4-BE49-F238E27FC236}">
                  <a16:creationId xmlns:a16="http://schemas.microsoft.com/office/drawing/2014/main" id="{D9A1439D-F197-8B38-84B7-4F092638C141}"/>
                </a:ext>
              </a:extLst>
            </p:cNvPr>
            <p:cNvCxnSpPr>
              <a:cxnSpLocks/>
            </p:cNvCxnSpPr>
            <p:nvPr/>
          </p:nvCxnSpPr>
          <p:spPr>
            <a:xfrm flipH="1">
              <a:off x="4111084" y="4313939"/>
              <a:ext cx="361337" cy="78193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0" name="直接连接符 209">
              <a:extLst>
                <a:ext uri="{FF2B5EF4-FFF2-40B4-BE49-F238E27FC236}">
                  <a16:creationId xmlns:a16="http://schemas.microsoft.com/office/drawing/2014/main" id="{05192F9E-D956-AC8E-D055-97FE1B392325}"/>
                </a:ext>
              </a:extLst>
            </p:cNvPr>
            <p:cNvCxnSpPr>
              <a:cxnSpLocks/>
            </p:cNvCxnSpPr>
            <p:nvPr/>
          </p:nvCxnSpPr>
          <p:spPr>
            <a:xfrm flipH="1">
              <a:off x="4467333" y="4313939"/>
              <a:ext cx="9804" cy="50097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3" name="直接连接符 212">
              <a:extLst>
                <a:ext uri="{FF2B5EF4-FFF2-40B4-BE49-F238E27FC236}">
                  <a16:creationId xmlns:a16="http://schemas.microsoft.com/office/drawing/2014/main" id="{026F5949-3F56-BF32-93AB-1140CF28C5BC}"/>
                </a:ext>
              </a:extLst>
            </p:cNvPr>
            <p:cNvCxnSpPr>
              <a:cxnSpLocks/>
            </p:cNvCxnSpPr>
            <p:nvPr/>
          </p:nvCxnSpPr>
          <p:spPr>
            <a:xfrm>
              <a:off x="4478845" y="4305367"/>
              <a:ext cx="680566" cy="50955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6" name="直接连接符 215">
              <a:extLst>
                <a:ext uri="{FF2B5EF4-FFF2-40B4-BE49-F238E27FC236}">
                  <a16:creationId xmlns:a16="http://schemas.microsoft.com/office/drawing/2014/main" id="{C0F7308E-B703-0FA8-9700-32422C9CB888}"/>
                </a:ext>
              </a:extLst>
            </p:cNvPr>
            <p:cNvCxnSpPr>
              <a:cxnSpLocks/>
            </p:cNvCxnSpPr>
            <p:nvPr/>
          </p:nvCxnSpPr>
          <p:spPr>
            <a:xfrm>
              <a:off x="4477991" y="4305367"/>
              <a:ext cx="746347" cy="3787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9" name="直接连接符 218">
              <a:extLst>
                <a:ext uri="{FF2B5EF4-FFF2-40B4-BE49-F238E27FC236}">
                  <a16:creationId xmlns:a16="http://schemas.microsoft.com/office/drawing/2014/main" id="{FF87D2BE-00C9-E8D7-1D6E-A1BB81CEC258}"/>
                </a:ext>
              </a:extLst>
            </p:cNvPr>
            <p:cNvCxnSpPr>
              <a:cxnSpLocks/>
            </p:cNvCxnSpPr>
            <p:nvPr/>
          </p:nvCxnSpPr>
          <p:spPr>
            <a:xfrm>
              <a:off x="4487555" y="4311088"/>
              <a:ext cx="1305972" cy="1514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2" name="直接连接符 221">
              <a:extLst>
                <a:ext uri="{FF2B5EF4-FFF2-40B4-BE49-F238E27FC236}">
                  <a16:creationId xmlns:a16="http://schemas.microsoft.com/office/drawing/2014/main" id="{2056C9E1-CE66-2A59-953B-E19D5BF43654}"/>
                </a:ext>
              </a:extLst>
            </p:cNvPr>
            <p:cNvCxnSpPr>
              <a:cxnSpLocks/>
            </p:cNvCxnSpPr>
            <p:nvPr/>
          </p:nvCxnSpPr>
          <p:spPr>
            <a:xfrm flipV="1">
              <a:off x="4478785" y="4182952"/>
              <a:ext cx="1083839" cy="1216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5" name="直接连接符 224">
              <a:extLst>
                <a:ext uri="{FF2B5EF4-FFF2-40B4-BE49-F238E27FC236}">
                  <a16:creationId xmlns:a16="http://schemas.microsoft.com/office/drawing/2014/main" id="{126D9BFC-DD86-5687-099E-B421DD6510F1}"/>
                </a:ext>
              </a:extLst>
            </p:cNvPr>
            <p:cNvCxnSpPr>
              <a:cxnSpLocks/>
            </p:cNvCxnSpPr>
            <p:nvPr/>
          </p:nvCxnSpPr>
          <p:spPr>
            <a:xfrm flipV="1">
              <a:off x="4478785" y="3889649"/>
              <a:ext cx="933796" cy="41996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8" name="直接连接符 227">
              <a:extLst>
                <a:ext uri="{FF2B5EF4-FFF2-40B4-BE49-F238E27FC236}">
                  <a16:creationId xmlns:a16="http://schemas.microsoft.com/office/drawing/2014/main" id="{3EC21FB2-88AC-A95F-37D8-0F2CCD8385D3}"/>
                </a:ext>
              </a:extLst>
            </p:cNvPr>
            <p:cNvCxnSpPr>
              <a:cxnSpLocks/>
            </p:cNvCxnSpPr>
            <p:nvPr/>
          </p:nvCxnSpPr>
          <p:spPr>
            <a:xfrm flipV="1">
              <a:off x="4465625" y="3772944"/>
              <a:ext cx="411852" cy="54314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2" name="直接连接符 231">
              <a:extLst>
                <a:ext uri="{FF2B5EF4-FFF2-40B4-BE49-F238E27FC236}">
                  <a16:creationId xmlns:a16="http://schemas.microsoft.com/office/drawing/2014/main" id="{BA84E873-EF85-60B1-B349-25C28709241B}"/>
                </a:ext>
              </a:extLst>
            </p:cNvPr>
            <p:cNvCxnSpPr>
              <a:cxnSpLocks/>
            </p:cNvCxnSpPr>
            <p:nvPr/>
          </p:nvCxnSpPr>
          <p:spPr>
            <a:xfrm flipV="1">
              <a:off x="4477137" y="3805133"/>
              <a:ext cx="166391" cy="4919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5" name="直接连接符 234">
              <a:extLst>
                <a:ext uri="{FF2B5EF4-FFF2-40B4-BE49-F238E27FC236}">
                  <a16:creationId xmlns:a16="http://schemas.microsoft.com/office/drawing/2014/main" id="{607E657E-B3B3-2AD3-9FC0-DF649023BFE0}"/>
                </a:ext>
              </a:extLst>
            </p:cNvPr>
            <p:cNvCxnSpPr>
              <a:cxnSpLocks/>
            </p:cNvCxnSpPr>
            <p:nvPr/>
          </p:nvCxnSpPr>
          <p:spPr>
            <a:xfrm>
              <a:off x="4344858" y="3510619"/>
              <a:ext cx="130787" cy="79821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8" name="直接连接符 237">
              <a:extLst>
                <a:ext uri="{FF2B5EF4-FFF2-40B4-BE49-F238E27FC236}">
                  <a16:creationId xmlns:a16="http://schemas.microsoft.com/office/drawing/2014/main" id="{5C56C397-3238-C4E1-B6DE-5774014B14C1}"/>
                </a:ext>
              </a:extLst>
            </p:cNvPr>
            <p:cNvCxnSpPr>
              <a:cxnSpLocks/>
            </p:cNvCxnSpPr>
            <p:nvPr/>
          </p:nvCxnSpPr>
          <p:spPr>
            <a:xfrm>
              <a:off x="3948033" y="3671585"/>
              <a:ext cx="520625" cy="6241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41" name="直接连接符 240">
              <a:extLst>
                <a:ext uri="{FF2B5EF4-FFF2-40B4-BE49-F238E27FC236}">
                  <a16:creationId xmlns:a16="http://schemas.microsoft.com/office/drawing/2014/main" id="{F7CBA6F2-82CE-4A34-BF08-ED10C18EC2BE}"/>
                </a:ext>
              </a:extLst>
            </p:cNvPr>
            <p:cNvCxnSpPr>
              <a:cxnSpLocks/>
            </p:cNvCxnSpPr>
            <p:nvPr/>
          </p:nvCxnSpPr>
          <p:spPr>
            <a:xfrm>
              <a:off x="3401101" y="3701632"/>
              <a:ext cx="1060874" cy="59610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247" name="文本框 246">
            <a:extLst>
              <a:ext uri="{FF2B5EF4-FFF2-40B4-BE49-F238E27FC236}">
                <a16:creationId xmlns:a16="http://schemas.microsoft.com/office/drawing/2014/main" id="{23F09742-3BDF-1FA9-9B0B-145C02C8F32F}"/>
              </a:ext>
            </a:extLst>
          </p:cNvPr>
          <p:cNvSpPr txBox="1"/>
          <p:nvPr/>
        </p:nvSpPr>
        <p:spPr>
          <a:xfrm>
            <a:off x="2859286" y="3208838"/>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385" name="文本框 384">
            <a:extLst>
              <a:ext uri="{FF2B5EF4-FFF2-40B4-BE49-F238E27FC236}">
                <a16:creationId xmlns:a16="http://schemas.microsoft.com/office/drawing/2014/main" id="{4FFB7EEA-128C-DCA1-29B3-D51AD0DFEB4D}"/>
              </a:ext>
            </a:extLst>
          </p:cNvPr>
          <p:cNvSpPr txBox="1"/>
          <p:nvPr/>
        </p:nvSpPr>
        <p:spPr>
          <a:xfrm>
            <a:off x="8781871" y="3308408"/>
            <a:ext cx="3124573" cy="307777"/>
          </a:xfrm>
          <a:prstGeom prst="rect">
            <a:avLst/>
          </a:prstGeom>
          <a:noFill/>
        </p:spPr>
        <p:txBody>
          <a:bodyPr wrap="none" rtlCol="0">
            <a:spAutoFit/>
          </a:bodyPr>
          <a:lstStyle/>
          <a:p>
            <a:r>
              <a:rPr lang="ja-JP" altLang="en-US" sz="1400" dirty="0"/>
              <a:t>三つの部分を合わせて</a:t>
            </a:r>
            <a:r>
              <a:rPr lang="en-US" altLang="ja-JP" sz="1400" b="1" dirty="0" err="1"/>
              <a:t>nei</a:t>
            </a:r>
            <a:r>
              <a:rPr lang="ja-JP" altLang="en-US" sz="1400" b="1" dirty="0"/>
              <a:t>方法</a:t>
            </a:r>
            <a:r>
              <a:rPr lang="ja-JP" altLang="en-US" sz="1400" dirty="0"/>
              <a:t>になる</a:t>
            </a:r>
            <a:endParaRPr lang="zh-CN" altLang="en-US" sz="1400" dirty="0"/>
          </a:p>
        </p:txBody>
      </p:sp>
      <p:grpSp>
        <p:nvGrpSpPr>
          <p:cNvPr id="495" name="组合 494">
            <a:extLst>
              <a:ext uri="{FF2B5EF4-FFF2-40B4-BE49-F238E27FC236}">
                <a16:creationId xmlns:a16="http://schemas.microsoft.com/office/drawing/2014/main" id="{1AB016D8-2020-5CC9-6E39-82C9C28CC371}"/>
              </a:ext>
            </a:extLst>
          </p:cNvPr>
          <p:cNvGrpSpPr/>
          <p:nvPr/>
        </p:nvGrpSpPr>
        <p:grpSpPr>
          <a:xfrm>
            <a:off x="6505469" y="2588051"/>
            <a:ext cx="1881509" cy="1572353"/>
            <a:chOff x="1612747" y="3083276"/>
            <a:chExt cx="3983904" cy="3329298"/>
          </a:xfrm>
        </p:grpSpPr>
        <p:grpSp>
          <p:nvGrpSpPr>
            <p:cNvPr id="496" name="组合 495">
              <a:extLst>
                <a:ext uri="{FF2B5EF4-FFF2-40B4-BE49-F238E27FC236}">
                  <a16:creationId xmlns:a16="http://schemas.microsoft.com/office/drawing/2014/main" id="{C7CD7FDC-A7EE-CAB1-84DC-04B3D98EC8E9}"/>
                </a:ext>
              </a:extLst>
            </p:cNvPr>
            <p:cNvGrpSpPr/>
            <p:nvPr/>
          </p:nvGrpSpPr>
          <p:grpSpPr>
            <a:xfrm>
              <a:off x="1612747" y="3083276"/>
              <a:ext cx="3983904" cy="3329298"/>
              <a:chOff x="5500706" y="1376047"/>
              <a:chExt cx="6543312" cy="4777631"/>
            </a:xfrm>
          </p:grpSpPr>
          <p:grpSp>
            <p:nvGrpSpPr>
              <p:cNvPr id="520" name="组合 519">
                <a:extLst>
                  <a:ext uri="{FF2B5EF4-FFF2-40B4-BE49-F238E27FC236}">
                    <a16:creationId xmlns:a16="http://schemas.microsoft.com/office/drawing/2014/main" id="{76C935DF-DF6A-39FF-2AFB-EF02F4511A08}"/>
                  </a:ext>
                </a:extLst>
              </p:cNvPr>
              <p:cNvGrpSpPr/>
              <p:nvPr/>
            </p:nvGrpSpPr>
            <p:grpSpPr>
              <a:xfrm>
                <a:off x="5500706" y="1376047"/>
                <a:ext cx="6543312" cy="4777631"/>
                <a:chOff x="4784725" y="1922147"/>
                <a:chExt cx="6543312" cy="4777631"/>
              </a:xfrm>
            </p:grpSpPr>
            <p:grpSp>
              <p:nvGrpSpPr>
                <p:cNvPr id="522" name="组合 521">
                  <a:extLst>
                    <a:ext uri="{FF2B5EF4-FFF2-40B4-BE49-F238E27FC236}">
                      <a16:creationId xmlns:a16="http://schemas.microsoft.com/office/drawing/2014/main" id="{0229B015-6C45-8E3C-8731-8CC88B660E35}"/>
                    </a:ext>
                  </a:extLst>
                </p:cNvPr>
                <p:cNvGrpSpPr/>
                <p:nvPr/>
              </p:nvGrpSpPr>
              <p:grpSpPr>
                <a:xfrm>
                  <a:off x="4792663" y="1922147"/>
                  <a:ext cx="6535374" cy="4777631"/>
                  <a:chOff x="4147264" y="2080369"/>
                  <a:chExt cx="6535374" cy="4777631"/>
                </a:xfrm>
              </p:grpSpPr>
              <p:pic>
                <p:nvPicPr>
                  <p:cNvPr id="545" name="图片 544">
                    <a:extLst>
                      <a:ext uri="{FF2B5EF4-FFF2-40B4-BE49-F238E27FC236}">
                        <a16:creationId xmlns:a16="http://schemas.microsoft.com/office/drawing/2014/main" id="{88E271B3-0BDB-2418-59D3-3A2D84D85747}"/>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546" name="任意多边形: 形状 545">
                    <a:extLst>
                      <a:ext uri="{FF2B5EF4-FFF2-40B4-BE49-F238E27FC236}">
                        <a16:creationId xmlns:a16="http://schemas.microsoft.com/office/drawing/2014/main" id="{70A2BEAC-59CB-B7F0-822C-60682A5A5CDD}"/>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3" name="任意多边形: 形状 522">
                  <a:extLst>
                    <a:ext uri="{FF2B5EF4-FFF2-40B4-BE49-F238E27FC236}">
                      <a16:creationId xmlns:a16="http://schemas.microsoft.com/office/drawing/2014/main" id="{2C3B78FC-7F71-A78A-55F7-074F969F7E7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4" name="任意多边形: 形状 523">
                  <a:extLst>
                    <a:ext uri="{FF2B5EF4-FFF2-40B4-BE49-F238E27FC236}">
                      <a16:creationId xmlns:a16="http://schemas.microsoft.com/office/drawing/2014/main" id="{58521252-0B24-2653-0992-2BE5C7EB203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任意多边形: 形状 524">
                  <a:extLst>
                    <a:ext uri="{FF2B5EF4-FFF2-40B4-BE49-F238E27FC236}">
                      <a16:creationId xmlns:a16="http://schemas.microsoft.com/office/drawing/2014/main" id="{B4470E75-AC8A-1F1F-B97C-6658F0D697C1}"/>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6" name="任意多边形: 形状 525">
                  <a:extLst>
                    <a:ext uri="{FF2B5EF4-FFF2-40B4-BE49-F238E27FC236}">
                      <a16:creationId xmlns:a16="http://schemas.microsoft.com/office/drawing/2014/main" id="{A1FBE017-12AF-637D-FE36-42925B6EEABE}"/>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7" name="任意多边形: 形状 526">
                  <a:extLst>
                    <a:ext uri="{FF2B5EF4-FFF2-40B4-BE49-F238E27FC236}">
                      <a16:creationId xmlns:a16="http://schemas.microsoft.com/office/drawing/2014/main" id="{D81D330E-AB23-BC1B-AA1B-59B25BB6ADDA}"/>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8" name="任意多边形: 形状 527">
                  <a:extLst>
                    <a:ext uri="{FF2B5EF4-FFF2-40B4-BE49-F238E27FC236}">
                      <a16:creationId xmlns:a16="http://schemas.microsoft.com/office/drawing/2014/main" id="{8B9766B6-9A55-B1A8-9DBD-AEBFAEC0D56F}"/>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任意多边形: 形状 528">
                  <a:extLst>
                    <a:ext uri="{FF2B5EF4-FFF2-40B4-BE49-F238E27FC236}">
                      <a16:creationId xmlns:a16="http://schemas.microsoft.com/office/drawing/2014/main" id="{4A658E98-21BA-21CE-9DFD-AE7B6A9A0190}"/>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0" name="任意多边形: 形状 529">
                  <a:extLst>
                    <a:ext uri="{FF2B5EF4-FFF2-40B4-BE49-F238E27FC236}">
                      <a16:creationId xmlns:a16="http://schemas.microsoft.com/office/drawing/2014/main" id="{8BFC052D-2B0D-EDA3-D9D7-72A91FBE7213}"/>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1" name="任意多边形: 形状 530">
                  <a:extLst>
                    <a:ext uri="{FF2B5EF4-FFF2-40B4-BE49-F238E27FC236}">
                      <a16:creationId xmlns:a16="http://schemas.microsoft.com/office/drawing/2014/main" id="{532AC36A-F509-BA42-2EDA-1C246599BAB7}"/>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2" name="任意多边形: 形状 531">
                  <a:extLst>
                    <a:ext uri="{FF2B5EF4-FFF2-40B4-BE49-F238E27FC236}">
                      <a16:creationId xmlns:a16="http://schemas.microsoft.com/office/drawing/2014/main" id="{C2353511-5F21-8017-D2D0-C0856AFD1274}"/>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3" name="任意多边形: 形状 532">
                  <a:extLst>
                    <a:ext uri="{FF2B5EF4-FFF2-40B4-BE49-F238E27FC236}">
                      <a16:creationId xmlns:a16="http://schemas.microsoft.com/office/drawing/2014/main" id="{6459FBFE-62B4-31B4-14E4-4F4795E1B74F}"/>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4" name="任意多边形: 形状 533">
                  <a:extLst>
                    <a:ext uri="{FF2B5EF4-FFF2-40B4-BE49-F238E27FC236}">
                      <a16:creationId xmlns:a16="http://schemas.microsoft.com/office/drawing/2014/main" id="{729C8358-5F03-43DF-43DE-8271280259E4}"/>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5" name="任意多边形: 形状 534">
                  <a:extLst>
                    <a:ext uri="{FF2B5EF4-FFF2-40B4-BE49-F238E27FC236}">
                      <a16:creationId xmlns:a16="http://schemas.microsoft.com/office/drawing/2014/main" id="{AE8CED08-D61C-2682-75D5-0B1FF90EEBDB}"/>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6" name="任意多边形: 形状 535">
                  <a:extLst>
                    <a:ext uri="{FF2B5EF4-FFF2-40B4-BE49-F238E27FC236}">
                      <a16:creationId xmlns:a16="http://schemas.microsoft.com/office/drawing/2014/main" id="{26DD7A04-DBCC-A1D7-D17C-E828B8BB4E40}"/>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7" name="任意多边形: 形状 536">
                  <a:extLst>
                    <a:ext uri="{FF2B5EF4-FFF2-40B4-BE49-F238E27FC236}">
                      <a16:creationId xmlns:a16="http://schemas.microsoft.com/office/drawing/2014/main" id="{72C56A7B-9175-CEB5-FC44-AAA03B73FDCF}"/>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8" name="任意多边形: 形状 537">
                  <a:extLst>
                    <a:ext uri="{FF2B5EF4-FFF2-40B4-BE49-F238E27FC236}">
                      <a16:creationId xmlns:a16="http://schemas.microsoft.com/office/drawing/2014/main" id="{98868FCE-41F9-BBFF-B712-7E1F6C994AA0}"/>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9" name="任意多边形: 形状 538">
                  <a:extLst>
                    <a:ext uri="{FF2B5EF4-FFF2-40B4-BE49-F238E27FC236}">
                      <a16:creationId xmlns:a16="http://schemas.microsoft.com/office/drawing/2014/main" id="{303B25DE-3C47-01CD-B133-8565410BE835}"/>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0" name="任意多边形: 形状 539">
                  <a:extLst>
                    <a:ext uri="{FF2B5EF4-FFF2-40B4-BE49-F238E27FC236}">
                      <a16:creationId xmlns:a16="http://schemas.microsoft.com/office/drawing/2014/main" id="{749E8EA7-4915-84A1-7B76-73CE05A40FD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1" name="任意多边形: 形状 540">
                  <a:extLst>
                    <a:ext uri="{FF2B5EF4-FFF2-40B4-BE49-F238E27FC236}">
                      <a16:creationId xmlns:a16="http://schemas.microsoft.com/office/drawing/2014/main" id="{1F8A0F58-B58D-6CBA-8480-50EF8E2C9C3B}"/>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任意多边形: 形状 541">
                  <a:extLst>
                    <a:ext uri="{FF2B5EF4-FFF2-40B4-BE49-F238E27FC236}">
                      <a16:creationId xmlns:a16="http://schemas.microsoft.com/office/drawing/2014/main" id="{608B54D7-BCDB-E8AB-7513-1743A492032B}"/>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3" name="任意多边形: 形状 542">
                  <a:extLst>
                    <a:ext uri="{FF2B5EF4-FFF2-40B4-BE49-F238E27FC236}">
                      <a16:creationId xmlns:a16="http://schemas.microsoft.com/office/drawing/2014/main" id="{D0243ADE-3A2C-FEDB-4D04-CA14BE8A68EF}"/>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44" name="任意多边形: 形状 543">
                  <a:extLst>
                    <a:ext uri="{FF2B5EF4-FFF2-40B4-BE49-F238E27FC236}">
                      <a16:creationId xmlns:a16="http://schemas.microsoft.com/office/drawing/2014/main" id="{E2BCD038-4747-D5E4-33E3-FC0C2E322FDA}"/>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1" name="任意多边形: 形状 520">
                <a:extLst>
                  <a:ext uri="{FF2B5EF4-FFF2-40B4-BE49-F238E27FC236}">
                    <a16:creationId xmlns:a16="http://schemas.microsoft.com/office/drawing/2014/main" id="{2E0CD98D-081B-56E7-9689-112E1B2AFC3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497" name="直接连接符 496">
              <a:extLst>
                <a:ext uri="{FF2B5EF4-FFF2-40B4-BE49-F238E27FC236}">
                  <a16:creationId xmlns:a16="http://schemas.microsoft.com/office/drawing/2014/main" id="{F25DCBDC-D9EF-77FD-D5FD-C5288F6B0387}"/>
                </a:ext>
              </a:extLst>
            </p:cNvPr>
            <p:cNvCxnSpPr>
              <a:cxnSpLocks/>
            </p:cNvCxnSpPr>
            <p:nvPr/>
          </p:nvCxnSpPr>
          <p:spPr>
            <a:xfrm flipH="1">
              <a:off x="3547082" y="4660336"/>
              <a:ext cx="91679" cy="8133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98" name="直接连接符 497">
              <a:extLst>
                <a:ext uri="{FF2B5EF4-FFF2-40B4-BE49-F238E27FC236}">
                  <a16:creationId xmlns:a16="http://schemas.microsoft.com/office/drawing/2014/main" id="{334AE1DB-0211-EA74-0F30-463DF43EF421}"/>
                </a:ext>
              </a:extLst>
            </p:cNvPr>
            <p:cNvCxnSpPr>
              <a:cxnSpLocks/>
            </p:cNvCxnSpPr>
            <p:nvPr/>
          </p:nvCxnSpPr>
          <p:spPr>
            <a:xfrm>
              <a:off x="3633862" y="4656400"/>
              <a:ext cx="318532" cy="8578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99" name="直接连接符 498">
              <a:extLst>
                <a:ext uri="{FF2B5EF4-FFF2-40B4-BE49-F238E27FC236}">
                  <a16:creationId xmlns:a16="http://schemas.microsoft.com/office/drawing/2014/main" id="{28A8BB3F-064D-3566-45E5-CF88412572F5}"/>
                </a:ext>
              </a:extLst>
            </p:cNvPr>
            <p:cNvCxnSpPr>
              <a:cxnSpLocks/>
            </p:cNvCxnSpPr>
            <p:nvPr/>
          </p:nvCxnSpPr>
          <p:spPr>
            <a:xfrm>
              <a:off x="3640694" y="4656400"/>
              <a:ext cx="665736" cy="8307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0" name="直接连接符 499">
              <a:extLst>
                <a:ext uri="{FF2B5EF4-FFF2-40B4-BE49-F238E27FC236}">
                  <a16:creationId xmlns:a16="http://schemas.microsoft.com/office/drawing/2014/main" id="{2198AD7B-03C4-25AB-C9FE-16A62301E2BB}"/>
                </a:ext>
              </a:extLst>
            </p:cNvPr>
            <p:cNvCxnSpPr>
              <a:cxnSpLocks/>
            </p:cNvCxnSpPr>
            <p:nvPr/>
          </p:nvCxnSpPr>
          <p:spPr>
            <a:xfrm>
              <a:off x="3633862" y="4656400"/>
              <a:ext cx="1331817" cy="93644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1" name="直接连接符 500">
              <a:extLst>
                <a:ext uri="{FF2B5EF4-FFF2-40B4-BE49-F238E27FC236}">
                  <a16:creationId xmlns:a16="http://schemas.microsoft.com/office/drawing/2014/main" id="{3B97ADD3-0109-2C96-BF12-156AD59D5103}"/>
                </a:ext>
              </a:extLst>
            </p:cNvPr>
            <p:cNvCxnSpPr>
              <a:cxnSpLocks/>
            </p:cNvCxnSpPr>
            <p:nvPr/>
          </p:nvCxnSpPr>
          <p:spPr>
            <a:xfrm>
              <a:off x="3633862" y="4655693"/>
              <a:ext cx="1407242" cy="2572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2" name="直接连接符 501">
              <a:extLst>
                <a:ext uri="{FF2B5EF4-FFF2-40B4-BE49-F238E27FC236}">
                  <a16:creationId xmlns:a16="http://schemas.microsoft.com/office/drawing/2014/main" id="{287E3B9A-6DD0-74A7-FE10-FA7EECE9FEEE}"/>
                </a:ext>
              </a:extLst>
            </p:cNvPr>
            <p:cNvCxnSpPr>
              <a:cxnSpLocks/>
            </p:cNvCxnSpPr>
            <p:nvPr/>
          </p:nvCxnSpPr>
          <p:spPr>
            <a:xfrm flipV="1">
              <a:off x="3632553" y="4504936"/>
              <a:ext cx="1236575" cy="1573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3" name="直接连接符 502">
              <a:extLst>
                <a:ext uri="{FF2B5EF4-FFF2-40B4-BE49-F238E27FC236}">
                  <a16:creationId xmlns:a16="http://schemas.microsoft.com/office/drawing/2014/main" id="{D680AFC4-4D2F-4315-9E98-9A7AF5B00E8F}"/>
                </a:ext>
              </a:extLst>
            </p:cNvPr>
            <p:cNvCxnSpPr>
              <a:cxnSpLocks/>
            </p:cNvCxnSpPr>
            <p:nvPr/>
          </p:nvCxnSpPr>
          <p:spPr>
            <a:xfrm flipV="1">
              <a:off x="3645593" y="4534177"/>
              <a:ext cx="1658306" cy="1231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4" name="直接连接符 503">
              <a:extLst>
                <a:ext uri="{FF2B5EF4-FFF2-40B4-BE49-F238E27FC236}">
                  <a16:creationId xmlns:a16="http://schemas.microsoft.com/office/drawing/2014/main" id="{5DD73523-2C67-7634-587E-B178CEB5CAB9}"/>
                </a:ext>
              </a:extLst>
            </p:cNvPr>
            <p:cNvCxnSpPr>
              <a:cxnSpLocks/>
            </p:cNvCxnSpPr>
            <p:nvPr/>
          </p:nvCxnSpPr>
          <p:spPr>
            <a:xfrm flipV="1">
              <a:off x="3632553" y="4201979"/>
              <a:ext cx="1417030" cy="4623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5" name="直接连接符 504">
              <a:extLst>
                <a:ext uri="{FF2B5EF4-FFF2-40B4-BE49-F238E27FC236}">
                  <a16:creationId xmlns:a16="http://schemas.microsoft.com/office/drawing/2014/main" id="{205ECC68-B2B0-F921-5306-D4407F770516}"/>
                </a:ext>
              </a:extLst>
            </p:cNvPr>
            <p:cNvCxnSpPr>
              <a:cxnSpLocks/>
            </p:cNvCxnSpPr>
            <p:nvPr/>
          </p:nvCxnSpPr>
          <p:spPr>
            <a:xfrm flipV="1">
              <a:off x="3640694" y="3933085"/>
              <a:ext cx="1053730" cy="72920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6" name="直接连接符 505">
              <a:extLst>
                <a:ext uri="{FF2B5EF4-FFF2-40B4-BE49-F238E27FC236}">
                  <a16:creationId xmlns:a16="http://schemas.microsoft.com/office/drawing/2014/main" id="{F71BF99B-AFBA-B9A2-5B0D-DC127309955A}"/>
                </a:ext>
              </a:extLst>
            </p:cNvPr>
            <p:cNvCxnSpPr>
              <a:cxnSpLocks/>
            </p:cNvCxnSpPr>
            <p:nvPr/>
          </p:nvCxnSpPr>
          <p:spPr>
            <a:xfrm flipV="1">
              <a:off x="3641740" y="4039495"/>
              <a:ext cx="771222" cy="62472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7" name="直接连接符 506">
              <a:extLst>
                <a:ext uri="{FF2B5EF4-FFF2-40B4-BE49-F238E27FC236}">
                  <a16:creationId xmlns:a16="http://schemas.microsoft.com/office/drawing/2014/main" id="{7C8669CA-F163-A89A-2E28-AC8BA4D6319B}"/>
                </a:ext>
              </a:extLst>
            </p:cNvPr>
            <p:cNvCxnSpPr>
              <a:cxnSpLocks/>
            </p:cNvCxnSpPr>
            <p:nvPr/>
          </p:nvCxnSpPr>
          <p:spPr>
            <a:xfrm flipV="1">
              <a:off x="3628687" y="4024688"/>
              <a:ext cx="334045" cy="6425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8" name="直接连接符 507">
              <a:extLst>
                <a:ext uri="{FF2B5EF4-FFF2-40B4-BE49-F238E27FC236}">
                  <a16:creationId xmlns:a16="http://schemas.microsoft.com/office/drawing/2014/main" id="{88421E07-D538-B24D-4B72-273E2E93A057}"/>
                </a:ext>
              </a:extLst>
            </p:cNvPr>
            <p:cNvCxnSpPr>
              <a:cxnSpLocks/>
            </p:cNvCxnSpPr>
            <p:nvPr/>
          </p:nvCxnSpPr>
          <p:spPr>
            <a:xfrm flipV="1">
              <a:off x="3632215" y="3624469"/>
              <a:ext cx="641283" cy="10358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9" name="直接连接符 508">
              <a:extLst>
                <a:ext uri="{FF2B5EF4-FFF2-40B4-BE49-F238E27FC236}">
                  <a16:creationId xmlns:a16="http://schemas.microsoft.com/office/drawing/2014/main" id="{9B6DF814-E014-7E7B-85B7-91FC6ED016B1}"/>
                </a:ext>
              </a:extLst>
            </p:cNvPr>
            <p:cNvCxnSpPr>
              <a:cxnSpLocks/>
            </p:cNvCxnSpPr>
            <p:nvPr/>
          </p:nvCxnSpPr>
          <p:spPr>
            <a:xfrm flipH="1" flipV="1">
              <a:off x="3443169" y="3730251"/>
              <a:ext cx="206228" cy="9369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0" name="直接连接符 509">
              <a:extLst>
                <a:ext uri="{FF2B5EF4-FFF2-40B4-BE49-F238E27FC236}">
                  <a16:creationId xmlns:a16="http://schemas.microsoft.com/office/drawing/2014/main" id="{C3BB630E-0230-7FAA-D05B-CFAC1FC740AD}"/>
                </a:ext>
              </a:extLst>
            </p:cNvPr>
            <p:cNvCxnSpPr>
              <a:cxnSpLocks/>
            </p:cNvCxnSpPr>
            <p:nvPr/>
          </p:nvCxnSpPr>
          <p:spPr>
            <a:xfrm flipH="1" flipV="1">
              <a:off x="3252700" y="3637854"/>
              <a:ext cx="388606" cy="101783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1" name="直接连接符 510">
              <a:extLst>
                <a:ext uri="{FF2B5EF4-FFF2-40B4-BE49-F238E27FC236}">
                  <a16:creationId xmlns:a16="http://schemas.microsoft.com/office/drawing/2014/main" id="{F9710866-4A52-920F-F21F-B5656B00F84E}"/>
                </a:ext>
              </a:extLst>
            </p:cNvPr>
            <p:cNvCxnSpPr>
              <a:cxnSpLocks/>
            </p:cNvCxnSpPr>
            <p:nvPr/>
          </p:nvCxnSpPr>
          <p:spPr>
            <a:xfrm flipH="1" flipV="1">
              <a:off x="2432358" y="3703186"/>
              <a:ext cx="1207585" cy="9504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2" name="直接连接符 511">
              <a:extLst>
                <a:ext uri="{FF2B5EF4-FFF2-40B4-BE49-F238E27FC236}">
                  <a16:creationId xmlns:a16="http://schemas.microsoft.com/office/drawing/2014/main" id="{D1264BE0-E24E-B3E8-B627-85169BAE3DC0}"/>
                </a:ext>
              </a:extLst>
            </p:cNvPr>
            <p:cNvCxnSpPr>
              <a:cxnSpLocks/>
            </p:cNvCxnSpPr>
            <p:nvPr/>
          </p:nvCxnSpPr>
          <p:spPr>
            <a:xfrm flipH="1" flipV="1">
              <a:off x="2498791" y="4024688"/>
              <a:ext cx="1128105" cy="6221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3" name="直接连接符 512">
              <a:extLst>
                <a:ext uri="{FF2B5EF4-FFF2-40B4-BE49-F238E27FC236}">
                  <a16:creationId xmlns:a16="http://schemas.microsoft.com/office/drawing/2014/main" id="{A65B9A90-193B-5B98-53C6-28CA97B2A25E}"/>
                </a:ext>
              </a:extLst>
            </p:cNvPr>
            <p:cNvCxnSpPr>
              <a:cxnSpLocks/>
            </p:cNvCxnSpPr>
            <p:nvPr/>
          </p:nvCxnSpPr>
          <p:spPr>
            <a:xfrm flipH="1" flipV="1">
              <a:off x="1784601" y="4293731"/>
              <a:ext cx="1850849" cy="35933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4" name="直接连接符 513">
              <a:extLst>
                <a:ext uri="{FF2B5EF4-FFF2-40B4-BE49-F238E27FC236}">
                  <a16:creationId xmlns:a16="http://schemas.microsoft.com/office/drawing/2014/main" id="{8E71FCB3-8542-124D-1E28-BF43F85F56F1}"/>
                </a:ext>
              </a:extLst>
            </p:cNvPr>
            <p:cNvCxnSpPr>
              <a:cxnSpLocks/>
            </p:cNvCxnSpPr>
            <p:nvPr/>
          </p:nvCxnSpPr>
          <p:spPr>
            <a:xfrm flipH="1" flipV="1">
              <a:off x="1782902" y="4368009"/>
              <a:ext cx="1839537" cy="29193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5" name="直接连接符 514">
              <a:extLst>
                <a:ext uri="{FF2B5EF4-FFF2-40B4-BE49-F238E27FC236}">
                  <a16:creationId xmlns:a16="http://schemas.microsoft.com/office/drawing/2014/main" id="{7E13CC6E-A9BB-4B6F-C24F-ED225421D394}"/>
                </a:ext>
              </a:extLst>
            </p:cNvPr>
            <p:cNvCxnSpPr>
              <a:cxnSpLocks/>
            </p:cNvCxnSpPr>
            <p:nvPr/>
          </p:nvCxnSpPr>
          <p:spPr>
            <a:xfrm flipH="1">
              <a:off x="1775962" y="4661224"/>
              <a:ext cx="1857299" cy="1363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6" name="直接连接符 515">
              <a:extLst>
                <a:ext uri="{FF2B5EF4-FFF2-40B4-BE49-F238E27FC236}">
                  <a16:creationId xmlns:a16="http://schemas.microsoft.com/office/drawing/2014/main" id="{9F5E5F53-86BD-F7F7-524A-6F43B30048D0}"/>
                </a:ext>
              </a:extLst>
            </p:cNvPr>
            <p:cNvCxnSpPr>
              <a:cxnSpLocks/>
            </p:cNvCxnSpPr>
            <p:nvPr/>
          </p:nvCxnSpPr>
          <p:spPr>
            <a:xfrm flipH="1">
              <a:off x="1953897" y="4659942"/>
              <a:ext cx="1684864" cy="23727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7" name="直接连接符 516">
              <a:extLst>
                <a:ext uri="{FF2B5EF4-FFF2-40B4-BE49-F238E27FC236}">
                  <a16:creationId xmlns:a16="http://schemas.microsoft.com/office/drawing/2014/main" id="{FF64A377-EDF5-E1E3-7160-90601FB4786A}"/>
                </a:ext>
              </a:extLst>
            </p:cNvPr>
            <p:cNvCxnSpPr>
              <a:cxnSpLocks/>
            </p:cNvCxnSpPr>
            <p:nvPr/>
          </p:nvCxnSpPr>
          <p:spPr>
            <a:xfrm flipH="1">
              <a:off x="1959991" y="4659402"/>
              <a:ext cx="1686911" cy="3688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8" name="直接连接符 517">
              <a:extLst>
                <a:ext uri="{FF2B5EF4-FFF2-40B4-BE49-F238E27FC236}">
                  <a16:creationId xmlns:a16="http://schemas.microsoft.com/office/drawing/2014/main" id="{6E4DA869-4B7A-AF11-9F5A-8121A61D1BC6}"/>
                </a:ext>
              </a:extLst>
            </p:cNvPr>
            <p:cNvCxnSpPr>
              <a:cxnSpLocks/>
            </p:cNvCxnSpPr>
            <p:nvPr/>
          </p:nvCxnSpPr>
          <p:spPr>
            <a:xfrm flipH="1">
              <a:off x="2453726" y="4666282"/>
              <a:ext cx="1198420" cy="111127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9" name="直接连接符 518">
              <a:extLst>
                <a:ext uri="{FF2B5EF4-FFF2-40B4-BE49-F238E27FC236}">
                  <a16:creationId xmlns:a16="http://schemas.microsoft.com/office/drawing/2014/main" id="{4A2733A7-D427-6D04-03A6-05ADA69C8F9E}"/>
                </a:ext>
              </a:extLst>
            </p:cNvPr>
            <p:cNvCxnSpPr>
              <a:cxnSpLocks/>
            </p:cNvCxnSpPr>
            <p:nvPr/>
          </p:nvCxnSpPr>
          <p:spPr>
            <a:xfrm flipH="1">
              <a:off x="3014571" y="4652631"/>
              <a:ext cx="631022" cy="11508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601" name="文本框 600">
            <a:extLst>
              <a:ext uri="{FF2B5EF4-FFF2-40B4-BE49-F238E27FC236}">
                <a16:creationId xmlns:a16="http://schemas.microsoft.com/office/drawing/2014/main" id="{BC6543FB-CF00-65DB-C0D7-D343636DB084}"/>
              </a:ext>
            </a:extLst>
          </p:cNvPr>
          <p:cNvSpPr txBox="1"/>
          <p:nvPr/>
        </p:nvSpPr>
        <p:spPr>
          <a:xfrm>
            <a:off x="515907" y="5027044"/>
            <a:ext cx="6545864" cy="738664"/>
          </a:xfrm>
          <a:prstGeom prst="rect">
            <a:avLst/>
          </a:prstGeom>
          <a:noFill/>
        </p:spPr>
        <p:txBody>
          <a:bodyPr wrap="square" rtlCol="0">
            <a:spAutoFit/>
          </a:bodyPr>
          <a:lstStyle/>
          <a:p>
            <a:r>
              <a:rPr lang="ja-JP" altLang="en-US" sz="1400" b="1" dirty="0">
                <a:solidFill>
                  <a:srgbClr val="FF0000"/>
                </a:solidFill>
              </a:rPr>
              <a:t>三角形分割 </a:t>
            </a:r>
            <a:r>
              <a:rPr lang="en-US" altLang="ja-JP" sz="1400" b="1" dirty="0"/>
              <a:t>+</a:t>
            </a:r>
            <a:r>
              <a:rPr lang="en-US" altLang="ja-JP" sz="1400" b="1" dirty="0">
                <a:solidFill>
                  <a:srgbClr val="FF0000"/>
                </a:solidFill>
              </a:rPr>
              <a:t> </a:t>
            </a:r>
            <a:r>
              <a:rPr lang="ja-JP" altLang="en-US" sz="1400" b="1" dirty="0">
                <a:solidFill>
                  <a:srgbClr val="00B050"/>
                </a:solidFill>
              </a:rPr>
              <a:t>隣の隣 </a:t>
            </a:r>
            <a:r>
              <a:rPr lang="en-US" altLang="ja-JP" sz="1400" b="1" dirty="0"/>
              <a:t>+ </a:t>
            </a:r>
            <a:r>
              <a:rPr lang="ja-JP" altLang="en-US" sz="1400" b="1" dirty="0">
                <a:solidFill>
                  <a:srgbClr val="00B0F0"/>
                </a:solidFill>
              </a:rPr>
              <a:t>隣の隣の隣</a:t>
            </a:r>
            <a:endParaRPr lang="en-US" altLang="ja-JP" sz="1400" b="1" dirty="0">
              <a:solidFill>
                <a:srgbClr val="00B0F0"/>
              </a:solidFill>
            </a:endParaRPr>
          </a:p>
          <a:p>
            <a:r>
              <a:rPr lang="ja-JP" altLang="en-US" sz="1400" dirty="0"/>
              <a:t>これで、実験用のインスタンスは全て</a:t>
            </a:r>
            <a:r>
              <a:rPr lang="en-US" altLang="zh-CN" sz="1400" dirty="0" err="1"/>
              <a:t>nei</a:t>
            </a:r>
            <a:r>
              <a:rPr lang="ja-JP" altLang="en-US" sz="1400" dirty="0"/>
              <a:t>グラフに最適巡回路が含まれる</a:t>
            </a:r>
            <a:endParaRPr lang="en-US" altLang="ja-JP" sz="1400" b="1" dirty="0"/>
          </a:p>
          <a:p>
            <a:endParaRPr lang="en-US" altLang="ja-JP" sz="1400" b="1" dirty="0">
              <a:solidFill>
                <a:srgbClr val="FF0000"/>
              </a:solidFill>
            </a:endParaRPr>
          </a:p>
        </p:txBody>
      </p:sp>
      <p:sp>
        <p:nvSpPr>
          <p:cNvPr id="4" name="文本框 3">
            <a:extLst>
              <a:ext uri="{FF2B5EF4-FFF2-40B4-BE49-F238E27FC236}">
                <a16:creationId xmlns:a16="http://schemas.microsoft.com/office/drawing/2014/main" id="{20A0B541-E405-ECE8-5C67-077353B33F8F}"/>
              </a:ext>
            </a:extLst>
          </p:cNvPr>
          <p:cNvSpPr txBox="1"/>
          <p:nvPr/>
        </p:nvSpPr>
        <p:spPr>
          <a:xfrm>
            <a:off x="5764935" y="3157921"/>
            <a:ext cx="434734" cy="523220"/>
          </a:xfrm>
          <a:prstGeom prst="rect">
            <a:avLst/>
          </a:prstGeom>
          <a:noFill/>
        </p:spPr>
        <p:txBody>
          <a:bodyPr wrap="none" rtlCol="0">
            <a:spAutoFit/>
          </a:bodyPr>
          <a:lstStyle/>
          <a:p>
            <a:r>
              <a:rPr lang="en-US" altLang="zh-CN" sz="2800" b="1" dirty="0"/>
              <a:t>+</a:t>
            </a:r>
            <a:endParaRPr lang="zh-CN" altLang="en-US" sz="2800" b="1" dirty="0"/>
          </a:p>
        </p:txBody>
      </p:sp>
    </p:spTree>
    <p:extLst>
      <p:ext uri="{BB962C8B-B14F-4D97-AF65-F5344CB8AC3E}">
        <p14:creationId xmlns:p14="http://schemas.microsoft.com/office/powerpoint/2010/main" val="257430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560590" cy="584775"/>
          </a:xfrm>
          <a:prstGeom prst="rect">
            <a:avLst/>
          </a:prstGeom>
          <a:noFill/>
        </p:spPr>
        <p:txBody>
          <a:bodyPr wrap="none" rtlCol="0">
            <a:spAutoFit/>
          </a:bodyPr>
          <a:lstStyle/>
          <a:p>
            <a:r>
              <a:rPr lang="ja-JP" altLang="en-US" sz="3200" b="1" dirty="0"/>
              <a:t>提案手法</a:t>
            </a:r>
            <a:r>
              <a:rPr lang="en-US" altLang="ja-JP" sz="3200" b="1" dirty="0"/>
              <a:t>(seg</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8">
            <a:extLst>
              <a:ext uri="{FF2B5EF4-FFF2-40B4-BE49-F238E27FC236}">
                <a16:creationId xmlns:a16="http://schemas.microsoft.com/office/drawing/2014/main" id="{DD361B72-A7B6-12BA-DB56-C4F62FD8BD04}"/>
              </a:ext>
            </a:extLst>
          </p:cNvPr>
          <p:cNvSpPr txBox="1"/>
          <p:nvPr/>
        </p:nvSpPr>
        <p:spPr>
          <a:xfrm>
            <a:off x="301086" y="1036765"/>
            <a:ext cx="334578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endParaRPr lang="en-US" altLang="ja-JP" sz="1400" dirty="0"/>
          </a:p>
          <a:p>
            <a:endParaRPr lang="en-US" altLang="zh-CN" sz="1400" dirty="0">
              <a:solidFill>
                <a:srgbClr val="FF0000"/>
              </a:solidFill>
            </a:endParaRPr>
          </a:p>
          <a:p>
            <a:pPr marL="285750" indent="-285750">
              <a:buFont typeface="Arial" panose="020B0604020202020204" pitchFamily="34" charset="0"/>
              <a:buChar char="•"/>
            </a:pPr>
            <a:r>
              <a:rPr lang="ja-JP" altLang="en-US" sz="1400" b="1" dirty="0"/>
              <a:t>全ての</a:t>
            </a:r>
            <a:r>
              <a:rPr lang="ja-JP" altLang="en-US" sz="1400" b="1" dirty="0">
                <a:solidFill>
                  <a:srgbClr val="FF0000"/>
                </a:solidFill>
              </a:rPr>
              <a:t>一つ</a:t>
            </a:r>
            <a:r>
              <a:rPr lang="ja-JP" altLang="en-US" sz="1400" dirty="0"/>
              <a:t>のボロノイ辺に対応する</a:t>
            </a:r>
            <a:endParaRPr lang="en-US" altLang="ja-JP" sz="1400" dirty="0"/>
          </a:p>
          <a:p>
            <a:r>
              <a:rPr lang="ja-JP" altLang="en-US" sz="1400" dirty="0"/>
              <a:t>両端の母点をつなぐ</a:t>
            </a:r>
            <a:endParaRPr lang="en-US" altLang="ja-JP" sz="1400" dirty="0"/>
          </a:p>
        </p:txBody>
      </p:sp>
      <p:grpSp>
        <p:nvGrpSpPr>
          <p:cNvPr id="30" name="组合 29">
            <a:extLst>
              <a:ext uri="{FF2B5EF4-FFF2-40B4-BE49-F238E27FC236}">
                <a16:creationId xmlns:a16="http://schemas.microsoft.com/office/drawing/2014/main" id="{E3B0E04F-1255-5090-C02B-F96CEC8393AA}"/>
              </a:ext>
            </a:extLst>
          </p:cNvPr>
          <p:cNvGrpSpPr/>
          <p:nvPr/>
        </p:nvGrpSpPr>
        <p:grpSpPr>
          <a:xfrm>
            <a:off x="448276" y="2021650"/>
            <a:ext cx="3168447" cy="2376335"/>
            <a:chOff x="4331480" y="1419040"/>
            <a:chExt cx="6584847" cy="4938635"/>
          </a:xfrm>
        </p:grpSpPr>
        <p:grpSp>
          <p:nvGrpSpPr>
            <p:cNvPr id="140" name="组合 139">
              <a:extLst>
                <a:ext uri="{FF2B5EF4-FFF2-40B4-BE49-F238E27FC236}">
                  <a16:creationId xmlns:a16="http://schemas.microsoft.com/office/drawing/2014/main" id="{BCA914AF-F35B-798A-97BE-931D28CE1685}"/>
                </a:ext>
              </a:extLst>
            </p:cNvPr>
            <p:cNvGrpSpPr/>
            <p:nvPr/>
          </p:nvGrpSpPr>
          <p:grpSpPr>
            <a:xfrm>
              <a:off x="4331480" y="1419040"/>
              <a:ext cx="6584847" cy="4938635"/>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BAC50E99-9D5E-1563-35EC-89A3C00E6BD7}"/>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8" name="直接连接符 7">
              <a:extLst>
                <a:ext uri="{FF2B5EF4-FFF2-40B4-BE49-F238E27FC236}">
                  <a16:creationId xmlns:a16="http://schemas.microsoft.com/office/drawing/2014/main" id="{5BFB3E27-655D-9D97-D0D2-BA4B31835AA9}"/>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708B667-EA8D-9B26-C4D8-96DDC26C872B}"/>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5937C8D-8001-9E13-90DC-FC183005409B}"/>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9C963421-597D-DE15-D85E-87206330EA8B}"/>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AF80ACF7-77C0-D19A-AD49-9F103165CDDE}"/>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7B60A92-C452-DB69-2F64-03E1E4D96BB7}"/>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EAF7F51A-68D9-B21E-38C8-4B838FAE4228}"/>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DBC69B0A-9CAC-212D-E210-4398C2DFB794}"/>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图片包含 桌子, 挂, 游戏机, 项链&#10;&#10;描述已自动生成">
            <a:extLst>
              <a:ext uri="{FF2B5EF4-FFF2-40B4-BE49-F238E27FC236}">
                <a16:creationId xmlns:a16="http://schemas.microsoft.com/office/drawing/2014/main" id="{F5EBEEC5-64D8-9063-148B-A2F3F3BF6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010" y="1965190"/>
            <a:ext cx="4090761" cy="3068071"/>
          </a:xfrm>
          <a:prstGeom prst="rect">
            <a:avLst/>
          </a:prstGeom>
        </p:spPr>
      </p:pic>
      <p:sp>
        <p:nvSpPr>
          <p:cNvPr id="7" name="文本框 6">
            <a:extLst>
              <a:ext uri="{FF2B5EF4-FFF2-40B4-BE49-F238E27FC236}">
                <a16:creationId xmlns:a16="http://schemas.microsoft.com/office/drawing/2014/main" id="{FFE711D1-6DD3-0BC0-3EA5-6D3589C1B40B}"/>
              </a:ext>
            </a:extLst>
          </p:cNvPr>
          <p:cNvSpPr txBox="1"/>
          <p:nvPr/>
        </p:nvSpPr>
        <p:spPr>
          <a:xfrm>
            <a:off x="6377728" y="1405657"/>
            <a:ext cx="2040943" cy="276999"/>
          </a:xfrm>
          <a:prstGeom prst="rect">
            <a:avLst/>
          </a:prstGeom>
          <a:noFill/>
        </p:spPr>
        <p:txBody>
          <a:bodyPr wrap="square" rtlCol="0">
            <a:spAutoFit/>
          </a:bodyPr>
          <a:lstStyle/>
          <a:p>
            <a:pPr algn="ctr"/>
            <a:r>
              <a:rPr lang="ja-JP" altLang="en-US" sz="1200" dirty="0"/>
              <a:t>町</a:t>
            </a:r>
            <a:r>
              <a:rPr lang="en-US" altLang="ja-JP" sz="1200" dirty="0"/>
              <a:t>40</a:t>
            </a:r>
            <a:r>
              <a:rPr lang="ja-JP" altLang="en-US" sz="1200" dirty="0"/>
              <a:t>個あるインスタンス</a:t>
            </a:r>
            <a:endParaRPr lang="zh-CN" altLang="en-US" sz="1200" dirty="0"/>
          </a:p>
        </p:txBody>
      </p:sp>
      <p:sp>
        <p:nvSpPr>
          <p:cNvPr id="9" name="文本框 8">
            <a:extLst>
              <a:ext uri="{FF2B5EF4-FFF2-40B4-BE49-F238E27FC236}">
                <a16:creationId xmlns:a16="http://schemas.microsoft.com/office/drawing/2014/main" id="{32837F1F-C469-BB45-ABFF-51D15E3E3573}"/>
              </a:ext>
            </a:extLst>
          </p:cNvPr>
          <p:cNvSpPr txBox="1"/>
          <p:nvPr/>
        </p:nvSpPr>
        <p:spPr>
          <a:xfrm>
            <a:off x="6541830" y="5069575"/>
            <a:ext cx="4134465" cy="523220"/>
          </a:xfrm>
          <a:prstGeom prst="rect">
            <a:avLst/>
          </a:prstGeom>
          <a:noFill/>
        </p:spPr>
        <p:txBody>
          <a:bodyPr wrap="none" rtlCol="0">
            <a:spAutoFit/>
          </a:bodyPr>
          <a:lstStyle/>
          <a:p>
            <a:r>
              <a:rPr lang="ja-JP" altLang="en-US" sz="1400" dirty="0"/>
              <a:t>なので，最適巡回路が含まれるようにするために</a:t>
            </a:r>
            <a:endParaRPr lang="en-US" altLang="ja-JP" sz="1400" dirty="0"/>
          </a:p>
          <a:p>
            <a:r>
              <a:rPr lang="ja-JP" altLang="en-US" sz="1400" dirty="0"/>
              <a:t>それ以上拡張すべき</a:t>
            </a:r>
            <a:endParaRPr lang="zh-CN" altLang="en-US" sz="1400" dirty="0"/>
          </a:p>
        </p:txBody>
      </p:sp>
      <p:grpSp>
        <p:nvGrpSpPr>
          <p:cNvPr id="13" name="组合 12">
            <a:extLst>
              <a:ext uri="{FF2B5EF4-FFF2-40B4-BE49-F238E27FC236}">
                <a16:creationId xmlns:a16="http://schemas.microsoft.com/office/drawing/2014/main" id="{28A28ECE-5EF7-476D-0924-12BDB506376F}"/>
              </a:ext>
            </a:extLst>
          </p:cNvPr>
          <p:cNvGrpSpPr/>
          <p:nvPr/>
        </p:nvGrpSpPr>
        <p:grpSpPr>
          <a:xfrm>
            <a:off x="522800" y="4739106"/>
            <a:ext cx="1549027" cy="1151371"/>
            <a:chOff x="6398525" y="2997202"/>
            <a:chExt cx="3232150" cy="2402413"/>
          </a:xfrm>
        </p:grpSpPr>
        <p:grpSp>
          <p:nvGrpSpPr>
            <p:cNvPr id="14" name="组合 13">
              <a:extLst>
                <a:ext uri="{FF2B5EF4-FFF2-40B4-BE49-F238E27FC236}">
                  <a16:creationId xmlns:a16="http://schemas.microsoft.com/office/drawing/2014/main" id="{5BCD11C8-6638-5CBB-39D3-A9F624D83DEF}"/>
                </a:ext>
              </a:extLst>
            </p:cNvPr>
            <p:cNvGrpSpPr/>
            <p:nvPr/>
          </p:nvGrpSpPr>
          <p:grpSpPr>
            <a:xfrm>
              <a:off x="6398525" y="2997202"/>
              <a:ext cx="3232150" cy="2402413"/>
              <a:chOff x="6340467" y="2997203"/>
              <a:chExt cx="3232150" cy="2402413"/>
            </a:xfrm>
          </p:grpSpPr>
          <p:pic>
            <p:nvPicPr>
              <p:cNvPr id="17" name="图片 16">
                <a:extLst>
                  <a:ext uri="{FF2B5EF4-FFF2-40B4-BE49-F238E27FC236}">
                    <a16:creationId xmlns:a16="http://schemas.microsoft.com/office/drawing/2014/main" id="{FA2E4171-6503-1750-32B8-47527053B700}"/>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20" name="直接连接符 19">
                <a:extLst>
                  <a:ext uri="{FF2B5EF4-FFF2-40B4-BE49-F238E27FC236}">
                    <a16:creationId xmlns:a16="http://schemas.microsoft.com/office/drawing/2014/main" id="{5BB7354D-38C2-C1D1-F8EB-05DC40F76A9C}"/>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3A7077E1-E85B-727F-F2EF-87867F16155F}"/>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D51025FF-5D46-5F18-6777-47CA5D481E29}"/>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952DCFF3-A96E-D436-7E35-44720188C44A}"/>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27B1D7BE-42DF-2A65-AE96-0DA35699D660}"/>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0283F824-7104-1FAB-1F97-BA33C467D5F2}"/>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1D213374-7C1B-7D7A-841F-22799F595F52}"/>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7F3A26B-621D-4CA4-CA7E-C980E106B680}"/>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CC7073D3-0A28-8D93-4F85-2D1899F728A5}"/>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F7EBDF12-AB39-03F3-8653-BD5D19CC11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3DA64067-1592-B20F-82F3-D30FFC378976}"/>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1378CA7A-EB67-5D59-E620-65BB4E5BDDD6}"/>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318B40C7-B148-847D-5B2E-0A6E0AD213F1}"/>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35495206-6B1F-61C5-E6CC-C45CEECF842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DD4A1BAF-E0B6-6D83-BE3F-99FE68B7667B}"/>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4" name="直接连接符 43">
                <a:extLst>
                  <a:ext uri="{FF2B5EF4-FFF2-40B4-BE49-F238E27FC236}">
                    <a16:creationId xmlns:a16="http://schemas.microsoft.com/office/drawing/2014/main" id="{275846B2-3746-8DAD-4CD3-DD1AF768B049}"/>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8CEAFF1F-4CA0-E309-F566-6321E57F8B7A}"/>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8676029C-550C-B906-A52E-B30F875B6A05}"/>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A36B08D3-4727-1524-09B1-275A411ADA79}"/>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C0FD7AA2-69AB-57DE-F6CF-AB9C08880C7C}"/>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8062AA43-E814-FD43-6947-F1BB004BFC41}"/>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168A21F5-DAEA-C462-5946-65C3E309534C}"/>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76378CE1-B93A-7448-A30F-E0B844C22087}"/>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9E925562-16D8-A3BB-F5DA-4625AA48DF2D}"/>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6" name="直接连接符 55">
                <a:extLst>
                  <a:ext uri="{FF2B5EF4-FFF2-40B4-BE49-F238E27FC236}">
                    <a16:creationId xmlns:a16="http://schemas.microsoft.com/office/drawing/2014/main" id="{0EE25917-FD25-DF99-82CC-029F55616D33}"/>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266A47E3-743D-6A21-5355-38CF9A4456B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1" name="直接连接符 60">
                <a:extLst>
                  <a:ext uri="{FF2B5EF4-FFF2-40B4-BE49-F238E27FC236}">
                    <a16:creationId xmlns:a16="http://schemas.microsoft.com/office/drawing/2014/main" id="{36E3E2C4-A5F4-51D9-CDDA-BFF94D51892F}"/>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2ACADCF2-3789-0380-C63F-5FB61C43105D}"/>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4AF78880-7D8C-8BD0-ABC2-6190C159278C}"/>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2704A316-3B44-ADE1-D545-5BD4195C5B42}"/>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48502A8-50EE-C1A5-599E-8FE2B6388F16}"/>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7BF4DFEE-6D7A-F509-A3AB-AE3D86894BC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2C35660C-DC07-7850-8F1F-65FC4D3033B2}"/>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6" name="直接连接符 15">
              <a:extLst>
                <a:ext uri="{FF2B5EF4-FFF2-40B4-BE49-F238E27FC236}">
                  <a16:creationId xmlns:a16="http://schemas.microsoft.com/office/drawing/2014/main" id="{8D835947-CC13-95E7-9715-01AF8444E669}"/>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71" name="文本框 70">
            <a:extLst>
              <a:ext uri="{FF2B5EF4-FFF2-40B4-BE49-F238E27FC236}">
                <a16:creationId xmlns:a16="http://schemas.microsoft.com/office/drawing/2014/main" id="{606F8AF6-9DBB-B5FE-68F3-4E8B60E1FF4C}"/>
              </a:ext>
            </a:extLst>
          </p:cNvPr>
          <p:cNvSpPr txBox="1"/>
          <p:nvPr/>
        </p:nvSpPr>
        <p:spPr>
          <a:xfrm>
            <a:off x="728082" y="5878148"/>
            <a:ext cx="954107" cy="276999"/>
          </a:xfrm>
          <a:prstGeom prst="rect">
            <a:avLst/>
          </a:prstGeom>
          <a:noFill/>
        </p:spPr>
        <p:txBody>
          <a:bodyPr wrap="none" rtlCol="0">
            <a:spAutoFit/>
          </a:bodyPr>
          <a:lstStyle/>
          <a:p>
            <a:r>
              <a:rPr lang="ja-JP" altLang="en-US" sz="1200" dirty="0"/>
              <a:t>三角形分割</a:t>
            </a:r>
            <a:endParaRPr lang="zh-CN" altLang="en-US" sz="1200" dirty="0"/>
          </a:p>
        </p:txBody>
      </p:sp>
      <p:sp>
        <p:nvSpPr>
          <p:cNvPr id="74" name="文本框 73">
            <a:extLst>
              <a:ext uri="{FF2B5EF4-FFF2-40B4-BE49-F238E27FC236}">
                <a16:creationId xmlns:a16="http://schemas.microsoft.com/office/drawing/2014/main" id="{EEC7655C-D41A-5F8F-CFFE-102A66C4F564}"/>
              </a:ext>
            </a:extLst>
          </p:cNvPr>
          <p:cNvSpPr txBox="1"/>
          <p:nvPr/>
        </p:nvSpPr>
        <p:spPr>
          <a:xfrm>
            <a:off x="2193321" y="5045798"/>
            <a:ext cx="434734" cy="523220"/>
          </a:xfrm>
          <a:prstGeom prst="rect">
            <a:avLst/>
          </a:prstGeom>
          <a:noFill/>
        </p:spPr>
        <p:txBody>
          <a:bodyPr wrap="none" rtlCol="0">
            <a:spAutoFit/>
          </a:bodyPr>
          <a:lstStyle/>
          <a:p>
            <a:r>
              <a:rPr lang="en-US" altLang="zh-CN" sz="2800" b="1" dirty="0"/>
              <a:t>+</a:t>
            </a:r>
            <a:endParaRPr lang="zh-CN" altLang="en-US" sz="2800" b="1" dirty="0"/>
          </a:p>
        </p:txBody>
      </p:sp>
      <p:grpSp>
        <p:nvGrpSpPr>
          <p:cNvPr id="75" name="组合 74">
            <a:extLst>
              <a:ext uri="{FF2B5EF4-FFF2-40B4-BE49-F238E27FC236}">
                <a16:creationId xmlns:a16="http://schemas.microsoft.com/office/drawing/2014/main" id="{90DF8D48-6B86-2603-6691-34F46DCF871B}"/>
              </a:ext>
            </a:extLst>
          </p:cNvPr>
          <p:cNvGrpSpPr/>
          <p:nvPr/>
        </p:nvGrpSpPr>
        <p:grpSpPr>
          <a:xfrm>
            <a:off x="2812624" y="4751546"/>
            <a:ext cx="1480999" cy="1110749"/>
            <a:chOff x="4331480" y="1419040"/>
            <a:chExt cx="6584847" cy="4938635"/>
          </a:xfrm>
        </p:grpSpPr>
        <p:grpSp>
          <p:nvGrpSpPr>
            <p:cNvPr id="76" name="组合 75">
              <a:extLst>
                <a:ext uri="{FF2B5EF4-FFF2-40B4-BE49-F238E27FC236}">
                  <a16:creationId xmlns:a16="http://schemas.microsoft.com/office/drawing/2014/main" id="{25839CF5-E7AF-68EF-7824-FBE731CA2C5D}"/>
                </a:ext>
              </a:extLst>
            </p:cNvPr>
            <p:cNvGrpSpPr/>
            <p:nvPr/>
          </p:nvGrpSpPr>
          <p:grpSpPr>
            <a:xfrm>
              <a:off x="4331480" y="1419040"/>
              <a:ext cx="6584847" cy="4938635"/>
              <a:chOff x="6243284" y="2322715"/>
              <a:chExt cx="4343815" cy="3257861"/>
            </a:xfrm>
          </p:grpSpPr>
          <p:pic>
            <p:nvPicPr>
              <p:cNvPr id="86" name="图片 85">
                <a:extLst>
                  <a:ext uri="{FF2B5EF4-FFF2-40B4-BE49-F238E27FC236}">
                    <a16:creationId xmlns:a16="http://schemas.microsoft.com/office/drawing/2014/main" id="{F2829BCF-B570-F702-5E0E-E6195C460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87" name="椭圆 86">
                <a:extLst>
                  <a:ext uri="{FF2B5EF4-FFF2-40B4-BE49-F238E27FC236}">
                    <a16:creationId xmlns:a16="http://schemas.microsoft.com/office/drawing/2014/main" id="{FA4FC5E1-E908-FEFB-D8AA-A17AE994DE1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4CC73253-D9E5-8960-78EF-815B2FD77E6A}"/>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D70610B7-BA86-4956-22DB-07334DA82A78}"/>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7" name="直接连接符 76">
              <a:extLst>
                <a:ext uri="{FF2B5EF4-FFF2-40B4-BE49-F238E27FC236}">
                  <a16:creationId xmlns:a16="http://schemas.microsoft.com/office/drawing/2014/main" id="{C28FF1E1-C57F-B65F-6427-373B9F65DFCF}"/>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78" name="直接连接符 77">
              <a:extLst>
                <a:ext uri="{FF2B5EF4-FFF2-40B4-BE49-F238E27FC236}">
                  <a16:creationId xmlns:a16="http://schemas.microsoft.com/office/drawing/2014/main" id="{55D389F5-2422-9C35-DB6E-07B0F0C83525}"/>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8849CED4-9956-31A4-98E5-EE21CD749383}"/>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414CF2D9-1315-F8AC-95FF-AAF71E49986B}"/>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a:extLst>
                <a:ext uri="{FF2B5EF4-FFF2-40B4-BE49-F238E27FC236}">
                  <a16:creationId xmlns:a16="http://schemas.microsoft.com/office/drawing/2014/main" id="{271DDF9F-BB57-6A08-22C6-71644B30435A}"/>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82" name="直接连接符 81">
              <a:extLst>
                <a:ext uri="{FF2B5EF4-FFF2-40B4-BE49-F238E27FC236}">
                  <a16:creationId xmlns:a16="http://schemas.microsoft.com/office/drawing/2014/main" id="{8BB46191-D97B-2370-98DD-F2964407436B}"/>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椭圆 82">
              <a:extLst>
                <a:ext uri="{FF2B5EF4-FFF2-40B4-BE49-F238E27FC236}">
                  <a16:creationId xmlns:a16="http://schemas.microsoft.com/office/drawing/2014/main" id="{C39CF123-CA84-8506-D53A-CF3AD1005CB9}"/>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EF2E75F3-4F79-62C6-76E6-3A766FE3D078}"/>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85" name="椭圆 84">
              <a:extLst>
                <a:ext uri="{FF2B5EF4-FFF2-40B4-BE49-F238E27FC236}">
                  <a16:creationId xmlns:a16="http://schemas.microsoft.com/office/drawing/2014/main" id="{D91B491B-C665-6C04-F21E-4A313BEEFA90}"/>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a:extLst>
              <a:ext uri="{FF2B5EF4-FFF2-40B4-BE49-F238E27FC236}">
                <a16:creationId xmlns:a16="http://schemas.microsoft.com/office/drawing/2014/main" id="{B64D04CC-D277-6764-207D-C0DF1C1E4C99}"/>
              </a:ext>
            </a:extLst>
          </p:cNvPr>
          <p:cNvSpPr txBox="1"/>
          <p:nvPr/>
        </p:nvSpPr>
        <p:spPr>
          <a:xfrm>
            <a:off x="-575542" y="6347962"/>
            <a:ext cx="6096000" cy="307777"/>
          </a:xfrm>
          <a:prstGeom prst="rect">
            <a:avLst/>
          </a:prstGeom>
          <a:noFill/>
        </p:spPr>
        <p:txBody>
          <a:bodyPr wrap="square">
            <a:spAutoFit/>
          </a:bodyPr>
          <a:lstStyle/>
          <a:p>
            <a:pPr algn="ctr"/>
            <a:r>
              <a:rPr lang="ja-JP" altLang="en-US" sz="1400" dirty="0"/>
              <a:t>最適巡回路含まれないインスタンスがある</a:t>
            </a:r>
            <a:endParaRPr lang="zh-CN" altLang="en-US" sz="1400" dirty="0"/>
          </a:p>
        </p:txBody>
      </p:sp>
    </p:spTree>
    <p:extLst>
      <p:ext uri="{BB962C8B-B14F-4D97-AF65-F5344CB8AC3E}">
        <p14:creationId xmlns:p14="http://schemas.microsoft.com/office/powerpoint/2010/main" val="331850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560590" cy="584775"/>
          </a:xfrm>
          <a:prstGeom prst="rect">
            <a:avLst/>
          </a:prstGeom>
          <a:noFill/>
        </p:spPr>
        <p:txBody>
          <a:bodyPr wrap="none" rtlCol="0">
            <a:spAutoFit/>
          </a:bodyPr>
          <a:lstStyle/>
          <a:p>
            <a:r>
              <a:rPr lang="ja-JP" altLang="en-US" sz="3200" b="1" dirty="0"/>
              <a:t>提案手法</a:t>
            </a:r>
            <a:r>
              <a:rPr lang="en-US" altLang="ja-JP" sz="3200" b="1" dirty="0"/>
              <a:t>(seg</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8">
            <a:extLst>
              <a:ext uri="{FF2B5EF4-FFF2-40B4-BE49-F238E27FC236}">
                <a16:creationId xmlns:a16="http://schemas.microsoft.com/office/drawing/2014/main" id="{DD361B72-A7B6-12BA-DB56-C4F62FD8BD04}"/>
              </a:ext>
            </a:extLst>
          </p:cNvPr>
          <p:cNvSpPr txBox="1"/>
          <p:nvPr/>
        </p:nvSpPr>
        <p:spPr>
          <a:xfrm>
            <a:off x="301086" y="1036765"/>
            <a:ext cx="3345788" cy="98488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seg</a:t>
            </a:r>
            <a:r>
              <a:rPr lang="ja-JP" altLang="en-US" sz="1600" b="1" dirty="0"/>
              <a:t>方法</a:t>
            </a:r>
            <a:endParaRPr lang="en-US" altLang="ja-JP" sz="1600" b="1" dirty="0"/>
          </a:p>
          <a:p>
            <a:r>
              <a:rPr lang="ja-JP" altLang="en-US" sz="1400" dirty="0"/>
              <a:t>ボロノイ辺による辺の加える方法</a:t>
            </a:r>
            <a:endParaRPr lang="en-US" altLang="zh-CN" sz="1400" dirty="0">
              <a:solidFill>
                <a:srgbClr val="FF0000"/>
              </a:solidFill>
            </a:endParaRPr>
          </a:p>
          <a:p>
            <a:pPr marL="285750" indent="-285750">
              <a:buFont typeface="Arial" panose="020B0604020202020204" pitchFamily="34" charset="0"/>
              <a:buChar char="•"/>
            </a:pPr>
            <a:r>
              <a:rPr lang="ja-JP" altLang="en-US" sz="1400" b="1" dirty="0"/>
              <a:t>全ての</a:t>
            </a:r>
            <a:r>
              <a:rPr lang="ja-JP" altLang="en-US" sz="1400" b="1" dirty="0">
                <a:solidFill>
                  <a:srgbClr val="FF0000"/>
                </a:solidFill>
              </a:rPr>
              <a:t>一つ</a:t>
            </a:r>
            <a:r>
              <a:rPr lang="ja-JP" altLang="en-US" sz="1400" dirty="0"/>
              <a:t>のボロノイ辺に対応する</a:t>
            </a:r>
            <a:endParaRPr lang="en-US" altLang="ja-JP" sz="1400" dirty="0"/>
          </a:p>
          <a:p>
            <a:r>
              <a:rPr lang="ja-JP" altLang="en-US" sz="1400" dirty="0"/>
              <a:t>両端の母点をつなぐ</a:t>
            </a:r>
            <a:endParaRPr lang="en-US" altLang="ja-JP" sz="1400" dirty="0"/>
          </a:p>
        </p:txBody>
      </p:sp>
      <p:grpSp>
        <p:nvGrpSpPr>
          <p:cNvPr id="30" name="组合 29">
            <a:extLst>
              <a:ext uri="{FF2B5EF4-FFF2-40B4-BE49-F238E27FC236}">
                <a16:creationId xmlns:a16="http://schemas.microsoft.com/office/drawing/2014/main" id="{E3B0E04F-1255-5090-C02B-F96CEC8393AA}"/>
              </a:ext>
            </a:extLst>
          </p:cNvPr>
          <p:cNvGrpSpPr/>
          <p:nvPr/>
        </p:nvGrpSpPr>
        <p:grpSpPr>
          <a:xfrm>
            <a:off x="448276" y="2021650"/>
            <a:ext cx="3168447" cy="2376335"/>
            <a:chOff x="4331480" y="1419040"/>
            <a:chExt cx="6584847" cy="4938635"/>
          </a:xfrm>
        </p:grpSpPr>
        <p:grpSp>
          <p:nvGrpSpPr>
            <p:cNvPr id="140" name="组合 139">
              <a:extLst>
                <a:ext uri="{FF2B5EF4-FFF2-40B4-BE49-F238E27FC236}">
                  <a16:creationId xmlns:a16="http://schemas.microsoft.com/office/drawing/2014/main" id="{BCA914AF-F35B-798A-97BE-931D28CE1685}"/>
                </a:ext>
              </a:extLst>
            </p:cNvPr>
            <p:cNvGrpSpPr/>
            <p:nvPr/>
          </p:nvGrpSpPr>
          <p:grpSpPr>
            <a:xfrm>
              <a:off x="4331480" y="1419040"/>
              <a:ext cx="6584847" cy="4938635"/>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BAC50E99-9D5E-1563-35EC-89A3C00E6BD7}"/>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8" name="直接连接符 7">
              <a:extLst>
                <a:ext uri="{FF2B5EF4-FFF2-40B4-BE49-F238E27FC236}">
                  <a16:creationId xmlns:a16="http://schemas.microsoft.com/office/drawing/2014/main" id="{5BFB3E27-655D-9D97-D0D2-BA4B31835AA9}"/>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708B667-EA8D-9B26-C4D8-96DDC26C872B}"/>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5937C8D-8001-9E13-90DC-FC183005409B}"/>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9C963421-597D-DE15-D85E-87206330EA8B}"/>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AF80ACF7-77C0-D19A-AD49-9F103165CDDE}"/>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7B60A92-C452-DB69-2F64-03E1E4D96BB7}"/>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EAF7F51A-68D9-B21E-38C8-4B838FAE4228}"/>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DBC69B0A-9CAC-212D-E210-4398C2DFB794}"/>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A33622F6-1F94-DCC0-A544-C7EAC4AEF577}"/>
              </a:ext>
            </a:extLst>
          </p:cNvPr>
          <p:cNvSpPr txBox="1"/>
          <p:nvPr/>
        </p:nvSpPr>
        <p:spPr>
          <a:xfrm>
            <a:off x="4062619" y="1263600"/>
            <a:ext cx="4992040" cy="523220"/>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t>全ての</a:t>
            </a:r>
            <a:r>
              <a:rPr lang="ja-JP" altLang="en-US" sz="1400" b="1" dirty="0">
                <a:solidFill>
                  <a:srgbClr val="00B050"/>
                </a:solidFill>
              </a:rPr>
              <a:t>二つ</a:t>
            </a:r>
            <a:r>
              <a:rPr lang="ja-JP" altLang="en-US" sz="1400" dirty="0"/>
              <a:t>連続するボロノイ辺に対応する</a:t>
            </a:r>
            <a:endParaRPr lang="en-US" altLang="ja-JP" sz="1400" dirty="0"/>
          </a:p>
          <a:p>
            <a:r>
              <a:rPr lang="ja-JP" altLang="en-US" sz="1400" dirty="0"/>
              <a:t>両端の母点をつなぐ</a:t>
            </a:r>
            <a:endParaRPr lang="en-US" altLang="ja-JP" sz="1400" dirty="0"/>
          </a:p>
        </p:txBody>
      </p:sp>
      <p:grpSp>
        <p:nvGrpSpPr>
          <p:cNvPr id="64" name="组合 63">
            <a:extLst>
              <a:ext uri="{FF2B5EF4-FFF2-40B4-BE49-F238E27FC236}">
                <a16:creationId xmlns:a16="http://schemas.microsoft.com/office/drawing/2014/main" id="{5CC8FF71-E719-63D5-6E87-5CEE160CE6F2}"/>
              </a:ext>
            </a:extLst>
          </p:cNvPr>
          <p:cNvGrpSpPr/>
          <p:nvPr/>
        </p:nvGrpSpPr>
        <p:grpSpPr>
          <a:xfrm>
            <a:off x="4361183" y="2020683"/>
            <a:ext cx="3168448" cy="2376335"/>
            <a:chOff x="4934009" y="1785609"/>
            <a:chExt cx="6168074" cy="4626055"/>
          </a:xfrm>
        </p:grpSpPr>
        <p:grpSp>
          <p:nvGrpSpPr>
            <p:cNvPr id="33" name="组合 32">
              <a:extLst>
                <a:ext uri="{FF2B5EF4-FFF2-40B4-BE49-F238E27FC236}">
                  <a16:creationId xmlns:a16="http://schemas.microsoft.com/office/drawing/2014/main" id="{992563C9-EF64-16B6-D03B-FF47F97ECA2B}"/>
                </a:ext>
              </a:extLst>
            </p:cNvPr>
            <p:cNvGrpSpPr/>
            <p:nvPr/>
          </p:nvGrpSpPr>
          <p:grpSpPr>
            <a:xfrm>
              <a:off x="4934009" y="1785609"/>
              <a:ext cx="6168074" cy="4626055"/>
              <a:chOff x="6243284" y="2322715"/>
              <a:chExt cx="4343815" cy="3257861"/>
            </a:xfrm>
          </p:grpSpPr>
          <p:pic>
            <p:nvPicPr>
              <p:cNvPr id="34" name="图片 33">
                <a:extLst>
                  <a:ext uri="{FF2B5EF4-FFF2-40B4-BE49-F238E27FC236}">
                    <a16:creationId xmlns:a16="http://schemas.microsoft.com/office/drawing/2014/main" id="{18C1C414-2CA5-05F2-9FEA-48CF90FC8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8" name="椭圆 37">
                <a:extLst>
                  <a:ext uri="{FF2B5EF4-FFF2-40B4-BE49-F238E27FC236}">
                    <a16:creationId xmlns:a16="http://schemas.microsoft.com/office/drawing/2014/main" id="{6FD353AA-2651-FB48-5B30-482B8147B285}"/>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49E2B680-4B69-6984-6730-2EB8094AEB60}"/>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 name="直接连接符 39">
                <a:extLst>
                  <a:ext uri="{FF2B5EF4-FFF2-40B4-BE49-F238E27FC236}">
                    <a16:creationId xmlns:a16="http://schemas.microsoft.com/office/drawing/2014/main" id="{D9453026-AD2A-E0B3-C291-7310DF6E47D9}"/>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739609D-4425-F859-08FC-D25400D178F7}"/>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a:extLst>
                <a:ext uri="{FF2B5EF4-FFF2-40B4-BE49-F238E27FC236}">
                  <a16:creationId xmlns:a16="http://schemas.microsoft.com/office/drawing/2014/main" id="{06BF4DBF-9F2C-9885-CDAB-2663896EF76F}"/>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49" name="直接连接符 48">
              <a:extLst>
                <a:ext uri="{FF2B5EF4-FFF2-40B4-BE49-F238E27FC236}">
                  <a16:creationId xmlns:a16="http://schemas.microsoft.com/office/drawing/2014/main" id="{3C1B22F5-553F-68E1-5567-EF61D864709D}"/>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4D436A2-595F-7633-DD16-581454FB8C32}"/>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418E18C3-775D-3124-87D5-6C63DA17FCCA}"/>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a:extLst>
                <a:ext uri="{FF2B5EF4-FFF2-40B4-BE49-F238E27FC236}">
                  <a16:creationId xmlns:a16="http://schemas.microsoft.com/office/drawing/2014/main" id="{20A6C72F-BD3A-B0D2-51F9-CB073BC33B5D}"/>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0" name="直接连接符 59">
              <a:extLst>
                <a:ext uri="{FF2B5EF4-FFF2-40B4-BE49-F238E27FC236}">
                  <a16:creationId xmlns:a16="http://schemas.microsoft.com/office/drawing/2014/main" id="{BF62784D-444E-9705-C200-AF0439D03CEE}"/>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grpSp>
        <p:nvGrpSpPr>
          <p:cNvPr id="149" name="组合 148">
            <a:extLst>
              <a:ext uri="{FF2B5EF4-FFF2-40B4-BE49-F238E27FC236}">
                <a16:creationId xmlns:a16="http://schemas.microsoft.com/office/drawing/2014/main" id="{CD601A7B-47B6-D40E-DFC4-FFB459C7B20C}"/>
              </a:ext>
            </a:extLst>
          </p:cNvPr>
          <p:cNvGrpSpPr/>
          <p:nvPr/>
        </p:nvGrpSpPr>
        <p:grpSpPr>
          <a:xfrm>
            <a:off x="446376" y="4948938"/>
            <a:ext cx="1549027" cy="1151371"/>
            <a:chOff x="6398525" y="2997202"/>
            <a:chExt cx="3232150" cy="2402413"/>
          </a:xfrm>
        </p:grpSpPr>
        <p:grpSp>
          <p:nvGrpSpPr>
            <p:cNvPr id="151" name="组合 150">
              <a:extLst>
                <a:ext uri="{FF2B5EF4-FFF2-40B4-BE49-F238E27FC236}">
                  <a16:creationId xmlns:a16="http://schemas.microsoft.com/office/drawing/2014/main" id="{003C1332-E8E7-FC8E-B1D3-0106566A0807}"/>
                </a:ext>
              </a:extLst>
            </p:cNvPr>
            <p:cNvGrpSpPr/>
            <p:nvPr/>
          </p:nvGrpSpPr>
          <p:grpSpPr>
            <a:xfrm>
              <a:off x="6398525" y="2997202"/>
              <a:ext cx="3232150" cy="2402413"/>
              <a:chOff x="6340467" y="2997203"/>
              <a:chExt cx="3232150" cy="2402413"/>
            </a:xfrm>
          </p:grpSpPr>
          <p:pic>
            <p:nvPicPr>
              <p:cNvPr id="153" name="图片 152">
                <a:extLst>
                  <a:ext uri="{FF2B5EF4-FFF2-40B4-BE49-F238E27FC236}">
                    <a16:creationId xmlns:a16="http://schemas.microsoft.com/office/drawing/2014/main" id="{5A6A449A-AA2E-1CA2-EAA6-1E838D88402A}"/>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154" name="直接连接符 153">
                <a:extLst>
                  <a:ext uri="{FF2B5EF4-FFF2-40B4-BE49-F238E27FC236}">
                    <a16:creationId xmlns:a16="http://schemas.microsoft.com/office/drawing/2014/main" id="{F282DD66-6489-9A83-0F83-A97A23B127F2}"/>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5" name="直接连接符 154">
                <a:extLst>
                  <a:ext uri="{FF2B5EF4-FFF2-40B4-BE49-F238E27FC236}">
                    <a16:creationId xmlns:a16="http://schemas.microsoft.com/office/drawing/2014/main" id="{0AAACAFF-6970-88A7-D435-9BB0714116B8}"/>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6" name="直接连接符 155">
                <a:extLst>
                  <a:ext uri="{FF2B5EF4-FFF2-40B4-BE49-F238E27FC236}">
                    <a16:creationId xmlns:a16="http://schemas.microsoft.com/office/drawing/2014/main" id="{5957C5BB-60FC-0DC4-E955-4CC0BF90927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7" name="直接连接符 156">
                <a:extLst>
                  <a:ext uri="{FF2B5EF4-FFF2-40B4-BE49-F238E27FC236}">
                    <a16:creationId xmlns:a16="http://schemas.microsoft.com/office/drawing/2014/main" id="{3AE9EE5D-DBCF-1637-9B2D-EE23A20289D3}"/>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8" name="直接连接符 157">
                <a:extLst>
                  <a:ext uri="{FF2B5EF4-FFF2-40B4-BE49-F238E27FC236}">
                    <a16:creationId xmlns:a16="http://schemas.microsoft.com/office/drawing/2014/main" id="{E42C24B2-43EE-F832-E9AA-A72E782284AE}"/>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9" name="直接连接符 158">
                <a:extLst>
                  <a:ext uri="{FF2B5EF4-FFF2-40B4-BE49-F238E27FC236}">
                    <a16:creationId xmlns:a16="http://schemas.microsoft.com/office/drawing/2014/main" id="{FFB72598-9FBD-A13B-F14D-8913FE7582D9}"/>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0" name="直接连接符 159">
                <a:extLst>
                  <a:ext uri="{FF2B5EF4-FFF2-40B4-BE49-F238E27FC236}">
                    <a16:creationId xmlns:a16="http://schemas.microsoft.com/office/drawing/2014/main" id="{2280B7DF-706D-658C-78B1-D3CE62441BA0}"/>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1" name="直接连接符 160">
                <a:extLst>
                  <a:ext uri="{FF2B5EF4-FFF2-40B4-BE49-F238E27FC236}">
                    <a16:creationId xmlns:a16="http://schemas.microsoft.com/office/drawing/2014/main" id="{3D6C9572-2E97-A3C7-DA20-BC7E20C2AD2B}"/>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2" name="直接连接符 161">
                <a:extLst>
                  <a:ext uri="{FF2B5EF4-FFF2-40B4-BE49-F238E27FC236}">
                    <a16:creationId xmlns:a16="http://schemas.microsoft.com/office/drawing/2014/main" id="{0FBF08A5-03C0-76D0-8DCF-03B5660A540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3" name="直接连接符 162">
                <a:extLst>
                  <a:ext uri="{FF2B5EF4-FFF2-40B4-BE49-F238E27FC236}">
                    <a16:creationId xmlns:a16="http://schemas.microsoft.com/office/drawing/2014/main" id="{F703CD95-F5A6-EA8E-9E53-66DA62279CEC}"/>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4" name="直接连接符 163">
                <a:extLst>
                  <a:ext uri="{FF2B5EF4-FFF2-40B4-BE49-F238E27FC236}">
                    <a16:creationId xmlns:a16="http://schemas.microsoft.com/office/drawing/2014/main" id="{72633663-816B-27F5-42EA-4FC389E54755}"/>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5" name="直接连接符 164">
                <a:extLst>
                  <a:ext uri="{FF2B5EF4-FFF2-40B4-BE49-F238E27FC236}">
                    <a16:creationId xmlns:a16="http://schemas.microsoft.com/office/drawing/2014/main" id="{30C84D0D-4ACD-602C-6170-96D39CA71B31}"/>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6" name="直接连接符 165">
                <a:extLst>
                  <a:ext uri="{FF2B5EF4-FFF2-40B4-BE49-F238E27FC236}">
                    <a16:creationId xmlns:a16="http://schemas.microsoft.com/office/drawing/2014/main" id="{99DAB4C6-9D42-C7C4-48EC-CCA56ADF9517}"/>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7" name="直接连接符 166">
                <a:extLst>
                  <a:ext uri="{FF2B5EF4-FFF2-40B4-BE49-F238E27FC236}">
                    <a16:creationId xmlns:a16="http://schemas.microsoft.com/office/drawing/2014/main" id="{E44B155F-6571-A5E9-B52D-372F27B364C9}"/>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8" name="直接连接符 167">
                <a:extLst>
                  <a:ext uri="{FF2B5EF4-FFF2-40B4-BE49-F238E27FC236}">
                    <a16:creationId xmlns:a16="http://schemas.microsoft.com/office/drawing/2014/main" id="{E89D6FDF-1180-91F5-B298-95E5A5D32590}"/>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9" name="直接连接符 168">
                <a:extLst>
                  <a:ext uri="{FF2B5EF4-FFF2-40B4-BE49-F238E27FC236}">
                    <a16:creationId xmlns:a16="http://schemas.microsoft.com/office/drawing/2014/main" id="{30BCC3C9-A68E-E150-6D87-AC8E072523B9}"/>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0" name="直接连接符 169">
                <a:extLst>
                  <a:ext uri="{FF2B5EF4-FFF2-40B4-BE49-F238E27FC236}">
                    <a16:creationId xmlns:a16="http://schemas.microsoft.com/office/drawing/2014/main" id="{7785B54F-9145-69C4-3E08-4AC0C7DE2C42}"/>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1" name="直接连接符 170">
                <a:extLst>
                  <a:ext uri="{FF2B5EF4-FFF2-40B4-BE49-F238E27FC236}">
                    <a16:creationId xmlns:a16="http://schemas.microsoft.com/office/drawing/2014/main" id="{F330802C-F0A4-E9A4-017C-6AAB85B621CD}"/>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2" name="直接连接符 171">
                <a:extLst>
                  <a:ext uri="{FF2B5EF4-FFF2-40B4-BE49-F238E27FC236}">
                    <a16:creationId xmlns:a16="http://schemas.microsoft.com/office/drawing/2014/main" id="{4FE1F738-47FE-614A-B269-3A067837BA2A}"/>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3" name="直接连接符 172">
                <a:extLst>
                  <a:ext uri="{FF2B5EF4-FFF2-40B4-BE49-F238E27FC236}">
                    <a16:creationId xmlns:a16="http://schemas.microsoft.com/office/drawing/2014/main" id="{159B57D6-7EF2-7262-BA8A-1E8B9C83C9C8}"/>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0" name="直接连接符 189">
                <a:extLst>
                  <a:ext uri="{FF2B5EF4-FFF2-40B4-BE49-F238E27FC236}">
                    <a16:creationId xmlns:a16="http://schemas.microsoft.com/office/drawing/2014/main" id="{597E3770-DB9C-88B2-53E7-6E159D6B1F9E}"/>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1" name="直接连接符 190">
                <a:extLst>
                  <a:ext uri="{FF2B5EF4-FFF2-40B4-BE49-F238E27FC236}">
                    <a16:creationId xmlns:a16="http://schemas.microsoft.com/office/drawing/2014/main" id="{27A7ACC4-8468-17B9-0A87-31846B0BAF4E}"/>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2" name="直接连接符 191">
                <a:extLst>
                  <a:ext uri="{FF2B5EF4-FFF2-40B4-BE49-F238E27FC236}">
                    <a16:creationId xmlns:a16="http://schemas.microsoft.com/office/drawing/2014/main" id="{D485F016-CD3A-4D9B-92C5-481E58F93A70}"/>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3" name="直接连接符 192">
                <a:extLst>
                  <a:ext uri="{FF2B5EF4-FFF2-40B4-BE49-F238E27FC236}">
                    <a16:creationId xmlns:a16="http://schemas.microsoft.com/office/drawing/2014/main" id="{17255529-DC96-A482-FF07-356435F5DA24}"/>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4" name="直接连接符 193">
                <a:extLst>
                  <a:ext uri="{FF2B5EF4-FFF2-40B4-BE49-F238E27FC236}">
                    <a16:creationId xmlns:a16="http://schemas.microsoft.com/office/drawing/2014/main" id="{FE3BE084-A77E-5D0C-AB09-630DE945EFCA}"/>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5" name="直接连接符 194">
                <a:extLst>
                  <a:ext uri="{FF2B5EF4-FFF2-40B4-BE49-F238E27FC236}">
                    <a16:creationId xmlns:a16="http://schemas.microsoft.com/office/drawing/2014/main" id="{AF251643-A12A-D3B2-DAB2-3AB42483297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6" name="直接连接符 195">
                <a:extLst>
                  <a:ext uri="{FF2B5EF4-FFF2-40B4-BE49-F238E27FC236}">
                    <a16:creationId xmlns:a16="http://schemas.microsoft.com/office/drawing/2014/main" id="{0B197D84-39A1-73D6-79C0-97F3E7B36815}"/>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9" name="直接连接符 198">
                <a:extLst>
                  <a:ext uri="{FF2B5EF4-FFF2-40B4-BE49-F238E27FC236}">
                    <a16:creationId xmlns:a16="http://schemas.microsoft.com/office/drawing/2014/main" id="{B8B0A7BC-9D80-4364-617C-74D8D15A7216}"/>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2" name="直接连接符 201">
                <a:extLst>
                  <a:ext uri="{FF2B5EF4-FFF2-40B4-BE49-F238E27FC236}">
                    <a16:creationId xmlns:a16="http://schemas.microsoft.com/office/drawing/2014/main" id="{20EBBEC5-8939-95A3-A2AA-A5B030C9E89A}"/>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3" name="直接连接符 202">
                <a:extLst>
                  <a:ext uri="{FF2B5EF4-FFF2-40B4-BE49-F238E27FC236}">
                    <a16:creationId xmlns:a16="http://schemas.microsoft.com/office/drawing/2014/main" id="{6914A32A-1AEC-94AD-FF77-CF4C01A4ADA9}"/>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5" name="直接连接符 204">
                <a:extLst>
                  <a:ext uri="{FF2B5EF4-FFF2-40B4-BE49-F238E27FC236}">
                    <a16:creationId xmlns:a16="http://schemas.microsoft.com/office/drawing/2014/main" id="{C0B111C1-4319-94C5-1417-49C4D50129E2}"/>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6" name="直接连接符 205">
                <a:extLst>
                  <a:ext uri="{FF2B5EF4-FFF2-40B4-BE49-F238E27FC236}">
                    <a16:creationId xmlns:a16="http://schemas.microsoft.com/office/drawing/2014/main" id="{C2D421E4-4271-ED0A-5467-4A2235FB3A56}"/>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8" name="直接连接符 207">
                <a:extLst>
                  <a:ext uri="{FF2B5EF4-FFF2-40B4-BE49-F238E27FC236}">
                    <a16:creationId xmlns:a16="http://schemas.microsoft.com/office/drawing/2014/main" id="{7F4D71E6-7F05-CC86-05B0-799B00240C9A}"/>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2" name="直接连接符 151">
              <a:extLst>
                <a:ext uri="{FF2B5EF4-FFF2-40B4-BE49-F238E27FC236}">
                  <a16:creationId xmlns:a16="http://schemas.microsoft.com/office/drawing/2014/main" id="{45909106-8760-9D56-B393-99D4BDCB53FA}"/>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231" name="文本框 230">
            <a:extLst>
              <a:ext uri="{FF2B5EF4-FFF2-40B4-BE49-F238E27FC236}">
                <a16:creationId xmlns:a16="http://schemas.microsoft.com/office/drawing/2014/main" id="{38A97E57-2823-125E-BF58-B324EDB80C89}"/>
              </a:ext>
            </a:extLst>
          </p:cNvPr>
          <p:cNvSpPr txBox="1"/>
          <p:nvPr/>
        </p:nvSpPr>
        <p:spPr>
          <a:xfrm>
            <a:off x="651658" y="6087980"/>
            <a:ext cx="954107" cy="276999"/>
          </a:xfrm>
          <a:prstGeom prst="rect">
            <a:avLst/>
          </a:prstGeom>
          <a:noFill/>
        </p:spPr>
        <p:txBody>
          <a:bodyPr wrap="none" rtlCol="0">
            <a:spAutoFit/>
          </a:bodyPr>
          <a:lstStyle/>
          <a:p>
            <a:r>
              <a:rPr lang="ja-JP" altLang="en-US" sz="1200" dirty="0"/>
              <a:t>三角形分割</a:t>
            </a:r>
            <a:endParaRPr lang="zh-CN" altLang="en-US" sz="1200" dirty="0"/>
          </a:p>
        </p:txBody>
      </p:sp>
      <p:sp>
        <p:nvSpPr>
          <p:cNvPr id="233" name="文本框 232">
            <a:extLst>
              <a:ext uri="{FF2B5EF4-FFF2-40B4-BE49-F238E27FC236}">
                <a16:creationId xmlns:a16="http://schemas.microsoft.com/office/drawing/2014/main" id="{4BA5F663-FE5F-A3A5-0E82-A010BEDC5300}"/>
              </a:ext>
            </a:extLst>
          </p:cNvPr>
          <p:cNvSpPr txBox="1"/>
          <p:nvPr/>
        </p:nvSpPr>
        <p:spPr>
          <a:xfrm>
            <a:off x="2116897" y="5255630"/>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81" name="文本框 280">
            <a:extLst>
              <a:ext uri="{FF2B5EF4-FFF2-40B4-BE49-F238E27FC236}">
                <a16:creationId xmlns:a16="http://schemas.microsoft.com/office/drawing/2014/main" id="{AAF5CA5F-FAF6-9B72-5B63-06F942C20F9F}"/>
              </a:ext>
            </a:extLst>
          </p:cNvPr>
          <p:cNvSpPr txBox="1"/>
          <p:nvPr/>
        </p:nvSpPr>
        <p:spPr>
          <a:xfrm>
            <a:off x="4383447" y="5212489"/>
            <a:ext cx="434734" cy="523220"/>
          </a:xfrm>
          <a:prstGeom prst="rect">
            <a:avLst/>
          </a:prstGeom>
          <a:noFill/>
        </p:spPr>
        <p:txBody>
          <a:bodyPr wrap="none" rtlCol="0">
            <a:spAutoFit/>
          </a:bodyPr>
          <a:lstStyle/>
          <a:p>
            <a:r>
              <a:rPr lang="en-US" altLang="zh-CN" sz="2800" b="1" dirty="0"/>
              <a:t>+</a:t>
            </a:r>
            <a:endParaRPr lang="zh-CN" altLang="en-US" sz="2800" b="1" dirty="0"/>
          </a:p>
        </p:txBody>
      </p:sp>
      <p:grpSp>
        <p:nvGrpSpPr>
          <p:cNvPr id="321" name="组合 320">
            <a:extLst>
              <a:ext uri="{FF2B5EF4-FFF2-40B4-BE49-F238E27FC236}">
                <a16:creationId xmlns:a16="http://schemas.microsoft.com/office/drawing/2014/main" id="{2E58B66F-5A76-C282-BAA5-2FCF563F5CCC}"/>
              </a:ext>
            </a:extLst>
          </p:cNvPr>
          <p:cNvGrpSpPr/>
          <p:nvPr/>
        </p:nvGrpSpPr>
        <p:grpSpPr>
          <a:xfrm>
            <a:off x="2736200" y="4961378"/>
            <a:ext cx="1480999" cy="1110749"/>
            <a:chOff x="4331480" y="1419040"/>
            <a:chExt cx="6584847" cy="4938635"/>
          </a:xfrm>
        </p:grpSpPr>
        <p:grpSp>
          <p:nvGrpSpPr>
            <p:cNvPr id="323" name="组合 322">
              <a:extLst>
                <a:ext uri="{FF2B5EF4-FFF2-40B4-BE49-F238E27FC236}">
                  <a16:creationId xmlns:a16="http://schemas.microsoft.com/office/drawing/2014/main" id="{3DA577C4-5D63-282D-0864-4E73A6486C17}"/>
                </a:ext>
              </a:extLst>
            </p:cNvPr>
            <p:cNvGrpSpPr/>
            <p:nvPr/>
          </p:nvGrpSpPr>
          <p:grpSpPr>
            <a:xfrm>
              <a:off x="4331480" y="1419040"/>
              <a:ext cx="6584847" cy="4938635"/>
              <a:chOff x="6243284" y="2322715"/>
              <a:chExt cx="4343815" cy="3257861"/>
            </a:xfrm>
          </p:grpSpPr>
          <p:pic>
            <p:nvPicPr>
              <p:cNvPr id="338" name="图片 337">
                <a:extLst>
                  <a:ext uri="{FF2B5EF4-FFF2-40B4-BE49-F238E27FC236}">
                    <a16:creationId xmlns:a16="http://schemas.microsoft.com/office/drawing/2014/main" id="{B62DC3EB-9565-52DB-DB14-FB4027D06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39" name="椭圆 338">
                <a:extLst>
                  <a:ext uri="{FF2B5EF4-FFF2-40B4-BE49-F238E27FC236}">
                    <a16:creationId xmlns:a16="http://schemas.microsoft.com/office/drawing/2014/main" id="{1BAB58C2-60D3-B1E1-F660-89D02CBF36F3}"/>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a:extLst>
                  <a:ext uri="{FF2B5EF4-FFF2-40B4-BE49-F238E27FC236}">
                    <a16:creationId xmlns:a16="http://schemas.microsoft.com/office/drawing/2014/main" id="{708979B8-15CE-EB6E-FC99-21ED79618F2B}"/>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2" name="直接连接符 341">
                <a:extLst>
                  <a:ext uri="{FF2B5EF4-FFF2-40B4-BE49-F238E27FC236}">
                    <a16:creationId xmlns:a16="http://schemas.microsoft.com/office/drawing/2014/main" id="{890753F6-A810-A38F-A554-05FD25ECB919}"/>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4" name="直接连接符 323">
              <a:extLst>
                <a:ext uri="{FF2B5EF4-FFF2-40B4-BE49-F238E27FC236}">
                  <a16:creationId xmlns:a16="http://schemas.microsoft.com/office/drawing/2014/main" id="{334E51CB-2E2A-F260-7584-6D1339BF5699}"/>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26" name="直接连接符 325">
              <a:extLst>
                <a:ext uri="{FF2B5EF4-FFF2-40B4-BE49-F238E27FC236}">
                  <a16:creationId xmlns:a16="http://schemas.microsoft.com/office/drawing/2014/main" id="{1027C38C-FC5E-E114-1B0D-99D66D0A6CAB}"/>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27" name="椭圆 326">
              <a:extLst>
                <a:ext uri="{FF2B5EF4-FFF2-40B4-BE49-F238E27FC236}">
                  <a16:creationId xmlns:a16="http://schemas.microsoft.com/office/drawing/2014/main" id="{BE9EFC64-4DB1-A7BA-7FB3-BABFB3EAB15F}"/>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a:extLst>
                <a:ext uri="{FF2B5EF4-FFF2-40B4-BE49-F238E27FC236}">
                  <a16:creationId xmlns:a16="http://schemas.microsoft.com/office/drawing/2014/main" id="{6F357B60-3A9A-2E35-2A8A-358A97BD23C1}"/>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0" name="直接连接符 329">
              <a:extLst>
                <a:ext uri="{FF2B5EF4-FFF2-40B4-BE49-F238E27FC236}">
                  <a16:creationId xmlns:a16="http://schemas.microsoft.com/office/drawing/2014/main" id="{D5077D07-E92B-96CE-0960-CDB35A5F8ED5}"/>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32" name="直接连接符 331">
              <a:extLst>
                <a:ext uri="{FF2B5EF4-FFF2-40B4-BE49-F238E27FC236}">
                  <a16:creationId xmlns:a16="http://schemas.microsoft.com/office/drawing/2014/main" id="{14E41587-B53C-E105-2433-03883FC808D0}"/>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3" name="椭圆 332">
              <a:extLst>
                <a:ext uri="{FF2B5EF4-FFF2-40B4-BE49-F238E27FC236}">
                  <a16:creationId xmlns:a16="http://schemas.microsoft.com/office/drawing/2014/main" id="{2928FA60-8136-9286-9A37-D47C86002F96}"/>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5" name="直接连接符 334">
              <a:extLst>
                <a:ext uri="{FF2B5EF4-FFF2-40B4-BE49-F238E27FC236}">
                  <a16:creationId xmlns:a16="http://schemas.microsoft.com/office/drawing/2014/main" id="{BB057AB0-C7EF-A85A-12A5-F5B4FE4196BC}"/>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336" name="椭圆 335">
              <a:extLst>
                <a:ext uri="{FF2B5EF4-FFF2-40B4-BE49-F238E27FC236}">
                  <a16:creationId xmlns:a16="http://schemas.microsoft.com/office/drawing/2014/main" id="{A5A7A23D-C0B0-24E4-972E-612A7620ACA0}"/>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55C28DE9-6168-CF72-1515-865C511B552D}"/>
              </a:ext>
            </a:extLst>
          </p:cNvPr>
          <p:cNvGrpSpPr/>
          <p:nvPr/>
        </p:nvGrpSpPr>
        <p:grpSpPr>
          <a:xfrm>
            <a:off x="4901684" y="4885764"/>
            <a:ext cx="1549026" cy="1161770"/>
            <a:chOff x="4934009" y="1785609"/>
            <a:chExt cx="6168074" cy="4626055"/>
          </a:xfrm>
        </p:grpSpPr>
        <p:grpSp>
          <p:nvGrpSpPr>
            <p:cNvPr id="6" name="组合 5">
              <a:extLst>
                <a:ext uri="{FF2B5EF4-FFF2-40B4-BE49-F238E27FC236}">
                  <a16:creationId xmlns:a16="http://schemas.microsoft.com/office/drawing/2014/main" id="{618555BC-6B26-4066-339B-1A731087345E}"/>
                </a:ext>
              </a:extLst>
            </p:cNvPr>
            <p:cNvGrpSpPr/>
            <p:nvPr/>
          </p:nvGrpSpPr>
          <p:grpSpPr>
            <a:xfrm>
              <a:off x="4934009" y="1785609"/>
              <a:ext cx="6168074" cy="4626055"/>
              <a:chOff x="6243284" y="2322715"/>
              <a:chExt cx="4343815" cy="3257861"/>
            </a:xfrm>
          </p:grpSpPr>
          <p:pic>
            <p:nvPicPr>
              <p:cNvPr id="20" name="图片 19">
                <a:extLst>
                  <a:ext uri="{FF2B5EF4-FFF2-40B4-BE49-F238E27FC236}">
                    <a16:creationId xmlns:a16="http://schemas.microsoft.com/office/drawing/2014/main" id="{D4CEAE44-5ACC-EEA7-36C4-814497C84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21" name="椭圆 20">
                <a:extLst>
                  <a:ext uri="{FF2B5EF4-FFF2-40B4-BE49-F238E27FC236}">
                    <a16:creationId xmlns:a16="http://schemas.microsoft.com/office/drawing/2014/main" id="{46F127C2-F305-522C-047D-A0CDB9D7E278}"/>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DD1B3957-3CBD-E090-8507-EEA5827259B4}"/>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a:extLst>
                  <a:ext uri="{FF2B5EF4-FFF2-40B4-BE49-F238E27FC236}">
                    <a16:creationId xmlns:a16="http://schemas.microsoft.com/office/drawing/2014/main" id="{29FDAE66-1F87-B0AE-72D9-703153A7FE12}"/>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584E246-7816-B108-DBCD-F3D269172817}"/>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a:extLst>
                <a:ext uri="{FF2B5EF4-FFF2-40B4-BE49-F238E27FC236}">
                  <a16:creationId xmlns:a16="http://schemas.microsoft.com/office/drawing/2014/main" id="{A9EA4C30-470A-74D2-BB8C-E5FD38E457BF}"/>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752E5365-4F8E-B0B8-9045-B49869001823}"/>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587C552-A23E-38AD-4F76-943814C89702}"/>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2F4FC407-630C-1A97-0084-9C8FE2231810}"/>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a:extLst>
                <a:ext uri="{FF2B5EF4-FFF2-40B4-BE49-F238E27FC236}">
                  <a16:creationId xmlns:a16="http://schemas.microsoft.com/office/drawing/2014/main" id="{F726973D-AE82-D6D9-1171-9CD9A73025A0}"/>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连接符 16">
              <a:extLst>
                <a:ext uri="{FF2B5EF4-FFF2-40B4-BE49-F238E27FC236}">
                  <a16:creationId xmlns:a16="http://schemas.microsoft.com/office/drawing/2014/main" id="{1EA65FAB-D909-2DA5-01F5-4A8281ECCE5D}"/>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sp>
        <p:nvSpPr>
          <p:cNvPr id="26" name="文本框 25">
            <a:extLst>
              <a:ext uri="{FF2B5EF4-FFF2-40B4-BE49-F238E27FC236}">
                <a16:creationId xmlns:a16="http://schemas.microsoft.com/office/drawing/2014/main" id="{8F31ADA6-A8AD-2143-ACDE-B5A2164DE9E9}"/>
              </a:ext>
            </a:extLst>
          </p:cNvPr>
          <p:cNvSpPr txBox="1"/>
          <p:nvPr/>
        </p:nvSpPr>
        <p:spPr>
          <a:xfrm>
            <a:off x="-61000" y="6367679"/>
            <a:ext cx="6096000" cy="307777"/>
          </a:xfrm>
          <a:prstGeom prst="rect">
            <a:avLst/>
          </a:prstGeom>
          <a:noFill/>
        </p:spPr>
        <p:txBody>
          <a:bodyPr wrap="square">
            <a:spAutoFit/>
          </a:bodyPr>
          <a:lstStyle/>
          <a:p>
            <a:pPr algn="ctr"/>
            <a:r>
              <a:rPr lang="ja-JP" altLang="en-US" sz="1400" dirty="0"/>
              <a:t>また最適巡回路含まれないインスタンスがある</a:t>
            </a:r>
            <a:endParaRPr lang="zh-CN" altLang="en-US" sz="1400" dirty="0"/>
          </a:p>
        </p:txBody>
      </p:sp>
      <p:pic>
        <p:nvPicPr>
          <p:cNvPr id="28" name="图片 27" descr="图片包含 挂, 桌子, 滑雪, 照片&#10;&#10;描述已自动生成">
            <a:extLst>
              <a:ext uri="{FF2B5EF4-FFF2-40B4-BE49-F238E27FC236}">
                <a16:creationId xmlns:a16="http://schemas.microsoft.com/office/drawing/2014/main" id="{26197AA8-DC0E-9AEB-0A47-43290948D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408" y="2952293"/>
            <a:ext cx="3856061" cy="2892046"/>
          </a:xfrm>
          <a:prstGeom prst="rect">
            <a:avLst/>
          </a:prstGeom>
        </p:spPr>
      </p:pic>
      <p:sp>
        <p:nvSpPr>
          <p:cNvPr id="29" name="文本框 28">
            <a:extLst>
              <a:ext uri="{FF2B5EF4-FFF2-40B4-BE49-F238E27FC236}">
                <a16:creationId xmlns:a16="http://schemas.microsoft.com/office/drawing/2014/main" id="{B248E453-D661-4523-FCAF-B0756CC2AFDE}"/>
              </a:ext>
            </a:extLst>
          </p:cNvPr>
          <p:cNvSpPr txBox="1"/>
          <p:nvPr/>
        </p:nvSpPr>
        <p:spPr>
          <a:xfrm>
            <a:off x="8066090" y="2544578"/>
            <a:ext cx="2169184" cy="307777"/>
          </a:xfrm>
          <a:prstGeom prst="rect">
            <a:avLst/>
          </a:prstGeom>
          <a:noFill/>
        </p:spPr>
        <p:txBody>
          <a:bodyPr wrap="none" rtlCol="0">
            <a:spAutoFit/>
          </a:bodyPr>
          <a:lstStyle/>
          <a:p>
            <a:r>
              <a:rPr lang="ja-JP" altLang="en-US" sz="1400" dirty="0"/>
              <a:t>町</a:t>
            </a:r>
            <a:r>
              <a:rPr lang="en-US" altLang="ja-JP" sz="1400" dirty="0"/>
              <a:t>50</a:t>
            </a:r>
            <a:r>
              <a:rPr lang="ja-JP" altLang="en-US" sz="1400" dirty="0"/>
              <a:t>個あるインスタンス</a:t>
            </a:r>
            <a:endParaRPr lang="zh-CN" altLang="en-US" sz="1400" dirty="0"/>
          </a:p>
        </p:txBody>
      </p:sp>
      <p:sp>
        <p:nvSpPr>
          <p:cNvPr id="31" name="文本框 30">
            <a:extLst>
              <a:ext uri="{FF2B5EF4-FFF2-40B4-BE49-F238E27FC236}">
                <a16:creationId xmlns:a16="http://schemas.microsoft.com/office/drawing/2014/main" id="{744AA2A7-A7B2-E2C8-7390-24A0EBBB255F}"/>
              </a:ext>
            </a:extLst>
          </p:cNvPr>
          <p:cNvSpPr txBox="1"/>
          <p:nvPr/>
        </p:nvSpPr>
        <p:spPr>
          <a:xfrm>
            <a:off x="7720407" y="6048426"/>
            <a:ext cx="4134465" cy="523220"/>
          </a:xfrm>
          <a:prstGeom prst="rect">
            <a:avLst/>
          </a:prstGeom>
          <a:noFill/>
        </p:spPr>
        <p:txBody>
          <a:bodyPr wrap="none" rtlCol="0">
            <a:spAutoFit/>
          </a:bodyPr>
          <a:lstStyle/>
          <a:p>
            <a:r>
              <a:rPr lang="ja-JP" altLang="en-US" sz="1400" dirty="0"/>
              <a:t>なので，最適巡回路が含まれるようにするために</a:t>
            </a:r>
            <a:endParaRPr lang="en-US" altLang="ja-JP" sz="1400" dirty="0"/>
          </a:p>
          <a:p>
            <a:r>
              <a:rPr lang="ja-JP" altLang="en-US" sz="1400" dirty="0"/>
              <a:t>それ以上もっと拡張すべき</a:t>
            </a:r>
            <a:endParaRPr lang="zh-CN" altLang="en-US" sz="1400" dirty="0"/>
          </a:p>
        </p:txBody>
      </p:sp>
    </p:spTree>
    <p:extLst>
      <p:ext uri="{BB962C8B-B14F-4D97-AF65-F5344CB8AC3E}">
        <p14:creationId xmlns:p14="http://schemas.microsoft.com/office/powerpoint/2010/main" val="93433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560590" cy="584775"/>
          </a:xfrm>
          <a:prstGeom prst="rect">
            <a:avLst/>
          </a:prstGeom>
          <a:noFill/>
        </p:spPr>
        <p:txBody>
          <a:bodyPr wrap="none" rtlCol="0">
            <a:spAutoFit/>
          </a:bodyPr>
          <a:lstStyle/>
          <a:p>
            <a:r>
              <a:rPr lang="ja-JP" altLang="en-US" sz="3200" b="1" dirty="0"/>
              <a:t>提案手法</a:t>
            </a:r>
            <a:r>
              <a:rPr lang="en-US" altLang="ja-JP" sz="3200" b="1" dirty="0"/>
              <a:t>(seg</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8">
            <a:extLst>
              <a:ext uri="{FF2B5EF4-FFF2-40B4-BE49-F238E27FC236}">
                <a16:creationId xmlns:a16="http://schemas.microsoft.com/office/drawing/2014/main" id="{DD361B72-A7B6-12BA-DB56-C4F62FD8BD04}"/>
              </a:ext>
            </a:extLst>
          </p:cNvPr>
          <p:cNvSpPr txBox="1"/>
          <p:nvPr/>
        </p:nvSpPr>
        <p:spPr>
          <a:xfrm>
            <a:off x="301086" y="1036765"/>
            <a:ext cx="3345788" cy="98488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seg</a:t>
            </a:r>
            <a:r>
              <a:rPr lang="ja-JP" altLang="en-US" sz="1600" b="1" dirty="0"/>
              <a:t>方法</a:t>
            </a:r>
            <a:endParaRPr lang="en-US" altLang="ja-JP" sz="1600" b="1" dirty="0"/>
          </a:p>
          <a:p>
            <a:r>
              <a:rPr lang="ja-JP" altLang="en-US" sz="1400" dirty="0"/>
              <a:t>ボロノイ辺による辺の加える方法</a:t>
            </a:r>
            <a:endParaRPr lang="en-US" altLang="zh-CN" sz="1400" dirty="0">
              <a:solidFill>
                <a:srgbClr val="FF0000"/>
              </a:solidFill>
            </a:endParaRPr>
          </a:p>
          <a:p>
            <a:pPr marL="285750" indent="-285750">
              <a:buFont typeface="Arial" panose="020B0604020202020204" pitchFamily="34" charset="0"/>
              <a:buChar char="•"/>
            </a:pPr>
            <a:r>
              <a:rPr lang="ja-JP" altLang="en-US" sz="1400" b="1" dirty="0"/>
              <a:t>全ての</a:t>
            </a:r>
            <a:r>
              <a:rPr lang="ja-JP" altLang="en-US" sz="1400" b="1" dirty="0">
                <a:solidFill>
                  <a:srgbClr val="FF0000"/>
                </a:solidFill>
              </a:rPr>
              <a:t>一つ</a:t>
            </a:r>
            <a:r>
              <a:rPr lang="ja-JP" altLang="en-US" sz="1400" dirty="0"/>
              <a:t>のボロノイ辺に対応する</a:t>
            </a:r>
            <a:endParaRPr lang="en-US" altLang="ja-JP" sz="1400" dirty="0"/>
          </a:p>
          <a:p>
            <a:r>
              <a:rPr lang="ja-JP" altLang="en-US" sz="1400" dirty="0"/>
              <a:t>両端の母点をつなぐ</a:t>
            </a:r>
            <a:endParaRPr lang="en-US" altLang="ja-JP" sz="1400" dirty="0"/>
          </a:p>
        </p:txBody>
      </p:sp>
      <p:grpSp>
        <p:nvGrpSpPr>
          <p:cNvPr id="30" name="组合 29">
            <a:extLst>
              <a:ext uri="{FF2B5EF4-FFF2-40B4-BE49-F238E27FC236}">
                <a16:creationId xmlns:a16="http://schemas.microsoft.com/office/drawing/2014/main" id="{E3B0E04F-1255-5090-C02B-F96CEC8393AA}"/>
              </a:ext>
            </a:extLst>
          </p:cNvPr>
          <p:cNvGrpSpPr/>
          <p:nvPr/>
        </p:nvGrpSpPr>
        <p:grpSpPr>
          <a:xfrm>
            <a:off x="448276" y="2021650"/>
            <a:ext cx="3168447" cy="2376335"/>
            <a:chOff x="4331480" y="1419040"/>
            <a:chExt cx="6584847" cy="4938635"/>
          </a:xfrm>
        </p:grpSpPr>
        <p:grpSp>
          <p:nvGrpSpPr>
            <p:cNvPr id="140" name="组合 139">
              <a:extLst>
                <a:ext uri="{FF2B5EF4-FFF2-40B4-BE49-F238E27FC236}">
                  <a16:creationId xmlns:a16="http://schemas.microsoft.com/office/drawing/2014/main" id="{BCA914AF-F35B-798A-97BE-931D28CE1685}"/>
                </a:ext>
              </a:extLst>
            </p:cNvPr>
            <p:cNvGrpSpPr/>
            <p:nvPr/>
          </p:nvGrpSpPr>
          <p:grpSpPr>
            <a:xfrm>
              <a:off x="4331480" y="1419040"/>
              <a:ext cx="6584847" cy="4938635"/>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BAC50E99-9D5E-1563-35EC-89A3C00E6BD7}"/>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8" name="直接连接符 7">
              <a:extLst>
                <a:ext uri="{FF2B5EF4-FFF2-40B4-BE49-F238E27FC236}">
                  <a16:creationId xmlns:a16="http://schemas.microsoft.com/office/drawing/2014/main" id="{5BFB3E27-655D-9D97-D0D2-BA4B31835AA9}"/>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708B667-EA8D-9B26-C4D8-96DDC26C872B}"/>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5937C8D-8001-9E13-90DC-FC183005409B}"/>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9C963421-597D-DE15-D85E-87206330EA8B}"/>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AF80ACF7-77C0-D19A-AD49-9F103165CDDE}"/>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7B60A92-C452-DB69-2F64-03E1E4D96BB7}"/>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EAF7F51A-68D9-B21E-38C8-4B838FAE4228}"/>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DBC69B0A-9CAC-212D-E210-4398C2DFB794}"/>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A33622F6-1F94-DCC0-A544-C7EAC4AEF577}"/>
              </a:ext>
            </a:extLst>
          </p:cNvPr>
          <p:cNvSpPr txBox="1"/>
          <p:nvPr/>
        </p:nvSpPr>
        <p:spPr>
          <a:xfrm>
            <a:off x="4293810" y="1263074"/>
            <a:ext cx="4992040" cy="523220"/>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t>全ての</a:t>
            </a:r>
            <a:r>
              <a:rPr lang="ja-JP" altLang="en-US" sz="1400" b="1" dirty="0">
                <a:solidFill>
                  <a:srgbClr val="00B050"/>
                </a:solidFill>
              </a:rPr>
              <a:t>二つ</a:t>
            </a:r>
            <a:r>
              <a:rPr lang="ja-JP" altLang="en-US" sz="1400" dirty="0"/>
              <a:t>連続するボロノイ辺に対応する</a:t>
            </a:r>
            <a:endParaRPr lang="en-US" altLang="ja-JP" sz="1400" dirty="0"/>
          </a:p>
          <a:p>
            <a:r>
              <a:rPr lang="ja-JP" altLang="en-US" sz="1400" dirty="0"/>
              <a:t>両端の母点をつなぐ</a:t>
            </a:r>
            <a:endParaRPr lang="en-US" altLang="ja-JP" sz="1400" dirty="0"/>
          </a:p>
        </p:txBody>
      </p:sp>
      <p:grpSp>
        <p:nvGrpSpPr>
          <p:cNvPr id="64" name="组合 63">
            <a:extLst>
              <a:ext uri="{FF2B5EF4-FFF2-40B4-BE49-F238E27FC236}">
                <a16:creationId xmlns:a16="http://schemas.microsoft.com/office/drawing/2014/main" id="{5CC8FF71-E719-63D5-6E87-5CEE160CE6F2}"/>
              </a:ext>
            </a:extLst>
          </p:cNvPr>
          <p:cNvGrpSpPr/>
          <p:nvPr/>
        </p:nvGrpSpPr>
        <p:grpSpPr>
          <a:xfrm>
            <a:off x="4361183" y="2020683"/>
            <a:ext cx="3168448" cy="2376335"/>
            <a:chOff x="4934009" y="1785609"/>
            <a:chExt cx="6168074" cy="4626055"/>
          </a:xfrm>
        </p:grpSpPr>
        <p:grpSp>
          <p:nvGrpSpPr>
            <p:cNvPr id="33" name="组合 32">
              <a:extLst>
                <a:ext uri="{FF2B5EF4-FFF2-40B4-BE49-F238E27FC236}">
                  <a16:creationId xmlns:a16="http://schemas.microsoft.com/office/drawing/2014/main" id="{992563C9-EF64-16B6-D03B-FF47F97ECA2B}"/>
                </a:ext>
              </a:extLst>
            </p:cNvPr>
            <p:cNvGrpSpPr/>
            <p:nvPr/>
          </p:nvGrpSpPr>
          <p:grpSpPr>
            <a:xfrm>
              <a:off x="4934009" y="1785609"/>
              <a:ext cx="6168074" cy="4626055"/>
              <a:chOff x="6243284" y="2322715"/>
              <a:chExt cx="4343815" cy="3257861"/>
            </a:xfrm>
          </p:grpSpPr>
          <p:pic>
            <p:nvPicPr>
              <p:cNvPr id="34" name="图片 33">
                <a:extLst>
                  <a:ext uri="{FF2B5EF4-FFF2-40B4-BE49-F238E27FC236}">
                    <a16:creationId xmlns:a16="http://schemas.microsoft.com/office/drawing/2014/main" id="{18C1C414-2CA5-05F2-9FEA-48CF90FC8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8" name="椭圆 37">
                <a:extLst>
                  <a:ext uri="{FF2B5EF4-FFF2-40B4-BE49-F238E27FC236}">
                    <a16:creationId xmlns:a16="http://schemas.microsoft.com/office/drawing/2014/main" id="{6FD353AA-2651-FB48-5B30-482B8147B285}"/>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49E2B680-4B69-6984-6730-2EB8094AEB60}"/>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 name="直接连接符 39">
                <a:extLst>
                  <a:ext uri="{FF2B5EF4-FFF2-40B4-BE49-F238E27FC236}">
                    <a16:creationId xmlns:a16="http://schemas.microsoft.com/office/drawing/2014/main" id="{D9453026-AD2A-E0B3-C291-7310DF6E47D9}"/>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739609D-4425-F859-08FC-D25400D178F7}"/>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a:extLst>
                <a:ext uri="{FF2B5EF4-FFF2-40B4-BE49-F238E27FC236}">
                  <a16:creationId xmlns:a16="http://schemas.microsoft.com/office/drawing/2014/main" id="{06BF4DBF-9F2C-9885-CDAB-2663896EF76F}"/>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49" name="直接连接符 48">
              <a:extLst>
                <a:ext uri="{FF2B5EF4-FFF2-40B4-BE49-F238E27FC236}">
                  <a16:creationId xmlns:a16="http://schemas.microsoft.com/office/drawing/2014/main" id="{3C1B22F5-553F-68E1-5567-EF61D864709D}"/>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4D436A2-595F-7633-DD16-581454FB8C32}"/>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418E18C3-775D-3124-87D5-6C63DA17FCCA}"/>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a:extLst>
                <a:ext uri="{FF2B5EF4-FFF2-40B4-BE49-F238E27FC236}">
                  <a16:creationId xmlns:a16="http://schemas.microsoft.com/office/drawing/2014/main" id="{20A6C72F-BD3A-B0D2-51F9-CB073BC33B5D}"/>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0" name="直接连接符 59">
              <a:extLst>
                <a:ext uri="{FF2B5EF4-FFF2-40B4-BE49-F238E27FC236}">
                  <a16:creationId xmlns:a16="http://schemas.microsoft.com/office/drawing/2014/main" id="{BF62784D-444E-9705-C200-AF0439D03CEE}"/>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sp>
        <p:nvSpPr>
          <p:cNvPr id="66" name="文本框 65">
            <a:extLst>
              <a:ext uri="{FF2B5EF4-FFF2-40B4-BE49-F238E27FC236}">
                <a16:creationId xmlns:a16="http://schemas.microsoft.com/office/drawing/2014/main" id="{E838AEA6-6023-1914-8FEA-7B79186CEA0E}"/>
              </a:ext>
            </a:extLst>
          </p:cNvPr>
          <p:cNvSpPr txBox="1"/>
          <p:nvPr/>
        </p:nvSpPr>
        <p:spPr>
          <a:xfrm>
            <a:off x="8196849" y="1250130"/>
            <a:ext cx="4060817" cy="523220"/>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t>全ての</a:t>
            </a:r>
            <a:r>
              <a:rPr lang="ja-JP" altLang="en-US" sz="1400" b="1" dirty="0">
                <a:solidFill>
                  <a:srgbClr val="00B0F0"/>
                </a:solidFill>
              </a:rPr>
              <a:t>三つ</a:t>
            </a:r>
            <a:r>
              <a:rPr lang="ja-JP" altLang="en-US" sz="1400" dirty="0"/>
              <a:t>連続するボロノイ辺に対応する</a:t>
            </a:r>
            <a:endParaRPr lang="en-US" altLang="ja-JP" sz="1400" dirty="0"/>
          </a:p>
          <a:p>
            <a:r>
              <a:rPr lang="ja-JP" altLang="en-US" sz="1400" dirty="0"/>
              <a:t>両端の母点をつなぐ</a:t>
            </a:r>
            <a:endParaRPr lang="zh-CN" altLang="en-US" sz="1400" dirty="0"/>
          </a:p>
        </p:txBody>
      </p:sp>
      <p:grpSp>
        <p:nvGrpSpPr>
          <p:cNvPr id="145" name="组合 144">
            <a:extLst>
              <a:ext uri="{FF2B5EF4-FFF2-40B4-BE49-F238E27FC236}">
                <a16:creationId xmlns:a16="http://schemas.microsoft.com/office/drawing/2014/main" id="{66D94447-0079-D37E-18F5-1F03EE0F570D}"/>
              </a:ext>
            </a:extLst>
          </p:cNvPr>
          <p:cNvGrpSpPr/>
          <p:nvPr/>
        </p:nvGrpSpPr>
        <p:grpSpPr>
          <a:xfrm>
            <a:off x="8274092" y="2020683"/>
            <a:ext cx="3179314" cy="2384486"/>
            <a:chOff x="7198242" y="2928098"/>
            <a:chExt cx="4343815" cy="3257861"/>
          </a:xfrm>
        </p:grpSpPr>
        <p:grpSp>
          <p:nvGrpSpPr>
            <p:cNvPr id="72" name="组合 71">
              <a:extLst>
                <a:ext uri="{FF2B5EF4-FFF2-40B4-BE49-F238E27FC236}">
                  <a16:creationId xmlns:a16="http://schemas.microsoft.com/office/drawing/2014/main" id="{F1FC9B65-623C-F07B-8490-96687FD77344}"/>
                </a:ext>
              </a:extLst>
            </p:cNvPr>
            <p:cNvGrpSpPr/>
            <p:nvPr/>
          </p:nvGrpSpPr>
          <p:grpSpPr>
            <a:xfrm>
              <a:off x="7198242" y="2928098"/>
              <a:ext cx="4343815" cy="3257861"/>
              <a:chOff x="6243284" y="2322715"/>
              <a:chExt cx="4343815" cy="3257861"/>
            </a:xfrm>
          </p:grpSpPr>
          <p:pic>
            <p:nvPicPr>
              <p:cNvPr id="73" name="图片 72">
                <a:extLst>
                  <a:ext uri="{FF2B5EF4-FFF2-40B4-BE49-F238E27FC236}">
                    <a16:creationId xmlns:a16="http://schemas.microsoft.com/office/drawing/2014/main" id="{8EB23F2B-D95C-799B-0333-6186C0EAF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92" name="椭圆 91">
                <a:extLst>
                  <a:ext uri="{FF2B5EF4-FFF2-40B4-BE49-F238E27FC236}">
                    <a16:creationId xmlns:a16="http://schemas.microsoft.com/office/drawing/2014/main" id="{F2E57B49-04B0-6EE3-D954-FDDAE5EF943F}"/>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B8ABA68A-DC4E-CEFB-F7E4-613900561650}"/>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id="{4452A810-F717-02FE-963D-DC81E7746980}"/>
                  </a:ext>
                </a:extLst>
              </p:cNvPr>
              <p:cNvCxnSpPr>
                <a:cxnSpLocks/>
              </p:cNvCxnSpPr>
              <p:nvPr/>
            </p:nvCxnSpPr>
            <p:spPr>
              <a:xfrm flipV="1">
                <a:off x="7085924" y="3875088"/>
                <a:ext cx="716639" cy="1074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2FEE8B67-70F9-C122-6B72-45DBD91C262F}"/>
                  </a:ext>
                </a:extLst>
              </p:cNvPr>
              <p:cNvCxnSpPr>
                <a:cxnSpLocks/>
              </p:cNvCxnSpPr>
              <p:nvPr/>
            </p:nvCxnSpPr>
            <p:spPr>
              <a:xfrm flipV="1">
                <a:off x="7802563" y="3524881"/>
                <a:ext cx="44450" cy="35020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8929D7AE-3890-3FF0-B742-541F79D0D156}"/>
                  </a:ext>
                </a:extLst>
              </p:cNvPr>
              <p:cNvCxnSpPr>
                <a:cxnSpLocks/>
              </p:cNvCxnSpPr>
              <p:nvPr/>
            </p:nvCxnSpPr>
            <p:spPr>
              <a:xfrm flipH="1">
                <a:off x="7847013" y="3476226"/>
                <a:ext cx="754062" cy="4865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98" name="直接连接符 97">
              <a:extLst>
                <a:ext uri="{FF2B5EF4-FFF2-40B4-BE49-F238E27FC236}">
                  <a16:creationId xmlns:a16="http://schemas.microsoft.com/office/drawing/2014/main" id="{C9563B9A-7D4A-AB2F-4E33-2006E714AE58}"/>
                </a:ext>
              </a:extLst>
            </p:cNvPr>
            <p:cNvCxnSpPr>
              <a:cxnSpLocks/>
            </p:cNvCxnSpPr>
            <p:nvPr/>
          </p:nvCxnSpPr>
          <p:spPr>
            <a:xfrm flipV="1">
              <a:off x="8046244" y="3895725"/>
              <a:ext cx="1888331" cy="1069181"/>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00" name="直接连接符 99">
              <a:extLst>
                <a:ext uri="{FF2B5EF4-FFF2-40B4-BE49-F238E27FC236}">
                  <a16:creationId xmlns:a16="http://schemas.microsoft.com/office/drawing/2014/main" id="{5D86847C-0222-C71F-E85D-8DBA2E64D7F9}"/>
                </a:ext>
              </a:extLst>
            </p:cNvPr>
            <p:cNvCxnSpPr>
              <a:cxnSpLocks/>
            </p:cNvCxnSpPr>
            <p:nvPr/>
          </p:nvCxnSpPr>
          <p:spPr>
            <a:xfrm flipH="1" flipV="1">
              <a:off x="10803731" y="5336381"/>
              <a:ext cx="276225" cy="3524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4A6916C6-01A9-9D01-79B5-ED86A0DFCF0F}"/>
                </a:ext>
              </a:extLst>
            </p:cNvPr>
            <p:cNvCxnSpPr>
              <a:cxnSpLocks/>
            </p:cNvCxnSpPr>
            <p:nvPr/>
          </p:nvCxnSpPr>
          <p:spPr>
            <a:xfrm flipH="1">
              <a:off x="10136981" y="5348112"/>
              <a:ext cx="666750" cy="2399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A0DEFEB4-FF57-3BF3-1285-341F301BAFBB}"/>
                </a:ext>
              </a:extLst>
            </p:cNvPr>
            <p:cNvCxnSpPr>
              <a:cxnSpLocks/>
            </p:cNvCxnSpPr>
            <p:nvPr/>
          </p:nvCxnSpPr>
          <p:spPr>
            <a:xfrm flipH="1" flipV="1">
              <a:off x="9579769" y="5234166"/>
              <a:ext cx="564356" cy="3694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2" name="椭圆 131">
              <a:extLst>
                <a:ext uri="{FF2B5EF4-FFF2-40B4-BE49-F238E27FC236}">
                  <a16:creationId xmlns:a16="http://schemas.microsoft.com/office/drawing/2014/main" id="{67BEB5AC-17D7-2C8F-CB78-F40B04104962}"/>
                </a:ext>
              </a:extLst>
            </p:cNvPr>
            <p:cNvSpPr/>
            <p:nvPr/>
          </p:nvSpPr>
          <p:spPr>
            <a:xfrm>
              <a:off x="9992324" y="4927251"/>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99A02881-9E00-6412-536A-ECA64D95DBE2}"/>
                </a:ext>
              </a:extLst>
            </p:cNvPr>
            <p:cNvSpPr/>
            <p:nvPr/>
          </p:nvSpPr>
          <p:spPr>
            <a:xfrm>
              <a:off x="11110338" y="6014047"/>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a:extLst>
                <a:ext uri="{FF2B5EF4-FFF2-40B4-BE49-F238E27FC236}">
                  <a16:creationId xmlns:a16="http://schemas.microsoft.com/office/drawing/2014/main" id="{E1A59FD9-A272-CA4A-6645-425E89558645}"/>
                </a:ext>
              </a:extLst>
            </p:cNvPr>
            <p:cNvCxnSpPr>
              <a:cxnSpLocks/>
            </p:cNvCxnSpPr>
            <p:nvPr/>
          </p:nvCxnSpPr>
          <p:spPr>
            <a:xfrm>
              <a:off x="10039350" y="4983956"/>
              <a:ext cx="1121569" cy="1085850"/>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grpSp>
        <p:nvGrpSpPr>
          <p:cNvPr id="149" name="组合 148">
            <a:extLst>
              <a:ext uri="{FF2B5EF4-FFF2-40B4-BE49-F238E27FC236}">
                <a16:creationId xmlns:a16="http://schemas.microsoft.com/office/drawing/2014/main" id="{CD601A7B-47B6-D40E-DFC4-FFB459C7B20C}"/>
              </a:ext>
            </a:extLst>
          </p:cNvPr>
          <p:cNvGrpSpPr/>
          <p:nvPr/>
        </p:nvGrpSpPr>
        <p:grpSpPr>
          <a:xfrm>
            <a:off x="484588" y="4853954"/>
            <a:ext cx="1549027" cy="1151371"/>
            <a:chOff x="6398525" y="2997202"/>
            <a:chExt cx="3232150" cy="2402413"/>
          </a:xfrm>
        </p:grpSpPr>
        <p:grpSp>
          <p:nvGrpSpPr>
            <p:cNvPr id="151" name="组合 150">
              <a:extLst>
                <a:ext uri="{FF2B5EF4-FFF2-40B4-BE49-F238E27FC236}">
                  <a16:creationId xmlns:a16="http://schemas.microsoft.com/office/drawing/2014/main" id="{003C1332-E8E7-FC8E-B1D3-0106566A0807}"/>
                </a:ext>
              </a:extLst>
            </p:cNvPr>
            <p:cNvGrpSpPr/>
            <p:nvPr/>
          </p:nvGrpSpPr>
          <p:grpSpPr>
            <a:xfrm>
              <a:off x="6398525" y="2997202"/>
              <a:ext cx="3232150" cy="2402413"/>
              <a:chOff x="6340467" y="2997203"/>
              <a:chExt cx="3232150" cy="2402413"/>
            </a:xfrm>
          </p:grpSpPr>
          <p:pic>
            <p:nvPicPr>
              <p:cNvPr id="153" name="图片 152">
                <a:extLst>
                  <a:ext uri="{FF2B5EF4-FFF2-40B4-BE49-F238E27FC236}">
                    <a16:creationId xmlns:a16="http://schemas.microsoft.com/office/drawing/2014/main" id="{5A6A449A-AA2E-1CA2-EAA6-1E838D88402A}"/>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154" name="直接连接符 153">
                <a:extLst>
                  <a:ext uri="{FF2B5EF4-FFF2-40B4-BE49-F238E27FC236}">
                    <a16:creationId xmlns:a16="http://schemas.microsoft.com/office/drawing/2014/main" id="{F282DD66-6489-9A83-0F83-A97A23B127F2}"/>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5" name="直接连接符 154">
                <a:extLst>
                  <a:ext uri="{FF2B5EF4-FFF2-40B4-BE49-F238E27FC236}">
                    <a16:creationId xmlns:a16="http://schemas.microsoft.com/office/drawing/2014/main" id="{0AAACAFF-6970-88A7-D435-9BB0714116B8}"/>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6" name="直接连接符 155">
                <a:extLst>
                  <a:ext uri="{FF2B5EF4-FFF2-40B4-BE49-F238E27FC236}">
                    <a16:creationId xmlns:a16="http://schemas.microsoft.com/office/drawing/2014/main" id="{5957C5BB-60FC-0DC4-E955-4CC0BF90927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7" name="直接连接符 156">
                <a:extLst>
                  <a:ext uri="{FF2B5EF4-FFF2-40B4-BE49-F238E27FC236}">
                    <a16:creationId xmlns:a16="http://schemas.microsoft.com/office/drawing/2014/main" id="{3AE9EE5D-DBCF-1637-9B2D-EE23A20289D3}"/>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8" name="直接连接符 157">
                <a:extLst>
                  <a:ext uri="{FF2B5EF4-FFF2-40B4-BE49-F238E27FC236}">
                    <a16:creationId xmlns:a16="http://schemas.microsoft.com/office/drawing/2014/main" id="{E42C24B2-43EE-F832-E9AA-A72E782284AE}"/>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9" name="直接连接符 158">
                <a:extLst>
                  <a:ext uri="{FF2B5EF4-FFF2-40B4-BE49-F238E27FC236}">
                    <a16:creationId xmlns:a16="http://schemas.microsoft.com/office/drawing/2014/main" id="{FFB72598-9FBD-A13B-F14D-8913FE7582D9}"/>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0" name="直接连接符 159">
                <a:extLst>
                  <a:ext uri="{FF2B5EF4-FFF2-40B4-BE49-F238E27FC236}">
                    <a16:creationId xmlns:a16="http://schemas.microsoft.com/office/drawing/2014/main" id="{2280B7DF-706D-658C-78B1-D3CE62441BA0}"/>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1" name="直接连接符 160">
                <a:extLst>
                  <a:ext uri="{FF2B5EF4-FFF2-40B4-BE49-F238E27FC236}">
                    <a16:creationId xmlns:a16="http://schemas.microsoft.com/office/drawing/2014/main" id="{3D6C9572-2E97-A3C7-DA20-BC7E20C2AD2B}"/>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2" name="直接连接符 161">
                <a:extLst>
                  <a:ext uri="{FF2B5EF4-FFF2-40B4-BE49-F238E27FC236}">
                    <a16:creationId xmlns:a16="http://schemas.microsoft.com/office/drawing/2014/main" id="{0FBF08A5-03C0-76D0-8DCF-03B5660A540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3" name="直接连接符 162">
                <a:extLst>
                  <a:ext uri="{FF2B5EF4-FFF2-40B4-BE49-F238E27FC236}">
                    <a16:creationId xmlns:a16="http://schemas.microsoft.com/office/drawing/2014/main" id="{F703CD95-F5A6-EA8E-9E53-66DA62279CEC}"/>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4" name="直接连接符 163">
                <a:extLst>
                  <a:ext uri="{FF2B5EF4-FFF2-40B4-BE49-F238E27FC236}">
                    <a16:creationId xmlns:a16="http://schemas.microsoft.com/office/drawing/2014/main" id="{72633663-816B-27F5-42EA-4FC389E54755}"/>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5" name="直接连接符 164">
                <a:extLst>
                  <a:ext uri="{FF2B5EF4-FFF2-40B4-BE49-F238E27FC236}">
                    <a16:creationId xmlns:a16="http://schemas.microsoft.com/office/drawing/2014/main" id="{30C84D0D-4ACD-602C-6170-96D39CA71B31}"/>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6" name="直接连接符 165">
                <a:extLst>
                  <a:ext uri="{FF2B5EF4-FFF2-40B4-BE49-F238E27FC236}">
                    <a16:creationId xmlns:a16="http://schemas.microsoft.com/office/drawing/2014/main" id="{99DAB4C6-9D42-C7C4-48EC-CCA56ADF9517}"/>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7" name="直接连接符 166">
                <a:extLst>
                  <a:ext uri="{FF2B5EF4-FFF2-40B4-BE49-F238E27FC236}">
                    <a16:creationId xmlns:a16="http://schemas.microsoft.com/office/drawing/2014/main" id="{E44B155F-6571-A5E9-B52D-372F27B364C9}"/>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8" name="直接连接符 167">
                <a:extLst>
                  <a:ext uri="{FF2B5EF4-FFF2-40B4-BE49-F238E27FC236}">
                    <a16:creationId xmlns:a16="http://schemas.microsoft.com/office/drawing/2014/main" id="{E89D6FDF-1180-91F5-B298-95E5A5D32590}"/>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9" name="直接连接符 168">
                <a:extLst>
                  <a:ext uri="{FF2B5EF4-FFF2-40B4-BE49-F238E27FC236}">
                    <a16:creationId xmlns:a16="http://schemas.microsoft.com/office/drawing/2014/main" id="{30BCC3C9-A68E-E150-6D87-AC8E072523B9}"/>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0" name="直接连接符 169">
                <a:extLst>
                  <a:ext uri="{FF2B5EF4-FFF2-40B4-BE49-F238E27FC236}">
                    <a16:creationId xmlns:a16="http://schemas.microsoft.com/office/drawing/2014/main" id="{7785B54F-9145-69C4-3E08-4AC0C7DE2C42}"/>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1" name="直接连接符 170">
                <a:extLst>
                  <a:ext uri="{FF2B5EF4-FFF2-40B4-BE49-F238E27FC236}">
                    <a16:creationId xmlns:a16="http://schemas.microsoft.com/office/drawing/2014/main" id="{F330802C-F0A4-E9A4-017C-6AAB85B621CD}"/>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2" name="直接连接符 171">
                <a:extLst>
                  <a:ext uri="{FF2B5EF4-FFF2-40B4-BE49-F238E27FC236}">
                    <a16:creationId xmlns:a16="http://schemas.microsoft.com/office/drawing/2014/main" id="{4FE1F738-47FE-614A-B269-3A067837BA2A}"/>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3" name="直接连接符 172">
                <a:extLst>
                  <a:ext uri="{FF2B5EF4-FFF2-40B4-BE49-F238E27FC236}">
                    <a16:creationId xmlns:a16="http://schemas.microsoft.com/office/drawing/2014/main" id="{159B57D6-7EF2-7262-BA8A-1E8B9C83C9C8}"/>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0" name="直接连接符 189">
                <a:extLst>
                  <a:ext uri="{FF2B5EF4-FFF2-40B4-BE49-F238E27FC236}">
                    <a16:creationId xmlns:a16="http://schemas.microsoft.com/office/drawing/2014/main" id="{597E3770-DB9C-88B2-53E7-6E159D6B1F9E}"/>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1" name="直接连接符 190">
                <a:extLst>
                  <a:ext uri="{FF2B5EF4-FFF2-40B4-BE49-F238E27FC236}">
                    <a16:creationId xmlns:a16="http://schemas.microsoft.com/office/drawing/2014/main" id="{27A7ACC4-8468-17B9-0A87-31846B0BAF4E}"/>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2" name="直接连接符 191">
                <a:extLst>
                  <a:ext uri="{FF2B5EF4-FFF2-40B4-BE49-F238E27FC236}">
                    <a16:creationId xmlns:a16="http://schemas.microsoft.com/office/drawing/2014/main" id="{D485F016-CD3A-4D9B-92C5-481E58F93A70}"/>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3" name="直接连接符 192">
                <a:extLst>
                  <a:ext uri="{FF2B5EF4-FFF2-40B4-BE49-F238E27FC236}">
                    <a16:creationId xmlns:a16="http://schemas.microsoft.com/office/drawing/2014/main" id="{17255529-DC96-A482-FF07-356435F5DA24}"/>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4" name="直接连接符 193">
                <a:extLst>
                  <a:ext uri="{FF2B5EF4-FFF2-40B4-BE49-F238E27FC236}">
                    <a16:creationId xmlns:a16="http://schemas.microsoft.com/office/drawing/2014/main" id="{FE3BE084-A77E-5D0C-AB09-630DE945EFCA}"/>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5" name="直接连接符 194">
                <a:extLst>
                  <a:ext uri="{FF2B5EF4-FFF2-40B4-BE49-F238E27FC236}">
                    <a16:creationId xmlns:a16="http://schemas.microsoft.com/office/drawing/2014/main" id="{AF251643-A12A-D3B2-DAB2-3AB42483297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6" name="直接连接符 195">
                <a:extLst>
                  <a:ext uri="{FF2B5EF4-FFF2-40B4-BE49-F238E27FC236}">
                    <a16:creationId xmlns:a16="http://schemas.microsoft.com/office/drawing/2014/main" id="{0B197D84-39A1-73D6-79C0-97F3E7B36815}"/>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9" name="直接连接符 198">
                <a:extLst>
                  <a:ext uri="{FF2B5EF4-FFF2-40B4-BE49-F238E27FC236}">
                    <a16:creationId xmlns:a16="http://schemas.microsoft.com/office/drawing/2014/main" id="{B8B0A7BC-9D80-4364-617C-74D8D15A7216}"/>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2" name="直接连接符 201">
                <a:extLst>
                  <a:ext uri="{FF2B5EF4-FFF2-40B4-BE49-F238E27FC236}">
                    <a16:creationId xmlns:a16="http://schemas.microsoft.com/office/drawing/2014/main" id="{20EBBEC5-8939-95A3-A2AA-A5B030C9E89A}"/>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3" name="直接连接符 202">
                <a:extLst>
                  <a:ext uri="{FF2B5EF4-FFF2-40B4-BE49-F238E27FC236}">
                    <a16:creationId xmlns:a16="http://schemas.microsoft.com/office/drawing/2014/main" id="{6914A32A-1AEC-94AD-FF77-CF4C01A4ADA9}"/>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5" name="直接连接符 204">
                <a:extLst>
                  <a:ext uri="{FF2B5EF4-FFF2-40B4-BE49-F238E27FC236}">
                    <a16:creationId xmlns:a16="http://schemas.microsoft.com/office/drawing/2014/main" id="{C0B111C1-4319-94C5-1417-49C4D50129E2}"/>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6" name="直接连接符 205">
                <a:extLst>
                  <a:ext uri="{FF2B5EF4-FFF2-40B4-BE49-F238E27FC236}">
                    <a16:creationId xmlns:a16="http://schemas.microsoft.com/office/drawing/2014/main" id="{C2D421E4-4271-ED0A-5467-4A2235FB3A56}"/>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8" name="直接连接符 207">
                <a:extLst>
                  <a:ext uri="{FF2B5EF4-FFF2-40B4-BE49-F238E27FC236}">
                    <a16:creationId xmlns:a16="http://schemas.microsoft.com/office/drawing/2014/main" id="{7F4D71E6-7F05-CC86-05B0-799B00240C9A}"/>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2" name="直接连接符 151">
              <a:extLst>
                <a:ext uri="{FF2B5EF4-FFF2-40B4-BE49-F238E27FC236}">
                  <a16:creationId xmlns:a16="http://schemas.microsoft.com/office/drawing/2014/main" id="{45909106-8760-9D56-B393-99D4BDCB53FA}"/>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231" name="文本框 230">
            <a:extLst>
              <a:ext uri="{FF2B5EF4-FFF2-40B4-BE49-F238E27FC236}">
                <a16:creationId xmlns:a16="http://schemas.microsoft.com/office/drawing/2014/main" id="{38A97E57-2823-125E-BF58-B324EDB80C89}"/>
              </a:ext>
            </a:extLst>
          </p:cNvPr>
          <p:cNvSpPr txBox="1"/>
          <p:nvPr/>
        </p:nvSpPr>
        <p:spPr>
          <a:xfrm>
            <a:off x="689870" y="5992996"/>
            <a:ext cx="954107" cy="276999"/>
          </a:xfrm>
          <a:prstGeom prst="rect">
            <a:avLst/>
          </a:prstGeom>
          <a:noFill/>
        </p:spPr>
        <p:txBody>
          <a:bodyPr wrap="none" rtlCol="0">
            <a:spAutoFit/>
          </a:bodyPr>
          <a:lstStyle/>
          <a:p>
            <a:r>
              <a:rPr lang="ja-JP" altLang="en-US" sz="1200" dirty="0"/>
              <a:t>三角形分割</a:t>
            </a:r>
            <a:endParaRPr lang="zh-CN" altLang="en-US" sz="1200" dirty="0"/>
          </a:p>
        </p:txBody>
      </p:sp>
      <p:sp>
        <p:nvSpPr>
          <p:cNvPr id="233" name="文本框 232">
            <a:extLst>
              <a:ext uri="{FF2B5EF4-FFF2-40B4-BE49-F238E27FC236}">
                <a16:creationId xmlns:a16="http://schemas.microsoft.com/office/drawing/2014/main" id="{4BA5F663-FE5F-A3A5-0E82-A010BEDC5300}"/>
              </a:ext>
            </a:extLst>
          </p:cNvPr>
          <p:cNvSpPr txBox="1"/>
          <p:nvPr/>
        </p:nvSpPr>
        <p:spPr>
          <a:xfrm>
            <a:off x="2155109" y="5160646"/>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81" name="文本框 280">
            <a:extLst>
              <a:ext uri="{FF2B5EF4-FFF2-40B4-BE49-F238E27FC236}">
                <a16:creationId xmlns:a16="http://schemas.microsoft.com/office/drawing/2014/main" id="{AAF5CA5F-FAF6-9B72-5B63-06F942C20F9F}"/>
              </a:ext>
            </a:extLst>
          </p:cNvPr>
          <p:cNvSpPr txBox="1"/>
          <p:nvPr/>
        </p:nvSpPr>
        <p:spPr>
          <a:xfrm>
            <a:off x="4421659" y="5117505"/>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96" name="文本框 295">
            <a:extLst>
              <a:ext uri="{FF2B5EF4-FFF2-40B4-BE49-F238E27FC236}">
                <a16:creationId xmlns:a16="http://schemas.microsoft.com/office/drawing/2014/main" id="{50E7FB7B-5F15-6FA0-6F83-0489D07316AF}"/>
              </a:ext>
            </a:extLst>
          </p:cNvPr>
          <p:cNvSpPr txBox="1"/>
          <p:nvPr/>
        </p:nvSpPr>
        <p:spPr>
          <a:xfrm>
            <a:off x="6700551" y="5073577"/>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317" name="文本框 316">
            <a:extLst>
              <a:ext uri="{FF2B5EF4-FFF2-40B4-BE49-F238E27FC236}">
                <a16:creationId xmlns:a16="http://schemas.microsoft.com/office/drawing/2014/main" id="{86C1C40B-9991-FBFB-AC4E-684E485F1A2A}"/>
              </a:ext>
            </a:extLst>
          </p:cNvPr>
          <p:cNvSpPr txBox="1"/>
          <p:nvPr/>
        </p:nvSpPr>
        <p:spPr>
          <a:xfrm>
            <a:off x="8880835" y="5110822"/>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320" name="文本框 319">
            <a:extLst>
              <a:ext uri="{FF2B5EF4-FFF2-40B4-BE49-F238E27FC236}">
                <a16:creationId xmlns:a16="http://schemas.microsoft.com/office/drawing/2014/main" id="{6BD2BA0A-9B16-AFEE-F356-A019DA0E401B}"/>
              </a:ext>
            </a:extLst>
          </p:cNvPr>
          <p:cNvSpPr txBox="1"/>
          <p:nvPr/>
        </p:nvSpPr>
        <p:spPr>
          <a:xfrm>
            <a:off x="9324019" y="5213311"/>
            <a:ext cx="1235092" cy="369332"/>
          </a:xfrm>
          <a:prstGeom prst="rect">
            <a:avLst/>
          </a:prstGeom>
          <a:noFill/>
        </p:spPr>
        <p:txBody>
          <a:bodyPr wrap="square">
            <a:spAutoFit/>
          </a:bodyPr>
          <a:lstStyle/>
          <a:p>
            <a:r>
              <a:rPr lang="en-US" altLang="zh-CN" sz="1800" b="1" dirty="0"/>
              <a:t>seg</a:t>
            </a:r>
            <a:r>
              <a:rPr lang="ja-JP" altLang="en-US" sz="1800" b="1" dirty="0"/>
              <a:t>方法</a:t>
            </a:r>
            <a:endParaRPr lang="en-US" altLang="ja-JP" sz="1800" b="1" dirty="0"/>
          </a:p>
        </p:txBody>
      </p:sp>
      <p:grpSp>
        <p:nvGrpSpPr>
          <p:cNvPr id="321" name="组合 320">
            <a:extLst>
              <a:ext uri="{FF2B5EF4-FFF2-40B4-BE49-F238E27FC236}">
                <a16:creationId xmlns:a16="http://schemas.microsoft.com/office/drawing/2014/main" id="{2E58B66F-5A76-C282-BAA5-2FCF563F5CCC}"/>
              </a:ext>
            </a:extLst>
          </p:cNvPr>
          <p:cNvGrpSpPr/>
          <p:nvPr/>
        </p:nvGrpSpPr>
        <p:grpSpPr>
          <a:xfrm>
            <a:off x="2774412" y="4866394"/>
            <a:ext cx="1480999" cy="1110749"/>
            <a:chOff x="4331480" y="1419040"/>
            <a:chExt cx="6584847" cy="4938635"/>
          </a:xfrm>
        </p:grpSpPr>
        <p:grpSp>
          <p:nvGrpSpPr>
            <p:cNvPr id="323" name="组合 322">
              <a:extLst>
                <a:ext uri="{FF2B5EF4-FFF2-40B4-BE49-F238E27FC236}">
                  <a16:creationId xmlns:a16="http://schemas.microsoft.com/office/drawing/2014/main" id="{3DA577C4-5D63-282D-0864-4E73A6486C17}"/>
                </a:ext>
              </a:extLst>
            </p:cNvPr>
            <p:cNvGrpSpPr/>
            <p:nvPr/>
          </p:nvGrpSpPr>
          <p:grpSpPr>
            <a:xfrm>
              <a:off x="4331480" y="1419040"/>
              <a:ext cx="6584847" cy="4938635"/>
              <a:chOff x="6243284" y="2322715"/>
              <a:chExt cx="4343815" cy="3257861"/>
            </a:xfrm>
          </p:grpSpPr>
          <p:pic>
            <p:nvPicPr>
              <p:cNvPr id="338" name="图片 337">
                <a:extLst>
                  <a:ext uri="{FF2B5EF4-FFF2-40B4-BE49-F238E27FC236}">
                    <a16:creationId xmlns:a16="http://schemas.microsoft.com/office/drawing/2014/main" id="{B62DC3EB-9565-52DB-DB14-FB4027D06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39" name="椭圆 338">
                <a:extLst>
                  <a:ext uri="{FF2B5EF4-FFF2-40B4-BE49-F238E27FC236}">
                    <a16:creationId xmlns:a16="http://schemas.microsoft.com/office/drawing/2014/main" id="{1BAB58C2-60D3-B1E1-F660-89D02CBF36F3}"/>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a:extLst>
                  <a:ext uri="{FF2B5EF4-FFF2-40B4-BE49-F238E27FC236}">
                    <a16:creationId xmlns:a16="http://schemas.microsoft.com/office/drawing/2014/main" id="{708979B8-15CE-EB6E-FC99-21ED79618F2B}"/>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2" name="直接连接符 341">
                <a:extLst>
                  <a:ext uri="{FF2B5EF4-FFF2-40B4-BE49-F238E27FC236}">
                    <a16:creationId xmlns:a16="http://schemas.microsoft.com/office/drawing/2014/main" id="{890753F6-A810-A38F-A554-05FD25ECB919}"/>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4" name="直接连接符 323">
              <a:extLst>
                <a:ext uri="{FF2B5EF4-FFF2-40B4-BE49-F238E27FC236}">
                  <a16:creationId xmlns:a16="http://schemas.microsoft.com/office/drawing/2014/main" id="{334E51CB-2E2A-F260-7584-6D1339BF5699}"/>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26" name="直接连接符 325">
              <a:extLst>
                <a:ext uri="{FF2B5EF4-FFF2-40B4-BE49-F238E27FC236}">
                  <a16:creationId xmlns:a16="http://schemas.microsoft.com/office/drawing/2014/main" id="{1027C38C-FC5E-E114-1B0D-99D66D0A6CAB}"/>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27" name="椭圆 326">
              <a:extLst>
                <a:ext uri="{FF2B5EF4-FFF2-40B4-BE49-F238E27FC236}">
                  <a16:creationId xmlns:a16="http://schemas.microsoft.com/office/drawing/2014/main" id="{BE9EFC64-4DB1-A7BA-7FB3-BABFB3EAB15F}"/>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a:extLst>
                <a:ext uri="{FF2B5EF4-FFF2-40B4-BE49-F238E27FC236}">
                  <a16:creationId xmlns:a16="http://schemas.microsoft.com/office/drawing/2014/main" id="{6F357B60-3A9A-2E35-2A8A-358A97BD23C1}"/>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0" name="直接连接符 329">
              <a:extLst>
                <a:ext uri="{FF2B5EF4-FFF2-40B4-BE49-F238E27FC236}">
                  <a16:creationId xmlns:a16="http://schemas.microsoft.com/office/drawing/2014/main" id="{D5077D07-E92B-96CE-0960-CDB35A5F8ED5}"/>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32" name="直接连接符 331">
              <a:extLst>
                <a:ext uri="{FF2B5EF4-FFF2-40B4-BE49-F238E27FC236}">
                  <a16:creationId xmlns:a16="http://schemas.microsoft.com/office/drawing/2014/main" id="{14E41587-B53C-E105-2433-03883FC808D0}"/>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3" name="椭圆 332">
              <a:extLst>
                <a:ext uri="{FF2B5EF4-FFF2-40B4-BE49-F238E27FC236}">
                  <a16:creationId xmlns:a16="http://schemas.microsoft.com/office/drawing/2014/main" id="{2928FA60-8136-9286-9A37-D47C86002F96}"/>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5" name="直接连接符 334">
              <a:extLst>
                <a:ext uri="{FF2B5EF4-FFF2-40B4-BE49-F238E27FC236}">
                  <a16:creationId xmlns:a16="http://schemas.microsoft.com/office/drawing/2014/main" id="{BB057AB0-C7EF-A85A-12A5-F5B4FE4196BC}"/>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336" name="椭圆 335">
              <a:extLst>
                <a:ext uri="{FF2B5EF4-FFF2-40B4-BE49-F238E27FC236}">
                  <a16:creationId xmlns:a16="http://schemas.microsoft.com/office/drawing/2014/main" id="{A5A7A23D-C0B0-24E4-972E-612A7620ACA0}"/>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3" name="组合 342">
            <a:extLst>
              <a:ext uri="{FF2B5EF4-FFF2-40B4-BE49-F238E27FC236}">
                <a16:creationId xmlns:a16="http://schemas.microsoft.com/office/drawing/2014/main" id="{CB2B6C12-E272-1A9F-5794-CE0BA913495A}"/>
              </a:ext>
            </a:extLst>
          </p:cNvPr>
          <p:cNvGrpSpPr/>
          <p:nvPr/>
        </p:nvGrpSpPr>
        <p:grpSpPr>
          <a:xfrm>
            <a:off x="4977887" y="4861348"/>
            <a:ext cx="1561733" cy="1171299"/>
            <a:chOff x="4934009" y="1785609"/>
            <a:chExt cx="6168074" cy="4626055"/>
          </a:xfrm>
        </p:grpSpPr>
        <p:grpSp>
          <p:nvGrpSpPr>
            <p:cNvPr id="344" name="组合 343">
              <a:extLst>
                <a:ext uri="{FF2B5EF4-FFF2-40B4-BE49-F238E27FC236}">
                  <a16:creationId xmlns:a16="http://schemas.microsoft.com/office/drawing/2014/main" id="{FB68FD86-D5E0-D63F-1512-F8A9CFE85535}"/>
                </a:ext>
              </a:extLst>
            </p:cNvPr>
            <p:cNvGrpSpPr/>
            <p:nvPr/>
          </p:nvGrpSpPr>
          <p:grpSpPr>
            <a:xfrm>
              <a:off x="4934009" y="1785609"/>
              <a:ext cx="6168074" cy="4626055"/>
              <a:chOff x="6243284" y="2322715"/>
              <a:chExt cx="4343815" cy="3257861"/>
            </a:xfrm>
          </p:grpSpPr>
          <p:pic>
            <p:nvPicPr>
              <p:cNvPr id="354" name="图片 353">
                <a:extLst>
                  <a:ext uri="{FF2B5EF4-FFF2-40B4-BE49-F238E27FC236}">
                    <a16:creationId xmlns:a16="http://schemas.microsoft.com/office/drawing/2014/main" id="{BA489137-C09E-7C4F-1F7B-6B4542E0C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55" name="椭圆 354">
                <a:extLst>
                  <a:ext uri="{FF2B5EF4-FFF2-40B4-BE49-F238E27FC236}">
                    <a16:creationId xmlns:a16="http://schemas.microsoft.com/office/drawing/2014/main" id="{C305A9B3-43B7-1A4A-8F0D-6B187EC8157F}"/>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a:extLst>
                  <a:ext uri="{FF2B5EF4-FFF2-40B4-BE49-F238E27FC236}">
                    <a16:creationId xmlns:a16="http://schemas.microsoft.com/office/drawing/2014/main" id="{96454746-BC63-B599-AE21-F3589612A428}"/>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8" name="直接连接符 357">
                <a:extLst>
                  <a:ext uri="{FF2B5EF4-FFF2-40B4-BE49-F238E27FC236}">
                    <a16:creationId xmlns:a16="http://schemas.microsoft.com/office/drawing/2014/main" id="{389122FF-D7C3-3D3D-0E60-1F35FEE2CC2E}"/>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16C15F6A-B0AB-7C3B-D5DF-67B592E3B97D}"/>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45" name="直接连接符 344">
              <a:extLst>
                <a:ext uri="{FF2B5EF4-FFF2-40B4-BE49-F238E27FC236}">
                  <a16:creationId xmlns:a16="http://schemas.microsoft.com/office/drawing/2014/main" id="{EAD17FC7-7F0E-7394-5192-2C5BB7F1D4D1}"/>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46" name="直接连接符 345">
              <a:extLst>
                <a:ext uri="{FF2B5EF4-FFF2-40B4-BE49-F238E27FC236}">
                  <a16:creationId xmlns:a16="http://schemas.microsoft.com/office/drawing/2014/main" id="{CD9425E0-8A33-258F-D388-11C29F112F8D}"/>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8" name="直接连接符 347">
              <a:extLst>
                <a:ext uri="{FF2B5EF4-FFF2-40B4-BE49-F238E27FC236}">
                  <a16:creationId xmlns:a16="http://schemas.microsoft.com/office/drawing/2014/main" id="{E8C29AA3-649D-CB35-2D62-33DAEEE5F7B1}"/>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49" name="椭圆 348">
              <a:extLst>
                <a:ext uri="{FF2B5EF4-FFF2-40B4-BE49-F238E27FC236}">
                  <a16:creationId xmlns:a16="http://schemas.microsoft.com/office/drawing/2014/main" id="{79993BD4-43AB-76F8-56E7-3D68267BC3B2}"/>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1" name="椭圆 350">
              <a:extLst>
                <a:ext uri="{FF2B5EF4-FFF2-40B4-BE49-F238E27FC236}">
                  <a16:creationId xmlns:a16="http://schemas.microsoft.com/office/drawing/2014/main" id="{93245A4F-DC73-AA18-E4ED-D3F392B6B28F}"/>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2" name="直接连接符 351">
              <a:extLst>
                <a:ext uri="{FF2B5EF4-FFF2-40B4-BE49-F238E27FC236}">
                  <a16:creationId xmlns:a16="http://schemas.microsoft.com/office/drawing/2014/main" id="{4D0F0239-F2DE-71FC-93E0-006CEF56E4A1}"/>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grpSp>
        <p:nvGrpSpPr>
          <p:cNvPr id="361" name="组合 360">
            <a:extLst>
              <a:ext uri="{FF2B5EF4-FFF2-40B4-BE49-F238E27FC236}">
                <a16:creationId xmlns:a16="http://schemas.microsoft.com/office/drawing/2014/main" id="{56E4C288-AF74-3AA0-F297-BD1B3AA7003C}"/>
              </a:ext>
            </a:extLst>
          </p:cNvPr>
          <p:cNvGrpSpPr/>
          <p:nvPr/>
        </p:nvGrpSpPr>
        <p:grpSpPr>
          <a:xfrm>
            <a:off x="7139950" y="4872006"/>
            <a:ext cx="1560822" cy="1170617"/>
            <a:chOff x="7198242" y="2928098"/>
            <a:chExt cx="4343815" cy="3257861"/>
          </a:xfrm>
        </p:grpSpPr>
        <p:grpSp>
          <p:nvGrpSpPr>
            <p:cNvPr id="363" name="组合 362">
              <a:extLst>
                <a:ext uri="{FF2B5EF4-FFF2-40B4-BE49-F238E27FC236}">
                  <a16:creationId xmlns:a16="http://schemas.microsoft.com/office/drawing/2014/main" id="{8C734CB8-9D0B-8128-6A25-91BF743A3DB6}"/>
                </a:ext>
              </a:extLst>
            </p:cNvPr>
            <p:cNvGrpSpPr/>
            <p:nvPr/>
          </p:nvGrpSpPr>
          <p:grpSpPr>
            <a:xfrm>
              <a:off x="7198242" y="2928098"/>
              <a:ext cx="4343815" cy="3257861"/>
              <a:chOff x="6243284" y="2322715"/>
              <a:chExt cx="4343815" cy="3257861"/>
            </a:xfrm>
          </p:grpSpPr>
          <p:pic>
            <p:nvPicPr>
              <p:cNvPr id="375" name="图片 374">
                <a:extLst>
                  <a:ext uri="{FF2B5EF4-FFF2-40B4-BE49-F238E27FC236}">
                    <a16:creationId xmlns:a16="http://schemas.microsoft.com/office/drawing/2014/main" id="{1C0AE503-FEB2-B542-C14D-E351E069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76" name="椭圆 375">
                <a:extLst>
                  <a:ext uri="{FF2B5EF4-FFF2-40B4-BE49-F238E27FC236}">
                    <a16:creationId xmlns:a16="http://schemas.microsoft.com/office/drawing/2014/main" id="{DCE449D6-7166-F72F-2948-7471E9979AD2}"/>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椭圆 377">
                <a:extLst>
                  <a:ext uri="{FF2B5EF4-FFF2-40B4-BE49-F238E27FC236}">
                    <a16:creationId xmlns:a16="http://schemas.microsoft.com/office/drawing/2014/main" id="{64406D5C-C5CC-4129-40A2-D5D2C22B27DF}"/>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9" name="直接连接符 378">
                <a:extLst>
                  <a:ext uri="{FF2B5EF4-FFF2-40B4-BE49-F238E27FC236}">
                    <a16:creationId xmlns:a16="http://schemas.microsoft.com/office/drawing/2014/main" id="{FD36DF74-5143-8192-758D-E44DEAB38983}"/>
                  </a:ext>
                </a:extLst>
              </p:cNvPr>
              <p:cNvCxnSpPr>
                <a:cxnSpLocks/>
              </p:cNvCxnSpPr>
              <p:nvPr/>
            </p:nvCxnSpPr>
            <p:spPr>
              <a:xfrm flipV="1">
                <a:off x="7085924" y="3875088"/>
                <a:ext cx="716639" cy="1074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1" name="直接连接符 380">
                <a:extLst>
                  <a:ext uri="{FF2B5EF4-FFF2-40B4-BE49-F238E27FC236}">
                    <a16:creationId xmlns:a16="http://schemas.microsoft.com/office/drawing/2014/main" id="{89AB534E-701F-7EFA-28AA-40C239ECF245}"/>
                  </a:ext>
                </a:extLst>
              </p:cNvPr>
              <p:cNvCxnSpPr>
                <a:cxnSpLocks/>
              </p:cNvCxnSpPr>
              <p:nvPr/>
            </p:nvCxnSpPr>
            <p:spPr>
              <a:xfrm flipV="1">
                <a:off x="7802563" y="3524881"/>
                <a:ext cx="44450" cy="35020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直接连接符 381">
                <a:extLst>
                  <a:ext uri="{FF2B5EF4-FFF2-40B4-BE49-F238E27FC236}">
                    <a16:creationId xmlns:a16="http://schemas.microsoft.com/office/drawing/2014/main" id="{F17DCA6D-3D74-101F-9EA3-5639DE25EA20}"/>
                  </a:ext>
                </a:extLst>
              </p:cNvPr>
              <p:cNvCxnSpPr>
                <a:cxnSpLocks/>
              </p:cNvCxnSpPr>
              <p:nvPr/>
            </p:nvCxnSpPr>
            <p:spPr>
              <a:xfrm flipH="1">
                <a:off x="7847013" y="3476226"/>
                <a:ext cx="754062" cy="4865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364" name="直接连接符 363">
              <a:extLst>
                <a:ext uri="{FF2B5EF4-FFF2-40B4-BE49-F238E27FC236}">
                  <a16:creationId xmlns:a16="http://schemas.microsoft.com/office/drawing/2014/main" id="{2196B47C-EB52-AE6F-3AE8-3B0F1D3FB02B}"/>
                </a:ext>
              </a:extLst>
            </p:cNvPr>
            <p:cNvCxnSpPr>
              <a:cxnSpLocks/>
            </p:cNvCxnSpPr>
            <p:nvPr/>
          </p:nvCxnSpPr>
          <p:spPr>
            <a:xfrm flipV="1">
              <a:off x="8046244" y="3895725"/>
              <a:ext cx="1888331" cy="1069181"/>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66" name="直接连接符 365">
              <a:extLst>
                <a:ext uri="{FF2B5EF4-FFF2-40B4-BE49-F238E27FC236}">
                  <a16:creationId xmlns:a16="http://schemas.microsoft.com/office/drawing/2014/main" id="{15F56CA9-4DC8-F68A-E68F-96D23072D32C}"/>
                </a:ext>
              </a:extLst>
            </p:cNvPr>
            <p:cNvCxnSpPr>
              <a:cxnSpLocks/>
            </p:cNvCxnSpPr>
            <p:nvPr/>
          </p:nvCxnSpPr>
          <p:spPr>
            <a:xfrm flipH="1" flipV="1">
              <a:off x="10803731" y="5336381"/>
              <a:ext cx="276225" cy="3524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EFC9787E-5C15-0AFF-D1AE-72EEEF5B7FF8}"/>
                </a:ext>
              </a:extLst>
            </p:cNvPr>
            <p:cNvCxnSpPr>
              <a:cxnSpLocks/>
            </p:cNvCxnSpPr>
            <p:nvPr/>
          </p:nvCxnSpPr>
          <p:spPr>
            <a:xfrm flipH="1">
              <a:off x="10136981" y="5348112"/>
              <a:ext cx="666750" cy="2399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9" name="直接连接符 368">
              <a:extLst>
                <a:ext uri="{FF2B5EF4-FFF2-40B4-BE49-F238E27FC236}">
                  <a16:creationId xmlns:a16="http://schemas.microsoft.com/office/drawing/2014/main" id="{E3577814-28C1-DD63-B940-CEE1F46B6981}"/>
                </a:ext>
              </a:extLst>
            </p:cNvPr>
            <p:cNvCxnSpPr>
              <a:cxnSpLocks/>
            </p:cNvCxnSpPr>
            <p:nvPr/>
          </p:nvCxnSpPr>
          <p:spPr>
            <a:xfrm flipH="1" flipV="1">
              <a:off x="9579769" y="5234166"/>
              <a:ext cx="564356" cy="3694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70" name="椭圆 369">
              <a:extLst>
                <a:ext uri="{FF2B5EF4-FFF2-40B4-BE49-F238E27FC236}">
                  <a16:creationId xmlns:a16="http://schemas.microsoft.com/office/drawing/2014/main" id="{D61EB7C2-C496-E07C-DF8E-53C35D5B2DE6}"/>
                </a:ext>
              </a:extLst>
            </p:cNvPr>
            <p:cNvSpPr/>
            <p:nvPr/>
          </p:nvSpPr>
          <p:spPr>
            <a:xfrm>
              <a:off x="9992324" y="4927251"/>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a:extLst>
                <a:ext uri="{FF2B5EF4-FFF2-40B4-BE49-F238E27FC236}">
                  <a16:creationId xmlns:a16="http://schemas.microsoft.com/office/drawing/2014/main" id="{BC7BCF7F-7C0D-0EB9-0640-383F86D1D0D7}"/>
                </a:ext>
              </a:extLst>
            </p:cNvPr>
            <p:cNvSpPr/>
            <p:nvPr/>
          </p:nvSpPr>
          <p:spPr>
            <a:xfrm>
              <a:off x="11110338" y="6014047"/>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3" name="直接连接符 372">
              <a:extLst>
                <a:ext uri="{FF2B5EF4-FFF2-40B4-BE49-F238E27FC236}">
                  <a16:creationId xmlns:a16="http://schemas.microsoft.com/office/drawing/2014/main" id="{8AEB7D29-32F6-ADD7-AF97-DC34B974D5C1}"/>
                </a:ext>
              </a:extLst>
            </p:cNvPr>
            <p:cNvCxnSpPr>
              <a:cxnSpLocks/>
            </p:cNvCxnSpPr>
            <p:nvPr/>
          </p:nvCxnSpPr>
          <p:spPr>
            <a:xfrm>
              <a:off x="10039350" y="4983956"/>
              <a:ext cx="1121569" cy="1085850"/>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sp>
        <p:nvSpPr>
          <p:cNvPr id="6" name="文本框 5">
            <a:extLst>
              <a:ext uri="{FF2B5EF4-FFF2-40B4-BE49-F238E27FC236}">
                <a16:creationId xmlns:a16="http://schemas.microsoft.com/office/drawing/2014/main" id="{87EA7438-0E46-77FC-E69A-B9308162A4DD}"/>
              </a:ext>
            </a:extLst>
          </p:cNvPr>
          <p:cNvSpPr txBox="1"/>
          <p:nvPr/>
        </p:nvSpPr>
        <p:spPr>
          <a:xfrm>
            <a:off x="5497517" y="6240749"/>
            <a:ext cx="6128326" cy="307777"/>
          </a:xfrm>
          <a:prstGeom prst="rect">
            <a:avLst/>
          </a:prstGeom>
          <a:noFill/>
        </p:spPr>
        <p:txBody>
          <a:bodyPr wrap="square">
            <a:spAutoFit/>
          </a:bodyPr>
          <a:lstStyle/>
          <a:p>
            <a:r>
              <a:rPr lang="ja-JP" altLang="en-US" sz="1400" dirty="0"/>
              <a:t>これで、実験用のインスタンスは全て</a:t>
            </a:r>
            <a:r>
              <a:rPr lang="en-US" altLang="ja-JP" sz="1400" dirty="0"/>
              <a:t>seg</a:t>
            </a:r>
            <a:r>
              <a:rPr lang="ja-JP" altLang="en-US" sz="1400" dirty="0"/>
              <a:t>グラフに最適巡回路が含まれる</a:t>
            </a:r>
            <a:endParaRPr lang="en-US" altLang="ja-JP" sz="1400" b="1" dirty="0"/>
          </a:p>
        </p:txBody>
      </p:sp>
    </p:spTree>
    <p:extLst>
      <p:ext uri="{BB962C8B-B14F-4D97-AF65-F5344CB8AC3E}">
        <p14:creationId xmlns:p14="http://schemas.microsoft.com/office/powerpoint/2010/main" val="407153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960450288"/>
              </p:ext>
            </p:extLst>
          </p:nvPr>
        </p:nvGraphicFramePr>
        <p:xfrm>
          <a:off x="301086" y="2955842"/>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5211683" cy="1600438"/>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ランダムに座標を生成してから四捨五入の距離行列を求める</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09311" y="6307121"/>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259585"/>
            <a:ext cx="5605568" cy="5047536"/>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73140"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489389"/>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2,5</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3,5</m:t>
                        </m:r>
                      </m:sub>
                    </m:sSub>
                  </m:oMath>
                </a14:m>
                <a:r>
                  <a:rPr lang="ja-JP" altLang="en-US" sz="1400" dirty="0"/>
                  <a:t>が</a:t>
                </a:r>
                <a14:m>
                  <m:oMath xmlns:m="http://schemas.openxmlformats.org/officeDocument/2006/math">
                    <m:r>
                      <a:rPr lang="en-US" altLang="ja-JP" sz="1400" b="0" i="1" dirty="0" smtClean="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b="0" i="1" smtClean="0">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smtClean="0">
                        <a:latin typeface="Cambria Math" panose="02040503050406030204" pitchFamily="18" charset="0"/>
                      </a:rPr>
                      <m:t>20</m:t>
                    </m:r>
                  </m:oMath>
                </a14:m>
                <a:r>
                  <a:rPr lang="ja-JP" altLang="en-US" sz="1400" dirty="0"/>
                  <a:t>個削減できる</a:t>
                </a:r>
                <a:endParaRPr lang="zh-CN" altLang="en-US" sz="1400" dirty="0"/>
              </a:p>
            </p:txBody>
          </p:sp>
        </mc:Choice>
        <mc:Fallback xmlns="">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489389"/>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4114800" y="2063005"/>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4114800" y="4431891"/>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189148" y="3161644"/>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151268" y="4977424"/>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8335556" y="2096349"/>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 </a:t>
                </a:r>
                <a:r>
                  <a:rPr lang="en-US" altLang="ja-JP" sz="1600" dirty="0"/>
                  <a:t>= </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3"/>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807368219"/>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4"/>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FD489FE-4A36-A270-C815-2E996D11FC7A}"/>
                  </a:ext>
                </a:extLst>
              </p:cNvPr>
              <p:cNvSpPr txBox="1"/>
              <p:nvPr/>
            </p:nvSpPr>
            <p:spPr>
              <a:xfrm>
                <a:off x="6313863"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xmlns="">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313863" y="1425125"/>
                <a:ext cx="5976736" cy="2554545"/>
              </a:xfrm>
              <a:prstGeom prst="rect">
                <a:avLst/>
              </a:prstGeom>
              <a:blipFill>
                <a:blip r:embed="rId5"/>
                <a:stretch>
                  <a:fillRect l="-612" t="-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4F963E-FD45-B957-2BD8-D4DF26A4822F}"/>
                  </a:ext>
                </a:extLst>
              </p:cNvPr>
              <p:cNvSpPr txBox="1"/>
              <p:nvPr/>
            </p:nvSpPr>
            <p:spPr>
              <a:xfrm>
                <a:off x="6313863" y="4965777"/>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xmlns="">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313863" y="4965777"/>
                <a:ext cx="5191646" cy="1569660"/>
              </a:xfrm>
              <a:prstGeom prst="rect">
                <a:avLst/>
              </a:prstGeom>
              <a:blipFill>
                <a:blip r:embed="rId6"/>
                <a:stretch>
                  <a:fillRect l="-705" t="-1167" b="-428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BDF9FAE-223A-22B2-811F-0A986D4F9E2A}"/>
              </a:ext>
            </a:extLst>
          </p:cNvPr>
          <p:cNvSpPr txBox="1"/>
          <p:nvPr/>
        </p:nvSpPr>
        <p:spPr>
          <a:xfrm>
            <a:off x="0" y="6427113"/>
            <a:ext cx="6146800" cy="430887"/>
          </a:xfrm>
          <a:prstGeom prst="rect">
            <a:avLst/>
          </a:prstGeom>
          <a:noFill/>
        </p:spPr>
        <p:txBody>
          <a:bodyPr wrap="square">
            <a:spAutoFit/>
          </a:bodyPr>
          <a:lstStyle/>
          <a:p>
            <a:r>
              <a:rPr lang="ja-JP" altLang="en-US" sz="1100" dirty="0"/>
              <a:t>実験のインスタンス：</a:t>
            </a:r>
            <a:endParaRPr lang="en-US" altLang="ja-JP" sz="1100" dirty="0"/>
          </a:p>
          <a:p>
            <a:r>
              <a:rPr lang="ja-JP" altLang="en-US" sz="1100" dirty="0"/>
              <a:t>町の個数</a:t>
            </a:r>
            <a:r>
              <a:rPr lang="en-US" altLang="ja-JP" sz="1100" dirty="0"/>
              <a:t>5</a:t>
            </a:r>
            <a:r>
              <a:rPr lang="ja-JP" altLang="en-US" sz="1100" dirty="0"/>
              <a:t>から</a:t>
            </a:r>
            <a:r>
              <a:rPr lang="en-US" altLang="ja-JP" sz="1100" dirty="0"/>
              <a:t>200</a:t>
            </a:r>
            <a:r>
              <a:rPr lang="ja-JP" altLang="en-US" sz="1100" dirty="0"/>
              <a:t>まで（総</a:t>
            </a:r>
            <a:r>
              <a:rPr lang="en-US" altLang="ja-JP" sz="1100" dirty="0"/>
              <a:t>196</a:t>
            </a:r>
            <a:r>
              <a:rPr lang="ja-JP" altLang="en-US" sz="1100" dirty="0"/>
              <a:t>個）</a:t>
            </a:r>
            <a:endParaRPr lang="en-US" altLang="ja-JP" sz="1100" dirty="0"/>
          </a:p>
        </p:txBody>
      </p:sp>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337127" y="1118537"/>
            <a:ext cx="8664551" cy="3139321"/>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a:t>
            </a:r>
            <a:endParaRPr lang="en-US" altLang="ja-JP" dirty="0"/>
          </a:p>
          <a:p>
            <a:r>
              <a:rPr lang="en-US" altLang="zh-CN" dirty="0"/>
              <a:t>TSP</a:t>
            </a:r>
            <a:r>
              <a:rPr lang="ja-JP" altLang="en-US" dirty="0"/>
              <a:t>問題の完全グラフから辺を削除することで</a:t>
            </a:r>
            <a:endParaRPr lang="en-US" altLang="ja-JP" dirty="0"/>
          </a:p>
          <a:p>
            <a:r>
              <a:rPr lang="ja-JP" altLang="en-US" dirty="0"/>
              <a:t>目的関数の二次項の数を減らす手法を提案した</a:t>
            </a:r>
            <a:endParaRPr lang="en-US" altLang="zh-CN"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703603" y="4686284"/>
            <a:ext cx="4784791" cy="1807192"/>
            <a:chOff x="879656" y="4369488"/>
            <a:chExt cx="4784791" cy="180719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620957" cy="729351"/>
              <a:chOff x="8969674" y="4777294"/>
              <a:chExt cx="1620957" cy="729351"/>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1" y="5770312"/>
              <a:ext cx="1367682" cy="30777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5" y="5653460"/>
              <a:ext cx="1367682" cy="523220"/>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619072" cy="2092881"/>
          </a:xfrm>
          <a:prstGeom prst="rect">
            <a:avLst/>
          </a:prstGeom>
          <a:noFill/>
        </p:spPr>
        <p:txBody>
          <a:bodyPr wrap="square">
            <a:spAutoFit/>
          </a:bodyPr>
          <a:lstStyle/>
          <a:p>
            <a:r>
              <a:rPr lang="en-US" altLang="ja-JP" b="1" dirty="0"/>
              <a:t>TSP</a:t>
            </a:r>
            <a:r>
              <a:rPr lang="ja-JP" altLang="en-US" b="1" dirty="0"/>
              <a:t>（巡回セールスマン）問題</a:t>
            </a:r>
            <a:endParaRPr lang="en-US" altLang="ja-JP"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5871131" y="5333603"/>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14237" y="3225402"/>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223785" y="3654844"/>
          <a:ext cx="3794802" cy="3030954"/>
        </p:xfrm>
        <a:graphic>
          <a:graphicData uri="http://schemas.openxmlformats.org/drawingml/2006/table">
            <a:tbl>
              <a:tblPr firstRow="1" bandRow="1">
                <a:tableStyleId>{5C22544A-7EE6-4342-B048-85BDC9FD1C3A}</a:tableStyleId>
              </a:tblPr>
              <a:tblGrid>
                <a:gridCol w="632467">
                  <a:extLst>
                    <a:ext uri="{9D8B030D-6E8A-4147-A177-3AD203B41FA5}">
                      <a16:colId xmlns:a16="http://schemas.microsoft.com/office/drawing/2014/main" val="4048087300"/>
                    </a:ext>
                  </a:extLst>
                </a:gridCol>
                <a:gridCol w="632467">
                  <a:extLst>
                    <a:ext uri="{9D8B030D-6E8A-4147-A177-3AD203B41FA5}">
                      <a16:colId xmlns:a16="http://schemas.microsoft.com/office/drawing/2014/main" val="829567495"/>
                    </a:ext>
                  </a:extLst>
                </a:gridCol>
                <a:gridCol w="632467">
                  <a:extLst>
                    <a:ext uri="{9D8B030D-6E8A-4147-A177-3AD203B41FA5}">
                      <a16:colId xmlns:a16="http://schemas.microsoft.com/office/drawing/2014/main" val="1869609705"/>
                    </a:ext>
                  </a:extLst>
                </a:gridCol>
                <a:gridCol w="632467">
                  <a:extLst>
                    <a:ext uri="{9D8B030D-6E8A-4147-A177-3AD203B41FA5}">
                      <a16:colId xmlns:a16="http://schemas.microsoft.com/office/drawing/2014/main" val="2610860937"/>
                    </a:ext>
                  </a:extLst>
                </a:gridCol>
                <a:gridCol w="632467">
                  <a:extLst>
                    <a:ext uri="{9D8B030D-6E8A-4147-A177-3AD203B41FA5}">
                      <a16:colId xmlns:a16="http://schemas.microsoft.com/office/drawing/2014/main" val="81708999"/>
                    </a:ext>
                  </a:extLst>
                </a:gridCol>
                <a:gridCol w="632467">
                  <a:extLst>
                    <a:ext uri="{9D8B030D-6E8A-4147-A177-3AD203B41FA5}">
                      <a16:colId xmlns:a16="http://schemas.microsoft.com/office/drawing/2014/main" val="2478854051"/>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5603085" y="2701700"/>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8835618" y="2701700"/>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9103664" y="2969746"/>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9417700" y="2969746"/>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10206834" y="3080774"/>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9417700" y="3888266"/>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9103664" y="3442727"/>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5929443" y="4733324"/>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8952709" y="4733323"/>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7803345" y="3429006"/>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E772EF01-3834-299D-6296-7D24858EA997}"/>
              </a:ext>
            </a:extLst>
          </p:cNvPr>
          <p:cNvSpPr txBox="1"/>
          <p:nvPr/>
        </p:nvSpPr>
        <p:spPr>
          <a:xfrm>
            <a:off x="7767353" y="3147817"/>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049497"/>
            <a:ext cx="6210959" cy="1600438"/>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294437"/>
                <a:ext cx="6097022" cy="4506939"/>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b="0" dirty="0"/>
                  <a:t>：町</a:t>
                </a:r>
                <a14:m>
                  <m:oMath xmlns:m="http://schemas.openxmlformats.org/officeDocument/2006/math">
                    <m:r>
                      <a:rPr lang="en-US" altLang="ja-JP" sz="1600" b="0" i="1" smtClean="0">
                        <a:latin typeface="Cambria Math" panose="02040503050406030204" pitchFamily="18" charset="0"/>
                      </a:rPr>
                      <m:t>𝑖</m:t>
                    </m:r>
                  </m:oMath>
                </a14:m>
                <a:r>
                  <a:rPr lang="ja-JP" altLang="en-US" sz="1600" b="0" dirty="0"/>
                  <a:t>と町</a:t>
                </a:r>
                <a14:m>
                  <m:oMath xmlns:m="http://schemas.openxmlformats.org/officeDocument/2006/math">
                    <m:r>
                      <a:rPr lang="en-US" altLang="ja-JP" sz="1600" b="0" i="1" smtClean="0">
                        <a:latin typeface="Cambria Math" panose="02040503050406030204" pitchFamily="18" charset="0"/>
                      </a:rPr>
                      <m:t>𝑗</m:t>
                    </m:r>
                  </m:oMath>
                </a14:m>
                <a:r>
                  <a:rPr lang="ja-JP" altLang="en-US" sz="1600" b="0" dirty="0"/>
                  <a:t>の距離</a:t>
                </a:r>
                <a:endParaRPr lang="en-US" altLang="zh-CN" sz="1600" b="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294437"/>
                <a:ext cx="6097022" cy="4506939"/>
              </a:xfrm>
              <a:prstGeom prst="rect">
                <a:avLst/>
              </a:prstGeom>
              <a:blipFill>
                <a:blip r:embed="rId2"/>
                <a:stretch>
                  <a:fillRect l="-500" t="-405" b="-40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790457" y="1802931"/>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790457" y="1363251"/>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5790457" y="5350776"/>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4308872"/>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6" y="3138621"/>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6" y="3138621"/>
                <a:ext cx="2457724" cy="338554"/>
              </a:xfrm>
              <a:prstGeom prst="rect">
                <a:avLst/>
              </a:prstGeom>
              <a:blipFill>
                <a:blip r:embed="rId2"/>
                <a:stretch>
                  <a:fillRect l="-1238"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3970417" y="3559122"/>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970417" y="3559122"/>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970417" y="507962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970417" y="5079620"/>
                <a:ext cx="2457724" cy="338554"/>
              </a:xfrm>
              <a:prstGeom prst="rect">
                <a:avLst/>
              </a:prstGeom>
              <a:blipFill>
                <a:blip r:embed="rId4"/>
                <a:stretch>
                  <a:fillRect l="-124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907915" y="5704138"/>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907915" y="5704138"/>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288312" y="3559122"/>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288312" y="3559122"/>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289754" y="3616838"/>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288312" y="573838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288312" y="5738385"/>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241074" y="5725100"/>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742319" y="420046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803395" y="575140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871218" y="4688551"/>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871218" y="4688551"/>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870683" y="264051"/>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70683" y="264051"/>
                <a:ext cx="4234471" cy="523220"/>
              </a:xfrm>
              <a:prstGeom prst="rect">
                <a:avLst/>
              </a:prstGeom>
              <a:blipFill>
                <a:blip r:embed="rId9"/>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477301" y="288272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203542" y="3286234"/>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203542" y="36426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203542" y="3999070"/>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203542" y="4326853"/>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3000" y="505789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86936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54568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23957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92957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0" y="4326454"/>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3B1FA0F-2391-23DA-4D31-EAE017537444}"/>
                  </a:ext>
                </a:extLst>
              </p:cNvPr>
              <p:cNvSpPr txBox="1"/>
              <p:nvPr/>
            </p:nvSpPr>
            <p:spPr>
              <a:xfrm>
                <a:off x="7483656" y="1175373"/>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b="0" i="1" smtClean="0">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smtClean="0">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xmlns="">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483656" y="1175373"/>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431636" y="3860602"/>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7483656" y="4892990"/>
            <a:ext cx="1488199" cy="122160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10554747" y="4849674"/>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8969674" y="5082220"/>
            <a:ext cx="1620957" cy="729351"/>
            <a:chOff x="8969674" y="4777294"/>
            <a:chExt cx="1620957" cy="729351"/>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7806771" y="6250498"/>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10900765" y="6133646"/>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16926" y="118825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46043" y="3127166"/>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076069"/>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078808" y="2919036"/>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9" name="文本框 158">
            <a:extLst>
              <a:ext uri="{FF2B5EF4-FFF2-40B4-BE49-F238E27FC236}">
                <a16:creationId xmlns:a16="http://schemas.microsoft.com/office/drawing/2014/main" id="{A76BD0B6-5BE2-B515-518E-A41DF6C3D541}"/>
              </a:ext>
            </a:extLst>
          </p:cNvPr>
          <p:cNvSpPr txBox="1"/>
          <p:nvPr/>
        </p:nvSpPr>
        <p:spPr>
          <a:xfrm>
            <a:off x="6077208" y="5442100"/>
            <a:ext cx="6168820" cy="1323439"/>
          </a:xfrm>
          <a:prstGeom prst="rect">
            <a:avLst/>
          </a:prstGeom>
          <a:noFill/>
        </p:spPr>
        <p:txBody>
          <a:bodyPr wrap="square">
            <a:spAutoFit/>
          </a:bodyPr>
          <a:lstStyle/>
          <a:p>
            <a:pPr marL="285750" indent="-285750">
              <a:buFont typeface="Wingdings" panose="05000000000000000000" pitchFamily="2" charset="2"/>
              <a:buChar char="Ø"/>
            </a:pPr>
            <a:r>
              <a:rPr lang="ja-JP" altLang="en-US" sz="1600" b="0" i="0" dirty="0">
                <a:solidFill>
                  <a:srgbClr val="000000"/>
                </a:solidFill>
                <a:effectLst/>
                <a:latin typeface="HaranoAjiMincho-Regular-Identity-H"/>
              </a:rPr>
              <a:t>最適巡回路が必ずしもドロネー三角形分割に含まれるわけではない</a:t>
            </a:r>
            <a:r>
              <a:rPr lang="ja-JP" altLang="en-US" sz="1400" dirty="0"/>
              <a:t> </a:t>
            </a:r>
            <a:r>
              <a:rPr lang="en-US" altLang="ja-JP" sz="1400" baseline="30000" dirty="0"/>
              <a:t>[1]</a:t>
            </a:r>
            <a:br>
              <a:rPr lang="ja-JP" altLang="en-US" sz="1400" dirty="0"/>
            </a:br>
            <a:endParaRPr lang="en-US" altLang="ja-JP" sz="1400" dirty="0"/>
          </a:p>
          <a:p>
            <a:r>
              <a:rPr lang="ja-JP" altLang="en-US" sz="1600" dirty="0"/>
              <a:t>最適巡回路がグラフに含まれるようにするために</a:t>
            </a:r>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
        <p:nvSpPr>
          <p:cNvPr id="8" name="文本框 7">
            <a:extLst>
              <a:ext uri="{FF2B5EF4-FFF2-40B4-BE49-F238E27FC236}">
                <a16:creationId xmlns:a16="http://schemas.microsoft.com/office/drawing/2014/main" id="{E3AED02D-BEEB-105A-C49F-47136515B170}"/>
              </a:ext>
            </a:extLst>
          </p:cNvPr>
          <p:cNvSpPr txBox="1"/>
          <p:nvPr/>
        </p:nvSpPr>
        <p:spPr>
          <a:xfrm>
            <a:off x="0" y="6217964"/>
            <a:ext cx="4959602" cy="600164"/>
          </a:xfrm>
          <a:prstGeom prst="rect">
            <a:avLst/>
          </a:prstGeom>
          <a:noFill/>
        </p:spPr>
        <p:txBody>
          <a:bodyPr wrap="square">
            <a:spAutoFit/>
          </a:bodyPr>
          <a:lstStyle/>
          <a:p>
            <a:r>
              <a:rPr lang="en-US" altLang="zh-CN" sz="1100" dirty="0"/>
              <a:t>[1]</a:t>
            </a:r>
            <a:r>
              <a:rPr lang="zh-CN" altLang="en-US" sz="1100" dirty="0"/>
              <a:t>Michael B. Dillencourt,</a:t>
            </a:r>
            <a:endParaRPr lang="en-US" altLang="zh-CN" sz="1100" dirty="0"/>
          </a:p>
          <a:p>
            <a:r>
              <a:rPr lang="en-US" altLang="zh-CN" sz="1100" dirty="0"/>
              <a:t>”</a:t>
            </a:r>
            <a:r>
              <a:rPr lang="zh-CN" altLang="en-US" sz="1100" dirty="0"/>
              <a:t>Traveling salesman cycles are not always subgraphs of Delaunay triangulations </a:t>
            </a:r>
            <a:endParaRPr lang="en-US" altLang="zh-CN" sz="1100" dirty="0"/>
          </a:p>
          <a:p>
            <a:r>
              <a:rPr lang="zh-CN" altLang="en-US" sz="1100" dirty="0"/>
              <a:t>or of minimum weight triangulations,</a:t>
            </a:r>
            <a:r>
              <a:rPr lang="en-US" altLang="zh-CN" sz="1100" dirty="0"/>
              <a:t>”</a:t>
            </a:r>
            <a:endParaRPr lang="zh-CN" altLang="en-US" sz="11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3483646" cy="584775"/>
          </a:xfrm>
          <a:prstGeom prst="rect">
            <a:avLst/>
          </a:prstGeom>
          <a:noFill/>
        </p:spPr>
        <p:txBody>
          <a:bodyPr wrap="none" rtlCol="0">
            <a:spAutoFit/>
          </a:bodyPr>
          <a:lstStyle/>
          <a:p>
            <a:r>
              <a:rPr lang="ja-JP" altLang="en-US" sz="3200" b="1" dirty="0"/>
              <a:t>提案手法</a:t>
            </a:r>
            <a:r>
              <a:rPr lang="en-US" altLang="ja-JP" sz="3200" b="1" dirty="0"/>
              <a:t>(</a:t>
            </a:r>
            <a:r>
              <a:rPr lang="en-US" altLang="ja-JP" sz="3200" b="1" dirty="0" err="1"/>
              <a:t>nei</a:t>
            </a:r>
            <a:r>
              <a:rPr lang="ja-JP" altLang="en-US" sz="3200" b="1" dirty="0"/>
              <a:t>方法</a:t>
            </a:r>
            <a:r>
              <a:rPr lang="en-US" altLang="ja-JP" sz="3200" b="1" dirty="0"/>
              <a:t>)</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
            <a:extLst>
              <a:ext uri="{FF2B5EF4-FFF2-40B4-BE49-F238E27FC236}">
                <a16:creationId xmlns:a16="http://schemas.microsoft.com/office/drawing/2014/main" id="{DD361B72-A7B6-12BA-DB56-C4F62FD8BD04}"/>
              </a:ext>
            </a:extLst>
          </p:cNvPr>
          <p:cNvSpPr txBox="1"/>
          <p:nvPr/>
        </p:nvSpPr>
        <p:spPr>
          <a:xfrm>
            <a:off x="452355" y="1692549"/>
            <a:ext cx="3504486"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1" dirty="0">
                <a:solidFill>
                  <a:srgbClr val="FF0000"/>
                </a:solidFill>
              </a:rPr>
              <a:t>ドロネー三角形</a:t>
            </a:r>
            <a:r>
              <a:rPr lang="ja-JP" altLang="en-US" sz="1400" dirty="0"/>
              <a:t>分割自身（</a:t>
            </a:r>
            <a:r>
              <a:rPr lang="en-US" altLang="ja-JP" sz="1400" dirty="0" err="1"/>
              <a:t>delaunay</a:t>
            </a:r>
            <a:r>
              <a:rPr lang="ja-JP" altLang="en-US" sz="1400" dirty="0"/>
              <a:t>）</a:t>
            </a:r>
            <a:endParaRPr lang="en-US" altLang="ja-JP" sz="1400" dirty="0"/>
          </a:p>
        </p:txBody>
      </p:sp>
      <p:grpSp>
        <p:nvGrpSpPr>
          <p:cNvPr id="146" name="组合 145">
            <a:extLst>
              <a:ext uri="{FF2B5EF4-FFF2-40B4-BE49-F238E27FC236}">
                <a16:creationId xmlns:a16="http://schemas.microsoft.com/office/drawing/2014/main" id="{E263A039-F9AB-674E-A112-6567B7EE75B0}"/>
              </a:ext>
            </a:extLst>
          </p:cNvPr>
          <p:cNvGrpSpPr/>
          <p:nvPr/>
        </p:nvGrpSpPr>
        <p:grpSpPr>
          <a:xfrm>
            <a:off x="790682" y="2160980"/>
            <a:ext cx="2021736" cy="1691591"/>
            <a:chOff x="1101278" y="2788880"/>
            <a:chExt cx="3979071" cy="3329298"/>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1101278" y="2788880"/>
              <a:ext cx="3979071" cy="3329298"/>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3">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5" name="直接连接符 114">
              <a:extLst>
                <a:ext uri="{FF2B5EF4-FFF2-40B4-BE49-F238E27FC236}">
                  <a16:creationId xmlns:a16="http://schemas.microsoft.com/office/drawing/2014/main" id="{8933F62F-114E-39F0-9F36-6C9F72284007}"/>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直接连接符 116">
              <a:extLst>
                <a:ext uri="{FF2B5EF4-FFF2-40B4-BE49-F238E27FC236}">
                  <a16:creationId xmlns:a16="http://schemas.microsoft.com/office/drawing/2014/main" id="{AE6618E1-E5B1-9840-6770-26CF15ED7EBC}"/>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24" name="直接连接符 123">
              <a:extLst>
                <a:ext uri="{FF2B5EF4-FFF2-40B4-BE49-F238E27FC236}">
                  <a16:creationId xmlns:a16="http://schemas.microsoft.com/office/drawing/2014/main" id="{E0793428-3409-E4ED-1F19-A2187AEAE156}"/>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0" name="直接连接符 129">
              <a:extLst>
                <a:ext uri="{FF2B5EF4-FFF2-40B4-BE49-F238E27FC236}">
                  <a16:creationId xmlns:a16="http://schemas.microsoft.com/office/drawing/2014/main" id="{E7746393-FE78-67E7-5C98-E76DFD627D96}"/>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3" name="直接连接符 132">
              <a:extLst>
                <a:ext uri="{FF2B5EF4-FFF2-40B4-BE49-F238E27FC236}">
                  <a16:creationId xmlns:a16="http://schemas.microsoft.com/office/drawing/2014/main" id="{7617A515-3989-A9D2-2C76-C86B5A159FF2}"/>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8" name="直接连接符 137">
              <a:extLst>
                <a:ext uri="{FF2B5EF4-FFF2-40B4-BE49-F238E27FC236}">
                  <a16:creationId xmlns:a16="http://schemas.microsoft.com/office/drawing/2014/main" id="{FCB546A2-60DF-7046-9730-481FAFB24D0C}"/>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43" name="直接连接符 142">
              <a:extLst>
                <a:ext uri="{FF2B5EF4-FFF2-40B4-BE49-F238E27FC236}">
                  <a16:creationId xmlns:a16="http://schemas.microsoft.com/office/drawing/2014/main" id="{C3BB5D24-EF2D-07DD-531A-86B59616765F}"/>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248" name="文本框 247">
            <a:extLst>
              <a:ext uri="{FF2B5EF4-FFF2-40B4-BE49-F238E27FC236}">
                <a16:creationId xmlns:a16="http://schemas.microsoft.com/office/drawing/2014/main" id="{5DD1D2C6-327E-E158-ECED-4946EDC0B4C5}"/>
              </a:ext>
            </a:extLst>
          </p:cNvPr>
          <p:cNvSpPr txBox="1"/>
          <p:nvPr/>
        </p:nvSpPr>
        <p:spPr>
          <a:xfrm>
            <a:off x="337127" y="4231577"/>
            <a:ext cx="5570756" cy="307777"/>
          </a:xfrm>
          <a:prstGeom prst="rect">
            <a:avLst/>
          </a:prstGeom>
          <a:noFill/>
        </p:spPr>
        <p:txBody>
          <a:bodyPr wrap="none" rtlCol="0">
            <a:spAutoFit/>
          </a:bodyPr>
          <a:lstStyle/>
          <a:p>
            <a:r>
              <a:rPr lang="ja-JP" altLang="en-US" sz="1400" dirty="0"/>
              <a:t>三角形分割図には最適巡回路が含まれないインスタンスが多数ある</a:t>
            </a:r>
            <a:endParaRPr lang="en-US" altLang="ja-JP" sz="1400" b="1" dirty="0"/>
          </a:p>
        </p:txBody>
      </p:sp>
      <p:sp>
        <p:nvSpPr>
          <p:cNvPr id="6" name="文本框 5">
            <a:extLst>
              <a:ext uri="{FF2B5EF4-FFF2-40B4-BE49-F238E27FC236}">
                <a16:creationId xmlns:a16="http://schemas.microsoft.com/office/drawing/2014/main" id="{E8F3773C-76BD-68B6-2DFE-A660622E6C1C}"/>
              </a:ext>
            </a:extLst>
          </p:cNvPr>
          <p:cNvSpPr txBox="1"/>
          <p:nvPr/>
        </p:nvSpPr>
        <p:spPr>
          <a:xfrm>
            <a:off x="6673676" y="1551786"/>
            <a:ext cx="2348720" cy="523220"/>
          </a:xfrm>
          <a:prstGeom prst="rect">
            <a:avLst/>
          </a:prstGeom>
          <a:noFill/>
        </p:spPr>
        <p:txBody>
          <a:bodyPr wrap="none" rtlCol="0">
            <a:spAutoFit/>
          </a:bodyPr>
          <a:lstStyle/>
          <a:p>
            <a:r>
              <a:rPr lang="ja-JP" altLang="en-US" sz="1400" dirty="0"/>
              <a:t>例えば：</a:t>
            </a:r>
            <a:endParaRPr lang="en-US" altLang="ja-JP" sz="1400" dirty="0"/>
          </a:p>
          <a:p>
            <a:r>
              <a:rPr lang="ja-JP" altLang="en-US" sz="1400" dirty="0"/>
              <a:t>町</a:t>
            </a:r>
            <a:r>
              <a:rPr lang="en-US" altLang="ja-JP" sz="1400" dirty="0"/>
              <a:t>16</a:t>
            </a:r>
            <a:r>
              <a:rPr lang="ja-JP" altLang="en-US" sz="1400" dirty="0"/>
              <a:t>個あるインスタンス：</a:t>
            </a:r>
            <a:endParaRPr lang="zh-CN" altLang="en-US" sz="1400" dirty="0"/>
          </a:p>
        </p:txBody>
      </p:sp>
      <p:sp>
        <p:nvSpPr>
          <p:cNvPr id="7" name="文本框 6">
            <a:extLst>
              <a:ext uri="{FF2B5EF4-FFF2-40B4-BE49-F238E27FC236}">
                <a16:creationId xmlns:a16="http://schemas.microsoft.com/office/drawing/2014/main" id="{C9C18D2D-1EC2-4447-4877-4F3961A4A186}"/>
              </a:ext>
            </a:extLst>
          </p:cNvPr>
          <p:cNvSpPr txBox="1"/>
          <p:nvPr/>
        </p:nvSpPr>
        <p:spPr>
          <a:xfrm>
            <a:off x="6746839" y="5210119"/>
            <a:ext cx="4134465" cy="523220"/>
          </a:xfrm>
          <a:prstGeom prst="rect">
            <a:avLst/>
          </a:prstGeom>
          <a:noFill/>
        </p:spPr>
        <p:txBody>
          <a:bodyPr wrap="none" rtlCol="0">
            <a:spAutoFit/>
          </a:bodyPr>
          <a:lstStyle/>
          <a:p>
            <a:r>
              <a:rPr lang="ja-JP" altLang="en-US" sz="1400" dirty="0"/>
              <a:t>なので，最適巡回路が含まれるようにするために</a:t>
            </a:r>
            <a:endParaRPr lang="en-US" altLang="ja-JP" sz="1400" dirty="0"/>
          </a:p>
          <a:p>
            <a:r>
              <a:rPr lang="ja-JP" altLang="en-US" sz="1400" dirty="0"/>
              <a:t>それ以上拡張すべき</a:t>
            </a:r>
            <a:endParaRPr lang="zh-CN" altLang="en-US" sz="1400" dirty="0"/>
          </a:p>
        </p:txBody>
      </p:sp>
      <p:pic>
        <p:nvPicPr>
          <p:cNvPr id="8" name="图片 7" descr="图片包含 滑雪, 桌子, 挂, 覆盖&#10;&#10;描述已自动生成">
            <a:extLst>
              <a:ext uri="{FF2B5EF4-FFF2-40B4-BE49-F238E27FC236}">
                <a16:creationId xmlns:a16="http://schemas.microsoft.com/office/drawing/2014/main" id="{5FD280D8-BF1D-8907-207A-0F3DFF596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861" y="2160980"/>
            <a:ext cx="3663629" cy="2747722"/>
          </a:xfrm>
          <a:prstGeom prst="rect">
            <a:avLst/>
          </a:prstGeom>
        </p:spPr>
      </p:pic>
    </p:spTree>
    <p:extLst>
      <p:ext uri="{BB962C8B-B14F-4D97-AF65-F5344CB8AC3E}">
        <p14:creationId xmlns:p14="http://schemas.microsoft.com/office/powerpoint/2010/main" val="12058905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3040</TotalTime>
  <Words>2158</Words>
  <Application>Microsoft Office PowerPoint</Application>
  <PresentationFormat>宽屏</PresentationFormat>
  <Paragraphs>537</Paragraphs>
  <Slides>17</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HaranoAjiMincho-Regular-Identity-H</vt:lpstr>
      <vt:lpstr>YakuHanJPs</vt:lpstr>
      <vt:lpstr>等线</vt:lpstr>
      <vt:lpstr>等线 Light</vt:lpstr>
      <vt:lpstr>Microsoft YaHei</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119</cp:revision>
  <dcterms:created xsi:type="dcterms:W3CDTF">2024-08-23T05:41:13Z</dcterms:created>
  <dcterms:modified xsi:type="dcterms:W3CDTF">2024-09-17T08:33:39Z</dcterms:modified>
</cp:coreProperties>
</file>