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88" d="100"/>
          <a:sy n="88" d="100"/>
        </p:scale>
        <p:origin x="4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12</a:t>
            </a:fld>
            <a:endParaRPr lang="zh-CN" altLang="en-US"/>
          </a:p>
        </p:txBody>
      </p:sp>
    </p:spTree>
    <p:extLst>
      <p:ext uri="{BB962C8B-B14F-4D97-AF65-F5344CB8AC3E}">
        <p14:creationId xmlns:p14="http://schemas.microsoft.com/office/powerpoint/2010/main" val="246064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3801457635"/>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3"/>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807368219"/>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5"/>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6"/>
                <a:stretch>
                  <a:fillRect l="-705" t="-1167" b="-428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BDF9FAE-223A-22B2-811F-0A986D4F9E2A}"/>
              </a:ext>
            </a:extLst>
          </p:cNvPr>
          <p:cNvSpPr txBox="1"/>
          <p:nvPr/>
        </p:nvSpPr>
        <p:spPr>
          <a:xfrm>
            <a:off x="0" y="6427113"/>
            <a:ext cx="6146800" cy="430887"/>
          </a:xfrm>
          <a:prstGeom prst="rect">
            <a:avLst/>
          </a:prstGeom>
          <a:noFill/>
        </p:spPr>
        <p:txBody>
          <a:bodyPr wrap="square">
            <a:spAutoFit/>
          </a:bodyPr>
          <a:lstStyle/>
          <a:p>
            <a:r>
              <a:rPr lang="ja-JP" altLang="en-US" sz="1100" dirty="0"/>
              <a:t>実験のインスタンス：</a:t>
            </a:r>
            <a:endParaRPr lang="en-US" altLang="ja-JP" sz="1100" dirty="0"/>
          </a:p>
          <a:p>
            <a:r>
              <a:rPr lang="ja-JP" altLang="en-US" sz="1100" dirty="0"/>
              <a:t>町の個数</a:t>
            </a:r>
            <a:r>
              <a:rPr lang="en-US" altLang="ja-JP" sz="1100" dirty="0"/>
              <a:t>5</a:t>
            </a:r>
            <a:r>
              <a:rPr lang="ja-JP" altLang="en-US" sz="1100" dirty="0"/>
              <a:t>から</a:t>
            </a:r>
            <a:r>
              <a:rPr lang="en-US" altLang="ja-JP" sz="1100" dirty="0"/>
              <a:t>200</a:t>
            </a:r>
            <a:r>
              <a:rPr lang="ja-JP" altLang="en-US" sz="1100" dirty="0"/>
              <a:t>まで（総</a:t>
            </a:r>
            <a:r>
              <a:rPr lang="en-US" altLang="ja-JP" sz="1100" dirty="0"/>
              <a:t>196</a:t>
            </a:r>
            <a:r>
              <a:rPr lang="ja-JP" altLang="en-US" sz="1100" dirty="0"/>
              <a:t>個）</a:t>
            </a:r>
            <a:endParaRPr lang="en-US" altLang="ja-JP" sz="1100" dirty="0"/>
          </a:p>
        </p:txBody>
      </p:sp>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059240"/>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4" y="2723804"/>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91708" y="5336424"/>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r>
              <a:rPr lang="en-US" altLang="ja-JP" sz="1400" baseline="30000" dirty="0"/>
              <a:t>[1]</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
        <p:nvSpPr>
          <p:cNvPr id="8" name="文本框 7">
            <a:extLst>
              <a:ext uri="{FF2B5EF4-FFF2-40B4-BE49-F238E27FC236}">
                <a16:creationId xmlns:a16="http://schemas.microsoft.com/office/drawing/2014/main" id="{E3AED02D-BEEB-105A-C49F-47136515B170}"/>
              </a:ext>
            </a:extLst>
          </p:cNvPr>
          <p:cNvSpPr txBox="1"/>
          <p:nvPr/>
        </p:nvSpPr>
        <p:spPr>
          <a:xfrm>
            <a:off x="-27022" y="6604135"/>
            <a:ext cx="8886424" cy="261610"/>
          </a:xfrm>
          <a:prstGeom prst="rect">
            <a:avLst/>
          </a:prstGeom>
          <a:noFill/>
        </p:spPr>
        <p:txBody>
          <a:bodyPr wrap="square">
            <a:spAutoFit/>
          </a:bodyPr>
          <a:lstStyle/>
          <a:p>
            <a:r>
              <a:rPr lang="en-US" altLang="zh-CN" sz="1100" dirty="0"/>
              <a:t>[1]</a:t>
            </a:r>
            <a:r>
              <a:rPr lang="zh-CN" altLang="en-US" sz="1100" dirty="0"/>
              <a:t>Michael B. Dillencourt,</a:t>
            </a:r>
            <a:r>
              <a:rPr lang="en-US" altLang="zh-CN" sz="1100" dirty="0"/>
              <a:t>”</a:t>
            </a:r>
            <a:r>
              <a:rPr lang="zh-CN" altLang="en-US" sz="1100" dirty="0"/>
              <a:t>Traveling salesman cycles are not always subgraphs of Delaunay triangulations or of minimum weight triangulations,</a:t>
            </a:r>
            <a:r>
              <a:rPr lang="en-US" altLang="zh-CN" sz="1100" dirty="0"/>
              <a:t>”</a:t>
            </a:r>
            <a:endParaRPr lang="zh-CN" altLang="en-US" sz="11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2791</TotalTime>
  <Words>2130</Words>
  <Application>Microsoft Office PowerPoint</Application>
  <PresentationFormat>宽屏</PresentationFormat>
  <Paragraphs>479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98</cp:revision>
  <dcterms:created xsi:type="dcterms:W3CDTF">2024-08-23T05:41:13Z</dcterms:created>
  <dcterms:modified xsi:type="dcterms:W3CDTF">2024-09-16T13:31:44Z</dcterms:modified>
</cp:coreProperties>
</file>