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76" r:id="rId6"/>
    <p:sldId id="270" r:id="rId7"/>
    <p:sldId id="277" r:id="rId8"/>
    <p:sldId id="271" r:id="rId9"/>
    <p:sldId id="278" r:id="rId10"/>
    <p:sldId id="272" r:id="rId11"/>
    <p:sldId id="260" r:id="rId12"/>
    <p:sldId id="266" r:id="rId13"/>
    <p:sldId id="273" r:id="rId14"/>
    <p:sldId id="274" r:id="rId15"/>
    <p:sldId id="275" r:id="rId16"/>
  </p:sldIdLst>
  <p:sldSz cx="10799763" cy="7199313"/>
  <p:notesSz cx="7104063" cy="10234613"/>
  <p:defaultTextStyle>
    <a:defPPr>
      <a:defRPr lang="en-US"/>
    </a:defPPr>
    <a:lvl1pPr marL="0" algn="l" defTabSz="769554" rtl="0" eaLnBrk="1" latinLnBrk="0" hangingPunct="1">
      <a:defRPr sz="3030" kern="1200">
        <a:solidFill>
          <a:schemeClr val="tx1"/>
        </a:solidFill>
        <a:latin typeface="+mn-lt"/>
        <a:ea typeface="+mn-ea"/>
        <a:cs typeface="+mn-cs"/>
      </a:defRPr>
    </a:lvl1pPr>
    <a:lvl2pPr marL="769554" algn="l" defTabSz="769554" rtl="0" eaLnBrk="1" latinLnBrk="0" hangingPunct="1">
      <a:defRPr sz="3030" kern="1200">
        <a:solidFill>
          <a:schemeClr val="tx1"/>
        </a:solidFill>
        <a:latin typeface="+mn-lt"/>
        <a:ea typeface="+mn-ea"/>
        <a:cs typeface="+mn-cs"/>
      </a:defRPr>
    </a:lvl2pPr>
    <a:lvl3pPr marL="1539108" algn="l" defTabSz="769554" rtl="0" eaLnBrk="1" latinLnBrk="0" hangingPunct="1">
      <a:defRPr sz="3030" kern="1200">
        <a:solidFill>
          <a:schemeClr val="tx1"/>
        </a:solidFill>
        <a:latin typeface="+mn-lt"/>
        <a:ea typeface="+mn-ea"/>
        <a:cs typeface="+mn-cs"/>
      </a:defRPr>
    </a:lvl3pPr>
    <a:lvl4pPr marL="2308664" algn="l" defTabSz="769554" rtl="0" eaLnBrk="1" latinLnBrk="0" hangingPunct="1">
      <a:defRPr sz="3030" kern="1200">
        <a:solidFill>
          <a:schemeClr val="tx1"/>
        </a:solidFill>
        <a:latin typeface="+mn-lt"/>
        <a:ea typeface="+mn-ea"/>
        <a:cs typeface="+mn-cs"/>
      </a:defRPr>
    </a:lvl4pPr>
    <a:lvl5pPr marL="3078214" algn="l" defTabSz="769554" rtl="0" eaLnBrk="1" latinLnBrk="0" hangingPunct="1">
      <a:defRPr sz="3030" kern="1200">
        <a:solidFill>
          <a:schemeClr val="tx1"/>
        </a:solidFill>
        <a:latin typeface="+mn-lt"/>
        <a:ea typeface="+mn-ea"/>
        <a:cs typeface="+mn-cs"/>
      </a:defRPr>
    </a:lvl5pPr>
    <a:lvl6pPr marL="3847771" algn="l" defTabSz="769554" rtl="0" eaLnBrk="1" latinLnBrk="0" hangingPunct="1">
      <a:defRPr sz="3030" kern="1200">
        <a:solidFill>
          <a:schemeClr val="tx1"/>
        </a:solidFill>
        <a:latin typeface="+mn-lt"/>
        <a:ea typeface="+mn-ea"/>
        <a:cs typeface="+mn-cs"/>
      </a:defRPr>
    </a:lvl6pPr>
    <a:lvl7pPr marL="4617324" algn="l" defTabSz="769554" rtl="0" eaLnBrk="1" latinLnBrk="0" hangingPunct="1">
      <a:defRPr sz="3030" kern="1200">
        <a:solidFill>
          <a:schemeClr val="tx1"/>
        </a:solidFill>
        <a:latin typeface="+mn-lt"/>
        <a:ea typeface="+mn-ea"/>
        <a:cs typeface="+mn-cs"/>
      </a:defRPr>
    </a:lvl7pPr>
    <a:lvl8pPr marL="5386879" algn="l" defTabSz="769554" rtl="0" eaLnBrk="1" latinLnBrk="0" hangingPunct="1">
      <a:defRPr sz="3030" kern="1200">
        <a:solidFill>
          <a:schemeClr val="tx1"/>
        </a:solidFill>
        <a:latin typeface="+mn-lt"/>
        <a:ea typeface="+mn-ea"/>
        <a:cs typeface="+mn-cs"/>
      </a:defRPr>
    </a:lvl8pPr>
    <a:lvl9pPr marL="6156431" algn="l" defTabSz="769554" rtl="0" eaLnBrk="1" latinLnBrk="0" hangingPunct="1">
      <a:defRPr sz="303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FBF"/>
    <a:srgbClr val="FFFFFF"/>
    <a:srgbClr val="A02B93"/>
    <a:srgbClr val="FFC000"/>
    <a:srgbClr val="E97132"/>
    <a:srgbClr val="4EA62D"/>
    <a:srgbClr val="F6F12B"/>
    <a:srgbClr val="CCD2D8"/>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28" autoAdjust="0"/>
    <p:restoredTop sz="94660"/>
  </p:normalViewPr>
  <p:slideViewPr>
    <p:cSldViewPr snapToGrid="0">
      <p:cViewPr>
        <p:scale>
          <a:sx n="66" d="100"/>
          <a:sy n="66" d="100"/>
        </p:scale>
        <p:origin x="360" y="948"/>
      </p:cViewPr>
      <p:guideLst/>
    </p:cSldViewPr>
  </p:slideViewPr>
  <p:notesTextViewPr>
    <p:cViewPr>
      <p:scale>
        <a:sx n="1" d="1"/>
        <a:sy n="1" d="1"/>
      </p:scale>
      <p:origin x="0" y="0"/>
    </p:cViewPr>
  </p:notesTextViewPr>
  <p:notesViewPr>
    <p:cSldViewPr snapToGrid="0">
      <p:cViewPr varScale="1">
        <p:scale>
          <a:sx n="75" d="100"/>
          <a:sy n="75" d="100"/>
        </p:scale>
        <p:origin x="1996"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iuch\Desktop\tsp\&#32479;&#35745;&#25991;&#26723;\&#26032;&#32479;&#35745;.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IU\Desktop\tsp\&#32479;&#35745;&#25991;&#26723;\&#20013;&#26399;&#32479;&#35745;.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The number of edges of different graphs</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v>de_edges</c:v>
          </c:tx>
          <c:spPr>
            <a:ln w="25400" cap="rnd">
              <a:noFill/>
              <a:round/>
            </a:ln>
            <a:effectLst/>
          </c:spPr>
          <c:marker>
            <c:symbol val="circle"/>
            <c:size val="5"/>
            <c:spPr>
              <a:solidFill>
                <a:srgbClr val="0070C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Sheet1!$D$2:$D$197</c:f>
              <c:numCache>
                <c:formatCode>General</c:formatCode>
                <c:ptCount val="196"/>
                <c:pt idx="0">
                  <c:v>9</c:v>
                </c:pt>
                <c:pt idx="1">
                  <c:v>11</c:v>
                </c:pt>
                <c:pt idx="2">
                  <c:v>13</c:v>
                </c:pt>
                <c:pt idx="3">
                  <c:v>17</c:v>
                </c:pt>
                <c:pt idx="4">
                  <c:v>18</c:v>
                </c:pt>
                <c:pt idx="5">
                  <c:v>21</c:v>
                </c:pt>
                <c:pt idx="6">
                  <c:v>22</c:v>
                </c:pt>
                <c:pt idx="7">
                  <c:v>26</c:v>
                </c:pt>
                <c:pt idx="8">
                  <c:v>29</c:v>
                </c:pt>
                <c:pt idx="9">
                  <c:v>33</c:v>
                </c:pt>
                <c:pt idx="10">
                  <c:v>33</c:v>
                </c:pt>
                <c:pt idx="11">
                  <c:v>38</c:v>
                </c:pt>
                <c:pt idx="12">
                  <c:v>42</c:v>
                </c:pt>
                <c:pt idx="13">
                  <c:v>44</c:v>
                </c:pt>
                <c:pt idx="14">
                  <c:v>45</c:v>
                </c:pt>
                <c:pt idx="15">
                  <c:v>50</c:v>
                </c:pt>
                <c:pt idx="16">
                  <c:v>53</c:v>
                </c:pt>
                <c:pt idx="17">
                  <c:v>55</c:v>
                </c:pt>
                <c:pt idx="18">
                  <c:v>60</c:v>
                </c:pt>
                <c:pt idx="19">
                  <c:v>61</c:v>
                </c:pt>
                <c:pt idx="20">
                  <c:v>65</c:v>
                </c:pt>
                <c:pt idx="21">
                  <c:v>67</c:v>
                </c:pt>
                <c:pt idx="22">
                  <c:v>69</c:v>
                </c:pt>
                <c:pt idx="23">
                  <c:v>70</c:v>
                </c:pt>
                <c:pt idx="24">
                  <c:v>77</c:v>
                </c:pt>
                <c:pt idx="25">
                  <c:v>79</c:v>
                </c:pt>
                <c:pt idx="26">
                  <c:v>81</c:v>
                </c:pt>
                <c:pt idx="27">
                  <c:v>81</c:v>
                </c:pt>
                <c:pt idx="28">
                  <c:v>88</c:v>
                </c:pt>
                <c:pt idx="29">
                  <c:v>91</c:v>
                </c:pt>
                <c:pt idx="30">
                  <c:v>94</c:v>
                </c:pt>
                <c:pt idx="31">
                  <c:v>96</c:v>
                </c:pt>
                <c:pt idx="32">
                  <c:v>97</c:v>
                </c:pt>
                <c:pt idx="33">
                  <c:v>103</c:v>
                </c:pt>
                <c:pt idx="34">
                  <c:v>107</c:v>
                </c:pt>
                <c:pt idx="35">
                  <c:v>106</c:v>
                </c:pt>
                <c:pt idx="36">
                  <c:v>111</c:v>
                </c:pt>
                <c:pt idx="37">
                  <c:v>110</c:v>
                </c:pt>
                <c:pt idx="38">
                  <c:v>117</c:v>
                </c:pt>
                <c:pt idx="39">
                  <c:v>119</c:v>
                </c:pt>
                <c:pt idx="40">
                  <c:v>122</c:v>
                </c:pt>
                <c:pt idx="41">
                  <c:v>124</c:v>
                </c:pt>
                <c:pt idx="42">
                  <c:v>127</c:v>
                </c:pt>
                <c:pt idx="43">
                  <c:v>133</c:v>
                </c:pt>
                <c:pt idx="44">
                  <c:v>133</c:v>
                </c:pt>
                <c:pt idx="45">
                  <c:v>135</c:v>
                </c:pt>
                <c:pt idx="46">
                  <c:v>139</c:v>
                </c:pt>
                <c:pt idx="47">
                  <c:v>146</c:v>
                </c:pt>
                <c:pt idx="48">
                  <c:v>146</c:v>
                </c:pt>
                <c:pt idx="49">
                  <c:v>149</c:v>
                </c:pt>
                <c:pt idx="50">
                  <c:v>148</c:v>
                </c:pt>
                <c:pt idx="51">
                  <c:v>155</c:v>
                </c:pt>
                <c:pt idx="52">
                  <c:v>158</c:v>
                </c:pt>
                <c:pt idx="53">
                  <c:v>160</c:v>
                </c:pt>
                <c:pt idx="54">
                  <c:v>163</c:v>
                </c:pt>
                <c:pt idx="55">
                  <c:v>166</c:v>
                </c:pt>
                <c:pt idx="56">
                  <c:v>172</c:v>
                </c:pt>
                <c:pt idx="57">
                  <c:v>168</c:v>
                </c:pt>
                <c:pt idx="58">
                  <c:v>178</c:v>
                </c:pt>
                <c:pt idx="59">
                  <c:v>179</c:v>
                </c:pt>
                <c:pt idx="60">
                  <c:v>183</c:v>
                </c:pt>
                <c:pt idx="61">
                  <c:v>181</c:v>
                </c:pt>
                <c:pt idx="62">
                  <c:v>187</c:v>
                </c:pt>
                <c:pt idx="63">
                  <c:v>192</c:v>
                </c:pt>
                <c:pt idx="64">
                  <c:v>193</c:v>
                </c:pt>
                <c:pt idx="65">
                  <c:v>197</c:v>
                </c:pt>
                <c:pt idx="66">
                  <c:v>197</c:v>
                </c:pt>
                <c:pt idx="67">
                  <c:v>204</c:v>
                </c:pt>
                <c:pt idx="68">
                  <c:v>203</c:v>
                </c:pt>
                <c:pt idx="69">
                  <c:v>209</c:v>
                </c:pt>
                <c:pt idx="70">
                  <c:v>210</c:v>
                </c:pt>
                <c:pt idx="71">
                  <c:v>213</c:v>
                </c:pt>
                <c:pt idx="72">
                  <c:v>220</c:v>
                </c:pt>
                <c:pt idx="73">
                  <c:v>221</c:v>
                </c:pt>
                <c:pt idx="74">
                  <c:v>223</c:v>
                </c:pt>
                <c:pt idx="75">
                  <c:v>224</c:v>
                </c:pt>
                <c:pt idx="76">
                  <c:v>227</c:v>
                </c:pt>
                <c:pt idx="77">
                  <c:v>230</c:v>
                </c:pt>
                <c:pt idx="78">
                  <c:v>231</c:v>
                </c:pt>
                <c:pt idx="79">
                  <c:v>236</c:v>
                </c:pt>
                <c:pt idx="80">
                  <c:v>240</c:v>
                </c:pt>
                <c:pt idx="81">
                  <c:v>245</c:v>
                </c:pt>
                <c:pt idx="82">
                  <c:v>247</c:v>
                </c:pt>
                <c:pt idx="83">
                  <c:v>245</c:v>
                </c:pt>
                <c:pt idx="84">
                  <c:v>252</c:v>
                </c:pt>
                <c:pt idx="85">
                  <c:v>256</c:v>
                </c:pt>
                <c:pt idx="86">
                  <c:v>260</c:v>
                </c:pt>
                <c:pt idx="87">
                  <c:v>264</c:v>
                </c:pt>
                <c:pt idx="88">
                  <c:v>266</c:v>
                </c:pt>
                <c:pt idx="89">
                  <c:v>266</c:v>
                </c:pt>
                <c:pt idx="90">
                  <c:v>269</c:v>
                </c:pt>
                <c:pt idx="91">
                  <c:v>275</c:v>
                </c:pt>
                <c:pt idx="92">
                  <c:v>276</c:v>
                </c:pt>
                <c:pt idx="93">
                  <c:v>280</c:v>
                </c:pt>
                <c:pt idx="94">
                  <c:v>283</c:v>
                </c:pt>
                <c:pt idx="95">
                  <c:v>286</c:v>
                </c:pt>
                <c:pt idx="96">
                  <c:v>288</c:v>
                </c:pt>
                <c:pt idx="97">
                  <c:v>290</c:v>
                </c:pt>
                <c:pt idx="98">
                  <c:v>293</c:v>
                </c:pt>
                <c:pt idx="99">
                  <c:v>300</c:v>
                </c:pt>
                <c:pt idx="100">
                  <c:v>301</c:v>
                </c:pt>
                <c:pt idx="101">
                  <c:v>299</c:v>
                </c:pt>
                <c:pt idx="102">
                  <c:v>306</c:v>
                </c:pt>
                <c:pt idx="103">
                  <c:v>312</c:v>
                </c:pt>
                <c:pt idx="104">
                  <c:v>312</c:v>
                </c:pt>
                <c:pt idx="105">
                  <c:v>316</c:v>
                </c:pt>
                <c:pt idx="106">
                  <c:v>318</c:v>
                </c:pt>
                <c:pt idx="107">
                  <c:v>321</c:v>
                </c:pt>
                <c:pt idx="108">
                  <c:v>324</c:v>
                </c:pt>
                <c:pt idx="109">
                  <c:v>327</c:v>
                </c:pt>
                <c:pt idx="110">
                  <c:v>326</c:v>
                </c:pt>
                <c:pt idx="111">
                  <c:v>333</c:v>
                </c:pt>
                <c:pt idx="112">
                  <c:v>336</c:v>
                </c:pt>
                <c:pt idx="113">
                  <c:v>339</c:v>
                </c:pt>
                <c:pt idx="114">
                  <c:v>342</c:v>
                </c:pt>
                <c:pt idx="115">
                  <c:v>346</c:v>
                </c:pt>
                <c:pt idx="116">
                  <c:v>347</c:v>
                </c:pt>
                <c:pt idx="117">
                  <c:v>353</c:v>
                </c:pt>
                <c:pt idx="118">
                  <c:v>354</c:v>
                </c:pt>
                <c:pt idx="119">
                  <c:v>356</c:v>
                </c:pt>
                <c:pt idx="120">
                  <c:v>356</c:v>
                </c:pt>
                <c:pt idx="121">
                  <c:v>364</c:v>
                </c:pt>
                <c:pt idx="122">
                  <c:v>365</c:v>
                </c:pt>
                <c:pt idx="123">
                  <c:v>365</c:v>
                </c:pt>
                <c:pt idx="124">
                  <c:v>375</c:v>
                </c:pt>
                <c:pt idx="125">
                  <c:v>377</c:v>
                </c:pt>
                <c:pt idx="126">
                  <c:v>377</c:v>
                </c:pt>
                <c:pt idx="127">
                  <c:v>382</c:v>
                </c:pt>
                <c:pt idx="128">
                  <c:v>387</c:v>
                </c:pt>
                <c:pt idx="129">
                  <c:v>385</c:v>
                </c:pt>
                <c:pt idx="130">
                  <c:v>391</c:v>
                </c:pt>
                <c:pt idx="131">
                  <c:v>394</c:v>
                </c:pt>
                <c:pt idx="132">
                  <c:v>393</c:v>
                </c:pt>
                <c:pt idx="133">
                  <c:v>395</c:v>
                </c:pt>
                <c:pt idx="134">
                  <c:v>399</c:v>
                </c:pt>
                <c:pt idx="135">
                  <c:v>406</c:v>
                </c:pt>
                <c:pt idx="136">
                  <c:v>405</c:v>
                </c:pt>
                <c:pt idx="137">
                  <c:v>412</c:v>
                </c:pt>
                <c:pt idx="138">
                  <c:v>413</c:v>
                </c:pt>
                <c:pt idx="139">
                  <c:v>415</c:v>
                </c:pt>
                <c:pt idx="140">
                  <c:v>419</c:v>
                </c:pt>
                <c:pt idx="141">
                  <c:v>418</c:v>
                </c:pt>
                <c:pt idx="142">
                  <c:v>421</c:v>
                </c:pt>
                <c:pt idx="143">
                  <c:v>427</c:v>
                </c:pt>
                <c:pt idx="144">
                  <c:v>432</c:v>
                </c:pt>
                <c:pt idx="145">
                  <c:v>434</c:v>
                </c:pt>
                <c:pt idx="146">
                  <c:v>435</c:v>
                </c:pt>
                <c:pt idx="147">
                  <c:v>443</c:v>
                </c:pt>
                <c:pt idx="148">
                  <c:v>442</c:v>
                </c:pt>
                <c:pt idx="149">
                  <c:v>446</c:v>
                </c:pt>
                <c:pt idx="150">
                  <c:v>449</c:v>
                </c:pt>
                <c:pt idx="151">
                  <c:v>450</c:v>
                </c:pt>
                <c:pt idx="152">
                  <c:v>455</c:v>
                </c:pt>
                <c:pt idx="153">
                  <c:v>459</c:v>
                </c:pt>
                <c:pt idx="154">
                  <c:v>462</c:v>
                </c:pt>
                <c:pt idx="155">
                  <c:v>464</c:v>
                </c:pt>
                <c:pt idx="156">
                  <c:v>460</c:v>
                </c:pt>
                <c:pt idx="157">
                  <c:v>470</c:v>
                </c:pt>
                <c:pt idx="158">
                  <c:v>473</c:v>
                </c:pt>
                <c:pt idx="159">
                  <c:v>474</c:v>
                </c:pt>
                <c:pt idx="160">
                  <c:v>477</c:v>
                </c:pt>
                <c:pt idx="161">
                  <c:v>481</c:v>
                </c:pt>
                <c:pt idx="162">
                  <c:v>488</c:v>
                </c:pt>
                <c:pt idx="163">
                  <c:v>486</c:v>
                </c:pt>
                <c:pt idx="164">
                  <c:v>493</c:v>
                </c:pt>
                <c:pt idx="165">
                  <c:v>490</c:v>
                </c:pt>
                <c:pt idx="166">
                  <c:v>496</c:v>
                </c:pt>
                <c:pt idx="167">
                  <c:v>501</c:v>
                </c:pt>
                <c:pt idx="168">
                  <c:v>500</c:v>
                </c:pt>
                <c:pt idx="169">
                  <c:v>505</c:v>
                </c:pt>
                <c:pt idx="170">
                  <c:v>508</c:v>
                </c:pt>
                <c:pt idx="171">
                  <c:v>513</c:v>
                </c:pt>
                <c:pt idx="172">
                  <c:v>515</c:v>
                </c:pt>
                <c:pt idx="173">
                  <c:v>516</c:v>
                </c:pt>
                <c:pt idx="174">
                  <c:v>515</c:v>
                </c:pt>
                <c:pt idx="175">
                  <c:v>523</c:v>
                </c:pt>
                <c:pt idx="176">
                  <c:v>526</c:v>
                </c:pt>
                <c:pt idx="177">
                  <c:v>526</c:v>
                </c:pt>
                <c:pt idx="178">
                  <c:v>531</c:v>
                </c:pt>
                <c:pt idx="179">
                  <c:v>537</c:v>
                </c:pt>
                <c:pt idx="180">
                  <c:v>539</c:v>
                </c:pt>
                <c:pt idx="181">
                  <c:v>541</c:v>
                </c:pt>
                <c:pt idx="182">
                  <c:v>544</c:v>
                </c:pt>
                <c:pt idx="183">
                  <c:v>547</c:v>
                </c:pt>
                <c:pt idx="184">
                  <c:v>553</c:v>
                </c:pt>
                <c:pt idx="185">
                  <c:v>551</c:v>
                </c:pt>
                <c:pt idx="186">
                  <c:v>556</c:v>
                </c:pt>
                <c:pt idx="187">
                  <c:v>560</c:v>
                </c:pt>
                <c:pt idx="188">
                  <c:v>563</c:v>
                </c:pt>
                <c:pt idx="189">
                  <c:v>566</c:v>
                </c:pt>
                <c:pt idx="190">
                  <c:v>568</c:v>
                </c:pt>
                <c:pt idx="191">
                  <c:v>569</c:v>
                </c:pt>
                <c:pt idx="192">
                  <c:v>577</c:v>
                </c:pt>
                <c:pt idx="193">
                  <c:v>576</c:v>
                </c:pt>
                <c:pt idx="194">
                  <c:v>580</c:v>
                </c:pt>
                <c:pt idx="195">
                  <c:v>580</c:v>
                </c:pt>
              </c:numCache>
            </c:numRef>
          </c:yVal>
          <c:smooth val="0"/>
          <c:extLst>
            <c:ext xmlns:c16="http://schemas.microsoft.com/office/drawing/2014/chart" uri="{C3380CC4-5D6E-409C-BE32-E72D297353CC}">
              <c16:uniqueId val="{00000000-B1E8-40EC-AE46-25DFA9E757C7}"/>
            </c:ext>
          </c:extLst>
        </c:ser>
        <c:ser>
          <c:idx val="1"/>
          <c:order val="1"/>
          <c:tx>
            <c:v>seg_edges</c:v>
          </c:tx>
          <c:spPr>
            <a:ln w="25400" cap="rnd">
              <a:noFill/>
              <a:round/>
            </a:ln>
            <a:effectLst/>
          </c:spPr>
          <c:marker>
            <c:symbol val="circle"/>
            <c:size val="5"/>
            <c:spPr>
              <a:solidFill>
                <a:schemeClr val="accent2"/>
              </a:solidFill>
              <a:ln w="9525">
                <a:solidFill>
                  <a:schemeClr val="accent2"/>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Sheet1!$E$2:$E$197</c:f>
              <c:numCache>
                <c:formatCode>General</c:formatCode>
                <c:ptCount val="196"/>
                <c:pt idx="0">
                  <c:v>10</c:v>
                </c:pt>
                <c:pt idx="1">
                  <c:v>15</c:v>
                </c:pt>
                <c:pt idx="2">
                  <c:v>21</c:v>
                </c:pt>
                <c:pt idx="3">
                  <c:v>28</c:v>
                </c:pt>
                <c:pt idx="4">
                  <c:v>36</c:v>
                </c:pt>
                <c:pt idx="5">
                  <c:v>45</c:v>
                </c:pt>
                <c:pt idx="6">
                  <c:v>50</c:v>
                </c:pt>
                <c:pt idx="7">
                  <c:v>60</c:v>
                </c:pt>
                <c:pt idx="8">
                  <c:v>72</c:v>
                </c:pt>
                <c:pt idx="9">
                  <c:v>83</c:v>
                </c:pt>
                <c:pt idx="10">
                  <c:v>93</c:v>
                </c:pt>
                <c:pt idx="11">
                  <c:v>99</c:v>
                </c:pt>
                <c:pt idx="12">
                  <c:v>118</c:v>
                </c:pt>
                <c:pt idx="13">
                  <c:v>126</c:v>
                </c:pt>
                <c:pt idx="14">
                  <c:v>129</c:v>
                </c:pt>
                <c:pt idx="15">
                  <c:v>143</c:v>
                </c:pt>
                <c:pt idx="16">
                  <c:v>159</c:v>
                </c:pt>
                <c:pt idx="17">
                  <c:v>165</c:v>
                </c:pt>
                <c:pt idx="18">
                  <c:v>180</c:v>
                </c:pt>
                <c:pt idx="19">
                  <c:v>192</c:v>
                </c:pt>
                <c:pt idx="20">
                  <c:v>206</c:v>
                </c:pt>
                <c:pt idx="21">
                  <c:v>217</c:v>
                </c:pt>
                <c:pt idx="22">
                  <c:v>218</c:v>
                </c:pt>
                <c:pt idx="23">
                  <c:v>221</c:v>
                </c:pt>
                <c:pt idx="24">
                  <c:v>266</c:v>
                </c:pt>
                <c:pt idx="25">
                  <c:v>262</c:v>
                </c:pt>
                <c:pt idx="26">
                  <c:v>263</c:v>
                </c:pt>
                <c:pt idx="27">
                  <c:v>267</c:v>
                </c:pt>
                <c:pt idx="28">
                  <c:v>296</c:v>
                </c:pt>
                <c:pt idx="29">
                  <c:v>306</c:v>
                </c:pt>
                <c:pt idx="30">
                  <c:v>308</c:v>
                </c:pt>
                <c:pt idx="31">
                  <c:v>335</c:v>
                </c:pt>
                <c:pt idx="32">
                  <c:v>326</c:v>
                </c:pt>
                <c:pt idx="33">
                  <c:v>375</c:v>
                </c:pt>
                <c:pt idx="34">
                  <c:v>379</c:v>
                </c:pt>
                <c:pt idx="35">
                  <c:v>365</c:v>
                </c:pt>
                <c:pt idx="36">
                  <c:v>384</c:v>
                </c:pt>
                <c:pt idx="37">
                  <c:v>384</c:v>
                </c:pt>
                <c:pt idx="38">
                  <c:v>407</c:v>
                </c:pt>
                <c:pt idx="39">
                  <c:v>418</c:v>
                </c:pt>
                <c:pt idx="40">
                  <c:v>434</c:v>
                </c:pt>
                <c:pt idx="41">
                  <c:v>439</c:v>
                </c:pt>
                <c:pt idx="42">
                  <c:v>453</c:v>
                </c:pt>
                <c:pt idx="43">
                  <c:v>484</c:v>
                </c:pt>
                <c:pt idx="44">
                  <c:v>496</c:v>
                </c:pt>
                <c:pt idx="45">
                  <c:v>495</c:v>
                </c:pt>
                <c:pt idx="46">
                  <c:v>493</c:v>
                </c:pt>
                <c:pt idx="47">
                  <c:v>537</c:v>
                </c:pt>
                <c:pt idx="48">
                  <c:v>524</c:v>
                </c:pt>
                <c:pt idx="49">
                  <c:v>542</c:v>
                </c:pt>
                <c:pt idx="50">
                  <c:v>539</c:v>
                </c:pt>
                <c:pt idx="51">
                  <c:v>562</c:v>
                </c:pt>
                <c:pt idx="52">
                  <c:v>592</c:v>
                </c:pt>
                <c:pt idx="53">
                  <c:v>590</c:v>
                </c:pt>
                <c:pt idx="54">
                  <c:v>601</c:v>
                </c:pt>
                <c:pt idx="55">
                  <c:v>621</c:v>
                </c:pt>
                <c:pt idx="56">
                  <c:v>653</c:v>
                </c:pt>
                <c:pt idx="57">
                  <c:v>616</c:v>
                </c:pt>
                <c:pt idx="58">
                  <c:v>657</c:v>
                </c:pt>
                <c:pt idx="59">
                  <c:v>688</c:v>
                </c:pt>
                <c:pt idx="60">
                  <c:v>677</c:v>
                </c:pt>
                <c:pt idx="61">
                  <c:v>680</c:v>
                </c:pt>
                <c:pt idx="62">
                  <c:v>711</c:v>
                </c:pt>
                <c:pt idx="63">
                  <c:v>726</c:v>
                </c:pt>
                <c:pt idx="64">
                  <c:v>733</c:v>
                </c:pt>
                <c:pt idx="65">
                  <c:v>760</c:v>
                </c:pt>
                <c:pt idx="66">
                  <c:v>737</c:v>
                </c:pt>
                <c:pt idx="67">
                  <c:v>771</c:v>
                </c:pt>
                <c:pt idx="68">
                  <c:v>766</c:v>
                </c:pt>
                <c:pt idx="69">
                  <c:v>801</c:v>
                </c:pt>
                <c:pt idx="70">
                  <c:v>802</c:v>
                </c:pt>
                <c:pt idx="71">
                  <c:v>800</c:v>
                </c:pt>
                <c:pt idx="72">
                  <c:v>863</c:v>
                </c:pt>
                <c:pt idx="73">
                  <c:v>858</c:v>
                </c:pt>
                <c:pt idx="74">
                  <c:v>871</c:v>
                </c:pt>
                <c:pt idx="75">
                  <c:v>844</c:v>
                </c:pt>
                <c:pt idx="76">
                  <c:v>877</c:v>
                </c:pt>
                <c:pt idx="77">
                  <c:v>889</c:v>
                </c:pt>
                <c:pt idx="78">
                  <c:v>905</c:v>
                </c:pt>
                <c:pt idx="79">
                  <c:v>916</c:v>
                </c:pt>
                <c:pt idx="80">
                  <c:v>929</c:v>
                </c:pt>
                <c:pt idx="81">
                  <c:v>955</c:v>
                </c:pt>
                <c:pt idx="82">
                  <c:v>963</c:v>
                </c:pt>
                <c:pt idx="83">
                  <c:v>926</c:v>
                </c:pt>
                <c:pt idx="84">
                  <c:v>972</c:v>
                </c:pt>
                <c:pt idx="85">
                  <c:v>990</c:v>
                </c:pt>
                <c:pt idx="86">
                  <c:v>1040</c:v>
                </c:pt>
                <c:pt idx="87">
                  <c:v>1025</c:v>
                </c:pt>
                <c:pt idx="88">
                  <c:v>1030</c:v>
                </c:pt>
                <c:pt idx="89">
                  <c:v>1021</c:v>
                </c:pt>
                <c:pt idx="90">
                  <c:v>1051</c:v>
                </c:pt>
                <c:pt idx="91">
                  <c:v>1087</c:v>
                </c:pt>
                <c:pt idx="92">
                  <c:v>1088</c:v>
                </c:pt>
                <c:pt idx="93">
                  <c:v>1112</c:v>
                </c:pt>
                <c:pt idx="94">
                  <c:v>1123</c:v>
                </c:pt>
                <c:pt idx="95">
                  <c:v>1143</c:v>
                </c:pt>
                <c:pt idx="96">
                  <c:v>1138</c:v>
                </c:pt>
                <c:pt idx="97">
                  <c:v>1137</c:v>
                </c:pt>
                <c:pt idx="98">
                  <c:v>1129</c:v>
                </c:pt>
                <c:pt idx="99">
                  <c:v>1159</c:v>
                </c:pt>
                <c:pt idx="100">
                  <c:v>1209</c:v>
                </c:pt>
                <c:pt idx="101">
                  <c:v>1171</c:v>
                </c:pt>
                <c:pt idx="102">
                  <c:v>1228</c:v>
                </c:pt>
                <c:pt idx="103">
                  <c:v>1240</c:v>
                </c:pt>
                <c:pt idx="104">
                  <c:v>1248</c:v>
                </c:pt>
                <c:pt idx="105">
                  <c:v>1276</c:v>
                </c:pt>
                <c:pt idx="106">
                  <c:v>1255</c:v>
                </c:pt>
                <c:pt idx="107">
                  <c:v>1299</c:v>
                </c:pt>
                <c:pt idx="108">
                  <c:v>1313</c:v>
                </c:pt>
                <c:pt idx="109">
                  <c:v>1304</c:v>
                </c:pt>
                <c:pt idx="110">
                  <c:v>1310</c:v>
                </c:pt>
                <c:pt idx="111">
                  <c:v>1323</c:v>
                </c:pt>
                <c:pt idx="112">
                  <c:v>1359</c:v>
                </c:pt>
                <c:pt idx="113">
                  <c:v>1351</c:v>
                </c:pt>
                <c:pt idx="114">
                  <c:v>1333</c:v>
                </c:pt>
                <c:pt idx="115">
                  <c:v>1397</c:v>
                </c:pt>
                <c:pt idx="116">
                  <c:v>1385</c:v>
                </c:pt>
                <c:pt idx="117">
                  <c:v>1417</c:v>
                </c:pt>
                <c:pt idx="118">
                  <c:v>1418</c:v>
                </c:pt>
                <c:pt idx="119">
                  <c:v>1429</c:v>
                </c:pt>
                <c:pt idx="120">
                  <c:v>1402</c:v>
                </c:pt>
                <c:pt idx="121">
                  <c:v>1462</c:v>
                </c:pt>
                <c:pt idx="122">
                  <c:v>1447</c:v>
                </c:pt>
                <c:pt idx="123">
                  <c:v>1451</c:v>
                </c:pt>
                <c:pt idx="124">
                  <c:v>1511</c:v>
                </c:pt>
                <c:pt idx="125">
                  <c:v>1496</c:v>
                </c:pt>
                <c:pt idx="126">
                  <c:v>1537</c:v>
                </c:pt>
                <c:pt idx="127">
                  <c:v>1541</c:v>
                </c:pt>
                <c:pt idx="128">
                  <c:v>1586</c:v>
                </c:pt>
                <c:pt idx="129">
                  <c:v>1544</c:v>
                </c:pt>
                <c:pt idx="130">
                  <c:v>1574</c:v>
                </c:pt>
                <c:pt idx="131">
                  <c:v>1623</c:v>
                </c:pt>
                <c:pt idx="132">
                  <c:v>1572</c:v>
                </c:pt>
                <c:pt idx="133">
                  <c:v>1586</c:v>
                </c:pt>
                <c:pt idx="134">
                  <c:v>1605</c:v>
                </c:pt>
                <c:pt idx="135">
                  <c:v>1649</c:v>
                </c:pt>
                <c:pt idx="136">
                  <c:v>1618</c:v>
                </c:pt>
                <c:pt idx="137">
                  <c:v>1701</c:v>
                </c:pt>
                <c:pt idx="138">
                  <c:v>1659</c:v>
                </c:pt>
                <c:pt idx="139">
                  <c:v>1666</c:v>
                </c:pt>
                <c:pt idx="140">
                  <c:v>1687</c:v>
                </c:pt>
                <c:pt idx="141">
                  <c:v>1677</c:v>
                </c:pt>
                <c:pt idx="142">
                  <c:v>1672</c:v>
                </c:pt>
                <c:pt idx="143">
                  <c:v>1723</c:v>
                </c:pt>
                <c:pt idx="144">
                  <c:v>1730</c:v>
                </c:pt>
                <c:pt idx="145">
                  <c:v>1783</c:v>
                </c:pt>
                <c:pt idx="146">
                  <c:v>1747</c:v>
                </c:pt>
                <c:pt idx="147">
                  <c:v>1790</c:v>
                </c:pt>
                <c:pt idx="148">
                  <c:v>1779</c:v>
                </c:pt>
                <c:pt idx="149">
                  <c:v>1826</c:v>
                </c:pt>
                <c:pt idx="150">
                  <c:v>1842</c:v>
                </c:pt>
                <c:pt idx="151">
                  <c:v>1832</c:v>
                </c:pt>
                <c:pt idx="152">
                  <c:v>1841</c:v>
                </c:pt>
                <c:pt idx="153">
                  <c:v>1888</c:v>
                </c:pt>
                <c:pt idx="154">
                  <c:v>1871</c:v>
                </c:pt>
                <c:pt idx="155">
                  <c:v>1891</c:v>
                </c:pt>
                <c:pt idx="156">
                  <c:v>1849</c:v>
                </c:pt>
                <c:pt idx="157">
                  <c:v>1916</c:v>
                </c:pt>
                <c:pt idx="158">
                  <c:v>1932</c:v>
                </c:pt>
                <c:pt idx="159">
                  <c:v>1930</c:v>
                </c:pt>
                <c:pt idx="160">
                  <c:v>1918</c:v>
                </c:pt>
                <c:pt idx="161">
                  <c:v>1982</c:v>
                </c:pt>
                <c:pt idx="162">
                  <c:v>2026</c:v>
                </c:pt>
                <c:pt idx="163">
                  <c:v>2005</c:v>
                </c:pt>
                <c:pt idx="164">
                  <c:v>2034</c:v>
                </c:pt>
                <c:pt idx="165">
                  <c:v>1994</c:v>
                </c:pt>
                <c:pt idx="166">
                  <c:v>2013</c:v>
                </c:pt>
                <c:pt idx="167">
                  <c:v>2046</c:v>
                </c:pt>
                <c:pt idx="168">
                  <c:v>2012</c:v>
                </c:pt>
                <c:pt idx="169">
                  <c:v>2031</c:v>
                </c:pt>
                <c:pt idx="170">
                  <c:v>2076</c:v>
                </c:pt>
                <c:pt idx="171">
                  <c:v>2103</c:v>
                </c:pt>
                <c:pt idx="172">
                  <c:v>2125</c:v>
                </c:pt>
                <c:pt idx="173">
                  <c:v>2082</c:v>
                </c:pt>
                <c:pt idx="174">
                  <c:v>2100</c:v>
                </c:pt>
                <c:pt idx="175">
                  <c:v>2148</c:v>
                </c:pt>
                <c:pt idx="176">
                  <c:v>2147</c:v>
                </c:pt>
                <c:pt idx="177">
                  <c:v>2174</c:v>
                </c:pt>
                <c:pt idx="178">
                  <c:v>2147</c:v>
                </c:pt>
                <c:pt idx="179">
                  <c:v>2208</c:v>
                </c:pt>
                <c:pt idx="180">
                  <c:v>2257</c:v>
                </c:pt>
                <c:pt idx="181">
                  <c:v>2197</c:v>
                </c:pt>
                <c:pt idx="182">
                  <c:v>2227</c:v>
                </c:pt>
                <c:pt idx="183">
                  <c:v>2234</c:v>
                </c:pt>
                <c:pt idx="184">
                  <c:v>2301</c:v>
                </c:pt>
                <c:pt idx="185">
                  <c:v>2284</c:v>
                </c:pt>
                <c:pt idx="186">
                  <c:v>2264</c:v>
                </c:pt>
                <c:pt idx="187">
                  <c:v>2280</c:v>
                </c:pt>
                <c:pt idx="188">
                  <c:v>2336</c:v>
                </c:pt>
                <c:pt idx="189">
                  <c:v>2321</c:v>
                </c:pt>
                <c:pt idx="190">
                  <c:v>2355</c:v>
                </c:pt>
                <c:pt idx="191">
                  <c:v>2348</c:v>
                </c:pt>
                <c:pt idx="192">
                  <c:v>2388</c:v>
                </c:pt>
                <c:pt idx="193">
                  <c:v>2356</c:v>
                </c:pt>
                <c:pt idx="194">
                  <c:v>2398</c:v>
                </c:pt>
                <c:pt idx="195">
                  <c:v>2394</c:v>
                </c:pt>
              </c:numCache>
            </c:numRef>
          </c:yVal>
          <c:smooth val="0"/>
          <c:extLst>
            <c:ext xmlns:c16="http://schemas.microsoft.com/office/drawing/2014/chart" uri="{C3380CC4-5D6E-409C-BE32-E72D297353CC}">
              <c16:uniqueId val="{00000001-B1E8-40EC-AE46-25DFA9E757C7}"/>
            </c:ext>
          </c:extLst>
        </c:ser>
        <c:ser>
          <c:idx val="2"/>
          <c:order val="2"/>
          <c:tx>
            <c:v>nei_edges</c:v>
          </c:tx>
          <c:spPr>
            <a:ln w="19050" cap="rnd">
              <a:noFill/>
              <a:round/>
            </a:ln>
            <a:effectLst/>
          </c:spPr>
          <c:marker>
            <c:symbol val="circle"/>
            <c:size val="5"/>
            <c:spPr>
              <a:solidFill>
                <a:schemeClr val="accent6"/>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Sheet1!$F$2:$F$197</c:f>
              <c:numCache>
                <c:formatCode>General</c:formatCode>
                <c:ptCount val="196"/>
                <c:pt idx="0">
                  <c:v>10</c:v>
                </c:pt>
                <c:pt idx="1">
                  <c:v>15</c:v>
                </c:pt>
                <c:pt idx="2">
                  <c:v>21</c:v>
                </c:pt>
                <c:pt idx="3">
                  <c:v>28</c:v>
                </c:pt>
                <c:pt idx="4">
                  <c:v>36</c:v>
                </c:pt>
                <c:pt idx="5">
                  <c:v>45</c:v>
                </c:pt>
                <c:pt idx="6">
                  <c:v>54</c:v>
                </c:pt>
                <c:pt idx="7">
                  <c:v>66</c:v>
                </c:pt>
                <c:pt idx="8">
                  <c:v>77</c:v>
                </c:pt>
                <c:pt idx="9">
                  <c:v>91</c:v>
                </c:pt>
                <c:pt idx="10">
                  <c:v>99</c:v>
                </c:pt>
                <c:pt idx="11">
                  <c:v>118</c:v>
                </c:pt>
                <c:pt idx="12">
                  <c:v>135</c:v>
                </c:pt>
                <c:pt idx="13">
                  <c:v>147</c:v>
                </c:pt>
                <c:pt idx="14">
                  <c:v>161</c:v>
                </c:pt>
                <c:pt idx="15">
                  <c:v>186</c:v>
                </c:pt>
                <c:pt idx="16">
                  <c:v>194</c:v>
                </c:pt>
                <c:pt idx="17">
                  <c:v>222</c:v>
                </c:pt>
                <c:pt idx="18">
                  <c:v>238</c:v>
                </c:pt>
                <c:pt idx="19">
                  <c:v>244</c:v>
                </c:pt>
                <c:pt idx="20">
                  <c:v>286</c:v>
                </c:pt>
                <c:pt idx="21">
                  <c:v>271</c:v>
                </c:pt>
                <c:pt idx="22">
                  <c:v>292</c:v>
                </c:pt>
                <c:pt idx="23">
                  <c:v>282</c:v>
                </c:pt>
                <c:pt idx="24">
                  <c:v>342</c:v>
                </c:pt>
                <c:pt idx="25">
                  <c:v>366</c:v>
                </c:pt>
                <c:pt idx="26">
                  <c:v>367</c:v>
                </c:pt>
                <c:pt idx="27">
                  <c:v>348</c:v>
                </c:pt>
                <c:pt idx="28">
                  <c:v>427</c:v>
                </c:pt>
                <c:pt idx="29">
                  <c:v>425</c:v>
                </c:pt>
                <c:pt idx="30">
                  <c:v>436</c:v>
                </c:pt>
                <c:pt idx="31">
                  <c:v>475</c:v>
                </c:pt>
                <c:pt idx="32">
                  <c:v>467</c:v>
                </c:pt>
                <c:pt idx="33">
                  <c:v>495</c:v>
                </c:pt>
                <c:pt idx="34">
                  <c:v>536</c:v>
                </c:pt>
                <c:pt idx="35">
                  <c:v>523</c:v>
                </c:pt>
                <c:pt idx="36">
                  <c:v>541</c:v>
                </c:pt>
                <c:pt idx="37">
                  <c:v>525</c:v>
                </c:pt>
                <c:pt idx="38">
                  <c:v>598</c:v>
                </c:pt>
                <c:pt idx="39">
                  <c:v>585</c:v>
                </c:pt>
                <c:pt idx="40">
                  <c:v>581</c:v>
                </c:pt>
                <c:pt idx="41">
                  <c:v>627</c:v>
                </c:pt>
                <c:pt idx="42">
                  <c:v>652</c:v>
                </c:pt>
                <c:pt idx="43">
                  <c:v>743</c:v>
                </c:pt>
                <c:pt idx="44">
                  <c:v>681</c:v>
                </c:pt>
                <c:pt idx="45">
                  <c:v>685</c:v>
                </c:pt>
                <c:pt idx="46">
                  <c:v>735</c:v>
                </c:pt>
                <c:pt idx="47">
                  <c:v>813</c:v>
                </c:pt>
                <c:pt idx="48">
                  <c:v>794</c:v>
                </c:pt>
                <c:pt idx="49">
                  <c:v>825</c:v>
                </c:pt>
                <c:pt idx="50">
                  <c:v>774</c:v>
                </c:pt>
                <c:pt idx="51">
                  <c:v>832</c:v>
                </c:pt>
                <c:pt idx="52">
                  <c:v>845</c:v>
                </c:pt>
                <c:pt idx="53">
                  <c:v>839</c:v>
                </c:pt>
                <c:pt idx="54">
                  <c:v>870</c:v>
                </c:pt>
                <c:pt idx="55">
                  <c:v>878</c:v>
                </c:pt>
                <c:pt idx="56">
                  <c:v>988</c:v>
                </c:pt>
                <c:pt idx="57">
                  <c:v>953</c:v>
                </c:pt>
                <c:pt idx="58">
                  <c:v>1033</c:v>
                </c:pt>
                <c:pt idx="59">
                  <c:v>992</c:v>
                </c:pt>
                <c:pt idx="60">
                  <c:v>1068</c:v>
                </c:pt>
                <c:pt idx="61">
                  <c:v>971</c:v>
                </c:pt>
                <c:pt idx="62">
                  <c:v>1064</c:v>
                </c:pt>
                <c:pt idx="63">
                  <c:v>1101</c:v>
                </c:pt>
                <c:pt idx="64">
                  <c:v>1099</c:v>
                </c:pt>
                <c:pt idx="65">
                  <c:v>1126</c:v>
                </c:pt>
                <c:pt idx="66">
                  <c:v>1101</c:v>
                </c:pt>
                <c:pt idx="67">
                  <c:v>1180</c:v>
                </c:pt>
                <c:pt idx="68">
                  <c:v>1126</c:v>
                </c:pt>
                <c:pt idx="69">
                  <c:v>1189</c:v>
                </c:pt>
                <c:pt idx="70">
                  <c:v>1259</c:v>
                </c:pt>
                <c:pt idx="71">
                  <c:v>1211</c:v>
                </c:pt>
                <c:pt idx="72">
                  <c:v>1308</c:v>
                </c:pt>
                <c:pt idx="73">
                  <c:v>1282</c:v>
                </c:pt>
                <c:pt idx="74">
                  <c:v>1285</c:v>
                </c:pt>
                <c:pt idx="75">
                  <c:v>1258</c:v>
                </c:pt>
                <c:pt idx="76">
                  <c:v>1307</c:v>
                </c:pt>
                <c:pt idx="77">
                  <c:v>1299</c:v>
                </c:pt>
                <c:pt idx="78">
                  <c:v>1281</c:v>
                </c:pt>
                <c:pt idx="79">
                  <c:v>1336</c:v>
                </c:pt>
                <c:pt idx="80">
                  <c:v>1414</c:v>
                </c:pt>
                <c:pt idx="81">
                  <c:v>1476</c:v>
                </c:pt>
                <c:pt idx="82">
                  <c:v>1465</c:v>
                </c:pt>
                <c:pt idx="83">
                  <c:v>1412</c:v>
                </c:pt>
                <c:pt idx="84">
                  <c:v>1440</c:v>
                </c:pt>
                <c:pt idx="85">
                  <c:v>1505</c:v>
                </c:pt>
                <c:pt idx="86">
                  <c:v>1557</c:v>
                </c:pt>
                <c:pt idx="87">
                  <c:v>1660</c:v>
                </c:pt>
                <c:pt idx="88">
                  <c:v>1612</c:v>
                </c:pt>
                <c:pt idx="89">
                  <c:v>1555</c:v>
                </c:pt>
                <c:pt idx="90">
                  <c:v>1610</c:v>
                </c:pt>
                <c:pt idx="91">
                  <c:v>1638</c:v>
                </c:pt>
                <c:pt idx="92">
                  <c:v>1668</c:v>
                </c:pt>
                <c:pt idx="93">
                  <c:v>1697</c:v>
                </c:pt>
                <c:pt idx="94">
                  <c:v>1658</c:v>
                </c:pt>
                <c:pt idx="95">
                  <c:v>1750</c:v>
                </c:pt>
                <c:pt idx="96">
                  <c:v>1783</c:v>
                </c:pt>
                <c:pt idx="97">
                  <c:v>1742</c:v>
                </c:pt>
                <c:pt idx="98">
                  <c:v>1770</c:v>
                </c:pt>
                <c:pt idx="99">
                  <c:v>1927</c:v>
                </c:pt>
                <c:pt idx="100">
                  <c:v>1876</c:v>
                </c:pt>
                <c:pt idx="101">
                  <c:v>1705</c:v>
                </c:pt>
                <c:pt idx="102">
                  <c:v>1856</c:v>
                </c:pt>
                <c:pt idx="103">
                  <c:v>1978</c:v>
                </c:pt>
                <c:pt idx="104">
                  <c:v>1876</c:v>
                </c:pt>
                <c:pt idx="105">
                  <c:v>1948</c:v>
                </c:pt>
                <c:pt idx="106">
                  <c:v>2027</c:v>
                </c:pt>
                <c:pt idx="107">
                  <c:v>1962</c:v>
                </c:pt>
                <c:pt idx="108">
                  <c:v>1971</c:v>
                </c:pt>
                <c:pt idx="109">
                  <c:v>1989</c:v>
                </c:pt>
                <c:pt idx="110">
                  <c:v>1969</c:v>
                </c:pt>
                <c:pt idx="111">
                  <c:v>2046</c:v>
                </c:pt>
                <c:pt idx="112">
                  <c:v>2030</c:v>
                </c:pt>
                <c:pt idx="113">
                  <c:v>2176</c:v>
                </c:pt>
                <c:pt idx="114">
                  <c:v>2122</c:v>
                </c:pt>
                <c:pt idx="115">
                  <c:v>2151</c:v>
                </c:pt>
                <c:pt idx="116">
                  <c:v>2111</c:v>
                </c:pt>
                <c:pt idx="117">
                  <c:v>2162</c:v>
                </c:pt>
                <c:pt idx="118">
                  <c:v>2172</c:v>
                </c:pt>
                <c:pt idx="119">
                  <c:v>2198</c:v>
                </c:pt>
                <c:pt idx="120">
                  <c:v>2184</c:v>
                </c:pt>
                <c:pt idx="121">
                  <c:v>2274</c:v>
                </c:pt>
                <c:pt idx="122">
                  <c:v>2409</c:v>
                </c:pt>
                <c:pt idx="123">
                  <c:v>2169</c:v>
                </c:pt>
                <c:pt idx="124">
                  <c:v>2512</c:v>
                </c:pt>
                <c:pt idx="125">
                  <c:v>2526</c:v>
                </c:pt>
                <c:pt idx="126">
                  <c:v>2374</c:v>
                </c:pt>
                <c:pt idx="127">
                  <c:v>2465</c:v>
                </c:pt>
                <c:pt idx="128">
                  <c:v>2461</c:v>
                </c:pt>
                <c:pt idx="129">
                  <c:v>2488</c:v>
                </c:pt>
                <c:pt idx="130">
                  <c:v>2500</c:v>
                </c:pt>
                <c:pt idx="131">
                  <c:v>2452</c:v>
                </c:pt>
                <c:pt idx="132">
                  <c:v>2422</c:v>
                </c:pt>
                <c:pt idx="133">
                  <c:v>2407</c:v>
                </c:pt>
                <c:pt idx="134">
                  <c:v>2440</c:v>
                </c:pt>
                <c:pt idx="135">
                  <c:v>2536</c:v>
                </c:pt>
                <c:pt idx="136">
                  <c:v>2469</c:v>
                </c:pt>
                <c:pt idx="137">
                  <c:v>2587</c:v>
                </c:pt>
                <c:pt idx="138">
                  <c:v>2683</c:v>
                </c:pt>
                <c:pt idx="139">
                  <c:v>2619</c:v>
                </c:pt>
                <c:pt idx="140">
                  <c:v>2707</c:v>
                </c:pt>
                <c:pt idx="141">
                  <c:v>2593</c:v>
                </c:pt>
                <c:pt idx="142">
                  <c:v>2648</c:v>
                </c:pt>
                <c:pt idx="143">
                  <c:v>2694</c:v>
                </c:pt>
                <c:pt idx="144">
                  <c:v>2874</c:v>
                </c:pt>
                <c:pt idx="145">
                  <c:v>2691</c:v>
                </c:pt>
                <c:pt idx="146">
                  <c:v>2721</c:v>
                </c:pt>
                <c:pt idx="147">
                  <c:v>2895</c:v>
                </c:pt>
                <c:pt idx="148">
                  <c:v>2820</c:v>
                </c:pt>
                <c:pt idx="149">
                  <c:v>2855</c:v>
                </c:pt>
                <c:pt idx="150">
                  <c:v>2834</c:v>
                </c:pt>
                <c:pt idx="151">
                  <c:v>2807</c:v>
                </c:pt>
                <c:pt idx="152">
                  <c:v>2868</c:v>
                </c:pt>
                <c:pt idx="153">
                  <c:v>2890</c:v>
                </c:pt>
                <c:pt idx="154">
                  <c:v>2986</c:v>
                </c:pt>
                <c:pt idx="155">
                  <c:v>2947</c:v>
                </c:pt>
                <c:pt idx="156">
                  <c:v>2900</c:v>
                </c:pt>
                <c:pt idx="157">
                  <c:v>2941</c:v>
                </c:pt>
                <c:pt idx="158">
                  <c:v>3049</c:v>
                </c:pt>
                <c:pt idx="159">
                  <c:v>3029</c:v>
                </c:pt>
                <c:pt idx="160">
                  <c:v>3093</c:v>
                </c:pt>
                <c:pt idx="161">
                  <c:v>3007</c:v>
                </c:pt>
                <c:pt idx="162">
                  <c:v>3145</c:v>
                </c:pt>
                <c:pt idx="163">
                  <c:v>2987</c:v>
                </c:pt>
                <c:pt idx="164">
                  <c:v>3188</c:v>
                </c:pt>
                <c:pt idx="165">
                  <c:v>3134</c:v>
                </c:pt>
                <c:pt idx="166">
                  <c:v>3153</c:v>
                </c:pt>
                <c:pt idx="167">
                  <c:v>3301</c:v>
                </c:pt>
                <c:pt idx="168">
                  <c:v>3275</c:v>
                </c:pt>
                <c:pt idx="169">
                  <c:v>3333</c:v>
                </c:pt>
                <c:pt idx="170">
                  <c:v>3322</c:v>
                </c:pt>
                <c:pt idx="171">
                  <c:v>3384</c:v>
                </c:pt>
                <c:pt idx="172">
                  <c:v>3310</c:v>
                </c:pt>
                <c:pt idx="173">
                  <c:v>3271</c:v>
                </c:pt>
                <c:pt idx="174">
                  <c:v>3147</c:v>
                </c:pt>
                <c:pt idx="175">
                  <c:v>3346</c:v>
                </c:pt>
                <c:pt idx="176">
                  <c:v>3346</c:v>
                </c:pt>
                <c:pt idx="177">
                  <c:v>3293</c:v>
                </c:pt>
                <c:pt idx="178">
                  <c:v>3523</c:v>
                </c:pt>
                <c:pt idx="179">
                  <c:v>3486</c:v>
                </c:pt>
                <c:pt idx="180">
                  <c:v>3453</c:v>
                </c:pt>
                <c:pt idx="181">
                  <c:v>3535</c:v>
                </c:pt>
                <c:pt idx="182">
                  <c:v>3471</c:v>
                </c:pt>
                <c:pt idx="183">
                  <c:v>3534</c:v>
                </c:pt>
                <c:pt idx="184">
                  <c:v>3649</c:v>
                </c:pt>
                <c:pt idx="185">
                  <c:v>3497</c:v>
                </c:pt>
                <c:pt idx="186">
                  <c:v>3646</c:v>
                </c:pt>
                <c:pt idx="187">
                  <c:v>3702</c:v>
                </c:pt>
                <c:pt idx="188">
                  <c:v>3697</c:v>
                </c:pt>
                <c:pt idx="189">
                  <c:v>3725</c:v>
                </c:pt>
                <c:pt idx="190">
                  <c:v>3681</c:v>
                </c:pt>
                <c:pt idx="191">
                  <c:v>3717</c:v>
                </c:pt>
                <c:pt idx="192">
                  <c:v>3745</c:v>
                </c:pt>
                <c:pt idx="193">
                  <c:v>3679</c:v>
                </c:pt>
                <c:pt idx="194">
                  <c:v>3769</c:v>
                </c:pt>
                <c:pt idx="195">
                  <c:v>3828</c:v>
                </c:pt>
              </c:numCache>
            </c:numRef>
          </c:yVal>
          <c:smooth val="0"/>
          <c:extLst>
            <c:ext xmlns:c16="http://schemas.microsoft.com/office/drawing/2014/chart" uri="{C3380CC4-5D6E-409C-BE32-E72D297353CC}">
              <c16:uniqueId val="{00000002-B1E8-40EC-AE46-25DFA9E757C7}"/>
            </c:ext>
          </c:extLst>
        </c:ser>
        <c:ser>
          <c:idx val="3"/>
          <c:order val="3"/>
          <c:tx>
            <c:v>complete_edges</c:v>
          </c:tx>
          <c:spPr>
            <a:ln w="25400" cap="rnd">
              <a:noFill/>
              <a:round/>
            </a:ln>
            <a:effectLst/>
          </c:spPr>
          <c:marker>
            <c:symbol val="circle"/>
            <c:size val="5"/>
            <c:spPr>
              <a:solidFill>
                <a:srgbClr val="FFC00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Sheet1!$C$2:$C$197</c:f>
              <c:numCache>
                <c:formatCode>General</c:formatCode>
                <c:ptCount val="196"/>
                <c:pt idx="0">
                  <c:v>10</c:v>
                </c:pt>
                <c:pt idx="1">
                  <c:v>15</c:v>
                </c:pt>
                <c:pt idx="2">
                  <c:v>21</c:v>
                </c:pt>
                <c:pt idx="3">
                  <c:v>28</c:v>
                </c:pt>
                <c:pt idx="4">
                  <c:v>36</c:v>
                </c:pt>
                <c:pt idx="5">
                  <c:v>45</c:v>
                </c:pt>
                <c:pt idx="6">
                  <c:v>55</c:v>
                </c:pt>
                <c:pt idx="7">
                  <c:v>66</c:v>
                </c:pt>
                <c:pt idx="8">
                  <c:v>78</c:v>
                </c:pt>
                <c:pt idx="9">
                  <c:v>91</c:v>
                </c:pt>
                <c:pt idx="10">
                  <c:v>105</c:v>
                </c:pt>
                <c:pt idx="11">
                  <c:v>120</c:v>
                </c:pt>
                <c:pt idx="12">
                  <c:v>136</c:v>
                </c:pt>
                <c:pt idx="13">
                  <c:v>153</c:v>
                </c:pt>
                <c:pt idx="14">
                  <c:v>171</c:v>
                </c:pt>
                <c:pt idx="15">
                  <c:v>190</c:v>
                </c:pt>
                <c:pt idx="16">
                  <c:v>210</c:v>
                </c:pt>
                <c:pt idx="17">
                  <c:v>231</c:v>
                </c:pt>
                <c:pt idx="18">
                  <c:v>253</c:v>
                </c:pt>
                <c:pt idx="19">
                  <c:v>276</c:v>
                </c:pt>
                <c:pt idx="20">
                  <c:v>300</c:v>
                </c:pt>
                <c:pt idx="21">
                  <c:v>325</c:v>
                </c:pt>
                <c:pt idx="22">
                  <c:v>351</c:v>
                </c:pt>
                <c:pt idx="23">
                  <c:v>378</c:v>
                </c:pt>
                <c:pt idx="24">
                  <c:v>406</c:v>
                </c:pt>
                <c:pt idx="25">
                  <c:v>435</c:v>
                </c:pt>
                <c:pt idx="26">
                  <c:v>465</c:v>
                </c:pt>
                <c:pt idx="27">
                  <c:v>496</c:v>
                </c:pt>
                <c:pt idx="28">
                  <c:v>528</c:v>
                </c:pt>
                <c:pt idx="29">
                  <c:v>561</c:v>
                </c:pt>
                <c:pt idx="30">
                  <c:v>595</c:v>
                </c:pt>
                <c:pt idx="31">
                  <c:v>630</c:v>
                </c:pt>
                <c:pt idx="32">
                  <c:v>666</c:v>
                </c:pt>
                <c:pt idx="33">
                  <c:v>703</c:v>
                </c:pt>
                <c:pt idx="34">
                  <c:v>741</c:v>
                </c:pt>
                <c:pt idx="35">
                  <c:v>780</c:v>
                </c:pt>
                <c:pt idx="36">
                  <c:v>820</c:v>
                </c:pt>
                <c:pt idx="37">
                  <c:v>861</c:v>
                </c:pt>
                <c:pt idx="38">
                  <c:v>903</c:v>
                </c:pt>
                <c:pt idx="39">
                  <c:v>946</c:v>
                </c:pt>
                <c:pt idx="40">
                  <c:v>990</c:v>
                </c:pt>
                <c:pt idx="41">
                  <c:v>1035</c:v>
                </c:pt>
                <c:pt idx="42">
                  <c:v>1081</c:v>
                </c:pt>
                <c:pt idx="43">
                  <c:v>1128</c:v>
                </c:pt>
                <c:pt idx="44">
                  <c:v>1176</c:v>
                </c:pt>
                <c:pt idx="45">
                  <c:v>1225</c:v>
                </c:pt>
                <c:pt idx="46">
                  <c:v>1275</c:v>
                </c:pt>
                <c:pt idx="47">
                  <c:v>1326</c:v>
                </c:pt>
                <c:pt idx="48">
                  <c:v>1378</c:v>
                </c:pt>
                <c:pt idx="49">
                  <c:v>1431</c:v>
                </c:pt>
                <c:pt idx="50">
                  <c:v>1485</c:v>
                </c:pt>
                <c:pt idx="51">
                  <c:v>1540</c:v>
                </c:pt>
                <c:pt idx="52">
                  <c:v>1596</c:v>
                </c:pt>
                <c:pt idx="53">
                  <c:v>1653</c:v>
                </c:pt>
                <c:pt idx="54">
                  <c:v>1711</c:v>
                </c:pt>
                <c:pt idx="55">
                  <c:v>1770</c:v>
                </c:pt>
                <c:pt idx="56">
                  <c:v>1830</c:v>
                </c:pt>
                <c:pt idx="57">
                  <c:v>1891</c:v>
                </c:pt>
                <c:pt idx="58">
                  <c:v>1953</c:v>
                </c:pt>
                <c:pt idx="59">
                  <c:v>2016</c:v>
                </c:pt>
                <c:pt idx="60">
                  <c:v>2080</c:v>
                </c:pt>
                <c:pt idx="61">
                  <c:v>2145</c:v>
                </c:pt>
                <c:pt idx="62">
                  <c:v>2211</c:v>
                </c:pt>
                <c:pt idx="63">
                  <c:v>2278</c:v>
                </c:pt>
                <c:pt idx="64">
                  <c:v>2346</c:v>
                </c:pt>
                <c:pt idx="65">
                  <c:v>2415</c:v>
                </c:pt>
                <c:pt idx="66">
                  <c:v>2485</c:v>
                </c:pt>
                <c:pt idx="67">
                  <c:v>2556</c:v>
                </c:pt>
                <c:pt idx="68">
                  <c:v>2628</c:v>
                </c:pt>
                <c:pt idx="69">
                  <c:v>2701</c:v>
                </c:pt>
                <c:pt idx="70">
                  <c:v>2775</c:v>
                </c:pt>
                <c:pt idx="71">
                  <c:v>2850</c:v>
                </c:pt>
                <c:pt idx="72">
                  <c:v>2926</c:v>
                </c:pt>
                <c:pt idx="73">
                  <c:v>3003</c:v>
                </c:pt>
                <c:pt idx="74">
                  <c:v>3081</c:v>
                </c:pt>
                <c:pt idx="75">
                  <c:v>3160</c:v>
                </c:pt>
                <c:pt idx="76">
                  <c:v>3240</c:v>
                </c:pt>
                <c:pt idx="77">
                  <c:v>3321</c:v>
                </c:pt>
                <c:pt idx="78">
                  <c:v>3403</c:v>
                </c:pt>
                <c:pt idx="79">
                  <c:v>3486</c:v>
                </c:pt>
                <c:pt idx="80">
                  <c:v>3570</c:v>
                </c:pt>
                <c:pt idx="81">
                  <c:v>3655</c:v>
                </c:pt>
                <c:pt idx="82">
                  <c:v>3741</c:v>
                </c:pt>
                <c:pt idx="83">
                  <c:v>3828</c:v>
                </c:pt>
                <c:pt idx="84">
                  <c:v>3916</c:v>
                </c:pt>
                <c:pt idx="85">
                  <c:v>4005</c:v>
                </c:pt>
                <c:pt idx="86">
                  <c:v>4095</c:v>
                </c:pt>
                <c:pt idx="87">
                  <c:v>4186</c:v>
                </c:pt>
                <c:pt idx="88">
                  <c:v>4278</c:v>
                </c:pt>
                <c:pt idx="89">
                  <c:v>4371</c:v>
                </c:pt>
                <c:pt idx="90">
                  <c:v>4465</c:v>
                </c:pt>
                <c:pt idx="91">
                  <c:v>4560</c:v>
                </c:pt>
                <c:pt idx="92">
                  <c:v>4656</c:v>
                </c:pt>
                <c:pt idx="93">
                  <c:v>4753</c:v>
                </c:pt>
                <c:pt idx="94">
                  <c:v>4851</c:v>
                </c:pt>
                <c:pt idx="95">
                  <c:v>4950</c:v>
                </c:pt>
                <c:pt idx="96">
                  <c:v>5050</c:v>
                </c:pt>
                <c:pt idx="97">
                  <c:v>5151</c:v>
                </c:pt>
                <c:pt idx="98">
                  <c:v>5253</c:v>
                </c:pt>
                <c:pt idx="99">
                  <c:v>5356</c:v>
                </c:pt>
                <c:pt idx="100">
                  <c:v>5460</c:v>
                </c:pt>
                <c:pt idx="101">
                  <c:v>5565</c:v>
                </c:pt>
                <c:pt idx="102">
                  <c:v>5671</c:v>
                </c:pt>
                <c:pt idx="103">
                  <c:v>5778</c:v>
                </c:pt>
                <c:pt idx="104">
                  <c:v>5886</c:v>
                </c:pt>
                <c:pt idx="105">
                  <c:v>5995</c:v>
                </c:pt>
                <c:pt idx="106">
                  <c:v>6105</c:v>
                </c:pt>
                <c:pt idx="107">
                  <c:v>6216</c:v>
                </c:pt>
                <c:pt idx="108">
                  <c:v>6328</c:v>
                </c:pt>
                <c:pt idx="109">
                  <c:v>6441</c:v>
                </c:pt>
                <c:pt idx="110">
                  <c:v>6555</c:v>
                </c:pt>
                <c:pt idx="111">
                  <c:v>6670</c:v>
                </c:pt>
                <c:pt idx="112">
                  <c:v>6786</c:v>
                </c:pt>
                <c:pt idx="113">
                  <c:v>6903</c:v>
                </c:pt>
                <c:pt idx="114">
                  <c:v>7021</c:v>
                </c:pt>
                <c:pt idx="115">
                  <c:v>7140</c:v>
                </c:pt>
                <c:pt idx="116">
                  <c:v>7260</c:v>
                </c:pt>
                <c:pt idx="117">
                  <c:v>7381</c:v>
                </c:pt>
                <c:pt idx="118">
                  <c:v>7503</c:v>
                </c:pt>
                <c:pt idx="119">
                  <c:v>7626</c:v>
                </c:pt>
                <c:pt idx="120">
                  <c:v>7750</c:v>
                </c:pt>
                <c:pt idx="121">
                  <c:v>7875</c:v>
                </c:pt>
                <c:pt idx="122">
                  <c:v>8001</c:v>
                </c:pt>
                <c:pt idx="123">
                  <c:v>8128</c:v>
                </c:pt>
                <c:pt idx="124">
                  <c:v>8256</c:v>
                </c:pt>
                <c:pt idx="125">
                  <c:v>8385</c:v>
                </c:pt>
                <c:pt idx="126">
                  <c:v>8515</c:v>
                </c:pt>
                <c:pt idx="127">
                  <c:v>8646</c:v>
                </c:pt>
                <c:pt idx="128">
                  <c:v>8778</c:v>
                </c:pt>
                <c:pt idx="129">
                  <c:v>8911</c:v>
                </c:pt>
                <c:pt idx="130">
                  <c:v>9045</c:v>
                </c:pt>
                <c:pt idx="131">
                  <c:v>9180</c:v>
                </c:pt>
                <c:pt idx="132">
                  <c:v>9316</c:v>
                </c:pt>
                <c:pt idx="133">
                  <c:v>9453</c:v>
                </c:pt>
                <c:pt idx="134">
                  <c:v>9591</c:v>
                </c:pt>
                <c:pt idx="135">
                  <c:v>9730</c:v>
                </c:pt>
                <c:pt idx="136">
                  <c:v>9870</c:v>
                </c:pt>
                <c:pt idx="137">
                  <c:v>10011</c:v>
                </c:pt>
                <c:pt idx="138">
                  <c:v>10153</c:v>
                </c:pt>
                <c:pt idx="139">
                  <c:v>10296</c:v>
                </c:pt>
                <c:pt idx="140">
                  <c:v>10440</c:v>
                </c:pt>
                <c:pt idx="141">
                  <c:v>10585</c:v>
                </c:pt>
                <c:pt idx="142">
                  <c:v>10731</c:v>
                </c:pt>
                <c:pt idx="143">
                  <c:v>10878</c:v>
                </c:pt>
                <c:pt idx="144">
                  <c:v>11026</c:v>
                </c:pt>
                <c:pt idx="145">
                  <c:v>11175</c:v>
                </c:pt>
                <c:pt idx="146">
                  <c:v>11325</c:v>
                </c:pt>
                <c:pt idx="147">
                  <c:v>11476</c:v>
                </c:pt>
                <c:pt idx="148">
                  <c:v>11628</c:v>
                </c:pt>
                <c:pt idx="149">
                  <c:v>11781</c:v>
                </c:pt>
                <c:pt idx="150">
                  <c:v>11935</c:v>
                </c:pt>
                <c:pt idx="151">
                  <c:v>12090</c:v>
                </c:pt>
                <c:pt idx="152">
                  <c:v>12246</c:v>
                </c:pt>
                <c:pt idx="153">
                  <c:v>12403</c:v>
                </c:pt>
                <c:pt idx="154">
                  <c:v>12561</c:v>
                </c:pt>
                <c:pt idx="155">
                  <c:v>12720</c:v>
                </c:pt>
                <c:pt idx="156">
                  <c:v>12880</c:v>
                </c:pt>
                <c:pt idx="157">
                  <c:v>13041</c:v>
                </c:pt>
                <c:pt idx="158">
                  <c:v>13203</c:v>
                </c:pt>
                <c:pt idx="159">
                  <c:v>13366</c:v>
                </c:pt>
                <c:pt idx="160">
                  <c:v>13530</c:v>
                </c:pt>
                <c:pt idx="161">
                  <c:v>13695</c:v>
                </c:pt>
                <c:pt idx="162">
                  <c:v>13861</c:v>
                </c:pt>
                <c:pt idx="163">
                  <c:v>14028</c:v>
                </c:pt>
                <c:pt idx="164">
                  <c:v>14196</c:v>
                </c:pt>
                <c:pt idx="165">
                  <c:v>14365</c:v>
                </c:pt>
                <c:pt idx="166">
                  <c:v>14535</c:v>
                </c:pt>
                <c:pt idx="167">
                  <c:v>14706</c:v>
                </c:pt>
                <c:pt idx="168">
                  <c:v>14878</c:v>
                </c:pt>
                <c:pt idx="169">
                  <c:v>15051</c:v>
                </c:pt>
                <c:pt idx="170">
                  <c:v>15225</c:v>
                </c:pt>
                <c:pt idx="171">
                  <c:v>15400</c:v>
                </c:pt>
                <c:pt idx="172">
                  <c:v>15576</c:v>
                </c:pt>
                <c:pt idx="173">
                  <c:v>15753</c:v>
                </c:pt>
                <c:pt idx="174">
                  <c:v>15931</c:v>
                </c:pt>
                <c:pt idx="175">
                  <c:v>16110</c:v>
                </c:pt>
                <c:pt idx="176">
                  <c:v>16290</c:v>
                </c:pt>
                <c:pt idx="177">
                  <c:v>16471</c:v>
                </c:pt>
                <c:pt idx="178">
                  <c:v>16653</c:v>
                </c:pt>
                <c:pt idx="179">
                  <c:v>16836</c:v>
                </c:pt>
                <c:pt idx="180">
                  <c:v>17020</c:v>
                </c:pt>
                <c:pt idx="181">
                  <c:v>17205</c:v>
                </c:pt>
                <c:pt idx="182">
                  <c:v>17391</c:v>
                </c:pt>
                <c:pt idx="183">
                  <c:v>17578</c:v>
                </c:pt>
                <c:pt idx="184">
                  <c:v>17766</c:v>
                </c:pt>
                <c:pt idx="185">
                  <c:v>17955</c:v>
                </c:pt>
                <c:pt idx="186">
                  <c:v>18145</c:v>
                </c:pt>
                <c:pt idx="187">
                  <c:v>18336</c:v>
                </c:pt>
                <c:pt idx="188">
                  <c:v>18528</c:v>
                </c:pt>
                <c:pt idx="189">
                  <c:v>18721</c:v>
                </c:pt>
                <c:pt idx="190">
                  <c:v>18915</c:v>
                </c:pt>
                <c:pt idx="191">
                  <c:v>19110</c:v>
                </c:pt>
                <c:pt idx="192">
                  <c:v>19306</c:v>
                </c:pt>
                <c:pt idx="193">
                  <c:v>19503</c:v>
                </c:pt>
                <c:pt idx="194">
                  <c:v>19701</c:v>
                </c:pt>
                <c:pt idx="195">
                  <c:v>19900</c:v>
                </c:pt>
              </c:numCache>
            </c:numRef>
          </c:yVal>
          <c:smooth val="0"/>
          <c:extLst>
            <c:ext xmlns:c16="http://schemas.microsoft.com/office/drawing/2014/chart" uri="{C3380CC4-5D6E-409C-BE32-E72D297353CC}">
              <c16:uniqueId val="{00000003-B1E8-40EC-AE46-25DFA9E757C7}"/>
            </c:ext>
          </c:extLst>
        </c:ser>
        <c:dLbls>
          <c:showLegendKey val="0"/>
          <c:showVal val="0"/>
          <c:showCatName val="0"/>
          <c:showSerName val="0"/>
          <c:showPercent val="0"/>
          <c:showBubbleSize val="0"/>
        </c:dLbls>
        <c:axId val="2035338480"/>
        <c:axId val="2035335120"/>
      </c:scatterChart>
      <c:valAx>
        <c:axId val="2035338480"/>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instance</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5120"/>
        <c:crosses val="autoZero"/>
        <c:crossBetween val="midCat"/>
      </c:valAx>
      <c:valAx>
        <c:axId val="2035335120"/>
        <c:scaling>
          <c:orientation val="minMax"/>
          <c:max val="2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the number of edges</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84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seg削減率</c:v>
          </c:tx>
          <c:spPr>
            <a:ln w="25400" cap="rnd">
              <a:noFill/>
              <a:round/>
            </a:ln>
            <a:effectLst/>
          </c:spPr>
          <c:marker>
            <c:symbol val="circle"/>
            <c:size val="5"/>
            <c:spPr>
              <a:solidFill>
                <a:schemeClr val="accent1"/>
              </a:solidFill>
              <a:ln w="9525">
                <a:solidFill>
                  <a:schemeClr val="accent1"/>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Sheet1!$N$2:$N$197</c:f>
              <c:numCache>
                <c:formatCode>General</c:formatCode>
                <c:ptCount val="196"/>
                <c:pt idx="0">
                  <c:v>10</c:v>
                </c:pt>
                <c:pt idx="1">
                  <c:v>6.666666666666667</c:v>
                </c:pt>
                <c:pt idx="2">
                  <c:v>4.7619047619047619</c:v>
                </c:pt>
                <c:pt idx="3">
                  <c:v>3.5714285714285712</c:v>
                </c:pt>
                <c:pt idx="4">
                  <c:v>2.7777777777777777</c:v>
                </c:pt>
                <c:pt idx="5">
                  <c:v>2.2222222222222223</c:v>
                </c:pt>
                <c:pt idx="6">
                  <c:v>9.0909090909090917</c:v>
                </c:pt>
                <c:pt idx="7">
                  <c:v>9.0909090909090917</c:v>
                </c:pt>
                <c:pt idx="8">
                  <c:v>8.9743589743589745</c:v>
                </c:pt>
                <c:pt idx="9">
                  <c:v>8.791208791208792</c:v>
                </c:pt>
                <c:pt idx="10">
                  <c:v>12.380952380952381</c:v>
                </c:pt>
                <c:pt idx="11">
                  <c:v>17.5</c:v>
                </c:pt>
                <c:pt idx="12">
                  <c:v>13.970588235294118</c:v>
                </c:pt>
                <c:pt idx="13">
                  <c:v>17.647058823529413</c:v>
                </c:pt>
                <c:pt idx="14">
                  <c:v>24.561403508771928</c:v>
                </c:pt>
                <c:pt idx="15">
                  <c:v>24.736842105263158</c:v>
                </c:pt>
                <c:pt idx="16">
                  <c:v>24.285714285714285</c:v>
                </c:pt>
                <c:pt idx="17">
                  <c:v>28.571428571428569</c:v>
                </c:pt>
                <c:pt idx="18">
                  <c:v>28.853754940711461</c:v>
                </c:pt>
                <c:pt idx="19">
                  <c:v>30.434782608695656</c:v>
                </c:pt>
                <c:pt idx="20">
                  <c:v>31.333333333333336</c:v>
                </c:pt>
                <c:pt idx="21">
                  <c:v>33.230769230769234</c:v>
                </c:pt>
                <c:pt idx="22">
                  <c:v>37.89173789173789</c:v>
                </c:pt>
                <c:pt idx="23">
                  <c:v>41.534391534391531</c:v>
                </c:pt>
                <c:pt idx="24">
                  <c:v>34.482758620689658</c:v>
                </c:pt>
                <c:pt idx="25">
                  <c:v>39.770114942528735</c:v>
                </c:pt>
                <c:pt idx="26">
                  <c:v>43.44086021505376</c:v>
                </c:pt>
                <c:pt idx="27">
                  <c:v>46.169354838709673</c:v>
                </c:pt>
                <c:pt idx="28">
                  <c:v>43.939393939393938</c:v>
                </c:pt>
                <c:pt idx="29">
                  <c:v>45.454545454545453</c:v>
                </c:pt>
                <c:pt idx="30">
                  <c:v>48.235294117647058</c:v>
                </c:pt>
                <c:pt idx="31">
                  <c:v>46.825396825396822</c:v>
                </c:pt>
                <c:pt idx="32">
                  <c:v>51.051051051051054</c:v>
                </c:pt>
                <c:pt idx="33">
                  <c:v>46.657183499288763</c:v>
                </c:pt>
                <c:pt idx="34">
                  <c:v>48.852901484480434</c:v>
                </c:pt>
                <c:pt idx="35">
                  <c:v>53.205128205128204</c:v>
                </c:pt>
                <c:pt idx="36">
                  <c:v>53.170731707317074</c:v>
                </c:pt>
                <c:pt idx="37">
                  <c:v>55.400696864111495</c:v>
                </c:pt>
                <c:pt idx="38">
                  <c:v>54.928017718715395</c:v>
                </c:pt>
                <c:pt idx="39">
                  <c:v>55.813953488372093</c:v>
                </c:pt>
                <c:pt idx="40">
                  <c:v>56.161616161616159</c:v>
                </c:pt>
                <c:pt idx="41">
                  <c:v>57.584541062801932</c:v>
                </c:pt>
                <c:pt idx="42">
                  <c:v>58.094357076780753</c:v>
                </c:pt>
                <c:pt idx="43">
                  <c:v>57.092198581560282</c:v>
                </c:pt>
                <c:pt idx="44">
                  <c:v>57.823129251700678</c:v>
                </c:pt>
                <c:pt idx="45">
                  <c:v>59.591836734693885</c:v>
                </c:pt>
                <c:pt idx="46">
                  <c:v>61.333333333333329</c:v>
                </c:pt>
                <c:pt idx="47">
                  <c:v>59.502262443438916</c:v>
                </c:pt>
                <c:pt idx="48">
                  <c:v>61.973875181422358</c:v>
                </c:pt>
                <c:pt idx="49">
                  <c:v>62.124388539482879</c:v>
                </c:pt>
                <c:pt idx="50">
                  <c:v>63.703703703703709</c:v>
                </c:pt>
                <c:pt idx="51">
                  <c:v>63.506493506493513</c:v>
                </c:pt>
                <c:pt idx="52">
                  <c:v>62.907268170426065</c:v>
                </c:pt>
                <c:pt idx="53">
                  <c:v>64.307320024198418</c:v>
                </c:pt>
                <c:pt idx="54">
                  <c:v>64.874342489772062</c:v>
                </c:pt>
                <c:pt idx="55">
                  <c:v>64.915254237288138</c:v>
                </c:pt>
                <c:pt idx="56">
                  <c:v>64.316939890710373</c:v>
                </c:pt>
                <c:pt idx="57">
                  <c:v>67.424643046007404</c:v>
                </c:pt>
                <c:pt idx="58">
                  <c:v>66.359447004608299</c:v>
                </c:pt>
                <c:pt idx="59">
                  <c:v>65.873015873015873</c:v>
                </c:pt>
                <c:pt idx="60">
                  <c:v>67.45192307692308</c:v>
                </c:pt>
                <c:pt idx="61">
                  <c:v>68.298368298368288</c:v>
                </c:pt>
                <c:pt idx="62">
                  <c:v>67.84260515603799</c:v>
                </c:pt>
                <c:pt idx="63">
                  <c:v>68.129938542581215</c:v>
                </c:pt>
                <c:pt idx="64">
                  <c:v>68.755328218243818</c:v>
                </c:pt>
                <c:pt idx="65">
                  <c:v>68.530020703933744</c:v>
                </c:pt>
                <c:pt idx="66">
                  <c:v>70.3420523138833</c:v>
                </c:pt>
                <c:pt idx="67">
                  <c:v>69.835680751173712</c:v>
                </c:pt>
                <c:pt idx="68">
                  <c:v>70.852359208523595</c:v>
                </c:pt>
                <c:pt idx="69">
                  <c:v>70.344316919659391</c:v>
                </c:pt>
                <c:pt idx="70">
                  <c:v>71.099099099099092</c:v>
                </c:pt>
                <c:pt idx="71">
                  <c:v>71.929824561403507</c:v>
                </c:pt>
                <c:pt idx="72">
                  <c:v>70.505809979494188</c:v>
                </c:pt>
                <c:pt idx="73">
                  <c:v>71.428571428571431</c:v>
                </c:pt>
                <c:pt idx="74">
                  <c:v>71.729957805907176</c:v>
                </c:pt>
                <c:pt idx="75">
                  <c:v>73.291139240506325</c:v>
                </c:pt>
                <c:pt idx="76">
                  <c:v>72.932098765432102</c:v>
                </c:pt>
                <c:pt idx="77">
                  <c:v>73.230954531767551</c:v>
                </c:pt>
                <c:pt idx="78">
                  <c:v>73.405818395533345</c:v>
                </c:pt>
                <c:pt idx="79">
                  <c:v>73.723465289730356</c:v>
                </c:pt>
                <c:pt idx="80">
                  <c:v>73.977591036414566</c:v>
                </c:pt>
                <c:pt idx="81">
                  <c:v>73.871409028727768</c:v>
                </c:pt>
                <c:pt idx="82">
                  <c:v>74.258219727345633</c:v>
                </c:pt>
                <c:pt idx="83">
                  <c:v>75.809822361546495</c:v>
                </c:pt>
                <c:pt idx="84">
                  <c:v>75.17875383043922</c:v>
                </c:pt>
                <c:pt idx="85">
                  <c:v>75.280898876404493</c:v>
                </c:pt>
                <c:pt idx="86">
                  <c:v>74.603174603174608</c:v>
                </c:pt>
                <c:pt idx="87">
                  <c:v>75.513616817964646</c:v>
                </c:pt>
                <c:pt idx="88">
                  <c:v>75.923328658251521</c:v>
                </c:pt>
                <c:pt idx="89">
                  <c:v>76.641500800732103</c:v>
                </c:pt>
                <c:pt idx="90">
                  <c:v>76.461366181410966</c:v>
                </c:pt>
                <c:pt idx="91">
                  <c:v>76.162280701754383</c:v>
                </c:pt>
                <c:pt idx="92">
                  <c:v>76.632302405498294</c:v>
                </c:pt>
                <c:pt idx="93">
                  <c:v>76.604249947401641</c:v>
                </c:pt>
                <c:pt idx="94">
                  <c:v>76.850133992991132</c:v>
                </c:pt>
                <c:pt idx="95">
                  <c:v>76.909090909090907</c:v>
                </c:pt>
                <c:pt idx="96">
                  <c:v>77.465346534653463</c:v>
                </c:pt>
                <c:pt idx="97">
                  <c:v>77.926616191030874</c:v>
                </c:pt>
                <c:pt idx="98">
                  <c:v>78.507519512659428</c:v>
                </c:pt>
                <c:pt idx="99">
                  <c:v>78.360716952949957</c:v>
                </c:pt>
                <c:pt idx="100">
                  <c:v>77.857142857142861</c:v>
                </c:pt>
                <c:pt idx="101">
                  <c:v>78.957771787960468</c:v>
                </c:pt>
                <c:pt idx="102">
                  <c:v>78.345970728266622</c:v>
                </c:pt>
                <c:pt idx="103">
                  <c:v>78.539286950501904</c:v>
                </c:pt>
                <c:pt idx="104">
                  <c:v>78.79714576962283</c:v>
                </c:pt>
                <c:pt idx="105">
                  <c:v>78.715596330275233</c:v>
                </c:pt>
                <c:pt idx="106">
                  <c:v>79.443079443079441</c:v>
                </c:pt>
                <c:pt idx="107">
                  <c:v>79.102316602316606</c:v>
                </c:pt>
                <c:pt idx="108">
                  <c:v>79.250948166877365</c:v>
                </c:pt>
                <c:pt idx="109">
                  <c:v>79.754696475702531</c:v>
                </c:pt>
                <c:pt idx="110">
                  <c:v>80.015255530129664</c:v>
                </c:pt>
                <c:pt idx="111">
                  <c:v>80.164917541229386</c:v>
                </c:pt>
                <c:pt idx="112">
                  <c:v>79.973474801061002</c:v>
                </c:pt>
                <c:pt idx="113">
                  <c:v>80.42879907286688</c:v>
                </c:pt>
                <c:pt idx="114">
                  <c:v>81.014100555476432</c:v>
                </c:pt>
                <c:pt idx="115">
                  <c:v>80.434173669467796</c:v>
                </c:pt>
                <c:pt idx="116">
                  <c:v>80.9228650137741</c:v>
                </c:pt>
                <c:pt idx="117">
                  <c:v>80.802059341552635</c:v>
                </c:pt>
                <c:pt idx="118">
                  <c:v>81.100892976142873</c:v>
                </c:pt>
                <c:pt idx="119">
                  <c:v>81.261473905061635</c:v>
                </c:pt>
                <c:pt idx="120">
                  <c:v>81.909677419354836</c:v>
                </c:pt>
                <c:pt idx="121">
                  <c:v>81.434920634920644</c:v>
                </c:pt>
                <c:pt idx="122">
                  <c:v>81.91476065491814</c:v>
                </c:pt>
                <c:pt idx="123">
                  <c:v>82.148129921259837</c:v>
                </c:pt>
                <c:pt idx="124">
                  <c:v>81.69815891472868</c:v>
                </c:pt>
                <c:pt idx="125">
                  <c:v>82.158616577221238</c:v>
                </c:pt>
                <c:pt idx="126">
                  <c:v>81.949500880798581</c:v>
                </c:pt>
                <c:pt idx="127">
                  <c:v>82.17672912329401</c:v>
                </c:pt>
                <c:pt idx="128">
                  <c:v>81.93210298473457</c:v>
                </c:pt>
                <c:pt idx="129">
                  <c:v>82.67310066210301</c:v>
                </c:pt>
                <c:pt idx="130">
                  <c:v>82.598120508568272</c:v>
                </c:pt>
                <c:pt idx="131">
                  <c:v>82.320261437908499</c:v>
                </c:pt>
                <c:pt idx="132">
                  <c:v>83.125805066552175</c:v>
                </c:pt>
                <c:pt idx="133">
                  <c:v>83.222257484396494</c:v>
                </c:pt>
                <c:pt idx="134">
                  <c:v>83.265561463872388</c:v>
                </c:pt>
                <c:pt idx="135">
                  <c:v>83.052415210688594</c:v>
                </c:pt>
                <c:pt idx="136">
                  <c:v>83.60688956433637</c:v>
                </c:pt>
                <c:pt idx="137">
                  <c:v>83.008690440515437</c:v>
                </c:pt>
                <c:pt idx="138">
                  <c:v>83.660001969861113</c:v>
                </c:pt>
                <c:pt idx="139">
                  <c:v>83.818958818958819</c:v>
                </c:pt>
                <c:pt idx="140">
                  <c:v>83.840996168582365</c:v>
                </c:pt>
                <c:pt idx="141">
                  <c:v>84.156825696740668</c:v>
                </c:pt>
                <c:pt idx="142">
                  <c:v>84.41897306867952</c:v>
                </c:pt>
                <c:pt idx="143">
                  <c:v>84.160691303548447</c:v>
                </c:pt>
                <c:pt idx="144">
                  <c:v>84.309813168873575</c:v>
                </c:pt>
                <c:pt idx="145">
                  <c:v>84.044742729306492</c:v>
                </c:pt>
                <c:pt idx="146">
                  <c:v>84.573951434878595</c:v>
                </c:pt>
                <c:pt idx="147">
                  <c:v>84.402230742418965</c:v>
                </c:pt>
                <c:pt idx="148">
                  <c:v>84.700722394220847</c:v>
                </c:pt>
                <c:pt idx="149">
                  <c:v>84.500466853408028</c:v>
                </c:pt>
                <c:pt idx="150">
                  <c:v>84.566401340594894</c:v>
                </c:pt>
                <c:pt idx="151">
                  <c:v>84.846980976013228</c:v>
                </c:pt>
                <c:pt idx="152">
                  <c:v>84.966519679895484</c:v>
                </c:pt>
                <c:pt idx="153">
                  <c:v>84.777876320245099</c:v>
                </c:pt>
                <c:pt idx="154">
                  <c:v>85.104689117108506</c:v>
                </c:pt>
                <c:pt idx="155">
                  <c:v>85.133647798742146</c:v>
                </c:pt>
                <c:pt idx="156">
                  <c:v>85.644409937888199</c:v>
                </c:pt>
                <c:pt idx="157">
                  <c:v>85.307875162947624</c:v>
                </c:pt>
                <c:pt idx="158">
                  <c:v>85.366962054078627</c:v>
                </c:pt>
                <c:pt idx="159">
                  <c:v>85.560377076163391</c:v>
                </c:pt>
                <c:pt idx="160">
                  <c:v>85.824094604582413</c:v>
                </c:pt>
                <c:pt idx="161">
                  <c:v>85.527564804673233</c:v>
                </c:pt>
                <c:pt idx="162">
                  <c:v>85.383449967534801</c:v>
                </c:pt>
                <c:pt idx="163">
                  <c:v>85.707157114342749</c:v>
                </c:pt>
                <c:pt idx="164">
                  <c:v>85.672020287404905</c:v>
                </c:pt>
                <c:pt idx="165">
                  <c:v>86.119039331709018</c:v>
                </c:pt>
                <c:pt idx="166">
                  <c:v>86.150670794633641</c:v>
                </c:pt>
                <c:pt idx="167">
                  <c:v>86.087311301509587</c:v>
                </c:pt>
                <c:pt idx="168">
                  <c:v>86.476676972711388</c:v>
                </c:pt>
                <c:pt idx="169">
                  <c:v>86.505880007972891</c:v>
                </c:pt>
                <c:pt idx="170">
                  <c:v>86.364532019704427</c:v>
                </c:pt>
                <c:pt idx="171">
                  <c:v>86.34415584415585</c:v>
                </c:pt>
                <c:pt idx="172">
                  <c:v>86.357216230097592</c:v>
                </c:pt>
                <c:pt idx="173">
                  <c:v>86.783469815273278</c:v>
                </c:pt>
                <c:pt idx="174">
                  <c:v>86.818153286046069</c:v>
                </c:pt>
                <c:pt idx="175">
                  <c:v>86.666666666666671</c:v>
                </c:pt>
                <c:pt idx="176">
                  <c:v>86.820135052179253</c:v>
                </c:pt>
                <c:pt idx="177">
                  <c:v>86.801044259607792</c:v>
                </c:pt>
                <c:pt idx="178">
                  <c:v>87.107428091034649</c:v>
                </c:pt>
                <c:pt idx="179">
                  <c:v>86.885245901639337</c:v>
                </c:pt>
                <c:pt idx="180">
                  <c:v>86.739130434782609</c:v>
                </c:pt>
                <c:pt idx="181">
                  <c:v>87.230456262714327</c:v>
                </c:pt>
                <c:pt idx="182">
                  <c:v>87.194525904203317</c:v>
                </c:pt>
                <c:pt idx="183">
                  <c:v>87.290931846626464</c:v>
                </c:pt>
                <c:pt idx="184">
                  <c:v>87.048294495103008</c:v>
                </c:pt>
                <c:pt idx="185">
                  <c:v>87.279309384572542</c:v>
                </c:pt>
                <c:pt idx="186">
                  <c:v>87.522733535409202</c:v>
                </c:pt>
                <c:pt idx="187">
                  <c:v>87.565445026178011</c:v>
                </c:pt>
                <c:pt idx="188">
                  <c:v>87.392055267702943</c:v>
                </c:pt>
                <c:pt idx="189">
                  <c:v>87.602158004380101</c:v>
                </c:pt>
                <c:pt idx="190">
                  <c:v>87.549563838223634</c:v>
                </c:pt>
                <c:pt idx="191">
                  <c:v>87.713239141810575</c:v>
                </c:pt>
                <c:pt idx="192">
                  <c:v>87.630788355951523</c:v>
                </c:pt>
                <c:pt idx="193">
                  <c:v>87.919807209147322</c:v>
                </c:pt>
                <c:pt idx="194">
                  <c:v>87.828029034059185</c:v>
                </c:pt>
                <c:pt idx="195">
                  <c:v>87.969849246231163</c:v>
                </c:pt>
              </c:numCache>
            </c:numRef>
          </c:yVal>
          <c:smooth val="0"/>
          <c:extLst>
            <c:ext xmlns:c16="http://schemas.microsoft.com/office/drawing/2014/chart" uri="{C3380CC4-5D6E-409C-BE32-E72D297353CC}">
              <c16:uniqueId val="{00000000-AA0A-4833-BD28-F61086D38060}"/>
            </c:ext>
          </c:extLst>
        </c:ser>
        <c:ser>
          <c:idx val="1"/>
          <c:order val="1"/>
          <c:tx>
            <c:v>nei削減率</c:v>
          </c:tx>
          <c:spPr>
            <a:ln w="25400" cap="rnd">
              <a:noFill/>
              <a:round/>
            </a:ln>
            <a:effectLst/>
          </c:spPr>
          <c:marker>
            <c:symbol val="circle"/>
            <c:size val="5"/>
            <c:spPr>
              <a:solidFill>
                <a:schemeClr val="accent2"/>
              </a:solidFill>
              <a:ln w="9525">
                <a:solidFill>
                  <a:schemeClr val="accent2"/>
                </a:solidFill>
              </a:ln>
              <a:effectLst/>
            </c:spPr>
          </c:marker>
          <c:xVal>
            <c:numRef>
              <c:f>Sheet1!$A$2:$A$198</c:f>
              <c:numCache>
                <c:formatCode>General</c:formatCode>
                <c:ptCount val="197"/>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Sheet1!$O$2:$O$197</c:f>
              <c:numCache>
                <c:formatCode>General</c:formatCode>
                <c:ptCount val="196"/>
                <c:pt idx="0">
                  <c:v>10</c:v>
                </c:pt>
                <c:pt idx="1">
                  <c:v>6.666666666666667</c:v>
                </c:pt>
                <c:pt idx="2">
                  <c:v>4.7619047619047619</c:v>
                </c:pt>
                <c:pt idx="3">
                  <c:v>3.5714285714285712</c:v>
                </c:pt>
                <c:pt idx="4">
                  <c:v>2.7777777777777777</c:v>
                </c:pt>
                <c:pt idx="5">
                  <c:v>2.2222222222222223</c:v>
                </c:pt>
                <c:pt idx="6">
                  <c:v>3.6363636363636362</c:v>
                </c:pt>
                <c:pt idx="7">
                  <c:v>1.5151515151515151</c:v>
                </c:pt>
                <c:pt idx="8">
                  <c:v>2.5641025641025639</c:v>
                </c:pt>
                <c:pt idx="9">
                  <c:v>1.098901098901099</c:v>
                </c:pt>
                <c:pt idx="10">
                  <c:v>6.666666666666667</c:v>
                </c:pt>
                <c:pt idx="11">
                  <c:v>3.3333333333333335</c:v>
                </c:pt>
                <c:pt idx="12">
                  <c:v>1.4705882352941175</c:v>
                </c:pt>
                <c:pt idx="13">
                  <c:v>4.5751633986928102</c:v>
                </c:pt>
                <c:pt idx="14">
                  <c:v>6.4327485380116958</c:v>
                </c:pt>
                <c:pt idx="15">
                  <c:v>2.6315789473684208</c:v>
                </c:pt>
                <c:pt idx="16">
                  <c:v>8.5714285714285712</c:v>
                </c:pt>
                <c:pt idx="17">
                  <c:v>4.329004329004329</c:v>
                </c:pt>
                <c:pt idx="18">
                  <c:v>6.3241106719367588</c:v>
                </c:pt>
                <c:pt idx="19">
                  <c:v>11.956521739130435</c:v>
                </c:pt>
                <c:pt idx="20">
                  <c:v>5</c:v>
                </c:pt>
                <c:pt idx="21">
                  <c:v>16.923076923076923</c:v>
                </c:pt>
                <c:pt idx="22">
                  <c:v>16.809116809116809</c:v>
                </c:pt>
                <c:pt idx="23">
                  <c:v>25.396825396825395</c:v>
                </c:pt>
                <c:pt idx="24">
                  <c:v>16.009852216748769</c:v>
                </c:pt>
                <c:pt idx="25">
                  <c:v>16.091954022988507</c:v>
                </c:pt>
                <c:pt idx="26">
                  <c:v>21.0752688172043</c:v>
                </c:pt>
                <c:pt idx="27">
                  <c:v>29.838709677419356</c:v>
                </c:pt>
                <c:pt idx="28">
                  <c:v>19.128787878787879</c:v>
                </c:pt>
                <c:pt idx="29">
                  <c:v>24.242424242424242</c:v>
                </c:pt>
                <c:pt idx="30">
                  <c:v>26.890756302521009</c:v>
                </c:pt>
                <c:pt idx="31">
                  <c:v>24.761904761904763</c:v>
                </c:pt>
                <c:pt idx="32">
                  <c:v>29.87987987987988</c:v>
                </c:pt>
                <c:pt idx="33">
                  <c:v>29.587482219061169</c:v>
                </c:pt>
                <c:pt idx="34">
                  <c:v>27.935222672064778</c:v>
                </c:pt>
                <c:pt idx="35">
                  <c:v>32.948717948717949</c:v>
                </c:pt>
                <c:pt idx="36">
                  <c:v>34.024390243902438</c:v>
                </c:pt>
                <c:pt idx="37">
                  <c:v>39.024390243902438</c:v>
                </c:pt>
                <c:pt idx="38">
                  <c:v>33.776301218161677</c:v>
                </c:pt>
                <c:pt idx="39">
                  <c:v>38.160676532769557</c:v>
                </c:pt>
                <c:pt idx="40">
                  <c:v>41.414141414141412</c:v>
                </c:pt>
                <c:pt idx="41">
                  <c:v>39.420289855072468</c:v>
                </c:pt>
                <c:pt idx="42">
                  <c:v>39.6854764107308</c:v>
                </c:pt>
                <c:pt idx="43">
                  <c:v>34.219858156028373</c:v>
                </c:pt>
                <c:pt idx="44">
                  <c:v>42.091836734693878</c:v>
                </c:pt>
                <c:pt idx="45">
                  <c:v>44.081632653061227</c:v>
                </c:pt>
                <c:pt idx="46">
                  <c:v>42.352941176470587</c:v>
                </c:pt>
                <c:pt idx="47">
                  <c:v>38.763197586727003</c:v>
                </c:pt>
                <c:pt idx="48">
                  <c:v>42.380261248185775</c:v>
                </c:pt>
                <c:pt idx="49">
                  <c:v>42.348008385744237</c:v>
                </c:pt>
                <c:pt idx="50">
                  <c:v>47.878787878787875</c:v>
                </c:pt>
                <c:pt idx="51">
                  <c:v>45.97402597402597</c:v>
                </c:pt>
                <c:pt idx="52">
                  <c:v>47.055137844611529</c:v>
                </c:pt>
                <c:pt idx="53">
                  <c:v>49.243799153055051</c:v>
                </c:pt>
                <c:pt idx="54">
                  <c:v>49.152542372881356</c:v>
                </c:pt>
                <c:pt idx="55">
                  <c:v>50.395480225988699</c:v>
                </c:pt>
                <c:pt idx="56">
                  <c:v>46.065573770491802</c:v>
                </c:pt>
                <c:pt idx="57">
                  <c:v>49.603384452670547</c:v>
                </c:pt>
                <c:pt idx="58">
                  <c:v>47.107014848950335</c:v>
                </c:pt>
                <c:pt idx="59">
                  <c:v>50.793650793650791</c:v>
                </c:pt>
                <c:pt idx="60">
                  <c:v>48.653846153846153</c:v>
                </c:pt>
                <c:pt idx="61">
                  <c:v>54.731934731934729</c:v>
                </c:pt>
                <c:pt idx="62">
                  <c:v>51.87697874265038</c:v>
                </c:pt>
                <c:pt idx="63">
                  <c:v>51.668129938542585</c:v>
                </c:pt>
                <c:pt idx="64">
                  <c:v>53.154305200341</c:v>
                </c:pt>
                <c:pt idx="65">
                  <c:v>53.374741200828154</c:v>
                </c:pt>
                <c:pt idx="66">
                  <c:v>55.694164989939644</c:v>
                </c:pt>
                <c:pt idx="67">
                  <c:v>53.834115805946794</c:v>
                </c:pt>
                <c:pt idx="68">
                  <c:v>57.153729071537299</c:v>
                </c:pt>
                <c:pt idx="69">
                  <c:v>55.979266938171044</c:v>
                </c:pt>
                <c:pt idx="70">
                  <c:v>54.630630630630627</c:v>
                </c:pt>
                <c:pt idx="71">
                  <c:v>57.508771929824562</c:v>
                </c:pt>
                <c:pt idx="72">
                  <c:v>55.331510594668487</c:v>
                </c:pt>
                <c:pt idx="73">
                  <c:v>57.30935730935731</c:v>
                </c:pt>
                <c:pt idx="74">
                  <c:v>58.29276209023044</c:v>
                </c:pt>
                <c:pt idx="75">
                  <c:v>60.189873417721515</c:v>
                </c:pt>
                <c:pt idx="76">
                  <c:v>59.660493827160501</c:v>
                </c:pt>
                <c:pt idx="77">
                  <c:v>60.885275519421853</c:v>
                </c:pt>
                <c:pt idx="78">
                  <c:v>62.35674404936821</c:v>
                </c:pt>
                <c:pt idx="79">
                  <c:v>61.675272518646004</c:v>
                </c:pt>
                <c:pt idx="80">
                  <c:v>60.392156862745097</c:v>
                </c:pt>
                <c:pt idx="81">
                  <c:v>59.616963064295483</c:v>
                </c:pt>
                <c:pt idx="82">
                  <c:v>60.839347767976484</c:v>
                </c:pt>
                <c:pt idx="83">
                  <c:v>63.113897596656223</c:v>
                </c:pt>
                <c:pt idx="84">
                  <c:v>63.22778345250255</c:v>
                </c:pt>
                <c:pt idx="85">
                  <c:v>62.421972534332085</c:v>
                </c:pt>
                <c:pt idx="86">
                  <c:v>61.978021978021978</c:v>
                </c:pt>
                <c:pt idx="87">
                  <c:v>60.344003822264689</c:v>
                </c:pt>
                <c:pt idx="88">
                  <c:v>62.318840579710141</c:v>
                </c:pt>
                <c:pt idx="89">
                  <c:v>64.424616792495996</c:v>
                </c:pt>
                <c:pt idx="90">
                  <c:v>63.941769316909294</c:v>
                </c:pt>
                <c:pt idx="91">
                  <c:v>64.078947368421055</c:v>
                </c:pt>
                <c:pt idx="92">
                  <c:v>64.175257731958766</c:v>
                </c:pt>
                <c:pt idx="93">
                  <c:v>64.296233957500533</c:v>
                </c:pt>
                <c:pt idx="94">
                  <c:v>65.82148010719439</c:v>
                </c:pt>
                <c:pt idx="95">
                  <c:v>64.646464646464651</c:v>
                </c:pt>
                <c:pt idx="96">
                  <c:v>64.693069306930695</c:v>
                </c:pt>
                <c:pt idx="97">
                  <c:v>66.181324014754424</c:v>
                </c:pt>
                <c:pt idx="98">
                  <c:v>66.304968589377495</c:v>
                </c:pt>
                <c:pt idx="99">
                  <c:v>64.021657953696788</c:v>
                </c:pt>
                <c:pt idx="100">
                  <c:v>65.641025641025635</c:v>
                </c:pt>
                <c:pt idx="101">
                  <c:v>69.362084456424071</c:v>
                </c:pt>
                <c:pt idx="102">
                  <c:v>67.272086051842706</c:v>
                </c:pt>
                <c:pt idx="103">
                  <c:v>65.784008307372801</c:v>
                </c:pt>
                <c:pt idx="104">
                  <c:v>68.127760788311235</c:v>
                </c:pt>
                <c:pt idx="105">
                  <c:v>67.506255212677232</c:v>
                </c:pt>
                <c:pt idx="106">
                  <c:v>66.797706797706809</c:v>
                </c:pt>
                <c:pt idx="107">
                  <c:v>68.43629343629344</c:v>
                </c:pt>
                <c:pt idx="108">
                  <c:v>68.852718078381798</c:v>
                </c:pt>
                <c:pt idx="109">
                  <c:v>69.119701909641364</c:v>
                </c:pt>
                <c:pt idx="110">
                  <c:v>69.961861174675818</c:v>
                </c:pt>
                <c:pt idx="111">
                  <c:v>69.325337331334339</c:v>
                </c:pt>
                <c:pt idx="112">
                  <c:v>70.085470085470078</c:v>
                </c:pt>
                <c:pt idx="113">
                  <c:v>68.47747356221933</c:v>
                </c:pt>
                <c:pt idx="114">
                  <c:v>69.77638513032332</c:v>
                </c:pt>
                <c:pt idx="115">
                  <c:v>69.87394957983193</c:v>
                </c:pt>
                <c:pt idx="116">
                  <c:v>70.9228650137741</c:v>
                </c:pt>
                <c:pt idx="117">
                  <c:v>70.708576073702758</c:v>
                </c:pt>
                <c:pt idx="118">
                  <c:v>71.051579368252703</c:v>
                </c:pt>
                <c:pt idx="119">
                  <c:v>71.177550485182266</c:v>
                </c:pt>
                <c:pt idx="120">
                  <c:v>71.819354838709685</c:v>
                </c:pt>
                <c:pt idx="121">
                  <c:v>71.123809523809527</c:v>
                </c:pt>
                <c:pt idx="122">
                  <c:v>69.89126359205099</c:v>
                </c:pt>
                <c:pt idx="123">
                  <c:v>73.314468503937007</c:v>
                </c:pt>
                <c:pt idx="124">
                  <c:v>69.585755813953483</c:v>
                </c:pt>
                <c:pt idx="125">
                  <c:v>69.886702444841973</c:v>
                </c:pt>
                <c:pt idx="126">
                  <c:v>72.119788608338226</c:v>
                </c:pt>
                <c:pt idx="127">
                  <c:v>71.501272264631041</c:v>
                </c:pt>
                <c:pt idx="128">
                  <c:v>71.964000911369325</c:v>
                </c:pt>
                <c:pt idx="129">
                  <c:v>72.079452362248901</c:v>
                </c:pt>
                <c:pt idx="130">
                  <c:v>72.360420121614155</c:v>
                </c:pt>
                <c:pt idx="131">
                  <c:v>73.289760348583883</c:v>
                </c:pt>
                <c:pt idx="132">
                  <c:v>74.001717475311295</c:v>
                </c:pt>
                <c:pt idx="133">
                  <c:v>74.537183962763137</c:v>
                </c:pt>
                <c:pt idx="134">
                  <c:v>74.559482848503805</c:v>
                </c:pt>
                <c:pt idx="135">
                  <c:v>73.936279547790335</c:v>
                </c:pt>
                <c:pt idx="136">
                  <c:v>74.984802431610944</c:v>
                </c:pt>
                <c:pt idx="137">
                  <c:v>74.158425731695132</c:v>
                </c:pt>
                <c:pt idx="138">
                  <c:v>73.574313010932741</c:v>
                </c:pt>
                <c:pt idx="139">
                  <c:v>74.562937062937067</c:v>
                </c:pt>
                <c:pt idx="140">
                  <c:v>74.070881226053643</c:v>
                </c:pt>
                <c:pt idx="141">
                  <c:v>75.503070382616912</c:v>
                </c:pt>
                <c:pt idx="142">
                  <c:v>75.323828161401551</c:v>
                </c:pt>
                <c:pt idx="143">
                  <c:v>75.234418091560954</c:v>
                </c:pt>
                <c:pt idx="144">
                  <c:v>73.934337021585335</c:v>
                </c:pt>
                <c:pt idx="145">
                  <c:v>75.919463087248317</c:v>
                </c:pt>
                <c:pt idx="146">
                  <c:v>75.973509933774835</c:v>
                </c:pt>
                <c:pt idx="147">
                  <c:v>74.773440223074232</c:v>
                </c:pt>
                <c:pt idx="148">
                  <c:v>75.74819401444789</c:v>
                </c:pt>
                <c:pt idx="149">
                  <c:v>75.766064001358131</c:v>
                </c:pt>
                <c:pt idx="150">
                  <c:v>76.254713028906579</c:v>
                </c:pt>
                <c:pt idx="151">
                  <c:v>76.782464846980986</c:v>
                </c:pt>
                <c:pt idx="152">
                  <c:v>76.580107790298868</c:v>
                </c:pt>
                <c:pt idx="153">
                  <c:v>76.699185680883659</c:v>
                </c:pt>
                <c:pt idx="154">
                  <c:v>76.228007324257618</c:v>
                </c:pt>
                <c:pt idx="155">
                  <c:v>76.831761006289312</c:v>
                </c:pt>
                <c:pt idx="156">
                  <c:v>77.484472049689444</c:v>
                </c:pt>
                <c:pt idx="157">
                  <c:v>77.448048462541223</c:v>
                </c:pt>
                <c:pt idx="158">
                  <c:v>76.906763614330075</c:v>
                </c:pt>
                <c:pt idx="159">
                  <c:v>77.338021846476138</c:v>
                </c:pt>
                <c:pt idx="160">
                  <c:v>77.13968957871397</c:v>
                </c:pt>
                <c:pt idx="161">
                  <c:v>78.04308141657539</c:v>
                </c:pt>
                <c:pt idx="162">
                  <c:v>77.310439362239379</c:v>
                </c:pt>
                <c:pt idx="163">
                  <c:v>78.70687197034502</c:v>
                </c:pt>
                <c:pt idx="164">
                  <c:v>77.542969850662161</c:v>
                </c:pt>
                <c:pt idx="165">
                  <c:v>78.183083884441345</c:v>
                </c:pt>
                <c:pt idx="166">
                  <c:v>78.307533539731679</c:v>
                </c:pt>
                <c:pt idx="167">
                  <c:v>77.553379572963422</c:v>
                </c:pt>
                <c:pt idx="168">
                  <c:v>77.987632746336871</c:v>
                </c:pt>
                <c:pt idx="169">
                  <c:v>77.855292007175606</c:v>
                </c:pt>
                <c:pt idx="170">
                  <c:v>78.180623973727421</c:v>
                </c:pt>
                <c:pt idx="171">
                  <c:v>78.025974025974023</c:v>
                </c:pt>
                <c:pt idx="172">
                  <c:v>78.749357986646118</c:v>
                </c:pt>
                <c:pt idx="173">
                  <c:v>79.23570113629151</c:v>
                </c:pt>
                <c:pt idx="174">
                  <c:v>80.24606113866048</c:v>
                </c:pt>
                <c:pt idx="175">
                  <c:v>79.230291744258224</c:v>
                </c:pt>
                <c:pt idx="176">
                  <c:v>79.45979128299571</c:v>
                </c:pt>
                <c:pt idx="177">
                  <c:v>80.007285532147407</c:v>
                </c:pt>
                <c:pt idx="178">
                  <c:v>78.844652615144412</c:v>
                </c:pt>
                <c:pt idx="179">
                  <c:v>79.294369208838205</c:v>
                </c:pt>
                <c:pt idx="180">
                  <c:v>79.712103407755592</c:v>
                </c:pt>
                <c:pt idx="181">
                  <c:v>79.453647195582676</c:v>
                </c:pt>
                <c:pt idx="182">
                  <c:v>80.041400724512684</c:v>
                </c:pt>
                <c:pt idx="183">
                  <c:v>79.895323700079643</c:v>
                </c:pt>
                <c:pt idx="184">
                  <c:v>79.460767758640088</c:v>
                </c:pt>
                <c:pt idx="185">
                  <c:v>80.523531049846838</c:v>
                </c:pt>
                <c:pt idx="186">
                  <c:v>79.906310278313583</c:v>
                </c:pt>
                <c:pt idx="187">
                  <c:v>79.810209424083766</c:v>
                </c:pt>
                <c:pt idx="188">
                  <c:v>80.046416234887744</c:v>
                </c:pt>
                <c:pt idx="189">
                  <c:v>80.102558624005127</c:v>
                </c:pt>
                <c:pt idx="190">
                  <c:v>80.539254559873115</c:v>
                </c:pt>
                <c:pt idx="191">
                  <c:v>80.549450549450555</c:v>
                </c:pt>
                <c:pt idx="192">
                  <c:v>80.601885424220455</c:v>
                </c:pt>
                <c:pt idx="193">
                  <c:v>81.136235450956264</c:v>
                </c:pt>
                <c:pt idx="194">
                  <c:v>80.86899142175524</c:v>
                </c:pt>
                <c:pt idx="195">
                  <c:v>80.763819095477388</c:v>
                </c:pt>
              </c:numCache>
            </c:numRef>
          </c:yVal>
          <c:smooth val="0"/>
          <c:extLst>
            <c:ext xmlns:c16="http://schemas.microsoft.com/office/drawing/2014/chart" uri="{C3380CC4-5D6E-409C-BE32-E72D297353CC}">
              <c16:uniqueId val="{00000001-AA0A-4833-BD28-F61086D38060}"/>
            </c:ext>
          </c:extLst>
        </c:ser>
        <c:dLbls>
          <c:showLegendKey val="0"/>
          <c:showVal val="0"/>
          <c:showCatName val="0"/>
          <c:showSerName val="0"/>
          <c:showPercent val="0"/>
          <c:showBubbleSize val="0"/>
        </c:dLbls>
        <c:axId val="798115023"/>
        <c:axId val="798116943"/>
      </c:scatterChart>
      <c:valAx>
        <c:axId val="798115023"/>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instance</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8116943"/>
        <c:crosses val="autoZero"/>
        <c:crossBetween val="midCat"/>
      </c:valAx>
      <c:valAx>
        <c:axId val="7981169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削減率</a:t>
                </a:r>
                <a:r>
                  <a:rPr lang="en-US" altLang="ja-JP"/>
                  <a:t>(%)</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8115023"/>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3078427" cy="513508"/>
          </a:xfrm>
          <a:prstGeom prst="rect">
            <a:avLst/>
          </a:prstGeom>
        </p:spPr>
        <p:txBody>
          <a:bodyPr vert="horz" lIns="99064" tIns="49532" rIns="99064" bIns="49532" rtlCol="0"/>
          <a:lstStyle>
            <a:lvl1pPr algn="l">
              <a:defRPr sz="1300"/>
            </a:lvl1pPr>
          </a:lstStyle>
          <a:p>
            <a:endParaRPr lang="zh-CN" altLang="en-US"/>
          </a:p>
        </p:txBody>
      </p:sp>
      <p:sp>
        <p:nvSpPr>
          <p:cNvPr id="3" name="日期占位符 2"/>
          <p:cNvSpPr>
            <a:spLocks noGrp="1"/>
          </p:cNvSpPr>
          <p:nvPr>
            <p:ph type="dt" idx="1"/>
          </p:nvPr>
        </p:nvSpPr>
        <p:spPr>
          <a:xfrm>
            <a:off x="4023993" y="1"/>
            <a:ext cx="3078427" cy="513508"/>
          </a:xfrm>
          <a:prstGeom prst="rect">
            <a:avLst/>
          </a:prstGeom>
        </p:spPr>
        <p:txBody>
          <a:bodyPr vert="horz" lIns="99064" tIns="49532" rIns="99064" bIns="49532" rtlCol="0"/>
          <a:lstStyle>
            <a:lvl1pPr algn="r">
              <a:defRPr sz="1300"/>
            </a:lvl1pPr>
          </a:lstStyle>
          <a:p>
            <a:fld id="{6A95CE0B-8EC2-498B-8266-4712FFFA85A5}" type="datetimeFigureOut">
              <a:rPr lang="zh-CN" altLang="en-US" smtClean="0"/>
              <a:t>2024/9/7</a:t>
            </a:fld>
            <a:endParaRPr lang="zh-CN" altLang="en-US"/>
          </a:p>
        </p:txBody>
      </p:sp>
      <p:sp>
        <p:nvSpPr>
          <p:cNvPr id="4" name="幻灯片图像占位符 3"/>
          <p:cNvSpPr>
            <a:spLocks noGrp="1" noRot="1" noChangeAspect="1"/>
          </p:cNvSpPr>
          <p:nvPr>
            <p:ph type="sldImg" idx="2"/>
          </p:nvPr>
        </p:nvSpPr>
        <p:spPr>
          <a:xfrm>
            <a:off x="960438" y="1277938"/>
            <a:ext cx="5183187" cy="3455987"/>
          </a:xfrm>
          <a:prstGeom prst="rect">
            <a:avLst/>
          </a:prstGeom>
          <a:noFill/>
          <a:ln w="12700">
            <a:solidFill>
              <a:prstClr val="black"/>
            </a:solidFill>
          </a:ln>
        </p:spPr>
        <p:txBody>
          <a:bodyPr vert="horz" lIns="99064" tIns="49532" rIns="99064" bIns="49532" rtlCol="0" anchor="ctr"/>
          <a:lstStyle/>
          <a:p>
            <a:endParaRPr lang="zh-CN" altLang="en-US"/>
          </a:p>
        </p:txBody>
      </p:sp>
      <p:sp>
        <p:nvSpPr>
          <p:cNvPr id="5" name="备注占位符 4"/>
          <p:cNvSpPr>
            <a:spLocks noGrp="1"/>
          </p:cNvSpPr>
          <p:nvPr>
            <p:ph type="body" sz="quarter" idx="3"/>
          </p:nvPr>
        </p:nvSpPr>
        <p:spPr>
          <a:xfrm>
            <a:off x="710407" y="4925408"/>
            <a:ext cx="5683250" cy="4029879"/>
          </a:xfrm>
          <a:prstGeom prst="rect">
            <a:avLst/>
          </a:prstGeom>
        </p:spPr>
        <p:txBody>
          <a:bodyPr vert="horz" lIns="99064" tIns="49532" rIns="99064" bIns="49532"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1" y="9721109"/>
            <a:ext cx="3078427" cy="513507"/>
          </a:xfrm>
          <a:prstGeom prst="rect">
            <a:avLst/>
          </a:prstGeom>
        </p:spPr>
        <p:txBody>
          <a:bodyPr vert="horz" lIns="99064" tIns="49532" rIns="99064" bIns="49532"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3993" y="9721109"/>
            <a:ext cx="3078427" cy="513507"/>
          </a:xfrm>
          <a:prstGeom prst="rect">
            <a:avLst/>
          </a:prstGeom>
        </p:spPr>
        <p:txBody>
          <a:bodyPr vert="horz" lIns="99064" tIns="49532" rIns="99064" bIns="49532" rtlCol="0" anchor="b"/>
          <a:lstStyle>
            <a:lvl1pPr algn="r">
              <a:defRPr sz="1300"/>
            </a:lvl1pPr>
          </a:lstStyle>
          <a:p>
            <a:fld id="{476C188E-02F8-4725-8361-ADEC5C328F80}" type="slidenum">
              <a:rPr lang="zh-CN" altLang="en-US" smtClean="0"/>
              <a:t>‹#›</a:t>
            </a:fld>
            <a:endParaRPr lang="zh-CN" altLang="en-US"/>
          </a:p>
        </p:txBody>
      </p:sp>
    </p:spTree>
    <p:extLst>
      <p:ext uri="{BB962C8B-B14F-4D97-AF65-F5344CB8AC3E}">
        <p14:creationId xmlns:p14="http://schemas.microsoft.com/office/powerpoint/2010/main" val="2250358156"/>
      </p:ext>
    </p:extLst>
  </p:cSld>
  <p:clrMap bg1="lt1" tx1="dk1" bg2="lt2" tx2="dk2" accent1="accent1" accent2="accent2" accent3="accent3" accent4="accent4" accent5="accent5" accent6="accent6" hlink="hlink" folHlink="folHlink"/>
  <p:notesStyle>
    <a:lvl1pPr marL="0" algn="l" defTabSz="581729" rtl="0" eaLnBrk="1" latinLnBrk="0" hangingPunct="1">
      <a:defRPr sz="764" kern="1200">
        <a:solidFill>
          <a:schemeClr val="tx1"/>
        </a:solidFill>
        <a:latin typeface="+mn-lt"/>
        <a:ea typeface="+mn-ea"/>
        <a:cs typeface="+mn-cs"/>
      </a:defRPr>
    </a:lvl1pPr>
    <a:lvl2pPr marL="290865" algn="l" defTabSz="581729" rtl="0" eaLnBrk="1" latinLnBrk="0" hangingPunct="1">
      <a:defRPr sz="764" kern="1200">
        <a:solidFill>
          <a:schemeClr val="tx1"/>
        </a:solidFill>
        <a:latin typeface="+mn-lt"/>
        <a:ea typeface="+mn-ea"/>
        <a:cs typeface="+mn-cs"/>
      </a:defRPr>
    </a:lvl2pPr>
    <a:lvl3pPr marL="581729" algn="l" defTabSz="581729" rtl="0" eaLnBrk="1" latinLnBrk="0" hangingPunct="1">
      <a:defRPr sz="764" kern="1200">
        <a:solidFill>
          <a:schemeClr val="tx1"/>
        </a:solidFill>
        <a:latin typeface="+mn-lt"/>
        <a:ea typeface="+mn-ea"/>
        <a:cs typeface="+mn-cs"/>
      </a:defRPr>
    </a:lvl3pPr>
    <a:lvl4pPr marL="872597" algn="l" defTabSz="581729" rtl="0" eaLnBrk="1" latinLnBrk="0" hangingPunct="1">
      <a:defRPr sz="764" kern="1200">
        <a:solidFill>
          <a:schemeClr val="tx1"/>
        </a:solidFill>
        <a:latin typeface="+mn-lt"/>
        <a:ea typeface="+mn-ea"/>
        <a:cs typeface="+mn-cs"/>
      </a:defRPr>
    </a:lvl4pPr>
    <a:lvl5pPr marL="1163459" algn="l" defTabSz="581729" rtl="0" eaLnBrk="1" latinLnBrk="0" hangingPunct="1">
      <a:defRPr sz="764" kern="1200">
        <a:solidFill>
          <a:schemeClr val="tx1"/>
        </a:solidFill>
        <a:latin typeface="+mn-lt"/>
        <a:ea typeface="+mn-ea"/>
        <a:cs typeface="+mn-cs"/>
      </a:defRPr>
    </a:lvl5pPr>
    <a:lvl6pPr marL="1454325" algn="l" defTabSz="581729" rtl="0" eaLnBrk="1" latinLnBrk="0" hangingPunct="1">
      <a:defRPr sz="764" kern="1200">
        <a:solidFill>
          <a:schemeClr val="tx1"/>
        </a:solidFill>
        <a:latin typeface="+mn-lt"/>
        <a:ea typeface="+mn-ea"/>
        <a:cs typeface="+mn-cs"/>
      </a:defRPr>
    </a:lvl6pPr>
    <a:lvl7pPr marL="1745196" algn="l" defTabSz="581729" rtl="0" eaLnBrk="1" latinLnBrk="0" hangingPunct="1">
      <a:defRPr sz="764" kern="1200">
        <a:solidFill>
          <a:schemeClr val="tx1"/>
        </a:solidFill>
        <a:latin typeface="+mn-lt"/>
        <a:ea typeface="+mn-ea"/>
        <a:cs typeface="+mn-cs"/>
      </a:defRPr>
    </a:lvl7pPr>
    <a:lvl8pPr marL="2036056" algn="l" defTabSz="581729" rtl="0" eaLnBrk="1" latinLnBrk="0" hangingPunct="1">
      <a:defRPr sz="764" kern="1200">
        <a:solidFill>
          <a:schemeClr val="tx1"/>
        </a:solidFill>
        <a:latin typeface="+mn-lt"/>
        <a:ea typeface="+mn-ea"/>
        <a:cs typeface="+mn-cs"/>
      </a:defRPr>
    </a:lvl8pPr>
    <a:lvl9pPr marL="2326922" algn="l" defTabSz="581729" rtl="0" eaLnBrk="1" latinLnBrk="0" hangingPunct="1">
      <a:defRPr sz="76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0438" y="1277938"/>
            <a:ext cx="5183187" cy="3455987"/>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76C188E-02F8-4725-8361-ADEC5C328F80}" type="slidenum">
              <a:rPr lang="zh-CN" altLang="en-US" smtClean="0"/>
              <a:t>6</a:t>
            </a:fld>
            <a:endParaRPr lang="zh-CN" altLang="en-US"/>
          </a:p>
        </p:txBody>
      </p:sp>
    </p:spTree>
    <p:extLst>
      <p:ext uri="{BB962C8B-B14F-4D97-AF65-F5344CB8AC3E}">
        <p14:creationId xmlns:p14="http://schemas.microsoft.com/office/powerpoint/2010/main" val="2195999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810000" y="1178240"/>
            <a:ext cx="9179800" cy="2506430"/>
          </a:xfrm>
        </p:spPr>
        <p:txBody>
          <a:bodyPr anchor="b"/>
          <a:lstStyle>
            <a:lvl1pPr algn="ctr">
              <a:defRPr sz="11128"/>
            </a:lvl1pPr>
          </a:lstStyle>
          <a:p>
            <a:r>
              <a:rPr lang="zh-CN" altLang="en-US"/>
              <a:t>单击此处编辑母版标题样式</a:t>
            </a:r>
            <a:endParaRPr lang="en-US" dirty="0"/>
          </a:p>
        </p:txBody>
      </p:sp>
      <p:sp>
        <p:nvSpPr>
          <p:cNvPr id="3" name="Subtitle 2"/>
          <p:cNvSpPr>
            <a:spLocks noGrp="1"/>
          </p:cNvSpPr>
          <p:nvPr>
            <p:ph type="subTitle" idx="1"/>
          </p:nvPr>
        </p:nvSpPr>
        <p:spPr>
          <a:xfrm>
            <a:off x="1349992" y="3781327"/>
            <a:ext cx="8099823" cy="1738173"/>
          </a:xfrm>
        </p:spPr>
        <p:txBody>
          <a:bodyPr/>
          <a:lstStyle>
            <a:lvl1pPr marL="0" indent="0" algn="ctr">
              <a:buNone/>
              <a:defRPr sz="4455"/>
            </a:lvl1pPr>
            <a:lvl2pPr marL="847831" indent="0" algn="ctr">
              <a:buNone/>
              <a:defRPr sz="3709"/>
            </a:lvl2pPr>
            <a:lvl3pPr marL="1695670" indent="0" algn="ctr">
              <a:buNone/>
              <a:defRPr sz="3345"/>
            </a:lvl3pPr>
            <a:lvl4pPr marL="2543502" indent="0" algn="ctr">
              <a:buNone/>
              <a:defRPr sz="2966"/>
            </a:lvl4pPr>
            <a:lvl5pPr marL="3391337" indent="0" algn="ctr">
              <a:buNone/>
              <a:defRPr sz="2966"/>
            </a:lvl5pPr>
            <a:lvl6pPr marL="4239172" indent="0" algn="ctr">
              <a:buNone/>
              <a:defRPr sz="2966"/>
            </a:lvl6pPr>
            <a:lvl7pPr marL="5087005" indent="0" algn="ctr">
              <a:buNone/>
              <a:defRPr sz="2966"/>
            </a:lvl7pPr>
            <a:lvl8pPr marL="5934832" indent="0" algn="ctr">
              <a:buNone/>
              <a:defRPr sz="2966"/>
            </a:lvl8pPr>
            <a:lvl9pPr marL="6782668" indent="0" algn="ctr">
              <a:buNone/>
              <a:defRPr sz="2966"/>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D121C38-DC67-40B6-916F-9E6198090CA5}" type="datetimeFigureOut">
              <a:rPr lang="zh-CN" altLang="en-US" smtClean="0"/>
              <a:t>2024/9/7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08216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D121C38-DC67-40B6-916F-9E6198090CA5}" type="datetimeFigureOut">
              <a:rPr lang="zh-CN" altLang="en-US" smtClean="0"/>
              <a:t>2024/9/7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885003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28590" y="383312"/>
            <a:ext cx="2328702" cy="610108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42506" y="383312"/>
            <a:ext cx="6851098" cy="610108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D121C38-DC67-40B6-916F-9E6198090CA5}" type="datetimeFigureOut">
              <a:rPr lang="zh-CN" altLang="en-US" smtClean="0"/>
              <a:t>2024/9/7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18437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D121C38-DC67-40B6-916F-9E6198090CA5}" type="datetimeFigureOut">
              <a:rPr lang="zh-CN" altLang="en-US" smtClean="0"/>
              <a:t>2024/9/7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873639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36874" y="1794850"/>
            <a:ext cx="9314798" cy="2994715"/>
          </a:xfrm>
        </p:spPr>
        <p:txBody>
          <a:bodyPr anchor="b"/>
          <a:lstStyle>
            <a:lvl1pPr>
              <a:defRPr sz="11128"/>
            </a:lvl1pPr>
          </a:lstStyle>
          <a:p>
            <a:r>
              <a:rPr lang="zh-CN" altLang="en-US"/>
              <a:t>单击此处编辑母版标题样式</a:t>
            </a:r>
            <a:endParaRPr lang="en-US" dirty="0"/>
          </a:p>
        </p:txBody>
      </p:sp>
      <p:sp>
        <p:nvSpPr>
          <p:cNvPr id="3" name="Text Placeholder 2"/>
          <p:cNvSpPr>
            <a:spLocks noGrp="1"/>
          </p:cNvSpPr>
          <p:nvPr>
            <p:ph type="body" idx="1"/>
          </p:nvPr>
        </p:nvSpPr>
        <p:spPr>
          <a:xfrm>
            <a:off x="736874" y="4817904"/>
            <a:ext cx="9314798" cy="1574849"/>
          </a:xfrm>
        </p:spPr>
        <p:txBody>
          <a:bodyPr/>
          <a:lstStyle>
            <a:lvl1pPr marL="0" indent="0">
              <a:buNone/>
              <a:defRPr sz="4455">
                <a:solidFill>
                  <a:schemeClr val="tx1">
                    <a:tint val="82000"/>
                  </a:schemeClr>
                </a:solidFill>
              </a:defRPr>
            </a:lvl1pPr>
            <a:lvl2pPr marL="847831" indent="0">
              <a:buNone/>
              <a:defRPr sz="3709">
                <a:solidFill>
                  <a:schemeClr val="tx1">
                    <a:tint val="82000"/>
                  </a:schemeClr>
                </a:solidFill>
              </a:defRPr>
            </a:lvl2pPr>
            <a:lvl3pPr marL="1695670" indent="0">
              <a:buNone/>
              <a:defRPr sz="3345">
                <a:solidFill>
                  <a:schemeClr val="tx1">
                    <a:tint val="82000"/>
                  </a:schemeClr>
                </a:solidFill>
              </a:defRPr>
            </a:lvl3pPr>
            <a:lvl4pPr marL="2543502" indent="0">
              <a:buNone/>
              <a:defRPr sz="2966">
                <a:solidFill>
                  <a:schemeClr val="tx1">
                    <a:tint val="82000"/>
                  </a:schemeClr>
                </a:solidFill>
              </a:defRPr>
            </a:lvl4pPr>
            <a:lvl5pPr marL="3391337" indent="0">
              <a:buNone/>
              <a:defRPr sz="2966">
                <a:solidFill>
                  <a:schemeClr val="tx1">
                    <a:tint val="82000"/>
                  </a:schemeClr>
                </a:solidFill>
              </a:defRPr>
            </a:lvl5pPr>
            <a:lvl6pPr marL="4239172" indent="0">
              <a:buNone/>
              <a:defRPr sz="2966">
                <a:solidFill>
                  <a:schemeClr val="tx1">
                    <a:tint val="82000"/>
                  </a:schemeClr>
                </a:solidFill>
              </a:defRPr>
            </a:lvl6pPr>
            <a:lvl7pPr marL="5087005" indent="0">
              <a:buNone/>
              <a:defRPr sz="2966">
                <a:solidFill>
                  <a:schemeClr val="tx1">
                    <a:tint val="82000"/>
                  </a:schemeClr>
                </a:solidFill>
              </a:defRPr>
            </a:lvl7pPr>
            <a:lvl8pPr marL="5934832" indent="0">
              <a:buNone/>
              <a:defRPr sz="2966">
                <a:solidFill>
                  <a:schemeClr val="tx1">
                    <a:tint val="82000"/>
                  </a:schemeClr>
                </a:solidFill>
              </a:defRPr>
            </a:lvl8pPr>
            <a:lvl9pPr marL="6782668" indent="0">
              <a:buNone/>
              <a:defRPr sz="2966">
                <a:solidFill>
                  <a:schemeClr val="tx1">
                    <a:tint val="82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D121C38-DC67-40B6-916F-9E6198090CA5}" type="datetimeFigureOut">
              <a:rPr lang="zh-CN" altLang="en-US" smtClean="0"/>
              <a:t>2024/9/7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610442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742504" y="1916492"/>
            <a:ext cx="4589901" cy="456789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467392" y="1916492"/>
            <a:ext cx="4589901" cy="456789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D121C38-DC67-40B6-916F-9E6198090CA5}" type="datetimeFigureOut">
              <a:rPr lang="zh-CN" altLang="en-US" smtClean="0"/>
              <a:t>2024/9/7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536373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743903" y="383307"/>
            <a:ext cx="9314798" cy="139153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743908" y="1764846"/>
            <a:ext cx="4568809" cy="864918"/>
          </a:xfrm>
        </p:spPr>
        <p:txBody>
          <a:bodyPr anchor="b"/>
          <a:lstStyle>
            <a:lvl1pPr marL="0" indent="0">
              <a:buNone/>
              <a:defRPr sz="4455" b="1"/>
            </a:lvl1pPr>
            <a:lvl2pPr marL="847831" indent="0">
              <a:buNone/>
              <a:defRPr sz="3709" b="1"/>
            </a:lvl2pPr>
            <a:lvl3pPr marL="1695670" indent="0">
              <a:buNone/>
              <a:defRPr sz="3345" b="1"/>
            </a:lvl3pPr>
            <a:lvl4pPr marL="2543502" indent="0">
              <a:buNone/>
              <a:defRPr sz="2966" b="1"/>
            </a:lvl4pPr>
            <a:lvl5pPr marL="3391337" indent="0">
              <a:buNone/>
              <a:defRPr sz="2966" b="1"/>
            </a:lvl5pPr>
            <a:lvl6pPr marL="4239172" indent="0">
              <a:buNone/>
              <a:defRPr sz="2966" b="1"/>
            </a:lvl6pPr>
            <a:lvl7pPr marL="5087005" indent="0">
              <a:buNone/>
              <a:defRPr sz="2966" b="1"/>
            </a:lvl7pPr>
            <a:lvl8pPr marL="5934832" indent="0">
              <a:buNone/>
              <a:defRPr sz="2966" b="1"/>
            </a:lvl8pPr>
            <a:lvl9pPr marL="6782668" indent="0">
              <a:buNone/>
              <a:defRPr sz="2966" b="1"/>
            </a:lvl9pPr>
          </a:lstStyle>
          <a:p>
            <a:pPr lvl="0"/>
            <a:r>
              <a:rPr lang="zh-CN" altLang="en-US"/>
              <a:t>单击此处编辑母版文本样式</a:t>
            </a:r>
          </a:p>
        </p:txBody>
      </p:sp>
      <p:sp>
        <p:nvSpPr>
          <p:cNvPr id="4" name="Content Placeholder 3"/>
          <p:cNvSpPr>
            <a:spLocks noGrp="1"/>
          </p:cNvSpPr>
          <p:nvPr>
            <p:ph sz="half" idx="2"/>
          </p:nvPr>
        </p:nvSpPr>
        <p:spPr>
          <a:xfrm>
            <a:off x="743908" y="2629766"/>
            <a:ext cx="4568809" cy="38679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467389" y="1764846"/>
            <a:ext cx="4591306" cy="864918"/>
          </a:xfrm>
        </p:spPr>
        <p:txBody>
          <a:bodyPr anchor="b"/>
          <a:lstStyle>
            <a:lvl1pPr marL="0" indent="0">
              <a:buNone/>
              <a:defRPr sz="4455" b="1"/>
            </a:lvl1pPr>
            <a:lvl2pPr marL="847831" indent="0">
              <a:buNone/>
              <a:defRPr sz="3709" b="1"/>
            </a:lvl2pPr>
            <a:lvl3pPr marL="1695670" indent="0">
              <a:buNone/>
              <a:defRPr sz="3345" b="1"/>
            </a:lvl3pPr>
            <a:lvl4pPr marL="2543502" indent="0">
              <a:buNone/>
              <a:defRPr sz="2966" b="1"/>
            </a:lvl4pPr>
            <a:lvl5pPr marL="3391337" indent="0">
              <a:buNone/>
              <a:defRPr sz="2966" b="1"/>
            </a:lvl5pPr>
            <a:lvl6pPr marL="4239172" indent="0">
              <a:buNone/>
              <a:defRPr sz="2966" b="1"/>
            </a:lvl6pPr>
            <a:lvl7pPr marL="5087005" indent="0">
              <a:buNone/>
              <a:defRPr sz="2966" b="1"/>
            </a:lvl7pPr>
            <a:lvl8pPr marL="5934832" indent="0">
              <a:buNone/>
              <a:defRPr sz="2966" b="1"/>
            </a:lvl8pPr>
            <a:lvl9pPr marL="6782668" indent="0">
              <a:buNone/>
              <a:defRPr sz="2966" b="1"/>
            </a:lvl9pPr>
          </a:lstStyle>
          <a:p>
            <a:pPr lvl="0"/>
            <a:r>
              <a:rPr lang="zh-CN" altLang="en-US"/>
              <a:t>单击此处编辑母版文本样式</a:t>
            </a:r>
          </a:p>
        </p:txBody>
      </p:sp>
      <p:sp>
        <p:nvSpPr>
          <p:cNvPr id="6" name="Content Placeholder 5"/>
          <p:cNvSpPr>
            <a:spLocks noGrp="1"/>
          </p:cNvSpPr>
          <p:nvPr>
            <p:ph sz="quarter" idx="4"/>
          </p:nvPr>
        </p:nvSpPr>
        <p:spPr>
          <a:xfrm>
            <a:off x="5467389" y="2629766"/>
            <a:ext cx="4591306" cy="38679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D121C38-DC67-40B6-916F-9E6198090CA5}" type="datetimeFigureOut">
              <a:rPr lang="zh-CN" altLang="en-US" smtClean="0"/>
              <a:t>2024/9/7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575358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D121C38-DC67-40B6-916F-9E6198090CA5}" type="datetimeFigureOut">
              <a:rPr lang="zh-CN" altLang="en-US" smtClean="0"/>
              <a:t>2024/9/7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626270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121C38-DC67-40B6-916F-9E6198090CA5}" type="datetimeFigureOut">
              <a:rPr lang="zh-CN" altLang="en-US" smtClean="0"/>
              <a:t>2024/9/7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024432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43909" y="479966"/>
            <a:ext cx="3483205" cy="1679841"/>
          </a:xfrm>
        </p:spPr>
        <p:txBody>
          <a:bodyPr anchor="b"/>
          <a:lstStyle>
            <a:lvl1pPr>
              <a:defRPr sz="5931"/>
            </a:lvl1pPr>
          </a:lstStyle>
          <a:p>
            <a:r>
              <a:rPr lang="zh-CN" altLang="en-US"/>
              <a:t>单击此处编辑母版标题样式</a:t>
            </a:r>
            <a:endParaRPr lang="en-US" dirty="0"/>
          </a:p>
        </p:txBody>
      </p:sp>
      <p:sp>
        <p:nvSpPr>
          <p:cNvPr id="3" name="Content Placeholder 2"/>
          <p:cNvSpPr>
            <a:spLocks noGrp="1"/>
          </p:cNvSpPr>
          <p:nvPr>
            <p:ph idx="1"/>
          </p:nvPr>
        </p:nvSpPr>
        <p:spPr>
          <a:xfrm>
            <a:off x="4591321" y="1036590"/>
            <a:ext cx="5467381" cy="5116179"/>
          </a:xfrm>
        </p:spPr>
        <p:txBody>
          <a:bodyPr/>
          <a:lstStyle>
            <a:lvl1pPr>
              <a:defRPr sz="5931"/>
            </a:lvl1pPr>
            <a:lvl2pPr>
              <a:defRPr sz="5199"/>
            </a:lvl2pPr>
            <a:lvl3pPr>
              <a:defRPr sz="4455"/>
            </a:lvl3pPr>
            <a:lvl4pPr>
              <a:defRPr sz="3709"/>
            </a:lvl4pPr>
            <a:lvl5pPr>
              <a:defRPr sz="3709"/>
            </a:lvl5pPr>
            <a:lvl6pPr>
              <a:defRPr sz="3709"/>
            </a:lvl6pPr>
            <a:lvl7pPr>
              <a:defRPr sz="3709"/>
            </a:lvl7pPr>
            <a:lvl8pPr>
              <a:defRPr sz="3709"/>
            </a:lvl8pPr>
            <a:lvl9pPr>
              <a:defRPr sz="3709"/>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43909" y="2159802"/>
            <a:ext cx="3483205" cy="4001287"/>
          </a:xfrm>
        </p:spPr>
        <p:txBody>
          <a:bodyPr/>
          <a:lstStyle>
            <a:lvl1pPr marL="0" indent="0">
              <a:buNone/>
              <a:defRPr sz="2966"/>
            </a:lvl1pPr>
            <a:lvl2pPr marL="847831" indent="0">
              <a:buNone/>
              <a:defRPr sz="2594"/>
            </a:lvl2pPr>
            <a:lvl3pPr marL="1695670" indent="0">
              <a:buNone/>
              <a:defRPr sz="2230"/>
            </a:lvl3pPr>
            <a:lvl4pPr marL="2543502" indent="0">
              <a:buNone/>
              <a:defRPr sz="1854"/>
            </a:lvl4pPr>
            <a:lvl5pPr marL="3391337" indent="0">
              <a:buNone/>
              <a:defRPr sz="1854"/>
            </a:lvl5pPr>
            <a:lvl6pPr marL="4239172" indent="0">
              <a:buNone/>
              <a:defRPr sz="1854"/>
            </a:lvl6pPr>
            <a:lvl7pPr marL="5087005" indent="0">
              <a:buNone/>
              <a:defRPr sz="1854"/>
            </a:lvl7pPr>
            <a:lvl8pPr marL="5934832" indent="0">
              <a:buNone/>
              <a:defRPr sz="1854"/>
            </a:lvl8pPr>
            <a:lvl9pPr marL="6782668" indent="0">
              <a:buNone/>
              <a:defRPr sz="1854"/>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D121C38-DC67-40B6-916F-9E6198090CA5}" type="datetimeFigureOut">
              <a:rPr lang="zh-CN" altLang="en-US" smtClean="0"/>
              <a:t>2024/9/7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338250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743909" y="479966"/>
            <a:ext cx="3483205" cy="1679841"/>
          </a:xfrm>
        </p:spPr>
        <p:txBody>
          <a:bodyPr anchor="b"/>
          <a:lstStyle>
            <a:lvl1pPr>
              <a:defRPr sz="5931"/>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591321" y="1036590"/>
            <a:ext cx="5467381" cy="5116179"/>
          </a:xfrm>
        </p:spPr>
        <p:txBody>
          <a:bodyPr anchor="t"/>
          <a:lstStyle>
            <a:lvl1pPr marL="0" indent="0">
              <a:buNone/>
              <a:defRPr sz="5931"/>
            </a:lvl1pPr>
            <a:lvl2pPr marL="847831" indent="0">
              <a:buNone/>
              <a:defRPr sz="5199"/>
            </a:lvl2pPr>
            <a:lvl3pPr marL="1695670" indent="0">
              <a:buNone/>
              <a:defRPr sz="4455"/>
            </a:lvl3pPr>
            <a:lvl4pPr marL="2543502" indent="0">
              <a:buNone/>
              <a:defRPr sz="3709"/>
            </a:lvl4pPr>
            <a:lvl5pPr marL="3391337" indent="0">
              <a:buNone/>
              <a:defRPr sz="3709"/>
            </a:lvl5pPr>
            <a:lvl6pPr marL="4239172" indent="0">
              <a:buNone/>
              <a:defRPr sz="3709"/>
            </a:lvl6pPr>
            <a:lvl7pPr marL="5087005" indent="0">
              <a:buNone/>
              <a:defRPr sz="3709"/>
            </a:lvl7pPr>
            <a:lvl8pPr marL="5934832" indent="0">
              <a:buNone/>
              <a:defRPr sz="3709"/>
            </a:lvl8pPr>
            <a:lvl9pPr marL="6782668" indent="0">
              <a:buNone/>
              <a:defRPr sz="3709"/>
            </a:lvl9pPr>
          </a:lstStyle>
          <a:p>
            <a:r>
              <a:rPr lang="zh-CN" altLang="en-US"/>
              <a:t>单击图标添加图片</a:t>
            </a:r>
            <a:endParaRPr lang="en-US" dirty="0"/>
          </a:p>
        </p:txBody>
      </p:sp>
      <p:sp>
        <p:nvSpPr>
          <p:cNvPr id="4" name="Text Placeholder 3"/>
          <p:cNvSpPr>
            <a:spLocks noGrp="1"/>
          </p:cNvSpPr>
          <p:nvPr>
            <p:ph type="body" sz="half" idx="2"/>
          </p:nvPr>
        </p:nvSpPr>
        <p:spPr>
          <a:xfrm>
            <a:off x="743909" y="2159802"/>
            <a:ext cx="3483205" cy="4001287"/>
          </a:xfrm>
        </p:spPr>
        <p:txBody>
          <a:bodyPr/>
          <a:lstStyle>
            <a:lvl1pPr marL="0" indent="0">
              <a:buNone/>
              <a:defRPr sz="2966"/>
            </a:lvl1pPr>
            <a:lvl2pPr marL="847831" indent="0">
              <a:buNone/>
              <a:defRPr sz="2594"/>
            </a:lvl2pPr>
            <a:lvl3pPr marL="1695670" indent="0">
              <a:buNone/>
              <a:defRPr sz="2230"/>
            </a:lvl3pPr>
            <a:lvl4pPr marL="2543502" indent="0">
              <a:buNone/>
              <a:defRPr sz="1854"/>
            </a:lvl4pPr>
            <a:lvl5pPr marL="3391337" indent="0">
              <a:buNone/>
              <a:defRPr sz="1854"/>
            </a:lvl5pPr>
            <a:lvl6pPr marL="4239172" indent="0">
              <a:buNone/>
              <a:defRPr sz="1854"/>
            </a:lvl6pPr>
            <a:lvl7pPr marL="5087005" indent="0">
              <a:buNone/>
              <a:defRPr sz="1854"/>
            </a:lvl7pPr>
            <a:lvl8pPr marL="5934832" indent="0">
              <a:buNone/>
              <a:defRPr sz="1854"/>
            </a:lvl8pPr>
            <a:lvl9pPr marL="6782668" indent="0">
              <a:buNone/>
              <a:defRPr sz="1854"/>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D121C38-DC67-40B6-916F-9E6198090CA5}" type="datetimeFigureOut">
              <a:rPr lang="zh-CN" altLang="en-US" smtClean="0"/>
              <a:t>2024/9/7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097071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42498" y="383307"/>
            <a:ext cx="9314798" cy="13915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742498" y="1916492"/>
            <a:ext cx="9314798" cy="456789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42503" y="6672725"/>
            <a:ext cx="2429949" cy="383297"/>
          </a:xfrm>
          <a:prstGeom prst="rect">
            <a:avLst/>
          </a:prstGeom>
        </p:spPr>
        <p:txBody>
          <a:bodyPr vert="horz" lIns="91440" tIns="45720" rIns="91440" bIns="45720" rtlCol="0" anchor="ctr"/>
          <a:lstStyle>
            <a:lvl1pPr algn="l">
              <a:defRPr sz="2230">
                <a:solidFill>
                  <a:schemeClr val="tx1">
                    <a:tint val="82000"/>
                  </a:schemeClr>
                </a:solidFill>
              </a:defRPr>
            </a:lvl1pPr>
          </a:lstStyle>
          <a:p>
            <a:fld id="{0D121C38-DC67-40B6-916F-9E6198090CA5}" type="datetimeFigureOut">
              <a:rPr lang="zh-CN" altLang="en-US" smtClean="0"/>
              <a:t>2024/9/7</a:t>
            </a:fld>
            <a:endParaRPr lang="zh-CN" altLang="en-US"/>
          </a:p>
        </p:txBody>
      </p:sp>
      <p:sp>
        <p:nvSpPr>
          <p:cNvPr id="5" name="Footer Placeholder 4"/>
          <p:cNvSpPr>
            <a:spLocks noGrp="1"/>
          </p:cNvSpPr>
          <p:nvPr>
            <p:ph type="ftr" sz="quarter" idx="3"/>
          </p:nvPr>
        </p:nvSpPr>
        <p:spPr>
          <a:xfrm>
            <a:off x="3577434" y="6672725"/>
            <a:ext cx="3644923" cy="383297"/>
          </a:xfrm>
          <a:prstGeom prst="rect">
            <a:avLst/>
          </a:prstGeom>
        </p:spPr>
        <p:txBody>
          <a:bodyPr vert="horz" lIns="91440" tIns="45720" rIns="91440" bIns="45720" rtlCol="0" anchor="ctr"/>
          <a:lstStyle>
            <a:lvl1pPr algn="ctr">
              <a:defRPr sz="2230">
                <a:solidFill>
                  <a:schemeClr val="tx1">
                    <a:tint val="82000"/>
                  </a:schemeClr>
                </a:solidFill>
              </a:defRPr>
            </a:lvl1pPr>
          </a:lstStyle>
          <a:p>
            <a:endParaRPr lang="zh-CN" altLang="en-US"/>
          </a:p>
        </p:txBody>
      </p:sp>
      <p:sp>
        <p:nvSpPr>
          <p:cNvPr id="6" name="Slide Number Placeholder 5"/>
          <p:cNvSpPr>
            <a:spLocks noGrp="1"/>
          </p:cNvSpPr>
          <p:nvPr>
            <p:ph type="sldNum" sz="quarter" idx="4"/>
          </p:nvPr>
        </p:nvSpPr>
        <p:spPr>
          <a:xfrm>
            <a:off x="7627346" y="6672725"/>
            <a:ext cx="2429949" cy="383297"/>
          </a:xfrm>
          <a:prstGeom prst="rect">
            <a:avLst/>
          </a:prstGeom>
        </p:spPr>
        <p:txBody>
          <a:bodyPr vert="horz" lIns="91440" tIns="45720" rIns="91440" bIns="45720" rtlCol="0" anchor="ctr"/>
          <a:lstStyle>
            <a:lvl1pPr algn="r">
              <a:defRPr sz="2230">
                <a:solidFill>
                  <a:schemeClr val="tx1">
                    <a:tint val="82000"/>
                  </a:schemeClr>
                </a:solidFill>
              </a:defRPr>
            </a:lvl1p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0517747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695670" rtl="0" eaLnBrk="1" latinLnBrk="0" hangingPunct="1">
        <a:lnSpc>
          <a:spcPct val="90000"/>
        </a:lnSpc>
        <a:spcBef>
          <a:spcPct val="0"/>
        </a:spcBef>
        <a:buNone/>
        <a:defRPr sz="8159" kern="1200">
          <a:solidFill>
            <a:schemeClr val="tx1"/>
          </a:solidFill>
          <a:latin typeface="+mj-lt"/>
          <a:ea typeface="+mj-ea"/>
          <a:cs typeface="+mj-cs"/>
        </a:defRPr>
      </a:lvl1pPr>
    </p:titleStyle>
    <p:bodyStyle>
      <a:lvl1pPr marL="423914" indent="-423914" algn="l" defTabSz="1695670" rtl="0" eaLnBrk="1" latinLnBrk="0" hangingPunct="1">
        <a:lnSpc>
          <a:spcPct val="90000"/>
        </a:lnSpc>
        <a:spcBef>
          <a:spcPts val="1854"/>
        </a:spcBef>
        <a:buFont typeface="Arial" panose="020B0604020202020204" pitchFamily="34" charset="0"/>
        <a:buChar char="•"/>
        <a:defRPr sz="5199" kern="1200">
          <a:solidFill>
            <a:schemeClr val="tx1"/>
          </a:solidFill>
          <a:latin typeface="+mn-lt"/>
          <a:ea typeface="+mn-ea"/>
          <a:cs typeface="+mn-cs"/>
        </a:defRPr>
      </a:lvl1pPr>
      <a:lvl2pPr marL="1271749" indent="-423914" algn="l" defTabSz="1695670" rtl="0" eaLnBrk="1" latinLnBrk="0" hangingPunct="1">
        <a:lnSpc>
          <a:spcPct val="90000"/>
        </a:lnSpc>
        <a:spcBef>
          <a:spcPts val="930"/>
        </a:spcBef>
        <a:buFont typeface="Arial" panose="020B0604020202020204" pitchFamily="34" charset="0"/>
        <a:buChar char="•"/>
        <a:defRPr sz="4455" kern="1200">
          <a:solidFill>
            <a:schemeClr val="tx1"/>
          </a:solidFill>
          <a:latin typeface="+mn-lt"/>
          <a:ea typeface="+mn-ea"/>
          <a:cs typeface="+mn-cs"/>
        </a:defRPr>
      </a:lvl2pPr>
      <a:lvl3pPr marL="2119576" indent="-423914" algn="l" defTabSz="1695670" rtl="0" eaLnBrk="1" latinLnBrk="0" hangingPunct="1">
        <a:lnSpc>
          <a:spcPct val="90000"/>
        </a:lnSpc>
        <a:spcBef>
          <a:spcPts val="930"/>
        </a:spcBef>
        <a:buFont typeface="Arial" panose="020B0604020202020204" pitchFamily="34" charset="0"/>
        <a:buChar char="•"/>
        <a:defRPr sz="3709" kern="1200">
          <a:solidFill>
            <a:schemeClr val="tx1"/>
          </a:solidFill>
          <a:latin typeface="+mn-lt"/>
          <a:ea typeface="+mn-ea"/>
          <a:cs typeface="+mn-cs"/>
        </a:defRPr>
      </a:lvl3pPr>
      <a:lvl4pPr marL="2967413" indent="-423914" algn="l" defTabSz="1695670" rtl="0" eaLnBrk="1" latinLnBrk="0" hangingPunct="1">
        <a:lnSpc>
          <a:spcPct val="90000"/>
        </a:lnSpc>
        <a:spcBef>
          <a:spcPts val="930"/>
        </a:spcBef>
        <a:buFont typeface="Arial" panose="020B0604020202020204" pitchFamily="34" charset="0"/>
        <a:buChar char="•"/>
        <a:defRPr sz="3345" kern="1200">
          <a:solidFill>
            <a:schemeClr val="tx1"/>
          </a:solidFill>
          <a:latin typeface="+mn-lt"/>
          <a:ea typeface="+mn-ea"/>
          <a:cs typeface="+mn-cs"/>
        </a:defRPr>
      </a:lvl4pPr>
      <a:lvl5pPr marL="3815252" indent="-423914" algn="l" defTabSz="1695670" rtl="0" eaLnBrk="1" latinLnBrk="0" hangingPunct="1">
        <a:lnSpc>
          <a:spcPct val="90000"/>
        </a:lnSpc>
        <a:spcBef>
          <a:spcPts val="930"/>
        </a:spcBef>
        <a:buFont typeface="Arial" panose="020B0604020202020204" pitchFamily="34" charset="0"/>
        <a:buChar char="•"/>
        <a:defRPr sz="3345" kern="1200">
          <a:solidFill>
            <a:schemeClr val="tx1"/>
          </a:solidFill>
          <a:latin typeface="+mn-lt"/>
          <a:ea typeface="+mn-ea"/>
          <a:cs typeface="+mn-cs"/>
        </a:defRPr>
      </a:lvl5pPr>
      <a:lvl6pPr marL="4663082" indent="-423914" algn="l" defTabSz="1695670" rtl="0" eaLnBrk="1" latinLnBrk="0" hangingPunct="1">
        <a:lnSpc>
          <a:spcPct val="90000"/>
        </a:lnSpc>
        <a:spcBef>
          <a:spcPts val="930"/>
        </a:spcBef>
        <a:buFont typeface="Arial" panose="020B0604020202020204" pitchFamily="34" charset="0"/>
        <a:buChar char="•"/>
        <a:defRPr sz="3345" kern="1200">
          <a:solidFill>
            <a:schemeClr val="tx1"/>
          </a:solidFill>
          <a:latin typeface="+mn-lt"/>
          <a:ea typeface="+mn-ea"/>
          <a:cs typeface="+mn-cs"/>
        </a:defRPr>
      </a:lvl6pPr>
      <a:lvl7pPr marL="5510917" indent="-423914" algn="l" defTabSz="1695670" rtl="0" eaLnBrk="1" latinLnBrk="0" hangingPunct="1">
        <a:lnSpc>
          <a:spcPct val="90000"/>
        </a:lnSpc>
        <a:spcBef>
          <a:spcPts val="930"/>
        </a:spcBef>
        <a:buFont typeface="Arial" panose="020B0604020202020204" pitchFamily="34" charset="0"/>
        <a:buChar char="•"/>
        <a:defRPr sz="3345" kern="1200">
          <a:solidFill>
            <a:schemeClr val="tx1"/>
          </a:solidFill>
          <a:latin typeface="+mn-lt"/>
          <a:ea typeface="+mn-ea"/>
          <a:cs typeface="+mn-cs"/>
        </a:defRPr>
      </a:lvl7pPr>
      <a:lvl8pPr marL="6358760" indent="-423914" algn="l" defTabSz="1695670" rtl="0" eaLnBrk="1" latinLnBrk="0" hangingPunct="1">
        <a:lnSpc>
          <a:spcPct val="90000"/>
        </a:lnSpc>
        <a:spcBef>
          <a:spcPts val="930"/>
        </a:spcBef>
        <a:buFont typeface="Arial" panose="020B0604020202020204" pitchFamily="34" charset="0"/>
        <a:buChar char="•"/>
        <a:defRPr sz="3345" kern="1200">
          <a:solidFill>
            <a:schemeClr val="tx1"/>
          </a:solidFill>
          <a:latin typeface="+mn-lt"/>
          <a:ea typeface="+mn-ea"/>
          <a:cs typeface="+mn-cs"/>
        </a:defRPr>
      </a:lvl8pPr>
      <a:lvl9pPr marL="7206595" indent="-423914" algn="l" defTabSz="1695670" rtl="0" eaLnBrk="1" latinLnBrk="0" hangingPunct="1">
        <a:lnSpc>
          <a:spcPct val="90000"/>
        </a:lnSpc>
        <a:spcBef>
          <a:spcPts val="930"/>
        </a:spcBef>
        <a:buFont typeface="Arial" panose="020B0604020202020204" pitchFamily="34" charset="0"/>
        <a:buChar char="•"/>
        <a:defRPr sz="3345" kern="1200">
          <a:solidFill>
            <a:schemeClr val="tx1"/>
          </a:solidFill>
          <a:latin typeface="+mn-lt"/>
          <a:ea typeface="+mn-ea"/>
          <a:cs typeface="+mn-cs"/>
        </a:defRPr>
      </a:lvl9pPr>
    </p:bodyStyle>
    <p:otherStyle>
      <a:defPPr>
        <a:defRPr lang="en-US"/>
      </a:defPPr>
      <a:lvl1pPr marL="0" algn="l" defTabSz="1695670" rtl="0" eaLnBrk="1" latinLnBrk="0" hangingPunct="1">
        <a:defRPr sz="3345" kern="1200">
          <a:solidFill>
            <a:schemeClr val="tx1"/>
          </a:solidFill>
          <a:latin typeface="+mn-lt"/>
          <a:ea typeface="+mn-ea"/>
          <a:cs typeface="+mn-cs"/>
        </a:defRPr>
      </a:lvl1pPr>
      <a:lvl2pPr marL="847831" algn="l" defTabSz="1695670" rtl="0" eaLnBrk="1" latinLnBrk="0" hangingPunct="1">
        <a:defRPr sz="3345" kern="1200">
          <a:solidFill>
            <a:schemeClr val="tx1"/>
          </a:solidFill>
          <a:latin typeface="+mn-lt"/>
          <a:ea typeface="+mn-ea"/>
          <a:cs typeface="+mn-cs"/>
        </a:defRPr>
      </a:lvl2pPr>
      <a:lvl3pPr marL="1695670" algn="l" defTabSz="1695670" rtl="0" eaLnBrk="1" latinLnBrk="0" hangingPunct="1">
        <a:defRPr sz="3345" kern="1200">
          <a:solidFill>
            <a:schemeClr val="tx1"/>
          </a:solidFill>
          <a:latin typeface="+mn-lt"/>
          <a:ea typeface="+mn-ea"/>
          <a:cs typeface="+mn-cs"/>
        </a:defRPr>
      </a:lvl3pPr>
      <a:lvl4pPr marL="2543502" algn="l" defTabSz="1695670" rtl="0" eaLnBrk="1" latinLnBrk="0" hangingPunct="1">
        <a:defRPr sz="3345" kern="1200">
          <a:solidFill>
            <a:schemeClr val="tx1"/>
          </a:solidFill>
          <a:latin typeface="+mn-lt"/>
          <a:ea typeface="+mn-ea"/>
          <a:cs typeface="+mn-cs"/>
        </a:defRPr>
      </a:lvl4pPr>
      <a:lvl5pPr marL="3391337" algn="l" defTabSz="1695670" rtl="0" eaLnBrk="1" latinLnBrk="0" hangingPunct="1">
        <a:defRPr sz="3345" kern="1200">
          <a:solidFill>
            <a:schemeClr val="tx1"/>
          </a:solidFill>
          <a:latin typeface="+mn-lt"/>
          <a:ea typeface="+mn-ea"/>
          <a:cs typeface="+mn-cs"/>
        </a:defRPr>
      </a:lvl5pPr>
      <a:lvl6pPr marL="4239172" algn="l" defTabSz="1695670" rtl="0" eaLnBrk="1" latinLnBrk="0" hangingPunct="1">
        <a:defRPr sz="3345" kern="1200">
          <a:solidFill>
            <a:schemeClr val="tx1"/>
          </a:solidFill>
          <a:latin typeface="+mn-lt"/>
          <a:ea typeface="+mn-ea"/>
          <a:cs typeface="+mn-cs"/>
        </a:defRPr>
      </a:lvl6pPr>
      <a:lvl7pPr marL="5087005" algn="l" defTabSz="1695670" rtl="0" eaLnBrk="1" latinLnBrk="0" hangingPunct="1">
        <a:defRPr sz="3345" kern="1200">
          <a:solidFill>
            <a:schemeClr val="tx1"/>
          </a:solidFill>
          <a:latin typeface="+mn-lt"/>
          <a:ea typeface="+mn-ea"/>
          <a:cs typeface="+mn-cs"/>
        </a:defRPr>
      </a:lvl7pPr>
      <a:lvl8pPr marL="5934832" algn="l" defTabSz="1695670" rtl="0" eaLnBrk="1" latinLnBrk="0" hangingPunct="1">
        <a:defRPr sz="3345" kern="1200">
          <a:solidFill>
            <a:schemeClr val="tx1"/>
          </a:solidFill>
          <a:latin typeface="+mn-lt"/>
          <a:ea typeface="+mn-ea"/>
          <a:cs typeface="+mn-cs"/>
        </a:defRPr>
      </a:lvl8pPr>
      <a:lvl9pPr marL="6782668" algn="l" defTabSz="1695670" rtl="0" eaLnBrk="1" latinLnBrk="0" hangingPunct="1">
        <a:defRPr sz="334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34.png"/><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1E40D7C5-CC16-DC91-ECF2-7E6306AAA81B}"/>
              </a:ext>
            </a:extLst>
          </p:cNvPr>
          <p:cNvGrpSpPr/>
          <p:nvPr/>
        </p:nvGrpSpPr>
        <p:grpSpPr>
          <a:xfrm>
            <a:off x="14216980" y="-7668686"/>
            <a:ext cx="16808414" cy="3444097"/>
            <a:chOff x="12360099" y="93748"/>
            <a:chExt cx="11813516" cy="1414012"/>
          </a:xfrm>
        </p:grpSpPr>
        <p:sp>
          <p:nvSpPr>
            <p:cNvPr id="5" name="AutoShape 47">
              <a:extLst>
                <a:ext uri="{FF2B5EF4-FFF2-40B4-BE49-F238E27FC236}">
                  <a16:creationId xmlns:a16="http://schemas.microsoft.com/office/drawing/2014/main" id="{C978A0D1-6E46-17C5-C0F9-304C1860DD8F}"/>
                </a:ext>
              </a:extLst>
            </p:cNvPr>
            <p:cNvSpPr>
              <a:spLocks noChangeArrowheads="1"/>
            </p:cNvSpPr>
            <p:nvPr/>
          </p:nvSpPr>
          <p:spPr bwMode="auto">
            <a:xfrm>
              <a:off x="17918191" y="99149"/>
              <a:ext cx="6255424" cy="1297530"/>
            </a:xfrm>
            <a:prstGeom prst="parallelogram">
              <a:avLst>
                <a:gd name="adj" fmla="val 51874"/>
              </a:avLst>
            </a:prstGeom>
            <a:solidFill>
              <a:srgbClr val="70AD47"/>
            </a:solidFill>
            <a:ln>
              <a:noFill/>
            </a:ln>
            <a:effectLst/>
          </p:spPr>
          <p:txBody>
            <a:bodyPr vert="horz" wrap="square" lIns="172207" tIns="172207" rIns="172207" bIns="172207"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305520" eaLnBrk="0" fontAlgn="base" hangingPunct="0">
                <a:spcBef>
                  <a:spcPct val="0"/>
                </a:spcBef>
                <a:spcAft>
                  <a:spcPct val="0"/>
                </a:spcAft>
              </a:pPr>
              <a:endParaRPr lang="ja-JP" altLang="ja-JP" sz="2826">
                <a:latin typeface="Arial" panose="020B0604020202020204" pitchFamily="34" charset="0"/>
              </a:endParaRPr>
            </a:p>
          </p:txBody>
        </p:sp>
        <p:sp>
          <p:nvSpPr>
            <p:cNvPr id="6" name="Text Box 49">
              <a:extLst>
                <a:ext uri="{FF2B5EF4-FFF2-40B4-BE49-F238E27FC236}">
                  <a16:creationId xmlns:a16="http://schemas.microsoft.com/office/drawing/2014/main" id="{3DE0E1D0-5633-64C1-9E3E-5438602A8921}"/>
                </a:ext>
              </a:extLst>
            </p:cNvPr>
            <p:cNvSpPr txBox="1">
              <a:spLocks noChangeArrowheads="1"/>
            </p:cNvSpPr>
            <p:nvPr/>
          </p:nvSpPr>
          <p:spPr bwMode="auto">
            <a:xfrm>
              <a:off x="20441292" y="374837"/>
              <a:ext cx="3460819" cy="1022640"/>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172207" tIns="172207" rIns="172207" bIns="172207"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305520" eaLnBrk="0" fontAlgn="base" hangingPunct="0">
                <a:spcBef>
                  <a:spcPct val="0"/>
                </a:spcBef>
                <a:spcAft>
                  <a:spcPct val="0"/>
                </a:spcAft>
              </a:pPr>
              <a:r>
                <a:rPr lang="en-US" altLang="ja-JP" sz="6591">
                  <a:solidFill>
                    <a:srgbClr val="FFFFFF"/>
                  </a:solidFill>
                  <a:latin typeface="Arial" panose="020B0604020202020204" pitchFamily="34" charset="0"/>
                  <a:ea typeface="ＭＳ 明朝" panose="02020609040205080304" pitchFamily="17" charset="-128"/>
                </a:rPr>
                <a:t>Hiroshima</a:t>
              </a:r>
              <a:endParaRPr lang="en-US" altLang="ja-JP" sz="2352">
                <a:solidFill>
                  <a:srgbClr val="FFFFFF"/>
                </a:solidFill>
                <a:latin typeface="Arial" panose="020B0604020202020204" pitchFamily="34" charset="0"/>
                <a:ea typeface="ＭＳ 明朝" panose="02020609040205080304" pitchFamily="17" charset="-128"/>
              </a:endParaRPr>
            </a:p>
            <a:p>
              <a:pPr defTabSz="4305520" eaLnBrk="0" fontAlgn="base" hangingPunct="0">
                <a:spcBef>
                  <a:spcPct val="0"/>
                </a:spcBef>
                <a:spcAft>
                  <a:spcPct val="0"/>
                </a:spcAft>
              </a:pPr>
              <a:r>
                <a:rPr lang="en-US" altLang="ja-JP" sz="6591">
                  <a:solidFill>
                    <a:srgbClr val="FFFFFF"/>
                  </a:solidFill>
                  <a:latin typeface="Arial" panose="020B0604020202020204" pitchFamily="34" charset="0"/>
                  <a:ea typeface="ＭＳ 明朝" panose="02020609040205080304" pitchFamily="17" charset="-128"/>
                </a:rPr>
                <a:t>University</a:t>
              </a:r>
              <a:endParaRPr lang="ja-JP" altLang="ja-JP" sz="2826">
                <a:latin typeface="Arial" panose="020B0604020202020204" pitchFamily="34" charset="0"/>
              </a:endParaRPr>
            </a:p>
          </p:txBody>
        </p:sp>
        <p:sp>
          <p:nvSpPr>
            <p:cNvPr id="7" name="AutoShape 47">
              <a:extLst>
                <a:ext uri="{FF2B5EF4-FFF2-40B4-BE49-F238E27FC236}">
                  <a16:creationId xmlns:a16="http://schemas.microsoft.com/office/drawing/2014/main" id="{6F483726-81F1-8716-257A-3A88A39A1C50}"/>
                </a:ext>
              </a:extLst>
            </p:cNvPr>
            <p:cNvSpPr>
              <a:spLocks noChangeArrowheads="1"/>
            </p:cNvSpPr>
            <p:nvPr/>
          </p:nvSpPr>
          <p:spPr bwMode="auto">
            <a:xfrm>
              <a:off x="12360099" y="93748"/>
              <a:ext cx="6745286" cy="1302931"/>
            </a:xfrm>
            <a:prstGeom prst="parallelogram">
              <a:avLst>
                <a:gd name="adj" fmla="val 51874"/>
              </a:avLst>
            </a:prstGeom>
            <a:solidFill>
              <a:srgbClr val="00B0F0"/>
            </a:solidFill>
            <a:ln>
              <a:noFill/>
            </a:ln>
            <a:effectLst/>
          </p:spPr>
          <p:txBody>
            <a:bodyPr vert="horz" wrap="square" lIns="172207" tIns="172207" rIns="172207" bIns="172207"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305520" eaLnBrk="0" fontAlgn="base" hangingPunct="0">
                <a:spcBef>
                  <a:spcPct val="0"/>
                </a:spcBef>
                <a:spcAft>
                  <a:spcPct val="0"/>
                </a:spcAft>
              </a:pPr>
              <a:endParaRPr lang="ja-JP" altLang="ja-JP" sz="2826">
                <a:latin typeface="Arial" panose="020B0604020202020204" pitchFamily="34" charset="0"/>
              </a:endParaRPr>
            </a:p>
          </p:txBody>
        </p:sp>
        <p:sp>
          <p:nvSpPr>
            <p:cNvPr id="8" name="Text Box 48">
              <a:extLst>
                <a:ext uri="{FF2B5EF4-FFF2-40B4-BE49-F238E27FC236}">
                  <a16:creationId xmlns:a16="http://schemas.microsoft.com/office/drawing/2014/main" id="{0310407E-5614-D816-6CF1-8B3684955823}"/>
                </a:ext>
              </a:extLst>
            </p:cNvPr>
            <p:cNvSpPr txBox="1">
              <a:spLocks noChangeArrowheads="1"/>
            </p:cNvSpPr>
            <p:nvPr/>
          </p:nvSpPr>
          <p:spPr bwMode="auto">
            <a:xfrm>
              <a:off x="12904622" y="161628"/>
              <a:ext cx="2008353" cy="1346132"/>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172207" tIns="172207" rIns="172207" bIns="172207"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305520" eaLnBrk="0" fontAlgn="base" hangingPunct="0">
                <a:spcBef>
                  <a:spcPct val="0"/>
                </a:spcBef>
                <a:spcAft>
                  <a:spcPct val="0"/>
                </a:spcAft>
              </a:pPr>
              <a:r>
                <a:rPr lang="en-US" altLang="ja-JP" sz="20717" b="1" dirty="0">
                  <a:solidFill>
                    <a:srgbClr val="FFFFFF"/>
                  </a:solidFill>
                  <a:latin typeface="Bernard MT Condensed" panose="02050806060905020404" pitchFamily="18" charset="0"/>
                  <a:ea typeface="UD デジタル 教科書体 N-B" panose="02020700000000000000" pitchFamily="17" charset="-128"/>
                </a:rPr>
                <a:t>CS</a:t>
              </a:r>
              <a:endParaRPr lang="ja-JP" altLang="ja-JP" sz="3296" b="1" dirty="0">
                <a:latin typeface="Bernard MT Condensed" panose="02050806060905020404" pitchFamily="18" charset="0"/>
                <a:ea typeface="UD デジタル 教科書体 N-B" panose="02020700000000000000" pitchFamily="17" charset="-128"/>
              </a:endParaRPr>
            </a:p>
          </p:txBody>
        </p:sp>
        <p:sp>
          <p:nvSpPr>
            <p:cNvPr id="9" name="Text Box 49">
              <a:extLst>
                <a:ext uri="{FF2B5EF4-FFF2-40B4-BE49-F238E27FC236}">
                  <a16:creationId xmlns:a16="http://schemas.microsoft.com/office/drawing/2014/main" id="{7C890BB7-686E-559C-A9D8-5729ECC12E2D}"/>
                </a:ext>
              </a:extLst>
            </p:cNvPr>
            <p:cNvSpPr txBox="1">
              <a:spLocks noChangeArrowheads="1"/>
            </p:cNvSpPr>
            <p:nvPr/>
          </p:nvSpPr>
          <p:spPr bwMode="auto">
            <a:xfrm>
              <a:off x="14601826" y="337298"/>
              <a:ext cx="4031014" cy="1060177"/>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172207" tIns="172207" rIns="172207" bIns="172207"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305520" eaLnBrk="0" fontAlgn="base" hangingPunct="0">
                <a:spcBef>
                  <a:spcPct val="0"/>
                </a:spcBef>
                <a:spcAft>
                  <a:spcPct val="0"/>
                </a:spcAft>
              </a:pPr>
              <a:r>
                <a:rPr lang="en-US" altLang="ja-JP" sz="6591">
                  <a:solidFill>
                    <a:srgbClr val="FFFFFF"/>
                  </a:solidFill>
                  <a:latin typeface="Arial" panose="020B0604020202020204" pitchFamily="34" charset="0"/>
                  <a:ea typeface="ＭＳ 明朝" panose="02020609040205080304" pitchFamily="17" charset="-128"/>
                </a:rPr>
                <a:t>Computer</a:t>
              </a:r>
              <a:endParaRPr lang="en-US" altLang="ja-JP" sz="2352">
                <a:solidFill>
                  <a:srgbClr val="FFFFFF"/>
                </a:solidFill>
                <a:latin typeface="Arial" panose="020B0604020202020204" pitchFamily="34" charset="0"/>
                <a:ea typeface="ＭＳ 明朝" panose="02020609040205080304" pitchFamily="17" charset="-128"/>
              </a:endParaRPr>
            </a:p>
            <a:p>
              <a:pPr defTabSz="4305520" eaLnBrk="0" fontAlgn="base" hangingPunct="0">
                <a:spcBef>
                  <a:spcPct val="0"/>
                </a:spcBef>
                <a:spcAft>
                  <a:spcPct val="0"/>
                </a:spcAft>
              </a:pPr>
              <a:r>
                <a:rPr lang="en-US" altLang="ja-JP" sz="6591">
                  <a:solidFill>
                    <a:srgbClr val="FFFFFF"/>
                  </a:solidFill>
                  <a:latin typeface="Arial" panose="020B0604020202020204" pitchFamily="34" charset="0"/>
                  <a:ea typeface="ＭＳ 明朝" panose="02020609040205080304" pitchFamily="17" charset="-128"/>
                </a:rPr>
                <a:t>System</a:t>
              </a:r>
              <a:r>
                <a:rPr lang="ja-JP" altLang="en-US" sz="6591">
                  <a:solidFill>
                    <a:srgbClr val="FFFFFF"/>
                  </a:solidFill>
                  <a:latin typeface="Arial" panose="020B0604020202020204" pitchFamily="34" charset="0"/>
                  <a:ea typeface="ＭＳ 明朝" panose="02020609040205080304" pitchFamily="17" charset="-128"/>
                </a:rPr>
                <a:t> </a:t>
              </a:r>
              <a:r>
                <a:rPr lang="en-US" altLang="ja-JP" sz="6591">
                  <a:solidFill>
                    <a:srgbClr val="FFFFFF"/>
                  </a:solidFill>
                  <a:latin typeface="Arial" panose="020B0604020202020204" pitchFamily="34" charset="0"/>
                  <a:ea typeface="ＭＳ 明朝" panose="02020609040205080304" pitchFamily="17" charset="-128"/>
                </a:rPr>
                <a:t>Lab.</a:t>
              </a:r>
              <a:endParaRPr lang="ja-JP" altLang="ja-JP" sz="2826">
                <a:latin typeface="Arial" panose="020B0604020202020204" pitchFamily="34" charset="0"/>
              </a:endParaRPr>
            </a:p>
          </p:txBody>
        </p:sp>
        <p:pic>
          <p:nvPicPr>
            <p:cNvPr id="10" name="図 9">
              <a:extLst>
                <a:ext uri="{FF2B5EF4-FFF2-40B4-BE49-F238E27FC236}">
                  <a16:creationId xmlns:a16="http://schemas.microsoft.com/office/drawing/2014/main" id="{B4C2F38F-5052-D1C7-533E-927C640CDA00}"/>
                </a:ext>
              </a:extLst>
            </p:cNvPr>
            <p:cNvPicPr>
              <a:picLocks/>
            </p:cNvPicPr>
            <p:nvPr/>
          </p:nvPicPr>
          <p:blipFill>
            <a:blip r:embed="rId2" cstate="hqprint">
              <a:extLst>
                <a:ext uri="{28A0092B-C50C-407E-A947-70E740481C1C}">
                  <a14:useLocalDpi xmlns:a14="http://schemas.microsoft.com/office/drawing/2010/main" val="0"/>
                </a:ext>
              </a:extLst>
            </a:blip>
            <a:stretch>
              <a:fillRect/>
            </a:stretch>
          </p:blipFill>
          <p:spPr>
            <a:xfrm>
              <a:off x="18632840" y="268832"/>
              <a:ext cx="1784461" cy="969329"/>
            </a:xfrm>
            <a:prstGeom prst="rect">
              <a:avLst/>
            </a:prstGeom>
          </p:spPr>
        </p:pic>
      </p:grpSp>
      <p:sp>
        <p:nvSpPr>
          <p:cNvPr id="16" name="文本框 15">
            <a:extLst>
              <a:ext uri="{FF2B5EF4-FFF2-40B4-BE49-F238E27FC236}">
                <a16:creationId xmlns:a16="http://schemas.microsoft.com/office/drawing/2014/main" id="{DAA8886E-41E5-2A0D-A633-0554F2061799}"/>
              </a:ext>
            </a:extLst>
          </p:cNvPr>
          <p:cNvSpPr txBox="1"/>
          <p:nvPr/>
        </p:nvSpPr>
        <p:spPr>
          <a:xfrm>
            <a:off x="-13150841" y="-143401"/>
            <a:ext cx="37101444" cy="9948108"/>
          </a:xfrm>
          <a:prstGeom prst="rect">
            <a:avLst/>
          </a:prstGeom>
          <a:noFill/>
        </p:spPr>
        <p:txBody>
          <a:bodyPr wrap="square">
            <a:spAutoFit/>
          </a:bodyPr>
          <a:lstStyle/>
          <a:p>
            <a:pPr algn="ctr"/>
            <a:r>
              <a:rPr lang="en-US" altLang="ja-JP" sz="13184" dirty="0">
                <a:solidFill>
                  <a:srgbClr val="000000"/>
                </a:solidFill>
                <a:highlight>
                  <a:srgbClr val="FFFFFF"/>
                </a:highlight>
                <a:latin typeface="Microsoft YaHei" panose="020B0503020204020204" pitchFamily="34" charset="-122"/>
                <a:ea typeface="Microsoft YaHei" panose="020B0503020204020204" pitchFamily="34" charset="-122"/>
              </a:rPr>
              <a:t>TSP</a:t>
            </a:r>
            <a:r>
              <a:rPr lang="ja-JP" altLang="en-US" sz="13184" dirty="0">
                <a:solidFill>
                  <a:srgbClr val="000000"/>
                </a:solidFill>
                <a:highlight>
                  <a:srgbClr val="FFFFFF"/>
                </a:highlight>
                <a:latin typeface="Microsoft YaHei" panose="020B0503020204020204" pitchFamily="34" charset="-122"/>
                <a:ea typeface="Microsoft YaHei" panose="020B0503020204020204" pitchFamily="34" charset="-122"/>
              </a:rPr>
              <a:t>問題の</a:t>
            </a:r>
            <a:r>
              <a:rPr lang="en-US" altLang="ja-JP" sz="13184" dirty="0">
                <a:solidFill>
                  <a:srgbClr val="000000"/>
                </a:solidFill>
                <a:highlight>
                  <a:srgbClr val="FFFFFF"/>
                </a:highlight>
                <a:latin typeface="Microsoft YaHei" panose="020B0503020204020204" pitchFamily="34" charset="-122"/>
                <a:ea typeface="Microsoft YaHei" panose="020B0503020204020204" pitchFamily="34" charset="-122"/>
              </a:rPr>
              <a:t>QUBO</a:t>
            </a:r>
            <a:r>
              <a:rPr lang="ja-JP" altLang="en-US" sz="13184" dirty="0">
                <a:solidFill>
                  <a:srgbClr val="000000"/>
                </a:solidFill>
                <a:highlight>
                  <a:srgbClr val="FFFFFF"/>
                </a:highlight>
                <a:latin typeface="Microsoft YaHei" panose="020B0503020204020204" pitchFamily="34" charset="-122"/>
                <a:ea typeface="Microsoft YaHei" panose="020B0503020204020204" pitchFamily="34" charset="-122"/>
              </a:rPr>
              <a:t>モデルに関する</a:t>
            </a:r>
            <a:endParaRPr lang="en-US" altLang="ja-JP" sz="13184"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r>
              <a:rPr lang="ja-JP" altLang="en-US" sz="13184" dirty="0">
                <a:solidFill>
                  <a:srgbClr val="000000"/>
                </a:solidFill>
                <a:highlight>
                  <a:srgbClr val="FFFFFF"/>
                </a:highlight>
                <a:latin typeface="Microsoft YaHei" panose="020B0503020204020204" pitchFamily="34" charset="-122"/>
                <a:ea typeface="Microsoft YaHei" panose="020B0503020204020204" pitchFamily="34" charset="-122"/>
              </a:rPr>
              <a:t>二次項の削減方法</a:t>
            </a:r>
            <a:endParaRPr lang="en-US" altLang="ja-JP" sz="13184"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endParaRPr lang="en-US" altLang="zh-CN" sz="9419"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endParaRPr lang="en-US" altLang="zh-CN" sz="9419"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r>
              <a:rPr lang="en-US" altLang="zh-CN" sz="9419" dirty="0">
                <a:solidFill>
                  <a:srgbClr val="000000"/>
                </a:solidFill>
                <a:highlight>
                  <a:srgbClr val="FFFFFF"/>
                </a:highlight>
                <a:latin typeface="Microsoft YaHei" panose="020B0503020204020204" pitchFamily="34" charset="-122"/>
                <a:ea typeface="Microsoft YaHei" panose="020B0503020204020204" pitchFamily="34" charset="-122"/>
              </a:rPr>
              <a:t>M230641</a:t>
            </a:r>
          </a:p>
          <a:p>
            <a:pPr algn="ctr"/>
            <a:r>
              <a:rPr lang="ja-JP" altLang="en-US" sz="9419" dirty="0">
                <a:solidFill>
                  <a:srgbClr val="000000"/>
                </a:solidFill>
                <a:highlight>
                  <a:srgbClr val="FFFFFF"/>
                </a:highlight>
                <a:latin typeface="Microsoft YaHei" panose="020B0503020204020204" pitchFamily="34" charset="-122"/>
                <a:ea typeface="Microsoft YaHei" panose="020B0503020204020204" pitchFamily="34" charset="-122"/>
              </a:rPr>
              <a:t>劉　崇玖</a:t>
            </a:r>
            <a:endParaRPr lang="zh-CN" altLang="en-US" sz="9419" dirty="0">
              <a:solidFill>
                <a:srgbClr val="000000"/>
              </a:solidFill>
              <a:highlight>
                <a:srgbClr val="FFFFFF"/>
              </a:highligh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830505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25201735" y="-6532208"/>
            <a:ext cx="20449509" cy="2411109"/>
          </a:xfrm>
          <a:prstGeom prst="rect">
            <a:avLst/>
          </a:prstGeom>
          <a:noFill/>
        </p:spPr>
        <p:txBody>
          <a:bodyPr wrap="none" rtlCol="0">
            <a:spAutoFit/>
          </a:bodyPr>
          <a:lstStyle/>
          <a:p>
            <a:r>
              <a:rPr lang="en-US" altLang="ja-JP" sz="15068" b="1" dirty="0"/>
              <a:t>TSP</a:t>
            </a:r>
            <a:r>
              <a:rPr lang="ja-JP" altLang="en-US" sz="15068" b="1" dirty="0"/>
              <a:t>問題の</a:t>
            </a:r>
            <a:r>
              <a:rPr lang="en-US" altLang="ja-JP" sz="15068" b="1" dirty="0"/>
              <a:t>QUBO</a:t>
            </a:r>
            <a:r>
              <a:rPr lang="ja-JP" altLang="en-US" sz="15068" b="1" dirty="0"/>
              <a:t>モデル</a:t>
            </a:r>
            <a:endParaRPr lang="zh-CN" altLang="en-US" sz="15068"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21714393" y="-3126330"/>
            <a:ext cx="54228547" cy="3389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6779"/>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CB47FB24-F3A2-94B3-CAC2-6E0F4AB32723}"/>
                  </a:ext>
                </a:extLst>
              </p:cNvPr>
              <p:cNvSpPr txBox="1"/>
              <p:nvPr/>
            </p:nvSpPr>
            <p:spPr>
              <a:xfrm>
                <a:off x="-21884071" y="-7323974"/>
                <a:ext cx="29242812" cy="13154883"/>
              </a:xfrm>
              <a:prstGeom prst="rect">
                <a:avLst/>
              </a:prstGeom>
              <a:noFill/>
            </p:spPr>
            <p:txBody>
              <a:bodyPr wrap="square">
                <a:spAutoFit/>
              </a:bodyPr>
              <a:lstStyle/>
              <a:p>
                <a:r>
                  <a:rPr lang="en-US" altLang="ja-JP" sz="7537" b="1" dirty="0"/>
                  <a:t>TSP</a:t>
                </a:r>
                <a:r>
                  <a:rPr lang="ja-JP" altLang="en-US" sz="7537" b="1" dirty="0"/>
                  <a:t>（巡回セールスマン）問題の</a:t>
                </a:r>
                <a:r>
                  <a:rPr lang="en-US" altLang="ja-JP" sz="7537" b="1" dirty="0"/>
                  <a:t>QUBO</a:t>
                </a:r>
                <a:r>
                  <a:rPr lang="ja-JP" altLang="en-US" sz="7537" b="1" dirty="0"/>
                  <a:t>モデル</a:t>
                </a:r>
                <a:endParaRPr lang="en-US" altLang="ja-JP" sz="7537" b="1" dirty="0"/>
              </a:p>
              <a:p>
                <a:endParaRPr lang="en-US" altLang="zh-CN" sz="6591" dirty="0"/>
              </a:p>
              <a:p>
                <a:r>
                  <a:rPr lang="en-US" altLang="ja-JP" sz="6591" dirty="0"/>
                  <a:t>TSP</a:t>
                </a:r>
                <a:r>
                  <a:rPr lang="ja-JP" altLang="en-US" sz="6591" dirty="0"/>
                  <a:t>問題の</a:t>
                </a:r>
                <a:r>
                  <a:rPr lang="en-US" altLang="ja-JP" sz="6591" dirty="0"/>
                  <a:t>QUBO</a:t>
                </a:r>
                <a:r>
                  <a:rPr lang="ja-JP" altLang="en-US" sz="6591" dirty="0"/>
                  <a:t>モデルは</a:t>
                </a:r>
                <a:r>
                  <a:rPr lang="en-US" altLang="ja-JP" sz="6591" dirty="0"/>
                  <a:t>2</a:t>
                </a:r>
                <a:r>
                  <a:rPr lang="ja-JP" altLang="en-US" sz="6591" dirty="0"/>
                  <a:t>部分から構成される</a:t>
                </a:r>
                <a:endParaRPr lang="en-US" altLang="ja-JP" sz="6591" dirty="0"/>
              </a:p>
              <a:p>
                <a:pPr marL="1345480" indent="-1345480">
                  <a:buFont typeface="Arial" panose="020B0604020202020204" pitchFamily="34" charset="0"/>
                  <a:buChar char="•"/>
                </a:pPr>
                <a:r>
                  <a:rPr lang="ja-JP" altLang="en-US" sz="6591" dirty="0"/>
                  <a:t>目的関数</a:t>
                </a:r>
                <a:endParaRPr lang="en-US" altLang="ja-JP" sz="6591" dirty="0"/>
              </a:p>
              <a:p>
                <a:pPr marL="1345480" indent="-1345480">
                  <a:buFont typeface="Arial" panose="020B0604020202020204" pitchFamily="34" charset="0"/>
                  <a:buChar char="•"/>
                </a:pPr>
                <a:r>
                  <a:rPr lang="ja-JP" altLang="en-US" sz="6591" dirty="0"/>
                  <a:t>制約条件から変換された</a:t>
                </a:r>
                <a:r>
                  <a:rPr lang="en-US" altLang="ja-JP" sz="6591" dirty="0"/>
                  <a:t>QUBO</a:t>
                </a:r>
                <a:r>
                  <a:rPr lang="ja-JP" altLang="en-US" sz="6591" dirty="0"/>
                  <a:t>式</a:t>
                </a:r>
                <a:endParaRPr lang="en-US" altLang="ja-JP" sz="6591" dirty="0"/>
              </a:p>
              <a:p>
                <a:endParaRPr lang="en-US" altLang="zh-CN" sz="6591" dirty="0"/>
              </a:p>
              <a:p>
                <a:r>
                  <a:rPr lang="ja-JP" altLang="en-US" sz="6591" dirty="0"/>
                  <a:t>目的関数　＋   </a:t>
                </a:r>
                <a14:m>
                  <m:oMath xmlns:m="http://schemas.openxmlformats.org/officeDocument/2006/math">
                    <m:r>
                      <a:rPr lang="ja-JP" altLang="en-US" sz="6591" i="1">
                        <a:latin typeface="Cambria Math" panose="02040503050406030204" pitchFamily="18" charset="0"/>
                      </a:rPr>
                      <m:t>𝜆</m:t>
                    </m:r>
                  </m:oMath>
                </a14:m>
                <a:r>
                  <a:rPr lang="en-US" altLang="ja-JP" sz="6591" dirty="0"/>
                  <a:t>*</a:t>
                </a:r>
                <a:r>
                  <a:rPr lang="ja-JP" altLang="en-US" sz="6591" dirty="0"/>
                  <a:t>制約条件から変換された</a:t>
                </a:r>
                <a:r>
                  <a:rPr lang="en-US" altLang="ja-JP" sz="6591" dirty="0"/>
                  <a:t>QUBO</a:t>
                </a:r>
                <a:r>
                  <a:rPr lang="ja-JP" altLang="en-US" sz="6591" dirty="0"/>
                  <a:t>式</a:t>
                </a:r>
                <a:endParaRPr lang="en-US" altLang="ja-JP" sz="6591" dirty="0"/>
              </a:p>
              <a:p>
                <a:endParaRPr lang="en-US" altLang="zh-CN" sz="6591" dirty="0"/>
              </a:p>
              <a:p>
                <a:pPr/>
                <a14:m>
                  <m:oMathPara xmlns:m="http://schemas.openxmlformats.org/officeDocument/2006/math">
                    <m:oMathParaPr>
                      <m:jc m:val="centerGroup"/>
                    </m:oMathParaPr>
                    <m:oMath xmlns:m="http://schemas.openxmlformats.org/officeDocument/2006/math">
                      <m:nary>
                        <m:naryPr>
                          <m:chr m:val="∑"/>
                          <m:ctrlPr>
                            <a:rPr lang="en-US" altLang="zh-CN" sz="6591" i="1">
                              <a:latin typeface="Cambria Math" panose="02040503050406030204" pitchFamily="18" charset="0"/>
                            </a:rPr>
                          </m:ctrlPr>
                        </m:naryPr>
                        <m:sub>
                          <m:r>
                            <m:rPr>
                              <m:brk m:alnAt="23"/>
                            </m:rPr>
                            <a:rPr lang="en-US" altLang="zh-CN" sz="6591" i="1">
                              <a:latin typeface="Cambria Math" panose="02040503050406030204" pitchFamily="18" charset="0"/>
                            </a:rPr>
                            <m:t>𝑖</m:t>
                          </m:r>
                          <m:r>
                            <a:rPr lang="en-US" altLang="zh-CN" sz="6591" i="1">
                              <a:latin typeface="Cambria Math" panose="02040503050406030204" pitchFamily="18" charset="0"/>
                            </a:rPr>
                            <m:t>=1</m:t>
                          </m:r>
                        </m:sub>
                        <m:sup>
                          <m:r>
                            <a:rPr lang="en-US" altLang="zh-CN" sz="6591" i="1">
                              <a:latin typeface="Cambria Math" panose="02040503050406030204" pitchFamily="18" charset="0"/>
                            </a:rPr>
                            <m:t>4</m:t>
                          </m:r>
                        </m:sup>
                        <m:e>
                          <m:nary>
                            <m:naryPr>
                              <m:chr m:val="∑"/>
                              <m:ctrlPr>
                                <a:rPr lang="en-US" altLang="zh-CN" sz="6591" i="1">
                                  <a:latin typeface="Cambria Math" panose="02040503050406030204" pitchFamily="18" charset="0"/>
                                </a:rPr>
                              </m:ctrlPr>
                            </m:naryPr>
                            <m:sub>
                              <m:r>
                                <m:rPr>
                                  <m:brk m:alnAt="23"/>
                                </m:rPr>
                                <a:rPr lang="en-US" altLang="zh-CN" sz="6591" i="1">
                                  <a:latin typeface="Cambria Math" panose="02040503050406030204" pitchFamily="18" charset="0"/>
                                </a:rPr>
                                <m:t>𝑗</m:t>
                              </m:r>
                              <m:r>
                                <a:rPr lang="en-US" altLang="zh-CN" sz="6591" i="1">
                                  <a:latin typeface="Cambria Math" panose="02040503050406030204" pitchFamily="18" charset="0"/>
                                </a:rPr>
                                <m:t>=1</m:t>
                              </m:r>
                            </m:sub>
                            <m:sup>
                              <m:r>
                                <a:rPr lang="en-US" altLang="zh-CN" sz="6591" i="1">
                                  <a:latin typeface="Cambria Math" panose="02040503050406030204" pitchFamily="18" charset="0"/>
                                </a:rPr>
                                <m:t>4</m:t>
                              </m:r>
                            </m:sup>
                            <m:e>
                              <m:nary>
                                <m:naryPr>
                                  <m:chr m:val="∑"/>
                                  <m:ctrlPr>
                                    <a:rPr lang="en-US" altLang="zh-CN" sz="6591" i="1">
                                      <a:latin typeface="Cambria Math" panose="02040503050406030204" pitchFamily="18" charset="0"/>
                                    </a:rPr>
                                  </m:ctrlPr>
                                </m:naryPr>
                                <m:sub>
                                  <m:r>
                                    <m:rPr>
                                      <m:brk m:alnAt="23"/>
                                    </m:rPr>
                                    <a:rPr lang="en-US" altLang="zh-CN" sz="6591" i="1">
                                      <a:latin typeface="Cambria Math" panose="02040503050406030204" pitchFamily="18" charset="0"/>
                                    </a:rPr>
                                    <m:t>𝑡</m:t>
                                  </m:r>
                                  <m:r>
                                    <a:rPr lang="en-US" altLang="zh-CN" sz="6591" i="1">
                                      <a:latin typeface="Cambria Math" panose="02040503050406030204" pitchFamily="18" charset="0"/>
                                    </a:rPr>
                                    <m:t>=1</m:t>
                                  </m:r>
                                </m:sub>
                                <m:sup>
                                  <m:r>
                                    <a:rPr lang="en-US" altLang="zh-CN" sz="6591" i="1">
                                      <a:latin typeface="Cambria Math" panose="02040503050406030204" pitchFamily="18" charset="0"/>
                                    </a:rPr>
                                    <m:t>4</m:t>
                                  </m:r>
                                </m:sup>
                                <m:e>
                                  <m:sSub>
                                    <m:sSubPr>
                                      <m:ctrlPr>
                                        <a:rPr lang="en-US" altLang="zh-CN" sz="6591" i="1">
                                          <a:latin typeface="Cambria Math" panose="02040503050406030204" pitchFamily="18" charset="0"/>
                                        </a:rPr>
                                      </m:ctrlPr>
                                    </m:sSubPr>
                                    <m:e>
                                      <m:r>
                                        <a:rPr lang="en-US" altLang="zh-CN" sz="6591" i="1">
                                          <a:latin typeface="Cambria Math" panose="02040503050406030204" pitchFamily="18" charset="0"/>
                                        </a:rPr>
                                        <m:t>𝑑</m:t>
                                      </m:r>
                                    </m:e>
                                    <m:sub>
                                      <m:r>
                                        <a:rPr lang="en-US" altLang="zh-CN" sz="6591" i="1">
                                          <a:latin typeface="Cambria Math" panose="02040503050406030204" pitchFamily="18" charset="0"/>
                                        </a:rPr>
                                        <m:t>𝑖</m:t>
                                      </m:r>
                                      <m:r>
                                        <a:rPr lang="en-US" altLang="zh-CN" sz="6591" i="1">
                                          <a:latin typeface="Cambria Math" panose="02040503050406030204" pitchFamily="18" charset="0"/>
                                        </a:rPr>
                                        <m:t>,</m:t>
                                      </m:r>
                                      <m:r>
                                        <a:rPr lang="en-US" altLang="zh-CN" sz="6591" i="1">
                                          <a:latin typeface="Cambria Math" panose="02040503050406030204" pitchFamily="18" charset="0"/>
                                        </a:rPr>
                                        <m:t>𝑗</m:t>
                                      </m:r>
                                    </m:sub>
                                  </m:sSub>
                                  <m:sSub>
                                    <m:sSubPr>
                                      <m:ctrlPr>
                                        <a:rPr lang="en-US" altLang="zh-CN" sz="6591" i="1">
                                          <a:latin typeface="Cambria Math" panose="02040503050406030204" pitchFamily="18" charset="0"/>
                                        </a:rPr>
                                      </m:ctrlPr>
                                    </m:sSubPr>
                                    <m:e>
                                      <m:r>
                                        <a:rPr lang="en-US" altLang="zh-CN" sz="6591" i="1">
                                          <a:latin typeface="Cambria Math" panose="02040503050406030204" pitchFamily="18" charset="0"/>
                                        </a:rPr>
                                        <m:t>𝑥</m:t>
                                      </m:r>
                                    </m:e>
                                    <m:sub>
                                      <m:r>
                                        <a:rPr lang="en-US" altLang="zh-CN" sz="6591" i="1">
                                          <a:latin typeface="Cambria Math" panose="02040503050406030204" pitchFamily="18" charset="0"/>
                                        </a:rPr>
                                        <m:t>𝑖</m:t>
                                      </m:r>
                                      <m:r>
                                        <a:rPr lang="en-US" altLang="zh-CN" sz="6591" i="1">
                                          <a:latin typeface="Cambria Math" panose="02040503050406030204" pitchFamily="18" charset="0"/>
                                        </a:rPr>
                                        <m:t>,</m:t>
                                      </m:r>
                                      <m:r>
                                        <a:rPr lang="en-US" altLang="zh-CN" sz="6591" i="1">
                                          <a:latin typeface="Cambria Math" panose="02040503050406030204" pitchFamily="18" charset="0"/>
                                        </a:rPr>
                                        <m:t>𝑡</m:t>
                                      </m:r>
                                    </m:sub>
                                  </m:sSub>
                                  <m:sSub>
                                    <m:sSubPr>
                                      <m:ctrlPr>
                                        <a:rPr lang="en-US" altLang="zh-CN" sz="6591" i="1">
                                          <a:latin typeface="Cambria Math" panose="02040503050406030204" pitchFamily="18" charset="0"/>
                                        </a:rPr>
                                      </m:ctrlPr>
                                    </m:sSubPr>
                                    <m:e>
                                      <m:r>
                                        <a:rPr lang="en-US" altLang="zh-CN" sz="6591" i="1">
                                          <a:latin typeface="Cambria Math" panose="02040503050406030204" pitchFamily="18" charset="0"/>
                                        </a:rPr>
                                        <m:t>𝑥</m:t>
                                      </m:r>
                                    </m:e>
                                    <m:sub>
                                      <m:r>
                                        <a:rPr lang="en-US" altLang="zh-CN" sz="6591" i="1">
                                          <a:latin typeface="Cambria Math" panose="02040503050406030204" pitchFamily="18" charset="0"/>
                                        </a:rPr>
                                        <m:t>𝑗</m:t>
                                      </m:r>
                                      <m:r>
                                        <a:rPr lang="en-US" altLang="zh-CN" sz="6591" i="1">
                                          <a:latin typeface="Cambria Math" panose="02040503050406030204" pitchFamily="18" charset="0"/>
                                        </a:rPr>
                                        <m:t>,</m:t>
                                      </m:r>
                                      <m:d>
                                        <m:dPr>
                                          <m:ctrlPr>
                                            <a:rPr lang="en-US" altLang="zh-CN" sz="6591" i="1">
                                              <a:latin typeface="Cambria Math" panose="02040503050406030204" pitchFamily="18" charset="0"/>
                                            </a:rPr>
                                          </m:ctrlPr>
                                        </m:dPr>
                                        <m:e>
                                          <m:r>
                                            <a:rPr lang="en-US" altLang="zh-CN" sz="6591" i="1">
                                              <a:latin typeface="Cambria Math" panose="02040503050406030204" pitchFamily="18" charset="0"/>
                                            </a:rPr>
                                            <m:t>𝑡</m:t>
                                          </m:r>
                                          <m:r>
                                            <a:rPr lang="en-US" altLang="zh-CN" sz="6591" i="1">
                                              <a:latin typeface="Cambria Math" panose="02040503050406030204" pitchFamily="18" charset="0"/>
                                            </a:rPr>
                                            <m:t>+1</m:t>
                                          </m:r>
                                        </m:e>
                                      </m:d>
                                      <m:r>
                                        <a:rPr lang="en-US" altLang="zh-CN" sz="6591" i="1">
                                          <a:latin typeface="Cambria Math" panose="02040503050406030204" pitchFamily="18" charset="0"/>
                                          <a:ea typeface="Cambria Math" panose="02040503050406030204" pitchFamily="18" charset="0"/>
                                        </a:rPr>
                                        <m:t>%4</m:t>
                                      </m:r>
                                    </m:sub>
                                  </m:sSub>
                                </m:e>
                              </m:nary>
                            </m:e>
                          </m:nary>
                        </m:e>
                      </m:nary>
                      <m:r>
                        <a:rPr lang="en-US" altLang="zh-CN" sz="6591" i="1">
                          <a:latin typeface="Cambria Math" panose="02040503050406030204" pitchFamily="18" charset="0"/>
                          <a:ea typeface="Cambria Math" panose="02040503050406030204" pitchFamily="18" charset="0"/>
                        </a:rPr>
                        <m:t>+</m:t>
                      </m:r>
                      <m:r>
                        <a:rPr lang="zh-CN" altLang="en-US" sz="6591" i="1">
                          <a:latin typeface="Cambria Math" panose="02040503050406030204" pitchFamily="18" charset="0"/>
                          <a:ea typeface="Cambria Math" panose="02040503050406030204" pitchFamily="18" charset="0"/>
                        </a:rPr>
                        <m:t>𝜆</m:t>
                      </m:r>
                      <m:d>
                        <m:dPr>
                          <m:ctrlPr>
                            <a:rPr lang="en-US" altLang="zh-CN" sz="6591" i="1">
                              <a:latin typeface="Cambria Math" panose="02040503050406030204" pitchFamily="18" charset="0"/>
                              <a:ea typeface="Cambria Math" panose="02040503050406030204" pitchFamily="18" charset="0"/>
                            </a:rPr>
                          </m:ctrlPr>
                        </m:dPr>
                        <m:e>
                          <m:nary>
                            <m:naryPr>
                              <m:chr m:val="∑"/>
                              <m:ctrlPr>
                                <a:rPr lang="zh-CN" altLang="en-US" sz="6591" i="1">
                                  <a:latin typeface="Cambria Math" panose="02040503050406030204" pitchFamily="18" charset="0"/>
                                </a:rPr>
                              </m:ctrlPr>
                            </m:naryPr>
                            <m:sub>
                              <m:r>
                                <m:rPr>
                                  <m:brk m:alnAt="23"/>
                                </m:rPr>
                                <a:rPr lang="en-US" altLang="zh-CN" sz="6591" i="1">
                                  <a:latin typeface="Cambria Math" panose="02040503050406030204" pitchFamily="18" charset="0"/>
                                </a:rPr>
                                <m:t>𝑖</m:t>
                              </m:r>
                              <m:r>
                                <a:rPr lang="en-US" altLang="zh-CN" sz="6591" i="1">
                                  <a:latin typeface="Cambria Math" panose="02040503050406030204" pitchFamily="18" charset="0"/>
                                </a:rPr>
                                <m:t>=1</m:t>
                              </m:r>
                            </m:sub>
                            <m:sup>
                              <m:r>
                                <a:rPr lang="en-US" altLang="zh-CN" sz="6591" i="1">
                                  <a:latin typeface="Cambria Math" panose="02040503050406030204" pitchFamily="18" charset="0"/>
                                </a:rPr>
                                <m:t>4</m:t>
                              </m:r>
                            </m:sup>
                            <m:e>
                              <m:sSup>
                                <m:sSupPr>
                                  <m:ctrlPr>
                                    <a:rPr lang="en-US" altLang="zh-CN" sz="6591" i="1">
                                      <a:latin typeface="Cambria Math" panose="02040503050406030204" pitchFamily="18" charset="0"/>
                                    </a:rPr>
                                  </m:ctrlPr>
                                </m:sSupPr>
                                <m:e>
                                  <m:d>
                                    <m:dPr>
                                      <m:ctrlPr>
                                        <a:rPr lang="en-US" altLang="zh-CN" sz="6591" i="1">
                                          <a:latin typeface="Cambria Math" panose="02040503050406030204" pitchFamily="18" charset="0"/>
                                        </a:rPr>
                                      </m:ctrlPr>
                                    </m:dPr>
                                    <m:e>
                                      <m:nary>
                                        <m:naryPr>
                                          <m:chr m:val="∑"/>
                                          <m:ctrlPr>
                                            <a:rPr lang="en-US" altLang="zh-CN" sz="6591" i="1">
                                              <a:latin typeface="Cambria Math" panose="02040503050406030204" pitchFamily="18" charset="0"/>
                                            </a:rPr>
                                          </m:ctrlPr>
                                        </m:naryPr>
                                        <m:sub>
                                          <m:r>
                                            <m:rPr>
                                              <m:brk m:alnAt="23"/>
                                            </m:rPr>
                                            <a:rPr lang="en-US" altLang="zh-CN" sz="6591" i="1">
                                              <a:latin typeface="Cambria Math" panose="02040503050406030204" pitchFamily="18" charset="0"/>
                                            </a:rPr>
                                            <m:t>𝑡</m:t>
                                          </m:r>
                                          <m:r>
                                            <a:rPr lang="en-US" altLang="zh-CN" sz="6591" i="1">
                                              <a:latin typeface="Cambria Math" panose="02040503050406030204" pitchFamily="18" charset="0"/>
                                            </a:rPr>
                                            <m:t>=1</m:t>
                                          </m:r>
                                        </m:sub>
                                        <m:sup>
                                          <m:r>
                                            <a:rPr lang="en-US" altLang="zh-CN" sz="6591" i="1">
                                              <a:latin typeface="Cambria Math" panose="02040503050406030204" pitchFamily="18" charset="0"/>
                                            </a:rPr>
                                            <m:t>4</m:t>
                                          </m:r>
                                        </m:sup>
                                        <m:e>
                                          <m:sSub>
                                            <m:sSubPr>
                                              <m:ctrlPr>
                                                <a:rPr lang="en-US" altLang="zh-CN" sz="6591" i="1">
                                                  <a:latin typeface="Cambria Math" panose="02040503050406030204" pitchFamily="18" charset="0"/>
                                                </a:rPr>
                                              </m:ctrlPr>
                                            </m:sSubPr>
                                            <m:e>
                                              <m:r>
                                                <a:rPr lang="en-US" altLang="zh-CN" sz="6591" i="1">
                                                  <a:latin typeface="Cambria Math" panose="02040503050406030204" pitchFamily="18" charset="0"/>
                                                </a:rPr>
                                                <m:t>𝑥</m:t>
                                              </m:r>
                                            </m:e>
                                            <m:sub>
                                              <m:r>
                                                <a:rPr lang="en-US" altLang="zh-CN" sz="6591" i="1">
                                                  <a:latin typeface="Cambria Math" panose="02040503050406030204" pitchFamily="18" charset="0"/>
                                                </a:rPr>
                                                <m:t>𝑖</m:t>
                                              </m:r>
                                              <m:r>
                                                <a:rPr lang="en-US" altLang="zh-CN" sz="6591" i="1">
                                                  <a:latin typeface="Cambria Math" panose="02040503050406030204" pitchFamily="18" charset="0"/>
                                                </a:rPr>
                                                <m:t>,</m:t>
                                              </m:r>
                                              <m:r>
                                                <a:rPr lang="en-US" altLang="zh-CN" sz="6591" i="1">
                                                  <a:latin typeface="Cambria Math" panose="02040503050406030204" pitchFamily="18" charset="0"/>
                                                </a:rPr>
                                                <m:t>𝑡</m:t>
                                              </m:r>
                                            </m:sub>
                                          </m:sSub>
                                        </m:e>
                                      </m:nary>
                                      <m:r>
                                        <a:rPr lang="en-US" altLang="zh-CN" sz="6591" i="1">
                                          <a:latin typeface="Cambria Math" panose="02040503050406030204" pitchFamily="18" charset="0"/>
                                        </a:rPr>
                                        <m:t>−1</m:t>
                                      </m:r>
                                    </m:e>
                                  </m:d>
                                </m:e>
                                <m:sup>
                                  <m:r>
                                    <a:rPr lang="en-US" altLang="zh-CN" sz="6591" i="1">
                                      <a:latin typeface="Cambria Math" panose="02040503050406030204" pitchFamily="18" charset="0"/>
                                    </a:rPr>
                                    <m:t>2</m:t>
                                  </m:r>
                                </m:sup>
                              </m:sSup>
                            </m:e>
                          </m:nary>
                          <m:r>
                            <a:rPr lang="en-US" altLang="zh-CN" sz="6591" i="1">
                              <a:latin typeface="Cambria Math" panose="02040503050406030204" pitchFamily="18" charset="0"/>
                            </a:rPr>
                            <m:t>+</m:t>
                          </m:r>
                          <m:nary>
                            <m:naryPr>
                              <m:chr m:val="∑"/>
                              <m:ctrlPr>
                                <a:rPr lang="zh-CN" altLang="en-US" sz="6591" i="1">
                                  <a:latin typeface="Cambria Math" panose="02040503050406030204" pitchFamily="18" charset="0"/>
                                </a:rPr>
                              </m:ctrlPr>
                            </m:naryPr>
                            <m:sub>
                              <m:r>
                                <m:rPr>
                                  <m:brk m:alnAt="23"/>
                                </m:rPr>
                                <a:rPr lang="en-US" altLang="zh-CN" sz="6591" i="1">
                                  <a:latin typeface="Cambria Math" panose="02040503050406030204" pitchFamily="18" charset="0"/>
                                </a:rPr>
                                <m:t>𝑡</m:t>
                              </m:r>
                              <m:r>
                                <a:rPr lang="en-US" altLang="zh-CN" sz="6591" i="1">
                                  <a:latin typeface="Cambria Math" panose="02040503050406030204" pitchFamily="18" charset="0"/>
                                </a:rPr>
                                <m:t>=1</m:t>
                              </m:r>
                            </m:sub>
                            <m:sup>
                              <m:r>
                                <a:rPr lang="en-US" altLang="zh-CN" sz="6591" i="1">
                                  <a:latin typeface="Cambria Math" panose="02040503050406030204" pitchFamily="18" charset="0"/>
                                </a:rPr>
                                <m:t>4</m:t>
                              </m:r>
                            </m:sup>
                            <m:e>
                              <m:sSup>
                                <m:sSupPr>
                                  <m:ctrlPr>
                                    <a:rPr lang="en-US" altLang="zh-CN" sz="6591" i="1">
                                      <a:latin typeface="Cambria Math" panose="02040503050406030204" pitchFamily="18" charset="0"/>
                                    </a:rPr>
                                  </m:ctrlPr>
                                </m:sSupPr>
                                <m:e>
                                  <m:d>
                                    <m:dPr>
                                      <m:ctrlPr>
                                        <a:rPr lang="en-US" altLang="zh-CN" sz="6591" i="1">
                                          <a:latin typeface="Cambria Math" panose="02040503050406030204" pitchFamily="18" charset="0"/>
                                        </a:rPr>
                                      </m:ctrlPr>
                                    </m:dPr>
                                    <m:e>
                                      <m:nary>
                                        <m:naryPr>
                                          <m:chr m:val="∑"/>
                                          <m:ctrlPr>
                                            <a:rPr lang="en-US" altLang="zh-CN" sz="6591" i="1">
                                              <a:latin typeface="Cambria Math" panose="02040503050406030204" pitchFamily="18" charset="0"/>
                                            </a:rPr>
                                          </m:ctrlPr>
                                        </m:naryPr>
                                        <m:sub>
                                          <m:r>
                                            <m:rPr>
                                              <m:brk m:alnAt="23"/>
                                            </m:rPr>
                                            <a:rPr lang="en-US" altLang="zh-CN" sz="6591" i="1">
                                              <a:latin typeface="Cambria Math" panose="02040503050406030204" pitchFamily="18" charset="0"/>
                                            </a:rPr>
                                            <m:t>𝑖</m:t>
                                          </m:r>
                                          <m:r>
                                            <a:rPr lang="en-US" altLang="zh-CN" sz="6591" i="1">
                                              <a:latin typeface="Cambria Math" panose="02040503050406030204" pitchFamily="18" charset="0"/>
                                            </a:rPr>
                                            <m:t>=1</m:t>
                                          </m:r>
                                        </m:sub>
                                        <m:sup>
                                          <m:r>
                                            <a:rPr lang="en-US" altLang="zh-CN" sz="6591" i="1">
                                              <a:latin typeface="Cambria Math" panose="02040503050406030204" pitchFamily="18" charset="0"/>
                                            </a:rPr>
                                            <m:t>4</m:t>
                                          </m:r>
                                        </m:sup>
                                        <m:e>
                                          <m:sSub>
                                            <m:sSubPr>
                                              <m:ctrlPr>
                                                <a:rPr lang="en-US" altLang="zh-CN" sz="6591" i="1">
                                                  <a:latin typeface="Cambria Math" panose="02040503050406030204" pitchFamily="18" charset="0"/>
                                                </a:rPr>
                                              </m:ctrlPr>
                                            </m:sSubPr>
                                            <m:e>
                                              <m:r>
                                                <a:rPr lang="en-US" altLang="zh-CN" sz="6591" i="1">
                                                  <a:latin typeface="Cambria Math" panose="02040503050406030204" pitchFamily="18" charset="0"/>
                                                </a:rPr>
                                                <m:t>𝑥</m:t>
                                              </m:r>
                                            </m:e>
                                            <m:sub>
                                              <m:r>
                                                <a:rPr lang="en-US" altLang="zh-CN" sz="6591" i="1">
                                                  <a:latin typeface="Cambria Math" panose="02040503050406030204" pitchFamily="18" charset="0"/>
                                                </a:rPr>
                                                <m:t>𝑖</m:t>
                                              </m:r>
                                              <m:r>
                                                <a:rPr lang="en-US" altLang="zh-CN" sz="6591" i="1">
                                                  <a:latin typeface="Cambria Math" panose="02040503050406030204" pitchFamily="18" charset="0"/>
                                                </a:rPr>
                                                <m:t>,</m:t>
                                              </m:r>
                                              <m:r>
                                                <a:rPr lang="en-US" altLang="zh-CN" sz="6591" i="1">
                                                  <a:latin typeface="Cambria Math" panose="02040503050406030204" pitchFamily="18" charset="0"/>
                                                </a:rPr>
                                                <m:t>𝑡</m:t>
                                              </m:r>
                                            </m:sub>
                                          </m:sSub>
                                        </m:e>
                                      </m:nary>
                                      <m:r>
                                        <a:rPr lang="en-US" altLang="zh-CN" sz="6591" i="1">
                                          <a:latin typeface="Cambria Math" panose="02040503050406030204" pitchFamily="18" charset="0"/>
                                        </a:rPr>
                                        <m:t>−1</m:t>
                                      </m:r>
                                    </m:e>
                                  </m:d>
                                </m:e>
                                <m:sup>
                                  <m:r>
                                    <a:rPr lang="en-US" altLang="zh-CN" sz="6591" i="1">
                                      <a:latin typeface="Cambria Math" panose="02040503050406030204" pitchFamily="18" charset="0"/>
                                    </a:rPr>
                                    <m:t>2</m:t>
                                  </m:r>
                                </m:sup>
                              </m:sSup>
                            </m:e>
                          </m:nary>
                        </m:e>
                      </m:d>
                    </m:oMath>
                  </m:oMathPara>
                </a14:m>
                <a:endParaRPr lang="en-US" altLang="zh-CN" sz="6591" dirty="0"/>
              </a:p>
              <a:p>
                <a:endParaRPr lang="en-US" altLang="zh-CN" sz="6591" dirty="0"/>
              </a:p>
            </p:txBody>
          </p:sp>
        </mc:Choice>
        <mc:Fallback>
          <p:sp>
            <p:nvSpPr>
              <p:cNvPr id="5" name="文本框 4">
                <a:extLst>
                  <a:ext uri="{FF2B5EF4-FFF2-40B4-BE49-F238E27FC236}">
                    <a16:creationId xmlns:a16="http://schemas.microsoft.com/office/drawing/2014/main" id="{CB47FB24-F3A2-94B3-CAC2-6E0F4AB32723}"/>
                  </a:ext>
                </a:extLst>
              </p:cNvPr>
              <p:cNvSpPr txBox="1">
                <a:spLocks noRot="1" noChangeAspect="1" noMove="1" noResize="1" noEditPoints="1" noAdjustHandles="1" noChangeArrowheads="1" noChangeShapeType="1" noTextEdit="1"/>
              </p:cNvSpPr>
              <p:nvPr/>
            </p:nvSpPr>
            <p:spPr>
              <a:xfrm>
                <a:off x="-21884071" y="-7323974"/>
                <a:ext cx="29242812" cy="13154883"/>
              </a:xfrm>
              <a:prstGeom prst="rect">
                <a:avLst/>
              </a:prstGeom>
              <a:blipFill>
                <a:blip r:embed="rId2"/>
                <a:stretch>
                  <a:fillRect l="-1647" t="-1854"/>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CAA0A34A-EAF9-251B-41A9-2E64D349092F}"/>
              </a:ext>
            </a:extLst>
          </p:cNvPr>
          <p:cNvSpPr txBox="1"/>
          <p:nvPr/>
        </p:nvSpPr>
        <p:spPr>
          <a:xfrm>
            <a:off x="-20225625" y="9729959"/>
            <a:ext cx="6396688" cy="2120837"/>
          </a:xfrm>
          <a:prstGeom prst="rect">
            <a:avLst/>
          </a:prstGeom>
          <a:noFill/>
        </p:spPr>
        <p:txBody>
          <a:bodyPr wrap="none" rtlCol="0">
            <a:spAutoFit/>
          </a:bodyPr>
          <a:lstStyle/>
          <a:p>
            <a:r>
              <a:rPr lang="ja-JP" altLang="en-US" sz="6591" dirty="0"/>
              <a:t>展開された</a:t>
            </a:r>
            <a:endParaRPr lang="en-US" altLang="ja-JP" sz="6591" dirty="0"/>
          </a:p>
          <a:p>
            <a:r>
              <a:rPr lang="en-US" altLang="ja-JP" sz="6591" dirty="0"/>
              <a:t>TSP</a:t>
            </a:r>
            <a:r>
              <a:rPr lang="ja-JP" altLang="en-US" sz="6591" dirty="0"/>
              <a:t>の</a:t>
            </a:r>
            <a:r>
              <a:rPr lang="en-US" altLang="ja-JP" sz="6591" dirty="0"/>
              <a:t>QUBO</a:t>
            </a:r>
            <a:r>
              <a:rPr lang="ja-JP" altLang="en-US" sz="6591" dirty="0"/>
              <a:t>行列</a:t>
            </a:r>
            <a:endParaRPr lang="zh-CN" altLang="en-US" sz="6591" dirty="0"/>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E3B1FA0F-2391-23DA-4D31-EAE017537444}"/>
                  </a:ext>
                </a:extLst>
              </p:cNvPr>
              <p:cNvSpPr txBox="1"/>
              <p:nvPr/>
            </p:nvSpPr>
            <p:spPr>
              <a:xfrm>
                <a:off x="11933355" y="-7010990"/>
                <a:ext cx="19614665" cy="14291861"/>
              </a:xfrm>
              <a:prstGeom prst="rect">
                <a:avLst/>
              </a:prstGeom>
              <a:noFill/>
            </p:spPr>
            <p:txBody>
              <a:bodyPr wrap="none" rtlCol="0">
                <a:spAutoFit/>
              </a:bodyPr>
              <a:lstStyle/>
              <a:p>
                <a:r>
                  <a:rPr lang="ja-JP" altLang="en-US" sz="6591" dirty="0"/>
                  <a:t>目的関数は全部二次項</a:t>
                </a:r>
                <a:endParaRPr lang="en-US" altLang="ja-JP" sz="6591" dirty="0"/>
              </a:p>
              <a:p>
                <a:endParaRPr lang="en-US" altLang="ja-JP" sz="6591" dirty="0"/>
              </a:p>
              <a:p>
                <a:r>
                  <a:rPr lang="ja-JP" altLang="en-US" sz="6591" dirty="0"/>
                  <a:t>町</a:t>
                </a:r>
                <a:r>
                  <a:rPr lang="ja-JP" altLang="en-US" sz="6591" b="1" dirty="0"/>
                  <a:t>四つ</a:t>
                </a:r>
                <a:r>
                  <a:rPr lang="ja-JP" altLang="en-US" sz="6591" dirty="0"/>
                  <a:t>あるインスタンス</a:t>
                </a:r>
                <a:endParaRPr lang="en-US" altLang="ja-JP" sz="6591" dirty="0"/>
              </a:p>
              <a:p>
                <a:r>
                  <a:rPr lang="ja-JP" altLang="en-US" sz="6591" b="1" dirty="0">
                    <a:solidFill>
                      <a:srgbClr val="FF0000"/>
                    </a:solidFill>
                  </a:rPr>
                  <a:t>目的関数二次項の個数</a:t>
                </a:r>
                <a:r>
                  <a:rPr lang="ja-JP" altLang="en-US" sz="6591" dirty="0"/>
                  <a:t>：</a:t>
                </a:r>
                <a14:m>
                  <m:oMath xmlns:m="http://schemas.openxmlformats.org/officeDocument/2006/math">
                    <m:r>
                      <a:rPr lang="en-US" altLang="ja-JP" sz="6591" i="1">
                        <a:latin typeface="Cambria Math" panose="02040503050406030204" pitchFamily="18" charset="0"/>
                      </a:rPr>
                      <m:t>48</m:t>
                    </m:r>
                  </m:oMath>
                </a14:m>
                <a:endParaRPr lang="en-US" altLang="ja-JP" sz="6591" dirty="0"/>
              </a:p>
              <a:p>
                <a:endParaRPr lang="en-US" altLang="zh-CN" sz="6591" dirty="0"/>
              </a:p>
              <a:p>
                <a:r>
                  <a:rPr lang="ja-JP" altLang="en-US" sz="6591" dirty="0"/>
                  <a:t>町</a:t>
                </a:r>
                <a14:m>
                  <m:oMath xmlns:m="http://schemas.openxmlformats.org/officeDocument/2006/math">
                    <m:r>
                      <a:rPr lang="en-US" altLang="ja-JP" sz="6591" b="1" i="1">
                        <a:latin typeface="Cambria Math" panose="02040503050406030204" pitchFamily="18" charset="0"/>
                      </a:rPr>
                      <m:t>𝒏</m:t>
                    </m:r>
                  </m:oMath>
                </a14:m>
                <a:r>
                  <a:rPr lang="ja-JP" altLang="en-US" sz="6591" dirty="0"/>
                  <a:t>個あるインスタンスで</a:t>
                </a:r>
                <a:endParaRPr lang="en-US" altLang="ja-JP" sz="6591" dirty="0"/>
              </a:p>
              <a:p>
                <a:r>
                  <a:rPr lang="ja-JP" altLang="en-US" sz="6591" b="1" dirty="0">
                    <a:solidFill>
                      <a:srgbClr val="FF0000"/>
                    </a:solidFill>
                  </a:rPr>
                  <a:t>目的関数の二次項の個数</a:t>
                </a:r>
                <a:r>
                  <a:rPr lang="ja-JP" altLang="en-US" sz="6591" dirty="0"/>
                  <a:t>：</a:t>
                </a:r>
                <a14:m>
                  <m:oMath xmlns:m="http://schemas.openxmlformats.org/officeDocument/2006/math">
                    <m:sSup>
                      <m:sSupPr>
                        <m:ctrlPr>
                          <a:rPr lang="en-US" altLang="ja-JP" sz="6591" i="1">
                            <a:latin typeface="Cambria Math" panose="02040503050406030204" pitchFamily="18" charset="0"/>
                          </a:rPr>
                        </m:ctrlPr>
                      </m:sSupPr>
                      <m:e>
                        <m:r>
                          <a:rPr lang="en-US" altLang="ja-JP" sz="6591" i="1">
                            <a:latin typeface="Cambria Math" panose="02040503050406030204" pitchFamily="18" charset="0"/>
                          </a:rPr>
                          <m:t>𝑛</m:t>
                        </m:r>
                      </m:e>
                      <m:sup>
                        <m:r>
                          <a:rPr lang="en-US" altLang="ja-JP" sz="6591" i="1">
                            <a:latin typeface="Cambria Math" panose="02040503050406030204" pitchFamily="18" charset="0"/>
                          </a:rPr>
                          <m:t>2</m:t>
                        </m:r>
                      </m:sup>
                    </m:sSup>
                    <m:d>
                      <m:dPr>
                        <m:ctrlPr>
                          <a:rPr lang="en-US" altLang="ja-JP" sz="6591" i="1">
                            <a:latin typeface="Cambria Math" panose="02040503050406030204" pitchFamily="18" charset="0"/>
                          </a:rPr>
                        </m:ctrlPr>
                      </m:dPr>
                      <m:e>
                        <m:r>
                          <a:rPr lang="en-US" altLang="ja-JP" sz="6591" i="1">
                            <a:latin typeface="Cambria Math" panose="02040503050406030204" pitchFamily="18" charset="0"/>
                          </a:rPr>
                          <m:t>𝑛</m:t>
                        </m:r>
                        <m:r>
                          <a:rPr lang="en-US" altLang="ja-JP" sz="6591" i="1">
                            <a:latin typeface="Cambria Math" panose="02040503050406030204" pitchFamily="18" charset="0"/>
                          </a:rPr>
                          <m:t>−1</m:t>
                        </m:r>
                      </m:e>
                    </m:d>
                  </m:oMath>
                </a14:m>
                <a:endParaRPr lang="en-US" altLang="ja-JP" sz="6591" dirty="0"/>
              </a:p>
              <a:p>
                <a:endParaRPr lang="en-US" altLang="zh-CN" sz="6591" dirty="0"/>
              </a:p>
              <a:p>
                <a:r>
                  <a:rPr lang="ja-JP" altLang="en-US" sz="6591" dirty="0"/>
                  <a:t>インスタンスのサイズが大きくなるに連れて</a:t>
                </a:r>
                <a:endParaRPr lang="en-US" altLang="ja-JP" sz="6591" dirty="0"/>
              </a:p>
              <a:p>
                <a:r>
                  <a:rPr lang="ja-JP" altLang="en-US" sz="6591" dirty="0"/>
                  <a:t>目的関数の二次項の個数が爆発的に増える</a:t>
                </a:r>
                <a:endParaRPr lang="en-US" altLang="ja-JP" sz="6591" dirty="0"/>
              </a:p>
              <a:p>
                <a:endParaRPr lang="en-US" altLang="zh-CN" sz="6591" dirty="0"/>
              </a:p>
              <a:p>
                <a:r>
                  <a:rPr lang="ja-JP" altLang="en-US" sz="6591" dirty="0"/>
                  <a:t>ボロノイ図とドロネー三角分割を利用して</a:t>
                </a:r>
                <a:endParaRPr lang="en-US" altLang="ja-JP" sz="6591" dirty="0"/>
              </a:p>
              <a:p>
                <a:r>
                  <a:rPr lang="ja-JP" altLang="en-US" sz="6591" dirty="0"/>
                  <a:t>通常の完全グラフから</a:t>
                </a:r>
                <a:r>
                  <a:rPr lang="ja-JP" altLang="en-US" sz="6591" b="1" dirty="0"/>
                  <a:t>辺を削除</a:t>
                </a:r>
                <a:r>
                  <a:rPr lang="ja-JP" altLang="en-US" sz="6591" dirty="0"/>
                  <a:t>して</a:t>
                </a:r>
                <a:endParaRPr lang="en-US" altLang="ja-JP" sz="6591" dirty="0"/>
              </a:p>
              <a:p>
                <a:r>
                  <a:rPr lang="ja-JP" altLang="en-US" sz="6591" dirty="0"/>
                  <a:t>目的関数の二次項の個数を削減する手法を提案する</a:t>
                </a:r>
                <a:endParaRPr lang="en-US" altLang="zh-CN" sz="6591" dirty="0"/>
              </a:p>
            </p:txBody>
          </p:sp>
        </mc:Choice>
        <mc:Fallback>
          <p:sp>
            <p:nvSpPr>
              <p:cNvPr id="4" name="文本框 3">
                <a:extLst>
                  <a:ext uri="{FF2B5EF4-FFF2-40B4-BE49-F238E27FC236}">
                    <a16:creationId xmlns:a16="http://schemas.microsoft.com/office/drawing/2014/main" id="{E3B1FA0F-2391-23DA-4D31-EAE017537444}"/>
                  </a:ext>
                </a:extLst>
              </p:cNvPr>
              <p:cNvSpPr txBox="1">
                <a:spLocks noRot="1" noChangeAspect="1" noMove="1" noResize="1" noEditPoints="1" noAdjustHandles="1" noChangeArrowheads="1" noChangeShapeType="1" noTextEdit="1"/>
              </p:cNvSpPr>
              <p:nvPr/>
            </p:nvSpPr>
            <p:spPr>
              <a:xfrm>
                <a:off x="11933355" y="-7010990"/>
                <a:ext cx="19614665" cy="14291861"/>
              </a:xfrm>
              <a:prstGeom prst="rect">
                <a:avLst/>
              </a:prstGeom>
              <a:blipFill>
                <a:blip r:embed="rId3"/>
                <a:stretch>
                  <a:fillRect l="-2114" t="-1451" r="-995" b="-2218"/>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32485B8F-E4C1-0A1B-B47A-87CC684AEB44}"/>
              </a:ext>
            </a:extLst>
          </p:cNvPr>
          <p:cNvPicPr>
            <a:picLocks noChangeAspect="1"/>
          </p:cNvPicPr>
          <p:nvPr/>
        </p:nvPicPr>
        <p:blipFill>
          <a:blip r:embed="rId4"/>
          <a:stretch>
            <a:fillRect/>
          </a:stretch>
        </p:blipFill>
        <p:spPr>
          <a:xfrm>
            <a:off x="-16561141" y="7536604"/>
            <a:ext cx="26962068" cy="13188764"/>
          </a:xfrm>
          <a:prstGeom prst="rect">
            <a:avLst/>
          </a:prstGeom>
        </p:spPr>
      </p:pic>
      <p:grpSp>
        <p:nvGrpSpPr>
          <p:cNvPr id="10" name="组合 9">
            <a:extLst>
              <a:ext uri="{FF2B5EF4-FFF2-40B4-BE49-F238E27FC236}">
                <a16:creationId xmlns:a16="http://schemas.microsoft.com/office/drawing/2014/main" id="{56ACA10C-1CAE-E1B8-656A-F4F1EAC409A2}"/>
              </a:ext>
            </a:extLst>
          </p:cNvPr>
          <p:cNvGrpSpPr/>
          <p:nvPr/>
        </p:nvGrpSpPr>
        <p:grpSpPr>
          <a:xfrm>
            <a:off x="11933355" y="9853279"/>
            <a:ext cx="7006841" cy="5751659"/>
            <a:chOff x="886691" y="3441643"/>
            <a:chExt cx="1907308" cy="1565640"/>
          </a:xfrm>
        </p:grpSpPr>
        <p:sp>
          <p:nvSpPr>
            <p:cNvPr id="11" name="椭圆 10">
              <a:extLst>
                <a:ext uri="{FF2B5EF4-FFF2-40B4-BE49-F238E27FC236}">
                  <a16:creationId xmlns:a16="http://schemas.microsoft.com/office/drawing/2014/main" id="{36580053-405B-1B94-24A8-9F4CAFF46446}"/>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6779" dirty="0"/>
                <a:t>1</a:t>
              </a:r>
              <a:endParaRPr lang="zh-CN" altLang="en-US" sz="6779" dirty="0"/>
            </a:p>
          </p:txBody>
        </p:sp>
        <p:sp>
          <p:nvSpPr>
            <p:cNvPr id="12" name="椭圆 11">
              <a:extLst>
                <a:ext uri="{FF2B5EF4-FFF2-40B4-BE49-F238E27FC236}">
                  <a16:creationId xmlns:a16="http://schemas.microsoft.com/office/drawing/2014/main" id="{B66BE2C1-4C31-DC85-5EF4-D7168829A27A}"/>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6779" dirty="0"/>
                <a:t>4</a:t>
              </a:r>
              <a:endParaRPr lang="zh-CN" altLang="en-US" sz="6779" dirty="0"/>
            </a:p>
          </p:txBody>
        </p:sp>
        <p:sp>
          <p:nvSpPr>
            <p:cNvPr id="15" name="椭圆 14">
              <a:extLst>
                <a:ext uri="{FF2B5EF4-FFF2-40B4-BE49-F238E27FC236}">
                  <a16:creationId xmlns:a16="http://schemas.microsoft.com/office/drawing/2014/main" id="{6A4E8CB4-CE72-CFA8-EADA-9602C76CF368}"/>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6779" dirty="0"/>
                <a:t>2</a:t>
              </a:r>
              <a:endParaRPr lang="zh-CN" altLang="en-US" sz="6779" dirty="0"/>
            </a:p>
          </p:txBody>
        </p:sp>
        <p:sp>
          <p:nvSpPr>
            <p:cNvPr id="16" name="椭圆 15">
              <a:extLst>
                <a:ext uri="{FF2B5EF4-FFF2-40B4-BE49-F238E27FC236}">
                  <a16:creationId xmlns:a16="http://schemas.microsoft.com/office/drawing/2014/main" id="{B7EE2D9C-8188-C486-93F4-C665A8995C16}"/>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6779" dirty="0"/>
                <a:t>3</a:t>
              </a:r>
              <a:endParaRPr lang="zh-CN" altLang="en-US" sz="6779" dirty="0"/>
            </a:p>
          </p:txBody>
        </p:sp>
        <p:sp>
          <p:nvSpPr>
            <p:cNvPr id="17" name="椭圆 16">
              <a:extLst>
                <a:ext uri="{FF2B5EF4-FFF2-40B4-BE49-F238E27FC236}">
                  <a16:creationId xmlns:a16="http://schemas.microsoft.com/office/drawing/2014/main" id="{7201586E-BE6A-22F9-6953-85362CC4CD37}"/>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6779" dirty="0"/>
                <a:t>5</a:t>
              </a:r>
              <a:endParaRPr lang="zh-CN" altLang="en-US" sz="6779" dirty="0"/>
            </a:p>
          </p:txBody>
        </p:sp>
        <p:cxnSp>
          <p:nvCxnSpPr>
            <p:cNvPr id="18" name="直接连接符 17">
              <a:extLst>
                <a:ext uri="{FF2B5EF4-FFF2-40B4-BE49-F238E27FC236}">
                  <a16:creationId xmlns:a16="http://schemas.microsoft.com/office/drawing/2014/main" id="{12E6EDA2-7A53-AAF2-9004-BA3C5A126B0D}"/>
                </a:ext>
              </a:extLst>
            </p:cNvPr>
            <p:cNvCxnSpPr>
              <a:cxnSpLocks/>
              <a:stCxn id="11" idx="5"/>
              <a:endCxn id="15"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直接连接符 18">
              <a:extLst>
                <a:ext uri="{FF2B5EF4-FFF2-40B4-BE49-F238E27FC236}">
                  <a16:creationId xmlns:a16="http://schemas.microsoft.com/office/drawing/2014/main" id="{769FE1B8-EED5-43D1-D44C-1EA5A271A9EC}"/>
                </a:ext>
              </a:extLst>
            </p:cNvPr>
            <p:cNvCxnSpPr>
              <a:stCxn id="11" idx="5"/>
              <a:endCxn id="16"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直接连接符 19">
              <a:extLst>
                <a:ext uri="{FF2B5EF4-FFF2-40B4-BE49-F238E27FC236}">
                  <a16:creationId xmlns:a16="http://schemas.microsoft.com/office/drawing/2014/main" id="{00A6516D-2F9E-C5BF-B2F4-6A6A0BCD2D7B}"/>
                </a:ext>
              </a:extLst>
            </p:cNvPr>
            <p:cNvCxnSpPr>
              <a:stCxn id="11" idx="5"/>
              <a:endCxn id="12"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直接连接符 20">
              <a:extLst>
                <a:ext uri="{FF2B5EF4-FFF2-40B4-BE49-F238E27FC236}">
                  <a16:creationId xmlns:a16="http://schemas.microsoft.com/office/drawing/2014/main" id="{BE48CFEB-C640-9427-8D29-27A1ED6F7057}"/>
                </a:ext>
              </a:extLst>
            </p:cNvPr>
            <p:cNvCxnSpPr>
              <a:stCxn id="11" idx="5"/>
              <a:endCxn id="17"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直接连接符 21">
              <a:extLst>
                <a:ext uri="{FF2B5EF4-FFF2-40B4-BE49-F238E27FC236}">
                  <a16:creationId xmlns:a16="http://schemas.microsoft.com/office/drawing/2014/main" id="{AA558977-82D1-9E07-63C8-5EDF14474174}"/>
                </a:ext>
              </a:extLst>
            </p:cNvPr>
            <p:cNvCxnSpPr>
              <a:stCxn id="15" idx="3"/>
              <a:endCxn id="16"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直接连接符 22">
              <a:extLst>
                <a:ext uri="{FF2B5EF4-FFF2-40B4-BE49-F238E27FC236}">
                  <a16:creationId xmlns:a16="http://schemas.microsoft.com/office/drawing/2014/main" id="{56D4E051-0F0C-FE39-9CC2-065CBC295F59}"/>
                </a:ext>
              </a:extLst>
            </p:cNvPr>
            <p:cNvCxnSpPr>
              <a:stCxn id="15" idx="3"/>
              <a:endCxn id="12"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直接连接符 23">
              <a:extLst>
                <a:ext uri="{FF2B5EF4-FFF2-40B4-BE49-F238E27FC236}">
                  <a16:creationId xmlns:a16="http://schemas.microsoft.com/office/drawing/2014/main" id="{B2172522-559E-ED73-B6B6-EC3C087A651E}"/>
                </a:ext>
              </a:extLst>
            </p:cNvPr>
            <p:cNvCxnSpPr>
              <a:stCxn id="15" idx="3"/>
              <a:endCxn id="17"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直接连接符 24">
              <a:extLst>
                <a:ext uri="{FF2B5EF4-FFF2-40B4-BE49-F238E27FC236}">
                  <a16:creationId xmlns:a16="http://schemas.microsoft.com/office/drawing/2014/main" id="{017CB9E6-73EF-93C2-90ED-75C7625B63EA}"/>
                </a:ext>
              </a:extLst>
            </p:cNvPr>
            <p:cNvCxnSpPr>
              <a:stCxn id="16" idx="1"/>
              <a:endCxn id="12"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直接连接符 25">
              <a:extLst>
                <a:ext uri="{FF2B5EF4-FFF2-40B4-BE49-F238E27FC236}">
                  <a16:creationId xmlns:a16="http://schemas.microsoft.com/office/drawing/2014/main" id="{AF0C619B-5D69-16B2-DAA4-08AA30C4B1FE}"/>
                </a:ext>
              </a:extLst>
            </p:cNvPr>
            <p:cNvCxnSpPr>
              <a:stCxn id="16" idx="1"/>
              <a:endCxn id="17"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接连接符 26">
              <a:extLst>
                <a:ext uri="{FF2B5EF4-FFF2-40B4-BE49-F238E27FC236}">
                  <a16:creationId xmlns:a16="http://schemas.microsoft.com/office/drawing/2014/main" id="{2BB87613-89E3-5BF0-FD9A-9CE440A30EFF}"/>
                </a:ext>
              </a:extLst>
            </p:cNvPr>
            <p:cNvCxnSpPr>
              <a:stCxn id="12" idx="0"/>
              <a:endCxn id="17"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8" name="组合 27">
            <a:extLst>
              <a:ext uri="{FF2B5EF4-FFF2-40B4-BE49-F238E27FC236}">
                <a16:creationId xmlns:a16="http://schemas.microsoft.com/office/drawing/2014/main" id="{94CBE8D1-F7DA-7315-7282-FAF99D2CF558}"/>
              </a:ext>
            </a:extLst>
          </p:cNvPr>
          <p:cNvGrpSpPr/>
          <p:nvPr/>
        </p:nvGrpSpPr>
        <p:grpSpPr>
          <a:xfrm>
            <a:off x="23316785" y="9649319"/>
            <a:ext cx="7006831" cy="5751648"/>
            <a:chOff x="886691" y="3441643"/>
            <a:chExt cx="1907308" cy="1565640"/>
          </a:xfrm>
        </p:grpSpPr>
        <p:sp>
          <p:nvSpPr>
            <p:cNvPr id="29" name="椭圆 28">
              <a:extLst>
                <a:ext uri="{FF2B5EF4-FFF2-40B4-BE49-F238E27FC236}">
                  <a16:creationId xmlns:a16="http://schemas.microsoft.com/office/drawing/2014/main" id="{C7A59F48-3159-850C-3EE0-B324A4CC04E0}"/>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6779" dirty="0"/>
                <a:t>1</a:t>
              </a:r>
              <a:endParaRPr lang="zh-CN" altLang="en-US" sz="6779" dirty="0"/>
            </a:p>
          </p:txBody>
        </p:sp>
        <p:sp>
          <p:nvSpPr>
            <p:cNvPr id="30" name="椭圆 29">
              <a:extLst>
                <a:ext uri="{FF2B5EF4-FFF2-40B4-BE49-F238E27FC236}">
                  <a16:creationId xmlns:a16="http://schemas.microsoft.com/office/drawing/2014/main" id="{0F742717-75CB-23CE-5AB5-F76084190593}"/>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6779" dirty="0"/>
                <a:t>4</a:t>
              </a:r>
              <a:endParaRPr lang="zh-CN" altLang="en-US" sz="6779" dirty="0"/>
            </a:p>
          </p:txBody>
        </p:sp>
        <p:sp>
          <p:nvSpPr>
            <p:cNvPr id="31" name="椭圆 30">
              <a:extLst>
                <a:ext uri="{FF2B5EF4-FFF2-40B4-BE49-F238E27FC236}">
                  <a16:creationId xmlns:a16="http://schemas.microsoft.com/office/drawing/2014/main" id="{F83269B0-64E2-173A-553C-AF673F34C696}"/>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6779" dirty="0"/>
                <a:t>2</a:t>
              </a:r>
              <a:endParaRPr lang="zh-CN" altLang="en-US" sz="6779" dirty="0"/>
            </a:p>
          </p:txBody>
        </p:sp>
        <p:sp>
          <p:nvSpPr>
            <p:cNvPr id="32" name="椭圆 31">
              <a:extLst>
                <a:ext uri="{FF2B5EF4-FFF2-40B4-BE49-F238E27FC236}">
                  <a16:creationId xmlns:a16="http://schemas.microsoft.com/office/drawing/2014/main" id="{55B25E53-7E39-BA19-10CD-A645C1DE5D40}"/>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6779" dirty="0"/>
                <a:t>3</a:t>
              </a:r>
              <a:endParaRPr lang="zh-CN" altLang="en-US" sz="6779" dirty="0"/>
            </a:p>
          </p:txBody>
        </p:sp>
        <p:sp>
          <p:nvSpPr>
            <p:cNvPr id="33" name="椭圆 32">
              <a:extLst>
                <a:ext uri="{FF2B5EF4-FFF2-40B4-BE49-F238E27FC236}">
                  <a16:creationId xmlns:a16="http://schemas.microsoft.com/office/drawing/2014/main" id="{82358993-BF1D-2989-306A-C30A97F734DF}"/>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6779" dirty="0"/>
                <a:t>5</a:t>
              </a:r>
              <a:endParaRPr lang="zh-CN" altLang="en-US" sz="6779" dirty="0"/>
            </a:p>
          </p:txBody>
        </p:sp>
        <p:cxnSp>
          <p:nvCxnSpPr>
            <p:cNvPr id="34" name="直接连接符 33">
              <a:extLst>
                <a:ext uri="{FF2B5EF4-FFF2-40B4-BE49-F238E27FC236}">
                  <a16:creationId xmlns:a16="http://schemas.microsoft.com/office/drawing/2014/main" id="{62D4CD7C-B9B6-7E26-8DF5-D365B1A0FC85}"/>
                </a:ext>
              </a:extLst>
            </p:cNvPr>
            <p:cNvCxnSpPr>
              <a:cxnSpLocks/>
              <a:stCxn id="29" idx="5"/>
              <a:endCxn id="31"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直接连接符 34">
              <a:extLst>
                <a:ext uri="{FF2B5EF4-FFF2-40B4-BE49-F238E27FC236}">
                  <a16:creationId xmlns:a16="http://schemas.microsoft.com/office/drawing/2014/main" id="{92DD5CBE-0410-E686-2090-FD0AF9DA36AF}"/>
                </a:ext>
              </a:extLst>
            </p:cNvPr>
            <p:cNvCxnSpPr>
              <a:stCxn id="29" idx="5"/>
              <a:endCxn id="32"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直接连接符 35">
              <a:extLst>
                <a:ext uri="{FF2B5EF4-FFF2-40B4-BE49-F238E27FC236}">
                  <a16:creationId xmlns:a16="http://schemas.microsoft.com/office/drawing/2014/main" id="{E4A89C51-1899-4791-9EEF-048E3E5443A1}"/>
                </a:ext>
              </a:extLst>
            </p:cNvPr>
            <p:cNvCxnSpPr>
              <a:stCxn id="29" idx="5"/>
              <a:endCxn id="30"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直接连接符 36">
              <a:extLst>
                <a:ext uri="{FF2B5EF4-FFF2-40B4-BE49-F238E27FC236}">
                  <a16:creationId xmlns:a16="http://schemas.microsoft.com/office/drawing/2014/main" id="{0B5C3B6F-982C-669B-5BC1-7467C1911902}"/>
                </a:ext>
              </a:extLst>
            </p:cNvPr>
            <p:cNvCxnSpPr>
              <a:stCxn id="29" idx="5"/>
              <a:endCxn id="33"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直接连接符 37">
              <a:extLst>
                <a:ext uri="{FF2B5EF4-FFF2-40B4-BE49-F238E27FC236}">
                  <a16:creationId xmlns:a16="http://schemas.microsoft.com/office/drawing/2014/main" id="{7D0AD569-38EB-C898-C706-B28C2C23D416}"/>
                </a:ext>
              </a:extLst>
            </p:cNvPr>
            <p:cNvCxnSpPr>
              <a:stCxn id="31" idx="3"/>
              <a:endCxn id="32"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直接连接符 38">
              <a:extLst>
                <a:ext uri="{FF2B5EF4-FFF2-40B4-BE49-F238E27FC236}">
                  <a16:creationId xmlns:a16="http://schemas.microsoft.com/office/drawing/2014/main" id="{B4FCE6E0-DAE8-958F-0DD8-CBC32624EA62}"/>
                </a:ext>
              </a:extLst>
            </p:cNvPr>
            <p:cNvCxnSpPr>
              <a:stCxn id="31" idx="3"/>
              <a:endCxn id="30"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直接连接符 39">
              <a:extLst>
                <a:ext uri="{FF2B5EF4-FFF2-40B4-BE49-F238E27FC236}">
                  <a16:creationId xmlns:a16="http://schemas.microsoft.com/office/drawing/2014/main" id="{9F18D3D6-ACD8-86D9-FBA8-F14F2224F9D0}"/>
                </a:ext>
              </a:extLst>
            </p:cNvPr>
            <p:cNvCxnSpPr>
              <a:stCxn id="31" idx="3"/>
              <a:endCxn id="33" idx="7"/>
            </p:cNvCxnSpPr>
            <p:nvPr/>
          </p:nvCxnSpPr>
          <p:spPr>
            <a:xfrm flipH="1">
              <a:off x="1154737" y="3820717"/>
              <a:ext cx="1103170" cy="361953"/>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41" name="直接连接符 40">
              <a:extLst>
                <a:ext uri="{FF2B5EF4-FFF2-40B4-BE49-F238E27FC236}">
                  <a16:creationId xmlns:a16="http://schemas.microsoft.com/office/drawing/2014/main" id="{B02635F9-7051-7C03-5EEA-417F1A4CA6FB}"/>
                </a:ext>
              </a:extLst>
            </p:cNvPr>
            <p:cNvCxnSpPr>
              <a:stCxn id="32" idx="1"/>
              <a:endCxn id="30"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直接连接符 41">
              <a:extLst>
                <a:ext uri="{FF2B5EF4-FFF2-40B4-BE49-F238E27FC236}">
                  <a16:creationId xmlns:a16="http://schemas.microsoft.com/office/drawing/2014/main" id="{F45811E5-DA6F-4A60-B8FB-BA3B5FF1841D}"/>
                </a:ext>
              </a:extLst>
            </p:cNvPr>
            <p:cNvCxnSpPr>
              <a:stCxn id="32" idx="1"/>
              <a:endCxn id="33" idx="7"/>
            </p:cNvCxnSpPr>
            <p:nvPr/>
          </p:nvCxnSpPr>
          <p:spPr>
            <a:xfrm flipH="1" flipV="1">
              <a:off x="1154737" y="4182670"/>
              <a:ext cx="1371216" cy="445539"/>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43" name="直接连接符 42">
              <a:extLst>
                <a:ext uri="{FF2B5EF4-FFF2-40B4-BE49-F238E27FC236}">
                  <a16:creationId xmlns:a16="http://schemas.microsoft.com/office/drawing/2014/main" id="{A6192DFF-C360-363F-314A-B2F957BE3CD5}"/>
                </a:ext>
              </a:extLst>
            </p:cNvPr>
            <p:cNvCxnSpPr>
              <a:stCxn id="30" idx="0"/>
              <a:endCxn id="33"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7" name="组合 46">
            <a:extLst>
              <a:ext uri="{FF2B5EF4-FFF2-40B4-BE49-F238E27FC236}">
                <a16:creationId xmlns:a16="http://schemas.microsoft.com/office/drawing/2014/main" id="{3A2F33BC-12AF-4F9E-4EEB-8BDDA3AA676D}"/>
              </a:ext>
            </a:extLst>
          </p:cNvPr>
          <p:cNvGrpSpPr/>
          <p:nvPr/>
        </p:nvGrpSpPr>
        <p:grpSpPr>
          <a:xfrm>
            <a:off x="15853845" y="10744186"/>
            <a:ext cx="6942926" cy="1888367"/>
            <a:chOff x="8969674" y="4777294"/>
            <a:chExt cx="19815712" cy="1018299"/>
          </a:xfrm>
        </p:grpSpPr>
        <p:sp>
          <p:nvSpPr>
            <p:cNvPr id="44" name="箭头: 右 43">
              <a:extLst>
                <a:ext uri="{FF2B5EF4-FFF2-40B4-BE49-F238E27FC236}">
                  <a16:creationId xmlns:a16="http://schemas.microsoft.com/office/drawing/2014/main" id="{F67407B1-B3F9-A935-8474-4D457223DD62}"/>
                </a:ext>
              </a:extLst>
            </p:cNvPr>
            <p:cNvSpPr/>
            <p:nvPr/>
          </p:nvSpPr>
          <p:spPr>
            <a:xfrm>
              <a:off x="9378439" y="5074912"/>
              <a:ext cx="764227" cy="1346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6779"/>
            </a:p>
          </p:txBody>
        </p:sp>
        <p:sp>
          <p:nvSpPr>
            <p:cNvPr id="45" name="文本框 44">
              <a:extLst>
                <a:ext uri="{FF2B5EF4-FFF2-40B4-BE49-F238E27FC236}">
                  <a16:creationId xmlns:a16="http://schemas.microsoft.com/office/drawing/2014/main" id="{D842522B-62AF-E35F-EF96-E047C4F085C9}"/>
                </a:ext>
              </a:extLst>
            </p:cNvPr>
            <p:cNvSpPr txBox="1"/>
            <p:nvPr/>
          </p:nvSpPr>
          <p:spPr>
            <a:xfrm>
              <a:off x="8969674" y="4777294"/>
              <a:ext cx="19815712" cy="596724"/>
            </a:xfrm>
            <a:prstGeom prst="rect">
              <a:avLst/>
            </a:prstGeom>
            <a:noFill/>
          </p:spPr>
          <p:txBody>
            <a:bodyPr wrap="none" rtlCol="0">
              <a:spAutoFit/>
            </a:bodyPr>
            <a:lstStyle/>
            <a:p>
              <a:r>
                <a:rPr lang="ja-JP" altLang="en-US" sz="6591" dirty="0"/>
                <a:t>ドロネー三角分割</a:t>
              </a:r>
              <a:endParaRPr lang="zh-CN" altLang="en-US" sz="6591" dirty="0"/>
            </a:p>
          </p:txBody>
        </p:sp>
        <p:sp>
          <p:nvSpPr>
            <p:cNvPr id="46" name="文本框 45">
              <a:extLst>
                <a:ext uri="{FF2B5EF4-FFF2-40B4-BE49-F238E27FC236}">
                  <a16:creationId xmlns:a16="http://schemas.microsoft.com/office/drawing/2014/main" id="{B8F62F5E-0D68-492F-F983-CC3B03549BB4}"/>
                </a:ext>
              </a:extLst>
            </p:cNvPr>
            <p:cNvSpPr txBox="1"/>
            <p:nvPr/>
          </p:nvSpPr>
          <p:spPr>
            <a:xfrm>
              <a:off x="9219375" y="5198869"/>
              <a:ext cx="12582466" cy="596724"/>
            </a:xfrm>
            <a:prstGeom prst="rect">
              <a:avLst/>
            </a:prstGeom>
            <a:noFill/>
          </p:spPr>
          <p:txBody>
            <a:bodyPr wrap="none" rtlCol="0">
              <a:spAutoFit/>
            </a:bodyPr>
            <a:lstStyle/>
            <a:p>
              <a:r>
                <a:rPr lang="ja-JP" altLang="en-US" sz="6591" dirty="0"/>
                <a:t>ボロノイ図</a:t>
              </a:r>
              <a:endParaRPr lang="zh-CN" altLang="en-US" sz="6591" dirty="0"/>
            </a:p>
          </p:txBody>
        </p:sp>
      </p:grpSp>
      <p:sp>
        <p:nvSpPr>
          <p:cNvPr id="48" name="文本框 47">
            <a:extLst>
              <a:ext uri="{FF2B5EF4-FFF2-40B4-BE49-F238E27FC236}">
                <a16:creationId xmlns:a16="http://schemas.microsoft.com/office/drawing/2014/main" id="{0A60BC88-7F96-BF77-9900-AE09883C3131}"/>
              </a:ext>
            </a:extLst>
          </p:cNvPr>
          <p:cNvSpPr txBox="1"/>
          <p:nvPr/>
        </p:nvSpPr>
        <p:spPr>
          <a:xfrm>
            <a:off x="10985775" y="12007740"/>
            <a:ext cx="4408579" cy="1106585"/>
          </a:xfrm>
          <a:prstGeom prst="rect">
            <a:avLst/>
          </a:prstGeom>
          <a:noFill/>
        </p:spPr>
        <p:txBody>
          <a:bodyPr wrap="none" rtlCol="0">
            <a:spAutoFit/>
          </a:bodyPr>
          <a:lstStyle/>
          <a:p>
            <a:r>
              <a:rPr lang="ja-JP" altLang="en-US" sz="6591" dirty="0"/>
              <a:t>完全グラフ</a:t>
            </a:r>
            <a:endParaRPr lang="zh-CN" altLang="en-US" sz="6591" dirty="0"/>
          </a:p>
        </p:txBody>
      </p:sp>
      <p:sp>
        <p:nvSpPr>
          <p:cNvPr id="49" name="文本框 48">
            <a:extLst>
              <a:ext uri="{FF2B5EF4-FFF2-40B4-BE49-F238E27FC236}">
                <a16:creationId xmlns:a16="http://schemas.microsoft.com/office/drawing/2014/main" id="{61A3620F-7E8C-6656-973D-4E5AB7B53FDC}"/>
              </a:ext>
            </a:extLst>
          </p:cNvPr>
          <p:cNvSpPr txBox="1"/>
          <p:nvPr/>
        </p:nvSpPr>
        <p:spPr>
          <a:xfrm>
            <a:off x="24945919" y="11457559"/>
            <a:ext cx="4408579" cy="2120837"/>
          </a:xfrm>
          <a:prstGeom prst="rect">
            <a:avLst/>
          </a:prstGeom>
          <a:noFill/>
        </p:spPr>
        <p:txBody>
          <a:bodyPr wrap="none" rtlCol="0">
            <a:spAutoFit/>
          </a:bodyPr>
          <a:lstStyle/>
          <a:p>
            <a:r>
              <a:rPr lang="ja-JP" altLang="en-US" sz="6591" dirty="0"/>
              <a:t>制限された</a:t>
            </a:r>
            <a:endParaRPr lang="en-US" altLang="ja-JP" sz="6591" dirty="0"/>
          </a:p>
          <a:p>
            <a:r>
              <a:rPr lang="ja-JP" altLang="en-US" sz="6591" dirty="0"/>
              <a:t>グラフ</a:t>
            </a:r>
            <a:endParaRPr lang="zh-CN" altLang="en-US" sz="6591" dirty="0"/>
          </a:p>
        </p:txBody>
      </p:sp>
    </p:spTree>
    <p:extLst>
      <p:ext uri="{BB962C8B-B14F-4D97-AF65-F5344CB8AC3E}">
        <p14:creationId xmlns:p14="http://schemas.microsoft.com/office/powerpoint/2010/main" val="2467818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21884075" y="-6532208"/>
            <a:ext cx="33022181" cy="2411109"/>
          </a:xfrm>
          <a:prstGeom prst="rect">
            <a:avLst/>
          </a:prstGeom>
          <a:noFill/>
        </p:spPr>
        <p:txBody>
          <a:bodyPr wrap="none" rtlCol="0">
            <a:spAutoFit/>
          </a:bodyPr>
          <a:lstStyle/>
          <a:p>
            <a:r>
              <a:rPr lang="ja-JP" altLang="en-US" sz="15068" b="1" dirty="0"/>
              <a:t>ボロノイ図　と　ドロネー三角形分割</a:t>
            </a:r>
            <a:endParaRPr lang="zh-CN" altLang="en-US" sz="15068"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21714393" y="-3126330"/>
            <a:ext cx="54228547" cy="3389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6779"/>
          </a:p>
        </p:txBody>
      </p:sp>
      <p:sp>
        <p:nvSpPr>
          <p:cNvPr id="7" name="文本框 6">
            <a:extLst>
              <a:ext uri="{FF2B5EF4-FFF2-40B4-BE49-F238E27FC236}">
                <a16:creationId xmlns:a16="http://schemas.microsoft.com/office/drawing/2014/main" id="{A458E13A-8F1A-1FEF-2C9B-52BBE13DCD20}"/>
              </a:ext>
            </a:extLst>
          </p:cNvPr>
          <p:cNvSpPr txBox="1"/>
          <p:nvPr/>
        </p:nvSpPr>
        <p:spPr>
          <a:xfrm>
            <a:off x="-21714384" y="-8934548"/>
            <a:ext cx="27449127" cy="7192097"/>
          </a:xfrm>
          <a:prstGeom prst="rect">
            <a:avLst/>
          </a:prstGeom>
          <a:noFill/>
        </p:spPr>
        <p:txBody>
          <a:bodyPr wrap="square">
            <a:spAutoFit/>
          </a:bodyPr>
          <a:lstStyle/>
          <a:p>
            <a:r>
              <a:rPr lang="ja-JP" altLang="en-US" sz="6591" b="1" dirty="0"/>
              <a:t>ボロノイ図</a:t>
            </a:r>
            <a:endParaRPr lang="en-US" altLang="ja-JP" sz="6591" b="1" dirty="0"/>
          </a:p>
          <a:p>
            <a:endParaRPr lang="en-US" altLang="ja-JP" sz="6591" b="1" dirty="0"/>
          </a:p>
          <a:p>
            <a:r>
              <a:rPr lang="ja-JP" altLang="en-US" sz="6591" dirty="0"/>
              <a:t>平面上で任意に配置された複数の母点に対して、どの母点に最も近いかによって平面上の座標空間を分割することで作成される図のこと</a:t>
            </a:r>
            <a:endParaRPr lang="en-US" altLang="ja-JP" sz="6591" dirty="0"/>
          </a:p>
          <a:p>
            <a:endParaRPr lang="en-US" altLang="zh-CN" sz="6591" dirty="0"/>
          </a:p>
          <a:p>
            <a:r>
              <a:rPr lang="ja-JP" altLang="en-US" sz="6591" dirty="0"/>
              <a:t>例：</a:t>
            </a:r>
            <a:endParaRPr lang="en-US" altLang="ja-JP" sz="6591" dirty="0"/>
          </a:p>
          <a:p>
            <a:r>
              <a:rPr lang="ja-JP" altLang="en-US" sz="6591" dirty="0"/>
              <a:t>ある</a:t>
            </a:r>
            <a:r>
              <a:rPr lang="en-US" altLang="ja-JP" sz="6591" dirty="0"/>
              <a:t>TSP</a:t>
            </a:r>
            <a:r>
              <a:rPr lang="ja-JP" altLang="en-US" sz="6591" dirty="0"/>
              <a:t>インスタンス</a:t>
            </a:r>
            <a:r>
              <a:rPr lang="en-US" altLang="ja-JP" sz="6591" dirty="0"/>
              <a:t>(40)</a:t>
            </a:r>
            <a:r>
              <a:rPr lang="ja-JP" altLang="en-US" sz="6591" dirty="0"/>
              <a:t>に基づいて生成されたボロノイ図の一部分</a:t>
            </a:r>
            <a:endParaRPr lang="zh-CN" altLang="en-US" sz="6591" dirty="0"/>
          </a:p>
        </p:txBody>
      </p:sp>
      <p:grpSp>
        <p:nvGrpSpPr>
          <p:cNvPr id="44" name="组合 43">
            <a:extLst>
              <a:ext uri="{FF2B5EF4-FFF2-40B4-BE49-F238E27FC236}">
                <a16:creationId xmlns:a16="http://schemas.microsoft.com/office/drawing/2014/main" id="{C2ABC362-47AB-979C-2301-862C72FB087D}"/>
              </a:ext>
            </a:extLst>
          </p:cNvPr>
          <p:cNvGrpSpPr/>
          <p:nvPr/>
        </p:nvGrpSpPr>
        <p:grpSpPr>
          <a:xfrm>
            <a:off x="-21201569" y="279439"/>
            <a:ext cx="14680025" cy="11311190"/>
            <a:chOff x="446618" y="2889253"/>
            <a:chExt cx="5148640" cy="2402413"/>
          </a:xfrm>
        </p:grpSpPr>
        <p:pic>
          <p:nvPicPr>
            <p:cNvPr id="11" name="图片 10">
              <a:extLst>
                <a:ext uri="{FF2B5EF4-FFF2-40B4-BE49-F238E27FC236}">
                  <a16:creationId xmlns:a16="http://schemas.microsoft.com/office/drawing/2014/main" id="{AC18522C-3445-4455-BFF4-E13A9D097744}"/>
                </a:ext>
              </a:extLst>
            </p:cNvPr>
            <p:cNvPicPr>
              <a:picLocks noChangeAspect="1"/>
            </p:cNvPicPr>
            <p:nvPr/>
          </p:nvPicPr>
          <p:blipFill rotWithShape="1">
            <a:blip r:embed="rId2">
              <a:extLst>
                <a:ext uri="{28A0092B-C50C-407E-A947-70E740481C1C}">
                  <a14:useLocalDpi xmlns:a14="http://schemas.microsoft.com/office/drawing/2010/main" val="0"/>
                </a:ext>
              </a:extLst>
            </a:blip>
            <a:srcRect l="569" t="1406" r="684" b="733"/>
            <a:stretch/>
          </p:blipFill>
          <p:spPr>
            <a:xfrm>
              <a:off x="446618" y="2889253"/>
              <a:ext cx="3232150" cy="2402413"/>
            </a:xfrm>
            <a:prstGeom prst="rect">
              <a:avLst/>
            </a:prstGeom>
          </p:spPr>
        </p:pic>
        <p:sp>
          <p:nvSpPr>
            <p:cNvPr id="13" name="椭圆 12">
              <a:extLst>
                <a:ext uri="{FF2B5EF4-FFF2-40B4-BE49-F238E27FC236}">
                  <a16:creationId xmlns:a16="http://schemas.microsoft.com/office/drawing/2014/main" id="{E18015D1-4528-8ACE-DCCD-DB58DDEA7EDF}"/>
                </a:ext>
              </a:extLst>
            </p:cNvPr>
            <p:cNvSpPr/>
            <p:nvPr/>
          </p:nvSpPr>
          <p:spPr>
            <a:xfrm>
              <a:off x="3133717" y="4802330"/>
              <a:ext cx="106680" cy="106680"/>
            </a:xfrm>
            <a:prstGeom prst="ellipse">
              <a:avLst/>
            </a:prstGeom>
            <a:noFill/>
            <a:ln w="952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6779"/>
            </a:p>
          </p:txBody>
        </p:sp>
        <p:cxnSp>
          <p:nvCxnSpPr>
            <p:cNvPr id="17" name="直接箭头连接符 16">
              <a:extLst>
                <a:ext uri="{FF2B5EF4-FFF2-40B4-BE49-F238E27FC236}">
                  <a16:creationId xmlns:a16="http://schemas.microsoft.com/office/drawing/2014/main" id="{6C4DDCEA-8A44-3292-867C-24C79B898BEF}"/>
                </a:ext>
              </a:extLst>
            </p:cNvPr>
            <p:cNvCxnSpPr>
              <a:cxnSpLocks/>
              <a:stCxn id="13" idx="6"/>
              <a:endCxn id="18" idx="1"/>
            </p:cNvCxnSpPr>
            <p:nvPr/>
          </p:nvCxnSpPr>
          <p:spPr>
            <a:xfrm flipV="1">
              <a:off x="3240397" y="4819322"/>
              <a:ext cx="765373" cy="36348"/>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8" name="文本框 17">
              <a:extLst>
                <a:ext uri="{FF2B5EF4-FFF2-40B4-BE49-F238E27FC236}">
                  <a16:creationId xmlns:a16="http://schemas.microsoft.com/office/drawing/2014/main" id="{2819FE25-15A8-6365-983C-F370E2DCADC8}"/>
                </a:ext>
              </a:extLst>
            </p:cNvPr>
            <p:cNvSpPr txBox="1"/>
            <p:nvPr/>
          </p:nvSpPr>
          <p:spPr>
            <a:xfrm>
              <a:off x="4005770" y="4717168"/>
              <a:ext cx="573007" cy="204307"/>
            </a:xfrm>
            <a:prstGeom prst="rect">
              <a:avLst/>
            </a:prstGeom>
            <a:noFill/>
            <a:ln>
              <a:solidFill>
                <a:schemeClr val="tx1"/>
              </a:solidFill>
            </a:ln>
          </p:spPr>
          <p:txBody>
            <a:bodyPr wrap="none" rtlCol="0">
              <a:spAutoFit/>
            </a:bodyPr>
            <a:lstStyle/>
            <a:p>
              <a:r>
                <a:rPr lang="ja-JP" altLang="en-US" sz="5651" dirty="0"/>
                <a:t>母点</a:t>
              </a:r>
              <a:endParaRPr lang="zh-CN" altLang="en-US" sz="5651" dirty="0"/>
            </a:p>
          </p:txBody>
        </p:sp>
        <p:cxnSp>
          <p:nvCxnSpPr>
            <p:cNvPr id="4" name="直接箭头连接符 3">
              <a:extLst>
                <a:ext uri="{FF2B5EF4-FFF2-40B4-BE49-F238E27FC236}">
                  <a16:creationId xmlns:a16="http://schemas.microsoft.com/office/drawing/2014/main" id="{7CCA050A-741D-44B0-E8A2-9BA730A593E9}"/>
                </a:ext>
              </a:extLst>
            </p:cNvPr>
            <p:cNvCxnSpPr>
              <a:cxnSpLocks/>
              <a:endCxn id="5" idx="1"/>
            </p:cNvCxnSpPr>
            <p:nvPr/>
          </p:nvCxnSpPr>
          <p:spPr>
            <a:xfrm flipV="1">
              <a:off x="3462867" y="4286454"/>
              <a:ext cx="543203" cy="36345"/>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5" name="文本框 4">
              <a:extLst>
                <a:ext uri="{FF2B5EF4-FFF2-40B4-BE49-F238E27FC236}">
                  <a16:creationId xmlns:a16="http://schemas.microsoft.com/office/drawing/2014/main" id="{014F10CD-39ED-D11A-1F7E-0BB708E2D90D}"/>
                </a:ext>
              </a:extLst>
            </p:cNvPr>
            <p:cNvSpPr txBox="1"/>
            <p:nvPr/>
          </p:nvSpPr>
          <p:spPr>
            <a:xfrm>
              <a:off x="4006070" y="4184300"/>
              <a:ext cx="1335366" cy="204307"/>
            </a:xfrm>
            <a:prstGeom prst="rect">
              <a:avLst/>
            </a:prstGeom>
            <a:noFill/>
            <a:ln>
              <a:solidFill>
                <a:schemeClr val="tx1"/>
              </a:solidFill>
            </a:ln>
          </p:spPr>
          <p:txBody>
            <a:bodyPr wrap="none" rtlCol="0">
              <a:spAutoFit/>
            </a:bodyPr>
            <a:lstStyle/>
            <a:p>
              <a:r>
                <a:rPr lang="ja-JP" altLang="en-US" sz="5651" dirty="0"/>
                <a:t>ボロノイ辺</a:t>
              </a:r>
              <a:endParaRPr lang="zh-CN" altLang="en-US" sz="5651" dirty="0"/>
            </a:p>
          </p:txBody>
        </p:sp>
        <p:cxnSp>
          <p:nvCxnSpPr>
            <p:cNvPr id="9" name="直接箭头连接符 8">
              <a:extLst>
                <a:ext uri="{FF2B5EF4-FFF2-40B4-BE49-F238E27FC236}">
                  <a16:creationId xmlns:a16="http://schemas.microsoft.com/office/drawing/2014/main" id="{7101740D-5625-0924-6536-53A40B30932E}"/>
                </a:ext>
              </a:extLst>
            </p:cNvPr>
            <p:cNvCxnSpPr>
              <a:cxnSpLocks/>
              <a:stCxn id="10" idx="6"/>
              <a:endCxn id="16" idx="1"/>
            </p:cNvCxnSpPr>
            <p:nvPr/>
          </p:nvCxnSpPr>
          <p:spPr>
            <a:xfrm flipV="1">
              <a:off x="3122394" y="3052615"/>
              <a:ext cx="883378" cy="36345"/>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0" name="椭圆 9">
              <a:extLst>
                <a:ext uri="{FF2B5EF4-FFF2-40B4-BE49-F238E27FC236}">
                  <a16:creationId xmlns:a16="http://schemas.microsoft.com/office/drawing/2014/main" id="{1FE5724D-56CB-3CED-4048-BAC5E6CBE4CF}"/>
                </a:ext>
              </a:extLst>
            </p:cNvPr>
            <p:cNvSpPr/>
            <p:nvPr/>
          </p:nvSpPr>
          <p:spPr>
            <a:xfrm>
              <a:off x="3015714" y="3035620"/>
              <a:ext cx="106680" cy="106680"/>
            </a:xfrm>
            <a:prstGeom prst="ellipse">
              <a:avLst/>
            </a:prstGeom>
            <a:noFill/>
            <a:ln w="952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6779"/>
            </a:p>
          </p:txBody>
        </p:sp>
        <p:sp>
          <p:nvSpPr>
            <p:cNvPr id="16" name="文本框 15">
              <a:extLst>
                <a:ext uri="{FF2B5EF4-FFF2-40B4-BE49-F238E27FC236}">
                  <a16:creationId xmlns:a16="http://schemas.microsoft.com/office/drawing/2014/main" id="{C88AAFF3-DB82-DB19-6AFC-4F487251A6BE}"/>
                </a:ext>
              </a:extLst>
            </p:cNvPr>
            <p:cNvSpPr txBox="1"/>
            <p:nvPr/>
          </p:nvSpPr>
          <p:spPr>
            <a:xfrm>
              <a:off x="4005772" y="2950461"/>
              <a:ext cx="1589486" cy="204307"/>
            </a:xfrm>
            <a:prstGeom prst="rect">
              <a:avLst/>
            </a:prstGeom>
            <a:noFill/>
            <a:ln>
              <a:solidFill>
                <a:schemeClr val="tx1"/>
              </a:solidFill>
            </a:ln>
          </p:spPr>
          <p:txBody>
            <a:bodyPr wrap="none" rtlCol="0">
              <a:spAutoFit/>
            </a:bodyPr>
            <a:lstStyle/>
            <a:p>
              <a:r>
                <a:rPr lang="ja-JP" altLang="en-US" sz="5651" dirty="0"/>
                <a:t>ボロノイ頂点</a:t>
              </a:r>
              <a:endParaRPr lang="zh-CN" altLang="en-US" sz="5651" dirty="0"/>
            </a:p>
          </p:txBody>
        </p:sp>
        <p:sp>
          <p:nvSpPr>
            <p:cNvPr id="40" name="任意多边形: 形状 39">
              <a:extLst>
                <a:ext uri="{FF2B5EF4-FFF2-40B4-BE49-F238E27FC236}">
                  <a16:creationId xmlns:a16="http://schemas.microsoft.com/office/drawing/2014/main" id="{AFE51AA7-F77B-269D-2787-F60E698F0195}"/>
                </a:ext>
              </a:extLst>
            </p:cNvPr>
            <p:cNvSpPr/>
            <p:nvPr/>
          </p:nvSpPr>
          <p:spPr>
            <a:xfrm>
              <a:off x="1817688" y="3228975"/>
              <a:ext cx="874712" cy="965200"/>
            </a:xfrm>
            <a:custGeom>
              <a:avLst/>
              <a:gdLst>
                <a:gd name="connsiteX0" fmla="*/ 147637 w 874712"/>
                <a:gd name="connsiteY0" fmla="*/ 34925 h 965200"/>
                <a:gd name="connsiteX1" fmla="*/ 147637 w 874712"/>
                <a:gd name="connsiteY1" fmla="*/ 34925 h 965200"/>
                <a:gd name="connsiteX2" fmla="*/ 160337 w 874712"/>
                <a:gd name="connsiteY2" fmla="*/ 28575 h 965200"/>
                <a:gd name="connsiteX3" fmla="*/ 169862 w 874712"/>
                <a:gd name="connsiteY3" fmla="*/ 20638 h 965200"/>
                <a:gd name="connsiteX4" fmla="*/ 179387 w 874712"/>
                <a:gd name="connsiteY4" fmla="*/ 17463 h 965200"/>
                <a:gd name="connsiteX5" fmla="*/ 187325 w 874712"/>
                <a:gd name="connsiteY5" fmla="*/ 14288 h 965200"/>
                <a:gd name="connsiteX6" fmla="*/ 198437 w 874712"/>
                <a:gd name="connsiteY6" fmla="*/ 12700 h 965200"/>
                <a:gd name="connsiteX7" fmla="*/ 214312 w 874712"/>
                <a:gd name="connsiteY7" fmla="*/ 9525 h 965200"/>
                <a:gd name="connsiteX8" fmla="*/ 227012 w 874712"/>
                <a:gd name="connsiteY8" fmla="*/ 6350 h 965200"/>
                <a:gd name="connsiteX9" fmla="*/ 233362 w 874712"/>
                <a:gd name="connsiteY9" fmla="*/ 0 h 965200"/>
                <a:gd name="connsiteX10" fmla="*/ 665162 w 874712"/>
                <a:gd name="connsiteY10" fmla="*/ 257175 h 965200"/>
                <a:gd name="connsiteX11" fmla="*/ 869950 w 874712"/>
                <a:gd name="connsiteY11" fmla="*/ 584200 h 965200"/>
                <a:gd name="connsiteX12" fmla="*/ 874712 w 874712"/>
                <a:gd name="connsiteY12" fmla="*/ 601663 h 965200"/>
                <a:gd name="connsiteX13" fmla="*/ 831850 w 874712"/>
                <a:gd name="connsiteY13" fmla="*/ 708025 h 965200"/>
                <a:gd name="connsiteX14" fmla="*/ 133350 w 874712"/>
                <a:gd name="connsiteY14" fmla="*/ 965200 h 965200"/>
                <a:gd name="connsiteX15" fmla="*/ 0 w 874712"/>
                <a:gd name="connsiteY15" fmla="*/ 842963 h 965200"/>
                <a:gd name="connsiteX16" fmla="*/ 147637 w 874712"/>
                <a:gd name="connsiteY16" fmla="*/ 34925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4712" h="965200">
                  <a:moveTo>
                    <a:pt x="147637" y="34925"/>
                  </a:moveTo>
                  <a:lnTo>
                    <a:pt x="147637" y="34925"/>
                  </a:lnTo>
                  <a:cubicBezTo>
                    <a:pt x="151870" y="32808"/>
                    <a:pt x="156356" y="31134"/>
                    <a:pt x="160337" y="28575"/>
                  </a:cubicBezTo>
                  <a:cubicBezTo>
                    <a:pt x="163813" y="26340"/>
                    <a:pt x="166292" y="22720"/>
                    <a:pt x="169862" y="20638"/>
                  </a:cubicBezTo>
                  <a:cubicBezTo>
                    <a:pt x="172753" y="18952"/>
                    <a:pt x="176242" y="18607"/>
                    <a:pt x="179387" y="17463"/>
                  </a:cubicBezTo>
                  <a:cubicBezTo>
                    <a:pt x="182065" y="16489"/>
                    <a:pt x="184560" y="14979"/>
                    <a:pt x="187325" y="14288"/>
                  </a:cubicBezTo>
                  <a:cubicBezTo>
                    <a:pt x="190955" y="13380"/>
                    <a:pt x="194739" y="13269"/>
                    <a:pt x="198437" y="12700"/>
                  </a:cubicBezTo>
                  <a:cubicBezTo>
                    <a:pt x="213630" y="10363"/>
                    <a:pt x="202456" y="12159"/>
                    <a:pt x="214312" y="9525"/>
                  </a:cubicBezTo>
                  <a:cubicBezTo>
                    <a:pt x="225810" y="6970"/>
                    <a:pt x="218500" y="9188"/>
                    <a:pt x="227012" y="6350"/>
                  </a:cubicBezTo>
                  <a:lnTo>
                    <a:pt x="233362" y="0"/>
                  </a:lnTo>
                  <a:lnTo>
                    <a:pt x="665162" y="257175"/>
                  </a:lnTo>
                  <a:lnTo>
                    <a:pt x="869950" y="584200"/>
                  </a:lnTo>
                  <a:lnTo>
                    <a:pt x="874712" y="601663"/>
                  </a:lnTo>
                  <a:lnTo>
                    <a:pt x="831850" y="708025"/>
                  </a:lnTo>
                  <a:lnTo>
                    <a:pt x="133350" y="965200"/>
                  </a:lnTo>
                  <a:lnTo>
                    <a:pt x="0" y="842963"/>
                  </a:lnTo>
                  <a:lnTo>
                    <a:pt x="147637" y="34925"/>
                  </a:lnTo>
                  <a:close/>
                </a:path>
              </a:pathLst>
            </a:custGeom>
            <a:solidFill>
              <a:schemeClr val="accent1">
                <a:lumMod val="40000"/>
                <a:lumOff val="60000"/>
                <a:alpha val="50000"/>
              </a:schemeClr>
            </a:solidFill>
            <a:ln w="9525">
              <a:solidFill>
                <a:schemeClr val="accent1">
                  <a:alpha val="50000"/>
                </a:schemeClr>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6779"/>
            </a:p>
          </p:txBody>
        </p:sp>
        <p:cxnSp>
          <p:nvCxnSpPr>
            <p:cNvPr id="41" name="直接箭头连接符 40">
              <a:extLst>
                <a:ext uri="{FF2B5EF4-FFF2-40B4-BE49-F238E27FC236}">
                  <a16:creationId xmlns:a16="http://schemas.microsoft.com/office/drawing/2014/main" id="{33378413-4E84-F920-454D-E2D212B1911D}"/>
                </a:ext>
              </a:extLst>
            </p:cNvPr>
            <p:cNvCxnSpPr>
              <a:cxnSpLocks/>
            </p:cNvCxnSpPr>
            <p:nvPr/>
          </p:nvCxnSpPr>
          <p:spPr>
            <a:xfrm>
              <a:off x="2491938" y="3755710"/>
              <a:ext cx="1513834"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43" name="文本框 42">
              <a:extLst>
                <a:ext uri="{FF2B5EF4-FFF2-40B4-BE49-F238E27FC236}">
                  <a16:creationId xmlns:a16="http://schemas.microsoft.com/office/drawing/2014/main" id="{83F642A6-96D6-5A72-0A9E-349133D07ACD}"/>
                </a:ext>
              </a:extLst>
            </p:cNvPr>
            <p:cNvSpPr txBox="1"/>
            <p:nvPr/>
          </p:nvSpPr>
          <p:spPr>
            <a:xfrm>
              <a:off x="4004403" y="3617211"/>
              <a:ext cx="1589486" cy="204307"/>
            </a:xfrm>
            <a:prstGeom prst="rect">
              <a:avLst/>
            </a:prstGeom>
            <a:noFill/>
            <a:ln>
              <a:solidFill>
                <a:schemeClr val="tx1"/>
              </a:solidFill>
            </a:ln>
          </p:spPr>
          <p:txBody>
            <a:bodyPr wrap="none" rtlCol="0">
              <a:spAutoFit/>
            </a:bodyPr>
            <a:lstStyle/>
            <a:p>
              <a:r>
                <a:rPr lang="ja-JP" altLang="en-US" sz="5651" dirty="0"/>
                <a:t>ボロノイ領域</a:t>
              </a:r>
              <a:endParaRPr lang="zh-CN" altLang="en-US" sz="5651" dirty="0"/>
            </a:p>
          </p:txBody>
        </p:sp>
      </p:grpSp>
      <p:sp>
        <p:nvSpPr>
          <p:cNvPr id="45" name="文本框 44">
            <a:extLst>
              <a:ext uri="{FF2B5EF4-FFF2-40B4-BE49-F238E27FC236}">
                <a16:creationId xmlns:a16="http://schemas.microsoft.com/office/drawing/2014/main" id="{EF82DFE2-CB65-19D3-896A-E1A8E91F00C8}"/>
              </a:ext>
            </a:extLst>
          </p:cNvPr>
          <p:cNvSpPr txBox="1"/>
          <p:nvPr/>
        </p:nvSpPr>
        <p:spPr>
          <a:xfrm>
            <a:off x="5734760" y="-8855320"/>
            <a:ext cx="27449127" cy="8206349"/>
          </a:xfrm>
          <a:prstGeom prst="rect">
            <a:avLst/>
          </a:prstGeom>
          <a:noFill/>
        </p:spPr>
        <p:txBody>
          <a:bodyPr wrap="square">
            <a:spAutoFit/>
          </a:bodyPr>
          <a:lstStyle/>
          <a:p>
            <a:r>
              <a:rPr lang="ja-JP" altLang="en-US" sz="6591" b="1" dirty="0"/>
              <a:t>ドロネー三角形分割</a:t>
            </a:r>
            <a:endParaRPr lang="en-US" altLang="ja-JP" sz="6591" b="1" dirty="0"/>
          </a:p>
          <a:p>
            <a:endParaRPr lang="en-US" altLang="ja-JP" sz="6591" b="1" dirty="0"/>
          </a:p>
          <a:p>
            <a:r>
              <a:rPr lang="ja-JP" altLang="en-US" sz="6591" dirty="0"/>
              <a:t>ドロネー三角形分割とボロノイ図は双対である</a:t>
            </a:r>
            <a:endParaRPr lang="en-US" altLang="ja-JP" sz="6591" dirty="0"/>
          </a:p>
          <a:p>
            <a:r>
              <a:rPr lang="ja-JP" altLang="en-US" sz="6591" dirty="0"/>
              <a:t>ボロノイ図で隣接する二つの領域に属する母点をつなぐとドロネー三角分割になる</a:t>
            </a:r>
            <a:endParaRPr lang="en-US" altLang="ja-JP" sz="6591" dirty="0"/>
          </a:p>
          <a:p>
            <a:endParaRPr lang="en-US" altLang="ja-JP" sz="6591" dirty="0"/>
          </a:p>
          <a:p>
            <a:r>
              <a:rPr lang="ja-JP" altLang="en-US" sz="6591" dirty="0"/>
              <a:t>例：</a:t>
            </a:r>
            <a:endParaRPr lang="en-US" altLang="ja-JP" sz="6591" dirty="0"/>
          </a:p>
          <a:p>
            <a:r>
              <a:rPr lang="ja-JP" altLang="en-US" sz="6591" dirty="0"/>
              <a:t>左側のボロノイ図から得られたドロネー三角形分割の一部分</a:t>
            </a:r>
            <a:endParaRPr lang="en-US" altLang="ja-JP" sz="6591" dirty="0"/>
          </a:p>
        </p:txBody>
      </p:sp>
      <p:grpSp>
        <p:nvGrpSpPr>
          <p:cNvPr id="157" name="组合 156">
            <a:extLst>
              <a:ext uri="{FF2B5EF4-FFF2-40B4-BE49-F238E27FC236}">
                <a16:creationId xmlns:a16="http://schemas.microsoft.com/office/drawing/2014/main" id="{D0C08E05-98B7-A452-1DE0-A1C2D6ACE1FB}"/>
              </a:ext>
            </a:extLst>
          </p:cNvPr>
          <p:cNvGrpSpPr/>
          <p:nvPr/>
        </p:nvGrpSpPr>
        <p:grpSpPr>
          <a:xfrm>
            <a:off x="11618644" y="1198661"/>
            <a:ext cx="15217802" cy="11311190"/>
            <a:chOff x="6398525" y="2997202"/>
            <a:chExt cx="3232150" cy="2402413"/>
          </a:xfrm>
        </p:grpSpPr>
        <p:grpSp>
          <p:nvGrpSpPr>
            <p:cNvPr id="153" name="组合 152">
              <a:extLst>
                <a:ext uri="{FF2B5EF4-FFF2-40B4-BE49-F238E27FC236}">
                  <a16:creationId xmlns:a16="http://schemas.microsoft.com/office/drawing/2014/main" id="{C4DECD24-CE9F-0540-E96B-3C8D23ACF5B2}"/>
                </a:ext>
              </a:extLst>
            </p:cNvPr>
            <p:cNvGrpSpPr/>
            <p:nvPr/>
          </p:nvGrpSpPr>
          <p:grpSpPr>
            <a:xfrm>
              <a:off x="6398525" y="2997202"/>
              <a:ext cx="3232150" cy="2402413"/>
              <a:chOff x="6340467" y="2997203"/>
              <a:chExt cx="3232150" cy="2402413"/>
            </a:xfrm>
          </p:grpSpPr>
          <p:pic>
            <p:nvPicPr>
              <p:cNvPr id="21" name="图片 20">
                <a:extLst>
                  <a:ext uri="{FF2B5EF4-FFF2-40B4-BE49-F238E27FC236}">
                    <a16:creationId xmlns:a16="http://schemas.microsoft.com/office/drawing/2014/main" id="{62859971-EB3A-7E53-E131-031513A73BAE}"/>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569" t="1406" r="684" b="733"/>
              <a:stretch/>
            </p:blipFill>
            <p:spPr>
              <a:xfrm>
                <a:off x="6340467" y="2997203"/>
                <a:ext cx="3232150" cy="2402413"/>
              </a:xfrm>
              <a:prstGeom prst="rect">
                <a:avLst/>
              </a:prstGeom>
            </p:spPr>
          </p:pic>
          <p:cxnSp>
            <p:nvCxnSpPr>
              <p:cNvPr id="47" name="直接连接符 46">
                <a:extLst>
                  <a:ext uri="{FF2B5EF4-FFF2-40B4-BE49-F238E27FC236}">
                    <a16:creationId xmlns:a16="http://schemas.microsoft.com/office/drawing/2014/main" id="{E9472AF5-9F29-7E90-6FB3-233691F72F34}"/>
                  </a:ext>
                </a:extLst>
              </p:cNvPr>
              <p:cNvCxnSpPr/>
              <p:nvPr/>
            </p:nvCxnSpPr>
            <p:spPr>
              <a:xfrm>
                <a:off x="7681913" y="3656013"/>
                <a:ext cx="250825" cy="3651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AB6DBAF4-4407-CF80-2A4F-0257FDD82575}"/>
                  </a:ext>
                </a:extLst>
              </p:cNvPr>
              <p:cNvCxnSpPr/>
              <p:nvPr/>
            </p:nvCxnSpPr>
            <p:spPr>
              <a:xfrm>
                <a:off x="7589838" y="3163888"/>
                <a:ext cx="92075" cy="48736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0DEDCABE-976D-D13E-EF30-57FC450703C6}"/>
                  </a:ext>
                </a:extLst>
              </p:cNvPr>
              <p:cNvCxnSpPr>
                <a:cxnSpLocks/>
              </p:cNvCxnSpPr>
              <p:nvPr/>
            </p:nvCxnSpPr>
            <p:spPr>
              <a:xfrm flipH="1">
                <a:off x="7133167" y="3651250"/>
                <a:ext cx="548746" cy="6731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1B89C47F-7F1F-236F-383E-6AE3D971B432}"/>
                  </a:ext>
                </a:extLst>
              </p:cNvPr>
              <p:cNvCxnSpPr>
                <a:cxnSpLocks/>
              </p:cNvCxnSpPr>
              <p:nvPr/>
            </p:nvCxnSpPr>
            <p:spPr>
              <a:xfrm>
                <a:off x="7927987" y="3692525"/>
                <a:ext cx="495290" cy="99165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0" name="直接连接符 59">
                <a:extLst>
                  <a:ext uri="{FF2B5EF4-FFF2-40B4-BE49-F238E27FC236}">
                    <a16:creationId xmlns:a16="http://schemas.microsoft.com/office/drawing/2014/main" id="{B648DE79-4DE3-46B8-50D3-17F0130AB932}"/>
                  </a:ext>
                </a:extLst>
              </p:cNvPr>
              <p:cNvCxnSpPr>
                <a:cxnSpLocks/>
              </p:cNvCxnSpPr>
              <p:nvPr/>
            </p:nvCxnSpPr>
            <p:spPr>
              <a:xfrm flipV="1">
                <a:off x="7927987" y="3196909"/>
                <a:ext cx="386149" cy="49561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4" name="直接连接符 63">
                <a:extLst>
                  <a:ext uri="{FF2B5EF4-FFF2-40B4-BE49-F238E27FC236}">
                    <a16:creationId xmlns:a16="http://schemas.microsoft.com/office/drawing/2014/main" id="{D8D266B7-FF45-59AE-1528-A4C6DA4B4ECA}"/>
                  </a:ext>
                </a:extLst>
              </p:cNvPr>
              <p:cNvCxnSpPr>
                <a:cxnSpLocks/>
              </p:cNvCxnSpPr>
              <p:nvPr/>
            </p:nvCxnSpPr>
            <p:spPr>
              <a:xfrm>
                <a:off x="8314136" y="3196909"/>
                <a:ext cx="396477" cy="12572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7" name="直接连接符 66">
                <a:extLst>
                  <a:ext uri="{FF2B5EF4-FFF2-40B4-BE49-F238E27FC236}">
                    <a16:creationId xmlns:a16="http://schemas.microsoft.com/office/drawing/2014/main" id="{6BC001C4-B957-CA3B-3B3F-7F7F6DBADCAD}"/>
                  </a:ext>
                </a:extLst>
              </p:cNvPr>
              <p:cNvCxnSpPr>
                <a:cxnSpLocks/>
              </p:cNvCxnSpPr>
              <p:nvPr/>
            </p:nvCxnSpPr>
            <p:spPr>
              <a:xfrm>
                <a:off x="8710613" y="3322638"/>
                <a:ext cx="315585" cy="12207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0" name="直接连接符 69">
                <a:extLst>
                  <a:ext uri="{FF2B5EF4-FFF2-40B4-BE49-F238E27FC236}">
                    <a16:creationId xmlns:a16="http://schemas.microsoft.com/office/drawing/2014/main" id="{4AB46134-9935-A895-5562-37BF51E1E257}"/>
                  </a:ext>
                </a:extLst>
              </p:cNvPr>
              <p:cNvCxnSpPr>
                <a:cxnSpLocks/>
              </p:cNvCxnSpPr>
              <p:nvPr/>
            </p:nvCxnSpPr>
            <p:spPr>
              <a:xfrm flipH="1">
                <a:off x="7927987" y="3322638"/>
                <a:ext cx="782626" cy="36988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3" name="直接连接符 72">
                <a:extLst>
                  <a:ext uri="{FF2B5EF4-FFF2-40B4-BE49-F238E27FC236}">
                    <a16:creationId xmlns:a16="http://schemas.microsoft.com/office/drawing/2014/main" id="{A4C7479D-C32F-A690-C8DD-A17616D368C9}"/>
                  </a:ext>
                </a:extLst>
              </p:cNvPr>
              <p:cNvCxnSpPr>
                <a:cxnSpLocks/>
              </p:cNvCxnSpPr>
              <p:nvPr/>
            </p:nvCxnSpPr>
            <p:spPr>
              <a:xfrm flipH="1">
                <a:off x="9026198" y="3372822"/>
                <a:ext cx="164660" cy="8214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6" name="直接连接符 75">
                <a:extLst>
                  <a:ext uri="{FF2B5EF4-FFF2-40B4-BE49-F238E27FC236}">
                    <a16:creationId xmlns:a16="http://schemas.microsoft.com/office/drawing/2014/main" id="{7511E28E-7F77-473E-EC04-A6FDD3AAACE0}"/>
                  </a:ext>
                </a:extLst>
              </p:cNvPr>
              <p:cNvCxnSpPr>
                <a:cxnSpLocks/>
              </p:cNvCxnSpPr>
              <p:nvPr/>
            </p:nvCxnSpPr>
            <p:spPr>
              <a:xfrm flipH="1" flipV="1">
                <a:off x="9026198" y="3454965"/>
                <a:ext cx="252740" cy="67094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9" name="直接连接符 78">
                <a:extLst>
                  <a:ext uri="{FF2B5EF4-FFF2-40B4-BE49-F238E27FC236}">
                    <a16:creationId xmlns:a16="http://schemas.microsoft.com/office/drawing/2014/main" id="{F06A485F-029A-F64A-E84E-F1EC506A85CE}"/>
                  </a:ext>
                </a:extLst>
              </p:cNvPr>
              <p:cNvCxnSpPr>
                <a:cxnSpLocks/>
              </p:cNvCxnSpPr>
              <p:nvPr/>
            </p:nvCxnSpPr>
            <p:spPr>
              <a:xfrm>
                <a:off x="7927987" y="3692525"/>
                <a:ext cx="1350951" cy="43338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2" name="直接连接符 81">
                <a:extLst>
                  <a:ext uri="{FF2B5EF4-FFF2-40B4-BE49-F238E27FC236}">
                    <a16:creationId xmlns:a16="http://schemas.microsoft.com/office/drawing/2014/main" id="{D30D786B-5F40-7E41-32F8-14382CCBDF52}"/>
                  </a:ext>
                </a:extLst>
              </p:cNvPr>
              <p:cNvCxnSpPr>
                <a:cxnSpLocks/>
              </p:cNvCxnSpPr>
              <p:nvPr/>
            </p:nvCxnSpPr>
            <p:spPr>
              <a:xfrm flipH="1">
                <a:off x="7927987" y="3444717"/>
                <a:ext cx="1098211" cy="24780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5" name="直接连接符 84">
                <a:extLst>
                  <a:ext uri="{FF2B5EF4-FFF2-40B4-BE49-F238E27FC236}">
                    <a16:creationId xmlns:a16="http://schemas.microsoft.com/office/drawing/2014/main" id="{AC7E2F95-A697-53EF-9C07-95FE7BC517D9}"/>
                  </a:ext>
                </a:extLst>
              </p:cNvPr>
              <p:cNvCxnSpPr>
                <a:cxnSpLocks/>
              </p:cNvCxnSpPr>
              <p:nvPr/>
            </p:nvCxnSpPr>
            <p:spPr>
              <a:xfrm>
                <a:off x="7589838" y="3163888"/>
                <a:ext cx="339832" cy="52863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8" name="直接连接符 87">
                <a:extLst>
                  <a:ext uri="{FF2B5EF4-FFF2-40B4-BE49-F238E27FC236}">
                    <a16:creationId xmlns:a16="http://schemas.microsoft.com/office/drawing/2014/main" id="{C8AD7095-1B63-A3CD-06BD-6E75347471FD}"/>
                  </a:ext>
                </a:extLst>
              </p:cNvPr>
              <p:cNvCxnSpPr>
                <a:cxnSpLocks/>
              </p:cNvCxnSpPr>
              <p:nvPr/>
            </p:nvCxnSpPr>
            <p:spPr>
              <a:xfrm>
                <a:off x="7594327" y="3162143"/>
                <a:ext cx="719809" cy="398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1" name="直接连接符 90">
                <a:extLst>
                  <a:ext uri="{FF2B5EF4-FFF2-40B4-BE49-F238E27FC236}">
                    <a16:creationId xmlns:a16="http://schemas.microsoft.com/office/drawing/2014/main" id="{F624210D-39F2-B7D7-4591-83F451B8AEB2}"/>
                  </a:ext>
                </a:extLst>
              </p:cNvPr>
              <p:cNvCxnSpPr>
                <a:cxnSpLocks/>
              </p:cNvCxnSpPr>
              <p:nvPr/>
            </p:nvCxnSpPr>
            <p:spPr>
              <a:xfrm flipH="1" flipV="1">
                <a:off x="8698602" y="3322638"/>
                <a:ext cx="492256" cy="501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4" name="直接连接符 93">
                <a:extLst>
                  <a:ext uri="{FF2B5EF4-FFF2-40B4-BE49-F238E27FC236}">
                    <a16:creationId xmlns:a16="http://schemas.microsoft.com/office/drawing/2014/main" id="{F34050C7-7E3C-0432-7423-CE265884314C}"/>
                  </a:ext>
                </a:extLst>
              </p:cNvPr>
              <p:cNvCxnSpPr>
                <a:cxnSpLocks/>
              </p:cNvCxnSpPr>
              <p:nvPr/>
            </p:nvCxnSpPr>
            <p:spPr>
              <a:xfrm flipV="1">
                <a:off x="8423277" y="4125913"/>
                <a:ext cx="855661" cy="5582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7" name="直接连接符 96">
                <a:extLst>
                  <a:ext uri="{FF2B5EF4-FFF2-40B4-BE49-F238E27FC236}">
                    <a16:creationId xmlns:a16="http://schemas.microsoft.com/office/drawing/2014/main" id="{F615F3A1-C2D1-11ED-918C-E0C328936BD5}"/>
                  </a:ext>
                </a:extLst>
              </p:cNvPr>
              <p:cNvCxnSpPr>
                <a:cxnSpLocks/>
              </p:cNvCxnSpPr>
              <p:nvPr/>
            </p:nvCxnSpPr>
            <p:spPr>
              <a:xfrm flipV="1">
                <a:off x="7603338" y="4684183"/>
                <a:ext cx="819939" cy="22609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0" name="直接连接符 99">
                <a:extLst>
                  <a:ext uri="{FF2B5EF4-FFF2-40B4-BE49-F238E27FC236}">
                    <a16:creationId xmlns:a16="http://schemas.microsoft.com/office/drawing/2014/main" id="{13C30E87-EFF9-7863-4C69-135F59231B86}"/>
                  </a:ext>
                </a:extLst>
              </p:cNvPr>
              <p:cNvCxnSpPr>
                <a:cxnSpLocks/>
              </p:cNvCxnSpPr>
              <p:nvPr/>
            </p:nvCxnSpPr>
            <p:spPr>
              <a:xfrm>
                <a:off x="7133167" y="4324350"/>
                <a:ext cx="1290110" cy="35983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3" name="直接连接符 102">
                <a:extLst>
                  <a:ext uri="{FF2B5EF4-FFF2-40B4-BE49-F238E27FC236}">
                    <a16:creationId xmlns:a16="http://schemas.microsoft.com/office/drawing/2014/main" id="{BE1BC9AE-6C60-5968-61D5-E3D982309EBD}"/>
                  </a:ext>
                </a:extLst>
              </p:cNvPr>
              <p:cNvCxnSpPr>
                <a:cxnSpLocks/>
              </p:cNvCxnSpPr>
              <p:nvPr/>
            </p:nvCxnSpPr>
            <p:spPr>
              <a:xfrm>
                <a:off x="7133167" y="4324350"/>
                <a:ext cx="470171" cy="58593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6" name="直接连接符 105">
                <a:extLst>
                  <a:ext uri="{FF2B5EF4-FFF2-40B4-BE49-F238E27FC236}">
                    <a16:creationId xmlns:a16="http://schemas.microsoft.com/office/drawing/2014/main" id="{8C997559-14FC-2DA6-77E2-76A838BAD774}"/>
                  </a:ext>
                </a:extLst>
              </p:cNvPr>
              <p:cNvCxnSpPr>
                <a:cxnSpLocks/>
              </p:cNvCxnSpPr>
              <p:nvPr/>
            </p:nvCxnSpPr>
            <p:spPr>
              <a:xfrm flipH="1">
                <a:off x="7130099" y="3689349"/>
                <a:ext cx="797888" cy="63500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9" name="直接连接符 108">
                <a:extLst>
                  <a:ext uri="{FF2B5EF4-FFF2-40B4-BE49-F238E27FC236}">
                    <a16:creationId xmlns:a16="http://schemas.microsoft.com/office/drawing/2014/main" id="{9A3A5B50-D735-EE87-6979-BD1B3497530F}"/>
                  </a:ext>
                </a:extLst>
              </p:cNvPr>
              <p:cNvCxnSpPr>
                <a:cxnSpLocks/>
              </p:cNvCxnSpPr>
              <p:nvPr/>
            </p:nvCxnSpPr>
            <p:spPr>
              <a:xfrm>
                <a:off x="7603337" y="4901503"/>
                <a:ext cx="448463" cy="43474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17" name="直接连接符 116">
                <a:extLst>
                  <a:ext uri="{FF2B5EF4-FFF2-40B4-BE49-F238E27FC236}">
                    <a16:creationId xmlns:a16="http://schemas.microsoft.com/office/drawing/2014/main" id="{18DB3DFE-7809-013E-7DF5-F44818554916}"/>
                  </a:ext>
                </a:extLst>
              </p:cNvPr>
              <p:cNvCxnSpPr>
                <a:cxnSpLocks/>
              </p:cNvCxnSpPr>
              <p:nvPr/>
            </p:nvCxnSpPr>
            <p:spPr>
              <a:xfrm flipH="1">
                <a:off x="7383463" y="4910280"/>
                <a:ext cx="219873" cy="2324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0" name="直接连接符 119">
                <a:extLst>
                  <a:ext uri="{FF2B5EF4-FFF2-40B4-BE49-F238E27FC236}">
                    <a16:creationId xmlns:a16="http://schemas.microsoft.com/office/drawing/2014/main" id="{3CEEECCF-37EB-BA4E-2B29-2936BB4BB9DD}"/>
                  </a:ext>
                </a:extLst>
              </p:cNvPr>
              <p:cNvCxnSpPr>
                <a:cxnSpLocks/>
              </p:cNvCxnSpPr>
              <p:nvPr/>
            </p:nvCxnSpPr>
            <p:spPr>
              <a:xfrm flipH="1" flipV="1">
                <a:off x="7383462" y="5151501"/>
                <a:ext cx="667940" cy="18216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3" name="直接连接符 122">
                <a:extLst>
                  <a:ext uri="{FF2B5EF4-FFF2-40B4-BE49-F238E27FC236}">
                    <a16:creationId xmlns:a16="http://schemas.microsoft.com/office/drawing/2014/main" id="{0FF761DE-0E7F-A6AF-EB37-840531D3B8CA}"/>
                  </a:ext>
                </a:extLst>
              </p:cNvPr>
              <p:cNvCxnSpPr>
                <a:cxnSpLocks/>
              </p:cNvCxnSpPr>
              <p:nvPr/>
            </p:nvCxnSpPr>
            <p:spPr>
              <a:xfrm flipH="1">
                <a:off x="9082116" y="4123335"/>
                <a:ext cx="196822" cy="8402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6" name="直接连接符 125">
                <a:extLst>
                  <a:ext uri="{FF2B5EF4-FFF2-40B4-BE49-F238E27FC236}">
                    <a16:creationId xmlns:a16="http://schemas.microsoft.com/office/drawing/2014/main" id="{E8BC0E3D-BBD4-4598-B84E-59F470191658}"/>
                  </a:ext>
                </a:extLst>
              </p:cNvPr>
              <p:cNvCxnSpPr>
                <a:cxnSpLocks/>
              </p:cNvCxnSpPr>
              <p:nvPr/>
            </p:nvCxnSpPr>
            <p:spPr>
              <a:xfrm flipH="1" flipV="1">
                <a:off x="8423277" y="4684183"/>
                <a:ext cx="658441" cy="2794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9" name="直接连接符 128">
                <a:extLst>
                  <a:ext uri="{FF2B5EF4-FFF2-40B4-BE49-F238E27FC236}">
                    <a16:creationId xmlns:a16="http://schemas.microsoft.com/office/drawing/2014/main" id="{6A6EE931-8A7F-8F3E-A885-5CE97F68D79E}"/>
                  </a:ext>
                </a:extLst>
              </p:cNvPr>
              <p:cNvCxnSpPr>
                <a:cxnSpLocks/>
              </p:cNvCxnSpPr>
              <p:nvPr/>
            </p:nvCxnSpPr>
            <p:spPr>
              <a:xfrm flipV="1">
                <a:off x="8051402" y="4963619"/>
                <a:ext cx="1030316" cy="37005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2" name="直接连接符 131">
                <a:extLst>
                  <a:ext uri="{FF2B5EF4-FFF2-40B4-BE49-F238E27FC236}">
                    <a16:creationId xmlns:a16="http://schemas.microsoft.com/office/drawing/2014/main" id="{7D4F3889-30F8-6B65-4319-B7E541878CE9}"/>
                  </a:ext>
                </a:extLst>
              </p:cNvPr>
              <p:cNvCxnSpPr>
                <a:cxnSpLocks/>
              </p:cNvCxnSpPr>
              <p:nvPr/>
            </p:nvCxnSpPr>
            <p:spPr>
              <a:xfrm flipH="1" flipV="1">
                <a:off x="9081718" y="4961041"/>
                <a:ext cx="197220" cy="33485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5" name="直接连接符 134">
                <a:extLst>
                  <a:ext uri="{FF2B5EF4-FFF2-40B4-BE49-F238E27FC236}">
                    <a16:creationId xmlns:a16="http://schemas.microsoft.com/office/drawing/2014/main" id="{3F42CDCF-D0A2-D8BC-193C-8E151D3E957E}"/>
                  </a:ext>
                </a:extLst>
              </p:cNvPr>
              <p:cNvCxnSpPr>
                <a:cxnSpLocks/>
              </p:cNvCxnSpPr>
              <p:nvPr/>
            </p:nvCxnSpPr>
            <p:spPr>
              <a:xfrm flipV="1">
                <a:off x="8051004" y="4681605"/>
                <a:ext cx="372273" cy="65206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8" name="直接连接符 137">
                <a:extLst>
                  <a:ext uri="{FF2B5EF4-FFF2-40B4-BE49-F238E27FC236}">
                    <a16:creationId xmlns:a16="http://schemas.microsoft.com/office/drawing/2014/main" id="{B2831386-CC50-6B7C-C5C8-FB95E6751BA1}"/>
                  </a:ext>
                </a:extLst>
              </p:cNvPr>
              <p:cNvCxnSpPr>
                <a:cxnSpLocks/>
              </p:cNvCxnSpPr>
              <p:nvPr/>
            </p:nvCxnSpPr>
            <p:spPr>
              <a:xfrm flipV="1">
                <a:off x="8050606" y="5295900"/>
                <a:ext cx="1228332" cy="377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1" name="直接连接符 140">
                <a:extLst>
                  <a:ext uri="{FF2B5EF4-FFF2-40B4-BE49-F238E27FC236}">
                    <a16:creationId xmlns:a16="http://schemas.microsoft.com/office/drawing/2014/main" id="{DC93BFF2-712B-66C6-73EE-46B86CDBAAF3}"/>
                  </a:ext>
                </a:extLst>
              </p:cNvPr>
              <p:cNvCxnSpPr>
                <a:cxnSpLocks/>
              </p:cNvCxnSpPr>
              <p:nvPr/>
            </p:nvCxnSpPr>
            <p:spPr>
              <a:xfrm>
                <a:off x="6407150" y="4353983"/>
                <a:ext cx="972758" cy="79751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4" name="直接连接符 143">
                <a:extLst>
                  <a:ext uri="{FF2B5EF4-FFF2-40B4-BE49-F238E27FC236}">
                    <a16:creationId xmlns:a16="http://schemas.microsoft.com/office/drawing/2014/main" id="{970A9BC6-24ED-7994-59F1-213C9813F018}"/>
                  </a:ext>
                </a:extLst>
              </p:cNvPr>
              <p:cNvCxnSpPr>
                <a:cxnSpLocks/>
              </p:cNvCxnSpPr>
              <p:nvPr/>
            </p:nvCxnSpPr>
            <p:spPr>
              <a:xfrm>
                <a:off x="6399143" y="4351405"/>
                <a:ext cx="1203796" cy="55887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7" name="直接连接符 146">
                <a:extLst>
                  <a:ext uri="{FF2B5EF4-FFF2-40B4-BE49-F238E27FC236}">
                    <a16:creationId xmlns:a16="http://schemas.microsoft.com/office/drawing/2014/main" id="{ACFBF63E-9BF0-F0F0-1BD9-BB9389F16BD2}"/>
                  </a:ext>
                </a:extLst>
              </p:cNvPr>
              <p:cNvCxnSpPr>
                <a:cxnSpLocks/>
              </p:cNvCxnSpPr>
              <p:nvPr/>
            </p:nvCxnSpPr>
            <p:spPr>
              <a:xfrm flipV="1">
                <a:off x="6406752" y="4324350"/>
                <a:ext cx="735227" cy="333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0" name="直接连接符 149">
                <a:extLst>
                  <a:ext uri="{FF2B5EF4-FFF2-40B4-BE49-F238E27FC236}">
                    <a16:creationId xmlns:a16="http://schemas.microsoft.com/office/drawing/2014/main" id="{6CC7D2FD-C227-F754-7CA9-DE535E9B7DE7}"/>
                  </a:ext>
                </a:extLst>
              </p:cNvPr>
              <p:cNvCxnSpPr>
                <a:cxnSpLocks/>
              </p:cNvCxnSpPr>
              <p:nvPr/>
            </p:nvCxnSpPr>
            <p:spPr>
              <a:xfrm flipV="1">
                <a:off x="6406752" y="3651250"/>
                <a:ext cx="1275161" cy="700155"/>
              </a:xfrm>
              <a:prstGeom prst="line">
                <a:avLst/>
              </a:prstGeom>
              <a:ln w="12700"/>
            </p:spPr>
            <p:style>
              <a:lnRef idx="2">
                <a:schemeClr val="accent1"/>
              </a:lnRef>
              <a:fillRef idx="0">
                <a:schemeClr val="accent1"/>
              </a:fillRef>
              <a:effectRef idx="1">
                <a:schemeClr val="accent1"/>
              </a:effectRef>
              <a:fontRef idx="minor">
                <a:schemeClr val="tx1"/>
              </a:fontRef>
            </p:style>
          </p:cxnSp>
        </p:grpSp>
        <p:cxnSp>
          <p:nvCxnSpPr>
            <p:cNvPr id="154" name="直接连接符 153">
              <a:extLst>
                <a:ext uri="{FF2B5EF4-FFF2-40B4-BE49-F238E27FC236}">
                  <a16:creationId xmlns:a16="http://schemas.microsoft.com/office/drawing/2014/main" id="{20B64EC4-708E-43E9-D816-113E0DF28471}"/>
                </a:ext>
              </a:extLst>
            </p:cNvPr>
            <p:cNvCxnSpPr>
              <a:cxnSpLocks/>
            </p:cNvCxnSpPr>
            <p:nvPr/>
          </p:nvCxnSpPr>
          <p:spPr>
            <a:xfrm flipH="1" flipV="1">
              <a:off x="9248916" y="3372821"/>
              <a:ext cx="88080" cy="750513"/>
            </a:xfrm>
            <a:prstGeom prst="line">
              <a:avLst/>
            </a:prstGeom>
            <a:ln w="12700"/>
          </p:spPr>
          <p:style>
            <a:lnRef idx="2">
              <a:schemeClr val="accent1"/>
            </a:lnRef>
            <a:fillRef idx="0">
              <a:schemeClr val="accent1"/>
            </a:fillRef>
            <a:effectRef idx="1">
              <a:schemeClr val="accent1"/>
            </a:effectRef>
            <a:fontRef idx="minor">
              <a:schemeClr val="tx1"/>
            </a:fontRef>
          </p:style>
        </p:cxnSp>
      </p:grpSp>
      <p:sp>
        <p:nvSpPr>
          <p:cNvPr id="158" name="文本框 157">
            <a:extLst>
              <a:ext uri="{FF2B5EF4-FFF2-40B4-BE49-F238E27FC236}">
                <a16:creationId xmlns:a16="http://schemas.microsoft.com/office/drawing/2014/main" id="{6E3E7322-C769-9734-38EA-E114AB485CF2}"/>
              </a:ext>
            </a:extLst>
          </p:cNvPr>
          <p:cNvSpPr txBox="1"/>
          <p:nvPr/>
        </p:nvSpPr>
        <p:spPr>
          <a:xfrm>
            <a:off x="-21928230" y="7704034"/>
            <a:ext cx="27449127" cy="4149341"/>
          </a:xfrm>
          <a:prstGeom prst="rect">
            <a:avLst/>
          </a:prstGeom>
          <a:noFill/>
        </p:spPr>
        <p:txBody>
          <a:bodyPr wrap="square">
            <a:spAutoFit/>
          </a:bodyPr>
          <a:lstStyle/>
          <a:p>
            <a:r>
              <a:rPr lang="ja-JP" altLang="en-US" sz="6591" b="1" dirty="0"/>
              <a:t>ボロノイ図の性質</a:t>
            </a:r>
            <a:endParaRPr lang="en-US" altLang="ja-JP" sz="6591" b="1" dirty="0"/>
          </a:p>
          <a:p>
            <a:r>
              <a:rPr lang="ja-JP" altLang="en-US" sz="6591" dirty="0"/>
              <a:t>一つのボロノイ頂点は三つのボロノイー領域の共通の頂点である</a:t>
            </a:r>
            <a:endParaRPr lang="en-US" altLang="ja-JP" sz="6591" dirty="0"/>
          </a:p>
          <a:p>
            <a:r>
              <a:rPr lang="ja-JP" altLang="en-US" sz="6591" dirty="0"/>
              <a:t>そのボロノイ頂点は三つの関連するボロノイ領域に属する母点からなる円周の中心となる</a:t>
            </a:r>
            <a:endParaRPr lang="en-US" altLang="zh-CN" sz="6591" dirty="0"/>
          </a:p>
        </p:txBody>
      </p:sp>
      <p:sp>
        <p:nvSpPr>
          <p:cNvPr id="159" name="文本框 158">
            <a:extLst>
              <a:ext uri="{FF2B5EF4-FFF2-40B4-BE49-F238E27FC236}">
                <a16:creationId xmlns:a16="http://schemas.microsoft.com/office/drawing/2014/main" id="{A76BD0B6-5BE2-B515-518E-A41DF6C3D541}"/>
              </a:ext>
            </a:extLst>
          </p:cNvPr>
          <p:cNvSpPr txBox="1"/>
          <p:nvPr/>
        </p:nvSpPr>
        <p:spPr>
          <a:xfrm>
            <a:off x="5311425" y="9137892"/>
            <a:ext cx="29044412" cy="3571940"/>
          </a:xfrm>
          <a:prstGeom prst="rect">
            <a:avLst/>
          </a:prstGeom>
          <a:noFill/>
        </p:spPr>
        <p:txBody>
          <a:bodyPr wrap="square">
            <a:spAutoFit/>
          </a:bodyPr>
          <a:lstStyle/>
          <a:p>
            <a:pPr marL="1345480" indent="-1345480">
              <a:buFont typeface="Wingdings" panose="05000000000000000000" pitchFamily="2" charset="2"/>
              <a:buChar char="Ø"/>
            </a:pPr>
            <a:r>
              <a:rPr lang="ja-JP" altLang="en-US" sz="7537" dirty="0"/>
              <a:t>ドロネー三角分割の辺は必ず最適巡回路を含むことがないから</a:t>
            </a:r>
            <a:endParaRPr lang="en-US" altLang="ja-JP" sz="7537" dirty="0"/>
          </a:p>
          <a:p>
            <a:endParaRPr lang="en-US" altLang="ja-JP" sz="7537" dirty="0"/>
          </a:p>
          <a:p>
            <a:r>
              <a:rPr lang="ja-JP" altLang="en-US" sz="7537" dirty="0"/>
              <a:t>ボロノイ図に基づく</a:t>
            </a:r>
            <a:r>
              <a:rPr lang="ja-JP" altLang="en-US" sz="7537" b="1" dirty="0"/>
              <a:t>辺を加える</a:t>
            </a:r>
            <a:r>
              <a:rPr lang="ja-JP" altLang="en-US" sz="7537" dirty="0"/>
              <a:t>手法を提案する</a:t>
            </a:r>
            <a:endParaRPr lang="en-US" altLang="ja-JP" sz="7537" dirty="0"/>
          </a:p>
        </p:txBody>
      </p:sp>
    </p:spTree>
    <p:extLst>
      <p:ext uri="{BB962C8B-B14F-4D97-AF65-F5344CB8AC3E}">
        <p14:creationId xmlns:p14="http://schemas.microsoft.com/office/powerpoint/2010/main" val="1713641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18808033" y="-6532208"/>
            <a:ext cx="7911140" cy="2411109"/>
          </a:xfrm>
          <a:prstGeom prst="rect">
            <a:avLst/>
          </a:prstGeom>
          <a:noFill/>
        </p:spPr>
        <p:txBody>
          <a:bodyPr wrap="none" rtlCol="0">
            <a:spAutoFit/>
          </a:bodyPr>
          <a:lstStyle/>
          <a:p>
            <a:r>
              <a:rPr lang="ja-JP" altLang="en-US" sz="15068" b="1" dirty="0"/>
              <a:t>提案手法</a:t>
            </a:r>
            <a:endParaRPr lang="zh-CN" altLang="en-US" sz="15068"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21714393" y="-3126330"/>
            <a:ext cx="54228547" cy="3389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6779"/>
          </a:p>
        </p:txBody>
      </p:sp>
      <p:grpSp>
        <p:nvGrpSpPr>
          <p:cNvPr id="4" name="组合 3">
            <a:extLst>
              <a:ext uri="{FF2B5EF4-FFF2-40B4-BE49-F238E27FC236}">
                <a16:creationId xmlns:a16="http://schemas.microsoft.com/office/drawing/2014/main" id="{A65E087E-3F9E-9F31-7EB1-31B3D948C3DF}"/>
              </a:ext>
            </a:extLst>
          </p:cNvPr>
          <p:cNvGrpSpPr/>
          <p:nvPr/>
        </p:nvGrpSpPr>
        <p:grpSpPr>
          <a:xfrm>
            <a:off x="-19422634" y="904953"/>
            <a:ext cx="18757256" cy="15675203"/>
            <a:chOff x="5500706" y="1376047"/>
            <a:chExt cx="6543312" cy="4777631"/>
          </a:xfrm>
        </p:grpSpPr>
        <p:grpSp>
          <p:nvGrpSpPr>
            <p:cNvPr id="17" name="组合 16">
              <a:extLst>
                <a:ext uri="{FF2B5EF4-FFF2-40B4-BE49-F238E27FC236}">
                  <a16:creationId xmlns:a16="http://schemas.microsoft.com/office/drawing/2014/main" id="{11DDE6DA-677A-E277-91D8-0785A27712A2}"/>
                </a:ext>
              </a:extLst>
            </p:cNvPr>
            <p:cNvGrpSpPr/>
            <p:nvPr/>
          </p:nvGrpSpPr>
          <p:grpSpPr>
            <a:xfrm>
              <a:off x="5500706" y="1376047"/>
              <a:ext cx="6543312" cy="4777631"/>
              <a:chOff x="4784725" y="1922147"/>
              <a:chExt cx="6543312" cy="4777631"/>
            </a:xfrm>
          </p:grpSpPr>
          <p:grpSp>
            <p:nvGrpSpPr>
              <p:cNvPr id="19" name="组合 18">
                <a:extLst>
                  <a:ext uri="{FF2B5EF4-FFF2-40B4-BE49-F238E27FC236}">
                    <a16:creationId xmlns:a16="http://schemas.microsoft.com/office/drawing/2014/main" id="{A4F12949-E259-B3F4-6C3C-5E710910219F}"/>
                  </a:ext>
                </a:extLst>
              </p:cNvPr>
              <p:cNvGrpSpPr/>
              <p:nvPr/>
            </p:nvGrpSpPr>
            <p:grpSpPr>
              <a:xfrm>
                <a:off x="4792663" y="1922147"/>
                <a:ext cx="6535374" cy="4777631"/>
                <a:chOff x="4277049" y="2080369"/>
                <a:chExt cx="6535374" cy="4777631"/>
              </a:xfrm>
            </p:grpSpPr>
            <p:grpSp>
              <p:nvGrpSpPr>
                <p:cNvPr id="61" name="组合 60">
                  <a:extLst>
                    <a:ext uri="{FF2B5EF4-FFF2-40B4-BE49-F238E27FC236}">
                      <a16:creationId xmlns:a16="http://schemas.microsoft.com/office/drawing/2014/main" id="{C74259E5-A7C4-A284-9BEF-13C88DCAA420}"/>
                    </a:ext>
                  </a:extLst>
                </p:cNvPr>
                <p:cNvGrpSpPr/>
                <p:nvPr/>
              </p:nvGrpSpPr>
              <p:grpSpPr>
                <a:xfrm>
                  <a:off x="4277049" y="2080369"/>
                  <a:ext cx="6535374" cy="4777631"/>
                  <a:chOff x="4159964" y="2160802"/>
                  <a:chExt cx="6535374" cy="4777631"/>
                </a:xfrm>
              </p:grpSpPr>
              <p:grpSp>
                <p:nvGrpSpPr>
                  <p:cNvPr id="77" name="组合 76">
                    <a:extLst>
                      <a:ext uri="{FF2B5EF4-FFF2-40B4-BE49-F238E27FC236}">
                        <a16:creationId xmlns:a16="http://schemas.microsoft.com/office/drawing/2014/main" id="{9879160E-759A-3C93-C69B-D05A8CA15205}"/>
                      </a:ext>
                    </a:extLst>
                  </p:cNvPr>
                  <p:cNvGrpSpPr/>
                  <p:nvPr/>
                </p:nvGrpSpPr>
                <p:grpSpPr>
                  <a:xfrm>
                    <a:off x="4159964" y="2160802"/>
                    <a:ext cx="6535374" cy="4777631"/>
                    <a:chOff x="4147264" y="2080369"/>
                    <a:chExt cx="6535374" cy="4777631"/>
                  </a:xfrm>
                </p:grpSpPr>
                <p:pic>
                  <p:nvPicPr>
                    <p:cNvPr id="85" name="图片 84">
                      <a:extLst>
                        <a:ext uri="{FF2B5EF4-FFF2-40B4-BE49-F238E27FC236}">
                          <a16:creationId xmlns:a16="http://schemas.microsoft.com/office/drawing/2014/main" id="{B062036E-9960-6B61-A6AD-B777C62E2BD0}"/>
                        </a:ext>
                      </a:extLst>
                    </p:cNvPr>
                    <p:cNvPicPr>
                      <a:picLocks noChangeAspect="1"/>
                    </p:cNvPicPr>
                    <p:nvPr/>
                  </p:nvPicPr>
                  <p:blipFill rotWithShape="1">
                    <a:blip r:embed="rId2">
                      <a:extLst>
                        <a:ext uri="{28A0092B-C50C-407E-A947-70E740481C1C}">
                          <a14:useLocalDpi xmlns:a14="http://schemas.microsoft.com/office/drawing/2010/main" val="0"/>
                        </a:ext>
                      </a:extLst>
                    </a:blip>
                    <a:srcRect l="12538" r="10328"/>
                    <a:stretch/>
                  </p:blipFill>
                  <p:spPr>
                    <a:xfrm>
                      <a:off x="4147264" y="2080369"/>
                      <a:ext cx="6535374" cy="4777631"/>
                    </a:xfrm>
                    <a:prstGeom prst="rect">
                      <a:avLst/>
                    </a:prstGeom>
                  </p:spPr>
                </p:pic>
                <p:sp>
                  <p:nvSpPr>
                    <p:cNvPr id="86" name="任意多边形: 形状 85">
                      <a:extLst>
                        <a:ext uri="{FF2B5EF4-FFF2-40B4-BE49-F238E27FC236}">
                          <a16:creationId xmlns:a16="http://schemas.microsoft.com/office/drawing/2014/main" id="{B7D5AE54-2F1A-FFC4-9877-EBE2354F2110}"/>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479"/>
                    </a:p>
                  </p:txBody>
                </p:sp>
              </p:grpSp>
              <p:sp>
                <p:nvSpPr>
                  <p:cNvPr id="78" name="任意多边形: 形状 77">
                    <a:extLst>
                      <a:ext uri="{FF2B5EF4-FFF2-40B4-BE49-F238E27FC236}">
                        <a16:creationId xmlns:a16="http://schemas.microsoft.com/office/drawing/2014/main" id="{76FFD500-82F0-D5E1-CEBD-9548D3F6A7FB}"/>
                      </a:ext>
                    </a:extLst>
                  </p:cNvPr>
                  <p:cNvSpPr/>
                  <p:nvPr/>
                </p:nvSpPr>
                <p:spPr>
                  <a:xfrm>
                    <a:off x="6731000" y="4333875"/>
                    <a:ext cx="1069975" cy="539750"/>
                  </a:xfrm>
                  <a:custGeom>
                    <a:avLst/>
                    <a:gdLst>
                      <a:gd name="connsiteX0" fmla="*/ 57150 w 1069975"/>
                      <a:gd name="connsiteY0" fmla="*/ 0 h 539750"/>
                      <a:gd name="connsiteX1" fmla="*/ 0 w 1069975"/>
                      <a:gd name="connsiteY1" fmla="*/ 139700 h 539750"/>
                      <a:gd name="connsiteX2" fmla="*/ 522288 w 1069975"/>
                      <a:gd name="connsiteY2" fmla="*/ 539750 h 539750"/>
                      <a:gd name="connsiteX3" fmla="*/ 1069975 w 1069975"/>
                      <a:gd name="connsiteY3" fmla="*/ 393700 h 539750"/>
                      <a:gd name="connsiteX4" fmla="*/ 57150 w 1069975"/>
                      <a:gd name="connsiteY4" fmla="*/ 0 h 539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975" h="539750">
                        <a:moveTo>
                          <a:pt x="57150" y="0"/>
                        </a:moveTo>
                        <a:lnTo>
                          <a:pt x="0" y="139700"/>
                        </a:lnTo>
                        <a:lnTo>
                          <a:pt x="522288" y="539750"/>
                        </a:lnTo>
                        <a:lnTo>
                          <a:pt x="1069975" y="393700"/>
                        </a:lnTo>
                        <a:lnTo>
                          <a:pt x="571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479"/>
                  </a:p>
                </p:txBody>
              </p:sp>
              <p:sp>
                <p:nvSpPr>
                  <p:cNvPr id="79" name="任意多边形: 形状 78">
                    <a:extLst>
                      <a:ext uri="{FF2B5EF4-FFF2-40B4-BE49-F238E27FC236}">
                        <a16:creationId xmlns:a16="http://schemas.microsoft.com/office/drawing/2014/main" id="{70C3A06B-49C7-8A7E-5400-702B6BB1D422}"/>
                      </a:ext>
                    </a:extLst>
                  </p:cNvPr>
                  <p:cNvSpPr/>
                  <p:nvPr/>
                </p:nvSpPr>
                <p:spPr>
                  <a:xfrm>
                    <a:off x="5519738" y="4100513"/>
                    <a:ext cx="1270000" cy="1062037"/>
                  </a:xfrm>
                  <a:custGeom>
                    <a:avLst/>
                    <a:gdLst>
                      <a:gd name="connsiteX0" fmla="*/ 177800 w 1270000"/>
                      <a:gd name="connsiteY0" fmla="*/ 0 h 1062037"/>
                      <a:gd name="connsiteX1" fmla="*/ 1249362 w 1270000"/>
                      <a:gd name="connsiteY1" fmla="*/ 136525 h 1062037"/>
                      <a:gd name="connsiteX2" fmla="*/ 1270000 w 1270000"/>
                      <a:gd name="connsiteY2" fmla="*/ 228600 h 1062037"/>
                      <a:gd name="connsiteX3" fmla="*/ 1212850 w 1270000"/>
                      <a:gd name="connsiteY3" fmla="*/ 374650 h 1062037"/>
                      <a:gd name="connsiteX4" fmla="*/ 504825 w 1270000"/>
                      <a:gd name="connsiteY4" fmla="*/ 1044575 h 1062037"/>
                      <a:gd name="connsiteX5" fmla="*/ 436562 w 1270000"/>
                      <a:gd name="connsiteY5" fmla="*/ 1062037 h 1062037"/>
                      <a:gd name="connsiteX6" fmla="*/ 0 w 1270000"/>
                      <a:gd name="connsiteY6" fmla="*/ 293687 h 1062037"/>
                      <a:gd name="connsiteX7" fmla="*/ 177800 w 1270000"/>
                      <a:gd name="connsiteY7" fmla="*/ 0 h 106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0000" h="1062037">
                        <a:moveTo>
                          <a:pt x="177800" y="0"/>
                        </a:moveTo>
                        <a:lnTo>
                          <a:pt x="1249362" y="136525"/>
                        </a:lnTo>
                        <a:lnTo>
                          <a:pt x="1270000" y="228600"/>
                        </a:lnTo>
                        <a:lnTo>
                          <a:pt x="1212850" y="374650"/>
                        </a:lnTo>
                        <a:lnTo>
                          <a:pt x="504825" y="1044575"/>
                        </a:lnTo>
                        <a:lnTo>
                          <a:pt x="436562" y="1062037"/>
                        </a:lnTo>
                        <a:lnTo>
                          <a:pt x="0" y="293687"/>
                        </a:lnTo>
                        <a:lnTo>
                          <a:pt x="17780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479"/>
                  </a:p>
                </p:txBody>
              </p:sp>
              <p:sp>
                <p:nvSpPr>
                  <p:cNvPr id="80" name="任意多边形: 形状 79">
                    <a:extLst>
                      <a:ext uri="{FF2B5EF4-FFF2-40B4-BE49-F238E27FC236}">
                        <a16:creationId xmlns:a16="http://schemas.microsoft.com/office/drawing/2014/main" id="{37781AAF-ACC5-F9B2-8228-BC620A292B72}"/>
                      </a:ext>
                    </a:extLst>
                  </p:cNvPr>
                  <p:cNvSpPr/>
                  <p:nvPr/>
                </p:nvSpPr>
                <p:spPr>
                  <a:xfrm>
                    <a:off x="5649913" y="3611563"/>
                    <a:ext cx="1217612" cy="623887"/>
                  </a:xfrm>
                  <a:custGeom>
                    <a:avLst/>
                    <a:gdLst>
                      <a:gd name="connsiteX0" fmla="*/ 514350 w 1217612"/>
                      <a:gd name="connsiteY0" fmla="*/ 0 h 623887"/>
                      <a:gd name="connsiteX1" fmla="*/ 1217612 w 1217612"/>
                      <a:gd name="connsiteY1" fmla="*/ 125412 h 623887"/>
                      <a:gd name="connsiteX2" fmla="*/ 1208087 w 1217612"/>
                      <a:gd name="connsiteY2" fmla="*/ 566737 h 623887"/>
                      <a:gd name="connsiteX3" fmla="*/ 1119187 w 1217612"/>
                      <a:gd name="connsiteY3" fmla="*/ 623887 h 623887"/>
                      <a:gd name="connsiteX4" fmla="*/ 47625 w 1217612"/>
                      <a:gd name="connsiteY4" fmla="*/ 482600 h 623887"/>
                      <a:gd name="connsiteX5" fmla="*/ 0 w 1217612"/>
                      <a:gd name="connsiteY5" fmla="*/ 425450 h 623887"/>
                      <a:gd name="connsiteX6" fmla="*/ 514350 w 1217612"/>
                      <a:gd name="connsiteY6" fmla="*/ 0 h 623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612" h="623887">
                        <a:moveTo>
                          <a:pt x="514350" y="0"/>
                        </a:moveTo>
                        <a:lnTo>
                          <a:pt x="1217612" y="125412"/>
                        </a:lnTo>
                        <a:lnTo>
                          <a:pt x="1208087" y="566737"/>
                        </a:lnTo>
                        <a:lnTo>
                          <a:pt x="1119187" y="623887"/>
                        </a:lnTo>
                        <a:lnTo>
                          <a:pt x="47625" y="482600"/>
                        </a:lnTo>
                        <a:lnTo>
                          <a:pt x="0" y="425450"/>
                        </a:lnTo>
                        <a:lnTo>
                          <a:pt x="5143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479"/>
                  </a:p>
                </p:txBody>
              </p:sp>
              <p:sp>
                <p:nvSpPr>
                  <p:cNvPr id="81" name="任意多边形: 形状 80">
                    <a:extLst>
                      <a:ext uri="{FF2B5EF4-FFF2-40B4-BE49-F238E27FC236}">
                        <a16:creationId xmlns:a16="http://schemas.microsoft.com/office/drawing/2014/main" id="{EC13716A-B8C5-7FDA-00D5-7A7FAB2A892D}"/>
                      </a:ext>
                    </a:extLst>
                  </p:cNvPr>
                  <p:cNvSpPr/>
                  <p:nvPr/>
                </p:nvSpPr>
                <p:spPr>
                  <a:xfrm>
                    <a:off x="6859588" y="3548063"/>
                    <a:ext cx="817562" cy="631825"/>
                  </a:xfrm>
                  <a:custGeom>
                    <a:avLst/>
                    <a:gdLst>
                      <a:gd name="connsiteX0" fmla="*/ 6350 w 817562"/>
                      <a:gd name="connsiteY0" fmla="*/ 184150 h 631825"/>
                      <a:gd name="connsiteX1" fmla="*/ 268287 w 817562"/>
                      <a:gd name="connsiteY1" fmla="*/ 11112 h 631825"/>
                      <a:gd name="connsiteX2" fmla="*/ 452437 w 817562"/>
                      <a:gd name="connsiteY2" fmla="*/ 0 h 631825"/>
                      <a:gd name="connsiteX3" fmla="*/ 817562 w 817562"/>
                      <a:gd name="connsiteY3" fmla="*/ 376237 h 631825"/>
                      <a:gd name="connsiteX4" fmla="*/ 679450 w 817562"/>
                      <a:gd name="connsiteY4" fmla="*/ 560387 h 631825"/>
                      <a:gd name="connsiteX5" fmla="*/ 0 w 817562"/>
                      <a:gd name="connsiteY5" fmla="*/ 631825 h 631825"/>
                      <a:gd name="connsiteX6" fmla="*/ 6350 w 817562"/>
                      <a:gd name="connsiteY6" fmla="*/ 184150 h 63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562" h="631825">
                        <a:moveTo>
                          <a:pt x="6350" y="184150"/>
                        </a:moveTo>
                        <a:lnTo>
                          <a:pt x="268287" y="11112"/>
                        </a:lnTo>
                        <a:lnTo>
                          <a:pt x="452437" y="0"/>
                        </a:lnTo>
                        <a:lnTo>
                          <a:pt x="817562" y="376237"/>
                        </a:lnTo>
                        <a:lnTo>
                          <a:pt x="679450" y="560387"/>
                        </a:lnTo>
                        <a:lnTo>
                          <a:pt x="0" y="631825"/>
                        </a:lnTo>
                        <a:cubicBezTo>
                          <a:pt x="2117" y="482600"/>
                          <a:pt x="4233" y="333375"/>
                          <a:pt x="6350" y="184150"/>
                        </a:cubicBez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479"/>
                  </a:p>
                </p:txBody>
              </p:sp>
              <p:sp>
                <p:nvSpPr>
                  <p:cNvPr id="82" name="任意多边形: 形状 81">
                    <a:extLst>
                      <a:ext uri="{FF2B5EF4-FFF2-40B4-BE49-F238E27FC236}">
                        <a16:creationId xmlns:a16="http://schemas.microsoft.com/office/drawing/2014/main" id="{AB6191E5-AC4A-0917-8259-24E134E34117}"/>
                      </a:ext>
                    </a:extLst>
                  </p:cNvPr>
                  <p:cNvSpPr/>
                  <p:nvPr/>
                </p:nvSpPr>
                <p:spPr>
                  <a:xfrm>
                    <a:off x="7539038" y="3832225"/>
                    <a:ext cx="1100137" cy="517525"/>
                  </a:xfrm>
                  <a:custGeom>
                    <a:avLst/>
                    <a:gdLst>
                      <a:gd name="connsiteX0" fmla="*/ 139700 w 1100137"/>
                      <a:gd name="connsiteY0" fmla="*/ 92075 h 517525"/>
                      <a:gd name="connsiteX1" fmla="*/ 449262 w 1100137"/>
                      <a:gd name="connsiteY1" fmla="*/ 0 h 517525"/>
                      <a:gd name="connsiteX2" fmla="*/ 947737 w 1100137"/>
                      <a:gd name="connsiteY2" fmla="*/ 36513 h 517525"/>
                      <a:gd name="connsiteX3" fmla="*/ 1100137 w 1100137"/>
                      <a:gd name="connsiteY3" fmla="*/ 290513 h 517525"/>
                      <a:gd name="connsiteX4" fmla="*/ 1076325 w 1100137"/>
                      <a:gd name="connsiteY4" fmla="*/ 346075 h 517525"/>
                      <a:gd name="connsiteX5" fmla="*/ 466725 w 1100137"/>
                      <a:gd name="connsiteY5" fmla="*/ 517525 h 517525"/>
                      <a:gd name="connsiteX6" fmla="*/ 0 w 1100137"/>
                      <a:gd name="connsiteY6" fmla="*/ 279400 h 517525"/>
                      <a:gd name="connsiteX7" fmla="*/ 139700 w 1100137"/>
                      <a:gd name="connsiteY7" fmla="*/ 92075 h 51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0137" h="517525">
                        <a:moveTo>
                          <a:pt x="139700" y="92075"/>
                        </a:moveTo>
                        <a:lnTo>
                          <a:pt x="449262" y="0"/>
                        </a:lnTo>
                        <a:lnTo>
                          <a:pt x="947737" y="36513"/>
                        </a:lnTo>
                        <a:lnTo>
                          <a:pt x="1100137" y="290513"/>
                        </a:lnTo>
                        <a:lnTo>
                          <a:pt x="1076325" y="346075"/>
                        </a:lnTo>
                        <a:lnTo>
                          <a:pt x="466725" y="517525"/>
                        </a:lnTo>
                        <a:lnTo>
                          <a:pt x="0" y="279400"/>
                        </a:lnTo>
                        <a:lnTo>
                          <a:pt x="139700" y="920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479"/>
                  </a:p>
                </p:txBody>
              </p:sp>
              <p:sp>
                <p:nvSpPr>
                  <p:cNvPr id="83" name="任意多边形: 形状 82">
                    <a:extLst>
                      <a:ext uri="{FF2B5EF4-FFF2-40B4-BE49-F238E27FC236}">
                        <a16:creationId xmlns:a16="http://schemas.microsoft.com/office/drawing/2014/main" id="{ECE91EAA-595D-716B-CB6C-43C4206EAEE2}"/>
                      </a:ext>
                    </a:extLst>
                  </p:cNvPr>
                  <p:cNvSpPr/>
                  <p:nvPr/>
                </p:nvSpPr>
                <p:spPr>
                  <a:xfrm>
                    <a:off x="7864475" y="4179888"/>
                    <a:ext cx="1189038" cy="668337"/>
                  </a:xfrm>
                  <a:custGeom>
                    <a:avLst/>
                    <a:gdLst>
                      <a:gd name="connsiteX0" fmla="*/ 146050 w 1189038"/>
                      <a:gd name="connsiteY0" fmla="*/ 171450 h 668337"/>
                      <a:gd name="connsiteX1" fmla="*/ 0 w 1189038"/>
                      <a:gd name="connsiteY1" fmla="*/ 544512 h 668337"/>
                      <a:gd name="connsiteX2" fmla="*/ 190500 w 1189038"/>
                      <a:gd name="connsiteY2" fmla="*/ 668337 h 668337"/>
                      <a:gd name="connsiteX3" fmla="*/ 1165225 w 1189038"/>
                      <a:gd name="connsiteY3" fmla="*/ 469900 h 668337"/>
                      <a:gd name="connsiteX4" fmla="*/ 1189038 w 1189038"/>
                      <a:gd name="connsiteY4" fmla="*/ 393700 h 668337"/>
                      <a:gd name="connsiteX5" fmla="*/ 757238 w 1189038"/>
                      <a:gd name="connsiteY5" fmla="*/ 0 h 668337"/>
                      <a:gd name="connsiteX6" fmla="*/ 146050 w 1189038"/>
                      <a:gd name="connsiteY6" fmla="*/ 171450 h 66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038" h="668337">
                        <a:moveTo>
                          <a:pt x="146050" y="171450"/>
                        </a:moveTo>
                        <a:lnTo>
                          <a:pt x="0" y="544512"/>
                        </a:lnTo>
                        <a:lnTo>
                          <a:pt x="190500" y="668337"/>
                        </a:lnTo>
                        <a:lnTo>
                          <a:pt x="1165225" y="469900"/>
                        </a:lnTo>
                        <a:lnTo>
                          <a:pt x="1189038" y="393700"/>
                        </a:lnTo>
                        <a:lnTo>
                          <a:pt x="757238" y="0"/>
                        </a:lnTo>
                        <a:lnTo>
                          <a:pt x="146050" y="17145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479"/>
                  </a:p>
                </p:txBody>
              </p:sp>
              <p:sp>
                <p:nvSpPr>
                  <p:cNvPr id="84" name="任意多边形: 形状 83">
                    <a:extLst>
                      <a:ext uri="{FF2B5EF4-FFF2-40B4-BE49-F238E27FC236}">
                        <a16:creationId xmlns:a16="http://schemas.microsoft.com/office/drawing/2014/main" id="{8AC44D80-CD52-7832-A2E7-C5795EB025FC}"/>
                      </a:ext>
                    </a:extLst>
                  </p:cNvPr>
                  <p:cNvSpPr/>
                  <p:nvPr/>
                </p:nvSpPr>
                <p:spPr>
                  <a:xfrm>
                    <a:off x="7061200" y="4721225"/>
                    <a:ext cx="1022350" cy="438150"/>
                  </a:xfrm>
                  <a:custGeom>
                    <a:avLst/>
                    <a:gdLst>
                      <a:gd name="connsiteX0" fmla="*/ 739775 w 1022350"/>
                      <a:gd name="connsiteY0" fmla="*/ 3175 h 438150"/>
                      <a:gd name="connsiteX1" fmla="*/ 796925 w 1022350"/>
                      <a:gd name="connsiteY1" fmla="*/ 0 h 438150"/>
                      <a:gd name="connsiteX2" fmla="*/ 995363 w 1022350"/>
                      <a:gd name="connsiteY2" fmla="*/ 130175 h 438150"/>
                      <a:gd name="connsiteX3" fmla="*/ 1022350 w 1022350"/>
                      <a:gd name="connsiteY3" fmla="*/ 231775 h 438150"/>
                      <a:gd name="connsiteX4" fmla="*/ 965200 w 1022350"/>
                      <a:gd name="connsiteY4" fmla="*/ 438150 h 438150"/>
                      <a:gd name="connsiteX5" fmla="*/ 0 w 1022350"/>
                      <a:gd name="connsiteY5" fmla="*/ 312738 h 438150"/>
                      <a:gd name="connsiteX6" fmla="*/ 185738 w 1022350"/>
                      <a:gd name="connsiteY6" fmla="*/ 161925 h 438150"/>
                      <a:gd name="connsiteX7" fmla="*/ 739775 w 1022350"/>
                      <a:gd name="connsiteY7" fmla="*/ 3175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350" h="438150">
                        <a:moveTo>
                          <a:pt x="739775" y="3175"/>
                        </a:moveTo>
                        <a:lnTo>
                          <a:pt x="796925" y="0"/>
                        </a:lnTo>
                        <a:lnTo>
                          <a:pt x="995363" y="130175"/>
                        </a:lnTo>
                        <a:lnTo>
                          <a:pt x="1022350" y="231775"/>
                        </a:lnTo>
                        <a:lnTo>
                          <a:pt x="965200" y="438150"/>
                        </a:lnTo>
                        <a:lnTo>
                          <a:pt x="0" y="312738"/>
                        </a:lnTo>
                        <a:lnTo>
                          <a:pt x="185738" y="161925"/>
                        </a:lnTo>
                        <a:lnTo>
                          <a:pt x="739775" y="31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479"/>
                  </a:p>
                </p:txBody>
              </p:sp>
            </p:grpSp>
            <p:sp>
              <p:nvSpPr>
                <p:cNvPr id="62" name="任意多边形: 形状 61">
                  <a:extLst>
                    <a:ext uri="{FF2B5EF4-FFF2-40B4-BE49-F238E27FC236}">
                      <a16:creationId xmlns:a16="http://schemas.microsoft.com/office/drawing/2014/main" id="{EA843D81-FEAC-F710-0112-5A26D72AE079}"/>
                    </a:ext>
                  </a:extLst>
                </p:cNvPr>
                <p:cNvSpPr/>
                <p:nvPr/>
              </p:nvSpPr>
              <p:spPr>
                <a:xfrm>
                  <a:off x="5343525" y="3148013"/>
                  <a:ext cx="944563" cy="804862"/>
                </a:xfrm>
                <a:custGeom>
                  <a:avLst/>
                  <a:gdLst>
                    <a:gd name="connsiteX0" fmla="*/ 0 w 944563"/>
                    <a:gd name="connsiteY0" fmla="*/ 638175 h 804862"/>
                    <a:gd name="connsiteX1" fmla="*/ 422275 w 944563"/>
                    <a:gd name="connsiteY1" fmla="*/ 804862 h 804862"/>
                    <a:gd name="connsiteX2" fmla="*/ 944563 w 944563"/>
                    <a:gd name="connsiteY2" fmla="*/ 387350 h 804862"/>
                    <a:gd name="connsiteX3" fmla="*/ 892175 w 944563"/>
                    <a:gd name="connsiteY3" fmla="*/ 0 h 804862"/>
                    <a:gd name="connsiteX4" fmla="*/ 787400 w 944563"/>
                    <a:gd name="connsiteY4" fmla="*/ 15875 h 804862"/>
                    <a:gd name="connsiteX5" fmla="*/ 0 w 944563"/>
                    <a:gd name="connsiteY5" fmla="*/ 638175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4563" h="804862">
                      <a:moveTo>
                        <a:pt x="0" y="638175"/>
                      </a:moveTo>
                      <a:lnTo>
                        <a:pt x="422275" y="804862"/>
                      </a:lnTo>
                      <a:lnTo>
                        <a:pt x="944563" y="387350"/>
                      </a:lnTo>
                      <a:lnTo>
                        <a:pt x="892175" y="0"/>
                      </a:lnTo>
                      <a:lnTo>
                        <a:pt x="787400" y="15875"/>
                      </a:lnTo>
                      <a:lnTo>
                        <a:pt x="0" y="63817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479"/>
                </a:p>
              </p:txBody>
            </p:sp>
            <p:sp>
              <p:nvSpPr>
                <p:cNvPr id="63" name="任意多边形: 形状 62">
                  <a:extLst>
                    <a:ext uri="{FF2B5EF4-FFF2-40B4-BE49-F238E27FC236}">
                      <a16:creationId xmlns:a16="http://schemas.microsoft.com/office/drawing/2014/main" id="{16528CBF-BE4A-2778-429C-2835F9E74D2F}"/>
                    </a:ext>
                  </a:extLst>
                </p:cNvPr>
                <p:cNvSpPr/>
                <p:nvPr/>
              </p:nvSpPr>
              <p:spPr>
                <a:xfrm>
                  <a:off x="6238875" y="3073400"/>
                  <a:ext cx="1000125" cy="582613"/>
                </a:xfrm>
                <a:custGeom>
                  <a:avLst/>
                  <a:gdLst>
                    <a:gd name="connsiteX0" fmla="*/ 0 w 1000125"/>
                    <a:gd name="connsiteY0" fmla="*/ 73025 h 582613"/>
                    <a:gd name="connsiteX1" fmla="*/ 87313 w 1000125"/>
                    <a:gd name="connsiteY1" fmla="*/ 0 h 582613"/>
                    <a:gd name="connsiteX2" fmla="*/ 633413 w 1000125"/>
                    <a:gd name="connsiteY2" fmla="*/ 82550 h 582613"/>
                    <a:gd name="connsiteX3" fmla="*/ 644525 w 1000125"/>
                    <a:gd name="connsiteY3" fmla="*/ 90488 h 582613"/>
                    <a:gd name="connsiteX4" fmla="*/ 1000125 w 1000125"/>
                    <a:gd name="connsiteY4" fmla="*/ 393700 h 582613"/>
                    <a:gd name="connsiteX5" fmla="*/ 747713 w 1000125"/>
                    <a:gd name="connsiteY5" fmla="*/ 582613 h 582613"/>
                    <a:gd name="connsiteX6" fmla="*/ 53975 w 1000125"/>
                    <a:gd name="connsiteY6" fmla="*/ 457200 h 582613"/>
                    <a:gd name="connsiteX7" fmla="*/ 0 w 1000125"/>
                    <a:gd name="connsiteY7" fmla="*/ 73025 h 58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125" h="582613">
                      <a:moveTo>
                        <a:pt x="0" y="73025"/>
                      </a:moveTo>
                      <a:lnTo>
                        <a:pt x="87313" y="0"/>
                      </a:lnTo>
                      <a:lnTo>
                        <a:pt x="633413" y="82550"/>
                      </a:lnTo>
                      <a:lnTo>
                        <a:pt x="644525" y="90488"/>
                      </a:lnTo>
                      <a:lnTo>
                        <a:pt x="1000125" y="393700"/>
                      </a:lnTo>
                      <a:lnTo>
                        <a:pt x="747713" y="582613"/>
                      </a:lnTo>
                      <a:lnTo>
                        <a:pt x="53975" y="457200"/>
                      </a:lnTo>
                      <a:lnTo>
                        <a:pt x="0" y="7302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479"/>
                </a:p>
              </p:txBody>
            </p:sp>
            <p:sp>
              <p:nvSpPr>
                <p:cNvPr id="64" name="任意多边形: 形状 63">
                  <a:extLst>
                    <a:ext uri="{FF2B5EF4-FFF2-40B4-BE49-F238E27FC236}">
                      <a16:creationId xmlns:a16="http://schemas.microsoft.com/office/drawing/2014/main" id="{D4776112-493E-A4BA-85C0-185AF74A62E8}"/>
                    </a:ext>
                  </a:extLst>
                </p:cNvPr>
                <p:cNvSpPr/>
                <p:nvPr/>
              </p:nvSpPr>
              <p:spPr>
                <a:xfrm>
                  <a:off x="6886575" y="2992438"/>
                  <a:ext cx="1150938" cy="476250"/>
                </a:xfrm>
                <a:custGeom>
                  <a:avLst/>
                  <a:gdLst>
                    <a:gd name="connsiteX0" fmla="*/ 0 w 1150938"/>
                    <a:gd name="connsiteY0" fmla="*/ 171450 h 476250"/>
                    <a:gd name="connsiteX1" fmla="*/ 1092200 w 1150938"/>
                    <a:gd name="connsiteY1" fmla="*/ 0 h 476250"/>
                    <a:gd name="connsiteX2" fmla="*/ 1150938 w 1150938"/>
                    <a:gd name="connsiteY2" fmla="*/ 85725 h 476250"/>
                    <a:gd name="connsiteX3" fmla="*/ 776288 w 1150938"/>
                    <a:gd name="connsiteY3" fmla="*/ 379412 h 476250"/>
                    <a:gd name="connsiteX4" fmla="*/ 534988 w 1150938"/>
                    <a:gd name="connsiteY4" fmla="*/ 476250 h 476250"/>
                    <a:gd name="connsiteX5" fmla="*/ 357188 w 1150938"/>
                    <a:gd name="connsiteY5" fmla="*/ 476250 h 476250"/>
                    <a:gd name="connsiteX6" fmla="*/ 0 w 1150938"/>
                    <a:gd name="connsiteY6" fmla="*/ 17145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0938" h="476250">
                      <a:moveTo>
                        <a:pt x="0" y="171450"/>
                      </a:moveTo>
                      <a:lnTo>
                        <a:pt x="1092200" y="0"/>
                      </a:lnTo>
                      <a:lnTo>
                        <a:pt x="1150938" y="85725"/>
                      </a:lnTo>
                      <a:lnTo>
                        <a:pt x="776288" y="379412"/>
                      </a:lnTo>
                      <a:lnTo>
                        <a:pt x="534988" y="476250"/>
                      </a:lnTo>
                      <a:lnTo>
                        <a:pt x="357188" y="476250"/>
                      </a:lnTo>
                      <a:lnTo>
                        <a:pt x="0" y="1714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479"/>
                </a:p>
              </p:txBody>
            </p:sp>
            <p:sp>
              <p:nvSpPr>
                <p:cNvPr id="65" name="任意多边形: 形状 64">
                  <a:extLst>
                    <a:ext uri="{FF2B5EF4-FFF2-40B4-BE49-F238E27FC236}">
                      <a16:creationId xmlns:a16="http://schemas.microsoft.com/office/drawing/2014/main" id="{68CA81D5-4AEE-9BDC-DDB7-703C8F3B0256}"/>
                    </a:ext>
                  </a:extLst>
                </p:cNvPr>
                <p:cNvSpPr/>
                <p:nvPr/>
              </p:nvSpPr>
              <p:spPr>
                <a:xfrm>
                  <a:off x="7431088" y="3371850"/>
                  <a:ext cx="684212" cy="465138"/>
                </a:xfrm>
                <a:custGeom>
                  <a:avLst/>
                  <a:gdLst>
                    <a:gd name="connsiteX0" fmla="*/ 0 w 684212"/>
                    <a:gd name="connsiteY0" fmla="*/ 101600 h 465138"/>
                    <a:gd name="connsiteX1" fmla="*/ 365125 w 684212"/>
                    <a:gd name="connsiteY1" fmla="*/ 465138 h 465138"/>
                    <a:gd name="connsiteX2" fmla="*/ 684212 w 684212"/>
                    <a:gd name="connsiteY2" fmla="*/ 379413 h 465138"/>
                    <a:gd name="connsiteX3" fmla="*/ 615950 w 684212"/>
                    <a:gd name="connsiteY3" fmla="*/ 219075 h 465138"/>
                    <a:gd name="connsiteX4" fmla="*/ 236537 w 684212"/>
                    <a:gd name="connsiteY4" fmla="*/ 0 h 465138"/>
                    <a:gd name="connsiteX5" fmla="*/ 0 w 684212"/>
                    <a:gd name="connsiteY5" fmla="*/ 101600 h 46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212" h="465138">
                      <a:moveTo>
                        <a:pt x="0" y="101600"/>
                      </a:moveTo>
                      <a:lnTo>
                        <a:pt x="365125" y="465138"/>
                      </a:lnTo>
                      <a:lnTo>
                        <a:pt x="684212" y="379413"/>
                      </a:lnTo>
                      <a:lnTo>
                        <a:pt x="615950" y="219075"/>
                      </a:lnTo>
                      <a:lnTo>
                        <a:pt x="236537" y="0"/>
                      </a:lnTo>
                      <a:lnTo>
                        <a:pt x="0" y="1016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479"/>
                </a:p>
              </p:txBody>
            </p:sp>
            <p:sp>
              <p:nvSpPr>
                <p:cNvPr id="66" name="任意多边形: 形状 65">
                  <a:extLst>
                    <a:ext uri="{FF2B5EF4-FFF2-40B4-BE49-F238E27FC236}">
                      <a16:creationId xmlns:a16="http://schemas.microsoft.com/office/drawing/2014/main" id="{C3C9BF1B-88BC-0EC0-8D10-F60D0DB485E5}"/>
                    </a:ext>
                  </a:extLst>
                </p:cNvPr>
                <p:cNvSpPr/>
                <p:nvPr/>
              </p:nvSpPr>
              <p:spPr>
                <a:xfrm>
                  <a:off x="8045450" y="3360738"/>
                  <a:ext cx="615950" cy="427037"/>
                </a:xfrm>
                <a:custGeom>
                  <a:avLst/>
                  <a:gdLst>
                    <a:gd name="connsiteX0" fmla="*/ 66675 w 615950"/>
                    <a:gd name="connsiteY0" fmla="*/ 388937 h 427037"/>
                    <a:gd name="connsiteX1" fmla="*/ 557213 w 615950"/>
                    <a:gd name="connsiteY1" fmla="*/ 427037 h 427037"/>
                    <a:gd name="connsiteX2" fmla="*/ 615950 w 615950"/>
                    <a:gd name="connsiteY2" fmla="*/ 315912 h 427037"/>
                    <a:gd name="connsiteX3" fmla="*/ 422275 w 615950"/>
                    <a:gd name="connsiteY3" fmla="*/ 0 h 427037"/>
                    <a:gd name="connsiteX4" fmla="*/ 0 w 615950"/>
                    <a:gd name="connsiteY4" fmla="*/ 220662 h 427037"/>
                    <a:gd name="connsiteX5" fmla="*/ 66675 w 615950"/>
                    <a:gd name="connsiteY5" fmla="*/ 388937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5950" h="427037">
                      <a:moveTo>
                        <a:pt x="66675" y="388937"/>
                      </a:moveTo>
                      <a:lnTo>
                        <a:pt x="557213" y="427037"/>
                      </a:lnTo>
                      <a:lnTo>
                        <a:pt x="615950" y="315912"/>
                      </a:lnTo>
                      <a:lnTo>
                        <a:pt x="422275" y="0"/>
                      </a:lnTo>
                      <a:lnTo>
                        <a:pt x="0" y="220662"/>
                      </a:lnTo>
                      <a:lnTo>
                        <a:pt x="66675" y="388937"/>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479"/>
                </a:p>
              </p:txBody>
            </p:sp>
            <p:sp>
              <p:nvSpPr>
                <p:cNvPr id="67" name="任意多边形: 形状 66">
                  <a:extLst>
                    <a:ext uri="{FF2B5EF4-FFF2-40B4-BE49-F238E27FC236}">
                      <a16:creationId xmlns:a16="http://schemas.microsoft.com/office/drawing/2014/main" id="{2327331D-E0C9-78B5-7195-790774FC8B63}"/>
                    </a:ext>
                  </a:extLst>
                </p:cNvPr>
                <p:cNvSpPr/>
                <p:nvPr/>
              </p:nvSpPr>
              <p:spPr>
                <a:xfrm>
                  <a:off x="8612188" y="3513138"/>
                  <a:ext cx="942975" cy="525462"/>
                </a:xfrm>
                <a:custGeom>
                  <a:avLst/>
                  <a:gdLst>
                    <a:gd name="connsiteX0" fmla="*/ 0 w 942975"/>
                    <a:gd name="connsiteY0" fmla="*/ 277812 h 525462"/>
                    <a:gd name="connsiteX1" fmla="*/ 146050 w 942975"/>
                    <a:gd name="connsiteY1" fmla="*/ 525462 h 525462"/>
                    <a:gd name="connsiteX2" fmla="*/ 758825 w 942975"/>
                    <a:gd name="connsiteY2" fmla="*/ 412750 h 525462"/>
                    <a:gd name="connsiteX3" fmla="*/ 942975 w 942975"/>
                    <a:gd name="connsiteY3" fmla="*/ 327025 h 525462"/>
                    <a:gd name="connsiteX4" fmla="*/ 882650 w 942975"/>
                    <a:gd name="connsiteY4" fmla="*/ 38100 h 525462"/>
                    <a:gd name="connsiteX5" fmla="*/ 638175 w 942975"/>
                    <a:gd name="connsiteY5" fmla="*/ 0 h 525462"/>
                    <a:gd name="connsiteX6" fmla="*/ 50800 w 942975"/>
                    <a:gd name="connsiteY6" fmla="*/ 158750 h 525462"/>
                    <a:gd name="connsiteX7" fmla="*/ 0 w 942975"/>
                    <a:gd name="connsiteY7" fmla="*/ 277812 h 525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975" h="525462">
                      <a:moveTo>
                        <a:pt x="0" y="277812"/>
                      </a:moveTo>
                      <a:lnTo>
                        <a:pt x="146050" y="525462"/>
                      </a:lnTo>
                      <a:lnTo>
                        <a:pt x="758825" y="412750"/>
                      </a:lnTo>
                      <a:lnTo>
                        <a:pt x="942975" y="327025"/>
                      </a:lnTo>
                      <a:lnTo>
                        <a:pt x="882650" y="38100"/>
                      </a:lnTo>
                      <a:lnTo>
                        <a:pt x="638175" y="0"/>
                      </a:lnTo>
                      <a:lnTo>
                        <a:pt x="50800" y="158750"/>
                      </a:lnTo>
                      <a:lnTo>
                        <a:pt x="0" y="277812"/>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479"/>
                </a:p>
              </p:txBody>
            </p:sp>
            <p:sp>
              <p:nvSpPr>
                <p:cNvPr id="68" name="任意多边形: 形状 67">
                  <a:extLst>
                    <a:ext uri="{FF2B5EF4-FFF2-40B4-BE49-F238E27FC236}">
                      <a16:creationId xmlns:a16="http://schemas.microsoft.com/office/drawing/2014/main" id="{63FB638E-08B9-C9F4-634B-9BC51E7AEF36}"/>
                    </a:ext>
                  </a:extLst>
                </p:cNvPr>
                <p:cNvSpPr/>
                <p:nvPr/>
              </p:nvSpPr>
              <p:spPr>
                <a:xfrm>
                  <a:off x="8739188" y="3929063"/>
                  <a:ext cx="874712" cy="563562"/>
                </a:xfrm>
                <a:custGeom>
                  <a:avLst/>
                  <a:gdLst>
                    <a:gd name="connsiteX0" fmla="*/ 22225 w 874712"/>
                    <a:gd name="connsiteY0" fmla="*/ 114300 h 563562"/>
                    <a:gd name="connsiteX1" fmla="*/ 0 w 874712"/>
                    <a:gd name="connsiteY1" fmla="*/ 163512 h 563562"/>
                    <a:gd name="connsiteX2" fmla="*/ 430212 w 874712"/>
                    <a:gd name="connsiteY2" fmla="*/ 563562 h 563562"/>
                    <a:gd name="connsiteX3" fmla="*/ 874712 w 874712"/>
                    <a:gd name="connsiteY3" fmla="*/ 415925 h 563562"/>
                    <a:gd name="connsiteX4" fmla="*/ 638175 w 874712"/>
                    <a:gd name="connsiteY4" fmla="*/ 0 h 563562"/>
                    <a:gd name="connsiteX5" fmla="*/ 22225 w 874712"/>
                    <a:gd name="connsiteY5" fmla="*/ 114300 h 563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4712" h="563562">
                      <a:moveTo>
                        <a:pt x="22225" y="114300"/>
                      </a:moveTo>
                      <a:lnTo>
                        <a:pt x="0" y="163512"/>
                      </a:lnTo>
                      <a:lnTo>
                        <a:pt x="430212" y="563562"/>
                      </a:lnTo>
                      <a:lnTo>
                        <a:pt x="874712" y="415925"/>
                      </a:lnTo>
                      <a:lnTo>
                        <a:pt x="638175" y="0"/>
                      </a:lnTo>
                      <a:lnTo>
                        <a:pt x="22225" y="1143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479"/>
                </a:p>
              </p:txBody>
            </p:sp>
            <p:sp>
              <p:nvSpPr>
                <p:cNvPr id="69" name="任意多边形: 形状 68">
                  <a:extLst>
                    <a:ext uri="{FF2B5EF4-FFF2-40B4-BE49-F238E27FC236}">
                      <a16:creationId xmlns:a16="http://schemas.microsoft.com/office/drawing/2014/main" id="{99DD41CE-AC63-F399-FBFE-99C934C6A22E}"/>
                    </a:ext>
                  </a:extLst>
                </p:cNvPr>
                <p:cNvSpPr/>
                <p:nvPr/>
              </p:nvSpPr>
              <p:spPr>
                <a:xfrm>
                  <a:off x="4957820" y="4308105"/>
                  <a:ext cx="1112838" cy="931863"/>
                </a:xfrm>
                <a:custGeom>
                  <a:avLst/>
                  <a:gdLst>
                    <a:gd name="connsiteX0" fmla="*/ 679450 w 1112838"/>
                    <a:gd name="connsiteY0" fmla="*/ 0 h 931863"/>
                    <a:gd name="connsiteX1" fmla="*/ 3175 w 1112838"/>
                    <a:gd name="connsiteY1" fmla="*/ 114300 h 931863"/>
                    <a:gd name="connsiteX2" fmla="*/ 0 w 1112838"/>
                    <a:gd name="connsiteY2" fmla="*/ 131763 h 931863"/>
                    <a:gd name="connsiteX3" fmla="*/ 106363 w 1112838"/>
                    <a:gd name="connsiteY3" fmla="*/ 454025 h 931863"/>
                    <a:gd name="connsiteX4" fmla="*/ 874713 w 1112838"/>
                    <a:gd name="connsiteY4" fmla="*/ 931863 h 931863"/>
                    <a:gd name="connsiteX5" fmla="*/ 1112838 w 1112838"/>
                    <a:gd name="connsiteY5" fmla="*/ 771525 h 931863"/>
                    <a:gd name="connsiteX6" fmla="*/ 679450 w 1112838"/>
                    <a:gd name="connsiteY6" fmla="*/ 0 h 9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2838" h="931863">
                      <a:moveTo>
                        <a:pt x="679450" y="0"/>
                      </a:moveTo>
                      <a:lnTo>
                        <a:pt x="3175" y="114300"/>
                      </a:lnTo>
                      <a:lnTo>
                        <a:pt x="0" y="131763"/>
                      </a:lnTo>
                      <a:lnTo>
                        <a:pt x="106363" y="454025"/>
                      </a:lnTo>
                      <a:lnTo>
                        <a:pt x="874713" y="931863"/>
                      </a:lnTo>
                      <a:lnTo>
                        <a:pt x="1112838" y="771525"/>
                      </a:lnTo>
                      <a:lnTo>
                        <a:pt x="679450"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479"/>
                </a:p>
              </p:txBody>
            </p:sp>
            <p:sp>
              <p:nvSpPr>
                <p:cNvPr id="70" name="任意多边形: 形状 69">
                  <a:extLst>
                    <a:ext uri="{FF2B5EF4-FFF2-40B4-BE49-F238E27FC236}">
                      <a16:creationId xmlns:a16="http://schemas.microsoft.com/office/drawing/2014/main" id="{2CB0CFAF-8FCE-033E-D1D4-76870C4EE471}"/>
                    </a:ext>
                  </a:extLst>
                </p:cNvPr>
                <p:cNvSpPr/>
                <p:nvPr/>
              </p:nvSpPr>
              <p:spPr>
                <a:xfrm>
                  <a:off x="4492872" y="3755968"/>
                  <a:ext cx="1331912" cy="666750"/>
                </a:xfrm>
                <a:custGeom>
                  <a:avLst/>
                  <a:gdLst>
                    <a:gd name="connsiteX0" fmla="*/ 862012 w 1331912"/>
                    <a:gd name="connsiteY0" fmla="*/ 25400 h 666750"/>
                    <a:gd name="connsiteX1" fmla="*/ 793750 w 1331912"/>
                    <a:gd name="connsiteY1" fmla="*/ 0 h 666750"/>
                    <a:gd name="connsiteX2" fmla="*/ 515937 w 1331912"/>
                    <a:gd name="connsiteY2" fmla="*/ 136525 h 666750"/>
                    <a:gd name="connsiteX3" fmla="*/ 0 w 1331912"/>
                    <a:gd name="connsiteY3" fmla="*/ 473075 h 666750"/>
                    <a:gd name="connsiteX4" fmla="*/ 482600 w 1331912"/>
                    <a:gd name="connsiteY4" fmla="*/ 666750 h 666750"/>
                    <a:gd name="connsiteX5" fmla="*/ 1163637 w 1331912"/>
                    <a:gd name="connsiteY5" fmla="*/ 546100 h 666750"/>
                    <a:gd name="connsiteX6" fmla="*/ 1331912 w 1331912"/>
                    <a:gd name="connsiteY6" fmla="*/ 261937 h 666750"/>
                    <a:gd name="connsiteX7" fmla="*/ 1285875 w 1331912"/>
                    <a:gd name="connsiteY7" fmla="*/ 192087 h 666750"/>
                    <a:gd name="connsiteX8" fmla="*/ 862012 w 1331912"/>
                    <a:gd name="connsiteY8" fmla="*/ 2540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1912" h="666750">
                      <a:moveTo>
                        <a:pt x="862012" y="25400"/>
                      </a:moveTo>
                      <a:lnTo>
                        <a:pt x="793750" y="0"/>
                      </a:lnTo>
                      <a:lnTo>
                        <a:pt x="515937" y="136525"/>
                      </a:lnTo>
                      <a:lnTo>
                        <a:pt x="0" y="473075"/>
                      </a:lnTo>
                      <a:lnTo>
                        <a:pt x="482600" y="666750"/>
                      </a:lnTo>
                      <a:lnTo>
                        <a:pt x="1163637" y="546100"/>
                      </a:lnTo>
                      <a:lnTo>
                        <a:pt x="1331912" y="261937"/>
                      </a:lnTo>
                      <a:lnTo>
                        <a:pt x="1285875" y="192087"/>
                      </a:lnTo>
                      <a:lnTo>
                        <a:pt x="862012" y="254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479"/>
                </a:p>
              </p:txBody>
            </p:sp>
            <p:sp>
              <p:nvSpPr>
                <p:cNvPr id="71" name="任意多边形: 形状 70">
                  <a:extLst>
                    <a:ext uri="{FF2B5EF4-FFF2-40B4-BE49-F238E27FC236}">
                      <a16:creationId xmlns:a16="http://schemas.microsoft.com/office/drawing/2014/main" id="{43BFD478-38F1-D11B-6C93-C79DC246A7A0}"/>
                    </a:ext>
                  </a:extLst>
                </p:cNvPr>
                <p:cNvSpPr/>
                <p:nvPr/>
              </p:nvSpPr>
              <p:spPr>
                <a:xfrm>
                  <a:off x="8176890" y="4572265"/>
                  <a:ext cx="1319213" cy="512763"/>
                </a:xfrm>
                <a:custGeom>
                  <a:avLst/>
                  <a:gdLst>
                    <a:gd name="connsiteX0" fmla="*/ 0 w 1319213"/>
                    <a:gd name="connsiteY0" fmla="*/ 196850 h 512763"/>
                    <a:gd name="connsiteX1" fmla="*/ 26988 w 1319213"/>
                    <a:gd name="connsiteY1" fmla="*/ 304800 h 512763"/>
                    <a:gd name="connsiteX2" fmla="*/ 1319213 w 1319213"/>
                    <a:gd name="connsiteY2" fmla="*/ 512763 h 512763"/>
                    <a:gd name="connsiteX3" fmla="*/ 1204913 w 1319213"/>
                    <a:gd name="connsiteY3" fmla="*/ 241300 h 512763"/>
                    <a:gd name="connsiteX4" fmla="*/ 977900 w 1319213"/>
                    <a:gd name="connsiteY4" fmla="*/ 0 h 512763"/>
                    <a:gd name="connsiteX5" fmla="*/ 0 w 1319213"/>
                    <a:gd name="connsiteY5" fmla="*/ 196850 h 5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9213" h="512763">
                      <a:moveTo>
                        <a:pt x="0" y="196850"/>
                      </a:moveTo>
                      <a:lnTo>
                        <a:pt x="26988" y="304800"/>
                      </a:lnTo>
                      <a:lnTo>
                        <a:pt x="1319213" y="512763"/>
                      </a:lnTo>
                      <a:lnTo>
                        <a:pt x="1204913" y="241300"/>
                      </a:lnTo>
                      <a:lnTo>
                        <a:pt x="977900" y="0"/>
                      </a:lnTo>
                      <a:lnTo>
                        <a:pt x="0" y="1968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479"/>
                </a:p>
              </p:txBody>
            </p:sp>
            <p:sp>
              <p:nvSpPr>
                <p:cNvPr id="72" name="任意多边形: 形状 71">
                  <a:extLst>
                    <a:ext uri="{FF2B5EF4-FFF2-40B4-BE49-F238E27FC236}">
                      <a16:creationId xmlns:a16="http://schemas.microsoft.com/office/drawing/2014/main" id="{B620CDA7-3090-E887-F037-A476873401B9}"/>
                    </a:ext>
                  </a:extLst>
                </p:cNvPr>
                <p:cNvSpPr/>
                <p:nvPr/>
              </p:nvSpPr>
              <p:spPr>
                <a:xfrm>
                  <a:off x="9156626" y="4309989"/>
                  <a:ext cx="1082675" cy="501650"/>
                </a:xfrm>
                <a:custGeom>
                  <a:avLst/>
                  <a:gdLst>
                    <a:gd name="connsiteX0" fmla="*/ 9525 w 1082675"/>
                    <a:gd name="connsiteY0" fmla="*/ 185738 h 501650"/>
                    <a:gd name="connsiteX1" fmla="*/ 0 w 1082675"/>
                    <a:gd name="connsiteY1" fmla="*/ 252413 h 501650"/>
                    <a:gd name="connsiteX2" fmla="*/ 231775 w 1082675"/>
                    <a:gd name="connsiteY2" fmla="*/ 501650 h 501650"/>
                    <a:gd name="connsiteX3" fmla="*/ 1082675 w 1082675"/>
                    <a:gd name="connsiteY3" fmla="*/ 158750 h 501650"/>
                    <a:gd name="connsiteX4" fmla="*/ 771525 w 1082675"/>
                    <a:gd name="connsiteY4" fmla="*/ 0 h 501650"/>
                    <a:gd name="connsiteX5" fmla="*/ 460375 w 1082675"/>
                    <a:gd name="connsiteY5" fmla="*/ 34925 h 501650"/>
                    <a:gd name="connsiteX6" fmla="*/ 9525 w 1082675"/>
                    <a:gd name="connsiteY6" fmla="*/ 185738 h 50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675" h="501650">
                      <a:moveTo>
                        <a:pt x="9525" y="185738"/>
                      </a:moveTo>
                      <a:lnTo>
                        <a:pt x="0" y="252413"/>
                      </a:lnTo>
                      <a:lnTo>
                        <a:pt x="231775" y="501650"/>
                      </a:lnTo>
                      <a:lnTo>
                        <a:pt x="1082675" y="158750"/>
                      </a:lnTo>
                      <a:lnTo>
                        <a:pt x="771525" y="0"/>
                      </a:lnTo>
                      <a:lnTo>
                        <a:pt x="460375" y="34925"/>
                      </a:lnTo>
                      <a:lnTo>
                        <a:pt x="9525" y="185738"/>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479"/>
                </a:p>
              </p:txBody>
            </p:sp>
            <p:sp>
              <p:nvSpPr>
                <p:cNvPr id="73" name="任意多边形: 形状 72">
                  <a:extLst>
                    <a:ext uri="{FF2B5EF4-FFF2-40B4-BE49-F238E27FC236}">
                      <a16:creationId xmlns:a16="http://schemas.microsoft.com/office/drawing/2014/main" id="{6A79A252-CB53-FD8F-D88D-19AEFA98731D}"/>
                    </a:ext>
                  </a:extLst>
                </p:cNvPr>
                <p:cNvSpPr/>
                <p:nvPr/>
              </p:nvSpPr>
              <p:spPr>
                <a:xfrm>
                  <a:off x="8148180" y="4876292"/>
                  <a:ext cx="1423987" cy="427037"/>
                </a:xfrm>
                <a:custGeom>
                  <a:avLst/>
                  <a:gdLst>
                    <a:gd name="connsiteX0" fmla="*/ 58737 w 1423987"/>
                    <a:gd name="connsiteY0" fmla="*/ 0 h 427037"/>
                    <a:gd name="connsiteX1" fmla="*/ 0 w 1423987"/>
                    <a:gd name="connsiteY1" fmla="*/ 198437 h 427037"/>
                    <a:gd name="connsiteX2" fmla="*/ 3175 w 1423987"/>
                    <a:gd name="connsiteY2" fmla="*/ 322262 h 427037"/>
                    <a:gd name="connsiteX3" fmla="*/ 233362 w 1423987"/>
                    <a:gd name="connsiteY3" fmla="*/ 415925 h 427037"/>
                    <a:gd name="connsiteX4" fmla="*/ 1189037 w 1423987"/>
                    <a:gd name="connsiteY4" fmla="*/ 427037 h 427037"/>
                    <a:gd name="connsiteX5" fmla="*/ 1423987 w 1423987"/>
                    <a:gd name="connsiteY5" fmla="*/ 285750 h 427037"/>
                    <a:gd name="connsiteX6" fmla="*/ 1352550 w 1423987"/>
                    <a:gd name="connsiteY6" fmla="*/ 203200 h 427037"/>
                    <a:gd name="connsiteX7" fmla="*/ 58737 w 1423987"/>
                    <a:gd name="connsiteY7" fmla="*/ 0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3987" h="427037">
                      <a:moveTo>
                        <a:pt x="58737" y="0"/>
                      </a:moveTo>
                      <a:lnTo>
                        <a:pt x="0" y="198437"/>
                      </a:lnTo>
                      <a:cubicBezTo>
                        <a:pt x="1058" y="239712"/>
                        <a:pt x="2117" y="280987"/>
                        <a:pt x="3175" y="322262"/>
                      </a:cubicBezTo>
                      <a:lnTo>
                        <a:pt x="233362" y="415925"/>
                      </a:lnTo>
                      <a:lnTo>
                        <a:pt x="1189037" y="427037"/>
                      </a:lnTo>
                      <a:lnTo>
                        <a:pt x="1423987" y="285750"/>
                      </a:lnTo>
                      <a:lnTo>
                        <a:pt x="1352550" y="203200"/>
                      </a:lnTo>
                      <a:lnTo>
                        <a:pt x="58737"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479"/>
                </a:p>
              </p:txBody>
            </p:sp>
            <p:sp>
              <p:nvSpPr>
                <p:cNvPr id="74" name="任意多边形: 形状 73">
                  <a:extLst>
                    <a:ext uri="{FF2B5EF4-FFF2-40B4-BE49-F238E27FC236}">
                      <a16:creationId xmlns:a16="http://schemas.microsoft.com/office/drawing/2014/main" id="{C69925B3-FB9E-60DF-DDB1-2E7574DE68A6}"/>
                    </a:ext>
                  </a:extLst>
                </p:cNvPr>
                <p:cNvSpPr/>
                <p:nvPr/>
              </p:nvSpPr>
              <p:spPr>
                <a:xfrm>
                  <a:off x="6906417" y="4962456"/>
                  <a:ext cx="1231900" cy="358775"/>
                </a:xfrm>
                <a:custGeom>
                  <a:avLst/>
                  <a:gdLst>
                    <a:gd name="connsiteX0" fmla="*/ 263525 w 1231900"/>
                    <a:gd name="connsiteY0" fmla="*/ 0 h 358775"/>
                    <a:gd name="connsiteX1" fmla="*/ 1223963 w 1231900"/>
                    <a:gd name="connsiteY1" fmla="*/ 122238 h 358775"/>
                    <a:gd name="connsiteX2" fmla="*/ 1231900 w 1231900"/>
                    <a:gd name="connsiteY2" fmla="*/ 239713 h 358775"/>
                    <a:gd name="connsiteX3" fmla="*/ 915988 w 1231900"/>
                    <a:gd name="connsiteY3" fmla="*/ 358775 h 358775"/>
                    <a:gd name="connsiteX4" fmla="*/ 342900 w 1231900"/>
                    <a:gd name="connsiteY4" fmla="*/ 298450 h 358775"/>
                    <a:gd name="connsiteX5" fmla="*/ 0 w 1231900"/>
                    <a:gd name="connsiteY5" fmla="*/ 127000 h 358775"/>
                    <a:gd name="connsiteX6" fmla="*/ 263525 w 1231900"/>
                    <a:gd name="connsiteY6" fmla="*/ 0 h 35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1900" h="358775">
                      <a:moveTo>
                        <a:pt x="263525" y="0"/>
                      </a:moveTo>
                      <a:lnTo>
                        <a:pt x="1223963" y="122238"/>
                      </a:lnTo>
                      <a:lnTo>
                        <a:pt x="1231900" y="239713"/>
                      </a:lnTo>
                      <a:lnTo>
                        <a:pt x="915988" y="358775"/>
                      </a:lnTo>
                      <a:lnTo>
                        <a:pt x="342900" y="298450"/>
                      </a:lnTo>
                      <a:lnTo>
                        <a:pt x="0" y="127000"/>
                      </a:lnTo>
                      <a:lnTo>
                        <a:pt x="263525"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479"/>
                </a:p>
              </p:txBody>
            </p:sp>
            <p:sp>
              <p:nvSpPr>
                <p:cNvPr id="75" name="任意多边形: 形状 74">
                  <a:extLst>
                    <a:ext uri="{FF2B5EF4-FFF2-40B4-BE49-F238E27FC236}">
                      <a16:creationId xmlns:a16="http://schemas.microsoft.com/office/drawing/2014/main" id="{65925AC6-D80E-4461-D3A7-06B265386596}"/>
                    </a:ext>
                  </a:extLst>
                </p:cNvPr>
                <p:cNvSpPr/>
                <p:nvPr/>
              </p:nvSpPr>
              <p:spPr>
                <a:xfrm>
                  <a:off x="6150221" y="4397945"/>
                  <a:ext cx="1222375" cy="690562"/>
                </a:xfrm>
                <a:custGeom>
                  <a:avLst/>
                  <a:gdLst>
                    <a:gd name="connsiteX0" fmla="*/ 690562 w 1222375"/>
                    <a:gd name="connsiteY0" fmla="*/ 0 h 690562"/>
                    <a:gd name="connsiteX1" fmla="*/ 0 w 1222375"/>
                    <a:gd name="connsiteY1" fmla="*/ 665162 h 690562"/>
                    <a:gd name="connsiteX2" fmla="*/ 760412 w 1222375"/>
                    <a:gd name="connsiteY2" fmla="*/ 690562 h 690562"/>
                    <a:gd name="connsiteX3" fmla="*/ 1027112 w 1222375"/>
                    <a:gd name="connsiteY3" fmla="*/ 565150 h 690562"/>
                    <a:gd name="connsiteX4" fmla="*/ 1222375 w 1222375"/>
                    <a:gd name="connsiteY4" fmla="*/ 406400 h 690562"/>
                    <a:gd name="connsiteX5" fmla="*/ 690562 w 1222375"/>
                    <a:gd name="connsiteY5" fmla="*/ 0 h 69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375" h="690562">
                      <a:moveTo>
                        <a:pt x="690562" y="0"/>
                      </a:moveTo>
                      <a:lnTo>
                        <a:pt x="0" y="665162"/>
                      </a:lnTo>
                      <a:lnTo>
                        <a:pt x="760412" y="690562"/>
                      </a:lnTo>
                      <a:lnTo>
                        <a:pt x="1027112" y="565150"/>
                      </a:lnTo>
                      <a:lnTo>
                        <a:pt x="1222375" y="406400"/>
                      </a:lnTo>
                      <a:lnTo>
                        <a:pt x="690562"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479"/>
                </a:p>
              </p:txBody>
            </p:sp>
            <p:sp>
              <p:nvSpPr>
                <p:cNvPr id="76" name="任意多边形: 形状 75">
                  <a:extLst>
                    <a:ext uri="{FF2B5EF4-FFF2-40B4-BE49-F238E27FC236}">
                      <a16:creationId xmlns:a16="http://schemas.microsoft.com/office/drawing/2014/main" id="{7023A187-18AB-6CD9-6DE9-CBEE86D8F1F9}"/>
                    </a:ext>
                  </a:extLst>
                </p:cNvPr>
                <p:cNvSpPr/>
                <p:nvPr/>
              </p:nvSpPr>
              <p:spPr>
                <a:xfrm>
                  <a:off x="5824181" y="5062962"/>
                  <a:ext cx="1428750" cy="755650"/>
                </a:xfrm>
                <a:custGeom>
                  <a:avLst/>
                  <a:gdLst>
                    <a:gd name="connsiteX0" fmla="*/ 234950 w 1428750"/>
                    <a:gd name="connsiteY0" fmla="*/ 19050 h 755650"/>
                    <a:gd name="connsiteX1" fmla="*/ 296863 w 1428750"/>
                    <a:gd name="connsiteY1" fmla="*/ 0 h 755650"/>
                    <a:gd name="connsiteX2" fmla="*/ 1079500 w 1428750"/>
                    <a:gd name="connsiteY2" fmla="*/ 23812 h 755650"/>
                    <a:gd name="connsiteX3" fmla="*/ 1428750 w 1428750"/>
                    <a:gd name="connsiteY3" fmla="*/ 196850 h 755650"/>
                    <a:gd name="connsiteX4" fmla="*/ 1303338 w 1428750"/>
                    <a:gd name="connsiteY4" fmla="*/ 755650 h 755650"/>
                    <a:gd name="connsiteX5" fmla="*/ 303213 w 1428750"/>
                    <a:gd name="connsiteY5" fmla="*/ 484187 h 755650"/>
                    <a:gd name="connsiteX6" fmla="*/ 0 w 1428750"/>
                    <a:gd name="connsiteY6" fmla="*/ 196850 h 755650"/>
                    <a:gd name="connsiteX7" fmla="*/ 4763 w 1428750"/>
                    <a:gd name="connsiteY7" fmla="*/ 177800 h 755650"/>
                    <a:gd name="connsiteX8" fmla="*/ 234950 w 1428750"/>
                    <a:gd name="connsiteY8" fmla="*/ 19050 h 75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0" h="755650">
                      <a:moveTo>
                        <a:pt x="234950" y="19050"/>
                      </a:moveTo>
                      <a:lnTo>
                        <a:pt x="296863" y="0"/>
                      </a:lnTo>
                      <a:lnTo>
                        <a:pt x="1079500" y="23812"/>
                      </a:lnTo>
                      <a:lnTo>
                        <a:pt x="1428750" y="196850"/>
                      </a:lnTo>
                      <a:lnTo>
                        <a:pt x="1303338" y="755650"/>
                      </a:lnTo>
                      <a:lnTo>
                        <a:pt x="303213" y="484187"/>
                      </a:lnTo>
                      <a:lnTo>
                        <a:pt x="0" y="196850"/>
                      </a:lnTo>
                      <a:lnTo>
                        <a:pt x="4763" y="177800"/>
                      </a:lnTo>
                      <a:lnTo>
                        <a:pt x="234950" y="190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479"/>
                </a:p>
              </p:txBody>
            </p:sp>
          </p:grpSp>
          <p:sp>
            <p:nvSpPr>
              <p:cNvPr id="21" name="任意多边形: 形状 20">
                <a:extLst>
                  <a:ext uri="{FF2B5EF4-FFF2-40B4-BE49-F238E27FC236}">
                    <a16:creationId xmlns:a16="http://schemas.microsoft.com/office/drawing/2014/main" id="{C331F2C6-4E34-8061-0D56-63033FFF4230}"/>
                  </a:ext>
                </a:extLst>
              </p:cNvPr>
              <p:cNvSpPr/>
              <p:nvPr/>
            </p:nvSpPr>
            <p:spPr>
              <a:xfrm>
                <a:off x="4786313" y="3146425"/>
                <a:ext cx="1008062" cy="577850"/>
              </a:xfrm>
              <a:custGeom>
                <a:avLst/>
                <a:gdLst>
                  <a:gd name="connsiteX0" fmla="*/ 0 w 1008062"/>
                  <a:gd name="connsiteY0" fmla="*/ 103188 h 577850"/>
                  <a:gd name="connsiteX1" fmla="*/ 558800 w 1008062"/>
                  <a:gd name="connsiteY1" fmla="*/ 0 h 577850"/>
                  <a:gd name="connsiteX2" fmla="*/ 1008062 w 1008062"/>
                  <a:gd name="connsiteY2" fmla="*/ 452438 h 577850"/>
                  <a:gd name="connsiteX3" fmla="*/ 736600 w 1008062"/>
                  <a:gd name="connsiteY3" fmla="*/ 577850 h 577850"/>
                  <a:gd name="connsiteX4" fmla="*/ 7937 w 1008062"/>
                  <a:gd name="connsiteY4" fmla="*/ 542925 h 577850"/>
                  <a:gd name="connsiteX5" fmla="*/ 0 w 1008062"/>
                  <a:gd name="connsiteY5" fmla="*/ 103188 h 5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062" h="577850">
                    <a:moveTo>
                      <a:pt x="0" y="103188"/>
                    </a:moveTo>
                    <a:lnTo>
                      <a:pt x="558800" y="0"/>
                    </a:lnTo>
                    <a:lnTo>
                      <a:pt x="1008062" y="452438"/>
                    </a:lnTo>
                    <a:lnTo>
                      <a:pt x="736600" y="577850"/>
                    </a:lnTo>
                    <a:lnTo>
                      <a:pt x="7937" y="542925"/>
                    </a:lnTo>
                    <a:cubicBezTo>
                      <a:pt x="8466" y="397404"/>
                      <a:pt x="8996" y="251884"/>
                      <a:pt x="0" y="103188"/>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479"/>
              </a:p>
            </p:txBody>
          </p:sp>
          <p:sp>
            <p:nvSpPr>
              <p:cNvPr id="22" name="任意多边形: 形状 21">
                <a:extLst>
                  <a:ext uri="{FF2B5EF4-FFF2-40B4-BE49-F238E27FC236}">
                    <a16:creationId xmlns:a16="http://schemas.microsoft.com/office/drawing/2014/main" id="{BF04BF2F-EF0D-60AF-D2C5-0051580DA950}"/>
                  </a:ext>
                </a:extLst>
              </p:cNvPr>
              <p:cNvSpPr/>
              <p:nvPr/>
            </p:nvSpPr>
            <p:spPr>
              <a:xfrm>
                <a:off x="4792663" y="3689350"/>
                <a:ext cx="731837" cy="382588"/>
              </a:xfrm>
              <a:custGeom>
                <a:avLst/>
                <a:gdLst>
                  <a:gd name="connsiteX0" fmla="*/ 0 w 731837"/>
                  <a:gd name="connsiteY0" fmla="*/ 0 h 382588"/>
                  <a:gd name="connsiteX1" fmla="*/ 731837 w 731837"/>
                  <a:gd name="connsiteY1" fmla="*/ 34925 h 382588"/>
                  <a:gd name="connsiteX2" fmla="*/ 204787 w 731837"/>
                  <a:gd name="connsiteY2" fmla="*/ 382588 h 382588"/>
                  <a:gd name="connsiteX3" fmla="*/ 68262 w 731837"/>
                  <a:gd name="connsiteY3" fmla="*/ 379413 h 382588"/>
                  <a:gd name="connsiteX4" fmla="*/ 0 w 731837"/>
                  <a:gd name="connsiteY4" fmla="*/ 252413 h 382588"/>
                  <a:gd name="connsiteX5" fmla="*/ 0 w 731837"/>
                  <a:gd name="connsiteY5" fmla="*/ 0 h 38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37" h="382588">
                    <a:moveTo>
                      <a:pt x="0" y="0"/>
                    </a:moveTo>
                    <a:lnTo>
                      <a:pt x="731837" y="34925"/>
                    </a:lnTo>
                    <a:lnTo>
                      <a:pt x="204787" y="382588"/>
                    </a:lnTo>
                    <a:lnTo>
                      <a:pt x="68262" y="379413"/>
                    </a:lnTo>
                    <a:lnTo>
                      <a:pt x="0" y="252413"/>
                    </a:lnTo>
                    <a:cubicBezTo>
                      <a:pt x="1058" y="170392"/>
                      <a:pt x="2117" y="88371"/>
                      <a:pt x="0" y="0"/>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479"/>
              </a:p>
            </p:txBody>
          </p:sp>
          <p:sp>
            <p:nvSpPr>
              <p:cNvPr id="24" name="任意多边形: 形状 23">
                <a:extLst>
                  <a:ext uri="{FF2B5EF4-FFF2-40B4-BE49-F238E27FC236}">
                    <a16:creationId xmlns:a16="http://schemas.microsoft.com/office/drawing/2014/main" id="{F0D98B7F-3B38-F105-A11C-6123D27BCF7A}"/>
                  </a:ext>
                </a:extLst>
              </p:cNvPr>
              <p:cNvSpPr/>
              <p:nvPr/>
            </p:nvSpPr>
            <p:spPr>
              <a:xfrm>
                <a:off x="4789488" y="4064000"/>
                <a:ext cx="688975" cy="606425"/>
              </a:xfrm>
              <a:custGeom>
                <a:avLst/>
                <a:gdLst>
                  <a:gd name="connsiteX0" fmla="*/ 68262 w 688975"/>
                  <a:gd name="connsiteY0" fmla="*/ 7938 h 606425"/>
                  <a:gd name="connsiteX1" fmla="*/ 206375 w 688975"/>
                  <a:gd name="connsiteY1" fmla="*/ 0 h 606425"/>
                  <a:gd name="connsiteX2" fmla="*/ 688975 w 688975"/>
                  <a:gd name="connsiteY2" fmla="*/ 196850 h 606425"/>
                  <a:gd name="connsiteX3" fmla="*/ 682625 w 688975"/>
                  <a:gd name="connsiteY3" fmla="*/ 212725 h 606425"/>
                  <a:gd name="connsiteX4" fmla="*/ 139700 w 688975"/>
                  <a:gd name="connsiteY4" fmla="*/ 561975 h 606425"/>
                  <a:gd name="connsiteX5" fmla="*/ 0 w 688975"/>
                  <a:gd name="connsiteY5" fmla="*/ 606425 h 606425"/>
                  <a:gd name="connsiteX6" fmla="*/ 3175 w 688975"/>
                  <a:gd name="connsiteY6" fmla="*/ 34925 h 606425"/>
                  <a:gd name="connsiteX7" fmla="*/ 68262 w 688975"/>
                  <a:gd name="connsiteY7" fmla="*/ 7938 h 60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975" h="606425">
                    <a:moveTo>
                      <a:pt x="68262" y="7938"/>
                    </a:moveTo>
                    <a:lnTo>
                      <a:pt x="206375" y="0"/>
                    </a:lnTo>
                    <a:lnTo>
                      <a:pt x="688975" y="196850"/>
                    </a:lnTo>
                    <a:lnTo>
                      <a:pt x="682625" y="212725"/>
                    </a:lnTo>
                    <a:lnTo>
                      <a:pt x="139700" y="561975"/>
                    </a:lnTo>
                    <a:lnTo>
                      <a:pt x="0" y="606425"/>
                    </a:lnTo>
                    <a:cubicBezTo>
                      <a:pt x="1058" y="415925"/>
                      <a:pt x="2117" y="225425"/>
                      <a:pt x="3175" y="34925"/>
                    </a:cubicBezTo>
                    <a:lnTo>
                      <a:pt x="68262" y="79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479"/>
              </a:p>
            </p:txBody>
          </p:sp>
          <p:sp>
            <p:nvSpPr>
              <p:cNvPr id="25" name="任意多边形: 形状 24">
                <a:extLst>
                  <a:ext uri="{FF2B5EF4-FFF2-40B4-BE49-F238E27FC236}">
                    <a16:creationId xmlns:a16="http://schemas.microsoft.com/office/drawing/2014/main" id="{E3A2A7D6-DAF4-12D2-F1E4-3319879C20CC}"/>
                  </a:ext>
                </a:extLst>
              </p:cNvPr>
              <p:cNvSpPr/>
              <p:nvPr/>
            </p:nvSpPr>
            <p:spPr>
              <a:xfrm>
                <a:off x="4940300" y="4286250"/>
                <a:ext cx="635000" cy="334963"/>
              </a:xfrm>
              <a:custGeom>
                <a:avLst/>
                <a:gdLst>
                  <a:gd name="connsiteX0" fmla="*/ 0 w 635000"/>
                  <a:gd name="connsiteY0" fmla="*/ 334963 h 334963"/>
                  <a:gd name="connsiteX1" fmla="*/ 531813 w 635000"/>
                  <a:gd name="connsiteY1" fmla="*/ 0 h 334963"/>
                  <a:gd name="connsiteX2" fmla="*/ 635000 w 635000"/>
                  <a:gd name="connsiteY2" fmla="*/ 314325 h 334963"/>
                  <a:gd name="connsiteX3" fmla="*/ 0 w 635000"/>
                  <a:gd name="connsiteY3" fmla="*/ 334963 h 334963"/>
                </a:gdLst>
                <a:ahLst/>
                <a:cxnLst>
                  <a:cxn ang="0">
                    <a:pos x="connsiteX0" y="connsiteY0"/>
                  </a:cxn>
                  <a:cxn ang="0">
                    <a:pos x="connsiteX1" y="connsiteY1"/>
                  </a:cxn>
                  <a:cxn ang="0">
                    <a:pos x="connsiteX2" y="connsiteY2"/>
                  </a:cxn>
                  <a:cxn ang="0">
                    <a:pos x="connsiteX3" y="connsiteY3"/>
                  </a:cxn>
                </a:cxnLst>
                <a:rect l="l" t="t" r="r" b="b"/>
                <a:pathLst>
                  <a:path w="635000" h="334963">
                    <a:moveTo>
                      <a:pt x="0" y="334963"/>
                    </a:moveTo>
                    <a:lnTo>
                      <a:pt x="531813" y="0"/>
                    </a:lnTo>
                    <a:lnTo>
                      <a:pt x="635000" y="314325"/>
                    </a:lnTo>
                    <a:lnTo>
                      <a:pt x="0" y="334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479"/>
              </a:p>
            </p:txBody>
          </p:sp>
          <p:sp>
            <p:nvSpPr>
              <p:cNvPr id="27" name="任意多边形: 形状 26">
                <a:extLst>
                  <a:ext uri="{FF2B5EF4-FFF2-40B4-BE49-F238E27FC236}">
                    <a16:creationId xmlns:a16="http://schemas.microsoft.com/office/drawing/2014/main" id="{675F54F1-1A6D-EEA6-630F-64675E2BDEE6}"/>
                  </a:ext>
                </a:extLst>
              </p:cNvPr>
              <p:cNvSpPr/>
              <p:nvPr/>
            </p:nvSpPr>
            <p:spPr>
              <a:xfrm>
                <a:off x="4784725" y="4603750"/>
                <a:ext cx="1562100" cy="557213"/>
              </a:xfrm>
              <a:custGeom>
                <a:avLst/>
                <a:gdLst>
                  <a:gd name="connsiteX0" fmla="*/ 1562100 w 1562100"/>
                  <a:gd name="connsiteY0" fmla="*/ 479425 h 557213"/>
                  <a:gd name="connsiteX1" fmla="*/ 785813 w 1562100"/>
                  <a:gd name="connsiteY1" fmla="*/ 0 h 557213"/>
                  <a:gd name="connsiteX2" fmla="*/ 149225 w 1562100"/>
                  <a:gd name="connsiteY2" fmla="*/ 28575 h 557213"/>
                  <a:gd name="connsiteX3" fmla="*/ 0 w 1562100"/>
                  <a:gd name="connsiteY3" fmla="*/ 73025 h 557213"/>
                  <a:gd name="connsiteX4" fmla="*/ 6350 w 1562100"/>
                  <a:gd name="connsiteY4" fmla="*/ 207963 h 557213"/>
                  <a:gd name="connsiteX5" fmla="*/ 546100 w 1562100"/>
                  <a:gd name="connsiteY5" fmla="*/ 484188 h 557213"/>
                  <a:gd name="connsiteX6" fmla="*/ 1309688 w 1562100"/>
                  <a:gd name="connsiteY6" fmla="*/ 557213 h 557213"/>
                  <a:gd name="connsiteX7" fmla="*/ 1562100 w 1562100"/>
                  <a:gd name="connsiteY7" fmla="*/ 479425 h 5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100" h="557213">
                    <a:moveTo>
                      <a:pt x="1562100" y="479425"/>
                    </a:moveTo>
                    <a:lnTo>
                      <a:pt x="785813" y="0"/>
                    </a:lnTo>
                    <a:lnTo>
                      <a:pt x="149225" y="28575"/>
                    </a:lnTo>
                    <a:lnTo>
                      <a:pt x="0" y="73025"/>
                    </a:lnTo>
                    <a:lnTo>
                      <a:pt x="6350" y="207963"/>
                    </a:lnTo>
                    <a:lnTo>
                      <a:pt x="546100" y="484188"/>
                    </a:lnTo>
                    <a:lnTo>
                      <a:pt x="1309688" y="557213"/>
                    </a:lnTo>
                    <a:lnTo>
                      <a:pt x="1562100" y="4794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479"/>
              </a:p>
            </p:txBody>
          </p:sp>
          <p:sp>
            <p:nvSpPr>
              <p:cNvPr id="28" name="任意多边形: 形状 27">
                <a:extLst>
                  <a:ext uri="{FF2B5EF4-FFF2-40B4-BE49-F238E27FC236}">
                    <a16:creationId xmlns:a16="http://schemas.microsoft.com/office/drawing/2014/main" id="{C748F0CC-4ED0-7C7D-DB69-215CAE3D3239}"/>
                  </a:ext>
                </a:extLst>
              </p:cNvPr>
              <p:cNvSpPr/>
              <p:nvPr/>
            </p:nvSpPr>
            <p:spPr>
              <a:xfrm>
                <a:off x="5565775" y="5092107"/>
                <a:ext cx="1073150" cy="928688"/>
              </a:xfrm>
              <a:custGeom>
                <a:avLst/>
                <a:gdLst>
                  <a:gd name="connsiteX0" fmla="*/ 771525 w 1073150"/>
                  <a:gd name="connsiteY0" fmla="*/ 0 h 928688"/>
                  <a:gd name="connsiteX1" fmla="*/ 504825 w 1073150"/>
                  <a:gd name="connsiteY1" fmla="*/ 63500 h 928688"/>
                  <a:gd name="connsiteX2" fmla="*/ 0 w 1073150"/>
                  <a:gd name="connsiteY2" fmla="*/ 593725 h 928688"/>
                  <a:gd name="connsiteX3" fmla="*/ 533400 w 1073150"/>
                  <a:gd name="connsiteY3" fmla="*/ 928688 h 928688"/>
                  <a:gd name="connsiteX4" fmla="*/ 1030287 w 1073150"/>
                  <a:gd name="connsiteY4" fmla="*/ 796925 h 928688"/>
                  <a:gd name="connsiteX5" fmla="*/ 1073150 w 1073150"/>
                  <a:gd name="connsiteY5" fmla="*/ 292100 h 928688"/>
                  <a:gd name="connsiteX6" fmla="*/ 771525 w 1073150"/>
                  <a:gd name="connsiteY6" fmla="*/ 0 h 928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3150" h="928688">
                    <a:moveTo>
                      <a:pt x="771525" y="0"/>
                    </a:moveTo>
                    <a:lnTo>
                      <a:pt x="504825" y="63500"/>
                    </a:lnTo>
                    <a:lnTo>
                      <a:pt x="0" y="593725"/>
                    </a:lnTo>
                    <a:lnTo>
                      <a:pt x="533400" y="928688"/>
                    </a:lnTo>
                    <a:lnTo>
                      <a:pt x="1030287" y="796925"/>
                    </a:lnTo>
                    <a:lnTo>
                      <a:pt x="1073150" y="292100"/>
                    </a:lnTo>
                    <a:lnTo>
                      <a:pt x="771525"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479"/>
              </a:p>
            </p:txBody>
          </p:sp>
          <p:sp>
            <p:nvSpPr>
              <p:cNvPr id="36" name="任意多边形: 形状 35">
                <a:extLst>
                  <a:ext uri="{FF2B5EF4-FFF2-40B4-BE49-F238E27FC236}">
                    <a16:creationId xmlns:a16="http://schemas.microsoft.com/office/drawing/2014/main" id="{A3990B9D-063D-0F9F-4B2B-8BF4DC901D24}"/>
                  </a:ext>
                </a:extLst>
              </p:cNvPr>
              <p:cNvSpPr/>
              <p:nvPr/>
            </p:nvSpPr>
            <p:spPr>
              <a:xfrm>
                <a:off x="6604150" y="5404154"/>
                <a:ext cx="1192212" cy="561975"/>
              </a:xfrm>
              <a:custGeom>
                <a:avLst/>
                <a:gdLst>
                  <a:gd name="connsiteX0" fmla="*/ 42862 w 1192212"/>
                  <a:gd name="connsiteY0" fmla="*/ 0 h 561975"/>
                  <a:gd name="connsiteX1" fmla="*/ 0 w 1192212"/>
                  <a:gd name="connsiteY1" fmla="*/ 501650 h 561975"/>
                  <a:gd name="connsiteX2" fmla="*/ 61912 w 1192212"/>
                  <a:gd name="connsiteY2" fmla="*/ 531812 h 561975"/>
                  <a:gd name="connsiteX3" fmla="*/ 784225 w 1192212"/>
                  <a:gd name="connsiteY3" fmla="*/ 561975 h 561975"/>
                  <a:gd name="connsiteX4" fmla="*/ 1192212 w 1192212"/>
                  <a:gd name="connsiteY4" fmla="*/ 374650 h 561975"/>
                  <a:gd name="connsiteX5" fmla="*/ 1038225 w 1192212"/>
                  <a:gd name="connsiteY5" fmla="*/ 269875 h 561975"/>
                  <a:gd name="connsiteX6" fmla="*/ 42862 w 1192212"/>
                  <a:gd name="connsiteY6" fmla="*/ 0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2212" h="561975">
                    <a:moveTo>
                      <a:pt x="42862" y="0"/>
                    </a:moveTo>
                    <a:lnTo>
                      <a:pt x="0" y="501650"/>
                    </a:lnTo>
                    <a:lnTo>
                      <a:pt x="61912" y="531812"/>
                    </a:lnTo>
                    <a:lnTo>
                      <a:pt x="784225" y="561975"/>
                    </a:lnTo>
                    <a:lnTo>
                      <a:pt x="1192212" y="374650"/>
                    </a:lnTo>
                    <a:lnTo>
                      <a:pt x="1038225" y="269875"/>
                    </a:lnTo>
                    <a:lnTo>
                      <a:pt x="42862"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479"/>
              </a:p>
            </p:txBody>
          </p:sp>
          <p:sp>
            <p:nvSpPr>
              <p:cNvPr id="37" name="任意多边形: 形状 36">
                <a:extLst>
                  <a:ext uri="{FF2B5EF4-FFF2-40B4-BE49-F238E27FC236}">
                    <a16:creationId xmlns:a16="http://schemas.microsoft.com/office/drawing/2014/main" id="{03764FDA-ABC3-6E08-7776-FB29F4B940D1}"/>
                  </a:ext>
                </a:extLst>
              </p:cNvPr>
              <p:cNvSpPr/>
              <p:nvPr/>
            </p:nvSpPr>
            <p:spPr>
              <a:xfrm>
                <a:off x="7641974" y="5117649"/>
                <a:ext cx="695325" cy="708025"/>
              </a:xfrm>
              <a:custGeom>
                <a:avLst/>
                <a:gdLst>
                  <a:gd name="connsiteX0" fmla="*/ 120650 w 695325"/>
                  <a:gd name="connsiteY0" fmla="*/ 0 h 708025"/>
                  <a:gd name="connsiteX1" fmla="*/ 695325 w 695325"/>
                  <a:gd name="connsiteY1" fmla="*/ 58738 h 708025"/>
                  <a:gd name="connsiteX2" fmla="*/ 569912 w 695325"/>
                  <a:gd name="connsiteY2" fmla="*/ 561975 h 708025"/>
                  <a:gd name="connsiteX3" fmla="*/ 457200 w 695325"/>
                  <a:gd name="connsiteY3" fmla="*/ 708025 h 708025"/>
                  <a:gd name="connsiteX4" fmla="*/ 163512 w 695325"/>
                  <a:gd name="connsiteY4" fmla="*/ 657225 h 708025"/>
                  <a:gd name="connsiteX5" fmla="*/ 0 w 695325"/>
                  <a:gd name="connsiteY5" fmla="*/ 555625 h 708025"/>
                  <a:gd name="connsiteX6" fmla="*/ 120650 w 695325"/>
                  <a:gd name="connsiteY6" fmla="*/ 0 h 708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325" h="708025">
                    <a:moveTo>
                      <a:pt x="120650" y="0"/>
                    </a:moveTo>
                    <a:lnTo>
                      <a:pt x="695325" y="58738"/>
                    </a:lnTo>
                    <a:lnTo>
                      <a:pt x="569912" y="561975"/>
                    </a:lnTo>
                    <a:lnTo>
                      <a:pt x="457200" y="708025"/>
                    </a:lnTo>
                    <a:lnTo>
                      <a:pt x="163512" y="657225"/>
                    </a:lnTo>
                    <a:lnTo>
                      <a:pt x="0" y="555625"/>
                    </a:lnTo>
                    <a:lnTo>
                      <a:pt x="12065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479"/>
              </a:p>
            </p:txBody>
          </p:sp>
          <p:sp>
            <p:nvSpPr>
              <p:cNvPr id="39" name="任意多边形: 形状 38">
                <a:extLst>
                  <a:ext uri="{FF2B5EF4-FFF2-40B4-BE49-F238E27FC236}">
                    <a16:creationId xmlns:a16="http://schemas.microsoft.com/office/drawing/2014/main" id="{F83B4C8C-0C25-EBD5-7B87-46BC64495BF0}"/>
                  </a:ext>
                </a:extLst>
              </p:cNvPr>
              <p:cNvSpPr/>
              <p:nvPr/>
            </p:nvSpPr>
            <p:spPr>
              <a:xfrm>
                <a:off x="8210727" y="5045233"/>
                <a:ext cx="703262" cy="614363"/>
              </a:xfrm>
              <a:custGeom>
                <a:avLst/>
                <a:gdLst>
                  <a:gd name="connsiteX0" fmla="*/ 120650 w 703262"/>
                  <a:gd name="connsiteY0" fmla="*/ 115888 h 614363"/>
                  <a:gd name="connsiteX1" fmla="*/ 434975 w 703262"/>
                  <a:gd name="connsiteY1" fmla="*/ 0 h 614363"/>
                  <a:gd name="connsiteX2" fmla="*/ 668337 w 703262"/>
                  <a:gd name="connsiteY2" fmla="*/ 92075 h 614363"/>
                  <a:gd name="connsiteX3" fmla="*/ 703262 w 703262"/>
                  <a:gd name="connsiteY3" fmla="*/ 371475 h 614363"/>
                  <a:gd name="connsiteX4" fmla="*/ 0 w 703262"/>
                  <a:gd name="connsiteY4" fmla="*/ 614363 h 614363"/>
                  <a:gd name="connsiteX5" fmla="*/ 120650 w 703262"/>
                  <a:gd name="connsiteY5" fmla="*/ 115888 h 61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3262" h="614363">
                    <a:moveTo>
                      <a:pt x="120650" y="115888"/>
                    </a:moveTo>
                    <a:lnTo>
                      <a:pt x="434975" y="0"/>
                    </a:lnTo>
                    <a:lnTo>
                      <a:pt x="668337" y="92075"/>
                    </a:lnTo>
                    <a:lnTo>
                      <a:pt x="703262" y="371475"/>
                    </a:lnTo>
                    <a:lnTo>
                      <a:pt x="0" y="614363"/>
                    </a:lnTo>
                    <a:lnTo>
                      <a:pt x="120650" y="1158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479"/>
              </a:p>
            </p:txBody>
          </p:sp>
          <p:sp>
            <p:nvSpPr>
              <p:cNvPr id="42" name="任意多边形: 形状 41">
                <a:extLst>
                  <a:ext uri="{FF2B5EF4-FFF2-40B4-BE49-F238E27FC236}">
                    <a16:creationId xmlns:a16="http://schemas.microsoft.com/office/drawing/2014/main" id="{8412B02B-440F-519E-60FE-2B48267C2FB3}"/>
                  </a:ext>
                </a:extLst>
              </p:cNvPr>
              <p:cNvSpPr/>
              <p:nvPr/>
            </p:nvSpPr>
            <p:spPr>
              <a:xfrm>
                <a:off x="8898743" y="5137074"/>
                <a:ext cx="954087" cy="446088"/>
              </a:xfrm>
              <a:custGeom>
                <a:avLst/>
                <a:gdLst>
                  <a:gd name="connsiteX0" fmla="*/ 0 w 954087"/>
                  <a:gd name="connsiteY0" fmla="*/ 0 h 446088"/>
                  <a:gd name="connsiteX1" fmla="*/ 954087 w 954087"/>
                  <a:gd name="connsiteY1" fmla="*/ 7938 h 446088"/>
                  <a:gd name="connsiteX2" fmla="*/ 847725 w 954087"/>
                  <a:gd name="connsiteY2" fmla="*/ 327025 h 446088"/>
                  <a:gd name="connsiteX3" fmla="*/ 476250 w 954087"/>
                  <a:gd name="connsiteY3" fmla="*/ 438150 h 446088"/>
                  <a:gd name="connsiteX4" fmla="*/ 342900 w 954087"/>
                  <a:gd name="connsiteY4" fmla="*/ 446088 h 446088"/>
                  <a:gd name="connsiteX5" fmla="*/ 230187 w 954087"/>
                  <a:gd name="connsiteY5" fmla="*/ 417513 h 446088"/>
                  <a:gd name="connsiteX6" fmla="*/ 34925 w 954087"/>
                  <a:gd name="connsiteY6" fmla="*/ 288925 h 446088"/>
                  <a:gd name="connsiteX7" fmla="*/ 0 w 954087"/>
                  <a:gd name="connsiteY7" fmla="*/ 0 h 446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4087" h="446088">
                    <a:moveTo>
                      <a:pt x="0" y="0"/>
                    </a:moveTo>
                    <a:lnTo>
                      <a:pt x="954087" y="7938"/>
                    </a:lnTo>
                    <a:lnTo>
                      <a:pt x="847725" y="327025"/>
                    </a:lnTo>
                    <a:lnTo>
                      <a:pt x="476250" y="438150"/>
                    </a:lnTo>
                    <a:lnTo>
                      <a:pt x="342900" y="446088"/>
                    </a:lnTo>
                    <a:lnTo>
                      <a:pt x="230187" y="417513"/>
                    </a:lnTo>
                    <a:lnTo>
                      <a:pt x="34925" y="288925"/>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479"/>
              </a:p>
            </p:txBody>
          </p:sp>
          <p:sp>
            <p:nvSpPr>
              <p:cNvPr id="43" name="任意多边形: 形状 42">
                <a:extLst>
                  <a:ext uri="{FF2B5EF4-FFF2-40B4-BE49-F238E27FC236}">
                    <a16:creationId xmlns:a16="http://schemas.microsoft.com/office/drawing/2014/main" id="{F1FCF4C9-EA77-84F3-1D58-F1638DFE5792}"/>
                  </a:ext>
                </a:extLst>
              </p:cNvPr>
              <p:cNvSpPr/>
              <p:nvPr/>
            </p:nvSpPr>
            <p:spPr>
              <a:xfrm>
                <a:off x="9745075" y="5020742"/>
                <a:ext cx="939800" cy="839787"/>
              </a:xfrm>
              <a:custGeom>
                <a:avLst/>
                <a:gdLst>
                  <a:gd name="connsiteX0" fmla="*/ 334963 w 939800"/>
                  <a:gd name="connsiteY0" fmla="*/ 0 h 839787"/>
                  <a:gd name="connsiteX1" fmla="*/ 660400 w 939800"/>
                  <a:gd name="connsiteY1" fmla="*/ 12700 h 839787"/>
                  <a:gd name="connsiteX2" fmla="*/ 939800 w 939800"/>
                  <a:gd name="connsiteY2" fmla="*/ 106362 h 839787"/>
                  <a:gd name="connsiteX3" fmla="*/ 938213 w 939800"/>
                  <a:gd name="connsiteY3" fmla="*/ 119062 h 839787"/>
                  <a:gd name="connsiteX4" fmla="*/ 714375 w 939800"/>
                  <a:gd name="connsiteY4" fmla="*/ 804862 h 839787"/>
                  <a:gd name="connsiteX5" fmla="*/ 392113 w 939800"/>
                  <a:gd name="connsiteY5" fmla="*/ 839787 h 839787"/>
                  <a:gd name="connsiteX6" fmla="*/ 0 w 939800"/>
                  <a:gd name="connsiteY6" fmla="*/ 455612 h 839787"/>
                  <a:gd name="connsiteX7" fmla="*/ 100013 w 939800"/>
                  <a:gd name="connsiteY7" fmla="*/ 138112 h 839787"/>
                  <a:gd name="connsiteX8" fmla="*/ 334963 w 939800"/>
                  <a:gd name="connsiteY8" fmla="*/ 0 h 83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9800" h="839787">
                    <a:moveTo>
                      <a:pt x="334963" y="0"/>
                    </a:moveTo>
                    <a:lnTo>
                      <a:pt x="660400" y="12700"/>
                    </a:lnTo>
                    <a:lnTo>
                      <a:pt x="939800" y="106362"/>
                    </a:lnTo>
                    <a:lnTo>
                      <a:pt x="938213" y="119062"/>
                    </a:lnTo>
                    <a:lnTo>
                      <a:pt x="714375" y="804862"/>
                    </a:lnTo>
                    <a:lnTo>
                      <a:pt x="392113" y="839787"/>
                    </a:lnTo>
                    <a:lnTo>
                      <a:pt x="0" y="455612"/>
                    </a:lnTo>
                    <a:lnTo>
                      <a:pt x="100013" y="138112"/>
                    </a:lnTo>
                    <a:lnTo>
                      <a:pt x="33496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479"/>
              </a:p>
            </p:txBody>
          </p:sp>
          <p:sp>
            <p:nvSpPr>
              <p:cNvPr id="49" name="任意多边形: 形状 48">
                <a:extLst>
                  <a:ext uri="{FF2B5EF4-FFF2-40B4-BE49-F238E27FC236}">
                    <a16:creationId xmlns:a16="http://schemas.microsoft.com/office/drawing/2014/main" id="{9401F1E1-603A-6EE2-F598-F6FAFFAC6893}"/>
                  </a:ext>
                </a:extLst>
              </p:cNvPr>
              <p:cNvSpPr/>
              <p:nvPr/>
            </p:nvSpPr>
            <p:spPr>
              <a:xfrm>
                <a:off x="9896448" y="4293848"/>
                <a:ext cx="982662" cy="719138"/>
              </a:xfrm>
              <a:custGeom>
                <a:avLst/>
                <a:gdLst>
                  <a:gd name="connsiteX0" fmla="*/ 0 w 982662"/>
                  <a:gd name="connsiteY0" fmla="*/ 347663 h 719138"/>
                  <a:gd name="connsiteX1" fmla="*/ 858837 w 982662"/>
                  <a:gd name="connsiteY1" fmla="*/ 0 h 719138"/>
                  <a:gd name="connsiteX2" fmla="*/ 982662 w 982662"/>
                  <a:gd name="connsiteY2" fmla="*/ 30163 h 719138"/>
                  <a:gd name="connsiteX3" fmla="*/ 869950 w 982662"/>
                  <a:gd name="connsiteY3" fmla="*/ 290513 h 719138"/>
                  <a:gd name="connsiteX4" fmla="*/ 509587 w 982662"/>
                  <a:gd name="connsiteY4" fmla="*/ 719138 h 719138"/>
                  <a:gd name="connsiteX5" fmla="*/ 193675 w 982662"/>
                  <a:gd name="connsiteY5" fmla="*/ 703263 h 719138"/>
                  <a:gd name="connsiteX6" fmla="*/ 109537 w 982662"/>
                  <a:gd name="connsiteY6" fmla="*/ 615950 h 719138"/>
                  <a:gd name="connsiteX7" fmla="*/ 0 w 982662"/>
                  <a:gd name="connsiteY7" fmla="*/ 347663 h 71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2662" h="719138">
                    <a:moveTo>
                      <a:pt x="0" y="347663"/>
                    </a:moveTo>
                    <a:lnTo>
                      <a:pt x="858837" y="0"/>
                    </a:lnTo>
                    <a:lnTo>
                      <a:pt x="982662" y="30163"/>
                    </a:lnTo>
                    <a:lnTo>
                      <a:pt x="869950" y="290513"/>
                    </a:lnTo>
                    <a:lnTo>
                      <a:pt x="509587" y="719138"/>
                    </a:lnTo>
                    <a:lnTo>
                      <a:pt x="193675" y="703263"/>
                    </a:lnTo>
                    <a:lnTo>
                      <a:pt x="109537" y="615950"/>
                    </a:lnTo>
                    <a:lnTo>
                      <a:pt x="0" y="3476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479"/>
              </a:p>
            </p:txBody>
          </p:sp>
          <p:sp>
            <p:nvSpPr>
              <p:cNvPr id="50" name="任意多边形: 形状 49">
                <a:extLst>
                  <a:ext uri="{FF2B5EF4-FFF2-40B4-BE49-F238E27FC236}">
                    <a16:creationId xmlns:a16="http://schemas.microsoft.com/office/drawing/2014/main" id="{77343211-E851-2B75-F455-0687D584132D}"/>
                  </a:ext>
                </a:extLst>
              </p:cNvPr>
              <p:cNvSpPr/>
              <p:nvPr/>
            </p:nvSpPr>
            <p:spPr>
              <a:xfrm>
                <a:off x="10429512" y="3651778"/>
                <a:ext cx="898525" cy="682625"/>
              </a:xfrm>
              <a:custGeom>
                <a:avLst/>
                <a:gdLst>
                  <a:gd name="connsiteX0" fmla="*/ 0 w 898525"/>
                  <a:gd name="connsiteY0" fmla="*/ 492125 h 682625"/>
                  <a:gd name="connsiteX1" fmla="*/ 315913 w 898525"/>
                  <a:gd name="connsiteY1" fmla="*/ 652463 h 682625"/>
                  <a:gd name="connsiteX2" fmla="*/ 454025 w 898525"/>
                  <a:gd name="connsiteY2" fmla="*/ 682625 h 682625"/>
                  <a:gd name="connsiteX3" fmla="*/ 525463 w 898525"/>
                  <a:gd name="connsiteY3" fmla="*/ 669925 h 682625"/>
                  <a:gd name="connsiteX4" fmla="*/ 898525 w 898525"/>
                  <a:gd name="connsiteY4" fmla="*/ 79375 h 682625"/>
                  <a:gd name="connsiteX5" fmla="*/ 657225 w 898525"/>
                  <a:gd name="connsiteY5" fmla="*/ 0 h 682625"/>
                  <a:gd name="connsiteX6" fmla="*/ 565150 w 898525"/>
                  <a:gd name="connsiteY6" fmla="*/ 15875 h 682625"/>
                  <a:gd name="connsiteX7" fmla="*/ 84138 w 898525"/>
                  <a:gd name="connsiteY7" fmla="*/ 144463 h 682625"/>
                  <a:gd name="connsiteX8" fmla="*/ 0 w 898525"/>
                  <a:gd name="connsiteY8" fmla="*/ 492125 h 68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5" h="682625">
                    <a:moveTo>
                      <a:pt x="0" y="492125"/>
                    </a:moveTo>
                    <a:lnTo>
                      <a:pt x="315913" y="652463"/>
                    </a:lnTo>
                    <a:lnTo>
                      <a:pt x="454025" y="682625"/>
                    </a:lnTo>
                    <a:lnTo>
                      <a:pt x="525463" y="669925"/>
                    </a:lnTo>
                    <a:lnTo>
                      <a:pt x="898525" y="79375"/>
                    </a:lnTo>
                    <a:lnTo>
                      <a:pt x="657225" y="0"/>
                    </a:lnTo>
                    <a:lnTo>
                      <a:pt x="565150" y="15875"/>
                    </a:lnTo>
                    <a:lnTo>
                      <a:pt x="84138" y="144463"/>
                    </a:lnTo>
                    <a:lnTo>
                      <a:pt x="0" y="4921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479"/>
              </a:p>
            </p:txBody>
          </p:sp>
          <p:sp>
            <p:nvSpPr>
              <p:cNvPr id="52" name="任意多边形: 形状 51">
                <a:extLst>
                  <a:ext uri="{FF2B5EF4-FFF2-40B4-BE49-F238E27FC236}">
                    <a16:creationId xmlns:a16="http://schemas.microsoft.com/office/drawing/2014/main" id="{C241E2D6-F3F8-732F-1670-34F1DF792E68}"/>
                  </a:ext>
                </a:extLst>
              </p:cNvPr>
              <p:cNvSpPr/>
              <p:nvPr/>
            </p:nvSpPr>
            <p:spPr>
              <a:xfrm>
                <a:off x="9873928" y="3671002"/>
                <a:ext cx="630237" cy="498475"/>
              </a:xfrm>
              <a:custGeom>
                <a:avLst/>
                <a:gdLst>
                  <a:gd name="connsiteX0" fmla="*/ 0 w 630237"/>
                  <a:gd name="connsiteY0" fmla="*/ 87312 h 498475"/>
                  <a:gd name="connsiteX1" fmla="*/ 187325 w 630237"/>
                  <a:gd name="connsiteY1" fmla="*/ 0 h 498475"/>
                  <a:gd name="connsiteX2" fmla="*/ 630237 w 630237"/>
                  <a:gd name="connsiteY2" fmla="*/ 111125 h 498475"/>
                  <a:gd name="connsiteX3" fmla="*/ 549275 w 630237"/>
                  <a:gd name="connsiteY3" fmla="*/ 471487 h 498475"/>
                  <a:gd name="connsiteX4" fmla="*/ 239712 w 630237"/>
                  <a:gd name="connsiteY4" fmla="*/ 498475 h 498475"/>
                  <a:gd name="connsiteX5" fmla="*/ 0 w 630237"/>
                  <a:gd name="connsiteY5" fmla="*/ 87312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0237" h="498475">
                    <a:moveTo>
                      <a:pt x="0" y="87312"/>
                    </a:moveTo>
                    <a:lnTo>
                      <a:pt x="187325" y="0"/>
                    </a:lnTo>
                    <a:lnTo>
                      <a:pt x="630237" y="111125"/>
                    </a:lnTo>
                    <a:lnTo>
                      <a:pt x="549275" y="471487"/>
                    </a:lnTo>
                    <a:lnTo>
                      <a:pt x="239712" y="498475"/>
                    </a:lnTo>
                    <a:lnTo>
                      <a:pt x="0" y="8731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479"/>
              </a:p>
            </p:txBody>
          </p:sp>
          <p:sp>
            <p:nvSpPr>
              <p:cNvPr id="53" name="任意多边形: 形状 52">
                <a:extLst>
                  <a:ext uri="{FF2B5EF4-FFF2-40B4-BE49-F238E27FC236}">
                    <a16:creationId xmlns:a16="http://schemas.microsoft.com/office/drawing/2014/main" id="{B9E39D51-021A-828F-57EC-9D3C565EC415}"/>
                  </a:ext>
                </a:extLst>
              </p:cNvPr>
              <p:cNvSpPr/>
              <p:nvPr/>
            </p:nvSpPr>
            <p:spPr>
              <a:xfrm>
                <a:off x="9997638" y="3290178"/>
                <a:ext cx="995362" cy="498475"/>
              </a:xfrm>
              <a:custGeom>
                <a:avLst/>
                <a:gdLst>
                  <a:gd name="connsiteX0" fmla="*/ 0 w 995362"/>
                  <a:gd name="connsiteY0" fmla="*/ 100013 h 498475"/>
                  <a:gd name="connsiteX1" fmla="*/ 203200 w 995362"/>
                  <a:gd name="connsiteY1" fmla="*/ 0 h 498475"/>
                  <a:gd name="connsiteX2" fmla="*/ 995362 w 995362"/>
                  <a:gd name="connsiteY2" fmla="*/ 371475 h 498475"/>
                  <a:gd name="connsiteX3" fmla="*/ 509587 w 995362"/>
                  <a:gd name="connsiteY3" fmla="*/ 498475 h 498475"/>
                  <a:gd name="connsiteX4" fmla="*/ 63500 w 995362"/>
                  <a:gd name="connsiteY4" fmla="*/ 385763 h 498475"/>
                  <a:gd name="connsiteX5" fmla="*/ 0 w 995362"/>
                  <a:gd name="connsiteY5" fmla="*/ 100013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5362" h="498475">
                    <a:moveTo>
                      <a:pt x="0" y="100013"/>
                    </a:moveTo>
                    <a:lnTo>
                      <a:pt x="203200" y="0"/>
                    </a:lnTo>
                    <a:lnTo>
                      <a:pt x="995362" y="371475"/>
                    </a:lnTo>
                    <a:lnTo>
                      <a:pt x="509587" y="498475"/>
                    </a:lnTo>
                    <a:lnTo>
                      <a:pt x="63500" y="385763"/>
                    </a:lnTo>
                    <a:lnTo>
                      <a:pt x="0" y="10001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479"/>
              </a:p>
            </p:txBody>
          </p:sp>
          <p:sp>
            <p:nvSpPr>
              <p:cNvPr id="54" name="任意多边形: 形状 53">
                <a:extLst>
                  <a:ext uri="{FF2B5EF4-FFF2-40B4-BE49-F238E27FC236}">
                    <a16:creationId xmlns:a16="http://schemas.microsoft.com/office/drawing/2014/main" id="{B7E01C32-4326-D51C-23E4-5C55B5E9FDCE}"/>
                  </a:ext>
                </a:extLst>
              </p:cNvPr>
              <p:cNvSpPr/>
              <p:nvPr/>
            </p:nvSpPr>
            <p:spPr>
              <a:xfrm>
                <a:off x="9632949" y="3033446"/>
                <a:ext cx="782638" cy="360363"/>
              </a:xfrm>
              <a:custGeom>
                <a:avLst/>
                <a:gdLst>
                  <a:gd name="connsiteX0" fmla="*/ 0 w 782638"/>
                  <a:gd name="connsiteY0" fmla="*/ 192088 h 360363"/>
                  <a:gd name="connsiteX1" fmla="*/ 128588 w 782638"/>
                  <a:gd name="connsiteY1" fmla="*/ 333375 h 360363"/>
                  <a:gd name="connsiteX2" fmla="*/ 366713 w 782638"/>
                  <a:gd name="connsiteY2" fmla="*/ 360363 h 360363"/>
                  <a:gd name="connsiteX3" fmla="*/ 571500 w 782638"/>
                  <a:gd name="connsiteY3" fmla="*/ 258763 h 360363"/>
                  <a:gd name="connsiteX4" fmla="*/ 782638 w 782638"/>
                  <a:gd name="connsiteY4" fmla="*/ 6350 h 360363"/>
                  <a:gd name="connsiteX5" fmla="*/ 30163 w 782638"/>
                  <a:gd name="connsiteY5" fmla="*/ 0 h 360363"/>
                  <a:gd name="connsiteX6" fmla="*/ 0 w 782638"/>
                  <a:gd name="connsiteY6" fmla="*/ 192088 h 36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638" h="360363">
                    <a:moveTo>
                      <a:pt x="0" y="192088"/>
                    </a:moveTo>
                    <a:lnTo>
                      <a:pt x="128588" y="333375"/>
                    </a:lnTo>
                    <a:lnTo>
                      <a:pt x="366713" y="360363"/>
                    </a:lnTo>
                    <a:lnTo>
                      <a:pt x="571500" y="258763"/>
                    </a:lnTo>
                    <a:lnTo>
                      <a:pt x="782638" y="6350"/>
                    </a:lnTo>
                    <a:lnTo>
                      <a:pt x="30163" y="0"/>
                    </a:lnTo>
                    <a:lnTo>
                      <a:pt x="0" y="1920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479"/>
              </a:p>
            </p:txBody>
          </p:sp>
          <p:sp>
            <p:nvSpPr>
              <p:cNvPr id="55" name="任意多边形: 形状 54">
                <a:extLst>
                  <a:ext uri="{FF2B5EF4-FFF2-40B4-BE49-F238E27FC236}">
                    <a16:creationId xmlns:a16="http://schemas.microsoft.com/office/drawing/2014/main" id="{247DB19C-2E7C-0AEA-1F82-E39DB8C3D9B1}"/>
                  </a:ext>
                </a:extLst>
              </p:cNvPr>
              <p:cNvSpPr/>
              <p:nvPr/>
            </p:nvSpPr>
            <p:spPr>
              <a:xfrm>
                <a:off x="8952913" y="3108669"/>
                <a:ext cx="792162" cy="412750"/>
              </a:xfrm>
              <a:custGeom>
                <a:avLst/>
                <a:gdLst>
                  <a:gd name="connsiteX0" fmla="*/ 0 w 792162"/>
                  <a:gd name="connsiteY0" fmla="*/ 0 h 412750"/>
                  <a:gd name="connsiteX1" fmla="*/ 665162 w 792162"/>
                  <a:gd name="connsiteY1" fmla="*/ 115887 h 412750"/>
                  <a:gd name="connsiteX2" fmla="*/ 792162 w 792162"/>
                  <a:gd name="connsiteY2" fmla="*/ 247650 h 412750"/>
                  <a:gd name="connsiteX3" fmla="*/ 206375 w 792162"/>
                  <a:gd name="connsiteY3" fmla="*/ 412750 h 412750"/>
                  <a:gd name="connsiteX4" fmla="*/ 15875 w 792162"/>
                  <a:gd name="connsiteY4" fmla="*/ 90487 h 412750"/>
                  <a:gd name="connsiteX5" fmla="*/ 0 w 792162"/>
                  <a:gd name="connsiteY5" fmla="*/ 0 h 41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162" h="412750">
                    <a:moveTo>
                      <a:pt x="0" y="0"/>
                    </a:moveTo>
                    <a:lnTo>
                      <a:pt x="665162" y="115887"/>
                    </a:lnTo>
                    <a:lnTo>
                      <a:pt x="792162" y="247650"/>
                    </a:lnTo>
                    <a:lnTo>
                      <a:pt x="206375" y="412750"/>
                    </a:lnTo>
                    <a:lnTo>
                      <a:pt x="15875" y="90487"/>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479"/>
              </a:p>
            </p:txBody>
          </p:sp>
          <p:sp>
            <p:nvSpPr>
              <p:cNvPr id="56" name="任意多边形: 形状 55">
                <a:extLst>
                  <a:ext uri="{FF2B5EF4-FFF2-40B4-BE49-F238E27FC236}">
                    <a16:creationId xmlns:a16="http://schemas.microsoft.com/office/drawing/2014/main" id="{F9BE80F4-D20D-7BAF-0A03-7078E154FEFA}"/>
                  </a:ext>
                </a:extLst>
              </p:cNvPr>
              <p:cNvSpPr/>
              <p:nvPr/>
            </p:nvSpPr>
            <p:spPr>
              <a:xfrm>
                <a:off x="8186610" y="2920159"/>
                <a:ext cx="788988" cy="500062"/>
              </a:xfrm>
              <a:custGeom>
                <a:avLst/>
                <a:gdLst>
                  <a:gd name="connsiteX0" fmla="*/ 366713 w 788988"/>
                  <a:gd name="connsiteY0" fmla="*/ 0 h 500062"/>
                  <a:gd name="connsiteX1" fmla="*/ 717550 w 788988"/>
                  <a:gd name="connsiteY1" fmla="*/ 96837 h 500062"/>
                  <a:gd name="connsiteX2" fmla="*/ 776288 w 788988"/>
                  <a:gd name="connsiteY2" fmla="*/ 185737 h 500062"/>
                  <a:gd name="connsiteX3" fmla="*/ 788988 w 788988"/>
                  <a:gd name="connsiteY3" fmla="*/ 273050 h 500062"/>
                  <a:gd name="connsiteX4" fmla="*/ 385763 w 788988"/>
                  <a:gd name="connsiteY4" fmla="*/ 500062 h 500062"/>
                  <a:gd name="connsiteX5" fmla="*/ 0 w 788988"/>
                  <a:gd name="connsiteY5" fmla="*/ 296862 h 500062"/>
                  <a:gd name="connsiteX6" fmla="*/ 366713 w 788988"/>
                  <a:gd name="connsiteY6" fmla="*/ 0 h 50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988" h="500062">
                    <a:moveTo>
                      <a:pt x="366713" y="0"/>
                    </a:moveTo>
                    <a:lnTo>
                      <a:pt x="717550" y="96837"/>
                    </a:lnTo>
                    <a:lnTo>
                      <a:pt x="776288" y="185737"/>
                    </a:lnTo>
                    <a:lnTo>
                      <a:pt x="788988" y="273050"/>
                    </a:lnTo>
                    <a:lnTo>
                      <a:pt x="385763" y="500062"/>
                    </a:lnTo>
                    <a:lnTo>
                      <a:pt x="0" y="296862"/>
                    </a:lnTo>
                    <a:lnTo>
                      <a:pt x="36671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479"/>
              </a:p>
            </p:txBody>
          </p:sp>
          <p:sp>
            <p:nvSpPr>
              <p:cNvPr id="57" name="任意多边形: 形状 56">
                <a:extLst>
                  <a:ext uri="{FF2B5EF4-FFF2-40B4-BE49-F238E27FC236}">
                    <a16:creationId xmlns:a16="http://schemas.microsoft.com/office/drawing/2014/main" id="{3272468F-A066-C156-7231-A4750AE2F43A}"/>
                  </a:ext>
                </a:extLst>
              </p:cNvPr>
              <p:cNvSpPr/>
              <p:nvPr/>
            </p:nvSpPr>
            <p:spPr>
              <a:xfrm>
                <a:off x="8490610" y="2230280"/>
                <a:ext cx="1098550" cy="782638"/>
              </a:xfrm>
              <a:custGeom>
                <a:avLst/>
                <a:gdLst>
                  <a:gd name="connsiteX0" fmla="*/ 0 w 1098550"/>
                  <a:gd name="connsiteY0" fmla="*/ 588963 h 782638"/>
                  <a:gd name="connsiteX1" fmla="*/ 61912 w 1098550"/>
                  <a:gd name="connsiteY1" fmla="*/ 681038 h 782638"/>
                  <a:gd name="connsiteX2" fmla="*/ 407987 w 1098550"/>
                  <a:gd name="connsiteY2" fmla="*/ 782638 h 782638"/>
                  <a:gd name="connsiteX3" fmla="*/ 635000 w 1098550"/>
                  <a:gd name="connsiteY3" fmla="*/ 722313 h 782638"/>
                  <a:gd name="connsiteX4" fmla="*/ 1098550 w 1098550"/>
                  <a:gd name="connsiteY4" fmla="*/ 157163 h 782638"/>
                  <a:gd name="connsiteX5" fmla="*/ 1033462 w 1098550"/>
                  <a:gd name="connsiteY5" fmla="*/ 79375 h 782638"/>
                  <a:gd name="connsiteX6" fmla="*/ 909637 w 1098550"/>
                  <a:gd name="connsiteY6" fmla="*/ 0 h 782638"/>
                  <a:gd name="connsiteX7" fmla="*/ 0 w 1098550"/>
                  <a:gd name="connsiteY7" fmla="*/ 588963 h 78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550" h="782638">
                    <a:moveTo>
                      <a:pt x="0" y="588963"/>
                    </a:moveTo>
                    <a:lnTo>
                      <a:pt x="61912" y="681038"/>
                    </a:lnTo>
                    <a:lnTo>
                      <a:pt x="407987" y="782638"/>
                    </a:lnTo>
                    <a:lnTo>
                      <a:pt x="635000" y="722313"/>
                    </a:lnTo>
                    <a:lnTo>
                      <a:pt x="1098550" y="157163"/>
                    </a:lnTo>
                    <a:lnTo>
                      <a:pt x="1033462" y="79375"/>
                    </a:lnTo>
                    <a:lnTo>
                      <a:pt x="909637" y="0"/>
                    </a:lnTo>
                    <a:lnTo>
                      <a:pt x="0" y="588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479"/>
              </a:p>
            </p:txBody>
          </p:sp>
          <p:sp>
            <p:nvSpPr>
              <p:cNvPr id="58" name="任意多边形: 形状 57">
                <a:extLst>
                  <a:ext uri="{FF2B5EF4-FFF2-40B4-BE49-F238E27FC236}">
                    <a16:creationId xmlns:a16="http://schemas.microsoft.com/office/drawing/2014/main" id="{E6312E51-5AB4-4AA7-CDE5-40B41C55D946}"/>
                  </a:ext>
                </a:extLst>
              </p:cNvPr>
              <p:cNvSpPr/>
              <p:nvPr/>
            </p:nvSpPr>
            <p:spPr>
              <a:xfrm>
                <a:off x="7377290" y="2550214"/>
                <a:ext cx="1098550" cy="449263"/>
              </a:xfrm>
              <a:custGeom>
                <a:avLst/>
                <a:gdLst>
                  <a:gd name="connsiteX0" fmla="*/ 0 w 1098550"/>
                  <a:gd name="connsiteY0" fmla="*/ 449263 h 449263"/>
                  <a:gd name="connsiteX1" fmla="*/ 538163 w 1098550"/>
                  <a:gd name="connsiteY1" fmla="*/ 7938 h 449263"/>
                  <a:gd name="connsiteX2" fmla="*/ 682625 w 1098550"/>
                  <a:gd name="connsiteY2" fmla="*/ 0 h 449263"/>
                  <a:gd name="connsiteX3" fmla="*/ 1098550 w 1098550"/>
                  <a:gd name="connsiteY3" fmla="*/ 273050 h 449263"/>
                  <a:gd name="connsiteX4" fmla="*/ 1093788 w 1098550"/>
                  <a:gd name="connsiteY4" fmla="*/ 279400 h 449263"/>
                  <a:gd name="connsiteX5" fmla="*/ 0 w 1098550"/>
                  <a:gd name="connsiteY5" fmla="*/ 449263 h 449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8550" h="449263">
                    <a:moveTo>
                      <a:pt x="0" y="449263"/>
                    </a:moveTo>
                    <a:lnTo>
                      <a:pt x="538163" y="7938"/>
                    </a:lnTo>
                    <a:lnTo>
                      <a:pt x="682625" y="0"/>
                    </a:lnTo>
                    <a:lnTo>
                      <a:pt x="1098550" y="273050"/>
                    </a:lnTo>
                    <a:lnTo>
                      <a:pt x="1093788" y="279400"/>
                    </a:lnTo>
                    <a:lnTo>
                      <a:pt x="0" y="4492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479"/>
              </a:p>
            </p:txBody>
          </p:sp>
          <p:sp>
            <p:nvSpPr>
              <p:cNvPr id="59" name="任意多边形: 形状 58">
                <a:extLst>
                  <a:ext uri="{FF2B5EF4-FFF2-40B4-BE49-F238E27FC236}">
                    <a16:creationId xmlns:a16="http://schemas.microsoft.com/office/drawing/2014/main" id="{9D28EF99-9A4D-82E8-D8C2-9680FABDDFEE}"/>
                  </a:ext>
                </a:extLst>
              </p:cNvPr>
              <p:cNvSpPr/>
              <p:nvPr/>
            </p:nvSpPr>
            <p:spPr>
              <a:xfrm>
                <a:off x="6745137" y="2349998"/>
                <a:ext cx="1171575" cy="644525"/>
              </a:xfrm>
              <a:custGeom>
                <a:avLst/>
                <a:gdLst>
                  <a:gd name="connsiteX0" fmla="*/ 0 w 1171575"/>
                  <a:gd name="connsiteY0" fmla="*/ 144462 h 644525"/>
                  <a:gd name="connsiteX1" fmla="*/ 85725 w 1171575"/>
                  <a:gd name="connsiteY1" fmla="*/ 565150 h 644525"/>
                  <a:gd name="connsiteX2" fmla="*/ 635000 w 1171575"/>
                  <a:gd name="connsiteY2" fmla="*/ 644525 h 644525"/>
                  <a:gd name="connsiteX3" fmla="*/ 1171575 w 1171575"/>
                  <a:gd name="connsiteY3" fmla="*/ 198437 h 644525"/>
                  <a:gd name="connsiteX4" fmla="*/ 177800 w 1171575"/>
                  <a:gd name="connsiteY4" fmla="*/ 0 h 644525"/>
                  <a:gd name="connsiteX5" fmla="*/ 0 w 1171575"/>
                  <a:gd name="connsiteY5" fmla="*/ 144462 h 64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1575" h="644525">
                    <a:moveTo>
                      <a:pt x="0" y="144462"/>
                    </a:moveTo>
                    <a:lnTo>
                      <a:pt x="85725" y="565150"/>
                    </a:lnTo>
                    <a:lnTo>
                      <a:pt x="635000" y="644525"/>
                    </a:lnTo>
                    <a:lnTo>
                      <a:pt x="1171575" y="198437"/>
                    </a:lnTo>
                    <a:lnTo>
                      <a:pt x="177800" y="0"/>
                    </a:lnTo>
                    <a:lnTo>
                      <a:pt x="0" y="14446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479" dirty="0"/>
              </a:p>
            </p:txBody>
          </p:sp>
          <p:sp>
            <p:nvSpPr>
              <p:cNvPr id="60" name="任意多边形: 形状 59">
                <a:extLst>
                  <a:ext uri="{FF2B5EF4-FFF2-40B4-BE49-F238E27FC236}">
                    <a16:creationId xmlns:a16="http://schemas.microsoft.com/office/drawing/2014/main" id="{46234D04-4EF1-30A6-FA5B-F443CC0E7706}"/>
                  </a:ext>
                </a:extLst>
              </p:cNvPr>
              <p:cNvSpPr/>
              <p:nvPr/>
            </p:nvSpPr>
            <p:spPr>
              <a:xfrm>
                <a:off x="5369350" y="2486658"/>
                <a:ext cx="1463675" cy="608013"/>
              </a:xfrm>
              <a:custGeom>
                <a:avLst/>
                <a:gdLst>
                  <a:gd name="connsiteX0" fmla="*/ 298450 w 1463675"/>
                  <a:gd name="connsiteY0" fmla="*/ 160338 h 608013"/>
                  <a:gd name="connsiteX1" fmla="*/ 1022350 w 1463675"/>
                  <a:gd name="connsiteY1" fmla="*/ 0 h 608013"/>
                  <a:gd name="connsiteX2" fmla="*/ 1374775 w 1463675"/>
                  <a:gd name="connsiteY2" fmla="*/ 4763 h 608013"/>
                  <a:gd name="connsiteX3" fmla="*/ 1463675 w 1463675"/>
                  <a:gd name="connsiteY3" fmla="*/ 433388 h 608013"/>
                  <a:gd name="connsiteX4" fmla="*/ 1371600 w 1463675"/>
                  <a:gd name="connsiteY4" fmla="*/ 504825 h 608013"/>
                  <a:gd name="connsiteX5" fmla="*/ 1265238 w 1463675"/>
                  <a:gd name="connsiteY5" fmla="*/ 515938 h 608013"/>
                  <a:gd name="connsiteX6" fmla="*/ 0 w 1463675"/>
                  <a:gd name="connsiteY6" fmla="*/ 608013 h 608013"/>
                  <a:gd name="connsiteX7" fmla="*/ 0 w 1463675"/>
                  <a:gd name="connsiteY7" fmla="*/ 330200 h 608013"/>
                  <a:gd name="connsiteX8" fmla="*/ 298450 w 1463675"/>
                  <a:gd name="connsiteY8" fmla="*/ 160338 h 60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3675" h="608013">
                    <a:moveTo>
                      <a:pt x="298450" y="160338"/>
                    </a:moveTo>
                    <a:lnTo>
                      <a:pt x="1022350" y="0"/>
                    </a:lnTo>
                    <a:lnTo>
                      <a:pt x="1374775" y="4763"/>
                    </a:lnTo>
                    <a:lnTo>
                      <a:pt x="1463675" y="433388"/>
                    </a:lnTo>
                    <a:lnTo>
                      <a:pt x="1371600" y="504825"/>
                    </a:lnTo>
                    <a:lnTo>
                      <a:pt x="1265238" y="515938"/>
                    </a:lnTo>
                    <a:lnTo>
                      <a:pt x="0" y="608013"/>
                    </a:lnTo>
                    <a:lnTo>
                      <a:pt x="0" y="330200"/>
                    </a:lnTo>
                    <a:lnTo>
                      <a:pt x="298450" y="1603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479"/>
              </a:p>
            </p:txBody>
          </p:sp>
        </p:grpSp>
        <p:sp>
          <p:nvSpPr>
            <p:cNvPr id="18" name="任意多边形: 形状 17">
              <a:extLst>
                <a:ext uri="{FF2B5EF4-FFF2-40B4-BE49-F238E27FC236}">
                  <a16:creationId xmlns:a16="http://schemas.microsoft.com/office/drawing/2014/main" id="{20ADDD66-D28D-70F3-406D-81F7DB445A26}"/>
                </a:ext>
              </a:extLst>
            </p:cNvPr>
            <p:cNvSpPr/>
            <p:nvPr/>
          </p:nvSpPr>
          <p:spPr>
            <a:xfrm>
              <a:off x="6064250" y="2459567"/>
              <a:ext cx="1295400" cy="611716"/>
            </a:xfrm>
            <a:custGeom>
              <a:avLst/>
              <a:gdLst>
                <a:gd name="connsiteX0" fmla="*/ 0 w 1295400"/>
                <a:gd name="connsiteY0" fmla="*/ 137583 h 611716"/>
                <a:gd name="connsiteX1" fmla="*/ 33867 w 1295400"/>
                <a:gd name="connsiteY1" fmla="*/ 93133 h 611716"/>
                <a:gd name="connsiteX2" fmla="*/ 1295400 w 1295400"/>
                <a:gd name="connsiteY2" fmla="*/ 0 h 611716"/>
                <a:gd name="connsiteX3" fmla="*/ 508000 w 1295400"/>
                <a:gd name="connsiteY3" fmla="*/ 611716 h 611716"/>
                <a:gd name="connsiteX4" fmla="*/ 446617 w 1295400"/>
                <a:gd name="connsiteY4" fmla="*/ 588433 h 611716"/>
                <a:gd name="connsiteX5" fmla="*/ 0 w 1295400"/>
                <a:gd name="connsiteY5" fmla="*/ 137583 h 61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400" h="611716">
                  <a:moveTo>
                    <a:pt x="0" y="137583"/>
                  </a:moveTo>
                  <a:lnTo>
                    <a:pt x="33867" y="93133"/>
                  </a:lnTo>
                  <a:lnTo>
                    <a:pt x="1295400" y="0"/>
                  </a:lnTo>
                  <a:lnTo>
                    <a:pt x="508000" y="611716"/>
                  </a:lnTo>
                  <a:lnTo>
                    <a:pt x="446617" y="588433"/>
                  </a:lnTo>
                  <a:lnTo>
                    <a:pt x="0" y="13758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8479"/>
            </a:p>
          </p:txBody>
        </p:sp>
      </p:grpSp>
      <p:sp>
        <p:nvSpPr>
          <p:cNvPr id="87" name="文本框 8">
            <a:extLst>
              <a:ext uri="{FF2B5EF4-FFF2-40B4-BE49-F238E27FC236}">
                <a16:creationId xmlns:a16="http://schemas.microsoft.com/office/drawing/2014/main" id="{DD361B72-A7B6-12BA-DB56-C4F62FD8BD04}"/>
              </a:ext>
            </a:extLst>
          </p:cNvPr>
          <p:cNvSpPr txBox="1"/>
          <p:nvPr/>
        </p:nvSpPr>
        <p:spPr>
          <a:xfrm>
            <a:off x="-34018819" y="-8247014"/>
            <a:ext cx="27850253" cy="414934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6591" dirty="0"/>
              <a:t>ボロノイ領域による辺の加える方法（</a:t>
            </a:r>
            <a:r>
              <a:rPr lang="en-US" altLang="ja-JP" sz="6591" dirty="0" err="1"/>
              <a:t>nei</a:t>
            </a:r>
            <a:r>
              <a:rPr lang="ja-JP" altLang="en-US" sz="6591" dirty="0"/>
              <a:t>方法）</a:t>
            </a:r>
            <a:endParaRPr lang="en-US" altLang="zh-CN" sz="6591" dirty="0"/>
          </a:p>
          <a:p>
            <a:pPr marL="1345480" indent="-1345480">
              <a:buFont typeface="Arial" panose="020B0604020202020204" pitchFamily="34" charset="0"/>
              <a:buChar char="•"/>
            </a:pPr>
            <a:r>
              <a:rPr lang="en-US" altLang="zh-CN" sz="6591" dirty="0">
                <a:solidFill>
                  <a:srgbClr val="FF0000"/>
                </a:solidFill>
              </a:rPr>
              <a:t>nei1</a:t>
            </a:r>
            <a:r>
              <a:rPr lang="en-US" altLang="zh-CN" sz="6591" dirty="0"/>
              <a:t>:</a:t>
            </a:r>
            <a:r>
              <a:rPr lang="ja-JP" altLang="en-US" sz="6591" dirty="0"/>
              <a:t>ドロネー三角形分割自身</a:t>
            </a:r>
            <a:endParaRPr lang="en-US" altLang="ja-JP" sz="6591" dirty="0"/>
          </a:p>
          <a:p>
            <a:pPr marL="1345480" indent="-1345480">
              <a:buFont typeface="Arial" panose="020B0604020202020204" pitchFamily="34" charset="0"/>
              <a:buChar char="•"/>
            </a:pPr>
            <a:r>
              <a:rPr lang="en-US" altLang="zh-CN" sz="6591" dirty="0">
                <a:solidFill>
                  <a:srgbClr val="00B050"/>
                </a:solidFill>
              </a:rPr>
              <a:t>nei2:</a:t>
            </a:r>
            <a:r>
              <a:rPr lang="ja-JP" altLang="en-US" sz="6591" dirty="0"/>
              <a:t>あるボロノイ領域に対して　</a:t>
            </a:r>
            <a:r>
              <a:rPr lang="ja-JP" altLang="en-US" sz="6591" b="1" dirty="0"/>
              <a:t>隣の隣</a:t>
            </a:r>
            <a:r>
              <a:rPr lang="ja-JP" altLang="en-US" sz="6591" dirty="0"/>
              <a:t>　のボロノイ領域と繋ぐ</a:t>
            </a:r>
            <a:endParaRPr lang="en-US" altLang="ja-JP" sz="6591" dirty="0"/>
          </a:p>
          <a:p>
            <a:pPr marL="1345480" indent="-1345480">
              <a:buFont typeface="Arial" panose="020B0604020202020204" pitchFamily="34" charset="0"/>
              <a:buChar char="•"/>
            </a:pPr>
            <a:r>
              <a:rPr lang="en-US" altLang="ja-JP" sz="6591" dirty="0">
                <a:solidFill>
                  <a:srgbClr val="00B0F0"/>
                </a:solidFill>
              </a:rPr>
              <a:t>nei3:</a:t>
            </a:r>
            <a:r>
              <a:rPr lang="ja-JP" altLang="en-US" sz="6591" dirty="0"/>
              <a:t>あるボロノイ領域に対して　</a:t>
            </a:r>
            <a:r>
              <a:rPr lang="ja-JP" altLang="en-US" sz="6591" b="1" dirty="0"/>
              <a:t>隣の隣の隣</a:t>
            </a:r>
            <a:r>
              <a:rPr lang="ja-JP" altLang="en-US" sz="6591" dirty="0"/>
              <a:t>　のボロノイ領域と繋ぐ</a:t>
            </a:r>
            <a:endParaRPr lang="en-US" altLang="ja-JP" sz="6591" dirty="0"/>
          </a:p>
        </p:txBody>
      </p:sp>
      <p:sp>
        <p:nvSpPr>
          <p:cNvPr id="106" name="文本框 8">
            <a:extLst>
              <a:ext uri="{FF2B5EF4-FFF2-40B4-BE49-F238E27FC236}">
                <a16:creationId xmlns:a16="http://schemas.microsoft.com/office/drawing/2014/main" id="{DD361B72-A7B6-12BA-DB56-C4F62FD8BD04}"/>
              </a:ext>
            </a:extLst>
          </p:cNvPr>
          <p:cNvSpPr txBox="1"/>
          <p:nvPr/>
        </p:nvSpPr>
        <p:spPr>
          <a:xfrm>
            <a:off x="7532777" y="-8346219"/>
            <a:ext cx="24860652" cy="414934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6591" dirty="0"/>
              <a:t>ボロノイ辺による辺の加える方法（</a:t>
            </a:r>
            <a:r>
              <a:rPr lang="en-US" altLang="zh-CN" sz="6591" dirty="0"/>
              <a:t>seg</a:t>
            </a:r>
            <a:r>
              <a:rPr lang="ja-JP" altLang="en-US" sz="6591" dirty="0"/>
              <a:t>方法）</a:t>
            </a:r>
            <a:endParaRPr lang="en-US" altLang="zh-CN" sz="6591" dirty="0">
              <a:solidFill>
                <a:srgbClr val="FF0000"/>
              </a:solidFill>
            </a:endParaRPr>
          </a:p>
          <a:p>
            <a:pPr marL="1345480" indent="-1345480">
              <a:buFont typeface="Arial" panose="020B0604020202020204" pitchFamily="34" charset="0"/>
              <a:buChar char="•"/>
            </a:pPr>
            <a:r>
              <a:rPr lang="en-US" altLang="zh-CN" sz="6591" dirty="0">
                <a:solidFill>
                  <a:srgbClr val="FF0000"/>
                </a:solidFill>
              </a:rPr>
              <a:t>Seg1</a:t>
            </a:r>
            <a:r>
              <a:rPr lang="en-US" altLang="zh-CN" sz="6591" dirty="0"/>
              <a:t>: </a:t>
            </a:r>
            <a:r>
              <a:rPr lang="ja-JP" altLang="en-US" sz="6591" b="1" dirty="0"/>
              <a:t>一つ</a:t>
            </a:r>
            <a:r>
              <a:rPr lang="ja-JP" altLang="en-US" sz="6591" dirty="0"/>
              <a:t>のボロノイ辺に対応する両端の母点をつなぐ</a:t>
            </a:r>
            <a:endParaRPr lang="en-US" altLang="ja-JP" sz="6591" dirty="0"/>
          </a:p>
          <a:p>
            <a:pPr marL="1345480" indent="-1345480">
              <a:buFont typeface="Arial" panose="020B0604020202020204" pitchFamily="34" charset="0"/>
              <a:buChar char="•"/>
            </a:pPr>
            <a:r>
              <a:rPr lang="en-US" altLang="zh-CN" sz="6591" dirty="0">
                <a:solidFill>
                  <a:srgbClr val="00B050"/>
                </a:solidFill>
              </a:rPr>
              <a:t>Seg2: </a:t>
            </a:r>
            <a:r>
              <a:rPr lang="ja-JP" altLang="en-US" sz="6591" b="1" dirty="0"/>
              <a:t>二つ</a:t>
            </a:r>
            <a:r>
              <a:rPr lang="ja-JP" altLang="en-US" sz="6591" dirty="0"/>
              <a:t>連続するボロノイ辺に対応する両端の母点をつなぐ</a:t>
            </a:r>
            <a:endParaRPr lang="en-US" altLang="ja-JP" sz="6591" dirty="0"/>
          </a:p>
          <a:p>
            <a:pPr marL="1345480" indent="-1345480">
              <a:buFont typeface="Arial" panose="020B0604020202020204" pitchFamily="34" charset="0"/>
              <a:buChar char="•"/>
            </a:pPr>
            <a:r>
              <a:rPr lang="en-US" altLang="ja-JP" sz="6591" dirty="0">
                <a:solidFill>
                  <a:srgbClr val="00B0F0"/>
                </a:solidFill>
              </a:rPr>
              <a:t>Seg3: </a:t>
            </a:r>
            <a:r>
              <a:rPr lang="ja-JP" altLang="en-US" sz="6591" b="1" dirty="0"/>
              <a:t>三つ</a:t>
            </a:r>
            <a:r>
              <a:rPr lang="ja-JP" altLang="en-US" sz="6591" dirty="0"/>
              <a:t>連続するボロノイ辺に対応する両端の母点をつなぐ</a:t>
            </a:r>
            <a:endParaRPr lang="zh-CN" altLang="en-US" sz="6591" dirty="0"/>
          </a:p>
        </p:txBody>
      </p:sp>
      <p:grpSp>
        <p:nvGrpSpPr>
          <p:cNvPr id="140" name="组合 139">
            <a:extLst>
              <a:ext uri="{FF2B5EF4-FFF2-40B4-BE49-F238E27FC236}">
                <a16:creationId xmlns:a16="http://schemas.microsoft.com/office/drawing/2014/main" id="{BCA914AF-F35B-798A-97BE-931D28CE1685}"/>
              </a:ext>
            </a:extLst>
          </p:cNvPr>
          <p:cNvGrpSpPr/>
          <p:nvPr/>
        </p:nvGrpSpPr>
        <p:grpSpPr>
          <a:xfrm>
            <a:off x="12180978" y="1241332"/>
            <a:ext cx="20451816" cy="15338853"/>
            <a:chOff x="6243284" y="2322715"/>
            <a:chExt cx="4343815" cy="3257861"/>
          </a:xfrm>
        </p:grpSpPr>
        <p:pic>
          <p:nvPicPr>
            <p:cNvPr id="110" name="图片 109">
              <a:extLst>
                <a:ext uri="{FF2B5EF4-FFF2-40B4-BE49-F238E27FC236}">
                  <a16:creationId xmlns:a16="http://schemas.microsoft.com/office/drawing/2014/main" id="{64EC16EB-59BB-7D68-7457-10172F9CF8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111" name="椭圆 110">
              <a:extLst>
                <a:ext uri="{FF2B5EF4-FFF2-40B4-BE49-F238E27FC236}">
                  <a16:creationId xmlns:a16="http://schemas.microsoft.com/office/drawing/2014/main" id="{6EF48C93-EEDE-804B-5971-CD2D3CC0BAD5}"/>
                </a:ext>
              </a:extLst>
            </p:cNvPr>
            <p:cNvSpPr/>
            <p:nvPr/>
          </p:nvSpPr>
          <p:spPr>
            <a:xfrm>
              <a:off x="9166015" y="4592046"/>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6779"/>
            </a:p>
          </p:txBody>
        </p:sp>
        <p:sp>
          <p:nvSpPr>
            <p:cNvPr id="112" name="椭圆 111">
              <a:extLst>
                <a:ext uri="{FF2B5EF4-FFF2-40B4-BE49-F238E27FC236}">
                  <a16:creationId xmlns:a16="http://schemas.microsoft.com/office/drawing/2014/main" id="{148066A4-C20A-8009-F1CC-50EB34976228}"/>
                </a:ext>
              </a:extLst>
            </p:cNvPr>
            <p:cNvSpPr/>
            <p:nvPr/>
          </p:nvSpPr>
          <p:spPr>
            <a:xfrm>
              <a:off x="10159790" y="5408021"/>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6779"/>
            </a:p>
          </p:txBody>
        </p:sp>
        <p:cxnSp>
          <p:nvCxnSpPr>
            <p:cNvPr id="113" name="直接连接符 112">
              <a:extLst>
                <a:ext uri="{FF2B5EF4-FFF2-40B4-BE49-F238E27FC236}">
                  <a16:creationId xmlns:a16="http://schemas.microsoft.com/office/drawing/2014/main" id="{611C57AF-D32C-6B4C-8373-FA470BCB391B}"/>
                </a:ext>
              </a:extLst>
            </p:cNvPr>
            <p:cNvCxnSpPr>
              <a:cxnSpLocks/>
            </p:cNvCxnSpPr>
            <p:nvPr/>
          </p:nvCxnSpPr>
          <p:spPr>
            <a:xfrm flipH="1" flipV="1">
              <a:off x="9847262" y="4738159"/>
              <a:ext cx="284163" cy="34138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8" name="椭圆 117">
              <a:extLst>
                <a:ext uri="{FF2B5EF4-FFF2-40B4-BE49-F238E27FC236}">
                  <a16:creationId xmlns:a16="http://schemas.microsoft.com/office/drawing/2014/main" id="{B9E71326-9A33-4F97-209A-12C773DA6729}"/>
                </a:ext>
              </a:extLst>
            </p:cNvPr>
            <p:cNvSpPr/>
            <p:nvPr/>
          </p:nvSpPr>
          <p:spPr>
            <a:xfrm>
              <a:off x="7830610" y="5119783"/>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6779"/>
            </a:p>
          </p:txBody>
        </p:sp>
        <p:sp>
          <p:nvSpPr>
            <p:cNvPr id="119" name="椭圆 118">
              <a:extLst>
                <a:ext uri="{FF2B5EF4-FFF2-40B4-BE49-F238E27FC236}">
                  <a16:creationId xmlns:a16="http://schemas.microsoft.com/office/drawing/2014/main" id="{67E2B04E-1417-A951-E7B1-B514B52769AB}"/>
                </a:ext>
              </a:extLst>
            </p:cNvPr>
            <p:cNvSpPr/>
            <p:nvPr/>
          </p:nvSpPr>
          <p:spPr>
            <a:xfrm>
              <a:off x="9032348" y="4319858"/>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6779"/>
            </a:p>
          </p:txBody>
        </p:sp>
        <p:cxnSp>
          <p:nvCxnSpPr>
            <p:cNvPr id="120" name="直接连接符 119">
              <a:extLst>
                <a:ext uri="{FF2B5EF4-FFF2-40B4-BE49-F238E27FC236}">
                  <a16:creationId xmlns:a16="http://schemas.microsoft.com/office/drawing/2014/main" id="{B59102EB-F7AF-0472-98C0-3D6152A75A0B}"/>
                </a:ext>
              </a:extLst>
            </p:cNvPr>
            <p:cNvCxnSpPr>
              <a:cxnSpLocks/>
            </p:cNvCxnSpPr>
            <p:nvPr/>
          </p:nvCxnSpPr>
          <p:spPr>
            <a:xfrm flipV="1">
              <a:off x="8226425" y="4908849"/>
              <a:ext cx="188766" cy="24427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2FE77A25-A814-1367-7241-623AEB20895C}"/>
                </a:ext>
              </a:extLst>
            </p:cNvPr>
            <p:cNvCxnSpPr>
              <a:cxnSpLocks/>
            </p:cNvCxnSpPr>
            <p:nvPr/>
          </p:nvCxnSpPr>
          <p:spPr>
            <a:xfrm flipV="1">
              <a:off x="8415191" y="4613275"/>
              <a:ext cx="109684" cy="296819"/>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27" name="椭圆 126">
              <a:extLst>
                <a:ext uri="{FF2B5EF4-FFF2-40B4-BE49-F238E27FC236}">
                  <a16:creationId xmlns:a16="http://schemas.microsoft.com/office/drawing/2014/main" id="{0E362939-F77C-EEE0-9843-E132B1420659}"/>
                </a:ext>
              </a:extLst>
            </p:cNvPr>
            <p:cNvSpPr/>
            <p:nvPr/>
          </p:nvSpPr>
          <p:spPr>
            <a:xfrm>
              <a:off x="7033537" y="4308459"/>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6779"/>
            </a:p>
          </p:txBody>
        </p:sp>
        <p:sp>
          <p:nvSpPr>
            <p:cNvPr id="128" name="椭圆 127">
              <a:extLst>
                <a:ext uri="{FF2B5EF4-FFF2-40B4-BE49-F238E27FC236}">
                  <a16:creationId xmlns:a16="http://schemas.microsoft.com/office/drawing/2014/main" id="{B4E07AB9-9101-6591-DAF8-926C7F37BB32}"/>
                </a:ext>
              </a:extLst>
            </p:cNvPr>
            <p:cNvSpPr/>
            <p:nvPr/>
          </p:nvSpPr>
          <p:spPr>
            <a:xfrm>
              <a:off x="8911020" y="3236738"/>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6779"/>
            </a:p>
          </p:txBody>
        </p:sp>
        <p:cxnSp>
          <p:nvCxnSpPr>
            <p:cNvPr id="129" name="直接连接符 128">
              <a:extLst>
                <a:ext uri="{FF2B5EF4-FFF2-40B4-BE49-F238E27FC236}">
                  <a16:creationId xmlns:a16="http://schemas.microsoft.com/office/drawing/2014/main" id="{D8F0AA1D-55A8-379B-29FB-04C328C35E36}"/>
                </a:ext>
              </a:extLst>
            </p:cNvPr>
            <p:cNvCxnSpPr>
              <a:cxnSpLocks/>
            </p:cNvCxnSpPr>
            <p:nvPr/>
          </p:nvCxnSpPr>
          <p:spPr>
            <a:xfrm flipV="1">
              <a:off x="7085924" y="3875088"/>
              <a:ext cx="716639" cy="10741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B3BE04A7-093B-C7A9-6978-E704878A441B}"/>
                </a:ext>
              </a:extLst>
            </p:cNvPr>
            <p:cNvCxnSpPr>
              <a:cxnSpLocks/>
            </p:cNvCxnSpPr>
            <p:nvPr/>
          </p:nvCxnSpPr>
          <p:spPr>
            <a:xfrm flipV="1">
              <a:off x="7802563" y="3524881"/>
              <a:ext cx="44450" cy="35020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6E5BDEE8-7560-46C1-8108-970C375429FC}"/>
                </a:ext>
              </a:extLst>
            </p:cNvPr>
            <p:cNvCxnSpPr>
              <a:cxnSpLocks/>
            </p:cNvCxnSpPr>
            <p:nvPr/>
          </p:nvCxnSpPr>
          <p:spPr>
            <a:xfrm flipH="1">
              <a:off x="7847013" y="3476226"/>
              <a:ext cx="754062" cy="4865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142" name="文本框 141">
            <a:extLst>
              <a:ext uri="{FF2B5EF4-FFF2-40B4-BE49-F238E27FC236}">
                <a16:creationId xmlns:a16="http://schemas.microsoft.com/office/drawing/2014/main" id="{139FA628-F371-8673-ED00-2972ED535D37}"/>
              </a:ext>
            </a:extLst>
          </p:cNvPr>
          <p:cNvSpPr txBox="1"/>
          <p:nvPr/>
        </p:nvSpPr>
        <p:spPr>
          <a:xfrm>
            <a:off x="-34024923" y="-5949070"/>
            <a:ext cx="27217707" cy="1106585"/>
          </a:xfrm>
          <a:prstGeom prst="rect">
            <a:avLst/>
          </a:prstGeom>
          <a:noFill/>
        </p:spPr>
        <p:txBody>
          <a:bodyPr wrap="none" rtlCol="0">
            <a:spAutoFit/>
          </a:bodyPr>
          <a:lstStyle/>
          <a:p>
            <a:r>
              <a:rPr lang="ja-JP" altLang="en-US" sz="6591" dirty="0"/>
              <a:t>ドロネー三角形分割のグラフに基づいて二つの辺を加える方法を提案：</a:t>
            </a:r>
            <a:endParaRPr lang="zh-CN" altLang="en-US" sz="6591" dirty="0"/>
          </a:p>
        </p:txBody>
      </p:sp>
    </p:spTree>
    <p:extLst>
      <p:ext uri="{BB962C8B-B14F-4D97-AF65-F5344CB8AC3E}">
        <p14:creationId xmlns:p14="http://schemas.microsoft.com/office/powerpoint/2010/main" val="307248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18808040" y="-6532208"/>
            <a:ext cx="4047903" cy="2411109"/>
          </a:xfrm>
          <a:prstGeom prst="rect">
            <a:avLst/>
          </a:prstGeom>
          <a:noFill/>
        </p:spPr>
        <p:txBody>
          <a:bodyPr wrap="none" rtlCol="0">
            <a:spAutoFit/>
          </a:bodyPr>
          <a:lstStyle/>
          <a:p>
            <a:r>
              <a:rPr lang="ja-JP" altLang="en-US" sz="15068" b="1" dirty="0"/>
              <a:t>実験</a:t>
            </a:r>
            <a:endParaRPr lang="zh-CN" altLang="en-US" sz="15068"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21714393" y="-3126330"/>
            <a:ext cx="54228547" cy="3389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6779"/>
          </a:p>
        </p:txBody>
      </p:sp>
      <p:graphicFrame>
        <p:nvGraphicFramePr>
          <p:cNvPr id="4" name="图表 3">
            <a:extLst>
              <a:ext uri="{FF2B5EF4-FFF2-40B4-BE49-F238E27FC236}">
                <a16:creationId xmlns:a16="http://schemas.microsoft.com/office/drawing/2014/main" id="{87767D82-306A-ADA0-ACE4-212C41904BB8}"/>
              </a:ext>
            </a:extLst>
          </p:cNvPr>
          <p:cNvGraphicFramePr>
            <a:graphicFrameLocks/>
          </p:cNvGraphicFramePr>
          <p:nvPr>
            <p:extLst>
              <p:ext uri="{D42A27DB-BD31-4B8C-83A1-F6EECF244321}">
                <p14:modId xmlns:p14="http://schemas.microsoft.com/office/powerpoint/2010/main" val="1809429733"/>
              </p:ext>
            </p:extLst>
          </p:nvPr>
        </p:nvGraphicFramePr>
        <p:xfrm>
          <a:off x="-21884071" y="-780655"/>
          <a:ext cx="27283959" cy="15982582"/>
        </p:xfrm>
        <a:graphic>
          <a:graphicData uri="http://schemas.openxmlformats.org/drawingml/2006/chart">
            <c:chart xmlns:c="http://schemas.openxmlformats.org/drawingml/2006/chart" xmlns:r="http://schemas.openxmlformats.org/officeDocument/2006/relationships" r:id="rId2"/>
          </a:graphicData>
        </a:graphic>
      </p:graphicFrame>
      <p:sp>
        <p:nvSpPr>
          <p:cNvPr id="5" name="文本框 4">
            <a:extLst>
              <a:ext uri="{FF2B5EF4-FFF2-40B4-BE49-F238E27FC236}">
                <a16:creationId xmlns:a16="http://schemas.microsoft.com/office/drawing/2014/main" id="{10C70509-345C-11C2-E312-C282F3F9C54B}"/>
              </a:ext>
            </a:extLst>
          </p:cNvPr>
          <p:cNvSpPr txBox="1"/>
          <p:nvPr/>
        </p:nvSpPr>
        <p:spPr>
          <a:xfrm>
            <a:off x="-20399456" y="-13252049"/>
            <a:ext cx="17080317" cy="6177845"/>
          </a:xfrm>
          <a:prstGeom prst="rect">
            <a:avLst/>
          </a:prstGeom>
          <a:noFill/>
        </p:spPr>
        <p:txBody>
          <a:bodyPr wrap="none" rtlCol="0">
            <a:spAutoFit/>
          </a:bodyPr>
          <a:lstStyle/>
          <a:p>
            <a:pPr marL="1345480" indent="-1345480">
              <a:buFont typeface="Arial" panose="020B0604020202020204" pitchFamily="34" charset="0"/>
              <a:buChar char="•"/>
            </a:pPr>
            <a:r>
              <a:rPr lang="ja-JP" altLang="en-US" sz="6591" b="1" dirty="0"/>
              <a:t>提案手法で得られたグラフの辺の個数</a:t>
            </a:r>
            <a:endParaRPr lang="en-US" altLang="ja-JP" sz="6591" b="1" dirty="0"/>
          </a:p>
          <a:p>
            <a:endParaRPr lang="en-US" altLang="ja-JP" sz="6591" dirty="0"/>
          </a:p>
          <a:p>
            <a:r>
              <a:rPr lang="ja-JP" altLang="en-US" sz="6591" dirty="0"/>
              <a:t>実験のインスタンス：</a:t>
            </a:r>
            <a:endParaRPr lang="en-US" altLang="ja-JP" sz="6591" dirty="0"/>
          </a:p>
          <a:p>
            <a:r>
              <a:rPr lang="ja-JP" altLang="en-US" sz="6591" dirty="0"/>
              <a:t>町の個数</a:t>
            </a:r>
            <a:r>
              <a:rPr lang="en-US" altLang="ja-JP" sz="6591" dirty="0"/>
              <a:t>5</a:t>
            </a:r>
            <a:r>
              <a:rPr lang="ja-JP" altLang="en-US" sz="6591" dirty="0"/>
              <a:t>から</a:t>
            </a:r>
            <a:r>
              <a:rPr lang="en-US" altLang="ja-JP" sz="6591" dirty="0"/>
              <a:t>200</a:t>
            </a:r>
            <a:r>
              <a:rPr lang="ja-JP" altLang="en-US" sz="6591" dirty="0"/>
              <a:t>まで（総</a:t>
            </a:r>
            <a:r>
              <a:rPr lang="en-US" altLang="ja-JP" sz="6591" dirty="0"/>
              <a:t>196</a:t>
            </a:r>
            <a:r>
              <a:rPr lang="ja-JP" altLang="en-US" sz="6591" dirty="0"/>
              <a:t>個）</a:t>
            </a:r>
            <a:endParaRPr lang="en-US" altLang="ja-JP" sz="6591" dirty="0"/>
          </a:p>
          <a:p>
            <a:endParaRPr lang="en-US" altLang="zh-CN" sz="6591" dirty="0"/>
          </a:p>
          <a:p>
            <a:r>
              <a:rPr lang="ja-JP" altLang="en-US" sz="6591" dirty="0"/>
              <a:t>異なる方法で計算されたグラフの辺の個数：</a:t>
            </a:r>
            <a:endParaRPr lang="zh-CN" altLang="en-US" sz="6591" dirty="0"/>
          </a:p>
        </p:txBody>
      </p:sp>
      <p:sp>
        <p:nvSpPr>
          <p:cNvPr id="7" name="文本框 6">
            <a:extLst>
              <a:ext uri="{FF2B5EF4-FFF2-40B4-BE49-F238E27FC236}">
                <a16:creationId xmlns:a16="http://schemas.microsoft.com/office/drawing/2014/main" id="{A0B17FFE-5017-1121-903D-88373D5922E8}"/>
              </a:ext>
            </a:extLst>
          </p:cNvPr>
          <p:cNvSpPr txBox="1"/>
          <p:nvPr/>
        </p:nvSpPr>
        <p:spPr>
          <a:xfrm>
            <a:off x="-20388020" y="10051380"/>
            <a:ext cx="19699705" cy="2120837"/>
          </a:xfrm>
          <a:prstGeom prst="rect">
            <a:avLst/>
          </a:prstGeom>
          <a:noFill/>
        </p:spPr>
        <p:txBody>
          <a:bodyPr wrap="square">
            <a:spAutoFit/>
          </a:bodyPr>
          <a:lstStyle/>
          <a:p>
            <a:r>
              <a:rPr lang="ja-JP" altLang="en-US" sz="6591" dirty="0"/>
              <a:t>インスタンスのサイズが大きくなるに連れて</a:t>
            </a:r>
            <a:endParaRPr lang="en-US" altLang="ja-JP" sz="6591" dirty="0"/>
          </a:p>
          <a:p>
            <a:r>
              <a:rPr lang="ja-JP" altLang="en-US" sz="6591" dirty="0"/>
              <a:t>完全グラフから削減された辺の個数も多くなる</a:t>
            </a:r>
            <a:endParaRPr lang="en-US" altLang="ja-JP" sz="6591" dirty="0"/>
          </a:p>
        </p:txBody>
      </p:sp>
      <p:sp>
        <p:nvSpPr>
          <p:cNvPr id="11" name="文本框 10">
            <a:extLst>
              <a:ext uri="{FF2B5EF4-FFF2-40B4-BE49-F238E27FC236}">
                <a16:creationId xmlns:a16="http://schemas.microsoft.com/office/drawing/2014/main" id="{F2A36ABC-F9E5-C6A4-5DCA-C191A3550B18}"/>
              </a:ext>
            </a:extLst>
          </p:cNvPr>
          <p:cNvSpPr txBox="1"/>
          <p:nvPr/>
        </p:nvSpPr>
        <p:spPr>
          <a:xfrm>
            <a:off x="5399901" y="-6614506"/>
            <a:ext cx="26392471" cy="23425131"/>
          </a:xfrm>
          <a:prstGeom prst="rect">
            <a:avLst/>
          </a:prstGeom>
          <a:noFill/>
        </p:spPr>
        <p:txBody>
          <a:bodyPr wrap="square" rtlCol="0">
            <a:spAutoFit/>
          </a:bodyPr>
          <a:lstStyle/>
          <a:p>
            <a:pPr marL="1345480" indent="-1345480">
              <a:buFont typeface="Arial" panose="020B0604020202020204" pitchFamily="34" charset="0"/>
              <a:buChar char="•"/>
            </a:pPr>
            <a:r>
              <a:rPr lang="ja-JP" altLang="en-US" sz="6591" b="1" dirty="0"/>
              <a:t>提案手法で得られたグラフで元の最適巡回路が含まれるか</a:t>
            </a:r>
            <a:endParaRPr lang="en-US" altLang="ja-JP" sz="6591" b="1" dirty="0"/>
          </a:p>
          <a:p>
            <a:endParaRPr lang="en-US" altLang="ja-JP" sz="6591" dirty="0"/>
          </a:p>
          <a:p>
            <a:r>
              <a:rPr lang="ja-JP" altLang="en-US" sz="5651" dirty="0"/>
              <a:t>実験のインスタンス：</a:t>
            </a:r>
            <a:endParaRPr lang="en-US" altLang="ja-JP" sz="5651" dirty="0"/>
          </a:p>
          <a:p>
            <a:r>
              <a:rPr lang="ja-JP" altLang="en-US" sz="5651" dirty="0"/>
              <a:t>町の個数</a:t>
            </a:r>
            <a:r>
              <a:rPr lang="en-US" altLang="ja-JP" sz="5651" dirty="0"/>
              <a:t>5</a:t>
            </a:r>
            <a:r>
              <a:rPr lang="ja-JP" altLang="en-US" sz="5651" dirty="0"/>
              <a:t>から</a:t>
            </a:r>
            <a:r>
              <a:rPr lang="en-US" altLang="ja-JP" sz="5651" dirty="0"/>
              <a:t>200</a:t>
            </a:r>
            <a:r>
              <a:rPr lang="ja-JP" altLang="en-US" sz="5651" dirty="0"/>
              <a:t>まで（総</a:t>
            </a:r>
            <a:r>
              <a:rPr lang="en-US" altLang="ja-JP" sz="5651" dirty="0"/>
              <a:t>196</a:t>
            </a:r>
            <a:r>
              <a:rPr lang="ja-JP" altLang="en-US" sz="5651" dirty="0"/>
              <a:t>個）</a:t>
            </a:r>
            <a:endParaRPr lang="en-US" altLang="ja-JP" sz="5651" dirty="0"/>
          </a:p>
          <a:p>
            <a:endParaRPr lang="en-US" altLang="zh-CN" sz="5651" dirty="0"/>
          </a:p>
          <a:p>
            <a:r>
              <a:rPr lang="ja-JP" altLang="en-US" sz="5651" b="1" dirty="0"/>
              <a:t>結果：</a:t>
            </a:r>
            <a:endParaRPr lang="en-US" altLang="ja-JP" sz="5651" b="1" dirty="0"/>
          </a:p>
          <a:p>
            <a:r>
              <a:rPr lang="ja-JP" altLang="en-US" sz="5651" dirty="0"/>
              <a:t>全てのインスタンスに対して提案手法で得られた二つのグラフで（</a:t>
            </a:r>
            <a:r>
              <a:rPr lang="en-US" altLang="ja-JP" sz="5651" dirty="0"/>
              <a:t>seg</a:t>
            </a:r>
            <a:r>
              <a:rPr lang="ja-JP" altLang="en-US" sz="5651" dirty="0"/>
              <a:t>グラフ，</a:t>
            </a:r>
            <a:r>
              <a:rPr lang="en-US" altLang="ja-JP" sz="5651" dirty="0" err="1"/>
              <a:t>nei</a:t>
            </a:r>
            <a:r>
              <a:rPr lang="ja-JP" altLang="en-US" sz="5651" dirty="0"/>
              <a:t>グラフ）元の</a:t>
            </a:r>
            <a:r>
              <a:rPr lang="ja-JP" altLang="en-US" sz="5651" b="1" dirty="0"/>
              <a:t>最適巡回路が含まれる</a:t>
            </a:r>
            <a:endParaRPr lang="en-US" altLang="ja-JP" sz="5651" b="1" dirty="0"/>
          </a:p>
          <a:p>
            <a:endParaRPr lang="en-US" altLang="zh-CN" sz="5651" dirty="0"/>
          </a:p>
          <a:p>
            <a:r>
              <a:rPr lang="ja-JP" altLang="en-US" sz="5651" dirty="0"/>
              <a:t>実験結果から見ると</a:t>
            </a:r>
            <a:endParaRPr lang="en-US" altLang="zh-CN" sz="5651" dirty="0"/>
          </a:p>
          <a:p>
            <a:r>
              <a:rPr lang="ja-JP" altLang="en-US" sz="5651" dirty="0"/>
              <a:t>完全グラフから削減された辺は</a:t>
            </a:r>
            <a:r>
              <a:rPr lang="en-US" altLang="ja-JP" sz="5651" dirty="0"/>
              <a:t>TSP</a:t>
            </a:r>
            <a:r>
              <a:rPr lang="ja-JP" altLang="en-US" sz="5651" dirty="0"/>
              <a:t>の最適巡回路にならないとする</a:t>
            </a:r>
            <a:endParaRPr lang="en-US" altLang="ja-JP" sz="5651" dirty="0"/>
          </a:p>
          <a:p>
            <a:endParaRPr lang="en-US" altLang="ja-JP" sz="5651" dirty="0"/>
          </a:p>
          <a:p>
            <a:r>
              <a:rPr lang="ja-JP" altLang="en-US" sz="5651" dirty="0"/>
              <a:t>これで元の</a:t>
            </a:r>
            <a:r>
              <a:rPr lang="en-US" altLang="ja-JP" sz="5651" dirty="0"/>
              <a:t>TSP</a:t>
            </a:r>
            <a:r>
              <a:rPr lang="ja-JP" altLang="en-US" sz="5651" dirty="0"/>
              <a:t>（完全グラフ）を解く</a:t>
            </a:r>
            <a:endParaRPr lang="en-US" altLang="ja-JP" sz="5651" dirty="0"/>
          </a:p>
          <a:p>
            <a:r>
              <a:rPr lang="en-US" altLang="ja-JP" sz="5651" dirty="0"/>
              <a:t>seg</a:t>
            </a:r>
            <a:r>
              <a:rPr lang="ja-JP" altLang="en-US" sz="5651" dirty="0"/>
              <a:t>グラフあるいは</a:t>
            </a:r>
            <a:r>
              <a:rPr lang="en-US" altLang="ja-JP" sz="5651" dirty="0" err="1"/>
              <a:t>nei</a:t>
            </a:r>
            <a:r>
              <a:rPr lang="ja-JP" altLang="en-US" sz="5651" dirty="0"/>
              <a:t>グラフの</a:t>
            </a:r>
            <a:r>
              <a:rPr lang="en-US" altLang="ja-JP" sz="5651" dirty="0"/>
              <a:t>TSP</a:t>
            </a:r>
            <a:r>
              <a:rPr lang="ja-JP" altLang="en-US" sz="5651" dirty="0"/>
              <a:t>を解く</a:t>
            </a:r>
            <a:endParaRPr lang="en-US" altLang="ja-JP" sz="5651" dirty="0"/>
          </a:p>
          <a:p>
            <a:r>
              <a:rPr lang="ja-JP" altLang="en-US" sz="5651" dirty="0"/>
              <a:t>が同じである</a:t>
            </a:r>
            <a:endParaRPr lang="en-US" altLang="ja-JP" sz="5651" dirty="0"/>
          </a:p>
          <a:p>
            <a:endParaRPr lang="en-US" altLang="zh-CN" sz="6591" dirty="0"/>
          </a:p>
          <a:p>
            <a:pPr marL="1345480" indent="-1345480">
              <a:buFont typeface="Arial" panose="020B0604020202020204" pitchFamily="34" charset="0"/>
              <a:buChar char="•"/>
            </a:pPr>
            <a:r>
              <a:rPr lang="en-US" altLang="ja-JP" sz="6591" b="1" dirty="0"/>
              <a:t>LKH</a:t>
            </a:r>
            <a:r>
              <a:rPr lang="ja-JP" altLang="en-US" sz="6591" b="1" dirty="0"/>
              <a:t>で制限されたグラフ（</a:t>
            </a:r>
            <a:r>
              <a:rPr lang="en-US" altLang="ja-JP" sz="6591" b="1" dirty="0"/>
              <a:t>seg</a:t>
            </a:r>
            <a:r>
              <a:rPr lang="ja-JP" altLang="en-US" sz="6591" b="1" dirty="0"/>
              <a:t>グラフと</a:t>
            </a:r>
            <a:r>
              <a:rPr lang="en-US" altLang="ja-JP" sz="6591" b="1" dirty="0" err="1"/>
              <a:t>nei</a:t>
            </a:r>
            <a:r>
              <a:rPr lang="ja-JP" altLang="en-US" sz="6591" b="1" dirty="0"/>
              <a:t>グラフ）を解く</a:t>
            </a:r>
            <a:endParaRPr lang="en-US" altLang="ja-JP" sz="6591" b="1" dirty="0"/>
          </a:p>
          <a:p>
            <a:endParaRPr lang="en-US" altLang="ja-JP" sz="5651" b="1" dirty="0"/>
          </a:p>
          <a:p>
            <a:r>
              <a:rPr lang="ja-JP" altLang="en-US" sz="5651" dirty="0"/>
              <a:t>存在しない辺については</a:t>
            </a:r>
            <a:endParaRPr lang="en-US" altLang="ja-JP" sz="5651" dirty="0"/>
          </a:p>
          <a:p>
            <a:r>
              <a:rPr lang="ja-JP" altLang="en-US" sz="5651" dirty="0"/>
              <a:t>距離行列に対応するところで</a:t>
            </a:r>
            <a:r>
              <a:rPr lang="ja-JP" altLang="en-US" sz="5651" b="1" dirty="0"/>
              <a:t>距離行列の最大値</a:t>
            </a:r>
            <a:r>
              <a:rPr lang="ja-JP" altLang="en-US" sz="5651" dirty="0"/>
              <a:t>で書き換える</a:t>
            </a:r>
            <a:endParaRPr lang="en-US" altLang="ja-JP" sz="5651" dirty="0"/>
          </a:p>
          <a:p>
            <a:endParaRPr lang="en-US" altLang="zh-CN" sz="6591" b="1" dirty="0"/>
          </a:p>
          <a:p>
            <a:r>
              <a:rPr lang="ja-JP" altLang="en-US" sz="5651" dirty="0"/>
              <a:t>一つのインスタンス</a:t>
            </a:r>
            <a:r>
              <a:rPr lang="en-US" altLang="ja-JP" sz="5651" dirty="0"/>
              <a:t>10</a:t>
            </a:r>
            <a:r>
              <a:rPr lang="ja-JP" altLang="en-US" sz="5651" dirty="0"/>
              <a:t>回解いて</a:t>
            </a:r>
            <a:endParaRPr lang="en-US" altLang="ja-JP" sz="5651" dirty="0"/>
          </a:p>
          <a:p>
            <a:r>
              <a:rPr lang="ja-JP" altLang="en-US" sz="5651" dirty="0"/>
              <a:t>その内の距離最小値と元の</a:t>
            </a:r>
            <a:r>
              <a:rPr lang="en-US" altLang="ja-JP" sz="5651" dirty="0"/>
              <a:t>TSP</a:t>
            </a:r>
            <a:r>
              <a:rPr lang="ja-JP" altLang="en-US" sz="5651" dirty="0"/>
              <a:t>最適巡回路の距離を比べる</a:t>
            </a:r>
            <a:endParaRPr lang="en-US" altLang="ja-JP" sz="5651" dirty="0"/>
          </a:p>
          <a:p>
            <a:endParaRPr lang="en-US" altLang="zh-CN" sz="5651" dirty="0"/>
          </a:p>
          <a:p>
            <a:r>
              <a:rPr lang="ja-JP" altLang="en-US" sz="5651" b="1" dirty="0"/>
              <a:t>結果：</a:t>
            </a:r>
            <a:endParaRPr lang="en-US" altLang="ja-JP" sz="5651" b="1" dirty="0"/>
          </a:p>
          <a:p>
            <a:r>
              <a:rPr lang="ja-JP" altLang="en-US" sz="5651" dirty="0"/>
              <a:t>全てのインスタンスに対して</a:t>
            </a:r>
            <a:r>
              <a:rPr lang="ja-JP" altLang="en-US" sz="5651" b="1" dirty="0"/>
              <a:t>距離最小値が最適巡回路の距離と一致する</a:t>
            </a:r>
            <a:endParaRPr lang="en-US" altLang="zh-CN" sz="5651" b="1" dirty="0"/>
          </a:p>
        </p:txBody>
      </p:sp>
      <p:sp>
        <p:nvSpPr>
          <p:cNvPr id="12" name="文本框 11">
            <a:extLst>
              <a:ext uri="{FF2B5EF4-FFF2-40B4-BE49-F238E27FC236}">
                <a16:creationId xmlns:a16="http://schemas.microsoft.com/office/drawing/2014/main" id="{4A2CBF28-103C-C363-FCE2-C447FC0ACDB7}"/>
              </a:ext>
            </a:extLst>
          </p:cNvPr>
          <p:cNvSpPr txBox="1"/>
          <p:nvPr/>
        </p:nvSpPr>
        <p:spPr>
          <a:xfrm>
            <a:off x="17564606" y="-5075024"/>
            <a:ext cx="11287001" cy="1106585"/>
          </a:xfrm>
          <a:prstGeom prst="rect">
            <a:avLst/>
          </a:prstGeom>
          <a:noFill/>
          <a:ln>
            <a:solidFill>
              <a:schemeClr val="tx1"/>
            </a:solidFill>
          </a:ln>
        </p:spPr>
        <p:txBody>
          <a:bodyPr wrap="none" rtlCol="0">
            <a:spAutoFit/>
          </a:bodyPr>
          <a:lstStyle/>
          <a:p>
            <a:r>
              <a:rPr lang="en-US" altLang="ja-JP" sz="6591" dirty="0"/>
              <a:t>LKH</a:t>
            </a:r>
            <a:r>
              <a:rPr lang="ja-JP" altLang="en-US" sz="6591" dirty="0"/>
              <a:t>：</a:t>
            </a:r>
            <a:r>
              <a:rPr lang="en-US" altLang="ja-JP" sz="6591" dirty="0"/>
              <a:t>tsp</a:t>
            </a:r>
            <a:r>
              <a:rPr lang="ja-JP" altLang="en-US" sz="6591" dirty="0"/>
              <a:t>問題の専用ソルバー</a:t>
            </a:r>
            <a:endParaRPr lang="zh-CN" altLang="en-US" sz="6591" dirty="0"/>
          </a:p>
        </p:txBody>
      </p:sp>
    </p:spTree>
    <p:extLst>
      <p:ext uri="{BB962C8B-B14F-4D97-AF65-F5344CB8AC3E}">
        <p14:creationId xmlns:p14="http://schemas.microsoft.com/office/powerpoint/2010/main" val="3508472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23475499" y="-10769239"/>
            <a:ext cx="22978730" cy="2411109"/>
          </a:xfrm>
          <a:prstGeom prst="rect">
            <a:avLst/>
          </a:prstGeom>
          <a:noFill/>
        </p:spPr>
        <p:txBody>
          <a:bodyPr wrap="square" rtlCol="0">
            <a:spAutoFit/>
          </a:bodyPr>
          <a:lstStyle/>
          <a:p>
            <a:r>
              <a:rPr lang="ja-JP" altLang="en-US" sz="15068" b="1" dirty="0"/>
              <a:t>目的関数の二次項を削減</a:t>
            </a:r>
            <a:endParaRPr lang="zh-CN" altLang="en-US" sz="15068"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21714393" y="-3126330"/>
            <a:ext cx="54228547" cy="3389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6779"/>
          </a:p>
        </p:txBody>
      </p:sp>
      <p:sp>
        <p:nvSpPr>
          <p:cNvPr id="5" name="文本框 4">
            <a:extLst>
              <a:ext uri="{FF2B5EF4-FFF2-40B4-BE49-F238E27FC236}">
                <a16:creationId xmlns:a16="http://schemas.microsoft.com/office/drawing/2014/main" id="{CB47FB24-F3A2-94B3-CAC2-6E0F4AB32723}"/>
              </a:ext>
            </a:extLst>
          </p:cNvPr>
          <p:cNvSpPr txBox="1"/>
          <p:nvPr/>
        </p:nvSpPr>
        <p:spPr>
          <a:xfrm>
            <a:off x="-22763807" y="-12127964"/>
            <a:ext cx="24755386" cy="7337714"/>
          </a:xfrm>
          <a:prstGeom prst="rect">
            <a:avLst/>
          </a:prstGeom>
          <a:noFill/>
        </p:spPr>
        <p:txBody>
          <a:bodyPr wrap="square">
            <a:spAutoFit/>
          </a:bodyPr>
          <a:lstStyle/>
          <a:p>
            <a:r>
              <a:rPr lang="ja-JP" altLang="en-US" sz="7537" b="1" dirty="0"/>
              <a:t>目的関数の二次項を削減する</a:t>
            </a:r>
            <a:endParaRPr lang="en-US" altLang="ja-JP" sz="7537" b="1" dirty="0"/>
          </a:p>
          <a:p>
            <a:endParaRPr lang="en-US" altLang="zh-CN" sz="6591" dirty="0"/>
          </a:p>
          <a:p>
            <a:r>
              <a:rPr lang="ja-JP" altLang="en-US" sz="6591" dirty="0"/>
              <a:t>制限されたグラフで存在しない辺は考慮しなくても良いことで</a:t>
            </a:r>
            <a:endParaRPr lang="en-US" altLang="ja-JP" sz="6591" dirty="0"/>
          </a:p>
          <a:p>
            <a:r>
              <a:rPr lang="ja-JP" altLang="en-US" sz="6591" dirty="0"/>
              <a:t>元の目的関数の二次項を削減できる</a:t>
            </a:r>
            <a:endParaRPr lang="en-US" altLang="zh-CN" sz="6591" dirty="0"/>
          </a:p>
          <a:p>
            <a:endParaRPr lang="en-US" altLang="zh-CN" sz="6591" dirty="0"/>
          </a:p>
          <a:p>
            <a:r>
              <a:rPr lang="ja-JP" altLang="en-US" sz="6591" dirty="0"/>
              <a:t>例えば：</a:t>
            </a:r>
            <a:endParaRPr lang="en-US" altLang="ja-JP" sz="6591" dirty="0"/>
          </a:p>
          <a:p>
            <a:r>
              <a:rPr lang="ja-JP" altLang="en-US" sz="6591" dirty="0"/>
              <a:t>町五つある</a:t>
            </a:r>
            <a:r>
              <a:rPr lang="en-US" altLang="ja-JP" sz="6591" dirty="0"/>
              <a:t>TSP</a:t>
            </a:r>
            <a:r>
              <a:rPr lang="ja-JP" altLang="en-US" sz="6591" dirty="0"/>
              <a:t>インスタンス</a:t>
            </a:r>
            <a:endParaRPr lang="zh-CN" altLang="en-US" sz="6591" dirty="0"/>
          </a:p>
        </p:txBody>
      </p:sp>
      <p:sp>
        <p:nvSpPr>
          <p:cNvPr id="70" name="文本框 69">
            <a:extLst>
              <a:ext uri="{FF2B5EF4-FFF2-40B4-BE49-F238E27FC236}">
                <a16:creationId xmlns:a16="http://schemas.microsoft.com/office/drawing/2014/main" id="{E3C2251C-E3AD-F55B-DFCB-4AA96C1E0E1B}"/>
              </a:ext>
            </a:extLst>
          </p:cNvPr>
          <p:cNvSpPr txBox="1"/>
          <p:nvPr/>
        </p:nvSpPr>
        <p:spPr>
          <a:xfrm>
            <a:off x="-19687765" y="3599686"/>
            <a:ext cx="3807453" cy="961930"/>
          </a:xfrm>
          <a:prstGeom prst="rect">
            <a:avLst/>
          </a:prstGeom>
          <a:noFill/>
        </p:spPr>
        <p:txBody>
          <a:bodyPr wrap="none" rtlCol="0">
            <a:spAutoFit/>
          </a:bodyPr>
          <a:lstStyle/>
          <a:p>
            <a:r>
              <a:rPr lang="ja-JP" altLang="en-US" sz="5651" dirty="0"/>
              <a:t>完全グラフ</a:t>
            </a:r>
            <a:endParaRPr lang="zh-CN" altLang="en-US" sz="5651" dirty="0"/>
          </a:p>
        </p:txBody>
      </p:sp>
      <p:sp>
        <p:nvSpPr>
          <p:cNvPr id="19" name="文本框 18">
            <a:extLst>
              <a:ext uri="{FF2B5EF4-FFF2-40B4-BE49-F238E27FC236}">
                <a16:creationId xmlns:a16="http://schemas.microsoft.com/office/drawing/2014/main" id="{68959F60-62A5-E062-C745-7F2720D151D8}"/>
              </a:ext>
            </a:extLst>
          </p:cNvPr>
          <p:cNvSpPr txBox="1"/>
          <p:nvPr/>
        </p:nvSpPr>
        <p:spPr>
          <a:xfrm>
            <a:off x="-6629906" y="3623227"/>
            <a:ext cx="4532010" cy="961930"/>
          </a:xfrm>
          <a:prstGeom prst="rect">
            <a:avLst/>
          </a:prstGeom>
          <a:noFill/>
        </p:spPr>
        <p:txBody>
          <a:bodyPr wrap="none" rtlCol="0">
            <a:spAutoFit/>
          </a:bodyPr>
          <a:lstStyle/>
          <a:p>
            <a:r>
              <a:rPr lang="ja-JP" altLang="en-US" sz="5651" dirty="0"/>
              <a:t>元の</a:t>
            </a:r>
            <a:r>
              <a:rPr lang="ja-JP" altLang="en-US" sz="5651" b="1" dirty="0"/>
              <a:t>距離行列</a:t>
            </a:r>
            <a:endParaRPr lang="zh-CN" altLang="en-US" sz="5651" dirty="0"/>
          </a:p>
        </p:txBody>
      </p:sp>
      <p:sp>
        <p:nvSpPr>
          <p:cNvPr id="13" name="箭头: 右 12">
            <a:extLst>
              <a:ext uri="{FF2B5EF4-FFF2-40B4-BE49-F238E27FC236}">
                <a16:creationId xmlns:a16="http://schemas.microsoft.com/office/drawing/2014/main" id="{922D95BC-3FB5-FDBE-E429-81EAF3C59F46}"/>
              </a:ext>
            </a:extLst>
          </p:cNvPr>
          <p:cNvSpPr/>
          <p:nvPr/>
        </p:nvSpPr>
        <p:spPr>
          <a:xfrm>
            <a:off x="-5888733" y="5216732"/>
            <a:ext cx="3925540" cy="8034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6779"/>
          </a:p>
        </p:txBody>
      </p:sp>
      <p:sp>
        <p:nvSpPr>
          <p:cNvPr id="31" name="文本框 30">
            <a:extLst>
              <a:ext uri="{FF2B5EF4-FFF2-40B4-BE49-F238E27FC236}">
                <a16:creationId xmlns:a16="http://schemas.microsoft.com/office/drawing/2014/main" id="{790F8970-20E3-93F1-A84C-809CB729792A}"/>
              </a:ext>
            </a:extLst>
          </p:cNvPr>
          <p:cNvSpPr txBox="1"/>
          <p:nvPr/>
        </p:nvSpPr>
        <p:spPr>
          <a:xfrm>
            <a:off x="-20196395" y="8355175"/>
            <a:ext cx="3807453" cy="1831527"/>
          </a:xfrm>
          <a:prstGeom prst="rect">
            <a:avLst/>
          </a:prstGeom>
          <a:noFill/>
        </p:spPr>
        <p:txBody>
          <a:bodyPr wrap="none" rtlCol="0">
            <a:spAutoFit/>
          </a:bodyPr>
          <a:lstStyle/>
          <a:p>
            <a:r>
              <a:rPr lang="ja-JP" altLang="en-US" sz="5651" dirty="0"/>
              <a:t>制限された</a:t>
            </a:r>
            <a:endParaRPr lang="en-US" altLang="ja-JP" sz="5651" dirty="0"/>
          </a:p>
          <a:p>
            <a:r>
              <a:rPr lang="ja-JP" altLang="en-US" sz="5651" dirty="0"/>
              <a:t>グラフ</a:t>
            </a:r>
            <a:endParaRPr lang="zh-CN" altLang="en-US" sz="5651" dirty="0"/>
          </a:p>
        </p:txBody>
      </p:sp>
      <p:sp>
        <p:nvSpPr>
          <p:cNvPr id="33" name="箭头: 右 32">
            <a:extLst>
              <a:ext uri="{FF2B5EF4-FFF2-40B4-BE49-F238E27FC236}">
                <a16:creationId xmlns:a16="http://schemas.microsoft.com/office/drawing/2014/main" id="{D34071C3-38C7-CE9E-0886-70B25A04E267}"/>
              </a:ext>
            </a:extLst>
          </p:cNvPr>
          <p:cNvSpPr/>
          <p:nvPr/>
        </p:nvSpPr>
        <p:spPr>
          <a:xfrm>
            <a:off x="-5984312" y="9538774"/>
            <a:ext cx="3925540" cy="8034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6779"/>
          </a:p>
        </p:txBody>
      </p:sp>
      <p:sp>
        <p:nvSpPr>
          <p:cNvPr id="34" name="文本框 33">
            <a:extLst>
              <a:ext uri="{FF2B5EF4-FFF2-40B4-BE49-F238E27FC236}">
                <a16:creationId xmlns:a16="http://schemas.microsoft.com/office/drawing/2014/main" id="{D2D58B61-7AB1-2037-1B60-9BA020351A17}"/>
              </a:ext>
            </a:extLst>
          </p:cNvPr>
          <p:cNvSpPr txBox="1"/>
          <p:nvPr/>
        </p:nvSpPr>
        <p:spPr>
          <a:xfrm>
            <a:off x="-6441793" y="7200254"/>
            <a:ext cx="3807453" cy="1831527"/>
          </a:xfrm>
          <a:prstGeom prst="rect">
            <a:avLst/>
          </a:prstGeom>
          <a:noFill/>
        </p:spPr>
        <p:txBody>
          <a:bodyPr wrap="none" rtlCol="0">
            <a:spAutoFit/>
          </a:bodyPr>
          <a:lstStyle/>
          <a:p>
            <a:r>
              <a:rPr lang="ja-JP" altLang="en-US" sz="5651" dirty="0"/>
              <a:t>書き換えた</a:t>
            </a:r>
            <a:endParaRPr lang="en-US" altLang="ja-JP" sz="5651" dirty="0"/>
          </a:p>
          <a:p>
            <a:r>
              <a:rPr lang="ja-JP" altLang="en-US" sz="5651" b="1" dirty="0"/>
              <a:t>距離行列</a:t>
            </a:r>
            <a:endParaRPr lang="zh-CN" altLang="en-US" sz="5651" dirty="0"/>
          </a:p>
        </p:txBody>
      </p:sp>
      <p:sp>
        <p:nvSpPr>
          <p:cNvPr id="35" name="文本框 34">
            <a:extLst>
              <a:ext uri="{FF2B5EF4-FFF2-40B4-BE49-F238E27FC236}">
                <a16:creationId xmlns:a16="http://schemas.microsoft.com/office/drawing/2014/main" id="{4731DE62-D6C5-FF6B-93AC-C11E7EA5AEB7}"/>
              </a:ext>
            </a:extLst>
          </p:cNvPr>
          <p:cNvSpPr txBox="1"/>
          <p:nvPr/>
        </p:nvSpPr>
        <p:spPr>
          <a:xfrm>
            <a:off x="12944696" y="-6684733"/>
            <a:ext cx="20459447" cy="4149341"/>
          </a:xfrm>
          <a:prstGeom prst="rect">
            <a:avLst/>
          </a:prstGeom>
          <a:noFill/>
        </p:spPr>
        <p:txBody>
          <a:bodyPr wrap="none" rtlCol="0">
            <a:spAutoFit/>
          </a:bodyPr>
          <a:lstStyle/>
          <a:p>
            <a:r>
              <a:rPr lang="ja-JP" altLang="en-US" sz="6591" dirty="0"/>
              <a:t>書き換えた距離で</a:t>
            </a:r>
            <a:endParaRPr lang="en-US" altLang="ja-JP" sz="6591" dirty="0"/>
          </a:p>
          <a:p>
            <a:r>
              <a:rPr lang="ja-JP" altLang="en-US" sz="6591" dirty="0"/>
              <a:t>全要素（対角成分は除く）は距離行列の最大値を引く</a:t>
            </a:r>
            <a:endParaRPr lang="en-US" altLang="ja-JP" sz="6591" dirty="0"/>
          </a:p>
          <a:p>
            <a:endParaRPr lang="en-US" altLang="zh-CN" sz="6591" dirty="0"/>
          </a:p>
          <a:p>
            <a:r>
              <a:rPr lang="ja-JP" altLang="en-US" sz="6591" dirty="0"/>
              <a:t>全要素は同一の値を引くと問題は変わらない</a:t>
            </a:r>
            <a:endParaRPr lang="zh-CN" altLang="en-US" sz="6591" dirty="0"/>
          </a:p>
        </p:txBody>
      </p:sp>
      <mc:AlternateContent xmlns:mc="http://schemas.openxmlformats.org/markup-compatibility/2006">
        <mc:Choice xmlns:a14="http://schemas.microsoft.com/office/drawing/2010/main" Requires="a14">
          <p:sp>
            <p:nvSpPr>
              <p:cNvPr id="39" name="文本框 38">
                <a:extLst>
                  <a:ext uri="{FF2B5EF4-FFF2-40B4-BE49-F238E27FC236}">
                    <a16:creationId xmlns:a16="http://schemas.microsoft.com/office/drawing/2014/main" id="{41BBC434-C90E-1A9A-D869-DA6BA4DF57B3}"/>
                  </a:ext>
                </a:extLst>
              </p:cNvPr>
              <p:cNvSpPr txBox="1"/>
              <p:nvPr/>
            </p:nvSpPr>
            <p:spPr>
              <a:xfrm>
                <a:off x="12944699" y="7953011"/>
                <a:ext cx="21156748" cy="6266716"/>
              </a:xfrm>
              <a:prstGeom prst="rect">
                <a:avLst/>
              </a:prstGeom>
              <a:noFill/>
            </p:spPr>
            <p:txBody>
              <a:bodyPr wrap="square" rtlCol="0">
                <a:spAutoFit/>
              </a:bodyPr>
              <a:lstStyle/>
              <a:p>
                <a:r>
                  <a:rPr lang="ja-JP" altLang="en-US" sz="6591" dirty="0"/>
                  <a:t>それで，</a:t>
                </a:r>
                <a14:m>
                  <m:oMath xmlns:m="http://schemas.openxmlformats.org/officeDocument/2006/math">
                    <m:sSub>
                      <m:sSubPr>
                        <m:ctrlPr>
                          <a:rPr lang="en-US" altLang="zh-CN" sz="6591" i="1">
                            <a:latin typeface="Cambria Math" panose="02040503050406030204" pitchFamily="18" charset="0"/>
                          </a:rPr>
                        </m:ctrlPr>
                      </m:sSubPr>
                      <m:e>
                        <m:r>
                          <a:rPr lang="en-US" altLang="zh-CN" sz="6591" i="1">
                            <a:latin typeface="Cambria Math" panose="02040503050406030204" pitchFamily="18" charset="0"/>
                          </a:rPr>
                          <m:t>𝑑</m:t>
                        </m:r>
                      </m:e>
                      <m:sub>
                        <m:r>
                          <a:rPr lang="en-US" altLang="zh-CN" sz="6591" i="1">
                            <a:latin typeface="Cambria Math" panose="02040503050406030204" pitchFamily="18" charset="0"/>
                          </a:rPr>
                          <m:t>2,5</m:t>
                        </m:r>
                      </m:sub>
                    </m:sSub>
                  </m:oMath>
                </a14:m>
                <a:r>
                  <a:rPr lang="ja-JP" altLang="en-US" sz="6591" dirty="0"/>
                  <a:t>と</a:t>
                </a:r>
                <a14:m>
                  <m:oMath xmlns:m="http://schemas.openxmlformats.org/officeDocument/2006/math">
                    <m:sSub>
                      <m:sSubPr>
                        <m:ctrlPr>
                          <a:rPr lang="en-US" altLang="ja-JP" sz="6591" i="1" dirty="0">
                            <a:latin typeface="Cambria Math" panose="02040503050406030204" pitchFamily="18" charset="0"/>
                          </a:rPr>
                        </m:ctrlPr>
                      </m:sSubPr>
                      <m:e>
                        <m:r>
                          <a:rPr lang="en-US" altLang="ja-JP" sz="6591" i="1" dirty="0">
                            <a:latin typeface="Cambria Math" panose="02040503050406030204" pitchFamily="18" charset="0"/>
                          </a:rPr>
                          <m:t>𝑑</m:t>
                        </m:r>
                      </m:e>
                      <m:sub>
                        <m:r>
                          <a:rPr lang="en-US" altLang="ja-JP" sz="6591" i="1" dirty="0">
                            <a:latin typeface="Cambria Math" panose="02040503050406030204" pitchFamily="18" charset="0"/>
                          </a:rPr>
                          <m:t>3,5</m:t>
                        </m:r>
                      </m:sub>
                    </m:sSub>
                  </m:oMath>
                </a14:m>
                <a:r>
                  <a:rPr lang="ja-JP" altLang="en-US" sz="6591" dirty="0"/>
                  <a:t>が</a:t>
                </a:r>
                <a14:m>
                  <m:oMath xmlns:m="http://schemas.openxmlformats.org/officeDocument/2006/math">
                    <m:r>
                      <a:rPr lang="en-US" altLang="ja-JP" sz="6591" i="1" dirty="0">
                        <a:solidFill>
                          <a:srgbClr val="FF0000"/>
                        </a:solidFill>
                        <a:latin typeface="Cambria Math" panose="02040503050406030204" pitchFamily="18" charset="0"/>
                      </a:rPr>
                      <m:t>0</m:t>
                    </m:r>
                  </m:oMath>
                </a14:m>
                <a:r>
                  <a:rPr lang="ja-JP" altLang="en-US" sz="6591" dirty="0"/>
                  <a:t>になる</a:t>
                </a:r>
                <a:endParaRPr lang="en-US" altLang="ja-JP" sz="6591" dirty="0"/>
              </a:p>
              <a:p>
                <a:endParaRPr lang="en-US" altLang="zh-CN" sz="6591" dirty="0"/>
              </a:p>
              <a:p>
                <a:r>
                  <a:rPr lang="ja-JP" altLang="en-US" sz="6591" dirty="0"/>
                  <a:t>目的関数で</a:t>
                </a:r>
                <a14:m>
                  <m:oMath xmlns:m="http://schemas.openxmlformats.org/officeDocument/2006/math">
                    <m:sSub>
                      <m:sSubPr>
                        <m:ctrlPr>
                          <a:rPr lang="en-US" altLang="zh-CN" sz="6591" i="1">
                            <a:latin typeface="Cambria Math" panose="02040503050406030204" pitchFamily="18" charset="0"/>
                          </a:rPr>
                        </m:ctrlPr>
                      </m:sSubPr>
                      <m:e>
                        <m:r>
                          <a:rPr lang="en-US" altLang="zh-CN" sz="6591" i="1">
                            <a:latin typeface="Cambria Math" panose="02040503050406030204" pitchFamily="18" charset="0"/>
                          </a:rPr>
                          <m:t>𝑑</m:t>
                        </m:r>
                      </m:e>
                      <m:sub>
                        <m:r>
                          <a:rPr lang="en-US" altLang="zh-CN" sz="6591" i="1">
                            <a:latin typeface="Cambria Math" panose="02040503050406030204" pitchFamily="18" charset="0"/>
                          </a:rPr>
                          <m:t>1,3</m:t>
                        </m:r>
                      </m:sub>
                    </m:sSub>
                  </m:oMath>
                </a14:m>
                <a:r>
                  <a:rPr lang="ja-JP" altLang="en-US" sz="6591" dirty="0"/>
                  <a:t>と</a:t>
                </a:r>
                <a14:m>
                  <m:oMath xmlns:m="http://schemas.openxmlformats.org/officeDocument/2006/math">
                    <m:sSub>
                      <m:sSubPr>
                        <m:ctrlPr>
                          <a:rPr lang="en-US" altLang="ja-JP" sz="6591" i="1" dirty="0">
                            <a:latin typeface="Cambria Math" panose="02040503050406030204" pitchFamily="18" charset="0"/>
                          </a:rPr>
                        </m:ctrlPr>
                      </m:sSubPr>
                      <m:e>
                        <m:r>
                          <a:rPr lang="en-US" altLang="ja-JP" sz="6591" i="1" dirty="0">
                            <a:latin typeface="Cambria Math" panose="02040503050406030204" pitchFamily="18" charset="0"/>
                          </a:rPr>
                          <m:t>𝑑</m:t>
                        </m:r>
                      </m:e>
                      <m:sub>
                        <m:r>
                          <a:rPr lang="en-US" altLang="ja-JP" sz="6591" i="1" dirty="0">
                            <a:latin typeface="Cambria Math" panose="02040503050406030204" pitchFamily="18" charset="0"/>
                          </a:rPr>
                          <m:t>2,4</m:t>
                        </m:r>
                      </m:sub>
                    </m:sSub>
                  </m:oMath>
                </a14:m>
                <a:r>
                  <a:rPr lang="ja-JP" altLang="en-US" sz="6591" dirty="0"/>
                  <a:t>関連する二次項は全部</a:t>
                </a:r>
                <a14:m>
                  <m:oMath xmlns:m="http://schemas.openxmlformats.org/officeDocument/2006/math">
                    <m:r>
                      <a:rPr lang="en-US" altLang="ja-JP" sz="6591" i="1">
                        <a:latin typeface="Cambria Math" panose="02040503050406030204" pitchFamily="18" charset="0"/>
                      </a:rPr>
                      <m:t>0</m:t>
                    </m:r>
                  </m:oMath>
                </a14:m>
                <a:r>
                  <a:rPr lang="ja-JP" altLang="en-US" sz="6591" dirty="0"/>
                  <a:t>になることで目的関数の二次項が削減できる</a:t>
                </a:r>
                <a:endParaRPr lang="en-US" altLang="ja-JP" sz="6591" dirty="0"/>
              </a:p>
              <a:p>
                <a:endParaRPr lang="en-US" altLang="zh-CN" sz="6591" dirty="0"/>
              </a:p>
              <a:p>
                <a:r>
                  <a:rPr lang="ja-JP" altLang="en-US" sz="6591" dirty="0"/>
                  <a:t>このインスタンスで二次項が</a:t>
                </a:r>
                <a14:m>
                  <m:oMath xmlns:m="http://schemas.openxmlformats.org/officeDocument/2006/math">
                    <m:r>
                      <a:rPr lang="en-US" altLang="ja-JP" sz="6591" i="1" dirty="0">
                        <a:latin typeface="Cambria Math" panose="02040503050406030204" pitchFamily="18" charset="0"/>
                      </a:rPr>
                      <m:t>20</m:t>
                    </m:r>
                  </m:oMath>
                </a14:m>
                <a:r>
                  <a:rPr lang="ja-JP" altLang="en-US" sz="6591" dirty="0"/>
                  <a:t>個削減できる</a:t>
                </a:r>
                <a:endParaRPr lang="zh-CN" altLang="en-US" sz="6591" dirty="0"/>
              </a:p>
            </p:txBody>
          </p:sp>
        </mc:Choice>
        <mc:Fallback>
          <p:sp>
            <p:nvSpPr>
              <p:cNvPr id="39" name="文本框 38">
                <a:extLst>
                  <a:ext uri="{FF2B5EF4-FFF2-40B4-BE49-F238E27FC236}">
                    <a16:creationId xmlns:a16="http://schemas.microsoft.com/office/drawing/2014/main" id="{41BBC434-C90E-1A9A-D869-DA6BA4DF57B3}"/>
                  </a:ext>
                </a:extLst>
              </p:cNvPr>
              <p:cNvSpPr txBox="1">
                <a:spLocks noRot="1" noChangeAspect="1" noMove="1" noResize="1" noEditPoints="1" noAdjustHandles="1" noChangeArrowheads="1" noChangeShapeType="1" noTextEdit="1"/>
              </p:cNvSpPr>
              <p:nvPr/>
            </p:nvSpPr>
            <p:spPr>
              <a:xfrm>
                <a:off x="12944699" y="7953011"/>
                <a:ext cx="21156748" cy="6266716"/>
              </a:xfrm>
              <a:prstGeom prst="rect">
                <a:avLst/>
              </a:prstGeom>
              <a:blipFill>
                <a:blip r:embed="rId2"/>
                <a:stretch>
                  <a:fillRect l="-1930" t="-2918" r="-605" b="-6323"/>
                </a:stretch>
              </a:blipFill>
            </p:spPr>
            <p:txBody>
              <a:bodyPr/>
              <a:lstStyle/>
              <a:p>
                <a:r>
                  <a:rPr lang="zh-CN" altLang="en-US">
                    <a:noFill/>
                  </a:rPr>
                  <a:t> </a:t>
                </a:r>
              </a:p>
            </p:txBody>
          </p:sp>
        </mc:Fallback>
      </mc:AlternateContent>
      <p:graphicFrame>
        <p:nvGraphicFramePr>
          <p:cNvPr id="4" name="表格 3">
            <a:extLst>
              <a:ext uri="{FF2B5EF4-FFF2-40B4-BE49-F238E27FC236}">
                <a16:creationId xmlns:a16="http://schemas.microsoft.com/office/drawing/2014/main" id="{1827572E-88D4-3F8D-0659-6E38FE51EF00}"/>
              </a:ext>
            </a:extLst>
          </p:cNvPr>
          <p:cNvGraphicFramePr>
            <a:graphicFrameLocks noGrp="1"/>
          </p:cNvGraphicFramePr>
          <p:nvPr>
            <p:extLst>
              <p:ext uri="{D42A27DB-BD31-4B8C-83A1-F6EECF244321}">
                <p14:modId xmlns:p14="http://schemas.microsoft.com/office/powerpoint/2010/main" val="4120197822"/>
              </p:ext>
            </p:extLst>
          </p:nvPr>
        </p:nvGraphicFramePr>
        <p:xfrm>
          <a:off x="-3928105" y="-2831794"/>
          <a:ext cx="13410321" cy="10996347"/>
        </p:xfrm>
        <a:graphic>
          <a:graphicData uri="http://schemas.openxmlformats.org/drawingml/2006/table">
            <a:tbl>
              <a:tblPr firstRow="1" bandRow="1">
                <a:tableStyleId>{5C22544A-7EE6-4342-B048-85BDC9FD1C3A}</a:tableStyleId>
              </a:tblPr>
              <a:tblGrid>
                <a:gridCol w="2235051">
                  <a:extLst>
                    <a:ext uri="{9D8B030D-6E8A-4147-A177-3AD203B41FA5}">
                      <a16:colId xmlns:a16="http://schemas.microsoft.com/office/drawing/2014/main" val="4048087300"/>
                    </a:ext>
                  </a:extLst>
                </a:gridCol>
                <a:gridCol w="2235051">
                  <a:extLst>
                    <a:ext uri="{9D8B030D-6E8A-4147-A177-3AD203B41FA5}">
                      <a16:colId xmlns:a16="http://schemas.microsoft.com/office/drawing/2014/main" val="829567495"/>
                    </a:ext>
                  </a:extLst>
                </a:gridCol>
                <a:gridCol w="2235051">
                  <a:extLst>
                    <a:ext uri="{9D8B030D-6E8A-4147-A177-3AD203B41FA5}">
                      <a16:colId xmlns:a16="http://schemas.microsoft.com/office/drawing/2014/main" val="1869609705"/>
                    </a:ext>
                  </a:extLst>
                </a:gridCol>
                <a:gridCol w="2235051">
                  <a:extLst>
                    <a:ext uri="{9D8B030D-6E8A-4147-A177-3AD203B41FA5}">
                      <a16:colId xmlns:a16="http://schemas.microsoft.com/office/drawing/2014/main" val="2610860937"/>
                    </a:ext>
                  </a:extLst>
                </a:gridCol>
                <a:gridCol w="2235051">
                  <a:extLst>
                    <a:ext uri="{9D8B030D-6E8A-4147-A177-3AD203B41FA5}">
                      <a16:colId xmlns:a16="http://schemas.microsoft.com/office/drawing/2014/main" val="81708999"/>
                    </a:ext>
                  </a:extLst>
                </a:gridCol>
                <a:gridCol w="2235051">
                  <a:extLst>
                    <a:ext uri="{9D8B030D-6E8A-4147-A177-3AD203B41FA5}">
                      <a16:colId xmlns:a16="http://schemas.microsoft.com/office/drawing/2014/main" val="2478854051"/>
                    </a:ext>
                  </a:extLst>
                </a:gridCol>
              </a:tblGrid>
              <a:tr h="2380620">
                <a:tc>
                  <a:txBody>
                    <a:bodyPr/>
                    <a:lstStyle/>
                    <a:p>
                      <a:pPr algn="ct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7000" dirty="0">
                          <a:solidFill>
                            <a:schemeClr val="tx1"/>
                          </a:solidFill>
                        </a:rPr>
                        <a:t>町</a:t>
                      </a:r>
                      <a:r>
                        <a:rPr lang="en-US" altLang="ja-JP" sz="7000" dirty="0">
                          <a:solidFill>
                            <a:schemeClr val="tx1"/>
                          </a:solidFill>
                        </a:rPr>
                        <a:t>1</a:t>
                      </a:r>
                      <a:endParaRPr lang="zh-CN" altLang="en-US" sz="7000" dirty="0">
                        <a:solidFill>
                          <a:schemeClr val="tx1"/>
                        </a:solidFill>
                      </a:endParaRP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7000" dirty="0">
                          <a:solidFill>
                            <a:schemeClr val="tx1"/>
                          </a:solidFill>
                        </a:rPr>
                        <a:t>町</a:t>
                      </a:r>
                      <a:r>
                        <a:rPr lang="en-US" altLang="ja-JP" sz="7000" dirty="0">
                          <a:solidFill>
                            <a:schemeClr val="tx1"/>
                          </a:solidFill>
                        </a:rPr>
                        <a:t>2</a:t>
                      </a:r>
                      <a:endParaRPr lang="zh-CN" altLang="en-US" sz="7000" dirty="0">
                        <a:solidFill>
                          <a:schemeClr val="tx1"/>
                        </a:solidFill>
                      </a:endParaRP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7000" dirty="0">
                          <a:solidFill>
                            <a:schemeClr val="tx1"/>
                          </a:solidFill>
                        </a:rPr>
                        <a:t>町</a:t>
                      </a:r>
                      <a:r>
                        <a:rPr lang="en-US" altLang="ja-JP" sz="7000" dirty="0">
                          <a:solidFill>
                            <a:schemeClr val="tx1"/>
                          </a:solidFill>
                        </a:rPr>
                        <a:t>3</a:t>
                      </a:r>
                      <a:endParaRPr lang="zh-CN" altLang="en-US" sz="7000" dirty="0">
                        <a:solidFill>
                          <a:schemeClr val="tx1"/>
                        </a:solidFill>
                      </a:endParaRP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7000" dirty="0">
                          <a:solidFill>
                            <a:schemeClr val="tx1"/>
                          </a:solidFill>
                        </a:rPr>
                        <a:t>町</a:t>
                      </a:r>
                      <a:r>
                        <a:rPr lang="en-US" altLang="ja-JP" sz="7000" dirty="0">
                          <a:solidFill>
                            <a:schemeClr val="tx1"/>
                          </a:solidFill>
                        </a:rPr>
                        <a:t>4</a:t>
                      </a:r>
                      <a:endParaRPr lang="zh-CN" altLang="en-US" sz="7000" dirty="0">
                        <a:solidFill>
                          <a:schemeClr val="tx1"/>
                        </a:solidFill>
                      </a:endParaRP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7000" dirty="0">
                          <a:solidFill>
                            <a:schemeClr val="tx1"/>
                          </a:solidFill>
                        </a:rPr>
                        <a:t>町</a:t>
                      </a:r>
                      <a:r>
                        <a:rPr lang="en-US" altLang="ja-JP" sz="7000" dirty="0">
                          <a:solidFill>
                            <a:schemeClr val="tx1"/>
                          </a:solidFill>
                        </a:rPr>
                        <a:t>5</a:t>
                      </a:r>
                      <a:endParaRPr lang="zh-CN" altLang="en-US" sz="7000" dirty="0">
                        <a:solidFill>
                          <a:schemeClr val="tx1"/>
                        </a:solidFill>
                      </a:endParaRP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17231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7000" b="1" dirty="0">
                          <a:solidFill>
                            <a:schemeClr val="tx1"/>
                          </a:solidFill>
                        </a:rPr>
                        <a:t>町</a:t>
                      </a:r>
                      <a:r>
                        <a:rPr lang="en-US" altLang="ja-JP" sz="7000" b="1" dirty="0">
                          <a:solidFill>
                            <a:schemeClr val="tx1"/>
                          </a:solidFill>
                        </a:rPr>
                        <a:t>1</a:t>
                      </a:r>
                      <a:endParaRPr lang="zh-CN" altLang="en-US" sz="7000" b="1" dirty="0">
                        <a:solidFill>
                          <a:schemeClr val="tx1"/>
                        </a:solidFill>
                      </a:endParaRP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7000" dirty="0"/>
                        <a:t>0</a:t>
                      </a: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7000" dirty="0"/>
                        <a:t>1</a:t>
                      </a: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7000" dirty="0"/>
                        <a:t>3</a:t>
                      </a: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7000" dirty="0"/>
                        <a:t>3</a:t>
                      </a: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7000" dirty="0"/>
                        <a:t>2</a:t>
                      </a: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17231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7000" b="1" dirty="0">
                          <a:solidFill>
                            <a:schemeClr val="tx1"/>
                          </a:solidFill>
                        </a:rPr>
                        <a:t>町</a:t>
                      </a:r>
                      <a:r>
                        <a:rPr lang="en-US" altLang="ja-JP" sz="7000" b="1" dirty="0">
                          <a:solidFill>
                            <a:schemeClr val="tx1"/>
                          </a:solidFill>
                        </a:rPr>
                        <a:t>2</a:t>
                      </a:r>
                      <a:endParaRPr lang="zh-CN" altLang="en-US" sz="7000" b="1" dirty="0">
                        <a:solidFill>
                          <a:schemeClr val="tx1"/>
                        </a:solidFill>
                      </a:endParaRP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7000" dirty="0"/>
                        <a:t>0</a:t>
                      </a: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7000" dirty="0"/>
                        <a:t>2</a:t>
                      </a: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7000" dirty="0"/>
                        <a:t>3</a:t>
                      </a: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7000" dirty="0">
                          <a:solidFill>
                            <a:srgbClr val="FF0000"/>
                          </a:solidFill>
                        </a:rPr>
                        <a:t>7</a:t>
                      </a:r>
                      <a:endParaRPr lang="zh-CN" altLang="en-US" sz="7000" dirty="0">
                        <a:solidFill>
                          <a:srgbClr val="FF0000"/>
                        </a:solidFill>
                      </a:endParaRP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17231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7000" b="1" dirty="0">
                          <a:solidFill>
                            <a:schemeClr val="tx1"/>
                          </a:solidFill>
                        </a:rPr>
                        <a:t>町</a:t>
                      </a:r>
                      <a:r>
                        <a:rPr lang="en-US" altLang="ja-JP" sz="7000" b="1" dirty="0">
                          <a:solidFill>
                            <a:schemeClr val="tx1"/>
                          </a:solidFill>
                        </a:rPr>
                        <a:t>3</a:t>
                      </a:r>
                      <a:endParaRPr lang="zh-CN" altLang="en-US" sz="7000" b="1" dirty="0">
                        <a:solidFill>
                          <a:schemeClr val="tx1"/>
                        </a:solidFill>
                      </a:endParaRP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7000" dirty="0"/>
                        <a:t>0</a:t>
                      </a: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7000" dirty="0"/>
                        <a:t>2</a:t>
                      </a: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7000" dirty="0"/>
                        <a:t>6</a:t>
                      </a: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17231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7000" b="1" dirty="0">
                          <a:solidFill>
                            <a:schemeClr val="tx1"/>
                          </a:solidFill>
                        </a:rPr>
                        <a:t>町</a:t>
                      </a:r>
                      <a:r>
                        <a:rPr lang="en-US" altLang="ja-JP" sz="7000" b="1" dirty="0">
                          <a:solidFill>
                            <a:schemeClr val="tx1"/>
                          </a:solidFill>
                        </a:rPr>
                        <a:t>4</a:t>
                      </a:r>
                      <a:endParaRPr lang="zh-CN" altLang="en-US" sz="7000" b="1" dirty="0">
                        <a:solidFill>
                          <a:schemeClr val="tx1"/>
                        </a:solidFill>
                      </a:endParaRP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7000" dirty="0"/>
                        <a:t>0</a:t>
                      </a: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7000" dirty="0"/>
                        <a:t>3</a:t>
                      </a: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17231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7000" b="1" kern="1200" dirty="0">
                          <a:solidFill>
                            <a:schemeClr val="tx1"/>
                          </a:solidFill>
                          <a:latin typeface="+mn-lt"/>
                          <a:ea typeface="+mn-ea"/>
                          <a:cs typeface="+mn-cs"/>
                        </a:rPr>
                        <a:t>町</a:t>
                      </a:r>
                      <a:r>
                        <a:rPr lang="en-US" altLang="zh-CN" sz="7000" b="1" dirty="0">
                          <a:solidFill>
                            <a:schemeClr val="tx1"/>
                          </a:solidFill>
                        </a:rPr>
                        <a:t>5</a:t>
                      </a: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7000" dirty="0"/>
                        <a:t>0</a:t>
                      </a: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graphicFrame>
        <p:nvGraphicFramePr>
          <p:cNvPr id="10" name="表格 9">
            <a:extLst>
              <a:ext uri="{FF2B5EF4-FFF2-40B4-BE49-F238E27FC236}">
                <a16:creationId xmlns:a16="http://schemas.microsoft.com/office/drawing/2014/main" id="{3673C25A-1F49-B34E-4F6B-AD21A2B37F88}"/>
              </a:ext>
            </a:extLst>
          </p:cNvPr>
          <p:cNvGraphicFramePr>
            <a:graphicFrameLocks noGrp="1"/>
          </p:cNvGraphicFramePr>
          <p:nvPr>
            <p:extLst>
              <p:ext uri="{D42A27DB-BD31-4B8C-83A1-F6EECF244321}">
                <p14:modId xmlns:p14="http://schemas.microsoft.com/office/powerpoint/2010/main" val="203223684"/>
              </p:ext>
            </p:extLst>
          </p:nvPr>
        </p:nvGraphicFramePr>
        <p:xfrm>
          <a:off x="-3928105" y="7682288"/>
          <a:ext cx="13410321" cy="10996347"/>
        </p:xfrm>
        <a:graphic>
          <a:graphicData uri="http://schemas.openxmlformats.org/drawingml/2006/table">
            <a:tbl>
              <a:tblPr firstRow="1" bandRow="1">
                <a:tableStyleId>{5C22544A-7EE6-4342-B048-85BDC9FD1C3A}</a:tableStyleId>
              </a:tblPr>
              <a:tblGrid>
                <a:gridCol w="2235051">
                  <a:extLst>
                    <a:ext uri="{9D8B030D-6E8A-4147-A177-3AD203B41FA5}">
                      <a16:colId xmlns:a16="http://schemas.microsoft.com/office/drawing/2014/main" val="4048087300"/>
                    </a:ext>
                  </a:extLst>
                </a:gridCol>
                <a:gridCol w="2235051">
                  <a:extLst>
                    <a:ext uri="{9D8B030D-6E8A-4147-A177-3AD203B41FA5}">
                      <a16:colId xmlns:a16="http://schemas.microsoft.com/office/drawing/2014/main" val="829567495"/>
                    </a:ext>
                  </a:extLst>
                </a:gridCol>
                <a:gridCol w="2235051">
                  <a:extLst>
                    <a:ext uri="{9D8B030D-6E8A-4147-A177-3AD203B41FA5}">
                      <a16:colId xmlns:a16="http://schemas.microsoft.com/office/drawing/2014/main" val="1869609705"/>
                    </a:ext>
                  </a:extLst>
                </a:gridCol>
                <a:gridCol w="2235051">
                  <a:extLst>
                    <a:ext uri="{9D8B030D-6E8A-4147-A177-3AD203B41FA5}">
                      <a16:colId xmlns:a16="http://schemas.microsoft.com/office/drawing/2014/main" val="2610860937"/>
                    </a:ext>
                  </a:extLst>
                </a:gridCol>
                <a:gridCol w="2235051">
                  <a:extLst>
                    <a:ext uri="{9D8B030D-6E8A-4147-A177-3AD203B41FA5}">
                      <a16:colId xmlns:a16="http://schemas.microsoft.com/office/drawing/2014/main" val="81708999"/>
                    </a:ext>
                  </a:extLst>
                </a:gridCol>
                <a:gridCol w="2235051">
                  <a:extLst>
                    <a:ext uri="{9D8B030D-6E8A-4147-A177-3AD203B41FA5}">
                      <a16:colId xmlns:a16="http://schemas.microsoft.com/office/drawing/2014/main" val="2478854051"/>
                    </a:ext>
                  </a:extLst>
                </a:gridCol>
              </a:tblGrid>
              <a:tr h="2380620">
                <a:tc>
                  <a:txBody>
                    <a:bodyPr/>
                    <a:lstStyle/>
                    <a:p>
                      <a:pPr algn="ct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7000" dirty="0">
                          <a:solidFill>
                            <a:schemeClr val="tx1"/>
                          </a:solidFill>
                        </a:rPr>
                        <a:t>町</a:t>
                      </a:r>
                      <a:r>
                        <a:rPr lang="en-US" altLang="ja-JP" sz="7000" dirty="0">
                          <a:solidFill>
                            <a:schemeClr val="tx1"/>
                          </a:solidFill>
                        </a:rPr>
                        <a:t>1</a:t>
                      </a:r>
                      <a:endParaRPr lang="zh-CN" altLang="en-US" sz="7000" dirty="0">
                        <a:solidFill>
                          <a:schemeClr val="tx1"/>
                        </a:solidFill>
                      </a:endParaRP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7000" dirty="0">
                          <a:solidFill>
                            <a:schemeClr val="tx1"/>
                          </a:solidFill>
                        </a:rPr>
                        <a:t>町</a:t>
                      </a:r>
                      <a:r>
                        <a:rPr lang="en-US" altLang="ja-JP" sz="7000" dirty="0">
                          <a:solidFill>
                            <a:schemeClr val="tx1"/>
                          </a:solidFill>
                        </a:rPr>
                        <a:t>2</a:t>
                      </a:r>
                      <a:endParaRPr lang="zh-CN" altLang="en-US" sz="7000" dirty="0">
                        <a:solidFill>
                          <a:schemeClr val="tx1"/>
                        </a:solidFill>
                      </a:endParaRP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7000" dirty="0">
                          <a:solidFill>
                            <a:schemeClr val="tx1"/>
                          </a:solidFill>
                        </a:rPr>
                        <a:t>町</a:t>
                      </a:r>
                      <a:r>
                        <a:rPr lang="en-US" altLang="ja-JP" sz="7000" dirty="0">
                          <a:solidFill>
                            <a:schemeClr val="tx1"/>
                          </a:solidFill>
                        </a:rPr>
                        <a:t>3</a:t>
                      </a:r>
                      <a:endParaRPr lang="zh-CN" altLang="en-US" sz="7000" dirty="0">
                        <a:solidFill>
                          <a:schemeClr val="tx1"/>
                        </a:solidFill>
                      </a:endParaRP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7000" dirty="0">
                          <a:solidFill>
                            <a:schemeClr val="tx1"/>
                          </a:solidFill>
                        </a:rPr>
                        <a:t>町</a:t>
                      </a:r>
                      <a:r>
                        <a:rPr lang="en-US" altLang="ja-JP" sz="7000" dirty="0">
                          <a:solidFill>
                            <a:schemeClr val="tx1"/>
                          </a:solidFill>
                        </a:rPr>
                        <a:t>4</a:t>
                      </a:r>
                      <a:endParaRPr lang="zh-CN" altLang="en-US" sz="7000" dirty="0">
                        <a:solidFill>
                          <a:schemeClr val="tx1"/>
                        </a:solidFill>
                      </a:endParaRP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7000" dirty="0">
                          <a:solidFill>
                            <a:schemeClr val="tx1"/>
                          </a:solidFill>
                        </a:rPr>
                        <a:t>町</a:t>
                      </a:r>
                      <a:r>
                        <a:rPr lang="en-US" altLang="ja-JP" sz="7000" dirty="0">
                          <a:solidFill>
                            <a:schemeClr val="tx1"/>
                          </a:solidFill>
                        </a:rPr>
                        <a:t>5</a:t>
                      </a:r>
                      <a:endParaRPr lang="zh-CN" altLang="en-US" sz="7000" dirty="0">
                        <a:solidFill>
                          <a:schemeClr val="tx1"/>
                        </a:solidFill>
                      </a:endParaRP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17231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7000" b="1" dirty="0">
                          <a:solidFill>
                            <a:schemeClr val="tx1"/>
                          </a:solidFill>
                        </a:rPr>
                        <a:t>町</a:t>
                      </a:r>
                      <a:r>
                        <a:rPr lang="en-US" altLang="ja-JP" sz="7000" b="1" dirty="0">
                          <a:solidFill>
                            <a:schemeClr val="tx1"/>
                          </a:solidFill>
                        </a:rPr>
                        <a:t>1</a:t>
                      </a:r>
                      <a:endParaRPr lang="zh-CN" altLang="en-US" sz="7000" b="1" dirty="0">
                        <a:solidFill>
                          <a:schemeClr val="tx1"/>
                        </a:solidFill>
                      </a:endParaRP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7000" dirty="0"/>
                        <a:t>0</a:t>
                      </a: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7000" dirty="0"/>
                        <a:t>1</a:t>
                      </a: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7000" dirty="0"/>
                        <a:t>3</a:t>
                      </a: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7000" dirty="0"/>
                        <a:t>3</a:t>
                      </a: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7000" dirty="0"/>
                        <a:t>2</a:t>
                      </a: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17231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7000" b="1" dirty="0">
                          <a:solidFill>
                            <a:schemeClr val="tx1"/>
                          </a:solidFill>
                        </a:rPr>
                        <a:t>町</a:t>
                      </a:r>
                      <a:r>
                        <a:rPr lang="en-US" altLang="ja-JP" sz="7000" b="1" dirty="0">
                          <a:solidFill>
                            <a:schemeClr val="tx1"/>
                          </a:solidFill>
                        </a:rPr>
                        <a:t>2</a:t>
                      </a:r>
                      <a:endParaRPr lang="zh-CN" altLang="en-US" sz="7000" b="1" dirty="0">
                        <a:solidFill>
                          <a:schemeClr val="tx1"/>
                        </a:solidFill>
                      </a:endParaRP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7000" dirty="0"/>
                        <a:t>0</a:t>
                      </a: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7000" dirty="0"/>
                        <a:t>2</a:t>
                      </a: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7000" dirty="0"/>
                        <a:t>3</a:t>
                      </a: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7000" dirty="0">
                          <a:solidFill>
                            <a:srgbClr val="FF0000"/>
                          </a:solidFill>
                        </a:rPr>
                        <a:t>7</a:t>
                      </a:r>
                      <a:endParaRPr lang="zh-CN" altLang="en-US" sz="7000" dirty="0">
                        <a:solidFill>
                          <a:srgbClr val="FF0000"/>
                        </a:solidFill>
                      </a:endParaRP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17231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7000" b="1" dirty="0">
                          <a:solidFill>
                            <a:schemeClr val="tx1"/>
                          </a:solidFill>
                        </a:rPr>
                        <a:t>町</a:t>
                      </a:r>
                      <a:r>
                        <a:rPr lang="en-US" altLang="ja-JP" sz="7000" b="1" dirty="0">
                          <a:solidFill>
                            <a:schemeClr val="tx1"/>
                          </a:solidFill>
                        </a:rPr>
                        <a:t>3</a:t>
                      </a:r>
                      <a:endParaRPr lang="zh-CN" altLang="en-US" sz="7000" b="1" dirty="0">
                        <a:solidFill>
                          <a:schemeClr val="tx1"/>
                        </a:solidFill>
                      </a:endParaRP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7000" dirty="0"/>
                        <a:t>0</a:t>
                      </a: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7000" dirty="0"/>
                        <a:t>2</a:t>
                      </a: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7000" dirty="0">
                          <a:solidFill>
                            <a:srgbClr val="FF0000"/>
                          </a:solidFill>
                        </a:rPr>
                        <a:t>7</a:t>
                      </a:r>
                      <a:endParaRPr lang="zh-CN" altLang="en-US" sz="7000" dirty="0">
                        <a:solidFill>
                          <a:srgbClr val="FF0000"/>
                        </a:solidFill>
                      </a:endParaRP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17231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7000" b="1" dirty="0">
                          <a:solidFill>
                            <a:schemeClr val="tx1"/>
                          </a:solidFill>
                        </a:rPr>
                        <a:t>町</a:t>
                      </a:r>
                      <a:r>
                        <a:rPr lang="en-US" altLang="ja-JP" sz="7000" b="1" dirty="0">
                          <a:solidFill>
                            <a:schemeClr val="tx1"/>
                          </a:solidFill>
                        </a:rPr>
                        <a:t>4</a:t>
                      </a:r>
                      <a:endParaRPr lang="zh-CN" altLang="en-US" sz="7000" b="1" dirty="0">
                        <a:solidFill>
                          <a:schemeClr val="tx1"/>
                        </a:solidFill>
                      </a:endParaRP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7000" dirty="0"/>
                        <a:t>0</a:t>
                      </a: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7000" dirty="0"/>
                        <a:t>3</a:t>
                      </a: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17231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7000" b="1" kern="1200" dirty="0">
                          <a:solidFill>
                            <a:schemeClr val="tx1"/>
                          </a:solidFill>
                          <a:latin typeface="+mn-lt"/>
                          <a:ea typeface="+mn-ea"/>
                          <a:cs typeface="+mn-cs"/>
                        </a:rPr>
                        <a:t>町</a:t>
                      </a:r>
                      <a:r>
                        <a:rPr lang="en-US" altLang="zh-CN" sz="7000" b="1" dirty="0">
                          <a:solidFill>
                            <a:schemeClr val="tx1"/>
                          </a:solidFill>
                        </a:rPr>
                        <a:t>5</a:t>
                      </a: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7000" dirty="0"/>
                        <a:t>0</a:t>
                      </a: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grpSp>
        <p:nvGrpSpPr>
          <p:cNvPr id="37" name="组合 36">
            <a:extLst>
              <a:ext uri="{FF2B5EF4-FFF2-40B4-BE49-F238E27FC236}">
                <a16:creationId xmlns:a16="http://schemas.microsoft.com/office/drawing/2014/main" id="{007FE94F-1CE4-AF83-D90C-9BD9F65954B5}"/>
              </a:ext>
            </a:extLst>
          </p:cNvPr>
          <p:cNvGrpSpPr/>
          <p:nvPr/>
        </p:nvGrpSpPr>
        <p:grpSpPr>
          <a:xfrm>
            <a:off x="-14626814" y="2340901"/>
            <a:ext cx="7006831" cy="5751648"/>
            <a:chOff x="886691" y="3441643"/>
            <a:chExt cx="1907308" cy="1565640"/>
          </a:xfrm>
        </p:grpSpPr>
        <p:sp>
          <p:nvSpPr>
            <p:cNvPr id="38" name="椭圆 37">
              <a:extLst>
                <a:ext uri="{FF2B5EF4-FFF2-40B4-BE49-F238E27FC236}">
                  <a16:creationId xmlns:a16="http://schemas.microsoft.com/office/drawing/2014/main" id="{0E191666-C692-78D1-DEDE-68DB6814C113}"/>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6779" dirty="0"/>
                <a:t>1</a:t>
              </a:r>
              <a:endParaRPr lang="zh-CN" altLang="en-US" sz="6779" dirty="0"/>
            </a:p>
          </p:txBody>
        </p:sp>
        <p:sp>
          <p:nvSpPr>
            <p:cNvPr id="41" name="椭圆 40">
              <a:extLst>
                <a:ext uri="{FF2B5EF4-FFF2-40B4-BE49-F238E27FC236}">
                  <a16:creationId xmlns:a16="http://schemas.microsoft.com/office/drawing/2014/main" id="{1F8E53B5-9873-0E77-5B09-B575853D6CA2}"/>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6779" dirty="0"/>
                <a:t>4</a:t>
              </a:r>
              <a:endParaRPr lang="zh-CN" altLang="en-US" sz="6779" dirty="0"/>
            </a:p>
          </p:txBody>
        </p:sp>
        <p:sp>
          <p:nvSpPr>
            <p:cNvPr id="42" name="椭圆 41">
              <a:extLst>
                <a:ext uri="{FF2B5EF4-FFF2-40B4-BE49-F238E27FC236}">
                  <a16:creationId xmlns:a16="http://schemas.microsoft.com/office/drawing/2014/main" id="{6D479263-FC92-C4B4-2308-0786CBA52059}"/>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6779" dirty="0"/>
                <a:t>2</a:t>
              </a:r>
              <a:endParaRPr lang="zh-CN" altLang="en-US" sz="6779" dirty="0"/>
            </a:p>
          </p:txBody>
        </p:sp>
        <p:sp>
          <p:nvSpPr>
            <p:cNvPr id="43" name="椭圆 42">
              <a:extLst>
                <a:ext uri="{FF2B5EF4-FFF2-40B4-BE49-F238E27FC236}">
                  <a16:creationId xmlns:a16="http://schemas.microsoft.com/office/drawing/2014/main" id="{176DDBCF-BD69-435E-8641-C6F7EC00D631}"/>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6779" dirty="0"/>
                <a:t>3</a:t>
              </a:r>
              <a:endParaRPr lang="zh-CN" altLang="en-US" sz="6779" dirty="0"/>
            </a:p>
          </p:txBody>
        </p:sp>
        <p:sp>
          <p:nvSpPr>
            <p:cNvPr id="44" name="椭圆 43">
              <a:extLst>
                <a:ext uri="{FF2B5EF4-FFF2-40B4-BE49-F238E27FC236}">
                  <a16:creationId xmlns:a16="http://schemas.microsoft.com/office/drawing/2014/main" id="{4757272B-0EEF-42BA-A994-A0542F9BFB2F}"/>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6779" dirty="0"/>
                <a:t>5</a:t>
              </a:r>
              <a:endParaRPr lang="zh-CN" altLang="en-US" sz="6779" dirty="0"/>
            </a:p>
          </p:txBody>
        </p:sp>
        <p:cxnSp>
          <p:nvCxnSpPr>
            <p:cNvPr id="45" name="直接连接符 44">
              <a:extLst>
                <a:ext uri="{FF2B5EF4-FFF2-40B4-BE49-F238E27FC236}">
                  <a16:creationId xmlns:a16="http://schemas.microsoft.com/office/drawing/2014/main" id="{CFADEB3C-0D4C-F954-3D4C-14D73E9E3627}"/>
                </a:ext>
              </a:extLst>
            </p:cNvPr>
            <p:cNvCxnSpPr>
              <a:cxnSpLocks/>
              <a:stCxn id="38" idx="5"/>
              <a:endCxn id="42"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直接连接符 45">
              <a:extLst>
                <a:ext uri="{FF2B5EF4-FFF2-40B4-BE49-F238E27FC236}">
                  <a16:creationId xmlns:a16="http://schemas.microsoft.com/office/drawing/2014/main" id="{29B97A75-6398-CD15-3B37-5CF355D249CA}"/>
                </a:ext>
              </a:extLst>
            </p:cNvPr>
            <p:cNvCxnSpPr>
              <a:stCxn id="38" idx="5"/>
              <a:endCxn id="43"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直接连接符 46">
              <a:extLst>
                <a:ext uri="{FF2B5EF4-FFF2-40B4-BE49-F238E27FC236}">
                  <a16:creationId xmlns:a16="http://schemas.microsoft.com/office/drawing/2014/main" id="{738F6C1E-41E0-4DE4-120C-FD96F621359F}"/>
                </a:ext>
              </a:extLst>
            </p:cNvPr>
            <p:cNvCxnSpPr>
              <a:stCxn id="38" idx="5"/>
              <a:endCxn id="41"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直接连接符 47">
              <a:extLst>
                <a:ext uri="{FF2B5EF4-FFF2-40B4-BE49-F238E27FC236}">
                  <a16:creationId xmlns:a16="http://schemas.microsoft.com/office/drawing/2014/main" id="{E63B5AB7-DE05-F1B9-2ABA-9569B94B074D}"/>
                </a:ext>
              </a:extLst>
            </p:cNvPr>
            <p:cNvCxnSpPr>
              <a:stCxn id="38" idx="5"/>
              <a:endCxn id="44"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0158FBCD-9E09-2134-76F8-D2E4C87CB39F}"/>
                </a:ext>
              </a:extLst>
            </p:cNvPr>
            <p:cNvCxnSpPr>
              <a:stCxn id="42" idx="3"/>
              <a:endCxn id="43"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4DFB6016-553F-A3C1-C77F-E7BB0653790E}"/>
                </a:ext>
              </a:extLst>
            </p:cNvPr>
            <p:cNvCxnSpPr>
              <a:stCxn id="42" idx="3"/>
              <a:endCxn id="41"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直接连接符 50">
              <a:extLst>
                <a:ext uri="{FF2B5EF4-FFF2-40B4-BE49-F238E27FC236}">
                  <a16:creationId xmlns:a16="http://schemas.microsoft.com/office/drawing/2014/main" id="{2B21FE25-6220-1819-4028-A0D125F09364}"/>
                </a:ext>
              </a:extLst>
            </p:cNvPr>
            <p:cNvCxnSpPr>
              <a:stCxn id="42" idx="3"/>
              <a:endCxn id="44"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直接连接符 51">
              <a:extLst>
                <a:ext uri="{FF2B5EF4-FFF2-40B4-BE49-F238E27FC236}">
                  <a16:creationId xmlns:a16="http://schemas.microsoft.com/office/drawing/2014/main" id="{BAD3ADDB-14B9-E11B-2F46-CB299B1C37A2}"/>
                </a:ext>
              </a:extLst>
            </p:cNvPr>
            <p:cNvCxnSpPr>
              <a:stCxn id="43" idx="1"/>
              <a:endCxn id="41"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150368C3-901B-A47F-BF78-FDD0DFB13844}"/>
                </a:ext>
              </a:extLst>
            </p:cNvPr>
            <p:cNvCxnSpPr>
              <a:stCxn id="43" idx="1"/>
              <a:endCxn id="44"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直接连接符 53">
              <a:extLst>
                <a:ext uri="{FF2B5EF4-FFF2-40B4-BE49-F238E27FC236}">
                  <a16:creationId xmlns:a16="http://schemas.microsoft.com/office/drawing/2014/main" id="{5875000E-5C9A-DB63-724D-5B56ECE2B0FD}"/>
                </a:ext>
              </a:extLst>
            </p:cNvPr>
            <p:cNvCxnSpPr>
              <a:stCxn id="41" idx="0"/>
              <a:endCxn id="44"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55" name="组合 54">
            <a:extLst>
              <a:ext uri="{FF2B5EF4-FFF2-40B4-BE49-F238E27FC236}">
                <a16:creationId xmlns:a16="http://schemas.microsoft.com/office/drawing/2014/main" id="{47F338DE-A585-70A8-35E4-5DAD26D5FE35}"/>
              </a:ext>
            </a:extLst>
          </p:cNvPr>
          <p:cNvGrpSpPr/>
          <p:nvPr/>
        </p:nvGrpSpPr>
        <p:grpSpPr>
          <a:xfrm>
            <a:off x="-14805160" y="10250808"/>
            <a:ext cx="7006831" cy="5751648"/>
            <a:chOff x="886691" y="3441643"/>
            <a:chExt cx="1907308" cy="1565640"/>
          </a:xfrm>
        </p:grpSpPr>
        <p:sp>
          <p:nvSpPr>
            <p:cNvPr id="56" name="椭圆 55">
              <a:extLst>
                <a:ext uri="{FF2B5EF4-FFF2-40B4-BE49-F238E27FC236}">
                  <a16:creationId xmlns:a16="http://schemas.microsoft.com/office/drawing/2014/main" id="{222C9371-ECA0-4629-91B4-746BE8CAD923}"/>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6779" dirty="0"/>
                <a:t>1</a:t>
              </a:r>
              <a:endParaRPr lang="zh-CN" altLang="en-US" sz="6779" dirty="0"/>
            </a:p>
          </p:txBody>
        </p:sp>
        <p:sp>
          <p:nvSpPr>
            <p:cNvPr id="57" name="椭圆 56">
              <a:extLst>
                <a:ext uri="{FF2B5EF4-FFF2-40B4-BE49-F238E27FC236}">
                  <a16:creationId xmlns:a16="http://schemas.microsoft.com/office/drawing/2014/main" id="{ACBD1916-4F52-A872-B243-389F983D18CD}"/>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6779" dirty="0"/>
                <a:t>4</a:t>
              </a:r>
              <a:endParaRPr lang="zh-CN" altLang="en-US" sz="6779" dirty="0"/>
            </a:p>
          </p:txBody>
        </p:sp>
        <p:sp>
          <p:nvSpPr>
            <p:cNvPr id="58" name="椭圆 57">
              <a:extLst>
                <a:ext uri="{FF2B5EF4-FFF2-40B4-BE49-F238E27FC236}">
                  <a16:creationId xmlns:a16="http://schemas.microsoft.com/office/drawing/2014/main" id="{BDC4B5CF-DA29-BE26-633F-4A12ACB7C9E6}"/>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6779" dirty="0"/>
                <a:t>2</a:t>
              </a:r>
              <a:endParaRPr lang="zh-CN" altLang="en-US" sz="6779" dirty="0"/>
            </a:p>
          </p:txBody>
        </p:sp>
        <p:sp>
          <p:nvSpPr>
            <p:cNvPr id="59" name="椭圆 58">
              <a:extLst>
                <a:ext uri="{FF2B5EF4-FFF2-40B4-BE49-F238E27FC236}">
                  <a16:creationId xmlns:a16="http://schemas.microsoft.com/office/drawing/2014/main" id="{D7FF636D-BE00-2052-17A6-EE9D5D140684}"/>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6779" dirty="0"/>
                <a:t>3</a:t>
              </a:r>
              <a:endParaRPr lang="zh-CN" altLang="en-US" sz="6779" dirty="0"/>
            </a:p>
          </p:txBody>
        </p:sp>
        <p:sp>
          <p:nvSpPr>
            <p:cNvPr id="60" name="椭圆 59">
              <a:extLst>
                <a:ext uri="{FF2B5EF4-FFF2-40B4-BE49-F238E27FC236}">
                  <a16:creationId xmlns:a16="http://schemas.microsoft.com/office/drawing/2014/main" id="{148A6C40-4DAA-0C5D-ED0F-03A1036F0BDA}"/>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6779" dirty="0"/>
                <a:t>5</a:t>
              </a:r>
              <a:endParaRPr lang="zh-CN" altLang="en-US" sz="6779" dirty="0"/>
            </a:p>
          </p:txBody>
        </p:sp>
        <p:cxnSp>
          <p:nvCxnSpPr>
            <p:cNvPr id="61" name="直接连接符 60">
              <a:extLst>
                <a:ext uri="{FF2B5EF4-FFF2-40B4-BE49-F238E27FC236}">
                  <a16:creationId xmlns:a16="http://schemas.microsoft.com/office/drawing/2014/main" id="{B2FD5DBD-B3ED-9CCA-83F2-AF7C6D389825}"/>
                </a:ext>
              </a:extLst>
            </p:cNvPr>
            <p:cNvCxnSpPr>
              <a:cxnSpLocks/>
              <a:stCxn id="56" idx="5"/>
              <a:endCxn id="58"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直接连接符 61">
              <a:extLst>
                <a:ext uri="{FF2B5EF4-FFF2-40B4-BE49-F238E27FC236}">
                  <a16:creationId xmlns:a16="http://schemas.microsoft.com/office/drawing/2014/main" id="{A3622B53-26A3-1BC4-E58B-2AF658482915}"/>
                </a:ext>
              </a:extLst>
            </p:cNvPr>
            <p:cNvCxnSpPr>
              <a:stCxn id="56" idx="5"/>
              <a:endCxn id="59"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直接连接符 62">
              <a:extLst>
                <a:ext uri="{FF2B5EF4-FFF2-40B4-BE49-F238E27FC236}">
                  <a16:creationId xmlns:a16="http://schemas.microsoft.com/office/drawing/2014/main" id="{EEC8C52F-AF6D-443D-3FBA-C24451A89793}"/>
                </a:ext>
              </a:extLst>
            </p:cNvPr>
            <p:cNvCxnSpPr>
              <a:stCxn id="56" idx="5"/>
              <a:endCxn id="57"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直接连接符 63">
              <a:extLst>
                <a:ext uri="{FF2B5EF4-FFF2-40B4-BE49-F238E27FC236}">
                  <a16:creationId xmlns:a16="http://schemas.microsoft.com/office/drawing/2014/main" id="{1090F89D-F998-4A48-9904-AD09A3284149}"/>
                </a:ext>
              </a:extLst>
            </p:cNvPr>
            <p:cNvCxnSpPr>
              <a:stCxn id="56" idx="5"/>
              <a:endCxn id="60"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直接连接符 64">
              <a:extLst>
                <a:ext uri="{FF2B5EF4-FFF2-40B4-BE49-F238E27FC236}">
                  <a16:creationId xmlns:a16="http://schemas.microsoft.com/office/drawing/2014/main" id="{AE72C906-ED0B-91A0-115A-7658F9E91B80}"/>
                </a:ext>
              </a:extLst>
            </p:cNvPr>
            <p:cNvCxnSpPr>
              <a:stCxn id="58" idx="3"/>
              <a:endCxn id="59"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直接连接符 65">
              <a:extLst>
                <a:ext uri="{FF2B5EF4-FFF2-40B4-BE49-F238E27FC236}">
                  <a16:creationId xmlns:a16="http://schemas.microsoft.com/office/drawing/2014/main" id="{8047479D-A988-04E8-D09C-BE3A9CE51B77}"/>
                </a:ext>
              </a:extLst>
            </p:cNvPr>
            <p:cNvCxnSpPr>
              <a:stCxn id="58" idx="3"/>
              <a:endCxn id="57"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直接连接符 66">
              <a:extLst>
                <a:ext uri="{FF2B5EF4-FFF2-40B4-BE49-F238E27FC236}">
                  <a16:creationId xmlns:a16="http://schemas.microsoft.com/office/drawing/2014/main" id="{C5FF0C01-022B-8869-F0A1-ACCF82679407}"/>
                </a:ext>
              </a:extLst>
            </p:cNvPr>
            <p:cNvCxnSpPr>
              <a:stCxn id="58" idx="3"/>
              <a:endCxn id="60" idx="7"/>
            </p:cNvCxnSpPr>
            <p:nvPr/>
          </p:nvCxnSpPr>
          <p:spPr>
            <a:xfrm flipH="1">
              <a:off x="1154737" y="3820717"/>
              <a:ext cx="1103170" cy="361953"/>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8" name="直接连接符 67">
              <a:extLst>
                <a:ext uri="{FF2B5EF4-FFF2-40B4-BE49-F238E27FC236}">
                  <a16:creationId xmlns:a16="http://schemas.microsoft.com/office/drawing/2014/main" id="{ECDA227F-215A-31B7-8606-B06A159DE7BB}"/>
                </a:ext>
              </a:extLst>
            </p:cNvPr>
            <p:cNvCxnSpPr>
              <a:stCxn id="59" idx="1"/>
              <a:endCxn id="57"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直接连接符 68">
              <a:extLst>
                <a:ext uri="{FF2B5EF4-FFF2-40B4-BE49-F238E27FC236}">
                  <a16:creationId xmlns:a16="http://schemas.microsoft.com/office/drawing/2014/main" id="{EFBC8089-978F-DB60-0796-8B89553C6C61}"/>
                </a:ext>
              </a:extLst>
            </p:cNvPr>
            <p:cNvCxnSpPr>
              <a:stCxn id="59" idx="1"/>
              <a:endCxn id="60" idx="7"/>
            </p:cNvCxnSpPr>
            <p:nvPr/>
          </p:nvCxnSpPr>
          <p:spPr>
            <a:xfrm flipH="1" flipV="1">
              <a:off x="1154737" y="4182670"/>
              <a:ext cx="1371216" cy="445539"/>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71" name="直接连接符 70">
              <a:extLst>
                <a:ext uri="{FF2B5EF4-FFF2-40B4-BE49-F238E27FC236}">
                  <a16:creationId xmlns:a16="http://schemas.microsoft.com/office/drawing/2014/main" id="{F1D3C7B7-3A24-CE3F-5DD4-8B6C8DA182FA}"/>
                </a:ext>
              </a:extLst>
            </p:cNvPr>
            <p:cNvCxnSpPr>
              <a:stCxn id="57" idx="0"/>
              <a:endCxn id="60"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aphicFrame>
        <p:nvGraphicFramePr>
          <p:cNvPr id="72" name="表格 71">
            <a:extLst>
              <a:ext uri="{FF2B5EF4-FFF2-40B4-BE49-F238E27FC236}">
                <a16:creationId xmlns:a16="http://schemas.microsoft.com/office/drawing/2014/main" id="{8AEA987D-D929-2BEF-5BEA-4383B8030E67}"/>
              </a:ext>
            </a:extLst>
          </p:cNvPr>
          <p:cNvGraphicFramePr>
            <a:graphicFrameLocks noGrp="1"/>
          </p:cNvGraphicFramePr>
          <p:nvPr>
            <p:extLst>
              <p:ext uri="{D42A27DB-BD31-4B8C-83A1-F6EECF244321}">
                <p14:modId xmlns:p14="http://schemas.microsoft.com/office/powerpoint/2010/main" val="164685627"/>
              </p:ext>
            </p:extLst>
          </p:nvPr>
        </p:nvGraphicFramePr>
        <p:xfrm>
          <a:off x="12868248" y="-2674803"/>
          <a:ext cx="13410321" cy="10996347"/>
        </p:xfrm>
        <a:graphic>
          <a:graphicData uri="http://schemas.openxmlformats.org/drawingml/2006/table">
            <a:tbl>
              <a:tblPr firstRow="1" bandRow="1">
                <a:tableStyleId>{5C22544A-7EE6-4342-B048-85BDC9FD1C3A}</a:tableStyleId>
              </a:tblPr>
              <a:tblGrid>
                <a:gridCol w="2235051">
                  <a:extLst>
                    <a:ext uri="{9D8B030D-6E8A-4147-A177-3AD203B41FA5}">
                      <a16:colId xmlns:a16="http://schemas.microsoft.com/office/drawing/2014/main" val="4048087300"/>
                    </a:ext>
                  </a:extLst>
                </a:gridCol>
                <a:gridCol w="2235051">
                  <a:extLst>
                    <a:ext uri="{9D8B030D-6E8A-4147-A177-3AD203B41FA5}">
                      <a16:colId xmlns:a16="http://schemas.microsoft.com/office/drawing/2014/main" val="829567495"/>
                    </a:ext>
                  </a:extLst>
                </a:gridCol>
                <a:gridCol w="2235051">
                  <a:extLst>
                    <a:ext uri="{9D8B030D-6E8A-4147-A177-3AD203B41FA5}">
                      <a16:colId xmlns:a16="http://schemas.microsoft.com/office/drawing/2014/main" val="1869609705"/>
                    </a:ext>
                  </a:extLst>
                </a:gridCol>
                <a:gridCol w="2235051">
                  <a:extLst>
                    <a:ext uri="{9D8B030D-6E8A-4147-A177-3AD203B41FA5}">
                      <a16:colId xmlns:a16="http://schemas.microsoft.com/office/drawing/2014/main" val="2610860937"/>
                    </a:ext>
                  </a:extLst>
                </a:gridCol>
                <a:gridCol w="2235051">
                  <a:extLst>
                    <a:ext uri="{9D8B030D-6E8A-4147-A177-3AD203B41FA5}">
                      <a16:colId xmlns:a16="http://schemas.microsoft.com/office/drawing/2014/main" val="81708999"/>
                    </a:ext>
                  </a:extLst>
                </a:gridCol>
                <a:gridCol w="2235051">
                  <a:extLst>
                    <a:ext uri="{9D8B030D-6E8A-4147-A177-3AD203B41FA5}">
                      <a16:colId xmlns:a16="http://schemas.microsoft.com/office/drawing/2014/main" val="2478854051"/>
                    </a:ext>
                  </a:extLst>
                </a:gridCol>
              </a:tblGrid>
              <a:tr h="2380620">
                <a:tc>
                  <a:txBody>
                    <a:bodyPr/>
                    <a:lstStyle/>
                    <a:p>
                      <a:pPr algn="ct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7000" dirty="0">
                          <a:solidFill>
                            <a:schemeClr val="tx1"/>
                          </a:solidFill>
                        </a:rPr>
                        <a:t>町</a:t>
                      </a:r>
                      <a:r>
                        <a:rPr lang="en-US" altLang="ja-JP" sz="7000" dirty="0">
                          <a:solidFill>
                            <a:schemeClr val="tx1"/>
                          </a:solidFill>
                        </a:rPr>
                        <a:t>1</a:t>
                      </a:r>
                      <a:endParaRPr lang="zh-CN" altLang="en-US" sz="7000" dirty="0">
                        <a:solidFill>
                          <a:schemeClr val="tx1"/>
                        </a:solidFill>
                      </a:endParaRP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7000" dirty="0">
                          <a:solidFill>
                            <a:schemeClr val="tx1"/>
                          </a:solidFill>
                        </a:rPr>
                        <a:t>町</a:t>
                      </a:r>
                      <a:r>
                        <a:rPr lang="en-US" altLang="ja-JP" sz="7000" dirty="0">
                          <a:solidFill>
                            <a:schemeClr val="tx1"/>
                          </a:solidFill>
                        </a:rPr>
                        <a:t>2</a:t>
                      </a:r>
                      <a:endParaRPr lang="zh-CN" altLang="en-US" sz="7000" dirty="0">
                        <a:solidFill>
                          <a:schemeClr val="tx1"/>
                        </a:solidFill>
                      </a:endParaRP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7000" dirty="0">
                          <a:solidFill>
                            <a:schemeClr val="tx1"/>
                          </a:solidFill>
                        </a:rPr>
                        <a:t>町</a:t>
                      </a:r>
                      <a:r>
                        <a:rPr lang="en-US" altLang="ja-JP" sz="7000" dirty="0">
                          <a:solidFill>
                            <a:schemeClr val="tx1"/>
                          </a:solidFill>
                        </a:rPr>
                        <a:t>3</a:t>
                      </a:r>
                      <a:endParaRPr lang="zh-CN" altLang="en-US" sz="7000" dirty="0">
                        <a:solidFill>
                          <a:schemeClr val="tx1"/>
                        </a:solidFill>
                      </a:endParaRP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7000" dirty="0">
                          <a:solidFill>
                            <a:schemeClr val="tx1"/>
                          </a:solidFill>
                        </a:rPr>
                        <a:t>町</a:t>
                      </a:r>
                      <a:r>
                        <a:rPr lang="en-US" altLang="ja-JP" sz="7000" dirty="0">
                          <a:solidFill>
                            <a:schemeClr val="tx1"/>
                          </a:solidFill>
                        </a:rPr>
                        <a:t>4</a:t>
                      </a:r>
                      <a:endParaRPr lang="zh-CN" altLang="en-US" sz="7000" dirty="0">
                        <a:solidFill>
                          <a:schemeClr val="tx1"/>
                        </a:solidFill>
                      </a:endParaRP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7000" dirty="0">
                          <a:solidFill>
                            <a:schemeClr val="tx1"/>
                          </a:solidFill>
                        </a:rPr>
                        <a:t>町</a:t>
                      </a:r>
                      <a:r>
                        <a:rPr lang="en-US" altLang="ja-JP" sz="7000" dirty="0">
                          <a:solidFill>
                            <a:schemeClr val="tx1"/>
                          </a:solidFill>
                        </a:rPr>
                        <a:t>5</a:t>
                      </a:r>
                      <a:endParaRPr lang="zh-CN" altLang="en-US" sz="7000" dirty="0">
                        <a:solidFill>
                          <a:schemeClr val="tx1"/>
                        </a:solidFill>
                      </a:endParaRP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17231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7000" b="1" dirty="0">
                          <a:solidFill>
                            <a:schemeClr val="tx1"/>
                          </a:solidFill>
                        </a:rPr>
                        <a:t>町</a:t>
                      </a:r>
                      <a:r>
                        <a:rPr lang="en-US" altLang="ja-JP" sz="7000" b="1" dirty="0">
                          <a:solidFill>
                            <a:schemeClr val="tx1"/>
                          </a:solidFill>
                        </a:rPr>
                        <a:t>1</a:t>
                      </a:r>
                      <a:endParaRPr lang="zh-CN" altLang="en-US" sz="7000" b="1" dirty="0">
                        <a:solidFill>
                          <a:schemeClr val="tx1"/>
                        </a:solidFill>
                      </a:endParaRP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7000" dirty="0"/>
                        <a:t>0</a:t>
                      </a: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7000" dirty="0"/>
                        <a:t>-6</a:t>
                      </a: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7000" dirty="0"/>
                        <a:t>-4</a:t>
                      </a: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7000" dirty="0"/>
                        <a:t>-4</a:t>
                      </a: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7000" dirty="0"/>
                        <a:t>-5</a:t>
                      </a: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17231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7000" b="1" dirty="0">
                          <a:solidFill>
                            <a:schemeClr val="tx1"/>
                          </a:solidFill>
                        </a:rPr>
                        <a:t>町</a:t>
                      </a:r>
                      <a:r>
                        <a:rPr lang="en-US" altLang="ja-JP" sz="7000" b="1" dirty="0">
                          <a:solidFill>
                            <a:schemeClr val="tx1"/>
                          </a:solidFill>
                        </a:rPr>
                        <a:t>2</a:t>
                      </a:r>
                      <a:endParaRPr lang="zh-CN" altLang="en-US" sz="7000" b="1" dirty="0">
                        <a:solidFill>
                          <a:schemeClr val="tx1"/>
                        </a:solidFill>
                      </a:endParaRP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7000" dirty="0"/>
                        <a:t>0</a:t>
                      </a: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7000" dirty="0"/>
                        <a:t>-5</a:t>
                      </a: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7000" dirty="0"/>
                        <a:t>-4</a:t>
                      </a: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7000" dirty="0">
                          <a:solidFill>
                            <a:srgbClr val="FF0000"/>
                          </a:solidFill>
                        </a:rPr>
                        <a:t>0</a:t>
                      </a:r>
                      <a:endParaRPr lang="zh-CN" altLang="en-US" sz="7000" dirty="0">
                        <a:solidFill>
                          <a:srgbClr val="FF0000"/>
                        </a:solidFill>
                      </a:endParaRP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17231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7000" b="1" dirty="0">
                          <a:solidFill>
                            <a:schemeClr val="tx1"/>
                          </a:solidFill>
                        </a:rPr>
                        <a:t>町</a:t>
                      </a:r>
                      <a:r>
                        <a:rPr lang="en-US" altLang="ja-JP" sz="7000" b="1" dirty="0">
                          <a:solidFill>
                            <a:schemeClr val="tx1"/>
                          </a:solidFill>
                        </a:rPr>
                        <a:t>3</a:t>
                      </a:r>
                      <a:endParaRPr lang="zh-CN" altLang="en-US" sz="7000" b="1" dirty="0">
                        <a:solidFill>
                          <a:schemeClr val="tx1"/>
                        </a:solidFill>
                      </a:endParaRP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7000" dirty="0"/>
                        <a:t>0</a:t>
                      </a: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7000" dirty="0"/>
                        <a:t>-5</a:t>
                      </a: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7000" dirty="0">
                          <a:solidFill>
                            <a:srgbClr val="FF0000"/>
                          </a:solidFill>
                        </a:rPr>
                        <a:t>0</a:t>
                      </a:r>
                      <a:endParaRPr lang="zh-CN" altLang="en-US" sz="7000" dirty="0">
                        <a:solidFill>
                          <a:srgbClr val="FF0000"/>
                        </a:solidFill>
                      </a:endParaRP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17231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7000" b="1" dirty="0">
                          <a:solidFill>
                            <a:schemeClr val="tx1"/>
                          </a:solidFill>
                        </a:rPr>
                        <a:t>町</a:t>
                      </a:r>
                      <a:r>
                        <a:rPr lang="en-US" altLang="ja-JP" sz="7000" b="1" dirty="0">
                          <a:solidFill>
                            <a:schemeClr val="tx1"/>
                          </a:solidFill>
                        </a:rPr>
                        <a:t>4</a:t>
                      </a:r>
                      <a:endParaRPr lang="zh-CN" altLang="en-US" sz="7000" b="1" dirty="0">
                        <a:solidFill>
                          <a:schemeClr val="tx1"/>
                        </a:solidFill>
                      </a:endParaRP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7000" dirty="0"/>
                        <a:t>0</a:t>
                      </a: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7000" dirty="0"/>
                        <a:t>-4</a:t>
                      </a: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17231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7000" b="1" kern="1200" dirty="0">
                          <a:solidFill>
                            <a:schemeClr val="tx1"/>
                          </a:solidFill>
                          <a:latin typeface="+mn-lt"/>
                          <a:ea typeface="+mn-ea"/>
                          <a:cs typeface="+mn-cs"/>
                        </a:rPr>
                        <a:t>町</a:t>
                      </a:r>
                      <a:r>
                        <a:rPr lang="en-US" altLang="zh-CN" sz="7000" b="1" dirty="0">
                          <a:solidFill>
                            <a:schemeClr val="tx1"/>
                          </a:solidFill>
                        </a:rPr>
                        <a:t>5</a:t>
                      </a: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7000" dirty="0"/>
                        <a:t>0</a:t>
                      </a:r>
                      <a:endParaRPr lang="zh-CN" altLang="en-US" sz="7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spTree>
    <p:extLst>
      <p:ext uri="{BB962C8B-B14F-4D97-AF65-F5344CB8AC3E}">
        <p14:creationId xmlns:p14="http://schemas.microsoft.com/office/powerpoint/2010/main" val="620949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23475499" y="-10769239"/>
            <a:ext cx="22978730" cy="2411109"/>
          </a:xfrm>
          <a:prstGeom prst="rect">
            <a:avLst/>
          </a:prstGeom>
          <a:noFill/>
        </p:spPr>
        <p:txBody>
          <a:bodyPr wrap="square" rtlCol="0">
            <a:spAutoFit/>
          </a:bodyPr>
          <a:lstStyle/>
          <a:p>
            <a:r>
              <a:rPr lang="ja-JP" altLang="en-US" sz="15068" b="1" dirty="0"/>
              <a:t>目的関数の二次項を削減</a:t>
            </a:r>
            <a:endParaRPr lang="zh-CN" altLang="en-US" sz="15068"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21714393" y="-3126330"/>
            <a:ext cx="54228547" cy="3389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6779"/>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CB47FB24-F3A2-94B3-CAC2-6E0F4AB32723}"/>
                  </a:ext>
                </a:extLst>
              </p:cNvPr>
              <p:cNvSpPr txBox="1"/>
              <p:nvPr/>
            </p:nvSpPr>
            <p:spPr>
              <a:xfrm>
                <a:off x="-21884072" y="-12968894"/>
                <a:ext cx="29545297" cy="5039072"/>
              </a:xfrm>
              <a:prstGeom prst="rect">
                <a:avLst/>
              </a:prstGeom>
              <a:noFill/>
            </p:spPr>
            <p:txBody>
              <a:bodyPr wrap="square">
                <a:spAutoFit/>
              </a:bodyPr>
              <a:lstStyle/>
              <a:p>
                <a:r>
                  <a:rPr lang="ja-JP" altLang="en-US" sz="6591" b="1" dirty="0"/>
                  <a:t>目的関数の二次項の削減率</a:t>
                </a:r>
                <a:endParaRPr lang="en-US" altLang="ja-JP" sz="6591" b="1" dirty="0"/>
              </a:p>
              <a:p>
                <a:endParaRPr lang="en-US" altLang="zh-CN" sz="5651" dirty="0"/>
              </a:p>
              <a:p>
                <a:r>
                  <a:rPr lang="ja-JP" altLang="en-US" sz="7537" dirty="0"/>
                  <a:t>削減率：</a:t>
                </a:r>
                <a14:m>
                  <m:oMath xmlns:m="http://schemas.openxmlformats.org/officeDocument/2006/math">
                    <m:f>
                      <m:fPr>
                        <m:ctrlPr>
                          <a:rPr lang="en-US" altLang="ja-JP" sz="7537" i="1">
                            <a:latin typeface="Cambria Math" panose="02040503050406030204" pitchFamily="18" charset="0"/>
                          </a:rPr>
                        </m:ctrlPr>
                      </m:fPr>
                      <m:num>
                        <m:r>
                          <a:rPr lang="ja-JP" altLang="en-US" sz="7537" i="1">
                            <a:latin typeface="Cambria Math" panose="02040503050406030204" pitchFamily="18" charset="0"/>
                          </a:rPr>
                          <m:t>制限されたグラフで削減できる二次項数</m:t>
                        </m:r>
                      </m:num>
                      <m:den>
                        <m:r>
                          <a:rPr lang="ja-JP" altLang="en-US" sz="7537" i="1">
                            <a:latin typeface="Cambria Math" panose="02040503050406030204" pitchFamily="18" charset="0"/>
                          </a:rPr>
                          <m:t>元の目的関数の二次項数</m:t>
                        </m:r>
                      </m:den>
                    </m:f>
                    <m:r>
                      <a:rPr lang="en-US" altLang="ja-JP" sz="7537" i="1">
                        <a:latin typeface="Cambria Math" panose="02040503050406030204" pitchFamily="18" charset="0"/>
                        <a:ea typeface="Cambria Math" panose="02040503050406030204" pitchFamily="18" charset="0"/>
                      </a:rPr>
                      <m:t>×100%</m:t>
                    </m:r>
                  </m:oMath>
                </a14:m>
                <a:endParaRPr lang="en-US" altLang="zh-CN" sz="5651" dirty="0"/>
              </a:p>
              <a:p>
                <a:endParaRPr lang="en-US" altLang="zh-CN" sz="5651" dirty="0"/>
              </a:p>
            </p:txBody>
          </p:sp>
        </mc:Choice>
        <mc:Fallback>
          <p:sp>
            <p:nvSpPr>
              <p:cNvPr id="5" name="文本框 4">
                <a:extLst>
                  <a:ext uri="{FF2B5EF4-FFF2-40B4-BE49-F238E27FC236}">
                    <a16:creationId xmlns:a16="http://schemas.microsoft.com/office/drawing/2014/main" id="{CB47FB24-F3A2-94B3-CAC2-6E0F4AB32723}"/>
                  </a:ext>
                </a:extLst>
              </p:cNvPr>
              <p:cNvSpPr txBox="1">
                <a:spLocks noRot="1" noChangeAspect="1" noMove="1" noResize="1" noEditPoints="1" noAdjustHandles="1" noChangeArrowheads="1" noChangeShapeType="1" noTextEdit="1"/>
              </p:cNvSpPr>
              <p:nvPr/>
            </p:nvSpPr>
            <p:spPr>
              <a:xfrm>
                <a:off x="-21884072" y="-12968894"/>
                <a:ext cx="29545297" cy="5039072"/>
              </a:xfrm>
              <a:prstGeom prst="rect">
                <a:avLst/>
              </a:prstGeom>
              <a:blipFill>
                <a:blip r:embed="rId2"/>
                <a:stretch>
                  <a:fillRect l="-1630" t="-3995"/>
                </a:stretch>
              </a:blipFill>
            </p:spPr>
            <p:txBody>
              <a:bodyPr/>
              <a:lstStyle/>
              <a:p>
                <a:r>
                  <a:rPr lang="zh-CN" altLang="en-US">
                    <a:noFill/>
                  </a:rPr>
                  <a:t> </a:t>
                </a:r>
              </a:p>
            </p:txBody>
          </p:sp>
        </mc:Fallback>
      </mc:AlternateContent>
      <p:graphicFrame>
        <p:nvGraphicFramePr>
          <p:cNvPr id="4" name="图表 3">
            <a:extLst>
              <a:ext uri="{FF2B5EF4-FFF2-40B4-BE49-F238E27FC236}">
                <a16:creationId xmlns:a16="http://schemas.microsoft.com/office/drawing/2014/main" id="{DB073B0A-6817-E86E-65DE-AEC9C78516ED}"/>
              </a:ext>
            </a:extLst>
          </p:cNvPr>
          <p:cNvGraphicFramePr>
            <a:graphicFrameLocks/>
          </p:cNvGraphicFramePr>
          <p:nvPr>
            <p:extLst>
              <p:ext uri="{D42A27DB-BD31-4B8C-83A1-F6EECF244321}">
                <p14:modId xmlns:p14="http://schemas.microsoft.com/office/powerpoint/2010/main" val="3853060234"/>
              </p:ext>
            </p:extLst>
          </p:nvPr>
        </p:nvGraphicFramePr>
        <p:xfrm>
          <a:off x="-21714377" y="1172618"/>
          <a:ext cx="28140029" cy="16496662"/>
        </p:xfrm>
        <a:graphic>
          <a:graphicData uri="http://schemas.openxmlformats.org/drawingml/2006/chart">
            <c:chart xmlns:c="http://schemas.openxmlformats.org/drawingml/2006/chart" xmlns:r="http://schemas.openxmlformats.org/officeDocument/2006/relationships" r:id="rId3"/>
          </a:graphicData>
        </a:graphic>
      </p:graphicFrame>
      <p:sp>
        <p:nvSpPr>
          <p:cNvPr id="10" name="文本框 9">
            <a:extLst>
              <a:ext uri="{FF2B5EF4-FFF2-40B4-BE49-F238E27FC236}">
                <a16:creationId xmlns:a16="http://schemas.microsoft.com/office/drawing/2014/main" id="{0590215E-4172-103F-3036-BC1C7A1A1A69}"/>
              </a:ext>
            </a:extLst>
          </p:cNvPr>
          <p:cNvSpPr txBox="1"/>
          <p:nvPr/>
        </p:nvSpPr>
        <p:spPr>
          <a:xfrm>
            <a:off x="-20229773" y="-2532274"/>
            <a:ext cx="15650438" cy="1252202"/>
          </a:xfrm>
          <a:prstGeom prst="rect">
            <a:avLst/>
          </a:prstGeom>
          <a:noFill/>
        </p:spPr>
        <p:txBody>
          <a:bodyPr wrap="none" rtlCol="0">
            <a:spAutoFit/>
          </a:bodyPr>
          <a:lstStyle/>
          <a:p>
            <a:r>
              <a:rPr lang="ja-JP" altLang="en-US" sz="7537" dirty="0"/>
              <a:t>二つの提案手法の二次項数の削減率</a:t>
            </a:r>
            <a:endParaRPr lang="zh-CN" altLang="en-US" sz="7537" dirty="0"/>
          </a:p>
        </p:txBody>
      </p:sp>
      <mc:AlternateContent xmlns:mc="http://schemas.openxmlformats.org/markup-compatibility/2006">
        <mc:Choice xmlns:a14="http://schemas.microsoft.com/office/drawing/2010/main" Requires="a14">
          <p:sp>
            <p:nvSpPr>
              <p:cNvPr id="37" name="文本框 36">
                <a:extLst>
                  <a:ext uri="{FF2B5EF4-FFF2-40B4-BE49-F238E27FC236}">
                    <a16:creationId xmlns:a16="http://schemas.microsoft.com/office/drawing/2014/main" id="{DFD489FE-4A36-A270-C815-2E996D11FC7A}"/>
                  </a:ext>
                </a:extLst>
              </p:cNvPr>
              <p:cNvSpPr txBox="1"/>
              <p:nvPr/>
            </p:nvSpPr>
            <p:spPr>
              <a:xfrm>
                <a:off x="6425652" y="-5835098"/>
                <a:ext cx="28140029" cy="11691021"/>
              </a:xfrm>
              <a:prstGeom prst="rect">
                <a:avLst/>
              </a:prstGeom>
              <a:noFill/>
            </p:spPr>
            <p:txBody>
              <a:bodyPr wrap="square" rtlCol="0">
                <a:spAutoFit/>
              </a:bodyPr>
              <a:lstStyle/>
              <a:p>
                <a:r>
                  <a:rPr lang="ja-JP" altLang="en-US" sz="7537" dirty="0"/>
                  <a:t>総</a:t>
                </a:r>
                <a:r>
                  <a:rPr lang="en-US" altLang="ja-JP" sz="7537" dirty="0"/>
                  <a:t>196</a:t>
                </a:r>
                <a:r>
                  <a:rPr lang="ja-JP" altLang="en-US" sz="7537" dirty="0"/>
                  <a:t>個のインスタンスで</a:t>
                </a:r>
                <a:endParaRPr lang="en-US" altLang="ja-JP" sz="7537" dirty="0"/>
              </a:p>
              <a:p>
                <a:r>
                  <a:rPr lang="en-US" altLang="ja-JP" sz="7537" dirty="0"/>
                  <a:t>seg</a:t>
                </a:r>
                <a:r>
                  <a:rPr lang="ja-JP" altLang="en-US" sz="7537" dirty="0"/>
                  <a:t>方法の平均削減率は</a:t>
                </a:r>
                <a14:m>
                  <m:oMath xmlns:m="http://schemas.openxmlformats.org/officeDocument/2006/math">
                    <m:r>
                      <a:rPr lang="en-US" altLang="ja-JP" sz="7537" i="1" dirty="0">
                        <a:latin typeface="Cambria Math" panose="02040503050406030204" pitchFamily="18" charset="0"/>
                      </a:rPr>
                      <m:t>68.59</m:t>
                    </m:r>
                    <m:r>
                      <a:rPr lang="ja-JP" altLang="en-US" sz="7537" i="1" dirty="0">
                        <a:latin typeface="Cambria Math" panose="02040503050406030204" pitchFamily="18" charset="0"/>
                      </a:rPr>
                      <m:t>％</m:t>
                    </m:r>
                  </m:oMath>
                </a14:m>
                <a:endParaRPr lang="en-US" altLang="ja-JP" sz="7537" dirty="0"/>
              </a:p>
              <a:p>
                <a:r>
                  <a:rPr lang="en-US" altLang="ja-JP" sz="7537" dirty="0" err="1"/>
                  <a:t>nei</a:t>
                </a:r>
                <a:r>
                  <a:rPr lang="ja-JP" altLang="en-US" sz="7537" dirty="0"/>
                  <a:t>方法の平均削減率は</a:t>
                </a:r>
                <a14:m>
                  <m:oMath xmlns:m="http://schemas.openxmlformats.org/officeDocument/2006/math">
                    <m:r>
                      <a:rPr lang="en-US" altLang="ja-JP" sz="7537" i="1" dirty="0">
                        <a:latin typeface="Cambria Math" panose="02040503050406030204" pitchFamily="18" charset="0"/>
                      </a:rPr>
                      <m:t>56.58</m:t>
                    </m:r>
                    <m:r>
                      <a:rPr lang="ja-JP" altLang="en-US" sz="7537" i="1" dirty="0">
                        <a:latin typeface="Cambria Math" panose="02040503050406030204" pitchFamily="18" charset="0"/>
                      </a:rPr>
                      <m:t>％</m:t>
                    </m:r>
                  </m:oMath>
                </a14:m>
                <a:endParaRPr lang="en-US" altLang="ja-JP" sz="7537" dirty="0"/>
              </a:p>
              <a:p>
                <a:endParaRPr lang="en-US" altLang="ja-JP" sz="7537" dirty="0"/>
              </a:p>
              <a:p>
                <a:r>
                  <a:rPr lang="en-US" altLang="ja-JP" sz="7537" dirty="0"/>
                  <a:t>seg</a:t>
                </a:r>
                <a:r>
                  <a:rPr lang="ja-JP" altLang="en-US" sz="7537" dirty="0"/>
                  <a:t>グラフの辺の個数は</a:t>
                </a:r>
                <a:r>
                  <a:rPr lang="en-US" altLang="ja-JP" sz="7537" dirty="0" err="1"/>
                  <a:t>nei</a:t>
                </a:r>
                <a:r>
                  <a:rPr lang="ja-JP" altLang="en-US" sz="7537" dirty="0"/>
                  <a:t>グラフの辺の個数より少ないから</a:t>
                </a:r>
                <a:endParaRPr lang="en-US" altLang="ja-JP" sz="7537" dirty="0"/>
              </a:p>
              <a:p>
                <a:r>
                  <a:rPr lang="en-US" altLang="ja-JP" sz="7537" dirty="0"/>
                  <a:t>seg</a:t>
                </a:r>
                <a:r>
                  <a:rPr lang="ja-JP" altLang="en-US" sz="7537" dirty="0"/>
                  <a:t>方法で削減率は大きいである．</a:t>
                </a:r>
                <a:endParaRPr lang="zh-CN" altLang="en-US" sz="7537" dirty="0"/>
              </a:p>
              <a:p>
                <a:endParaRPr lang="en-US" altLang="ja-JP" sz="7537" dirty="0"/>
              </a:p>
              <a:p>
                <a:r>
                  <a:rPr lang="ja-JP" altLang="en-US" sz="7537" dirty="0"/>
                  <a:t>インスタンスのサイズが大きくなるに連れて</a:t>
                </a:r>
                <a:endParaRPr lang="en-US" altLang="ja-JP" sz="7537" dirty="0"/>
              </a:p>
              <a:p>
                <a:r>
                  <a:rPr lang="ja-JP" altLang="en-US" sz="7537" dirty="0"/>
                  <a:t>提案手法での削減率も大きくなる</a:t>
                </a:r>
                <a:endParaRPr lang="en-US" altLang="ja-JP" sz="7537" dirty="0"/>
              </a:p>
              <a:p>
                <a:endParaRPr lang="en-US" altLang="zh-CN" sz="7537" dirty="0"/>
              </a:p>
            </p:txBody>
          </p:sp>
        </mc:Choice>
        <mc:Fallback>
          <p:sp>
            <p:nvSpPr>
              <p:cNvPr id="37" name="文本框 36">
                <a:extLst>
                  <a:ext uri="{FF2B5EF4-FFF2-40B4-BE49-F238E27FC236}">
                    <a16:creationId xmlns:a16="http://schemas.microsoft.com/office/drawing/2014/main" id="{DFD489FE-4A36-A270-C815-2E996D11FC7A}"/>
                  </a:ext>
                </a:extLst>
              </p:cNvPr>
              <p:cNvSpPr txBox="1">
                <a:spLocks noRot="1" noChangeAspect="1" noMove="1" noResize="1" noEditPoints="1" noAdjustHandles="1" noChangeArrowheads="1" noChangeShapeType="1" noTextEdit="1"/>
              </p:cNvSpPr>
              <p:nvPr/>
            </p:nvSpPr>
            <p:spPr>
              <a:xfrm>
                <a:off x="6425652" y="-5835098"/>
                <a:ext cx="28140029" cy="11691021"/>
              </a:xfrm>
              <a:prstGeom prst="rect">
                <a:avLst/>
              </a:prstGeom>
              <a:blipFill>
                <a:blip r:embed="rId4"/>
                <a:stretch>
                  <a:fillRect l="-1711" t="-213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8" name="文本框 37">
                <a:extLst>
                  <a:ext uri="{FF2B5EF4-FFF2-40B4-BE49-F238E27FC236}">
                    <a16:creationId xmlns:a16="http://schemas.microsoft.com/office/drawing/2014/main" id="{714F963E-FD45-B957-2BD8-D4DF26A4822F}"/>
                  </a:ext>
                </a:extLst>
              </p:cNvPr>
              <p:cNvSpPr txBox="1"/>
              <p:nvPr/>
            </p:nvSpPr>
            <p:spPr>
              <a:xfrm>
                <a:off x="6425674" y="10195967"/>
                <a:ext cx="24443623" cy="7051546"/>
              </a:xfrm>
              <a:prstGeom prst="rect">
                <a:avLst/>
              </a:prstGeom>
              <a:noFill/>
            </p:spPr>
            <p:txBody>
              <a:bodyPr wrap="square">
                <a:spAutoFit/>
              </a:bodyPr>
              <a:lstStyle/>
              <a:p>
                <a:r>
                  <a:rPr lang="ja-JP" altLang="en-US" sz="7537" b="1" dirty="0"/>
                  <a:t>まとめ</a:t>
                </a:r>
                <a:endParaRPr lang="en-US" altLang="ja-JP" sz="7537" b="1" dirty="0"/>
              </a:p>
              <a:p>
                <a:endParaRPr lang="en-US" altLang="ja-JP" sz="7537" b="1" dirty="0"/>
              </a:p>
              <a:p>
                <a:r>
                  <a:rPr lang="ja-JP" altLang="en-US" sz="7537" dirty="0"/>
                  <a:t>提案手法で元の目的関数の二次項を大幅に削減できた</a:t>
                </a:r>
                <a:endParaRPr lang="en-US" altLang="ja-JP" sz="7537" dirty="0"/>
              </a:p>
              <a:p>
                <a:r>
                  <a:rPr lang="ja-JP" altLang="en-US" sz="7537" dirty="0"/>
                  <a:t>その中，</a:t>
                </a:r>
                <a:endParaRPr lang="en-US" altLang="ja-JP" sz="7537" dirty="0"/>
              </a:p>
              <a:p>
                <a:r>
                  <a:rPr lang="en-US" altLang="ja-JP" sz="7537" dirty="0"/>
                  <a:t>seg</a:t>
                </a:r>
                <a:r>
                  <a:rPr lang="ja-JP" altLang="en-US" sz="7537" dirty="0"/>
                  <a:t>方法の平均削減率は</a:t>
                </a:r>
                <a14:m>
                  <m:oMath xmlns:m="http://schemas.openxmlformats.org/officeDocument/2006/math">
                    <m:r>
                      <a:rPr lang="en-US" altLang="ja-JP" sz="7537" i="1" dirty="0">
                        <a:latin typeface="Cambria Math" panose="02040503050406030204" pitchFamily="18" charset="0"/>
                      </a:rPr>
                      <m:t>68.59</m:t>
                    </m:r>
                    <m:r>
                      <a:rPr lang="ja-JP" altLang="en-US" sz="7537" i="1" dirty="0">
                        <a:latin typeface="Cambria Math" panose="02040503050406030204" pitchFamily="18" charset="0"/>
                      </a:rPr>
                      <m:t>％</m:t>
                    </m:r>
                  </m:oMath>
                </a14:m>
                <a:endParaRPr lang="en-US" altLang="ja-JP" sz="7537" dirty="0"/>
              </a:p>
              <a:p>
                <a:r>
                  <a:rPr lang="en-US" altLang="ja-JP" sz="7537" dirty="0" err="1"/>
                  <a:t>nei</a:t>
                </a:r>
                <a:r>
                  <a:rPr lang="ja-JP" altLang="en-US" sz="7537" dirty="0"/>
                  <a:t>方法の平均削減率は</a:t>
                </a:r>
                <a14:m>
                  <m:oMath xmlns:m="http://schemas.openxmlformats.org/officeDocument/2006/math">
                    <m:r>
                      <a:rPr lang="en-US" altLang="ja-JP" sz="7537" i="1" dirty="0">
                        <a:latin typeface="Cambria Math" panose="02040503050406030204" pitchFamily="18" charset="0"/>
                      </a:rPr>
                      <m:t>56.58</m:t>
                    </m:r>
                    <m:r>
                      <a:rPr lang="ja-JP" altLang="en-US" sz="7537" i="1" dirty="0">
                        <a:latin typeface="Cambria Math" panose="02040503050406030204" pitchFamily="18" charset="0"/>
                      </a:rPr>
                      <m:t>％</m:t>
                    </m:r>
                  </m:oMath>
                </a14:m>
                <a:endParaRPr lang="en-US" altLang="ja-JP" sz="7537" dirty="0"/>
              </a:p>
            </p:txBody>
          </p:sp>
        </mc:Choice>
        <mc:Fallback>
          <p:sp>
            <p:nvSpPr>
              <p:cNvPr id="38" name="文本框 37">
                <a:extLst>
                  <a:ext uri="{FF2B5EF4-FFF2-40B4-BE49-F238E27FC236}">
                    <a16:creationId xmlns:a16="http://schemas.microsoft.com/office/drawing/2014/main" id="{714F963E-FD45-B957-2BD8-D4DF26A4822F}"/>
                  </a:ext>
                </a:extLst>
              </p:cNvPr>
              <p:cNvSpPr txBox="1">
                <a:spLocks noRot="1" noChangeAspect="1" noMove="1" noResize="1" noEditPoints="1" noAdjustHandles="1" noChangeArrowheads="1" noChangeShapeType="1" noTextEdit="1"/>
              </p:cNvSpPr>
              <p:nvPr/>
            </p:nvSpPr>
            <p:spPr>
              <a:xfrm>
                <a:off x="6425674" y="10195967"/>
                <a:ext cx="24443623" cy="7051546"/>
              </a:xfrm>
              <a:prstGeom prst="rect">
                <a:avLst/>
              </a:prstGeom>
              <a:blipFill>
                <a:blip r:embed="rId5"/>
                <a:stretch>
                  <a:fillRect l="-1970" t="-3374" b="-66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71848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18808042" y="-6532208"/>
            <a:ext cx="9842759" cy="2411109"/>
          </a:xfrm>
          <a:prstGeom prst="rect">
            <a:avLst/>
          </a:prstGeom>
          <a:noFill/>
        </p:spPr>
        <p:txBody>
          <a:bodyPr wrap="none" rtlCol="0">
            <a:spAutoFit/>
          </a:bodyPr>
          <a:lstStyle/>
          <a:p>
            <a:r>
              <a:rPr lang="ja-JP" altLang="en-US" sz="15068" b="1" dirty="0"/>
              <a:t>研究の概要</a:t>
            </a:r>
            <a:endParaRPr lang="zh-CN" altLang="en-US" sz="15068"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21714393" y="-3126330"/>
            <a:ext cx="54228547" cy="3389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6779"/>
          </a:p>
        </p:txBody>
      </p:sp>
      <p:sp>
        <p:nvSpPr>
          <p:cNvPr id="12" name="文本框 11">
            <a:extLst>
              <a:ext uri="{FF2B5EF4-FFF2-40B4-BE49-F238E27FC236}">
                <a16:creationId xmlns:a16="http://schemas.microsoft.com/office/drawing/2014/main" id="{6AEF4724-7459-EE85-2948-BB2D9D7A54DB}"/>
              </a:ext>
            </a:extLst>
          </p:cNvPr>
          <p:cNvSpPr txBox="1"/>
          <p:nvPr/>
        </p:nvSpPr>
        <p:spPr>
          <a:xfrm>
            <a:off x="-21884067" y="-5356674"/>
            <a:ext cx="35806597" cy="9481442"/>
          </a:xfrm>
          <a:prstGeom prst="rect">
            <a:avLst/>
          </a:prstGeom>
          <a:noFill/>
        </p:spPr>
        <p:txBody>
          <a:bodyPr wrap="none" rtlCol="0">
            <a:spAutoFit/>
          </a:bodyPr>
          <a:lstStyle/>
          <a:p>
            <a:r>
              <a:rPr lang="ja-JP" altLang="en-US" sz="6779" dirty="0"/>
              <a:t>現在様々な問題が</a:t>
            </a:r>
            <a:r>
              <a:rPr lang="en-US" altLang="ja-JP" sz="6779" dirty="0"/>
              <a:t>QUBO</a:t>
            </a:r>
            <a:r>
              <a:rPr lang="ja-JP" altLang="en-US" sz="6779" dirty="0"/>
              <a:t>モデルに変換できて専用ソルバーで解決することができる</a:t>
            </a:r>
            <a:endParaRPr lang="en-US" altLang="ja-JP" sz="6779" dirty="0"/>
          </a:p>
          <a:p>
            <a:endParaRPr lang="en-US" altLang="zh-CN" sz="6779" dirty="0"/>
          </a:p>
          <a:p>
            <a:r>
              <a:rPr lang="en-US" altLang="zh-CN" sz="6779" dirty="0"/>
              <a:t>TSP</a:t>
            </a:r>
            <a:r>
              <a:rPr lang="ja-JP" altLang="en-US" sz="6779" dirty="0"/>
              <a:t>問題は組み合わせ最適化問題としてよく知られているが</a:t>
            </a:r>
            <a:endParaRPr lang="en-US" altLang="ja-JP" sz="6779" dirty="0"/>
          </a:p>
          <a:p>
            <a:r>
              <a:rPr lang="ja-JP" altLang="en-US" sz="6779" dirty="0"/>
              <a:t>対応する</a:t>
            </a:r>
            <a:r>
              <a:rPr lang="en-US" altLang="ja-JP" sz="6779" dirty="0"/>
              <a:t>QUBO</a:t>
            </a:r>
            <a:r>
              <a:rPr lang="ja-JP" altLang="en-US" sz="6779" dirty="0"/>
              <a:t>モデルの二次項の数が多く過ぎる</a:t>
            </a:r>
            <a:endParaRPr lang="en-US" altLang="zh-CN" sz="6779" dirty="0"/>
          </a:p>
          <a:p>
            <a:endParaRPr lang="en-US" altLang="zh-CN" sz="6779" dirty="0"/>
          </a:p>
          <a:p>
            <a:endParaRPr lang="en-US" altLang="zh-CN" sz="6779" dirty="0"/>
          </a:p>
          <a:p>
            <a:r>
              <a:rPr lang="ja-JP" altLang="en-US" sz="6779" b="1" dirty="0"/>
              <a:t>本研究</a:t>
            </a:r>
            <a:r>
              <a:rPr lang="ja-JP" altLang="en-US" sz="6779" dirty="0"/>
              <a:t>では</a:t>
            </a:r>
            <a:endParaRPr lang="en-US" altLang="ja-JP" sz="6779" dirty="0"/>
          </a:p>
          <a:p>
            <a:r>
              <a:rPr lang="en-US" altLang="ja-JP" sz="6779" dirty="0"/>
              <a:t>TSP</a:t>
            </a:r>
            <a:r>
              <a:rPr lang="ja-JP" altLang="en-US" sz="6779" dirty="0"/>
              <a:t>（巡回セールスマン）問題の</a:t>
            </a:r>
            <a:r>
              <a:rPr lang="en-US" altLang="ja-JP" sz="6779" dirty="0"/>
              <a:t>QUBO</a:t>
            </a:r>
            <a:r>
              <a:rPr lang="ja-JP" altLang="en-US" sz="6779" dirty="0"/>
              <a:t>モデルに特定して</a:t>
            </a:r>
            <a:endParaRPr lang="en-US" altLang="ja-JP" sz="6779" dirty="0"/>
          </a:p>
          <a:p>
            <a:r>
              <a:rPr lang="ja-JP" altLang="en-US" sz="6779" dirty="0"/>
              <a:t>ボロノイ図とドロネー三角形分割を利用して目的関数の二次項の数を減らす手法を提案した</a:t>
            </a:r>
            <a:endParaRPr lang="en-US" altLang="zh-CN" sz="6779" dirty="0"/>
          </a:p>
        </p:txBody>
      </p:sp>
      <p:grpSp>
        <p:nvGrpSpPr>
          <p:cNvPr id="43" name="组合 42">
            <a:extLst>
              <a:ext uri="{FF2B5EF4-FFF2-40B4-BE49-F238E27FC236}">
                <a16:creationId xmlns:a16="http://schemas.microsoft.com/office/drawing/2014/main" id="{C65B3C77-88AE-D75F-9C1D-7567DB7A8DAE}"/>
              </a:ext>
            </a:extLst>
          </p:cNvPr>
          <p:cNvGrpSpPr/>
          <p:nvPr/>
        </p:nvGrpSpPr>
        <p:grpSpPr>
          <a:xfrm>
            <a:off x="-5864136" y="7662422"/>
            <a:ext cx="15160442" cy="5327794"/>
            <a:chOff x="879656" y="4369488"/>
            <a:chExt cx="5512954" cy="2133091"/>
          </a:xfrm>
        </p:grpSpPr>
        <p:grpSp>
          <p:nvGrpSpPr>
            <p:cNvPr id="4" name="组合 3">
              <a:extLst>
                <a:ext uri="{FF2B5EF4-FFF2-40B4-BE49-F238E27FC236}">
                  <a16:creationId xmlns:a16="http://schemas.microsoft.com/office/drawing/2014/main" id="{1A6DD5B4-7F70-D1EC-DB27-36499EBBA523}"/>
                </a:ext>
              </a:extLst>
            </p:cNvPr>
            <p:cNvGrpSpPr/>
            <p:nvPr/>
          </p:nvGrpSpPr>
          <p:grpSpPr>
            <a:xfrm>
              <a:off x="879656" y="4412804"/>
              <a:ext cx="1488199" cy="1221609"/>
              <a:chOff x="886691" y="3441643"/>
              <a:chExt cx="1907308" cy="1565640"/>
            </a:xfrm>
          </p:grpSpPr>
          <p:sp>
            <p:nvSpPr>
              <p:cNvPr id="5" name="椭圆 4">
                <a:extLst>
                  <a:ext uri="{FF2B5EF4-FFF2-40B4-BE49-F238E27FC236}">
                    <a16:creationId xmlns:a16="http://schemas.microsoft.com/office/drawing/2014/main" id="{A27C0A00-2334-6184-107E-238CA40AB600}"/>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6779" dirty="0"/>
                  <a:t>1</a:t>
                </a:r>
                <a:endParaRPr lang="zh-CN" altLang="en-US" sz="6779" dirty="0"/>
              </a:p>
            </p:txBody>
          </p:sp>
          <p:sp>
            <p:nvSpPr>
              <p:cNvPr id="6" name="椭圆 5">
                <a:extLst>
                  <a:ext uri="{FF2B5EF4-FFF2-40B4-BE49-F238E27FC236}">
                    <a16:creationId xmlns:a16="http://schemas.microsoft.com/office/drawing/2014/main" id="{51C6B476-ED79-2A7E-10BB-AF1E02F45EB0}"/>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6779" dirty="0"/>
                  <a:t>4</a:t>
                </a:r>
                <a:endParaRPr lang="zh-CN" altLang="en-US" sz="6779" dirty="0"/>
              </a:p>
            </p:txBody>
          </p:sp>
          <p:sp>
            <p:nvSpPr>
              <p:cNvPr id="7" name="椭圆 6">
                <a:extLst>
                  <a:ext uri="{FF2B5EF4-FFF2-40B4-BE49-F238E27FC236}">
                    <a16:creationId xmlns:a16="http://schemas.microsoft.com/office/drawing/2014/main" id="{92885926-AA54-3EBA-D289-38DF92799561}"/>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6779" dirty="0"/>
                  <a:t>2</a:t>
                </a:r>
                <a:endParaRPr lang="zh-CN" altLang="en-US" sz="6779" dirty="0"/>
              </a:p>
            </p:txBody>
          </p:sp>
          <p:sp>
            <p:nvSpPr>
              <p:cNvPr id="8" name="椭圆 7">
                <a:extLst>
                  <a:ext uri="{FF2B5EF4-FFF2-40B4-BE49-F238E27FC236}">
                    <a16:creationId xmlns:a16="http://schemas.microsoft.com/office/drawing/2014/main" id="{CBE46CBB-D6E9-DCE2-689A-F5DA13AE48B9}"/>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6779" dirty="0"/>
                  <a:t>3</a:t>
                </a:r>
                <a:endParaRPr lang="zh-CN" altLang="en-US" sz="6779" dirty="0"/>
              </a:p>
            </p:txBody>
          </p:sp>
          <p:sp>
            <p:nvSpPr>
              <p:cNvPr id="9" name="椭圆 8">
                <a:extLst>
                  <a:ext uri="{FF2B5EF4-FFF2-40B4-BE49-F238E27FC236}">
                    <a16:creationId xmlns:a16="http://schemas.microsoft.com/office/drawing/2014/main" id="{07566172-CE4F-3AC7-00CF-47281E7E66F0}"/>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6779" dirty="0"/>
                  <a:t>5</a:t>
                </a:r>
                <a:endParaRPr lang="zh-CN" altLang="en-US" sz="6779" dirty="0"/>
              </a:p>
            </p:txBody>
          </p:sp>
          <p:cxnSp>
            <p:nvCxnSpPr>
              <p:cNvPr id="10" name="直接连接符 9">
                <a:extLst>
                  <a:ext uri="{FF2B5EF4-FFF2-40B4-BE49-F238E27FC236}">
                    <a16:creationId xmlns:a16="http://schemas.microsoft.com/office/drawing/2014/main" id="{14030002-C787-F831-904C-CCA26271958B}"/>
                  </a:ext>
                </a:extLst>
              </p:cNvPr>
              <p:cNvCxnSpPr>
                <a:cxnSpLocks/>
                <a:stCxn id="5" idx="5"/>
                <a:endCxn id="7"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直接连接符 10">
                <a:extLst>
                  <a:ext uri="{FF2B5EF4-FFF2-40B4-BE49-F238E27FC236}">
                    <a16:creationId xmlns:a16="http://schemas.microsoft.com/office/drawing/2014/main" id="{8D11B8EC-865F-366A-37FA-90858E23E70B}"/>
                  </a:ext>
                </a:extLst>
              </p:cNvPr>
              <p:cNvCxnSpPr>
                <a:stCxn id="5" idx="5"/>
                <a:endCxn id="8"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直接连接符 12">
                <a:extLst>
                  <a:ext uri="{FF2B5EF4-FFF2-40B4-BE49-F238E27FC236}">
                    <a16:creationId xmlns:a16="http://schemas.microsoft.com/office/drawing/2014/main" id="{D62AFA7F-7956-5819-70B1-1497254BFAA0}"/>
                  </a:ext>
                </a:extLst>
              </p:cNvPr>
              <p:cNvCxnSpPr>
                <a:stCxn id="5" idx="5"/>
                <a:endCxn id="6"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直接连接符 13">
                <a:extLst>
                  <a:ext uri="{FF2B5EF4-FFF2-40B4-BE49-F238E27FC236}">
                    <a16:creationId xmlns:a16="http://schemas.microsoft.com/office/drawing/2014/main" id="{B4D201F1-29C5-7F33-5942-EEFC10B33724}"/>
                  </a:ext>
                </a:extLst>
              </p:cNvPr>
              <p:cNvCxnSpPr>
                <a:stCxn id="5" idx="5"/>
                <a:endCxn id="9"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直接连接符 14">
                <a:extLst>
                  <a:ext uri="{FF2B5EF4-FFF2-40B4-BE49-F238E27FC236}">
                    <a16:creationId xmlns:a16="http://schemas.microsoft.com/office/drawing/2014/main" id="{597ABE26-49B6-40F3-3CCD-FD5E29894177}"/>
                  </a:ext>
                </a:extLst>
              </p:cNvPr>
              <p:cNvCxnSpPr>
                <a:stCxn id="7" idx="3"/>
                <a:endCxn id="8"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直接连接符 15">
                <a:extLst>
                  <a:ext uri="{FF2B5EF4-FFF2-40B4-BE49-F238E27FC236}">
                    <a16:creationId xmlns:a16="http://schemas.microsoft.com/office/drawing/2014/main" id="{E945C3C8-196E-6136-091B-F606ED0A7F92}"/>
                  </a:ext>
                </a:extLst>
              </p:cNvPr>
              <p:cNvCxnSpPr>
                <a:stCxn id="7" idx="3"/>
                <a:endCxn id="6"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直接连接符 16">
                <a:extLst>
                  <a:ext uri="{FF2B5EF4-FFF2-40B4-BE49-F238E27FC236}">
                    <a16:creationId xmlns:a16="http://schemas.microsoft.com/office/drawing/2014/main" id="{D95920A2-9042-10E3-BF0B-56FC9B2F980D}"/>
                  </a:ext>
                </a:extLst>
              </p:cNvPr>
              <p:cNvCxnSpPr>
                <a:stCxn id="7" idx="3"/>
                <a:endCxn id="9"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直接连接符 17">
                <a:extLst>
                  <a:ext uri="{FF2B5EF4-FFF2-40B4-BE49-F238E27FC236}">
                    <a16:creationId xmlns:a16="http://schemas.microsoft.com/office/drawing/2014/main" id="{CE3BDF39-50B2-65A1-4722-7A7CBA443BE9}"/>
                  </a:ext>
                </a:extLst>
              </p:cNvPr>
              <p:cNvCxnSpPr>
                <a:stCxn id="8" idx="1"/>
                <a:endCxn id="6"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直接连接符 18">
                <a:extLst>
                  <a:ext uri="{FF2B5EF4-FFF2-40B4-BE49-F238E27FC236}">
                    <a16:creationId xmlns:a16="http://schemas.microsoft.com/office/drawing/2014/main" id="{590B46C8-CD57-2092-4E2F-51D3CC394E8B}"/>
                  </a:ext>
                </a:extLst>
              </p:cNvPr>
              <p:cNvCxnSpPr>
                <a:stCxn id="8" idx="1"/>
                <a:endCxn id="9"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直接连接符 19">
                <a:extLst>
                  <a:ext uri="{FF2B5EF4-FFF2-40B4-BE49-F238E27FC236}">
                    <a16:creationId xmlns:a16="http://schemas.microsoft.com/office/drawing/2014/main" id="{B1BE9A13-D116-CA78-4A9E-8BB15A657C9B}"/>
                  </a:ext>
                </a:extLst>
              </p:cNvPr>
              <p:cNvCxnSpPr>
                <a:stCxn id="6" idx="0"/>
                <a:endCxn id="9"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1" name="组合 20">
              <a:extLst>
                <a:ext uri="{FF2B5EF4-FFF2-40B4-BE49-F238E27FC236}">
                  <a16:creationId xmlns:a16="http://schemas.microsoft.com/office/drawing/2014/main" id="{ACBE7E80-E211-BF6D-3F8D-8A30E1156BA4}"/>
                </a:ext>
              </a:extLst>
            </p:cNvPr>
            <p:cNvGrpSpPr/>
            <p:nvPr/>
          </p:nvGrpSpPr>
          <p:grpSpPr>
            <a:xfrm>
              <a:off x="3950747" y="4369488"/>
              <a:ext cx="1488199" cy="1221609"/>
              <a:chOff x="886691" y="3441643"/>
              <a:chExt cx="1907308" cy="1565640"/>
            </a:xfrm>
          </p:grpSpPr>
          <p:sp>
            <p:nvSpPr>
              <p:cNvPr id="22" name="椭圆 21">
                <a:extLst>
                  <a:ext uri="{FF2B5EF4-FFF2-40B4-BE49-F238E27FC236}">
                    <a16:creationId xmlns:a16="http://schemas.microsoft.com/office/drawing/2014/main" id="{F7C49E8F-F9D3-BD60-C436-C1A875C177D1}"/>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6779" dirty="0"/>
                  <a:t>1</a:t>
                </a:r>
                <a:endParaRPr lang="zh-CN" altLang="en-US" sz="6779" dirty="0"/>
              </a:p>
            </p:txBody>
          </p:sp>
          <p:sp>
            <p:nvSpPr>
              <p:cNvPr id="23" name="椭圆 22">
                <a:extLst>
                  <a:ext uri="{FF2B5EF4-FFF2-40B4-BE49-F238E27FC236}">
                    <a16:creationId xmlns:a16="http://schemas.microsoft.com/office/drawing/2014/main" id="{9F7B425B-0612-5701-7F82-5ED633F98D61}"/>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6779" dirty="0"/>
                  <a:t>4</a:t>
                </a:r>
                <a:endParaRPr lang="zh-CN" altLang="en-US" sz="6779" dirty="0"/>
              </a:p>
            </p:txBody>
          </p:sp>
          <p:sp>
            <p:nvSpPr>
              <p:cNvPr id="24" name="椭圆 23">
                <a:extLst>
                  <a:ext uri="{FF2B5EF4-FFF2-40B4-BE49-F238E27FC236}">
                    <a16:creationId xmlns:a16="http://schemas.microsoft.com/office/drawing/2014/main" id="{3A6922C9-CDEB-E039-BD26-B1F9B2D9D291}"/>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6779" dirty="0"/>
                  <a:t>2</a:t>
                </a:r>
                <a:endParaRPr lang="zh-CN" altLang="en-US" sz="6779" dirty="0"/>
              </a:p>
            </p:txBody>
          </p:sp>
          <p:sp>
            <p:nvSpPr>
              <p:cNvPr id="25" name="椭圆 24">
                <a:extLst>
                  <a:ext uri="{FF2B5EF4-FFF2-40B4-BE49-F238E27FC236}">
                    <a16:creationId xmlns:a16="http://schemas.microsoft.com/office/drawing/2014/main" id="{81202010-73FB-FA84-0F74-401725C0F7C3}"/>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6779" dirty="0"/>
                  <a:t>3</a:t>
                </a:r>
                <a:endParaRPr lang="zh-CN" altLang="en-US" sz="6779" dirty="0"/>
              </a:p>
            </p:txBody>
          </p:sp>
          <p:sp>
            <p:nvSpPr>
              <p:cNvPr id="26" name="椭圆 25">
                <a:extLst>
                  <a:ext uri="{FF2B5EF4-FFF2-40B4-BE49-F238E27FC236}">
                    <a16:creationId xmlns:a16="http://schemas.microsoft.com/office/drawing/2014/main" id="{484C29C5-31FF-EE4B-7859-B7B897718825}"/>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6779" dirty="0"/>
                  <a:t>5</a:t>
                </a:r>
                <a:endParaRPr lang="zh-CN" altLang="en-US" sz="6779" dirty="0"/>
              </a:p>
            </p:txBody>
          </p:sp>
          <p:cxnSp>
            <p:nvCxnSpPr>
              <p:cNvPr id="27" name="直接连接符 26">
                <a:extLst>
                  <a:ext uri="{FF2B5EF4-FFF2-40B4-BE49-F238E27FC236}">
                    <a16:creationId xmlns:a16="http://schemas.microsoft.com/office/drawing/2014/main" id="{1064D858-24D4-9AEB-40FB-9A4D04517ADC}"/>
                  </a:ext>
                </a:extLst>
              </p:cNvPr>
              <p:cNvCxnSpPr>
                <a:cxnSpLocks/>
                <a:stCxn id="22" idx="5"/>
                <a:endCxn id="24"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id="{2AD95A54-133C-F7CE-9DB8-40F126477BFE}"/>
                  </a:ext>
                </a:extLst>
              </p:cNvPr>
              <p:cNvCxnSpPr>
                <a:stCxn id="22" idx="5"/>
                <a:endCxn id="25"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直接连接符 28">
                <a:extLst>
                  <a:ext uri="{FF2B5EF4-FFF2-40B4-BE49-F238E27FC236}">
                    <a16:creationId xmlns:a16="http://schemas.microsoft.com/office/drawing/2014/main" id="{F1F1605C-5A6A-A0B1-1E54-EE0987716C0C}"/>
                  </a:ext>
                </a:extLst>
              </p:cNvPr>
              <p:cNvCxnSpPr>
                <a:stCxn id="22" idx="5"/>
                <a:endCxn id="23"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直接连接符 29">
                <a:extLst>
                  <a:ext uri="{FF2B5EF4-FFF2-40B4-BE49-F238E27FC236}">
                    <a16:creationId xmlns:a16="http://schemas.microsoft.com/office/drawing/2014/main" id="{402F389C-721C-96D6-6601-5AAD3A151B4C}"/>
                  </a:ext>
                </a:extLst>
              </p:cNvPr>
              <p:cNvCxnSpPr>
                <a:stCxn id="22" idx="5"/>
                <a:endCxn id="26"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直接连接符 30">
                <a:extLst>
                  <a:ext uri="{FF2B5EF4-FFF2-40B4-BE49-F238E27FC236}">
                    <a16:creationId xmlns:a16="http://schemas.microsoft.com/office/drawing/2014/main" id="{26A4EA3B-A979-3F11-182B-B41E5A6D4917}"/>
                  </a:ext>
                </a:extLst>
              </p:cNvPr>
              <p:cNvCxnSpPr>
                <a:stCxn id="24" idx="3"/>
                <a:endCxn id="25"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直接连接符 31">
                <a:extLst>
                  <a:ext uri="{FF2B5EF4-FFF2-40B4-BE49-F238E27FC236}">
                    <a16:creationId xmlns:a16="http://schemas.microsoft.com/office/drawing/2014/main" id="{3CB8B555-2DA8-5EBF-1B77-DBA6386835C1}"/>
                  </a:ext>
                </a:extLst>
              </p:cNvPr>
              <p:cNvCxnSpPr>
                <a:stCxn id="24" idx="3"/>
                <a:endCxn id="23"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直接连接符 32">
                <a:extLst>
                  <a:ext uri="{FF2B5EF4-FFF2-40B4-BE49-F238E27FC236}">
                    <a16:creationId xmlns:a16="http://schemas.microsoft.com/office/drawing/2014/main" id="{2E342B86-4A15-B15F-F264-C331024ED6C3}"/>
                  </a:ext>
                </a:extLst>
              </p:cNvPr>
              <p:cNvCxnSpPr>
                <a:stCxn id="24" idx="3"/>
                <a:endCxn id="26" idx="7"/>
              </p:cNvCxnSpPr>
              <p:nvPr/>
            </p:nvCxnSpPr>
            <p:spPr>
              <a:xfrm flipH="1">
                <a:off x="1154737" y="3820717"/>
                <a:ext cx="1103170" cy="361953"/>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4" name="直接连接符 33">
                <a:extLst>
                  <a:ext uri="{FF2B5EF4-FFF2-40B4-BE49-F238E27FC236}">
                    <a16:creationId xmlns:a16="http://schemas.microsoft.com/office/drawing/2014/main" id="{09D0EE6A-8470-70FC-06E7-66F3AFA84291}"/>
                  </a:ext>
                </a:extLst>
              </p:cNvPr>
              <p:cNvCxnSpPr>
                <a:stCxn id="25" idx="1"/>
                <a:endCxn id="23"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直接连接符 34">
                <a:extLst>
                  <a:ext uri="{FF2B5EF4-FFF2-40B4-BE49-F238E27FC236}">
                    <a16:creationId xmlns:a16="http://schemas.microsoft.com/office/drawing/2014/main" id="{E7B24880-8151-83BF-A568-40F5116EA843}"/>
                  </a:ext>
                </a:extLst>
              </p:cNvPr>
              <p:cNvCxnSpPr>
                <a:stCxn id="25" idx="1"/>
                <a:endCxn id="26" idx="7"/>
              </p:cNvCxnSpPr>
              <p:nvPr/>
            </p:nvCxnSpPr>
            <p:spPr>
              <a:xfrm flipH="1" flipV="1">
                <a:off x="1154737" y="4182670"/>
                <a:ext cx="1371216" cy="445539"/>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6" name="直接连接符 35">
                <a:extLst>
                  <a:ext uri="{FF2B5EF4-FFF2-40B4-BE49-F238E27FC236}">
                    <a16:creationId xmlns:a16="http://schemas.microsoft.com/office/drawing/2014/main" id="{C50716D3-C5F9-72F9-4A0A-6ED65C34C191}"/>
                  </a:ext>
                </a:extLst>
              </p:cNvPr>
              <p:cNvCxnSpPr>
                <a:stCxn id="23" idx="0"/>
                <a:endCxn id="26"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7" name="组合 36">
              <a:extLst>
                <a:ext uri="{FF2B5EF4-FFF2-40B4-BE49-F238E27FC236}">
                  <a16:creationId xmlns:a16="http://schemas.microsoft.com/office/drawing/2014/main" id="{D1526144-41AE-17C0-5C45-CBD8927FDA2F}"/>
                </a:ext>
              </a:extLst>
            </p:cNvPr>
            <p:cNvGrpSpPr/>
            <p:nvPr/>
          </p:nvGrpSpPr>
          <p:grpSpPr>
            <a:xfrm>
              <a:off x="2365674" y="4602034"/>
              <a:ext cx="2524731" cy="864620"/>
              <a:chOff x="8969674" y="4777294"/>
              <a:chExt cx="2524731" cy="864620"/>
            </a:xfrm>
          </p:grpSpPr>
          <p:sp>
            <p:nvSpPr>
              <p:cNvPr id="38" name="箭头: 右 37">
                <a:extLst>
                  <a:ext uri="{FF2B5EF4-FFF2-40B4-BE49-F238E27FC236}">
                    <a16:creationId xmlns:a16="http://schemas.microsoft.com/office/drawing/2014/main" id="{9CC6F8F7-04C9-AF74-8F62-89D1D1227294}"/>
                  </a:ext>
                </a:extLst>
              </p:cNvPr>
              <p:cNvSpPr/>
              <p:nvPr/>
            </p:nvSpPr>
            <p:spPr>
              <a:xfrm>
                <a:off x="9378439" y="5074912"/>
                <a:ext cx="764227" cy="1346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6779"/>
              </a:p>
            </p:txBody>
          </p:sp>
          <p:sp>
            <p:nvSpPr>
              <p:cNvPr id="39" name="文本框 38">
                <a:extLst>
                  <a:ext uri="{FF2B5EF4-FFF2-40B4-BE49-F238E27FC236}">
                    <a16:creationId xmlns:a16="http://schemas.microsoft.com/office/drawing/2014/main" id="{DD58705F-BB0E-438F-4471-91B0637713DE}"/>
                  </a:ext>
                </a:extLst>
              </p:cNvPr>
              <p:cNvSpPr txBox="1"/>
              <p:nvPr/>
            </p:nvSpPr>
            <p:spPr>
              <a:xfrm>
                <a:off x="8969674" y="4777294"/>
                <a:ext cx="2524731" cy="443044"/>
              </a:xfrm>
              <a:prstGeom prst="rect">
                <a:avLst/>
              </a:prstGeom>
              <a:noFill/>
            </p:spPr>
            <p:txBody>
              <a:bodyPr wrap="none" rtlCol="0">
                <a:spAutoFit/>
              </a:bodyPr>
              <a:lstStyle/>
              <a:p>
                <a:r>
                  <a:rPr lang="ja-JP" altLang="en-US" sz="6591" dirty="0"/>
                  <a:t>ドロネー三角分割</a:t>
                </a:r>
                <a:endParaRPr lang="zh-CN" altLang="en-US" sz="6591" dirty="0"/>
              </a:p>
            </p:txBody>
          </p:sp>
          <p:sp>
            <p:nvSpPr>
              <p:cNvPr id="40" name="文本框 39">
                <a:extLst>
                  <a:ext uri="{FF2B5EF4-FFF2-40B4-BE49-F238E27FC236}">
                    <a16:creationId xmlns:a16="http://schemas.microsoft.com/office/drawing/2014/main" id="{EC50621C-B9C7-CFA3-579D-248AA7E6AFFD}"/>
                  </a:ext>
                </a:extLst>
              </p:cNvPr>
              <p:cNvSpPr txBox="1"/>
              <p:nvPr/>
            </p:nvSpPr>
            <p:spPr>
              <a:xfrm>
                <a:off x="9219377" y="5198870"/>
                <a:ext cx="1603139" cy="443044"/>
              </a:xfrm>
              <a:prstGeom prst="rect">
                <a:avLst/>
              </a:prstGeom>
              <a:noFill/>
            </p:spPr>
            <p:txBody>
              <a:bodyPr wrap="none" rtlCol="0">
                <a:spAutoFit/>
              </a:bodyPr>
              <a:lstStyle/>
              <a:p>
                <a:r>
                  <a:rPr lang="ja-JP" altLang="en-US" sz="6591" dirty="0"/>
                  <a:t>ボロノイ図</a:t>
                </a:r>
                <a:endParaRPr lang="zh-CN" altLang="en-US" sz="6591" dirty="0"/>
              </a:p>
            </p:txBody>
          </p:sp>
        </p:grpSp>
        <p:sp>
          <p:nvSpPr>
            <p:cNvPr id="41" name="文本框 40">
              <a:extLst>
                <a:ext uri="{FF2B5EF4-FFF2-40B4-BE49-F238E27FC236}">
                  <a16:creationId xmlns:a16="http://schemas.microsoft.com/office/drawing/2014/main" id="{8205C6B1-2331-5622-BC3B-3333A090A40C}"/>
                </a:ext>
              </a:extLst>
            </p:cNvPr>
            <p:cNvSpPr txBox="1"/>
            <p:nvPr/>
          </p:nvSpPr>
          <p:spPr>
            <a:xfrm>
              <a:off x="1202770" y="5770312"/>
              <a:ext cx="2095844" cy="443044"/>
            </a:xfrm>
            <a:prstGeom prst="rect">
              <a:avLst/>
            </a:prstGeom>
            <a:noFill/>
          </p:spPr>
          <p:txBody>
            <a:bodyPr wrap="none" rtlCol="0">
              <a:spAutoFit/>
            </a:bodyPr>
            <a:lstStyle/>
            <a:p>
              <a:r>
                <a:rPr lang="en-US" altLang="zh-CN" sz="6591" dirty="0"/>
                <a:t>TSP</a:t>
              </a:r>
              <a:r>
                <a:rPr lang="ja-JP" altLang="en-US" sz="6591" dirty="0"/>
                <a:t>完全グラフ</a:t>
              </a:r>
              <a:endParaRPr lang="zh-CN" altLang="en-US" sz="6591" dirty="0"/>
            </a:p>
          </p:txBody>
        </p:sp>
        <p:sp>
          <p:nvSpPr>
            <p:cNvPr id="42" name="文本框 41">
              <a:extLst>
                <a:ext uri="{FF2B5EF4-FFF2-40B4-BE49-F238E27FC236}">
                  <a16:creationId xmlns:a16="http://schemas.microsoft.com/office/drawing/2014/main" id="{D65E3B51-2432-6805-0D72-1FBBDB8CA139}"/>
                </a:ext>
              </a:extLst>
            </p:cNvPr>
            <p:cNvSpPr txBox="1"/>
            <p:nvPr/>
          </p:nvSpPr>
          <p:spPr>
            <a:xfrm>
              <a:off x="4296766" y="5653459"/>
              <a:ext cx="2095844" cy="849120"/>
            </a:xfrm>
            <a:prstGeom prst="rect">
              <a:avLst/>
            </a:prstGeom>
            <a:noFill/>
          </p:spPr>
          <p:txBody>
            <a:bodyPr wrap="none" rtlCol="0">
              <a:spAutoFit/>
            </a:bodyPr>
            <a:lstStyle/>
            <a:p>
              <a:r>
                <a:rPr lang="en-US" altLang="zh-CN" sz="6591" dirty="0"/>
                <a:t>TSP</a:t>
              </a:r>
              <a:r>
                <a:rPr lang="ja-JP" altLang="en-US" sz="6591" dirty="0"/>
                <a:t>制限された</a:t>
              </a:r>
              <a:endParaRPr lang="en-US" altLang="ja-JP" sz="6591" dirty="0"/>
            </a:p>
            <a:p>
              <a:r>
                <a:rPr lang="ja-JP" altLang="en-US" sz="6591" dirty="0"/>
                <a:t>グラフ</a:t>
              </a:r>
              <a:endParaRPr lang="zh-CN" altLang="en-US" sz="6591" dirty="0"/>
            </a:p>
          </p:txBody>
        </p:sp>
      </p:grpSp>
      <mc:AlternateContent xmlns:mc="http://schemas.openxmlformats.org/markup-compatibility/2006">
        <mc:Choice xmlns:a14="http://schemas.microsoft.com/office/drawing/2010/main" Requires="a14">
          <p:sp>
            <p:nvSpPr>
              <p:cNvPr id="44" name="文本框 43">
                <a:extLst>
                  <a:ext uri="{FF2B5EF4-FFF2-40B4-BE49-F238E27FC236}">
                    <a16:creationId xmlns:a16="http://schemas.microsoft.com/office/drawing/2014/main" id="{7181AE21-D1ED-DDC9-C2D4-C91D7A515906}"/>
                  </a:ext>
                </a:extLst>
              </p:cNvPr>
              <p:cNvSpPr txBox="1"/>
              <p:nvPr/>
            </p:nvSpPr>
            <p:spPr>
              <a:xfrm>
                <a:off x="-11353993" y="1124926"/>
                <a:ext cx="32686543" cy="11355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6779" i="1">
                          <a:latin typeface="Cambria Math" panose="02040503050406030204" pitchFamily="18" charset="0"/>
                        </a:rPr>
                        <m:t>𝐸</m:t>
                      </m:r>
                      <m:d>
                        <m:dPr>
                          <m:ctrlPr>
                            <a:rPr lang="en-US" altLang="zh-CN" sz="6779" i="1">
                              <a:latin typeface="Cambria Math" panose="02040503050406030204" pitchFamily="18" charset="0"/>
                            </a:rPr>
                          </m:ctrlPr>
                        </m:dPr>
                        <m:e>
                          <m:sSub>
                            <m:sSubPr>
                              <m:ctrlPr>
                                <a:rPr lang="en-US" altLang="zh-CN" sz="6779" i="1">
                                  <a:latin typeface="Cambria Math" panose="02040503050406030204" pitchFamily="18" charset="0"/>
                                </a:rPr>
                              </m:ctrlPr>
                            </m:sSubPr>
                            <m:e>
                              <m:r>
                                <a:rPr lang="en-US" altLang="zh-CN" sz="6779" i="1">
                                  <a:latin typeface="Cambria Math" panose="02040503050406030204" pitchFamily="18" charset="0"/>
                                </a:rPr>
                                <m:t>𝑥</m:t>
                              </m:r>
                            </m:e>
                            <m:sub>
                              <m:r>
                                <a:rPr lang="en-US" altLang="zh-CN" sz="6779" i="1">
                                  <a:latin typeface="Cambria Math" panose="02040503050406030204" pitchFamily="18" charset="0"/>
                                </a:rPr>
                                <m:t>1</m:t>
                              </m:r>
                            </m:sub>
                          </m:sSub>
                          <m:r>
                            <a:rPr lang="en-US" altLang="zh-CN" sz="6779" i="1">
                              <a:latin typeface="Cambria Math" panose="02040503050406030204" pitchFamily="18" charset="0"/>
                            </a:rPr>
                            <m:t>,</m:t>
                          </m:r>
                          <m:sSub>
                            <m:sSubPr>
                              <m:ctrlPr>
                                <a:rPr lang="en-US" altLang="zh-CN" sz="6779" i="1">
                                  <a:latin typeface="Cambria Math" panose="02040503050406030204" pitchFamily="18" charset="0"/>
                                </a:rPr>
                              </m:ctrlPr>
                            </m:sSubPr>
                            <m:e>
                              <m:r>
                                <a:rPr lang="en-US" altLang="zh-CN" sz="6779" i="1">
                                  <a:latin typeface="Cambria Math" panose="02040503050406030204" pitchFamily="18" charset="0"/>
                                </a:rPr>
                                <m:t>𝑥</m:t>
                              </m:r>
                            </m:e>
                            <m:sub>
                              <m:r>
                                <a:rPr lang="en-US" altLang="zh-CN" sz="6779" i="1">
                                  <a:latin typeface="Cambria Math" panose="02040503050406030204" pitchFamily="18" charset="0"/>
                                </a:rPr>
                                <m:t>2</m:t>
                              </m:r>
                            </m:sub>
                          </m:sSub>
                          <m:r>
                            <a:rPr lang="en-US" altLang="zh-CN" sz="6779" i="1">
                              <a:latin typeface="Cambria Math" panose="02040503050406030204" pitchFamily="18" charset="0"/>
                            </a:rPr>
                            <m:t>,</m:t>
                          </m:r>
                          <m:sSub>
                            <m:sSubPr>
                              <m:ctrlPr>
                                <a:rPr lang="en-US" altLang="zh-CN" sz="6779" i="1">
                                  <a:latin typeface="Cambria Math" panose="02040503050406030204" pitchFamily="18" charset="0"/>
                                </a:rPr>
                              </m:ctrlPr>
                            </m:sSubPr>
                            <m:e>
                              <m:r>
                                <a:rPr lang="en-US" altLang="zh-CN" sz="6779" i="1">
                                  <a:latin typeface="Cambria Math" panose="02040503050406030204" pitchFamily="18" charset="0"/>
                                </a:rPr>
                                <m:t>𝑥</m:t>
                              </m:r>
                            </m:e>
                            <m:sub>
                              <m:r>
                                <a:rPr lang="en-US" altLang="zh-CN" sz="6779" i="1">
                                  <a:latin typeface="Cambria Math" panose="02040503050406030204" pitchFamily="18" charset="0"/>
                                </a:rPr>
                                <m:t>3</m:t>
                              </m:r>
                            </m:sub>
                          </m:sSub>
                          <m:r>
                            <a:rPr lang="en-US" altLang="zh-CN" sz="6779" i="1">
                              <a:latin typeface="Cambria Math" panose="02040503050406030204" pitchFamily="18" charset="0"/>
                            </a:rPr>
                            <m:t>,</m:t>
                          </m:r>
                          <m:sSub>
                            <m:sSubPr>
                              <m:ctrlPr>
                                <a:rPr lang="en-US" altLang="zh-CN" sz="6779" i="1">
                                  <a:latin typeface="Cambria Math" panose="02040503050406030204" pitchFamily="18" charset="0"/>
                                </a:rPr>
                              </m:ctrlPr>
                            </m:sSubPr>
                            <m:e>
                              <m:r>
                                <a:rPr lang="en-US" altLang="zh-CN" sz="6779" i="1">
                                  <a:latin typeface="Cambria Math" panose="02040503050406030204" pitchFamily="18" charset="0"/>
                                </a:rPr>
                                <m:t>𝑥</m:t>
                              </m:r>
                            </m:e>
                            <m:sub>
                              <m:r>
                                <a:rPr lang="en-US" altLang="zh-CN" sz="6779" i="1">
                                  <a:latin typeface="Cambria Math" panose="02040503050406030204" pitchFamily="18" charset="0"/>
                                </a:rPr>
                                <m:t>4</m:t>
                              </m:r>
                            </m:sub>
                          </m:sSub>
                        </m:e>
                      </m:d>
                      <m:r>
                        <a:rPr lang="en-US" altLang="zh-CN" sz="6779" i="1">
                          <a:latin typeface="Cambria Math" panose="02040503050406030204" pitchFamily="18" charset="0"/>
                        </a:rPr>
                        <m:t>=</m:t>
                      </m:r>
                      <m:sSub>
                        <m:sSubPr>
                          <m:ctrlPr>
                            <a:rPr lang="en-US" altLang="zh-CN" sz="6779" i="1">
                              <a:solidFill>
                                <a:srgbClr val="FF0000"/>
                              </a:solidFill>
                              <a:latin typeface="Cambria Math" panose="02040503050406030204" pitchFamily="18" charset="0"/>
                            </a:rPr>
                          </m:ctrlPr>
                        </m:sSubPr>
                        <m:e>
                          <m:r>
                            <a:rPr lang="en-US" altLang="zh-CN" sz="6779" i="1">
                              <a:solidFill>
                                <a:srgbClr val="FF0000"/>
                              </a:solidFill>
                              <a:latin typeface="Cambria Math" panose="02040503050406030204" pitchFamily="18" charset="0"/>
                            </a:rPr>
                            <m:t>𝑥</m:t>
                          </m:r>
                        </m:e>
                        <m:sub>
                          <m:r>
                            <a:rPr lang="en-US" altLang="zh-CN" sz="6779" i="1">
                              <a:solidFill>
                                <a:srgbClr val="FF0000"/>
                              </a:solidFill>
                              <a:latin typeface="Cambria Math" panose="02040503050406030204" pitchFamily="18" charset="0"/>
                            </a:rPr>
                            <m:t>1</m:t>
                          </m:r>
                        </m:sub>
                      </m:sSub>
                      <m:r>
                        <a:rPr lang="en-US" altLang="zh-CN" sz="6779" i="1">
                          <a:solidFill>
                            <a:srgbClr val="FF0000"/>
                          </a:solidFill>
                          <a:latin typeface="Cambria Math" panose="02040503050406030204" pitchFamily="18" charset="0"/>
                        </a:rPr>
                        <m:t>+2</m:t>
                      </m:r>
                      <m:sSub>
                        <m:sSubPr>
                          <m:ctrlPr>
                            <a:rPr lang="en-US" altLang="zh-CN" sz="6779" i="1">
                              <a:solidFill>
                                <a:srgbClr val="FF0000"/>
                              </a:solidFill>
                              <a:latin typeface="Cambria Math" panose="02040503050406030204" pitchFamily="18" charset="0"/>
                            </a:rPr>
                          </m:ctrlPr>
                        </m:sSubPr>
                        <m:e>
                          <m:r>
                            <a:rPr lang="en-US" altLang="zh-CN" sz="6779" i="1">
                              <a:solidFill>
                                <a:srgbClr val="FF0000"/>
                              </a:solidFill>
                              <a:latin typeface="Cambria Math" panose="02040503050406030204" pitchFamily="18" charset="0"/>
                            </a:rPr>
                            <m:t>𝑥</m:t>
                          </m:r>
                        </m:e>
                        <m:sub>
                          <m:r>
                            <a:rPr lang="en-US" altLang="zh-CN" sz="6779" i="1">
                              <a:solidFill>
                                <a:srgbClr val="FF0000"/>
                              </a:solidFill>
                              <a:latin typeface="Cambria Math" panose="02040503050406030204" pitchFamily="18" charset="0"/>
                            </a:rPr>
                            <m:t>2</m:t>
                          </m:r>
                        </m:sub>
                      </m:sSub>
                      <m:r>
                        <a:rPr lang="en-US" altLang="zh-CN" sz="6779" i="1">
                          <a:solidFill>
                            <a:srgbClr val="FF0000"/>
                          </a:solidFill>
                          <a:latin typeface="Cambria Math" panose="02040503050406030204" pitchFamily="18" charset="0"/>
                        </a:rPr>
                        <m:t>−3</m:t>
                      </m:r>
                      <m:sSub>
                        <m:sSubPr>
                          <m:ctrlPr>
                            <a:rPr lang="en-US" altLang="zh-CN" sz="6779" i="1">
                              <a:solidFill>
                                <a:srgbClr val="FF0000"/>
                              </a:solidFill>
                              <a:latin typeface="Cambria Math" panose="02040503050406030204" pitchFamily="18" charset="0"/>
                            </a:rPr>
                          </m:ctrlPr>
                        </m:sSubPr>
                        <m:e>
                          <m:r>
                            <a:rPr lang="en-US" altLang="zh-CN" sz="6779" i="1">
                              <a:solidFill>
                                <a:srgbClr val="FF0000"/>
                              </a:solidFill>
                              <a:latin typeface="Cambria Math" panose="02040503050406030204" pitchFamily="18" charset="0"/>
                            </a:rPr>
                            <m:t>𝑥</m:t>
                          </m:r>
                        </m:e>
                        <m:sub>
                          <m:r>
                            <a:rPr lang="en-US" altLang="zh-CN" sz="6779" i="1">
                              <a:solidFill>
                                <a:srgbClr val="FF0000"/>
                              </a:solidFill>
                              <a:latin typeface="Cambria Math" panose="02040503050406030204" pitchFamily="18" charset="0"/>
                            </a:rPr>
                            <m:t>4</m:t>
                          </m:r>
                        </m:sub>
                      </m:sSub>
                      <m:r>
                        <a:rPr lang="en-US" altLang="zh-CN" sz="6779" i="1">
                          <a:solidFill>
                            <a:srgbClr val="0070C0"/>
                          </a:solidFill>
                          <a:latin typeface="Cambria Math" panose="02040503050406030204" pitchFamily="18" charset="0"/>
                        </a:rPr>
                        <m:t>+5</m:t>
                      </m:r>
                      <m:sSub>
                        <m:sSubPr>
                          <m:ctrlPr>
                            <a:rPr lang="en-US" altLang="zh-CN" sz="6779" i="1">
                              <a:solidFill>
                                <a:srgbClr val="0070C0"/>
                              </a:solidFill>
                              <a:latin typeface="Cambria Math" panose="02040503050406030204" pitchFamily="18" charset="0"/>
                            </a:rPr>
                          </m:ctrlPr>
                        </m:sSubPr>
                        <m:e>
                          <m:r>
                            <a:rPr lang="en-US" altLang="zh-CN" sz="6779" i="1">
                              <a:solidFill>
                                <a:srgbClr val="0070C0"/>
                              </a:solidFill>
                              <a:latin typeface="Cambria Math" panose="02040503050406030204" pitchFamily="18" charset="0"/>
                            </a:rPr>
                            <m:t>𝑥</m:t>
                          </m:r>
                        </m:e>
                        <m:sub>
                          <m:r>
                            <a:rPr lang="en-US" altLang="zh-CN" sz="6779" i="1">
                              <a:solidFill>
                                <a:srgbClr val="0070C0"/>
                              </a:solidFill>
                              <a:latin typeface="Cambria Math" panose="02040503050406030204" pitchFamily="18" charset="0"/>
                            </a:rPr>
                            <m:t>1</m:t>
                          </m:r>
                        </m:sub>
                      </m:sSub>
                      <m:sSub>
                        <m:sSubPr>
                          <m:ctrlPr>
                            <a:rPr lang="en-US" altLang="zh-CN" sz="6779" i="1">
                              <a:solidFill>
                                <a:srgbClr val="0070C0"/>
                              </a:solidFill>
                              <a:latin typeface="Cambria Math" panose="02040503050406030204" pitchFamily="18" charset="0"/>
                            </a:rPr>
                          </m:ctrlPr>
                        </m:sSubPr>
                        <m:e>
                          <m:r>
                            <a:rPr lang="en-US" altLang="zh-CN" sz="6779" i="1">
                              <a:solidFill>
                                <a:srgbClr val="0070C0"/>
                              </a:solidFill>
                              <a:latin typeface="Cambria Math" panose="02040503050406030204" pitchFamily="18" charset="0"/>
                            </a:rPr>
                            <m:t>𝑥</m:t>
                          </m:r>
                        </m:e>
                        <m:sub>
                          <m:r>
                            <a:rPr lang="en-US" altLang="zh-CN" sz="6779" i="1">
                              <a:solidFill>
                                <a:srgbClr val="0070C0"/>
                              </a:solidFill>
                              <a:latin typeface="Cambria Math" panose="02040503050406030204" pitchFamily="18" charset="0"/>
                            </a:rPr>
                            <m:t>2</m:t>
                          </m:r>
                        </m:sub>
                      </m:sSub>
                      <m:r>
                        <a:rPr lang="en-US" altLang="zh-CN" sz="6779" i="1">
                          <a:solidFill>
                            <a:srgbClr val="0070C0"/>
                          </a:solidFill>
                          <a:latin typeface="Cambria Math" panose="02040503050406030204" pitchFamily="18" charset="0"/>
                        </a:rPr>
                        <m:t>−2</m:t>
                      </m:r>
                      <m:sSub>
                        <m:sSubPr>
                          <m:ctrlPr>
                            <a:rPr lang="en-US" altLang="zh-CN" sz="6779" i="1">
                              <a:solidFill>
                                <a:srgbClr val="0070C0"/>
                              </a:solidFill>
                              <a:latin typeface="Cambria Math" panose="02040503050406030204" pitchFamily="18" charset="0"/>
                            </a:rPr>
                          </m:ctrlPr>
                        </m:sSubPr>
                        <m:e>
                          <m:r>
                            <a:rPr lang="en-US" altLang="zh-CN" sz="6779" i="1">
                              <a:solidFill>
                                <a:srgbClr val="0070C0"/>
                              </a:solidFill>
                              <a:latin typeface="Cambria Math" panose="02040503050406030204" pitchFamily="18" charset="0"/>
                            </a:rPr>
                            <m:t>𝑥</m:t>
                          </m:r>
                        </m:e>
                        <m:sub>
                          <m:r>
                            <a:rPr lang="en-US" altLang="zh-CN" sz="6779" i="1">
                              <a:solidFill>
                                <a:srgbClr val="0070C0"/>
                              </a:solidFill>
                              <a:latin typeface="Cambria Math" panose="02040503050406030204" pitchFamily="18" charset="0"/>
                            </a:rPr>
                            <m:t>2</m:t>
                          </m:r>
                        </m:sub>
                      </m:sSub>
                      <m:sSub>
                        <m:sSubPr>
                          <m:ctrlPr>
                            <a:rPr lang="en-US" altLang="zh-CN" sz="6779" i="1">
                              <a:solidFill>
                                <a:srgbClr val="0070C0"/>
                              </a:solidFill>
                              <a:latin typeface="Cambria Math" panose="02040503050406030204" pitchFamily="18" charset="0"/>
                            </a:rPr>
                          </m:ctrlPr>
                        </m:sSubPr>
                        <m:e>
                          <m:r>
                            <a:rPr lang="en-US" altLang="zh-CN" sz="6779" i="1">
                              <a:solidFill>
                                <a:srgbClr val="0070C0"/>
                              </a:solidFill>
                              <a:latin typeface="Cambria Math" panose="02040503050406030204" pitchFamily="18" charset="0"/>
                            </a:rPr>
                            <m:t>𝑥</m:t>
                          </m:r>
                        </m:e>
                        <m:sub>
                          <m:r>
                            <a:rPr lang="en-US" altLang="zh-CN" sz="6779" i="1">
                              <a:solidFill>
                                <a:srgbClr val="0070C0"/>
                              </a:solidFill>
                              <a:latin typeface="Cambria Math" panose="02040503050406030204" pitchFamily="18" charset="0"/>
                            </a:rPr>
                            <m:t>3</m:t>
                          </m:r>
                        </m:sub>
                      </m:sSub>
                      <m:r>
                        <a:rPr lang="en-US" altLang="zh-CN" sz="6779" i="1">
                          <a:solidFill>
                            <a:srgbClr val="0070C0"/>
                          </a:solidFill>
                          <a:latin typeface="Cambria Math" panose="02040503050406030204" pitchFamily="18" charset="0"/>
                        </a:rPr>
                        <m:t>+</m:t>
                      </m:r>
                      <m:sSub>
                        <m:sSubPr>
                          <m:ctrlPr>
                            <a:rPr lang="en-US" altLang="zh-CN" sz="6779" i="1">
                              <a:solidFill>
                                <a:srgbClr val="0070C0"/>
                              </a:solidFill>
                              <a:latin typeface="Cambria Math" panose="02040503050406030204" pitchFamily="18" charset="0"/>
                            </a:rPr>
                          </m:ctrlPr>
                        </m:sSubPr>
                        <m:e>
                          <m:r>
                            <a:rPr lang="en-US" altLang="zh-CN" sz="6779" i="1">
                              <a:solidFill>
                                <a:srgbClr val="0070C0"/>
                              </a:solidFill>
                              <a:latin typeface="Cambria Math" panose="02040503050406030204" pitchFamily="18" charset="0"/>
                            </a:rPr>
                            <m:t>𝑥</m:t>
                          </m:r>
                        </m:e>
                        <m:sub>
                          <m:r>
                            <a:rPr lang="en-US" altLang="zh-CN" sz="6779" i="1">
                              <a:solidFill>
                                <a:srgbClr val="0070C0"/>
                              </a:solidFill>
                              <a:latin typeface="Cambria Math" panose="02040503050406030204" pitchFamily="18" charset="0"/>
                            </a:rPr>
                            <m:t>1</m:t>
                          </m:r>
                        </m:sub>
                      </m:sSub>
                      <m:sSub>
                        <m:sSubPr>
                          <m:ctrlPr>
                            <a:rPr lang="en-US" altLang="zh-CN" sz="6779" i="1">
                              <a:solidFill>
                                <a:srgbClr val="0070C0"/>
                              </a:solidFill>
                              <a:latin typeface="Cambria Math" panose="02040503050406030204" pitchFamily="18" charset="0"/>
                            </a:rPr>
                          </m:ctrlPr>
                        </m:sSubPr>
                        <m:e>
                          <m:r>
                            <a:rPr lang="en-US" altLang="zh-CN" sz="6779" i="1">
                              <a:solidFill>
                                <a:srgbClr val="0070C0"/>
                              </a:solidFill>
                              <a:latin typeface="Cambria Math" panose="02040503050406030204" pitchFamily="18" charset="0"/>
                            </a:rPr>
                            <m:t>𝑥</m:t>
                          </m:r>
                        </m:e>
                        <m:sub>
                          <m:r>
                            <a:rPr lang="en-US" altLang="zh-CN" sz="6779" i="1">
                              <a:solidFill>
                                <a:srgbClr val="0070C0"/>
                              </a:solidFill>
                              <a:latin typeface="Cambria Math" panose="02040503050406030204" pitchFamily="18" charset="0"/>
                            </a:rPr>
                            <m:t>3</m:t>
                          </m:r>
                        </m:sub>
                      </m:sSub>
                      <m:r>
                        <a:rPr lang="en-US" altLang="zh-CN" sz="6779" i="1">
                          <a:solidFill>
                            <a:srgbClr val="0070C0"/>
                          </a:solidFill>
                          <a:latin typeface="Cambria Math" panose="02040503050406030204" pitchFamily="18" charset="0"/>
                        </a:rPr>
                        <m:t>−4</m:t>
                      </m:r>
                      <m:sSub>
                        <m:sSubPr>
                          <m:ctrlPr>
                            <a:rPr lang="en-US" altLang="zh-CN" sz="6779" i="1">
                              <a:solidFill>
                                <a:srgbClr val="0070C0"/>
                              </a:solidFill>
                              <a:latin typeface="Cambria Math" panose="02040503050406030204" pitchFamily="18" charset="0"/>
                            </a:rPr>
                          </m:ctrlPr>
                        </m:sSubPr>
                        <m:e>
                          <m:r>
                            <a:rPr lang="en-US" altLang="zh-CN" sz="6779" i="1">
                              <a:solidFill>
                                <a:srgbClr val="0070C0"/>
                              </a:solidFill>
                              <a:latin typeface="Cambria Math" panose="02040503050406030204" pitchFamily="18" charset="0"/>
                            </a:rPr>
                            <m:t>𝑥</m:t>
                          </m:r>
                        </m:e>
                        <m:sub>
                          <m:r>
                            <a:rPr lang="en-US" altLang="zh-CN" sz="6779" i="1">
                              <a:solidFill>
                                <a:srgbClr val="0070C0"/>
                              </a:solidFill>
                              <a:latin typeface="Cambria Math" panose="02040503050406030204" pitchFamily="18" charset="0"/>
                            </a:rPr>
                            <m:t>2</m:t>
                          </m:r>
                        </m:sub>
                      </m:sSub>
                      <m:sSub>
                        <m:sSubPr>
                          <m:ctrlPr>
                            <a:rPr lang="en-US" altLang="zh-CN" sz="6779" i="1">
                              <a:solidFill>
                                <a:srgbClr val="0070C0"/>
                              </a:solidFill>
                              <a:latin typeface="Cambria Math" panose="02040503050406030204" pitchFamily="18" charset="0"/>
                            </a:rPr>
                          </m:ctrlPr>
                        </m:sSubPr>
                        <m:e>
                          <m:r>
                            <a:rPr lang="en-US" altLang="zh-CN" sz="6779" i="1">
                              <a:solidFill>
                                <a:srgbClr val="0070C0"/>
                              </a:solidFill>
                              <a:latin typeface="Cambria Math" panose="02040503050406030204" pitchFamily="18" charset="0"/>
                            </a:rPr>
                            <m:t>𝑥</m:t>
                          </m:r>
                        </m:e>
                        <m:sub>
                          <m:r>
                            <a:rPr lang="en-US" altLang="zh-CN" sz="6779" i="1">
                              <a:solidFill>
                                <a:srgbClr val="0070C0"/>
                              </a:solidFill>
                              <a:latin typeface="Cambria Math" panose="02040503050406030204" pitchFamily="18" charset="0"/>
                            </a:rPr>
                            <m:t>4</m:t>
                          </m:r>
                        </m:sub>
                      </m:sSub>
                    </m:oMath>
                  </m:oMathPara>
                </a14:m>
                <a:endParaRPr lang="zh-CN" altLang="en-US" sz="6779" dirty="0"/>
              </a:p>
            </p:txBody>
          </p:sp>
        </mc:Choice>
        <mc:Fallback>
          <p:sp>
            <p:nvSpPr>
              <p:cNvPr id="44" name="文本框 43">
                <a:extLst>
                  <a:ext uri="{FF2B5EF4-FFF2-40B4-BE49-F238E27FC236}">
                    <a16:creationId xmlns:a16="http://schemas.microsoft.com/office/drawing/2014/main" id="{7181AE21-D1ED-DDC9-C2D4-C91D7A515906}"/>
                  </a:ext>
                </a:extLst>
              </p:cNvPr>
              <p:cNvSpPr txBox="1">
                <a:spLocks noRot="1" noChangeAspect="1" noMove="1" noResize="1" noEditPoints="1" noAdjustHandles="1" noChangeArrowheads="1" noChangeShapeType="1" noTextEdit="1"/>
              </p:cNvSpPr>
              <p:nvPr/>
            </p:nvSpPr>
            <p:spPr>
              <a:xfrm>
                <a:off x="-11353993" y="1124926"/>
                <a:ext cx="32686543" cy="1135567"/>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52530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a:extLst>
              <a:ext uri="{FF2B5EF4-FFF2-40B4-BE49-F238E27FC236}">
                <a16:creationId xmlns:a16="http://schemas.microsoft.com/office/drawing/2014/main" id="{119CE600-E3D0-490A-FA40-EDFF4722E5D3}"/>
              </a:ext>
            </a:extLst>
          </p:cNvPr>
          <p:cNvGraphicFramePr>
            <a:graphicFrameLocks noGrp="1"/>
          </p:cNvGraphicFramePr>
          <p:nvPr>
            <p:extLst>
              <p:ext uri="{D42A27DB-BD31-4B8C-83A1-F6EECF244321}">
                <p14:modId xmlns:p14="http://schemas.microsoft.com/office/powerpoint/2010/main" val="3869595840"/>
              </p:ext>
            </p:extLst>
          </p:nvPr>
        </p:nvGraphicFramePr>
        <p:xfrm>
          <a:off x="-562876" y="-1832140"/>
          <a:ext cx="12788688" cy="12715691"/>
        </p:xfrm>
        <a:graphic>
          <a:graphicData uri="http://schemas.openxmlformats.org/drawingml/2006/table">
            <a:tbl>
              <a:tblPr firstRow="1" bandRow="1">
                <a:tableStyleId>{5C22544A-7EE6-4342-B048-85BDC9FD1C3A}</a:tableStyleId>
              </a:tblPr>
              <a:tblGrid>
                <a:gridCol w="3197168">
                  <a:extLst>
                    <a:ext uri="{9D8B030D-6E8A-4147-A177-3AD203B41FA5}">
                      <a16:colId xmlns:a16="http://schemas.microsoft.com/office/drawing/2014/main" val="3882023733"/>
                    </a:ext>
                  </a:extLst>
                </a:gridCol>
                <a:gridCol w="3197168">
                  <a:extLst>
                    <a:ext uri="{9D8B030D-6E8A-4147-A177-3AD203B41FA5}">
                      <a16:colId xmlns:a16="http://schemas.microsoft.com/office/drawing/2014/main" val="161613265"/>
                    </a:ext>
                  </a:extLst>
                </a:gridCol>
                <a:gridCol w="3197168">
                  <a:extLst>
                    <a:ext uri="{9D8B030D-6E8A-4147-A177-3AD203B41FA5}">
                      <a16:colId xmlns:a16="http://schemas.microsoft.com/office/drawing/2014/main" val="2443345821"/>
                    </a:ext>
                  </a:extLst>
                </a:gridCol>
                <a:gridCol w="3197168">
                  <a:extLst>
                    <a:ext uri="{9D8B030D-6E8A-4147-A177-3AD203B41FA5}">
                      <a16:colId xmlns:a16="http://schemas.microsoft.com/office/drawing/2014/main" val="1077412032"/>
                    </a:ext>
                  </a:extLst>
                </a:gridCol>
              </a:tblGrid>
              <a:tr h="3178925">
                <a:tc>
                  <a:txBody>
                    <a:bodyPr/>
                    <a:lstStyle/>
                    <a:p>
                      <a:pPr algn="ctr"/>
                      <a:r>
                        <a:rPr lang="en-US" altLang="zh-CN" sz="17000" dirty="0">
                          <a:solidFill>
                            <a:srgbClr val="FF0000"/>
                          </a:solidFill>
                        </a:rPr>
                        <a:t>1</a:t>
                      </a:r>
                      <a:endParaRPr lang="zh-CN" altLang="en-US" sz="17000" dirty="0">
                        <a:solidFill>
                          <a:srgbClr val="FF0000"/>
                        </a:solidFill>
                      </a:endParaRPr>
                    </a:p>
                  </a:txBody>
                  <a:tcPr marL="430523" marR="430523" marT="215266" marB="215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sz="17000" dirty="0">
                          <a:solidFill>
                            <a:srgbClr val="0070C0"/>
                          </a:solidFill>
                        </a:rPr>
                        <a:t>5</a:t>
                      </a:r>
                      <a:endParaRPr lang="zh-CN" altLang="en-US" sz="17000" dirty="0">
                        <a:solidFill>
                          <a:srgbClr val="0070C0"/>
                        </a:solidFill>
                      </a:endParaRPr>
                    </a:p>
                  </a:txBody>
                  <a:tcPr marL="430523" marR="430523" marT="215266" marB="215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sz="17000" dirty="0">
                          <a:solidFill>
                            <a:srgbClr val="0070C0"/>
                          </a:solidFill>
                        </a:rPr>
                        <a:t>1</a:t>
                      </a:r>
                      <a:endParaRPr lang="zh-CN" altLang="en-US" sz="17000" dirty="0">
                        <a:solidFill>
                          <a:srgbClr val="0070C0"/>
                        </a:solidFill>
                      </a:endParaRPr>
                    </a:p>
                  </a:txBody>
                  <a:tcPr marL="430523" marR="430523" marT="215266" marB="215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sz="17000" dirty="0">
                          <a:solidFill>
                            <a:srgbClr val="0070C0"/>
                          </a:solidFill>
                        </a:rPr>
                        <a:t>0</a:t>
                      </a:r>
                      <a:endParaRPr lang="zh-CN" altLang="en-US" sz="17000" dirty="0">
                        <a:solidFill>
                          <a:srgbClr val="0070C0"/>
                        </a:solidFill>
                      </a:endParaRPr>
                    </a:p>
                  </a:txBody>
                  <a:tcPr marL="430523" marR="430523" marT="215266" marB="215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512718715"/>
                  </a:ext>
                </a:extLst>
              </a:tr>
              <a:tr h="3178925">
                <a:tc>
                  <a:txBody>
                    <a:bodyPr/>
                    <a:lstStyle/>
                    <a:p>
                      <a:pPr algn="ctr"/>
                      <a:endParaRPr lang="zh-CN" altLang="en-US" sz="17000" dirty="0"/>
                    </a:p>
                  </a:txBody>
                  <a:tcPr marL="430523" marR="430523" marT="215266" marB="215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7000" b="1" dirty="0">
                          <a:solidFill>
                            <a:srgbClr val="FF0000"/>
                          </a:solidFill>
                        </a:rPr>
                        <a:t>2</a:t>
                      </a:r>
                      <a:endParaRPr lang="zh-CN" altLang="en-US" sz="17000" b="1" dirty="0">
                        <a:solidFill>
                          <a:srgbClr val="FF0000"/>
                        </a:solidFill>
                      </a:endParaRPr>
                    </a:p>
                  </a:txBody>
                  <a:tcPr marL="430523" marR="430523" marT="215266" marB="215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sz="17000" b="1" dirty="0">
                          <a:solidFill>
                            <a:srgbClr val="0070C0"/>
                          </a:solidFill>
                        </a:rPr>
                        <a:t>-2</a:t>
                      </a:r>
                      <a:endParaRPr lang="zh-CN" altLang="en-US" sz="17000" b="1" dirty="0">
                        <a:solidFill>
                          <a:srgbClr val="0070C0"/>
                        </a:solidFill>
                      </a:endParaRPr>
                    </a:p>
                  </a:txBody>
                  <a:tcPr marL="430523" marR="430523" marT="215266" marB="215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sz="17000" b="1" dirty="0">
                          <a:solidFill>
                            <a:srgbClr val="0070C0"/>
                          </a:solidFill>
                        </a:rPr>
                        <a:t>-4</a:t>
                      </a:r>
                      <a:endParaRPr lang="zh-CN" altLang="en-US" sz="17000" b="1" dirty="0">
                        <a:solidFill>
                          <a:srgbClr val="0070C0"/>
                        </a:solidFill>
                      </a:endParaRPr>
                    </a:p>
                  </a:txBody>
                  <a:tcPr marL="430523" marR="430523" marT="215266" marB="215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79182015"/>
                  </a:ext>
                </a:extLst>
              </a:tr>
              <a:tr h="3178925">
                <a:tc>
                  <a:txBody>
                    <a:bodyPr/>
                    <a:lstStyle/>
                    <a:p>
                      <a:pPr algn="ctr"/>
                      <a:endParaRPr lang="zh-CN" altLang="en-US" sz="17000" dirty="0"/>
                    </a:p>
                  </a:txBody>
                  <a:tcPr marL="430523" marR="430523" marT="215266" marB="215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7000" dirty="0"/>
                    </a:p>
                  </a:txBody>
                  <a:tcPr marL="430523" marR="430523" marT="215266" marB="215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7000" b="1" dirty="0">
                          <a:solidFill>
                            <a:srgbClr val="FF0000"/>
                          </a:solidFill>
                        </a:rPr>
                        <a:t>0</a:t>
                      </a:r>
                      <a:endParaRPr lang="zh-CN" altLang="en-US" sz="17000" b="1" dirty="0">
                        <a:solidFill>
                          <a:srgbClr val="FF0000"/>
                        </a:solidFill>
                      </a:endParaRPr>
                    </a:p>
                  </a:txBody>
                  <a:tcPr marL="430523" marR="430523" marT="215266" marB="215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sz="17000" b="1" dirty="0">
                          <a:solidFill>
                            <a:srgbClr val="0070C0"/>
                          </a:solidFill>
                        </a:rPr>
                        <a:t>0</a:t>
                      </a:r>
                      <a:endParaRPr lang="zh-CN" altLang="en-US" sz="17000" b="1" dirty="0">
                        <a:solidFill>
                          <a:srgbClr val="0070C0"/>
                        </a:solidFill>
                      </a:endParaRPr>
                    </a:p>
                  </a:txBody>
                  <a:tcPr marL="430523" marR="430523" marT="215266" marB="215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4604142"/>
                  </a:ext>
                </a:extLst>
              </a:tr>
              <a:tr h="3178925">
                <a:tc>
                  <a:txBody>
                    <a:bodyPr/>
                    <a:lstStyle/>
                    <a:p>
                      <a:pPr algn="ctr"/>
                      <a:endParaRPr lang="zh-CN" altLang="en-US" sz="17000" dirty="0"/>
                    </a:p>
                  </a:txBody>
                  <a:tcPr marL="430523" marR="430523" marT="215266" marB="215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7000" dirty="0"/>
                    </a:p>
                  </a:txBody>
                  <a:tcPr marL="430523" marR="430523" marT="215266" marB="215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7000" dirty="0"/>
                    </a:p>
                  </a:txBody>
                  <a:tcPr marL="430523" marR="430523" marT="215266" marB="215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7000" b="1" dirty="0">
                          <a:solidFill>
                            <a:srgbClr val="FF0000"/>
                          </a:solidFill>
                        </a:rPr>
                        <a:t>-3</a:t>
                      </a:r>
                      <a:endParaRPr lang="zh-CN" altLang="en-US" sz="17000" b="1" dirty="0">
                        <a:solidFill>
                          <a:srgbClr val="FF0000"/>
                        </a:solidFill>
                      </a:endParaRPr>
                    </a:p>
                  </a:txBody>
                  <a:tcPr marL="430523" marR="430523" marT="215266" marB="2152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480940471"/>
                  </a:ext>
                </a:extLst>
              </a:tr>
            </a:tbl>
          </a:graphicData>
        </a:graphic>
      </p:graphicFrame>
      <p:sp>
        <p:nvSpPr>
          <p:cNvPr id="8" name="文本框 7">
            <a:extLst>
              <a:ext uri="{FF2B5EF4-FFF2-40B4-BE49-F238E27FC236}">
                <a16:creationId xmlns:a16="http://schemas.microsoft.com/office/drawing/2014/main" id="{9DDB27DD-0D12-E99F-7353-42E802578A2D}"/>
              </a:ext>
            </a:extLst>
          </p:cNvPr>
          <p:cNvSpPr txBox="1"/>
          <p:nvPr/>
        </p:nvSpPr>
        <p:spPr>
          <a:xfrm>
            <a:off x="-1234810" y="-546560"/>
            <a:ext cx="65" cy="8336449"/>
          </a:xfrm>
          <a:prstGeom prst="rect">
            <a:avLst/>
          </a:prstGeom>
          <a:noFill/>
        </p:spPr>
        <p:txBody>
          <a:bodyPr wrap="none" lIns="0" tIns="0" rIns="0" bIns="0" rtlCol="0">
            <a:spAutoFit/>
          </a:bodyPr>
          <a:lstStyle/>
          <a:p>
            <a:pPr>
              <a:lnSpc>
                <a:spcPts val="16486"/>
              </a:lnSpc>
            </a:pPr>
            <a:endParaRPr lang="en-US" altLang="zh-CN" sz="11306" dirty="0"/>
          </a:p>
          <a:p>
            <a:pPr>
              <a:lnSpc>
                <a:spcPts val="16486"/>
              </a:lnSpc>
            </a:pPr>
            <a:endParaRPr lang="en-US" altLang="zh-CN" sz="11306" dirty="0"/>
          </a:p>
          <a:p>
            <a:pPr>
              <a:lnSpc>
                <a:spcPts val="16486"/>
              </a:lnSpc>
            </a:pPr>
            <a:endParaRPr lang="en-US" altLang="zh-CN" sz="11306" dirty="0"/>
          </a:p>
          <a:p>
            <a:pPr>
              <a:lnSpc>
                <a:spcPts val="16486"/>
              </a:lnSpc>
            </a:pPr>
            <a:endParaRPr lang="en-US" altLang="zh-CN" sz="11306" dirty="0"/>
          </a:p>
        </p:txBody>
      </p:sp>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29708D9B-F1F5-2028-AC61-47F506055F1E}"/>
                  </a:ext>
                </a:extLst>
              </p:cNvPr>
              <p:cNvSpPr txBox="1"/>
              <p:nvPr/>
            </p:nvSpPr>
            <p:spPr>
              <a:xfrm>
                <a:off x="-5886595" y="-3626458"/>
                <a:ext cx="8471585" cy="19756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2238" i="1">
                              <a:latin typeface="Cambria Math" panose="02040503050406030204" pitchFamily="18" charset="0"/>
                            </a:rPr>
                          </m:ctrlPr>
                        </m:sSubPr>
                        <m:e>
                          <m:r>
                            <a:rPr lang="en-US" altLang="zh-CN" sz="12238" i="1">
                              <a:latin typeface="Cambria Math" panose="02040503050406030204" pitchFamily="18" charset="0"/>
                            </a:rPr>
                            <m:t>𝑥</m:t>
                          </m:r>
                        </m:e>
                        <m:sub>
                          <m:r>
                            <a:rPr lang="en-US" altLang="zh-CN" sz="12238" i="1">
                              <a:latin typeface="Cambria Math" panose="02040503050406030204" pitchFamily="18" charset="0"/>
                            </a:rPr>
                            <m:t>1</m:t>
                          </m:r>
                        </m:sub>
                      </m:sSub>
                    </m:oMath>
                  </m:oMathPara>
                </a14:m>
                <a:endParaRPr lang="zh-CN" altLang="en-US" sz="12238" dirty="0"/>
              </a:p>
            </p:txBody>
          </p:sp>
        </mc:Choice>
        <mc:Fallback>
          <p:sp>
            <p:nvSpPr>
              <p:cNvPr id="13" name="文本框 12">
                <a:extLst>
                  <a:ext uri="{FF2B5EF4-FFF2-40B4-BE49-F238E27FC236}">
                    <a16:creationId xmlns:a16="http://schemas.microsoft.com/office/drawing/2014/main" id="{29708D9B-F1F5-2028-AC61-47F506055F1E}"/>
                  </a:ext>
                </a:extLst>
              </p:cNvPr>
              <p:cNvSpPr txBox="1">
                <a:spLocks noRot="1" noChangeAspect="1" noMove="1" noResize="1" noEditPoints="1" noAdjustHandles="1" noChangeArrowheads="1" noChangeShapeType="1" noTextEdit="1"/>
              </p:cNvSpPr>
              <p:nvPr/>
            </p:nvSpPr>
            <p:spPr>
              <a:xfrm>
                <a:off x="-5886595" y="-3626458"/>
                <a:ext cx="8471585" cy="1975605"/>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文本框 22">
                <a:extLst>
                  <a:ext uri="{FF2B5EF4-FFF2-40B4-BE49-F238E27FC236}">
                    <a16:creationId xmlns:a16="http://schemas.microsoft.com/office/drawing/2014/main" id="{DE6734CF-E368-74D2-B0EA-53E2F6E08558}"/>
                  </a:ext>
                </a:extLst>
              </p:cNvPr>
              <p:cNvSpPr txBox="1"/>
              <p:nvPr/>
            </p:nvSpPr>
            <p:spPr>
              <a:xfrm>
                <a:off x="-5886589" y="1431027"/>
                <a:ext cx="8471585" cy="19756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2238" i="1">
                              <a:latin typeface="Cambria Math" panose="02040503050406030204" pitchFamily="18" charset="0"/>
                            </a:rPr>
                          </m:ctrlPr>
                        </m:sSubPr>
                        <m:e>
                          <m:r>
                            <a:rPr lang="en-US" altLang="zh-CN" sz="12238" i="1">
                              <a:latin typeface="Cambria Math" panose="02040503050406030204" pitchFamily="18" charset="0"/>
                            </a:rPr>
                            <m:t>𝑥</m:t>
                          </m:r>
                        </m:e>
                        <m:sub>
                          <m:r>
                            <a:rPr lang="en-US" altLang="zh-CN" sz="12238" i="1">
                              <a:latin typeface="Cambria Math" panose="02040503050406030204" pitchFamily="18" charset="0"/>
                            </a:rPr>
                            <m:t>2</m:t>
                          </m:r>
                        </m:sub>
                      </m:sSub>
                    </m:oMath>
                  </m:oMathPara>
                </a14:m>
                <a:endParaRPr lang="zh-CN" altLang="en-US" sz="12238" dirty="0"/>
              </a:p>
            </p:txBody>
          </p:sp>
        </mc:Choice>
        <mc:Fallback>
          <p:sp>
            <p:nvSpPr>
              <p:cNvPr id="23" name="文本框 22">
                <a:extLst>
                  <a:ext uri="{FF2B5EF4-FFF2-40B4-BE49-F238E27FC236}">
                    <a16:creationId xmlns:a16="http://schemas.microsoft.com/office/drawing/2014/main" id="{DE6734CF-E368-74D2-B0EA-53E2F6E08558}"/>
                  </a:ext>
                </a:extLst>
              </p:cNvPr>
              <p:cNvSpPr txBox="1">
                <a:spLocks noRot="1" noChangeAspect="1" noMove="1" noResize="1" noEditPoints="1" noAdjustHandles="1" noChangeArrowheads="1" noChangeShapeType="1" noTextEdit="1"/>
              </p:cNvSpPr>
              <p:nvPr/>
            </p:nvSpPr>
            <p:spPr>
              <a:xfrm>
                <a:off x="-5886589" y="1431027"/>
                <a:ext cx="8471585" cy="197560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36D2CF6F-A1F5-7457-79AE-72C17F521CBC}"/>
                  </a:ext>
                </a:extLst>
              </p:cNvPr>
              <p:cNvSpPr txBox="1"/>
              <p:nvPr/>
            </p:nvSpPr>
            <p:spPr>
              <a:xfrm>
                <a:off x="-5999305" y="4546285"/>
                <a:ext cx="8471585" cy="19756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2238" i="1">
                              <a:latin typeface="Cambria Math" panose="02040503050406030204" pitchFamily="18" charset="0"/>
                            </a:rPr>
                          </m:ctrlPr>
                        </m:sSubPr>
                        <m:e>
                          <m:r>
                            <a:rPr lang="en-US" altLang="zh-CN" sz="12238" i="1">
                              <a:latin typeface="Cambria Math" panose="02040503050406030204" pitchFamily="18" charset="0"/>
                            </a:rPr>
                            <m:t>𝑥</m:t>
                          </m:r>
                        </m:e>
                        <m:sub>
                          <m:r>
                            <a:rPr lang="en-US" altLang="zh-CN" sz="12238" i="1">
                              <a:latin typeface="Cambria Math" panose="02040503050406030204" pitchFamily="18" charset="0"/>
                            </a:rPr>
                            <m:t>3</m:t>
                          </m:r>
                        </m:sub>
                      </m:sSub>
                    </m:oMath>
                  </m:oMathPara>
                </a14:m>
                <a:endParaRPr lang="zh-CN" altLang="en-US" sz="12238" dirty="0"/>
              </a:p>
            </p:txBody>
          </p:sp>
        </mc:Choice>
        <mc:Fallback>
          <p:sp>
            <p:nvSpPr>
              <p:cNvPr id="24" name="文本框 23">
                <a:extLst>
                  <a:ext uri="{FF2B5EF4-FFF2-40B4-BE49-F238E27FC236}">
                    <a16:creationId xmlns:a16="http://schemas.microsoft.com/office/drawing/2014/main" id="{36D2CF6F-A1F5-7457-79AE-72C17F521CBC}"/>
                  </a:ext>
                </a:extLst>
              </p:cNvPr>
              <p:cNvSpPr txBox="1">
                <a:spLocks noRot="1" noChangeAspect="1" noMove="1" noResize="1" noEditPoints="1" noAdjustHandles="1" noChangeArrowheads="1" noChangeShapeType="1" noTextEdit="1"/>
              </p:cNvSpPr>
              <p:nvPr/>
            </p:nvSpPr>
            <p:spPr>
              <a:xfrm>
                <a:off x="-5999305" y="4546285"/>
                <a:ext cx="8471585" cy="197560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文本框 24">
                <a:extLst>
                  <a:ext uri="{FF2B5EF4-FFF2-40B4-BE49-F238E27FC236}">
                    <a16:creationId xmlns:a16="http://schemas.microsoft.com/office/drawing/2014/main" id="{C27DB55B-4792-09BE-7EB2-7B6AB8457635}"/>
                  </a:ext>
                </a:extLst>
              </p:cNvPr>
              <p:cNvSpPr txBox="1"/>
              <p:nvPr/>
            </p:nvSpPr>
            <p:spPr>
              <a:xfrm>
                <a:off x="-5992652" y="9709305"/>
                <a:ext cx="8471585" cy="19756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2238" i="1">
                              <a:latin typeface="Cambria Math" panose="02040503050406030204" pitchFamily="18" charset="0"/>
                            </a:rPr>
                          </m:ctrlPr>
                        </m:sSubPr>
                        <m:e>
                          <m:r>
                            <a:rPr lang="en-US" altLang="zh-CN" sz="12238" i="1">
                              <a:latin typeface="Cambria Math" panose="02040503050406030204" pitchFamily="18" charset="0"/>
                            </a:rPr>
                            <m:t>𝑥</m:t>
                          </m:r>
                        </m:e>
                        <m:sub>
                          <m:r>
                            <a:rPr lang="en-US" altLang="zh-CN" sz="12238" i="1">
                              <a:latin typeface="Cambria Math" panose="02040503050406030204" pitchFamily="18" charset="0"/>
                            </a:rPr>
                            <m:t>4</m:t>
                          </m:r>
                        </m:sub>
                      </m:sSub>
                    </m:oMath>
                  </m:oMathPara>
                </a14:m>
                <a:endParaRPr lang="zh-CN" altLang="en-US" sz="12238" dirty="0"/>
              </a:p>
            </p:txBody>
          </p:sp>
        </mc:Choice>
        <mc:Fallback>
          <p:sp>
            <p:nvSpPr>
              <p:cNvPr id="25" name="文本框 24">
                <a:extLst>
                  <a:ext uri="{FF2B5EF4-FFF2-40B4-BE49-F238E27FC236}">
                    <a16:creationId xmlns:a16="http://schemas.microsoft.com/office/drawing/2014/main" id="{C27DB55B-4792-09BE-7EB2-7B6AB8457635}"/>
                  </a:ext>
                </a:extLst>
              </p:cNvPr>
              <p:cNvSpPr txBox="1">
                <a:spLocks noRot="1" noChangeAspect="1" noMove="1" noResize="1" noEditPoints="1" noAdjustHandles="1" noChangeArrowheads="1" noChangeShapeType="1" noTextEdit="1"/>
              </p:cNvSpPr>
              <p:nvPr/>
            </p:nvSpPr>
            <p:spPr>
              <a:xfrm>
                <a:off x="-5992652" y="9709305"/>
                <a:ext cx="8471585" cy="197560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CF2CA446-F2B3-1742-927F-82ED0638C11A}"/>
                  </a:ext>
                </a:extLst>
              </p:cNvPr>
              <p:cNvSpPr txBox="1"/>
              <p:nvPr/>
            </p:nvSpPr>
            <p:spPr>
              <a:xfrm>
                <a:off x="-889985" y="-3673561"/>
                <a:ext cx="4406405" cy="19756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2238" i="1">
                              <a:latin typeface="Cambria Math" panose="02040503050406030204" pitchFamily="18" charset="0"/>
                            </a:rPr>
                          </m:ctrlPr>
                        </m:sSubPr>
                        <m:e>
                          <m:r>
                            <a:rPr lang="en-US" altLang="zh-CN" sz="12238" i="1">
                              <a:latin typeface="Cambria Math" panose="02040503050406030204" pitchFamily="18" charset="0"/>
                            </a:rPr>
                            <m:t>𝑥</m:t>
                          </m:r>
                        </m:e>
                        <m:sub>
                          <m:r>
                            <a:rPr lang="en-US" altLang="zh-CN" sz="12238" i="1">
                              <a:latin typeface="Cambria Math" panose="02040503050406030204" pitchFamily="18" charset="0"/>
                            </a:rPr>
                            <m:t>1</m:t>
                          </m:r>
                        </m:sub>
                      </m:sSub>
                    </m:oMath>
                  </m:oMathPara>
                </a14:m>
                <a:endParaRPr lang="zh-CN" altLang="en-US" sz="12238" dirty="0"/>
              </a:p>
            </p:txBody>
          </p:sp>
        </mc:Choice>
        <mc:Fallback>
          <p:sp>
            <p:nvSpPr>
              <p:cNvPr id="26" name="文本框 25">
                <a:extLst>
                  <a:ext uri="{FF2B5EF4-FFF2-40B4-BE49-F238E27FC236}">
                    <a16:creationId xmlns:a16="http://schemas.microsoft.com/office/drawing/2014/main" id="{CF2CA446-F2B3-1742-927F-82ED0638C11A}"/>
                  </a:ext>
                </a:extLst>
              </p:cNvPr>
              <p:cNvSpPr txBox="1">
                <a:spLocks noRot="1" noChangeAspect="1" noMove="1" noResize="1" noEditPoints="1" noAdjustHandles="1" noChangeArrowheads="1" noChangeShapeType="1" noTextEdit="1"/>
              </p:cNvSpPr>
              <p:nvPr/>
            </p:nvSpPr>
            <p:spPr>
              <a:xfrm>
                <a:off x="-889985" y="-3673561"/>
                <a:ext cx="4406405" cy="197560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文本框 26">
                <a:extLst>
                  <a:ext uri="{FF2B5EF4-FFF2-40B4-BE49-F238E27FC236}">
                    <a16:creationId xmlns:a16="http://schemas.microsoft.com/office/drawing/2014/main" id="{74305919-1C85-585C-B478-C59A212B1633}"/>
                  </a:ext>
                </a:extLst>
              </p:cNvPr>
              <p:cNvSpPr txBox="1"/>
              <p:nvPr/>
            </p:nvSpPr>
            <p:spPr>
              <a:xfrm>
                <a:off x="3118629" y="-3690736"/>
                <a:ext cx="2712843" cy="19756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2238" i="1">
                              <a:latin typeface="Cambria Math" panose="02040503050406030204" pitchFamily="18" charset="0"/>
                            </a:rPr>
                          </m:ctrlPr>
                        </m:sSubPr>
                        <m:e>
                          <m:r>
                            <a:rPr lang="en-US" altLang="zh-CN" sz="12238" i="1">
                              <a:latin typeface="Cambria Math" panose="02040503050406030204" pitchFamily="18" charset="0"/>
                            </a:rPr>
                            <m:t>𝑥</m:t>
                          </m:r>
                        </m:e>
                        <m:sub>
                          <m:r>
                            <a:rPr lang="en-US" altLang="zh-CN" sz="12238" i="1">
                              <a:latin typeface="Cambria Math" panose="02040503050406030204" pitchFamily="18" charset="0"/>
                            </a:rPr>
                            <m:t>2</m:t>
                          </m:r>
                        </m:sub>
                      </m:sSub>
                    </m:oMath>
                  </m:oMathPara>
                </a14:m>
                <a:endParaRPr lang="zh-CN" altLang="en-US" sz="12238" dirty="0"/>
              </a:p>
            </p:txBody>
          </p:sp>
        </mc:Choice>
        <mc:Fallback>
          <p:sp>
            <p:nvSpPr>
              <p:cNvPr id="27" name="文本框 26">
                <a:extLst>
                  <a:ext uri="{FF2B5EF4-FFF2-40B4-BE49-F238E27FC236}">
                    <a16:creationId xmlns:a16="http://schemas.microsoft.com/office/drawing/2014/main" id="{74305919-1C85-585C-B478-C59A212B1633}"/>
                  </a:ext>
                </a:extLst>
              </p:cNvPr>
              <p:cNvSpPr txBox="1">
                <a:spLocks noRot="1" noChangeAspect="1" noMove="1" noResize="1" noEditPoints="1" noAdjustHandles="1" noChangeArrowheads="1" noChangeShapeType="1" noTextEdit="1"/>
              </p:cNvSpPr>
              <p:nvPr/>
            </p:nvSpPr>
            <p:spPr>
              <a:xfrm>
                <a:off x="3118629" y="-3690736"/>
                <a:ext cx="2712843" cy="1975605"/>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文本框 27">
                <a:extLst>
                  <a:ext uri="{FF2B5EF4-FFF2-40B4-BE49-F238E27FC236}">
                    <a16:creationId xmlns:a16="http://schemas.microsoft.com/office/drawing/2014/main" id="{1185B53C-864B-4CCA-D0E4-1FFEB73D738C}"/>
                  </a:ext>
                </a:extLst>
              </p:cNvPr>
              <p:cNvSpPr txBox="1"/>
              <p:nvPr/>
            </p:nvSpPr>
            <p:spPr>
              <a:xfrm>
                <a:off x="5564258" y="-3690736"/>
                <a:ext cx="3757629" cy="19756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2238" i="1">
                              <a:latin typeface="Cambria Math" panose="02040503050406030204" pitchFamily="18" charset="0"/>
                            </a:rPr>
                          </m:ctrlPr>
                        </m:sSubPr>
                        <m:e>
                          <m:r>
                            <a:rPr lang="en-US" altLang="zh-CN" sz="12238" i="1">
                              <a:latin typeface="Cambria Math" panose="02040503050406030204" pitchFamily="18" charset="0"/>
                            </a:rPr>
                            <m:t>𝑥</m:t>
                          </m:r>
                        </m:e>
                        <m:sub>
                          <m:r>
                            <a:rPr lang="en-US" altLang="zh-CN" sz="12238" i="1">
                              <a:latin typeface="Cambria Math" panose="02040503050406030204" pitchFamily="18" charset="0"/>
                            </a:rPr>
                            <m:t>3</m:t>
                          </m:r>
                        </m:sub>
                      </m:sSub>
                    </m:oMath>
                  </m:oMathPara>
                </a14:m>
                <a:endParaRPr lang="zh-CN" altLang="en-US" sz="12238" dirty="0"/>
              </a:p>
            </p:txBody>
          </p:sp>
        </mc:Choice>
        <mc:Fallback>
          <p:sp>
            <p:nvSpPr>
              <p:cNvPr id="28" name="文本框 27">
                <a:extLst>
                  <a:ext uri="{FF2B5EF4-FFF2-40B4-BE49-F238E27FC236}">
                    <a16:creationId xmlns:a16="http://schemas.microsoft.com/office/drawing/2014/main" id="{1185B53C-864B-4CCA-D0E4-1FFEB73D738C}"/>
                  </a:ext>
                </a:extLst>
              </p:cNvPr>
              <p:cNvSpPr txBox="1">
                <a:spLocks noRot="1" noChangeAspect="1" noMove="1" noResize="1" noEditPoints="1" noAdjustHandles="1" noChangeArrowheads="1" noChangeShapeType="1" noTextEdit="1"/>
              </p:cNvSpPr>
              <p:nvPr/>
            </p:nvSpPr>
            <p:spPr>
              <a:xfrm>
                <a:off x="5564258" y="-3690736"/>
                <a:ext cx="3757629" cy="1975605"/>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文本框 28">
                <a:extLst>
                  <a:ext uri="{FF2B5EF4-FFF2-40B4-BE49-F238E27FC236}">
                    <a16:creationId xmlns:a16="http://schemas.microsoft.com/office/drawing/2014/main" id="{5D8DB30C-9B3C-29D4-D53A-2F21099EE29D}"/>
                  </a:ext>
                </a:extLst>
              </p:cNvPr>
              <p:cNvSpPr txBox="1"/>
              <p:nvPr/>
            </p:nvSpPr>
            <p:spPr>
              <a:xfrm>
                <a:off x="8277114" y="-3690736"/>
                <a:ext cx="4771665" cy="19756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2238" i="1">
                              <a:latin typeface="Cambria Math" panose="02040503050406030204" pitchFamily="18" charset="0"/>
                            </a:rPr>
                          </m:ctrlPr>
                        </m:sSubPr>
                        <m:e>
                          <m:r>
                            <a:rPr lang="en-US" altLang="zh-CN" sz="12238" i="1">
                              <a:latin typeface="Cambria Math" panose="02040503050406030204" pitchFamily="18" charset="0"/>
                            </a:rPr>
                            <m:t>𝑥</m:t>
                          </m:r>
                        </m:e>
                        <m:sub>
                          <m:r>
                            <a:rPr lang="en-US" altLang="zh-CN" sz="12238" i="1">
                              <a:latin typeface="Cambria Math" panose="02040503050406030204" pitchFamily="18" charset="0"/>
                            </a:rPr>
                            <m:t>4</m:t>
                          </m:r>
                        </m:sub>
                      </m:sSub>
                    </m:oMath>
                  </m:oMathPara>
                </a14:m>
                <a:endParaRPr lang="zh-CN" altLang="en-US" sz="12238" dirty="0"/>
              </a:p>
            </p:txBody>
          </p:sp>
        </mc:Choice>
        <mc:Fallback>
          <p:sp>
            <p:nvSpPr>
              <p:cNvPr id="29" name="文本框 28">
                <a:extLst>
                  <a:ext uri="{FF2B5EF4-FFF2-40B4-BE49-F238E27FC236}">
                    <a16:creationId xmlns:a16="http://schemas.microsoft.com/office/drawing/2014/main" id="{5D8DB30C-9B3C-29D4-D53A-2F21099EE29D}"/>
                  </a:ext>
                </a:extLst>
              </p:cNvPr>
              <p:cNvSpPr txBox="1">
                <a:spLocks noRot="1" noChangeAspect="1" noMove="1" noResize="1" noEditPoints="1" noAdjustHandles="1" noChangeArrowheads="1" noChangeShapeType="1" noTextEdit="1"/>
              </p:cNvSpPr>
              <p:nvPr/>
            </p:nvSpPr>
            <p:spPr>
              <a:xfrm>
                <a:off x="8277114" y="-3690736"/>
                <a:ext cx="4771665" cy="1975605"/>
              </a:xfrm>
              <a:prstGeom prst="rect">
                <a:avLst/>
              </a:prstGeom>
              <a:blipFill>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8138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表格 19">
            <a:extLst>
              <a:ext uri="{FF2B5EF4-FFF2-40B4-BE49-F238E27FC236}">
                <a16:creationId xmlns:a16="http://schemas.microsoft.com/office/drawing/2014/main" id="{2E5F92D5-6D92-930D-8145-D8EFF8A8E13B}"/>
              </a:ext>
            </a:extLst>
          </p:cNvPr>
          <p:cNvGraphicFramePr>
            <a:graphicFrameLocks noGrp="1"/>
          </p:cNvGraphicFramePr>
          <p:nvPr>
            <p:extLst>
              <p:ext uri="{D42A27DB-BD31-4B8C-83A1-F6EECF244321}">
                <p14:modId xmlns:p14="http://schemas.microsoft.com/office/powerpoint/2010/main" val="4153471381"/>
              </p:ext>
            </p:extLst>
          </p:nvPr>
        </p:nvGraphicFramePr>
        <p:xfrm>
          <a:off x="-2891508" y="-3769197"/>
          <a:ext cx="16582832" cy="14393740"/>
        </p:xfrm>
        <a:graphic>
          <a:graphicData uri="http://schemas.openxmlformats.org/drawingml/2006/table">
            <a:tbl>
              <a:tblPr firstRow="1" bandRow="1">
                <a:tableStyleId>{5C22544A-7EE6-4342-B048-85BDC9FD1C3A}</a:tableStyleId>
              </a:tblPr>
              <a:tblGrid>
                <a:gridCol w="2763804">
                  <a:extLst>
                    <a:ext uri="{9D8B030D-6E8A-4147-A177-3AD203B41FA5}">
                      <a16:colId xmlns:a16="http://schemas.microsoft.com/office/drawing/2014/main" val="4048087300"/>
                    </a:ext>
                  </a:extLst>
                </a:gridCol>
                <a:gridCol w="2763804">
                  <a:extLst>
                    <a:ext uri="{9D8B030D-6E8A-4147-A177-3AD203B41FA5}">
                      <a16:colId xmlns:a16="http://schemas.microsoft.com/office/drawing/2014/main" val="829567495"/>
                    </a:ext>
                  </a:extLst>
                </a:gridCol>
                <a:gridCol w="2763804">
                  <a:extLst>
                    <a:ext uri="{9D8B030D-6E8A-4147-A177-3AD203B41FA5}">
                      <a16:colId xmlns:a16="http://schemas.microsoft.com/office/drawing/2014/main" val="1869609705"/>
                    </a:ext>
                  </a:extLst>
                </a:gridCol>
                <a:gridCol w="2763804">
                  <a:extLst>
                    <a:ext uri="{9D8B030D-6E8A-4147-A177-3AD203B41FA5}">
                      <a16:colId xmlns:a16="http://schemas.microsoft.com/office/drawing/2014/main" val="2610860937"/>
                    </a:ext>
                  </a:extLst>
                </a:gridCol>
                <a:gridCol w="2763804">
                  <a:extLst>
                    <a:ext uri="{9D8B030D-6E8A-4147-A177-3AD203B41FA5}">
                      <a16:colId xmlns:a16="http://schemas.microsoft.com/office/drawing/2014/main" val="81708999"/>
                    </a:ext>
                  </a:extLst>
                </a:gridCol>
                <a:gridCol w="2763804">
                  <a:extLst>
                    <a:ext uri="{9D8B030D-6E8A-4147-A177-3AD203B41FA5}">
                      <a16:colId xmlns:a16="http://schemas.microsoft.com/office/drawing/2014/main" val="2478854051"/>
                    </a:ext>
                  </a:extLst>
                </a:gridCol>
              </a:tblGrid>
              <a:tr h="3116142">
                <a:tc>
                  <a:txBody>
                    <a:bodyPr/>
                    <a:lstStyle/>
                    <a:p>
                      <a:pPr algn="ctr"/>
                      <a:endParaRPr lang="zh-CN" altLang="en-US" sz="9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9000" dirty="0">
                          <a:solidFill>
                            <a:schemeClr val="tx1"/>
                          </a:solidFill>
                        </a:rPr>
                        <a:t>町</a:t>
                      </a:r>
                      <a:r>
                        <a:rPr lang="en-US" altLang="ja-JP" sz="9000" dirty="0">
                          <a:solidFill>
                            <a:schemeClr val="tx1"/>
                          </a:solidFill>
                        </a:rPr>
                        <a:t>1</a:t>
                      </a:r>
                      <a:endParaRPr lang="zh-CN" altLang="en-US" sz="9000" dirty="0">
                        <a:solidFill>
                          <a:schemeClr val="tx1"/>
                        </a:solidFill>
                      </a:endParaRP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9000" dirty="0">
                          <a:solidFill>
                            <a:schemeClr val="tx1"/>
                          </a:solidFill>
                        </a:rPr>
                        <a:t>町</a:t>
                      </a:r>
                      <a:r>
                        <a:rPr lang="en-US" altLang="ja-JP" sz="9000" dirty="0">
                          <a:solidFill>
                            <a:schemeClr val="tx1"/>
                          </a:solidFill>
                        </a:rPr>
                        <a:t>2</a:t>
                      </a:r>
                      <a:endParaRPr lang="zh-CN" altLang="en-US" sz="9000" dirty="0">
                        <a:solidFill>
                          <a:schemeClr val="tx1"/>
                        </a:solidFill>
                      </a:endParaRP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9000" dirty="0">
                          <a:solidFill>
                            <a:schemeClr val="tx1"/>
                          </a:solidFill>
                        </a:rPr>
                        <a:t>町</a:t>
                      </a:r>
                      <a:r>
                        <a:rPr lang="en-US" altLang="ja-JP" sz="9000" dirty="0">
                          <a:solidFill>
                            <a:schemeClr val="tx1"/>
                          </a:solidFill>
                        </a:rPr>
                        <a:t>3</a:t>
                      </a:r>
                      <a:endParaRPr lang="zh-CN" altLang="en-US" sz="9000" dirty="0">
                        <a:solidFill>
                          <a:schemeClr val="tx1"/>
                        </a:solidFill>
                      </a:endParaRP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9000" dirty="0">
                          <a:solidFill>
                            <a:schemeClr val="tx1"/>
                          </a:solidFill>
                        </a:rPr>
                        <a:t>町</a:t>
                      </a:r>
                      <a:r>
                        <a:rPr lang="en-US" altLang="ja-JP" sz="9000" dirty="0">
                          <a:solidFill>
                            <a:schemeClr val="tx1"/>
                          </a:solidFill>
                        </a:rPr>
                        <a:t>4</a:t>
                      </a:r>
                      <a:endParaRPr lang="zh-CN" altLang="en-US" sz="9000" dirty="0">
                        <a:solidFill>
                          <a:schemeClr val="tx1"/>
                        </a:solidFill>
                      </a:endParaRP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9000" dirty="0">
                          <a:solidFill>
                            <a:schemeClr val="tx1"/>
                          </a:solidFill>
                        </a:rPr>
                        <a:t>町</a:t>
                      </a:r>
                      <a:r>
                        <a:rPr lang="en-US" altLang="ja-JP" sz="9000" dirty="0">
                          <a:solidFill>
                            <a:schemeClr val="tx1"/>
                          </a:solidFill>
                        </a:rPr>
                        <a:t>5</a:t>
                      </a:r>
                      <a:endParaRPr lang="zh-CN" altLang="en-US" sz="9000" dirty="0">
                        <a:solidFill>
                          <a:schemeClr val="tx1"/>
                        </a:solidFill>
                      </a:endParaRP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22555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9000" b="1" dirty="0">
                          <a:solidFill>
                            <a:schemeClr val="tx1"/>
                          </a:solidFill>
                        </a:rPr>
                        <a:t>町</a:t>
                      </a:r>
                      <a:r>
                        <a:rPr lang="en-US" altLang="ja-JP" sz="9000" b="1" dirty="0">
                          <a:solidFill>
                            <a:schemeClr val="tx1"/>
                          </a:solidFill>
                        </a:rPr>
                        <a:t>1</a:t>
                      </a:r>
                      <a:endParaRPr lang="zh-CN" altLang="en-US" sz="9000" b="1" dirty="0">
                        <a:solidFill>
                          <a:schemeClr val="tx1"/>
                        </a:solidFill>
                      </a:endParaRP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9000" dirty="0"/>
                        <a:t>0</a:t>
                      </a:r>
                      <a:endParaRPr lang="zh-CN" altLang="en-US" sz="9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9000" dirty="0"/>
                        <a:t>1</a:t>
                      </a:r>
                      <a:endParaRPr lang="zh-CN" altLang="en-US" sz="9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9000" dirty="0"/>
                        <a:t>3</a:t>
                      </a:r>
                      <a:endParaRPr lang="zh-CN" altLang="en-US" sz="9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9000" dirty="0"/>
                        <a:t>3</a:t>
                      </a:r>
                      <a:endParaRPr lang="zh-CN" altLang="en-US" sz="9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9000" dirty="0"/>
                        <a:t>2</a:t>
                      </a:r>
                      <a:endParaRPr lang="zh-CN" altLang="en-US" sz="9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22555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9000" b="1" dirty="0">
                          <a:solidFill>
                            <a:schemeClr val="tx1"/>
                          </a:solidFill>
                        </a:rPr>
                        <a:t>町</a:t>
                      </a:r>
                      <a:r>
                        <a:rPr lang="en-US" altLang="ja-JP" sz="9000" b="1" dirty="0">
                          <a:solidFill>
                            <a:schemeClr val="tx1"/>
                          </a:solidFill>
                        </a:rPr>
                        <a:t>2</a:t>
                      </a:r>
                      <a:endParaRPr lang="zh-CN" altLang="en-US" sz="9000" b="1" dirty="0">
                        <a:solidFill>
                          <a:schemeClr val="tx1"/>
                        </a:solidFill>
                      </a:endParaRP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9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9000" dirty="0"/>
                        <a:t>0</a:t>
                      </a:r>
                      <a:endParaRPr lang="zh-CN" altLang="en-US" sz="9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9000" dirty="0"/>
                        <a:t>2</a:t>
                      </a:r>
                      <a:endParaRPr lang="zh-CN" altLang="en-US" sz="9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9000" dirty="0"/>
                        <a:t>3</a:t>
                      </a:r>
                      <a:endParaRPr lang="zh-CN" altLang="en-US" sz="9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9000" dirty="0"/>
                        <a:t>7</a:t>
                      </a:r>
                      <a:endParaRPr lang="zh-CN" altLang="en-US" sz="9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22555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9000" b="1" dirty="0">
                          <a:solidFill>
                            <a:schemeClr val="tx1"/>
                          </a:solidFill>
                        </a:rPr>
                        <a:t>町</a:t>
                      </a:r>
                      <a:r>
                        <a:rPr lang="en-US" altLang="ja-JP" sz="9000" b="1" dirty="0">
                          <a:solidFill>
                            <a:schemeClr val="tx1"/>
                          </a:solidFill>
                        </a:rPr>
                        <a:t>3</a:t>
                      </a:r>
                      <a:endParaRPr lang="zh-CN" altLang="en-US" sz="9000" b="1" dirty="0">
                        <a:solidFill>
                          <a:schemeClr val="tx1"/>
                        </a:solidFill>
                      </a:endParaRP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9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9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9000" dirty="0"/>
                        <a:t>0</a:t>
                      </a:r>
                      <a:endParaRPr lang="zh-CN" altLang="en-US" sz="9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9000" dirty="0"/>
                        <a:t>2</a:t>
                      </a:r>
                      <a:endParaRPr lang="zh-CN" altLang="en-US" sz="9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9000" dirty="0"/>
                        <a:t>6</a:t>
                      </a:r>
                      <a:endParaRPr lang="zh-CN" altLang="en-US" sz="9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22555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9000" b="1" dirty="0">
                          <a:solidFill>
                            <a:schemeClr val="tx1"/>
                          </a:solidFill>
                        </a:rPr>
                        <a:t>町</a:t>
                      </a:r>
                      <a:r>
                        <a:rPr lang="en-US" altLang="ja-JP" sz="9000" b="1" dirty="0">
                          <a:solidFill>
                            <a:schemeClr val="tx1"/>
                          </a:solidFill>
                        </a:rPr>
                        <a:t>4</a:t>
                      </a:r>
                      <a:endParaRPr lang="zh-CN" altLang="en-US" sz="9000" b="1" dirty="0">
                        <a:solidFill>
                          <a:schemeClr val="tx1"/>
                        </a:solidFill>
                      </a:endParaRP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9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9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9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9000" dirty="0"/>
                        <a:t>0</a:t>
                      </a:r>
                      <a:endParaRPr lang="zh-CN" altLang="en-US" sz="9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9000" dirty="0"/>
                        <a:t>3</a:t>
                      </a:r>
                      <a:endParaRPr lang="zh-CN" altLang="en-US" sz="9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22555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9000" b="1" kern="1200" dirty="0">
                          <a:solidFill>
                            <a:schemeClr val="tx1"/>
                          </a:solidFill>
                          <a:latin typeface="+mn-lt"/>
                          <a:ea typeface="+mn-ea"/>
                          <a:cs typeface="+mn-cs"/>
                        </a:rPr>
                        <a:t>町</a:t>
                      </a:r>
                      <a:r>
                        <a:rPr lang="en-US" altLang="zh-CN" sz="9000" b="1" kern="1200" dirty="0">
                          <a:solidFill>
                            <a:schemeClr val="tx1"/>
                          </a:solidFill>
                          <a:latin typeface="+mn-lt"/>
                          <a:ea typeface="+mn-ea"/>
                          <a:cs typeface="+mn-cs"/>
                        </a:rPr>
                        <a:t>5</a:t>
                      </a: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9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9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9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9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9000" dirty="0"/>
                        <a:t>0</a:t>
                      </a:r>
                      <a:endParaRPr lang="zh-CN" altLang="en-US" sz="90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spTree>
    <p:extLst>
      <p:ext uri="{BB962C8B-B14F-4D97-AF65-F5344CB8AC3E}">
        <p14:creationId xmlns:p14="http://schemas.microsoft.com/office/powerpoint/2010/main" val="629291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18808032" y="-6532208"/>
            <a:ext cx="7332135" cy="2411109"/>
          </a:xfrm>
          <a:prstGeom prst="rect">
            <a:avLst/>
          </a:prstGeom>
          <a:noFill/>
        </p:spPr>
        <p:txBody>
          <a:bodyPr wrap="none" rtlCol="0">
            <a:spAutoFit/>
          </a:bodyPr>
          <a:lstStyle/>
          <a:p>
            <a:r>
              <a:rPr lang="en-US" altLang="ja-JP" sz="15068" b="1" dirty="0"/>
              <a:t>TSP</a:t>
            </a:r>
            <a:r>
              <a:rPr lang="ja-JP" altLang="en-US" sz="15068" b="1" dirty="0"/>
              <a:t>問題</a:t>
            </a:r>
            <a:endParaRPr lang="zh-CN" altLang="en-US" sz="15068"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21714393" y="-3126330"/>
            <a:ext cx="54228547" cy="3389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6779"/>
          </a:p>
        </p:txBody>
      </p:sp>
      <p:sp>
        <p:nvSpPr>
          <p:cNvPr id="5" name="文本框 4">
            <a:extLst>
              <a:ext uri="{FF2B5EF4-FFF2-40B4-BE49-F238E27FC236}">
                <a16:creationId xmlns:a16="http://schemas.microsoft.com/office/drawing/2014/main" id="{CB47FB24-F3A2-94B3-CAC2-6E0F4AB32723}"/>
              </a:ext>
            </a:extLst>
          </p:cNvPr>
          <p:cNvSpPr txBox="1"/>
          <p:nvPr/>
        </p:nvSpPr>
        <p:spPr>
          <a:xfrm>
            <a:off x="-22763804" y="-10004560"/>
            <a:ext cx="31164310" cy="9254649"/>
          </a:xfrm>
          <a:prstGeom prst="rect">
            <a:avLst/>
          </a:prstGeom>
          <a:noFill/>
        </p:spPr>
        <p:txBody>
          <a:bodyPr wrap="square">
            <a:spAutoFit/>
          </a:bodyPr>
          <a:lstStyle/>
          <a:p>
            <a:r>
              <a:rPr lang="en-US" altLang="ja-JP" sz="6779" b="1" dirty="0"/>
              <a:t>TSP</a:t>
            </a:r>
            <a:r>
              <a:rPr lang="ja-JP" altLang="en-US" sz="6779" b="1" dirty="0"/>
              <a:t>（巡回セールスマン）問題</a:t>
            </a:r>
            <a:endParaRPr lang="en-US" altLang="ja-JP" sz="6779" b="1" dirty="0"/>
          </a:p>
          <a:p>
            <a:endParaRPr lang="en-US" altLang="zh-CN" sz="7537" dirty="0"/>
          </a:p>
          <a:p>
            <a:r>
              <a:rPr lang="ja-JP" altLang="en-US" sz="7537" dirty="0"/>
              <a:t>町の座標あるいは距離行列が与えられたとき、全ての町をちょうど一度ずつ巡り出発地に戻る巡回路のうちで総移動距離が最小のものを求める組合せ最適化問題である</a:t>
            </a:r>
            <a:endParaRPr lang="en-US" altLang="ja-JP" sz="7537" dirty="0"/>
          </a:p>
          <a:p>
            <a:endParaRPr lang="en-US" altLang="zh-CN" sz="7537" dirty="0"/>
          </a:p>
          <a:p>
            <a:r>
              <a:rPr lang="ja-JP" altLang="en-US" sz="7537" dirty="0"/>
              <a:t>例えば：</a:t>
            </a:r>
            <a:endParaRPr lang="en-US" altLang="ja-JP" sz="7537" dirty="0"/>
          </a:p>
          <a:p>
            <a:r>
              <a:rPr lang="ja-JP" altLang="en-US" sz="7537" dirty="0"/>
              <a:t>町五つある</a:t>
            </a:r>
            <a:r>
              <a:rPr lang="en-US" altLang="ja-JP" sz="7537" dirty="0"/>
              <a:t>TSP</a:t>
            </a:r>
            <a:r>
              <a:rPr lang="ja-JP" altLang="en-US" sz="7537" dirty="0"/>
              <a:t>インスタンス</a:t>
            </a:r>
            <a:endParaRPr lang="zh-CN" altLang="en-US" sz="7537" dirty="0"/>
          </a:p>
        </p:txBody>
      </p:sp>
      <p:sp>
        <p:nvSpPr>
          <p:cNvPr id="73" name="文本框 72">
            <a:extLst>
              <a:ext uri="{FF2B5EF4-FFF2-40B4-BE49-F238E27FC236}">
                <a16:creationId xmlns:a16="http://schemas.microsoft.com/office/drawing/2014/main" id="{DC20ED38-6390-9556-488D-50F2BFB5AEC0}"/>
              </a:ext>
            </a:extLst>
          </p:cNvPr>
          <p:cNvSpPr txBox="1"/>
          <p:nvPr/>
        </p:nvSpPr>
        <p:spPr>
          <a:xfrm>
            <a:off x="4341179" y="7690761"/>
            <a:ext cx="23585831" cy="3571940"/>
          </a:xfrm>
          <a:prstGeom prst="rect">
            <a:avLst/>
          </a:prstGeom>
          <a:noFill/>
        </p:spPr>
        <p:txBody>
          <a:bodyPr wrap="square">
            <a:spAutoFit/>
          </a:bodyPr>
          <a:lstStyle/>
          <a:p>
            <a:r>
              <a:rPr lang="ja-JP" altLang="en-US" sz="7537" dirty="0"/>
              <a:t>このインスタンスの</a:t>
            </a:r>
            <a:endParaRPr lang="en-US" altLang="ja-JP" sz="7537" dirty="0"/>
          </a:p>
          <a:p>
            <a:r>
              <a:rPr lang="ja-JP" altLang="en-US" sz="7537" dirty="0"/>
              <a:t>最適巡回路：</a:t>
            </a:r>
            <a:r>
              <a:rPr lang="en-US" altLang="ja-JP" sz="7537" dirty="0"/>
              <a:t>1→2 → 3 → 4 → 5 →1</a:t>
            </a:r>
          </a:p>
          <a:p>
            <a:r>
              <a:rPr lang="ja-JP" altLang="en-US" sz="7537" dirty="0"/>
              <a:t>総距離は</a:t>
            </a:r>
            <a:r>
              <a:rPr lang="en-US" altLang="ja-JP" sz="7537" dirty="0"/>
              <a:t> 1+2+2+3+2=10</a:t>
            </a:r>
            <a:endParaRPr lang="zh-CN" altLang="en-US" sz="7537" dirty="0"/>
          </a:p>
        </p:txBody>
      </p:sp>
      <p:sp>
        <p:nvSpPr>
          <p:cNvPr id="19" name="文本框 18">
            <a:extLst>
              <a:ext uri="{FF2B5EF4-FFF2-40B4-BE49-F238E27FC236}">
                <a16:creationId xmlns:a16="http://schemas.microsoft.com/office/drawing/2014/main" id="{68959F60-62A5-E062-C745-7F2720D151D8}"/>
              </a:ext>
            </a:extLst>
          </p:cNvPr>
          <p:cNvSpPr txBox="1"/>
          <p:nvPr/>
        </p:nvSpPr>
        <p:spPr>
          <a:xfrm>
            <a:off x="-19687765" y="2641091"/>
            <a:ext cx="7917552" cy="1252202"/>
          </a:xfrm>
          <a:prstGeom prst="rect">
            <a:avLst/>
          </a:prstGeom>
          <a:noFill/>
        </p:spPr>
        <p:txBody>
          <a:bodyPr wrap="none" rtlCol="0">
            <a:spAutoFit/>
          </a:bodyPr>
          <a:lstStyle/>
          <a:p>
            <a:r>
              <a:rPr lang="ja-JP" altLang="en-US" sz="7537" dirty="0"/>
              <a:t>問題の</a:t>
            </a:r>
            <a:r>
              <a:rPr lang="ja-JP" altLang="en-US" sz="7537" b="1" dirty="0"/>
              <a:t>距離行列</a:t>
            </a:r>
            <a:r>
              <a:rPr lang="ja-JP" altLang="en-US" sz="7537" dirty="0"/>
              <a:t>：</a:t>
            </a:r>
            <a:endParaRPr lang="zh-CN" altLang="en-US" sz="7537" dirty="0"/>
          </a:p>
        </p:txBody>
      </p:sp>
      <p:graphicFrame>
        <p:nvGraphicFramePr>
          <p:cNvPr id="20" name="表格 19">
            <a:extLst>
              <a:ext uri="{FF2B5EF4-FFF2-40B4-BE49-F238E27FC236}">
                <a16:creationId xmlns:a16="http://schemas.microsoft.com/office/drawing/2014/main" id="{2E5F92D5-6D92-930D-8145-D8EFF8A8E13B}"/>
              </a:ext>
            </a:extLst>
          </p:cNvPr>
          <p:cNvGraphicFramePr>
            <a:graphicFrameLocks noGrp="1"/>
          </p:cNvGraphicFramePr>
          <p:nvPr/>
        </p:nvGraphicFramePr>
        <p:xfrm>
          <a:off x="-19171990" y="4663012"/>
          <a:ext cx="17866888" cy="14270466"/>
        </p:xfrm>
        <a:graphic>
          <a:graphicData uri="http://schemas.openxmlformats.org/drawingml/2006/table">
            <a:tbl>
              <a:tblPr firstRow="1" bandRow="1">
                <a:tableStyleId>{5C22544A-7EE6-4342-B048-85BDC9FD1C3A}</a:tableStyleId>
              </a:tblPr>
              <a:tblGrid>
                <a:gridCol w="2977816">
                  <a:extLst>
                    <a:ext uri="{9D8B030D-6E8A-4147-A177-3AD203B41FA5}">
                      <a16:colId xmlns:a16="http://schemas.microsoft.com/office/drawing/2014/main" val="4048087300"/>
                    </a:ext>
                  </a:extLst>
                </a:gridCol>
                <a:gridCol w="2977816">
                  <a:extLst>
                    <a:ext uri="{9D8B030D-6E8A-4147-A177-3AD203B41FA5}">
                      <a16:colId xmlns:a16="http://schemas.microsoft.com/office/drawing/2014/main" val="829567495"/>
                    </a:ext>
                  </a:extLst>
                </a:gridCol>
                <a:gridCol w="2977816">
                  <a:extLst>
                    <a:ext uri="{9D8B030D-6E8A-4147-A177-3AD203B41FA5}">
                      <a16:colId xmlns:a16="http://schemas.microsoft.com/office/drawing/2014/main" val="1869609705"/>
                    </a:ext>
                  </a:extLst>
                </a:gridCol>
                <a:gridCol w="2977816">
                  <a:extLst>
                    <a:ext uri="{9D8B030D-6E8A-4147-A177-3AD203B41FA5}">
                      <a16:colId xmlns:a16="http://schemas.microsoft.com/office/drawing/2014/main" val="2610860937"/>
                    </a:ext>
                  </a:extLst>
                </a:gridCol>
                <a:gridCol w="2977816">
                  <a:extLst>
                    <a:ext uri="{9D8B030D-6E8A-4147-A177-3AD203B41FA5}">
                      <a16:colId xmlns:a16="http://schemas.microsoft.com/office/drawing/2014/main" val="81708999"/>
                    </a:ext>
                  </a:extLst>
                </a:gridCol>
                <a:gridCol w="2977816">
                  <a:extLst>
                    <a:ext uri="{9D8B030D-6E8A-4147-A177-3AD203B41FA5}">
                      <a16:colId xmlns:a16="http://schemas.microsoft.com/office/drawing/2014/main" val="2478854051"/>
                    </a:ext>
                  </a:extLst>
                </a:gridCol>
              </a:tblGrid>
              <a:tr h="3089464">
                <a:tc>
                  <a:txBody>
                    <a:bodyPr/>
                    <a:lstStyle/>
                    <a:p>
                      <a:pPr algn="ctr"/>
                      <a:endParaRPr lang="zh-CN" altLang="en-US" sz="32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3200" dirty="0">
                          <a:solidFill>
                            <a:schemeClr val="tx1"/>
                          </a:solidFill>
                        </a:rPr>
                        <a:t>町</a:t>
                      </a:r>
                      <a:r>
                        <a:rPr lang="en-US" altLang="ja-JP" sz="3200" dirty="0">
                          <a:solidFill>
                            <a:schemeClr val="tx1"/>
                          </a:solidFill>
                        </a:rPr>
                        <a:t>1</a:t>
                      </a:r>
                      <a:endParaRPr lang="zh-CN" altLang="en-US" sz="3200" dirty="0">
                        <a:solidFill>
                          <a:schemeClr val="tx1"/>
                        </a:solidFill>
                      </a:endParaRP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3200" dirty="0">
                          <a:solidFill>
                            <a:schemeClr val="tx1"/>
                          </a:solidFill>
                        </a:rPr>
                        <a:t>町</a:t>
                      </a:r>
                      <a:r>
                        <a:rPr lang="en-US" altLang="ja-JP" sz="3200" dirty="0">
                          <a:solidFill>
                            <a:schemeClr val="tx1"/>
                          </a:solidFill>
                        </a:rPr>
                        <a:t>2</a:t>
                      </a:r>
                      <a:endParaRPr lang="zh-CN" altLang="en-US" sz="3200" dirty="0">
                        <a:solidFill>
                          <a:schemeClr val="tx1"/>
                        </a:solidFill>
                      </a:endParaRP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3200" dirty="0">
                          <a:solidFill>
                            <a:schemeClr val="tx1"/>
                          </a:solidFill>
                        </a:rPr>
                        <a:t>町</a:t>
                      </a:r>
                      <a:r>
                        <a:rPr lang="en-US" altLang="ja-JP" sz="3200" dirty="0">
                          <a:solidFill>
                            <a:schemeClr val="tx1"/>
                          </a:solidFill>
                        </a:rPr>
                        <a:t>3</a:t>
                      </a:r>
                      <a:endParaRPr lang="zh-CN" altLang="en-US" sz="3200" dirty="0">
                        <a:solidFill>
                          <a:schemeClr val="tx1"/>
                        </a:solidFill>
                      </a:endParaRP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3200" dirty="0">
                          <a:solidFill>
                            <a:schemeClr val="tx1"/>
                          </a:solidFill>
                        </a:rPr>
                        <a:t>町</a:t>
                      </a:r>
                      <a:r>
                        <a:rPr lang="en-US" altLang="ja-JP" sz="3200" dirty="0">
                          <a:solidFill>
                            <a:schemeClr val="tx1"/>
                          </a:solidFill>
                        </a:rPr>
                        <a:t>4</a:t>
                      </a:r>
                      <a:endParaRPr lang="zh-CN" altLang="en-US" sz="3200" dirty="0">
                        <a:solidFill>
                          <a:schemeClr val="tx1"/>
                        </a:solidFill>
                      </a:endParaRP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3200" dirty="0">
                          <a:solidFill>
                            <a:schemeClr val="tx1"/>
                          </a:solidFill>
                        </a:rPr>
                        <a:t>町</a:t>
                      </a:r>
                      <a:r>
                        <a:rPr lang="en-US" altLang="ja-JP" sz="3200" dirty="0">
                          <a:solidFill>
                            <a:schemeClr val="tx1"/>
                          </a:solidFill>
                        </a:rPr>
                        <a:t>5</a:t>
                      </a:r>
                      <a:endParaRPr lang="zh-CN" altLang="en-US" sz="3200" dirty="0">
                        <a:solidFill>
                          <a:schemeClr val="tx1"/>
                        </a:solidFill>
                      </a:endParaRP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22362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3200" b="1" dirty="0">
                          <a:solidFill>
                            <a:schemeClr val="tx1"/>
                          </a:solidFill>
                        </a:rPr>
                        <a:t>町</a:t>
                      </a:r>
                      <a:r>
                        <a:rPr lang="en-US" altLang="ja-JP" sz="3200" b="1" dirty="0">
                          <a:solidFill>
                            <a:schemeClr val="tx1"/>
                          </a:solidFill>
                        </a:rPr>
                        <a:t>1</a:t>
                      </a:r>
                      <a:endParaRPr lang="zh-CN" altLang="en-US" sz="3200" b="1" dirty="0">
                        <a:solidFill>
                          <a:schemeClr val="tx1"/>
                        </a:solidFill>
                      </a:endParaRP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200" dirty="0"/>
                        <a:t>0</a:t>
                      </a:r>
                      <a:endParaRPr lang="zh-CN" altLang="en-US" sz="32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200" dirty="0"/>
                        <a:t>1</a:t>
                      </a:r>
                      <a:endParaRPr lang="zh-CN" altLang="en-US" sz="32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200" dirty="0"/>
                        <a:t>3</a:t>
                      </a:r>
                      <a:endParaRPr lang="zh-CN" altLang="en-US" sz="32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200" dirty="0"/>
                        <a:t>3</a:t>
                      </a:r>
                      <a:endParaRPr lang="zh-CN" altLang="en-US" sz="32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200" dirty="0"/>
                        <a:t>2</a:t>
                      </a:r>
                      <a:endParaRPr lang="zh-CN" altLang="en-US" sz="32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22362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3200" b="1" dirty="0">
                          <a:solidFill>
                            <a:schemeClr val="tx1"/>
                          </a:solidFill>
                        </a:rPr>
                        <a:t>町</a:t>
                      </a:r>
                      <a:r>
                        <a:rPr lang="en-US" altLang="ja-JP" sz="3200" b="1" dirty="0">
                          <a:solidFill>
                            <a:schemeClr val="tx1"/>
                          </a:solidFill>
                        </a:rPr>
                        <a:t>2</a:t>
                      </a:r>
                      <a:endParaRPr lang="zh-CN" altLang="en-US" sz="3200" b="1" dirty="0">
                        <a:solidFill>
                          <a:schemeClr val="tx1"/>
                        </a:solidFill>
                      </a:endParaRP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32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3200" dirty="0"/>
                        <a:t>0</a:t>
                      </a:r>
                      <a:endParaRPr lang="zh-CN" altLang="en-US" sz="32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200" dirty="0"/>
                        <a:t>2</a:t>
                      </a:r>
                      <a:endParaRPr lang="zh-CN" altLang="en-US" sz="32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200" dirty="0"/>
                        <a:t>3</a:t>
                      </a:r>
                      <a:endParaRPr lang="zh-CN" altLang="en-US" sz="32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200" dirty="0"/>
                        <a:t>7</a:t>
                      </a:r>
                      <a:endParaRPr lang="zh-CN" altLang="en-US" sz="32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22362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3200" b="1" dirty="0">
                          <a:solidFill>
                            <a:schemeClr val="tx1"/>
                          </a:solidFill>
                        </a:rPr>
                        <a:t>町</a:t>
                      </a:r>
                      <a:r>
                        <a:rPr lang="en-US" altLang="ja-JP" sz="3200" b="1" dirty="0">
                          <a:solidFill>
                            <a:schemeClr val="tx1"/>
                          </a:solidFill>
                        </a:rPr>
                        <a:t>3</a:t>
                      </a:r>
                      <a:endParaRPr lang="zh-CN" altLang="en-US" sz="3200" b="1" dirty="0">
                        <a:solidFill>
                          <a:schemeClr val="tx1"/>
                        </a:solidFill>
                      </a:endParaRP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32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32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3200" dirty="0"/>
                        <a:t>0</a:t>
                      </a:r>
                      <a:endParaRPr lang="zh-CN" altLang="en-US" sz="32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200" dirty="0"/>
                        <a:t>2</a:t>
                      </a:r>
                      <a:endParaRPr lang="zh-CN" altLang="en-US" sz="32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200" dirty="0"/>
                        <a:t>6</a:t>
                      </a:r>
                      <a:endParaRPr lang="zh-CN" altLang="en-US" sz="32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22362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3200" b="1" dirty="0">
                          <a:solidFill>
                            <a:schemeClr val="tx1"/>
                          </a:solidFill>
                        </a:rPr>
                        <a:t>町</a:t>
                      </a:r>
                      <a:r>
                        <a:rPr lang="en-US" altLang="ja-JP" sz="3200" b="1" dirty="0">
                          <a:solidFill>
                            <a:schemeClr val="tx1"/>
                          </a:solidFill>
                        </a:rPr>
                        <a:t>4</a:t>
                      </a:r>
                      <a:endParaRPr lang="zh-CN" altLang="en-US" sz="3200" b="1" dirty="0">
                        <a:solidFill>
                          <a:schemeClr val="tx1"/>
                        </a:solidFill>
                      </a:endParaRP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32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32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32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3200" dirty="0"/>
                        <a:t>0</a:t>
                      </a:r>
                      <a:endParaRPr lang="zh-CN" altLang="en-US" sz="32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200" dirty="0"/>
                        <a:t>3</a:t>
                      </a:r>
                      <a:endParaRPr lang="zh-CN" altLang="en-US" sz="32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22362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9000" b="1" kern="1200" dirty="0">
                          <a:solidFill>
                            <a:schemeClr val="tx1"/>
                          </a:solidFill>
                          <a:latin typeface="+mn-lt"/>
                          <a:ea typeface="+mn-ea"/>
                          <a:cs typeface="+mn-cs"/>
                        </a:rPr>
                        <a:t>町</a:t>
                      </a:r>
                      <a:r>
                        <a:rPr lang="en-US" altLang="zh-CN" sz="3200" b="1" dirty="0">
                          <a:solidFill>
                            <a:schemeClr val="tx1"/>
                          </a:solidFill>
                        </a:rPr>
                        <a:t>5</a:t>
                      </a:r>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32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32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32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32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3200" dirty="0"/>
                        <a:t>0</a:t>
                      </a:r>
                      <a:endParaRPr lang="zh-CN" altLang="en-US" sz="3200" dirty="0"/>
                    </a:p>
                  </a:txBody>
                  <a:tcPr marL="430523" marR="430523" marT="215266" marB="2152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grpSp>
        <p:nvGrpSpPr>
          <p:cNvPr id="10" name="组合 9">
            <a:extLst>
              <a:ext uri="{FF2B5EF4-FFF2-40B4-BE49-F238E27FC236}">
                <a16:creationId xmlns:a16="http://schemas.microsoft.com/office/drawing/2014/main" id="{9AA13EC3-9EDB-AC39-7045-A9A6F4544FF3}"/>
              </a:ext>
            </a:extLst>
          </p:cNvPr>
          <p:cNvGrpSpPr/>
          <p:nvPr/>
        </p:nvGrpSpPr>
        <p:grpSpPr>
          <a:xfrm>
            <a:off x="3079123" y="175375"/>
            <a:ext cx="8980102" cy="7371442"/>
            <a:chOff x="886691" y="3441643"/>
            <a:chExt cx="1907308" cy="1565640"/>
          </a:xfrm>
        </p:grpSpPr>
        <p:sp>
          <p:nvSpPr>
            <p:cNvPr id="11" name="椭圆 10">
              <a:extLst>
                <a:ext uri="{FF2B5EF4-FFF2-40B4-BE49-F238E27FC236}">
                  <a16:creationId xmlns:a16="http://schemas.microsoft.com/office/drawing/2014/main" id="{81A99C91-FAC8-D4DD-58C5-8CF655573B6E}"/>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6779" dirty="0"/>
                <a:t>1</a:t>
              </a:r>
              <a:endParaRPr lang="zh-CN" altLang="en-US" sz="6779" dirty="0"/>
            </a:p>
          </p:txBody>
        </p:sp>
        <p:sp>
          <p:nvSpPr>
            <p:cNvPr id="13" name="椭圆 12">
              <a:extLst>
                <a:ext uri="{FF2B5EF4-FFF2-40B4-BE49-F238E27FC236}">
                  <a16:creationId xmlns:a16="http://schemas.microsoft.com/office/drawing/2014/main" id="{EEF53994-0C5C-4F51-3563-B026FF92E60A}"/>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6779" dirty="0"/>
                <a:t>4</a:t>
              </a:r>
              <a:endParaRPr lang="zh-CN" altLang="en-US" sz="6779" dirty="0"/>
            </a:p>
          </p:txBody>
        </p:sp>
        <p:sp>
          <p:nvSpPr>
            <p:cNvPr id="15" name="椭圆 14">
              <a:extLst>
                <a:ext uri="{FF2B5EF4-FFF2-40B4-BE49-F238E27FC236}">
                  <a16:creationId xmlns:a16="http://schemas.microsoft.com/office/drawing/2014/main" id="{63CD8018-EE37-8867-D337-1761986AD9A8}"/>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6779" dirty="0"/>
                <a:t>2</a:t>
              </a:r>
              <a:endParaRPr lang="zh-CN" altLang="en-US" sz="6779" dirty="0"/>
            </a:p>
          </p:txBody>
        </p:sp>
        <p:sp>
          <p:nvSpPr>
            <p:cNvPr id="17" name="椭圆 16">
              <a:extLst>
                <a:ext uri="{FF2B5EF4-FFF2-40B4-BE49-F238E27FC236}">
                  <a16:creationId xmlns:a16="http://schemas.microsoft.com/office/drawing/2014/main" id="{967AC71F-54B4-B992-CCF6-60350675CE4C}"/>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6779" dirty="0"/>
                <a:t>3</a:t>
              </a:r>
              <a:endParaRPr lang="zh-CN" altLang="en-US" sz="6779" dirty="0"/>
            </a:p>
          </p:txBody>
        </p:sp>
        <p:sp>
          <p:nvSpPr>
            <p:cNvPr id="18" name="椭圆 17">
              <a:extLst>
                <a:ext uri="{FF2B5EF4-FFF2-40B4-BE49-F238E27FC236}">
                  <a16:creationId xmlns:a16="http://schemas.microsoft.com/office/drawing/2014/main" id="{24598F3A-5BC4-AD3E-908E-641D48B3F34D}"/>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6779" dirty="0"/>
                <a:t>5</a:t>
              </a:r>
              <a:endParaRPr lang="zh-CN" altLang="en-US" sz="6779" dirty="0"/>
            </a:p>
          </p:txBody>
        </p:sp>
        <p:cxnSp>
          <p:nvCxnSpPr>
            <p:cNvPr id="21" name="直接连接符 20">
              <a:extLst>
                <a:ext uri="{FF2B5EF4-FFF2-40B4-BE49-F238E27FC236}">
                  <a16:creationId xmlns:a16="http://schemas.microsoft.com/office/drawing/2014/main" id="{E8A7D8AC-B781-B2ED-BB84-A3A442B1C36A}"/>
                </a:ext>
              </a:extLst>
            </p:cNvPr>
            <p:cNvCxnSpPr>
              <a:cxnSpLocks/>
              <a:stCxn id="11" idx="5"/>
              <a:endCxn id="15"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直接连接符 21">
              <a:extLst>
                <a:ext uri="{FF2B5EF4-FFF2-40B4-BE49-F238E27FC236}">
                  <a16:creationId xmlns:a16="http://schemas.microsoft.com/office/drawing/2014/main" id="{993B3C38-5B3A-AD34-CF84-861D84206945}"/>
                </a:ext>
              </a:extLst>
            </p:cNvPr>
            <p:cNvCxnSpPr>
              <a:stCxn id="11" idx="5"/>
              <a:endCxn id="17"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直接连接符 22">
              <a:extLst>
                <a:ext uri="{FF2B5EF4-FFF2-40B4-BE49-F238E27FC236}">
                  <a16:creationId xmlns:a16="http://schemas.microsoft.com/office/drawing/2014/main" id="{5ECC3C0A-39B7-0421-9504-FFCA461E7523}"/>
                </a:ext>
              </a:extLst>
            </p:cNvPr>
            <p:cNvCxnSpPr>
              <a:stCxn id="11" idx="5"/>
              <a:endCxn id="13"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直接连接符 24">
              <a:extLst>
                <a:ext uri="{FF2B5EF4-FFF2-40B4-BE49-F238E27FC236}">
                  <a16:creationId xmlns:a16="http://schemas.microsoft.com/office/drawing/2014/main" id="{0978EC1C-C1DA-3CB0-55BD-D02E17FBA50A}"/>
                </a:ext>
              </a:extLst>
            </p:cNvPr>
            <p:cNvCxnSpPr>
              <a:stCxn id="11" idx="5"/>
              <a:endCxn id="18"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接连接符 26">
              <a:extLst>
                <a:ext uri="{FF2B5EF4-FFF2-40B4-BE49-F238E27FC236}">
                  <a16:creationId xmlns:a16="http://schemas.microsoft.com/office/drawing/2014/main" id="{EA1D0F4D-80B2-2976-F73E-552F98F91E5C}"/>
                </a:ext>
              </a:extLst>
            </p:cNvPr>
            <p:cNvCxnSpPr>
              <a:stCxn id="15" idx="3"/>
              <a:endCxn id="17"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id="{FBAF216B-E404-67E2-19C6-CF6FACFB5995}"/>
                </a:ext>
              </a:extLst>
            </p:cNvPr>
            <p:cNvCxnSpPr>
              <a:stCxn id="15" idx="3"/>
              <a:endCxn id="13"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直接连接符 28">
              <a:extLst>
                <a:ext uri="{FF2B5EF4-FFF2-40B4-BE49-F238E27FC236}">
                  <a16:creationId xmlns:a16="http://schemas.microsoft.com/office/drawing/2014/main" id="{905607EE-FB46-075E-ACDD-1332F06D7AE5}"/>
                </a:ext>
              </a:extLst>
            </p:cNvPr>
            <p:cNvCxnSpPr>
              <a:stCxn id="15" idx="3"/>
              <a:endCxn id="18"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直接连接符 29">
              <a:extLst>
                <a:ext uri="{FF2B5EF4-FFF2-40B4-BE49-F238E27FC236}">
                  <a16:creationId xmlns:a16="http://schemas.microsoft.com/office/drawing/2014/main" id="{D0F99CA4-6E3B-4195-7DD4-62CBB2837F07}"/>
                </a:ext>
              </a:extLst>
            </p:cNvPr>
            <p:cNvCxnSpPr>
              <a:stCxn id="17" idx="1"/>
              <a:endCxn id="13"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直接连接符 30">
              <a:extLst>
                <a:ext uri="{FF2B5EF4-FFF2-40B4-BE49-F238E27FC236}">
                  <a16:creationId xmlns:a16="http://schemas.microsoft.com/office/drawing/2014/main" id="{28FC3378-7086-B143-AE51-D2F2EFE1670A}"/>
                </a:ext>
              </a:extLst>
            </p:cNvPr>
            <p:cNvCxnSpPr>
              <a:stCxn id="17" idx="1"/>
              <a:endCxn id="18"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直接连接符 32">
              <a:extLst>
                <a:ext uri="{FF2B5EF4-FFF2-40B4-BE49-F238E27FC236}">
                  <a16:creationId xmlns:a16="http://schemas.microsoft.com/office/drawing/2014/main" id="{F88E3EFB-D267-1CA6-017C-D6DE3E982EFA}"/>
                </a:ext>
              </a:extLst>
            </p:cNvPr>
            <p:cNvCxnSpPr>
              <a:stCxn id="13" idx="0"/>
              <a:endCxn id="18"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4" name="组合 33">
            <a:extLst>
              <a:ext uri="{FF2B5EF4-FFF2-40B4-BE49-F238E27FC236}">
                <a16:creationId xmlns:a16="http://schemas.microsoft.com/office/drawing/2014/main" id="{B24615A3-415D-596B-3D45-12F65E3272CB}"/>
              </a:ext>
            </a:extLst>
          </p:cNvPr>
          <p:cNvGrpSpPr/>
          <p:nvPr/>
        </p:nvGrpSpPr>
        <p:grpSpPr>
          <a:xfrm>
            <a:off x="15222673" y="175365"/>
            <a:ext cx="8980101" cy="7371442"/>
            <a:chOff x="886691" y="3441643"/>
            <a:chExt cx="1907308" cy="1565640"/>
          </a:xfrm>
        </p:grpSpPr>
        <p:sp>
          <p:nvSpPr>
            <p:cNvPr id="35" name="椭圆 34">
              <a:extLst>
                <a:ext uri="{FF2B5EF4-FFF2-40B4-BE49-F238E27FC236}">
                  <a16:creationId xmlns:a16="http://schemas.microsoft.com/office/drawing/2014/main" id="{09070898-D19F-2F29-BB41-259142571900}"/>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6779" dirty="0"/>
                <a:t>1</a:t>
              </a:r>
              <a:endParaRPr lang="zh-CN" altLang="en-US" sz="6779" dirty="0"/>
            </a:p>
          </p:txBody>
        </p:sp>
        <p:sp>
          <p:nvSpPr>
            <p:cNvPr id="36" name="椭圆 35">
              <a:extLst>
                <a:ext uri="{FF2B5EF4-FFF2-40B4-BE49-F238E27FC236}">
                  <a16:creationId xmlns:a16="http://schemas.microsoft.com/office/drawing/2014/main" id="{CD72F8C8-66ED-D287-76C0-920A1858D87E}"/>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6779" dirty="0"/>
                <a:t>4</a:t>
              </a:r>
              <a:endParaRPr lang="zh-CN" altLang="en-US" sz="6779" dirty="0"/>
            </a:p>
          </p:txBody>
        </p:sp>
        <p:sp>
          <p:nvSpPr>
            <p:cNvPr id="37" name="椭圆 36">
              <a:extLst>
                <a:ext uri="{FF2B5EF4-FFF2-40B4-BE49-F238E27FC236}">
                  <a16:creationId xmlns:a16="http://schemas.microsoft.com/office/drawing/2014/main" id="{0BFAED66-7ABF-B367-F7A8-BAF3BA7C5C93}"/>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6779" dirty="0"/>
                <a:t>2</a:t>
              </a:r>
              <a:endParaRPr lang="zh-CN" altLang="en-US" sz="6779" dirty="0"/>
            </a:p>
          </p:txBody>
        </p:sp>
        <p:sp>
          <p:nvSpPr>
            <p:cNvPr id="38" name="椭圆 37">
              <a:extLst>
                <a:ext uri="{FF2B5EF4-FFF2-40B4-BE49-F238E27FC236}">
                  <a16:creationId xmlns:a16="http://schemas.microsoft.com/office/drawing/2014/main" id="{DA4EADEE-FCA2-C1DA-6C35-EA87F2071595}"/>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6779" dirty="0"/>
                <a:t>3</a:t>
              </a:r>
              <a:endParaRPr lang="zh-CN" altLang="en-US" sz="6779" dirty="0"/>
            </a:p>
          </p:txBody>
        </p:sp>
        <p:sp>
          <p:nvSpPr>
            <p:cNvPr id="39" name="椭圆 38">
              <a:extLst>
                <a:ext uri="{FF2B5EF4-FFF2-40B4-BE49-F238E27FC236}">
                  <a16:creationId xmlns:a16="http://schemas.microsoft.com/office/drawing/2014/main" id="{26C1567F-BFC9-479B-A11E-54B86868A061}"/>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6779" dirty="0"/>
                <a:t>5</a:t>
              </a:r>
              <a:endParaRPr lang="zh-CN" altLang="en-US" sz="6779" dirty="0"/>
            </a:p>
          </p:txBody>
        </p:sp>
        <p:cxnSp>
          <p:nvCxnSpPr>
            <p:cNvPr id="46" name="直接连接符 45">
              <a:extLst>
                <a:ext uri="{FF2B5EF4-FFF2-40B4-BE49-F238E27FC236}">
                  <a16:creationId xmlns:a16="http://schemas.microsoft.com/office/drawing/2014/main" id="{E95EC470-52D1-F949-3C43-6DC2F34082AE}"/>
                </a:ext>
              </a:extLst>
            </p:cNvPr>
            <p:cNvCxnSpPr>
              <a:stCxn id="35" idx="5"/>
              <a:endCxn id="38" idx="1"/>
            </p:cNvCxnSpPr>
            <p:nvPr/>
          </p:nvCxnSpPr>
          <p:spPr>
            <a:xfrm>
              <a:off x="1468773" y="3709689"/>
              <a:ext cx="1057180" cy="91852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7" name="直接连接符 46">
              <a:extLst>
                <a:ext uri="{FF2B5EF4-FFF2-40B4-BE49-F238E27FC236}">
                  <a16:creationId xmlns:a16="http://schemas.microsoft.com/office/drawing/2014/main" id="{92DEF968-0A04-8D20-5E54-57095A0E4E3A}"/>
                </a:ext>
              </a:extLst>
            </p:cNvPr>
            <p:cNvCxnSpPr>
              <a:stCxn id="35" idx="5"/>
              <a:endCxn id="36" idx="0"/>
            </p:cNvCxnSpPr>
            <p:nvPr/>
          </p:nvCxnSpPr>
          <p:spPr>
            <a:xfrm>
              <a:off x="1468773" y="3709689"/>
              <a:ext cx="0" cy="983558"/>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9D8AFB3F-C7CC-0537-EF4E-112370641F74}"/>
                </a:ext>
              </a:extLst>
            </p:cNvPr>
            <p:cNvCxnSpPr>
              <a:stCxn id="37" idx="3"/>
              <a:endCxn id="36" idx="0"/>
            </p:cNvCxnSpPr>
            <p:nvPr/>
          </p:nvCxnSpPr>
          <p:spPr>
            <a:xfrm flipH="1">
              <a:off x="1468773" y="3820717"/>
              <a:ext cx="789134" cy="87253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E5ABB615-429C-D109-AC6A-031B727D8173}"/>
                </a:ext>
              </a:extLst>
            </p:cNvPr>
            <p:cNvCxnSpPr>
              <a:stCxn id="37" idx="3"/>
              <a:endCxn id="39" idx="7"/>
            </p:cNvCxnSpPr>
            <p:nvPr/>
          </p:nvCxnSpPr>
          <p:spPr>
            <a:xfrm flipH="1">
              <a:off x="1154737" y="3820717"/>
              <a:ext cx="1103170" cy="361953"/>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1" name="直接连接符 50">
              <a:extLst>
                <a:ext uri="{FF2B5EF4-FFF2-40B4-BE49-F238E27FC236}">
                  <a16:creationId xmlns:a16="http://schemas.microsoft.com/office/drawing/2014/main" id="{3131CFA1-5A4C-C7BE-90F1-67477D03BD47}"/>
                </a:ext>
              </a:extLst>
            </p:cNvPr>
            <p:cNvCxnSpPr>
              <a:stCxn id="38" idx="1"/>
              <a:endCxn id="39" idx="7"/>
            </p:cNvCxnSpPr>
            <p:nvPr/>
          </p:nvCxnSpPr>
          <p:spPr>
            <a:xfrm flipH="1" flipV="1">
              <a:off x="1154737" y="4182670"/>
              <a:ext cx="1371216" cy="445539"/>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cxnSp>
        <p:nvCxnSpPr>
          <p:cNvPr id="53" name="直接箭头连接符 52">
            <a:extLst>
              <a:ext uri="{FF2B5EF4-FFF2-40B4-BE49-F238E27FC236}">
                <a16:creationId xmlns:a16="http://schemas.microsoft.com/office/drawing/2014/main" id="{F9E00D62-42CE-E1F9-5329-7ADD9E9336D7}"/>
              </a:ext>
            </a:extLst>
          </p:cNvPr>
          <p:cNvCxnSpPr>
            <a:stCxn id="39" idx="7"/>
            <a:endCxn id="35" idx="5"/>
          </p:cNvCxnSpPr>
          <p:nvPr/>
        </p:nvCxnSpPr>
        <p:spPr>
          <a:xfrm flipV="1">
            <a:off x="16484705" y="1437393"/>
            <a:ext cx="1478567" cy="222691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4" name="直接箭头连接符 53">
            <a:extLst>
              <a:ext uri="{FF2B5EF4-FFF2-40B4-BE49-F238E27FC236}">
                <a16:creationId xmlns:a16="http://schemas.microsoft.com/office/drawing/2014/main" id="{45A52940-980B-7B3C-73F5-653FF5DAD33F}"/>
              </a:ext>
            </a:extLst>
          </p:cNvPr>
          <p:cNvCxnSpPr>
            <a:stCxn id="35" idx="5"/>
            <a:endCxn id="37" idx="3"/>
          </p:cNvCxnSpPr>
          <p:nvPr/>
        </p:nvCxnSpPr>
        <p:spPr>
          <a:xfrm>
            <a:off x="17963264" y="1437386"/>
            <a:ext cx="3715450" cy="52275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5" name="直接箭头连接符 54">
            <a:extLst>
              <a:ext uri="{FF2B5EF4-FFF2-40B4-BE49-F238E27FC236}">
                <a16:creationId xmlns:a16="http://schemas.microsoft.com/office/drawing/2014/main" id="{EC1ECF27-BF6C-6774-9838-392F0919CB82}"/>
              </a:ext>
            </a:extLst>
          </p:cNvPr>
          <p:cNvCxnSpPr>
            <a:cxnSpLocks/>
            <a:stCxn id="37" idx="3"/>
            <a:endCxn id="38" idx="1"/>
          </p:cNvCxnSpPr>
          <p:nvPr/>
        </p:nvCxnSpPr>
        <p:spPr>
          <a:xfrm>
            <a:off x="21678707" y="1960131"/>
            <a:ext cx="1262031" cy="380188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6" name="直接箭头连接符 55">
            <a:extLst>
              <a:ext uri="{FF2B5EF4-FFF2-40B4-BE49-F238E27FC236}">
                <a16:creationId xmlns:a16="http://schemas.microsoft.com/office/drawing/2014/main" id="{D60E7AA1-8876-1659-5A94-E19365A9DE58}"/>
              </a:ext>
            </a:extLst>
          </p:cNvPr>
          <p:cNvCxnSpPr>
            <a:stCxn id="38" idx="1"/>
            <a:endCxn id="36" idx="0"/>
          </p:cNvCxnSpPr>
          <p:nvPr/>
        </p:nvCxnSpPr>
        <p:spPr>
          <a:xfrm flipH="1">
            <a:off x="17963264" y="7666846"/>
            <a:ext cx="4977480" cy="30621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7" name="直接箭头连接符 56">
            <a:extLst>
              <a:ext uri="{FF2B5EF4-FFF2-40B4-BE49-F238E27FC236}">
                <a16:creationId xmlns:a16="http://schemas.microsoft.com/office/drawing/2014/main" id="{BCB1AFC4-7D87-D96B-9124-7E1BAE9D9CDC}"/>
              </a:ext>
            </a:extLst>
          </p:cNvPr>
          <p:cNvCxnSpPr>
            <a:stCxn id="36" idx="0"/>
            <a:endCxn id="39" idx="7"/>
          </p:cNvCxnSpPr>
          <p:nvPr/>
        </p:nvCxnSpPr>
        <p:spPr>
          <a:xfrm flipH="1" flipV="1">
            <a:off x="16484705" y="3664323"/>
            <a:ext cx="1478567" cy="240393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8" name="文本框 57">
            <a:extLst>
              <a:ext uri="{FF2B5EF4-FFF2-40B4-BE49-F238E27FC236}">
                <a16:creationId xmlns:a16="http://schemas.microsoft.com/office/drawing/2014/main" id="{B7A364CD-5C51-DDA1-798E-C1C8814468A5}"/>
              </a:ext>
            </a:extLst>
          </p:cNvPr>
          <p:cNvSpPr txBox="1"/>
          <p:nvPr/>
        </p:nvSpPr>
        <p:spPr>
          <a:xfrm>
            <a:off x="4615728" y="9101512"/>
            <a:ext cx="6950942" cy="1252202"/>
          </a:xfrm>
          <a:prstGeom prst="rect">
            <a:avLst/>
          </a:prstGeom>
          <a:noFill/>
        </p:spPr>
        <p:txBody>
          <a:bodyPr wrap="none" rtlCol="0">
            <a:spAutoFit/>
          </a:bodyPr>
          <a:lstStyle/>
          <a:p>
            <a:r>
              <a:rPr lang="ja-JP" altLang="en-US" sz="7537" dirty="0"/>
              <a:t>町の完全グラフ</a:t>
            </a:r>
            <a:endParaRPr lang="zh-CN" altLang="en-US" sz="7537" dirty="0"/>
          </a:p>
        </p:txBody>
      </p:sp>
      <p:sp>
        <p:nvSpPr>
          <p:cNvPr id="59" name="文本框 58">
            <a:extLst>
              <a:ext uri="{FF2B5EF4-FFF2-40B4-BE49-F238E27FC236}">
                <a16:creationId xmlns:a16="http://schemas.microsoft.com/office/drawing/2014/main" id="{045742D8-21E3-55DB-7A3B-CF2590EDB758}"/>
              </a:ext>
            </a:extLst>
          </p:cNvPr>
          <p:cNvSpPr txBox="1"/>
          <p:nvPr/>
        </p:nvSpPr>
        <p:spPr>
          <a:xfrm>
            <a:off x="15773968" y="9101512"/>
            <a:ext cx="7917552" cy="1252202"/>
          </a:xfrm>
          <a:prstGeom prst="rect">
            <a:avLst/>
          </a:prstGeom>
          <a:noFill/>
        </p:spPr>
        <p:txBody>
          <a:bodyPr wrap="none" rtlCol="0">
            <a:spAutoFit/>
          </a:bodyPr>
          <a:lstStyle/>
          <a:p>
            <a:r>
              <a:rPr lang="ja-JP" altLang="en-US" sz="7537" dirty="0"/>
              <a:t>求めた最適巡回路</a:t>
            </a:r>
            <a:endParaRPr lang="zh-CN" altLang="en-US" sz="7537" dirty="0"/>
          </a:p>
        </p:txBody>
      </p:sp>
      <p:sp>
        <p:nvSpPr>
          <p:cNvPr id="60" name="箭头: 右 59">
            <a:extLst>
              <a:ext uri="{FF2B5EF4-FFF2-40B4-BE49-F238E27FC236}">
                <a16:creationId xmlns:a16="http://schemas.microsoft.com/office/drawing/2014/main" id="{E518F9D6-B0EE-30B4-11EE-984F5633F866}"/>
              </a:ext>
            </a:extLst>
          </p:cNvPr>
          <p:cNvSpPr/>
          <p:nvPr/>
        </p:nvSpPr>
        <p:spPr>
          <a:xfrm>
            <a:off x="10969630" y="3599726"/>
            <a:ext cx="3598186" cy="6340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6779"/>
          </a:p>
        </p:txBody>
      </p:sp>
      <p:sp>
        <p:nvSpPr>
          <p:cNvPr id="61" name="文本框 60">
            <a:extLst>
              <a:ext uri="{FF2B5EF4-FFF2-40B4-BE49-F238E27FC236}">
                <a16:creationId xmlns:a16="http://schemas.microsoft.com/office/drawing/2014/main" id="{E772EF01-3834-299D-6296-7D24858EA997}"/>
              </a:ext>
            </a:extLst>
          </p:cNvPr>
          <p:cNvSpPr txBox="1"/>
          <p:nvPr/>
        </p:nvSpPr>
        <p:spPr>
          <a:xfrm>
            <a:off x="10800221" y="2275805"/>
            <a:ext cx="3082895" cy="961930"/>
          </a:xfrm>
          <a:prstGeom prst="rect">
            <a:avLst/>
          </a:prstGeom>
          <a:noFill/>
        </p:spPr>
        <p:txBody>
          <a:bodyPr wrap="none" rtlCol="0">
            <a:spAutoFit/>
          </a:bodyPr>
          <a:lstStyle/>
          <a:p>
            <a:r>
              <a:rPr lang="ja-JP" altLang="en-US" sz="5651" dirty="0"/>
              <a:t>ソルバー</a:t>
            </a:r>
            <a:endParaRPr lang="zh-CN" altLang="en-US" sz="5651" dirty="0"/>
          </a:p>
        </p:txBody>
      </p:sp>
    </p:spTree>
    <p:extLst>
      <p:ext uri="{BB962C8B-B14F-4D97-AF65-F5344CB8AC3E}">
        <p14:creationId xmlns:p14="http://schemas.microsoft.com/office/powerpoint/2010/main" val="3562885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C55EF7B2-8490-0149-1E11-B81E9C8F9FF1}"/>
              </a:ext>
            </a:extLst>
          </p:cNvPr>
          <p:cNvPicPr>
            <a:picLocks noChangeAspect="1"/>
          </p:cNvPicPr>
          <p:nvPr/>
        </p:nvPicPr>
        <p:blipFill>
          <a:blip r:embed="rId3"/>
          <a:stretch>
            <a:fillRect/>
          </a:stretch>
        </p:blipFill>
        <p:spPr>
          <a:xfrm>
            <a:off x="-2173314" y="-1726236"/>
            <a:ext cx="15737539" cy="10879153"/>
          </a:xfrm>
          <a:prstGeom prst="rect">
            <a:avLst/>
          </a:prstGeom>
        </p:spPr>
      </p:pic>
    </p:spTree>
    <p:extLst>
      <p:ext uri="{BB962C8B-B14F-4D97-AF65-F5344CB8AC3E}">
        <p14:creationId xmlns:p14="http://schemas.microsoft.com/office/powerpoint/2010/main" val="540360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25201735" y="-6532208"/>
            <a:ext cx="20449509" cy="2411109"/>
          </a:xfrm>
          <a:prstGeom prst="rect">
            <a:avLst/>
          </a:prstGeom>
          <a:noFill/>
        </p:spPr>
        <p:txBody>
          <a:bodyPr wrap="none" rtlCol="0">
            <a:spAutoFit/>
          </a:bodyPr>
          <a:lstStyle/>
          <a:p>
            <a:r>
              <a:rPr lang="en-US" altLang="ja-JP" sz="15068" b="1" dirty="0"/>
              <a:t>TSP</a:t>
            </a:r>
            <a:r>
              <a:rPr lang="ja-JP" altLang="en-US" sz="15068" b="1" dirty="0"/>
              <a:t>問題の</a:t>
            </a:r>
            <a:r>
              <a:rPr lang="en-US" altLang="ja-JP" sz="15068" b="1" dirty="0"/>
              <a:t>QUBO</a:t>
            </a:r>
            <a:r>
              <a:rPr lang="ja-JP" altLang="en-US" sz="15068" b="1" dirty="0"/>
              <a:t>モデル</a:t>
            </a:r>
            <a:endParaRPr lang="zh-CN" altLang="en-US" sz="15068"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21714393" y="-3126330"/>
            <a:ext cx="54228547" cy="3389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6779"/>
          </a:p>
        </p:txBody>
      </p:sp>
      <p:sp>
        <p:nvSpPr>
          <p:cNvPr id="5" name="文本框 4">
            <a:extLst>
              <a:ext uri="{FF2B5EF4-FFF2-40B4-BE49-F238E27FC236}">
                <a16:creationId xmlns:a16="http://schemas.microsoft.com/office/drawing/2014/main" id="{CB47FB24-F3A2-94B3-CAC2-6E0F4AB32723}"/>
              </a:ext>
            </a:extLst>
          </p:cNvPr>
          <p:cNvSpPr txBox="1"/>
          <p:nvPr/>
        </p:nvSpPr>
        <p:spPr>
          <a:xfrm>
            <a:off x="-21714386" y="-13745844"/>
            <a:ext cx="29242812" cy="6934912"/>
          </a:xfrm>
          <a:prstGeom prst="rect">
            <a:avLst/>
          </a:prstGeom>
          <a:noFill/>
        </p:spPr>
        <p:txBody>
          <a:bodyPr wrap="square">
            <a:spAutoFit/>
          </a:bodyPr>
          <a:lstStyle/>
          <a:p>
            <a:r>
              <a:rPr lang="en-US" altLang="ja-JP" sz="6779" b="1" dirty="0"/>
              <a:t>TSP</a:t>
            </a:r>
            <a:r>
              <a:rPr lang="ja-JP" altLang="en-US" sz="6779" b="1" dirty="0"/>
              <a:t>（巡回セールスマン）問題の</a:t>
            </a:r>
            <a:r>
              <a:rPr lang="en-US" altLang="ja-JP" sz="6779" b="1" dirty="0"/>
              <a:t>QUBO</a:t>
            </a:r>
            <a:r>
              <a:rPr lang="ja-JP" altLang="en-US" sz="6779" b="1" dirty="0"/>
              <a:t>モデル</a:t>
            </a:r>
            <a:endParaRPr lang="en-US" altLang="ja-JP" sz="6779" b="1" dirty="0"/>
          </a:p>
          <a:p>
            <a:endParaRPr lang="en-US" altLang="zh-CN" sz="7537" dirty="0"/>
          </a:p>
          <a:p>
            <a:r>
              <a:rPr lang="en-US" altLang="ja-JP" sz="7537" dirty="0"/>
              <a:t>TSP</a:t>
            </a:r>
            <a:r>
              <a:rPr lang="ja-JP" altLang="en-US" sz="7537" dirty="0"/>
              <a:t>問題の</a:t>
            </a:r>
            <a:r>
              <a:rPr lang="en-US" altLang="ja-JP" sz="7537" dirty="0"/>
              <a:t>QUBO</a:t>
            </a:r>
            <a:r>
              <a:rPr lang="ja-JP" altLang="en-US" sz="7537" dirty="0"/>
              <a:t>モデルは</a:t>
            </a:r>
            <a:r>
              <a:rPr lang="en-US" altLang="ja-JP" sz="7537" dirty="0"/>
              <a:t>2</a:t>
            </a:r>
            <a:r>
              <a:rPr lang="ja-JP" altLang="en-US" sz="7537" dirty="0"/>
              <a:t>部分から構成される</a:t>
            </a:r>
            <a:endParaRPr lang="en-US" altLang="ja-JP" sz="7537" dirty="0"/>
          </a:p>
          <a:p>
            <a:pPr marL="1345480" indent="-1345480">
              <a:buFont typeface="Arial" panose="020B0604020202020204" pitchFamily="34" charset="0"/>
              <a:buChar char="•"/>
            </a:pPr>
            <a:r>
              <a:rPr lang="ja-JP" altLang="en-US" sz="7537" dirty="0"/>
              <a:t>目的関数</a:t>
            </a:r>
            <a:endParaRPr lang="en-US" altLang="ja-JP" sz="7537" dirty="0"/>
          </a:p>
          <a:p>
            <a:pPr marL="1345480" indent="-1345480">
              <a:buFont typeface="Arial" panose="020B0604020202020204" pitchFamily="34" charset="0"/>
              <a:buChar char="•"/>
            </a:pPr>
            <a:r>
              <a:rPr lang="ja-JP" altLang="en-US" sz="7537" dirty="0"/>
              <a:t>制約条件から変換された</a:t>
            </a:r>
            <a:r>
              <a:rPr lang="en-US" altLang="ja-JP" sz="7537" dirty="0"/>
              <a:t>QUBO</a:t>
            </a:r>
            <a:r>
              <a:rPr lang="ja-JP" altLang="en-US" sz="7537" dirty="0"/>
              <a:t>式</a:t>
            </a:r>
            <a:endParaRPr lang="en-US" altLang="zh-CN" sz="7537" dirty="0"/>
          </a:p>
          <a:p>
            <a:endParaRPr lang="en-US" altLang="zh-CN" sz="7537" dirty="0"/>
          </a:p>
        </p:txBody>
      </p:sp>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E5D9B905-15FC-CC96-4D8C-B4CA4DBAD3CA}"/>
                  </a:ext>
                </a:extLst>
              </p:cNvPr>
              <p:cNvSpPr txBox="1"/>
              <p:nvPr/>
            </p:nvSpPr>
            <p:spPr>
              <a:xfrm>
                <a:off x="-21884067" y="-1742139"/>
                <a:ext cx="28706365" cy="19794778"/>
              </a:xfrm>
              <a:prstGeom prst="rect">
                <a:avLst/>
              </a:prstGeom>
              <a:noFill/>
            </p:spPr>
            <p:txBody>
              <a:bodyPr wrap="square">
                <a:spAutoFit/>
              </a:bodyPr>
              <a:lstStyle/>
              <a:p>
                <a:r>
                  <a:rPr lang="ja-JP" altLang="en-US" sz="7537" b="1" dirty="0"/>
                  <a:t>目的関数</a:t>
                </a:r>
                <a:endParaRPr lang="en-US" altLang="ja-JP" sz="7537" b="1" dirty="0"/>
              </a:p>
              <a:p>
                <a:r>
                  <a:rPr lang="ja-JP" altLang="en-US" sz="7537" dirty="0"/>
                  <a:t>例えば：町</a:t>
                </a:r>
                <a:r>
                  <a:rPr lang="ja-JP" altLang="en-US" sz="7537" b="1" dirty="0"/>
                  <a:t>四つ</a:t>
                </a:r>
                <a:r>
                  <a:rPr lang="ja-JP" altLang="en-US" sz="7537" dirty="0"/>
                  <a:t>ある</a:t>
                </a:r>
                <a:r>
                  <a:rPr lang="en-US" altLang="ja-JP" sz="7537" dirty="0"/>
                  <a:t>TSP</a:t>
                </a:r>
                <a:r>
                  <a:rPr lang="ja-JP" altLang="en-US" sz="7537" dirty="0"/>
                  <a:t>インスタンス</a:t>
                </a:r>
                <a:endParaRPr lang="en-US" altLang="ja-JP" sz="7537" dirty="0"/>
              </a:p>
              <a:p>
                <a:r>
                  <a:rPr lang="ja-JP" altLang="en-US" sz="7537" dirty="0"/>
                  <a:t>バイナリ変数</a:t>
                </a:r>
                <a14:m>
                  <m:oMath xmlns:m="http://schemas.openxmlformats.org/officeDocument/2006/math">
                    <m:r>
                      <a:rPr lang="en-US" altLang="ja-JP" sz="7537" i="1">
                        <a:latin typeface="Cambria Math" panose="02040503050406030204" pitchFamily="18" charset="0"/>
                      </a:rPr>
                      <m:t>𝑥</m:t>
                    </m:r>
                  </m:oMath>
                </a14:m>
                <a:r>
                  <a:rPr lang="ja-JP" altLang="en-US" sz="7537" dirty="0"/>
                  <a:t>を定義する：</a:t>
                </a:r>
                <a:endParaRPr lang="en-US" altLang="zh-CN" sz="7537" dirty="0"/>
              </a:p>
              <a:p>
                <a:pPr algn="dist"/>
                <a14:m>
                  <m:oMathPara xmlns:m="http://schemas.openxmlformats.org/officeDocument/2006/math">
                    <m:oMathParaPr>
                      <m:jc m:val="center"/>
                    </m:oMathParaPr>
                    <m:oMath xmlns:m="http://schemas.openxmlformats.org/officeDocument/2006/math">
                      <m:sSub>
                        <m:sSubPr>
                          <m:ctrlPr>
                            <a:rPr lang="en-US" altLang="zh-CN" sz="7537" i="1">
                              <a:latin typeface="Cambria Math" panose="02040503050406030204" pitchFamily="18" charset="0"/>
                            </a:rPr>
                          </m:ctrlPr>
                        </m:sSubPr>
                        <m:e>
                          <m:r>
                            <a:rPr lang="en-US" altLang="zh-CN" sz="7537" i="1">
                              <a:latin typeface="Cambria Math" panose="02040503050406030204" pitchFamily="18" charset="0"/>
                            </a:rPr>
                            <m:t>𝑥</m:t>
                          </m:r>
                        </m:e>
                        <m:sub>
                          <m:r>
                            <a:rPr lang="en-US" altLang="zh-CN" sz="7537" i="1">
                              <a:latin typeface="Cambria Math" panose="02040503050406030204" pitchFamily="18" charset="0"/>
                            </a:rPr>
                            <m:t>𝑖</m:t>
                          </m:r>
                          <m:r>
                            <a:rPr lang="en-US" altLang="zh-CN" sz="7537" i="1">
                              <a:latin typeface="Cambria Math" panose="02040503050406030204" pitchFamily="18" charset="0"/>
                            </a:rPr>
                            <m:t>,</m:t>
                          </m:r>
                          <m:r>
                            <a:rPr lang="en-US" altLang="zh-CN" sz="7537" i="1">
                              <a:latin typeface="Cambria Math" panose="02040503050406030204" pitchFamily="18" charset="0"/>
                            </a:rPr>
                            <m:t>𝑡</m:t>
                          </m:r>
                        </m:sub>
                      </m:sSub>
                      <m:d>
                        <m:dPr>
                          <m:begChr m:val="{"/>
                          <m:endChr m:val=""/>
                          <m:ctrlPr>
                            <a:rPr lang="en-US" altLang="zh-CN" sz="7537" i="1">
                              <a:latin typeface="Cambria Math" panose="02040503050406030204" pitchFamily="18" charset="0"/>
                            </a:rPr>
                          </m:ctrlPr>
                        </m:dPr>
                        <m:e>
                          <m:eqArr>
                            <m:eqArrPr>
                              <m:ctrlPr>
                                <a:rPr lang="en-US" altLang="zh-CN" sz="7537" i="1">
                                  <a:latin typeface="Cambria Math" panose="02040503050406030204" pitchFamily="18" charset="0"/>
                                </a:rPr>
                              </m:ctrlPr>
                            </m:eqArrPr>
                            <m:e>
                              <m:r>
                                <a:rPr lang="en-US" altLang="zh-CN" sz="7537" i="1">
                                  <a:latin typeface="Cambria Math" panose="02040503050406030204" pitchFamily="18" charset="0"/>
                                </a:rPr>
                                <m:t>1,  </m:t>
                              </m:r>
                              <m:r>
                                <a:rPr lang="ja-JP" altLang="en-US" sz="7537" i="1">
                                  <a:latin typeface="Cambria Math" panose="02040503050406030204" pitchFamily="18" charset="0"/>
                                </a:rPr>
                                <m:t>町</m:t>
                              </m:r>
                              <m:r>
                                <a:rPr lang="en-US" altLang="ja-JP" sz="7537" i="1">
                                  <a:latin typeface="Cambria Math" panose="02040503050406030204" pitchFamily="18" charset="0"/>
                                </a:rPr>
                                <m:t>𝑖</m:t>
                              </m:r>
                              <m:r>
                                <a:rPr lang="ja-JP" altLang="en-US" sz="7537" i="1">
                                  <a:latin typeface="Cambria Math" panose="02040503050406030204" pitchFamily="18" charset="0"/>
                                </a:rPr>
                                <m:t>へ</m:t>
                              </m:r>
                              <m:r>
                                <a:rPr lang="en-US" altLang="ja-JP" sz="7537" i="1">
                                  <a:latin typeface="Cambria Math" panose="02040503050406030204" pitchFamily="18" charset="0"/>
                                </a:rPr>
                                <m:t>𝑡</m:t>
                              </m:r>
                              <m:r>
                                <a:rPr lang="ja-JP" altLang="en-US" sz="7537" i="1">
                                  <a:latin typeface="Cambria Math" panose="02040503050406030204" pitchFamily="18" charset="0"/>
                                </a:rPr>
                                <m:t>番目訪れる</m:t>
                              </m:r>
                            </m:e>
                            <m:e>
                              <m:r>
                                <a:rPr lang="en-US" altLang="ja-JP" sz="7537" i="1">
                                  <a:latin typeface="Cambria Math" panose="02040503050406030204" pitchFamily="18" charset="0"/>
                                </a:rPr>
                                <m:t>     </m:t>
                              </m:r>
                              <m:r>
                                <a:rPr lang="en-US" altLang="zh-CN" sz="7537" i="1">
                                  <a:latin typeface="Cambria Math" panose="02040503050406030204" pitchFamily="18" charset="0"/>
                                </a:rPr>
                                <m:t>0,  </m:t>
                              </m:r>
                              <m:r>
                                <a:rPr lang="ja-JP" altLang="en-US" sz="7537" i="1">
                                  <a:latin typeface="Cambria Math" panose="02040503050406030204" pitchFamily="18" charset="0"/>
                                </a:rPr>
                                <m:t>町</m:t>
                              </m:r>
                              <m:r>
                                <a:rPr lang="en-US" altLang="zh-CN" sz="7537" i="1">
                                  <a:latin typeface="Cambria Math" panose="02040503050406030204" pitchFamily="18" charset="0"/>
                                </a:rPr>
                                <m:t>𝑖</m:t>
                              </m:r>
                              <m:r>
                                <a:rPr lang="ja-JP" altLang="en-US" sz="7537" i="1">
                                  <a:latin typeface="Cambria Math" panose="02040503050406030204" pitchFamily="18" charset="0"/>
                                </a:rPr>
                                <m:t>へ</m:t>
                              </m:r>
                              <m:r>
                                <a:rPr lang="en-US" altLang="zh-CN" sz="7537" i="1">
                                  <a:latin typeface="Cambria Math" panose="02040503050406030204" pitchFamily="18" charset="0"/>
                                </a:rPr>
                                <m:t>𝑡</m:t>
                              </m:r>
                              <m:r>
                                <a:rPr lang="ja-JP" altLang="en-US" sz="7537" i="1">
                                  <a:latin typeface="Cambria Math" panose="02040503050406030204" pitchFamily="18" charset="0"/>
                                </a:rPr>
                                <m:t>番目訪れない</m:t>
                              </m:r>
                            </m:e>
                          </m:eqArr>
                        </m:e>
                      </m:d>
                    </m:oMath>
                  </m:oMathPara>
                </a14:m>
                <a:endParaRPr lang="en-US" altLang="zh-CN" sz="7537" dirty="0"/>
              </a:p>
              <a:p>
                <a:pPr algn="dist"/>
                <a:endParaRPr lang="en-US" altLang="zh-CN" sz="7537" dirty="0"/>
              </a:p>
              <a:p>
                <a:r>
                  <a:rPr lang="ja-JP" altLang="en-US" sz="7537" dirty="0"/>
                  <a:t>なので，町四つある</a:t>
                </a:r>
                <a:r>
                  <a:rPr lang="en-US" altLang="ja-JP" sz="7537" dirty="0"/>
                  <a:t>TSP</a:t>
                </a:r>
                <a:r>
                  <a:rPr lang="ja-JP" altLang="en-US" sz="7537" dirty="0"/>
                  <a:t>問題は</a:t>
                </a:r>
                <a:r>
                  <a:rPr lang="en-US" altLang="ja-JP" sz="7537" dirty="0"/>
                  <a:t>16</a:t>
                </a:r>
                <a:r>
                  <a:rPr lang="ja-JP" altLang="en-US" sz="7537" dirty="0"/>
                  <a:t>個のバイナリ変数が必要</a:t>
                </a:r>
                <a:endParaRPr lang="en-US" altLang="zh-CN" sz="7537" dirty="0"/>
              </a:p>
              <a:p>
                <a14:m>
                  <m:oMath xmlns:m="http://schemas.openxmlformats.org/officeDocument/2006/math">
                    <m:sSub>
                      <m:sSubPr>
                        <m:ctrlPr>
                          <a:rPr lang="en-US" altLang="zh-CN" sz="6779" i="1">
                            <a:latin typeface="Cambria Math" panose="02040503050406030204" pitchFamily="18" charset="0"/>
                          </a:rPr>
                        </m:ctrlPr>
                      </m:sSubPr>
                      <m:e>
                        <m:r>
                          <a:rPr lang="en-US" altLang="zh-CN" sz="6779" i="1">
                            <a:latin typeface="Cambria Math" panose="02040503050406030204" pitchFamily="18" charset="0"/>
                          </a:rPr>
                          <m:t>𝑥</m:t>
                        </m:r>
                      </m:e>
                      <m:sub>
                        <m:r>
                          <a:rPr lang="en-US" altLang="zh-CN" sz="6779" i="1">
                            <a:latin typeface="Cambria Math" panose="02040503050406030204" pitchFamily="18" charset="0"/>
                          </a:rPr>
                          <m:t>1,1</m:t>
                        </m:r>
                      </m:sub>
                    </m:sSub>
                    <m:r>
                      <a:rPr lang="en-US" altLang="zh-CN" sz="6779" i="1">
                        <a:latin typeface="Cambria Math" panose="02040503050406030204" pitchFamily="18" charset="0"/>
                      </a:rPr>
                      <m:t>,</m:t>
                    </m:r>
                    <m:sSub>
                      <m:sSubPr>
                        <m:ctrlPr>
                          <a:rPr lang="en-US" altLang="zh-CN" sz="6779" i="1">
                            <a:latin typeface="Cambria Math" panose="02040503050406030204" pitchFamily="18" charset="0"/>
                          </a:rPr>
                        </m:ctrlPr>
                      </m:sSubPr>
                      <m:e>
                        <m:r>
                          <a:rPr lang="en-US" altLang="zh-CN" sz="6779" i="1">
                            <a:latin typeface="Cambria Math" panose="02040503050406030204" pitchFamily="18" charset="0"/>
                          </a:rPr>
                          <m:t>𝑥</m:t>
                        </m:r>
                      </m:e>
                      <m:sub>
                        <m:r>
                          <a:rPr lang="en-US" altLang="zh-CN" sz="6779" i="1">
                            <a:latin typeface="Cambria Math" panose="02040503050406030204" pitchFamily="18" charset="0"/>
                          </a:rPr>
                          <m:t>1,2</m:t>
                        </m:r>
                      </m:sub>
                    </m:sSub>
                    <m:r>
                      <a:rPr lang="en-US" altLang="zh-CN" sz="6779" i="1">
                        <a:latin typeface="Cambria Math" panose="02040503050406030204" pitchFamily="18" charset="0"/>
                      </a:rPr>
                      <m:t>,</m:t>
                    </m:r>
                  </m:oMath>
                </a14:m>
                <a:r>
                  <a:rPr lang="en-US" altLang="zh-CN" sz="6779" dirty="0"/>
                  <a:t> </a:t>
                </a:r>
                <a14:m>
                  <m:oMath xmlns:m="http://schemas.openxmlformats.org/officeDocument/2006/math">
                    <m:sSub>
                      <m:sSubPr>
                        <m:ctrlPr>
                          <a:rPr lang="en-US" altLang="zh-CN" sz="6779" i="1">
                            <a:latin typeface="Cambria Math" panose="02040503050406030204" pitchFamily="18" charset="0"/>
                          </a:rPr>
                        </m:ctrlPr>
                      </m:sSubPr>
                      <m:e>
                        <m:r>
                          <a:rPr lang="en-US" altLang="zh-CN" sz="6779" i="1">
                            <a:latin typeface="Cambria Math" panose="02040503050406030204" pitchFamily="18" charset="0"/>
                          </a:rPr>
                          <m:t>𝑥</m:t>
                        </m:r>
                      </m:e>
                      <m:sub>
                        <m:r>
                          <a:rPr lang="en-US" altLang="zh-CN" sz="6779" i="1">
                            <a:latin typeface="Cambria Math" panose="02040503050406030204" pitchFamily="18" charset="0"/>
                          </a:rPr>
                          <m:t>1,3</m:t>
                        </m:r>
                      </m:sub>
                    </m:sSub>
                    <m:r>
                      <a:rPr lang="en-US" altLang="zh-CN" sz="6779" i="1">
                        <a:latin typeface="Cambria Math" panose="02040503050406030204" pitchFamily="18" charset="0"/>
                      </a:rPr>
                      <m:t>,</m:t>
                    </m:r>
                  </m:oMath>
                </a14:m>
                <a:r>
                  <a:rPr lang="en-US" altLang="zh-CN" sz="6779" dirty="0"/>
                  <a:t> </a:t>
                </a:r>
                <a14:m>
                  <m:oMath xmlns:m="http://schemas.openxmlformats.org/officeDocument/2006/math">
                    <m:sSub>
                      <m:sSubPr>
                        <m:ctrlPr>
                          <a:rPr lang="en-US" altLang="zh-CN" sz="6779" i="1">
                            <a:latin typeface="Cambria Math" panose="02040503050406030204" pitchFamily="18" charset="0"/>
                          </a:rPr>
                        </m:ctrlPr>
                      </m:sSubPr>
                      <m:e>
                        <m:r>
                          <a:rPr lang="en-US" altLang="zh-CN" sz="6779" i="1">
                            <a:latin typeface="Cambria Math" panose="02040503050406030204" pitchFamily="18" charset="0"/>
                          </a:rPr>
                          <m:t>𝑥</m:t>
                        </m:r>
                      </m:e>
                      <m:sub>
                        <m:r>
                          <a:rPr lang="en-US" altLang="zh-CN" sz="6779" i="1">
                            <a:latin typeface="Cambria Math" panose="02040503050406030204" pitchFamily="18" charset="0"/>
                          </a:rPr>
                          <m:t>1,4</m:t>
                        </m:r>
                      </m:sub>
                    </m:sSub>
                  </m:oMath>
                </a14:m>
                <a:endParaRPr lang="en-US" altLang="zh-CN" sz="6779" dirty="0"/>
              </a:p>
              <a:p>
                <a14:m>
                  <m:oMath xmlns:m="http://schemas.openxmlformats.org/officeDocument/2006/math">
                    <m:sSub>
                      <m:sSubPr>
                        <m:ctrlPr>
                          <a:rPr lang="en-US" altLang="zh-CN" sz="6779" i="1">
                            <a:latin typeface="Cambria Math" panose="02040503050406030204" pitchFamily="18" charset="0"/>
                          </a:rPr>
                        </m:ctrlPr>
                      </m:sSubPr>
                      <m:e>
                        <m:r>
                          <a:rPr lang="en-US" altLang="zh-CN" sz="6779" i="1">
                            <a:latin typeface="Cambria Math" panose="02040503050406030204" pitchFamily="18" charset="0"/>
                          </a:rPr>
                          <m:t>𝑥</m:t>
                        </m:r>
                      </m:e>
                      <m:sub>
                        <m:r>
                          <a:rPr lang="en-US" altLang="zh-CN" sz="6779" i="1">
                            <a:latin typeface="Cambria Math" panose="02040503050406030204" pitchFamily="18" charset="0"/>
                          </a:rPr>
                          <m:t>2,1</m:t>
                        </m:r>
                      </m:sub>
                    </m:sSub>
                    <m:r>
                      <a:rPr lang="en-US" altLang="zh-CN" sz="6779" i="1">
                        <a:latin typeface="Cambria Math" panose="02040503050406030204" pitchFamily="18" charset="0"/>
                      </a:rPr>
                      <m:t>,</m:t>
                    </m:r>
                    <m:sSub>
                      <m:sSubPr>
                        <m:ctrlPr>
                          <a:rPr lang="en-US" altLang="zh-CN" sz="6779" i="1">
                            <a:latin typeface="Cambria Math" panose="02040503050406030204" pitchFamily="18" charset="0"/>
                          </a:rPr>
                        </m:ctrlPr>
                      </m:sSubPr>
                      <m:e>
                        <m:r>
                          <a:rPr lang="en-US" altLang="zh-CN" sz="6779" i="1">
                            <a:latin typeface="Cambria Math" panose="02040503050406030204" pitchFamily="18" charset="0"/>
                          </a:rPr>
                          <m:t>𝑥</m:t>
                        </m:r>
                      </m:e>
                      <m:sub>
                        <m:r>
                          <a:rPr lang="en-US" altLang="zh-CN" sz="6779" i="1">
                            <a:latin typeface="Cambria Math" panose="02040503050406030204" pitchFamily="18" charset="0"/>
                          </a:rPr>
                          <m:t>2,2</m:t>
                        </m:r>
                      </m:sub>
                    </m:sSub>
                    <m:r>
                      <a:rPr lang="en-US" altLang="zh-CN" sz="6779" i="1">
                        <a:latin typeface="Cambria Math" panose="02040503050406030204" pitchFamily="18" charset="0"/>
                      </a:rPr>
                      <m:t>,</m:t>
                    </m:r>
                  </m:oMath>
                </a14:m>
                <a:r>
                  <a:rPr lang="en-US" altLang="zh-CN" sz="6779" dirty="0"/>
                  <a:t> </a:t>
                </a:r>
                <a14:m>
                  <m:oMath xmlns:m="http://schemas.openxmlformats.org/officeDocument/2006/math">
                    <m:sSub>
                      <m:sSubPr>
                        <m:ctrlPr>
                          <a:rPr lang="en-US" altLang="zh-CN" sz="6779" i="1">
                            <a:latin typeface="Cambria Math" panose="02040503050406030204" pitchFamily="18" charset="0"/>
                          </a:rPr>
                        </m:ctrlPr>
                      </m:sSubPr>
                      <m:e>
                        <m:r>
                          <a:rPr lang="en-US" altLang="zh-CN" sz="6779" i="1">
                            <a:latin typeface="Cambria Math" panose="02040503050406030204" pitchFamily="18" charset="0"/>
                          </a:rPr>
                          <m:t>𝑥</m:t>
                        </m:r>
                      </m:e>
                      <m:sub>
                        <m:r>
                          <a:rPr lang="en-US" altLang="zh-CN" sz="6779" i="1">
                            <a:latin typeface="Cambria Math" panose="02040503050406030204" pitchFamily="18" charset="0"/>
                          </a:rPr>
                          <m:t>2,3</m:t>
                        </m:r>
                      </m:sub>
                    </m:sSub>
                    <m:r>
                      <a:rPr lang="en-US" altLang="zh-CN" sz="6779" i="1">
                        <a:latin typeface="Cambria Math" panose="02040503050406030204" pitchFamily="18" charset="0"/>
                      </a:rPr>
                      <m:t>,</m:t>
                    </m:r>
                  </m:oMath>
                </a14:m>
                <a:r>
                  <a:rPr lang="en-US" altLang="zh-CN" sz="6779" dirty="0"/>
                  <a:t> </a:t>
                </a:r>
                <a14:m>
                  <m:oMath xmlns:m="http://schemas.openxmlformats.org/officeDocument/2006/math">
                    <m:sSub>
                      <m:sSubPr>
                        <m:ctrlPr>
                          <a:rPr lang="en-US" altLang="zh-CN" sz="6779" i="1">
                            <a:latin typeface="Cambria Math" panose="02040503050406030204" pitchFamily="18" charset="0"/>
                          </a:rPr>
                        </m:ctrlPr>
                      </m:sSubPr>
                      <m:e>
                        <m:r>
                          <a:rPr lang="en-US" altLang="zh-CN" sz="6779" i="1">
                            <a:latin typeface="Cambria Math" panose="02040503050406030204" pitchFamily="18" charset="0"/>
                          </a:rPr>
                          <m:t>𝑥</m:t>
                        </m:r>
                      </m:e>
                      <m:sub>
                        <m:r>
                          <a:rPr lang="en-US" altLang="zh-CN" sz="6779" i="1">
                            <a:latin typeface="Cambria Math" panose="02040503050406030204" pitchFamily="18" charset="0"/>
                          </a:rPr>
                          <m:t>2,4</m:t>
                        </m:r>
                      </m:sub>
                    </m:sSub>
                  </m:oMath>
                </a14:m>
                <a:endParaRPr lang="en-US" altLang="zh-CN" sz="6779" dirty="0"/>
              </a:p>
              <a:p>
                <a14:m>
                  <m:oMath xmlns:m="http://schemas.openxmlformats.org/officeDocument/2006/math">
                    <m:sSub>
                      <m:sSubPr>
                        <m:ctrlPr>
                          <a:rPr lang="en-US" altLang="zh-CN" sz="6779" i="1">
                            <a:latin typeface="Cambria Math" panose="02040503050406030204" pitchFamily="18" charset="0"/>
                          </a:rPr>
                        </m:ctrlPr>
                      </m:sSubPr>
                      <m:e>
                        <m:r>
                          <a:rPr lang="en-US" altLang="zh-CN" sz="6779" i="1">
                            <a:latin typeface="Cambria Math" panose="02040503050406030204" pitchFamily="18" charset="0"/>
                          </a:rPr>
                          <m:t>𝑥</m:t>
                        </m:r>
                      </m:e>
                      <m:sub>
                        <m:r>
                          <a:rPr lang="en-US" altLang="zh-CN" sz="6779" i="1">
                            <a:latin typeface="Cambria Math" panose="02040503050406030204" pitchFamily="18" charset="0"/>
                          </a:rPr>
                          <m:t>3,1</m:t>
                        </m:r>
                      </m:sub>
                    </m:sSub>
                    <m:r>
                      <a:rPr lang="en-US" altLang="zh-CN" sz="6779" i="1">
                        <a:latin typeface="Cambria Math" panose="02040503050406030204" pitchFamily="18" charset="0"/>
                      </a:rPr>
                      <m:t>,</m:t>
                    </m:r>
                    <m:sSub>
                      <m:sSubPr>
                        <m:ctrlPr>
                          <a:rPr lang="en-US" altLang="zh-CN" sz="6779" i="1">
                            <a:latin typeface="Cambria Math" panose="02040503050406030204" pitchFamily="18" charset="0"/>
                          </a:rPr>
                        </m:ctrlPr>
                      </m:sSubPr>
                      <m:e>
                        <m:r>
                          <a:rPr lang="en-US" altLang="zh-CN" sz="6779" i="1">
                            <a:latin typeface="Cambria Math" panose="02040503050406030204" pitchFamily="18" charset="0"/>
                          </a:rPr>
                          <m:t>𝑥</m:t>
                        </m:r>
                      </m:e>
                      <m:sub>
                        <m:r>
                          <a:rPr lang="en-US" altLang="zh-CN" sz="6779" i="1">
                            <a:latin typeface="Cambria Math" panose="02040503050406030204" pitchFamily="18" charset="0"/>
                          </a:rPr>
                          <m:t>3,2</m:t>
                        </m:r>
                      </m:sub>
                    </m:sSub>
                    <m:r>
                      <a:rPr lang="en-US" altLang="zh-CN" sz="6779" i="1">
                        <a:latin typeface="Cambria Math" panose="02040503050406030204" pitchFamily="18" charset="0"/>
                      </a:rPr>
                      <m:t>,</m:t>
                    </m:r>
                  </m:oMath>
                </a14:m>
                <a:r>
                  <a:rPr lang="en-US" altLang="zh-CN" sz="6779" dirty="0"/>
                  <a:t> </a:t>
                </a:r>
                <a14:m>
                  <m:oMath xmlns:m="http://schemas.openxmlformats.org/officeDocument/2006/math">
                    <m:sSub>
                      <m:sSubPr>
                        <m:ctrlPr>
                          <a:rPr lang="en-US" altLang="zh-CN" sz="6779" i="1">
                            <a:latin typeface="Cambria Math" panose="02040503050406030204" pitchFamily="18" charset="0"/>
                          </a:rPr>
                        </m:ctrlPr>
                      </m:sSubPr>
                      <m:e>
                        <m:r>
                          <a:rPr lang="en-US" altLang="zh-CN" sz="6779" i="1">
                            <a:latin typeface="Cambria Math" panose="02040503050406030204" pitchFamily="18" charset="0"/>
                          </a:rPr>
                          <m:t>𝑥</m:t>
                        </m:r>
                      </m:e>
                      <m:sub>
                        <m:r>
                          <a:rPr lang="en-US" altLang="zh-CN" sz="6779" i="1">
                            <a:latin typeface="Cambria Math" panose="02040503050406030204" pitchFamily="18" charset="0"/>
                          </a:rPr>
                          <m:t>3,3</m:t>
                        </m:r>
                      </m:sub>
                    </m:sSub>
                    <m:r>
                      <a:rPr lang="en-US" altLang="zh-CN" sz="6779" i="1">
                        <a:latin typeface="Cambria Math" panose="02040503050406030204" pitchFamily="18" charset="0"/>
                      </a:rPr>
                      <m:t>,</m:t>
                    </m:r>
                  </m:oMath>
                </a14:m>
                <a:r>
                  <a:rPr lang="en-US" altLang="zh-CN" sz="6779" dirty="0"/>
                  <a:t> </a:t>
                </a:r>
                <a14:m>
                  <m:oMath xmlns:m="http://schemas.openxmlformats.org/officeDocument/2006/math">
                    <m:sSub>
                      <m:sSubPr>
                        <m:ctrlPr>
                          <a:rPr lang="en-US" altLang="zh-CN" sz="6779" i="1">
                            <a:latin typeface="Cambria Math" panose="02040503050406030204" pitchFamily="18" charset="0"/>
                          </a:rPr>
                        </m:ctrlPr>
                      </m:sSubPr>
                      <m:e>
                        <m:r>
                          <a:rPr lang="en-US" altLang="zh-CN" sz="6779" i="1">
                            <a:latin typeface="Cambria Math" panose="02040503050406030204" pitchFamily="18" charset="0"/>
                          </a:rPr>
                          <m:t>𝑥</m:t>
                        </m:r>
                      </m:e>
                      <m:sub>
                        <m:r>
                          <a:rPr lang="en-US" altLang="zh-CN" sz="6779" i="1">
                            <a:latin typeface="Cambria Math" panose="02040503050406030204" pitchFamily="18" charset="0"/>
                          </a:rPr>
                          <m:t>3,4</m:t>
                        </m:r>
                      </m:sub>
                    </m:sSub>
                  </m:oMath>
                </a14:m>
                <a:endParaRPr lang="en-US" altLang="zh-CN" sz="6779" dirty="0"/>
              </a:p>
              <a:p>
                <a14:m>
                  <m:oMath xmlns:m="http://schemas.openxmlformats.org/officeDocument/2006/math">
                    <m:sSub>
                      <m:sSubPr>
                        <m:ctrlPr>
                          <a:rPr lang="en-US" altLang="zh-CN" sz="6779" i="1">
                            <a:latin typeface="Cambria Math" panose="02040503050406030204" pitchFamily="18" charset="0"/>
                          </a:rPr>
                        </m:ctrlPr>
                      </m:sSubPr>
                      <m:e>
                        <m:r>
                          <a:rPr lang="en-US" altLang="zh-CN" sz="6779" i="1">
                            <a:latin typeface="Cambria Math" panose="02040503050406030204" pitchFamily="18" charset="0"/>
                          </a:rPr>
                          <m:t>𝑥</m:t>
                        </m:r>
                      </m:e>
                      <m:sub>
                        <m:r>
                          <a:rPr lang="en-US" altLang="zh-CN" sz="6779" i="1">
                            <a:latin typeface="Cambria Math" panose="02040503050406030204" pitchFamily="18" charset="0"/>
                          </a:rPr>
                          <m:t>4,1</m:t>
                        </m:r>
                      </m:sub>
                    </m:sSub>
                    <m:r>
                      <a:rPr lang="en-US" altLang="zh-CN" sz="6779" i="1">
                        <a:latin typeface="Cambria Math" panose="02040503050406030204" pitchFamily="18" charset="0"/>
                      </a:rPr>
                      <m:t>,</m:t>
                    </m:r>
                    <m:sSub>
                      <m:sSubPr>
                        <m:ctrlPr>
                          <a:rPr lang="en-US" altLang="zh-CN" sz="6779" i="1">
                            <a:latin typeface="Cambria Math" panose="02040503050406030204" pitchFamily="18" charset="0"/>
                          </a:rPr>
                        </m:ctrlPr>
                      </m:sSubPr>
                      <m:e>
                        <m:r>
                          <a:rPr lang="en-US" altLang="zh-CN" sz="6779" i="1">
                            <a:latin typeface="Cambria Math" panose="02040503050406030204" pitchFamily="18" charset="0"/>
                          </a:rPr>
                          <m:t>𝑥</m:t>
                        </m:r>
                      </m:e>
                      <m:sub>
                        <m:r>
                          <a:rPr lang="en-US" altLang="zh-CN" sz="6779" i="1">
                            <a:latin typeface="Cambria Math" panose="02040503050406030204" pitchFamily="18" charset="0"/>
                          </a:rPr>
                          <m:t>4,2</m:t>
                        </m:r>
                      </m:sub>
                    </m:sSub>
                    <m:r>
                      <a:rPr lang="en-US" altLang="zh-CN" sz="6779" i="1">
                        <a:latin typeface="Cambria Math" panose="02040503050406030204" pitchFamily="18" charset="0"/>
                      </a:rPr>
                      <m:t>,</m:t>
                    </m:r>
                  </m:oMath>
                </a14:m>
                <a:r>
                  <a:rPr lang="en-US" altLang="zh-CN" sz="6779" dirty="0"/>
                  <a:t> </a:t>
                </a:r>
                <a14:m>
                  <m:oMath xmlns:m="http://schemas.openxmlformats.org/officeDocument/2006/math">
                    <m:sSub>
                      <m:sSubPr>
                        <m:ctrlPr>
                          <a:rPr lang="en-US" altLang="zh-CN" sz="6779" i="1">
                            <a:latin typeface="Cambria Math" panose="02040503050406030204" pitchFamily="18" charset="0"/>
                          </a:rPr>
                        </m:ctrlPr>
                      </m:sSubPr>
                      <m:e>
                        <m:r>
                          <a:rPr lang="en-US" altLang="zh-CN" sz="6779" i="1">
                            <a:latin typeface="Cambria Math" panose="02040503050406030204" pitchFamily="18" charset="0"/>
                          </a:rPr>
                          <m:t>𝑥</m:t>
                        </m:r>
                      </m:e>
                      <m:sub>
                        <m:r>
                          <a:rPr lang="en-US" altLang="zh-CN" sz="6779" i="1">
                            <a:latin typeface="Cambria Math" panose="02040503050406030204" pitchFamily="18" charset="0"/>
                          </a:rPr>
                          <m:t>4,3</m:t>
                        </m:r>
                      </m:sub>
                    </m:sSub>
                    <m:r>
                      <a:rPr lang="en-US" altLang="zh-CN" sz="6779" i="1">
                        <a:latin typeface="Cambria Math" panose="02040503050406030204" pitchFamily="18" charset="0"/>
                      </a:rPr>
                      <m:t>,</m:t>
                    </m:r>
                  </m:oMath>
                </a14:m>
                <a:r>
                  <a:rPr lang="en-US" altLang="zh-CN" sz="6779" dirty="0"/>
                  <a:t> </a:t>
                </a:r>
                <a14:m>
                  <m:oMath xmlns:m="http://schemas.openxmlformats.org/officeDocument/2006/math">
                    <m:sSub>
                      <m:sSubPr>
                        <m:ctrlPr>
                          <a:rPr lang="en-US" altLang="zh-CN" sz="6779" i="1">
                            <a:latin typeface="Cambria Math" panose="02040503050406030204" pitchFamily="18" charset="0"/>
                          </a:rPr>
                        </m:ctrlPr>
                      </m:sSubPr>
                      <m:e>
                        <m:r>
                          <a:rPr lang="en-US" altLang="zh-CN" sz="6779" i="1">
                            <a:latin typeface="Cambria Math" panose="02040503050406030204" pitchFamily="18" charset="0"/>
                          </a:rPr>
                          <m:t>𝑥</m:t>
                        </m:r>
                      </m:e>
                      <m:sub>
                        <m:r>
                          <a:rPr lang="en-US" altLang="zh-CN" sz="6779" i="1">
                            <a:latin typeface="Cambria Math" panose="02040503050406030204" pitchFamily="18" charset="0"/>
                          </a:rPr>
                          <m:t>4,4</m:t>
                        </m:r>
                      </m:sub>
                    </m:sSub>
                  </m:oMath>
                </a14:m>
                <a:endParaRPr lang="en-US" altLang="zh-CN" sz="6779" dirty="0"/>
              </a:p>
              <a:p>
                <a:endParaRPr lang="en-US" altLang="zh-CN" sz="7537" dirty="0"/>
              </a:p>
              <a:p>
                <a:r>
                  <a:rPr lang="ja-JP" altLang="en-US" sz="7537" dirty="0"/>
                  <a:t>目的関数：</a:t>
                </a:r>
                <a:endParaRPr lang="en-US" altLang="ja-JP" sz="7537" dirty="0"/>
              </a:p>
              <a:p>
                <a:pPr/>
                <a14:m>
                  <m:oMathPara xmlns:m="http://schemas.openxmlformats.org/officeDocument/2006/math">
                    <m:oMathParaPr>
                      <m:jc m:val="centerGroup"/>
                    </m:oMathParaPr>
                    <m:oMath xmlns:m="http://schemas.openxmlformats.org/officeDocument/2006/math">
                      <m:nary>
                        <m:naryPr>
                          <m:chr m:val="∑"/>
                          <m:ctrlPr>
                            <a:rPr lang="en-US" altLang="zh-CN" sz="7537" i="1">
                              <a:latin typeface="Cambria Math" panose="02040503050406030204" pitchFamily="18" charset="0"/>
                            </a:rPr>
                          </m:ctrlPr>
                        </m:naryPr>
                        <m:sub>
                          <m:r>
                            <m:rPr>
                              <m:brk m:alnAt="23"/>
                            </m:rPr>
                            <a:rPr lang="en-US" altLang="zh-CN" sz="7537" i="1">
                              <a:latin typeface="Cambria Math" panose="02040503050406030204" pitchFamily="18" charset="0"/>
                            </a:rPr>
                            <m:t>𝑖</m:t>
                          </m:r>
                          <m:r>
                            <a:rPr lang="en-US" altLang="zh-CN" sz="7537" i="1">
                              <a:latin typeface="Cambria Math" panose="02040503050406030204" pitchFamily="18" charset="0"/>
                            </a:rPr>
                            <m:t>=1</m:t>
                          </m:r>
                        </m:sub>
                        <m:sup>
                          <m:r>
                            <a:rPr lang="en-US" altLang="zh-CN" sz="7537" i="1">
                              <a:latin typeface="Cambria Math" panose="02040503050406030204" pitchFamily="18" charset="0"/>
                            </a:rPr>
                            <m:t>4</m:t>
                          </m:r>
                        </m:sup>
                        <m:e>
                          <m:nary>
                            <m:naryPr>
                              <m:chr m:val="∑"/>
                              <m:ctrlPr>
                                <a:rPr lang="en-US" altLang="zh-CN" sz="7537" i="1">
                                  <a:latin typeface="Cambria Math" panose="02040503050406030204" pitchFamily="18" charset="0"/>
                                </a:rPr>
                              </m:ctrlPr>
                            </m:naryPr>
                            <m:sub>
                              <m:r>
                                <m:rPr>
                                  <m:brk m:alnAt="23"/>
                                </m:rPr>
                                <a:rPr lang="en-US" altLang="zh-CN" sz="7537" i="1">
                                  <a:latin typeface="Cambria Math" panose="02040503050406030204" pitchFamily="18" charset="0"/>
                                </a:rPr>
                                <m:t>𝑗</m:t>
                              </m:r>
                              <m:r>
                                <a:rPr lang="en-US" altLang="zh-CN" sz="7537" i="1">
                                  <a:latin typeface="Cambria Math" panose="02040503050406030204" pitchFamily="18" charset="0"/>
                                </a:rPr>
                                <m:t>=1</m:t>
                              </m:r>
                            </m:sub>
                            <m:sup>
                              <m:r>
                                <a:rPr lang="en-US" altLang="zh-CN" sz="7537" i="1">
                                  <a:latin typeface="Cambria Math" panose="02040503050406030204" pitchFamily="18" charset="0"/>
                                </a:rPr>
                                <m:t>4</m:t>
                              </m:r>
                            </m:sup>
                            <m:e>
                              <m:nary>
                                <m:naryPr>
                                  <m:chr m:val="∑"/>
                                  <m:ctrlPr>
                                    <a:rPr lang="en-US" altLang="zh-CN" sz="7537" i="1">
                                      <a:latin typeface="Cambria Math" panose="02040503050406030204" pitchFamily="18" charset="0"/>
                                    </a:rPr>
                                  </m:ctrlPr>
                                </m:naryPr>
                                <m:sub>
                                  <m:r>
                                    <m:rPr>
                                      <m:brk m:alnAt="23"/>
                                    </m:rPr>
                                    <a:rPr lang="en-US" altLang="zh-CN" sz="7537" i="1">
                                      <a:latin typeface="Cambria Math" panose="02040503050406030204" pitchFamily="18" charset="0"/>
                                    </a:rPr>
                                    <m:t>𝑡</m:t>
                                  </m:r>
                                  <m:r>
                                    <a:rPr lang="en-US" altLang="zh-CN" sz="7537" i="1">
                                      <a:latin typeface="Cambria Math" panose="02040503050406030204" pitchFamily="18" charset="0"/>
                                    </a:rPr>
                                    <m:t>=1</m:t>
                                  </m:r>
                                </m:sub>
                                <m:sup>
                                  <m:r>
                                    <a:rPr lang="en-US" altLang="zh-CN" sz="7537" i="1">
                                      <a:latin typeface="Cambria Math" panose="02040503050406030204" pitchFamily="18" charset="0"/>
                                    </a:rPr>
                                    <m:t>4</m:t>
                                  </m:r>
                                </m:sup>
                                <m:e>
                                  <m:sSub>
                                    <m:sSubPr>
                                      <m:ctrlPr>
                                        <a:rPr lang="en-US" altLang="zh-CN" sz="7537" i="1">
                                          <a:latin typeface="Cambria Math" panose="02040503050406030204" pitchFamily="18" charset="0"/>
                                        </a:rPr>
                                      </m:ctrlPr>
                                    </m:sSubPr>
                                    <m:e>
                                      <m:r>
                                        <a:rPr lang="en-US" altLang="zh-CN" sz="7537" i="1">
                                          <a:latin typeface="Cambria Math" panose="02040503050406030204" pitchFamily="18" charset="0"/>
                                        </a:rPr>
                                        <m:t>𝑑</m:t>
                                      </m:r>
                                    </m:e>
                                    <m:sub>
                                      <m:r>
                                        <a:rPr lang="en-US" altLang="zh-CN" sz="7537" i="1">
                                          <a:latin typeface="Cambria Math" panose="02040503050406030204" pitchFamily="18" charset="0"/>
                                        </a:rPr>
                                        <m:t>𝑖</m:t>
                                      </m:r>
                                      <m:r>
                                        <a:rPr lang="en-US" altLang="zh-CN" sz="7537" i="1">
                                          <a:latin typeface="Cambria Math" panose="02040503050406030204" pitchFamily="18" charset="0"/>
                                        </a:rPr>
                                        <m:t>,</m:t>
                                      </m:r>
                                      <m:r>
                                        <a:rPr lang="en-US" altLang="zh-CN" sz="7537" i="1">
                                          <a:latin typeface="Cambria Math" panose="02040503050406030204" pitchFamily="18" charset="0"/>
                                        </a:rPr>
                                        <m:t>𝑗</m:t>
                                      </m:r>
                                    </m:sub>
                                  </m:sSub>
                                  <m:sSub>
                                    <m:sSubPr>
                                      <m:ctrlPr>
                                        <a:rPr lang="en-US" altLang="zh-CN" sz="7537" i="1">
                                          <a:latin typeface="Cambria Math" panose="02040503050406030204" pitchFamily="18" charset="0"/>
                                        </a:rPr>
                                      </m:ctrlPr>
                                    </m:sSubPr>
                                    <m:e>
                                      <m:r>
                                        <a:rPr lang="en-US" altLang="zh-CN" sz="7537" i="1">
                                          <a:latin typeface="Cambria Math" panose="02040503050406030204" pitchFamily="18" charset="0"/>
                                        </a:rPr>
                                        <m:t>𝑥</m:t>
                                      </m:r>
                                    </m:e>
                                    <m:sub>
                                      <m:r>
                                        <a:rPr lang="en-US" altLang="zh-CN" sz="7537" i="1">
                                          <a:latin typeface="Cambria Math" panose="02040503050406030204" pitchFamily="18" charset="0"/>
                                        </a:rPr>
                                        <m:t>𝑖</m:t>
                                      </m:r>
                                      <m:r>
                                        <a:rPr lang="en-US" altLang="zh-CN" sz="7537" i="1">
                                          <a:latin typeface="Cambria Math" panose="02040503050406030204" pitchFamily="18" charset="0"/>
                                        </a:rPr>
                                        <m:t>,</m:t>
                                      </m:r>
                                      <m:r>
                                        <a:rPr lang="en-US" altLang="zh-CN" sz="7537" i="1">
                                          <a:latin typeface="Cambria Math" panose="02040503050406030204" pitchFamily="18" charset="0"/>
                                        </a:rPr>
                                        <m:t>𝑡</m:t>
                                      </m:r>
                                    </m:sub>
                                  </m:sSub>
                                  <m:sSub>
                                    <m:sSubPr>
                                      <m:ctrlPr>
                                        <a:rPr lang="en-US" altLang="zh-CN" sz="7537" i="1">
                                          <a:latin typeface="Cambria Math" panose="02040503050406030204" pitchFamily="18" charset="0"/>
                                        </a:rPr>
                                      </m:ctrlPr>
                                    </m:sSubPr>
                                    <m:e>
                                      <m:r>
                                        <a:rPr lang="en-US" altLang="zh-CN" sz="7537" i="1">
                                          <a:latin typeface="Cambria Math" panose="02040503050406030204" pitchFamily="18" charset="0"/>
                                        </a:rPr>
                                        <m:t>𝑥</m:t>
                                      </m:r>
                                    </m:e>
                                    <m:sub>
                                      <m:r>
                                        <a:rPr lang="en-US" altLang="zh-CN" sz="7537" i="1">
                                          <a:latin typeface="Cambria Math" panose="02040503050406030204" pitchFamily="18" charset="0"/>
                                        </a:rPr>
                                        <m:t>𝑗</m:t>
                                      </m:r>
                                      <m:r>
                                        <a:rPr lang="en-US" altLang="zh-CN" sz="7537" i="1">
                                          <a:latin typeface="Cambria Math" panose="02040503050406030204" pitchFamily="18" charset="0"/>
                                        </a:rPr>
                                        <m:t>,</m:t>
                                      </m:r>
                                      <m:d>
                                        <m:dPr>
                                          <m:ctrlPr>
                                            <a:rPr lang="en-US" altLang="zh-CN" sz="7537" i="1">
                                              <a:latin typeface="Cambria Math" panose="02040503050406030204" pitchFamily="18" charset="0"/>
                                            </a:rPr>
                                          </m:ctrlPr>
                                        </m:dPr>
                                        <m:e>
                                          <m:r>
                                            <a:rPr lang="en-US" altLang="zh-CN" sz="7537" i="1">
                                              <a:latin typeface="Cambria Math" panose="02040503050406030204" pitchFamily="18" charset="0"/>
                                            </a:rPr>
                                            <m:t>𝑡</m:t>
                                          </m:r>
                                          <m:r>
                                            <a:rPr lang="en-US" altLang="zh-CN" sz="7537" i="1">
                                              <a:latin typeface="Cambria Math" panose="02040503050406030204" pitchFamily="18" charset="0"/>
                                            </a:rPr>
                                            <m:t>+1</m:t>
                                          </m:r>
                                        </m:e>
                                      </m:d>
                                      <m:r>
                                        <a:rPr lang="en-US" altLang="zh-CN" sz="7537" i="1">
                                          <a:latin typeface="Cambria Math" panose="02040503050406030204" pitchFamily="18" charset="0"/>
                                          <a:ea typeface="Cambria Math" panose="02040503050406030204" pitchFamily="18" charset="0"/>
                                        </a:rPr>
                                        <m:t>%4</m:t>
                                      </m:r>
                                    </m:sub>
                                  </m:sSub>
                                </m:e>
                              </m:nary>
                            </m:e>
                          </m:nary>
                        </m:e>
                      </m:nary>
                    </m:oMath>
                  </m:oMathPara>
                </a14:m>
                <a:endParaRPr lang="en-US" altLang="zh-CN" sz="7537" dirty="0"/>
              </a:p>
              <a:p>
                <a14:m>
                  <m:oMath xmlns:m="http://schemas.openxmlformats.org/officeDocument/2006/math">
                    <m:sSub>
                      <m:sSubPr>
                        <m:ctrlPr>
                          <a:rPr lang="en-US" altLang="zh-CN" sz="7537" i="1">
                            <a:latin typeface="Cambria Math" panose="02040503050406030204" pitchFamily="18" charset="0"/>
                          </a:rPr>
                        </m:ctrlPr>
                      </m:sSubPr>
                      <m:e>
                        <m:r>
                          <a:rPr lang="en-US" altLang="zh-CN" sz="7537" i="1">
                            <a:latin typeface="Cambria Math" panose="02040503050406030204" pitchFamily="18" charset="0"/>
                          </a:rPr>
                          <m:t>𝑑</m:t>
                        </m:r>
                      </m:e>
                      <m:sub>
                        <m:r>
                          <a:rPr lang="en-US" altLang="zh-CN" sz="7537" i="1">
                            <a:latin typeface="Cambria Math" panose="02040503050406030204" pitchFamily="18" charset="0"/>
                          </a:rPr>
                          <m:t>𝑖</m:t>
                        </m:r>
                        <m:r>
                          <a:rPr lang="en-US" altLang="zh-CN" sz="7537" i="1">
                            <a:latin typeface="Cambria Math" panose="02040503050406030204" pitchFamily="18" charset="0"/>
                          </a:rPr>
                          <m:t>,</m:t>
                        </m:r>
                        <m:r>
                          <a:rPr lang="en-US" altLang="zh-CN" sz="7537" i="1">
                            <a:latin typeface="Cambria Math" panose="02040503050406030204" pitchFamily="18" charset="0"/>
                          </a:rPr>
                          <m:t>𝑗</m:t>
                        </m:r>
                      </m:sub>
                    </m:sSub>
                  </m:oMath>
                </a14:m>
                <a:r>
                  <a:rPr lang="ja-JP" altLang="en-US" sz="7537" dirty="0"/>
                  <a:t>：町</a:t>
                </a:r>
                <a14:m>
                  <m:oMath xmlns:m="http://schemas.openxmlformats.org/officeDocument/2006/math">
                    <m:r>
                      <a:rPr lang="en-US" altLang="ja-JP" sz="7537" i="1">
                        <a:latin typeface="Cambria Math" panose="02040503050406030204" pitchFamily="18" charset="0"/>
                      </a:rPr>
                      <m:t>𝑖</m:t>
                    </m:r>
                  </m:oMath>
                </a14:m>
                <a:r>
                  <a:rPr lang="ja-JP" altLang="en-US" sz="7537" dirty="0"/>
                  <a:t>と町</a:t>
                </a:r>
                <a14:m>
                  <m:oMath xmlns:m="http://schemas.openxmlformats.org/officeDocument/2006/math">
                    <m:r>
                      <a:rPr lang="en-US" altLang="ja-JP" sz="7537" i="1">
                        <a:latin typeface="Cambria Math" panose="02040503050406030204" pitchFamily="18" charset="0"/>
                      </a:rPr>
                      <m:t>𝑗</m:t>
                    </m:r>
                  </m:oMath>
                </a14:m>
                <a:r>
                  <a:rPr lang="ja-JP" altLang="en-US" sz="7537" dirty="0"/>
                  <a:t>の距離</a:t>
                </a:r>
                <a:endParaRPr lang="en-US" altLang="zh-CN" sz="7537" dirty="0"/>
              </a:p>
            </p:txBody>
          </p:sp>
        </mc:Choice>
        <mc:Fallback>
          <p:sp>
            <p:nvSpPr>
              <p:cNvPr id="15" name="文本框 14">
                <a:extLst>
                  <a:ext uri="{FF2B5EF4-FFF2-40B4-BE49-F238E27FC236}">
                    <a16:creationId xmlns:a16="http://schemas.microsoft.com/office/drawing/2014/main" id="{E5D9B905-15FC-CC96-4D8C-B4CA4DBAD3CA}"/>
                  </a:ext>
                </a:extLst>
              </p:cNvPr>
              <p:cNvSpPr txBox="1">
                <a:spLocks noRot="1" noChangeAspect="1" noMove="1" noResize="1" noEditPoints="1" noAdjustHandles="1" noChangeArrowheads="1" noChangeShapeType="1" noTextEdit="1"/>
              </p:cNvSpPr>
              <p:nvPr/>
            </p:nvSpPr>
            <p:spPr>
              <a:xfrm>
                <a:off x="-21884067" y="-1742139"/>
                <a:ext cx="28706365" cy="19794778"/>
              </a:xfrm>
              <a:prstGeom prst="rect">
                <a:avLst/>
              </a:prstGeom>
              <a:blipFill>
                <a:blip r:embed="rId2"/>
                <a:stretch>
                  <a:fillRect l="-1678" t="-1201" b="-1386"/>
                </a:stretch>
              </a:blipFill>
            </p:spPr>
            <p:txBody>
              <a:bodyPr/>
              <a:lstStyle/>
              <a:p>
                <a:r>
                  <a:rPr lang="zh-CN" altLang="en-US">
                    <a:noFill/>
                  </a:rPr>
                  <a:t> </a:t>
                </a:r>
              </a:p>
            </p:txBody>
          </p:sp>
        </mc:Fallback>
      </mc:AlternateContent>
      <p:pic>
        <p:nvPicPr>
          <p:cNvPr id="22" name="图片 21">
            <a:extLst>
              <a:ext uri="{FF2B5EF4-FFF2-40B4-BE49-F238E27FC236}">
                <a16:creationId xmlns:a16="http://schemas.microsoft.com/office/drawing/2014/main" id="{723EEBC7-3CD1-9E80-8DF1-98BD83606A05}"/>
              </a:ext>
            </a:extLst>
          </p:cNvPr>
          <p:cNvPicPr>
            <a:picLocks noChangeAspect="1"/>
          </p:cNvPicPr>
          <p:nvPr/>
        </p:nvPicPr>
        <p:blipFill>
          <a:blip r:embed="rId3"/>
          <a:stretch>
            <a:fillRect/>
          </a:stretch>
        </p:blipFill>
        <p:spPr>
          <a:xfrm>
            <a:off x="3961345" y="-4056273"/>
            <a:ext cx="29813976" cy="14906994"/>
          </a:xfrm>
          <a:prstGeom prst="rect">
            <a:avLst/>
          </a:prstGeom>
        </p:spPr>
      </p:pic>
      <p:sp>
        <p:nvSpPr>
          <p:cNvPr id="23" name="文本框 22">
            <a:extLst>
              <a:ext uri="{FF2B5EF4-FFF2-40B4-BE49-F238E27FC236}">
                <a16:creationId xmlns:a16="http://schemas.microsoft.com/office/drawing/2014/main" id="{5A21473F-6293-FC37-BC76-B11EEE8F9EB2}"/>
              </a:ext>
            </a:extLst>
          </p:cNvPr>
          <p:cNvSpPr txBox="1"/>
          <p:nvPr/>
        </p:nvSpPr>
        <p:spPr>
          <a:xfrm>
            <a:off x="3961342" y="-5487195"/>
            <a:ext cx="12644808" cy="1106585"/>
          </a:xfrm>
          <a:prstGeom prst="rect">
            <a:avLst/>
          </a:prstGeom>
          <a:noFill/>
        </p:spPr>
        <p:txBody>
          <a:bodyPr wrap="none" rtlCol="0">
            <a:spAutoFit/>
          </a:bodyPr>
          <a:lstStyle/>
          <a:p>
            <a:r>
              <a:rPr lang="ja-JP" altLang="en-US" sz="6591" dirty="0"/>
              <a:t>展開された目的関数の</a:t>
            </a:r>
            <a:r>
              <a:rPr lang="en-US" altLang="ja-JP" sz="6591" dirty="0"/>
              <a:t>QUBO</a:t>
            </a:r>
            <a:r>
              <a:rPr lang="ja-JP" altLang="en-US" sz="6591" dirty="0"/>
              <a:t>行列</a:t>
            </a:r>
            <a:endParaRPr lang="zh-CN" altLang="en-US" sz="6591" dirty="0"/>
          </a:p>
        </p:txBody>
      </p:sp>
      <p:grpSp>
        <p:nvGrpSpPr>
          <p:cNvPr id="25" name="组合 24">
            <a:extLst>
              <a:ext uri="{FF2B5EF4-FFF2-40B4-BE49-F238E27FC236}">
                <a16:creationId xmlns:a16="http://schemas.microsoft.com/office/drawing/2014/main" id="{033061CB-399B-B72C-CB6F-6CA7B67BD9A7}"/>
              </a:ext>
            </a:extLst>
          </p:cNvPr>
          <p:cNvGrpSpPr/>
          <p:nvPr/>
        </p:nvGrpSpPr>
        <p:grpSpPr>
          <a:xfrm>
            <a:off x="3961315" y="7771577"/>
            <a:ext cx="9109865" cy="3206276"/>
            <a:chOff x="5724326" y="5590921"/>
            <a:chExt cx="2848894" cy="2041428"/>
          </a:xfrm>
        </p:grpSpPr>
        <p:grpSp>
          <p:nvGrpSpPr>
            <p:cNvPr id="19" name="组合 18">
              <a:extLst>
                <a:ext uri="{FF2B5EF4-FFF2-40B4-BE49-F238E27FC236}">
                  <a16:creationId xmlns:a16="http://schemas.microsoft.com/office/drawing/2014/main" id="{14610815-C189-2187-93DD-32B9655C528A}"/>
                </a:ext>
              </a:extLst>
            </p:cNvPr>
            <p:cNvGrpSpPr/>
            <p:nvPr/>
          </p:nvGrpSpPr>
          <p:grpSpPr>
            <a:xfrm>
              <a:off x="5790457" y="5590921"/>
              <a:ext cx="2345039" cy="777987"/>
              <a:chOff x="5611294" y="5893233"/>
              <a:chExt cx="2345039" cy="777987"/>
            </a:xfrm>
          </p:grpSpPr>
          <p:grpSp>
            <p:nvGrpSpPr>
              <p:cNvPr id="12" name="组合 11">
                <a:extLst>
                  <a:ext uri="{FF2B5EF4-FFF2-40B4-BE49-F238E27FC236}">
                    <a16:creationId xmlns:a16="http://schemas.microsoft.com/office/drawing/2014/main" id="{2AE774C9-18D8-B473-2958-A28DC2803300}"/>
                  </a:ext>
                </a:extLst>
              </p:cNvPr>
              <p:cNvGrpSpPr/>
              <p:nvPr/>
            </p:nvGrpSpPr>
            <p:grpSpPr>
              <a:xfrm>
                <a:off x="5611294" y="5893234"/>
                <a:ext cx="484705" cy="777986"/>
                <a:chOff x="6750187" y="5893234"/>
                <a:chExt cx="484705" cy="777986"/>
              </a:xfrm>
            </p:grpSpPr>
            <p:sp>
              <p:nvSpPr>
                <p:cNvPr id="4" name="椭圆 3">
                  <a:extLst>
                    <a:ext uri="{FF2B5EF4-FFF2-40B4-BE49-F238E27FC236}">
                      <a16:creationId xmlns:a16="http://schemas.microsoft.com/office/drawing/2014/main" id="{088D7241-FE1D-7989-E0E6-613F4931EAC2}"/>
                    </a:ext>
                  </a:extLst>
                </p:cNvPr>
                <p:cNvSpPr/>
                <p:nvPr/>
              </p:nvSpPr>
              <p:spPr>
                <a:xfrm>
                  <a:off x="6750187" y="5893234"/>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6779" dirty="0"/>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D7391D58-563B-8E97-6BD4-C58B79E96B68}"/>
                        </a:ext>
                      </a:extLst>
                    </p:cNvPr>
                    <p:cNvSpPr txBox="1"/>
                    <p:nvPr/>
                  </p:nvSpPr>
                  <p:spPr>
                    <a:xfrm>
                      <a:off x="6888003" y="5950924"/>
                      <a:ext cx="301321" cy="72029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sz="6779" i="1">
                                <a:solidFill>
                                  <a:schemeClr val="bg1"/>
                                </a:solidFill>
                                <a:latin typeface="Cambria Math" panose="02040503050406030204" pitchFamily="18" charset="0"/>
                              </a:rPr>
                              <m:t>𝑖</m:t>
                            </m:r>
                          </m:oMath>
                        </m:oMathPara>
                      </a14:m>
                      <a:endParaRPr lang="zh-CN" altLang="en-US" sz="6779" dirty="0">
                        <a:solidFill>
                          <a:schemeClr val="bg1"/>
                        </a:solidFill>
                      </a:endParaRPr>
                    </a:p>
                  </p:txBody>
                </p:sp>
              </mc:Choice>
              <mc:Fallback>
                <p:sp>
                  <p:nvSpPr>
                    <p:cNvPr id="8" name="文本框 7">
                      <a:extLst>
                        <a:ext uri="{FF2B5EF4-FFF2-40B4-BE49-F238E27FC236}">
                          <a16:creationId xmlns:a16="http://schemas.microsoft.com/office/drawing/2014/main" id="{D7391D58-563B-8E97-6BD4-C58B79E96B68}"/>
                        </a:ext>
                      </a:extLst>
                    </p:cNvPr>
                    <p:cNvSpPr txBox="1">
                      <a:spLocks noRot="1" noChangeAspect="1" noMove="1" noResize="1" noEditPoints="1" noAdjustHandles="1" noChangeArrowheads="1" noChangeShapeType="1" noTextEdit="1"/>
                    </p:cNvSpPr>
                    <p:nvPr/>
                  </p:nvSpPr>
                  <p:spPr>
                    <a:xfrm>
                      <a:off x="6888003" y="5950924"/>
                      <a:ext cx="301321" cy="720296"/>
                    </a:xfrm>
                    <a:prstGeom prst="rect">
                      <a:avLst/>
                    </a:prstGeom>
                    <a:blipFill>
                      <a:blip r:embed="rId4"/>
                      <a:stretch>
                        <a:fillRect/>
                      </a:stretch>
                    </a:blipFill>
                  </p:spPr>
                  <p:txBody>
                    <a:bodyPr/>
                    <a:lstStyle/>
                    <a:p>
                      <a:r>
                        <a:rPr lang="zh-CN" altLang="en-US">
                          <a:noFill/>
                        </a:rPr>
                        <a:t> </a:t>
                      </a:r>
                    </a:p>
                  </p:txBody>
                </p:sp>
              </mc:Fallback>
            </mc:AlternateContent>
          </p:grpSp>
          <p:grpSp>
            <p:nvGrpSpPr>
              <p:cNvPr id="13" name="组合 12">
                <a:extLst>
                  <a:ext uri="{FF2B5EF4-FFF2-40B4-BE49-F238E27FC236}">
                    <a16:creationId xmlns:a16="http://schemas.microsoft.com/office/drawing/2014/main" id="{DE2615D6-0973-3618-FA75-1AC842BFAF1F}"/>
                  </a:ext>
                </a:extLst>
              </p:cNvPr>
              <p:cNvGrpSpPr/>
              <p:nvPr/>
            </p:nvGrpSpPr>
            <p:grpSpPr>
              <a:xfrm>
                <a:off x="7471628" y="5893233"/>
                <a:ext cx="484705" cy="747943"/>
                <a:chOff x="8290778" y="5865587"/>
                <a:chExt cx="484705" cy="747943"/>
              </a:xfrm>
            </p:grpSpPr>
            <p:sp>
              <p:nvSpPr>
                <p:cNvPr id="11" name="椭圆 10">
                  <a:extLst>
                    <a:ext uri="{FF2B5EF4-FFF2-40B4-BE49-F238E27FC236}">
                      <a16:creationId xmlns:a16="http://schemas.microsoft.com/office/drawing/2014/main" id="{D81CF568-5AD7-F852-DE05-B2B0E14ACF76}"/>
                    </a:ext>
                  </a:extLst>
                </p:cNvPr>
                <p:cNvSpPr/>
                <p:nvPr/>
              </p:nvSpPr>
              <p:spPr>
                <a:xfrm>
                  <a:off x="8290778" y="5865587"/>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6779" dirty="0"/>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EA568DD0-904B-D488-60D7-01A061A7C3ED}"/>
                        </a:ext>
                      </a:extLst>
                    </p:cNvPr>
                    <p:cNvSpPr txBox="1"/>
                    <p:nvPr/>
                  </p:nvSpPr>
                  <p:spPr>
                    <a:xfrm>
                      <a:off x="8381782" y="5893234"/>
                      <a:ext cx="393701" cy="72029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sz="6779" i="1">
                                <a:solidFill>
                                  <a:schemeClr val="bg1"/>
                                </a:solidFill>
                                <a:latin typeface="Cambria Math" panose="02040503050406030204" pitchFamily="18" charset="0"/>
                              </a:rPr>
                              <m:t>𝑗</m:t>
                            </m:r>
                          </m:oMath>
                        </m:oMathPara>
                      </a14:m>
                      <a:endParaRPr lang="en-US" altLang="zh-CN" sz="6779" dirty="0">
                        <a:solidFill>
                          <a:schemeClr val="bg1"/>
                        </a:solidFill>
                      </a:endParaRPr>
                    </a:p>
                  </p:txBody>
                </p:sp>
              </mc:Choice>
              <mc:Fallback>
                <p:sp>
                  <p:nvSpPr>
                    <p:cNvPr id="10" name="文本框 9">
                      <a:extLst>
                        <a:ext uri="{FF2B5EF4-FFF2-40B4-BE49-F238E27FC236}">
                          <a16:creationId xmlns:a16="http://schemas.microsoft.com/office/drawing/2014/main" id="{EA568DD0-904B-D488-60D7-01A061A7C3ED}"/>
                        </a:ext>
                      </a:extLst>
                    </p:cNvPr>
                    <p:cNvSpPr txBox="1">
                      <a:spLocks noRot="1" noChangeAspect="1" noMove="1" noResize="1" noEditPoints="1" noAdjustHandles="1" noChangeArrowheads="1" noChangeShapeType="1" noTextEdit="1"/>
                    </p:cNvSpPr>
                    <p:nvPr/>
                  </p:nvSpPr>
                  <p:spPr>
                    <a:xfrm>
                      <a:off x="8381782" y="5893234"/>
                      <a:ext cx="393701" cy="720296"/>
                    </a:xfrm>
                    <a:prstGeom prst="rect">
                      <a:avLst/>
                    </a:prstGeom>
                    <a:blipFill>
                      <a:blip r:embed="rId5"/>
                      <a:stretch>
                        <a:fillRect/>
                      </a:stretch>
                    </a:blipFill>
                  </p:spPr>
                  <p:txBody>
                    <a:bodyPr/>
                    <a:lstStyle/>
                    <a:p>
                      <a:r>
                        <a:rPr lang="zh-CN" altLang="en-US">
                          <a:noFill/>
                        </a:rPr>
                        <a:t> </a:t>
                      </a:r>
                    </a:p>
                  </p:txBody>
                </p:sp>
              </mc:Fallback>
            </mc:AlternateContent>
          </p:grpSp>
          <p:cxnSp>
            <p:nvCxnSpPr>
              <p:cNvPr id="16" name="直接箭头连接符 15">
                <a:extLst>
                  <a:ext uri="{FF2B5EF4-FFF2-40B4-BE49-F238E27FC236}">
                    <a16:creationId xmlns:a16="http://schemas.microsoft.com/office/drawing/2014/main" id="{BD419272-F648-7657-6419-AA07E4E58E71}"/>
                  </a:ext>
                </a:extLst>
              </p:cNvPr>
              <p:cNvCxnSpPr>
                <a:cxnSpLocks/>
                <a:stCxn id="4" idx="6"/>
                <a:endCxn id="11" idx="2"/>
              </p:cNvCxnSpPr>
              <p:nvPr/>
            </p:nvCxnSpPr>
            <p:spPr>
              <a:xfrm flipV="1">
                <a:off x="6095999" y="6135586"/>
                <a:ext cx="1375629" cy="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5A6E4D12-6893-71AE-B665-5D7E932F2E29}"/>
                    </a:ext>
                  </a:extLst>
                </p:cNvPr>
                <p:cNvSpPr txBox="1"/>
                <p:nvPr/>
              </p:nvSpPr>
              <p:spPr>
                <a:xfrm>
                  <a:off x="6768081" y="5838242"/>
                  <a:ext cx="440924" cy="7177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6779" i="1">
                                <a:latin typeface="Cambria Math" panose="02040503050406030204" pitchFamily="18" charset="0"/>
                              </a:rPr>
                            </m:ctrlPr>
                          </m:sSubPr>
                          <m:e>
                            <m:r>
                              <a:rPr lang="en-US" altLang="zh-CN" sz="6779" i="1">
                                <a:latin typeface="Cambria Math" panose="02040503050406030204" pitchFamily="18" charset="0"/>
                              </a:rPr>
                              <m:t>𝑑</m:t>
                            </m:r>
                          </m:e>
                          <m:sub>
                            <m:r>
                              <a:rPr lang="en-US" altLang="zh-CN" sz="6779" i="1">
                                <a:latin typeface="Cambria Math" panose="02040503050406030204" pitchFamily="18" charset="0"/>
                              </a:rPr>
                              <m:t>𝑖</m:t>
                            </m:r>
                            <m:r>
                              <a:rPr lang="en-US" altLang="zh-CN" sz="6779" i="1">
                                <a:latin typeface="Cambria Math" panose="02040503050406030204" pitchFamily="18" charset="0"/>
                              </a:rPr>
                              <m:t>,</m:t>
                            </m:r>
                            <m:r>
                              <a:rPr lang="en-US" altLang="zh-CN" sz="6779" i="1">
                                <a:latin typeface="Cambria Math" panose="02040503050406030204" pitchFamily="18" charset="0"/>
                              </a:rPr>
                              <m:t>𝑗</m:t>
                            </m:r>
                          </m:sub>
                        </m:sSub>
                      </m:oMath>
                    </m:oMathPara>
                  </a14:m>
                  <a:endParaRPr lang="zh-CN" altLang="en-US" sz="6779" dirty="0"/>
                </a:p>
              </p:txBody>
            </p:sp>
          </mc:Choice>
          <mc:Fallback>
            <p:sp>
              <p:nvSpPr>
                <p:cNvPr id="20" name="文本框 19">
                  <a:extLst>
                    <a:ext uri="{FF2B5EF4-FFF2-40B4-BE49-F238E27FC236}">
                      <a16:creationId xmlns:a16="http://schemas.microsoft.com/office/drawing/2014/main" id="{5A6E4D12-6893-71AE-B665-5D7E932F2E29}"/>
                    </a:ext>
                  </a:extLst>
                </p:cNvPr>
                <p:cNvSpPr txBox="1">
                  <a:spLocks noRot="1" noChangeAspect="1" noMove="1" noResize="1" noEditPoints="1" noAdjustHandles="1" noChangeArrowheads="1" noChangeShapeType="1" noTextEdit="1"/>
                </p:cNvSpPr>
                <p:nvPr/>
              </p:nvSpPr>
              <p:spPr>
                <a:xfrm>
                  <a:off x="6768081" y="5838242"/>
                  <a:ext cx="440924" cy="717706"/>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03C09047-2BBD-895C-343A-7B1F0DB12F5B}"/>
                    </a:ext>
                  </a:extLst>
                </p:cNvPr>
                <p:cNvSpPr txBox="1"/>
                <p:nvPr/>
              </p:nvSpPr>
              <p:spPr>
                <a:xfrm>
                  <a:off x="5724326" y="6245110"/>
                  <a:ext cx="606234" cy="13872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6779" i="1">
                            <a:latin typeface="Cambria Math" panose="02040503050406030204" pitchFamily="18" charset="0"/>
                          </a:rPr>
                          <m:t>𝑡</m:t>
                        </m:r>
                      </m:oMath>
                    </m:oMathPara>
                  </a14:m>
                  <a:endParaRPr lang="en-US" altLang="ja-JP" sz="6779" dirty="0"/>
                </a:p>
                <a:p>
                  <a:r>
                    <a:rPr lang="ja-JP" altLang="en-US" sz="6779" dirty="0"/>
                    <a:t>番目</a:t>
                  </a:r>
                  <a:endParaRPr lang="zh-CN" altLang="en-US" sz="6779" dirty="0"/>
                </a:p>
              </p:txBody>
            </p:sp>
          </mc:Choice>
          <mc:Fallback>
            <p:sp>
              <p:nvSpPr>
                <p:cNvPr id="21" name="文本框 20">
                  <a:extLst>
                    <a:ext uri="{FF2B5EF4-FFF2-40B4-BE49-F238E27FC236}">
                      <a16:creationId xmlns:a16="http://schemas.microsoft.com/office/drawing/2014/main" id="{03C09047-2BBD-895C-343A-7B1F0DB12F5B}"/>
                    </a:ext>
                  </a:extLst>
                </p:cNvPr>
                <p:cNvSpPr txBox="1">
                  <a:spLocks noRot="1" noChangeAspect="1" noMove="1" noResize="1" noEditPoints="1" noAdjustHandles="1" noChangeArrowheads="1" noChangeShapeType="1" noTextEdit="1"/>
                </p:cNvSpPr>
                <p:nvPr/>
              </p:nvSpPr>
              <p:spPr>
                <a:xfrm>
                  <a:off x="5724326" y="6245110"/>
                  <a:ext cx="606234" cy="1387238"/>
                </a:xfrm>
                <a:prstGeom prst="rect">
                  <a:avLst/>
                </a:prstGeom>
                <a:blipFill>
                  <a:blip r:embed="rId7"/>
                  <a:stretch>
                    <a:fillRect l="-22013" r="-20126" b="-2067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F1312DFC-717B-AA48-8E0F-91A5BA124494}"/>
                    </a:ext>
                  </a:extLst>
                </p:cNvPr>
                <p:cNvSpPr txBox="1"/>
                <p:nvPr/>
              </p:nvSpPr>
              <p:spPr>
                <a:xfrm>
                  <a:off x="7254477" y="6245111"/>
                  <a:ext cx="1318743" cy="138723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ctrlPr>
                              <a:rPr lang="en-US" altLang="ja-JP" sz="6779" i="1">
                                <a:latin typeface="Cambria Math" panose="02040503050406030204" pitchFamily="18" charset="0"/>
                              </a:rPr>
                            </m:ctrlPr>
                          </m:dPr>
                          <m:e>
                            <m:r>
                              <a:rPr lang="en-US" altLang="ja-JP" sz="6779" i="1">
                                <a:latin typeface="Cambria Math" panose="02040503050406030204" pitchFamily="18" charset="0"/>
                              </a:rPr>
                              <m:t>𝑡</m:t>
                            </m:r>
                            <m:r>
                              <a:rPr lang="en-US" altLang="ja-JP" sz="6779" i="1">
                                <a:latin typeface="Cambria Math" panose="02040503050406030204" pitchFamily="18" charset="0"/>
                              </a:rPr>
                              <m:t>+1</m:t>
                            </m:r>
                          </m:e>
                        </m:d>
                        <m:r>
                          <a:rPr lang="en-US" altLang="ja-JP" sz="6779" i="1">
                            <a:latin typeface="Cambria Math" panose="02040503050406030204" pitchFamily="18" charset="0"/>
                          </a:rPr>
                          <m:t>%4</m:t>
                        </m:r>
                      </m:oMath>
                    </m:oMathPara>
                  </a14:m>
                  <a:endParaRPr lang="en-US" altLang="ja-JP" sz="6779" dirty="0"/>
                </a:p>
                <a:p>
                  <a:pPr algn="ctr"/>
                  <a:r>
                    <a:rPr lang="ja-JP" altLang="en-US" sz="6779" dirty="0"/>
                    <a:t>番目</a:t>
                  </a:r>
                  <a:endParaRPr lang="zh-CN" altLang="en-US" sz="6779" dirty="0"/>
                </a:p>
              </p:txBody>
            </p:sp>
          </mc:Choice>
          <mc:Fallback>
            <p:sp>
              <p:nvSpPr>
                <p:cNvPr id="24" name="文本框 23">
                  <a:extLst>
                    <a:ext uri="{FF2B5EF4-FFF2-40B4-BE49-F238E27FC236}">
                      <a16:creationId xmlns:a16="http://schemas.microsoft.com/office/drawing/2014/main" id="{F1312DFC-717B-AA48-8E0F-91A5BA124494}"/>
                    </a:ext>
                  </a:extLst>
                </p:cNvPr>
                <p:cNvSpPr txBox="1">
                  <a:spLocks noRot="1" noChangeAspect="1" noMove="1" noResize="1" noEditPoints="1" noAdjustHandles="1" noChangeArrowheads="1" noChangeShapeType="1" noTextEdit="1"/>
                </p:cNvSpPr>
                <p:nvPr/>
              </p:nvSpPr>
              <p:spPr>
                <a:xfrm>
                  <a:off x="7254477" y="6245111"/>
                  <a:ext cx="1318743" cy="1387238"/>
                </a:xfrm>
                <a:prstGeom prst="rect">
                  <a:avLst/>
                </a:prstGeom>
                <a:blipFill>
                  <a:blip r:embed="rId8"/>
                  <a:stretch>
                    <a:fillRect b="-20670"/>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525135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25201735" y="-6532208"/>
            <a:ext cx="20449509" cy="2411109"/>
          </a:xfrm>
          <a:prstGeom prst="rect">
            <a:avLst/>
          </a:prstGeom>
          <a:noFill/>
        </p:spPr>
        <p:txBody>
          <a:bodyPr wrap="none" rtlCol="0">
            <a:spAutoFit/>
          </a:bodyPr>
          <a:lstStyle/>
          <a:p>
            <a:r>
              <a:rPr lang="en-US" altLang="ja-JP" sz="15068" b="1" dirty="0"/>
              <a:t>TSP</a:t>
            </a:r>
            <a:r>
              <a:rPr lang="ja-JP" altLang="en-US" sz="15068" b="1" dirty="0"/>
              <a:t>問題の</a:t>
            </a:r>
            <a:r>
              <a:rPr lang="en-US" altLang="ja-JP" sz="15068" b="1" dirty="0"/>
              <a:t>QUBO</a:t>
            </a:r>
            <a:r>
              <a:rPr lang="ja-JP" altLang="en-US" sz="15068" b="1" dirty="0"/>
              <a:t>モデル</a:t>
            </a:r>
            <a:endParaRPr lang="zh-CN" altLang="en-US" sz="15068"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21714393" y="-3126330"/>
            <a:ext cx="54228547" cy="3389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6779"/>
          </a:p>
        </p:txBody>
      </p:sp>
      <p:sp>
        <p:nvSpPr>
          <p:cNvPr id="5" name="文本框 4">
            <a:extLst>
              <a:ext uri="{FF2B5EF4-FFF2-40B4-BE49-F238E27FC236}">
                <a16:creationId xmlns:a16="http://schemas.microsoft.com/office/drawing/2014/main" id="{CB47FB24-F3A2-94B3-CAC2-6E0F4AB32723}"/>
              </a:ext>
            </a:extLst>
          </p:cNvPr>
          <p:cNvSpPr txBox="1"/>
          <p:nvPr/>
        </p:nvSpPr>
        <p:spPr>
          <a:xfrm>
            <a:off x="-37315152" y="7801023"/>
            <a:ext cx="29242812" cy="19693468"/>
          </a:xfrm>
          <a:prstGeom prst="rect">
            <a:avLst/>
          </a:prstGeom>
          <a:noFill/>
        </p:spPr>
        <p:txBody>
          <a:bodyPr wrap="square">
            <a:spAutoFit/>
          </a:bodyPr>
          <a:lstStyle/>
          <a:p>
            <a:r>
              <a:rPr lang="en-US" altLang="ja-JP" sz="6779" b="1" dirty="0"/>
              <a:t>TSP</a:t>
            </a:r>
            <a:r>
              <a:rPr lang="ja-JP" altLang="en-US" sz="6779" b="1" dirty="0"/>
              <a:t>（巡回セールスマン）問題の</a:t>
            </a:r>
            <a:r>
              <a:rPr lang="en-US" altLang="ja-JP" sz="6779" b="1" dirty="0"/>
              <a:t>QUBO</a:t>
            </a:r>
            <a:r>
              <a:rPr lang="ja-JP" altLang="en-US" sz="6779" b="1" dirty="0"/>
              <a:t>モデル</a:t>
            </a:r>
            <a:endParaRPr lang="en-US" altLang="ja-JP" sz="6779" b="1" dirty="0"/>
          </a:p>
          <a:p>
            <a:endParaRPr lang="en-US" altLang="zh-CN" sz="7537" dirty="0"/>
          </a:p>
          <a:p>
            <a:r>
              <a:rPr lang="en-US" altLang="ja-JP" sz="7537" dirty="0"/>
              <a:t>TSP</a:t>
            </a:r>
            <a:r>
              <a:rPr lang="ja-JP" altLang="en-US" sz="7537" dirty="0"/>
              <a:t>問題の</a:t>
            </a:r>
            <a:r>
              <a:rPr lang="en-US" altLang="ja-JP" sz="7537" dirty="0"/>
              <a:t>QUBO</a:t>
            </a:r>
            <a:r>
              <a:rPr lang="ja-JP" altLang="en-US" sz="7537" dirty="0"/>
              <a:t>モデルは</a:t>
            </a:r>
            <a:r>
              <a:rPr lang="en-US" altLang="ja-JP" sz="7537" dirty="0"/>
              <a:t>2</a:t>
            </a:r>
            <a:r>
              <a:rPr lang="ja-JP" altLang="en-US" sz="7537" dirty="0"/>
              <a:t>部分から構成される</a:t>
            </a:r>
            <a:endParaRPr lang="en-US" altLang="ja-JP" sz="7537" dirty="0"/>
          </a:p>
          <a:p>
            <a:pPr marL="1345480" indent="-1345480">
              <a:buFont typeface="Arial" panose="020B0604020202020204" pitchFamily="34" charset="0"/>
              <a:buChar char="•"/>
            </a:pPr>
            <a:r>
              <a:rPr lang="ja-JP" altLang="en-US" sz="7537" dirty="0"/>
              <a:t>目的関数</a:t>
            </a:r>
            <a:endParaRPr lang="en-US" altLang="ja-JP" sz="7537" dirty="0"/>
          </a:p>
          <a:p>
            <a:pPr marL="1345480" indent="-1345480">
              <a:buFont typeface="Arial" panose="020B0604020202020204" pitchFamily="34" charset="0"/>
              <a:buChar char="•"/>
            </a:pPr>
            <a:r>
              <a:rPr lang="ja-JP" altLang="en-US" sz="7537" dirty="0"/>
              <a:t>制約条件から変換された</a:t>
            </a:r>
            <a:r>
              <a:rPr lang="en-US" altLang="ja-JP" sz="7537" dirty="0"/>
              <a:t>QUBO</a:t>
            </a:r>
            <a:r>
              <a:rPr lang="ja-JP" altLang="en-US" sz="7537" dirty="0"/>
              <a:t>式</a:t>
            </a:r>
            <a:endParaRPr lang="en-US" altLang="zh-CN" sz="7537" dirty="0"/>
          </a:p>
          <a:p>
            <a:r>
              <a:rPr lang="ja-JP" altLang="en-US" sz="7537" b="1" dirty="0"/>
              <a:t>制約条件から変換された</a:t>
            </a:r>
            <a:r>
              <a:rPr lang="en-US" altLang="ja-JP" sz="7537" b="1" dirty="0"/>
              <a:t>QUBO</a:t>
            </a:r>
            <a:r>
              <a:rPr lang="ja-JP" altLang="en-US" sz="7537" b="1" dirty="0"/>
              <a:t>式</a:t>
            </a:r>
            <a:endParaRPr lang="en-US" altLang="ja-JP" sz="7537" b="1" dirty="0"/>
          </a:p>
          <a:p>
            <a:r>
              <a:rPr lang="ja-JP" altLang="en-US" sz="7537" b="1" dirty="0"/>
              <a:t>①</a:t>
            </a:r>
            <a:r>
              <a:rPr lang="ja-JP" altLang="en-US" sz="7537" dirty="0"/>
              <a:t>各町は</a:t>
            </a:r>
            <a:r>
              <a:rPr lang="en-US" altLang="ja-JP" sz="7537" dirty="0"/>
              <a:t>1</a:t>
            </a:r>
            <a:r>
              <a:rPr lang="ja-JP" altLang="en-US" sz="7537" dirty="0"/>
              <a:t>回しか訪れてはいけない</a:t>
            </a:r>
            <a:endParaRPr lang="en-US" altLang="ja-JP" sz="7537" dirty="0"/>
          </a:p>
          <a:p>
            <a:endParaRPr lang="en-US" altLang="zh-CN" sz="7537" dirty="0"/>
          </a:p>
          <a:p>
            <a:endParaRPr lang="en-US" altLang="zh-CN" sz="7537" dirty="0"/>
          </a:p>
          <a:p>
            <a:endParaRPr lang="en-US" altLang="zh-CN" sz="7537" dirty="0"/>
          </a:p>
          <a:p>
            <a:endParaRPr lang="en-US" altLang="zh-CN" sz="7537" dirty="0"/>
          </a:p>
          <a:p>
            <a:endParaRPr lang="en-US" altLang="zh-CN" sz="7537" dirty="0"/>
          </a:p>
          <a:p>
            <a:endParaRPr lang="en-US" altLang="zh-CN" sz="7537" dirty="0"/>
          </a:p>
          <a:p>
            <a:endParaRPr lang="en-US" altLang="zh-CN" sz="7537" dirty="0"/>
          </a:p>
          <a:p>
            <a:endParaRPr lang="en-US" altLang="zh-CN" sz="7537" dirty="0"/>
          </a:p>
          <a:p>
            <a:r>
              <a:rPr lang="ja-JP" altLang="en-US" sz="7537" b="1" dirty="0"/>
              <a:t>②</a:t>
            </a:r>
            <a:r>
              <a:rPr lang="ja-JP" altLang="en-US" sz="7537" dirty="0"/>
              <a:t>同じタイミングに複数の町に行くことはできない</a:t>
            </a:r>
            <a:endParaRPr lang="en-US" altLang="ja-JP" sz="7537" dirty="0"/>
          </a:p>
          <a:p>
            <a:endParaRPr lang="en-US" altLang="zh-CN" sz="7537" dirty="0"/>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A5E9D9BE-8F23-8990-FBBC-E5B16CEA831A}"/>
                  </a:ext>
                </a:extLst>
              </p:cNvPr>
              <p:cNvSpPr txBox="1"/>
              <p:nvPr/>
            </p:nvSpPr>
            <p:spPr>
              <a:xfrm>
                <a:off x="-2893740" y="16424604"/>
                <a:ext cx="10902344" cy="1252202"/>
              </a:xfrm>
              <a:prstGeom prst="rect">
                <a:avLst/>
              </a:prstGeom>
              <a:noFill/>
            </p:spPr>
            <p:txBody>
              <a:bodyPr wrap="none" rtlCol="0">
                <a:spAutoFit/>
              </a:bodyPr>
              <a:lstStyle/>
              <a:p>
                <a:r>
                  <a:rPr lang="ja-JP" altLang="en-US" sz="7537" dirty="0"/>
                  <a:t>各行は</a:t>
                </a:r>
                <a:r>
                  <a:rPr lang="en-US" altLang="ja-JP" sz="7537" b="1" dirty="0"/>
                  <a:t>1</a:t>
                </a:r>
                <a:r>
                  <a:rPr lang="ja-JP" altLang="en-US" sz="7537" b="1" dirty="0"/>
                  <a:t>つ</a:t>
                </a:r>
                <a:r>
                  <a:rPr lang="ja-JP" altLang="en-US" sz="7537" dirty="0"/>
                  <a:t>だけの変数が</a:t>
                </a:r>
                <a14:m>
                  <m:oMath xmlns:m="http://schemas.openxmlformats.org/officeDocument/2006/math">
                    <m:r>
                      <a:rPr lang="en-US" altLang="ja-JP" sz="7537" i="1" dirty="0">
                        <a:latin typeface="Cambria Math" panose="02040503050406030204" pitchFamily="18" charset="0"/>
                      </a:rPr>
                      <m:t>1</m:t>
                    </m:r>
                  </m:oMath>
                </a14:m>
                <a:endParaRPr lang="zh-CN" altLang="en-US" sz="7537" dirty="0"/>
              </a:p>
            </p:txBody>
          </p:sp>
        </mc:Choice>
        <mc:Fallback>
          <p:sp>
            <p:nvSpPr>
              <p:cNvPr id="10" name="文本框 9">
                <a:extLst>
                  <a:ext uri="{FF2B5EF4-FFF2-40B4-BE49-F238E27FC236}">
                    <a16:creationId xmlns:a16="http://schemas.microsoft.com/office/drawing/2014/main" id="{A5E9D9BE-8F23-8990-FBBC-E5B16CEA831A}"/>
                  </a:ext>
                </a:extLst>
              </p:cNvPr>
              <p:cNvSpPr txBox="1">
                <a:spLocks noRot="1" noChangeAspect="1" noMove="1" noResize="1" noEditPoints="1" noAdjustHandles="1" noChangeArrowheads="1" noChangeShapeType="1" noTextEdit="1"/>
              </p:cNvSpPr>
              <p:nvPr/>
            </p:nvSpPr>
            <p:spPr>
              <a:xfrm>
                <a:off x="-2893740" y="16424604"/>
                <a:ext cx="10902344" cy="1252202"/>
              </a:xfrm>
              <a:prstGeom prst="rect">
                <a:avLst/>
              </a:prstGeom>
              <a:blipFill>
                <a:blip r:embed="rId2"/>
                <a:stretch>
                  <a:fillRect l="-4416" t="-19417" b="-4126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6E67FDA2-74BD-9F0B-77C5-4CC845E75217}"/>
                  </a:ext>
                </a:extLst>
              </p:cNvPr>
              <p:cNvSpPr txBox="1"/>
              <p:nvPr/>
            </p:nvSpPr>
            <p:spPr>
              <a:xfrm>
                <a:off x="-2665815" y="18404434"/>
                <a:ext cx="10690851" cy="2939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6591" i="1">
                              <a:latin typeface="Cambria Math" panose="02040503050406030204" pitchFamily="18" charset="0"/>
                            </a:rPr>
                          </m:ctrlPr>
                        </m:naryPr>
                        <m:sub>
                          <m:r>
                            <a:rPr lang="en-US" altLang="zh-CN" sz="6591" i="1">
                              <a:latin typeface="Cambria Math" panose="02040503050406030204" pitchFamily="18" charset="0"/>
                            </a:rPr>
                            <m:t>𝑡</m:t>
                          </m:r>
                          <m:r>
                            <a:rPr lang="en-US" altLang="zh-CN" sz="6591" i="1">
                              <a:latin typeface="Cambria Math" panose="02040503050406030204" pitchFamily="18" charset="0"/>
                            </a:rPr>
                            <m:t>=1</m:t>
                          </m:r>
                        </m:sub>
                        <m:sup>
                          <m:r>
                            <a:rPr lang="en-US" altLang="zh-CN" sz="6591" i="1">
                              <a:latin typeface="Cambria Math" panose="02040503050406030204" pitchFamily="18" charset="0"/>
                            </a:rPr>
                            <m:t>4</m:t>
                          </m:r>
                        </m:sup>
                        <m:e>
                          <m:sSub>
                            <m:sSubPr>
                              <m:ctrlPr>
                                <a:rPr lang="en-US" altLang="zh-CN" sz="6591" i="1">
                                  <a:latin typeface="Cambria Math" panose="02040503050406030204" pitchFamily="18" charset="0"/>
                                </a:rPr>
                              </m:ctrlPr>
                            </m:sSubPr>
                            <m:e>
                              <m:r>
                                <a:rPr lang="en-US" altLang="zh-CN" sz="6591" i="1">
                                  <a:latin typeface="Cambria Math" panose="02040503050406030204" pitchFamily="18" charset="0"/>
                                </a:rPr>
                                <m:t>𝑥</m:t>
                              </m:r>
                            </m:e>
                            <m:sub>
                              <m:r>
                                <a:rPr lang="en-US" altLang="zh-CN" sz="6591" i="1">
                                  <a:latin typeface="Cambria Math" panose="02040503050406030204" pitchFamily="18" charset="0"/>
                                </a:rPr>
                                <m:t>𝑖</m:t>
                              </m:r>
                              <m:r>
                                <a:rPr lang="en-US" altLang="zh-CN" sz="6591" i="1">
                                  <a:latin typeface="Cambria Math" panose="02040503050406030204" pitchFamily="18" charset="0"/>
                                </a:rPr>
                                <m:t>,</m:t>
                              </m:r>
                              <m:r>
                                <a:rPr lang="en-US" altLang="zh-CN" sz="6591" i="1">
                                  <a:latin typeface="Cambria Math" panose="02040503050406030204" pitchFamily="18" charset="0"/>
                                </a:rPr>
                                <m:t>𝑡</m:t>
                              </m:r>
                            </m:sub>
                          </m:sSub>
                        </m:e>
                      </m:nary>
                      <m:r>
                        <a:rPr lang="en-US" altLang="zh-CN" sz="6591" i="1">
                          <a:latin typeface="Cambria Math" panose="02040503050406030204" pitchFamily="18" charset="0"/>
                        </a:rPr>
                        <m:t>=1     </m:t>
                      </m:r>
                      <m:d>
                        <m:dPr>
                          <m:ctrlPr>
                            <a:rPr lang="en-US" altLang="zh-CN" sz="6591" i="1">
                              <a:latin typeface="Cambria Math" panose="02040503050406030204" pitchFamily="18" charset="0"/>
                            </a:rPr>
                          </m:ctrlPr>
                        </m:dPr>
                        <m:e>
                          <m:r>
                            <a:rPr lang="en-US" altLang="zh-CN" sz="6591" i="1">
                              <a:latin typeface="Cambria Math" panose="02040503050406030204" pitchFamily="18" charset="0"/>
                            </a:rPr>
                            <m:t>𝑖</m:t>
                          </m:r>
                          <m:r>
                            <a:rPr lang="en-US" altLang="zh-CN" sz="6591" i="1">
                              <a:latin typeface="Cambria Math" panose="02040503050406030204" pitchFamily="18" charset="0"/>
                            </a:rPr>
                            <m:t>=1,2,3,4</m:t>
                          </m:r>
                        </m:e>
                      </m:d>
                    </m:oMath>
                  </m:oMathPara>
                </a14:m>
                <a:endParaRPr lang="zh-CN" altLang="en-US" sz="6591" dirty="0"/>
              </a:p>
            </p:txBody>
          </p:sp>
        </mc:Choice>
        <mc:Fallback>
          <p:sp>
            <p:nvSpPr>
              <p:cNvPr id="12" name="文本框 11">
                <a:extLst>
                  <a:ext uri="{FF2B5EF4-FFF2-40B4-BE49-F238E27FC236}">
                    <a16:creationId xmlns:a16="http://schemas.microsoft.com/office/drawing/2014/main" id="{6E67FDA2-74BD-9F0B-77C5-4CC845E75217}"/>
                  </a:ext>
                </a:extLst>
              </p:cNvPr>
              <p:cNvSpPr txBox="1">
                <a:spLocks noRot="1" noChangeAspect="1" noMove="1" noResize="1" noEditPoints="1" noAdjustHandles="1" noChangeArrowheads="1" noChangeShapeType="1" noTextEdit="1"/>
              </p:cNvSpPr>
              <p:nvPr/>
            </p:nvSpPr>
            <p:spPr>
              <a:xfrm>
                <a:off x="-2665815" y="18404434"/>
                <a:ext cx="10690851" cy="293933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B95206F4-8083-5989-D52F-105F58B9899D}"/>
                  </a:ext>
                </a:extLst>
              </p:cNvPr>
              <p:cNvSpPr txBox="1"/>
              <p:nvPr/>
            </p:nvSpPr>
            <p:spPr>
              <a:xfrm>
                <a:off x="-4607895" y="10731967"/>
                <a:ext cx="10902344" cy="1252202"/>
              </a:xfrm>
              <a:prstGeom prst="rect">
                <a:avLst/>
              </a:prstGeom>
              <a:noFill/>
            </p:spPr>
            <p:txBody>
              <a:bodyPr wrap="none" rtlCol="0">
                <a:spAutoFit/>
              </a:bodyPr>
              <a:lstStyle/>
              <a:p>
                <a:r>
                  <a:rPr lang="ja-JP" altLang="en-US" sz="7537" dirty="0"/>
                  <a:t>各列は</a:t>
                </a:r>
                <a:r>
                  <a:rPr lang="en-US" altLang="ja-JP" sz="7537" b="1" dirty="0"/>
                  <a:t>1</a:t>
                </a:r>
                <a:r>
                  <a:rPr lang="ja-JP" altLang="en-US" sz="7537" b="1" dirty="0"/>
                  <a:t>つ</a:t>
                </a:r>
                <a:r>
                  <a:rPr lang="ja-JP" altLang="en-US" sz="7537" dirty="0"/>
                  <a:t>だけの変数が</a:t>
                </a:r>
                <a14:m>
                  <m:oMath xmlns:m="http://schemas.openxmlformats.org/officeDocument/2006/math">
                    <m:r>
                      <a:rPr lang="en-US" altLang="ja-JP" sz="7537" i="1" dirty="0">
                        <a:latin typeface="Cambria Math" panose="02040503050406030204" pitchFamily="18" charset="0"/>
                      </a:rPr>
                      <m:t>1</m:t>
                    </m:r>
                  </m:oMath>
                </a14:m>
                <a:endParaRPr lang="zh-CN" altLang="en-US" sz="7537" dirty="0"/>
              </a:p>
            </p:txBody>
          </p:sp>
        </mc:Choice>
        <mc:Fallback>
          <p:sp>
            <p:nvSpPr>
              <p:cNvPr id="21" name="文本框 20">
                <a:extLst>
                  <a:ext uri="{FF2B5EF4-FFF2-40B4-BE49-F238E27FC236}">
                    <a16:creationId xmlns:a16="http://schemas.microsoft.com/office/drawing/2014/main" id="{B95206F4-8083-5989-D52F-105F58B9899D}"/>
                  </a:ext>
                </a:extLst>
              </p:cNvPr>
              <p:cNvSpPr txBox="1">
                <a:spLocks noRot="1" noChangeAspect="1" noMove="1" noResize="1" noEditPoints="1" noAdjustHandles="1" noChangeArrowheads="1" noChangeShapeType="1" noTextEdit="1"/>
              </p:cNvSpPr>
              <p:nvPr/>
            </p:nvSpPr>
            <p:spPr>
              <a:xfrm>
                <a:off x="-4607895" y="10731967"/>
                <a:ext cx="10902344" cy="1252202"/>
              </a:xfrm>
              <a:prstGeom prst="rect">
                <a:avLst/>
              </a:prstGeom>
              <a:blipFill>
                <a:blip r:embed="rId4"/>
                <a:stretch>
                  <a:fillRect l="-4416" t="-19417" b="-4126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B3CB91AD-42AD-0155-AB51-3812EABA9990}"/>
                  </a:ext>
                </a:extLst>
              </p:cNvPr>
              <p:cNvSpPr txBox="1"/>
              <p:nvPr/>
            </p:nvSpPr>
            <p:spPr>
              <a:xfrm>
                <a:off x="-4902159" y="9435332"/>
                <a:ext cx="11214319" cy="2939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6591" i="1">
                              <a:latin typeface="Cambria Math" panose="02040503050406030204" pitchFamily="18" charset="0"/>
                            </a:rPr>
                          </m:ctrlPr>
                        </m:naryPr>
                        <m:sub>
                          <m:r>
                            <m:rPr>
                              <m:brk m:alnAt="23"/>
                            </m:rPr>
                            <a:rPr lang="en-US" altLang="zh-CN" sz="6591" i="1">
                              <a:latin typeface="Cambria Math" panose="02040503050406030204" pitchFamily="18" charset="0"/>
                            </a:rPr>
                            <m:t>𝑖</m:t>
                          </m:r>
                          <m:r>
                            <a:rPr lang="en-US" altLang="zh-CN" sz="6591" i="1">
                              <a:latin typeface="Cambria Math" panose="02040503050406030204" pitchFamily="18" charset="0"/>
                            </a:rPr>
                            <m:t>=1</m:t>
                          </m:r>
                        </m:sub>
                        <m:sup>
                          <m:r>
                            <a:rPr lang="en-US" altLang="zh-CN" sz="6591" i="1">
                              <a:latin typeface="Cambria Math" panose="02040503050406030204" pitchFamily="18" charset="0"/>
                            </a:rPr>
                            <m:t>4</m:t>
                          </m:r>
                        </m:sup>
                        <m:e>
                          <m:sSub>
                            <m:sSubPr>
                              <m:ctrlPr>
                                <a:rPr lang="en-US" altLang="zh-CN" sz="6591" i="1">
                                  <a:latin typeface="Cambria Math" panose="02040503050406030204" pitchFamily="18" charset="0"/>
                                </a:rPr>
                              </m:ctrlPr>
                            </m:sSubPr>
                            <m:e>
                              <m:r>
                                <a:rPr lang="en-US" altLang="zh-CN" sz="6591" i="1">
                                  <a:latin typeface="Cambria Math" panose="02040503050406030204" pitchFamily="18" charset="0"/>
                                </a:rPr>
                                <m:t>𝑥</m:t>
                              </m:r>
                            </m:e>
                            <m:sub>
                              <m:r>
                                <a:rPr lang="en-US" altLang="zh-CN" sz="6591" i="1">
                                  <a:latin typeface="Cambria Math" panose="02040503050406030204" pitchFamily="18" charset="0"/>
                                </a:rPr>
                                <m:t>𝑖</m:t>
                              </m:r>
                              <m:r>
                                <a:rPr lang="en-US" altLang="zh-CN" sz="6591" i="1">
                                  <a:latin typeface="Cambria Math" panose="02040503050406030204" pitchFamily="18" charset="0"/>
                                </a:rPr>
                                <m:t>,</m:t>
                              </m:r>
                              <m:r>
                                <a:rPr lang="en-US" altLang="zh-CN" sz="6591" i="1">
                                  <a:latin typeface="Cambria Math" panose="02040503050406030204" pitchFamily="18" charset="0"/>
                                </a:rPr>
                                <m:t>𝑡</m:t>
                              </m:r>
                            </m:sub>
                          </m:sSub>
                        </m:e>
                      </m:nary>
                      <m:r>
                        <a:rPr lang="en-US" altLang="zh-CN" sz="6591" i="1">
                          <a:latin typeface="Cambria Math" panose="02040503050406030204" pitchFamily="18" charset="0"/>
                        </a:rPr>
                        <m:t>=1     </m:t>
                      </m:r>
                      <m:d>
                        <m:dPr>
                          <m:ctrlPr>
                            <a:rPr lang="en-US" altLang="zh-CN" sz="6591" i="1">
                              <a:latin typeface="Cambria Math" panose="02040503050406030204" pitchFamily="18" charset="0"/>
                            </a:rPr>
                          </m:ctrlPr>
                        </m:dPr>
                        <m:e>
                          <m:r>
                            <a:rPr lang="en-US" altLang="zh-CN" sz="6591" i="1">
                              <a:latin typeface="Cambria Math" panose="02040503050406030204" pitchFamily="18" charset="0"/>
                            </a:rPr>
                            <m:t>𝑡</m:t>
                          </m:r>
                          <m:r>
                            <a:rPr lang="en-US" altLang="zh-CN" sz="6591" i="1">
                              <a:latin typeface="Cambria Math" panose="02040503050406030204" pitchFamily="18" charset="0"/>
                            </a:rPr>
                            <m:t>=1,2,3,4</m:t>
                          </m:r>
                        </m:e>
                      </m:d>
                    </m:oMath>
                  </m:oMathPara>
                </a14:m>
                <a:endParaRPr lang="zh-CN" altLang="en-US" sz="6591" dirty="0"/>
              </a:p>
            </p:txBody>
          </p:sp>
        </mc:Choice>
        <mc:Fallback>
          <p:sp>
            <p:nvSpPr>
              <p:cNvPr id="26" name="文本框 25">
                <a:extLst>
                  <a:ext uri="{FF2B5EF4-FFF2-40B4-BE49-F238E27FC236}">
                    <a16:creationId xmlns:a16="http://schemas.microsoft.com/office/drawing/2014/main" id="{B3CB91AD-42AD-0155-AB51-3812EABA9990}"/>
                  </a:ext>
                </a:extLst>
              </p:cNvPr>
              <p:cNvSpPr txBox="1">
                <a:spLocks noRot="1" noChangeAspect="1" noMove="1" noResize="1" noEditPoints="1" noAdjustHandles="1" noChangeArrowheads="1" noChangeShapeType="1" noTextEdit="1"/>
              </p:cNvSpPr>
              <p:nvPr/>
            </p:nvSpPr>
            <p:spPr>
              <a:xfrm>
                <a:off x="-4902159" y="9435332"/>
                <a:ext cx="11214319" cy="2939331"/>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文本框 26">
                <a:extLst>
                  <a:ext uri="{FF2B5EF4-FFF2-40B4-BE49-F238E27FC236}">
                    <a16:creationId xmlns:a16="http://schemas.microsoft.com/office/drawing/2014/main" id="{E0D5F7DA-722D-737D-E35F-22ED6CA7E43F}"/>
                  </a:ext>
                </a:extLst>
              </p:cNvPr>
              <p:cNvSpPr txBox="1"/>
              <p:nvPr/>
            </p:nvSpPr>
            <p:spPr>
              <a:xfrm>
                <a:off x="12955723" y="18404449"/>
                <a:ext cx="6844759" cy="34657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6591" i="1">
                              <a:latin typeface="Cambria Math" panose="02040503050406030204" pitchFamily="18" charset="0"/>
                            </a:rPr>
                          </m:ctrlPr>
                        </m:naryPr>
                        <m:sub>
                          <m:r>
                            <m:rPr>
                              <m:brk m:alnAt="23"/>
                            </m:rPr>
                            <a:rPr lang="en-US" altLang="zh-CN" sz="6591" i="1">
                              <a:latin typeface="Cambria Math" panose="02040503050406030204" pitchFamily="18" charset="0"/>
                            </a:rPr>
                            <m:t>𝑖</m:t>
                          </m:r>
                          <m:r>
                            <a:rPr lang="en-US" altLang="zh-CN" sz="6591" i="1">
                              <a:latin typeface="Cambria Math" panose="02040503050406030204" pitchFamily="18" charset="0"/>
                            </a:rPr>
                            <m:t>=1</m:t>
                          </m:r>
                        </m:sub>
                        <m:sup>
                          <m:r>
                            <a:rPr lang="en-US" altLang="zh-CN" sz="6591" i="1">
                              <a:latin typeface="Cambria Math" panose="02040503050406030204" pitchFamily="18" charset="0"/>
                            </a:rPr>
                            <m:t>4</m:t>
                          </m:r>
                        </m:sup>
                        <m:e>
                          <m:sSup>
                            <m:sSupPr>
                              <m:ctrlPr>
                                <a:rPr lang="en-US" altLang="zh-CN" sz="6591" i="1">
                                  <a:latin typeface="Cambria Math" panose="02040503050406030204" pitchFamily="18" charset="0"/>
                                </a:rPr>
                              </m:ctrlPr>
                            </m:sSupPr>
                            <m:e>
                              <m:d>
                                <m:dPr>
                                  <m:ctrlPr>
                                    <a:rPr lang="en-US" altLang="zh-CN" sz="6591" i="1">
                                      <a:latin typeface="Cambria Math" panose="02040503050406030204" pitchFamily="18" charset="0"/>
                                    </a:rPr>
                                  </m:ctrlPr>
                                </m:dPr>
                                <m:e>
                                  <m:nary>
                                    <m:naryPr>
                                      <m:chr m:val="∑"/>
                                      <m:ctrlPr>
                                        <a:rPr lang="en-US" altLang="zh-CN" sz="6591" i="1">
                                          <a:latin typeface="Cambria Math" panose="02040503050406030204" pitchFamily="18" charset="0"/>
                                        </a:rPr>
                                      </m:ctrlPr>
                                    </m:naryPr>
                                    <m:sub>
                                      <m:r>
                                        <m:rPr>
                                          <m:brk m:alnAt="23"/>
                                        </m:rPr>
                                        <a:rPr lang="en-US" altLang="zh-CN" sz="6591" i="1">
                                          <a:latin typeface="Cambria Math" panose="02040503050406030204" pitchFamily="18" charset="0"/>
                                        </a:rPr>
                                        <m:t>𝑡</m:t>
                                      </m:r>
                                      <m:r>
                                        <a:rPr lang="en-US" altLang="zh-CN" sz="6591" i="1">
                                          <a:latin typeface="Cambria Math" panose="02040503050406030204" pitchFamily="18" charset="0"/>
                                        </a:rPr>
                                        <m:t>=1</m:t>
                                      </m:r>
                                    </m:sub>
                                    <m:sup>
                                      <m:r>
                                        <a:rPr lang="en-US" altLang="zh-CN" sz="6591" i="1">
                                          <a:latin typeface="Cambria Math" panose="02040503050406030204" pitchFamily="18" charset="0"/>
                                        </a:rPr>
                                        <m:t>4</m:t>
                                      </m:r>
                                    </m:sup>
                                    <m:e>
                                      <m:sSub>
                                        <m:sSubPr>
                                          <m:ctrlPr>
                                            <a:rPr lang="en-US" altLang="zh-CN" sz="6591" i="1">
                                              <a:latin typeface="Cambria Math" panose="02040503050406030204" pitchFamily="18" charset="0"/>
                                            </a:rPr>
                                          </m:ctrlPr>
                                        </m:sSubPr>
                                        <m:e>
                                          <m:r>
                                            <a:rPr lang="en-US" altLang="zh-CN" sz="6591" i="1">
                                              <a:latin typeface="Cambria Math" panose="02040503050406030204" pitchFamily="18" charset="0"/>
                                            </a:rPr>
                                            <m:t>𝑥</m:t>
                                          </m:r>
                                        </m:e>
                                        <m:sub>
                                          <m:r>
                                            <a:rPr lang="en-US" altLang="zh-CN" sz="6591" i="1">
                                              <a:latin typeface="Cambria Math" panose="02040503050406030204" pitchFamily="18" charset="0"/>
                                            </a:rPr>
                                            <m:t>𝑖</m:t>
                                          </m:r>
                                          <m:r>
                                            <a:rPr lang="en-US" altLang="zh-CN" sz="6591" i="1">
                                              <a:latin typeface="Cambria Math" panose="02040503050406030204" pitchFamily="18" charset="0"/>
                                            </a:rPr>
                                            <m:t>,</m:t>
                                          </m:r>
                                          <m:r>
                                            <a:rPr lang="en-US" altLang="zh-CN" sz="6591" i="1">
                                              <a:latin typeface="Cambria Math" panose="02040503050406030204" pitchFamily="18" charset="0"/>
                                            </a:rPr>
                                            <m:t>𝑡</m:t>
                                          </m:r>
                                        </m:sub>
                                      </m:sSub>
                                    </m:e>
                                  </m:nary>
                                  <m:r>
                                    <a:rPr lang="en-US" altLang="zh-CN" sz="6591" i="1">
                                      <a:latin typeface="Cambria Math" panose="02040503050406030204" pitchFamily="18" charset="0"/>
                                    </a:rPr>
                                    <m:t>−1</m:t>
                                  </m:r>
                                </m:e>
                              </m:d>
                            </m:e>
                            <m:sup>
                              <m:r>
                                <a:rPr lang="en-US" altLang="zh-CN" sz="6591" i="1">
                                  <a:latin typeface="Cambria Math" panose="02040503050406030204" pitchFamily="18" charset="0"/>
                                </a:rPr>
                                <m:t>2</m:t>
                              </m:r>
                            </m:sup>
                          </m:sSup>
                        </m:e>
                      </m:nary>
                    </m:oMath>
                  </m:oMathPara>
                </a14:m>
                <a:endParaRPr lang="en-US" altLang="zh-CN" sz="6591" dirty="0"/>
              </a:p>
            </p:txBody>
          </p:sp>
        </mc:Choice>
        <mc:Fallback>
          <p:sp>
            <p:nvSpPr>
              <p:cNvPr id="27" name="文本框 26">
                <a:extLst>
                  <a:ext uri="{FF2B5EF4-FFF2-40B4-BE49-F238E27FC236}">
                    <a16:creationId xmlns:a16="http://schemas.microsoft.com/office/drawing/2014/main" id="{E0D5F7DA-722D-737D-E35F-22ED6CA7E43F}"/>
                  </a:ext>
                </a:extLst>
              </p:cNvPr>
              <p:cNvSpPr txBox="1">
                <a:spLocks noRot="1" noChangeAspect="1" noMove="1" noResize="1" noEditPoints="1" noAdjustHandles="1" noChangeArrowheads="1" noChangeShapeType="1" noTextEdit="1"/>
              </p:cNvSpPr>
              <p:nvPr/>
            </p:nvSpPr>
            <p:spPr>
              <a:xfrm>
                <a:off x="12955723" y="18404449"/>
                <a:ext cx="6844759" cy="3465757"/>
              </a:xfrm>
              <a:prstGeom prst="rect">
                <a:avLst/>
              </a:prstGeom>
              <a:blipFill>
                <a:blip r:embed="rId6"/>
                <a:stretch>
                  <a:fillRect/>
                </a:stretch>
              </a:blipFill>
            </p:spPr>
            <p:txBody>
              <a:bodyPr/>
              <a:lstStyle/>
              <a:p>
                <a:r>
                  <a:rPr lang="zh-CN" altLang="en-US">
                    <a:noFill/>
                  </a:rPr>
                  <a:t> </a:t>
                </a:r>
              </a:p>
            </p:txBody>
          </p:sp>
        </mc:Fallback>
      </mc:AlternateContent>
      <p:grpSp>
        <p:nvGrpSpPr>
          <p:cNvPr id="28" name="组合 27">
            <a:extLst>
              <a:ext uri="{FF2B5EF4-FFF2-40B4-BE49-F238E27FC236}">
                <a16:creationId xmlns:a16="http://schemas.microsoft.com/office/drawing/2014/main" id="{E5B159F9-59A4-6C96-421C-91F38C3FF81C}"/>
              </a:ext>
            </a:extLst>
          </p:cNvPr>
          <p:cNvGrpSpPr/>
          <p:nvPr/>
        </p:nvGrpSpPr>
        <p:grpSpPr>
          <a:xfrm>
            <a:off x="8254243" y="18676168"/>
            <a:ext cx="3887916" cy="1820769"/>
            <a:chOff x="7969718" y="2598389"/>
            <a:chExt cx="1453415" cy="1087434"/>
          </a:xfrm>
        </p:grpSpPr>
        <p:sp>
          <p:nvSpPr>
            <p:cNvPr id="29" name="箭头: 右 28">
              <a:extLst>
                <a:ext uri="{FF2B5EF4-FFF2-40B4-BE49-F238E27FC236}">
                  <a16:creationId xmlns:a16="http://schemas.microsoft.com/office/drawing/2014/main" id="{5B44A5C1-9739-7891-4E53-863923760C6E}"/>
                </a:ext>
              </a:extLst>
            </p:cNvPr>
            <p:cNvSpPr/>
            <p:nvPr/>
          </p:nvSpPr>
          <p:spPr>
            <a:xfrm>
              <a:off x="7969718" y="2916455"/>
              <a:ext cx="1453415" cy="211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5651"/>
            </a:p>
          </p:txBody>
        </p:sp>
        <p:sp>
          <p:nvSpPr>
            <p:cNvPr id="30" name="文本框 29">
              <a:extLst>
                <a:ext uri="{FF2B5EF4-FFF2-40B4-BE49-F238E27FC236}">
                  <a16:creationId xmlns:a16="http://schemas.microsoft.com/office/drawing/2014/main" id="{1511C821-A740-59EF-6A2B-33F6843A52D4}"/>
                </a:ext>
              </a:extLst>
            </p:cNvPr>
            <p:cNvSpPr txBox="1"/>
            <p:nvPr/>
          </p:nvSpPr>
          <p:spPr>
            <a:xfrm>
              <a:off x="8283418" y="2598389"/>
              <a:ext cx="610754" cy="574502"/>
            </a:xfrm>
            <a:prstGeom prst="rect">
              <a:avLst/>
            </a:prstGeom>
            <a:noFill/>
          </p:spPr>
          <p:txBody>
            <a:bodyPr wrap="none" rtlCol="0">
              <a:spAutoFit/>
            </a:bodyPr>
            <a:lstStyle/>
            <a:p>
              <a:r>
                <a:rPr lang="ja-JP" altLang="en-US" sz="5651" dirty="0"/>
                <a:t>移項</a:t>
              </a:r>
              <a:endParaRPr lang="zh-CN" altLang="en-US" sz="5651" dirty="0"/>
            </a:p>
          </p:txBody>
        </p:sp>
        <p:sp>
          <p:nvSpPr>
            <p:cNvPr id="31" name="文本框 30">
              <a:extLst>
                <a:ext uri="{FF2B5EF4-FFF2-40B4-BE49-F238E27FC236}">
                  <a16:creationId xmlns:a16="http://schemas.microsoft.com/office/drawing/2014/main" id="{D1C3F203-5255-92B5-4E43-1745391C16F5}"/>
                </a:ext>
              </a:extLst>
            </p:cNvPr>
            <p:cNvSpPr txBox="1"/>
            <p:nvPr/>
          </p:nvSpPr>
          <p:spPr>
            <a:xfrm>
              <a:off x="8278765" y="3111321"/>
              <a:ext cx="895151" cy="574502"/>
            </a:xfrm>
            <a:prstGeom prst="rect">
              <a:avLst/>
            </a:prstGeom>
            <a:noFill/>
          </p:spPr>
          <p:txBody>
            <a:bodyPr wrap="square">
              <a:spAutoFit/>
            </a:bodyPr>
            <a:lstStyle/>
            <a:p>
              <a:r>
                <a:rPr lang="ja-JP" altLang="en-US" sz="5651" dirty="0"/>
                <a:t>二乗</a:t>
              </a:r>
              <a:endParaRPr lang="zh-CN" altLang="en-US" sz="5651" dirty="0"/>
            </a:p>
          </p:txBody>
        </p:sp>
      </p:grpSp>
      <mc:AlternateContent xmlns:mc="http://schemas.openxmlformats.org/markup-compatibility/2006">
        <mc:Choice xmlns:a14="http://schemas.microsoft.com/office/drawing/2010/main" Requires="a14">
          <p:sp>
            <p:nvSpPr>
              <p:cNvPr id="32" name="文本框 31">
                <a:extLst>
                  <a:ext uri="{FF2B5EF4-FFF2-40B4-BE49-F238E27FC236}">
                    <a16:creationId xmlns:a16="http://schemas.microsoft.com/office/drawing/2014/main" id="{0FD04853-B28E-FCCE-CD0F-8D08A8796117}"/>
                  </a:ext>
                </a:extLst>
              </p:cNvPr>
              <p:cNvSpPr txBox="1"/>
              <p:nvPr/>
            </p:nvSpPr>
            <p:spPr>
              <a:xfrm>
                <a:off x="11013639" y="9596577"/>
                <a:ext cx="6844759" cy="34657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6591" i="1">
                              <a:latin typeface="Cambria Math" panose="02040503050406030204" pitchFamily="18" charset="0"/>
                            </a:rPr>
                          </m:ctrlPr>
                        </m:naryPr>
                        <m:sub>
                          <m:r>
                            <m:rPr>
                              <m:brk m:alnAt="23"/>
                            </m:rPr>
                            <a:rPr lang="en-US" altLang="zh-CN" sz="6591" i="1">
                              <a:latin typeface="Cambria Math" panose="02040503050406030204" pitchFamily="18" charset="0"/>
                            </a:rPr>
                            <m:t>𝑡</m:t>
                          </m:r>
                          <m:r>
                            <a:rPr lang="en-US" altLang="zh-CN" sz="6591" i="1">
                              <a:latin typeface="Cambria Math" panose="02040503050406030204" pitchFamily="18" charset="0"/>
                            </a:rPr>
                            <m:t>=1</m:t>
                          </m:r>
                        </m:sub>
                        <m:sup>
                          <m:r>
                            <a:rPr lang="en-US" altLang="zh-CN" sz="6591" i="1">
                              <a:latin typeface="Cambria Math" panose="02040503050406030204" pitchFamily="18" charset="0"/>
                            </a:rPr>
                            <m:t>4</m:t>
                          </m:r>
                        </m:sup>
                        <m:e>
                          <m:sSup>
                            <m:sSupPr>
                              <m:ctrlPr>
                                <a:rPr lang="en-US" altLang="zh-CN" sz="6591" i="1">
                                  <a:latin typeface="Cambria Math" panose="02040503050406030204" pitchFamily="18" charset="0"/>
                                </a:rPr>
                              </m:ctrlPr>
                            </m:sSupPr>
                            <m:e>
                              <m:d>
                                <m:dPr>
                                  <m:ctrlPr>
                                    <a:rPr lang="en-US" altLang="zh-CN" sz="6591" i="1">
                                      <a:latin typeface="Cambria Math" panose="02040503050406030204" pitchFamily="18" charset="0"/>
                                    </a:rPr>
                                  </m:ctrlPr>
                                </m:dPr>
                                <m:e>
                                  <m:nary>
                                    <m:naryPr>
                                      <m:chr m:val="∑"/>
                                      <m:ctrlPr>
                                        <a:rPr lang="en-US" altLang="zh-CN" sz="6591" i="1">
                                          <a:latin typeface="Cambria Math" panose="02040503050406030204" pitchFamily="18" charset="0"/>
                                        </a:rPr>
                                      </m:ctrlPr>
                                    </m:naryPr>
                                    <m:sub>
                                      <m:r>
                                        <m:rPr>
                                          <m:brk m:alnAt="23"/>
                                        </m:rPr>
                                        <a:rPr lang="en-US" altLang="zh-CN" sz="6591" i="1">
                                          <a:latin typeface="Cambria Math" panose="02040503050406030204" pitchFamily="18" charset="0"/>
                                        </a:rPr>
                                        <m:t>𝑖</m:t>
                                      </m:r>
                                      <m:r>
                                        <a:rPr lang="en-US" altLang="zh-CN" sz="6591" i="1">
                                          <a:latin typeface="Cambria Math" panose="02040503050406030204" pitchFamily="18" charset="0"/>
                                        </a:rPr>
                                        <m:t>=1</m:t>
                                      </m:r>
                                    </m:sub>
                                    <m:sup>
                                      <m:r>
                                        <a:rPr lang="en-US" altLang="zh-CN" sz="6591" i="1">
                                          <a:latin typeface="Cambria Math" panose="02040503050406030204" pitchFamily="18" charset="0"/>
                                        </a:rPr>
                                        <m:t>4</m:t>
                                      </m:r>
                                    </m:sup>
                                    <m:e>
                                      <m:sSub>
                                        <m:sSubPr>
                                          <m:ctrlPr>
                                            <a:rPr lang="en-US" altLang="zh-CN" sz="6591" i="1">
                                              <a:latin typeface="Cambria Math" panose="02040503050406030204" pitchFamily="18" charset="0"/>
                                            </a:rPr>
                                          </m:ctrlPr>
                                        </m:sSubPr>
                                        <m:e>
                                          <m:r>
                                            <a:rPr lang="en-US" altLang="zh-CN" sz="6591" i="1">
                                              <a:latin typeface="Cambria Math" panose="02040503050406030204" pitchFamily="18" charset="0"/>
                                            </a:rPr>
                                            <m:t>𝑥</m:t>
                                          </m:r>
                                        </m:e>
                                        <m:sub>
                                          <m:r>
                                            <a:rPr lang="en-US" altLang="zh-CN" sz="6591" i="1">
                                              <a:latin typeface="Cambria Math" panose="02040503050406030204" pitchFamily="18" charset="0"/>
                                            </a:rPr>
                                            <m:t>𝑖</m:t>
                                          </m:r>
                                          <m:r>
                                            <a:rPr lang="en-US" altLang="zh-CN" sz="6591" i="1">
                                              <a:latin typeface="Cambria Math" panose="02040503050406030204" pitchFamily="18" charset="0"/>
                                            </a:rPr>
                                            <m:t>,</m:t>
                                          </m:r>
                                          <m:r>
                                            <a:rPr lang="en-US" altLang="zh-CN" sz="6591" i="1">
                                              <a:latin typeface="Cambria Math" panose="02040503050406030204" pitchFamily="18" charset="0"/>
                                            </a:rPr>
                                            <m:t>𝑡</m:t>
                                          </m:r>
                                        </m:sub>
                                      </m:sSub>
                                    </m:e>
                                  </m:nary>
                                  <m:r>
                                    <a:rPr lang="en-US" altLang="zh-CN" sz="6591" i="1">
                                      <a:latin typeface="Cambria Math" panose="02040503050406030204" pitchFamily="18" charset="0"/>
                                    </a:rPr>
                                    <m:t>−1</m:t>
                                  </m:r>
                                </m:e>
                              </m:d>
                            </m:e>
                            <m:sup>
                              <m:r>
                                <a:rPr lang="en-US" altLang="zh-CN" sz="6591" i="1">
                                  <a:latin typeface="Cambria Math" panose="02040503050406030204" pitchFamily="18" charset="0"/>
                                </a:rPr>
                                <m:t>2</m:t>
                              </m:r>
                            </m:sup>
                          </m:sSup>
                        </m:e>
                      </m:nary>
                    </m:oMath>
                  </m:oMathPara>
                </a14:m>
                <a:endParaRPr lang="zh-CN" altLang="en-US" sz="6591" dirty="0"/>
              </a:p>
            </p:txBody>
          </p:sp>
        </mc:Choice>
        <mc:Fallback>
          <p:sp>
            <p:nvSpPr>
              <p:cNvPr id="32" name="文本框 31">
                <a:extLst>
                  <a:ext uri="{FF2B5EF4-FFF2-40B4-BE49-F238E27FC236}">
                    <a16:creationId xmlns:a16="http://schemas.microsoft.com/office/drawing/2014/main" id="{0FD04853-B28E-FCCE-CD0F-8D08A8796117}"/>
                  </a:ext>
                </a:extLst>
              </p:cNvPr>
              <p:cNvSpPr txBox="1">
                <a:spLocks noRot="1" noChangeAspect="1" noMove="1" noResize="1" noEditPoints="1" noAdjustHandles="1" noChangeArrowheads="1" noChangeShapeType="1" noTextEdit="1"/>
              </p:cNvSpPr>
              <p:nvPr/>
            </p:nvSpPr>
            <p:spPr>
              <a:xfrm>
                <a:off x="11013639" y="9596577"/>
                <a:ext cx="6844759" cy="3465757"/>
              </a:xfrm>
              <a:prstGeom prst="rect">
                <a:avLst/>
              </a:prstGeom>
              <a:blipFill>
                <a:blip r:embed="rId7"/>
                <a:stretch>
                  <a:fillRect/>
                </a:stretch>
              </a:blipFill>
            </p:spPr>
            <p:txBody>
              <a:bodyPr/>
              <a:lstStyle/>
              <a:p>
                <a:r>
                  <a:rPr lang="zh-CN" altLang="en-US">
                    <a:noFill/>
                  </a:rPr>
                  <a:t> </a:t>
                </a:r>
              </a:p>
            </p:txBody>
          </p:sp>
        </mc:Fallback>
      </mc:AlternateContent>
      <p:grpSp>
        <p:nvGrpSpPr>
          <p:cNvPr id="33" name="组合 32">
            <a:extLst>
              <a:ext uri="{FF2B5EF4-FFF2-40B4-BE49-F238E27FC236}">
                <a16:creationId xmlns:a16="http://schemas.microsoft.com/office/drawing/2014/main" id="{B2EC2472-93AF-EE61-4582-7D05A90E0096}"/>
              </a:ext>
            </a:extLst>
          </p:cNvPr>
          <p:cNvGrpSpPr/>
          <p:nvPr/>
        </p:nvGrpSpPr>
        <p:grpSpPr>
          <a:xfrm>
            <a:off x="8025022" y="26028046"/>
            <a:ext cx="3248023" cy="1226027"/>
            <a:chOff x="7969718" y="2598389"/>
            <a:chExt cx="1453415" cy="2381192"/>
          </a:xfrm>
        </p:grpSpPr>
        <p:sp>
          <p:nvSpPr>
            <p:cNvPr id="34" name="箭头: 右 33">
              <a:extLst>
                <a:ext uri="{FF2B5EF4-FFF2-40B4-BE49-F238E27FC236}">
                  <a16:creationId xmlns:a16="http://schemas.microsoft.com/office/drawing/2014/main" id="{BCDBF3DF-3EEA-9FD9-878D-C51F4430A912}"/>
                </a:ext>
              </a:extLst>
            </p:cNvPr>
            <p:cNvSpPr/>
            <p:nvPr/>
          </p:nvSpPr>
          <p:spPr>
            <a:xfrm>
              <a:off x="7969718" y="2916455"/>
              <a:ext cx="1453415" cy="211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5651"/>
            </a:p>
          </p:txBody>
        </p:sp>
        <p:sp>
          <p:nvSpPr>
            <p:cNvPr id="35" name="文本框 34">
              <a:extLst>
                <a:ext uri="{FF2B5EF4-FFF2-40B4-BE49-F238E27FC236}">
                  <a16:creationId xmlns:a16="http://schemas.microsoft.com/office/drawing/2014/main" id="{00D1E535-3A57-15AC-98DA-FF5C95323E94}"/>
                </a:ext>
              </a:extLst>
            </p:cNvPr>
            <p:cNvSpPr txBox="1"/>
            <p:nvPr/>
          </p:nvSpPr>
          <p:spPr>
            <a:xfrm>
              <a:off x="8283421" y="2598389"/>
              <a:ext cx="731079" cy="1868262"/>
            </a:xfrm>
            <a:prstGeom prst="rect">
              <a:avLst/>
            </a:prstGeom>
            <a:noFill/>
          </p:spPr>
          <p:txBody>
            <a:bodyPr wrap="none" rtlCol="0">
              <a:spAutoFit/>
            </a:bodyPr>
            <a:lstStyle/>
            <a:p>
              <a:r>
                <a:rPr lang="ja-JP" altLang="en-US" sz="5651" dirty="0"/>
                <a:t>移項</a:t>
              </a:r>
              <a:endParaRPr lang="zh-CN" altLang="en-US" sz="5651" dirty="0"/>
            </a:p>
          </p:txBody>
        </p:sp>
        <p:sp>
          <p:nvSpPr>
            <p:cNvPr id="36" name="文本框 35">
              <a:extLst>
                <a:ext uri="{FF2B5EF4-FFF2-40B4-BE49-F238E27FC236}">
                  <a16:creationId xmlns:a16="http://schemas.microsoft.com/office/drawing/2014/main" id="{D7A8E176-771C-6D4D-AE85-9E11E21662DE}"/>
                </a:ext>
              </a:extLst>
            </p:cNvPr>
            <p:cNvSpPr txBox="1"/>
            <p:nvPr/>
          </p:nvSpPr>
          <p:spPr>
            <a:xfrm>
              <a:off x="8278766" y="3111319"/>
              <a:ext cx="895151" cy="1868262"/>
            </a:xfrm>
            <a:prstGeom prst="rect">
              <a:avLst/>
            </a:prstGeom>
            <a:noFill/>
          </p:spPr>
          <p:txBody>
            <a:bodyPr wrap="square">
              <a:spAutoFit/>
            </a:bodyPr>
            <a:lstStyle/>
            <a:p>
              <a:r>
                <a:rPr lang="ja-JP" altLang="en-US" sz="5651" dirty="0"/>
                <a:t>二乗</a:t>
              </a:r>
              <a:endParaRPr lang="zh-CN" altLang="en-US" sz="5651" dirty="0"/>
            </a:p>
          </p:txBody>
        </p:sp>
      </p:grpSp>
      <p:sp>
        <p:nvSpPr>
          <p:cNvPr id="42" name="箭头: 右 41">
            <a:extLst>
              <a:ext uri="{FF2B5EF4-FFF2-40B4-BE49-F238E27FC236}">
                <a16:creationId xmlns:a16="http://schemas.microsoft.com/office/drawing/2014/main" id="{88F50966-06FE-977F-FA82-67D84FC75BF3}"/>
              </a:ext>
            </a:extLst>
          </p:cNvPr>
          <p:cNvSpPr/>
          <p:nvPr/>
        </p:nvSpPr>
        <p:spPr>
          <a:xfrm rot="1800000">
            <a:off x="16725477" y="25630789"/>
            <a:ext cx="4008196" cy="80384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5651"/>
          </a:p>
        </p:txBody>
      </p:sp>
      <p:sp>
        <p:nvSpPr>
          <p:cNvPr id="45" name="箭头: 右 44">
            <a:extLst>
              <a:ext uri="{FF2B5EF4-FFF2-40B4-BE49-F238E27FC236}">
                <a16:creationId xmlns:a16="http://schemas.microsoft.com/office/drawing/2014/main" id="{65CA9ABC-C414-3AA4-F4D6-61BA1A1A2198}"/>
              </a:ext>
            </a:extLst>
          </p:cNvPr>
          <p:cNvSpPr/>
          <p:nvPr/>
        </p:nvSpPr>
        <p:spPr>
          <a:xfrm rot="19800000">
            <a:off x="17013037" y="26151878"/>
            <a:ext cx="4008196" cy="80384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5651"/>
          </a:p>
        </p:txBody>
      </p:sp>
      <mc:AlternateContent xmlns:mc="http://schemas.openxmlformats.org/markup-compatibility/2006">
        <mc:Choice xmlns:a14="http://schemas.microsoft.com/office/drawing/2010/main" Requires="a14">
          <p:sp>
            <p:nvSpPr>
              <p:cNvPr id="47" name="文本框 46">
                <a:extLst>
                  <a:ext uri="{FF2B5EF4-FFF2-40B4-BE49-F238E27FC236}">
                    <a16:creationId xmlns:a16="http://schemas.microsoft.com/office/drawing/2014/main" id="{030285EE-66CD-3DFB-37E3-0F9D4D22AF21}"/>
                  </a:ext>
                </a:extLst>
              </p:cNvPr>
              <p:cNvSpPr txBox="1"/>
              <p:nvPr/>
            </p:nvSpPr>
            <p:spPr>
              <a:xfrm>
                <a:off x="15390284" y="8890716"/>
                <a:ext cx="15635107" cy="33406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5651" i="1">
                          <a:latin typeface="Cambria Math" panose="02040503050406030204" pitchFamily="18" charset="0"/>
                          <a:ea typeface="Cambria Math" panose="02040503050406030204" pitchFamily="18" charset="0"/>
                        </a:rPr>
                        <m:t>𝜆</m:t>
                      </m:r>
                      <m:d>
                        <m:dPr>
                          <m:ctrlPr>
                            <a:rPr lang="en-US" altLang="zh-CN" sz="5651" i="1">
                              <a:latin typeface="Cambria Math" panose="02040503050406030204" pitchFamily="18" charset="0"/>
                              <a:ea typeface="Cambria Math" panose="02040503050406030204" pitchFamily="18" charset="0"/>
                            </a:rPr>
                          </m:ctrlPr>
                        </m:dPr>
                        <m:e>
                          <m:nary>
                            <m:naryPr>
                              <m:chr m:val="∑"/>
                              <m:ctrlPr>
                                <a:rPr lang="zh-CN" altLang="en-US" sz="5651" i="1">
                                  <a:latin typeface="Cambria Math" panose="02040503050406030204" pitchFamily="18" charset="0"/>
                                </a:rPr>
                              </m:ctrlPr>
                            </m:naryPr>
                            <m:sub>
                              <m:r>
                                <m:rPr>
                                  <m:brk m:alnAt="23"/>
                                </m:rPr>
                                <a:rPr lang="en-US" altLang="zh-CN" sz="5651" i="1">
                                  <a:latin typeface="Cambria Math" panose="02040503050406030204" pitchFamily="18" charset="0"/>
                                </a:rPr>
                                <m:t>𝑖</m:t>
                              </m:r>
                              <m:r>
                                <a:rPr lang="en-US" altLang="zh-CN" sz="5651" i="1">
                                  <a:latin typeface="Cambria Math" panose="02040503050406030204" pitchFamily="18" charset="0"/>
                                </a:rPr>
                                <m:t>=1</m:t>
                              </m:r>
                            </m:sub>
                            <m:sup>
                              <m:r>
                                <a:rPr lang="en-US" altLang="zh-CN" sz="5651" i="1">
                                  <a:latin typeface="Cambria Math" panose="02040503050406030204" pitchFamily="18" charset="0"/>
                                </a:rPr>
                                <m:t>4</m:t>
                              </m:r>
                            </m:sup>
                            <m:e>
                              <m:sSup>
                                <m:sSupPr>
                                  <m:ctrlPr>
                                    <a:rPr lang="en-US" altLang="zh-CN" sz="5651" i="1">
                                      <a:latin typeface="Cambria Math" panose="02040503050406030204" pitchFamily="18" charset="0"/>
                                    </a:rPr>
                                  </m:ctrlPr>
                                </m:sSupPr>
                                <m:e>
                                  <m:d>
                                    <m:dPr>
                                      <m:ctrlPr>
                                        <a:rPr lang="en-US" altLang="zh-CN" sz="5651" i="1">
                                          <a:latin typeface="Cambria Math" panose="02040503050406030204" pitchFamily="18" charset="0"/>
                                        </a:rPr>
                                      </m:ctrlPr>
                                    </m:dPr>
                                    <m:e>
                                      <m:nary>
                                        <m:naryPr>
                                          <m:chr m:val="∑"/>
                                          <m:ctrlPr>
                                            <a:rPr lang="en-US" altLang="zh-CN" sz="5651" i="1">
                                              <a:latin typeface="Cambria Math" panose="02040503050406030204" pitchFamily="18" charset="0"/>
                                            </a:rPr>
                                          </m:ctrlPr>
                                        </m:naryPr>
                                        <m:sub>
                                          <m:r>
                                            <m:rPr>
                                              <m:brk m:alnAt="23"/>
                                            </m:rPr>
                                            <a:rPr lang="en-US" altLang="zh-CN" sz="5651" i="1">
                                              <a:latin typeface="Cambria Math" panose="02040503050406030204" pitchFamily="18" charset="0"/>
                                            </a:rPr>
                                            <m:t>𝑡</m:t>
                                          </m:r>
                                          <m:r>
                                            <a:rPr lang="en-US" altLang="zh-CN" sz="5651" i="1">
                                              <a:latin typeface="Cambria Math" panose="02040503050406030204" pitchFamily="18" charset="0"/>
                                            </a:rPr>
                                            <m:t>=1</m:t>
                                          </m:r>
                                        </m:sub>
                                        <m:sup>
                                          <m:r>
                                            <a:rPr lang="en-US" altLang="zh-CN" sz="5651" i="1">
                                              <a:latin typeface="Cambria Math" panose="02040503050406030204" pitchFamily="18" charset="0"/>
                                            </a:rPr>
                                            <m:t>4</m:t>
                                          </m:r>
                                        </m:sup>
                                        <m:e>
                                          <m:sSub>
                                            <m:sSubPr>
                                              <m:ctrlPr>
                                                <a:rPr lang="en-US" altLang="zh-CN" sz="5651" i="1">
                                                  <a:latin typeface="Cambria Math" panose="02040503050406030204" pitchFamily="18" charset="0"/>
                                                </a:rPr>
                                              </m:ctrlPr>
                                            </m:sSubPr>
                                            <m:e>
                                              <m:r>
                                                <a:rPr lang="en-US" altLang="zh-CN" sz="5651" i="1">
                                                  <a:latin typeface="Cambria Math" panose="02040503050406030204" pitchFamily="18" charset="0"/>
                                                </a:rPr>
                                                <m:t>𝑥</m:t>
                                              </m:r>
                                            </m:e>
                                            <m:sub>
                                              <m:r>
                                                <a:rPr lang="en-US" altLang="zh-CN" sz="5651" i="1">
                                                  <a:latin typeface="Cambria Math" panose="02040503050406030204" pitchFamily="18" charset="0"/>
                                                </a:rPr>
                                                <m:t>𝑖</m:t>
                                              </m:r>
                                              <m:r>
                                                <a:rPr lang="en-US" altLang="zh-CN" sz="5651" i="1">
                                                  <a:latin typeface="Cambria Math" panose="02040503050406030204" pitchFamily="18" charset="0"/>
                                                </a:rPr>
                                                <m:t>,</m:t>
                                              </m:r>
                                              <m:r>
                                                <a:rPr lang="en-US" altLang="zh-CN" sz="5651" i="1">
                                                  <a:latin typeface="Cambria Math" panose="02040503050406030204" pitchFamily="18" charset="0"/>
                                                </a:rPr>
                                                <m:t>𝑡</m:t>
                                              </m:r>
                                            </m:sub>
                                          </m:sSub>
                                        </m:e>
                                      </m:nary>
                                      <m:r>
                                        <a:rPr lang="en-US" altLang="zh-CN" sz="5651" i="1">
                                          <a:latin typeface="Cambria Math" panose="02040503050406030204" pitchFamily="18" charset="0"/>
                                        </a:rPr>
                                        <m:t>−1</m:t>
                                      </m:r>
                                    </m:e>
                                  </m:d>
                                </m:e>
                                <m:sup>
                                  <m:r>
                                    <a:rPr lang="en-US" altLang="zh-CN" sz="5651" i="1">
                                      <a:latin typeface="Cambria Math" panose="02040503050406030204" pitchFamily="18" charset="0"/>
                                    </a:rPr>
                                    <m:t>2</m:t>
                                  </m:r>
                                </m:sup>
                              </m:sSup>
                            </m:e>
                          </m:nary>
                          <m:r>
                            <a:rPr lang="en-US" altLang="zh-CN" sz="5651" i="1">
                              <a:latin typeface="Cambria Math" panose="02040503050406030204" pitchFamily="18" charset="0"/>
                            </a:rPr>
                            <m:t>+</m:t>
                          </m:r>
                          <m:nary>
                            <m:naryPr>
                              <m:chr m:val="∑"/>
                              <m:ctrlPr>
                                <a:rPr lang="zh-CN" altLang="en-US" sz="5651" i="1">
                                  <a:latin typeface="Cambria Math" panose="02040503050406030204" pitchFamily="18" charset="0"/>
                                </a:rPr>
                              </m:ctrlPr>
                            </m:naryPr>
                            <m:sub>
                              <m:r>
                                <m:rPr>
                                  <m:brk m:alnAt="23"/>
                                </m:rPr>
                                <a:rPr lang="en-US" altLang="zh-CN" sz="5651" i="1">
                                  <a:latin typeface="Cambria Math" panose="02040503050406030204" pitchFamily="18" charset="0"/>
                                </a:rPr>
                                <m:t>𝑡</m:t>
                              </m:r>
                              <m:r>
                                <a:rPr lang="en-US" altLang="zh-CN" sz="5651" i="1">
                                  <a:latin typeface="Cambria Math" panose="02040503050406030204" pitchFamily="18" charset="0"/>
                                </a:rPr>
                                <m:t>=1</m:t>
                              </m:r>
                            </m:sub>
                            <m:sup>
                              <m:r>
                                <a:rPr lang="en-US" altLang="zh-CN" sz="5651" i="1">
                                  <a:latin typeface="Cambria Math" panose="02040503050406030204" pitchFamily="18" charset="0"/>
                                </a:rPr>
                                <m:t>4</m:t>
                              </m:r>
                            </m:sup>
                            <m:e>
                              <m:sSup>
                                <m:sSupPr>
                                  <m:ctrlPr>
                                    <a:rPr lang="en-US" altLang="zh-CN" sz="5651" i="1">
                                      <a:latin typeface="Cambria Math" panose="02040503050406030204" pitchFamily="18" charset="0"/>
                                    </a:rPr>
                                  </m:ctrlPr>
                                </m:sSupPr>
                                <m:e>
                                  <m:d>
                                    <m:dPr>
                                      <m:ctrlPr>
                                        <a:rPr lang="en-US" altLang="zh-CN" sz="5651" i="1">
                                          <a:latin typeface="Cambria Math" panose="02040503050406030204" pitchFamily="18" charset="0"/>
                                        </a:rPr>
                                      </m:ctrlPr>
                                    </m:dPr>
                                    <m:e>
                                      <m:nary>
                                        <m:naryPr>
                                          <m:chr m:val="∑"/>
                                          <m:ctrlPr>
                                            <a:rPr lang="en-US" altLang="zh-CN" sz="5651" i="1">
                                              <a:latin typeface="Cambria Math" panose="02040503050406030204" pitchFamily="18" charset="0"/>
                                            </a:rPr>
                                          </m:ctrlPr>
                                        </m:naryPr>
                                        <m:sub>
                                          <m:r>
                                            <m:rPr>
                                              <m:brk m:alnAt="23"/>
                                            </m:rPr>
                                            <a:rPr lang="en-US" altLang="zh-CN" sz="5651" i="1">
                                              <a:latin typeface="Cambria Math" panose="02040503050406030204" pitchFamily="18" charset="0"/>
                                            </a:rPr>
                                            <m:t>𝑖</m:t>
                                          </m:r>
                                          <m:r>
                                            <a:rPr lang="en-US" altLang="zh-CN" sz="5651" i="1">
                                              <a:latin typeface="Cambria Math" panose="02040503050406030204" pitchFamily="18" charset="0"/>
                                            </a:rPr>
                                            <m:t>=1</m:t>
                                          </m:r>
                                        </m:sub>
                                        <m:sup>
                                          <m:r>
                                            <a:rPr lang="en-US" altLang="zh-CN" sz="5651" i="1">
                                              <a:latin typeface="Cambria Math" panose="02040503050406030204" pitchFamily="18" charset="0"/>
                                            </a:rPr>
                                            <m:t>4</m:t>
                                          </m:r>
                                        </m:sup>
                                        <m:e>
                                          <m:sSub>
                                            <m:sSubPr>
                                              <m:ctrlPr>
                                                <a:rPr lang="en-US" altLang="zh-CN" sz="5651" i="1">
                                                  <a:latin typeface="Cambria Math" panose="02040503050406030204" pitchFamily="18" charset="0"/>
                                                </a:rPr>
                                              </m:ctrlPr>
                                            </m:sSubPr>
                                            <m:e>
                                              <m:r>
                                                <a:rPr lang="en-US" altLang="zh-CN" sz="5651" i="1">
                                                  <a:latin typeface="Cambria Math" panose="02040503050406030204" pitchFamily="18" charset="0"/>
                                                </a:rPr>
                                                <m:t>𝑥</m:t>
                                              </m:r>
                                            </m:e>
                                            <m:sub>
                                              <m:r>
                                                <a:rPr lang="en-US" altLang="zh-CN" sz="5651" i="1">
                                                  <a:latin typeface="Cambria Math" panose="02040503050406030204" pitchFamily="18" charset="0"/>
                                                </a:rPr>
                                                <m:t>𝑖</m:t>
                                              </m:r>
                                              <m:r>
                                                <a:rPr lang="en-US" altLang="zh-CN" sz="5651" i="1">
                                                  <a:latin typeface="Cambria Math" panose="02040503050406030204" pitchFamily="18" charset="0"/>
                                                </a:rPr>
                                                <m:t>,</m:t>
                                              </m:r>
                                              <m:r>
                                                <a:rPr lang="en-US" altLang="zh-CN" sz="5651" i="1">
                                                  <a:latin typeface="Cambria Math" panose="02040503050406030204" pitchFamily="18" charset="0"/>
                                                </a:rPr>
                                                <m:t>𝑡</m:t>
                                              </m:r>
                                            </m:sub>
                                          </m:sSub>
                                        </m:e>
                                      </m:nary>
                                      <m:r>
                                        <a:rPr lang="en-US" altLang="zh-CN" sz="5651" i="1">
                                          <a:latin typeface="Cambria Math" panose="02040503050406030204" pitchFamily="18" charset="0"/>
                                        </a:rPr>
                                        <m:t>−1</m:t>
                                      </m:r>
                                    </m:e>
                                  </m:d>
                                </m:e>
                                <m:sup>
                                  <m:r>
                                    <a:rPr lang="en-US" altLang="zh-CN" sz="5651" i="1">
                                      <a:latin typeface="Cambria Math" panose="02040503050406030204" pitchFamily="18" charset="0"/>
                                    </a:rPr>
                                    <m:t>2</m:t>
                                  </m:r>
                                </m:sup>
                              </m:sSup>
                            </m:e>
                          </m:nary>
                        </m:e>
                      </m:d>
                    </m:oMath>
                  </m:oMathPara>
                </a14:m>
                <a:endParaRPr lang="zh-CN" altLang="en-US" sz="5651" dirty="0"/>
              </a:p>
            </p:txBody>
          </p:sp>
        </mc:Choice>
        <mc:Fallback>
          <p:sp>
            <p:nvSpPr>
              <p:cNvPr id="47" name="文本框 46">
                <a:extLst>
                  <a:ext uri="{FF2B5EF4-FFF2-40B4-BE49-F238E27FC236}">
                    <a16:creationId xmlns:a16="http://schemas.microsoft.com/office/drawing/2014/main" id="{030285EE-66CD-3DFB-37E3-0F9D4D22AF21}"/>
                  </a:ext>
                </a:extLst>
              </p:cNvPr>
              <p:cNvSpPr txBox="1">
                <a:spLocks noRot="1" noChangeAspect="1" noMove="1" noResize="1" noEditPoints="1" noAdjustHandles="1" noChangeArrowheads="1" noChangeShapeType="1" noTextEdit="1"/>
              </p:cNvSpPr>
              <p:nvPr/>
            </p:nvSpPr>
            <p:spPr>
              <a:xfrm>
                <a:off x="15390284" y="8890716"/>
                <a:ext cx="15635107" cy="3340658"/>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文本框 48">
                <a:extLst>
                  <a:ext uri="{FF2B5EF4-FFF2-40B4-BE49-F238E27FC236}">
                    <a16:creationId xmlns:a16="http://schemas.microsoft.com/office/drawing/2014/main" id="{ED47BB60-743A-1DE9-5C12-2546A448577D}"/>
                  </a:ext>
                </a:extLst>
              </p:cNvPr>
              <p:cNvSpPr txBox="1"/>
              <p:nvPr/>
            </p:nvSpPr>
            <p:spPr>
              <a:xfrm>
                <a:off x="11286689" y="-10662509"/>
                <a:ext cx="19936996" cy="2120837"/>
              </a:xfrm>
              <a:prstGeom prst="rect">
                <a:avLst/>
              </a:prstGeom>
              <a:noFill/>
              <a:ln>
                <a:solidFill>
                  <a:schemeClr val="tx1"/>
                </a:solidFill>
              </a:ln>
            </p:spPr>
            <p:txBody>
              <a:bodyPr wrap="square">
                <a:spAutoFit/>
              </a:bodyPr>
              <a:lstStyle/>
              <a:p>
                <a14:m>
                  <m:oMath xmlns:m="http://schemas.openxmlformats.org/officeDocument/2006/math">
                    <m:r>
                      <a:rPr lang="zh-CN" altLang="en-US" sz="6591" i="1">
                        <a:latin typeface="Cambria Math" panose="02040503050406030204" pitchFamily="18" charset="0"/>
                        <a:ea typeface="Cambria Math" panose="02040503050406030204" pitchFamily="18" charset="0"/>
                      </a:rPr>
                      <m:t>𝜆</m:t>
                    </m:r>
                  </m:oMath>
                </a14:m>
                <a:r>
                  <a:rPr lang="ja-JP" altLang="en-US" sz="6591" dirty="0"/>
                  <a:t>：ペナルティー係数（通常は距離行列の最大値）</a:t>
                </a:r>
                <a:endParaRPr lang="en-US" altLang="ja-JP" sz="6591" dirty="0"/>
              </a:p>
              <a:p>
                <a:r>
                  <a:rPr lang="ja-JP" altLang="en-US" sz="6591" dirty="0"/>
                  <a:t>制約条件が違反すると式の値を増加させる</a:t>
                </a:r>
                <a:endParaRPr lang="zh-CN" altLang="en-US" sz="6591" dirty="0"/>
              </a:p>
            </p:txBody>
          </p:sp>
        </mc:Choice>
        <mc:Fallback>
          <p:sp>
            <p:nvSpPr>
              <p:cNvPr id="49" name="文本框 48">
                <a:extLst>
                  <a:ext uri="{FF2B5EF4-FFF2-40B4-BE49-F238E27FC236}">
                    <a16:creationId xmlns:a16="http://schemas.microsoft.com/office/drawing/2014/main" id="{ED47BB60-743A-1DE9-5C12-2546A448577D}"/>
                  </a:ext>
                </a:extLst>
              </p:cNvPr>
              <p:cNvSpPr txBox="1">
                <a:spLocks noRot="1" noChangeAspect="1" noMove="1" noResize="1" noEditPoints="1" noAdjustHandles="1" noChangeArrowheads="1" noChangeShapeType="1" noTextEdit="1"/>
              </p:cNvSpPr>
              <p:nvPr/>
            </p:nvSpPr>
            <p:spPr>
              <a:xfrm>
                <a:off x="11286689" y="-10662509"/>
                <a:ext cx="19936996" cy="2120837"/>
              </a:xfrm>
              <a:prstGeom prst="rect">
                <a:avLst/>
              </a:prstGeom>
              <a:blipFill>
                <a:blip r:embed="rId9"/>
                <a:stretch>
                  <a:fillRect l="-2016" t="-9143" b="-20000"/>
                </a:stretch>
              </a:blipFill>
              <a:ln>
                <a:solidFill>
                  <a:schemeClr val="tx1"/>
                </a:solidFill>
              </a:ln>
            </p:spPr>
            <p:txBody>
              <a:bodyPr/>
              <a:lstStyle/>
              <a:p>
                <a:r>
                  <a:rPr lang="zh-CN" altLang="en-US">
                    <a:noFill/>
                  </a:rPr>
                  <a:t> </a:t>
                </a:r>
              </a:p>
            </p:txBody>
          </p:sp>
        </mc:Fallback>
      </mc:AlternateContent>
      <p:sp>
        <p:nvSpPr>
          <p:cNvPr id="52" name="文本框 51">
            <a:extLst>
              <a:ext uri="{FF2B5EF4-FFF2-40B4-BE49-F238E27FC236}">
                <a16:creationId xmlns:a16="http://schemas.microsoft.com/office/drawing/2014/main" id="{48282894-248A-AF1E-86D7-4C63685B3BB8}"/>
              </a:ext>
            </a:extLst>
          </p:cNvPr>
          <p:cNvSpPr txBox="1"/>
          <p:nvPr/>
        </p:nvSpPr>
        <p:spPr>
          <a:xfrm>
            <a:off x="3760680" y="-6019234"/>
            <a:ext cx="8420895" cy="2120837"/>
          </a:xfrm>
          <a:prstGeom prst="rect">
            <a:avLst/>
          </a:prstGeom>
          <a:noFill/>
        </p:spPr>
        <p:txBody>
          <a:bodyPr wrap="none" rtlCol="0">
            <a:spAutoFit/>
          </a:bodyPr>
          <a:lstStyle/>
          <a:p>
            <a:r>
              <a:rPr lang="ja-JP" altLang="en-US" sz="6591" dirty="0"/>
              <a:t>展開された</a:t>
            </a:r>
            <a:endParaRPr lang="en-US" altLang="ja-JP" sz="6591" dirty="0"/>
          </a:p>
          <a:p>
            <a:r>
              <a:rPr lang="ja-JP" altLang="en-US" sz="6591" dirty="0"/>
              <a:t>制約条件の</a:t>
            </a:r>
            <a:r>
              <a:rPr lang="en-US" altLang="ja-JP" sz="6591" dirty="0"/>
              <a:t>QUBO</a:t>
            </a:r>
            <a:r>
              <a:rPr lang="ja-JP" altLang="en-US" sz="6591" dirty="0"/>
              <a:t>行列</a:t>
            </a:r>
            <a:endParaRPr lang="zh-CN" altLang="en-US" sz="6591" dirty="0"/>
          </a:p>
        </p:txBody>
      </p:sp>
      <p:graphicFrame>
        <p:nvGraphicFramePr>
          <p:cNvPr id="44" name="表格 43">
            <a:extLst>
              <a:ext uri="{FF2B5EF4-FFF2-40B4-BE49-F238E27FC236}">
                <a16:creationId xmlns:a16="http://schemas.microsoft.com/office/drawing/2014/main" id="{9E84BCAC-71BE-6662-8079-D26477A7F93B}"/>
              </a:ext>
            </a:extLst>
          </p:cNvPr>
          <p:cNvGraphicFramePr>
            <a:graphicFrameLocks noGrp="1"/>
          </p:cNvGraphicFramePr>
          <p:nvPr>
            <p:extLst>
              <p:ext uri="{D42A27DB-BD31-4B8C-83A1-F6EECF244321}">
                <p14:modId xmlns:p14="http://schemas.microsoft.com/office/powerpoint/2010/main" val="2774274947"/>
              </p:ext>
            </p:extLst>
          </p:nvPr>
        </p:nvGraphicFramePr>
        <p:xfrm>
          <a:off x="22528" y="-381268"/>
          <a:ext cx="10345250" cy="8858260"/>
        </p:xfrm>
        <a:graphic>
          <a:graphicData uri="http://schemas.openxmlformats.org/drawingml/2006/table">
            <a:tbl>
              <a:tblPr firstRow="1" bandRow="1">
                <a:tableStyleId>{5C22544A-7EE6-4342-B048-85BDC9FD1C3A}</a:tableStyleId>
              </a:tblPr>
              <a:tblGrid>
                <a:gridCol w="2069050">
                  <a:extLst>
                    <a:ext uri="{9D8B030D-6E8A-4147-A177-3AD203B41FA5}">
                      <a16:colId xmlns:a16="http://schemas.microsoft.com/office/drawing/2014/main" val="24688870"/>
                    </a:ext>
                  </a:extLst>
                </a:gridCol>
                <a:gridCol w="2069050">
                  <a:extLst>
                    <a:ext uri="{9D8B030D-6E8A-4147-A177-3AD203B41FA5}">
                      <a16:colId xmlns:a16="http://schemas.microsoft.com/office/drawing/2014/main" val="73560250"/>
                    </a:ext>
                  </a:extLst>
                </a:gridCol>
                <a:gridCol w="2069050">
                  <a:extLst>
                    <a:ext uri="{9D8B030D-6E8A-4147-A177-3AD203B41FA5}">
                      <a16:colId xmlns:a16="http://schemas.microsoft.com/office/drawing/2014/main" val="96555565"/>
                    </a:ext>
                  </a:extLst>
                </a:gridCol>
                <a:gridCol w="2069050">
                  <a:extLst>
                    <a:ext uri="{9D8B030D-6E8A-4147-A177-3AD203B41FA5}">
                      <a16:colId xmlns:a16="http://schemas.microsoft.com/office/drawing/2014/main" val="291535160"/>
                    </a:ext>
                  </a:extLst>
                </a:gridCol>
                <a:gridCol w="2069050">
                  <a:extLst>
                    <a:ext uri="{9D8B030D-6E8A-4147-A177-3AD203B41FA5}">
                      <a16:colId xmlns:a16="http://schemas.microsoft.com/office/drawing/2014/main" val="683000292"/>
                    </a:ext>
                  </a:extLst>
                </a:gridCol>
              </a:tblGrid>
              <a:tr h="1771456">
                <a:tc>
                  <a:txBody>
                    <a:bodyPr/>
                    <a:lstStyle/>
                    <a:p>
                      <a:pPr algn="ctr"/>
                      <a:endParaRPr lang="zh-CN" altLang="en-US" sz="4400" b="1" dirty="0">
                        <a:solidFill>
                          <a:schemeClr val="bg1"/>
                        </a:solidFill>
                      </a:endParaRPr>
                    </a:p>
                  </a:txBody>
                  <a:tcPr marL="430523" marR="430523" marT="215266" marB="215266">
                    <a:solidFill>
                      <a:schemeClr val="accent1"/>
                    </a:solidFill>
                  </a:tcPr>
                </a:tc>
                <a:tc>
                  <a:txBody>
                    <a:bodyPr/>
                    <a:lstStyle/>
                    <a:p>
                      <a:pPr algn="ctr"/>
                      <a:r>
                        <a:rPr lang="en-US" altLang="zh-CN" sz="4400" dirty="0"/>
                        <a:t>time1</a:t>
                      </a:r>
                      <a:endParaRPr lang="zh-CN" altLang="en-US" sz="4400" dirty="0"/>
                    </a:p>
                  </a:txBody>
                  <a:tcPr marL="430523" marR="430523" marT="215266" marB="215266"/>
                </a:tc>
                <a:tc>
                  <a:txBody>
                    <a:bodyPr/>
                    <a:lstStyle/>
                    <a:p>
                      <a:pPr algn="ctr"/>
                      <a:r>
                        <a:rPr lang="en-US" altLang="zh-CN" sz="4400" dirty="0"/>
                        <a:t>time2</a:t>
                      </a:r>
                      <a:endParaRPr lang="zh-CN" altLang="en-US" sz="4400" dirty="0"/>
                    </a:p>
                  </a:txBody>
                  <a:tcPr marL="430523" marR="430523" marT="215266" marB="215266"/>
                </a:tc>
                <a:tc>
                  <a:txBody>
                    <a:bodyPr/>
                    <a:lstStyle/>
                    <a:p>
                      <a:pPr algn="ctr"/>
                      <a:r>
                        <a:rPr lang="en-US" altLang="zh-CN" sz="4400" dirty="0"/>
                        <a:t>time3</a:t>
                      </a:r>
                      <a:endParaRPr lang="zh-CN" altLang="en-US" sz="4400" dirty="0"/>
                    </a:p>
                  </a:txBody>
                  <a:tcPr marL="430523" marR="430523" marT="215266" marB="215266"/>
                </a:tc>
                <a:tc>
                  <a:txBody>
                    <a:bodyPr/>
                    <a:lstStyle/>
                    <a:p>
                      <a:pPr algn="ctr"/>
                      <a:r>
                        <a:rPr lang="en-US" altLang="zh-CN" sz="4400" dirty="0"/>
                        <a:t>time4</a:t>
                      </a:r>
                      <a:endParaRPr lang="zh-CN" altLang="en-US" sz="4400" dirty="0"/>
                    </a:p>
                  </a:txBody>
                  <a:tcPr marL="430523" marR="430523" marT="215266" marB="215266"/>
                </a:tc>
                <a:extLst>
                  <a:ext uri="{0D108BD9-81ED-4DB2-BD59-A6C34878D82A}">
                    <a16:rowId xmlns:a16="http://schemas.microsoft.com/office/drawing/2014/main" val="2578509150"/>
                  </a:ext>
                </a:extLst>
              </a:tr>
              <a:tr h="1771456">
                <a:tc>
                  <a:txBody>
                    <a:bodyPr/>
                    <a:lstStyle/>
                    <a:p>
                      <a:pPr algn="ctr"/>
                      <a:r>
                        <a:rPr lang="en-US" altLang="zh-CN" sz="4400" b="1" dirty="0">
                          <a:solidFill>
                            <a:schemeClr val="bg1"/>
                          </a:solidFill>
                        </a:rPr>
                        <a:t>city1</a:t>
                      </a:r>
                      <a:endParaRPr lang="zh-CN" altLang="en-US" sz="4400" b="1" dirty="0">
                        <a:solidFill>
                          <a:schemeClr val="bg1"/>
                        </a:solidFill>
                      </a:endParaRPr>
                    </a:p>
                  </a:txBody>
                  <a:tcPr marL="430523" marR="430523" marT="215266" marB="215266">
                    <a:solidFill>
                      <a:schemeClr val="accent1"/>
                    </a:solidFill>
                  </a:tcPr>
                </a:tc>
                <a:tc>
                  <a:txBody>
                    <a:bodyPr/>
                    <a:lstStyle/>
                    <a:p>
                      <a:pPr algn="ctr"/>
                      <a:r>
                        <a:rPr lang="en-US" altLang="zh-CN" sz="4400" b="1" dirty="0"/>
                        <a:t>0</a:t>
                      </a:r>
                      <a:endParaRPr lang="zh-CN" altLang="en-US" sz="4400" b="1" dirty="0"/>
                    </a:p>
                  </a:txBody>
                  <a:tcPr marL="430523" marR="430523" marT="215266" marB="215266" anchor="ctr"/>
                </a:tc>
                <a:tc>
                  <a:txBody>
                    <a:bodyPr/>
                    <a:lstStyle/>
                    <a:p>
                      <a:pPr algn="ctr"/>
                      <a:r>
                        <a:rPr lang="en-US" altLang="zh-CN" sz="4400" b="1" dirty="0"/>
                        <a:t>1</a:t>
                      </a:r>
                      <a:endParaRPr lang="zh-CN" altLang="en-US" sz="4400" b="1" dirty="0"/>
                    </a:p>
                  </a:txBody>
                  <a:tcPr marL="430523" marR="430523" marT="215266" marB="215266" anchor="ctr"/>
                </a:tc>
                <a:tc>
                  <a:txBody>
                    <a:bodyPr/>
                    <a:lstStyle/>
                    <a:p>
                      <a:pPr algn="ctr"/>
                      <a:r>
                        <a:rPr lang="en-US" altLang="zh-CN" sz="4400" b="1" dirty="0"/>
                        <a:t>0</a:t>
                      </a:r>
                      <a:endParaRPr lang="zh-CN" altLang="en-US" sz="4400" b="1" dirty="0"/>
                    </a:p>
                  </a:txBody>
                  <a:tcPr marL="430523" marR="430523" marT="215266" marB="215266" anchor="ctr"/>
                </a:tc>
                <a:tc>
                  <a:txBody>
                    <a:bodyPr/>
                    <a:lstStyle/>
                    <a:p>
                      <a:pPr algn="ctr"/>
                      <a:r>
                        <a:rPr lang="en-US" altLang="zh-CN" sz="4400" b="1" dirty="0"/>
                        <a:t>0</a:t>
                      </a:r>
                      <a:endParaRPr lang="zh-CN" altLang="en-US" sz="4400" b="1" dirty="0"/>
                    </a:p>
                  </a:txBody>
                  <a:tcPr marL="430523" marR="430523" marT="215266" marB="215266" anchor="ctr"/>
                </a:tc>
                <a:extLst>
                  <a:ext uri="{0D108BD9-81ED-4DB2-BD59-A6C34878D82A}">
                    <a16:rowId xmlns:a16="http://schemas.microsoft.com/office/drawing/2014/main" val="2242251376"/>
                  </a:ext>
                </a:extLst>
              </a:tr>
              <a:tr h="1771456">
                <a:tc>
                  <a:txBody>
                    <a:bodyPr/>
                    <a:lstStyle/>
                    <a:p>
                      <a:pPr algn="ctr"/>
                      <a:r>
                        <a:rPr lang="en-US" altLang="zh-CN" sz="4400" b="1" dirty="0">
                          <a:solidFill>
                            <a:schemeClr val="bg1"/>
                          </a:solidFill>
                        </a:rPr>
                        <a:t>city2</a:t>
                      </a:r>
                    </a:p>
                  </a:txBody>
                  <a:tcPr marL="430523" marR="430523" marT="215266" marB="215266">
                    <a:solidFill>
                      <a:schemeClr val="accent1"/>
                    </a:solidFill>
                  </a:tcPr>
                </a:tc>
                <a:tc>
                  <a:txBody>
                    <a:bodyPr/>
                    <a:lstStyle/>
                    <a:p>
                      <a:pPr algn="ctr"/>
                      <a:r>
                        <a:rPr lang="en-US" altLang="zh-CN" sz="4400" b="1" dirty="0"/>
                        <a:t>1</a:t>
                      </a:r>
                      <a:endParaRPr lang="zh-CN" altLang="en-US" sz="4400" b="1" dirty="0"/>
                    </a:p>
                  </a:txBody>
                  <a:tcPr marL="430523" marR="430523" marT="215266" marB="215266" anchor="ctr">
                    <a:solidFill>
                      <a:srgbClr val="CCD2D8"/>
                    </a:solidFill>
                  </a:tcPr>
                </a:tc>
                <a:tc>
                  <a:txBody>
                    <a:bodyPr/>
                    <a:lstStyle/>
                    <a:p>
                      <a:pPr algn="ctr"/>
                      <a:r>
                        <a:rPr lang="en-US" altLang="zh-CN" sz="4400" b="1" dirty="0"/>
                        <a:t>0</a:t>
                      </a:r>
                      <a:endParaRPr lang="zh-CN" altLang="en-US" sz="4400" b="1" dirty="0"/>
                    </a:p>
                  </a:txBody>
                  <a:tcPr marL="430523" marR="430523" marT="215266" marB="215266" anchor="ctr">
                    <a:solidFill>
                      <a:srgbClr val="CCD2D8"/>
                    </a:solidFill>
                  </a:tcPr>
                </a:tc>
                <a:tc>
                  <a:txBody>
                    <a:bodyPr/>
                    <a:lstStyle/>
                    <a:p>
                      <a:pPr algn="ctr"/>
                      <a:r>
                        <a:rPr lang="en-US" altLang="zh-CN" sz="4400" b="1" dirty="0"/>
                        <a:t>0</a:t>
                      </a:r>
                      <a:endParaRPr lang="zh-CN" altLang="en-US" sz="4400" b="1" dirty="0"/>
                    </a:p>
                  </a:txBody>
                  <a:tcPr marL="430523" marR="430523" marT="215266" marB="215266" anchor="ctr">
                    <a:solidFill>
                      <a:srgbClr val="CCD2D8"/>
                    </a:solidFill>
                  </a:tcPr>
                </a:tc>
                <a:tc>
                  <a:txBody>
                    <a:bodyPr/>
                    <a:lstStyle/>
                    <a:p>
                      <a:pPr algn="ctr"/>
                      <a:r>
                        <a:rPr lang="en-US" altLang="zh-CN" sz="4400" b="1" dirty="0"/>
                        <a:t>0</a:t>
                      </a:r>
                      <a:endParaRPr lang="zh-CN" altLang="en-US" sz="4400" b="1" dirty="0"/>
                    </a:p>
                  </a:txBody>
                  <a:tcPr marL="430523" marR="430523" marT="215266" marB="215266" anchor="ctr">
                    <a:solidFill>
                      <a:srgbClr val="CCD2D8"/>
                    </a:solidFill>
                  </a:tcPr>
                </a:tc>
                <a:extLst>
                  <a:ext uri="{0D108BD9-81ED-4DB2-BD59-A6C34878D82A}">
                    <a16:rowId xmlns:a16="http://schemas.microsoft.com/office/drawing/2014/main" val="484165517"/>
                  </a:ext>
                </a:extLst>
              </a:tr>
              <a:tr h="1771456">
                <a:tc>
                  <a:txBody>
                    <a:bodyPr/>
                    <a:lstStyle/>
                    <a:p>
                      <a:pPr algn="ctr"/>
                      <a:r>
                        <a:rPr lang="en-US" altLang="zh-CN" sz="4400" b="1" dirty="0">
                          <a:solidFill>
                            <a:schemeClr val="bg1"/>
                          </a:solidFill>
                        </a:rPr>
                        <a:t>city3</a:t>
                      </a:r>
                      <a:endParaRPr lang="zh-CN" altLang="en-US" sz="4400" b="1" dirty="0">
                        <a:solidFill>
                          <a:schemeClr val="bg1"/>
                        </a:solidFill>
                      </a:endParaRPr>
                    </a:p>
                  </a:txBody>
                  <a:tcPr marL="430523" marR="430523" marT="215266" marB="215266">
                    <a:solidFill>
                      <a:schemeClr val="accent1"/>
                    </a:solidFill>
                  </a:tcPr>
                </a:tc>
                <a:tc>
                  <a:txBody>
                    <a:bodyPr/>
                    <a:lstStyle/>
                    <a:p>
                      <a:pPr algn="ctr"/>
                      <a:r>
                        <a:rPr lang="en-US" altLang="zh-CN" sz="4400" b="1" dirty="0"/>
                        <a:t>0</a:t>
                      </a:r>
                      <a:endParaRPr lang="zh-CN" altLang="en-US" sz="4400" b="1" dirty="0"/>
                    </a:p>
                  </a:txBody>
                  <a:tcPr marL="430523" marR="430523" marT="215266" marB="215266" anchor="ctr"/>
                </a:tc>
                <a:tc>
                  <a:txBody>
                    <a:bodyPr/>
                    <a:lstStyle/>
                    <a:p>
                      <a:pPr algn="ctr"/>
                      <a:r>
                        <a:rPr lang="en-US" altLang="zh-CN" sz="4400" b="1" dirty="0"/>
                        <a:t>0</a:t>
                      </a:r>
                      <a:endParaRPr lang="zh-CN" altLang="en-US" sz="4400" b="1" dirty="0"/>
                    </a:p>
                  </a:txBody>
                  <a:tcPr marL="430523" marR="430523" marT="215266" marB="215266" anchor="ctr"/>
                </a:tc>
                <a:tc>
                  <a:txBody>
                    <a:bodyPr/>
                    <a:lstStyle/>
                    <a:p>
                      <a:pPr algn="ctr"/>
                      <a:r>
                        <a:rPr lang="en-US" altLang="zh-CN" sz="4400" b="1" dirty="0"/>
                        <a:t>0</a:t>
                      </a:r>
                      <a:endParaRPr lang="zh-CN" altLang="en-US" sz="4400" b="1" dirty="0"/>
                    </a:p>
                  </a:txBody>
                  <a:tcPr marL="430523" marR="430523" marT="215266" marB="215266" anchor="ctr"/>
                </a:tc>
                <a:tc>
                  <a:txBody>
                    <a:bodyPr/>
                    <a:lstStyle/>
                    <a:p>
                      <a:pPr algn="ctr"/>
                      <a:r>
                        <a:rPr lang="en-US" altLang="zh-CN" sz="4400" b="1" dirty="0"/>
                        <a:t>1</a:t>
                      </a:r>
                      <a:endParaRPr lang="zh-CN" altLang="en-US" sz="4400" b="1" dirty="0"/>
                    </a:p>
                  </a:txBody>
                  <a:tcPr marL="430523" marR="430523" marT="215266" marB="215266" anchor="ctr"/>
                </a:tc>
                <a:extLst>
                  <a:ext uri="{0D108BD9-81ED-4DB2-BD59-A6C34878D82A}">
                    <a16:rowId xmlns:a16="http://schemas.microsoft.com/office/drawing/2014/main" val="3997966158"/>
                  </a:ext>
                </a:extLst>
              </a:tr>
              <a:tr h="1771456">
                <a:tc>
                  <a:txBody>
                    <a:bodyPr/>
                    <a:lstStyle/>
                    <a:p>
                      <a:pPr algn="ctr"/>
                      <a:r>
                        <a:rPr lang="en-US" altLang="zh-CN" sz="4400" b="1" dirty="0">
                          <a:solidFill>
                            <a:schemeClr val="bg1"/>
                          </a:solidFill>
                        </a:rPr>
                        <a:t>city4</a:t>
                      </a:r>
                      <a:endParaRPr lang="zh-CN" altLang="en-US" sz="4400" b="1" dirty="0">
                        <a:solidFill>
                          <a:schemeClr val="bg1"/>
                        </a:solidFill>
                      </a:endParaRPr>
                    </a:p>
                  </a:txBody>
                  <a:tcPr marL="430523" marR="430523" marT="215266" marB="215266">
                    <a:solidFill>
                      <a:schemeClr val="accent1"/>
                    </a:solidFill>
                  </a:tcPr>
                </a:tc>
                <a:tc>
                  <a:txBody>
                    <a:bodyPr/>
                    <a:lstStyle/>
                    <a:p>
                      <a:pPr algn="ctr"/>
                      <a:r>
                        <a:rPr lang="en-US" altLang="zh-CN" sz="4400" b="1" dirty="0"/>
                        <a:t>0</a:t>
                      </a:r>
                      <a:endParaRPr lang="zh-CN" altLang="en-US" sz="4400" b="1" dirty="0"/>
                    </a:p>
                  </a:txBody>
                  <a:tcPr marL="430523" marR="430523" marT="215266" marB="215266" anchor="ctr">
                    <a:solidFill>
                      <a:srgbClr val="CCD2D8"/>
                    </a:solidFill>
                  </a:tcPr>
                </a:tc>
                <a:tc>
                  <a:txBody>
                    <a:bodyPr/>
                    <a:lstStyle/>
                    <a:p>
                      <a:pPr algn="ctr"/>
                      <a:r>
                        <a:rPr lang="en-US" altLang="zh-CN" sz="4400" b="1" dirty="0"/>
                        <a:t>0</a:t>
                      </a:r>
                      <a:endParaRPr lang="zh-CN" altLang="en-US" sz="4400" b="1" dirty="0"/>
                    </a:p>
                  </a:txBody>
                  <a:tcPr marL="430523" marR="430523" marT="215266" marB="215266" anchor="ctr">
                    <a:solidFill>
                      <a:srgbClr val="CCD2D8"/>
                    </a:solidFill>
                  </a:tcPr>
                </a:tc>
                <a:tc>
                  <a:txBody>
                    <a:bodyPr/>
                    <a:lstStyle/>
                    <a:p>
                      <a:pPr algn="ctr"/>
                      <a:r>
                        <a:rPr lang="en-US" altLang="zh-CN" sz="4400" b="1" dirty="0">
                          <a:solidFill>
                            <a:schemeClr val="tx1"/>
                          </a:solidFill>
                        </a:rPr>
                        <a:t>1</a:t>
                      </a:r>
                      <a:endParaRPr lang="zh-CN" altLang="en-US" sz="4400" b="1" dirty="0">
                        <a:solidFill>
                          <a:schemeClr val="tx1"/>
                        </a:solidFill>
                      </a:endParaRPr>
                    </a:p>
                  </a:txBody>
                  <a:tcPr marL="430523" marR="430523" marT="215266" marB="215266" anchor="ctr">
                    <a:solidFill>
                      <a:srgbClr val="CCD2D8"/>
                    </a:solidFill>
                  </a:tcPr>
                </a:tc>
                <a:tc>
                  <a:txBody>
                    <a:bodyPr/>
                    <a:lstStyle/>
                    <a:p>
                      <a:pPr algn="ctr"/>
                      <a:r>
                        <a:rPr lang="en-US" altLang="zh-CN" sz="4400" b="1" dirty="0"/>
                        <a:t>0</a:t>
                      </a:r>
                      <a:endParaRPr lang="zh-CN" altLang="en-US" sz="4400" b="1" dirty="0"/>
                    </a:p>
                  </a:txBody>
                  <a:tcPr marL="430523" marR="430523" marT="215266" marB="215266" anchor="ctr">
                    <a:solidFill>
                      <a:srgbClr val="CCD2D8"/>
                    </a:solidFill>
                  </a:tcPr>
                </a:tc>
                <a:extLst>
                  <a:ext uri="{0D108BD9-81ED-4DB2-BD59-A6C34878D82A}">
                    <a16:rowId xmlns:a16="http://schemas.microsoft.com/office/drawing/2014/main" val="670813569"/>
                  </a:ext>
                </a:extLst>
              </a:tr>
            </a:tbl>
          </a:graphicData>
        </a:graphic>
      </p:graphicFrame>
      <p:sp>
        <p:nvSpPr>
          <p:cNvPr id="53" name="矩形: 圆角 52">
            <a:extLst>
              <a:ext uri="{FF2B5EF4-FFF2-40B4-BE49-F238E27FC236}">
                <a16:creationId xmlns:a16="http://schemas.microsoft.com/office/drawing/2014/main" id="{577DB4AB-66B9-E076-EBB0-F4F147B5338C}"/>
              </a:ext>
            </a:extLst>
          </p:cNvPr>
          <p:cNvSpPr/>
          <p:nvPr/>
        </p:nvSpPr>
        <p:spPr>
          <a:xfrm>
            <a:off x="702403" y="994912"/>
            <a:ext cx="12622851" cy="1523830"/>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9419"/>
          </a:p>
        </p:txBody>
      </p:sp>
      <p:sp>
        <p:nvSpPr>
          <p:cNvPr id="55" name="矩形: 圆角 54">
            <a:extLst>
              <a:ext uri="{FF2B5EF4-FFF2-40B4-BE49-F238E27FC236}">
                <a16:creationId xmlns:a16="http://schemas.microsoft.com/office/drawing/2014/main" id="{65B55AC0-07FA-54A0-D616-9C211C068765}"/>
              </a:ext>
            </a:extLst>
          </p:cNvPr>
          <p:cNvSpPr/>
          <p:nvPr/>
        </p:nvSpPr>
        <p:spPr>
          <a:xfrm>
            <a:off x="-14559042" y="4605628"/>
            <a:ext cx="12474931" cy="1168823"/>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9419"/>
          </a:p>
        </p:txBody>
      </p:sp>
      <p:sp>
        <p:nvSpPr>
          <p:cNvPr id="56" name="矩形: 圆角 55">
            <a:extLst>
              <a:ext uri="{FF2B5EF4-FFF2-40B4-BE49-F238E27FC236}">
                <a16:creationId xmlns:a16="http://schemas.microsoft.com/office/drawing/2014/main" id="{64B68A38-4AC9-6175-BEF5-3761E8114749}"/>
              </a:ext>
            </a:extLst>
          </p:cNvPr>
          <p:cNvSpPr/>
          <p:nvPr/>
        </p:nvSpPr>
        <p:spPr>
          <a:xfrm>
            <a:off x="-14559042" y="8188568"/>
            <a:ext cx="12474931" cy="1168823"/>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9419"/>
          </a:p>
        </p:txBody>
      </p:sp>
      <p:sp>
        <p:nvSpPr>
          <p:cNvPr id="57" name="矩形: 圆角 56">
            <a:extLst>
              <a:ext uri="{FF2B5EF4-FFF2-40B4-BE49-F238E27FC236}">
                <a16:creationId xmlns:a16="http://schemas.microsoft.com/office/drawing/2014/main" id="{FD7F71B8-9814-C2B7-4D07-D9C2DB5095F1}"/>
              </a:ext>
            </a:extLst>
          </p:cNvPr>
          <p:cNvSpPr/>
          <p:nvPr/>
        </p:nvSpPr>
        <p:spPr>
          <a:xfrm>
            <a:off x="-14559042" y="9731852"/>
            <a:ext cx="12474931" cy="1168823"/>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9419"/>
          </a:p>
        </p:txBody>
      </p:sp>
      <p:graphicFrame>
        <p:nvGraphicFramePr>
          <p:cNvPr id="58" name="表格 57">
            <a:extLst>
              <a:ext uri="{FF2B5EF4-FFF2-40B4-BE49-F238E27FC236}">
                <a16:creationId xmlns:a16="http://schemas.microsoft.com/office/drawing/2014/main" id="{4A1342A8-2A95-90EF-68F7-44E5AE68BFDC}"/>
              </a:ext>
            </a:extLst>
          </p:cNvPr>
          <p:cNvGraphicFramePr>
            <a:graphicFrameLocks noGrp="1"/>
          </p:cNvGraphicFramePr>
          <p:nvPr>
            <p:extLst>
              <p:ext uri="{D42A27DB-BD31-4B8C-83A1-F6EECF244321}">
                <p14:modId xmlns:p14="http://schemas.microsoft.com/office/powerpoint/2010/main" val="2329069853"/>
              </p:ext>
            </p:extLst>
          </p:nvPr>
        </p:nvGraphicFramePr>
        <p:xfrm>
          <a:off x="-17904450" y="10629686"/>
          <a:ext cx="16218505" cy="8165350"/>
        </p:xfrm>
        <a:graphic>
          <a:graphicData uri="http://schemas.openxmlformats.org/drawingml/2006/table">
            <a:tbl>
              <a:tblPr firstRow="1" bandRow="1">
                <a:tableStyleId>{5C22544A-7EE6-4342-B048-85BDC9FD1C3A}</a:tableStyleId>
              </a:tblPr>
              <a:tblGrid>
                <a:gridCol w="3243701">
                  <a:extLst>
                    <a:ext uri="{9D8B030D-6E8A-4147-A177-3AD203B41FA5}">
                      <a16:colId xmlns:a16="http://schemas.microsoft.com/office/drawing/2014/main" val="24688870"/>
                    </a:ext>
                  </a:extLst>
                </a:gridCol>
                <a:gridCol w="3243701">
                  <a:extLst>
                    <a:ext uri="{9D8B030D-6E8A-4147-A177-3AD203B41FA5}">
                      <a16:colId xmlns:a16="http://schemas.microsoft.com/office/drawing/2014/main" val="73560250"/>
                    </a:ext>
                  </a:extLst>
                </a:gridCol>
                <a:gridCol w="3243701">
                  <a:extLst>
                    <a:ext uri="{9D8B030D-6E8A-4147-A177-3AD203B41FA5}">
                      <a16:colId xmlns:a16="http://schemas.microsoft.com/office/drawing/2014/main" val="96555565"/>
                    </a:ext>
                  </a:extLst>
                </a:gridCol>
                <a:gridCol w="3243701">
                  <a:extLst>
                    <a:ext uri="{9D8B030D-6E8A-4147-A177-3AD203B41FA5}">
                      <a16:colId xmlns:a16="http://schemas.microsoft.com/office/drawing/2014/main" val="291535160"/>
                    </a:ext>
                  </a:extLst>
                </a:gridCol>
                <a:gridCol w="3243701">
                  <a:extLst>
                    <a:ext uri="{9D8B030D-6E8A-4147-A177-3AD203B41FA5}">
                      <a16:colId xmlns:a16="http://schemas.microsoft.com/office/drawing/2014/main" val="683000292"/>
                    </a:ext>
                  </a:extLst>
                </a:gridCol>
              </a:tblGrid>
              <a:tr h="1633070">
                <a:tc>
                  <a:txBody>
                    <a:bodyPr/>
                    <a:lstStyle/>
                    <a:p>
                      <a:pPr algn="ctr"/>
                      <a:endParaRPr lang="zh-CN" altLang="en-US" sz="7000" b="1" dirty="0">
                        <a:solidFill>
                          <a:schemeClr val="bg1"/>
                        </a:solidFill>
                      </a:endParaRPr>
                    </a:p>
                  </a:txBody>
                  <a:tcPr marL="430523" marR="430523" marT="215266" marB="215266">
                    <a:solidFill>
                      <a:schemeClr val="accent1"/>
                    </a:solidFill>
                  </a:tcPr>
                </a:tc>
                <a:tc>
                  <a:txBody>
                    <a:bodyPr/>
                    <a:lstStyle/>
                    <a:p>
                      <a:pPr algn="ctr"/>
                      <a:r>
                        <a:rPr lang="en-US" altLang="zh-CN" sz="7000" dirty="0"/>
                        <a:t>time1</a:t>
                      </a:r>
                      <a:endParaRPr lang="zh-CN" altLang="en-US" sz="7000" dirty="0"/>
                    </a:p>
                  </a:txBody>
                  <a:tcPr marL="430523" marR="430523" marT="215266" marB="215266"/>
                </a:tc>
                <a:tc>
                  <a:txBody>
                    <a:bodyPr/>
                    <a:lstStyle/>
                    <a:p>
                      <a:pPr algn="ctr"/>
                      <a:r>
                        <a:rPr lang="en-US" altLang="zh-CN" sz="7000" dirty="0"/>
                        <a:t>time2</a:t>
                      </a:r>
                      <a:endParaRPr lang="zh-CN" altLang="en-US" sz="7000" dirty="0"/>
                    </a:p>
                  </a:txBody>
                  <a:tcPr marL="430523" marR="430523" marT="215266" marB="215266"/>
                </a:tc>
                <a:tc>
                  <a:txBody>
                    <a:bodyPr/>
                    <a:lstStyle/>
                    <a:p>
                      <a:pPr algn="ctr"/>
                      <a:r>
                        <a:rPr lang="en-US" altLang="zh-CN" sz="7000" dirty="0"/>
                        <a:t>time3</a:t>
                      </a:r>
                      <a:endParaRPr lang="zh-CN" altLang="en-US" sz="7000" dirty="0"/>
                    </a:p>
                  </a:txBody>
                  <a:tcPr marL="430523" marR="430523" marT="215266" marB="215266"/>
                </a:tc>
                <a:tc>
                  <a:txBody>
                    <a:bodyPr/>
                    <a:lstStyle/>
                    <a:p>
                      <a:pPr algn="ctr"/>
                      <a:r>
                        <a:rPr lang="en-US" altLang="zh-CN" sz="7000" dirty="0"/>
                        <a:t>time4</a:t>
                      </a:r>
                      <a:endParaRPr lang="zh-CN" altLang="en-US" sz="7000" dirty="0"/>
                    </a:p>
                  </a:txBody>
                  <a:tcPr marL="430523" marR="430523" marT="215266" marB="215266"/>
                </a:tc>
                <a:extLst>
                  <a:ext uri="{0D108BD9-81ED-4DB2-BD59-A6C34878D82A}">
                    <a16:rowId xmlns:a16="http://schemas.microsoft.com/office/drawing/2014/main" val="2578509150"/>
                  </a:ext>
                </a:extLst>
              </a:tr>
              <a:tr h="1633070">
                <a:tc>
                  <a:txBody>
                    <a:bodyPr/>
                    <a:lstStyle/>
                    <a:p>
                      <a:pPr algn="ctr"/>
                      <a:r>
                        <a:rPr lang="en-US" altLang="zh-CN" sz="7000" b="1" dirty="0">
                          <a:solidFill>
                            <a:schemeClr val="bg1"/>
                          </a:solidFill>
                        </a:rPr>
                        <a:t>city1</a:t>
                      </a:r>
                      <a:endParaRPr lang="zh-CN" altLang="en-US" sz="7000" b="1" dirty="0">
                        <a:solidFill>
                          <a:schemeClr val="bg1"/>
                        </a:solidFill>
                      </a:endParaRPr>
                    </a:p>
                  </a:txBody>
                  <a:tcPr marL="430523" marR="430523" marT="215266" marB="215266">
                    <a:solidFill>
                      <a:schemeClr val="accent1"/>
                    </a:solidFill>
                  </a:tcPr>
                </a:tc>
                <a:tc>
                  <a:txBody>
                    <a:bodyPr/>
                    <a:lstStyle/>
                    <a:p>
                      <a:pPr algn="ctr"/>
                      <a:r>
                        <a:rPr lang="en-US" altLang="zh-CN" sz="7000" b="1" dirty="0"/>
                        <a:t>0</a:t>
                      </a:r>
                      <a:endParaRPr lang="zh-CN" altLang="en-US" sz="7000" b="1" dirty="0"/>
                    </a:p>
                  </a:txBody>
                  <a:tcPr marL="430523" marR="430523" marT="215266" marB="215266" anchor="ctr"/>
                </a:tc>
                <a:tc>
                  <a:txBody>
                    <a:bodyPr/>
                    <a:lstStyle/>
                    <a:p>
                      <a:pPr algn="ctr"/>
                      <a:r>
                        <a:rPr lang="en-US" altLang="zh-CN" sz="7000" b="1" dirty="0"/>
                        <a:t>1</a:t>
                      </a:r>
                      <a:endParaRPr lang="zh-CN" altLang="en-US" sz="7000" b="1" dirty="0"/>
                    </a:p>
                  </a:txBody>
                  <a:tcPr marL="430523" marR="430523" marT="215266" marB="215266" anchor="ctr"/>
                </a:tc>
                <a:tc>
                  <a:txBody>
                    <a:bodyPr/>
                    <a:lstStyle/>
                    <a:p>
                      <a:pPr algn="ctr"/>
                      <a:r>
                        <a:rPr lang="en-US" altLang="zh-CN" sz="7000" b="1" dirty="0"/>
                        <a:t>0</a:t>
                      </a:r>
                      <a:endParaRPr lang="zh-CN" altLang="en-US" sz="7000" b="1" dirty="0"/>
                    </a:p>
                  </a:txBody>
                  <a:tcPr marL="430523" marR="430523" marT="215266" marB="215266" anchor="ctr"/>
                </a:tc>
                <a:tc>
                  <a:txBody>
                    <a:bodyPr/>
                    <a:lstStyle/>
                    <a:p>
                      <a:pPr algn="ctr"/>
                      <a:r>
                        <a:rPr lang="en-US" altLang="zh-CN" sz="7000" b="1" dirty="0"/>
                        <a:t>0</a:t>
                      </a:r>
                      <a:endParaRPr lang="zh-CN" altLang="en-US" sz="7000" b="1" dirty="0"/>
                    </a:p>
                  </a:txBody>
                  <a:tcPr marL="430523" marR="430523" marT="215266" marB="215266" anchor="ctr"/>
                </a:tc>
                <a:extLst>
                  <a:ext uri="{0D108BD9-81ED-4DB2-BD59-A6C34878D82A}">
                    <a16:rowId xmlns:a16="http://schemas.microsoft.com/office/drawing/2014/main" val="2242251376"/>
                  </a:ext>
                </a:extLst>
              </a:tr>
              <a:tr h="1633070">
                <a:tc>
                  <a:txBody>
                    <a:bodyPr/>
                    <a:lstStyle/>
                    <a:p>
                      <a:pPr algn="ctr"/>
                      <a:r>
                        <a:rPr lang="en-US" altLang="zh-CN" sz="7000" b="1" dirty="0">
                          <a:solidFill>
                            <a:schemeClr val="bg1"/>
                          </a:solidFill>
                        </a:rPr>
                        <a:t>city2</a:t>
                      </a:r>
                    </a:p>
                  </a:txBody>
                  <a:tcPr marL="430523" marR="430523" marT="215266" marB="215266">
                    <a:solidFill>
                      <a:schemeClr val="accent1"/>
                    </a:solidFill>
                  </a:tcPr>
                </a:tc>
                <a:tc>
                  <a:txBody>
                    <a:bodyPr/>
                    <a:lstStyle/>
                    <a:p>
                      <a:pPr algn="ctr"/>
                      <a:r>
                        <a:rPr lang="en-US" altLang="zh-CN" sz="7000" b="1" dirty="0"/>
                        <a:t>1</a:t>
                      </a:r>
                      <a:endParaRPr lang="zh-CN" altLang="en-US" sz="7000" b="1" dirty="0"/>
                    </a:p>
                  </a:txBody>
                  <a:tcPr marL="430523" marR="430523" marT="215266" marB="215266" anchor="ctr">
                    <a:solidFill>
                      <a:srgbClr val="CCD2D8"/>
                    </a:solidFill>
                  </a:tcPr>
                </a:tc>
                <a:tc>
                  <a:txBody>
                    <a:bodyPr/>
                    <a:lstStyle/>
                    <a:p>
                      <a:pPr algn="ctr"/>
                      <a:r>
                        <a:rPr lang="en-US" altLang="zh-CN" sz="7000" b="1" dirty="0"/>
                        <a:t>0</a:t>
                      </a:r>
                      <a:endParaRPr lang="zh-CN" altLang="en-US" sz="7000" b="1" dirty="0"/>
                    </a:p>
                  </a:txBody>
                  <a:tcPr marL="430523" marR="430523" marT="215266" marB="215266" anchor="ctr">
                    <a:solidFill>
                      <a:srgbClr val="CCD2D8"/>
                    </a:solidFill>
                  </a:tcPr>
                </a:tc>
                <a:tc>
                  <a:txBody>
                    <a:bodyPr/>
                    <a:lstStyle/>
                    <a:p>
                      <a:pPr algn="ctr"/>
                      <a:r>
                        <a:rPr lang="en-US" altLang="zh-CN" sz="7000" b="1" dirty="0"/>
                        <a:t>0</a:t>
                      </a:r>
                      <a:endParaRPr lang="zh-CN" altLang="en-US" sz="7000" b="1" dirty="0"/>
                    </a:p>
                  </a:txBody>
                  <a:tcPr marL="430523" marR="430523" marT="215266" marB="215266" anchor="ctr">
                    <a:solidFill>
                      <a:srgbClr val="CCD2D8"/>
                    </a:solidFill>
                  </a:tcPr>
                </a:tc>
                <a:tc>
                  <a:txBody>
                    <a:bodyPr/>
                    <a:lstStyle/>
                    <a:p>
                      <a:pPr algn="ctr"/>
                      <a:r>
                        <a:rPr lang="en-US" altLang="zh-CN" sz="7000" b="1" dirty="0"/>
                        <a:t>0</a:t>
                      </a:r>
                      <a:endParaRPr lang="zh-CN" altLang="en-US" sz="7000" b="1" dirty="0"/>
                    </a:p>
                  </a:txBody>
                  <a:tcPr marL="430523" marR="430523" marT="215266" marB="215266" anchor="ctr">
                    <a:solidFill>
                      <a:srgbClr val="CCD2D8"/>
                    </a:solidFill>
                  </a:tcPr>
                </a:tc>
                <a:extLst>
                  <a:ext uri="{0D108BD9-81ED-4DB2-BD59-A6C34878D82A}">
                    <a16:rowId xmlns:a16="http://schemas.microsoft.com/office/drawing/2014/main" val="484165517"/>
                  </a:ext>
                </a:extLst>
              </a:tr>
              <a:tr h="1633070">
                <a:tc>
                  <a:txBody>
                    <a:bodyPr/>
                    <a:lstStyle/>
                    <a:p>
                      <a:pPr algn="ctr"/>
                      <a:r>
                        <a:rPr lang="en-US" altLang="zh-CN" sz="7000" b="1" dirty="0">
                          <a:solidFill>
                            <a:schemeClr val="bg1"/>
                          </a:solidFill>
                        </a:rPr>
                        <a:t>city3</a:t>
                      </a:r>
                      <a:endParaRPr lang="zh-CN" altLang="en-US" sz="7000" b="1" dirty="0">
                        <a:solidFill>
                          <a:schemeClr val="bg1"/>
                        </a:solidFill>
                      </a:endParaRPr>
                    </a:p>
                  </a:txBody>
                  <a:tcPr marL="430523" marR="430523" marT="215266" marB="215266">
                    <a:solidFill>
                      <a:schemeClr val="accent1"/>
                    </a:solidFill>
                  </a:tcPr>
                </a:tc>
                <a:tc>
                  <a:txBody>
                    <a:bodyPr/>
                    <a:lstStyle/>
                    <a:p>
                      <a:pPr algn="ctr"/>
                      <a:r>
                        <a:rPr lang="en-US" altLang="zh-CN" sz="7000" b="1" dirty="0"/>
                        <a:t>0</a:t>
                      </a:r>
                      <a:endParaRPr lang="zh-CN" altLang="en-US" sz="7000" b="1" dirty="0"/>
                    </a:p>
                  </a:txBody>
                  <a:tcPr marL="430523" marR="430523" marT="215266" marB="215266" anchor="ctr"/>
                </a:tc>
                <a:tc>
                  <a:txBody>
                    <a:bodyPr/>
                    <a:lstStyle/>
                    <a:p>
                      <a:pPr algn="ctr"/>
                      <a:r>
                        <a:rPr lang="en-US" altLang="zh-CN" sz="7000" b="1" dirty="0"/>
                        <a:t>0</a:t>
                      </a:r>
                      <a:endParaRPr lang="zh-CN" altLang="en-US" sz="7000" b="1" dirty="0"/>
                    </a:p>
                  </a:txBody>
                  <a:tcPr marL="430523" marR="430523" marT="215266" marB="215266" anchor="ctr"/>
                </a:tc>
                <a:tc>
                  <a:txBody>
                    <a:bodyPr/>
                    <a:lstStyle/>
                    <a:p>
                      <a:pPr algn="ctr"/>
                      <a:r>
                        <a:rPr lang="en-US" altLang="zh-CN" sz="7000" b="1" dirty="0"/>
                        <a:t>0</a:t>
                      </a:r>
                      <a:endParaRPr lang="zh-CN" altLang="en-US" sz="7000" b="1" dirty="0"/>
                    </a:p>
                  </a:txBody>
                  <a:tcPr marL="430523" marR="430523" marT="215266" marB="215266" anchor="ctr"/>
                </a:tc>
                <a:tc>
                  <a:txBody>
                    <a:bodyPr/>
                    <a:lstStyle/>
                    <a:p>
                      <a:pPr algn="ctr"/>
                      <a:r>
                        <a:rPr lang="en-US" altLang="zh-CN" sz="7000" b="1" dirty="0"/>
                        <a:t>1</a:t>
                      </a:r>
                      <a:endParaRPr lang="zh-CN" altLang="en-US" sz="7000" b="1" dirty="0"/>
                    </a:p>
                  </a:txBody>
                  <a:tcPr marL="430523" marR="430523" marT="215266" marB="215266" anchor="ctr"/>
                </a:tc>
                <a:extLst>
                  <a:ext uri="{0D108BD9-81ED-4DB2-BD59-A6C34878D82A}">
                    <a16:rowId xmlns:a16="http://schemas.microsoft.com/office/drawing/2014/main" val="3997966158"/>
                  </a:ext>
                </a:extLst>
              </a:tr>
              <a:tr h="1633070">
                <a:tc>
                  <a:txBody>
                    <a:bodyPr/>
                    <a:lstStyle/>
                    <a:p>
                      <a:pPr algn="ctr"/>
                      <a:r>
                        <a:rPr lang="en-US" altLang="zh-CN" sz="7000" b="1" dirty="0">
                          <a:solidFill>
                            <a:schemeClr val="bg1"/>
                          </a:solidFill>
                        </a:rPr>
                        <a:t>city4</a:t>
                      </a:r>
                      <a:endParaRPr lang="zh-CN" altLang="en-US" sz="7000" b="1" dirty="0">
                        <a:solidFill>
                          <a:schemeClr val="bg1"/>
                        </a:solidFill>
                      </a:endParaRPr>
                    </a:p>
                  </a:txBody>
                  <a:tcPr marL="430523" marR="430523" marT="215266" marB="215266">
                    <a:solidFill>
                      <a:schemeClr val="accent1"/>
                    </a:solidFill>
                  </a:tcPr>
                </a:tc>
                <a:tc>
                  <a:txBody>
                    <a:bodyPr/>
                    <a:lstStyle/>
                    <a:p>
                      <a:pPr algn="ctr"/>
                      <a:r>
                        <a:rPr lang="en-US" altLang="zh-CN" sz="7000" b="1" dirty="0"/>
                        <a:t>0</a:t>
                      </a:r>
                      <a:endParaRPr lang="zh-CN" altLang="en-US" sz="7000" b="1" dirty="0"/>
                    </a:p>
                  </a:txBody>
                  <a:tcPr marL="430523" marR="430523" marT="215266" marB="215266" anchor="ctr">
                    <a:solidFill>
                      <a:srgbClr val="CCD2D8"/>
                    </a:solidFill>
                  </a:tcPr>
                </a:tc>
                <a:tc>
                  <a:txBody>
                    <a:bodyPr/>
                    <a:lstStyle/>
                    <a:p>
                      <a:pPr algn="ctr"/>
                      <a:r>
                        <a:rPr lang="en-US" altLang="zh-CN" sz="7000" b="1" dirty="0"/>
                        <a:t>0</a:t>
                      </a:r>
                      <a:endParaRPr lang="zh-CN" altLang="en-US" sz="7000" b="1" dirty="0"/>
                    </a:p>
                  </a:txBody>
                  <a:tcPr marL="430523" marR="430523" marT="215266" marB="215266" anchor="ctr">
                    <a:solidFill>
                      <a:srgbClr val="CCD2D8"/>
                    </a:solidFill>
                  </a:tcPr>
                </a:tc>
                <a:tc>
                  <a:txBody>
                    <a:bodyPr/>
                    <a:lstStyle/>
                    <a:p>
                      <a:pPr algn="ctr"/>
                      <a:r>
                        <a:rPr lang="en-US" altLang="zh-CN" sz="7000" b="1" dirty="0">
                          <a:solidFill>
                            <a:schemeClr val="tx1"/>
                          </a:solidFill>
                        </a:rPr>
                        <a:t>1</a:t>
                      </a:r>
                      <a:endParaRPr lang="zh-CN" altLang="en-US" sz="7000" b="1" dirty="0">
                        <a:solidFill>
                          <a:schemeClr val="tx1"/>
                        </a:solidFill>
                      </a:endParaRPr>
                    </a:p>
                  </a:txBody>
                  <a:tcPr marL="430523" marR="430523" marT="215266" marB="215266" anchor="ctr">
                    <a:solidFill>
                      <a:srgbClr val="CCD2D8"/>
                    </a:solidFill>
                  </a:tcPr>
                </a:tc>
                <a:tc>
                  <a:txBody>
                    <a:bodyPr/>
                    <a:lstStyle/>
                    <a:p>
                      <a:pPr algn="ctr"/>
                      <a:r>
                        <a:rPr lang="en-US" altLang="zh-CN" sz="7000" b="1" dirty="0"/>
                        <a:t>0</a:t>
                      </a:r>
                      <a:endParaRPr lang="zh-CN" altLang="en-US" sz="7000" b="1" dirty="0"/>
                    </a:p>
                  </a:txBody>
                  <a:tcPr marL="430523" marR="430523" marT="215266" marB="215266" anchor="ctr">
                    <a:solidFill>
                      <a:srgbClr val="CCD2D8"/>
                    </a:solidFill>
                  </a:tcPr>
                </a:tc>
                <a:extLst>
                  <a:ext uri="{0D108BD9-81ED-4DB2-BD59-A6C34878D82A}">
                    <a16:rowId xmlns:a16="http://schemas.microsoft.com/office/drawing/2014/main" val="670813569"/>
                  </a:ext>
                </a:extLst>
              </a:tr>
            </a:tbl>
          </a:graphicData>
        </a:graphic>
      </p:graphicFrame>
      <p:sp>
        <p:nvSpPr>
          <p:cNvPr id="59" name="矩形: 圆角 58">
            <a:extLst>
              <a:ext uri="{FF2B5EF4-FFF2-40B4-BE49-F238E27FC236}">
                <a16:creationId xmlns:a16="http://schemas.microsoft.com/office/drawing/2014/main" id="{5536D013-5717-7E16-621B-2A1620E3A226}"/>
              </a:ext>
            </a:extLst>
          </p:cNvPr>
          <p:cNvSpPr/>
          <p:nvPr/>
        </p:nvSpPr>
        <p:spPr>
          <a:xfrm rot="5400000">
            <a:off x="-16132388" y="10383246"/>
            <a:ext cx="6147808" cy="177568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9419"/>
          </a:p>
        </p:txBody>
      </p:sp>
      <p:sp>
        <p:nvSpPr>
          <p:cNvPr id="60" name="矩形: 圆角 59">
            <a:extLst>
              <a:ext uri="{FF2B5EF4-FFF2-40B4-BE49-F238E27FC236}">
                <a16:creationId xmlns:a16="http://schemas.microsoft.com/office/drawing/2014/main" id="{35981B48-599D-3DB6-13EA-ED191F2280B4}"/>
              </a:ext>
            </a:extLst>
          </p:cNvPr>
          <p:cNvSpPr/>
          <p:nvPr/>
        </p:nvSpPr>
        <p:spPr>
          <a:xfrm rot="5400000">
            <a:off x="-12948107" y="10383246"/>
            <a:ext cx="6147808" cy="177568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9419"/>
          </a:p>
        </p:txBody>
      </p:sp>
      <p:sp>
        <p:nvSpPr>
          <p:cNvPr id="61" name="矩形: 圆角 60">
            <a:extLst>
              <a:ext uri="{FF2B5EF4-FFF2-40B4-BE49-F238E27FC236}">
                <a16:creationId xmlns:a16="http://schemas.microsoft.com/office/drawing/2014/main" id="{8F6E39A0-C47C-CFBF-5FC0-2E5F2ABD8C0C}"/>
              </a:ext>
            </a:extLst>
          </p:cNvPr>
          <p:cNvSpPr/>
          <p:nvPr/>
        </p:nvSpPr>
        <p:spPr>
          <a:xfrm rot="5400000">
            <a:off x="-9681081" y="10383246"/>
            <a:ext cx="6147808" cy="177568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9419"/>
          </a:p>
        </p:txBody>
      </p:sp>
      <p:sp>
        <p:nvSpPr>
          <p:cNvPr id="62" name="矩形: 圆角 61">
            <a:extLst>
              <a:ext uri="{FF2B5EF4-FFF2-40B4-BE49-F238E27FC236}">
                <a16:creationId xmlns:a16="http://schemas.microsoft.com/office/drawing/2014/main" id="{815919CD-C9AA-049A-4AC4-D054793217A0}"/>
              </a:ext>
            </a:extLst>
          </p:cNvPr>
          <p:cNvSpPr/>
          <p:nvPr/>
        </p:nvSpPr>
        <p:spPr>
          <a:xfrm rot="5400000">
            <a:off x="-6432389" y="10383246"/>
            <a:ext cx="6147808" cy="177568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9419"/>
          </a:p>
        </p:txBody>
      </p:sp>
    </p:spTree>
    <p:extLst>
      <p:ext uri="{BB962C8B-B14F-4D97-AF65-F5344CB8AC3E}">
        <p14:creationId xmlns:p14="http://schemas.microsoft.com/office/powerpoint/2010/main" val="3084529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FC04A721-047F-6987-B321-17640B83684F}"/>
              </a:ext>
            </a:extLst>
          </p:cNvPr>
          <p:cNvGraphicFramePr>
            <a:graphicFrameLocks noGrp="1"/>
          </p:cNvGraphicFramePr>
          <p:nvPr>
            <p:extLst>
              <p:ext uri="{D42A27DB-BD31-4B8C-83A1-F6EECF244321}">
                <p14:modId xmlns:p14="http://schemas.microsoft.com/office/powerpoint/2010/main" val="3527484322"/>
              </p:ext>
            </p:extLst>
          </p:nvPr>
        </p:nvGraphicFramePr>
        <p:xfrm>
          <a:off x="0" y="0"/>
          <a:ext cx="10799760" cy="7199313"/>
        </p:xfrm>
        <a:graphic>
          <a:graphicData uri="http://schemas.openxmlformats.org/drawingml/2006/table">
            <a:tbl>
              <a:tblPr firstRow="1" bandRow="1">
                <a:tableStyleId>{5C22544A-7EE6-4342-B048-85BDC9FD1C3A}</a:tableStyleId>
              </a:tblPr>
              <a:tblGrid>
                <a:gridCol w="2159952">
                  <a:extLst>
                    <a:ext uri="{9D8B030D-6E8A-4147-A177-3AD203B41FA5}">
                      <a16:colId xmlns:a16="http://schemas.microsoft.com/office/drawing/2014/main" val="24688870"/>
                    </a:ext>
                  </a:extLst>
                </a:gridCol>
                <a:gridCol w="2159952">
                  <a:extLst>
                    <a:ext uri="{9D8B030D-6E8A-4147-A177-3AD203B41FA5}">
                      <a16:colId xmlns:a16="http://schemas.microsoft.com/office/drawing/2014/main" val="73560250"/>
                    </a:ext>
                  </a:extLst>
                </a:gridCol>
                <a:gridCol w="2159952">
                  <a:extLst>
                    <a:ext uri="{9D8B030D-6E8A-4147-A177-3AD203B41FA5}">
                      <a16:colId xmlns:a16="http://schemas.microsoft.com/office/drawing/2014/main" val="96555565"/>
                    </a:ext>
                  </a:extLst>
                </a:gridCol>
                <a:gridCol w="2159952">
                  <a:extLst>
                    <a:ext uri="{9D8B030D-6E8A-4147-A177-3AD203B41FA5}">
                      <a16:colId xmlns:a16="http://schemas.microsoft.com/office/drawing/2014/main" val="291535160"/>
                    </a:ext>
                  </a:extLst>
                </a:gridCol>
                <a:gridCol w="2159952">
                  <a:extLst>
                    <a:ext uri="{9D8B030D-6E8A-4147-A177-3AD203B41FA5}">
                      <a16:colId xmlns:a16="http://schemas.microsoft.com/office/drawing/2014/main" val="683000292"/>
                    </a:ext>
                  </a:extLst>
                </a:gridCol>
              </a:tblGrid>
              <a:tr h="1461973">
                <a:tc>
                  <a:txBody>
                    <a:bodyPr/>
                    <a:lstStyle/>
                    <a:p>
                      <a:pPr algn="ctr"/>
                      <a:endParaRPr lang="zh-CN" altLang="en-US" sz="3600" b="1" dirty="0">
                        <a:solidFill>
                          <a:schemeClr val="bg1"/>
                        </a:solidFill>
                      </a:endParaRPr>
                    </a:p>
                  </a:txBody>
                  <a:tcPr marL="430523" marR="430523" marT="215266" marB="215266">
                    <a:solidFill>
                      <a:schemeClr val="accent1"/>
                    </a:solidFill>
                  </a:tcPr>
                </a:tc>
                <a:tc>
                  <a:txBody>
                    <a:bodyPr/>
                    <a:lstStyle/>
                    <a:p>
                      <a:pPr algn="ctr"/>
                      <a:r>
                        <a:rPr lang="en-US" altLang="zh-CN" sz="3600" dirty="0"/>
                        <a:t>time1</a:t>
                      </a:r>
                      <a:endParaRPr lang="zh-CN" altLang="en-US" sz="3600" dirty="0"/>
                    </a:p>
                  </a:txBody>
                  <a:tcPr marL="430523" marR="430523" marT="215266" marB="215266"/>
                </a:tc>
                <a:tc>
                  <a:txBody>
                    <a:bodyPr/>
                    <a:lstStyle/>
                    <a:p>
                      <a:pPr algn="ctr"/>
                      <a:r>
                        <a:rPr lang="en-US" altLang="zh-CN" sz="3600" dirty="0"/>
                        <a:t>time2</a:t>
                      </a:r>
                      <a:endParaRPr lang="zh-CN" altLang="en-US" sz="3600" dirty="0"/>
                    </a:p>
                  </a:txBody>
                  <a:tcPr marL="430523" marR="430523" marT="215266" marB="215266"/>
                </a:tc>
                <a:tc>
                  <a:txBody>
                    <a:bodyPr/>
                    <a:lstStyle/>
                    <a:p>
                      <a:pPr algn="ctr"/>
                      <a:r>
                        <a:rPr lang="en-US" altLang="zh-CN" sz="3600" dirty="0"/>
                        <a:t>time3</a:t>
                      </a:r>
                      <a:endParaRPr lang="zh-CN" altLang="en-US" sz="3600" dirty="0"/>
                    </a:p>
                  </a:txBody>
                  <a:tcPr marL="430523" marR="430523" marT="215266" marB="215266"/>
                </a:tc>
                <a:tc>
                  <a:txBody>
                    <a:bodyPr/>
                    <a:lstStyle/>
                    <a:p>
                      <a:pPr algn="ctr"/>
                      <a:r>
                        <a:rPr lang="en-US" altLang="zh-CN" sz="3600" dirty="0"/>
                        <a:t>time4</a:t>
                      </a:r>
                      <a:endParaRPr lang="zh-CN" altLang="en-US" sz="3600" dirty="0"/>
                    </a:p>
                  </a:txBody>
                  <a:tcPr marL="430523" marR="430523" marT="215266" marB="215266"/>
                </a:tc>
                <a:extLst>
                  <a:ext uri="{0D108BD9-81ED-4DB2-BD59-A6C34878D82A}">
                    <a16:rowId xmlns:a16="http://schemas.microsoft.com/office/drawing/2014/main" val="2578509150"/>
                  </a:ext>
                </a:extLst>
              </a:tr>
              <a:tr h="1434335">
                <a:tc>
                  <a:txBody>
                    <a:bodyPr/>
                    <a:lstStyle/>
                    <a:p>
                      <a:pPr algn="ctr"/>
                      <a:r>
                        <a:rPr lang="en-US" altLang="zh-CN" sz="3600" b="1" dirty="0">
                          <a:solidFill>
                            <a:schemeClr val="bg1"/>
                          </a:solidFill>
                        </a:rPr>
                        <a:t>city1</a:t>
                      </a:r>
                      <a:endParaRPr lang="zh-CN" altLang="en-US" sz="3600" b="1" dirty="0">
                        <a:solidFill>
                          <a:schemeClr val="bg1"/>
                        </a:solidFill>
                      </a:endParaRPr>
                    </a:p>
                  </a:txBody>
                  <a:tcPr marL="430523" marR="430523" marT="215266" marB="215266">
                    <a:solidFill>
                      <a:schemeClr val="accent1"/>
                    </a:solidFill>
                  </a:tcPr>
                </a:tc>
                <a:tc>
                  <a:txBody>
                    <a:bodyPr/>
                    <a:lstStyle/>
                    <a:p>
                      <a:pPr algn="ctr"/>
                      <a:r>
                        <a:rPr lang="en-US" altLang="zh-CN" sz="4800" b="1" dirty="0"/>
                        <a:t>0</a:t>
                      </a:r>
                      <a:endParaRPr lang="zh-CN" altLang="en-US" sz="4800" b="1" dirty="0"/>
                    </a:p>
                  </a:txBody>
                  <a:tcPr marL="430523" marR="430523" marT="215266" marB="215266" anchor="ctr"/>
                </a:tc>
                <a:tc>
                  <a:txBody>
                    <a:bodyPr/>
                    <a:lstStyle/>
                    <a:p>
                      <a:pPr algn="ctr"/>
                      <a:r>
                        <a:rPr lang="en-US" altLang="zh-CN" sz="4800" b="1" dirty="0"/>
                        <a:t>1</a:t>
                      </a:r>
                      <a:endParaRPr lang="zh-CN" altLang="en-US" sz="4800" b="1" dirty="0"/>
                    </a:p>
                  </a:txBody>
                  <a:tcPr marL="430523" marR="430523" marT="215266" marB="215266" anchor="ctr"/>
                </a:tc>
                <a:tc>
                  <a:txBody>
                    <a:bodyPr/>
                    <a:lstStyle/>
                    <a:p>
                      <a:pPr algn="ctr"/>
                      <a:r>
                        <a:rPr lang="en-US" altLang="zh-CN" sz="4800" b="1" dirty="0"/>
                        <a:t>0</a:t>
                      </a:r>
                      <a:endParaRPr lang="zh-CN" altLang="en-US" sz="4800" b="1" dirty="0"/>
                    </a:p>
                  </a:txBody>
                  <a:tcPr marL="430523" marR="430523" marT="215266" marB="215266" anchor="ctr"/>
                </a:tc>
                <a:tc>
                  <a:txBody>
                    <a:bodyPr/>
                    <a:lstStyle/>
                    <a:p>
                      <a:pPr algn="ctr"/>
                      <a:r>
                        <a:rPr lang="en-US" altLang="zh-CN" sz="4800" b="1" dirty="0"/>
                        <a:t>0</a:t>
                      </a:r>
                      <a:endParaRPr lang="zh-CN" altLang="en-US" sz="4800" b="1" dirty="0"/>
                    </a:p>
                  </a:txBody>
                  <a:tcPr marL="430523" marR="430523" marT="215266" marB="215266" anchor="ctr"/>
                </a:tc>
                <a:extLst>
                  <a:ext uri="{0D108BD9-81ED-4DB2-BD59-A6C34878D82A}">
                    <a16:rowId xmlns:a16="http://schemas.microsoft.com/office/drawing/2014/main" val="2242251376"/>
                  </a:ext>
                </a:extLst>
              </a:tr>
              <a:tr h="1434335">
                <a:tc>
                  <a:txBody>
                    <a:bodyPr/>
                    <a:lstStyle/>
                    <a:p>
                      <a:pPr algn="ctr"/>
                      <a:r>
                        <a:rPr lang="en-US" altLang="zh-CN" sz="3600" b="1" dirty="0">
                          <a:solidFill>
                            <a:schemeClr val="bg1"/>
                          </a:solidFill>
                        </a:rPr>
                        <a:t>city2</a:t>
                      </a:r>
                    </a:p>
                  </a:txBody>
                  <a:tcPr marL="430523" marR="430523" marT="215266" marB="215266">
                    <a:solidFill>
                      <a:schemeClr val="accent1"/>
                    </a:solidFill>
                  </a:tcPr>
                </a:tc>
                <a:tc>
                  <a:txBody>
                    <a:bodyPr/>
                    <a:lstStyle/>
                    <a:p>
                      <a:pPr algn="ctr"/>
                      <a:r>
                        <a:rPr lang="en-US" altLang="zh-CN" sz="4800" b="1" dirty="0"/>
                        <a:t>1</a:t>
                      </a:r>
                      <a:endParaRPr lang="zh-CN" altLang="en-US" sz="4800" b="1" dirty="0"/>
                    </a:p>
                  </a:txBody>
                  <a:tcPr marL="430523" marR="430523" marT="215266" marB="215266" anchor="ctr">
                    <a:solidFill>
                      <a:srgbClr val="CCD2D8"/>
                    </a:solidFill>
                  </a:tcPr>
                </a:tc>
                <a:tc>
                  <a:txBody>
                    <a:bodyPr/>
                    <a:lstStyle/>
                    <a:p>
                      <a:pPr algn="ctr"/>
                      <a:r>
                        <a:rPr lang="en-US" altLang="zh-CN" sz="4800" b="1" dirty="0"/>
                        <a:t>0</a:t>
                      </a:r>
                      <a:endParaRPr lang="zh-CN" altLang="en-US" sz="4800" b="1" dirty="0"/>
                    </a:p>
                  </a:txBody>
                  <a:tcPr marL="430523" marR="430523" marT="215266" marB="215266" anchor="ctr">
                    <a:solidFill>
                      <a:srgbClr val="CCD2D8"/>
                    </a:solidFill>
                  </a:tcPr>
                </a:tc>
                <a:tc>
                  <a:txBody>
                    <a:bodyPr/>
                    <a:lstStyle/>
                    <a:p>
                      <a:pPr algn="ctr"/>
                      <a:r>
                        <a:rPr lang="en-US" altLang="zh-CN" sz="4800" b="1" dirty="0"/>
                        <a:t>0</a:t>
                      </a:r>
                      <a:endParaRPr lang="zh-CN" altLang="en-US" sz="4800" b="1" dirty="0"/>
                    </a:p>
                  </a:txBody>
                  <a:tcPr marL="430523" marR="430523" marT="215266" marB="215266" anchor="ctr">
                    <a:solidFill>
                      <a:srgbClr val="CCD2D8"/>
                    </a:solidFill>
                  </a:tcPr>
                </a:tc>
                <a:tc>
                  <a:txBody>
                    <a:bodyPr/>
                    <a:lstStyle/>
                    <a:p>
                      <a:pPr algn="ctr"/>
                      <a:r>
                        <a:rPr lang="en-US" altLang="zh-CN" sz="4800" b="1" dirty="0"/>
                        <a:t>0</a:t>
                      </a:r>
                      <a:endParaRPr lang="zh-CN" altLang="en-US" sz="4800" b="1" dirty="0"/>
                    </a:p>
                  </a:txBody>
                  <a:tcPr marL="430523" marR="430523" marT="215266" marB="215266" anchor="ctr">
                    <a:solidFill>
                      <a:srgbClr val="CCD2D8"/>
                    </a:solidFill>
                  </a:tcPr>
                </a:tc>
                <a:extLst>
                  <a:ext uri="{0D108BD9-81ED-4DB2-BD59-A6C34878D82A}">
                    <a16:rowId xmlns:a16="http://schemas.microsoft.com/office/drawing/2014/main" val="484165517"/>
                  </a:ext>
                </a:extLst>
              </a:tr>
              <a:tr h="1434335">
                <a:tc>
                  <a:txBody>
                    <a:bodyPr/>
                    <a:lstStyle/>
                    <a:p>
                      <a:pPr algn="ctr"/>
                      <a:r>
                        <a:rPr lang="en-US" altLang="zh-CN" sz="3600" b="1" dirty="0">
                          <a:solidFill>
                            <a:schemeClr val="bg1"/>
                          </a:solidFill>
                        </a:rPr>
                        <a:t>city3</a:t>
                      </a:r>
                      <a:endParaRPr lang="zh-CN" altLang="en-US" sz="3600" b="1" dirty="0">
                        <a:solidFill>
                          <a:schemeClr val="bg1"/>
                        </a:solidFill>
                      </a:endParaRPr>
                    </a:p>
                  </a:txBody>
                  <a:tcPr marL="430523" marR="430523" marT="215266" marB="215266">
                    <a:solidFill>
                      <a:schemeClr val="accent1"/>
                    </a:solidFill>
                  </a:tcPr>
                </a:tc>
                <a:tc>
                  <a:txBody>
                    <a:bodyPr/>
                    <a:lstStyle/>
                    <a:p>
                      <a:pPr algn="ctr"/>
                      <a:r>
                        <a:rPr lang="en-US" altLang="zh-CN" sz="4800" b="1" dirty="0"/>
                        <a:t>0</a:t>
                      </a:r>
                      <a:endParaRPr lang="zh-CN" altLang="en-US" sz="4800" b="1" dirty="0"/>
                    </a:p>
                  </a:txBody>
                  <a:tcPr marL="430523" marR="430523" marT="215266" marB="215266" anchor="ctr"/>
                </a:tc>
                <a:tc>
                  <a:txBody>
                    <a:bodyPr/>
                    <a:lstStyle/>
                    <a:p>
                      <a:pPr algn="ctr"/>
                      <a:r>
                        <a:rPr lang="en-US" altLang="zh-CN" sz="4800" b="1" dirty="0"/>
                        <a:t>0</a:t>
                      </a:r>
                      <a:endParaRPr lang="zh-CN" altLang="en-US" sz="4800" b="1" dirty="0"/>
                    </a:p>
                  </a:txBody>
                  <a:tcPr marL="430523" marR="430523" marT="215266" marB="215266" anchor="ctr"/>
                </a:tc>
                <a:tc>
                  <a:txBody>
                    <a:bodyPr/>
                    <a:lstStyle/>
                    <a:p>
                      <a:pPr algn="ctr"/>
                      <a:r>
                        <a:rPr lang="en-US" altLang="zh-CN" sz="4800" b="1" dirty="0"/>
                        <a:t>0</a:t>
                      </a:r>
                      <a:endParaRPr lang="zh-CN" altLang="en-US" sz="4800" b="1" dirty="0"/>
                    </a:p>
                  </a:txBody>
                  <a:tcPr marL="430523" marR="430523" marT="215266" marB="215266" anchor="ctr"/>
                </a:tc>
                <a:tc>
                  <a:txBody>
                    <a:bodyPr/>
                    <a:lstStyle/>
                    <a:p>
                      <a:pPr algn="ctr"/>
                      <a:r>
                        <a:rPr lang="en-US" altLang="zh-CN" sz="4800" b="1" dirty="0"/>
                        <a:t>1</a:t>
                      </a:r>
                      <a:endParaRPr lang="zh-CN" altLang="en-US" sz="4800" b="1" dirty="0"/>
                    </a:p>
                  </a:txBody>
                  <a:tcPr marL="430523" marR="430523" marT="215266" marB="215266" anchor="ctr"/>
                </a:tc>
                <a:extLst>
                  <a:ext uri="{0D108BD9-81ED-4DB2-BD59-A6C34878D82A}">
                    <a16:rowId xmlns:a16="http://schemas.microsoft.com/office/drawing/2014/main" val="3997966158"/>
                  </a:ext>
                </a:extLst>
              </a:tr>
              <a:tr h="1434335">
                <a:tc>
                  <a:txBody>
                    <a:bodyPr/>
                    <a:lstStyle/>
                    <a:p>
                      <a:pPr algn="ctr"/>
                      <a:r>
                        <a:rPr lang="en-US" altLang="zh-CN" sz="3600" b="1" dirty="0">
                          <a:solidFill>
                            <a:schemeClr val="bg1"/>
                          </a:solidFill>
                        </a:rPr>
                        <a:t>city4</a:t>
                      </a:r>
                      <a:endParaRPr lang="zh-CN" altLang="en-US" sz="3600" b="1" dirty="0">
                        <a:solidFill>
                          <a:schemeClr val="bg1"/>
                        </a:solidFill>
                      </a:endParaRPr>
                    </a:p>
                  </a:txBody>
                  <a:tcPr marL="430523" marR="430523" marT="215266" marB="215266">
                    <a:solidFill>
                      <a:schemeClr val="accent1"/>
                    </a:solidFill>
                  </a:tcPr>
                </a:tc>
                <a:tc>
                  <a:txBody>
                    <a:bodyPr/>
                    <a:lstStyle/>
                    <a:p>
                      <a:pPr algn="ctr"/>
                      <a:r>
                        <a:rPr lang="en-US" altLang="zh-CN" sz="4800" b="1" dirty="0"/>
                        <a:t>0</a:t>
                      </a:r>
                      <a:endParaRPr lang="zh-CN" altLang="en-US" sz="4800" b="1" dirty="0"/>
                    </a:p>
                  </a:txBody>
                  <a:tcPr marL="430523" marR="430523" marT="215266" marB="215266" anchor="ctr">
                    <a:solidFill>
                      <a:srgbClr val="CCD2D8"/>
                    </a:solidFill>
                  </a:tcPr>
                </a:tc>
                <a:tc>
                  <a:txBody>
                    <a:bodyPr/>
                    <a:lstStyle/>
                    <a:p>
                      <a:pPr algn="ctr"/>
                      <a:r>
                        <a:rPr lang="en-US" altLang="zh-CN" sz="4800" b="1" dirty="0"/>
                        <a:t>0</a:t>
                      </a:r>
                      <a:endParaRPr lang="zh-CN" altLang="en-US" sz="4800" b="1" dirty="0"/>
                    </a:p>
                  </a:txBody>
                  <a:tcPr marL="430523" marR="430523" marT="215266" marB="215266" anchor="ctr">
                    <a:solidFill>
                      <a:srgbClr val="CCD2D8"/>
                    </a:solidFill>
                  </a:tcPr>
                </a:tc>
                <a:tc>
                  <a:txBody>
                    <a:bodyPr/>
                    <a:lstStyle/>
                    <a:p>
                      <a:pPr algn="ctr"/>
                      <a:r>
                        <a:rPr lang="en-US" altLang="zh-CN" sz="4800" b="1" dirty="0">
                          <a:solidFill>
                            <a:schemeClr val="tx1"/>
                          </a:solidFill>
                        </a:rPr>
                        <a:t>1</a:t>
                      </a:r>
                      <a:endParaRPr lang="zh-CN" altLang="en-US" sz="4800" b="1" dirty="0">
                        <a:solidFill>
                          <a:schemeClr val="tx1"/>
                        </a:solidFill>
                      </a:endParaRPr>
                    </a:p>
                  </a:txBody>
                  <a:tcPr marL="430523" marR="430523" marT="215266" marB="215266" anchor="ctr">
                    <a:solidFill>
                      <a:srgbClr val="CCD2D8"/>
                    </a:solidFill>
                  </a:tcPr>
                </a:tc>
                <a:tc>
                  <a:txBody>
                    <a:bodyPr/>
                    <a:lstStyle/>
                    <a:p>
                      <a:pPr algn="ctr"/>
                      <a:r>
                        <a:rPr lang="en-US" altLang="zh-CN" sz="4800" b="1" dirty="0"/>
                        <a:t>0</a:t>
                      </a:r>
                      <a:endParaRPr lang="zh-CN" altLang="en-US" sz="4800" b="1" dirty="0"/>
                    </a:p>
                  </a:txBody>
                  <a:tcPr marL="430523" marR="430523" marT="215266" marB="215266" anchor="ctr">
                    <a:solidFill>
                      <a:srgbClr val="CCD2D8"/>
                    </a:solidFill>
                  </a:tcPr>
                </a:tc>
                <a:extLst>
                  <a:ext uri="{0D108BD9-81ED-4DB2-BD59-A6C34878D82A}">
                    <a16:rowId xmlns:a16="http://schemas.microsoft.com/office/drawing/2014/main" val="670813569"/>
                  </a:ext>
                </a:extLst>
              </a:tr>
            </a:tbl>
          </a:graphicData>
        </a:graphic>
      </p:graphicFrame>
      <p:sp>
        <p:nvSpPr>
          <p:cNvPr id="5" name="矩形: 圆角 4">
            <a:extLst>
              <a:ext uri="{FF2B5EF4-FFF2-40B4-BE49-F238E27FC236}">
                <a16:creationId xmlns:a16="http://schemas.microsoft.com/office/drawing/2014/main" id="{C021E349-7E61-BE07-ED52-A783FE408C4D}"/>
              </a:ext>
            </a:extLst>
          </p:cNvPr>
          <p:cNvSpPr/>
          <p:nvPr/>
        </p:nvSpPr>
        <p:spPr>
          <a:xfrm>
            <a:off x="2434952" y="1517560"/>
            <a:ext cx="7835204" cy="1302641"/>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9419"/>
          </a:p>
        </p:txBody>
      </p:sp>
      <p:sp>
        <p:nvSpPr>
          <p:cNvPr id="6" name="矩形: 圆角 5">
            <a:extLst>
              <a:ext uri="{FF2B5EF4-FFF2-40B4-BE49-F238E27FC236}">
                <a16:creationId xmlns:a16="http://schemas.microsoft.com/office/drawing/2014/main" id="{EFBE39A8-2B38-7F2A-5152-C540A2010A9E}"/>
              </a:ext>
            </a:extLst>
          </p:cNvPr>
          <p:cNvSpPr/>
          <p:nvPr/>
        </p:nvSpPr>
        <p:spPr>
          <a:xfrm>
            <a:off x="2434952" y="2973980"/>
            <a:ext cx="7835204" cy="1302641"/>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9419"/>
          </a:p>
        </p:txBody>
      </p:sp>
      <p:sp>
        <p:nvSpPr>
          <p:cNvPr id="7" name="矩形: 圆角 6">
            <a:extLst>
              <a:ext uri="{FF2B5EF4-FFF2-40B4-BE49-F238E27FC236}">
                <a16:creationId xmlns:a16="http://schemas.microsoft.com/office/drawing/2014/main" id="{4431B275-AAC3-29D0-53F4-7C50AA5A7471}"/>
              </a:ext>
            </a:extLst>
          </p:cNvPr>
          <p:cNvSpPr/>
          <p:nvPr/>
        </p:nvSpPr>
        <p:spPr>
          <a:xfrm>
            <a:off x="2434952" y="4402609"/>
            <a:ext cx="7835204" cy="1302641"/>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9419"/>
          </a:p>
        </p:txBody>
      </p:sp>
      <p:sp>
        <p:nvSpPr>
          <p:cNvPr id="8" name="矩形: 圆角 7">
            <a:extLst>
              <a:ext uri="{FF2B5EF4-FFF2-40B4-BE49-F238E27FC236}">
                <a16:creationId xmlns:a16="http://schemas.microsoft.com/office/drawing/2014/main" id="{69214067-721F-1F17-F6A1-BA2F6B8EF46D}"/>
              </a:ext>
            </a:extLst>
          </p:cNvPr>
          <p:cNvSpPr/>
          <p:nvPr/>
        </p:nvSpPr>
        <p:spPr>
          <a:xfrm>
            <a:off x="2434952" y="5825680"/>
            <a:ext cx="7835204" cy="1302641"/>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9419"/>
          </a:p>
        </p:txBody>
      </p:sp>
    </p:spTree>
    <p:extLst>
      <p:ext uri="{BB962C8B-B14F-4D97-AF65-F5344CB8AC3E}">
        <p14:creationId xmlns:p14="http://schemas.microsoft.com/office/powerpoint/2010/main" val="186742736"/>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主题​​">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2352</TotalTime>
  <Words>1979</Words>
  <Application>Microsoft Office PowerPoint</Application>
  <PresentationFormat>自定义</PresentationFormat>
  <Paragraphs>507</Paragraphs>
  <Slides>15</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等线</vt:lpstr>
      <vt:lpstr>Microsoft YaHei</vt:lpstr>
      <vt:lpstr>Aptos</vt:lpstr>
      <vt:lpstr>Aptos Display</vt:lpstr>
      <vt:lpstr>Arial</vt:lpstr>
      <vt:lpstr>Bernard MT Condensed</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劉　崇玖</dc:creator>
  <cp:lastModifiedBy>崇玖 刘</cp:lastModifiedBy>
  <cp:revision>93</cp:revision>
  <cp:lastPrinted>2024-09-07T03:58:08Z</cp:lastPrinted>
  <dcterms:created xsi:type="dcterms:W3CDTF">2024-08-23T05:41:13Z</dcterms:created>
  <dcterms:modified xsi:type="dcterms:W3CDTF">2024-09-07T04:49:57Z</dcterms:modified>
</cp:coreProperties>
</file>