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5CE0B-8EC2-498B-8266-4712FFFA85A5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C188E-02F8-4725-8361-ADEC5C328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5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08935-3BD3-BF4A-21A7-83BCAE833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E6882D-EB2A-F103-9C07-13631E5AB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19BFE-2940-BEE3-1C42-C39F102F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1C38-DC67-40B6-916F-9E6198090CA5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12EC8-DDF9-788B-1CF2-7072F883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527BA-FA24-E3E6-7CEE-A26D91A2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86A1-25DB-4E33-B5BC-54F1DCE45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4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30D8B-444A-9C09-7C38-DD9B6D49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CEE0B3-35BB-605E-3191-632CA7F21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C56EB-91BB-EB0C-99C5-69918151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1C38-DC67-40B6-916F-9E6198090CA5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CB71E-2504-C869-24B4-9A9BF1CF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15E62-90A7-3A9E-E0A3-28504C81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86A1-25DB-4E33-B5BC-54F1DCE45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4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88922D-595A-3522-E72B-7889EDFEE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B93CEE-831A-8FF2-2EA3-B0237622E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7847F-3547-8416-7CFC-59536AB0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1C38-DC67-40B6-916F-9E6198090CA5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46D2A-565F-288D-6C06-BE0A82C1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24889-798C-DDCD-EF96-74D0DD6F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86A1-25DB-4E33-B5BC-54F1DCE45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8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C55B7-B082-9CCD-339E-94E31C3A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44AE9-F93A-48B2-D03C-A87D2634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96189-132E-828A-7430-078F68C8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1C38-DC67-40B6-916F-9E6198090CA5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07789-52DB-2A61-3538-E3B9792D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B46B1-8569-6B2B-BA3B-41DCC3FE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86A1-25DB-4E33-B5BC-54F1DCE45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04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55352-54C9-E927-578E-9E2AC882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D0DE5-2350-B3A9-9425-614454BF1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359FC-275C-F133-51D5-D496C23C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1C38-DC67-40B6-916F-9E6198090CA5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119B3-5C4F-353E-0989-3827CAA8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B71B3-CD98-5F45-8FFB-741FDED2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86A1-25DB-4E33-B5BC-54F1DCE45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E6DCE-E8A3-299E-983C-04F697AC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43D37-F151-D37D-448A-1C8471C4D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508431-1BC0-0ACC-60E1-E1DD8E8A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01D82-9193-A998-A195-63E20541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1C38-DC67-40B6-916F-9E6198090CA5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EEB8B-1679-71C9-B97D-44C5164E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7BA2A-893D-62D4-EEC4-DB1FFCA6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86A1-25DB-4E33-B5BC-54F1DCE45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2CBE-A4E5-6AEC-BAA7-2DF43A4F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013C7-524D-F98C-68B5-38BCF842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C9D27F-DE2F-6484-90C5-9EB2C647D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EC186-2A71-A424-B2E8-0E68A3426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C76EFF-CC39-8F13-3FE8-F74B1F932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F227FB-B2CD-6892-89DF-84460C68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1C38-DC67-40B6-916F-9E6198090CA5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EE62A8-DED8-896D-2BDC-0584CA6B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A33D5D-6150-B959-2606-CEA1E914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86A1-25DB-4E33-B5BC-54F1DCE45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22B0F-9EE0-192F-72C8-326CA5A0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02BCD7-C9AA-BFC6-5E36-0B83EDE7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1C38-DC67-40B6-916F-9E6198090CA5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8B3807-831A-A6FC-E5B1-76A83BC7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71A0B1-3492-FA5D-D38E-52E8F463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86A1-25DB-4E33-B5BC-54F1DCE45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10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A6F7DE-6791-AD13-2DBD-68C7E727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1C38-DC67-40B6-916F-9E6198090CA5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71D98-B318-85A1-FE92-4D69DEF6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4BBEF2-A493-9AC7-9276-25F190CD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86A1-25DB-4E33-B5BC-54F1DCE45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3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06AE2-9778-5C0A-7083-E6FF486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16936-9A74-CFA6-4755-75328DD08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09CAF7-08C5-95DE-7A2D-485A83E6E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77CA5-E880-B716-ED26-90A70AFB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1C38-DC67-40B6-916F-9E6198090CA5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0AB2A-A2C8-AC72-5F77-D27DCAFE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489A3-040B-51FE-2B48-BBBAF732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86A1-25DB-4E33-B5BC-54F1DCE45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E5FEC-BA02-91ED-EBDB-6986946A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EC6F49-D5FB-BE93-F6D0-37DC8235D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968F2-994A-9D71-B4A0-EED73FCE5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CF25D-0919-0674-20E0-A9A3D533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1C38-DC67-40B6-916F-9E6198090CA5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E71F7A-04E4-CDE0-F693-05B76584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F86B7-70EB-718D-C2F9-9E6B965F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86A1-25DB-4E33-B5BC-54F1DCE45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2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0FB0F2-27C9-1D93-6BB5-28FFC100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23177-3366-A1EB-7F3F-5536D7B7B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346F3-3125-3795-1967-060D346B1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21C38-DC67-40B6-916F-9E6198090CA5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F785D-BF33-8BFF-E7C5-FEEF0FE7B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C6CCD-7991-DEF1-20D0-B5D3FA761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D86A1-25DB-4E33-B5BC-54F1DCE45E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5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E40D7C5-CC16-DC91-ECF2-7E6306AAA81B}"/>
              </a:ext>
            </a:extLst>
          </p:cNvPr>
          <p:cNvGrpSpPr/>
          <p:nvPr/>
        </p:nvGrpSpPr>
        <p:grpSpPr>
          <a:xfrm>
            <a:off x="8622016" y="0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C978A0D1-6E46-17C5-C0F9-304C1860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3DE0E1D0-5633-64C1-9E3E-5438602A8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6F483726-81F1-8716-257A-3A88A39A1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0310407E-5614-D816-6CF1-8B3684955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7C890BB7-686E-559C-A9D8-5729ECC12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4C2F38F-5052-D1C7-533E-927C640CDA00}"/>
                </a:ext>
              </a:extLst>
            </p:cNvPr>
            <p:cNvPicPr>
              <a:picLocks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DAA8886E-41E5-2A0D-A633-0554F2061799}"/>
              </a:ext>
            </a:extLst>
          </p:cNvPr>
          <p:cNvSpPr txBox="1"/>
          <p:nvPr/>
        </p:nvSpPr>
        <p:spPr>
          <a:xfrm>
            <a:off x="2155963" y="2633994"/>
            <a:ext cx="788007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TSP</a:t>
            </a:r>
            <a:r>
              <a:rPr lang="ja-JP" alt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問題の</a:t>
            </a:r>
            <a:r>
              <a:rPr lang="en-US" altLang="ja-JP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QUBO</a:t>
            </a:r>
            <a:r>
              <a:rPr lang="ja-JP" alt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モデルに関するペナルティー係数の選択法</a:t>
            </a:r>
            <a:endParaRPr lang="en-US" altLang="ja-JP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M230641</a:t>
            </a:r>
          </a:p>
          <a:p>
            <a:pPr algn="ctr"/>
            <a:r>
              <a:rPr lang="ja-JP" altLang="en-US" sz="2000" dirty="0"/>
              <a:t>劉　崇玖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050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E40D7C5-CC16-DC91-ECF2-7E6306AAA81B}"/>
              </a:ext>
            </a:extLst>
          </p:cNvPr>
          <p:cNvGrpSpPr/>
          <p:nvPr/>
        </p:nvGrpSpPr>
        <p:grpSpPr>
          <a:xfrm>
            <a:off x="8622016" y="0"/>
            <a:ext cx="3569984" cy="731502"/>
            <a:chOff x="12360099" y="93748"/>
            <a:chExt cx="11813516" cy="1414012"/>
          </a:xfrm>
        </p:grpSpPr>
        <p:sp>
          <p:nvSpPr>
            <p:cNvPr id="5" name="AutoShape 47">
              <a:extLst>
                <a:ext uri="{FF2B5EF4-FFF2-40B4-BE49-F238E27FC236}">
                  <a16:creationId xmlns:a16="http://schemas.microsoft.com/office/drawing/2014/main" id="{C978A0D1-6E46-17C5-C0F9-304C1860D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8191" y="99149"/>
              <a:ext cx="6255424" cy="1297530"/>
            </a:xfrm>
            <a:prstGeom prst="parallelogram">
              <a:avLst>
                <a:gd name="adj" fmla="val 51874"/>
              </a:avLst>
            </a:prstGeom>
            <a:solidFill>
              <a:srgbClr val="70AD47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 Box 49">
              <a:extLst>
                <a:ext uri="{FF2B5EF4-FFF2-40B4-BE49-F238E27FC236}">
                  <a16:creationId xmlns:a16="http://schemas.microsoft.com/office/drawing/2014/main" id="{3DE0E1D0-5633-64C1-9E3E-5438602A8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1292" y="374837"/>
              <a:ext cx="3460819" cy="1022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Hiroshima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University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AutoShape 47">
              <a:extLst>
                <a:ext uri="{FF2B5EF4-FFF2-40B4-BE49-F238E27FC236}">
                  <a16:creationId xmlns:a16="http://schemas.microsoft.com/office/drawing/2014/main" id="{6F483726-81F1-8716-257A-3A88A39A1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099" y="93748"/>
              <a:ext cx="6745286" cy="1302931"/>
            </a:xfrm>
            <a:prstGeom prst="parallelogram">
              <a:avLst>
                <a:gd name="adj" fmla="val 51874"/>
              </a:avLst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48">
              <a:extLst>
                <a:ext uri="{FF2B5EF4-FFF2-40B4-BE49-F238E27FC236}">
                  <a16:creationId xmlns:a16="http://schemas.microsoft.com/office/drawing/2014/main" id="{0310407E-5614-D816-6CF1-8B3684955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4622" y="161628"/>
              <a:ext cx="2008353" cy="134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4400" b="1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Bernard MT Condensed" panose="02050806060905020404" pitchFamily="18" charset="0"/>
                  <a:ea typeface="UD デジタル 教科書体 N-B" panose="02020700000000000000" pitchFamily="17" charset="-128"/>
                </a:rPr>
                <a:t>CS</a:t>
              </a:r>
              <a:endParaRPr kumimoji="0" lang="ja-JP" altLang="ja-JP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nard MT Condensed" panose="02050806060905020404" pitchFamily="18" charset="0"/>
                <a:ea typeface="UD デジタル 教科書体 N-B" panose="02020700000000000000" pitchFamily="17" charset="-128"/>
              </a:endParaRPr>
            </a:p>
          </p:txBody>
        </p: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7C890BB7-686E-559C-A9D8-5729ECC12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1826" y="337298"/>
              <a:ext cx="4031014" cy="1060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4617B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Computer</a:t>
              </a:r>
              <a:endParaRPr kumimoji="0" lang="en-US" altLang="ja-JP" sz="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明朝" panose="02020609040205080304" pitchFamily="17" charset="-128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ＭＳ 明朝" panose="02020609040205080304" pitchFamily="17" charset="-128"/>
                </a:rPr>
                <a:t>System</a:t>
              </a:r>
              <a:r>
                <a:rPr lang="ja-JP" altLang="en-US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 </a:t>
              </a:r>
              <a:r>
                <a:rPr lang="en-US" altLang="ja-JP" sz="1400">
                  <a:solidFill>
                    <a:srgbClr val="FFFFFF"/>
                  </a:solidFill>
                  <a:latin typeface="Arial" panose="020B0604020202020204" pitchFamily="34" charset="0"/>
                  <a:ea typeface="ＭＳ 明朝" panose="02020609040205080304" pitchFamily="17" charset="-128"/>
                </a:rPr>
                <a:t>Lab.</a:t>
              </a:r>
              <a:endPara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4C2F38F-5052-D1C7-533E-927C640CDA00}"/>
                </a:ext>
              </a:extLst>
            </p:cNvPr>
            <p:cNvPicPr>
              <a:picLocks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2840" y="268832"/>
              <a:ext cx="1784461" cy="969329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69CDDDF-2E93-AD40-6D62-0DF626A8F71F}"/>
              </a:ext>
            </a:extLst>
          </p:cNvPr>
          <p:cNvSpPr txBox="1"/>
          <p:nvPr/>
        </p:nvSpPr>
        <p:spPr>
          <a:xfrm>
            <a:off x="273377" y="5184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研究の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253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30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Microsoft YaHei</vt:lpstr>
      <vt:lpstr>Arial</vt:lpstr>
      <vt:lpstr>Bernard MT Condensed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劉　崇玖</dc:creator>
  <cp:lastModifiedBy>劉　崇玖</cp:lastModifiedBy>
  <cp:revision>2</cp:revision>
  <dcterms:created xsi:type="dcterms:W3CDTF">2024-08-23T05:41:13Z</dcterms:created>
  <dcterms:modified xsi:type="dcterms:W3CDTF">2024-08-23T08:51:58Z</dcterms:modified>
</cp:coreProperties>
</file>