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3600450" cy="3600450"/>
  <p:notesSz cx="6858000" cy="9144000"/>
  <p:defaultTextStyle>
    <a:defPPr>
      <a:defRPr lang="en-US"/>
    </a:defPPr>
    <a:lvl1pPr marL="0" algn="l" defTabSz="457159" rtl="0" eaLnBrk="1" latinLnBrk="0" hangingPunct="1">
      <a:defRPr sz="1800" kern="1200">
        <a:solidFill>
          <a:schemeClr val="tx1"/>
        </a:solidFill>
        <a:latin typeface="+mn-lt"/>
        <a:ea typeface="+mn-ea"/>
        <a:cs typeface="+mn-cs"/>
      </a:defRPr>
    </a:lvl1pPr>
    <a:lvl2pPr marL="457159" algn="l" defTabSz="457159" rtl="0" eaLnBrk="1" latinLnBrk="0" hangingPunct="1">
      <a:defRPr sz="1800" kern="1200">
        <a:solidFill>
          <a:schemeClr val="tx1"/>
        </a:solidFill>
        <a:latin typeface="+mn-lt"/>
        <a:ea typeface="+mn-ea"/>
        <a:cs typeface="+mn-cs"/>
      </a:defRPr>
    </a:lvl2pPr>
    <a:lvl3pPr marL="914318" algn="l" defTabSz="457159" rtl="0" eaLnBrk="1" latinLnBrk="0" hangingPunct="1">
      <a:defRPr sz="1800" kern="1200">
        <a:solidFill>
          <a:schemeClr val="tx1"/>
        </a:solidFill>
        <a:latin typeface="+mn-lt"/>
        <a:ea typeface="+mn-ea"/>
        <a:cs typeface="+mn-cs"/>
      </a:defRPr>
    </a:lvl3pPr>
    <a:lvl4pPr marL="1371477" algn="l" defTabSz="457159" rtl="0" eaLnBrk="1" latinLnBrk="0" hangingPunct="1">
      <a:defRPr sz="1800" kern="1200">
        <a:solidFill>
          <a:schemeClr val="tx1"/>
        </a:solidFill>
        <a:latin typeface="+mn-lt"/>
        <a:ea typeface="+mn-ea"/>
        <a:cs typeface="+mn-cs"/>
      </a:defRPr>
    </a:lvl4pPr>
    <a:lvl5pPr marL="1828635" algn="l" defTabSz="457159" rtl="0" eaLnBrk="1" latinLnBrk="0" hangingPunct="1">
      <a:defRPr sz="1800" kern="1200">
        <a:solidFill>
          <a:schemeClr val="tx1"/>
        </a:solidFill>
        <a:latin typeface="+mn-lt"/>
        <a:ea typeface="+mn-ea"/>
        <a:cs typeface="+mn-cs"/>
      </a:defRPr>
    </a:lvl5pPr>
    <a:lvl6pPr marL="2285794" algn="l" defTabSz="457159" rtl="0" eaLnBrk="1" latinLnBrk="0" hangingPunct="1">
      <a:defRPr sz="1800" kern="1200">
        <a:solidFill>
          <a:schemeClr val="tx1"/>
        </a:solidFill>
        <a:latin typeface="+mn-lt"/>
        <a:ea typeface="+mn-ea"/>
        <a:cs typeface="+mn-cs"/>
      </a:defRPr>
    </a:lvl6pPr>
    <a:lvl7pPr marL="2742953" algn="l" defTabSz="457159" rtl="0" eaLnBrk="1" latinLnBrk="0" hangingPunct="1">
      <a:defRPr sz="1800" kern="1200">
        <a:solidFill>
          <a:schemeClr val="tx1"/>
        </a:solidFill>
        <a:latin typeface="+mn-lt"/>
        <a:ea typeface="+mn-ea"/>
        <a:cs typeface="+mn-cs"/>
      </a:defRPr>
    </a:lvl7pPr>
    <a:lvl8pPr marL="3200112" algn="l" defTabSz="457159" rtl="0" eaLnBrk="1" latinLnBrk="0" hangingPunct="1">
      <a:defRPr sz="1800" kern="1200">
        <a:solidFill>
          <a:schemeClr val="tx1"/>
        </a:solidFill>
        <a:latin typeface="+mn-lt"/>
        <a:ea typeface="+mn-ea"/>
        <a:cs typeface="+mn-cs"/>
      </a:defRPr>
    </a:lvl8pPr>
    <a:lvl9pPr marL="3657270" algn="l" defTabSz="45715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60"/>
  </p:normalViewPr>
  <p:slideViewPr>
    <p:cSldViewPr snapToGrid="0">
      <p:cViewPr varScale="1">
        <p:scale>
          <a:sx n="194" d="100"/>
          <a:sy n="194" d="100"/>
        </p:scale>
        <p:origin x="30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2024/9/6</a:t>
            </a:fld>
            <a:endParaRPr lang="zh-CN" altLang="en-US"/>
          </a:p>
        </p:txBody>
      </p:sp>
      <p:sp>
        <p:nvSpPr>
          <p:cNvPr id="4" name="幻灯片图像占位符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345580" rtl="0" eaLnBrk="1" latinLnBrk="0" hangingPunct="1">
      <a:defRPr sz="454" kern="1200">
        <a:solidFill>
          <a:schemeClr val="tx1"/>
        </a:solidFill>
        <a:latin typeface="+mn-lt"/>
        <a:ea typeface="+mn-ea"/>
        <a:cs typeface="+mn-cs"/>
      </a:defRPr>
    </a:lvl1pPr>
    <a:lvl2pPr marL="172790" algn="l" defTabSz="345580" rtl="0" eaLnBrk="1" latinLnBrk="0" hangingPunct="1">
      <a:defRPr sz="454" kern="1200">
        <a:solidFill>
          <a:schemeClr val="tx1"/>
        </a:solidFill>
        <a:latin typeface="+mn-lt"/>
        <a:ea typeface="+mn-ea"/>
        <a:cs typeface="+mn-cs"/>
      </a:defRPr>
    </a:lvl2pPr>
    <a:lvl3pPr marL="345580" algn="l" defTabSz="345580" rtl="0" eaLnBrk="1" latinLnBrk="0" hangingPunct="1">
      <a:defRPr sz="454" kern="1200">
        <a:solidFill>
          <a:schemeClr val="tx1"/>
        </a:solidFill>
        <a:latin typeface="+mn-lt"/>
        <a:ea typeface="+mn-ea"/>
        <a:cs typeface="+mn-cs"/>
      </a:defRPr>
    </a:lvl3pPr>
    <a:lvl4pPr marL="518372" algn="l" defTabSz="345580" rtl="0" eaLnBrk="1" latinLnBrk="0" hangingPunct="1">
      <a:defRPr sz="454" kern="1200">
        <a:solidFill>
          <a:schemeClr val="tx1"/>
        </a:solidFill>
        <a:latin typeface="+mn-lt"/>
        <a:ea typeface="+mn-ea"/>
        <a:cs typeface="+mn-cs"/>
      </a:defRPr>
    </a:lvl4pPr>
    <a:lvl5pPr marL="691162" algn="l" defTabSz="345580" rtl="0" eaLnBrk="1" latinLnBrk="0" hangingPunct="1">
      <a:defRPr sz="454" kern="1200">
        <a:solidFill>
          <a:schemeClr val="tx1"/>
        </a:solidFill>
        <a:latin typeface="+mn-lt"/>
        <a:ea typeface="+mn-ea"/>
        <a:cs typeface="+mn-cs"/>
      </a:defRPr>
    </a:lvl5pPr>
    <a:lvl6pPr marL="863952" algn="l" defTabSz="345580" rtl="0" eaLnBrk="1" latinLnBrk="0" hangingPunct="1">
      <a:defRPr sz="454" kern="1200">
        <a:solidFill>
          <a:schemeClr val="tx1"/>
        </a:solidFill>
        <a:latin typeface="+mn-lt"/>
        <a:ea typeface="+mn-ea"/>
        <a:cs typeface="+mn-cs"/>
      </a:defRPr>
    </a:lvl6pPr>
    <a:lvl7pPr marL="1036745" algn="l" defTabSz="345580" rtl="0" eaLnBrk="1" latinLnBrk="0" hangingPunct="1">
      <a:defRPr sz="454" kern="1200">
        <a:solidFill>
          <a:schemeClr val="tx1"/>
        </a:solidFill>
        <a:latin typeface="+mn-lt"/>
        <a:ea typeface="+mn-ea"/>
        <a:cs typeface="+mn-cs"/>
      </a:defRPr>
    </a:lvl7pPr>
    <a:lvl8pPr marL="1209533" algn="l" defTabSz="345580" rtl="0" eaLnBrk="1" latinLnBrk="0" hangingPunct="1">
      <a:defRPr sz="454" kern="1200">
        <a:solidFill>
          <a:schemeClr val="tx1"/>
        </a:solidFill>
        <a:latin typeface="+mn-lt"/>
        <a:ea typeface="+mn-ea"/>
        <a:cs typeface="+mn-cs"/>
      </a:defRPr>
    </a:lvl8pPr>
    <a:lvl9pPr marL="1382324" algn="l" defTabSz="345580" rtl="0" eaLnBrk="1" latinLnBrk="0" hangingPunct="1">
      <a:defRPr sz="4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70035" y="589242"/>
            <a:ext cx="3060383" cy="1253490"/>
          </a:xfrm>
        </p:spPr>
        <p:txBody>
          <a:bodyPr anchor="b"/>
          <a:lstStyle>
            <a:lvl1pPr algn="ctr">
              <a:defRPr sz="2363"/>
            </a:lvl1pPr>
          </a:lstStyle>
          <a:p>
            <a:r>
              <a:rPr lang="zh-CN" altLang="en-US"/>
              <a:t>单击此处编辑母版标题样式</a:t>
            </a:r>
            <a:endParaRPr lang="en-US" dirty="0"/>
          </a:p>
        </p:txBody>
      </p:sp>
      <p:sp>
        <p:nvSpPr>
          <p:cNvPr id="3" name="Subtitle 2"/>
          <p:cNvSpPr>
            <a:spLocks noGrp="1"/>
          </p:cNvSpPr>
          <p:nvPr>
            <p:ph type="subTitle" idx="1"/>
          </p:nvPr>
        </p:nvSpPr>
        <p:spPr>
          <a:xfrm>
            <a:off x="450057" y="1891071"/>
            <a:ext cx="2700338" cy="869275"/>
          </a:xfrm>
        </p:spPr>
        <p:txBody>
          <a:bodyPr/>
          <a:lstStyle>
            <a:lvl1pPr marL="0" indent="0" algn="ctr">
              <a:buNone/>
              <a:defRPr sz="945"/>
            </a:lvl1pPr>
            <a:lvl2pPr marL="180043" indent="0" algn="ctr">
              <a:buNone/>
              <a:defRPr sz="788"/>
            </a:lvl2pPr>
            <a:lvl3pPr marL="360088" indent="0" algn="ctr">
              <a:buNone/>
              <a:defRPr sz="709"/>
            </a:lvl3pPr>
            <a:lvl4pPr marL="540131" indent="0" algn="ctr">
              <a:buNone/>
              <a:defRPr sz="630"/>
            </a:lvl4pPr>
            <a:lvl5pPr marL="720174" indent="0" algn="ctr">
              <a:buNone/>
              <a:defRPr sz="630"/>
            </a:lvl5pPr>
            <a:lvl6pPr marL="900219" indent="0" algn="ctr">
              <a:buNone/>
              <a:defRPr sz="630"/>
            </a:lvl6pPr>
            <a:lvl7pPr marL="1080262" indent="0" algn="ctr">
              <a:buNone/>
              <a:defRPr sz="630"/>
            </a:lvl7pPr>
            <a:lvl8pPr marL="1260305" indent="0" algn="ctr">
              <a:buNone/>
              <a:defRPr sz="630"/>
            </a:lvl8pPr>
            <a:lvl9pPr marL="1440348" indent="0" algn="ctr">
              <a:buNone/>
              <a:defRPr sz="63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821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88500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573" y="191691"/>
            <a:ext cx="776347" cy="305121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47533" y="191691"/>
            <a:ext cx="2284035" cy="30512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843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87363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45656" y="897615"/>
            <a:ext cx="3105388" cy="1497686"/>
          </a:xfrm>
        </p:spPr>
        <p:txBody>
          <a:bodyPr anchor="b"/>
          <a:lstStyle>
            <a:lvl1pPr>
              <a:defRPr sz="2363"/>
            </a:lvl1pPr>
          </a:lstStyle>
          <a:p>
            <a:r>
              <a:rPr lang="zh-CN" altLang="en-US"/>
              <a:t>单击此处编辑母版标题样式</a:t>
            </a:r>
            <a:endParaRPr lang="en-US" dirty="0"/>
          </a:p>
        </p:txBody>
      </p:sp>
      <p:sp>
        <p:nvSpPr>
          <p:cNvPr id="3" name="Text Placeholder 2"/>
          <p:cNvSpPr>
            <a:spLocks noGrp="1"/>
          </p:cNvSpPr>
          <p:nvPr>
            <p:ph type="body" idx="1"/>
          </p:nvPr>
        </p:nvSpPr>
        <p:spPr>
          <a:xfrm>
            <a:off x="245656" y="2409470"/>
            <a:ext cx="3105388" cy="787597"/>
          </a:xfrm>
        </p:spPr>
        <p:txBody>
          <a:bodyPr/>
          <a:lstStyle>
            <a:lvl1pPr marL="0" indent="0">
              <a:buNone/>
              <a:defRPr sz="945">
                <a:solidFill>
                  <a:schemeClr val="tx1">
                    <a:tint val="82000"/>
                  </a:schemeClr>
                </a:solidFill>
              </a:defRPr>
            </a:lvl1pPr>
            <a:lvl2pPr marL="180043" indent="0">
              <a:buNone/>
              <a:defRPr sz="788">
                <a:solidFill>
                  <a:schemeClr val="tx1">
                    <a:tint val="82000"/>
                  </a:schemeClr>
                </a:solidFill>
              </a:defRPr>
            </a:lvl2pPr>
            <a:lvl3pPr marL="360088" indent="0">
              <a:buNone/>
              <a:defRPr sz="709">
                <a:solidFill>
                  <a:schemeClr val="tx1">
                    <a:tint val="82000"/>
                  </a:schemeClr>
                </a:solidFill>
              </a:defRPr>
            </a:lvl3pPr>
            <a:lvl4pPr marL="540131" indent="0">
              <a:buNone/>
              <a:defRPr sz="630">
                <a:solidFill>
                  <a:schemeClr val="tx1">
                    <a:tint val="82000"/>
                  </a:schemeClr>
                </a:solidFill>
              </a:defRPr>
            </a:lvl4pPr>
            <a:lvl5pPr marL="720174" indent="0">
              <a:buNone/>
              <a:defRPr sz="630">
                <a:solidFill>
                  <a:schemeClr val="tx1">
                    <a:tint val="82000"/>
                  </a:schemeClr>
                </a:solidFill>
              </a:defRPr>
            </a:lvl5pPr>
            <a:lvl6pPr marL="900219" indent="0">
              <a:buNone/>
              <a:defRPr sz="630">
                <a:solidFill>
                  <a:schemeClr val="tx1">
                    <a:tint val="82000"/>
                  </a:schemeClr>
                </a:solidFill>
              </a:defRPr>
            </a:lvl6pPr>
            <a:lvl7pPr marL="1080262" indent="0">
              <a:buNone/>
              <a:defRPr sz="630">
                <a:solidFill>
                  <a:schemeClr val="tx1">
                    <a:tint val="82000"/>
                  </a:schemeClr>
                </a:solidFill>
              </a:defRPr>
            </a:lvl7pPr>
            <a:lvl8pPr marL="1260305" indent="0">
              <a:buNone/>
              <a:defRPr sz="630">
                <a:solidFill>
                  <a:schemeClr val="tx1">
                    <a:tint val="82000"/>
                  </a:schemeClr>
                </a:solidFill>
              </a:defRPr>
            </a:lvl8pPr>
            <a:lvl9pPr marL="1440348" indent="0">
              <a:buNone/>
              <a:defRPr sz="630">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6104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47533" y="958453"/>
            <a:ext cx="1530191" cy="22844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822729" y="958453"/>
            <a:ext cx="1530191" cy="22844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5363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48000" y="191691"/>
            <a:ext cx="3105388" cy="69592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48000" y="882610"/>
            <a:ext cx="1523160" cy="432554"/>
          </a:xfrm>
        </p:spPr>
        <p:txBody>
          <a:bodyPr anchor="b"/>
          <a:lstStyle>
            <a:lvl1pPr marL="0" indent="0">
              <a:buNone/>
              <a:defRPr sz="945" b="1"/>
            </a:lvl1pPr>
            <a:lvl2pPr marL="180043" indent="0">
              <a:buNone/>
              <a:defRPr sz="788" b="1"/>
            </a:lvl2pPr>
            <a:lvl3pPr marL="360088" indent="0">
              <a:buNone/>
              <a:defRPr sz="709" b="1"/>
            </a:lvl3pPr>
            <a:lvl4pPr marL="540131" indent="0">
              <a:buNone/>
              <a:defRPr sz="630" b="1"/>
            </a:lvl4pPr>
            <a:lvl5pPr marL="720174" indent="0">
              <a:buNone/>
              <a:defRPr sz="630" b="1"/>
            </a:lvl5pPr>
            <a:lvl6pPr marL="900219" indent="0">
              <a:buNone/>
              <a:defRPr sz="630" b="1"/>
            </a:lvl6pPr>
            <a:lvl7pPr marL="1080262" indent="0">
              <a:buNone/>
              <a:defRPr sz="630" b="1"/>
            </a:lvl7pPr>
            <a:lvl8pPr marL="1260305" indent="0">
              <a:buNone/>
              <a:defRPr sz="630" b="1"/>
            </a:lvl8pPr>
            <a:lvl9pPr marL="1440348" indent="0">
              <a:buNone/>
              <a:defRPr sz="630" b="1"/>
            </a:lvl9pPr>
          </a:lstStyle>
          <a:p>
            <a:pPr lvl="0"/>
            <a:r>
              <a:rPr lang="zh-CN" altLang="en-US"/>
              <a:t>单击此处编辑母版文本样式</a:t>
            </a:r>
          </a:p>
        </p:txBody>
      </p:sp>
      <p:sp>
        <p:nvSpPr>
          <p:cNvPr id="4" name="Content Placeholder 3"/>
          <p:cNvSpPr>
            <a:spLocks noGrp="1"/>
          </p:cNvSpPr>
          <p:nvPr>
            <p:ph sz="half" idx="2"/>
          </p:nvPr>
        </p:nvSpPr>
        <p:spPr>
          <a:xfrm>
            <a:off x="248000" y="1315165"/>
            <a:ext cx="1523160" cy="19344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822728" y="882610"/>
            <a:ext cx="1530660" cy="432554"/>
          </a:xfrm>
        </p:spPr>
        <p:txBody>
          <a:bodyPr anchor="b"/>
          <a:lstStyle>
            <a:lvl1pPr marL="0" indent="0">
              <a:buNone/>
              <a:defRPr sz="945" b="1"/>
            </a:lvl1pPr>
            <a:lvl2pPr marL="180043" indent="0">
              <a:buNone/>
              <a:defRPr sz="788" b="1"/>
            </a:lvl2pPr>
            <a:lvl3pPr marL="360088" indent="0">
              <a:buNone/>
              <a:defRPr sz="709" b="1"/>
            </a:lvl3pPr>
            <a:lvl4pPr marL="540131" indent="0">
              <a:buNone/>
              <a:defRPr sz="630" b="1"/>
            </a:lvl4pPr>
            <a:lvl5pPr marL="720174" indent="0">
              <a:buNone/>
              <a:defRPr sz="630" b="1"/>
            </a:lvl5pPr>
            <a:lvl6pPr marL="900219" indent="0">
              <a:buNone/>
              <a:defRPr sz="630" b="1"/>
            </a:lvl6pPr>
            <a:lvl7pPr marL="1080262" indent="0">
              <a:buNone/>
              <a:defRPr sz="630" b="1"/>
            </a:lvl7pPr>
            <a:lvl8pPr marL="1260305" indent="0">
              <a:buNone/>
              <a:defRPr sz="630" b="1"/>
            </a:lvl8pPr>
            <a:lvl9pPr marL="1440348" indent="0">
              <a:buNone/>
              <a:defRPr sz="630" b="1"/>
            </a:lvl9pPr>
          </a:lstStyle>
          <a:p>
            <a:pPr lvl="0"/>
            <a:r>
              <a:rPr lang="zh-CN" altLang="en-US"/>
              <a:t>单击此处编辑母版文本样式</a:t>
            </a:r>
          </a:p>
        </p:txBody>
      </p:sp>
      <p:sp>
        <p:nvSpPr>
          <p:cNvPr id="6" name="Content Placeholder 5"/>
          <p:cNvSpPr>
            <a:spLocks noGrp="1"/>
          </p:cNvSpPr>
          <p:nvPr>
            <p:ph sz="quarter" idx="4"/>
          </p:nvPr>
        </p:nvSpPr>
        <p:spPr>
          <a:xfrm>
            <a:off x="1822728" y="1315165"/>
            <a:ext cx="1530660" cy="19344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57535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2627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2443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48001" y="240031"/>
            <a:ext cx="1161239" cy="840105"/>
          </a:xfrm>
        </p:spPr>
        <p:txBody>
          <a:bodyPr anchor="b"/>
          <a:lstStyle>
            <a:lvl1pPr>
              <a:defRPr sz="1260"/>
            </a:lvl1pPr>
          </a:lstStyle>
          <a:p>
            <a:r>
              <a:rPr lang="zh-CN" altLang="en-US"/>
              <a:t>单击此处编辑母版标题样式</a:t>
            </a:r>
            <a:endParaRPr lang="en-US" dirty="0"/>
          </a:p>
        </p:txBody>
      </p:sp>
      <p:sp>
        <p:nvSpPr>
          <p:cNvPr id="3" name="Content Placeholder 2"/>
          <p:cNvSpPr>
            <a:spLocks noGrp="1"/>
          </p:cNvSpPr>
          <p:nvPr>
            <p:ph idx="1"/>
          </p:nvPr>
        </p:nvSpPr>
        <p:spPr>
          <a:xfrm>
            <a:off x="1530661" y="518400"/>
            <a:ext cx="1822728" cy="2558653"/>
          </a:xfrm>
        </p:spPr>
        <p:txBody>
          <a:bodyPr/>
          <a:lstStyle>
            <a:lvl1pPr>
              <a:defRPr sz="1260"/>
            </a:lvl1pPr>
            <a:lvl2pPr>
              <a:defRPr sz="1103"/>
            </a:lvl2pPr>
            <a:lvl3pPr>
              <a:defRPr sz="945"/>
            </a:lvl3pPr>
            <a:lvl4pPr>
              <a:defRPr sz="788"/>
            </a:lvl4pPr>
            <a:lvl5pPr>
              <a:defRPr sz="788"/>
            </a:lvl5pPr>
            <a:lvl6pPr>
              <a:defRPr sz="788"/>
            </a:lvl6pPr>
            <a:lvl7pPr>
              <a:defRPr sz="788"/>
            </a:lvl7pPr>
            <a:lvl8pPr>
              <a:defRPr sz="788"/>
            </a:lvl8pPr>
            <a:lvl9pPr>
              <a:defRPr sz="78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48001" y="1080135"/>
            <a:ext cx="1161239" cy="2001084"/>
          </a:xfrm>
        </p:spPr>
        <p:txBody>
          <a:bodyPr/>
          <a:lstStyle>
            <a:lvl1pPr marL="0" indent="0">
              <a:buNone/>
              <a:defRPr sz="630"/>
            </a:lvl1pPr>
            <a:lvl2pPr marL="180043" indent="0">
              <a:buNone/>
              <a:defRPr sz="551"/>
            </a:lvl2pPr>
            <a:lvl3pPr marL="360088" indent="0">
              <a:buNone/>
              <a:defRPr sz="473"/>
            </a:lvl3pPr>
            <a:lvl4pPr marL="540131" indent="0">
              <a:buNone/>
              <a:defRPr sz="394"/>
            </a:lvl4pPr>
            <a:lvl5pPr marL="720174" indent="0">
              <a:buNone/>
              <a:defRPr sz="394"/>
            </a:lvl5pPr>
            <a:lvl6pPr marL="900219" indent="0">
              <a:buNone/>
              <a:defRPr sz="394"/>
            </a:lvl6pPr>
            <a:lvl7pPr marL="1080262" indent="0">
              <a:buNone/>
              <a:defRPr sz="394"/>
            </a:lvl7pPr>
            <a:lvl8pPr marL="1260305" indent="0">
              <a:buNone/>
              <a:defRPr sz="394"/>
            </a:lvl8pPr>
            <a:lvl9pPr marL="1440348" indent="0">
              <a:buNone/>
              <a:defRPr sz="39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33825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48001" y="240031"/>
            <a:ext cx="1161239" cy="840105"/>
          </a:xfrm>
        </p:spPr>
        <p:txBody>
          <a:bodyPr anchor="b"/>
          <a:lstStyle>
            <a:lvl1pPr>
              <a:defRPr sz="126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30661" y="518400"/>
            <a:ext cx="1822728" cy="2558653"/>
          </a:xfrm>
        </p:spPr>
        <p:txBody>
          <a:bodyPr anchor="t"/>
          <a:lstStyle>
            <a:lvl1pPr marL="0" indent="0">
              <a:buNone/>
              <a:defRPr sz="1260"/>
            </a:lvl1pPr>
            <a:lvl2pPr marL="180043" indent="0">
              <a:buNone/>
              <a:defRPr sz="1103"/>
            </a:lvl2pPr>
            <a:lvl3pPr marL="360088" indent="0">
              <a:buNone/>
              <a:defRPr sz="945"/>
            </a:lvl3pPr>
            <a:lvl4pPr marL="540131" indent="0">
              <a:buNone/>
              <a:defRPr sz="788"/>
            </a:lvl4pPr>
            <a:lvl5pPr marL="720174" indent="0">
              <a:buNone/>
              <a:defRPr sz="788"/>
            </a:lvl5pPr>
            <a:lvl6pPr marL="900219" indent="0">
              <a:buNone/>
              <a:defRPr sz="788"/>
            </a:lvl6pPr>
            <a:lvl7pPr marL="1080262" indent="0">
              <a:buNone/>
              <a:defRPr sz="788"/>
            </a:lvl7pPr>
            <a:lvl8pPr marL="1260305" indent="0">
              <a:buNone/>
              <a:defRPr sz="788"/>
            </a:lvl8pPr>
            <a:lvl9pPr marL="1440348" indent="0">
              <a:buNone/>
              <a:defRPr sz="788"/>
            </a:lvl9pPr>
          </a:lstStyle>
          <a:p>
            <a:r>
              <a:rPr lang="zh-CN" altLang="en-US"/>
              <a:t>单击图标添加图片</a:t>
            </a:r>
            <a:endParaRPr lang="en-US" dirty="0"/>
          </a:p>
        </p:txBody>
      </p:sp>
      <p:sp>
        <p:nvSpPr>
          <p:cNvPr id="4" name="Text Placeholder 3"/>
          <p:cNvSpPr>
            <a:spLocks noGrp="1"/>
          </p:cNvSpPr>
          <p:nvPr>
            <p:ph type="body" sz="half" idx="2"/>
          </p:nvPr>
        </p:nvSpPr>
        <p:spPr>
          <a:xfrm>
            <a:off x="248001" y="1080135"/>
            <a:ext cx="1161239" cy="2001084"/>
          </a:xfrm>
        </p:spPr>
        <p:txBody>
          <a:bodyPr/>
          <a:lstStyle>
            <a:lvl1pPr marL="0" indent="0">
              <a:buNone/>
              <a:defRPr sz="630"/>
            </a:lvl1pPr>
            <a:lvl2pPr marL="180043" indent="0">
              <a:buNone/>
              <a:defRPr sz="551"/>
            </a:lvl2pPr>
            <a:lvl3pPr marL="360088" indent="0">
              <a:buNone/>
              <a:defRPr sz="473"/>
            </a:lvl3pPr>
            <a:lvl4pPr marL="540131" indent="0">
              <a:buNone/>
              <a:defRPr sz="394"/>
            </a:lvl4pPr>
            <a:lvl5pPr marL="720174" indent="0">
              <a:buNone/>
              <a:defRPr sz="394"/>
            </a:lvl5pPr>
            <a:lvl6pPr marL="900219" indent="0">
              <a:buNone/>
              <a:defRPr sz="394"/>
            </a:lvl6pPr>
            <a:lvl7pPr marL="1080262" indent="0">
              <a:buNone/>
              <a:defRPr sz="394"/>
            </a:lvl7pPr>
            <a:lvl8pPr marL="1260305" indent="0">
              <a:buNone/>
              <a:defRPr sz="394"/>
            </a:lvl8pPr>
            <a:lvl9pPr marL="1440348" indent="0">
              <a:buNone/>
              <a:defRPr sz="39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9707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532" y="191691"/>
            <a:ext cx="3105388" cy="6959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47532" y="958453"/>
            <a:ext cx="3105388" cy="22844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47532" y="3337085"/>
            <a:ext cx="810101" cy="191691"/>
          </a:xfrm>
          <a:prstGeom prst="rect">
            <a:avLst/>
          </a:prstGeom>
        </p:spPr>
        <p:txBody>
          <a:bodyPr vert="horz" lIns="91440" tIns="45720" rIns="91440" bIns="45720" rtlCol="0" anchor="ctr"/>
          <a:lstStyle>
            <a:lvl1pPr algn="l">
              <a:defRPr sz="473">
                <a:solidFill>
                  <a:schemeClr val="tx1">
                    <a:tint val="82000"/>
                  </a:schemeClr>
                </a:solidFill>
              </a:defRPr>
            </a:lvl1pPr>
          </a:lstStyle>
          <a:p>
            <a:fld id="{0D121C38-DC67-40B6-916F-9E6198090CA5}" type="datetimeFigureOut">
              <a:rPr lang="zh-CN" altLang="en-US" smtClean="0"/>
              <a:t>2024/9/6</a:t>
            </a:fld>
            <a:endParaRPr lang="zh-CN" altLang="en-US"/>
          </a:p>
        </p:txBody>
      </p:sp>
      <p:sp>
        <p:nvSpPr>
          <p:cNvPr id="5" name="Footer Placeholder 4"/>
          <p:cNvSpPr>
            <a:spLocks noGrp="1"/>
          </p:cNvSpPr>
          <p:nvPr>
            <p:ph type="ftr" sz="quarter" idx="3"/>
          </p:nvPr>
        </p:nvSpPr>
        <p:spPr>
          <a:xfrm>
            <a:off x="1192650" y="3337085"/>
            <a:ext cx="1215152" cy="191691"/>
          </a:xfrm>
          <a:prstGeom prst="rect">
            <a:avLst/>
          </a:prstGeom>
        </p:spPr>
        <p:txBody>
          <a:bodyPr vert="horz" lIns="91440" tIns="45720" rIns="91440" bIns="45720" rtlCol="0" anchor="ctr"/>
          <a:lstStyle>
            <a:lvl1pPr algn="ctr">
              <a:defRPr sz="473">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2542818" y="3337085"/>
            <a:ext cx="810101" cy="191691"/>
          </a:xfrm>
          <a:prstGeom prst="rect">
            <a:avLst/>
          </a:prstGeom>
        </p:spPr>
        <p:txBody>
          <a:bodyPr vert="horz" lIns="91440" tIns="45720" rIns="91440" bIns="45720" rtlCol="0" anchor="ctr"/>
          <a:lstStyle>
            <a:lvl1pPr algn="r">
              <a:defRPr sz="473">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5177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0088" rtl="0" eaLnBrk="1" latinLnBrk="0" hangingPunct="1">
        <a:lnSpc>
          <a:spcPct val="90000"/>
        </a:lnSpc>
        <a:spcBef>
          <a:spcPct val="0"/>
        </a:spcBef>
        <a:buNone/>
        <a:defRPr sz="1733" kern="1200">
          <a:solidFill>
            <a:schemeClr val="tx1"/>
          </a:solidFill>
          <a:latin typeface="+mj-lt"/>
          <a:ea typeface="+mj-ea"/>
          <a:cs typeface="+mj-cs"/>
        </a:defRPr>
      </a:lvl1pPr>
    </p:titleStyle>
    <p:bodyStyle>
      <a:lvl1pPr marL="90022" indent="-90022" algn="l" defTabSz="360088" rtl="0" eaLnBrk="1" latinLnBrk="0" hangingPunct="1">
        <a:lnSpc>
          <a:spcPct val="90000"/>
        </a:lnSpc>
        <a:spcBef>
          <a:spcPts val="394"/>
        </a:spcBef>
        <a:buFont typeface="Arial" panose="020B0604020202020204" pitchFamily="34" charset="0"/>
        <a:buChar char="•"/>
        <a:defRPr sz="1103" kern="1200">
          <a:solidFill>
            <a:schemeClr val="tx1"/>
          </a:solidFill>
          <a:latin typeface="+mn-lt"/>
          <a:ea typeface="+mn-ea"/>
          <a:cs typeface="+mn-cs"/>
        </a:defRPr>
      </a:lvl1pPr>
      <a:lvl2pPr marL="270065" indent="-90022" algn="l" defTabSz="360088" rtl="0" eaLnBrk="1" latinLnBrk="0" hangingPunct="1">
        <a:lnSpc>
          <a:spcPct val="90000"/>
        </a:lnSpc>
        <a:spcBef>
          <a:spcPts val="198"/>
        </a:spcBef>
        <a:buFont typeface="Arial" panose="020B0604020202020204" pitchFamily="34" charset="0"/>
        <a:buChar char="•"/>
        <a:defRPr sz="945" kern="1200">
          <a:solidFill>
            <a:schemeClr val="tx1"/>
          </a:solidFill>
          <a:latin typeface="+mn-lt"/>
          <a:ea typeface="+mn-ea"/>
          <a:cs typeface="+mn-cs"/>
        </a:defRPr>
      </a:lvl2pPr>
      <a:lvl3pPr marL="450108" indent="-90022" algn="l" defTabSz="360088" rtl="0" eaLnBrk="1" latinLnBrk="0" hangingPunct="1">
        <a:lnSpc>
          <a:spcPct val="90000"/>
        </a:lnSpc>
        <a:spcBef>
          <a:spcPts val="198"/>
        </a:spcBef>
        <a:buFont typeface="Arial" panose="020B0604020202020204" pitchFamily="34" charset="0"/>
        <a:buChar char="•"/>
        <a:defRPr sz="788" kern="1200">
          <a:solidFill>
            <a:schemeClr val="tx1"/>
          </a:solidFill>
          <a:latin typeface="+mn-lt"/>
          <a:ea typeface="+mn-ea"/>
          <a:cs typeface="+mn-cs"/>
        </a:defRPr>
      </a:lvl3pPr>
      <a:lvl4pPr marL="630152"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4pPr>
      <a:lvl5pPr marL="810196"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5pPr>
      <a:lvl6pPr marL="990239"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6pPr>
      <a:lvl7pPr marL="1170283"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7pPr>
      <a:lvl8pPr marL="1350327"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8pPr>
      <a:lvl9pPr marL="1530371" indent="-90022" algn="l" defTabSz="360088" rtl="0" eaLnBrk="1" latinLnBrk="0" hangingPunct="1">
        <a:lnSpc>
          <a:spcPct val="90000"/>
        </a:lnSpc>
        <a:spcBef>
          <a:spcPts val="198"/>
        </a:spcBef>
        <a:buFont typeface="Arial" panose="020B0604020202020204" pitchFamily="34" charset="0"/>
        <a:buChar char="•"/>
        <a:defRPr sz="709" kern="1200">
          <a:solidFill>
            <a:schemeClr val="tx1"/>
          </a:solidFill>
          <a:latin typeface="+mn-lt"/>
          <a:ea typeface="+mn-ea"/>
          <a:cs typeface="+mn-cs"/>
        </a:defRPr>
      </a:lvl9pPr>
    </p:bodyStyle>
    <p:otherStyle>
      <a:defPPr>
        <a:defRPr lang="en-US"/>
      </a:defPPr>
      <a:lvl1pPr marL="0" algn="l" defTabSz="360088" rtl="0" eaLnBrk="1" latinLnBrk="0" hangingPunct="1">
        <a:defRPr sz="709" kern="1200">
          <a:solidFill>
            <a:schemeClr val="tx1"/>
          </a:solidFill>
          <a:latin typeface="+mn-lt"/>
          <a:ea typeface="+mn-ea"/>
          <a:cs typeface="+mn-cs"/>
        </a:defRPr>
      </a:lvl1pPr>
      <a:lvl2pPr marL="180043" algn="l" defTabSz="360088" rtl="0" eaLnBrk="1" latinLnBrk="0" hangingPunct="1">
        <a:defRPr sz="709" kern="1200">
          <a:solidFill>
            <a:schemeClr val="tx1"/>
          </a:solidFill>
          <a:latin typeface="+mn-lt"/>
          <a:ea typeface="+mn-ea"/>
          <a:cs typeface="+mn-cs"/>
        </a:defRPr>
      </a:lvl2pPr>
      <a:lvl3pPr marL="360088" algn="l" defTabSz="360088" rtl="0" eaLnBrk="1" latinLnBrk="0" hangingPunct="1">
        <a:defRPr sz="709" kern="1200">
          <a:solidFill>
            <a:schemeClr val="tx1"/>
          </a:solidFill>
          <a:latin typeface="+mn-lt"/>
          <a:ea typeface="+mn-ea"/>
          <a:cs typeface="+mn-cs"/>
        </a:defRPr>
      </a:lvl3pPr>
      <a:lvl4pPr marL="540131" algn="l" defTabSz="360088" rtl="0" eaLnBrk="1" latinLnBrk="0" hangingPunct="1">
        <a:defRPr sz="709" kern="1200">
          <a:solidFill>
            <a:schemeClr val="tx1"/>
          </a:solidFill>
          <a:latin typeface="+mn-lt"/>
          <a:ea typeface="+mn-ea"/>
          <a:cs typeface="+mn-cs"/>
        </a:defRPr>
      </a:lvl4pPr>
      <a:lvl5pPr marL="720174" algn="l" defTabSz="360088" rtl="0" eaLnBrk="1" latinLnBrk="0" hangingPunct="1">
        <a:defRPr sz="709" kern="1200">
          <a:solidFill>
            <a:schemeClr val="tx1"/>
          </a:solidFill>
          <a:latin typeface="+mn-lt"/>
          <a:ea typeface="+mn-ea"/>
          <a:cs typeface="+mn-cs"/>
        </a:defRPr>
      </a:lvl5pPr>
      <a:lvl6pPr marL="900219" algn="l" defTabSz="360088" rtl="0" eaLnBrk="1" latinLnBrk="0" hangingPunct="1">
        <a:defRPr sz="709" kern="1200">
          <a:solidFill>
            <a:schemeClr val="tx1"/>
          </a:solidFill>
          <a:latin typeface="+mn-lt"/>
          <a:ea typeface="+mn-ea"/>
          <a:cs typeface="+mn-cs"/>
        </a:defRPr>
      </a:lvl6pPr>
      <a:lvl7pPr marL="1080262" algn="l" defTabSz="360088" rtl="0" eaLnBrk="1" latinLnBrk="0" hangingPunct="1">
        <a:defRPr sz="709" kern="1200">
          <a:solidFill>
            <a:schemeClr val="tx1"/>
          </a:solidFill>
          <a:latin typeface="+mn-lt"/>
          <a:ea typeface="+mn-ea"/>
          <a:cs typeface="+mn-cs"/>
        </a:defRPr>
      </a:lvl7pPr>
      <a:lvl8pPr marL="1260305" algn="l" defTabSz="360088" rtl="0" eaLnBrk="1" latinLnBrk="0" hangingPunct="1">
        <a:defRPr sz="709" kern="1200">
          <a:solidFill>
            <a:schemeClr val="tx1"/>
          </a:solidFill>
          <a:latin typeface="+mn-lt"/>
          <a:ea typeface="+mn-ea"/>
          <a:cs typeface="+mn-cs"/>
        </a:defRPr>
      </a:lvl8pPr>
      <a:lvl9pPr marL="1440348" algn="l" defTabSz="360088" rtl="0" eaLnBrk="1" latinLnBrk="0" hangingPunct="1">
        <a:defRPr sz="7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4326241" y="-1628775"/>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309" eaLnBrk="0" fontAlgn="base" hangingPunct="0">
                <a:spcBef>
                  <a:spcPct val="0"/>
                </a:spcBef>
                <a:spcAft>
                  <a:spcPct val="0"/>
                </a:spcAft>
              </a:pPr>
              <a:endParaRPr lang="ja-JP" altLang="ja-JP" sz="600">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309" eaLnBrk="0" fontAlgn="base" hangingPunct="0">
                <a:spcBef>
                  <a:spcPct val="0"/>
                </a:spcBef>
                <a:spcAft>
                  <a:spcPct val="0"/>
                </a:spcAft>
              </a:pPr>
              <a:r>
                <a:rPr lang="en-US" altLang="ja-JP" sz="1400">
                  <a:solidFill>
                    <a:srgbClr val="FFFFFF"/>
                  </a:solidFill>
                  <a:latin typeface="Arial" panose="020B0604020202020204" pitchFamily="34" charset="0"/>
                  <a:ea typeface="ＭＳ 明朝" panose="02020609040205080304" pitchFamily="17" charset="-128"/>
                </a:rPr>
                <a:t>Hiroshima</a:t>
              </a:r>
              <a:endParaRPr lang="en-US" altLang="ja-JP" sz="500">
                <a:solidFill>
                  <a:srgbClr val="FFFFFF"/>
                </a:solidFill>
                <a:latin typeface="Arial" panose="020B0604020202020204" pitchFamily="34" charset="0"/>
                <a:ea typeface="ＭＳ 明朝" panose="02020609040205080304" pitchFamily="17" charset="-128"/>
              </a:endParaRPr>
            </a:p>
            <a:p>
              <a:pPr defTabSz="914309" eaLnBrk="0" fontAlgn="base" hangingPunct="0">
                <a:spcBef>
                  <a:spcPct val="0"/>
                </a:spcBef>
                <a:spcAft>
                  <a:spcPct val="0"/>
                </a:spcAft>
              </a:pPr>
              <a:r>
                <a:rPr lang="en-US" altLang="ja-JP" sz="1400">
                  <a:solidFill>
                    <a:srgbClr val="FFFFFF"/>
                  </a:solidFill>
                  <a:latin typeface="Arial" panose="020B0604020202020204" pitchFamily="34" charset="0"/>
                  <a:ea typeface="ＭＳ 明朝" panose="02020609040205080304" pitchFamily="17" charset="-128"/>
                </a:rPr>
                <a:t>University</a:t>
              </a:r>
              <a:endParaRPr lang="ja-JP" altLang="ja-JP" sz="600">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309" eaLnBrk="0" fontAlgn="base" hangingPunct="0">
                <a:spcBef>
                  <a:spcPct val="0"/>
                </a:spcBef>
                <a:spcAft>
                  <a:spcPct val="0"/>
                </a:spcAft>
              </a:pPr>
              <a:endParaRPr lang="ja-JP" altLang="ja-JP" sz="600">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309" eaLnBrk="0" fontAlgn="base" hangingPunct="0">
                <a:spcBef>
                  <a:spcPct val="0"/>
                </a:spcBef>
                <a:spcAft>
                  <a:spcPct val="0"/>
                </a:spcAft>
              </a:pPr>
              <a:r>
                <a:rPr lang="en-US" altLang="ja-JP" sz="4400" b="1" dirty="0">
                  <a:solidFill>
                    <a:srgbClr val="FFFFFF"/>
                  </a:solidFill>
                  <a:latin typeface="Bernard MT Condensed" panose="02050806060905020404" pitchFamily="18" charset="0"/>
                  <a:ea typeface="UD デジタル 教科書体 N-B" panose="02020700000000000000" pitchFamily="17" charset="-128"/>
                </a:rPr>
                <a:t>CS</a:t>
              </a:r>
              <a:endParaRPr lang="ja-JP" altLang="ja-JP" sz="700" b="1" dirty="0">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309" eaLnBrk="0" fontAlgn="base" hangingPunct="0">
                <a:spcBef>
                  <a:spcPct val="0"/>
                </a:spcBef>
                <a:spcAft>
                  <a:spcPct val="0"/>
                </a:spcAft>
              </a:pPr>
              <a:r>
                <a:rPr lang="en-US" altLang="ja-JP" sz="1400">
                  <a:solidFill>
                    <a:srgbClr val="FFFFFF"/>
                  </a:solidFill>
                  <a:latin typeface="Arial" panose="020B0604020202020204" pitchFamily="34" charset="0"/>
                  <a:ea typeface="ＭＳ 明朝" panose="02020609040205080304" pitchFamily="17" charset="-128"/>
                </a:rPr>
                <a:t>Computer</a:t>
              </a:r>
              <a:endParaRPr lang="en-US" altLang="ja-JP" sz="500">
                <a:solidFill>
                  <a:srgbClr val="FFFFFF"/>
                </a:solidFill>
                <a:latin typeface="Arial" panose="020B0604020202020204" pitchFamily="34" charset="0"/>
                <a:ea typeface="ＭＳ 明朝" panose="02020609040205080304" pitchFamily="17" charset="-128"/>
              </a:endParaRPr>
            </a:p>
            <a:p>
              <a:pPr defTabSz="914309" eaLnBrk="0" fontAlgn="base" hangingPunct="0">
                <a:spcBef>
                  <a:spcPct val="0"/>
                </a:spcBef>
                <a:spcAft>
                  <a:spcPct val="0"/>
                </a:spcAft>
              </a:pPr>
              <a:r>
                <a:rPr lang="en-US" altLang="ja-JP" sz="1400">
                  <a:solidFill>
                    <a:srgbClr val="FFFFFF"/>
                  </a:solidFill>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lang="ja-JP" altLang="ja-JP" sz="600">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39812" y="1005222"/>
            <a:ext cx="7880073" cy="2184957"/>
          </a:xfrm>
          <a:prstGeom prst="rect">
            <a:avLst/>
          </a:prstGeom>
          <a:noFill/>
        </p:spPr>
        <p:txBody>
          <a:bodyPr wrap="square">
            <a:spAutoFit/>
          </a:bodyPr>
          <a:lstStyle/>
          <a:p>
            <a:pPr algn="ctr"/>
            <a:r>
              <a:rPr lang="en-US" altLang="ja-JP" sz="2799" dirty="0">
                <a:solidFill>
                  <a:srgbClr val="000000"/>
                </a:solidFill>
                <a:highlight>
                  <a:srgbClr val="FFFFFF"/>
                </a:highlight>
                <a:latin typeface="Microsoft YaHei" panose="020B0503020204020204" pitchFamily="34" charset="-122"/>
                <a:ea typeface="Microsoft YaHei" panose="020B0503020204020204" pitchFamily="34" charset="-122"/>
              </a:rPr>
              <a:t>TSP</a:t>
            </a:r>
            <a:r>
              <a:rPr lang="ja-JP" altLang="en-US" sz="2799" dirty="0">
                <a:solidFill>
                  <a:srgbClr val="000000"/>
                </a:solidFill>
                <a:highlight>
                  <a:srgbClr val="FFFFFF"/>
                </a:highlight>
                <a:latin typeface="Microsoft YaHei" panose="020B0503020204020204" pitchFamily="34" charset="-122"/>
                <a:ea typeface="Microsoft YaHei" panose="020B0503020204020204" pitchFamily="34" charset="-122"/>
              </a:rPr>
              <a:t>問題の</a:t>
            </a:r>
            <a:r>
              <a:rPr lang="en-US" altLang="ja-JP" sz="2799" dirty="0">
                <a:solidFill>
                  <a:srgbClr val="000000"/>
                </a:solidFill>
                <a:highlight>
                  <a:srgbClr val="FFFFFF"/>
                </a:highlight>
                <a:latin typeface="Microsoft YaHei" panose="020B0503020204020204" pitchFamily="34" charset="-122"/>
                <a:ea typeface="Microsoft YaHei" panose="020B0503020204020204" pitchFamily="34" charset="-122"/>
              </a:rPr>
              <a:t>QUBO</a:t>
            </a:r>
            <a:r>
              <a:rPr lang="ja-JP" altLang="en-US" sz="2799" dirty="0">
                <a:solidFill>
                  <a:srgbClr val="000000"/>
                </a:solidFill>
                <a:highlight>
                  <a:srgbClr val="FFFFFF"/>
                </a:highlight>
                <a:latin typeface="Microsoft YaHei" panose="020B0503020204020204" pitchFamily="34" charset="-122"/>
                <a:ea typeface="Microsoft YaHei" panose="020B0503020204020204" pitchFamily="34" charset="-122"/>
              </a:rPr>
              <a:t>モデルに関する</a:t>
            </a:r>
            <a:endParaRPr lang="en-US" altLang="ja-JP" sz="279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ja-JP" altLang="en-US" sz="2799" dirty="0">
                <a:solidFill>
                  <a:srgbClr val="000000"/>
                </a:solidFill>
                <a:highlight>
                  <a:srgbClr val="FFFFFF"/>
                </a:highlight>
                <a:latin typeface="Microsoft YaHei" panose="020B0503020204020204" pitchFamily="34" charset="-122"/>
                <a:ea typeface="Microsoft YaHei" panose="020B0503020204020204" pitchFamily="34" charset="-122"/>
              </a:rPr>
              <a:t>二次項の削減方法</a:t>
            </a:r>
            <a:endParaRPr lang="en-US" altLang="ja-JP" sz="279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994689" y="869876"/>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994689" y="-474401"/>
            <a:ext cx="3775393" cy="1384995"/>
          </a:xfrm>
          <a:prstGeom prst="rect">
            <a:avLst/>
          </a:prstGeom>
          <a:noFill/>
        </p:spPr>
        <p:txBody>
          <a:bodyPr wrap="none" rtlCol="0">
            <a:spAutoFit/>
          </a:bodyPr>
          <a:lstStyle/>
          <a:p>
            <a:pPr marL="285721" indent="-285721">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3676939" y="4206208"/>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1800224" y="-369190"/>
            <a:ext cx="5605568" cy="5047536"/>
          </a:xfrm>
          <a:prstGeom prst="rect">
            <a:avLst/>
          </a:prstGeom>
          <a:noFill/>
        </p:spPr>
        <p:txBody>
          <a:bodyPr wrap="square" rtlCol="0">
            <a:spAutoFit/>
          </a:bodyPr>
          <a:lstStyle/>
          <a:p>
            <a:pPr marL="285721" indent="-285721">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の最適巡回路にならないとする</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21" indent="-285721">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5037253" y="-1077896"/>
            <a:ext cx="2543581"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5" name="文本框 4">
            <a:extLst>
              <a:ext uri="{FF2B5EF4-FFF2-40B4-BE49-F238E27FC236}">
                <a16:creationId xmlns:a16="http://schemas.microsoft.com/office/drawing/2014/main" id="{CB47FB24-F3A2-94B3-CAC2-6E0F4AB32723}"/>
              </a:ext>
            </a:extLst>
          </p:cNvPr>
          <p:cNvSpPr txBox="1"/>
          <p:nvPr/>
        </p:nvSpPr>
        <p:spPr>
          <a:xfrm>
            <a:off x="-4181537" y="-519877"/>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4181537" y="1800226"/>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408144" y="1805225"/>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1250724" y="2143675"/>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31" name="文本框 30">
            <a:extLst>
              <a:ext uri="{FF2B5EF4-FFF2-40B4-BE49-F238E27FC236}">
                <a16:creationId xmlns:a16="http://schemas.microsoft.com/office/drawing/2014/main" id="{790F8970-20E3-93F1-A84C-809CB729792A}"/>
              </a:ext>
            </a:extLst>
          </p:cNvPr>
          <p:cNvSpPr txBox="1"/>
          <p:nvPr/>
        </p:nvSpPr>
        <p:spPr>
          <a:xfrm>
            <a:off x="-4289566" y="3845946"/>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1271024" y="4097333"/>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34" name="文本框 33">
            <a:extLst>
              <a:ext uri="{FF2B5EF4-FFF2-40B4-BE49-F238E27FC236}">
                <a16:creationId xmlns:a16="http://schemas.microsoft.com/office/drawing/2014/main" id="{D2D58B61-7AB1-2037-1B60-9BA020351A17}"/>
              </a:ext>
            </a:extLst>
          </p:cNvPr>
          <p:cNvSpPr txBox="1"/>
          <p:nvPr/>
        </p:nvSpPr>
        <p:spPr>
          <a:xfrm>
            <a:off x="-1368190" y="3600650"/>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3402687" y="-519877"/>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41BBC434-C90E-1A9A-D869-DA6BA4DF57B3}"/>
                  </a:ext>
                </a:extLst>
              </p:cNvPr>
              <p:cNvSpPr txBox="1"/>
              <p:nvPr/>
            </p:nvSpPr>
            <p:spPr>
              <a:xfrm>
                <a:off x="3402688" y="2860616"/>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𝑑</m:t>
                        </m:r>
                      </m:e>
                      <m:sub>
                        <m:r>
                          <a:rPr lang="en-US" altLang="ja-JP" sz="1400" i="1" dirty="0">
                            <a:latin typeface="Cambria Math" panose="02040503050406030204" pitchFamily="18" charset="0"/>
                          </a:rPr>
                          <m:t>3,5</m:t>
                        </m:r>
                      </m:sub>
                    </m:sSub>
                  </m:oMath>
                </a14:m>
                <a:r>
                  <a:rPr lang="ja-JP" altLang="en-US" sz="1400" dirty="0"/>
                  <a:t>が</a:t>
                </a:r>
                <a14:m>
                  <m:oMath xmlns:m="http://schemas.openxmlformats.org/officeDocument/2006/math">
                    <m:r>
                      <a:rPr lang="en-US" altLang="ja-JP" sz="1400" i="1" dirty="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a:latin typeface="Cambria Math" panose="02040503050406030204" pitchFamily="18" charset="0"/>
                          </a:rPr>
                        </m:ctrlPr>
                      </m:sSubPr>
                      <m:e>
                        <m:r>
                          <a:rPr lang="en-US" altLang="ja-JP" sz="1400" i="1" dirty="0">
                            <a:latin typeface="Cambria Math" panose="02040503050406030204" pitchFamily="18" charset="0"/>
                          </a:rPr>
                          <m:t>𝑑</m:t>
                        </m:r>
                      </m:e>
                      <m:sub>
                        <m:r>
                          <a:rPr lang="en-US" altLang="ja-JP" sz="1400" i="1" dirty="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i="1">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a:latin typeface="Cambria Math" panose="02040503050406030204" pitchFamily="18" charset="0"/>
                      </a:rPr>
                      <m:t>20</m:t>
                    </m:r>
                  </m:oMath>
                </a14:m>
                <a:r>
                  <a:rPr lang="ja-JP" altLang="en-US" sz="1400" dirty="0"/>
                  <a:t>個削減できる</a:t>
                </a:r>
                <a:endParaRPr lang="zh-CN" altLang="en-US" sz="1400" dirty="0"/>
              </a:p>
            </p:txBody>
          </p:sp>
        </mc:Choice>
        <mc:Fallback>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3402688" y="2860616"/>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180975" y="434230"/>
          <a:ext cx="2848254" cy="2335542"/>
        </p:xfrm>
        <a:graphic>
          <a:graphicData uri="http://schemas.openxmlformats.org/drawingml/2006/table">
            <a:tbl>
              <a:tblPr firstRow="1" bandRow="1">
                <a:tableStyleId>{5C22544A-7EE6-4342-B048-85BDC9FD1C3A}</a:tableStyleId>
              </a:tblPr>
              <a:tblGrid>
                <a:gridCol w="474708">
                  <a:extLst>
                    <a:ext uri="{9D8B030D-6E8A-4147-A177-3AD203B41FA5}">
                      <a16:colId xmlns:a16="http://schemas.microsoft.com/office/drawing/2014/main" val="4048087300"/>
                    </a:ext>
                  </a:extLst>
                </a:gridCol>
                <a:gridCol w="474708">
                  <a:extLst>
                    <a:ext uri="{9D8B030D-6E8A-4147-A177-3AD203B41FA5}">
                      <a16:colId xmlns:a16="http://schemas.microsoft.com/office/drawing/2014/main" val="829567495"/>
                    </a:ext>
                  </a:extLst>
                </a:gridCol>
                <a:gridCol w="474708">
                  <a:extLst>
                    <a:ext uri="{9D8B030D-6E8A-4147-A177-3AD203B41FA5}">
                      <a16:colId xmlns:a16="http://schemas.microsoft.com/office/drawing/2014/main" val="1869609705"/>
                    </a:ext>
                  </a:extLst>
                </a:gridCol>
                <a:gridCol w="474708">
                  <a:extLst>
                    <a:ext uri="{9D8B030D-6E8A-4147-A177-3AD203B41FA5}">
                      <a16:colId xmlns:a16="http://schemas.microsoft.com/office/drawing/2014/main" val="2610860937"/>
                    </a:ext>
                  </a:extLst>
                </a:gridCol>
                <a:gridCol w="474708">
                  <a:extLst>
                    <a:ext uri="{9D8B030D-6E8A-4147-A177-3AD203B41FA5}">
                      <a16:colId xmlns:a16="http://schemas.microsoft.com/office/drawing/2014/main" val="81708999"/>
                    </a:ext>
                  </a:extLst>
                </a:gridCol>
                <a:gridCol w="474708">
                  <a:extLst>
                    <a:ext uri="{9D8B030D-6E8A-4147-A177-3AD203B41FA5}">
                      <a16:colId xmlns:a16="http://schemas.microsoft.com/office/drawing/2014/main" val="2478854051"/>
                    </a:ext>
                  </a:extLst>
                </a:gridCol>
              </a:tblGrid>
              <a:tr h="505626">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180975" y="2803116"/>
          <a:ext cx="2848254" cy="2335542"/>
        </p:xfrm>
        <a:graphic>
          <a:graphicData uri="http://schemas.openxmlformats.org/drawingml/2006/table">
            <a:tbl>
              <a:tblPr firstRow="1" bandRow="1">
                <a:tableStyleId>{5C22544A-7EE6-4342-B048-85BDC9FD1C3A}</a:tableStyleId>
              </a:tblPr>
              <a:tblGrid>
                <a:gridCol w="474708">
                  <a:extLst>
                    <a:ext uri="{9D8B030D-6E8A-4147-A177-3AD203B41FA5}">
                      <a16:colId xmlns:a16="http://schemas.microsoft.com/office/drawing/2014/main" val="4048087300"/>
                    </a:ext>
                  </a:extLst>
                </a:gridCol>
                <a:gridCol w="474708">
                  <a:extLst>
                    <a:ext uri="{9D8B030D-6E8A-4147-A177-3AD203B41FA5}">
                      <a16:colId xmlns:a16="http://schemas.microsoft.com/office/drawing/2014/main" val="829567495"/>
                    </a:ext>
                  </a:extLst>
                </a:gridCol>
                <a:gridCol w="474708">
                  <a:extLst>
                    <a:ext uri="{9D8B030D-6E8A-4147-A177-3AD203B41FA5}">
                      <a16:colId xmlns:a16="http://schemas.microsoft.com/office/drawing/2014/main" val="1869609705"/>
                    </a:ext>
                  </a:extLst>
                </a:gridCol>
                <a:gridCol w="474708">
                  <a:extLst>
                    <a:ext uri="{9D8B030D-6E8A-4147-A177-3AD203B41FA5}">
                      <a16:colId xmlns:a16="http://schemas.microsoft.com/office/drawing/2014/main" val="2610860937"/>
                    </a:ext>
                  </a:extLst>
                </a:gridCol>
                <a:gridCol w="474708">
                  <a:extLst>
                    <a:ext uri="{9D8B030D-6E8A-4147-A177-3AD203B41FA5}">
                      <a16:colId xmlns:a16="http://schemas.microsoft.com/office/drawing/2014/main" val="81708999"/>
                    </a:ext>
                  </a:extLst>
                </a:gridCol>
                <a:gridCol w="474708">
                  <a:extLst>
                    <a:ext uri="{9D8B030D-6E8A-4147-A177-3AD203B41FA5}">
                      <a16:colId xmlns:a16="http://schemas.microsoft.com/office/drawing/2014/main" val="2478854051"/>
                    </a:ext>
                  </a:extLst>
                </a:gridCol>
              </a:tblGrid>
              <a:tr h="505626">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3106627" y="1532870"/>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3144507" y="3348650"/>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4039781" y="467574"/>
          <a:ext cx="2848254" cy="2335542"/>
        </p:xfrm>
        <a:graphic>
          <a:graphicData uri="http://schemas.openxmlformats.org/drawingml/2006/table">
            <a:tbl>
              <a:tblPr firstRow="1" bandRow="1">
                <a:tableStyleId>{5C22544A-7EE6-4342-B048-85BDC9FD1C3A}</a:tableStyleId>
              </a:tblPr>
              <a:tblGrid>
                <a:gridCol w="474708">
                  <a:extLst>
                    <a:ext uri="{9D8B030D-6E8A-4147-A177-3AD203B41FA5}">
                      <a16:colId xmlns:a16="http://schemas.microsoft.com/office/drawing/2014/main" val="4048087300"/>
                    </a:ext>
                  </a:extLst>
                </a:gridCol>
                <a:gridCol w="474708">
                  <a:extLst>
                    <a:ext uri="{9D8B030D-6E8A-4147-A177-3AD203B41FA5}">
                      <a16:colId xmlns:a16="http://schemas.microsoft.com/office/drawing/2014/main" val="829567495"/>
                    </a:ext>
                  </a:extLst>
                </a:gridCol>
                <a:gridCol w="474708">
                  <a:extLst>
                    <a:ext uri="{9D8B030D-6E8A-4147-A177-3AD203B41FA5}">
                      <a16:colId xmlns:a16="http://schemas.microsoft.com/office/drawing/2014/main" val="1869609705"/>
                    </a:ext>
                  </a:extLst>
                </a:gridCol>
                <a:gridCol w="474708">
                  <a:extLst>
                    <a:ext uri="{9D8B030D-6E8A-4147-A177-3AD203B41FA5}">
                      <a16:colId xmlns:a16="http://schemas.microsoft.com/office/drawing/2014/main" val="2610860937"/>
                    </a:ext>
                  </a:extLst>
                </a:gridCol>
                <a:gridCol w="474708">
                  <a:extLst>
                    <a:ext uri="{9D8B030D-6E8A-4147-A177-3AD203B41FA5}">
                      <a16:colId xmlns:a16="http://schemas.microsoft.com/office/drawing/2014/main" val="81708999"/>
                    </a:ext>
                  </a:extLst>
                </a:gridCol>
                <a:gridCol w="474708">
                  <a:extLst>
                    <a:ext uri="{9D8B030D-6E8A-4147-A177-3AD203B41FA5}">
                      <a16:colId xmlns:a16="http://schemas.microsoft.com/office/drawing/2014/main" val="2478854051"/>
                    </a:ext>
                  </a:extLst>
                </a:gridCol>
              </a:tblGrid>
              <a:tr h="505626">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994690" y="-414258"/>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a:t>
                </a:r>
                <a14:m>
                  <m:oMath xmlns:m="http://schemas.openxmlformats.org/officeDocument/2006/math">
                    <m:f>
                      <m:fPr>
                        <m:ctrlPr>
                          <a:rPr lang="en-US" altLang="ja-JP" sz="1600" i="1">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a:latin typeface="Cambria Math" panose="02040503050406030204" pitchFamily="18" charset="0"/>
                          </a:rPr>
                          <m:t>グラフ</m:t>
                        </m:r>
                        <m:r>
                          <a:rPr lang="ja-JP" altLang="en-US" sz="1600" i="1">
                            <a:latin typeface="Cambria Math" panose="02040503050406030204" pitchFamily="18" charset="0"/>
                          </a:rPr>
                          <m:t>で</m:t>
                        </m:r>
                        <m:r>
                          <a:rPr lang="ja-JP" altLang="en-US" sz="1600" i="1">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994690" y="-414258"/>
                <a:ext cx="6275205" cy="1142749"/>
              </a:xfrm>
              <a:prstGeom prst="rect">
                <a:avLst/>
              </a:prstGeom>
              <a:blipFill>
                <a:blip r:embed="rId2"/>
                <a:stretch>
                  <a:fillRect l="-583"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958648" y="1284732"/>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958648" y="902421"/>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DFD489FE-4A36-A270-C815-2E996D11FC7A}"/>
                  </a:ext>
                </a:extLst>
              </p:cNvPr>
              <p:cNvSpPr txBox="1"/>
              <p:nvPr/>
            </p:nvSpPr>
            <p:spPr>
              <a:xfrm>
                <a:off x="2018088" y="-203650"/>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2018088" y="-203650"/>
                <a:ext cx="5976736" cy="2554545"/>
              </a:xfrm>
              <a:prstGeom prst="rect">
                <a:avLst/>
              </a:prstGeom>
              <a:blipFill>
                <a:blip r:embed="rId4"/>
                <a:stretch>
                  <a:fillRect l="-510" t="-7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714F963E-FD45-B957-2BD8-D4DF26A4822F}"/>
                  </a:ext>
                </a:extLst>
              </p:cNvPr>
              <p:cNvSpPr txBox="1"/>
              <p:nvPr/>
            </p:nvSpPr>
            <p:spPr>
              <a:xfrm>
                <a:off x="2018091" y="3337003"/>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2018091" y="3337003"/>
                <a:ext cx="5191646" cy="1569660"/>
              </a:xfrm>
              <a:prstGeom prst="rect">
                <a:avLst/>
              </a:prstGeom>
              <a:blipFill>
                <a:blip r:embed="rId5"/>
                <a:stretch>
                  <a:fillRect l="-587" t="-1163" b="-3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12" name="文本框 11">
            <a:extLst>
              <a:ext uri="{FF2B5EF4-FFF2-40B4-BE49-F238E27FC236}">
                <a16:creationId xmlns:a16="http://schemas.microsoft.com/office/drawing/2014/main" id="{6AEF4724-7459-EE85-2948-BB2D9D7A54DB}"/>
              </a:ext>
            </a:extLst>
          </p:cNvPr>
          <p:cNvSpPr txBox="1"/>
          <p:nvPr/>
        </p:nvSpPr>
        <p:spPr>
          <a:xfrm>
            <a:off x="-3994689" y="-102037"/>
            <a:ext cx="7742825" cy="2086725"/>
          </a:xfrm>
          <a:prstGeom prst="rect">
            <a:avLst/>
          </a:prstGeom>
          <a:noFill/>
        </p:spPr>
        <p:txBody>
          <a:bodyPr wrap="none" rtlCol="0">
            <a:spAutoFit/>
          </a:bodyPr>
          <a:lstStyle/>
          <a:p>
            <a:r>
              <a:rPr lang="ja-JP" altLang="en-US" sz="1440" dirty="0"/>
              <a:t>現在様々な問題が</a:t>
            </a:r>
            <a:r>
              <a:rPr lang="en-US" altLang="ja-JP" sz="1440" dirty="0"/>
              <a:t>QUBO</a:t>
            </a:r>
            <a:r>
              <a:rPr lang="ja-JP" altLang="en-US" sz="1440" dirty="0"/>
              <a:t>モデルに変換できて専用ソルバーで解決することができる</a:t>
            </a:r>
            <a:endParaRPr lang="en-US" altLang="ja-JP" sz="1440" dirty="0"/>
          </a:p>
          <a:p>
            <a:endParaRPr lang="en-US" altLang="zh-CN" sz="1440" dirty="0"/>
          </a:p>
          <a:p>
            <a:r>
              <a:rPr lang="en-US" altLang="zh-CN" sz="1440" dirty="0"/>
              <a:t>TSP</a:t>
            </a:r>
            <a:r>
              <a:rPr lang="ja-JP" altLang="en-US" sz="1440" dirty="0"/>
              <a:t>問題は組み合わせ最適化問題としてよく知られているが</a:t>
            </a:r>
            <a:endParaRPr lang="en-US" altLang="ja-JP" sz="1440" dirty="0"/>
          </a:p>
          <a:p>
            <a:r>
              <a:rPr lang="ja-JP" altLang="en-US" sz="1440" dirty="0"/>
              <a:t>対応する</a:t>
            </a:r>
            <a:r>
              <a:rPr lang="en-US" altLang="ja-JP" sz="1440" dirty="0"/>
              <a:t>QUBO</a:t>
            </a:r>
            <a:r>
              <a:rPr lang="ja-JP" altLang="en-US" sz="1440" dirty="0"/>
              <a:t>モデルの二次項の数が多く過ぎる</a:t>
            </a:r>
            <a:endParaRPr lang="en-US" altLang="zh-CN" sz="1440" dirty="0"/>
          </a:p>
          <a:p>
            <a:endParaRPr lang="en-US" altLang="zh-CN" sz="1440" dirty="0"/>
          </a:p>
          <a:p>
            <a:endParaRPr lang="en-US" altLang="zh-CN" sz="1440" dirty="0"/>
          </a:p>
          <a:p>
            <a:r>
              <a:rPr lang="ja-JP" altLang="en-US" sz="1440" b="1" dirty="0"/>
              <a:t>本研究</a:t>
            </a:r>
            <a:r>
              <a:rPr lang="ja-JP" altLang="en-US" sz="1440" dirty="0"/>
              <a:t>では</a:t>
            </a:r>
            <a:endParaRPr lang="en-US" altLang="ja-JP" sz="1440" dirty="0"/>
          </a:p>
          <a:p>
            <a:r>
              <a:rPr lang="en-US" altLang="ja-JP" sz="1440" dirty="0"/>
              <a:t>TSP</a:t>
            </a:r>
            <a:r>
              <a:rPr lang="ja-JP" altLang="en-US" sz="1440" dirty="0"/>
              <a:t>（巡回セールスマン）問題の</a:t>
            </a:r>
            <a:r>
              <a:rPr lang="en-US" altLang="ja-JP" sz="1440" dirty="0"/>
              <a:t>QUBO</a:t>
            </a:r>
            <a:r>
              <a:rPr lang="ja-JP" altLang="en-US" sz="1440" dirty="0"/>
              <a:t>モデルに特定して</a:t>
            </a:r>
            <a:endParaRPr lang="en-US" altLang="ja-JP" sz="1440" dirty="0"/>
          </a:p>
          <a:p>
            <a:r>
              <a:rPr lang="ja-JP" altLang="en-US" sz="1440" dirty="0"/>
              <a:t>ボロノイ図とドロネー三角形分割を利用して目的関数の二次項の数を減らす手法を提案した</a:t>
            </a:r>
            <a:endParaRPr lang="en-US" altLang="zh-CN" sz="1440"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592172" y="2798891"/>
            <a:ext cx="4173591" cy="1560683"/>
            <a:chOff x="879656" y="4369488"/>
            <a:chExt cx="5088990" cy="193151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976484" cy="802483"/>
              <a:chOff x="8969674" y="4777294"/>
              <a:chExt cx="1976484" cy="802483"/>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976484" cy="38090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7" y="5198870"/>
                <a:ext cx="1319741" cy="38090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0" y="5770312"/>
              <a:ext cx="1671880" cy="38090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6" y="5653459"/>
              <a:ext cx="1671880" cy="647541"/>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7181AE21-D1ED-DDC9-C2D4-C91D7A515906}"/>
                  </a:ext>
                </a:extLst>
              </p:cNvPr>
              <p:cNvSpPr txBox="1"/>
              <p:nvPr/>
            </p:nvSpPr>
            <p:spPr>
              <a:xfrm>
                <a:off x="-1758179" y="1274607"/>
                <a:ext cx="6942382" cy="3139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40" i="1">
                          <a:latin typeface="Cambria Math" panose="02040503050406030204" pitchFamily="18" charset="0"/>
                        </a:rPr>
                        <m:t>𝐸</m:t>
                      </m:r>
                      <m:d>
                        <m:dPr>
                          <m:ctrlPr>
                            <a:rPr lang="en-US" altLang="zh-CN" sz="1440" i="1">
                              <a:latin typeface="Cambria Math" panose="02040503050406030204" pitchFamily="18" charset="0"/>
                            </a:rPr>
                          </m:ctrlPr>
                        </m:dPr>
                        <m:e>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1</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2</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3</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4</m:t>
                              </m:r>
                            </m:sub>
                          </m:sSub>
                        </m:e>
                      </m:d>
                      <m:r>
                        <a:rPr lang="en-US" altLang="zh-CN" sz="1440" i="1">
                          <a:latin typeface="Cambria Math" panose="02040503050406030204" pitchFamily="18" charset="0"/>
                        </a:rPr>
                        <m:t>=</m:t>
                      </m:r>
                      <m:sSub>
                        <m:sSubPr>
                          <m:ctrlPr>
                            <a:rPr lang="en-US" altLang="zh-CN" sz="1440" i="1">
                              <a:solidFill>
                                <a:srgbClr val="FF0000"/>
                              </a:solidFill>
                              <a:latin typeface="Cambria Math" panose="02040503050406030204" pitchFamily="18" charset="0"/>
                            </a:rPr>
                          </m:ctrlPr>
                        </m:sSubPr>
                        <m:e>
                          <m:r>
                            <a:rPr lang="en-US" altLang="zh-CN" sz="1440" i="1">
                              <a:solidFill>
                                <a:srgbClr val="FF0000"/>
                              </a:solidFill>
                              <a:latin typeface="Cambria Math" panose="02040503050406030204" pitchFamily="18" charset="0"/>
                            </a:rPr>
                            <m:t>𝑥</m:t>
                          </m:r>
                        </m:e>
                        <m:sub>
                          <m:r>
                            <a:rPr lang="en-US" altLang="zh-CN" sz="1440" i="1">
                              <a:solidFill>
                                <a:srgbClr val="FF0000"/>
                              </a:solidFill>
                              <a:latin typeface="Cambria Math" panose="02040503050406030204" pitchFamily="18" charset="0"/>
                            </a:rPr>
                            <m:t>1</m:t>
                          </m:r>
                        </m:sub>
                      </m:sSub>
                      <m:r>
                        <a:rPr lang="en-US" altLang="zh-CN" sz="1440" i="1">
                          <a:solidFill>
                            <a:srgbClr val="FF0000"/>
                          </a:solidFill>
                          <a:latin typeface="Cambria Math" panose="02040503050406030204" pitchFamily="18" charset="0"/>
                        </a:rPr>
                        <m:t>+2</m:t>
                      </m:r>
                      <m:sSub>
                        <m:sSubPr>
                          <m:ctrlPr>
                            <a:rPr lang="en-US" altLang="zh-CN" sz="1440" i="1">
                              <a:solidFill>
                                <a:srgbClr val="FF0000"/>
                              </a:solidFill>
                              <a:latin typeface="Cambria Math" panose="02040503050406030204" pitchFamily="18" charset="0"/>
                            </a:rPr>
                          </m:ctrlPr>
                        </m:sSubPr>
                        <m:e>
                          <m:r>
                            <a:rPr lang="en-US" altLang="zh-CN" sz="1440" i="1">
                              <a:solidFill>
                                <a:srgbClr val="FF0000"/>
                              </a:solidFill>
                              <a:latin typeface="Cambria Math" panose="02040503050406030204" pitchFamily="18" charset="0"/>
                            </a:rPr>
                            <m:t>𝑥</m:t>
                          </m:r>
                        </m:e>
                        <m:sub>
                          <m:r>
                            <a:rPr lang="en-US" altLang="zh-CN" sz="1440" i="1">
                              <a:solidFill>
                                <a:srgbClr val="FF0000"/>
                              </a:solidFill>
                              <a:latin typeface="Cambria Math" panose="02040503050406030204" pitchFamily="18" charset="0"/>
                            </a:rPr>
                            <m:t>2</m:t>
                          </m:r>
                        </m:sub>
                      </m:sSub>
                      <m:r>
                        <a:rPr lang="en-US" altLang="zh-CN" sz="1440" i="1">
                          <a:solidFill>
                            <a:srgbClr val="FF0000"/>
                          </a:solidFill>
                          <a:latin typeface="Cambria Math" panose="02040503050406030204" pitchFamily="18" charset="0"/>
                        </a:rPr>
                        <m:t>−3</m:t>
                      </m:r>
                      <m:sSub>
                        <m:sSubPr>
                          <m:ctrlPr>
                            <a:rPr lang="en-US" altLang="zh-CN" sz="1440" i="1">
                              <a:solidFill>
                                <a:srgbClr val="FF0000"/>
                              </a:solidFill>
                              <a:latin typeface="Cambria Math" panose="02040503050406030204" pitchFamily="18" charset="0"/>
                            </a:rPr>
                          </m:ctrlPr>
                        </m:sSubPr>
                        <m:e>
                          <m:r>
                            <a:rPr lang="en-US" altLang="zh-CN" sz="1440" i="1">
                              <a:solidFill>
                                <a:srgbClr val="FF0000"/>
                              </a:solidFill>
                              <a:latin typeface="Cambria Math" panose="02040503050406030204" pitchFamily="18" charset="0"/>
                            </a:rPr>
                            <m:t>𝑥</m:t>
                          </m:r>
                        </m:e>
                        <m:sub>
                          <m:r>
                            <a:rPr lang="en-US" altLang="zh-CN" sz="1440" i="1">
                              <a:solidFill>
                                <a:srgbClr val="FF0000"/>
                              </a:solidFill>
                              <a:latin typeface="Cambria Math" panose="02040503050406030204" pitchFamily="18" charset="0"/>
                            </a:rPr>
                            <m:t>4</m:t>
                          </m:r>
                        </m:sub>
                      </m:sSub>
                      <m:r>
                        <a:rPr lang="en-US" altLang="zh-CN" sz="1440" i="1">
                          <a:solidFill>
                            <a:srgbClr val="0070C0"/>
                          </a:solidFill>
                          <a:latin typeface="Cambria Math" panose="02040503050406030204" pitchFamily="18" charset="0"/>
                        </a:rPr>
                        <m:t>+5</m:t>
                      </m:r>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1</m:t>
                          </m:r>
                        </m:sub>
                      </m:sSub>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2</m:t>
                          </m:r>
                        </m:sub>
                      </m:sSub>
                      <m:r>
                        <a:rPr lang="en-US" altLang="zh-CN" sz="1440" i="1">
                          <a:solidFill>
                            <a:srgbClr val="0070C0"/>
                          </a:solidFill>
                          <a:latin typeface="Cambria Math" panose="02040503050406030204" pitchFamily="18" charset="0"/>
                        </a:rPr>
                        <m:t>−2</m:t>
                      </m:r>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2</m:t>
                          </m:r>
                        </m:sub>
                      </m:sSub>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3</m:t>
                          </m:r>
                        </m:sub>
                      </m:sSub>
                      <m:r>
                        <a:rPr lang="en-US" altLang="zh-CN" sz="1440" i="1">
                          <a:solidFill>
                            <a:srgbClr val="0070C0"/>
                          </a:solidFill>
                          <a:latin typeface="Cambria Math" panose="02040503050406030204" pitchFamily="18" charset="0"/>
                        </a:rPr>
                        <m:t>+</m:t>
                      </m:r>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1</m:t>
                          </m:r>
                        </m:sub>
                      </m:sSub>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3</m:t>
                          </m:r>
                        </m:sub>
                      </m:sSub>
                      <m:r>
                        <a:rPr lang="en-US" altLang="zh-CN" sz="1440" i="1">
                          <a:solidFill>
                            <a:srgbClr val="0070C0"/>
                          </a:solidFill>
                          <a:latin typeface="Cambria Math" panose="02040503050406030204" pitchFamily="18" charset="0"/>
                        </a:rPr>
                        <m:t>−4</m:t>
                      </m:r>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2</m:t>
                          </m:r>
                        </m:sub>
                      </m:sSub>
                      <m:sSub>
                        <m:sSubPr>
                          <m:ctrlPr>
                            <a:rPr lang="en-US" altLang="zh-CN" sz="1440" i="1">
                              <a:solidFill>
                                <a:srgbClr val="0070C0"/>
                              </a:solidFill>
                              <a:latin typeface="Cambria Math" panose="02040503050406030204" pitchFamily="18" charset="0"/>
                            </a:rPr>
                          </m:ctrlPr>
                        </m:sSubPr>
                        <m:e>
                          <m:r>
                            <a:rPr lang="en-US" altLang="zh-CN" sz="1440" i="1">
                              <a:solidFill>
                                <a:srgbClr val="0070C0"/>
                              </a:solidFill>
                              <a:latin typeface="Cambria Math" panose="02040503050406030204" pitchFamily="18" charset="0"/>
                            </a:rPr>
                            <m:t>𝑥</m:t>
                          </m:r>
                        </m:e>
                        <m:sub>
                          <m:r>
                            <a:rPr lang="en-US" altLang="zh-CN" sz="1440" i="1">
                              <a:solidFill>
                                <a:srgbClr val="0070C0"/>
                              </a:solidFill>
                              <a:latin typeface="Cambria Math" panose="02040503050406030204" pitchFamily="18" charset="0"/>
                            </a:rPr>
                            <m:t>4</m:t>
                          </m:r>
                        </m:sub>
                      </m:sSub>
                    </m:oMath>
                  </m:oMathPara>
                </a14:m>
                <a:endParaRPr lang="zh-CN" altLang="en-US" sz="1440" dirty="0"/>
              </a:p>
            </p:txBody>
          </p:sp>
        </mc:Choice>
        <mc:Fallback>
          <p:sp>
            <p:nvSpPr>
              <p:cNvPr id="44" name="文本框 43">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1758179" y="1274607"/>
                <a:ext cx="6942382" cy="31393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3869595840"/>
              </p:ext>
            </p:extLst>
          </p:nvPr>
        </p:nvGraphicFramePr>
        <p:xfrm>
          <a:off x="533775" y="646545"/>
          <a:ext cx="2716224" cy="2700720"/>
        </p:xfrm>
        <a:graphic>
          <a:graphicData uri="http://schemas.openxmlformats.org/drawingml/2006/table">
            <a:tbl>
              <a:tblPr firstRow="1" bandRow="1">
                <a:tableStyleId>{5C22544A-7EE6-4342-B048-85BDC9FD1C3A}</a:tableStyleId>
              </a:tblPr>
              <a:tblGrid>
                <a:gridCol w="679056">
                  <a:extLst>
                    <a:ext uri="{9D8B030D-6E8A-4147-A177-3AD203B41FA5}">
                      <a16:colId xmlns:a16="http://schemas.microsoft.com/office/drawing/2014/main" val="3882023733"/>
                    </a:ext>
                  </a:extLst>
                </a:gridCol>
                <a:gridCol w="679056">
                  <a:extLst>
                    <a:ext uri="{9D8B030D-6E8A-4147-A177-3AD203B41FA5}">
                      <a16:colId xmlns:a16="http://schemas.microsoft.com/office/drawing/2014/main" val="161613265"/>
                    </a:ext>
                  </a:extLst>
                </a:gridCol>
                <a:gridCol w="679056">
                  <a:extLst>
                    <a:ext uri="{9D8B030D-6E8A-4147-A177-3AD203B41FA5}">
                      <a16:colId xmlns:a16="http://schemas.microsoft.com/office/drawing/2014/main" val="2443345821"/>
                    </a:ext>
                  </a:extLst>
                </a:gridCol>
                <a:gridCol w="679056">
                  <a:extLst>
                    <a:ext uri="{9D8B030D-6E8A-4147-A177-3AD203B41FA5}">
                      <a16:colId xmlns:a16="http://schemas.microsoft.com/office/drawing/2014/main" val="1077412032"/>
                    </a:ext>
                  </a:extLst>
                </a:gridCol>
              </a:tblGrid>
              <a:tr h="675180">
                <a:tc>
                  <a:txBody>
                    <a:bodyPr/>
                    <a:lstStyle/>
                    <a:p>
                      <a:pPr algn="ctr"/>
                      <a:r>
                        <a:rPr lang="en-US" altLang="zh-CN" sz="3600" dirty="0">
                          <a:solidFill>
                            <a:srgbClr val="FF0000"/>
                          </a:solidFill>
                        </a:rPr>
                        <a:t>1</a:t>
                      </a:r>
                      <a:endParaRPr lang="zh-CN" altLang="en-US" sz="3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dirty="0">
                          <a:solidFill>
                            <a:srgbClr val="0070C0"/>
                          </a:solidFill>
                        </a:rPr>
                        <a:t>5</a:t>
                      </a:r>
                      <a:endParaRPr lang="zh-CN" altLang="en-US" sz="36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dirty="0">
                          <a:solidFill>
                            <a:srgbClr val="0070C0"/>
                          </a:solidFill>
                        </a:rPr>
                        <a:t>1</a:t>
                      </a:r>
                      <a:endParaRPr lang="zh-CN" altLang="en-US" sz="36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dirty="0">
                          <a:solidFill>
                            <a:srgbClr val="0070C0"/>
                          </a:solidFill>
                        </a:rPr>
                        <a:t>0</a:t>
                      </a:r>
                      <a:endParaRPr lang="zh-CN" altLang="en-US" sz="36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675180">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b="1" dirty="0">
                          <a:solidFill>
                            <a:srgbClr val="FF0000"/>
                          </a:solidFill>
                        </a:rPr>
                        <a:t>2</a:t>
                      </a:r>
                      <a:endParaRPr lang="zh-CN" altLang="en-US" sz="3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b="1" dirty="0">
                          <a:solidFill>
                            <a:srgbClr val="0070C0"/>
                          </a:solidFill>
                        </a:rPr>
                        <a:t>-2</a:t>
                      </a:r>
                      <a:endParaRPr lang="zh-CN" altLang="en-US" sz="3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b="1" dirty="0">
                          <a:solidFill>
                            <a:srgbClr val="0070C0"/>
                          </a:solidFill>
                        </a:rPr>
                        <a:t>-4</a:t>
                      </a:r>
                      <a:endParaRPr lang="zh-CN" altLang="en-US" sz="3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675180">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b="1" dirty="0">
                          <a:solidFill>
                            <a:srgbClr val="FF0000"/>
                          </a:solidFill>
                        </a:rPr>
                        <a:t>0</a:t>
                      </a:r>
                      <a:endParaRPr lang="zh-CN" altLang="en-US" sz="3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3600" b="1" dirty="0">
                          <a:solidFill>
                            <a:srgbClr val="0070C0"/>
                          </a:solidFill>
                        </a:rPr>
                        <a:t>0</a:t>
                      </a:r>
                      <a:endParaRPr lang="zh-CN" altLang="en-US" sz="3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675180">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b="1" dirty="0">
                          <a:solidFill>
                            <a:srgbClr val="FF0000"/>
                          </a:solidFill>
                        </a:rPr>
                        <a:t>-3</a:t>
                      </a:r>
                      <a:endParaRPr lang="zh-CN" altLang="en-US" sz="3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8" name="文本框 7">
            <a:extLst>
              <a:ext uri="{FF2B5EF4-FFF2-40B4-BE49-F238E27FC236}">
                <a16:creationId xmlns:a16="http://schemas.microsoft.com/office/drawing/2014/main" id="{9DDB27DD-0D12-E99F-7353-42E802578A2D}"/>
              </a:ext>
            </a:extLst>
          </p:cNvPr>
          <p:cNvSpPr txBox="1"/>
          <p:nvPr/>
        </p:nvSpPr>
        <p:spPr>
          <a:xfrm>
            <a:off x="391053" y="919589"/>
            <a:ext cx="65" cy="1768433"/>
          </a:xfrm>
          <a:prstGeom prst="rect">
            <a:avLst/>
          </a:prstGeom>
          <a:noFill/>
        </p:spPr>
        <p:txBody>
          <a:bodyPr wrap="none" lIns="0" tIns="0" rIns="0" bIns="0" rtlCol="0">
            <a:spAutoFit/>
          </a:bodyPr>
          <a:lstStyle/>
          <a:p>
            <a:pPr>
              <a:lnSpc>
                <a:spcPts val="3500"/>
              </a:lnSpc>
            </a:pPr>
            <a:endParaRPr lang="en-US" altLang="zh-CN" sz="2401" dirty="0"/>
          </a:p>
          <a:p>
            <a:pPr>
              <a:lnSpc>
                <a:spcPts val="3500"/>
              </a:lnSpc>
            </a:pPr>
            <a:endParaRPr lang="en-US" altLang="zh-CN" sz="2401" dirty="0"/>
          </a:p>
          <a:p>
            <a:pPr>
              <a:lnSpc>
                <a:spcPts val="3500"/>
              </a:lnSpc>
            </a:pPr>
            <a:endParaRPr lang="en-US" altLang="zh-CN" sz="2401" dirty="0"/>
          </a:p>
          <a:p>
            <a:pPr>
              <a:lnSpc>
                <a:spcPts val="3500"/>
              </a:lnSpc>
            </a:pPr>
            <a:endParaRPr lang="en-US" altLang="zh-CN" sz="2401"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9708D9B-F1F5-2028-AC61-47F506055F1E}"/>
                  </a:ext>
                </a:extLst>
              </p:cNvPr>
              <p:cNvSpPr txBox="1"/>
              <p:nvPr/>
            </p:nvSpPr>
            <p:spPr>
              <a:xfrm>
                <a:off x="-596944" y="670025"/>
                <a:ext cx="17993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oMath>
                  </m:oMathPara>
                </a14:m>
                <a:endParaRPr lang="zh-CN" altLang="en-US" sz="2800" dirty="0"/>
              </a:p>
            </p:txBody>
          </p:sp>
        </mc:Choice>
        <mc:Fallback>
          <p:sp>
            <p:nvSpPr>
              <p:cNvPr id="13" name="文本框 12">
                <a:extLst>
                  <a:ext uri="{FF2B5EF4-FFF2-40B4-BE49-F238E27FC236}">
                    <a16:creationId xmlns:a16="http://schemas.microsoft.com/office/drawing/2014/main" id="{29708D9B-F1F5-2028-AC61-47F506055F1E}"/>
                  </a:ext>
                </a:extLst>
              </p:cNvPr>
              <p:cNvSpPr txBox="1">
                <a:spLocks noRot="1" noChangeAspect="1" noMove="1" noResize="1" noEditPoints="1" noAdjustHandles="1" noChangeArrowheads="1" noChangeShapeType="1" noTextEdit="1"/>
              </p:cNvSpPr>
              <p:nvPr/>
            </p:nvSpPr>
            <p:spPr>
              <a:xfrm>
                <a:off x="-596944" y="670025"/>
                <a:ext cx="1799302"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E6734CF-E368-74D2-B0EA-53E2F6E08558}"/>
                  </a:ext>
                </a:extLst>
              </p:cNvPr>
              <p:cNvSpPr txBox="1"/>
              <p:nvPr/>
            </p:nvSpPr>
            <p:spPr>
              <a:xfrm>
                <a:off x="-596944" y="1339621"/>
                <a:ext cx="17993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oMath>
                  </m:oMathPara>
                </a14:m>
                <a:endParaRPr lang="zh-CN" altLang="en-US" sz="2800" dirty="0"/>
              </a:p>
            </p:txBody>
          </p:sp>
        </mc:Choice>
        <mc:Fallback>
          <p:sp>
            <p:nvSpPr>
              <p:cNvPr id="23" name="文本框 22">
                <a:extLst>
                  <a:ext uri="{FF2B5EF4-FFF2-40B4-BE49-F238E27FC236}">
                    <a16:creationId xmlns:a16="http://schemas.microsoft.com/office/drawing/2014/main" id="{DE6734CF-E368-74D2-B0EA-53E2F6E08558}"/>
                  </a:ext>
                </a:extLst>
              </p:cNvPr>
              <p:cNvSpPr txBox="1">
                <a:spLocks noRot="1" noChangeAspect="1" noMove="1" noResize="1" noEditPoints="1" noAdjustHandles="1" noChangeArrowheads="1" noChangeShapeType="1" noTextEdit="1"/>
              </p:cNvSpPr>
              <p:nvPr/>
            </p:nvSpPr>
            <p:spPr>
              <a:xfrm>
                <a:off x="-596944" y="1339621"/>
                <a:ext cx="1799302"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6D2CF6F-A1F5-7457-79AE-72C17F521CBC}"/>
                  </a:ext>
                </a:extLst>
              </p:cNvPr>
              <p:cNvSpPr txBox="1"/>
              <p:nvPr/>
            </p:nvSpPr>
            <p:spPr>
              <a:xfrm>
                <a:off x="-620885" y="2001279"/>
                <a:ext cx="17993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oMath>
                  </m:oMathPara>
                </a14:m>
                <a:endParaRPr lang="zh-CN" altLang="en-US" sz="2800" dirty="0"/>
              </a:p>
            </p:txBody>
          </p:sp>
        </mc:Choice>
        <mc:Fallback>
          <p:sp>
            <p:nvSpPr>
              <p:cNvPr id="24" name="文本框 23">
                <a:extLst>
                  <a:ext uri="{FF2B5EF4-FFF2-40B4-BE49-F238E27FC236}">
                    <a16:creationId xmlns:a16="http://schemas.microsoft.com/office/drawing/2014/main" id="{36D2CF6F-A1F5-7457-79AE-72C17F521CBC}"/>
                  </a:ext>
                </a:extLst>
              </p:cNvPr>
              <p:cNvSpPr txBox="1">
                <a:spLocks noRot="1" noChangeAspect="1" noMove="1" noResize="1" noEditPoints="1" noAdjustHandles="1" noChangeArrowheads="1" noChangeShapeType="1" noTextEdit="1"/>
              </p:cNvSpPr>
              <p:nvPr/>
            </p:nvSpPr>
            <p:spPr>
              <a:xfrm>
                <a:off x="-620885" y="2001279"/>
                <a:ext cx="1799302"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27DB55B-4792-09BE-7EB2-7B6AB8457635}"/>
                  </a:ext>
                </a:extLst>
              </p:cNvPr>
              <p:cNvSpPr txBox="1"/>
              <p:nvPr/>
            </p:nvSpPr>
            <p:spPr>
              <a:xfrm>
                <a:off x="-619469" y="2693293"/>
                <a:ext cx="17993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oMath>
                  </m:oMathPara>
                </a14:m>
                <a:endParaRPr lang="zh-CN" altLang="en-US" sz="2800" dirty="0"/>
              </a:p>
            </p:txBody>
          </p:sp>
        </mc:Choice>
        <mc:Fallback>
          <p:sp>
            <p:nvSpPr>
              <p:cNvPr id="25" name="文本框 24">
                <a:extLst>
                  <a:ext uri="{FF2B5EF4-FFF2-40B4-BE49-F238E27FC236}">
                    <a16:creationId xmlns:a16="http://schemas.microsoft.com/office/drawing/2014/main" id="{C27DB55B-4792-09BE-7EB2-7B6AB8457635}"/>
                  </a:ext>
                </a:extLst>
              </p:cNvPr>
              <p:cNvSpPr txBox="1">
                <a:spLocks noRot="1" noChangeAspect="1" noMove="1" noResize="1" noEditPoints="1" noAdjustHandles="1" noChangeArrowheads="1" noChangeShapeType="1" noTextEdit="1"/>
              </p:cNvSpPr>
              <p:nvPr/>
            </p:nvSpPr>
            <p:spPr>
              <a:xfrm>
                <a:off x="-619469" y="2693293"/>
                <a:ext cx="1799302"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F2CA446-F2B3-1742-927F-82ED0638C11A}"/>
                  </a:ext>
                </a:extLst>
              </p:cNvPr>
              <p:cNvSpPr txBox="1"/>
              <p:nvPr/>
            </p:nvSpPr>
            <p:spPr>
              <a:xfrm>
                <a:off x="464298" y="119677"/>
                <a:ext cx="93588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oMath>
                  </m:oMathPara>
                </a14:m>
                <a:endParaRPr lang="zh-CN" altLang="en-US" sz="2800" dirty="0"/>
              </a:p>
            </p:txBody>
          </p:sp>
        </mc:Choice>
        <mc:Fallback>
          <p:sp>
            <p:nvSpPr>
              <p:cNvPr id="26" name="文本框 25">
                <a:extLst>
                  <a:ext uri="{FF2B5EF4-FFF2-40B4-BE49-F238E27FC236}">
                    <a16:creationId xmlns:a16="http://schemas.microsoft.com/office/drawing/2014/main" id="{CF2CA446-F2B3-1742-927F-82ED0638C11A}"/>
                  </a:ext>
                </a:extLst>
              </p:cNvPr>
              <p:cNvSpPr txBox="1">
                <a:spLocks noRot="1" noChangeAspect="1" noMove="1" noResize="1" noEditPoints="1" noAdjustHandles="1" noChangeArrowheads="1" noChangeShapeType="1" noTextEdit="1"/>
              </p:cNvSpPr>
              <p:nvPr/>
            </p:nvSpPr>
            <p:spPr>
              <a:xfrm>
                <a:off x="464298" y="119677"/>
                <a:ext cx="93588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4305919-1C85-585C-B478-C59A212B1633}"/>
                  </a:ext>
                </a:extLst>
              </p:cNvPr>
              <p:cNvSpPr txBox="1"/>
              <p:nvPr/>
            </p:nvSpPr>
            <p:spPr>
              <a:xfrm>
                <a:off x="1315699" y="116029"/>
                <a:ext cx="57618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oMath>
                  </m:oMathPara>
                </a14:m>
                <a:endParaRPr lang="zh-CN" altLang="en-US" sz="2800" dirty="0"/>
              </a:p>
            </p:txBody>
          </p:sp>
        </mc:Choice>
        <mc:Fallback>
          <p:sp>
            <p:nvSpPr>
              <p:cNvPr id="27" name="文本框 26">
                <a:extLst>
                  <a:ext uri="{FF2B5EF4-FFF2-40B4-BE49-F238E27FC236}">
                    <a16:creationId xmlns:a16="http://schemas.microsoft.com/office/drawing/2014/main" id="{74305919-1C85-585C-B478-C59A212B1633}"/>
                  </a:ext>
                </a:extLst>
              </p:cNvPr>
              <p:cNvSpPr txBox="1">
                <a:spLocks noRot="1" noChangeAspect="1" noMove="1" noResize="1" noEditPoints="1" noAdjustHandles="1" noChangeArrowheads="1" noChangeShapeType="1" noTextEdit="1"/>
              </p:cNvSpPr>
              <p:nvPr/>
            </p:nvSpPr>
            <p:spPr>
              <a:xfrm>
                <a:off x="1315699" y="116029"/>
                <a:ext cx="576188"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185B53C-864B-4CCA-D0E4-1FFEB73D738C}"/>
                  </a:ext>
                </a:extLst>
              </p:cNvPr>
              <p:cNvSpPr txBox="1"/>
              <p:nvPr/>
            </p:nvSpPr>
            <p:spPr>
              <a:xfrm>
                <a:off x="1835133" y="116029"/>
                <a:ext cx="7980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oMath>
                  </m:oMathPara>
                </a14:m>
                <a:endParaRPr lang="zh-CN" altLang="en-US" sz="2800" dirty="0"/>
              </a:p>
            </p:txBody>
          </p:sp>
        </mc:Choice>
        <mc:Fallback>
          <p:sp>
            <p:nvSpPr>
              <p:cNvPr id="28" name="文本框 27">
                <a:extLst>
                  <a:ext uri="{FF2B5EF4-FFF2-40B4-BE49-F238E27FC236}">
                    <a16:creationId xmlns:a16="http://schemas.microsoft.com/office/drawing/2014/main" id="{1185B53C-864B-4CCA-D0E4-1FFEB73D738C}"/>
                  </a:ext>
                </a:extLst>
              </p:cNvPr>
              <p:cNvSpPr txBox="1">
                <a:spLocks noRot="1" noChangeAspect="1" noMove="1" noResize="1" noEditPoints="1" noAdjustHandles="1" noChangeArrowheads="1" noChangeShapeType="1" noTextEdit="1"/>
              </p:cNvSpPr>
              <p:nvPr/>
            </p:nvSpPr>
            <p:spPr>
              <a:xfrm>
                <a:off x="1835133" y="116029"/>
                <a:ext cx="798092"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D8DB30C-9B3C-29D4-D53A-2F21099EE29D}"/>
                  </a:ext>
                </a:extLst>
              </p:cNvPr>
              <p:cNvSpPr txBox="1"/>
              <p:nvPr/>
            </p:nvSpPr>
            <p:spPr>
              <a:xfrm>
                <a:off x="2411321" y="116029"/>
                <a:ext cx="101346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oMath>
                  </m:oMathPara>
                </a14:m>
                <a:endParaRPr lang="zh-CN" altLang="en-US" sz="2800" dirty="0"/>
              </a:p>
            </p:txBody>
          </p:sp>
        </mc:Choice>
        <mc:Fallback>
          <p:sp>
            <p:nvSpPr>
              <p:cNvPr id="29" name="文本框 28">
                <a:extLst>
                  <a:ext uri="{FF2B5EF4-FFF2-40B4-BE49-F238E27FC236}">
                    <a16:creationId xmlns:a16="http://schemas.microsoft.com/office/drawing/2014/main" id="{5D8DB30C-9B3C-29D4-D53A-2F21099EE29D}"/>
                  </a:ext>
                </a:extLst>
              </p:cNvPr>
              <p:cNvSpPr txBox="1">
                <a:spLocks noRot="1" noChangeAspect="1" noMove="1" noResize="1" noEditPoints="1" noAdjustHandles="1" noChangeArrowheads="1" noChangeShapeType="1" noTextEdit="1"/>
              </p:cNvSpPr>
              <p:nvPr/>
            </p:nvSpPr>
            <p:spPr>
              <a:xfrm>
                <a:off x="2411321" y="116029"/>
                <a:ext cx="1013467" cy="523220"/>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1702133"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5" name="文本框 4">
            <a:extLst>
              <a:ext uri="{FF2B5EF4-FFF2-40B4-BE49-F238E27FC236}">
                <a16:creationId xmlns:a16="http://schemas.microsoft.com/office/drawing/2014/main" id="{CB47FB24-F3A2-94B3-CAC2-6E0F4AB32723}"/>
              </a:ext>
            </a:extLst>
          </p:cNvPr>
          <p:cNvSpPr txBox="1"/>
          <p:nvPr/>
        </p:nvSpPr>
        <p:spPr>
          <a:xfrm>
            <a:off x="-4181538" y="-519877"/>
            <a:ext cx="6619072" cy="2037481"/>
          </a:xfrm>
          <a:prstGeom prst="rect">
            <a:avLst/>
          </a:prstGeom>
          <a:noFill/>
        </p:spPr>
        <p:txBody>
          <a:bodyPr wrap="square">
            <a:spAutoFit/>
          </a:bodyPr>
          <a:lstStyle/>
          <a:p>
            <a:r>
              <a:rPr lang="en-US" altLang="ja-JP" sz="1440" b="1" dirty="0"/>
              <a:t>TSP</a:t>
            </a:r>
            <a:r>
              <a:rPr lang="ja-JP" altLang="en-US" sz="1440" b="1" dirty="0"/>
              <a:t>（巡回セールスマン）問題</a:t>
            </a:r>
            <a:endParaRPr lang="en-US" altLang="ja-JP" sz="1440"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1575357" y="3704829"/>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4181538" y="1596627"/>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4071990" y="2026069"/>
          <a:ext cx="3794802" cy="3030954"/>
        </p:xfrm>
        <a:graphic>
          <a:graphicData uri="http://schemas.openxmlformats.org/drawingml/2006/table">
            <a:tbl>
              <a:tblPr firstRow="1" bandRow="1">
                <a:tableStyleId>{5C22544A-7EE6-4342-B048-85BDC9FD1C3A}</a:tableStyleId>
              </a:tblPr>
              <a:tblGrid>
                <a:gridCol w="632466">
                  <a:extLst>
                    <a:ext uri="{9D8B030D-6E8A-4147-A177-3AD203B41FA5}">
                      <a16:colId xmlns:a16="http://schemas.microsoft.com/office/drawing/2014/main" val="4048087300"/>
                    </a:ext>
                  </a:extLst>
                </a:gridCol>
                <a:gridCol w="632466">
                  <a:extLst>
                    <a:ext uri="{9D8B030D-6E8A-4147-A177-3AD203B41FA5}">
                      <a16:colId xmlns:a16="http://schemas.microsoft.com/office/drawing/2014/main" val="829567495"/>
                    </a:ext>
                  </a:extLst>
                </a:gridCol>
                <a:gridCol w="632466">
                  <a:extLst>
                    <a:ext uri="{9D8B030D-6E8A-4147-A177-3AD203B41FA5}">
                      <a16:colId xmlns:a16="http://schemas.microsoft.com/office/drawing/2014/main" val="1869609705"/>
                    </a:ext>
                  </a:extLst>
                </a:gridCol>
                <a:gridCol w="632466">
                  <a:extLst>
                    <a:ext uri="{9D8B030D-6E8A-4147-A177-3AD203B41FA5}">
                      <a16:colId xmlns:a16="http://schemas.microsoft.com/office/drawing/2014/main" val="2610860937"/>
                    </a:ext>
                  </a:extLst>
                </a:gridCol>
                <a:gridCol w="632466">
                  <a:extLst>
                    <a:ext uri="{9D8B030D-6E8A-4147-A177-3AD203B41FA5}">
                      <a16:colId xmlns:a16="http://schemas.microsoft.com/office/drawing/2014/main" val="81708999"/>
                    </a:ext>
                  </a:extLst>
                </a:gridCol>
                <a:gridCol w="632466">
                  <a:extLst>
                    <a:ext uri="{9D8B030D-6E8A-4147-A177-3AD203B41FA5}">
                      <a16:colId xmlns:a16="http://schemas.microsoft.com/office/drawing/2014/main" val="2478854051"/>
                    </a:ext>
                  </a:extLst>
                </a:gridCol>
              </a:tblGrid>
              <a:tr h="656178">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600" dirty="0">
                          <a:solidFill>
                            <a:schemeClr val="tx1"/>
                          </a:solidFill>
                        </a:rPr>
                        <a:t>町</a:t>
                      </a:r>
                      <a:r>
                        <a:rPr lang="en-US" altLang="ja-JP" sz="600" dirty="0">
                          <a:solidFill>
                            <a:schemeClr val="tx1"/>
                          </a:solidFill>
                        </a:rPr>
                        <a:t>1</a:t>
                      </a:r>
                      <a:endParaRPr lang="zh-CN" altLang="en-US" sz="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dirty="0">
                          <a:solidFill>
                            <a:schemeClr val="tx1"/>
                          </a:solidFill>
                        </a:rPr>
                        <a:t>町</a:t>
                      </a:r>
                      <a:r>
                        <a:rPr lang="en-US" altLang="ja-JP" sz="600" dirty="0">
                          <a:solidFill>
                            <a:schemeClr val="tx1"/>
                          </a:solidFill>
                        </a:rPr>
                        <a:t>2</a:t>
                      </a:r>
                      <a:endParaRPr lang="zh-CN" altLang="en-US" sz="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dirty="0">
                          <a:solidFill>
                            <a:schemeClr val="tx1"/>
                          </a:solidFill>
                        </a:rPr>
                        <a:t>町</a:t>
                      </a:r>
                      <a:r>
                        <a:rPr lang="en-US" altLang="ja-JP" sz="600" dirty="0">
                          <a:solidFill>
                            <a:schemeClr val="tx1"/>
                          </a:solidFill>
                        </a:rPr>
                        <a:t>3</a:t>
                      </a:r>
                      <a:endParaRPr lang="zh-CN" altLang="en-US" sz="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dirty="0">
                          <a:solidFill>
                            <a:schemeClr val="tx1"/>
                          </a:solidFill>
                        </a:rPr>
                        <a:t>町</a:t>
                      </a:r>
                      <a:r>
                        <a:rPr lang="en-US" altLang="ja-JP" sz="600" dirty="0">
                          <a:solidFill>
                            <a:schemeClr val="tx1"/>
                          </a:solidFill>
                        </a:rPr>
                        <a:t>4</a:t>
                      </a:r>
                      <a:endParaRPr lang="zh-CN" altLang="en-US" sz="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dirty="0">
                          <a:solidFill>
                            <a:schemeClr val="tx1"/>
                          </a:solidFill>
                        </a:rPr>
                        <a:t>町</a:t>
                      </a:r>
                      <a:r>
                        <a:rPr lang="en-US" altLang="ja-JP" sz="600" dirty="0">
                          <a:solidFill>
                            <a:schemeClr val="tx1"/>
                          </a:solidFill>
                        </a:rPr>
                        <a:t>5</a:t>
                      </a:r>
                      <a:endParaRPr lang="zh-CN" altLang="en-US" sz="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b="1" dirty="0">
                          <a:solidFill>
                            <a:schemeClr val="tx1"/>
                          </a:solidFill>
                        </a:rPr>
                        <a:t>町</a:t>
                      </a:r>
                      <a:r>
                        <a:rPr lang="en-US" altLang="ja-JP" sz="600" b="1" dirty="0">
                          <a:solidFill>
                            <a:schemeClr val="tx1"/>
                          </a:solidFill>
                        </a:rPr>
                        <a:t>1</a:t>
                      </a:r>
                      <a:endParaRPr lang="zh-CN" altLang="en-US" sz="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0</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1</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3</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3</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2</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b="1" dirty="0">
                          <a:solidFill>
                            <a:schemeClr val="tx1"/>
                          </a:solidFill>
                        </a:rPr>
                        <a:t>町</a:t>
                      </a:r>
                      <a:r>
                        <a:rPr lang="en-US" altLang="ja-JP" sz="600" b="1" dirty="0">
                          <a:solidFill>
                            <a:schemeClr val="tx1"/>
                          </a:solidFill>
                        </a:rPr>
                        <a:t>2</a:t>
                      </a:r>
                      <a:endParaRPr lang="zh-CN" altLang="en-US" sz="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600" dirty="0"/>
                        <a:t>0</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2</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3</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7</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b="1" dirty="0">
                          <a:solidFill>
                            <a:schemeClr val="tx1"/>
                          </a:solidFill>
                        </a:rPr>
                        <a:t>町</a:t>
                      </a:r>
                      <a:r>
                        <a:rPr lang="en-US" altLang="ja-JP" sz="600" b="1" dirty="0">
                          <a:solidFill>
                            <a:schemeClr val="tx1"/>
                          </a:solidFill>
                        </a:rPr>
                        <a:t>3</a:t>
                      </a:r>
                      <a:endParaRPr lang="zh-CN" altLang="en-US" sz="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600" dirty="0"/>
                        <a:t>0</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2</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6</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 b="1" dirty="0">
                          <a:solidFill>
                            <a:schemeClr val="tx1"/>
                          </a:solidFill>
                        </a:rPr>
                        <a:t>町</a:t>
                      </a:r>
                      <a:r>
                        <a:rPr lang="en-US" altLang="ja-JP" sz="600" b="1" dirty="0">
                          <a:solidFill>
                            <a:schemeClr val="tx1"/>
                          </a:solidFill>
                        </a:rPr>
                        <a:t>4</a:t>
                      </a:r>
                      <a:endParaRPr lang="zh-CN" altLang="en-US" sz="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600" dirty="0"/>
                        <a:t>0</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600" dirty="0"/>
                        <a:t>3</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sz="6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600" dirty="0"/>
                        <a:t>0</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1307311" y="1072925"/>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4539843" y="1072925"/>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4807889" y="1340972"/>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5121925" y="1340971"/>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5911059" y="1451999"/>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5121925" y="2259491"/>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4807889" y="1813953"/>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1633670" y="3104549"/>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4656935" y="3104548"/>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3507570" y="1800233"/>
            <a:ext cx="764228"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61" name="文本框 60">
            <a:extLst>
              <a:ext uri="{FF2B5EF4-FFF2-40B4-BE49-F238E27FC236}">
                <a16:creationId xmlns:a16="http://schemas.microsoft.com/office/drawing/2014/main" id="{E772EF01-3834-299D-6296-7D24858EA997}"/>
              </a:ext>
            </a:extLst>
          </p:cNvPr>
          <p:cNvSpPr txBox="1"/>
          <p:nvPr/>
        </p:nvSpPr>
        <p:spPr>
          <a:xfrm>
            <a:off x="3471583" y="1519044"/>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4489755"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5" name="文本框 4">
            <a:extLst>
              <a:ext uri="{FF2B5EF4-FFF2-40B4-BE49-F238E27FC236}">
                <a16:creationId xmlns:a16="http://schemas.microsoft.com/office/drawing/2014/main" id="{CB47FB24-F3A2-94B3-CAC2-6E0F4AB32723}"/>
              </a:ext>
            </a:extLst>
          </p:cNvPr>
          <p:cNvSpPr txBox="1"/>
          <p:nvPr/>
        </p:nvSpPr>
        <p:spPr>
          <a:xfrm>
            <a:off x="-3958648" y="-579278"/>
            <a:ext cx="6210959" cy="1545038"/>
          </a:xfrm>
          <a:prstGeom prst="rect">
            <a:avLst/>
          </a:prstGeom>
          <a:noFill/>
        </p:spPr>
        <p:txBody>
          <a:bodyPr wrap="square">
            <a:spAutoFit/>
          </a:bodyPr>
          <a:lstStyle/>
          <a:p>
            <a:r>
              <a:rPr lang="en-US" altLang="ja-JP" sz="1440" b="1" dirty="0"/>
              <a:t>TSP</a:t>
            </a:r>
            <a:r>
              <a:rPr lang="ja-JP" altLang="en-US" sz="1440" b="1" dirty="0"/>
              <a:t>（巡回セールスマン）問題の</a:t>
            </a:r>
            <a:r>
              <a:rPr lang="en-US" altLang="ja-JP" sz="1440" b="1" dirty="0"/>
              <a:t>QUBO</a:t>
            </a:r>
            <a:r>
              <a:rPr lang="ja-JP" altLang="en-US" sz="1440" b="1" dirty="0"/>
              <a:t>モデル</a:t>
            </a:r>
            <a:endParaRPr lang="en-US" altLang="ja-JP" sz="1440"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21" indent="-285721">
              <a:buFont typeface="Arial" panose="020B0604020202020204" pitchFamily="34" charset="0"/>
              <a:buChar char="•"/>
            </a:pPr>
            <a:r>
              <a:rPr lang="ja-JP" altLang="en-US" sz="1600" dirty="0"/>
              <a:t>目的関数</a:t>
            </a:r>
            <a:endParaRPr lang="en-US" altLang="ja-JP" sz="1600" dirty="0"/>
          </a:p>
          <a:p>
            <a:pPr marL="285721" indent="-285721">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994689" y="665663"/>
                <a:ext cx="6097022" cy="4275338"/>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i="1">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r>
                                <a:rPr lang="en-US" altLang="zh-CN" sz="1600" i="1">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番目訪れる</m:t>
                              </m:r>
                            </m:e>
                            <m:e>
                              <m:r>
                                <a:rPr lang="en-US" altLang="ja-JP" sz="1600" i="1">
                                  <a:latin typeface="Cambria Math" panose="02040503050406030204" pitchFamily="18" charset="0"/>
                                </a:rPr>
                                <m:t>     </m:t>
                              </m:r>
                              <m:r>
                                <a:rPr lang="en-US" altLang="zh-CN" sz="1600" i="1">
                                  <a:latin typeface="Cambria Math" panose="02040503050406030204" pitchFamily="18" charset="0"/>
                                </a:rPr>
                                <m:t>0,  </m:t>
                              </m:r>
                              <m:r>
                                <a:rPr lang="ja-JP" altLang="en-US" sz="1600" i="1">
                                  <a:latin typeface="Cambria Math" panose="02040503050406030204" pitchFamily="18" charset="0"/>
                                </a:rPr>
                                <m:t>町</m:t>
                              </m:r>
                              <m:r>
                                <a:rPr lang="en-US" altLang="zh-CN" sz="1600" i="1">
                                  <a:latin typeface="Cambria Math" panose="02040503050406030204" pitchFamily="18" charset="0"/>
                                </a:rPr>
                                <m:t>𝑖</m:t>
                              </m:r>
                              <m:r>
                                <a:rPr lang="ja-JP" altLang="en-US" sz="1600" i="1">
                                  <a:latin typeface="Cambria Math" panose="02040503050406030204" pitchFamily="18" charset="0"/>
                                </a:rPr>
                                <m:t>へ</m:t>
                              </m:r>
                              <m:r>
                                <a:rPr lang="en-US" altLang="zh-CN" sz="1600" i="1">
                                  <a:latin typeface="Cambria Math" panose="02040503050406030204" pitchFamily="18" charset="0"/>
                                </a:rPr>
                                <m:t>𝑡</m:t>
                              </m:r>
                              <m:r>
                                <a:rPr lang="ja-JP" altLang="en-US" sz="1600" i="1">
                                  <a:latin typeface="Cambria Math" panose="02040503050406030204" pitchFamily="18" charset="0"/>
                                </a:rPr>
                                <m:t>番目</m:t>
                              </m:r>
                              <m:r>
                                <a:rPr lang="ja-JP" altLang="en-US" sz="1600" i="1">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1,1</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1,2</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1,</m:t>
                        </m:r>
                        <m:r>
                          <a:rPr lang="en-US" altLang="zh-CN" sz="1440" i="1">
                            <a:latin typeface="Cambria Math" panose="02040503050406030204" pitchFamily="18" charset="0"/>
                          </a:rPr>
                          <m:t>3</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1,</m:t>
                        </m:r>
                        <m:r>
                          <a:rPr lang="en-US" altLang="zh-CN" sz="1440" i="1">
                            <a:latin typeface="Cambria Math" panose="02040503050406030204" pitchFamily="18" charset="0"/>
                          </a:rPr>
                          <m:t>4</m:t>
                        </m:r>
                      </m:sub>
                    </m:sSub>
                  </m:oMath>
                </a14:m>
                <a:endParaRPr lang="en-US" altLang="zh-CN" sz="1440" dirty="0"/>
              </a:p>
              <a:p>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2,1</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2,2</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2</m:t>
                        </m:r>
                        <m:r>
                          <a:rPr lang="en-US" altLang="zh-CN" sz="1440" i="1">
                            <a:latin typeface="Cambria Math" panose="02040503050406030204" pitchFamily="18" charset="0"/>
                          </a:rPr>
                          <m:t>,</m:t>
                        </m:r>
                        <m:r>
                          <a:rPr lang="en-US" altLang="zh-CN" sz="1440" i="1">
                            <a:latin typeface="Cambria Math" panose="02040503050406030204" pitchFamily="18" charset="0"/>
                          </a:rPr>
                          <m:t>3</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2</m:t>
                        </m:r>
                        <m:r>
                          <a:rPr lang="en-US" altLang="zh-CN" sz="1440" i="1">
                            <a:latin typeface="Cambria Math" panose="02040503050406030204" pitchFamily="18" charset="0"/>
                          </a:rPr>
                          <m:t>,</m:t>
                        </m:r>
                        <m:r>
                          <a:rPr lang="en-US" altLang="zh-CN" sz="1440" i="1">
                            <a:latin typeface="Cambria Math" panose="02040503050406030204" pitchFamily="18" charset="0"/>
                          </a:rPr>
                          <m:t>4</m:t>
                        </m:r>
                      </m:sub>
                    </m:sSub>
                  </m:oMath>
                </a14:m>
                <a:endParaRPr lang="en-US" altLang="zh-CN" sz="1440" dirty="0"/>
              </a:p>
              <a:p>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3,1</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3,2</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3</m:t>
                        </m:r>
                        <m:r>
                          <a:rPr lang="en-US" altLang="zh-CN" sz="1440" i="1">
                            <a:latin typeface="Cambria Math" panose="02040503050406030204" pitchFamily="18" charset="0"/>
                          </a:rPr>
                          <m:t>,</m:t>
                        </m:r>
                        <m:r>
                          <a:rPr lang="en-US" altLang="zh-CN" sz="1440" i="1">
                            <a:latin typeface="Cambria Math" panose="02040503050406030204" pitchFamily="18" charset="0"/>
                          </a:rPr>
                          <m:t>3</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3</m:t>
                        </m:r>
                        <m:r>
                          <a:rPr lang="en-US" altLang="zh-CN" sz="1440" i="1">
                            <a:latin typeface="Cambria Math" panose="02040503050406030204" pitchFamily="18" charset="0"/>
                          </a:rPr>
                          <m:t>,</m:t>
                        </m:r>
                        <m:r>
                          <a:rPr lang="en-US" altLang="zh-CN" sz="1440" i="1">
                            <a:latin typeface="Cambria Math" panose="02040503050406030204" pitchFamily="18" charset="0"/>
                          </a:rPr>
                          <m:t>4</m:t>
                        </m:r>
                      </m:sub>
                    </m:sSub>
                  </m:oMath>
                </a14:m>
                <a:endParaRPr lang="en-US" altLang="zh-CN" sz="1440" dirty="0"/>
              </a:p>
              <a:p>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4,1</m:t>
                        </m:r>
                      </m:sub>
                    </m:sSub>
                    <m:r>
                      <a:rPr lang="en-US" altLang="zh-CN" sz="1440" i="1">
                        <a:latin typeface="Cambria Math" panose="02040503050406030204" pitchFamily="18" charset="0"/>
                      </a:rPr>
                      <m:t>,</m:t>
                    </m:r>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4,2</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4</m:t>
                        </m:r>
                        <m:r>
                          <a:rPr lang="en-US" altLang="zh-CN" sz="1440" i="1">
                            <a:latin typeface="Cambria Math" panose="02040503050406030204" pitchFamily="18" charset="0"/>
                          </a:rPr>
                          <m:t>,</m:t>
                        </m:r>
                        <m:r>
                          <a:rPr lang="en-US" altLang="zh-CN" sz="1440" i="1">
                            <a:latin typeface="Cambria Math" panose="02040503050406030204" pitchFamily="18" charset="0"/>
                          </a:rPr>
                          <m:t>3</m:t>
                        </m:r>
                      </m:sub>
                    </m:sSub>
                    <m:r>
                      <a:rPr lang="en-US" altLang="zh-CN" sz="1440" i="1">
                        <a:latin typeface="Cambria Math" panose="02040503050406030204" pitchFamily="18" charset="0"/>
                      </a:rPr>
                      <m:t>,</m:t>
                    </m:r>
                  </m:oMath>
                </a14:m>
                <a:r>
                  <a:rPr lang="en-US" altLang="zh-CN" sz="1440" dirty="0"/>
                  <a:t> </a:t>
                </a:r>
                <a14:m>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𝑥</m:t>
                        </m:r>
                      </m:e>
                      <m:sub>
                        <m:r>
                          <a:rPr lang="en-US" altLang="zh-CN" sz="1440" i="1">
                            <a:latin typeface="Cambria Math" panose="02040503050406030204" pitchFamily="18" charset="0"/>
                          </a:rPr>
                          <m:t>4</m:t>
                        </m:r>
                        <m:r>
                          <a:rPr lang="en-US" altLang="zh-CN" sz="1440" i="1">
                            <a:latin typeface="Cambria Math" panose="02040503050406030204" pitchFamily="18" charset="0"/>
                          </a:rPr>
                          <m:t>,</m:t>
                        </m:r>
                        <m:r>
                          <a:rPr lang="en-US" altLang="zh-CN" sz="1440" i="1">
                            <a:latin typeface="Cambria Math" panose="02040503050406030204" pitchFamily="18" charset="0"/>
                          </a:rPr>
                          <m:t>4</m:t>
                        </m:r>
                      </m:sub>
                    </m:sSub>
                  </m:oMath>
                </a14:m>
                <a:endParaRPr lang="en-US" altLang="zh-CN" sz="1440"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dirty="0"/>
                  <a:t>：町</a:t>
                </a:r>
                <a14:m>
                  <m:oMath xmlns:m="http://schemas.openxmlformats.org/officeDocument/2006/math">
                    <m:r>
                      <a:rPr lang="en-US" altLang="ja-JP" sz="1600" i="1">
                        <a:latin typeface="Cambria Math" panose="02040503050406030204" pitchFamily="18" charset="0"/>
                      </a:rPr>
                      <m:t>𝑖</m:t>
                    </m:r>
                  </m:oMath>
                </a14:m>
                <a:r>
                  <a:rPr lang="ja-JP" altLang="en-US" sz="1600" dirty="0"/>
                  <a:t>と町</a:t>
                </a:r>
                <a14:m>
                  <m:oMath xmlns:m="http://schemas.openxmlformats.org/officeDocument/2006/math">
                    <m:r>
                      <a:rPr lang="en-US" altLang="ja-JP" sz="1600" i="1">
                        <a:latin typeface="Cambria Math" panose="02040503050406030204" pitchFamily="18" charset="0"/>
                      </a:rPr>
                      <m:t>𝑗</m:t>
                    </m:r>
                  </m:oMath>
                </a14:m>
                <a:r>
                  <a:rPr lang="ja-JP" altLang="en-US" sz="1600" dirty="0"/>
                  <a:t>の距離</a:t>
                </a:r>
                <a:endParaRPr lang="en-US" altLang="zh-CN" sz="160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94689" y="665663"/>
                <a:ext cx="6097022" cy="4275338"/>
              </a:xfrm>
              <a:prstGeom prst="rect">
                <a:avLst/>
              </a:prstGeom>
              <a:blipFill>
                <a:blip r:embed="rId2"/>
                <a:stretch>
                  <a:fillRect l="-600" t="-427" b="-427"/>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1494684" y="174158"/>
            <a:ext cx="6332270" cy="3166136"/>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1494683" y="-265524"/>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1494682" y="3722002"/>
            <a:ext cx="2459756" cy="973569"/>
            <a:chOff x="5724326" y="5590921"/>
            <a:chExt cx="2776495" cy="1453981"/>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526534"/>
              <a:chOff x="5611294" y="5893233"/>
              <a:chExt cx="2345039" cy="526534"/>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526533"/>
                <a:chOff x="6750187" y="5893234"/>
                <a:chExt cx="484705" cy="526533"/>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7391D58-563B-8E97-6BD4-C58B79E96B68}"/>
                        </a:ext>
                      </a:extLst>
                    </p:cNvPr>
                    <p:cNvSpPr txBox="1"/>
                    <p:nvPr/>
                  </p:nvSpPr>
                  <p:spPr>
                    <a:xfrm>
                      <a:off x="6888003" y="5950923"/>
                      <a:ext cx="301321" cy="468844"/>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440" i="1">
                                <a:solidFill>
                                  <a:schemeClr val="bg1"/>
                                </a:solidFill>
                                <a:latin typeface="Cambria Math" panose="02040503050406030204" pitchFamily="18" charset="0"/>
                              </a:rPr>
                              <m:t>𝑖</m:t>
                            </m:r>
                          </m:oMath>
                        </m:oMathPara>
                      </a14:m>
                      <a:endParaRPr lang="zh-CN" altLang="en-US" sz="1440" dirty="0">
                        <a:solidFill>
                          <a:schemeClr val="bg1"/>
                        </a:solidFill>
                      </a:endParaRPr>
                    </a:p>
                  </p:txBody>
                </p:sp>
              </mc:Choice>
              <mc:Fallback>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3" y="5950923"/>
                      <a:ext cx="301321" cy="468844"/>
                    </a:xfrm>
                    <a:prstGeom prst="rect">
                      <a:avLst/>
                    </a:prstGeom>
                    <a:blipFill>
                      <a:blip r:embed="rId4"/>
                      <a:stretch>
                        <a:fillRect/>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96491"/>
                <a:chOff x="8290778" y="5865587"/>
                <a:chExt cx="484705" cy="496491"/>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A568DD0-904B-D488-60D7-01A061A7C3ED}"/>
                        </a:ext>
                      </a:extLst>
                    </p:cNvPr>
                    <p:cNvSpPr txBox="1"/>
                    <p:nvPr/>
                  </p:nvSpPr>
                  <p:spPr>
                    <a:xfrm>
                      <a:off x="8381782" y="5893235"/>
                      <a:ext cx="393701" cy="468843"/>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440" i="1">
                                <a:solidFill>
                                  <a:schemeClr val="bg1"/>
                                </a:solidFill>
                                <a:latin typeface="Cambria Math" panose="02040503050406030204" pitchFamily="18" charset="0"/>
                              </a:rPr>
                              <m:t>𝑗</m:t>
                            </m:r>
                          </m:oMath>
                        </m:oMathPara>
                      </a14:m>
                      <a:endParaRPr lang="en-US" altLang="zh-CN" sz="1440" dirty="0">
                        <a:solidFill>
                          <a:schemeClr val="bg1"/>
                        </a:solidFill>
                      </a:endParaRPr>
                    </a:p>
                  </p:txBody>
                </p:sp>
              </mc:Choice>
              <mc:Fallback>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2" y="5893235"/>
                      <a:ext cx="393701" cy="468843"/>
                    </a:xfrm>
                    <a:prstGeom prst="rect">
                      <a:avLst/>
                    </a:prstGeom>
                    <a:blipFill>
                      <a:blip r:embed="rId5"/>
                      <a:stretch>
                        <a:fillRect b="-7843"/>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5A6E4D12-6893-71AE-B665-5D7E932F2E29}"/>
                    </a:ext>
                  </a:extLst>
                </p:cNvPr>
                <p:cNvSpPr txBox="1"/>
                <p:nvPr/>
              </p:nvSpPr>
              <p:spPr>
                <a:xfrm>
                  <a:off x="6768081" y="5838243"/>
                  <a:ext cx="335756" cy="357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40" i="1">
                                <a:latin typeface="Cambria Math" panose="02040503050406030204" pitchFamily="18" charset="0"/>
                              </a:rPr>
                            </m:ctrlPr>
                          </m:sSubPr>
                          <m:e>
                            <m:r>
                              <a:rPr lang="en-US" altLang="zh-CN" sz="1440" i="1">
                                <a:latin typeface="Cambria Math" panose="02040503050406030204" pitchFamily="18" charset="0"/>
                              </a:rPr>
                              <m:t>𝑑</m:t>
                            </m:r>
                          </m:e>
                          <m:sub>
                            <m:r>
                              <a:rPr lang="en-US" altLang="zh-CN" sz="1440" i="1">
                                <a:latin typeface="Cambria Math" panose="02040503050406030204" pitchFamily="18" charset="0"/>
                              </a:rPr>
                              <m:t>𝑖</m:t>
                            </m:r>
                            <m:r>
                              <a:rPr lang="en-US" altLang="zh-CN" sz="1440" i="1">
                                <a:latin typeface="Cambria Math" panose="02040503050406030204" pitchFamily="18" charset="0"/>
                              </a:rPr>
                              <m:t>,</m:t>
                            </m:r>
                            <m:r>
                              <a:rPr lang="en-US" altLang="zh-CN" sz="1440" i="1">
                                <a:latin typeface="Cambria Math" panose="02040503050406030204" pitchFamily="18" charset="0"/>
                              </a:rPr>
                              <m:t>𝑗</m:t>
                            </m:r>
                          </m:sub>
                        </m:sSub>
                      </m:oMath>
                    </m:oMathPara>
                  </a14:m>
                  <a:endParaRPr lang="zh-CN" altLang="en-US" sz="1440" dirty="0"/>
                </a:p>
              </p:txBody>
            </p:sp>
          </mc:Choice>
          <mc:Fallback>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1" y="5838243"/>
                  <a:ext cx="335756" cy="357570"/>
                </a:xfrm>
                <a:prstGeom prst="rect">
                  <a:avLst/>
                </a:prstGeom>
                <a:blipFill>
                  <a:blip r:embed="rId6"/>
                  <a:stretch>
                    <a:fillRect l="-16327" r="-10204" b="-256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8"/>
                  <a:ext cx="624612" cy="799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440" i="1">
                            <a:latin typeface="Cambria Math" panose="02040503050406030204" pitchFamily="18" charset="0"/>
                          </a:rPr>
                          <m:t>𝑡</m:t>
                        </m:r>
                      </m:oMath>
                    </m:oMathPara>
                  </a14:m>
                  <a:endParaRPr lang="en-US" altLang="ja-JP" sz="1440" dirty="0"/>
                </a:p>
                <a:p>
                  <a:r>
                    <a:rPr lang="ja-JP" altLang="en-US" sz="1440" dirty="0"/>
                    <a:t>番目</a:t>
                  </a:r>
                  <a:endParaRPr lang="zh-CN" altLang="en-US" sz="1440" dirty="0"/>
                </a:p>
              </p:txBody>
            </p:sp>
          </mc:Choice>
          <mc:Fallback>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8"/>
                  <a:ext cx="624612" cy="799791"/>
                </a:xfrm>
                <a:prstGeom prst="rect">
                  <a:avLst/>
                </a:prstGeom>
                <a:blipFill>
                  <a:blip r:embed="rId7"/>
                  <a:stretch>
                    <a:fillRect l="-3297" r="-3297" b="-113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1312DFC-717B-AA48-8E0F-91A5BA124494}"/>
                    </a:ext>
                  </a:extLst>
                </p:cNvPr>
                <p:cNvSpPr txBox="1"/>
                <p:nvPr/>
              </p:nvSpPr>
              <p:spPr>
                <a:xfrm>
                  <a:off x="7326870" y="6245111"/>
                  <a:ext cx="1173951" cy="79979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sz="1440" i="1">
                                <a:latin typeface="Cambria Math" panose="02040503050406030204" pitchFamily="18" charset="0"/>
                              </a:rPr>
                            </m:ctrlPr>
                          </m:dPr>
                          <m:e>
                            <m:r>
                              <a:rPr lang="en-US" altLang="ja-JP" sz="1440" i="1">
                                <a:latin typeface="Cambria Math" panose="02040503050406030204" pitchFamily="18" charset="0"/>
                              </a:rPr>
                              <m:t>𝑡</m:t>
                            </m:r>
                            <m:r>
                              <a:rPr lang="en-US" altLang="ja-JP" sz="1440" i="1">
                                <a:latin typeface="Cambria Math" panose="02040503050406030204" pitchFamily="18" charset="0"/>
                              </a:rPr>
                              <m:t>+1</m:t>
                            </m:r>
                          </m:e>
                        </m:d>
                        <m:r>
                          <a:rPr lang="en-US" altLang="ja-JP" sz="1440" i="1">
                            <a:latin typeface="Cambria Math" panose="02040503050406030204" pitchFamily="18" charset="0"/>
                          </a:rPr>
                          <m:t>%4</m:t>
                        </m:r>
                      </m:oMath>
                    </m:oMathPara>
                  </a14:m>
                  <a:endParaRPr lang="en-US" altLang="ja-JP" sz="1440" dirty="0"/>
                </a:p>
                <a:p>
                  <a:pPr algn="ctr"/>
                  <a:r>
                    <a:rPr lang="ja-JP" altLang="en-US" sz="1440" dirty="0"/>
                    <a:t>番目</a:t>
                  </a:r>
                  <a:endParaRPr lang="zh-CN" altLang="en-US" sz="1440" dirty="0"/>
                </a:p>
              </p:txBody>
            </p:sp>
          </mc:Choice>
          <mc:Fallback>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26870" y="6245111"/>
                  <a:ext cx="1173951" cy="799791"/>
                </a:xfrm>
                <a:prstGeom prst="rect">
                  <a:avLst/>
                </a:prstGeom>
                <a:blipFill>
                  <a:blip r:embed="rId8"/>
                  <a:stretch>
                    <a:fillRect b="-1136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4489755"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5" name="文本框 4">
            <a:extLst>
              <a:ext uri="{FF2B5EF4-FFF2-40B4-BE49-F238E27FC236}">
                <a16:creationId xmlns:a16="http://schemas.microsoft.com/office/drawing/2014/main" id="{CB47FB24-F3A2-94B3-CAC2-6E0F4AB32723}"/>
              </a:ext>
            </a:extLst>
          </p:cNvPr>
          <p:cNvSpPr txBox="1"/>
          <p:nvPr/>
        </p:nvSpPr>
        <p:spPr>
          <a:xfrm>
            <a:off x="-3932693" y="-604048"/>
            <a:ext cx="6210959" cy="4253472"/>
          </a:xfrm>
          <a:prstGeom prst="rect">
            <a:avLst/>
          </a:prstGeom>
          <a:noFill/>
        </p:spPr>
        <p:txBody>
          <a:bodyPr wrap="square">
            <a:spAutoFit/>
          </a:bodyPr>
          <a:lstStyle/>
          <a:p>
            <a:r>
              <a:rPr lang="en-US" altLang="ja-JP" sz="1440" b="1" dirty="0"/>
              <a:t>TSP</a:t>
            </a:r>
            <a:r>
              <a:rPr lang="ja-JP" altLang="en-US" sz="1440" b="1" dirty="0"/>
              <a:t>（巡回セールスマン）問題の</a:t>
            </a:r>
            <a:r>
              <a:rPr lang="en-US" altLang="ja-JP" sz="1440" b="1" dirty="0"/>
              <a:t>QUBO</a:t>
            </a:r>
            <a:r>
              <a:rPr lang="ja-JP" altLang="en-US" sz="1440" b="1" dirty="0"/>
              <a:t>モデル</a:t>
            </a:r>
            <a:endParaRPr lang="en-US" altLang="ja-JP" sz="1440"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21" indent="-285721">
              <a:buFont typeface="Arial" panose="020B0604020202020204" pitchFamily="34" charset="0"/>
              <a:buChar char="•"/>
            </a:pPr>
            <a:r>
              <a:rPr lang="ja-JP" altLang="en-US" sz="1600" dirty="0"/>
              <a:t>目的関数</a:t>
            </a:r>
            <a:endParaRPr lang="en-US" altLang="ja-JP" sz="1600" dirty="0"/>
          </a:p>
          <a:p>
            <a:pPr marL="285721" indent="-285721">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373769" y="1509846"/>
                <a:ext cx="2459328"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a:latin typeface="Cambria Math" panose="02040503050406030204" pitchFamily="18" charset="0"/>
                      </a:rPr>
                      <m:t>1</m:t>
                    </m:r>
                  </m:oMath>
                </a14:m>
                <a:endParaRPr lang="zh-CN" altLang="en-US" sz="1600"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73769" y="1509846"/>
                <a:ext cx="2459328" cy="338554"/>
              </a:xfrm>
              <a:prstGeom prst="rect">
                <a:avLst/>
              </a:prstGeom>
              <a:blipFill>
                <a:blip r:embed="rId2"/>
                <a:stretch>
                  <a:fillRect l="-1489"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325358" y="1930347"/>
                <a:ext cx="2270657" cy="697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a:latin typeface="Cambria Math" panose="02040503050406030204" pitchFamily="18" charset="0"/>
                            </a:rPr>
                          </m:ctrlPr>
                        </m:naryPr>
                        <m:sub>
                          <m: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     </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r>
                            <a:rPr lang="en-US" altLang="zh-CN" sz="1400" i="1">
                              <a:latin typeface="Cambria Math" panose="02040503050406030204" pitchFamily="18" charset="0"/>
                            </a:rPr>
                            <m:t>=1,2,3,4</m:t>
                          </m:r>
                        </m:e>
                      </m:d>
                    </m:oMath>
                  </m:oMathPara>
                </a14:m>
                <a:endParaRPr lang="zh-CN" altLang="en-US" sz="1400"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25358" y="1930347"/>
                <a:ext cx="2270657" cy="69711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325358" y="3450845"/>
                <a:ext cx="2459328"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a:latin typeface="Cambria Math" panose="02040503050406030204" pitchFamily="18" charset="0"/>
                      </a:rPr>
                      <m:t>1</m:t>
                    </m:r>
                  </m:oMath>
                </a14:m>
                <a:endParaRPr lang="zh-CN" altLang="en-US" sz="1600"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25358" y="3450845"/>
                <a:ext cx="2459328" cy="338554"/>
              </a:xfrm>
              <a:prstGeom prst="rect">
                <a:avLst/>
              </a:prstGeom>
              <a:blipFill>
                <a:blip r:embed="rId4"/>
                <a:stretch>
                  <a:fillRect l="-1489"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387860" y="4075363"/>
                <a:ext cx="2381839" cy="697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     </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=1,2,3,4</m:t>
                          </m:r>
                        </m:e>
                      </m:d>
                    </m:oMath>
                  </m:oMathPara>
                </a14:m>
                <a:endParaRPr lang="zh-CN" altLang="en-US" sz="1400"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7860" y="4075363"/>
                <a:ext cx="2381839" cy="69711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2992538" y="1930349"/>
                <a:ext cx="1455527"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oMath>
                  </m:oMathPara>
                </a14:m>
                <a:endParaRPr lang="en-US" altLang="zh-CN" sz="1400"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2992538" y="1930349"/>
                <a:ext cx="1455527"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1993982" y="1988067"/>
            <a:ext cx="851311" cy="690553"/>
            <a:chOff x="7969718" y="2598389"/>
            <a:chExt cx="1453415" cy="856495"/>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8" y="2598389"/>
              <a:ext cx="840732" cy="343563"/>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1"/>
              <a:ext cx="895151" cy="343563"/>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2992538" y="4109611"/>
                <a:ext cx="1455527"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oMath>
                  </m:oMathPara>
                </a14:m>
                <a:endParaRPr lang="zh-CN" altLang="en-US" sz="1400"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2992538" y="4109611"/>
                <a:ext cx="1455527"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1945300" y="4096327"/>
            <a:ext cx="770321" cy="653621"/>
            <a:chOff x="7969718" y="2598389"/>
            <a:chExt cx="1453415" cy="1833971"/>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9" y="2598389"/>
              <a:ext cx="929124" cy="777221"/>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5" y="3111321"/>
              <a:ext cx="895152" cy="132103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4446545" y="257168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4507621" y="41226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4575443" y="305977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ea typeface="Cambria Math" panose="02040503050406030204" pitchFamily="18" charset="0"/>
                        </a:rPr>
                        <m:t>𝜆</m:t>
                      </m:r>
                      <m:d>
                        <m:dPr>
                          <m:ctrlPr>
                            <a:rPr lang="en-US" altLang="zh-CN" sz="1200" i="1">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i="1">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i="1">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i="1">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i="1">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i="1">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4575443" y="305977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3574909" y="-1364724"/>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i="1">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3574909" y="-1364724"/>
                <a:ext cx="4234471" cy="523220"/>
              </a:xfrm>
              <a:prstGeom prst="rect">
                <a:avLst/>
              </a:prstGeom>
              <a:blipFill>
                <a:blip r:embed="rId9"/>
                <a:stretch>
                  <a:fillRect l="-287" t="-1136"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3299176" y="-418444"/>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1452064" y="-378527"/>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3818474" y="1253954"/>
          <a:ext cx="3444705" cy="1734260"/>
        </p:xfrm>
        <a:graphic>
          <a:graphicData uri="http://schemas.openxmlformats.org/drawingml/2006/table">
            <a:tbl>
              <a:tblPr firstRow="1" bandRow="1">
                <a:tableStyleId>{5C22544A-7EE6-4342-B048-85BDC9FD1C3A}</a:tableStyleId>
              </a:tblPr>
              <a:tblGrid>
                <a:gridCol w="688939">
                  <a:extLst>
                    <a:ext uri="{9D8B030D-6E8A-4147-A177-3AD203B41FA5}">
                      <a16:colId xmlns:a16="http://schemas.microsoft.com/office/drawing/2014/main" val="24688870"/>
                    </a:ext>
                  </a:extLst>
                </a:gridCol>
                <a:gridCol w="688939">
                  <a:extLst>
                    <a:ext uri="{9D8B030D-6E8A-4147-A177-3AD203B41FA5}">
                      <a16:colId xmlns:a16="http://schemas.microsoft.com/office/drawing/2014/main" val="73560250"/>
                    </a:ext>
                  </a:extLst>
                </a:gridCol>
                <a:gridCol w="688939">
                  <a:extLst>
                    <a:ext uri="{9D8B030D-6E8A-4147-A177-3AD203B41FA5}">
                      <a16:colId xmlns:a16="http://schemas.microsoft.com/office/drawing/2014/main" val="96555565"/>
                    </a:ext>
                  </a:extLst>
                </a:gridCol>
                <a:gridCol w="688939">
                  <a:extLst>
                    <a:ext uri="{9D8B030D-6E8A-4147-A177-3AD203B41FA5}">
                      <a16:colId xmlns:a16="http://schemas.microsoft.com/office/drawing/2014/main" val="291535160"/>
                    </a:ext>
                  </a:extLst>
                </a:gridCol>
                <a:gridCol w="688939">
                  <a:extLst>
                    <a:ext uri="{9D8B030D-6E8A-4147-A177-3AD203B41FA5}">
                      <a16:colId xmlns:a16="http://schemas.microsoft.com/office/drawing/2014/main" val="683000292"/>
                    </a:ext>
                  </a:extLst>
                </a:gridCol>
              </a:tblGrid>
              <a:tr h="346851">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1">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1">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1">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1">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3092233" y="1657460"/>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3092233" y="2013878"/>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3092233" y="2370296"/>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3092233" y="2698079"/>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3802775" y="3429121"/>
          <a:ext cx="3444705" cy="1734260"/>
        </p:xfrm>
        <a:graphic>
          <a:graphicData uri="http://schemas.openxmlformats.org/drawingml/2006/table">
            <a:tbl>
              <a:tblPr firstRow="1" bandRow="1">
                <a:tableStyleId>{5C22544A-7EE6-4342-B048-85BDC9FD1C3A}</a:tableStyleId>
              </a:tblPr>
              <a:tblGrid>
                <a:gridCol w="688939">
                  <a:extLst>
                    <a:ext uri="{9D8B030D-6E8A-4147-A177-3AD203B41FA5}">
                      <a16:colId xmlns:a16="http://schemas.microsoft.com/office/drawing/2014/main" val="24688870"/>
                    </a:ext>
                  </a:extLst>
                </a:gridCol>
                <a:gridCol w="688939">
                  <a:extLst>
                    <a:ext uri="{9D8B030D-6E8A-4147-A177-3AD203B41FA5}">
                      <a16:colId xmlns:a16="http://schemas.microsoft.com/office/drawing/2014/main" val="73560250"/>
                    </a:ext>
                  </a:extLst>
                </a:gridCol>
                <a:gridCol w="688939">
                  <a:extLst>
                    <a:ext uri="{9D8B030D-6E8A-4147-A177-3AD203B41FA5}">
                      <a16:colId xmlns:a16="http://schemas.microsoft.com/office/drawing/2014/main" val="96555565"/>
                    </a:ext>
                  </a:extLst>
                </a:gridCol>
                <a:gridCol w="688939">
                  <a:extLst>
                    <a:ext uri="{9D8B030D-6E8A-4147-A177-3AD203B41FA5}">
                      <a16:colId xmlns:a16="http://schemas.microsoft.com/office/drawing/2014/main" val="291535160"/>
                    </a:ext>
                  </a:extLst>
                </a:gridCol>
                <a:gridCol w="688939">
                  <a:extLst>
                    <a:ext uri="{9D8B030D-6E8A-4147-A177-3AD203B41FA5}">
                      <a16:colId xmlns:a16="http://schemas.microsoft.com/office/drawing/2014/main" val="683000292"/>
                    </a:ext>
                  </a:extLst>
                </a:gridCol>
              </a:tblGrid>
              <a:tr h="346851">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1">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1">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1">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1">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3426410" y="4276691"/>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2750091" y="4276691"/>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056200" y="4276691"/>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1366201" y="4276691"/>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4489755"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994689" y="-519877"/>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21" indent="-285721">
                  <a:buFont typeface="Arial" panose="020B0604020202020204" pitchFamily="34" charset="0"/>
                  <a:buChar char="•"/>
                </a:pPr>
                <a:r>
                  <a:rPr lang="ja-JP" altLang="en-US" sz="1400" dirty="0"/>
                  <a:t>目的関数</a:t>
                </a:r>
                <a:endParaRPr lang="en-US" altLang="ja-JP" sz="1400" dirty="0"/>
              </a:p>
              <a:p>
                <a:pPr marL="285721" indent="-285721">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4</m:t>
                                      </m:r>
                                    </m:sub>
                                  </m:sSub>
                                </m:e>
                              </m:nary>
                            </m:e>
                          </m:nary>
                        </m:e>
                      </m:nary>
                      <m:r>
                        <a:rPr lang="en-US" altLang="zh-CN" sz="1400" i="1">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𝜆</m:t>
                      </m:r>
                      <m:d>
                        <m:dPr>
                          <m:ctrlPr>
                            <a:rPr lang="en-US" altLang="zh-CN" sz="1400" i="1">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i="1">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994689" y="-519877"/>
                <a:ext cx="6210959" cy="2866875"/>
              </a:xfrm>
              <a:prstGeom prst="rect">
                <a:avLst/>
              </a:prstGeom>
              <a:blipFill>
                <a:blip r:embed="rId2"/>
                <a:stretch>
                  <a:fillRect l="-589"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4295775" y="2697679"/>
            <a:ext cx="1505797"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3B1FA0F-2391-23DA-4D31-EAE017537444}"/>
                  </a:ext>
                </a:extLst>
              </p:cNvPr>
              <p:cNvSpPr txBox="1"/>
              <p:nvPr/>
            </p:nvSpPr>
            <p:spPr>
              <a:xfrm>
                <a:off x="3187882" y="-453402"/>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i="1">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𝑛</m:t>
                        </m:r>
                      </m:e>
                      <m:sup>
                        <m:r>
                          <a:rPr lang="en-US" altLang="ja-JP" sz="1400" i="1">
                            <a:latin typeface="Cambria Math" panose="02040503050406030204" pitchFamily="18" charset="0"/>
                          </a:rPr>
                          <m:t>2</m:t>
                        </m:r>
                      </m:sup>
                    </m:s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𝑛</m:t>
                        </m:r>
                        <m:r>
                          <a:rPr lang="en-US" altLang="ja-JP" sz="1400" i="1">
                            <a:latin typeface="Cambria Math" panose="02040503050406030204" pitchFamily="18" charset="0"/>
                          </a:rPr>
                          <m:t>−1</m:t>
                        </m:r>
                      </m:e>
                    </m:d>
                  </m:oMath>
                </a14:m>
                <a:endParaRPr lang="en-US" altLang="ja-JP" sz="140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3187882" y="-453402"/>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2864139" y="2231827"/>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3187882" y="3264218"/>
            <a:ext cx="1488201" cy="1221611"/>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6258973" y="3220900"/>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1</a:t>
              </a:r>
              <a:endParaRPr lang="zh-CN" altLang="en-US" sz="1440"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4</a:t>
              </a:r>
              <a:endParaRPr lang="zh-CN" altLang="en-US" sz="1440"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2</a:t>
              </a:r>
              <a:endParaRPr lang="zh-CN" altLang="en-US" sz="1440"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3</a:t>
              </a:r>
              <a:endParaRPr lang="zh-CN" altLang="en-US" sz="1440"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40" dirty="0"/>
                <a:t>5</a:t>
              </a:r>
              <a:endParaRPr lang="zh-CN" altLang="en-US" sz="1440"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4673900" y="3453446"/>
            <a:ext cx="1620957" cy="607159"/>
            <a:chOff x="8969674" y="4777294"/>
            <a:chExt cx="5601231" cy="854972"/>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5601231" cy="43339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6" y="5198869"/>
              <a:ext cx="3740063" cy="43339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3510996" y="4621724"/>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6604990" y="4504871"/>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7" name="文本框 6">
            <a:extLst>
              <a:ext uri="{FF2B5EF4-FFF2-40B4-BE49-F238E27FC236}">
                <a16:creationId xmlns:a16="http://schemas.microsoft.com/office/drawing/2014/main" id="{A458E13A-8F1A-1FEF-2C9B-52BBE13DCD20}"/>
              </a:ext>
            </a:extLst>
          </p:cNvPr>
          <p:cNvSpPr txBox="1"/>
          <p:nvPr/>
        </p:nvSpPr>
        <p:spPr>
          <a:xfrm>
            <a:off x="-3958648" y="-569535"/>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3849731" y="1095030"/>
            <a:ext cx="4133657" cy="2402413"/>
            <a:chOff x="446618" y="2889253"/>
            <a:chExt cx="4862514"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flipV="1">
              <a:off x="3240397" y="4855668"/>
              <a:ext cx="765374" cy="2"/>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1" y="4717168"/>
              <a:ext cx="579272"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8" y="4322798"/>
              <a:ext cx="543202" cy="2"/>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300"/>
              <a:ext cx="1122338"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3" y="3088960"/>
              <a:ext cx="883378" cy="1"/>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1" y="2950461"/>
              <a:ext cx="1303361"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1"/>
              <a:ext cx="1303361"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1871346" y="-552706"/>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2783034" y="1290265"/>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4004067" y="3707650"/>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1781433" y="4012190"/>
            <a:ext cx="6168820" cy="830997"/>
          </a:xfrm>
          <a:prstGeom prst="rect">
            <a:avLst/>
          </a:prstGeom>
          <a:noFill/>
        </p:spPr>
        <p:txBody>
          <a:bodyPr wrap="square">
            <a:spAutoFit/>
          </a:bodyPr>
          <a:lstStyle/>
          <a:p>
            <a:pPr marL="285721" indent="-285721">
              <a:buFont typeface="Wingdings" panose="05000000000000000000" pitchFamily="2" charset="2"/>
              <a:buChar char="Ø"/>
            </a:pPr>
            <a:r>
              <a:rPr lang="ja-JP" altLang="en-US" sz="1600" dirty="0"/>
              <a:t>ドロネー三角分割の辺は必ず最適巡回路を含むことがないから</a:t>
            </a:r>
            <a:endParaRPr lang="en-US" altLang="ja-JP" sz="1600" dirty="0"/>
          </a:p>
          <a:p>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994689" y="-1387393"/>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958648" y="-664010"/>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grpSp>
        <p:nvGrpSpPr>
          <p:cNvPr id="4" name="组合 3">
            <a:extLst>
              <a:ext uri="{FF2B5EF4-FFF2-40B4-BE49-F238E27FC236}">
                <a16:creationId xmlns:a16="http://schemas.microsoft.com/office/drawing/2014/main" id="{A65E087E-3F9E-9F31-7EB1-31B3D948C3DF}"/>
              </a:ext>
            </a:extLst>
          </p:cNvPr>
          <p:cNvGrpSpPr/>
          <p:nvPr/>
        </p:nvGrpSpPr>
        <p:grpSpPr>
          <a:xfrm>
            <a:off x="-3133891" y="1227886"/>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38987" y="138576"/>
            <a:ext cx="606448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21" indent="-285721">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21" indent="-285721">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21" indent="-285721">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2253229" y="117506"/>
            <a:ext cx="5428089"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21" indent="-285721">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21" indent="-285721">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21" indent="-285721">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2902468" y="1299327"/>
            <a:ext cx="4343816" cy="3257859"/>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40"/>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940283" y="-363623"/>
            <a:ext cx="5929828"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2194</TotalTime>
  <Words>1690</Words>
  <Application>Microsoft Office PowerPoint</Application>
  <PresentationFormat>自定义</PresentationFormat>
  <Paragraphs>457</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Microsoft YaHei</vt:lpstr>
      <vt:lpstr>Aptos</vt:lpstr>
      <vt:lpstr>Aptos Display</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92</cp:revision>
  <cp:lastPrinted>2024-09-06T12:10:35Z</cp:lastPrinted>
  <dcterms:created xsi:type="dcterms:W3CDTF">2024-08-23T05:41:13Z</dcterms:created>
  <dcterms:modified xsi:type="dcterms:W3CDTF">2024-09-06T12:15:24Z</dcterms:modified>
</cp:coreProperties>
</file>