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7" r:id="rId9"/>
    <p:sldId id="262" r:id="rId10"/>
    <p:sldId id="263" r:id="rId11"/>
    <p:sldId id="26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39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2024/8/30</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2024/8/30</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237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mc:Choice xmlns:a14="http://schemas.microsoft.com/office/drawing/2010/main"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51254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51254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ドロネー三角分割とボロノイー図は双対である</a:t>
            </a:r>
            <a:endParaRPr lang="en-US" altLang="ja-JP" sz="1400" dirty="0"/>
          </a:p>
          <a:p>
            <a:r>
              <a:rPr lang="ja-JP" altLang="en-US" sz="1400" dirty="0"/>
              <a:t>ボロノイー図で隣接する二つの領域に属する母点をつなぐとドロネー三角分割になる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左側のボロノイー図から得られたドロネー三角分割の一部分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ボロノイー図の性質</a:t>
            </a:r>
            <a:endParaRPr lang="en-US" altLang="ja-JP" sz="1400" b="1" dirty="0"/>
          </a:p>
          <a:p>
            <a:r>
              <a:rPr lang="ja-JP" altLang="en-US" sz="1400" dirty="0"/>
              <a:t>ボロノイー頂点は三つのボロノイー領域の共通の頂点である</a:t>
            </a:r>
            <a:endParaRPr lang="en-US" altLang="ja-JP" sz="1400" dirty="0"/>
          </a:p>
          <a:p>
            <a:r>
              <a:rPr lang="ja-JP" altLang="en-US" sz="1400" dirty="0"/>
              <a:t>そのボロノイー頂点は三つのボロノイー領域に属する母点からなる円周の中心となる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mc:Choice xmlns:a14="http://schemas.microsoft.com/office/drawing/2010/main"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mc:Choice xmlns:a14="http://schemas.microsoft.com/office/drawing/2010/main"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mc:Choice xmlns:a14="http://schemas.microsoft.com/office/drawing/2010/main"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mc:Choice xmlns:a14="http://schemas.microsoft.com/office/drawing/2010/main"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mc:Choice xmlns:a14="http://schemas.microsoft.com/office/drawing/2010/main"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mc:Choice xmlns:a14="http://schemas.microsoft.com/office/drawing/2010/main"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mc:Choice xmlns:a14="http://schemas.microsoft.com/office/drawing/2010/main"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mc:Choice xmlns:a14="http://schemas.microsoft.com/office/drawing/2010/main"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mc:Choice xmlns:a14="http://schemas.microsoft.com/office/drawing/2010/main"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mc:Choice xmlns:a14="http://schemas.microsoft.com/office/drawing/2010/main"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mc:Choice xmlns:a14="http://schemas.microsoft.com/office/drawing/2010/main"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28849" y="1896369"/>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64380" y="1831796"/>
            <a:ext cx="196215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99620" y="4027831"/>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1837" y="2621086"/>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1837" y="1364469"/>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44253" y="2226439"/>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526530" y="1714922"/>
            <a:ext cx="153530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526530" y="2226441"/>
            <a:ext cx="153530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03979" y="1322595"/>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1166" y="4448933"/>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1837" y="3321992"/>
            <a:ext cx="554871" cy="15192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03979" y="2579212"/>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1578" y="1714922"/>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1579" y="2971539"/>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2201" y="2107249"/>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1569" y="2226439"/>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99620" y="3041260"/>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99620" y="5014402"/>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99620" y="6000973"/>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p:cNvCxnSpPr>
          <p:nvPr/>
        </p:nvCxnSpPr>
        <p:spPr>
          <a:xfrm rot="16200000" flipH="1">
            <a:off x="238155" y="3222214"/>
            <a:ext cx="2304598" cy="973186"/>
          </a:xfrm>
          <a:prstGeom prst="bentConnector4">
            <a:avLst>
              <a:gd name="adj1" fmla="val 74596"/>
              <a:gd name="adj2" fmla="val -2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59737" y="3061106"/>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636193" y="3041260"/>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05822" y="4841260"/>
            <a:ext cx="88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725</TotalTime>
  <Words>1259</Words>
  <Application>Microsoft Office PowerPoint</Application>
  <PresentationFormat>宽屏</PresentationFormat>
  <Paragraphs>283</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31</cp:revision>
  <dcterms:created xsi:type="dcterms:W3CDTF">2024-08-23T05:41:13Z</dcterms:created>
  <dcterms:modified xsi:type="dcterms:W3CDTF">2024-08-30T16:16:45Z</dcterms:modified>
</cp:coreProperties>
</file>