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94" r:id="rId3"/>
    <p:sldId id="295" r:id="rId4"/>
    <p:sldId id="296" r:id="rId5"/>
    <p:sldId id="297" r:id="rId6"/>
    <p:sldId id="2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1" d="100"/>
          <a:sy n="101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12520</TotalTime>
  <Words>1015</Words>
  <Application>Microsoft Office PowerPoint</Application>
  <PresentationFormat>宽屏</PresentationFormat>
  <Paragraphs>135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Lucida Grande</vt:lpstr>
      <vt:lpstr>等线</vt:lpstr>
      <vt:lpstr>等线 Light</vt:lpstr>
      <vt:lpstr>Arial</vt:lpstr>
      <vt:lpstr>Consolas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590</cp:revision>
  <dcterms:created xsi:type="dcterms:W3CDTF">2023-04-18T06:26:34Z</dcterms:created>
  <dcterms:modified xsi:type="dcterms:W3CDTF">2024-07-18T14:33:43Z</dcterms:modified>
</cp:coreProperties>
</file>