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548" autoAdjust="0"/>
  </p:normalViewPr>
  <p:slideViewPr>
    <p:cSldViewPr snapToGrid="0">
      <p:cViewPr>
        <p:scale>
          <a:sx n="100" d="100"/>
          <a:sy n="100" d="100"/>
        </p:scale>
        <p:origin x="12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100297" y="663179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29162" y="663179"/>
            <a:ext cx="609755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0.1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pending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EB4DBB-25A2-EB28-549A-B5A23304E93B}"/>
              </a:ext>
            </a:extLst>
          </p:cNvPr>
          <p:cNvCxnSpPr/>
          <p:nvPr/>
        </p:nvCxnSpPr>
        <p:spPr>
          <a:xfrm>
            <a:off x="4981575" y="111442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7B8696-23D8-7962-1687-A513C44919F9}"/>
              </a:ext>
            </a:extLst>
          </p:cNvPr>
          <p:cNvSpPr txBox="1"/>
          <p:nvPr/>
        </p:nvSpPr>
        <p:spPr>
          <a:xfrm>
            <a:off x="5158314" y="8336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続き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12660</TotalTime>
  <Words>1658</Words>
  <Application>Microsoft Office PowerPoint</Application>
  <PresentationFormat>宽屏</PresentationFormat>
  <Paragraphs>243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Lucida Grande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601</cp:revision>
  <dcterms:created xsi:type="dcterms:W3CDTF">2023-04-18T06:26:34Z</dcterms:created>
  <dcterms:modified xsi:type="dcterms:W3CDTF">2024-07-25T07:28:04Z</dcterms:modified>
</cp:coreProperties>
</file>