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94" r:id="rId3"/>
    <p:sldId id="295" r:id="rId4"/>
    <p:sldId id="296" r:id="rId5"/>
    <p:sldId id="29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6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その間に他の処理をできる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772079"/>
            <a:ext cx="85616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 err="1"/>
              <a:t>asyncio</a:t>
            </a:r>
            <a:r>
              <a:rPr lang="en-US" altLang="ja-JP" sz="1600" dirty="0"/>
              <a:t> </a:t>
            </a:r>
            <a:r>
              <a:rPr lang="ja-JP" altLang="en-US" sz="1600" dirty="0"/>
              <a:t>では、</a:t>
            </a:r>
            <a:r>
              <a:rPr lang="en-US" altLang="ja-JP" sz="1600" b="1" dirty="0"/>
              <a:t>Executor </a:t>
            </a:r>
            <a:r>
              <a:rPr lang="ja-JP" altLang="en-US" sz="1600" dirty="0"/>
              <a:t>を使用することでタスクを</a:t>
            </a:r>
            <a:r>
              <a:rPr lang="ja-JP" altLang="en-US" sz="1600" b="1" dirty="0"/>
              <a:t>非同期的</a:t>
            </a:r>
            <a:r>
              <a:rPr lang="ja-JP" altLang="en-US" sz="1600" dirty="0"/>
              <a:t>にスケジュールできる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305570" y="1197072"/>
            <a:ext cx="9618191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ja-JP" sz="14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US" altLang="zh-CN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co-routine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引数：イベントループ</a:t>
            </a:r>
            <a:b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スレッドプールを作る</a:t>
            </a:r>
            <a:endParaRPr lang="en-US" altLang="zh-CN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“Hello,”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 world!”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400" b="0" i="0" dirty="0">
                <a:effectLst/>
                <a:highlight>
                  <a:srgbClr val="FFFFFF"/>
                </a:highlight>
                <a:latin typeface="YakuHanJPs"/>
              </a:rPr>
              <a:t> </a:t>
            </a:r>
            <a:endParaRPr lang="en-US" altLang="zh-CN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現在スレッドのイベントループを取得</a:t>
            </a:r>
            <a:endParaRPr lang="en-US" altLang="zh-CN" sz="14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endParaRPr lang="en-US" altLang="zh-CN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"over!"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12343</TotalTime>
  <Words>455</Words>
  <Application>Microsoft Office PowerPoint</Application>
  <PresentationFormat>宽屏</PresentationFormat>
  <Paragraphs>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Lucida Grande</vt:lpstr>
      <vt:lpstr>YakuHanJPs</vt:lpstr>
      <vt:lpstr>等线</vt:lpstr>
      <vt:lpstr>等线 Light</vt:lpstr>
      <vt:lpstr>Arial</vt:lpstr>
      <vt:lpstr>Consolas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崇玖 刘</cp:lastModifiedBy>
  <cp:revision>583</cp:revision>
  <dcterms:created xsi:type="dcterms:W3CDTF">2023-04-18T06:26:34Z</dcterms:created>
  <dcterms:modified xsi:type="dcterms:W3CDTF">2024-07-10T09:21:41Z</dcterms:modified>
</cp:coreProperties>
</file>