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504" r:id="rId3"/>
    <p:sldId id="585" r:id="rId4"/>
    <p:sldId id="641" r:id="rId5"/>
    <p:sldId id="596" r:id="rId6"/>
    <p:sldId id="640" r:id="rId7"/>
    <p:sldId id="631" r:id="rId8"/>
    <p:sldId id="642" r:id="rId9"/>
    <p:sldId id="632" r:id="rId10"/>
    <p:sldId id="644" r:id="rId11"/>
    <p:sldId id="643" r:id="rId12"/>
    <p:sldId id="633" r:id="rId13"/>
    <p:sldId id="634" r:id="rId14"/>
    <p:sldId id="655" r:id="rId15"/>
    <p:sldId id="656" r:id="rId16"/>
    <p:sldId id="645" r:id="rId17"/>
    <p:sldId id="646" r:id="rId18"/>
    <p:sldId id="648" r:id="rId19"/>
    <p:sldId id="636" r:id="rId20"/>
    <p:sldId id="649" r:id="rId21"/>
    <p:sldId id="637" r:id="rId22"/>
    <p:sldId id="638" r:id="rId23"/>
    <p:sldId id="652" r:id="rId24"/>
    <p:sldId id="650" r:id="rId25"/>
    <p:sldId id="651" r:id="rId26"/>
    <p:sldId id="639" r:id="rId27"/>
    <p:sldId id="654" r:id="rId28"/>
    <p:sldId id="65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51E5EB9-D712-49AE-AEC6-1D33579FA54D}">
          <p14:sldIdLst>
            <p14:sldId id="504"/>
          </p14:sldIdLst>
        </p14:section>
        <p14:section name="directory" id="{7C31F8BF-D13E-454F-AA4A-68F95D083A09}">
          <p14:sldIdLst>
            <p14:sldId id="585"/>
          </p14:sldIdLst>
        </p14:section>
        <p14:section name="54.2" id="{B48C58AE-D2D1-4079-B99F-AEF9346BAB1C}">
          <p14:sldIdLst>
            <p14:sldId id="641"/>
            <p14:sldId id="596"/>
            <p14:sldId id="640"/>
          </p14:sldIdLst>
        </p14:section>
        <p14:section name="54.3" id="{6FBCC197-DB9B-4D61-85E8-6538ADD8CFA2}">
          <p14:sldIdLst>
            <p14:sldId id="631"/>
            <p14:sldId id="642"/>
          </p14:sldIdLst>
        </p14:section>
        <p14:section name="54.4" id="{AE864839-9001-41F1-9A88-DA0A88AEE78C}">
          <p14:sldIdLst>
            <p14:sldId id="632"/>
            <p14:sldId id="644"/>
          </p14:sldIdLst>
        </p14:section>
        <p14:section name="54.5" id="{883C26EA-B74E-4C39-83E4-EF513D99897A}">
          <p14:sldIdLst>
            <p14:sldId id="643"/>
            <p14:sldId id="633"/>
          </p14:sldIdLst>
        </p14:section>
        <p14:section name="54.6" id="{C58F1C76-0E07-4A2B-AC47-B7787D0788D2}">
          <p14:sldIdLst>
            <p14:sldId id="634"/>
            <p14:sldId id="655"/>
            <p14:sldId id="656"/>
          </p14:sldIdLst>
        </p14:section>
        <p14:section name="random" id="{2357D957-57BB-4891-BCFD-1BE527EDD27E}">
          <p14:sldIdLst>
            <p14:sldId id="645"/>
          </p14:sldIdLst>
        </p14:section>
        <p14:section name="55.1" id="{E14FB8EB-AB2A-40AC-AF20-97758D07C6B3}">
          <p14:sldIdLst>
            <p14:sldId id="646"/>
            <p14:sldId id="648"/>
          </p14:sldIdLst>
        </p14:section>
        <p14:section name="55.2" id="{C80B2814-303B-46D4-899A-F677FDC9B7AB}">
          <p14:sldIdLst>
            <p14:sldId id="636"/>
            <p14:sldId id="649"/>
          </p14:sldIdLst>
        </p14:section>
        <p14:section name="55.3" id="{265A15F3-B735-4099-AF1B-F5A96F94BB1C}">
          <p14:sldIdLst>
            <p14:sldId id="637"/>
          </p14:sldIdLst>
        </p14:section>
        <p14:section name="55.4" id="{C2CC6BA4-8381-41A0-AD8D-238C6AC441B8}">
          <p14:sldIdLst>
            <p14:sldId id="638"/>
            <p14:sldId id="652"/>
            <p14:sldId id="650"/>
            <p14:sldId id="651"/>
          </p14:sldIdLst>
        </p14:section>
        <p14:section name="55.5" id="{33BD4B09-6FC4-48C4-A7D1-ADA431293280}">
          <p14:sldIdLst>
            <p14:sldId id="639"/>
            <p14:sldId id="654"/>
            <p14:sldId id="653"/>
          </p14:sldIdLst>
        </p14:section>
        <p14:section name="useless" id="{4686BE27-DC05-4976-8584-5D9B863D58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uuu uuuuu" initials="Su" lastIdx="2" clrIdx="0">
    <p:extLst>
      <p:ext uri="{19B8F6BF-5375-455C-9EA6-DF929625EA0E}">
        <p15:presenceInfo xmlns:p15="http://schemas.microsoft.com/office/powerpoint/2012/main" userId="d2bc807e69a812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4F7367"/>
    <a:srgbClr val="7B490A"/>
    <a:srgbClr val="9DAB9A"/>
    <a:srgbClr val="778A76"/>
    <a:srgbClr val="FFFFF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329696-80C1-45EF-88C6-E9815EE271D6}" v="15" dt="2022-07-08T02:00:23.2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80" autoAdjust="0"/>
    <p:restoredTop sz="96882" autoAdjust="0"/>
  </p:normalViewPr>
  <p:slideViewPr>
    <p:cSldViewPr snapToGrid="0">
      <p:cViewPr varScale="1">
        <p:scale>
          <a:sx n="134" d="100"/>
          <a:sy n="134" d="100"/>
        </p:scale>
        <p:origin x="494"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uuu uuuuu" userId="d2bc807e69a81299" providerId="LiveId" clId="{74329696-80C1-45EF-88C6-E9815EE271D6}"/>
    <pc:docChg chg="undo redo custSel addSld delSld modSld sldOrd delSection modSection">
      <pc:chgData name="Suuuu uuuuu" userId="d2bc807e69a81299" providerId="LiveId" clId="{74329696-80C1-45EF-88C6-E9815EE271D6}" dt="2022-07-08T02:01:55.689" v="1416" actId="20577"/>
      <pc:docMkLst>
        <pc:docMk/>
      </pc:docMkLst>
      <pc:sldChg chg="delSp modSp mod">
        <pc:chgData name="Suuuu uuuuu" userId="d2bc807e69a81299" providerId="LiveId" clId="{74329696-80C1-45EF-88C6-E9815EE271D6}" dt="2022-07-08T01:49:54.653" v="732" actId="1036"/>
        <pc:sldMkLst>
          <pc:docMk/>
          <pc:sldMk cId="1286839035" sldId="585"/>
        </pc:sldMkLst>
        <pc:spChg chg="mod">
          <ac:chgData name="Suuuu uuuuu" userId="d2bc807e69a81299" providerId="LiveId" clId="{74329696-80C1-45EF-88C6-E9815EE271D6}" dt="2022-07-08T01:49:54.653" v="732" actId="1036"/>
          <ac:spMkLst>
            <pc:docMk/>
            <pc:sldMk cId="1286839035" sldId="585"/>
            <ac:spMk id="2" creationId="{9C1C5765-9CE4-4E7C-8962-AEF58B4289AA}"/>
          </ac:spMkLst>
        </pc:spChg>
        <pc:spChg chg="mod">
          <ac:chgData name="Suuuu uuuuu" userId="d2bc807e69a81299" providerId="LiveId" clId="{74329696-80C1-45EF-88C6-E9815EE271D6}" dt="2022-07-08T01:49:54.653" v="732" actId="1036"/>
          <ac:spMkLst>
            <pc:docMk/>
            <pc:sldMk cId="1286839035" sldId="585"/>
            <ac:spMk id="5" creationId="{04F39811-EA7E-4DC4-BB46-AAF5E647A0BE}"/>
          </ac:spMkLst>
        </pc:spChg>
        <pc:spChg chg="mod">
          <ac:chgData name="Suuuu uuuuu" userId="d2bc807e69a81299" providerId="LiveId" clId="{74329696-80C1-45EF-88C6-E9815EE271D6}" dt="2022-07-08T01:49:54.653" v="732" actId="1036"/>
          <ac:spMkLst>
            <pc:docMk/>
            <pc:sldMk cId="1286839035" sldId="585"/>
            <ac:spMk id="8" creationId="{53B01498-6D8B-4ED9-A252-A023560FBFD9}"/>
          </ac:spMkLst>
        </pc:spChg>
        <pc:spChg chg="del">
          <ac:chgData name="Suuuu uuuuu" userId="d2bc807e69a81299" providerId="LiveId" clId="{74329696-80C1-45EF-88C6-E9815EE271D6}" dt="2022-07-08T01:49:26.081" v="638" actId="478"/>
          <ac:spMkLst>
            <pc:docMk/>
            <pc:sldMk cId="1286839035" sldId="585"/>
            <ac:spMk id="9" creationId="{61E1E145-C720-420A-8001-34FDAF4C35B5}"/>
          </ac:spMkLst>
        </pc:spChg>
        <pc:spChg chg="mod">
          <ac:chgData name="Suuuu uuuuu" userId="d2bc807e69a81299" providerId="LiveId" clId="{74329696-80C1-45EF-88C6-E9815EE271D6}" dt="2022-07-08T01:49:54.653" v="732" actId="1036"/>
          <ac:spMkLst>
            <pc:docMk/>
            <pc:sldMk cId="1286839035" sldId="585"/>
            <ac:spMk id="10" creationId="{1E7853C6-AC5D-439F-B268-5DCA8F004DA2}"/>
          </ac:spMkLst>
        </pc:spChg>
        <pc:spChg chg="mod">
          <ac:chgData name="Suuuu uuuuu" userId="d2bc807e69a81299" providerId="LiveId" clId="{74329696-80C1-45EF-88C6-E9815EE271D6}" dt="2022-07-08T01:49:54.653" v="732" actId="1036"/>
          <ac:spMkLst>
            <pc:docMk/>
            <pc:sldMk cId="1286839035" sldId="585"/>
            <ac:spMk id="14" creationId="{303BA9E0-F7ED-41D8-A030-A102ACF91C17}"/>
          </ac:spMkLst>
        </pc:spChg>
        <pc:cxnChg chg="mod">
          <ac:chgData name="Suuuu uuuuu" userId="d2bc807e69a81299" providerId="LiveId" clId="{74329696-80C1-45EF-88C6-E9815EE271D6}" dt="2022-07-08T01:49:54.653" v="732" actId="1036"/>
          <ac:cxnSpMkLst>
            <pc:docMk/>
            <pc:sldMk cId="1286839035" sldId="585"/>
            <ac:cxnSpMk id="34" creationId="{8C69BF91-EF96-4108-B243-1CD13F0B9C1A}"/>
          </ac:cxnSpMkLst>
        </pc:cxnChg>
      </pc:sldChg>
      <pc:sldChg chg="del">
        <pc:chgData name="Suuuu uuuuu" userId="d2bc807e69a81299" providerId="LiveId" clId="{74329696-80C1-45EF-88C6-E9815EE271D6}" dt="2022-07-08T01:54:17.184" v="761" actId="47"/>
        <pc:sldMkLst>
          <pc:docMk/>
          <pc:sldMk cId="4218844481" sldId="586"/>
        </pc:sldMkLst>
      </pc:sldChg>
      <pc:sldChg chg="del">
        <pc:chgData name="Suuuu uuuuu" userId="d2bc807e69a81299" providerId="LiveId" clId="{74329696-80C1-45EF-88C6-E9815EE271D6}" dt="2022-07-08T01:52:02.208" v="743" actId="47"/>
        <pc:sldMkLst>
          <pc:docMk/>
          <pc:sldMk cId="908563008" sldId="587"/>
        </pc:sldMkLst>
      </pc:sldChg>
      <pc:sldChg chg="del">
        <pc:chgData name="Suuuu uuuuu" userId="d2bc807e69a81299" providerId="LiveId" clId="{74329696-80C1-45EF-88C6-E9815EE271D6}" dt="2022-07-08T01:52:04.551" v="746" actId="47"/>
        <pc:sldMkLst>
          <pc:docMk/>
          <pc:sldMk cId="1268472167" sldId="588"/>
        </pc:sldMkLst>
      </pc:sldChg>
      <pc:sldChg chg="del">
        <pc:chgData name="Suuuu uuuuu" userId="d2bc807e69a81299" providerId="LiveId" clId="{74329696-80C1-45EF-88C6-E9815EE271D6}" dt="2022-07-08T01:52:06.557" v="749" actId="47"/>
        <pc:sldMkLst>
          <pc:docMk/>
          <pc:sldMk cId="3923786698" sldId="589"/>
        </pc:sldMkLst>
      </pc:sldChg>
      <pc:sldChg chg="del">
        <pc:chgData name="Suuuu uuuuu" userId="d2bc807e69a81299" providerId="LiveId" clId="{74329696-80C1-45EF-88C6-E9815EE271D6}" dt="2022-07-08T01:54:17.843" v="764" actId="47"/>
        <pc:sldMkLst>
          <pc:docMk/>
          <pc:sldMk cId="3612942446" sldId="590"/>
        </pc:sldMkLst>
      </pc:sldChg>
      <pc:sldChg chg="add del">
        <pc:chgData name="Suuuu uuuuu" userId="d2bc807e69a81299" providerId="LiveId" clId="{74329696-80C1-45EF-88C6-E9815EE271D6}" dt="2022-07-08T01:55:39.079" v="794" actId="2696"/>
        <pc:sldMkLst>
          <pc:docMk/>
          <pc:sldMk cId="2530330705" sldId="591"/>
        </pc:sldMkLst>
      </pc:sldChg>
      <pc:sldChg chg="del">
        <pc:chgData name="Suuuu uuuuu" userId="d2bc807e69a81299" providerId="LiveId" clId="{74329696-80C1-45EF-88C6-E9815EE271D6}" dt="2022-07-08T01:54:59.657" v="778" actId="2696"/>
        <pc:sldMkLst>
          <pc:docMk/>
          <pc:sldMk cId="3120132356" sldId="591"/>
        </pc:sldMkLst>
      </pc:sldChg>
      <pc:sldChg chg="add">
        <pc:chgData name="Suuuu uuuuu" userId="d2bc807e69a81299" providerId="LiveId" clId="{74329696-80C1-45EF-88C6-E9815EE271D6}" dt="2022-07-08T01:55:51.681" v="795"/>
        <pc:sldMkLst>
          <pc:docMk/>
          <pc:sldMk cId="3825832540" sldId="591"/>
        </pc:sldMkLst>
      </pc:sldChg>
      <pc:sldChg chg="del">
        <pc:chgData name="Suuuu uuuuu" userId="d2bc807e69a81299" providerId="LiveId" clId="{74329696-80C1-45EF-88C6-E9815EE271D6}" dt="2022-07-08T01:55:17.546" v="785" actId="47"/>
        <pc:sldMkLst>
          <pc:docMk/>
          <pc:sldMk cId="149700659" sldId="592"/>
        </pc:sldMkLst>
      </pc:sldChg>
      <pc:sldChg chg="del">
        <pc:chgData name="Suuuu uuuuu" userId="d2bc807e69a81299" providerId="LiveId" clId="{74329696-80C1-45EF-88C6-E9815EE271D6}" dt="2022-07-08T01:54:18.587" v="766" actId="47"/>
        <pc:sldMkLst>
          <pc:docMk/>
          <pc:sldMk cId="967843994" sldId="593"/>
        </pc:sldMkLst>
      </pc:sldChg>
      <pc:sldChg chg="del">
        <pc:chgData name="Suuuu uuuuu" userId="d2bc807e69a81299" providerId="LiveId" clId="{74329696-80C1-45EF-88C6-E9815EE271D6}" dt="2022-07-08T01:54:19.019" v="767" actId="47"/>
        <pc:sldMkLst>
          <pc:docMk/>
          <pc:sldMk cId="3993650543" sldId="594"/>
        </pc:sldMkLst>
      </pc:sldChg>
      <pc:sldChg chg="del">
        <pc:chgData name="Suuuu uuuuu" userId="d2bc807e69a81299" providerId="LiveId" clId="{74329696-80C1-45EF-88C6-E9815EE271D6}" dt="2022-07-08T01:54:41.301" v="771" actId="47"/>
        <pc:sldMkLst>
          <pc:docMk/>
          <pc:sldMk cId="691785920" sldId="595"/>
        </pc:sldMkLst>
      </pc:sldChg>
      <pc:sldChg chg="delSp modSp mod">
        <pc:chgData name="Suuuu uuuuu" userId="d2bc807e69a81299" providerId="LiveId" clId="{74329696-80C1-45EF-88C6-E9815EE271D6}" dt="2022-07-08T01:51:55.599" v="742" actId="478"/>
        <pc:sldMkLst>
          <pc:docMk/>
          <pc:sldMk cId="2479042850" sldId="596"/>
        </pc:sldMkLst>
        <pc:spChg chg="del">
          <ac:chgData name="Suuuu uuuuu" userId="d2bc807e69a81299" providerId="LiveId" clId="{74329696-80C1-45EF-88C6-E9815EE271D6}" dt="2022-07-08T01:51:55.599" v="742" actId="478"/>
          <ac:spMkLst>
            <pc:docMk/>
            <pc:sldMk cId="2479042850" sldId="596"/>
            <ac:spMk id="5" creationId="{2381DB42-441D-4C04-9EA3-0A74E8D445BD}"/>
          </ac:spMkLst>
        </pc:spChg>
        <pc:spChg chg="mod">
          <ac:chgData name="Suuuu uuuuu" userId="d2bc807e69a81299" providerId="LiveId" clId="{74329696-80C1-45EF-88C6-E9815EE271D6}" dt="2022-07-08T01:51:50.234" v="741" actId="14100"/>
          <ac:spMkLst>
            <pc:docMk/>
            <pc:sldMk cId="2479042850" sldId="596"/>
            <ac:spMk id="7" creationId="{DD66C990-A638-4901-985E-C0C233C19153}"/>
          </ac:spMkLst>
        </pc:spChg>
        <pc:spChg chg="del">
          <ac:chgData name="Suuuu uuuuu" userId="d2bc807e69a81299" providerId="LiveId" clId="{74329696-80C1-45EF-88C6-E9815EE271D6}" dt="2022-07-08T01:51:55.599" v="742" actId="478"/>
          <ac:spMkLst>
            <pc:docMk/>
            <pc:sldMk cId="2479042850" sldId="596"/>
            <ac:spMk id="8" creationId="{0086F561-BEBC-4FCF-BFA3-35D7A4AB63C6}"/>
          </ac:spMkLst>
        </pc:spChg>
        <pc:spChg chg="del">
          <ac:chgData name="Suuuu uuuuu" userId="d2bc807e69a81299" providerId="LiveId" clId="{74329696-80C1-45EF-88C6-E9815EE271D6}" dt="2022-07-08T01:51:55.599" v="742" actId="478"/>
          <ac:spMkLst>
            <pc:docMk/>
            <pc:sldMk cId="2479042850" sldId="596"/>
            <ac:spMk id="29" creationId="{9428873F-13C6-4F57-B206-D7E5CAF2F869}"/>
          </ac:spMkLst>
        </pc:spChg>
        <pc:spChg chg="del">
          <ac:chgData name="Suuuu uuuuu" userId="d2bc807e69a81299" providerId="LiveId" clId="{74329696-80C1-45EF-88C6-E9815EE271D6}" dt="2022-07-08T01:51:55.599" v="742" actId="478"/>
          <ac:spMkLst>
            <pc:docMk/>
            <pc:sldMk cId="2479042850" sldId="596"/>
            <ac:spMk id="36" creationId="{32EA2A5B-25E6-4128-B6BE-7137031CBFBC}"/>
          </ac:spMkLst>
        </pc:spChg>
        <pc:spChg chg="del">
          <ac:chgData name="Suuuu uuuuu" userId="d2bc807e69a81299" providerId="LiveId" clId="{74329696-80C1-45EF-88C6-E9815EE271D6}" dt="2022-07-08T01:51:55.599" v="742" actId="478"/>
          <ac:spMkLst>
            <pc:docMk/>
            <pc:sldMk cId="2479042850" sldId="596"/>
            <ac:spMk id="40" creationId="{78AB1D28-DCE3-4AF7-B09B-1B33F1ED3337}"/>
          </ac:spMkLst>
        </pc:spChg>
        <pc:spChg chg="del">
          <ac:chgData name="Suuuu uuuuu" userId="d2bc807e69a81299" providerId="LiveId" clId="{74329696-80C1-45EF-88C6-E9815EE271D6}" dt="2022-07-08T01:51:55.599" v="742" actId="478"/>
          <ac:spMkLst>
            <pc:docMk/>
            <pc:sldMk cId="2479042850" sldId="596"/>
            <ac:spMk id="44" creationId="{BA3B0236-70FE-4187-B234-23328D7096ED}"/>
          </ac:spMkLst>
        </pc:spChg>
        <pc:spChg chg="del">
          <ac:chgData name="Suuuu uuuuu" userId="d2bc807e69a81299" providerId="LiveId" clId="{74329696-80C1-45EF-88C6-E9815EE271D6}" dt="2022-07-08T01:51:55.599" v="742" actId="478"/>
          <ac:spMkLst>
            <pc:docMk/>
            <pc:sldMk cId="2479042850" sldId="596"/>
            <ac:spMk id="47" creationId="{1885D2F4-A18B-496F-A3A8-14F98E213475}"/>
          </ac:spMkLst>
        </pc:spChg>
        <pc:spChg chg="del">
          <ac:chgData name="Suuuu uuuuu" userId="d2bc807e69a81299" providerId="LiveId" clId="{74329696-80C1-45EF-88C6-E9815EE271D6}" dt="2022-07-08T01:51:55.599" v="742" actId="478"/>
          <ac:spMkLst>
            <pc:docMk/>
            <pc:sldMk cId="2479042850" sldId="596"/>
            <ac:spMk id="48" creationId="{1209F9D1-A8D1-4E3A-85D3-394A4113E09B}"/>
          </ac:spMkLst>
        </pc:spChg>
        <pc:spChg chg="del">
          <ac:chgData name="Suuuu uuuuu" userId="d2bc807e69a81299" providerId="LiveId" clId="{74329696-80C1-45EF-88C6-E9815EE271D6}" dt="2022-07-08T01:51:55.599" v="742" actId="478"/>
          <ac:spMkLst>
            <pc:docMk/>
            <pc:sldMk cId="2479042850" sldId="596"/>
            <ac:spMk id="61" creationId="{3AA29ED9-9509-4C28-833E-EB01E0EB2114}"/>
          </ac:spMkLst>
        </pc:spChg>
        <pc:spChg chg="del">
          <ac:chgData name="Suuuu uuuuu" userId="d2bc807e69a81299" providerId="LiveId" clId="{74329696-80C1-45EF-88C6-E9815EE271D6}" dt="2022-07-08T01:51:55.599" v="742" actId="478"/>
          <ac:spMkLst>
            <pc:docMk/>
            <pc:sldMk cId="2479042850" sldId="596"/>
            <ac:spMk id="66" creationId="{3BA7E04F-209C-4C3A-8259-E9F652E22378}"/>
          </ac:spMkLst>
        </pc:spChg>
        <pc:spChg chg="del">
          <ac:chgData name="Suuuu uuuuu" userId="d2bc807e69a81299" providerId="LiveId" clId="{74329696-80C1-45EF-88C6-E9815EE271D6}" dt="2022-07-08T01:51:55.599" v="742" actId="478"/>
          <ac:spMkLst>
            <pc:docMk/>
            <pc:sldMk cId="2479042850" sldId="596"/>
            <ac:spMk id="67" creationId="{A397C546-53A9-477B-98B4-E912D02BCFE2}"/>
          </ac:spMkLst>
        </pc:spChg>
        <pc:spChg chg="del">
          <ac:chgData name="Suuuu uuuuu" userId="d2bc807e69a81299" providerId="LiveId" clId="{74329696-80C1-45EF-88C6-E9815EE271D6}" dt="2022-07-08T01:51:55.599" v="742" actId="478"/>
          <ac:spMkLst>
            <pc:docMk/>
            <pc:sldMk cId="2479042850" sldId="596"/>
            <ac:spMk id="69" creationId="{75205A3A-837E-4A25-9CBE-2F4472F934B9}"/>
          </ac:spMkLst>
        </pc:spChg>
        <pc:spChg chg="del">
          <ac:chgData name="Suuuu uuuuu" userId="d2bc807e69a81299" providerId="LiveId" clId="{74329696-80C1-45EF-88C6-E9815EE271D6}" dt="2022-07-08T01:51:55.599" v="742" actId="478"/>
          <ac:spMkLst>
            <pc:docMk/>
            <pc:sldMk cId="2479042850" sldId="596"/>
            <ac:spMk id="70" creationId="{47E6EC92-AC28-4043-A010-D829CE65CC11}"/>
          </ac:spMkLst>
        </pc:spChg>
        <pc:spChg chg="del">
          <ac:chgData name="Suuuu uuuuu" userId="d2bc807e69a81299" providerId="LiveId" clId="{74329696-80C1-45EF-88C6-E9815EE271D6}" dt="2022-07-08T01:51:55.599" v="742" actId="478"/>
          <ac:spMkLst>
            <pc:docMk/>
            <pc:sldMk cId="2479042850" sldId="596"/>
            <ac:spMk id="71" creationId="{B7CA97C0-F09B-49A3-BD49-5F974B3A4EDF}"/>
          </ac:spMkLst>
        </pc:spChg>
        <pc:graphicFrameChg chg="del">
          <ac:chgData name="Suuuu uuuuu" userId="d2bc807e69a81299" providerId="LiveId" clId="{74329696-80C1-45EF-88C6-E9815EE271D6}" dt="2022-07-08T01:51:55.599" v="742" actId="478"/>
          <ac:graphicFrameMkLst>
            <pc:docMk/>
            <pc:sldMk cId="2479042850" sldId="596"/>
            <ac:graphicFrameMk id="49" creationId="{7A93D564-95A4-4F57-BCA2-02969412CE7A}"/>
          </ac:graphicFrameMkLst>
        </pc:graphicFrameChg>
        <pc:cxnChg chg="del">
          <ac:chgData name="Suuuu uuuuu" userId="d2bc807e69a81299" providerId="LiveId" clId="{74329696-80C1-45EF-88C6-E9815EE271D6}" dt="2022-07-08T01:51:55.599" v="742" actId="478"/>
          <ac:cxnSpMkLst>
            <pc:docMk/>
            <pc:sldMk cId="2479042850" sldId="596"/>
            <ac:cxnSpMk id="37" creationId="{8CEF62CF-22A1-487D-B57E-237FED50655D}"/>
          </ac:cxnSpMkLst>
        </pc:cxnChg>
        <pc:cxnChg chg="del">
          <ac:chgData name="Suuuu uuuuu" userId="d2bc807e69a81299" providerId="LiveId" clId="{74329696-80C1-45EF-88C6-E9815EE271D6}" dt="2022-07-08T01:51:55.599" v="742" actId="478"/>
          <ac:cxnSpMkLst>
            <pc:docMk/>
            <pc:sldMk cId="2479042850" sldId="596"/>
            <ac:cxnSpMk id="39" creationId="{26DDBFC4-E0E1-4F9F-80CF-E3C8C0BD0461}"/>
          </ac:cxnSpMkLst>
        </pc:cxnChg>
        <pc:cxnChg chg="del">
          <ac:chgData name="Suuuu uuuuu" userId="d2bc807e69a81299" providerId="LiveId" clId="{74329696-80C1-45EF-88C6-E9815EE271D6}" dt="2022-07-08T01:51:55.599" v="742" actId="478"/>
          <ac:cxnSpMkLst>
            <pc:docMk/>
            <pc:sldMk cId="2479042850" sldId="596"/>
            <ac:cxnSpMk id="42" creationId="{BEE4561E-68F5-42A3-A2DE-1AA8273EC76F}"/>
          </ac:cxnSpMkLst>
        </pc:cxnChg>
        <pc:cxnChg chg="del">
          <ac:chgData name="Suuuu uuuuu" userId="d2bc807e69a81299" providerId="LiveId" clId="{74329696-80C1-45EF-88C6-E9815EE271D6}" dt="2022-07-08T01:51:55.599" v="742" actId="478"/>
          <ac:cxnSpMkLst>
            <pc:docMk/>
            <pc:sldMk cId="2479042850" sldId="596"/>
            <ac:cxnSpMk id="63" creationId="{CB9700BC-83E3-476D-AEEF-ADFD3D1E98A1}"/>
          </ac:cxnSpMkLst>
        </pc:cxnChg>
      </pc:sldChg>
      <pc:sldChg chg="del">
        <pc:chgData name="Suuuu uuuuu" userId="d2bc807e69a81299" providerId="LiveId" clId="{74329696-80C1-45EF-88C6-E9815EE271D6}" dt="2022-07-08T01:54:17.754" v="763" actId="47"/>
        <pc:sldMkLst>
          <pc:docMk/>
          <pc:sldMk cId="2437180779" sldId="597"/>
        </pc:sldMkLst>
      </pc:sldChg>
      <pc:sldChg chg="del">
        <pc:chgData name="Suuuu uuuuu" userId="d2bc807e69a81299" providerId="LiveId" clId="{74329696-80C1-45EF-88C6-E9815EE271D6}" dt="2022-07-08T01:54:17.639" v="762" actId="47"/>
        <pc:sldMkLst>
          <pc:docMk/>
          <pc:sldMk cId="754257745" sldId="598"/>
        </pc:sldMkLst>
      </pc:sldChg>
      <pc:sldChg chg="del">
        <pc:chgData name="Suuuu uuuuu" userId="d2bc807e69a81299" providerId="LiveId" clId="{74329696-80C1-45EF-88C6-E9815EE271D6}" dt="2022-07-08T01:51:22.201" v="735" actId="47"/>
        <pc:sldMkLst>
          <pc:docMk/>
          <pc:sldMk cId="2382752388" sldId="599"/>
        </pc:sldMkLst>
      </pc:sldChg>
      <pc:sldChg chg="del">
        <pc:chgData name="Suuuu uuuuu" userId="d2bc807e69a81299" providerId="LiveId" clId="{74329696-80C1-45EF-88C6-E9815EE271D6}" dt="2022-07-08T01:51:21.584" v="734" actId="47"/>
        <pc:sldMkLst>
          <pc:docMk/>
          <pc:sldMk cId="1895307370" sldId="600"/>
        </pc:sldMkLst>
      </pc:sldChg>
      <pc:sldChg chg="del">
        <pc:chgData name="Suuuu uuuuu" userId="d2bc807e69a81299" providerId="LiveId" clId="{74329696-80C1-45EF-88C6-E9815EE271D6}" dt="2022-07-08T01:52:03.131" v="744" actId="47"/>
        <pc:sldMkLst>
          <pc:docMk/>
          <pc:sldMk cId="1426477774" sldId="601"/>
        </pc:sldMkLst>
      </pc:sldChg>
      <pc:sldChg chg="del">
        <pc:chgData name="Suuuu uuuuu" userId="d2bc807e69a81299" providerId="LiveId" clId="{74329696-80C1-45EF-88C6-E9815EE271D6}" dt="2022-07-08T01:52:03.733" v="745" actId="47"/>
        <pc:sldMkLst>
          <pc:docMk/>
          <pc:sldMk cId="2266987467" sldId="602"/>
        </pc:sldMkLst>
      </pc:sldChg>
      <pc:sldChg chg="del">
        <pc:chgData name="Suuuu uuuuu" userId="d2bc807e69a81299" providerId="LiveId" clId="{74329696-80C1-45EF-88C6-E9815EE271D6}" dt="2022-07-08T01:52:05.021" v="747" actId="47"/>
        <pc:sldMkLst>
          <pc:docMk/>
          <pc:sldMk cId="3921051771" sldId="603"/>
        </pc:sldMkLst>
      </pc:sldChg>
      <pc:sldChg chg="del">
        <pc:chgData name="Suuuu uuuuu" userId="d2bc807e69a81299" providerId="LiveId" clId="{74329696-80C1-45EF-88C6-E9815EE271D6}" dt="2022-07-08T01:52:06.025" v="748" actId="47"/>
        <pc:sldMkLst>
          <pc:docMk/>
          <pc:sldMk cId="3313468309" sldId="604"/>
        </pc:sldMkLst>
      </pc:sldChg>
      <pc:sldChg chg="del">
        <pc:chgData name="Suuuu uuuuu" userId="d2bc807e69a81299" providerId="LiveId" clId="{74329696-80C1-45EF-88C6-E9815EE271D6}" dt="2022-07-08T01:52:07.360" v="750" actId="47"/>
        <pc:sldMkLst>
          <pc:docMk/>
          <pc:sldMk cId="2625555633" sldId="605"/>
        </pc:sldMkLst>
      </pc:sldChg>
      <pc:sldChg chg="del">
        <pc:chgData name="Suuuu uuuuu" userId="d2bc807e69a81299" providerId="LiveId" clId="{74329696-80C1-45EF-88C6-E9815EE271D6}" dt="2022-07-08T01:54:18.118" v="765" actId="47"/>
        <pc:sldMkLst>
          <pc:docMk/>
          <pc:sldMk cId="2705259429" sldId="606"/>
        </pc:sldMkLst>
      </pc:sldChg>
      <pc:sldChg chg="add">
        <pc:chgData name="Suuuu uuuuu" userId="d2bc807e69a81299" providerId="LiveId" clId="{74329696-80C1-45EF-88C6-E9815EE271D6}" dt="2022-07-08T01:55:51.681" v="795"/>
        <pc:sldMkLst>
          <pc:docMk/>
          <pc:sldMk cId="755898646" sldId="607"/>
        </pc:sldMkLst>
      </pc:sldChg>
      <pc:sldChg chg="del">
        <pc:chgData name="Suuuu uuuuu" userId="d2bc807e69a81299" providerId="LiveId" clId="{74329696-80C1-45EF-88C6-E9815EE271D6}" dt="2022-07-08T01:54:59.657" v="778" actId="2696"/>
        <pc:sldMkLst>
          <pc:docMk/>
          <pc:sldMk cId="3234414263" sldId="607"/>
        </pc:sldMkLst>
      </pc:sldChg>
      <pc:sldChg chg="add del">
        <pc:chgData name="Suuuu uuuuu" userId="d2bc807e69a81299" providerId="LiveId" clId="{74329696-80C1-45EF-88C6-E9815EE271D6}" dt="2022-07-08T01:55:39.079" v="794" actId="2696"/>
        <pc:sldMkLst>
          <pc:docMk/>
          <pc:sldMk cId="4165359850" sldId="607"/>
        </pc:sldMkLst>
      </pc:sldChg>
      <pc:sldChg chg="add">
        <pc:chgData name="Suuuu uuuuu" userId="d2bc807e69a81299" providerId="LiveId" clId="{74329696-80C1-45EF-88C6-E9815EE271D6}" dt="2022-07-08T01:55:51.681" v="795"/>
        <pc:sldMkLst>
          <pc:docMk/>
          <pc:sldMk cId="117122244" sldId="608"/>
        </pc:sldMkLst>
      </pc:sldChg>
      <pc:sldChg chg="add del">
        <pc:chgData name="Suuuu uuuuu" userId="d2bc807e69a81299" providerId="LiveId" clId="{74329696-80C1-45EF-88C6-E9815EE271D6}" dt="2022-07-08T01:55:39.079" v="794" actId="2696"/>
        <pc:sldMkLst>
          <pc:docMk/>
          <pc:sldMk cId="2642723191" sldId="608"/>
        </pc:sldMkLst>
      </pc:sldChg>
      <pc:sldChg chg="del">
        <pc:chgData name="Suuuu uuuuu" userId="d2bc807e69a81299" providerId="LiveId" clId="{74329696-80C1-45EF-88C6-E9815EE271D6}" dt="2022-07-08T01:54:59.657" v="778" actId="2696"/>
        <pc:sldMkLst>
          <pc:docMk/>
          <pc:sldMk cId="3679427516" sldId="608"/>
        </pc:sldMkLst>
      </pc:sldChg>
      <pc:sldChg chg="del">
        <pc:chgData name="Suuuu uuuuu" userId="d2bc807e69a81299" providerId="LiveId" clId="{74329696-80C1-45EF-88C6-E9815EE271D6}" dt="2022-07-08T01:52:09.729" v="751" actId="47"/>
        <pc:sldMkLst>
          <pc:docMk/>
          <pc:sldMk cId="2667730859" sldId="609"/>
        </pc:sldMkLst>
      </pc:sldChg>
      <pc:sldChg chg="del">
        <pc:chgData name="Suuuu uuuuu" userId="d2bc807e69a81299" providerId="LiveId" clId="{74329696-80C1-45EF-88C6-E9815EE271D6}" dt="2022-07-08T01:55:07.549" v="780" actId="47"/>
        <pc:sldMkLst>
          <pc:docMk/>
          <pc:sldMk cId="2948396413" sldId="610"/>
        </pc:sldMkLst>
      </pc:sldChg>
      <pc:sldChg chg="del">
        <pc:chgData name="Suuuu uuuuu" userId="d2bc807e69a81299" providerId="LiveId" clId="{74329696-80C1-45EF-88C6-E9815EE271D6}" dt="2022-07-08T01:55:09.108" v="781" actId="47"/>
        <pc:sldMkLst>
          <pc:docMk/>
          <pc:sldMk cId="639735641" sldId="611"/>
        </pc:sldMkLst>
      </pc:sldChg>
      <pc:sldChg chg="del">
        <pc:chgData name="Suuuu uuuuu" userId="d2bc807e69a81299" providerId="LiveId" clId="{74329696-80C1-45EF-88C6-E9815EE271D6}" dt="2022-07-08T01:55:11.731" v="782" actId="47"/>
        <pc:sldMkLst>
          <pc:docMk/>
          <pc:sldMk cId="2731875916" sldId="612"/>
        </pc:sldMkLst>
      </pc:sldChg>
      <pc:sldChg chg="del">
        <pc:chgData name="Suuuu uuuuu" userId="d2bc807e69a81299" providerId="LiveId" clId="{74329696-80C1-45EF-88C6-E9815EE271D6}" dt="2022-07-08T01:55:12.895" v="783" actId="47"/>
        <pc:sldMkLst>
          <pc:docMk/>
          <pc:sldMk cId="2001559014" sldId="613"/>
        </pc:sldMkLst>
      </pc:sldChg>
      <pc:sldChg chg="del">
        <pc:chgData name="Suuuu uuuuu" userId="d2bc807e69a81299" providerId="LiveId" clId="{74329696-80C1-45EF-88C6-E9815EE271D6}" dt="2022-07-08T01:55:13.249" v="784" actId="47"/>
        <pc:sldMkLst>
          <pc:docMk/>
          <pc:sldMk cId="2866328165" sldId="614"/>
        </pc:sldMkLst>
      </pc:sldChg>
      <pc:sldChg chg="del">
        <pc:chgData name="Suuuu uuuuu" userId="d2bc807e69a81299" providerId="LiveId" clId="{74329696-80C1-45EF-88C6-E9815EE271D6}" dt="2022-07-08T01:55:20.302" v="786" actId="47"/>
        <pc:sldMkLst>
          <pc:docMk/>
          <pc:sldMk cId="1605149518" sldId="615"/>
        </pc:sldMkLst>
      </pc:sldChg>
      <pc:sldChg chg="del">
        <pc:chgData name="Suuuu uuuuu" userId="d2bc807e69a81299" providerId="LiveId" clId="{74329696-80C1-45EF-88C6-E9815EE271D6}" dt="2022-07-08T01:55:27.336" v="790" actId="47"/>
        <pc:sldMkLst>
          <pc:docMk/>
          <pc:sldMk cId="2158459640" sldId="616"/>
        </pc:sldMkLst>
      </pc:sldChg>
      <pc:sldChg chg="del">
        <pc:chgData name="Suuuu uuuuu" userId="d2bc807e69a81299" providerId="LiveId" clId="{74329696-80C1-45EF-88C6-E9815EE271D6}" dt="2022-07-08T01:55:26.334" v="788" actId="47"/>
        <pc:sldMkLst>
          <pc:docMk/>
          <pc:sldMk cId="2124234099" sldId="617"/>
        </pc:sldMkLst>
      </pc:sldChg>
      <pc:sldChg chg="del">
        <pc:chgData name="Suuuu uuuuu" userId="d2bc807e69a81299" providerId="LiveId" clId="{74329696-80C1-45EF-88C6-E9815EE271D6}" dt="2022-07-08T01:55:26.719" v="789" actId="47"/>
        <pc:sldMkLst>
          <pc:docMk/>
          <pc:sldMk cId="524634513" sldId="618"/>
        </pc:sldMkLst>
      </pc:sldChg>
      <pc:sldChg chg="del">
        <pc:chgData name="Suuuu uuuuu" userId="d2bc807e69a81299" providerId="LiveId" clId="{74329696-80C1-45EF-88C6-E9815EE271D6}" dt="2022-07-08T01:55:26.049" v="787" actId="47"/>
        <pc:sldMkLst>
          <pc:docMk/>
          <pc:sldMk cId="2251162905" sldId="619"/>
        </pc:sldMkLst>
      </pc:sldChg>
      <pc:sldChg chg="del">
        <pc:chgData name="Suuuu uuuuu" userId="d2bc807e69a81299" providerId="LiveId" clId="{74329696-80C1-45EF-88C6-E9815EE271D6}" dt="2022-07-08T01:55:28.676" v="792" actId="47"/>
        <pc:sldMkLst>
          <pc:docMk/>
          <pc:sldMk cId="151932130" sldId="621"/>
        </pc:sldMkLst>
      </pc:sldChg>
      <pc:sldChg chg="del">
        <pc:chgData name="Suuuu uuuuu" userId="d2bc807e69a81299" providerId="LiveId" clId="{74329696-80C1-45EF-88C6-E9815EE271D6}" dt="2022-07-08T01:55:27.959" v="791" actId="47"/>
        <pc:sldMkLst>
          <pc:docMk/>
          <pc:sldMk cId="111858285" sldId="622"/>
        </pc:sldMkLst>
      </pc:sldChg>
      <pc:sldChg chg="del">
        <pc:chgData name="Suuuu uuuuu" userId="d2bc807e69a81299" providerId="LiveId" clId="{74329696-80C1-45EF-88C6-E9815EE271D6}" dt="2022-07-08T01:55:29.909" v="793" actId="47"/>
        <pc:sldMkLst>
          <pc:docMk/>
          <pc:sldMk cId="1240470526" sldId="624"/>
        </pc:sldMkLst>
      </pc:sldChg>
      <pc:sldChg chg="del">
        <pc:chgData name="Suuuu uuuuu" userId="d2bc807e69a81299" providerId="LiveId" clId="{74329696-80C1-45EF-88C6-E9815EE271D6}" dt="2022-07-08T01:54:41.540" v="772" actId="47"/>
        <pc:sldMkLst>
          <pc:docMk/>
          <pc:sldMk cId="3549179541" sldId="625"/>
        </pc:sldMkLst>
      </pc:sldChg>
      <pc:sldChg chg="del">
        <pc:chgData name="Suuuu uuuuu" userId="d2bc807e69a81299" providerId="LiveId" clId="{74329696-80C1-45EF-88C6-E9815EE271D6}" dt="2022-07-08T01:54:41.987" v="773" actId="47"/>
        <pc:sldMkLst>
          <pc:docMk/>
          <pc:sldMk cId="2132459653" sldId="627"/>
        </pc:sldMkLst>
      </pc:sldChg>
      <pc:sldChg chg="del">
        <pc:chgData name="Suuuu uuuuu" userId="d2bc807e69a81299" providerId="LiveId" clId="{74329696-80C1-45EF-88C6-E9815EE271D6}" dt="2022-07-08T01:54:42.219" v="774" actId="47"/>
        <pc:sldMkLst>
          <pc:docMk/>
          <pc:sldMk cId="1066597137" sldId="628"/>
        </pc:sldMkLst>
      </pc:sldChg>
      <pc:sldChg chg="del">
        <pc:chgData name="Suuuu uuuuu" userId="d2bc807e69a81299" providerId="LiveId" clId="{74329696-80C1-45EF-88C6-E9815EE271D6}" dt="2022-07-08T01:54:43.059" v="775" actId="47"/>
        <pc:sldMkLst>
          <pc:docMk/>
          <pc:sldMk cId="1094542242" sldId="629"/>
        </pc:sldMkLst>
      </pc:sldChg>
      <pc:sldChg chg="add del">
        <pc:chgData name="Suuuu uuuuu" userId="d2bc807e69a81299" providerId="LiveId" clId="{74329696-80C1-45EF-88C6-E9815EE271D6}" dt="2022-07-08T01:55:39.079" v="794" actId="2696"/>
        <pc:sldMkLst>
          <pc:docMk/>
          <pc:sldMk cId="286915267" sldId="630"/>
        </pc:sldMkLst>
      </pc:sldChg>
      <pc:sldChg chg="del">
        <pc:chgData name="Suuuu uuuuu" userId="d2bc807e69a81299" providerId="LiveId" clId="{74329696-80C1-45EF-88C6-E9815EE271D6}" dt="2022-07-08T01:54:30.079" v="768" actId="2696"/>
        <pc:sldMkLst>
          <pc:docMk/>
          <pc:sldMk cId="1324975267" sldId="630"/>
        </pc:sldMkLst>
      </pc:sldChg>
      <pc:sldChg chg="add">
        <pc:chgData name="Suuuu uuuuu" userId="d2bc807e69a81299" providerId="LiveId" clId="{74329696-80C1-45EF-88C6-E9815EE271D6}" dt="2022-07-08T01:55:51.681" v="795"/>
        <pc:sldMkLst>
          <pc:docMk/>
          <pc:sldMk cId="2071780918" sldId="630"/>
        </pc:sldMkLst>
      </pc:sldChg>
      <pc:sldChg chg="add del">
        <pc:chgData name="Suuuu uuuuu" userId="d2bc807e69a81299" providerId="LiveId" clId="{74329696-80C1-45EF-88C6-E9815EE271D6}" dt="2022-07-08T01:56:16.785" v="799"/>
        <pc:sldMkLst>
          <pc:docMk/>
          <pc:sldMk cId="2535136895" sldId="631"/>
        </pc:sldMkLst>
      </pc:sldChg>
      <pc:sldChg chg="del">
        <pc:chgData name="Suuuu uuuuu" userId="d2bc807e69a81299" providerId="LiveId" clId="{74329696-80C1-45EF-88C6-E9815EE271D6}" dt="2022-07-08T01:54:45.810" v="776" actId="47"/>
        <pc:sldMkLst>
          <pc:docMk/>
          <pc:sldMk cId="3506740691" sldId="631"/>
        </pc:sldMkLst>
      </pc:sldChg>
      <pc:sldChg chg="modSp add mod ord">
        <pc:chgData name="Suuuu uuuuu" userId="d2bc807e69a81299" providerId="LiveId" clId="{74329696-80C1-45EF-88C6-E9815EE271D6}" dt="2022-07-08T01:56:45.391" v="832" actId="20577"/>
        <pc:sldMkLst>
          <pc:docMk/>
          <pc:sldMk cId="3615591333" sldId="631"/>
        </pc:sldMkLst>
        <pc:spChg chg="mod">
          <ac:chgData name="Suuuu uuuuu" userId="d2bc807e69a81299" providerId="LiveId" clId="{74329696-80C1-45EF-88C6-E9815EE271D6}" dt="2022-07-08T01:56:45.391" v="832" actId="20577"/>
          <ac:spMkLst>
            <pc:docMk/>
            <pc:sldMk cId="3615591333" sldId="631"/>
            <ac:spMk id="7" creationId="{DD66C990-A638-4901-985E-C0C233C19153}"/>
          </ac:spMkLst>
        </pc:spChg>
      </pc:sldChg>
      <pc:sldChg chg="modSp add mod">
        <pc:chgData name="Suuuu uuuuu" userId="d2bc807e69a81299" providerId="LiveId" clId="{74329696-80C1-45EF-88C6-E9815EE271D6}" dt="2022-07-08T01:57:18.258" v="869" actId="14100"/>
        <pc:sldMkLst>
          <pc:docMk/>
          <pc:sldMk cId="619484" sldId="632"/>
        </pc:sldMkLst>
        <pc:spChg chg="mod">
          <ac:chgData name="Suuuu uuuuu" userId="d2bc807e69a81299" providerId="LiveId" clId="{74329696-80C1-45EF-88C6-E9815EE271D6}" dt="2022-07-08T01:57:18.258" v="869" actId="14100"/>
          <ac:spMkLst>
            <pc:docMk/>
            <pc:sldMk cId="619484" sldId="632"/>
            <ac:spMk id="7" creationId="{DD66C990-A638-4901-985E-C0C233C19153}"/>
          </ac:spMkLst>
        </pc:spChg>
      </pc:sldChg>
      <pc:sldChg chg="del">
        <pc:chgData name="Suuuu uuuuu" userId="d2bc807e69a81299" providerId="LiveId" clId="{74329696-80C1-45EF-88C6-E9815EE271D6}" dt="2022-07-08T01:54:36.705" v="770" actId="47"/>
        <pc:sldMkLst>
          <pc:docMk/>
          <pc:sldMk cId="4208352284" sldId="632"/>
        </pc:sldMkLst>
      </pc:sldChg>
      <pc:sldChg chg="modSp add mod">
        <pc:chgData name="Suuuu uuuuu" userId="d2bc807e69a81299" providerId="LiveId" clId="{74329696-80C1-45EF-88C6-E9815EE271D6}" dt="2022-07-08T02:01:24.379" v="1324" actId="14100"/>
        <pc:sldMkLst>
          <pc:docMk/>
          <pc:sldMk cId="1118443255" sldId="633"/>
        </pc:sldMkLst>
        <pc:spChg chg="mod">
          <ac:chgData name="Suuuu uuuuu" userId="d2bc807e69a81299" providerId="LiveId" clId="{74329696-80C1-45EF-88C6-E9815EE271D6}" dt="2022-07-08T02:01:24.379" v="1324" actId="14100"/>
          <ac:spMkLst>
            <pc:docMk/>
            <pc:sldMk cId="1118443255" sldId="633"/>
            <ac:spMk id="7" creationId="{DD66C990-A638-4901-985E-C0C233C19153}"/>
          </ac:spMkLst>
        </pc:spChg>
      </pc:sldChg>
      <pc:sldChg chg="modSp add mod">
        <pc:chgData name="Suuuu uuuuu" userId="d2bc807e69a81299" providerId="LiveId" clId="{74329696-80C1-45EF-88C6-E9815EE271D6}" dt="2022-07-08T01:58:06.648" v="956" actId="14100"/>
        <pc:sldMkLst>
          <pc:docMk/>
          <pc:sldMk cId="1797712028" sldId="634"/>
        </pc:sldMkLst>
        <pc:spChg chg="mod">
          <ac:chgData name="Suuuu uuuuu" userId="d2bc807e69a81299" providerId="LiveId" clId="{74329696-80C1-45EF-88C6-E9815EE271D6}" dt="2022-07-08T01:58:06.648" v="956" actId="14100"/>
          <ac:spMkLst>
            <pc:docMk/>
            <pc:sldMk cId="1797712028" sldId="634"/>
            <ac:spMk id="7" creationId="{DD66C990-A638-4901-985E-C0C233C19153}"/>
          </ac:spMkLst>
        </pc:spChg>
      </pc:sldChg>
      <pc:sldChg chg="modSp add mod">
        <pc:chgData name="Suuuu uuuuu" userId="d2bc807e69a81299" providerId="LiveId" clId="{74329696-80C1-45EF-88C6-E9815EE271D6}" dt="2022-07-08T01:58:35.324" v="1007" actId="20577"/>
        <pc:sldMkLst>
          <pc:docMk/>
          <pc:sldMk cId="510121563" sldId="635"/>
        </pc:sldMkLst>
        <pc:spChg chg="mod">
          <ac:chgData name="Suuuu uuuuu" userId="d2bc807e69a81299" providerId="LiveId" clId="{74329696-80C1-45EF-88C6-E9815EE271D6}" dt="2022-07-08T01:58:35.324" v="1007" actId="20577"/>
          <ac:spMkLst>
            <pc:docMk/>
            <pc:sldMk cId="510121563" sldId="635"/>
            <ac:spMk id="7" creationId="{DD66C990-A638-4901-985E-C0C233C19153}"/>
          </ac:spMkLst>
        </pc:spChg>
      </pc:sldChg>
      <pc:sldChg chg="modSp add mod">
        <pc:chgData name="Suuuu uuuuu" userId="d2bc807e69a81299" providerId="LiveId" clId="{74329696-80C1-45EF-88C6-E9815EE271D6}" dt="2022-07-08T01:59:04.492" v="1056" actId="20577"/>
        <pc:sldMkLst>
          <pc:docMk/>
          <pc:sldMk cId="3363976566" sldId="636"/>
        </pc:sldMkLst>
        <pc:spChg chg="mod">
          <ac:chgData name="Suuuu uuuuu" userId="d2bc807e69a81299" providerId="LiveId" clId="{74329696-80C1-45EF-88C6-E9815EE271D6}" dt="2022-07-08T01:59:04.492" v="1056" actId="20577"/>
          <ac:spMkLst>
            <pc:docMk/>
            <pc:sldMk cId="3363976566" sldId="636"/>
            <ac:spMk id="7" creationId="{DD66C990-A638-4901-985E-C0C233C19153}"/>
          </ac:spMkLst>
        </pc:spChg>
      </pc:sldChg>
      <pc:sldChg chg="modSp add mod">
        <pc:chgData name="Suuuu uuuuu" userId="d2bc807e69a81299" providerId="LiveId" clId="{74329696-80C1-45EF-88C6-E9815EE271D6}" dt="2022-07-08T01:59:48.532" v="1222" actId="20577"/>
        <pc:sldMkLst>
          <pc:docMk/>
          <pc:sldMk cId="3057751807" sldId="637"/>
        </pc:sldMkLst>
        <pc:spChg chg="mod">
          <ac:chgData name="Suuuu uuuuu" userId="d2bc807e69a81299" providerId="LiveId" clId="{74329696-80C1-45EF-88C6-E9815EE271D6}" dt="2022-07-08T01:59:48.532" v="1222" actId="20577"/>
          <ac:spMkLst>
            <pc:docMk/>
            <pc:sldMk cId="3057751807" sldId="637"/>
            <ac:spMk id="7" creationId="{DD66C990-A638-4901-985E-C0C233C19153}"/>
          </ac:spMkLst>
        </pc:spChg>
      </pc:sldChg>
      <pc:sldChg chg="modSp add mod">
        <pc:chgData name="Suuuu uuuuu" userId="d2bc807e69a81299" providerId="LiveId" clId="{74329696-80C1-45EF-88C6-E9815EE271D6}" dt="2022-07-08T02:00:19.333" v="1288" actId="20577"/>
        <pc:sldMkLst>
          <pc:docMk/>
          <pc:sldMk cId="1806940826" sldId="638"/>
        </pc:sldMkLst>
        <pc:spChg chg="mod">
          <ac:chgData name="Suuuu uuuuu" userId="d2bc807e69a81299" providerId="LiveId" clId="{74329696-80C1-45EF-88C6-E9815EE271D6}" dt="2022-07-08T02:00:19.333" v="1288" actId="20577"/>
          <ac:spMkLst>
            <pc:docMk/>
            <pc:sldMk cId="1806940826" sldId="638"/>
            <ac:spMk id="7" creationId="{DD66C990-A638-4901-985E-C0C233C19153}"/>
          </ac:spMkLst>
        </pc:spChg>
      </pc:sldChg>
      <pc:sldChg chg="modSp add mod">
        <pc:chgData name="Suuuu uuuuu" userId="d2bc807e69a81299" providerId="LiveId" clId="{74329696-80C1-45EF-88C6-E9815EE271D6}" dt="2022-07-08T02:01:55.689" v="1416" actId="20577"/>
        <pc:sldMkLst>
          <pc:docMk/>
          <pc:sldMk cId="3960036031" sldId="639"/>
        </pc:sldMkLst>
        <pc:spChg chg="mod">
          <ac:chgData name="Suuuu uuuuu" userId="d2bc807e69a81299" providerId="LiveId" clId="{74329696-80C1-45EF-88C6-E9815EE271D6}" dt="2022-07-08T02:01:55.689" v="1416" actId="20577"/>
          <ac:spMkLst>
            <pc:docMk/>
            <pc:sldMk cId="3960036031" sldId="639"/>
            <ac:spMk id="7" creationId="{DD66C990-A638-4901-985E-C0C233C1915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random.randint(1, 8)</c:v>
                </c:pt>
              </c:strCache>
            </c:strRef>
          </c:tx>
          <c:spPr>
            <a:solidFill>
              <a:schemeClr val="accent1"/>
            </a:solidFill>
            <a:ln>
              <a:noFill/>
            </a:ln>
            <a:effectLst/>
          </c:spPr>
          <c:invertIfNegative val="0"/>
          <c:cat>
            <c:numRef>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Sheet1!$B$2:$B$11</c:f>
              <c:numCache>
                <c:formatCode>General</c:formatCode>
                <c:ptCount val="10"/>
                <c:pt idx="0">
                  <c:v>0</c:v>
                </c:pt>
                <c:pt idx="1">
                  <c:v>12500</c:v>
                </c:pt>
                <c:pt idx="2">
                  <c:v>12500</c:v>
                </c:pt>
                <c:pt idx="3">
                  <c:v>12500</c:v>
                </c:pt>
                <c:pt idx="4">
                  <c:v>12500</c:v>
                </c:pt>
                <c:pt idx="5">
                  <c:v>12500</c:v>
                </c:pt>
                <c:pt idx="6">
                  <c:v>12500</c:v>
                </c:pt>
                <c:pt idx="7">
                  <c:v>12500</c:v>
                </c:pt>
                <c:pt idx="8">
                  <c:v>12500</c:v>
                </c:pt>
              </c:numCache>
            </c:numRef>
          </c:val>
          <c:extLst>
            <c:ext xmlns:c16="http://schemas.microsoft.com/office/drawing/2014/chart" uri="{C3380CC4-5D6E-409C-BE32-E72D297353CC}">
              <c16:uniqueId val="{00000000-E991-4BBF-9B0E-3380C97266CC}"/>
            </c:ext>
          </c:extLst>
        </c:ser>
        <c:ser>
          <c:idx val="1"/>
          <c:order val="1"/>
          <c:tx>
            <c:strRef>
              <c:f>Sheet1!$C$1</c:f>
              <c:strCache>
                <c:ptCount val="1"/>
                <c:pt idx="0">
                  <c:v>random.randrange(1, 9, 2)</c:v>
                </c:pt>
              </c:strCache>
            </c:strRef>
          </c:tx>
          <c:spPr>
            <a:solidFill>
              <a:schemeClr val="accent2"/>
            </a:solidFill>
            <a:ln>
              <a:noFill/>
            </a:ln>
            <a:effectLst/>
          </c:spPr>
          <c:invertIfNegative val="0"/>
          <c:cat>
            <c:numRef>
              <c:f>Sheet1!$A$2:$A$11</c:f>
              <c:numCache>
                <c:formatCode>General</c:formatCode>
                <c:ptCount val="10"/>
                <c:pt idx="0">
                  <c:v>0</c:v>
                </c:pt>
                <c:pt idx="1">
                  <c:v>1</c:v>
                </c:pt>
                <c:pt idx="2">
                  <c:v>2</c:v>
                </c:pt>
                <c:pt idx="3">
                  <c:v>3</c:v>
                </c:pt>
                <c:pt idx="4">
                  <c:v>4</c:v>
                </c:pt>
                <c:pt idx="5">
                  <c:v>5</c:v>
                </c:pt>
                <c:pt idx="6">
                  <c:v>6</c:v>
                </c:pt>
                <c:pt idx="7">
                  <c:v>7</c:v>
                </c:pt>
                <c:pt idx="8">
                  <c:v>8</c:v>
                </c:pt>
                <c:pt idx="9">
                  <c:v>9</c:v>
                </c:pt>
              </c:numCache>
            </c:numRef>
          </c:cat>
          <c:val>
            <c:numRef>
              <c:f>Sheet1!$C$2:$C$11</c:f>
              <c:numCache>
                <c:formatCode>General</c:formatCode>
                <c:ptCount val="10"/>
                <c:pt idx="0">
                  <c:v>0</c:v>
                </c:pt>
                <c:pt idx="1">
                  <c:v>25000</c:v>
                </c:pt>
                <c:pt idx="2">
                  <c:v>0</c:v>
                </c:pt>
                <c:pt idx="3">
                  <c:v>25000</c:v>
                </c:pt>
                <c:pt idx="4">
                  <c:v>0</c:v>
                </c:pt>
                <c:pt idx="5">
                  <c:v>25000</c:v>
                </c:pt>
                <c:pt idx="6">
                  <c:v>0</c:v>
                </c:pt>
                <c:pt idx="7">
                  <c:v>25000</c:v>
                </c:pt>
                <c:pt idx="8">
                  <c:v>0</c:v>
                </c:pt>
              </c:numCache>
            </c:numRef>
          </c:val>
          <c:extLst>
            <c:ext xmlns:c16="http://schemas.microsoft.com/office/drawing/2014/chart" uri="{C3380CC4-5D6E-409C-BE32-E72D297353CC}">
              <c16:uniqueId val="{00000001-E991-4BBF-9B0E-3380C97266CC}"/>
            </c:ext>
          </c:extLst>
        </c:ser>
        <c:dLbls>
          <c:showLegendKey val="0"/>
          <c:showVal val="0"/>
          <c:showCatName val="0"/>
          <c:showSerName val="0"/>
          <c:showPercent val="0"/>
          <c:showBubbleSize val="0"/>
        </c:dLbls>
        <c:gapWidth val="219"/>
        <c:overlap val="-27"/>
        <c:axId val="1589145488"/>
        <c:axId val="1589145904"/>
      </c:barChart>
      <c:catAx>
        <c:axId val="1589145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89145904"/>
        <c:crosses val="autoZero"/>
        <c:auto val="1"/>
        <c:lblAlgn val="ctr"/>
        <c:lblOffset val="100"/>
        <c:noMultiLvlLbl val="0"/>
      </c:catAx>
      <c:valAx>
        <c:axId val="1589145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891454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8B28D-088B-43BA-AE7E-3578F67A8BC0}" type="datetimeFigureOut">
              <a:rPr lang="zh-CN" altLang="en-US" smtClean="0"/>
              <a:t>2022/8/18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48A6A-735B-4CDA-AAFD-A2274625C9CA}" type="slidenum">
              <a:rPr lang="zh-CN" altLang="en-US" smtClean="0"/>
              <a:t>‹#›</a:t>
            </a:fld>
            <a:endParaRPr lang="zh-CN" altLang="en-US"/>
          </a:p>
        </p:txBody>
      </p:sp>
    </p:spTree>
    <p:extLst>
      <p:ext uri="{BB962C8B-B14F-4D97-AF65-F5344CB8AC3E}">
        <p14:creationId xmlns:p14="http://schemas.microsoft.com/office/powerpoint/2010/main" val="16096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a:t>
            </a:fld>
            <a:endParaRPr lang="zh-CN" altLang="en-US"/>
          </a:p>
        </p:txBody>
      </p:sp>
    </p:spTree>
    <p:extLst>
      <p:ext uri="{BB962C8B-B14F-4D97-AF65-F5344CB8AC3E}">
        <p14:creationId xmlns:p14="http://schemas.microsoft.com/office/powerpoint/2010/main" val="3703785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sz="1200" b="1" dirty="0">
                <a:solidFill>
                  <a:schemeClr val="accent5">
                    <a:lumMod val="50000"/>
                  </a:schemeClr>
                </a:solidFill>
              </a:rPr>
              <a:t>「レスポンス」を使うことで、プログラムとウェブサイト間の通信を実現できる</a:t>
            </a:r>
            <a:endParaRPr lang="zh-CN" altLang="en-US" sz="1200"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11</a:t>
            </a:fld>
            <a:endParaRPr lang="zh-CN" altLang="en-US"/>
          </a:p>
        </p:txBody>
      </p:sp>
    </p:spTree>
    <p:extLst>
      <p:ext uri="{BB962C8B-B14F-4D97-AF65-F5344CB8AC3E}">
        <p14:creationId xmlns:p14="http://schemas.microsoft.com/office/powerpoint/2010/main" val="3402059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12</a:t>
            </a:fld>
            <a:endParaRPr lang="zh-CN" altLang="en-US"/>
          </a:p>
        </p:txBody>
      </p:sp>
    </p:spTree>
    <p:extLst>
      <p:ext uri="{BB962C8B-B14F-4D97-AF65-F5344CB8AC3E}">
        <p14:creationId xmlns:p14="http://schemas.microsoft.com/office/powerpoint/2010/main" val="1469550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13</a:t>
            </a:fld>
            <a:endParaRPr lang="zh-CN" altLang="en-US"/>
          </a:p>
        </p:txBody>
      </p:sp>
    </p:spTree>
    <p:extLst>
      <p:ext uri="{BB962C8B-B14F-4D97-AF65-F5344CB8AC3E}">
        <p14:creationId xmlns:p14="http://schemas.microsoft.com/office/powerpoint/2010/main" val="2292302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14</a:t>
            </a:fld>
            <a:endParaRPr lang="zh-CN" altLang="en-US"/>
          </a:p>
        </p:txBody>
      </p:sp>
    </p:spTree>
    <p:extLst>
      <p:ext uri="{BB962C8B-B14F-4D97-AF65-F5344CB8AC3E}">
        <p14:creationId xmlns:p14="http://schemas.microsoft.com/office/powerpoint/2010/main" val="2214422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15</a:t>
            </a:fld>
            <a:endParaRPr lang="zh-CN" altLang="en-US"/>
          </a:p>
        </p:txBody>
      </p:sp>
    </p:spTree>
    <p:extLst>
      <p:ext uri="{BB962C8B-B14F-4D97-AF65-F5344CB8AC3E}">
        <p14:creationId xmlns:p14="http://schemas.microsoft.com/office/powerpoint/2010/main" val="2901781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16</a:t>
            </a:fld>
            <a:endParaRPr lang="zh-CN" altLang="en-US"/>
          </a:p>
        </p:txBody>
      </p:sp>
    </p:spTree>
    <p:extLst>
      <p:ext uri="{BB962C8B-B14F-4D97-AF65-F5344CB8AC3E}">
        <p14:creationId xmlns:p14="http://schemas.microsoft.com/office/powerpoint/2010/main" val="383407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17</a:t>
            </a:fld>
            <a:endParaRPr lang="zh-CN" altLang="en-US"/>
          </a:p>
        </p:txBody>
      </p:sp>
    </p:spTree>
    <p:extLst>
      <p:ext uri="{BB962C8B-B14F-4D97-AF65-F5344CB8AC3E}">
        <p14:creationId xmlns:p14="http://schemas.microsoft.com/office/powerpoint/2010/main" val="15532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与えられた範囲でランダムな整数を作成するには、</a:t>
            </a:r>
            <a:r>
              <a:rPr lang="en-US" altLang="ja-JP" dirty="0" err="1"/>
              <a:t>randint</a:t>
            </a:r>
            <a:r>
              <a:rPr lang="en-US" altLang="ja-JP" dirty="0"/>
              <a:t> </a:t>
            </a:r>
            <a:r>
              <a:rPr lang="ja-JP" altLang="en-US" dirty="0"/>
              <a:t>を使用できます。</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18</a:t>
            </a:fld>
            <a:endParaRPr lang="zh-CN" altLang="en-US"/>
          </a:p>
        </p:txBody>
      </p:sp>
    </p:spTree>
    <p:extLst>
      <p:ext uri="{BB962C8B-B14F-4D97-AF65-F5344CB8AC3E}">
        <p14:creationId xmlns:p14="http://schemas.microsoft.com/office/powerpoint/2010/main" val="1785381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与えられた範囲でランダムな整数を作成するには、</a:t>
            </a:r>
            <a:r>
              <a:rPr lang="en-US" altLang="ja-JP" dirty="0" err="1"/>
              <a:t>randint</a:t>
            </a:r>
            <a:r>
              <a:rPr lang="en-US" altLang="ja-JP" dirty="0"/>
              <a:t> </a:t>
            </a:r>
            <a:r>
              <a:rPr lang="ja-JP" altLang="en-US" dirty="0"/>
              <a:t>を使用できます。</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19</a:t>
            </a:fld>
            <a:endParaRPr lang="zh-CN" altLang="en-US"/>
          </a:p>
        </p:txBody>
      </p:sp>
    </p:spTree>
    <p:extLst>
      <p:ext uri="{BB962C8B-B14F-4D97-AF65-F5344CB8AC3E}">
        <p14:creationId xmlns:p14="http://schemas.microsoft.com/office/powerpoint/2010/main" val="3972999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20</a:t>
            </a:fld>
            <a:endParaRPr lang="zh-CN" altLang="en-US"/>
          </a:p>
        </p:txBody>
      </p:sp>
    </p:spTree>
    <p:extLst>
      <p:ext uri="{BB962C8B-B14F-4D97-AF65-F5344CB8AC3E}">
        <p14:creationId xmlns:p14="http://schemas.microsoft.com/office/powerpoint/2010/main" val="209316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3</a:t>
            </a:fld>
            <a:endParaRPr lang="zh-CN" altLang="en-US"/>
          </a:p>
        </p:txBody>
      </p:sp>
    </p:spTree>
    <p:extLst>
      <p:ext uri="{BB962C8B-B14F-4D97-AF65-F5344CB8AC3E}">
        <p14:creationId xmlns:p14="http://schemas.microsoft.com/office/powerpoint/2010/main" val="25159927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21</a:t>
            </a:fld>
            <a:endParaRPr lang="zh-CN" altLang="en-US"/>
          </a:p>
        </p:txBody>
      </p:sp>
    </p:spTree>
    <p:extLst>
      <p:ext uri="{BB962C8B-B14F-4D97-AF65-F5344CB8AC3E}">
        <p14:creationId xmlns:p14="http://schemas.microsoft.com/office/powerpoint/2010/main" val="1812520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22</a:t>
            </a:fld>
            <a:endParaRPr lang="zh-CN" altLang="en-US"/>
          </a:p>
        </p:txBody>
      </p:sp>
    </p:spTree>
    <p:extLst>
      <p:ext uri="{BB962C8B-B14F-4D97-AF65-F5344CB8AC3E}">
        <p14:creationId xmlns:p14="http://schemas.microsoft.com/office/powerpoint/2010/main" val="1959468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23</a:t>
            </a:fld>
            <a:endParaRPr lang="zh-CN" altLang="en-US"/>
          </a:p>
        </p:txBody>
      </p:sp>
    </p:spTree>
    <p:extLst>
      <p:ext uri="{BB962C8B-B14F-4D97-AF65-F5344CB8AC3E}">
        <p14:creationId xmlns:p14="http://schemas.microsoft.com/office/powerpoint/2010/main" val="1921442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24</a:t>
            </a:fld>
            <a:endParaRPr lang="zh-CN" altLang="en-US"/>
          </a:p>
        </p:txBody>
      </p:sp>
    </p:spTree>
    <p:extLst>
      <p:ext uri="{BB962C8B-B14F-4D97-AF65-F5344CB8AC3E}">
        <p14:creationId xmlns:p14="http://schemas.microsoft.com/office/powerpoint/2010/main" val="2986342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25</a:t>
            </a:fld>
            <a:endParaRPr lang="zh-CN" altLang="en-US"/>
          </a:p>
        </p:txBody>
      </p:sp>
    </p:spTree>
    <p:extLst>
      <p:ext uri="{BB962C8B-B14F-4D97-AF65-F5344CB8AC3E}">
        <p14:creationId xmlns:p14="http://schemas.microsoft.com/office/powerpoint/2010/main" val="2637268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26</a:t>
            </a:fld>
            <a:endParaRPr lang="zh-CN" altLang="en-US"/>
          </a:p>
        </p:txBody>
      </p:sp>
    </p:spTree>
    <p:extLst>
      <p:ext uri="{BB962C8B-B14F-4D97-AF65-F5344CB8AC3E}">
        <p14:creationId xmlns:p14="http://schemas.microsoft.com/office/powerpoint/2010/main" val="1092762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27</a:t>
            </a:fld>
            <a:endParaRPr lang="zh-CN" altLang="en-US"/>
          </a:p>
        </p:txBody>
      </p:sp>
    </p:spTree>
    <p:extLst>
      <p:ext uri="{BB962C8B-B14F-4D97-AF65-F5344CB8AC3E}">
        <p14:creationId xmlns:p14="http://schemas.microsoft.com/office/powerpoint/2010/main" val="229852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4</a:t>
            </a:fld>
            <a:endParaRPr lang="zh-CN" altLang="en-US"/>
          </a:p>
        </p:txBody>
      </p:sp>
    </p:spTree>
    <p:extLst>
      <p:ext uri="{BB962C8B-B14F-4D97-AF65-F5344CB8AC3E}">
        <p14:creationId xmlns:p14="http://schemas.microsoft.com/office/powerpoint/2010/main" val="1767995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5</a:t>
            </a:fld>
            <a:endParaRPr lang="zh-CN" altLang="en-US"/>
          </a:p>
        </p:txBody>
      </p:sp>
    </p:spTree>
    <p:extLst>
      <p:ext uri="{BB962C8B-B14F-4D97-AF65-F5344CB8AC3E}">
        <p14:creationId xmlns:p14="http://schemas.microsoft.com/office/powerpoint/2010/main" val="2761826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6</a:t>
            </a:fld>
            <a:endParaRPr lang="zh-CN" altLang="en-US"/>
          </a:p>
        </p:txBody>
      </p:sp>
    </p:spTree>
    <p:extLst>
      <p:ext uri="{BB962C8B-B14F-4D97-AF65-F5344CB8AC3E}">
        <p14:creationId xmlns:p14="http://schemas.microsoft.com/office/powerpoint/2010/main" val="2944891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7</a:t>
            </a:fld>
            <a:endParaRPr lang="zh-CN" altLang="en-US"/>
          </a:p>
        </p:txBody>
      </p:sp>
    </p:spTree>
    <p:extLst>
      <p:ext uri="{BB962C8B-B14F-4D97-AF65-F5344CB8AC3E}">
        <p14:creationId xmlns:p14="http://schemas.microsoft.com/office/powerpoint/2010/main" val="244474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8</a:t>
            </a:fld>
            <a:endParaRPr lang="zh-CN" altLang="en-US"/>
          </a:p>
        </p:txBody>
      </p:sp>
    </p:spTree>
    <p:extLst>
      <p:ext uri="{BB962C8B-B14F-4D97-AF65-F5344CB8AC3E}">
        <p14:creationId xmlns:p14="http://schemas.microsoft.com/office/powerpoint/2010/main" val="3145807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9</a:t>
            </a:fld>
            <a:endParaRPr lang="zh-CN" altLang="en-US"/>
          </a:p>
        </p:txBody>
      </p:sp>
    </p:spTree>
    <p:extLst>
      <p:ext uri="{BB962C8B-B14F-4D97-AF65-F5344CB8AC3E}">
        <p14:creationId xmlns:p14="http://schemas.microsoft.com/office/powerpoint/2010/main" val="3926544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method is to consider the importance of nodes in graph convolution. </a:t>
            </a:r>
            <a:endParaRPr lang="zh-CN" altLang="en-US" dirty="0"/>
          </a:p>
        </p:txBody>
      </p:sp>
      <p:sp>
        <p:nvSpPr>
          <p:cNvPr id="4" name="灯片编号占位符 3"/>
          <p:cNvSpPr>
            <a:spLocks noGrp="1"/>
          </p:cNvSpPr>
          <p:nvPr>
            <p:ph type="sldNum" sz="quarter" idx="5"/>
          </p:nvPr>
        </p:nvSpPr>
        <p:spPr/>
        <p:txBody>
          <a:bodyPr/>
          <a:lstStyle/>
          <a:p>
            <a:fld id="{264EE0A9-FA95-44CF-B62A-B9A8C83E140D}" type="slidenum">
              <a:rPr lang="zh-CN" altLang="en-US" smtClean="0"/>
              <a:t>10</a:t>
            </a:fld>
            <a:endParaRPr lang="zh-CN" altLang="en-US"/>
          </a:p>
        </p:txBody>
      </p:sp>
    </p:spTree>
    <p:extLst>
      <p:ext uri="{BB962C8B-B14F-4D97-AF65-F5344CB8AC3E}">
        <p14:creationId xmlns:p14="http://schemas.microsoft.com/office/powerpoint/2010/main" val="89071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D2CA2-B6C0-4C67-B71A-6AD2F21EDF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577E8B-7847-4B82-B1F8-6F60A40360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00D777A-92D1-4739-A604-BF23BB26AE3C}"/>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17154566-BFF1-4CB4-8E01-836E2C6D7C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6400DD-C30B-4F59-82BB-629D21631C10}"/>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662953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61DB3-6DD8-4205-BDF1-AF9D1CD2FB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E293C33-BF16-4F70-848F-83DFEF0332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90CCCE-CFFE-4A1A-B800-9F1260CEE45D}"/>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5D38483F-501C-419A-894B-41F7C74139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6C6A2A-A341-40C0-934D-A9ED6D8D9546}"/>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32934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34EB9C-67D8-4FE7-8603-A0049E19CA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AFAE75-9D2B-44A5-BE84-938CB3468D8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874590-CDFD-4024-A99C-EBBDCE500F2E}"/>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8F3122B4-0F8D-4693-B37F-2631FAED3E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7BF768-5D8F-4651-AA80-E994636CECC1}"/>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3066196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3" name="Rectangle 22"/>
          <p:cNvSpPr/>
          <p:nvPr/>
        </p:nvSpPr>
        <p:spPr>
          <a:xfrm flipV="1">
            <a:off x="7213580" y="3810005"/>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4" name="Rectangle 23"/>
          <p:cNvSpPr/>
          <p:nvPr/>
        </p:nvSpPr>
        <p:spPr>
          <a:xfrm flipV="1">
            <a:off x="7213604"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5" name="Rectangle 24"/>
          <p:cNvSpPr/>
          <p:nvPr/>
        </p:nvSpPr>
        <p:spPr>
          <a:xfrm flipV="1">
            <a:off x="7213604"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6" name="Rectangle 25"/>
          <p:cNvSpPr/>
          <p:nvPr/>
        </p:nvSpPr>
        <p:spPr>
          <a:xfrm flipV="1">
            <a:off x="8888733" y="6077017"/>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7" name="Rectangle 26"/>
          <p:cNvSpPr/>
          <p:nvPr/>
        </p:nvSpPr>
        <p:spPr>
          <a:xfrm flipV="1">
            <a:off x="8888733" y="6112186"/>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0" name="Rounded Rectangle 29"/>
          <p:cNvSpPr/>
          <p:nvPr/>
        </p:nvSpPr>
        <p:spPr>
          <a:xfrm>
            <a:off x="7209785" y="3961546"/>
            <a:ext cx="408432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1" name="Rounded Rectangle 30"/>
          <p:cNvSpPr/>
          <p:nvPr/>
        </p:nvSpPr>
        <p:spPr>
          <a:xfrm>
            <a:off x="9831528" y="4060129"/>
            <a:ext cx="21336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9" name="Shape 8"/>
          <p:cNvSpPr>
            <a:spLocks noGrp="1"/>
          </p:cNvSpPr>
          <p:nvPr>
            <p:ph type="subTitle" idx="1"/>
          </p:nvPr>
        </p:nvSpPr>
        <p:spPr>
          <a:xfrm>
            <a:off x="7213600" y="4141192"/>
            <a:ext cx="4673601" cy="1752600"/>
          </a:xfrm>
        </p:spPr>
        <p:txBody>
          <a:bodyPr/>
          <a:lstStyle>
            <a:lvl1pPr marL="64135" indent="0" algn="r" latinLnBrk="0">
              <a:buNone/>
              <a:defRPr kumimoji="1" lang="ja-JP" sz="2400">
                <a:solidFill>
                  <a:schemeClr val="tx2"/>
                </a:solidFill>
                <a:latin typeface="MS Gothic" panose="020B0609070205080204" pitchFamily="49" charset="-128"/>
                <a:ea typeface="MS Gothic" panose="020B0609070205080204" pitchFamily="49" charset="-128"/>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1" lang="ja-JP" altLang="en-US"/>
              <a:t>マスター サブタイトルの書式設定</a:t>
            </a:r>
            <a:endParaRPr kumimoji="1" lang="ja-JP" dirty="0"/>
          </a:p>
        </p:txBody>
      </p:sp>
      <p:sp>
        <p:nvSpPr>
          <p:cNvPr id="28" name="Shape 27"/>
          <p:cNvSpPr>
            <a:spLocks noGrp="1"/>
          </p:cNvSpPr>
          <p:nvPr>
            <p:ph type="dt" sz="half" idx="10"/>
          </p:nvPr>
        </p:nvSpPr>
        <p:spPr>
          <a:xfrm>
            <a:off x="10453373" y="6118854"/>
            <a:ext cx="1280160" cy="457200"/>
          </a:xfrm>
        </p:spPr>
        <p:txBody>
          <a:bodyPr/>
          <a:lstStyle/>
          <a:p>
            <a:fld id="{C12AA018-BD43-4B90-90E5-F6B302B4FE76}" type="datetimeFigureOut">
              <a:rPr kumimoji="1" lang="ja-JP" altLang="en-US" smtClean="0"/>
              <a:t>2022/8/18</a:t>
            </a:fld>
            <a:endParaRPr kumimoji="1" lang="ja-JP" altLang="en-US"/>
          </a:p>
        </p:txBody>
      </p:sp>
      <p:sp>
        <p:nvSpPr>
          <p:cNvPr id="17" name="Shape 16"/>
          <p:cNvSpPr>
            <a:spLocks noGrp="1"/>
          </p:cNvSpPr>
          <p:nvPr>
            <p:ph type="ftr" sz="quarter" idx="11"/>
          </p:nvPr>
        </p:nvSpPr>
        <p:spPr>
          <a:xfrm>
            <a:off x="8685536" y="6117902"/>
            <a:ext cx="1762123" cy="457200"/>
          </a:xfrm>
        </p:spPr>
        <p:txBody>
          <a:bodyPr/>
          <a:lstStyle/>
          <a:p>
            <a:endParaRPr kumimoji="1" lang="ja-JP" altLang="en-US"/>
          </a:p>
        </p:txBody>
      </p:sp>
      <p:sp>
        <p:nvSpPr>
          <p:cNvPr id="29" name="Shape 28"/>
          <p:cNvSpPr>
            <a:spLocks noGrp="1"/>
          </p:cNvSpPr>
          <p:nvPr>
            <p:ph type="sldNum" sz="quarter" idx="12"/>
          </p:nvPr>
        </p:nvSpPr>
        <p:spPr>
          <a:xfrm>
            <a:off x="11093454" y="1136"/>
            <a:ext cx="996949" cy="365760"/>
          </a:xfrm>
        </p:spPr>
        <p:txBody>
          <a:bodyPr/>
          <a:lstStyle>
            <a:lvl1pPr algn="r" latinLnBrk="0">
              <a:defRPr kumimoji="1" lang="ja-JP" sz="1800">
                <a:solidFill>
                  <a:schemeClr val="bg1"/>
                </a:solidFill>
              </a:defRPr>
            </a:lvl1pPr>
          </a:lstStyle>
          <a:p>
            <a:fld id="{3FC27A9D-CDC4-4FF3-BCC5-CDF441E7607C}" type="slidenum">
              <a:rPr kumimoji="1" lang="ja-JP" altLang="en-US" smtClean="0"/>
              <a:t>‹#›</a:t>
            </a:fld>
            <a:endParaRPr kumimoji="1" lang="ja-JP" altLang="en-US"/>
          </a:p>
        </p:txBody>
      </p:sp>
      <p:sp>
        <p:nvSpPr>
          <p:cNvPr id="10" name="Rectangle 9"/>
          <p:cNvSpPr/>
          <p:nvPr/>
        </p:nvSpPr>
        <p:spPr>
          <a:xfrm>
            <a:off x="4" y="3675532"/>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 name="正方形/長方形 1"/>
          <p:cNvSpPr/>
          <p:nvPr/>
        </p:nvSpPr>
        <p:spPr>
          <a:xfrm>
            <a:off x="1" y="-15269"/>
            <a:ext cx="12191999" cy="3674580"/>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正方形/長方形 2"/>
          <p:cNvSpPr/>
          <p:nvPr/>
        </p:nvSpPr>
        <p:spPr>
          <a:xfrm>
            <a:off x="0" y="3660357"/>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Shape 7"/>
          <p:cNvSpPr>
            <a:spLocks noGrp="1"/>
          </p:cNvSpPr>
          <p:nvPr>
            <p:ph type="ctrTitle"/>
          </p:nvPr>
        </p:nvSpPr>
        <p:spPr>
          <a:xfrm>
            <a:off x="687528" y="2176459"/>
            <a:ext cx="11277600" cy="1470025"/>
          </a:xfrm>
        </p:spPr>
        <p:txBody>
          <a:bodyPr anchor="b"/>
          <a:lstStyle>
            <a:lvl1pPr latinLnBrk="0">
              <a:defRPr kumimoji="1" lang="ja-JP" sz="4400">
                <a:solidFill>
                  <a:schemeClr val="bg1"/>
                </a:solidFill>
                <a:latin typeface="MS Gothic" panose="020B0609070205080204" pitchFamily="49" charset="-128"/>
                <a:ea typeface="MS Gothic" panose="020B0609070205080204" pitchFamily="49" charset="-128"/>
              </a:defRPr>
            </a:lvl1pPr>
          </a:lstStyle>
          <a:p>
            <a:r>
              <a:rPr kumimoji="1" lang="ja-JP" altLang="en-US"/>
              <a:t>マスター タイトルの書式設定</a:t>
            </a:r>
            <a:endParaRPr kumimoji="1" lang="ja-JP" dirty="0"/>
          </a:p>
        </p:txBody>
      </p:sp>
      <p:sp>
        <p:nvSpPr>
          <p:cNvPr id="21" name="正方形/長方形 20"/>
          <p:cNvSpPr/>
          <p:nvPr/>
        </p:nvSpPr>
        <p:spPr>
          <a:xfrm>
            <a:off x="0" y="3865784"/>
            <a:ext cx="12192000" cy="274456"/>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7595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Shape 2"/>
          <p:cNvSpPr>
            <a:spLocks noGrp="1"/>
          </p:cNvSpPr>
          <p:nvPr>
            <p:ph idx="1"/>
          </p:nvPr>
        </p:nvSpPr>
        <p:spPr>
          <a:xfrm>
            <a:off x="335360" y="1652112"/>
            <a:ext cx="11521280" cy="4872720"/>
          </a:xfrm>
        </p:spPr>
        <p:txBody>
          <a:bodyPr/>
          <a:lstStyle>
            <a:lvl1pPr marL="567055" indent="-457200">
              <a:buClr>
                <a:schemeClr val="accent2"/>
              </a:buClr>
              <a:buSzPct val="80000"/>
              <a:buFont typeface="Wingdings" panose="05000000000000000000" pitchFamily="2" charset="2"/>
              <a:buChar char="u"/>
              <a:defRPr sz="2400">
                <a:latin typeface="+mn-ea"/>
                <a:ea typeface="+mn-ea"/>
              </a:defRPr>
            </a:lvl1pPr>
            <a:lvl2pPr marL="658495" indent="-247015">
              <a:buSzPct val="90000"/>
              <a:buFont typeface="Wingdings" panose="05000000000000000000" pitchFamily="2" charset="2"/>
              <a:buChar char="Ø"/>
              <a:defRPr sz="2000">
                <a:solidFill>
                  <a:schemeClr val="tx1"/>
                </a:solidFill>
                <a:latin typeface="+mn-ea"/>
                <a:ea typeface="+mn-ea"/>
              </a:defRPr>
            </a:lvl2pPr>
            <a:lvl3pPr marL="923290" indent="-219710">
              <a:buClr>
                <a:schemeClr val="accent2"/>
              </a:buClr>
              <a:buSzPct val="80000"/>
              <a:buFont typeface="Wingdings" panose="05000000000000000000" pitchFamily="2" charset="2"/>
              <a:buChar char="ü"/>
              <a:defRPr sz="2000">
                <a:solidFill>
                  <a:schemeClr val="tx1"/>
                </a:solidFill>
                <a:latin typeface="+mn-ea"/>
                <a:ea typeface="+mn-ea"/>
              </a:defRPr>
            </a:lvl3pPr>
            <a:lvl4pPr>
              <a:buClr>
                <a:schemeClr val="accent2"/>
              </a:buClr>
              <a:defRPr sz="1800">
                <a:solidFill>
                  <a:schemeClr val="tx1"/>
                </a:solidFill>
                <a:latin typeface="+mn-ea"/>
                <a:ea typeface="+mn-ea"/>
              </a:defRPr>
            </a:lvl4pPr>
            <a:lvl5pPr>
              <a:buClr>
                <a:schemeClr val="accent2"/>
              </a:buClr>
              <a:defRPr>
                <a:solidFill>
                  <a:schemeClr val="tx1"/>
                </a:solidFill>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dirty="0"/>
          </a:p>
        </p:txBody>
      </p:sp>
      <p:sp>
        <p:nvSpPr>
          <p:cNvPr id="4" name="Shape 3"/>
          <p:cNvSpPr>
            <a:spLocks noGrp="1"/>
          </p:cNvSpPr>
          <p:nvPr>
            <p:ph type="dt" sz="half" idx="10"/>
          </p:nvPr>
        </p:nvSpPr>
        <p:spPr>
          <a:xfrm>
            <a:off x="9615659" y="36656"/>
            <a:ext cx="1302736" cy="365760"/>
          </a:xfrm>
        </p:spPr>
        <p:txBody>
          <a:bodyPr/>
          <a:lstStyle/>
          <a:p>
            <a:fld id="{C12AA018-BD43-4B90-90E5-F6B302B4FE76}" type="datetimeFigureOut">
              <a:rPr kumimoji="1" lang="ja-JP" altLang="en-US" smtClean="0"/>
              <a:t>2022/8/18</a:t>
            </a:fld>
            <a:endParaRPr kumimoji="1" lang="ja-JP" altLang="en-US"/>
          </a:p>
        </p:txBody>
      </p:sp>
      <p:sp>
        <p:nvSpPr>
          <p:cNvPr id="5" name="Shape 4"/>
          <p:cNvSpPr>
            <a:spLocks noGrp="1"/>
          </p:cNvSpPr>
          <p:nvPr>
            <p:ph type="ftr" sz="quarter" idx="11"/>
          </p:nvPr>
        </p:nvSpPr>
        <p:spPr>
          <a:xfrm>
            <a:off x="7844011" y="36656"/>
            <a:ext cx="1804384" cy="365760"/>
          </a:xfrm>
        </p:spPr>
        <p:txBody>
          <a:bodyPr/>
          <a:lstStyle/>
          <a:p>
            <a:endParaRPr kumimoji="1" lang="ja-JP" altLang="en-US"/>
          </a:p>
        </p:txBody>
      </p:sp>
      <p:sp>
        <p:nvSpPr>
          <p:cNvPr id="6" name="Shape 5"/>
          <p:cNvSpPr>
            <a:spLocks noGrp="1"/>
          </p:cNvSpPr>
          <p:nvPr>
            <p:ph type="sldNum" sz="quarter" idx="12"/>
          </p:nvPr>
        </p:nvSpPr>
        <p:spPr/>
        <p:txBody>
          <a:bodyPr/>
          <a:lstStyle/>
          <a:p>
            <a:fld id="{3FC27A9D-CDC4-4FF3-BCC5-CDF441E7607C}" type="slidenum">
              <a:rPr kumimoji="1" lang="ja-JP" altLang="en-US" smtClean="0"/>
              <a:t>‹#›</a:t>
            </a:fld>
            <a:endParaRPr kumimoji="1" lang="ja-JP" altLang="en-US"/>
          </a:p>
        </p:txBody>
      </p:sp>
      <p:sp>
        <p:nvSpPr>
          <p:cNvPr id="7" name="正方形/長方形 6"/>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Shape 1"/>
          <p:cNvSpPr>
            <a:spLocks noGrp="1"/>
          </p:cNvSpPr>
          <p:nvPr>
            <p:ph type="title"/>
          </p:nvPr>
        </p:nvSpPr>
        <p:spPr>
          <a:xfrm>
            <a:off x="335360" y="476672"/>
            <a:ext cx="11521280" cy="1066800"/>
          </a:xfrm>
        </p:spPr>
        <p:txBody>
          <a:bodyPr/>
          <a:lstStyle>
            <a:lvl1pPr>
              <a:defRPr b="1">
                <a:effectLst/>
                <a:latin typeface="+mj-ea"/>
                <a:ea typeface="+mj-ea"/>
              </a:defRPr>
            </a:lvl1pPr>
          </a:lstStyle>
          <a:p>
            <a:r>
              <a:rPr kumimoji="1" lang="ja-JP" altLang="en-US"/>
              <a:t>マスター タイトルの書式設定</a:t>
            </a:r>
            <a:endParaRPr kumimoji="1" lang="ja-JP" dirty="0"/>
          </a:p>
        </p:txBody>
      </p:sp>
    </p:spTree>
    <p:extLst>
      <p:ext uri="{BB962C8B-B14F-4D97-AF65-F5344CB8AC3E}">
        <p14:creationId xmlns:p14="http://schemas.microsoft.com/office/powerpoint/2010/main" val="336227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Shape 1"/>
          <p:cNvSpPr>
            <a:spLocks noGrp="1"/>
          </p:cNvSpPr>
          <p:nvPr>
            <p:ph type="title"/>
          </p:nvPr>
        </p:nvSpPr>
        <p:spPr>
          <a:xfrm>
            <a:off x="1109397" y="4653137"/>
            <a:ext cx="10363200" cy="1362075"/>
          </a:xfrm>
        </p:spPr>
        <p:txBody>
          <a:bodyPr anchor="b">
            <a:noAutofit/>
          </a:bodyPr>
          <a:lstStyle>
            <a:lvl1pPr algn="r" latinLnBrk="0">
              <a:buNone/>
              <a:defRPr kumimoji="1" lang="ja-JP" sz="4300" b="1" cap="none" baseline="0">
                <a:ln w="12700">
                  <a:solidFill>
                    <a:schemeClr val="accent2">
                      <a:shade val="90000"/>
                      <a:satMod val="150000"/>
                    </a:schemeClr>
                  </a:solidFill>
                </a:ln>
                <a:solidFill>
                  <a:schemeClr val="accent2"/>
                </a:solidFill>
                <a:effectLst>
                  <a:outerShdw blurRad="38100" dist="38100" dir="5400000" algn="tl" rotWithShape="0">
                    <a:srgbClr val="000000">
                      <a:alpha val="25000"/>
                    </a:srgbClr>
                  </a:outerShdw>
                </a:effectLst>
              </a:defRPr>
            </a:lvl1pPr>
          </a:lstStyle>
          <a:p>
            <a:r>
              <a:rPr kumimoji="1" lang="ja-JP" altLang="en-US"/>
              <a:t>マスター タイトルの書式設定</a:t>
            </a:r>
            <a:endParaRPr kumimoji="1" lang="ja-JP" dirty="0"/>
          </a:p>
        </p:txBody>
      </p:sp>
      <p:sp>
        <p:nvSpPr>
          <p:cNvPr id="3" name="Shape 2"/>
          <p:cNvSpPr>
            <a:spLocks noGrp="1"/>
          </p:cNvSpPr>
          <p:nvPr>
            <p:ph type="body" idx="1"/>
          </p:nvPr>
        </p:nvSpPr>
        <p:spPr>
          <a:xfrm>
            <a:off x="999971" y="2780928"/>
            <a:ext cx="10363200" cy="1509712"/>
          </a:xfrm>
        </p:spPr>
        <p:txBody>
          <a:bodyPr anchor="t"/>
          <a:lstStyle>
            <a:lvl1pPr marL="320040" latinLnBrk="0">
              <a:buNone/>
              <a:defRPr kumimoji="1" lang="ja-JP" sz="2100" b="0">
                <a:solidFill>
                  <a:schemeClr val="tx2"/>
                </a:solidFill>
              </a:defRPr>
            </a:lvl1pPr>
            <a:lvl2pPr>
              <a:buNone/>
              <a:defRPr kumimoji="1" lang="ja-JP" sz="1800">
                <a:solidFill>
                  <a:schemeClr val="tx1">
                    <a:tint val="75000"/>
                  </a:schemeClr>
                </a:solidFill>
              </a:defRPr>
            </a:lvl2pPr>
            <a:lvl3pPr>
              <a:buNone/>
              <a:defRPr kumimoji="1" lang="ja-JP" sz="1600">
                <a:solidFill>
                  <a:schemeClr val="tx1">
                    <a:tint val="75000"/>
                  </a:schemeClr>
                </a:solidFill>
              </a:defRPr>
            </a:lvl3pPr>
            <a:lvl4pPr>
              <a:buNone/>
              <a:defRPr kumimoji="1" lang="ja-JP" sz="1400">
                <a:solidFill>
                  <a:schemeClr val="tx1">
                    <a:tint val="75000"/>
                  </a:schemeClr>
                </a:solidFill>
              </a:defRPr>
            </a:lvl4pPr>
            <a:lvl5pPr>
              <a:buNone/>
              <a:defRPr kumimoji="1" lang="ja-JP" sz="1400">
                <a:solidFill>
                  <a:schemeClr val="tx1">
                    <a:tint val="75000"/>
                  </a:schemeClr>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dirty="0"/>
          </a:p>
        </p:txBody>
      </p:sp>
      <p:sp>
        <p:nvSpPr>
          <p:cNvPr id="4" name="Shape 3"/>
          <p:cNvSpPr>
            <a:spLocks noGrp="1"/>
          </p:cNvSpPr>
          <p:nvPr>
            <p:ph type="dt" sz="half" idx="10"/>
          </p:nvPr>
        </p:nvSpPr>
        <p:spPr/>
        <p:txBody>
          <a:bodyPr/>
          <a:lstStyle/>
          <a:p>
            <a:fld id="{C12AA018-BD43-4B90-90E5-F6B302B4FE76}" type="datetimeFigureOut">
              <a:rPr kumimoji="1" lang="ja-JP" altLang="en-US" smtClean="0"/>
              <a:t>2022/8/18</a:t>
            </a:fld>
            <a:endParaRPr kumimoji="1" lang="ja-JP" altLang="en-US"/>
          </a:p>
        </p:txBody>
      </p:sp>
      <p:sp>
        <p:nvSpPr>
          <p:cNvPr id="5" name="Shape 4"/>
          <p:cNvSpPr>
            <a:spLocks noGrp="1"/>
          </p:cNvSpPr>
          <p:nvPr>
            <p:ph type="ftr" sz="quarter" idx="11"/>
          </p:nvPr>
        </p:nvSpPr>
        <p:spPr/>
        <p:txBody>
          <a:bodyPr/>
          <a:lstStyle/>
          <a:p>
            <a:endParaRPr kumimoji="1" lang="ja-JP" altLang="en-US"/>
          </a:p>
        </p:txBody>
      </p:sp>
      <p:sp>
        <p:nvSpPr>
          <p:cNvPr id="6" name="Shape 5"/>
          <p:cNvSpPr>
            <a:spLocks noGrp="1"/>
          </p:cNvSpPr>
          <p:nvPr>
            <p:ph type="sldNum" sz="quarter" idx="12"/>
          </p:nvPr>
        </p:nvSpPr>
        <p:spPr/>
        <p:txBody>
          <a:bodyPr/>
          <a:lstStyle/>
          <a:p>
            <a:fld id="{3FC27A9D-CDC4-4FF3-BCC5-CDF441E7607C}" type="slidenum">
              <a:rPr kumimoji="1" lang="ja-JP" altLang="en-US" smtClean="0"/>
              <a:t>‹#›</a:t>
            </a:fld>
            <a:endParaRPr kumimoji="1" lang="ja-JP" altLang="en-US"/>
          </a:p>
        </p:txBody>
      </p:sp>
      <p:sp>
        <p:nvSpPr>
          <p:cNvPr id="7" name="正方形/長方形 6"/>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780343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Shape 1"/>
          <p:cNvSpPr>
            <a:spLocks noGrp="1"/>
          </p:cNvSpPr>
          <p:nvPr>
            <p:ph type="title"/>
          </p:nvPr>
        </p:nvSpPr>
        <p:spPr/>
        <p:txBody>
          <a:bodyPr/>
          <a:lstStyle/>
          <a:p>
            <a:r>
              <a:rPr kumimoji="1" lang="ja-JP" altLang="en-US"/>
              <a:t>マスター タイトルの書式設定</a:t>
            </a:r>
            <a:endParaRPr kumimoji="1" lang="ja-JP"/>
          </a:p>
        </p:txBody>
      </p:sp>
      <p:sp>
        <p:nvSpPr>
          <p:cNvPr id="3" name="Shape 2"/>
          <p:cNvSpPr>
            <a:spLocks noGrp="1"/>
          </p:cNvSpPr>
          <p:nvPr>
            <p:ph sz="half" idx="1"/>
          </p:nvPr>
        </p:nvSpPr>
        <p:spPr>
          <a:xfrm>
            <a:off x="609600" y="2249429"/>
            <a:ext cx="5384800" cy="4525963"/>
          </a:xfrm>
        </p:spPr>
        <p:txBody>
          <a:bodyPr/>
          <a:lstStyle>
            <a:lvl1pPr latinLnBrk="0">
              <a:defRPr kumimoji="1" lang="ja-JP" sz="2000"/>
            </a:lvl1pPr>
            <a:lvl2pPr>
              <a:defRPr kumimoji="1" lang="ja-JP" sz="1900"/>
            </a:lvl2pPr>
            <a:lvl3pPr>
              <a:defRPr kumimoji="1" lang="ja-JP" sz="1800"/>
            </a:lvl3pPr>
            <a:lvl4pPr>
              <a:defRPr kumimoji="1" lang="ja-JP" sz="1800"/>
            </a:lvl4pPr>
            <a:lvl5pPr>
              <a:defRPr kumimoji="1" lang="ja-JP"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Shape 3"/>
          <p:cNvSpPr>
            <a:spLocks noGrp="1"/>
          </p:cNvSpPr>
          <p:nvPr>
            <p:ph sz="half" idx="2"/>
          </p:nvPr>
        </p:nvSpPr>
        <p:spPr>
          <a:xfrm>
            <a:off x="6197600" y="2249429"/>
            <a:ext cx="5384800" cy="4525963"/>
          </a:xfrm>
        </p:spPr>
        <p:txBody>
          <a:bodyPr/>
          <a:lstStyle>
            <a:lvl1pPr latinLnBrk="0">
              <a:defRPr kumimoji="1" lang="ja-JP" sz="2000"/>
            </a:lvl1pPr>
            <a:lvl2pPr>
              <a:defRPr kumimoji="1" lang="ja-JP" sz="1900"/>
            </a:lvl2pPr>
            <a:lvl3pPr>
              <a:defRPr kumimoji="1" lang="ja-JP" sz="1800"/>
            </a:lvl3pPr>
            <a:lvl4pPr>
              <a:defRPr kumimoji="1" lang="ja-JP" sz="1800"/>
            </a:lvl4pPr>
            <a:lvl5pPr>
              <a:defRPr kumimoji="1" lang="ja-JP" sz="18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Shape 4"/>
          <p:cNvSpPr>
            <a:spLocks noGrp="1"/>
          </p:cNvSpPr>
          <p:nvPr>
            <p:ph type="dt" sz="half" idx="10"/>
          </p:nvPr>
        </p:nvSpPr>
        <p:spPr/>
        <p:txBody>
          <a:bodyPr/>
          <a:lstStyle/>
          <a:p>
            <a:fld id="{C12AA018-BD43-4B90-90E5-F6B302B4FE76}" type="datetimeFigureOut">
              <a:rPr kumimoji="1" lang="ja-JP" altLang="en-US" smtClean="0"/>
              <a:t>2022/8/18</a:t>
            </a:fld>
            <a:endParaRPr kumimoji="1" lang="ja-JP" altLang="en-US"/>
          </a:p>
        </p:txBody>
      </p:sp>
      <p:sp>
        <p:nvSpPr>
          <p:cNvPr id="6" name="Shape 5"/>
          <p:cNvSpPr>
            <a:spLocks noGrp="1"/>
          </p:cNvSpPr>
          <p:nvPr>
            <p:ph type="ftr" sz="quarter" idx="11"/>
          </p:nvPr>
        </p:nvSpPr>
        <p:spPr/>
        <p:txBody>
          <a:bodyPr/>
          <a:lstStyle/>
          <a:p>
            <a:endParaRPr kumimoji="1" lang="ja-JP" altLang="en-US"/>
          </a:p>
        </p:txBody>
      </p:sp>
      <p:sp>
        <p:nvSpPr>
          <p:cNvPr id="7" name="Shape 6"/>
          <p:cNvSpPr>
            <a:spLocks noGrp="1"/>
          </p:cNvSpPr>
          <p:nvPr>
            <p:ph type="sldNum" sz="quarter" idx="12"/>
          </p:nvPr>
        </p:nvSpPr>
        <p:spPr/>
        <p:txBody>
          <a:bodyPr/>
          <a:lstStyle/>
          <a:p>
            <a:fld id="{3FC27A9D-CDC4-4FF3-BCC5-CDF441E7607C}" type="slidenum">
              <a:rPr kumimoji="1" lang="ja-JP" altLang="en-US" smtClean="0"/>
              <a:t>‹#›</a:t>
            </a:fld>
            <a:endParaRPr kumimoji="1" lang="ja-JP" altLang="en-US"/>
          </a:p>
        </p:txBody>
      </p:sp>
      <p:sp>
        <p:nvSpPr>
          <p:cNvPr id="8" name="正方形/長方形 7"/>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5990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10" name="Rectangle 9"/>
          <p:cNvSpPr/>
          <p:nvPr/>
        </p:nvSpPr>
        <p:spPr>
          <a:xfrm>
            <a:off x="1" y="366823"/>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1" name="Rectangle 10"/>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2" name="Rectangle 11"/>
          <p:cNvSpPr/>
          <p:nvPr/>
        </p:nvSpPr>
        <p:spPr>
          <a:xfrm>
            <a:off x="4" y="308281"/>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3" name="Rectangle 12"/>
          <p:cNvSpPr/>
          <p:nvPr/>
        </p:nvSpPr>
        <p:spPr>
          <a:xfrm flipV="1">
            <a:off x="7213580" y="36025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4" name="Rectangle 13"/>
          <p:cNvSpPr/>
          <p:nvPr/>
        </p:nvSpPr>
        <p:spPr>
          <a:xfrm flipV="1">
            <a:off x="7213604" y="440117"/>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8" name="Rounded Rectangle 17"/>
          <p:cNvSpPr/>
          <p:nvPr/>
        </p:nvSpPr>
        <p:spPr>
          <a:xfrm>
            <a:off x="7209785" y="497504"/>
            <a:ext cx="408432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19" name="Rounded Rectangle 18"/>
          <p:cNvSpPr/>
          <p:nvPr/>
        </p:nvSpPr>
        <p:spPr>
          <a:xfrm>
            <a:off x="9831528" y="588943"/>
            <a:ext cx="21336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0" name="Rectangle 19"/>
          <p:cNvSpPr/>
          <p:nvPr/>
        </p:nvSpPr>
        <p:spPr>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1" name="Rectangle 20"/>
          <p:cNvSpPr/>
          <p:nvPr/>
        </p:nvSpPr>
        <p:spPr>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2" name="Rectangle 21"/>
          <p:cNvSpPr/>
          <p:nvPr/>
        </p:nvSpPr>
        <p:spPr>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3" name="Rectangle 22"/>
          <p:cNvSpPr/>
          <p:nvPr/>
        </p:nvSpPr>
        <p:spPr>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4" name="Rectangle 23"/>
          <p:cNvSpPr/>
          <p:nvPr/>
        </p:nvSpPr>
        <p:spPr>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5" name="Rectangle 24"/>
          <p:cNvSpPr/>
          <p:nvPr/>
        </p:nvSpPr>
        <p:spPr>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 name="Shape 1"/>
          <p:cNvSpPr>
            <a:spLocks noGrp="1"/>
          </p:cNvSpPr>
          <p:nvPr>
            <p:ph type="title"/>
          </p:nvPr>
        </p:nvSpPr>
        <p:spPr>
          <a:xfrm>
            <a:off x="508000" y="1143000"/>
            <a:ext cx="11176000" cy="1069848"/>
          </a:xfrm>
        </p:spPr>
        <p:txBody>
          <a:bodyPr anchor="ctr"/>
          <a:lstStyle>
            <a:lvl1pPr latinLnBrk="0">
              <a:defRPr kumimoji="1" lang="ja-JP" sz="4000" b="0" cap="none" baseline="0"/>
            </a:lvl1pPr>
          </a:lstStyle>
          <a:p>
            <a:r>
              <a:rPr kumimoji="1" lang="ja-JP" altLang="en-US"/>
              <a:t>マスター タイトルの書式設定</a:t>
            </a:r>
            <a:endParaRPr kumimoji="1" lang="ja-JP"/>
          </a:p>
        </p:txBody>
      </p:sp>
      <p:sp>
        <p:nvSpPr>
          <p:cNvPr id="3" name="Shape 2"/>
          <p:cNvSpPr>
            <a:spLocks noGrp="1"/>
          </p:cNvSpPr>
          <p:nvPr>
            <p:ph type="body" idx="1"/>
          </p:nvPr>
        </p:nvSpPr>
        <p:spPr>
          <a:xfrm>
            <a:off x="508000" y="2209800"/>
            <a:ext cx="5388864" cy="457200"/>
          </a:xfrm>
          <a:solidFill>
            <a:schemeClr val="accent2">
              <a:satMod val="150000"/>
              <a:alpha val="25000"/>
            </a:schemeClr>
          </a:solidFill>
          <a:ln w="12700">
            <a:solidFill>
              <a:schemeClr val="accent2"/>
            </a:solidFill>
          </a:ln>
        </p:spPr>
        <p:txBody>
          <a:bodyPr anchor="ctr">
            <a:noAutofit/>
          </a:bodyPr>
          <a:lstStyle>
            <a:lvl1pPr marL="45720" indent="0" latinLnBrk="0">
              <a:buNone/>
              <a:defRPr kumimoji="1" lang="ja-JP" sz="1900" b="1">
                <a:solidFill>
                  <a:schemeClr val="tx1">
                    <a:tint val="95000"/>
                  </a:schemeClr>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dirty="0"/>
          </a:p>
        </p:txBody>
      </p:sp>
      <p:sp>
        <p:nvSpPr>
          <p:cNvPr id="4" name="Shape 3"/>
          <p:cNvSpPr>
            <a:spLocks noGrp="1"/>
          </p:cNvSpPr>
          <p:nvPr>
            <p:ph type="body" sz="half" idx="2"/>
          </p:nvPr>
        </p:nvSpPr>
        <p:spPr>
          <a:xfrm>
            <a:off x="6294970" y="2209800"/>
            <a:ext cx="5389033" cy="457200"/>
          </a:xfrm>
          <a:solidFill>
            <a:schemeClr val="accent2">
              <a:satMod val="150000"/>
              <a:alpha val="25000"/>
            </a:schemeClr>
          </a:solidFill>
          <a:ln w="12700">
            <a:solidFill>
              <a:schemeClr val="accent2"/>
            </a:solidFill>
          </a:ln>
        </p:spPr>
        <p:txBody>
          <a:bodyPr anchor="ctr">
            <a:noAutofit/>
          </a:bodyPr>
          <a:lstStyle>
            <a:lvl1pPr marL="45720" indent="0" latinLnBrk="0">
              <a:buNone/>
              <a:defRPr kumimoji="1" lang="ja-JP" sz="1900" b="1">
                <a:solidFill>
                  <a:schemeClr val="tx1">
                    <a:tint val="95000"/>
                  </a:schemeClr>
                </a:solidFill>
              </a:defRPr>
            </a:lvl1pPr>
            <a:lvl2pPr>
              <a:buNone/>
              <a:defRPr kumimoji="1" lang="ja-JP" sz="2000" b="1"/>
            </a:lvl2pPr>
            <a:lvl3pPr>
              <a:buNone/>
              <a:defRPr kumimoji="1" lang="ja-JP" sz="1800" b="1"/>
            </a:lvl3pPr>
            <a:lvl4pPr>
              <a:buNone/>
              <a:defRPr kumimoji="1" lang="ja-JP" sz="1600" b="1"/>
            </a:lvl4pPr>
            <a:lvl5pPr>
              <a:buNone/>
              <a:defRPr kumimoji="1" lang="ja-JP" sz="1600" b="1"/>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Shape 4"/>
          <p:cNvSpPr>
            <a:spLocks noGrp="1"/>
          </p:cNvSpPr>
          <p:nvPr>
            <p:ph sz="quarter" idx="3"/>
          </p:nvPr>
        </p:nvSpPr>
        <p:spPr>
          <a:xfrm>
            <a:off x="508000" y="2673349"/>
            <a:ext cx="5388864" cy="3886200"/>
          </a:xfrm>
        </p:spPr>
        <p:txBody>
          <a:bodyPr/>
          <a:lstStyle>
            <a:lvl1pPr latinLnBrk="0">
              <a:defRPr kumimoji="1" lang="ja-JP" sz="2000"/>
            </a:lvl1pPr>
            <a:lvl2pPr>
              <a:defRPr kumimoji="1" lang="ja-JP" sz="2000"/>
            </a:lvl2pPr>
            <a:lvl3pPr>
              <a:defRPr kumimoji="1" lang="ja-JP" sz="1800"/>
            </a:lvl3pPr>
            <a:lvl4pPr>
              <a:defRPr kumimoji="1" lang="ja-JP" sz="1600"/>
            </a:lvl4pPr>
            <a:lvl5pPr>
              <a:defRPr kumimoji="1" lang="ja-JP"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6" name="Shape 5"/>
          <p:cNvSpPr>
            <a:spLocks noGrp="1"/>
          </p:cNvSpPr>
          <p:nvPr>
            <p:ph sz="quarter" idx="4"/>
          </p:nvPr>
        </p:nvSpPr>
        <p:spPr>
          <a:xfrm>
            <a:off x="6291073" y="2673349"/>
            <a:ext cx="5389033" cy="3886200"/>
          </a:xfrm>
        </p:spPr>
        <p:txBody>
          <a:bodyPr/>
          <a:lstStyle>
            <a:lvl1pPr latinLnBrk="0">
              <a:defRPr kumimoji="1" lang="ja-JP" sz="2000"/>
            </a:lvl1pPr>
            <a:lvl2pPr>
              <a:defRPr kumimoji="1" lang="ja-JP" sz="2000"/>
            </a:lvl2pPr>
            <a:lvl3pPr>
              <a:defRPr kumimoji="1" lang="ja-JP" sz="1800"/>
            </a:lvl3pPr>
            <a:lvl4pPr>
              <a:defRPr kumimoji="1" lang="ja-JP" sz="1600"/>
            </a:lvl4pPr>
            <a:lvl5pPr>
              <a:defRPr kumimoji="1" lang="ja-JP"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26" name="Shape 25"/>
          <p:cNvSpPr>
            <a:spLocks noGrp="1"/>
          </p:cNvSpPr>
          <p:nvPr>
            <p:ph type="dt" sz="half" idx="10"/>
          </p:nvPr>
        </p:nvSpPr>
        <p:spPr/>
        <p:txBody>
          <a:bodyPr rtlCol="0"/>
          <a:lstStyle/>
          <a:p>
            <a:fld id="{C12AA018-BD43-4B90-90E5-F6B302B4FE76}" type="datetimeFigureOut">
              <a:rPr kumimoji="1" lang="ja-JP" altLang="en-US" smtClean="0"/>
              <a:t>2022/8/18</a:t>
            </a:fld>
            <a:endParaRPr kumimoji="1" lang="ja-JP" altLang="en-US"/>
          </a:p>
        </p:txBody>
      </p:sp>
      <p:sp>
        <p:nvSpPr>
          <p:cNvPr id="27" name="Shape 26"/>
          <p:cNvSpPr>
            <a:spLocks noGrp="1"/>
          </p:cNvSpPr>
          <p:nvPr>
            <p:ph type="sldNum" sz="quarter" idx="11"/>
          </p:nvPr>
        </p:nvSpPr>
        <p:spPr/>
        <p:txBody>
          <a:bodyPr rtlCol="0"/>
          <a:lstStyle/>
          <a:p>
            <a:fld id="{3FC27A9D-CDC4-4FF3-BCC5-CDF441E7607C}" type="slidenum">
              <a:rPr kumimoji="1" lang="ja-JP" altLang="en-US" smtClean="0"/>
              <a:t>‹#›</a:t>
            </a:fld>
            <a:endParaRPr kumimoji="1" lang="ja-JP" altLang="en-US"/>
          </a:p>
        </p:txBody>
      </p:sp>
      <p:sp>
        <p:nvSpPr>
          <p:cNvPr id="28" name="Shape 27"/>
          <p:cNvSpPr>
            <a:spLocks noGrp="1"/>
          </p:cNvSpPr>
          <p:nvPr>
            <p:ph type="ftr" sz="quarter" idx="12"/>
          </p:nvPr>
        </p:nvSpPr>
        <p:spPr/>
        <p:txBody>
          <a:bodyPr rtlCol="0"/>
          <a:lstStyle/>
          <a:p>
            <a:endParaRPr kumimoji="1" lang="ja-JP" altLang="en-US"/>
          </a:p>
        </p:txBody>
      </p:sp>
      <p:sp>
        <p:nvSpPr>
          <p:cNvPr id="29" name="正方形/長方形 28"/>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0" name="正方形/長方形 29"/>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正方形/長方形 30"/>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320935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Shape 1"/>
          <p:cNvSpPr>
            <a:spLocks noGrp="1"/>
          </p:cNvSpPr>
          <p:nvPr>
            <p:ph type="title"/>
          </p:nvPr>
        </p:nvSpPr>
        <p:spPr>
          <a:xfrm>
            <a:off x="609600" y="1143000"/>
            <a:ext cx="10972800" cy="1069848"/>
          </a:xfrm>
        </p:spPr>
        <p:txBody>
          <a:bodyPr anchor="ctr"/>
          <a:lstStyle>
            <a:lvl1pPr latinLnBrk="0">
              <a:defRPr kumimoji="1" lang="ja-JP" sz="4000">
                <a:solidFill>
                  <a:schemeClr val="tx2"/>
                </a:solidFill>
              </a:defRPr>
            </a:lvl1pPr>
          </a:lstStyle>
          <a:p>
            <a:r>
              <a:rPr kumimoji="1" lang="ja-JP" altLang="en-US"/>
              <a:t>マスター タイトルの書式設定</a:t>
            </a:r>
            <a:endParaRPr kumimoji="1" lang="ja-JP"/>
          </a:p>
        </p:txBody>
      </p:sp>
      <p:sp>
        <p:nvSpPr>
          <p:cNvPr id="3" name="Shape 2"/>
          <p:cNvSpPr>
            <a:spLocks noGrp="1"/>
          </p:cNvSpPr>
          <p:nvPr>
            <p:ph type="dt" sz="half" idx="10"/>
          </p:nvPr>
        </p:nvSpPr>
        <p:spPr>
          <a:xfrm>
            <a:off x="8778240" y="612648"/>
            <a:ext cx="1276352" cy="457200"/>
          </a:xfrm>
        </p:spPr>
        <p:txBody>
          <a:bodyPr/>
          <a:lstStyle/>
          <a:p>
            <a:fld id="{C12AA018-BD43-4B90-90E5-F6B302B4FE76}" type="datetimeFigureOut">
              <a:rPr kumimoji="1" lang="ja-JP" altLang="en-US" smtClean="0"/>
              <a:t>2022/8/18</a:t>
            </a:fld>
            <a:endParaRPr kumimoji="1" lang="ja-JP" altLang="en-US"/>
          </a:p>
        </p:txBody>
      </p:sp>
      <p:sp>
        <p:nvSpPr>
          <p:cNvPr id="4" name="Shape 3"/>
          <p:cNvSpPr>
            <a:spLocks noGrp="1"/>
          </p:cNvSpPr>
          <p:nvPr>
            <p:ph type="ftr" sz="quarter" idx="11"/>
          </p:nvPr>
        </p:nvSpPr>
        <p:spPr>
          <a:xfrm>
            <a:off x="7010400" y="612648"/>
            <a:ext cx="1767840" cy="457200"/>
          </a:xfrm>
        </p:spPr>
        <p:txBody>
          <a:bodyPr/>
          <a:lstStyle/>
          <a:p>
            <a:endParaRPr kumimoji="1" lang="ja-JP" altLang="en-US"/>
          </a:p>
        </p:txBody>
      </p:sp>
      <p:sp>
        <p:nvSpPr>
          <p:cNvPr id="5" name="Shape 4"/>
          <p:cNvSpPr>
            <a:spLocks noGrp="1"/>
          </p:cNvSpPr>
          <p:nvPr>
            <p:ph type="sldNum" sz="quarter" idx="12"/>
          </p:nvPr>
        </p:nvSpPr>
        <p:spPr>
          <a:xfrm>
            <a:off x="10899648" y="2272"/>
            <a:ext cx="1016000" cy="365760"/>
          </a:xfrm>
        </p:spPr>
        <p:txBody>
          <a:bodyPr/>
          <a:lstStyle/>
          <a:p>
            <a:fld id="{3FC27A9D-CDC4-4FF3-BCC5-CDF441E7607C}" type="slidenum">
              <a:rPr kumimoji="1" lang="ja-JP" altLang="en-US" smtClean="0"/>
              <a:t>‹#›</a:t>
            </a:fld>
            <a:endParaRPr kumimoji="1" lang="ja-JP" altLang="en-US"/>
          </a:p>
        </p:txBody>
      </p:sp>
      <p:sp>
        <p:nvSpPr>
          <p:cNvPr id="6" name="正方形/長方形 5"/>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正方形/長方形 6"/>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742842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8" name="正方形/長方形 7"/>
          <p:cNvSpPr/>
          <p:nvPr userDrawn="1"/>
        </p:nvSpPr>
        <p:spPr>
          <a:xfrm>
            <a:off x="1" y="0"/>
            <a:ext cx="12192000" cy="990600"/>
          </a:xfrm>
          <a:prstGeom prst="rect">
            <a:avLst/>
          </a:prstGeom>
          <a:solidFill>
            <a:schemeClr val="bg1"/>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956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Shape 1"/>
          <p:cNvSpPr>
            <a:spLocks noGrp="1"/>
          </p:cNvSpPr>
          <p:nvPr>
            <p:ph type="title"/>
          </p:nvPr>
        </p:nvSpPr>
        <p:spPr>
          <a:xfrm>
            <a:off x="7137995" y="1066800"/>
            <a:ext cx="4511040" cy="877824"/>
          </a:xfrm>
        </p:spPr>
        <p:txBody>
          <a:bodyPr anchor="b"/>
          <a:lstStyle>
            <a:lvl1pPr algn="l" latinLnBrk="0">
              <a:buNone/>
              <a:defRPr kumimoji="1" lang="ja-JP" sz="1800" b="1"/>
            </a:lvl1pPr>
          </a:lstStyle>
          <a:p>
            <a:r>
              <a:rPr kumimoji="1" lang="ja-JP" altLang="en-US"/>
              <a:t>マスター タイトルの書式設定</a:t>
            </a:r>
            <a:endParaRPr kumimoji="1" lang="ja-JP"/>
          </a:p>
        </p:txBody>
      </p:sp>
      <p:sp>
        <p:nvSpPr>
          <p:cNvPr id="3" name="Shape 2"/>
          <p:cNvSpPr>
            <a:spLocks noGrp="1"/>
          </p:cNvSpPr>
          <p:nvPr>
            <p:ph type="body" idx="1"/>
          </p:nvPr>
        </p:nvSpPr>
        <p:spPr>
          <a:xfrm>
            <a:off x="7137995" y="1938337"/>
            <a:ext cx="4511040" cy="4690872"/>
          </a:xfrm>
        </p:spPr>
        <p:txBody>
          <a:bodyPr/>
          <a:lstStyle>
            <a:lvl1pPr marL="8890" indent="0" latinLnBrk="0">
              <a:buNone/>
              <a:defRPr kumimoji="1" lang="ja-JP" sz="1400"/>
            </a:lvl1pPr>
            <a:lvl2pPr>
              <a:buNone/>
              <a:defRPr kumimoji="1" lang="ja-JP" sz="1200"/>
            </a:lvl2pPr>
            <a:lvl3pPr>
              <a:buNone/>
              <a:defRPr kumimoji="1" lang="ja-JP" sz="1000"/>
            </a:lvl3pPr>
            <a:lvl4pPr>
              <a:buNone/>
              <a:defRPr kumimoji="1" lang="ja-JP" sz="900"/>
            </a:lvl4pPr>
            <a:lvl5pPr>
              <a:buNone/>
              <a:defRPr kumimoji="1" lang="ja-JP" sz="9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4" name="Shape 3"/>
          <p:cNvSpPr>
            <a:spLocks noGrp="1"/>
          </p:cNvSpPr>
          <p:nvPr>
            <p:ph sz="half" idx="2"/>
          </p:nvPr>
        </p:nvSpPr>
        <p:spPr>
          <a:xfrm>
            <a:off x="203200" y="776287"/>
            <a:ext cx="6815667" cy="5852160"/>
          </a:xfrm>
        </p:spPr>
        <p:txBody>
          <a:bodyPr/>
          <a:lstStyle>
            <a:lvl1pPr latinLnBrk="0">
              <a:defRPr kumimoji="1" lang="ja-JP" sz="3200"/>
            </a:lvl1pPr>
            <a:lvl2pPr>
              <a:defRPr kumimoji="1" lang="ja-JP" sz="2800"/>
            </a:lvl2pPr>
            <a:lvl3pPr>
              <a:defRPr kumimoji="1" lang="ja-JP" sz="2400"/>
            </a:lvl3pPr>
            <a:lvl4pPr>
              <a:defRPr kumimoji="1" lang="ja-JP" sz="2000"/>
            </a:lvl4pPr>
            <a:lvl5pPr>
              <a:defRPr kumimoji="1" lang="ja-JP" sz="20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Shape 4"/>
          <p:cNvSpPr>
            <a:spLocks noGrp="1"/>
          </p:cNvSpPr>
          <p:nvPr>
            <p:ph type="dt" sz="half" idx="10"/>
          </p:nvPr>
        </p:nvSpPr>
        <p:spPr/>
        <p:txBody>
          <a:bodyPr/>
          <a:lstStyle/>
          <a:p>
            <a:fld id="{C12AA018-BD43-4B90-90E5-F6B302B4FE76}" type="datetimeFigureOut">
              <a:rPr kumimoji="1" lang="ja-JP" altLang="en-US" smtClean="0"/>
              <a:t>2022/8/18</a:t>
            </a:fld>
            <a:endParaRPr kumimoji="1" lang="ja-JP" altLang="en-US"/>
          </a:p>
        </p:txBody>
      </p:sp>
      <p:sp>
        <p:nvSpPr>
          <p:cNvPr id="6" name="Shape 5"/>
          <p:cNvSpPr>
            <a:spLocks noGrp="1"/>
          </p:cNvSpPr>
          <p:nvPr>
            <p:ph type="ftr" sz="quarter" idx="11"/>
          </p:nvPr>
        </p:nvSpPr>
        <p:spPr/>
        <p:txBody>
          <a:bodyPr/>
          <a:lstStyle/>
          <a:p>
            <a:endParaRPr kumimoji="1" lang="ja-JP" altLang="en-US"/>
          </a:p>
        </p:txBody>
      </p:sp>
      <p:sp>
        <p:nvSpPr>
          <p:cNvPr id="7" name="Shape 6"/>
          <p:cNvSpPr>
            <a:spLocks noGrp="1"/>
          </p:cNvSpPr>
          <p:nvPr>
            <p:ph type="sldNum" sz="quarter" idx="12"/>
          </p:nvPr>
        </p:nvSpPr>
        <p:spPr/>
        <p:txBody>
          <a:bodyPr/>
          <a:lstStyle/>
          <a:p>
            <a:fld id="{3FC27A9D-CDC4-4FF3-BCC5-CDF441E7607C}" type="slidenum">
              <a:rPr kumimoji="1" lang="ja-JP" altLang="en-US" smtClean="0"/>
              <a:t>‹#›</a:t>
            </a:fld>
            <a:endParaRPr kumimoji="1" lang="ja-JP" altLang="en-US"/>
          </a:p>
        </p:txBody>
      </p:sp>
      <p:sp>
        <p:nvSpPr>
          <p:cNvPr id="8" name="正方形/長方形 7"/>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8261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F2D16-76EA-4E06-A017-C0E9089E59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B6F023-1944-497E-A453-B41A07A350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1F2C171-E5D4-4250-A760-91BD88E0F50A}"/>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64464BE1-9F9B-4E9D-AB4E-EAFE5332B1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15A286-6EBC-4345-B2F7-D1635A9138E9}"/>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21764885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Shape 1"/>
          <p:cNvSpPr>
            <a:spLocks noGrp="1"/>
          </p:cNvSpPr>
          <p:nvPr>
            <p:ph type="title"/>
          </p:nvPr>
        </p:nvSpPr>
        <p:spPr>
          <a:xfrm>
            <a:off x="37803" y="769088"/>
            <a:ext cx="792480" cy="4628704"/>
          </a:xfrm>
        </p:spPr>
        <p:txBody>
          <a:bodyPr vert="vert270" anchor="b"/>
          <a:lstStyle>
            <a:lvl1pPr algn="l" latinLnBrk="0">
              <a:buNone/>
              <a:defRPr kumimoji="1" lang="ja-JP" sz="2000" b="1"/>
            </a:lvl1pPr>
          </a:lstStyle>
          <a:p>
            <a:r>
              <a:rPr kumimoji="1" lang="ja-JP" altLang="en-US"/>
              <a:t>マスター タイトルの書式設定</a:t>
            </a:r>
            <a:endParaRPr kumimoji="1" lang="ja-JP"/>
          </a:p>
        </p:txBody>
      </p:sp>
      <p:sp>
        <p:nvSpPr>
          <p:cNvPr id="3" name="Shape 2"/>
          <p:cNvSpPr>
            <a:spLocks noGrp="1"/>
          </p:cNvSpPr>
          <p:nvPr>
            <p:ph type="pic" idx="1" hasCustomPrompt="1"/>
          </p:nvPr>
        </p:nvSpPr>
        <p:spPr>
          <a:xfrm>
            <a:off x="765547" y="769088"/>
            <a:ext cx="6096000" cy="4572000"/>
          </a:xfrm>
        </p:spPr>
        <p:txBody>
          <a:bodyPr/>
          <a:lstStyle>
            <a:lvl1pPr latinLnBrk="0">
              <a:buNone/>
              <a:defRPr kumimoji="1" lang="ja-JP" sz="3200"/>
            </a:lvl1pPr>
          </a:lstStyle>
          <a:p>
            <a:r>
              <a:rPr kumimoji="1" lang="ja-JP" altLang="en-US"/>
              <a:t>アイコンをクリックして図を追加</a:t>
            </a:r>
            <a:endParaRPr kumimoji="1" lang="ja-JP" dirty="0"/>
          </a:p>
        </p:txBody>
      </p:sp>
      <p:sp>
        <p:nvSpPr>
          <p:cNvPr id="4" name="Shape 3"/>
          <p:cNvSpPr>
            <a:spLocks noGrp="1"/>
          </p:cNvSpPr>
          <p:nvPr>
            <p:ph type="body" sz="half" idx="2"/>
          </p:nvPr>
        </p:nvSpPr>
        <p:spPr>
          <a:xfrm>
            <a:off x="7116160" y="1254640"/>
            <a:ext cx="4267200" cy="4087368"/>
          </a:xfrm>
        </p:spPr>
        <p:txBody>
          <a:bodyPr/>
          <a:lstStyle>
            <a:lvl1pPr marL="0" indent="0" latinLnBrk="0">
              <a:lnSpc>
                <a:spcPct val="100000"/>
              </a:lnSpc>
              <a:spcBef>
                <a:spcPts val="0"/>
              </a:spcBef>
              <a:buFontTx/>
              <a:buNone/>
              <a:defRPr kumimoji="1" lang="ja-JP" sz="1300"/>
            </a:lvl1pPr>
            <a:lvl2pPr>
              <a:buFontTx/>
              <a:buNone/>
              <a:defRPr kumimoji="1" lang="ja-JP" sz="1200"/>
            </a:lvl2pPr>
            <a:lvl3pPr>
              <a:buFontTx/>
              <a:buNone/>
              <a:defRPr kumimoji="1" lang="ja-JP" sz="1000"/>
            </a:lvl3pPr>
            <a:lvl4pPr>
              <a:buFontTx/>
              <a:buNone/>
              <a:defRPr kumimoji="1" lang="ja-JP" sz="900"/>
            </a:lvl4pPr>
            <a:lvl5pPr>
              <a:buFontTx/>
              <a:buNone/>
              <a:defRPr kumimoji="1" lang="ja-JP" sz="9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p>
        </p:txBody>
      </p:sp>
      <p:sp>
        <p:nvSpPr>
          <p:cNvPr id="5" name="Shape 4"/>
          <p:cNvSpPr>
            <a:spLocks noGrp="1"/>
          </p:cNvSpPr>
          <p:nvPr>
            <p:ph type="dt" sz="half" idx="10"/>
          </p:nvPr>
        </p:nvSpPr>
        <p:spPr/>
        <p:txBody>
          <a:bodyPr/>
          <a:lstStyle/>
          <a:p>
            <a:fld id="{C12AA018-BD43-4B90-90E5-F6B302B4FE76}" type="datetimeFigureOut">
              <a:rPr kumimoji="1" lang="ja-JP" altLang="en-US" smtClean="0"/>
              <a:t>2022/8/18</a:t>
            </a:fld>
            <a:endParaRPr kumimoji="1" lang="ja-JP" altLang="en-US"/>
          </a:p>
        </p:txBody>
      </p:sp>
      <p:sp>
        <p:nvSpPr>
          <p:cNvPr id="6" name="Shape 5"/>
          <p:cNvSpPr>
            <a:spLocks noGrp="1"/>
          </p:cNvSpPr>
          <p:nvPr>
            <p:ph type="ftr" sz="quarter" idx="11"/>
          </p:nvPr>
        </p:nvSpPr>
        <p:spPr/>
        <p:txBody>
          <a:bodyPr/>
          <a:lstStyle/>
          <a:p>
            <a:endParaRPr kumimoji="1" lang="ja-JP" altLang="en-US"/>
          </a:p>
        </p:txBody>
      </p:sp>
      <p:sp>
        <p:nvSpPr>
          <p:cNvPr id="7" name="Shape 6"/>
          <p:cNvSpPr>
            <a:spLocks noGrp="1"/>
          </p:cNvSpPr>
          <p:nvPr>
            <p:ph type="sldNum" sz="quarter" idx="12"/>
          </p:nvPr>
        </p:nvSpPr>
        <p:spPr/>
        <p:txBody>
          <a:bodyPr/>
          <a:lstStyle/>
          <a:p>
            <a:fld id="{3FC27A9D-CDC4-4FF3-BCC5-CDF441E7607C}" type="slidenum">
              <a:rPr kumimoji="1" lang="ja-JP" altLang="en-US" smtClean="0"/>
              <a:t>‹#›</a:t>
            </a:fld>
            <a:endParaRPr kumimoji="1" lang="ja-JP" altLang="en-US"/>
          </a:p>
        </p:txBody>
      </p:sp>
      <p:sp>
        <p:nvSpPr>
          <p:cNvPr id="8" name="正方形/長方形 7"/>
          <p:cNvSpPr/>
          <p:nvPr/>
        </p:nvSpPr>
        <p:spPr>
          <a:xfrm>
            <a:off x="1" y="-15269"/>
            <a:ext cx="12191999" cy="348437"/>
          </a:xfrm>
          <a:prstGeom prst="rect">
            <a:avLst/>
          </a:prstGeom>
          <a:solidFill>
            <a:schemeClr val="accent2">
              <a:lumMod val="60000"/>
              <a:lumOff val="4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1" y="327261"/>
            <a:ext cx="12192000" cy="224567"/>
          </a:xfrm>
          <a:prstGeom prst="rect">
            <a:avLst/>
          </a:prstGeom>
          <a:solidFill>
            <a:schemeClr val="accent2">
              <a:lumMod val="75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p:cNvSpPr/>
          <p:nvPr/>
        </p:nvSpPr>
        <p:spPr>
          <a:xfrm>
            <a:off x="0" y="454218"/>
            <a:ext cx="12192000" cy="169555"/>
          </a:xfrm>
          <a:prstGeom prst="rect">
            <a:avLst/>
          </a:prstGeom>
          <a:solidFill>
            <a:schemeClr val="accent2">
              <a:lumMod val="20000"/>
              <a:lumOff val="80000"/>
            </a:schemeClr>
          </a:solidFill>
          <a:ln w="28575">
            <a:no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16438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FB3C0-5BC4-4660-850B-587EC52AE65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16E7DD0-6F36-4452-9383-90B748BDA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396ACC-3D46-49AA-9B40-BE622AD8612C}"/>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A8DA0412-7907-4F7C-8A46-CB04AE701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77AADF-2A6D-4A56-B6D1-4540B09EF8CE}"/>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39732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0D03FF-9E38-4C1A-8BF7-B649EB410A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E67CA5-5650-4EA9-B815-F04CBA17EE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BFCA06F-FECE-4840-9AFA-D7E73479D4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4219D41-5B26-44E7-A9DB-A3DB3347725C}"/>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072F14AC-D8ED-4AE5-986C-0BA60375FD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BF7F8B-1986-49FE-AADC-F4C9F127392C}"/>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101389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5D7EDD-3B39-45B0-B244-E63ECD10ED3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3D1261-37C9-49D9-B5D7-4CDB2A220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ED7D3D-F638-4F0C-9F87-F3F32D18DB8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807629A-620E-4562-8552-7886F02A9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D97889-684C-46F2-B6ED-FC1E10A55E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EAA8216-717F-4376-9FFB-F35AAA022121}"/>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8" name="页脚占位符 7">
            <a:extLst>
              <a:ext uri="{FF2B5EF4-FFF2-40B4-BE49-F238E27FC236}">
                <a16:creationId xmlns:a16="http://schemas.microsoft.com/office/drawing/2014/main" id="{FAC6003F-2617-42E9-A83E-25AD1CC292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1F5B250-9671-4B85-ABD7-C37FAB9DEB3D}"/>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417567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557FE-6A9D-4CE5-866A-E04A57C453F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B3F95F-6EFB-42FC-8F8B-B853047744D9}"/>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4" name="页脚占位符 3">
            <a:extLst>
              <a:ext uri="{FF2B5EF4-FFF2-40B4-BE49-F238E27FC236}">
                <a16:creationId xmlns:a16="http://schemas.microsoft.com/office/drawing/2014/main" id="{C5C185B1-3F5E-48FA-A926-D5629E03BE9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D9302A-401A-496C-BF9A-A8DAEA86EC2A}"/>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380459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9B2D88-E221-419F-873E-CFCE78A192FE}"/>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3" name="页脚占位符 2">
            <a:extLst>
              <a:ext uri="{FF2B5EF4-FFF2-40B4-BE49-F238E27FC236}">
                <a16:creationId xmlns:a16="http://schemas.microsoft.com/office/drawing/2014/main" id="{C27E73C7-B813-4DA5-BD1B-BD3397687E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01FFF4-45F7-4795-8E92-A32EF1456D97}"/>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4137713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2CFB2-4AEC-4EC0-992A-0729E582AC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7DB812-F860-417B-ACBD-B8134ADC7E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95A496-E0C5-4A29-B21A-031492DB4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17F45B-E330-4F89-8736-38935A8B7F6E}"/>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31545E39-E4C5-4151-8562-8EF84009D6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944FA9-5D52-4DE7-B1DF-4EF75F57E49D}"/>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2706387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A5332-B0E3-4A2D-BE42-E4A2F997C2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88C828-FDF2-4B35-8396-F96ED50CD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CA4C09-08BB-48D4-B5CB-0B2A133987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DAB04C-B752-4519-AB42-0D2354AE4CD2}"/>
              </a:ext>
            </a:extLst>
          </p:cNvPr>
          <p:cNvSpPr>
            <a:spLocks noGrp="1"/>
          </p:cNvSpPr>
          <p:nvPr>
            <p:ph type="dt" sz="half" idx="10"/>
          </p:nvPr>
        </p:nvSpPr>
        <p:spPr/>
        <p:txBody>
          <a:bodyPr/>
          <a:lstStyle/>
          <a:p>
            <a:fld id="{75B7B5E1-0C20-454A-8E7B-1ACE7DC3428B}" type="datetimeFigureOut">
              <a:rPr lang="zh-CN" altLang="en-US" smtClean="0"/>
              <a:t>2022/8/18</a:t>
            </a:fld>
            <a:endParaRPr lang="zh-CN" altLang="en-US"/>
          </a:p>
        </p:txBody>
      </p:sp>
      <p:sp>
        <p:nvSpPr>
          <p:cNvPr id="6" name="页脚占位符 5">
            <a:extLst>
              <a:ext uri="{FF2B5EF4-FFF2-40B4-BE49-F238E27FC236}">
                <a16:creationId xmlns:a16="http://schemas.microsoft.com/office/drawing/2014/main" id="{E4357AE9-9852-424A-8458-90C59276A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72B760-1264-4CEF-856B-2194D2915387}"/>
              </a:ext>
            </a:extLst>
          </p:cNvPr>
          <p:cNvSpPr>
            <a:spLocks noGrp="1"/>
          </p:cNvSpPr>
          <p:nvPr>
            <p:ph type="sldNum" sz="quarter" idx="12"/>
          </p:nvPr>
        </p:nvSpPr>
        <p:spPr/>
        <p:txBody>
          <a:body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354990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B265B9-4748-44F7-B062-BB05BEA545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96D3DF-CF04-4873-80A1-E07AEA22F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B4BFC6-16C6-4E84-B243-4C4E15C92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7B5E1-0C20-454A-8E7B-1ACE7DC3428B}" type="datetimeFigureOut">
              <a:rPr lang="zh-CN" altLang="en-US" smtClean="0"/>
              <a:t>2022/8/18</a:t>
            </a:fld>
            <a:endParaRPr lang="zh-CN" altLang="en-US"/>
          </a:p>
        </p:txBody>
      </p:sp>
      <p:sp>
        <p:nvSpPr>
          <p:cNvPr id="5" name="页脚占位符 4">
            <a:extLst>
              <a:ext uri="{FF2B5EF4-FFF2-40B4-BE49-F238E27FC236}">
                <a16:creationId xmlns:a16="http://schemas.microsoft.com/office/drawing/2014/main" id="{8311DA2D-0702-4417-8A14-B1AF763413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188780-D1F4-4D0E-87E9-261C5523E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BD96E5-57FF-4601-9242-9920B25FF0A3}" type="slidenum">
              <a:rPr lang="zh-CN" altLang="en-US" smtClean="0"/>
              <a:t>‹#›</a:t>
            </a:fld>
            <a:endParaRPr lang="zh-CN" altLang="en-US"/>
          </a:p>
        </p:txBody>
      </p:sp>
    </p:spTree>
    <p:extLst>
      <p:ext uri="{BB962C8B-B14F-4D97-AF65-F5344CB8AC3E}">
        <p14:creationId xmlns:p14="http://schemas.microsoft.com/office/powerpoint/2010/main" val="3758319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3"/>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0" name="Rectangle 29"/>
          <p:cNvSpPr/>
          <p:nvPr/>
        </p:nvSpPr>
        <p:spPr>
          <a:xfrm>
            <a:off x="4" y="308281"/>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1" name="Rectangle 30"/>
          <p:cNvSpPr/>
          <p:nvPr/>
        </p:nvSpPr>
        <p:spPr>
          <a:xfrm flipV="1">
            <a:off x="7213580" y="36025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2" name="Rectangle 31"/>
          <p:cNvSpPr/>
          <p:nvPr/>
        </p:nvSpPr>
        <p:spPr>
          <a:xfrm flipV="1">
            <a:off x="7213604" y="440117"/>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3" name="Rounded Rectangle 32"/>
          <p:cNvSpPr/>
          <p:nvPr/>
        </p:nvSpPr>
        <p:spPr>
          <a:xfrm>
            <a:off x="7209785" y="497504"/>
            <a:ext cx="4084320" cy="27432"/>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4" name="Rounded Rectangle 33"/>
          <p:cNvSpPr/>
          <p:nvPr/>
        </p:nvSpPr>
        <p:spPr>
          <a:xfrm>
            <a:off x="9831528" y="588943"/>
            <a:ext cx="2133600" cy="36576"/>
          </a:xfrm>
          <a:prstGeom prst="roundRect">
            <a:avLst>
              <a:gd name="adj" fmla="val 16667"/>
            </a:avLst>
          </a:prstGeom>
          <a:solidFill>
            <a:srgbClr val="FFFFFF">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5" name="Rectangle 34"/>
          <p:cNvSpPr/>
          <p:nvPr/>
        </p:nvSpPr>
        <p:spPr>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6" name="Rectangle 35"/>
          <p:cNvSpPr/>
          <p:nvPr/>
        </p:nvSpPr>
        <p:spPr>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7" name="Rectangle 36"/>
          <p:cNvSpPr/>
          <p:nvPr/>
        </p:nvSpPr>
        <p:spPr>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8" name="Rectangle 37"/>
          <p:cNvSpPr/>
          <p:nvPr/>
        </p:nvSpPr>
        <p:spPr>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39" name="Rectangle 38"/>
          <p:cNvSpPr/>
          <p:nvPr/>
        </p:nvSpPr>
        <p:spPr>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40" name="Rectangle 39"/>
          <p:cNvSpPr/>
          <p:nvPr/>
        </p:nvSpPr>
        <p:spPr>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1" lang="ja-JP" altLang="en-US" sz="1800" dirty="0"/>
          </a:p>
        </p:txBody>
      </p:sp>
      <p:sp>
        <p:nvSpPr>
          <p:cNvPr id="22" name="Rectangle 21"/>
          <p:cNvSpPr>
            <a:spLocks noGrp="1"/>
          </p:cNvSpPr>
          <p:nvPr>
            <p:ph type="title"/>
          </p:nvPr>
        </p:nvSpPr>
        <p:spPr>
          <a:xfrm>
            <a:off x="609600" y="1143000"/>
            <a:ext cx="10972800" cy="1066800"/>
          </a:xfrm>
          <a:prstGeom prst="rect">
            <a:avLst/>
          </a:prstGeom>
        </p:spPr>
        <p:txBody>
          <a:bodyPr vert="horz" anchor="ctr">
            <a:normAutofit/>
            <a:scene3d>
              <a:camera prst="orthographicFront"/>
              <a:lightRig rig="threePt" dir="t"/>
            </a:scene3d>
          </a:bodyPr>
          <a:lstStyle/>
          <a:p>
            <a:r>
              <a:rPr kumimoji="1" lang="ja-JP" dirty="0"/>
              <a:t>マスタ タイトルの書式設定</a:t>
            </a:r>
          </a:p>
        </p:txBody>
      </p:sp>
      <p:sp>
        <p:nvSpPr>
          <p:cNvPr id="13" name="Rectangle 12"/>
          <p:cNvSpPr>
            <a:spLocks noGrp="1"/>
          </p:cNvSpPr>
          <p:nvPr>
            <p:ph type="body" idx="1"/>
          </p:nvPr>
        </p:nvSpPr>
        <p:spPr>
          <a:xfrm>
            <a:off x="609600" y="2249424"/>
            <a:ext cx="10972800" cy="4325112"/>
          </a:xfrm>
          <a:prstGeom prst="rect">
            <a:avLst/>
          </a:prstGeom>
        </p:spPr>
        <p:txBody>
          <a:bodyPr vert="horz">
            <a:normAutofit/>
          </a:bodyPr>
          <a:lstStyle/>
          <a:p>
            <a:pPr lvl="0"/>
            <a:r>
              <a:rPr kumimoji="1" lang="ja-JP" dirty="0"/>
              <a:t>マスタ テキストの書式設定</a:t>
            </a:r>
          </a:p>
          <a:p>
            <a:pPr lvl="1"/>
            <a:r>
              <a:rPr kumimoji="1" lang="ja-JP" dirty="0"/>
              <a:t>第 2 レベル</a:t>
            </a:r>
          </a:p>
          <a:p>
            <a:pPr lvl="2"/>
            <a:r>
              <a:rPr kumimoji="1" lang="ja-JP" dirty="0"/>
              <a:t>第 3 レベル</a:t>
            </a:r>
          </a:p>
          <a:p>
            <a:pPr lvl="3"/>
            <a:r>
              <a:rPr kumimoji="1" lang="ja-JP" dirty="0"/>
              <a:t>第 4 レベル</a:t>
            </a:r>
          </a:p>
          <a:p>
            <a:pPr lvl="4"/>
            <a:r>
              <a:rPr kumimoji="1" lang="ja-JP" dirty="0"/>
              <a:t>第 5 レベル</a:t>
            </a:r>
          </a:p>
          <a:p>
            <a:pPr lvl="5"/>
            <a:r>
              <a:rPr kumimoji="1" lang="ja-JP" dirty="0"/>
              <a:t>第 6 レベル</a:t>
            </a:r>
          </a:p>
          <a:p>
            <a:pPr lvl="6"/>
            <a:r>
              <a:rPr kumimoji="1" lang="ja-JP" dirty="0"/>
              <a:t>第 7 レベル</a:t>
            </a:r>
          </a:p>
          <a:p>
            <a:pPr lvl="7"/>
            <a:r>
              <a:rPr kumimoji="1" lang="ja-JP" dirty="0"/>
              <a:t>第 8 レベル</a:t>
            </a:r>
          </a:p>
          <a:p>
            <a:pPr lvl="8"/>
            <a:r>
              <a:rPr kumimoji="1" lang="ja-JP" dirty="0"/>
              <a:t>第 9 レベル</a:t>
            </a:r>
          </a:p>
        </p:txBody>
      </p:sp>
      <p:sp>
        <p:nvSpPr>
          <p:cNvPr id="14" name="Rectangle 13"/>
          <p:cNvSpPr>
            <a:spLocks noGrp="1"/>
          </p:cNvSpPr>
          <p:nvPr>
            <p:ph type="dt" sz="half" idx="2"/>
          </p:nvPr>
        </p:nvSpPr>
        <p:spPr>
          <a:xfrm>
            <a:off x="8782048" y="612648"/>
            <a:ext cx="1276352" cy="457200"/>
          </a:xfrm>
          <a:prstGeom prst="rect">
            <a:avLst/>
          </a:prstGeom>
        </p:spPr>
        <p:txBody>
          <a:bodyPr vert="horz"/>
          <a:lstStyle>
            <a:lvl1pPr algn="l" latinLnBrk="0">
              <a:defRPr kumimoji="1" lang="ja-JP" sz="800">
                <a:solidFill>
                  <a:schemeClr val="accent2"/>
                </a:solidFill>
              </a:defRPr>
            </a:lvl1pPr>
          </a:lstStyle>
          <a:p>
            <a:fld id="{C12AA018-BD43-4B90-90E5-F6B302B4FE76}" type="datetimeFigureOut">
              <a:rPr kumimoji="1" lang="ja-JP" altLang="en-US" smtClean="0"/>
              <a:t>2022/8/18</a:t>
            </a:fld>
            <a:endParaRPr kumimoji="1" lang="ja-JP" altLang="en-US"/>
          </a:p>
        </p:txBody>
      </p:sp>
      <p:sp>
        <p:nvSpPr>
          <p:cNvPr id="3" name="Rectangle 2"/>
          <p:cNvSpPr>
            <a:spLocks noGrp="1"/>
          </p:cNvSpPr>
          <p:nvPr>
            <p:ph type="ftr" sz="quarter" idx="3"/>
          </p:nvPr>
        </p:nvSpPr>
        <p:spPr>
          <a:xfrm>
            <a:off x="7010400" y="612648"/>
            <a:ext cx="1767840" cy="457200"/>
          </a:xfrm>
          <a:prstGeom prst="rect">
            <a:avLst/>
          </a:prstGeom>
        </p:spPr>
        <p:txBody>
          <a:bodyPr vert="horz"/>
          <a:lstStyle>
            <a:lvl1pPr algn="r" latinLnBrk="0">
              <a:defRPr kumimoji="1" lang="ja-JP" sz="800">
                <a:solidFill>
                  <a:schemeClr val="accent2"/>
                </a:solidFill>
              </a:defRPr>
            </a:lvl1pPr>
          </a:lstStyle>
          <a:p>
            <a:endParaRPr kumimoji="1" lang="ja-JP" altLang="en-US"/>
          </a:p>
        </p:txBody>
      </p:sp>
      <p:sp>
        <p:nvSpPr>
          <p:cNvPr id="23" name="Rectangle 22"/>
          <p:cNvSpPr>
            <a:spLocks noGrp="1"/>
          </p:cNvSpPr>
          <p:nvPr>
            <p:ph type="sldNum" sz="quarter" idx="4"/>
          </p:nvPr>
        </p:nvSpPr>
        <p:spPr>
          <a:xfrm>
            <a:off x="10899648" y="2272"/>
            <a:ext cx="1016000" cy="365760"/>
          </a:xfrm>
          <a:prstGeom prst="rect">
            <a:avLst/>
          </a:prstGeom>
        </p:spPr>
        <p:txBody>
          <a:bodyPr vert="horz" anchor="b"/>
          <a:lstStyle>
            <a:lvl1pPr algn="r" latinLnBrk="0">
              <a:defRPr kumimoji="1" lang="ja-JP" sz="1800">
                <a:solidFill>
                  <a:srgbClr val="FFFFFF"/>
                </a:solidFill>
              </a:defRPr>
            </a:lvl1pPr>
          </a:lstStyle>
          <a:p>
            <a:fld id="{3FC27A9D-CDC4-4FF3-BCC5-CDF441E7607C}" type="slidenum">
              <a:rPr kumimoji="1" lang="ja-JP" altLang="en-US" smtClean="0"/>
              <a:t>‹#›</a:t>
            </a:fld>
            <a:endParaRPr kumimoji="1" lang="ja-JP" altLang="en-US"/>
          </a:p>
        </p:txBody>
      </p:sp>
    </p:spTree>
    <p:extLst>
      <p:ext uri="{BB962C8B-B14F-4D97-AF65-F5344CB8AC3E}">
        <p14:creationId xmlns:p14="http://schemas.microsoft.com/office/powerpoint/2010/main" val="28341889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rtl="0" eaLnBrk="1" latinLnBrk="0" hangingPunct="1">
        <a:spcBef>
          <a:spcPct val="0"/>
        </a:spcBef>
        <a:buNone/>
        <a:defRPr kumimoji="1" lang="ja-JP" sz="4000" kern="1200">
          <a:solidFill>
            <a:schemeClr val="tx2"/>
          </a:solidFill>
          <a:effectLst>
            <a:outerShdw blurRad="50800" dist="38100" dir="2700000" algn="tl" rotWithShape="0">
              <a:prstClr val="black">
                <a:alpha val="40000"/>
              </a:prstClr>
            </a:outerShdw>
          </a:effectLst>
          <a:latin typeface="MS Gothic" panose="020B0609070205080204" pitchFamily="49" charset="-128"/>
          <a:ea typeface="MS Gothic" panose="020B0609070205080204" pitchFamily="49" charset="-128"/>
          <a:cs typeface="+mj-cs"/>
        </a:defRPr>
      </a:lvl1pPr>
    </p:titleStyle>
    <p:bodyStyle>
      <a:lvl1pPr marL="365760" indent="-255905" algn="l" rtl="0" eaLnBrk="1" latinLnBrk="0" hangingPunct="1">
        <a:spcBef>
          <a:spcPts val="300"/>
        </a:spcBef>
        <a:buClr>
          <a:schemeClr val="accent2"/>
        </a:buClr>
        <a:buFont typeface="Wingdings" panose="05000000000000000000" pitchFamily="2" charset="2"/>
        <a:buChar char="u"/>
        <a:defRPr kumimoji="1" lang="ja-JP" sz="2400" kern="1200">
          <a:solidFill>
            <a:schemeClr val="tx1"/>
          </a:solidFill>
          <a:latin typeface="MS Gothic" panose="020B0609070205080204" pitchFamily="49" charset="-128"/>
          <a:ea typeface="MS Gothic" panose="020B0609070205080204" pitchFamily="49" charset="-128"/>
          <a:cs typeface="+mn-cs"/>
        </a:defRPr>
      </a:lvl1pPr>
      <a:lvl2pPr marL="658495" indent="-247015" algn="l" rtl="0" eaLnBrk="1" latinLnBrk="0" hangingPunct="1">
        <a:spcBef>
          <a:spcPts val="300"/>
        </a:spcBef>
        <a:buClr>
          <a:schemeClr val="accent2"/>
        </a:buClr>
        <a:buFont typeface="Wingdings" panose="05000000000000000000" pitchFamily="2" charset="2"/>
        <a:buChar char="Ø"/>
        <a:defRPr kumimoji="1" lang="ja-JP" sz="2000" kern="1200">
          <a:solidFill>
            <a:schemeClr val="tx1"/>
          </a:solidFill>
          <a:latin typeface="+mn-lt"/>
          <a:ea typeface="+mn-ea"/>
          <a:cs typeface="+mn-cs"/>
        </a:defRPr>
      </a:lvl2pPr>
      <a:lvl3pPr marL="923290" indent="-219710" algn="l" rtl="0" eaLnBrk="1" latinLnBrk="0" hangingPunct="1">
        <a:spcBef>
          <a:spcPts val="300"/>
        </a:spcBef>
        <a:buClr>
          <a:schemeClr val="accent2"/>
        </a:buClr>
        <a:buFont typeface="Wingdings" panose="05000000000000000000" pitchFamily="2" charset="2"/>
        <a:buChar char="ü"/>
        <a:defRPr kumimoji="1" lang="ja-JP" sz="1800" kern="1200">
          <a:solidFill>
            <a:schemeClr val="tx1"/>
          </a:solidFill>
          <a:latin typeface="+mn-lt"/>
          <a:ea typeface="+mn-ea"/>
          <a:cs typeface="+mn-cs"/>
        </a:defRPr>
      </a:lvl3pPr>
      <a:lvl4pPr marL="1179830" indent="-201295" algn="l" rtl="0" eaLnBrk="1" latinLnBrk="0" hangingPunct="1">
        <a:spcBef>
          <a:spcPts val="300"/>
        </a:spcBef>
        <a:buClr>
          <a:schemeClr val="accent2"/>
        </a:buClr>
        <a:buFont typeface="Wingdings 2" panose="05020102010507070707"/>
        <a:buChar char=""/>
        <a:defRPr kumimoji="1" lang="ja-JP" sz="1800" kern="1200">
          <a:solidFill>
            <a:schemeClr val="tx1"/>
          </a:solidFill>
          <a:latin typeface="+mn-lt"/>
          <a:ea typeface="+mn-ea"/>
          <a:cs typeface="+mn-cs"/>
        </a:defRPr>
      </a:lvl4pPr>
      <a:lvl5pPr marL="1390015" indent="-182880" algn="l" rtl="0" eaLnBrk="1" latinLnBrk="0" hangingPunct="1">
        <a:spcBef>
          <a:spcPts val="300"/>
        </a:spcBef>
        <a:buClr>
          <a:schemeClr val="accent2"/>
        </a:buClr>
        <a:buFont typeface="Georgia" panose="02040502050405020303"/>
        <a:buChar char="▫"/>
        <a:defRPr kumimoji="1" lang="ja-JP" sz="1600" kern="1200">
          <a:solidFill>
            <a:schemeClr val="tx1"/>
          </a:solidFill>
          <a:latin typeface="+mn-lt"/>
          <a:ea typeface="+mn-ea"/>
          <a:cs typeface="+mn-cs"/>
        </a:defRPr>
      </a:lvl5pPr>
      <a:lvl6pPr marL="1609090" indent="-182880" algn="l" rtl="0" eaLnBrk="1" latinLnBrk="0" hangingPunct="1">
        <a:spcBef>
          <a:spcPts val="300"/>
        </a:spcBef>
        <a:buClr>
          <a:schemeClr val="accent3"/>
        </a:buClr>
        <a:buFont typeface="Georgia" panose="02040502050405020303"/>
        <a:buChar char="▫"/>
        <a:defRPr kumimoji="1" lang="ja-JP"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panose="02040502050405020303"/>
        <a:buChar char="▫"/>
        <a:defRPr kumimoji="1" lang="ja-JP" sz="1600" kern="1200">
          <a:solidFill>
            <a:schemeClr val="accent3"/>
          </a:solidFill>
          <a:latin typeface="+mn-lt"/>
          <a:ea typeface="+mn-ea"/>
          <a:cs typeface="+mn-cs"/>
        </a:defRPr>
      </a:lvl7pPr>
      <a:lvl8pPr marL="2030095" indent="-182880" algn="l" rtl="0" eaLnBrk="1" latinLnBrk="0" hangingPunct="1">
        <a:spcBef>
          <a:spcPts val="300"/>
        </a:spcBef>
        <a:buClr>
          <a:schemeClr val="accent3"/>
        </a:buClr>
        <a:buFont typeface="Georgia" panose="02040502050405020303"/>
        <a:buChar char="◦"/>
        <a:defRPr kumimoji="1" lang="ja-JP"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panose="02040502050405020303"/>
        <a:buChar char="◦"/>
        <a:defRPr kumimoji="1" lang="ja-JP" sz="1400" kern="1200" baseline="0">
          <a:solidFill>
            <a:schemeClr val="accent3"/>
          </a:solidFill>
          <a:latin typeface="+mn-lt"/>
          <a:ea typeface="+mn-ea"/>
          <a:cs typeface="+mn-cs"/>
        </a:defRPr>
      </a:lvl9pPr>
    </p:bodyStyle>
    <p:otherStyle>
      <a:lvl1pPr marL="0" algn="l" rtl="0" eaLnBrk="1" latinLnBrk="0" hangingPunct="1">
        <a:defRPr kumimoji="1" lang="ja-JP" kern="1200">
          <a:solidFill>
            <a:schemeClr val="tx1"/>
          </a:solidFill>
          <a:latin typeface="+mn-lt"/>
          <a:ea typeface="+mn-ea"/>
          <a:cs typeface="+mn-cs"/>
        </a:defRPr>
      </a:lvl1pPr>
      <a:lvl2pPr marL="457200" algn="l" rtl="0" eaLnBrk="1" hangingPunct="1">
        <a:defRPr kumimoji="1" lang="ja-JP" kern="1200">
          <a:solidFill>
            <a:schemeClr val="tx1"/>
          </a:solidFill>
          <a:latin typeface="+mn-lt"/>
          <a:ea typeface="+mn-ea"/>
          <a:cs typeface="+mn-cs"/>
        </a:defRPr>
      </a:lvl2pPr>
      <a:lvl3pPr marL="914400" algn="l" rtl="0" eaLnBrk="1" hangingPunct="1">
        <a:defRPr kumimoji="1" lang="ja-JP" kern="1200">
          <a:solidFill>
            <a:schemeClr val="tx1"/>
          </a:solidFill>
          <a:latin typeface="+mn-lt"/>
          <a:ea typeface="+mn-ea"/>
          <a:cs typeface="+mn-cs"/>
        </a:defRPr>
      </a:lvl3pPr>
      <a:lvl4pPr marL="1371600" algn="l" rtl="0" eaLnBrk="1" hangingPunct="1">
        <a:defRPr kumimoji="1" lang="ja-JP" kern="1200">
          <a:solidFill>
            <a:schemeClr val="tx1"/>
          </a:solidFill>
          <a:latin typeface="+mn-lt"/>
          <a:ea typeface="+mn-ea"/>
          <a:cs typeface="+mn-cs"/>
        </a:defRPr>
      </a:lvl4pPr>
      <a:lvl5pPr marL="1828800" algn="l" rtl="0" eaLnBrk="1" hangingPunct="1">
        <a:defRPr kumimoji="1" lang="ja-JP" kern="1200">
          <a:solidFill>
            <a:schemeClr val="tx1"/>
          </a:solidFill>
          <a:latin typeface="+mn-lt"/>
          <a:ea typeface="+mn-ea"/>
          <a:cs typeface="+mn-cs"/>
        </a:defRPr>
      </a:lvl5pPr>
      <a:lvl6pPr marL="2286000" algn="l" rtl="0" eaLnBrk="1" hangingPunct="1">
        <a:defRPr kumimoji="1" lang="ja-JP" kern="1200">
          <a:solidFill>
            <a:schemeClr val="tx1"/>
          </a:solidFill>
          <a:latin typeface="+mn-lt"/>
          <a:ea typeface="+mn-ea"/>
          <a:cs typeface="+mn-cs"/>
        </a:defRPr>
      </a:lvl6pPr>
      <a:lvl7pPr marL="2743200" algn="l" rtl="0" eaLnBrk="1" hangingPunct="1">
        <a:defRPr kumimoji="1" lang="ja-JP" kern="1200">
          <a:solidFill>
            <a:schemeClr val="tx1"/>
          </a:solidFill>
          <a:latin typeface="+mn-lt"/>
          <a:ea typeface="+mn-ea"/>
          <a:cs typeface="+mn-cs"/>
        </a:defRPr>
      </a:lvl7pPr>
      <a:lvl8pPr marL="3200400" algn="l" rtl="0" eaLnBrk="1" hangingPunct="1">
        <a:defRPr kumimoji="1" lang="ja-JP" kern="1200">
          <a:solidFill>
            <a:schemeClr val="tx1"/>
          </a:solidFill>
          <a:latin typeface="+mn-lt"/>
          <a:ea typeface="+mn-ea"/>
          <a:cs typeface="+mn-cs"/>
        </a:defRPr>
      </a:lvl8pPr>
      <a:lvl9pPr marL="3657600" algn="l" rtl="0" eaLnBrk="1" hangingPunct="1">
        <a:defRPr kumimoji="1" lang="ja-JP"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echo.websocket.events/.w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python.org/ja/3/library/concurrent.futures.html#processpoolexecutor-exampl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18A4BF-7283-47AB-90B5-18377F28B865}"/>
              </a:ext>
            </a:extLst>
          </p:cNvPr>
          <p:cNvSpPr txBox="1"/>
          <p:nvPr/>
        </p:nvSpPr>
        <p:spPr>
          <a:xfrm>
            <a:off x="3245090" y="2120949"/>
            <a:ext cx="5701819" cy="2616101"/>
          </a:xfrm>
          <a:prstGeom prst="rect">
            <a:avLst/>
          </a:prstGeom>
          <a:noFill/>
        </p:spPr>
        <p:txBody>
          <a:bodyPr wrap="square">
            <a:spAutoFit/>
          </a:bodyPr>
          <a:lstStyle/>
          <a:p>
            <a:pPr algn="ctr"/>
            <a:r>
              <a:rPr lang="en-US" altLang="zh-CN" sz="6000" dirty="0">
                <a:solidFill>
                  <a:schemeClr val="accent5">
                    <a:lumMod val="75000"/>
                  </a:schemeClr>
                </a:solidFill>
              </a:rPr>
              <a:t>Python® </a:t>
            </a:r>
          </a:p>
          <a:p>
            <a:pPr algn="ctr"/>
            <a:endParaRPr lang="en-US" altLang="zh-CN" sz="6000" dirty="0"/>
          </a:p>
          <a:p>
            <a:pPr algn="ctr"/>
            <a:r>
              <a:rPr lang="en-US" altLang="zh-CN" sz="4400" dirty="0"/>
              <a:t>Notes for Professionals</a:t>
            </a:r>
            <a:r>
              <a:rPr lang="en-US" altLang="zh-CN" sz="4400" b="1" dirty="0">
                <a:latin typeface="Times New Roman" panose="02020603050405020304" pitchFamily="18" charset="0"/>
                <a:cs typeface="Times New Roman" panose="02020603050405020304" pitchFamily="18" charset="0"/>
              </a:rPr>
              <a:t>                   </a:t>
            </a:r>
            <a:endParaRPr lang="zh-CN" altLang="en-US" sz="44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566B156-648C-48DF-864C-174221386A5C}"/>
              </a:ext>
            </a:extLst>
          </p:cNvPr>
          <p:cNvSpPr txBox="1"/>
          <p:nvPr/>
        </p:nvSpPr>
        <p:spPr>
          <a:xfrm>
            <a:off x="10314493" y="6400744"/>
            <a:ext cx="1761482" cy="369332"/>
          </a:xfrm>
          <a:prstGeom prst="rect">
            <a:avLst/>
          </a:prstGeom>
          <a:noFill/>
        </p:spPr>
        <p:txBody>
          <a:bodyPr wrap="square" rtlCol="0">
            <a:spAutoFit/>
          </a:bodyPr>
          <a:lstStyle/>
          <a:p>
            <a:r>
              <a:rPr lang="zh-CN" altLang="en-US" dirty="0"/>
              <a:t>蘇浩 </a:t>
            </a:r>
            <a:r>
              <a:rPr lang="en-US" altLang="zh-CN" dirty="0"/>
              <a:t>M206098</a:t>
            </a:r>
            <a:endParaRPr lang="zh-CN" altLang="en-US" dirty="0"/>
          </a:p>
        </p:txBody>
      </p:sp>
    </p:spTree>
    <p:extLst>
      <p:ext uri="{BB962C8B-B14F-4D97-AF65-F5344CB8AC3E}">
        <p14:creationId xmlns:p14="http://schemas.microsoft.com/office/powerpoint/2010/main" val="366765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6741136"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54.5: A Simple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Websocket</a:t>
            </a:r>
            <a:endPar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p:txBody>
      </p:sp>
      <p:grpSp>
        <p:nvGrpSpPr>
          <p:cNvPr id="24" name="组合 23">
            <a:extLst>
              <a:ext uri="{FF2B5EF4-FFF2-40B4-BE49-F238E27FC236}">
                <a16:creationId xmlns:a16="http://schemas.microsoft.com/office/drawing/2014/main" id="{A816DC87-079A-09B4-50F6-04779E3DC37B}"/>
              </a:ext>
            </a:extLst>
          </p:cNvPr>
          <p:cNvGrpSpPr/>
          <p:nvPr/>
        </p:nvGrpSpPr>
        <p:grpSpPr>
          <a:xfrm>
            <a:off x="8954516" y="3118559"/>
            <a:ext cx="2906776" cy="2427128"/>
            <a:chOff x="7619492" y="3228944"/>
            <a:chExt cx="2906776" cy="2427128"/>
          </a:xfrm>
        </p:grpSpPr>
        <p:pic>
          <p:nvPicPr>
            <p:cNvPr id="17" name="图形 16" descr="同步云 纯色填充">
              <a:extLst>
                <a:ext uri="{FF2B5EF4-FFF2-40B4-BE49-F238E27FC236}">
                  <a16:creationId xmlns:a16="http://schemas.microsoft.com/office/drawing/2014/main" id="{07E0FB64-1651-31C0-A881-2019C25A45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10576" y="3331464"/>
              <a:ext cx="2324608" cy="2324608"/>
            </a:xfrm>
            <a:prstGeom prst="rect">
              <a:avLst/>
            </a:prstGeom>
          </p:spPr>
        </p:pic>
        <p:sp>
          <p:nvSpPr>
            <p:cNvPr id="18" name="文本框 17">
              <a:extLst>
                <a:ext uri="{FF2B5EF4-FFF2-40B4-BE49-F238E27FC236}">
                  <a16:creationId xmlns:a16="http://schemas.microsoft.com/office/drawing/2014/main" id="{A7C0AAF9-A1DF-2B64-55D9-5E68FD154A1A}"/>
                </a:ext>
              </a:extLst>
            </p:cNvPr>
            <p:cNvSpPr txBox="1"/>
            <p:nvPr/>
          </p:nvSpPr>
          <p:spPr>
            <a:xfrm>
              <a:off x="7619492" y="3228944"/>
              <a:ext cx="2906776" cy="400110"/>
            </a:xfrm>
            <a:prstGeom prst="rect">
              <a:avLst/>
            </a:prstGeom>
            <a:noFill/>
          </p:spPr>
          <p:txBody>
            <a:bodyPr wrap="square">
              <a:spAutoFit/>
            </a:bodyPr>
            <a:lstStyle/>
            <a:p>
              <a:r>
                <a:rPr lang="ja-JP" altLang="en-US" sz="2000" b="1" dirty="0">
                  <a:solidFill>
                    <a:schemeClr val="accent1">
                      <a:lumMod val="50000"/>
                    </a:schemeClr>
                  </a:solidFill>
                </a:rPr>
                <a:t>ウェブサイト</a:t>
              </a:r>
              <a:r>
                <a:rPr lang="en-US" altLang="ja-JP" sz="2000" b="1" dirty="0">
                  <a:solidFill>
                    <a:schemeClr val="accent1">
                      <a:lumMod val="50000"/>
                    </a:schemeClr>
                  </a:solidFill>
                </a:rPr>
                <a:t>/</a:t>
              </a:r>
              <a:r>
                <a:rPr lang="ja-JP" altLang="en-US" sz="2000" b="1" dirty="0">
                  <a:solidFill>
                    <a:schemeClr val="accent1">
                      <a:lumMod val="50000"/>
                    </a:schemeClr>
                  </a:solidFill>
                </a:rPr>
                <a:t>サーバー</a:t>
              </a:r>
              <a:endParaRPr lang="zh-CN" altLang="en-US" sz="2000" b="1" dirty="0">
                <a:solidFill>
                  <a:schemeClr val="accent1">
                    <a:lumMod val="50000"/>
                  </a:schemeClr>
                </a:solidFill>
              </a:endParaRPr>
            </a:p>
          </p:txBody>
        </p:sp>
      </p:grpSp>
      <p:grpSp>
        <p:nvGrpSpPr>
          <p:cNvPr id="23" name="组合 22">
            <a:extLst>
              <a:ext uri="{FF2B5EF4-FFF2-40B4-BE49-F238E27FC236}">
                <a16:creationId xmlns:a16="http://schemas.microsoft.com/office/drawing/2014/main" id="{DC1AE16B-1BF4-D61E-F94E-F92BF2705E6F}"/>
              </a:ext>
            </a:extLst>
          </p:cNvPr>
          <p:cNvGrpSpPr/>
          <p:nvPr/>
        </p:nvGrpSpPr>
        <p:grpSpPr>
          <a:xfrm>
            <a:off x="4240784" y="3118559"/>
            <a:ext cx="2601976" cy="2364285"/>
            <a:chOff x="1865376" y="3098239"/>
            <a:chExt cx="2601976" cy="2364285"/>
          </a:xfrm>
        </p:grpSpPr>
        <p:sp>
          <p:nvSpPr>
            <p:cNvPr id="20" name="等腰三角形 19">
              <a:extLst>
                <a:ext uri="{FF2B5EF4-FFF2-40B4-BE49-F238E27FC236}">
                  <a16:creationId xmlns:a16="http://schemas.microsoft.com/office/drawing/2014/main" id="{45268F9B-5765-9F45-074D-DEC7DE8786C2}"/>
                </a:ext>
              </a:extLst>
            </p:cNvPr>
            <p:cNvSpPr/>
            <p:nvPr/>
          </p:nvSpPr>
          <p:spPr>
            <a:xfrm>
              <a:off x="2625344" y="4559300"/>
              <a:ext cx="1040384" cy="903224"/>
            </a:xfrm>
            <a:prstGeom prst="triangl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4FFAE4DB-0943-4D90-E766-4684F45888EF}"/>
                </a:ext>
              </a:extLst>
            </p:cNvPr>
            <p:cNvSpPr/>
            <p:nvPr/>
          </p:nvSpPr>
          <p:spPr>
            <a:xfrm>
              <a:off x="1865376" y="3523488"/>
              <a:ext cx="2552192" cy="1487424"/>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D62C0E09-474C-8670-31D6-58A7DE76801F}"/>
                </a:ext>
              </a:extLst>
            </p:cNvPr>
            <p:cNvSpPr txBox="1"/>
            <p:nvPr/>
          </p:nvSpPr>
          <p:spPr>
            <a:xfrm>
              <a:off x="1956816" y="3098239"/>
              <a:ext cx="2510536" cy="400110"/>
            </a:xfrm>
            <a:prstGeom prst="rect">
              <a:avLst/>
            </a:prstGeom>
            <a:noFill/>
          </p:spPr>
          <p:txBody>
            <a:bodyPr wrap="square">
              <a:spAutoFit/>
            </a:bodyPr>
            <a:lstStyle/>
            <a:p>
              <a:r>
                <a:rPr lang="en-US" altLang="ja-JP" sz="2000" b="1" dirty="0">
                  <a:solidFill>
                    <a:schemeClr val="accent5">
                      <a:lumMod val="50000"/>
                    </a:schemeClr>
                  </a:solidFill>
                </a:rPr>
                <a:t>WebSocket (Python)</a:t>
              </a:r>
              <a:endParaRPr lang="zh-CN" altLang="en-US" sz="2000" b="1" dirty="0">
                <a:solidFill>
                  <a:schemeClr val="accent5">
                    <a:lumMod val="50000"/>
                  </a:schemeClr>
                </a:solidFill>
              </a:endParaRPr>
            </a:p>
          </p:txBody>
        </p:sp>
        <p:sp>
          <p:nvSpPr>
            <p:cNvPr id="22" name="文本框 21">
              <a:extLst>
                <a:ext uri="{FF2B5EF4-FFF2-40B4-BE49-F238E27FC236}">
                  <a16:creationId xmlns:a16="http://schemas.microsoft.com/office/drawing/2014/main" id="{57122CF1-2159-7D56-6934-50A0E7A5A51B}"/>
                </a:ext>
              </a:extLst>
            </p:cNvPr>
            <p:cNvSpPr txBox="1"/>
            <p:nvPr/>
          </p:nvSpPr>
          <p:spPr>
            <a:xfrm>
              <a:off x="2044192" y="3759368"/>
              <a:ext cx="2135679" cy="1015663"/>
            </a:xfrm>
            <a:prstGeom prst="rect">
              <a:avLst/>
            </a:prstGeom>
            <a:noFill/>
            <a:ln w="28575">
              <a:solidFill>
                <a:schemeClr val="bg1"/>
              </a:solidFill>
              <a:prstDash val="dash"/>
            </a:ln>
          </p:spPr>
          <p:txBody>
            <a:bodyPr wrap="square">
              <a:spAutoFit/>
            </a:bodyPr>
            <a:lstStyle/>
            <a:p>
              <a:pPr algn="ctr"/>
              <a:endParaRPr lang="en-US" altLang="ja-JP" sz="2000" b="1" dirty="0">
                <a:solidFill>
                  <a:schemeClr val="bg1"/>
                </a:solidFill>
              </a:endParaRPr>
            </a:p>
            <a:p>
              <a:pPr algn="ctr"/>
              <a:r>
                <a:rPr lang="en-US" altLang="ja-JP" sz="2000" b="1" dirty="0">
                  <a:solidFill>
                    <a:schemeClr val="bg1"/>
                  </a:solidFill>
                </a:rPr>
                <a:t>asynico </a:t>
              </a:r>
              <a:r>
                <a:rPr lang="en-US" altLang="ja-JP" sz="1400" b="1" dirty="0">
                  <a:solidFill>
                    <a:schemeClr val="bg1"/>
                  </a:solidFill>
                </a:rPr>
                <a:t>&amp;</a:t>
              </a:r>
              <a:r>
                <a:rPr lang="en-US" altLang="ja-JP" sz="2000" b="1" dirty="0">
                  <a:solidFill>
                    <a:schemeClr val="bg1"/>
                  </a:solidFill>
                </a:rPr>
                <a:t> </a:t>
              </a:r>
              <a:r>
                <a:rPr lang="en-US" altLang="ja-JP" sz="2000" b="1" dirty="0" err="1">
                  <a:solidFill>
                    <a:schemeClr val="bg1"/>
                  </a:solidFill>
                </a:rPr>
                <a:t>aiohttp</a:t>
              </a:r>
              <a:endParaRPr lang="en-US" altLang="ja-JP" sz="2000" b="1" dirty="0">
                <a:solidFill>
                  <a:schemeClr val="bg1"/>
                </a:solidFill>
              </a:endParaRPr>
            </a:p>
            <a:p>
              <a:pPr algn="ctr"/>
              <a:endParaRPr lang="zh-CN" altLang="en-US" sz="2000" b="1" dirty="0">
                <a:solidFill>
                  <a:schemeClr val="bg1"/>
                </a:solidFill>
              </a:endParaRPr>
            </a:p>
          </p:txBody>
        </p:sp>
      </p:grpSp>
      <p:pic>
        <p:nvPicPr>
          <p:cNvPr id="26" name="图形 25" descr="用户 纯色填充">
            <a:extLst>
              <a:ext uri="{FF2B5EF4-FFF2-40B4-BE49-F238E27FC236}">
                <a16:creationId xmlns:a16="http://schemas.microsoft.com/office/drawing/2014/main" id="{4E58C4C9-696F-51B1-1F14-BC34C1023E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464" y="3880951"/>
            <a:ext cx="914400" cy="914400"/>
          </a:xfrm>
          <a:prstGeom prst="rect">
            <a:avLst/>
          </a:prstGeom>
        </p:spPr>
      </p:pic>
      <p:sp>
        <p:nvSpPr>
          <p:cNvPr id="27" name="文本框 26">
            <a:extLst>
              <a:ext uri="{FF2B5EF4-FFF2-40B4-BE49-F238E27FC236}">
                <a16:creationId xmlns:a16="http://schemas.microsoft.com/office/drawing/2014/main" id="{AE5F0D7B-1ECC-9CFF-B475-3794919510E5}"/>
              </a:ext>
            </a:extLst>
          </p:cNvPr>
          <p:cNvSpPr txBox="1"/>
          <p:nvPr/>
        </p:nvSpPr>
        <p:spPr>
          <a:xfrm>
            <a:off x="399288" y="3556265"/>
            <a:ext cx="1341120" cy="400110"/>
          </a:xfrm>
          <a:prstGeom prst="rect">
            <a:avLst/>
          </a:prstGeom>
          <a:noFill/>
        </p:spPr>
        <p:txBody>
          <a:bodyPr wrap="square">
            <a:spAutoFit/>
          </a:bodyPr>
          <a:lstStyle/>
          <a:p>
            <a:r>
              <a:rPr lang="en-US" altLang="ja-JP" sz="2000" b="1" dirty="0">
                <a:solidFill>
                  <a:schemeClr val="accent5">
                    <a:lumMod val="50000"/>
                  </a:schemeClr>
                </a:solidFill>
              </a:rPr>
              <a:t> </a:t>
            </a:r>
            <a:r>
              <a:rPr lang="ja-JP" altLang="en-US" sz="2000" b="1" dirty="0">
                <a:solidFill>
                  <a:schemeClr val="accent5">
                    <a:lumMod val="50000"/>
                  </a:schemeClr>
                </a:solidFill>
              </a:rPr>
              <a:t>ユーザー</a:t>
            </a:r>
            <a:endParaRPr lang="zh-CN" altLang="en-US" sz="2000" b="1" dirty="0">
              <a:solidFill>
                <a:schemeClr val="accent5">
                  <a:lumMod val="50000"/>
                </a:schemeClr>
              </a:solidFill>
            </a:endParaRPr>
          </a:p>
        </p:txBody>
      </p:sp>
      <p:cxnSp>
        <p:nvCxnSpPr>
          <p:cNvPr id="29" name="直接箭头连接符 28">
            <a:extLst>
              <a:ext uri="{FF2B5EF4-FFF2-40B4-BE49-F238E27FC236}">
                <a16:creationId xmlns:a16="http://schemas.microsoft.com/office/drawing/2014/main" id="{2A9C87B4-AF2B-9C1D-FAEC-FDAB36E2A992}"/>
              </a:ext>
            </a:extLst>
          </p:cNvPr>
          <p:cNvCxnSpPr/>
          <p:nvPr/>
        </p:nvCxnSpPr>
        <p:spPr>
          <a:xfrm>
            <a:off x="2034032" y="4165600"/>
            <a:ext cx="1832864"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5400AE6-2722-9ECD-3166-5DB5F9324C33}"/>
              </a:ext>
            </a:extLst>
          </p:cNvPr>
          <p:cNvCxnSpPr>
            <a:cxnSpLocks/>
          </p:cNvCxnSpPr>
          <p:nvPr/>
        </p:nvCxnSpPr>
        <p:spPr>
          <a:xfrm flipH="1">
            <a:off x="2034032" y="4480560"/>
            <a:ext cx="1832864"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51673639-B05F-1D0F-F4CA-300E690E2E36}"/>
              </a:ext>
            </a:extLst>
          </p:cNvPr>
          <p:cNvSpPr txBox="1"/>
          <p:nvPr/>
        </p:nvSpPr>
        <p:spPr>
          <a:xfrm>
            <a:off x="2381504" y="3857823"/>
            <a:ext cx="1341120" cy="307777"/>
          </a:xfrm>
          <a:prstGeom prst="rect">
            <a:avLst/>
          </a:prstGeom>
          <a:noFill/>
        </p:spPr>
        <p:txBody>
          <a:bodyPr wrap="square">
            <a:spAutoFit/>
          </a:bodyPr>
          <a:lstStyle/>
          <a:p>
            <a:r>
              <a:rPr lang="en-US" altLang="ja-JP" sz="1400" b="1" dirty="0">
                <a:solidFill>
                  <a:schemeClr val="accent5">
                    <a:lumMod val="50000"/>
                  </a:schemeClr>
                </a:solidFill>
              </a:rPr>
              <a:t> </a:t>
            </a:r>
            <a:r>
              <a:rPr lang="ja-JP" altLang="en-US" sz="1400" b="1" dirty="0">
                <a:solidFill>
                  <a:schemeClr val="accent5">
                    <a:lumMod val="50000"/>
                  </a:schemeClr>
                </a:solidFill>
              </a:rPr>
              <a:t>メッセージ</a:t>
            </a:r>
            <a:endParaRPr lang="zh-CN" altLang="en-US" sz="1400" b="1" dirty="0">
              <a:solidFill>
                <a:schemeClr val="accent5">
                  <a:lumMod val="50000"/>
                </a:schemeClr>
              </a:solidFill>
            </a:endParaRPr>
          </a:p>
        </p:txBody>
      </p:sp>
      <p:sp>
        <p:nvSpPr>
          <p:cNvPr id="32" name="文本框 31">
            <a:extLst>
              <a:ext uri="{FF2B5EF4-FFF2-40B4-BE49-F238E27FC236}">
                <a16:creationId xmlns:a16="http://schemas.microsoft.com/office/drawing/2014/main" id="{33908501-5A69-E203-B7F6-163D01C2CB18}"/>
              </a:ext>
            </a:extLst>
          </p:cNvPr>
          <p:cNvSpPr txBox="1"/>
          <p:nvPr/>
        </p:nvSpPr>
        <p:spPr>
          <a:xfrm>
            <a:off x="1889760" y="4558115"/>
            <a:ext cx="2324608" cy="307777"/>
          </a:xfrm>
          <a:prstGeom prst="rect">
            <a:avLst/>
          </a:prstGeom>
          <a:noFill/>
        </p:spPr>
        <p:txBody>
          <a:bodyPr wrap="square">
            <a:spAutoFit/>
          </a:bodyPr>
          <a:lstStyle/>
          <a:p>
            <a:r>
              <a:rPr lang="en-US" altLang="ja-JP" sz="1400" b="1" dirty="0">
                <a:solidFill>
                  <a:schemeClr val="accent5">
                    <a:lumMod val="50000"/>
                  </a:schemeClr>
                </a:solidFill>
              </a:rPr>
              <a:t> </a:t>
            </a:r>
            <a:r>
              <a:rPr lang="ja-JP" altLang="en-US" sz="1400" b="1" dirty="0">
                <a:solidFill>
                  <a:schemeClr val="accent5">
                    <a:lumMod val="50000"/>
                  </a:schemeClr>
                </a:solidFill>
              </a:rPr>
              <a:t>ウェブサイトからの返事</a:t>
            </a:r>
            <a:endParaRPr lang="zh-CN" altLang="en-US" sz="1400" b="1" dirty="0">
              <a:solidFill>
                <a:schemeClr val="accent5">
                  <a:lumMod val="50000"/>
                </a:schemeClr>
              </a:solidFill>
            </a:endParaRPr>
          </a:p>
        </p:txBody>
      </p:sp>
      <p:cxnSp>
        <p:nvCxnSpPr>
          <p:cNvPr id="33" name="直接箭头连接符 32">
            <a:extLst>
              <a:ext uri="{FF2B5EF4-FFF2-40B4-BE49-F238E27FC236}">
                <a16:creationId xmlns:a16="http://schemas.microsoft.com/office/drawing/2014/main" id="{BD30B839-1652-AD4C-AD5F-F2A04F49938F}"/>
              </a:ext>
            </a:extLst>
          </p:cNvPr>
          <p:cNvCxnSpPr/>
          <p:nvPr/>
        </p:nvCxnSpPr>
        <p:spPr>
          <a:xfrm>
            <a:off x="6971792" y="4165600"/>
            <a:ext cx="1832864"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48D0E96E-AB1C-5BAF-4CF9-2FCF02E9AD56}"/>
              </a:ext>
            </a:extLst>
          </p:cNvPr>
          <p:cNvCxnSpPr>
            <a:cxnSpLocks/>
          </p:cNvCxnSpPr>
          <p:nvPr/>
        </p:nvCxnSpPr>
        <p:spPr>
          <a:xfrm flipH="1">
            <a:off x="6971792" y="4480560"/>
            <a:ext cx="1832864" cy="0"/>
          </a:xfrm>
          <a:prstGeom prst="straightConnector1">
            <a:avLst/>
          </a:prstGeom>
          <a:ln w="381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486071C-D565-0569-FB46-69C4431E49E7}"/>
              </a:ext>
            </a:extLst>
          </p:cNvPr>
          <p:cNvSpPr txBox="1"/>
          <p:nvPr/>
        </p:nvSpPr>
        <p:spPr>
          <a:xfrm>
            <a:off x="7217664" y="3857822"/>
            <a:ext cx="1341120" cy="307777"/>
          </a:xfrm>
          <a:prstGeom prst="rect">
            <a:avLst/>
          </a:prstGeom>
          <a:noFill/>
        </p:spPr>
        <p:txBody>
          <a:bodyPr wrap="square">
            <a:spAutoFit/>
          </a:bodyPr>
          <a:lstStyle/>
          <a:p>
            <a:r>
              <a:rPr lang="en-US" altLang="ja-JP" sz="1400" b="1" dirty="0">
                <a:solidFill>
                  <a:schemeClr val="accent5">
                    <a:lumMod val="50000"/>
                  </a:schemeClr>
                </a:solidFill>
              </a:rPr>
              <a:t> </a:t>
            </a:r>
            <a:r>
              <a:rPr lang="ja-JP" altLang="en-US" sz="1400" b="1" dirty="0">
                <a:solidFill>
                  <a:schemeClr val="accent5">
                    <a:lumMod val="50000"/>
                  </a:schemeClr>
                </a:solidFill>
              </a:rPr>
              <a:t>データの送信</a:t>
            </a:r>
            <a:endParaRPr lang="zh-CN" altLang="en-US" sz="1400" b="1" dirty="0">
              <a:solidFill>
                <a:schemeClr val="accent5">
                  <a:lumMod val="50000"/>
                </a:schemeClr>
              </a:solidFill>
            </a:endParaRPr>
          </a:p>
        </p:txBody>
      </p:sp>
      <p:sp>
        <p:nvSpPr>
          <p:cNvPr id="36" name="文本框 35">
            <a:extLst>
              <a:ext uri="{FF2B5EF4-FFF2-40B4-BE49-F238E27FC236}">
                <a16:creationId xmlns:a16="http://schemas.microsoft.com/office/drawing/2014/main" id="{BEFF625A-18D8-E06A-3BB5-652C96E92E59}"/>
              </a:ext>
            </a:extLst>
          </p:cNvPr>
          <p:cNvSpPr txBox="1"/>
          <p:nvPr/>
        </p:nvSpPr>
        <p:spPr>
          <a:xfrm>
            <a:off x="7217664" y="4561163"/>
            <a:ext cx="1341120" cy="307777"/>
          </a:xfrm>
          <a:prstGeom prst="rect">
            <a:avLst/>
          </a:prstGeom>
          <a:noFill/>
        </p:spPr>
        <p:txBody>
          <a:bodyPr wrap="square">
            <a:spAutoFit/>
          </a:bodyPr>
          <a:lstStyle/>
          <a:p>
            <a:r>
              <a:rPr lang="en-US" altLang="ja-JP" sz="1400" b="1" dirty="0">
                <a:solidFill>
                  <a:schemeClr val="accent5">
                    <a:lumMod val="50000"/>
                  </a:schemeClr>
                </a:solidFill>
              </a:rPr>
              <a:t> </a:t>
            </a:r>
            <a:r>
              <a:rPr lang="ja-JP" altLang="en-US" sz="1400" b="1" dirty="0">
                <a:solidFill>
                  <a:schemeClr val="accent5">
                    <a:lumMod val="50000"/>
                  </a:schemeClr>
                </a:solidFill>
              </a:rPr>
              <a:t>データの受信</a:t>
            </a:r>
            <a:endParaRPr lang="zh-CN" altLang="en-US" sz="1400" b="1" dirty="0">
              <a:solidFill>
                <a:schemeClr val="accent5">
                  <a:lumMod val="50000"/>
                </a:schemeClr>
              </a:solidFill>
            </a:endParaRPr>
          </a:p>
        </p:txBody>
      </p:sp>
      <p:sp>
        <p:nvSpPr>
          <p:cNvPr id="37" name="矩形 36">
            <a:extLst>
              <a:ext uri="{FF2B5EF4-FFF2-40B4-BE49-F238E27FC236}">
                <a16:creationId xmlns:a16="http://schemas.microsoft.com/office/drawing/2014/main" id="{9A914A4C-0BBA-E0C9-FE90-F2BC98F2F7C8}"/>
              </a:ext>
            </a:extLst>
          </p:cNvPr>
          <p:cNvSpPr/>
          <p:nvPr/>
        </p:nvSpPr>
        <p:spPr>
          <a:xfrm>
            <a:off x="115823" y="2523745"/>
            <a:ext cx="11960353" cy="358851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CE1336C-8D5C-B22B-3ED4-969B0BDF5FC8}"/>
              </a:ext>
            </a:extLst>
          </p:cNvPr>
          <p:cNvSpPr txBox="1"/>
          <p:nvPr/>
        </p:nvSpPr>
        <p:spPr>
          <a:xfrm>
            <a:off x="138176" y="454412"/>
            <a:ext cx="11058144" cy="1669944"/>
          </a:xfrm>
          <a:prstGeom prst="rect">
            <a:avLst/>
          </a:prstGeom>
          <a:noFill/>
        </p:spPr>
        <p:txBody>
          <a:bodyPr wrap="square">
            <a:spAutoFit/>
          </a:bodyPr>
          <a:lstStyle/>
          <a:p>
            <a:pPr>
              <a:lnSpc>
                <a:spcPct val="150000"/>
              </a:lnSpc>
            </a:pPr>
            <a:r>
              <a:rPr lang="zh-CN" altLang="en-US" sz="2000" b="1" dirty="0">
                <a:solidFill>
                  <a:schemeClr val="accent5">
                    <a:lumMod val="50000"/>
                  </a:schemeClr>
                </a:solidFill>
              </a:rPr>
              <a:t>asyncio を使用して</a:t>
            </a:r>
            <a:r>
              <a:rPr lang="ja-JP" altLang="en-US" sz="2000" b="1" dirty="0">
                <a:solidFill>
                  <a:schemeClr val="accent5">
                    <a:lumMod val="50000"/>
                  </a:schemeClr>
                </a:solidFill>
              </a:rPr>
              <a:t>簡単</a:t>
            </a:r>
            <a:r>
              <a:rPr lang="zh-CN" altLang="en-US" sz="2000" b="1" dirty="0">
                <a:solidFill>
                  <a:schemeClr val="accent5">
                    <a:lumMod val="50000"/>
                  </a:schemeClr>
                </a:solidFill>
              </a:rPr>
              <a:t>な </a:t>
            </a:r>
            <a:r>
              <a:rPr lang="en-US" altLang="zh-CN" sz="2000" b="1" dirty="0">
                <a:solidFill>
                  <a:schemeClr val="accent5">
                    <a:lumMod val="50000"/>
                  </a:schemeClr>
                </a:solidFill>
              </a:rPr>
              <a:t>W</a:t>
            </a:r>
            <a:r>
              <a:rPr lang="zh-CN" altLang="en-US" sz="2000" b="1" dirty="0">
                <a:solidFill>
                  <a:schemeClr val="accent5">
                    <a:lumMod val="50000"/>
                  </a:schemeClr>
                </a:solidFill>
              </a:rPr>
              <a:t>eb</a:t>
            </a:r>
            <a:r>
              <a:rPr lang="en-US" altLang="zh-CN" sz="2000" b="1" dirty="0">
                <a:solidFill>
                  <a:schemeClr val="accent5">
                    <a:lumMod val="50000"/>
                  </a:schemeClr>
                </a:solidFill>
              </a:rPr>
              <a:t>S</a:t>
            </a:r>
            <a:r>
              <a:rPr lang="zh-CN" altLang="en-US" sz="2000" b="1" dirty="0">
                <a:solidFill>
                  <a:schemeClr val="accent5">
                    <a:lumMod val="50000"/>
                  </a:schemeClr>
                </a:solidFill>
              </a:rPr>
              <a:t>ocket を作成</a:t>
            </a:r>
            <a:endParaRPr lang="en-US" altLang="zh-CN" sz="2000" b="1" dirty="0">
              <a:solidFill>
                <a:schemeClr val="accent5">
                  <a:lumMod val="50000"/>
                </a:schemeClr>
              </a:solidFill>
            </a:endParaRPr>
          </a:p>
          <a:p>
            <a:pPr marL="742950" lvl="1" indent="-285750">
              <a:lnSpc>
                <a:spcPct val="150000"/>
              </a:lnSpc>
              <a:buFont typeface="Arial" panose="020B0604020202020204" pitchFamily="34" charset="0"/>
              <a:buChar char="•"/>
            </a:pPr>
            <a:r>
              <a:rPr lang="ja-JP" altLang="en-US" sz="1600" dirty="0">
                <a:solidFill>
                  <a:schemeClr val="accent5">
                    <a:lumMod val="50000"/>
                  </a:schemeClr>
                </a:solidFill>
              </a:rPr>
              <a:t>実験用ウェブサイト： </a:t>
            </a:r>
            <a:r>
              <a:rPr lang="en-US" altLang="ja-JP" sz="1600" dirty="0">
                <a:solidFill>
                  <a:schemeClr val="accent5">
                    <a:lumMod val="50000"/>
                  </a:schemeClr>
                </a:solidFill>
                <a:hlinkClick r:id="rId7">
                  <a:extLst>
                    <a:ext uri="{A12FA001-AC4F-418D-AE19-62706E023703}">
                      <ahyp:hlinkClr xmlns:ahyp="http://schemas.microsoft.com/office/drawing/2018/hyperlinkcolor" val="tx"/>
                    </a:ext>
                  </a:extLst>
                </a:hlinkClick>
              </a:rPr>
              <a:t>https://echo.websocket.events/.ws</a:t>
            </a:r>
            <a:r>
              <a:rPr lang="en-US" altLang="ja-JP" sz="1600" dirty="0">
                <a:solidFill>
                  <a:schemeClr val="accent5">
                    <a:lumMod val="50000"/>
                  </a:schemeClr>
                </a:solidFill>
              </a:rPr>
              <a:t> </a:t>
            </a:r>
            <a:r>
              <a:rPr lang="en-US" altLang="ja-JP" dirty="0">
                <a:solidFill>
                  <a:schemeClr val="tx1">
                    <a:lumMod val="50000"/>
                    <a:lumOff val="50000"/>
                  </a:schemeClr>
                </a:solidFill>
              </a:rPr>
              <a:t> </a:t>
            </a:r>
            <a:r>
              <a:rPr lang="en-US" altLang="ja-JP" sz="1600" dirty="0">
                <a:solidFill>
                  <a:schemeClr val="tx1">
                    <a:lumMod val="50000"/>
                    <a:lumOff val="50000"/>
                  </a:schemeClr>
                </a:solidFill>
              </a:rPr>
              <a:t>(</a:t>
            </a:r>
            <a:r>
              <a:rPr lang="ja-JP" altLang="en-US" sz="1600" dirty="0">
                <a:solidFill>
                  <a:schemeClr val="tx1">
                    <a:lumMod val="50000"/>
                    <a:lumOff val="50000"/>
                  </a:schemeClr>
                </a:solidFill>
              </a:rPr>
              <a:t>「</a:t>
            </a:r>
            <a:r>
              <a:rPr lang="en-US" altLang="zh-CN" sz="1600" dirty="0">
                <a:solidFill>
                  <a:schemeClr val="tx1">
                    <a:lumMod val="50000"/>
                    <a:lumOff val="50000"/>
                  </a:schemeClr>
                </a:solidFill>
              </a:rPr>
              <a:t>wss://echo.websocket.org</a:t>
            </a:r>
            <a:r>
              <a:rPr lang="ja-JP" altLang="en-US" sz="1600" dirty="0">
                <a:solidFill>
                  <a:schemeClr val="tx1">
                    <a:lumMod val="50000"/>
                    <a:lumOff val="50000"/>
                  </a:schemeClr>
                </a:solidFill>
              </a:rPr>
              <a:t>」</a:t>
            </a:r>
            <a:r>
              <a:rPr lang="ja-JP" altLang="en-US" sz="1400" b="1" dirty="0">
                <a:solidFill>
                  <a:schemeClr val="tx1">
                    <a:lumMod val="50000"/>
                    <a:lumOff val="50000"/>
                  </a:schemeClr>
                </a:solidFill>
              </a:rPr>
              <a:t>はサービス提供終了</a:t>
            </a:r>
            <a:r>
              <a:rPr lang="en-US" altLang="ja-JP" sz="1600" dirty="0">
                <a:solidFill>
                  <a:schemeClr val="tx1">
                    <a:lumMod val="50000"/>
                    <a:lumOff val="50000"/>
                  </a:schemeClr>
                </a:solidFill>
              </a:rPr>
              <a:t>)</a:t>
            </a:r>
            <a:endParaRPr lang="en-US" altLang="ja-JP" sz="1400" dirty="0">
              <a:solidFill>
                <a:schemeClr val="tx1">
                  <a:lumMod val="50000"/>
                  <a:lumOff val="50000"/>
                </a:schemeClr>
              </a:solidFill>
            </a:endParaRPr>
          </a:p>
          <a:p>
            <a:pPr marL="742950" lvl="1" indent="-285750">
              <a:lnSpc>
                <a:spcPct val="150000"/>
              </a:lnSpc>
              <a:buFont typeface="Arial" panose="020B0604020202020204" pitchFamily="34" charset="0"/>
              <a:buChar char="•"/>
            </a:pPr>
            <a:r>
              <a:rPr lang="ja-JP" altLang="en-US" sz="1600" dirty="0"/>
              <a:t>ウェブサイト</a:t>
            </a:r>
            <a:r>
              <a:rPr lang="zh-CN" altLang="en-US" sz="1600" dirty="0"/>
              <a:t>に接続し、メッセージを送受信するための</a:t>
            </a:r>
            <a:r>
              <a:rPr lang="ja-JP" altLang="en-US" sz="1600" dirty="0"/>
              <a:t>非同期関数</a:t>
            </a:r>
            <a:r>
              <a:rPr lang="zh-CN" altLang="en-US" sz="1600" dirty="0"/>
              <a:t>を</a:t>
            </a:r>
            <a:r>
              <a:rPr lang="ja-JP" altLang="en-US" sz="1600" dirty="0"/>
              <a:t>作る</a:t>
            </a:r>
            <a:endParaRPr lang="en-US" altLang="ja-JP" sz="1600" dirty="0"/>
          </a:p>
          <a:p>
            <a:pPr marL="742950" lvl="1" indent="-285750">
              <a:lnSpc>
                <a:spcPct val="150000"/>
              </a:lnSpc>
              <a:buFont typeface="Arial" panose="020B0604020202020204" pitchFamily="34" charset="0"/>
              <a:buChar char="•"/>
            </a:pPr>
            <a:r>
              <a:rPr lang="zh-CN" altLang="en-US" sz="1600" dirty="0"/>
              <a:t>websocket の通信</a:t>
            </a:r>
            <a:r>
              <a:rPr lang="ja-JP" altLang="en-US" sz="1600" dirty="0"/>
              <a:t>を実現するすべての非同期関数は</a:t>
            </a:r>
            <a:r>
              <a:rPr lang="zh-CN" altLang="en-US" sz="1600" dirty="0"/>
              <a:t>、イベントループ</a:t>
            </a:r>
            <a:r>
              <a:rPr lang="ja-JP" altLang="en-US" sz="1600" dirty="0"/>
              <a:t>の中に</a:t>
            </a:r>
            <a:r>
              <a:rPr lang="zh-CN" altLang="en-US" sz="1600" dirty="0"/>
              <a:t>実行される</a:t>
            </a:r>
            <a:endParaRPr lang="en-US" altLang="zh-CN" sz="1600" dirty="0"/>
          </a:p>
        </p:txBody>
      </p:sp>
    </p:spTree>
    <p:extLst>
      <p:ext uri="{BB962C8B-B14F-4D97-AF65-F5344CB8AC3E}">
        <p14:creationId xmlns:p14="http://schemas.microsoft.com/office/powerpoint/2010/main" val="1253338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6741136"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54.5: A Simple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Websocket</a:t>
            </a:r>
            <a:endPar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p:txBody>
      </p:sp>
      <p:sp>
        <p:nvSpPr>
          <p:cNvPr id="2" name="矩形 1">
            <a:extLst>
              <a:ext uri="{FF2B5EF4-FFF2-40B4-BE49-F238E27FC236}">
                <a16:creationId xmlns:a16="http://schemas.microsoft.com/office/drawing/2014/main" id="{ECC0E438-F445-2962-F639-E5A2221469F4}"/>
              </a:ext>
            </a:extLst>
          </p:cNvPr>
          <p:cNvSpPr/>
          <p:nvPr/>
        </p:nvSpPr>
        <p:spPr>
          <a:xfrm>
            <a:off x="93471" y="959104"/>
            <a:ext cx="12005058" cy="5853933"/>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1">
            <a:extLst>
              <a:ext uri="{FF2B5EF4-FFF2-40B4-BE49-F238E27FC236}">
                <a16:creationId xmlns:a16="http://schemas.microsoft.com/office/drawing/2014/main" id="{E2EEF172-FFC1-73CB-DA4E-00545723A696}"/>
              </a:ext>
            </a:extLst>
          </p:cNvPr>
          <p:cNvSpPr>
            <a:spLocks noChangeArrowheads="1"/>
          </p:cNvSpPr>
          <p:nvPr/>
        </p:nvSpPr>
        <p:spPr bwMode="auto">
          <a:xfrm>
            <a:off x="223520" y="924950"/>
            <a:ext cx="9526016" cy="587513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200" b="1" i="0" u="none" strike="noStrike" cap="none" normalizeH="0" baseline="0" dirty="0">
                <a:ln>
                  <a:noFill/>
                </a:ln>
                <a:solidFill>
                  <a:srgbClr val="000080"/>
                </a:solidFill>
                <a:effectLst/>
                <a:latin typeface="Arial Unicode MS"/>
                <a:ea typeface="JetBrains Mono"/>
              </a:rPr>
              <a:t>import </a:t>
            </a:r>
            <a:r>
              <a:rPr kumimoji="0" lang="zh-CN" altLang="zh-CN" sz="1200" b="0" i="0" u="none" strike="noStrike" cap="none" normalizeH="0" baseline="0" dirty="0">
                <a:ln>
                  <a:noFill/>
                </a:ln>
                <a:solidFill>
                  <a:srgbClr val="000000"/>
                </a:solidFill>
                <a:effectLst/>
                <a:latin typeface="Arial Unicode MS"/>
                <a:ea typeface="JetBrains Mono"/>
              </a:rPr>
              <a:t>asyncio</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import </a:t>
            </a:r>
            <a:r>
              <a:rPr kumimoji="0" lang="zh-CN" altLang="zh-CN" sz="1200" b="0" i="0" u="none" strike="noStrike" cap="none" normalizeH="0" baseline="0" dirty="0">
                <a:ln>
                  <a:noFill/>
                </a:ln>
                <a:solidFill>
                  <a:srgbClr val="000000"/>
                </a:solidFill>
                <a:effectLst/>
                <a:latin typeface="Arial Unicode MS"/>
                <a:ea typeface="JetBrains Mono"/>
              </a:rPr>
              <a:t>aiohttp</a:t>
            </a:r>
            <a:br>
              <a:rPr kumimoji="0" lang="zh-CN" altLang="zh-CN" sz="1200" b="0" i="0" u="none" strike="noStrike" cap="none" normalizeH="0" baseline="0" dirty="0">
                <a:ln>
                  <a:noFill/>
                </a:ln>
                <a:solidFill>
                  <a:srgbClr val="000000"/>
                </a:solidFill>
                <a:effectLst/>
                <a:latin typeface="Arial Unicode MS"/>
                <a:ea typeface="JetBrains Mono"/>
              </a:rPr>
            </a:b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session = aiohttp.ClientSession()</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class </a:t>
            </a:r>
            <a:r>
              <a:rPr kumimoji="0" lang="zh-CN" altLang="zh-CN" sz="1200" b="0" i="0" u="none" strike="noStrike" cap="none" normalizeH="0" baseline="0" dirty="0">
                <a:ln>
                  <a:noFill/>
                </a:ln>
                <a:solidFill>
                  <a:srgbClr val="000000"/>
                </a:solidFill>
                <a:effectLst/>
                <a:latin typeface="Arial Unicode MS"/>
                <a:ea typeface="JetBrains Mono"/>
              </a:rPr>
              <a:t>EchoWebsocket: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async def </a:t>
            </a:r>
            <a:r>
              <a:rPr kumimoji="0" lang="zh-CN" altLang="zh-CN" sz="1200" b="0" i="0" u="none" strike="noStrike" cap="none" normalizeH="0" baseline="0" dirty="0">
                <a:ln>
                  <a:noFill/>
                </a:ln>
                <a:solidFill>
                  <a:srgbClr val="000000"/>
                </a:solidFill>
                <a:effectLst/>
                <a:latin typeface="Arial Unicode MS"/>
                <a:ea typeface="JetBrains Mono"/>
              </a:rPr>
              <a:t>connect(</a:t>
            </a:r>
            <a:r>
              <a:rPr kumimoji="0" lang="zh-CN" altLang="zh-CN" sz="1200" b="0" i="0" u="none" strike="noStrike" cap="none" normalizeH="0" baseline="0" dirty="0">
                <a:ln>
                  <a:noFill/>
                </a:ln>
                <a:solidFill>
                  <a:srgbClr val="94558D"/>
                </a:solidFill>
                <a:effectLst/>
                <a:latin typeface="Arial Unicode MS"/>
                <a:ea typeface="JetBrains Mono"/>
              </a:rPr>
              <a:t>self</a:t>
            </a:r>
            <a:r>
              <a:rPr kumimoji="0" lang="zh-CN" altLang="zh-CN" sz="1200" b="0" i="0" u="none" strike="noStrike" cap="none" normalizeH="0" baseline="0" dirty="0">
                <a:ln>
                  <a:noFill/>
                </a:ln>
                <a:solidFill>
                  <a:srgbClr val="000000"/>
                </a:solidFill>
                <a:effectLst/>
                <a:latin typeface="Arial Unicode MS"/>
                <a:ea typeface="JetBrains Mono"/>
              </a:rPr>
              <a: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94558D"/>
                </a:solidFill>
                <a:effectLst/>
                <a:latin typeface="Arial Unicode MS"/>
                <a:ea typeface="JetBrains Mono"/>
              </a:rPr>
              <a:t>self</a:t>
            </a:r>
            <a:r>
              <a:rPr kumimoji="0" lang="zh-CN" altLang="zh-CN" sz="1200" b="0" i="0" u="none" strike="noStrike" cap="none" normalizeH="0" baseline="0" dirty="0">
                <a:ln>
                  <a:noFill/>
                </a:ln>
                <a:solidFill>
                  <a:srgbClr val="000000"/>
                </a:solidFill>
                <a:effectLst/>
                <a:latin typeface="Arial Unicode MS"/>
                <a:ea typeface="JetBrains Mono"/>
              </a:rPr>
              <a:t>.websocket =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000000"/>
                </a:solidFill>
                <a:effectLst/>
                <a:latin typeface="Arial Unicode MS"/>
                <a:ea typeface="JetBrains Mono"/>
              </a:rPr>
              <a:t>session.ws_connect(</a:t>
            </a:r>
            <a:r>
              <a:rPr kumimoji="0" lang="zh-CN" altLang="zh-CN" sz="1200" b="1" i="0" u="none" strike="noStrike" cap="none" normalizeH="0" baseline="0" dirty="0">
                <a:ln>
                  <a:noFill/>
                </a:ln>
                <a:solidFill>
                  <a:srgbClr val="008000"/>
                </a:solidFill>
                <a:effectLst/>
                <a:latin typeface="Arial Unicode MS"/>
                <a:ea typeface="JetBrains Mono"/>
              </a:rPr>
              <a:t>"https://echo.websocket.events/.ws"</a:t>
            </a:r>
            <a:r>
              <a:rPr kumimoji="0" lang="zh-CN" altLang="zh-CN" sz="1200" b="0" i="0" u="none" strike="noStrike" cap="none" normalizeH="0" baseline="0" dirty="0">
                <a:ln>
                  <a:noFill/>
                </a:ln>
                <a:solidFill>
                  <a:srgbClr val="000000"/>
                </a:solidFill>
                <a:effectLst/>
                <a:latin typeface="Arial Unicode MS"/>
                <a:ea typeface="JetBrains Mono"/>
              </a:rPr>
              <a: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async def </a:t>
            </a:r>
            <a:r>
              <a:rPr kumimoji="0" lang="zh-CN" altLang="zh-CN" sz="1200" b="0" i="0" u="none" strike="noStrike" cap="none" normalizeH="0" baseline="0" dirty="0">
                <a:ln>
                  <a:noFill/>
                </a:ln>
                <a:solidFill>
                  <a:srgbClr val="000000"/>
                </a:solidFill>
                <a:effectLst/>
                <a:latin typeface="Arial Unicode MS"/>
                <a:ea typeface="JetBrains Mono"/>
              </a:rPr>
              <a:t>send(</a:t>
            </a:r>
            <a:r>
              <a:rPr kumimoji="0" lang="zh-CN" altLang="zh-CN" sz="1200" b="0" i="0" u="none" strike="noStrike" cap="none" normalizeH="0" baseline="0" dirty="0">
                <a:ln>
                  <a:noFill/>
                </a:ln>
                <a:solidFill>
                  <a:srgbClr val="94558D"/>
                </a:solidFill>
                <a:effectLst/>
                <a:latin typeface="Arial Unicode MS"/>
                <a:ea typeface="JetBrains Mono"/>
              </a:rPr>
              <a:t>self</a:t>
            </a:r>
            <a:r>
              <a:rPr kumimoji="0" lang="zh-CN" altLang="zh-CN" sz="1200" b="0" i="0" u="none" strike="noStrike" cap="none" normalizeH="0" baseline="0" dirty="0">
                <a:ln>
                  <a:noFill/>
                </a:ln>
                <a:solidFill>
                  <a:srgbClr val="000000"/>
                </a:solidFill>
                <a:effectLst/>
                <a:latin typeface="Arial Unicode MS"/>
                <a:ea typeface="JetBrains Mono"/>
              </a:rPr>
              <a:t>, message):</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94558D"/>
                </a:solidFill>
                <a:effectLst/>
                <a:latin typeface="Arial Unicode MS"/>
                <a:ea typeface="JetBrains Mono"/>
              </a:rPr>
              <a:t>self</a:t>
            </a:r>
            <a:r>
              <a:rPr kumimoji="0" lang="zh-CN" altLang="zh-CN" sz="1200" b="0" i="0" u="none" strike="noStrike" cap="none" normalizeH="0" baseline="0" dirty="0">
                <a:ln>
                  <a:noFill/>
                </a:ln>
                <a:solidFill>
                  <a:srgbClr val="000000"/>
                </a:solidFill>
                <a:effectLst/>
                <a:latin typeface="Arial Unicode MS"/>
                <a:ea typeface="JetBrains Mono"/>
              </a:rPr>
              <a:t>.websocket.send_str(message)</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async def </a:t>
            </a:r>
            <a:r>
              <a:rPr kumimoji="0" lang="zh-CN" altLang="zh-CN" sz="1200" b="0" i="0" u="none" strike="noStrike" cap="none" normalizeH="0" baseline="0" dirty="0">
                <a:ln>
                  <a:noFill/>
                </a:ln>
                <a:solidFill>
                  <a:srgbClr val="000000"/>
                </a:solidFill>
                <a:effectLst/>
                <a:latin typeface="Arial Unicode MS"/>
                <a:ea typeface="JetBrains Mono"/>
              </a:rPr>
              <a:t>receive(</a:t>
            </a:r>
            <a:r>
              <a:rPr kumimoji="0" lang="zh-CN" altLang="zh-CN" sz="1200" b="0" i="0" u="none" strike="noStrike" cap="none" normalizeH="0" baseline="0" dirty="0">
                <a:ln>
                  <a:noFill/>
                </a:ln>
                <a:solidFill>
                  <a:srgbClr val="94558D"/>
                </a:solidFill>
                <a:effectLst/>
                <a:latin typeface="Arial Unicode MS"/>
                <a:ea typeface="JetBrains Mono"/>
              </a:rPr>
              <a:t>self</a:t>
            </a:r>
            <a:r>
              <a:rPr kumimoji="0" lang="zh-CN" altLang="zh-CN" sz="1200" b="0" i="0" u="none" strike="noStrike" cap="none" normalizeH="0" baseline="0" dirty="0">
                <a:ln>
                  <a:noFill/>
                </a:ln>
                <a:solidFill>
                  <a:srgbClr val="000000"/>
                </a:solidFill>
                <a:effectLst/>
                <a:latin typeface="Arial Unicode MS"/>
                <a:ea typeface="JetBrains Mono"/>
              </a:rPr>
              <a: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result =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94558D"/>
                </a:solidFill>
                <a:effectLst/>
                <a:latin typeface="Arial Unicode MS"/>
                <a:ea typeface="JetBrains Mono"/>
              </a:rPr>
              <a:t>self</a:t>
            </a:r>
            <a:r>
              <a:rPr kumimoji="0" lang="zh-CN" altLang="zh-CN" sz="1200" b="0" i="0" u="none" strike="noStrike" cap="none" normalizeH="0" baseline="0" dirty="0">
                <a:ln>
                  <a:noFill/>
                </a:ln>
                <a:solidFill>
                  <a:srgbClr val="000000"/>
                </a:solidFill>
                <a:effectLst/>
                <a:latin typeface="Arial Unicode MS"/>
                <a:ea typeface="JetBrains Mono"/>
              </a:rPr>
              <a:t>.websocket.receive())</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return </a:t>
            </a:r>
            <a:r>
              <a:rPr kumimoji="0" lang="zh-CN" altLang="zh-CN" sz="1200" b="0" i="0" u="none" strike="noStrike" cap="none" normalizeH="0" baseline="0" dirty="0">
                <a:ln>
                  <a:noFill/>
                </a:ln>
                <a:solidFill>
                  <a:srgbClr val="000000"/>
                </a:solidFill>
                <a:effectLst/>
                <a:latin typeface="Arial Unicode MS"/>
                <a:ea typeface="JetBrains Mono"/>
              </a:rPr>
              <a:t>result.data</a:t>
            </a:r>
            <a:br>
              <a:rPr kumimoji="0" lang="zh-CN" altLang="zh-CN" sz="1200" b="0" i="0" u="none" strike="noStrike" cap="none" normalizeH="0" baseline="0" dirty="0">
                <a:ln>
                  <a:noFill/>
                </a:ln>
                <a:solidFill>
                  <a:srgbClr val="000000"/>
                </a:solidFill>
                <a:effectLst/>
                <a:latin typeface="Arial Unicode MS"/>
                <a:ea typeface="JetBrains Mono"/>
              </a:rPr>
            </a:b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async def </a:t>
            </a:r>
            <a:r>
              <a:rPr kumimoji="0" lang="zh-CN" altLang="zh-CN" sz="1200" b="0" i="0" u="none" strike="noStrike" cap="none" normalizeH="0" baseline="0" dirty="0">
                <a:ln>
                  <a:noFill/>
                </a:ln>
                <a:solidFill>
                  <a:srgbClr val="000000"/>
                </a:solidFill>
                <a:effectLst/>
                <a:latin typeface="Arial Unicode MS"/>
                <a:ea typeface="JetBrains Mono"/>
              </a:rPr>
              <a:t>main():</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echo = EchoWebsocket()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000000"/>
                </a:solidFill>
                <a:effectLst/>
                <a:latin typeface="Arial Unicode MS"/>
                <a:ea typeface="JetBrains Mono"/>
              </a:rPr>
              <a:t>echo.connect()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000000"/>
                </a:solidFill>
                <a:effectLst/>
                <a:latin typeface="Arial Unicode MS"/>
                <a:ea typeface="JetBrains Mono"/>
              </a:rPr>
              <a:t>echo.send(</a:t>
            </a:r>
            <a:r>
              <a:rPr kumimoji="0" lang="zh-CN" altLang="zh-CN" sz="1200" b="1" i="0" u="none" strike="noStrike" cap="none" normalizeH="0" baseline="0" dirty="0">
                <a:ln>
                  <a:noFill/>
                </a:ln>
                <a:solidFill>
                  <a:srgbClr val="008000"/>
                </a:solidFill>
                <a:effectLst/>
                <a:latin typeface="Arial Unicode MS"/>
                <a:ea typeface="JetBrains Mono"/>
              </a:rPr>
              <a:t>'Hello World!'</a:t>
            </a:r>
            <a:r>
              <a:rPr kumimoji="0" lang="zh-CN" altLang="zh-CN" sz="1200" b="0" i="0" u="none" strike="noStrike" cap="none" normalizeH="0" baseline="0" dirty="0">
                <a:ln>
                  <a:noFill/>
                </a:ln>
                <a:solidFill>
                  <a:srgbClr val="000000"/>
                </a:solidFill>
                <a:effectLst/>
                <a:latin typeface="Arial Unicode MS"/>
                <a:ea typeface="JetBrains Mono"/>
              </a:rPr>
              <a: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000000"/>
                </a:solidFill>
                <a:effectLst/>
                <a:latin typeface="Arial Unicode MS"/>
                <a:ea typeface="JetBrains Mono"/>
              </a:rPr>
              <a:t>echo.receive())</a:t>
            </a:r>
            <a:br>
              <a:rPr kumimoji="0" lang="zh-CN" altLang="zh-CN" sz="1200" b="0" i="0" u="none" strike="noStrike" cap="none" normalizeH="0" baseline="0" dirty="0">
                <a:ln>
                  <a:noFill/>
                </a:ln>
                <a:solidFill>
                  <a:srgbClr val="000000"/>
                </a:solidFill>
                <a:effectLst/>
                <a:latin typeface="Arial Unicode MS"/>
                <a:ea typeface="JetBrains Mono"/>
              </a:rPr>
            </a:b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loop = asyncio.get_event_loop()</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loop.run_until_complete(main())</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C0B72D5B-5558-1AFF-38BB-13F67D7283CE}"/>
              </a:ext>
            </a:extLst>
          </p:cNvPr>
          <p:cNvSpPr txBox="1"/>
          <p:nvPr/>
        </p:nvSpPr>
        <p:spPr>
          <a:xfrm>
            <a:off x="6461761" y="2655087"/>
            <a:ext cx="538479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ウェブサイトに接続｜ 戻り値：「レスポンス」  オブジェクト</a:t>
            </a:r>
            <a:endParaRPr lang="zh-CN" altLang="en-US" sz="1400" b="1" dirty="0">
              <a:solidFill>
                <a:schemeClr val="tx1">
                  <a:lumMod val="50000"/>
                  <a:lumOff val="50000"/>
                </a:schemeClr>
              </a:solidFill>
            </a:endParaRPr>
          </a:p>
        </p:txBody>
      </p:sp>
      <p:sp>
        <p:nvSpPr>
          <p:cNvPr id="12" name="文本框 11">
            <a:extLst>
              <a:ext uri="{FF2B5EF4-FFF2-40B4-BE49-F238E27FC236}">
                <a16:creationId xmlns:a16="http://schemas.microsoft.com/office/drawing/2014/main" id="{F3EA6557-4421-D1D4-823F-3934C2D5AF68}"/>
              </a:ext>
            </a:extLst>
          </p:cNvPr>
          <p:cNvSpPr txBox="1"/>
          <p:nvPr/>
        </p:nvSpPr>
        <p:spPr>
          <a:xfrm>
            <a:off x="6461761" y="3159022"/>
            <a:ext cx="314959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ウェブサイトにメッセージを送信</a:t>
            </a:r>
            <a:endParaRPr lang="zh-CN" altLang="en-US" sz="1400" b="1" dirty="0">
              <a:solidFill>
                <a:schemeClr val="tx1">
                  <a:lumMod val="50000"/>
                  <a:lumOff val="50000"/>
                </a:schemeClr>
              </a:solidFill>
            </a:endParaRPr>
          </a:p>
        </p:txBody>
      </p:sp>
      <p:sp>
        <p:nvSpPr>
          <p:cNvPr id="13" name="文本框 12">
            <a:extLst>
              <a:ext uri="{FF2B5EF4-FFF2-40B4-BE49-F238E27FC236}">
                <a16:creationId xmlns:a16="http://schemas.microsoft.com/office/drawing/2014/main" id="{D9DA4CD4-579F-6821-24B0-F2E1527FF16A}"/>
              </a:ext>
            </a:extLst>
          </p:cNvPr>
          <p:cNvSpPr txBox="1"/>
          <p:nvPr/>
        </p:nvSpPr>
        <p:spPr>
          <a:xfrm>
            <a:off x="6461761" y="3732181"/>
            <a:ext cx="3417824"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ウェブサイトからメッセージを受信</a:t>
            </a:r>
            <a:endParaRPr lang="zh-CN" altLang="en-US" sz="1400" b="1" dirty="0">
              <a:solidFill>
                <a:schemeClr val="tx1">
                  <a:lumMod val="50000"/>
                  <a:lumOff val="50000"/>
                </a:schemeClr>
              </a:solidFill>
            </a:endParaRPr>
          </a:p>
        </p:txBody>
      </p:sp>
      <p:sp>
        <p:nvSpPr>
          <p:cNvPr id="14" name="文本框 13">
            <a:extLst>
              <a:ext uri="{FF2B5EF4-FFF2-40B4-BE49-F238E27FC236}">
                <a16:creationId xmlns:a16="http://schemas.microsoft.com/office/drawing/2014/main" id="{45B417B7-EBFD-AF29-5792-33B8B643A3FD}"/>
              </a:ext>
            </a:extLst>
          </p:cNvPr>
          <p:cNvSpPr txBox="1"/>
          <p:nvPr/>
        </p:nvSpPr>
        <p:spPr>
          <a:xfrm>
            <a:off x="6461761" y="4809275"/>
            <a:ext cx="3417824"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WebSocket</a:t>
            </a:r>
            <a:r>
              <a:rPr lang="ja-JP" altLang="en-US" sz="1400" b="1" dirty="0">
                <a:solidFill>
                  <a:schemeClr val="tx1">
                    <a:lumMod val="50000"/>
                    <a:lumOff val="50000"/>
                  </a:schemeClr>
                </a:solidFill>
              </a:rPr>
              <a:t>をインスタンス化</a:t>
            </a:r>
            <a:endParaRPr lang="zh-CN" altLang="en-US" sz="1400" b="1" dirty="0">
              <a:solidFill>
                <a:schemeClr val="tx1">
                  <a:lumMod val="50000"/>
                  <a:lumOff val="50000"/>
                </a:schemeClr>
              </a:solidFill>
            </a:endParaRPr>
          </a:p>
        </p:txBody>
      </p:sp>
      <p:sp>
        <p:nvSpPr>
          <p:cNvPr id="15" name="文本框 14">
            <a:extLst>
              <a:ext uri="{FF2B5EF4-FFF2-40B4-BE49-F238E27FC236}">
                <a16:creationId xmlns:a16="http://schemas.microsoft.com/office/drawing/2014/main" id="{75F4796C-EB49-16C5-A883-927F95C54ED8}"/>
              </a:ext>
            </a:extLst>
          </p:cNvPr>
          <p:cNvSpPr txBox="1"/>
          <p:nvPr/>
        </p:nvSpPr>
        <p:spPr>
          <a:xfrm>
            <a:off x="6461761" y="5117052"/>
            <a:ext cx="3417824"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ウェブサイトに接続</a:t>
            </a:r>
            <a:endParaRPr lang="zh-CN" altLang="en-US" sz="1400" b="1" dirty="0">
              <a:solidFill>
                <a:schemeClr val="tx1">
                  <a:lumMod val="50000"/>
                  <a:lumOff val="50000"/>
                </a:schemeClr>
              </a:solidFill>
            </a:endParaRPr>
          </a:p>
        </p:txBody>
      </p:sp>
      <p:sp>
        <p:nvSpPr>
          <p:cNvPr id="16" name="文本框 15">
            <a:extLst>
              <a:ext uri="{FF2B5EF4-FFF2-40B4-BE49-F238E27FC236}">
                <a16:creationId xmlns:a16="http://schemas.microsoft.com/office/drawing/2014/main" id="{A8902E61-37F9-5503-0A0D-E02C5C55478A}"/>
              </a:ext>
            </a:extLst>
          </p:cNvPr>
          <p:cNvSpPr txBox="1"/>
          <p:nvPr/>
        </p:nvSpPr>
        <p:spPr>
          <a:xfrm>
            <a:off x="6461761" y="5381209"/>
            <a:ext cx="3417824"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ウェブサイトにメッセージを送信</a:t>
            </a:r>
            <a:endParaRPr lang="zh-CN" altLang="en-US" sz="1400" b="1" dirty="0">
              <a:solidFill>
                <a:schemeClr val="tx1">
                  <a:lumMod val="50000"/>
                  <a:lumOff val="50000"/>
                </a:schemeClr>
              </a:solidFill>
            </a:endParaRPr>
          </a:p>
        </p:txBody>
      </p:sp>
      <p:sp>
        <p:nvSpPr>
          <p:cNvPr id="17" name="文本框 16">
            <a:extLst>
              <a:ext uri="{FF2B5EF4-FFF2-40B4-BE49-F238E27FC236}">
                <a16:creationId xmlns:a16="http://schemas.microsoft.com/office/drawing/2014/main" id="{414E0896-C15E-DC62-E1F6-D485D09A3264}"/>
              </a:ext>
            </a:extLst>
          </p:cNvPr>
          <p:cNvSpPr txBox="1"/>
          <p:nvPr/>
        </p:nvSpPr>
        <p:spPr>
          <a:xfrm>
            <a:off x="6461760" y="5658532"/>
            <a:ext cx="4758943"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ウェブサイトからメッセージを受信して結果を出力</a:t>
            </a:r>
            <a:endParaRPr lang="zh-CN" altLang="en-US" sz="1400" b="1" dirty="0">
              <a:solidFill>
                <a:schemeClr val="tx1">
                  <a:lumMod val="50000"/>
                  <a:lumOff val="50000"/>
                </a:schemeClr>
              </a:solidFill>
            </a:endParaRPr>
          </a:p>
        </p:txBody>
      </p:sp>
      <p:sp>
        <p:nvSpPr>
          <p:cNvPr id="18" name="文本框 17">
            <a:extLst>
              <a:ext uri="{FF2B5EF4-FFF2-40B4-BE49-F238E27FC236}">
                <a16:creationId xmlns:a16="http://schemas.microsoft.com/office/drawing/2014/main" id="{9DACA6E7-E556-CC5C-2493-37173370057B}"/>
              </a:ext>
            </a:extLst>
          </p:cNvPr>
          <p:cNvSpPr txBox="1"/>
          <p:nvPr/>
        </p:nvSpPr>
        <p:spPr>
          <a:xfrm>
            <a:off x="6461759" y="6162467"/>
            <a:ext cx="4758943"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イベントループを取得</a:t>
            </a:r>
            <a:endParaRPr lang="zh-CN" altLang="en-US" sz="1400" b="1" dirty="0">
              <a:solidFill>
                <a:schemeClr val="tx1">
                  <a:lumMod val="50000"/>
                  <a:lumOff val="50000"/>
                </a:schemeClr>
              </a:solidFill>
            </a:endParaRPr>
          </a:p>
        </p:txBody>
      </p:sp>
      <p:sp>
        <p:nvSpPr>
          <p:cNvPr id="19" name="文本框 18">
            <a:extLst>
              <a:ext uri="{FF2B5EF4-FFF2-40B4-BE49-F238E27FC236}">
                <a16:creationId xmlns:a16="http://schemas.microsoft.com/office/drawing/2014/main" id="{B27A8583-CE16-50C0-0F30-76193576E69C}"/>
              </a:ext>
            </a:extLst>
          </p:cNvPr>
          <p:cNvSpPr txBox="1"/>
          <p:nvPr/>
        </p:nvSpPr>
        <p:spPr>
          <a:xfrm>
            <a:off x="6461759" y="6470244"/>
            <a:ext cx="4758943"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メイン関数が完了するまで実行する</a:t>
            </a:r>
            <a:endParaRPr lang="zh-CN" altLang="en-US" sz="1400" b="1" dirty="0">
              <a:solidFill>
                <a:schemeClr val="tx1">
                  <a:lumMod val="50000"/>
                  <a:lumOff val="50000"/>
                </a:schemeClr>
              </a:solidFill>
            </a:endParaRPr>
          </a:p>
        </p:txBody>
      </p:sp>
      <p:sp>
        <p:nvSpPr>
          <p:cNvPr id="20" name="文本框 19">
            <a:extLst>
              <a:ext uri="{FF2B5EF4-FFF2-40B4-BE49-F238E27FC236}">
                <a16:creationId xmlns:a16="http://schemas.microsoft.com/office/drawing/2014/main" id="{32D3F018-15DA-76C4-7FFD-946C50ED37FE}"/>
              </a:ext>
            </a:extLst>
          </p:cNvPr>
          <p:cNvSpPr txBox="1"/>
          <p:nvPr/>
        </p:nvSpPr>
        <p:spPr>
          <a:xfrm>
            <a:off x="6461759" y="2100010"/>
            <a:ext cx="5384799"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WebSocket Class</a:t>
            </a:r>
            <a:endParaRPr lang="zh-CN" altLang="en-US" sz="1400" b="1" dirty="0">
              <a:solidFill>
                <a:schemeClr val="tx1">
                  <a:lumMod val="50000"/>
                  <a:lumOff val="50000"/>
                </a:schemeClr>
              </a:solidFill>
            </a:endParaRPr>
          </a:p>
        </p:txBody>
      </p:sp>
      <p:sp>
        <p:nvSpPr>
          <p:cNvPr id="21" name="文本框 20">
            <a:extLst>
              <a:ext uri="{FF2B5EF4-FFF2-40B4-BE49-F238E27FC236}">
                <a16:creationId xmlns:a16="http://schemas.microsoft.com/office/drawing/2014/main" id="{61299F4E-49BE-E426-956A-9C08A17647EC}"/>
              </a:ext>
            </a:extLst>
          </p:cNvPr>
          <p:cNvSpPr txBox="1"/>
          <p:nvPr/>
        </p:nvSpPr>
        <p:spPr>
          <a:xfrm>
            <a:off x="6461758" y="1792574"/>
            <a:ext cx="5384799"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session object </a:t>
            </a:r>
            <a:r>
              <a:rPr lang="ja-JP" altLang="en-US" sz="1400" b="1" dirty="0">
                <a:solidFill>
                  <a:schemeClr val="tx1">
                    <a:lumMod val="50000"/>
                    <a:lumOff val="50000"/>
                  </a:schemeClr>
                </a:solidFill>
              </a:rPr>
              <a:t>を作る｜</a:t>
            </a:r>
            <a:r>
              <a:rPr lang="ja-JP" altLang="en-US" sz="1200" b="1" dirty="0">
                <a:solidFill>
                  <a:schemeClr val="tx1">
                    <a:lumMod val="50000"/>
                    <a:lumOff val="50000"/>
                  </a:schemeClr>
                </a:solidFill>
              </a:rPr>
              <a:t>ユーザーとウェブ間のインターフェース</a:t>
            </a:r>
            <a:endParaRPr lang="zh-CN" altLang="en-US" sz="1400" b="1" dirty="0">
              <a:solidFill>
                <a:schemeClr val="tx1">
                  <a:lumMod val="50000"/>
                  <a:lumOff val="50000"/>
                </a:schemeClr>
              </a:solidFill>
            </a:endParaRPr>
          </a:p>
        </p:txBody>
      </p:sp>
      <p:sp>
        <p:nvSpPr>
          <p:cNvPr id="5" name="文本框 4">
            <a:extLst>
              <a:ext uri="{FF2B5EF4-FFF2-40B4-BE49-F238E27FC236}">
                <a16:creationId xmlns:a16="http://schemas.microsoft.com/office/drawing/2014/main" id="{9D2B8F39-813A-E5F0-D49D-55F94C3EB853}"/>
              </a:ext>
            </a:extLst>
          </p:cNvPr>
          <p:cNvSpPr txBox="1"/>
          <p:nvPr/>
        </p:nvSpPr>
        <p:spPr>
          <a:xfrm>
            <a:off x="2529669" y="5673920"/>
            <a:ext cx="4062118" cy="276999"/>
          </a:xfrm>
          <a:prstGeom prst="rect">
            <a:avLst/>
          </a:prstGeom>
          <a:noFill/>
        </p:spPr>
        <p:txBody>
          <a:bodyPr wrap="square">
            <a:spAutoFit/>
          </a:bodyPr>
          <a:lstStyle/>
          <a:p>
            <a:r>
              <a:rPr lang="en-US" altLang="zh-CN" sz="1200" b="1" dirty="0">
                <a:solidFill>
                  <a:schemeClr val="accent5">
                    <a:lumMod val="50000"/>
                  </a:schemeClr>
                </a:solidFill>
              </a:rPr>
              <a:t>&gt;&gt;&gt; “Hello World!” (</a:t>
            </a:r>
            <a:r>
              <a:rPr lang="ja-JP" altLang="en-US" sz="1200" b="1" dirty="0">
                <a:solidFill>
                  <a:schemeClr val="accent5">
                    <a:lumMod val="50000"/>
                  </a:schemeClr>
                </a:solidFill>
              </a:rPr>
              <a:t>送信したメッセージをそのまま返す</a:t>
            </a:r>
            <a:r>
              <a:rPr lang="en-US" altLang="zh-CN" sz="1200" b="1" dirty="0">
                <a:solidFill>
                  <a:schemeClr val="accent5">
                    <a:lumMod val="50000"/>
                  </a:schemeClr>
                </a:solidFill>
              </a:rPr>
              <a:t>)</a:t>
            </a:r>
            <a:endParaRPr lang="zh-CN" altLang="en-US" sz="1200" b="1" dirty="0">
              <a:solidFill>
                <a:schemeClr val="accent5">
                  <a:lumMod val="50000"/>
                </a:schemeClr>
              </a:solidFill>
            </a:endParaRPr>
          </a:p>
        </p:txBody>
      </p:sp>
      <p:sp>
        <p:nvSpPr>
          <p:cNvPr id="8" name="文本框 7">
            <a:extLst>
              <a:ext uri="{FF2B5EF4-FFF2-40B4-BE49-F238E27FC236}">
                <a16:creationId xmlns:a16="http://schemas.microsoft.com/office/drawing/2014/main" id="{5452DDE0-2944-672F-000C-514BC23029EB}"/>
              </a:ext>
            </a:extLst>
          </p:cNvPr>
          <p:cNvSpPr txBox="1"/>
          <p:nvPr/>
        </p:nvSpPr>
        <p:spPr>
          <a:xfrm>
            <a:off x="106230" y="443002"/>
            <a:ext cx="11403017" cy="464871"/>
          </a:xfrm>
          <a:prstGeom prst="rect">
            <a:avLst/>
          </a:prstGeom>
          <a:noFill/>
        </p:spPr>
        <p:txBody>
          <a:bodyPr wrap="square">
            <a:spAutoFit/>
          </a:bodyPr>
          <a:lstStyle/>
          <a:p>
            <a:pPr>
              <a:lnSpc>
                <a:spcPct val="150000"/>
              </a:lnSpc>
            </a:pPr>
            <a:r>
              <a:rPr lang="zh-CN" altLang="en-US" sz="1800" b="1" dirty="0">
                <a:solidFill>
                  <a:schemeClr val="accent5">
                    <a:lumMod val="50000"/>
                  </a:schemeClr>
                </a:solidFill>
              </a:rPr>
              <a:t>asyncio を使用して</a:t>
            </a:r>
            <a:r>
              <a:rPr lang="ja-JP" altLang="en-US" sz="1800" b="1" dirty="0">
                <a:solidFill>
                  <a:schemeClr val="accent5">
                    <a:lumMod val="50000"/>
                  </a:schemeClr>
                </a:solidFill>
              </a:rPr>
              <a:t>簡単</a:t>
            </a:r>
            <a:r>
              <a:rPr lang="zh-CN" altLang="en-US" sz="1800" b="1" dirty="0">
                <a:solidFill>
                  <a:schemeClr val="accent5">
                    <a:lumMod val="50000"/>
                  </a:schemeClr>
                </a:solidFill>
              </a:rPr>
              <a:t>な </a:t>
            </a:r>
            <a:r>
              <a:rPr lang="en-US" altLang="zh-CN" sz="1800" b="1" dirty="0">
                <a:solidFill>
                  <a:schemeClr val="accent5">
                    <a:lumMod val="50000"/>
                  </a:schemeClr>
                </a:solidFill>
              </a:rPr>
              <a:t>W</a:t>
            </a:r>
            <a:r>
              <a:rPr lang="zh-CN" altLang="en-US" sz="1800" b="1" dirty="0">
                <a:solidFill>
                  <a:schemeClr val="accent5">
                    <a:lumMod val="50000"/>
                  </a:schemeClr>
                </a:solidFill>
              </a:rPr>
              <a:t>eb</a:t>
            </a:r>
            <a:r>
              <a:rPr lang="en-US" altLang="zh-CN" sz="1800" b="1" dirty="0">
                <a:solidFill>
                  <a:schemeClr val="accent5">
                    <a:lumMod val="50000"/>
                  </a:schemeClr>
                </a:solidFill>
              </a:rPr>
              <a:t>S</a:t>
            </a:r>
            <a:r>
              <a:rPr lang="zh-CN" altLang="en-US" sz="1800" b="1" dirty="0">
                <a:solidFill>
                  <a:schemeClr val="accent5">
                    <a:lumMod val="50000"/>
                  </a:schemeClr>
                </a:solidFill>
              </a:rPr>
              <a:t>ocket を作成</a:t>
            </a:r>
            <a:r>
              <a:rPr lang="ja-JP" altLang="en-US" sz="1800" b="1" dirty="0">
                <a:solidFill>
                  <a:schemeClr val="accent5">
                    <a:lumMod val="50000"/>
                  </a:schemeClr>
                </a:solidFill>
              </a:rPr>
              <a:t>｜</a:t>
            </a:r>
            <a:r>
              <a:rPr lang="ja-JP" altLang="en-US" sz="1400" dirty="0">
                <a:solidFill>
                  <a:schemeClr val="accent5">
                    <a:lumMod val="50000"/>
                  </a:schemeClr>
                </a:solidFill>
              </a:rPr>
              <a:t>実験用</a:t>
            </a:r>
            <a:r>
              <a:rPr lang="en-US" altLang="ja-JP" sz="1400" dirty="0">
                <a:solidFill>
                  <a:schemeClr val="accent5">
                    <a:lumMod val="50000"/>
                  </a:schemeClr>
                </a:solidFill>
              </a:rPr>
              <a:t>web</a:t>
            </a:r>
            <a:r>
              <a:rPr lang="ja-JP" altLang="en-US" sz="1400" dirty="0">
                <a:solidFill>
                  <a:schemeClr val="accent5">
                    <a:lumMod val="50000"/>
                  </a:schemeClr>
                </a:solidFill>
              </a:rPr>
              <a:t>はユーザーから送信されたメッセージをそのまま返す</a:t>
            </a:r>
            <a:endParaRPr lang="en-US" altLang="zh-CN" sz="1800" dirty="0">
              <a:solidFill>
                <a:schemeClr val="accent5">
                  <a:lumMod val="50000"/>
                </a:schemeClr>
              </a:solidFill>
            </a:endParaRPr>
          </a:p>
        </p:txBody>
      </p:sp>
    </p:spTree>
    <p:extLst>
      <p:ext uri="{BB962C8B-B14F-4D97-AF65-F5344CB8AC3E}">
        <p14:creationId xmlns:p14="http://schemas.microsoft.com/office/powerpoint/2010/main" val="111844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 name="直接连接符 93">
            <a:extLst>
              <a:ext uri="{FF2B5EF4-FFF2-40B4-BE49-F238E27FC236}">
                <a16:creationId xmlns:a16="http://schemas.microsoft.com/office/drawing/2014/main" id="{F4465BC1-BE75-E4BF-EDF5-F19C2C222F3A}"/>
              </a:ext>
            </a:extLst>
          </p:cNvPr>
          <p:cNvCxnSpPr>
            <a:cxnSpLocks/>
          </p:cNvCxnSpPr>
          <p:nvPr/>
        </p:nvCxnSpPr>
        <p:spPr>
          <a:xfrm flipV="1">
            <a:off x="9771093" y="2893527"/>
            <a:ext cx="1095441" cy="12320"/>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530574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54.6: Common Misconception about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asyncio</a:t>
            </a:r>
            <a:endPar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p:txBody>
      </p:sp>
      <p:sp>
        <p:nvSpPr>
          <p:cNvPr id="5" name="文本框 4">
            <a:extLst>
              <a:ext uri="{FF2B5EF4-FFF2-40B4-BE49-F238E27FC236}">
                <a16:creationId xmlns:a16="http://schemas.microsoft.com/office/drawing/2014/main" id="{1C246AA4-FF1B-6758-765E-32394312EB54}"/>
              </a:ext>
            </a:extLst>
          </p:cNvPr>
          <p:cNvSpPr txBox="1"/>
          <p:nvPr/>
        </p:nvSpPr>
        <p:spPr>
          <a:xfrm>
            <a:off x="138176" y="621846"/>
            <a:ext cx="9428480" cy="369332"/>
          </a:xfrm>
          <a:prstGeom prst="rect">
            <a:avLst/>
          </a:prstGeom>
          <a:noFill/>
        </p:spPr>
        <p:txBody>
          <a:bodyPr wrap="square">
            <a:spAutoFit/>
          </a:bodyPr>
          <a:lstStyle/>
          <a:p>
            <a:r>
              <a:rPr lang="zh-CN" altLang="en-US" b="1" dirty="0">
                <a:solidFill>
                  <a:schemeClr val="accent5">
                    <a:lumMod val="50000"/>
                  </a:schemeClr>
                </a:solidFill>
              </a:rPr>
              <a:t>asnycio に関する最も一般的な</a:t>
            </a:r>
            <a:r>
              <a:rPr lang="zh-CN" altLang="en-US" b="1" u="sng" dirty="0">
                <a:solidFill>
                  <a:schemeClr val="accent5">
                    <a:lumMod val="50000"/>
                  </a:schemeClr>
                </a:solidFill>
              </a:rPr>
              <a:t>誤解</a:t>
            </a:r>
            <a:r>
              <a:rPr lang="zh-CN" altLang="en-US" b="1" dirty="0">
                <a:solidFill>
                  <a:schemeClr val="accent5">
                    <a:lumMod val="50000"/>
                  </a:schemeClr>
                </a:solidFill>
              </a:rPr>
              <a:t>は、任意のタスクを並行して実行できるというもの</a:t>
            </a:r>
          </a:p>
        </p:txBody>
      </p:sp>
      <p:sp>
        <p:nvSpPr>
          <p:cNvPr id="8" name="文本框 7">
            <a:extLst>
              <a:ext uri="{FF2B5EF4-FFF2-40B4-BE49-F238E27FC236}">
                <a16:creationId xmlns:a16="http://schemas.microsoft.com/office/drawing/2014/main" id="{330FA2FE-AFB7-BAC5-5A18-7467E1923849}"/>
              </a:ext>
            </a:extLst>
          </p:cNvPr>
          <p:cNvSpPr txBox="1"/>
          <p:nvPr/>
        </p:nvSpPr>
        <p:spPr>
          <a:xfrm>
            <a:off x="549206" y="1792803"/>
            <a:ext cx="10773098" cy="338554"/>
          </a:xfrm>
          <a:prstGeom prst="rect">
            <a:avLst/>
          </a:prstGeom>
          <a:noFill/>
        </p:spPr>
        <p:txBody>
          <a:bodyPr wrap="square">
            <a:spAutoFit/>
          </a:bodyPr>
          <a:lstStyle/>
          <a:p>
            <a:pPr marL="285750" indent="-285750">
              <a:buFont typeface="Arial" panose="020B0604020202020204" pitchFamily="34" charset="0"/>
              <a:buChar char="•"/>
            </a:pPr>
            <a:r>
              <a:rPr lang="zh-CN" altLang="en-US" sz="1600" b="1" dirty="0">
                <a:solidFill>
                  <a:schemeClr val="accent5">
                    <a:lumMod val="50000"/>
                  </a:schemeClr>
                </a:solidFill>
              </a:rPr>
              <a:t>複数スレッド下でもロックを持つ単一スレッドでしかコードが実行できず、その他のスレッドは待機状態になる</a:t>
            </a:r>
          </a:p>
        </p:txBody>
      </p:sp>
      <p:sp>
        <p:nvSpPr>
          <p:cNvPr id="10" name="文本框 9">
            <a:extLst>
              <a:ext uri="{FF2B5EF4-FFF2-40B4-BE49-F238E27FC236}">
                <a16:creationId xmlns:a16="http://schemas.microsoft.com/office/drawing/2014/main" id="{6B1873A9-1902-1DB5-B14B-C63AC1616F06}"/>
              </a:ext>
            </a:extLst>
          </p:cNvPr>
          <p:cNvSpPr txBox="1"/>
          <p:nvPr/>
        </p:nvSpPr>
        <p:spPr>
          <a:xfrm>
            <a:off x="106231" y="1431980"/>
            <a:ext cx="6096000" cy="369332"/>
          </a:xfrm>
          <a:prstGeom prst="rect">
            <a:avLst/>
          </a:prstGeom>
          <a:noFill/>
        </p:spPr>
        <p:txBody>
          <a:bodyPr wrap="square">
            <a:spAutoFit/>
          </a:bodyPr>
          <a:lstStyle/>
          <a:p>
            <a:r>
              <a:rPr lang="zh-CN" altLang="en-US" sz="1800" b="1" dirty="0">
                <a:solidFill>
                  <a:schemeClr val="accent5">
                    <a:lumMod val="50000"/>
                  </a:schemeClr>
                </a:solidFill>
              </a:rPr>
              <a:t> GIL (global interpreter lock)</a:t>
            </a:r>
            <a:r>
              <a:rPr lang="en-US" altLang="zh-CN" b="1" dirty="0">
                <a:solidFill>
                  <a:schemeClr val="accent5">
                    <a:lumMod val="50000"/>
                  </a:schemeClr>
                </a:solidFill>
              </a:rPr>
              <a:t>:</a:t>
            </a:r>
            <a:endParaRPr lang="zh-CN" altLang="en-US" b="1" dirty="0">
              <a:solidFill>
                <a:schemeClr val="accent5">
                  <a:lumMod val="50000"/>
                </a:schemeClr>
              </a:solidFill>
            </a:endParaRPr>
          </a:p>
        </p:txBody>
      </p:sp>
      <p:sp>
        <p:nvSpPr>
          <p:cNvPr id="16" name="文本框 15">
            <a:extLst>
              <a:ext uri="{FF2B5EF4-FFF2-40B4-BE49-F238E27FC236}">
                <a16:creationId xmlns:a16="http://schemas.microsoft.com/office/drawing/2014/main" id="{E59A72E7-3C02-F7FE-4230-B9F8B72CFA3F}"/>
              </a:ext>
            </a:extLst>
          </p:cNvPr>
          <p:cNvSpPr txBox="1"/>
          <p:nvPr/>
        </p:nvSpPr>
        <p:spPr>
          <a:xfrm>
            <a:off x="138176" y="3880104"/>
            <a:ext cx="11253216" cy="861774"/>
          </a:xfrm>
          <a:prstGeom prst="rect">
            <a:avLst/>
          </a:prstGeom>
          <a:noFill/>
        </p:spPr>
        <p:txBody>
          <a:bodyPr wrap="square">
            <a:spAutoFit/>
          </a:bodyPr>
          <a:lstStyle/>
          <a:p>
            <a:r>
              <a:rPr lang="zh-CN" altLang="en-US" b="1" dirty="0">
                <a:solidFill>
                  <a:schemeClr val="accent5">
                    <a:lumMod val="50000"/>
                  </a:schemeClr>
                </a:solidFill>
              </a:rPr>
              <a:t>asnycio</a:t>
            </a:r>
            <a:r>
              <a:rPr lang="ja-JP" altLang="en-US" b="1" dirty="0">
                <a:solidFill>
                  <a:schemeClr val="accent5">
                    <a:lumMod val="50000"/>
                  </a:schemeClr>
                </a:solidFill>
              </a:rPr>
              <a:t>ライブラリはコルーチンに基づいている</a:t>
            </a:r>
            <a:endParaRPr lang="en-US" altLang="ja-JP" b="1" dirty="0">
              <a:solidFill>
                <a:schemeClr val="accent5">
                  <a:lumMod val="50000"/>
                </a:schemeClr>
              </a:solidFill>
            </a:endParaRPr>
          </a:p>
          <a:p>
            <a:pPr marL="742950" lvl="1" indent="-285750">
              <a:buFont typeface="Arial" panose="020B0604020202020204" pitchFamily="34" charset="0"/>
              <a:buChar char="•"/>
            </a:pPr>
            <a:r>
              <a:rPr lang="ja-JP" altLang="en-US" sz="1600" b="1" dirty="0">
                <a:solidFill>
                  <a:schemeClr val="accent5">
                    <a:lumMod val="50000"/>
                  </a:schemeClr>
                </a:solidFill>
              </a:rPr>
              <a:t>単一スレッドでタスクを非同期実行することができる</a:t>
            </a:r>
            <a:endParaRPr lang="en-US" altLang="ja-JP" sz="1600" b="1" dirty="0">
              <a:solidFill>
                <a:schemeClr val="accent5">
                  <a:lumMod val="50000"/>
                </a:schemeClr>
              </a:solidFill>
            </a:endParaRPr>
          </a:p>
          <a:p>
            <a:pPr marL="742950" lvl="1" indent="-285750">
              <a:buFont typeface="Arial" panose="020B0604020202020204" pitchFamily="34" charset="0"/>
              <a:buChar char="•"/>
            </a:pPr>
            <a:r>
              <a:rPr lang="ja-JP" altLang="en-US" sz="1600" b="1" dirty="0">
                <a:solidFill>
                  <a:schemeClr val="accent5">
                    <a:lumMod val="50000"/>
                  </a:schemeClr>
                </a:solidFill>
              </a:rPr>
              <a:t>タスクの実行中にスレッドが</a:t>
            </a:r>
            <a:r>
              <a:rPr lang="en-US" altLang="ja-JP" sz="1600" b="1" dirty="0">
                <a:solidFill>
                  <a:schemeClr val="accent5">
                    <a:lumMod val="50000"/>
                  </a:schemeClr>
                </a:solidFill>
              </a:rPr>
              <a:t>I/O</a:t>
            </a:r>
            <a:r>
              <a:rPr lang="ja-JP" altLang="en-US" sz="1600" b="1" dirty="0">
                <a:solidFill>
                  <a:schemeClr val="accent5">
                    <a:lumMod val="50000"/>
                  </a:schemeClr>
                </a:solidFill>
              </a:rPr>
              <a:t>操作に遭遇した場合、スレッドは待機をスキップして他のタスクを処理できる</a:t>
            </a:r>
            <a:endParaRPr lang="zh-CN" altLang="en-US" sz="1600" dirty="0"/>
          </a:p>
        </p:txBody>
      </p:sp>
      <p:sp>
        <p:nvSpPr>
          <p:cNvPr id="17" name="文本框 16">
            <a:extLst>
              <a:ext uri="{FF2B5EF4-FFF2-40B4-BE49-F238E27FC236}">
                <a16:creationId xmlns:a16="http://schemas.microsoft.com/office/drawing/2014/main" id="{6C9067B6-1147-93BE-B8B7-9739273A499A}"/>
              </a:ext>
            </a:extLst>
          </p:cNvPr>
          <p:cNvSpPr txBox="1"/>
          <p:nvPr/>
        </p:nvSpPr>
        <p:spPr>
          <a:xfrm>
            <a:off x="450088" y="963054"/>
            <a:ext cx="11571224" cy="338554"/>
          </a:xfrm>
          <a:prstGeom prst="rect">
            <a:avLst/>
          </a:prstGeom>
          <a:noFill/>
        </p:spPr>
        <p:txBody>
          <a:bodyPr wrap="square">
            <a:spAutoFit/>
          </a:bodyPr>
          <a:lstStyle/>
          <a:p>
            <a:r>
              <a:rPr lang="zh-CN" altLang="en-US" sz="1600" b="1" dirty="0">
                <a:solidFill>
                  <a:schemeClr val="accent5">
                    <a:lumMod val="50000"/>
                  </a:schemeClr>
                </a:solidFill>
              </a:rPr>
              <a:t>asnycio</a:t>
            </a:r>
            <a:r>
              <a:rPr lang="ja-JP" altLang="en-US" sz="1600" b="1" dirty="0">
                <a:solidFill>
                  <a:schemeClr val="accent5">
                    <a:lumMod val="50000"/>
                  </a:schemeClr>
                </a:solidFill>
              </a:rPr>
              <a:t>を使ってタスクの非同期処理を扱う場合、</a:t>
            </a:r>
            <a:r>
              <a:rPr lang="zh-CN" altLang="en-US" sz="1600" b="1" dirty="0">
                <a:solidFill>
                  <a:schemeClr val="accent5">
                    <a:lumMod val="50000"/>
                  </a:schemeClr>
                </a:solidFill>
              </a:rPr>
              <a:t>ブロッキング関数が完了するまで、他の関数の実行が待たなければならない </a:t>
            </a:r>
          </a:p>
        </p:txBody>
      </p:sp>
      <p:sp>
        <p:nvSpPr>
          <p:cNvPr id="19" name="文本框 18">
            <a:extLst>
              <a:ext uri="{FF2B5EF4-FFF2-40B4-BE49-F238E27FC236}">
                <a16:creationId xmlns:a16="http://schemas.microsoft.com/office/drawing/2014/main" id="{A5D1BCF7-6D83-4C3F-0855-C5FD964D2F12}"/>
              </a:ext>
            </a:extLst>
          </p:cNvPr>
          <p:cNvSpPr txBox="1"/>
          <p:nvPr/>
        </p:nvSpPr>
        <p:spPr>
          <a:xfrm>
            <a:off x="930656" y="2377359"/>
            <a:ext cx="1211072" cy="307777"/>
          </a:xfrm>
          <a:prstGeom prst="rect">
            <a:avLst/>
          </a:prstGeom>
          <a:noFill/>
        </p:spPr>
        <p:txBody>
          <a:bodyPr wrap="square">
            <a:spAutoFit/>
          </a:bodyPr>
          <a:lstStyle/>
          <a:p>
            <a:r>
              <a:rPr lang="zh-CN" altLang="en-US" sz="1400" b="1" dirty="0">
                <a:solidFill>
                  <a:schemeClr val="accent5">
                    <a:lumMod val="50000"/>
                  </a:schemeClr>
                </a:solidFill>
              </a:rPr>
              <a:t>スレッド</a:t>
            </a:r>
            <a:r>
              <a:rPr lang="ja-JP" altLang="en-US" sz="1400" b="1" dirty="0">
                <a:solidFill>
                  <a:schemeClr val="accent5">
                    <a:lumMod val="50000"/>
                  </a:schemeClr>
                </a:solidFill>
              </a:rPr>
              <a:t>１</a:t>
            </a:r>
            <a:endParaRPr lang="zh-CN" altLang="en-US" sz="1400" dirty="0"/>
          </a:p>
        </p:txBody>
      </p:sp>
      <p:sp>
        <p:nvSpPr>
          <p:cNvPr id="20" name="矩形 19">
            <a:extLst>
              <a:ext uri="{FF2B5EF4-FFF2-40B4-BE49-F238E27FC236}">
                <a16:creationId xmlns:a16="http://schemas.microsoft.com/office/drawing/2014/main" id="{463830BB-EFB4-959E-3679-9C2BC1F2ADFC}"/>
              </a:ext>
            </a:extLst>
          </p:cNvPr>
          <p:cNvSpPr/>
          <p:nvPr/>
        </p:nvSpPr>
        <p:spPr>
          <a:xfrm>
            <a:off x="93471" y="2201203"/>
            <a:ext cx="12005058" cy="1472653"/>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367A5A4-FFDC-0C6B-FFCF-FE2A4E697658}"/>
              </a:ext>
            </a:extLst>
          </p:cNvPr>
          <p:cNvSpPr txBox="1"/>
          <p:nvPr/>
        </p:nvSpPr>
        <p:spPr>
          <a:xfrm>
            <a:off x="930656" y="2754982"/>
            <a:ext cx="1211072" cy="307777"/>
          </a:xfrm>
          <a:prstGeom prst="rect">
            <a:avLst/>
          </a:prstGeom>
          <a:noFill/>
        </p:spPr>
        <p:txBody>
          <a:bodyPr wrap="square">
            <a:spAutoFit/>
          </a:bodyPr>
          <a:lstStyle/>
          <a:p>
            <a:r>
              <a:rPr lang="zh-CN" altLang="en-US" sz="1400" b="1" dirty="0">
                <a:solidFill>
                  <a:schemeClr val="accent5">
                    <a:lumMod val="50000"/>
                  </a:schemeClr>
                </a:solidFill>
              </a:rPr>
              <a:t>スレッド</a:t>
            </a:r>
            <a:r>
              <a:rPr lang="ja-JP" altLang="en-US" sz="1400" b="1" dirty="0">
                <a:solidFill>
                  <a:schemeClr val="accent5">
                    <a:lumMod val="50000"/>
                  </a:schemeClr>
                </a:solidFill>
              </a:rPr>
              <a:t>２</a:t>
            </a:r>
            <a:endParaRPr lang="zh-CN" altLang="en-US" sz="1400" dirty="0"/>
          </a:p>
        </p:txBody>
      </p:sp>
      <p:sp>
        <p:nvSpPr>
          <p:cNvPr id="22" name="文本框 21">
            <a:extLst>
              <a:ext uri="{FF2B5EF4-FFF2-40B4-BE49-F238E27FC236}">
                <a16:creationId xmlns:a16="http://schemas.microsoft.com/office/drawing/2014/main" id="{3311052C-9662-BA35-9DC5-3F6464D4628D}"/>
              </a:ext>
            </a:extLst>
          </p:cNvPr>
          <p:cNvSpPr txBox="1"/>
          <p:nvPr/>
        </p:nvSpPr>
        <p:spPr>
          <a:xfrm>
            <a:off x="930656" y="3132605"/>
            <a:ext cx="1211072" cy="307777"/>
          </a:xfrm>
          <a:prstGeom prst="rect">
            <a:avLst/>
          </a:prstGeom>
          <a:noFill/>
        </p:spPr>
        <p:txBody>
          <a:bodyPr wrap="square">
            <a:spAutoFit/>
          </a:bodyPr>
          <a:lstStyle/>
          <a:p>
            <a:r>
              <a:rPr lang="zh-CN" altLang="en-US" sz="1400" b="1" dirty="0">
                <a:solidFill>
                  <a:schemeClr val="accent5">
                    <a:lumMod val="50000"/>
                  </a:schemeClr>
                </a:solidFill>
              </a:rPr>
              <a:t>スレッド</a:t>
            </a:r>
            <a:r>
              <a:rPr lang="ja-JP" altLang="en-US" sz="1400" b="1" dirty="0">
                <a:solidFill>
                  <a:schemeClr val="accent5">
                    <a:lumMod val="50000"/>
                  </a:schemeClr>
                </a:solidFill>
              </a:rPr>
              <a:t>３</a:t>
            </a:r>
            <a:endParaRPr lang="zh-CN" altLang="en-US" sz="1400" dirty="0"/>
          </a:p>
        </p:txBody>
      </p:sp>
      <p:sp>
        <p:nvSpPr>
          <p:cNvPr id="23" name="矩形 22">
            <a:extLst>
              <a:ext uri="{FF2B5EF4-FFF2-40B4-BE49-F238E27FC236}">
                <a16:creationId xmlns:a16="http://schemas.microsoft.com/office/drawing/2014/main" id="{162A39D1-3F4D-0564-E189-6BA78A599010}"/>
              </a:ext>
            </a:extLst>
          </p:cNvPr>
          <p:cNvSpPr/>
          <p:nvPr/>
        </p:nvSpPr>
        <p:spPr>
          <a:xfrm>
            <a:off x="97535" y="4792907"/>
            <a:ext cx="12005058" cy="2020143"/>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a:extLst>
              <a:ext uri="{FF2B5EF4-FFF2-40B4-BE49-F238E27FC236}">
                <a16:creationId xmlns:a16="http://schemas.microsoft.com/office/drawing/2014/main" id="{520AADC7-3D60-0A68-404A-E6388B8AAFA4}"/>
              </a:ext>
            </a:extLst>
          </p:cNvPr>
          <p:cNvSpPr/>
          <p:nvPr/>
        </p:nvSpPr>
        <p:spPr>
          <a:xfrm>
            <a:off x="2498628" y="5109729"/>
            <a:ext cx="1629664"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25" name="矩形: 圆角 24">
            <a:extLst>
              <a:ext uri="{FF2B5EF4-FFF2-40B4-BE49-F238E27FC236}">
                <a16:creationId xmlns:a16="http://schemas.microsoft.com/office/drawing/2014/main" id="{DA8FA9A2-90E0-25AF-B743-7A3B30F8FB03}"/>
              </a:ext>
            </a:extLst>
          </p:cNvPr>
          <p:cNvSpPr/>
          <p:nvPr/>
        </p:nvSpPr>
        <p:spPr>
          <a:xfrm>
            <a:off x="4128292" y="5984249"/>
            <a:ext cx="1479296"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26" name="矩形: 圆角 25">
            <a:extLst>
              <a:ext uri="{FF2B5EF4-FFF2-40B4-BE49-F238E27FC236}">
                <a16:creationId xmlns:a16="http://schemas.microsoft.com/office/drawing/2014/main" id="{5BF15419-5F20-2BEA-DF8B-FF25D9EA617C}"/>
              </a:ext>
            </a:extLst>
          </p:cNvPr>
          <p:cNvSpPr/>
          <p:nvPr/>
        </p:nvSpPr>
        <p:spPr>
          <a:xfrm>
            <a:off x="7495882" y="5103834"/>
            <a:ext cx="1637225"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27" name="矩形: 圆角 26">
            <a:extLst>
              <a:ext uri="{FF2B5EF4-FFF2-40B4-BE49-F238E27FC236}">
                <a16:creationId xmlns:a16="http://schemas.microsoft.com/office/drawing/2014/main" id="{96992B24-CA22-B9FB-89F2-D16A5730FB1D}"/>
              </a:ext>
            </a:extLst>
          </p:cNvPr>
          <p:cNvSpPr/>
          <p:nvPr/>
        </p:nvSpPr>
        <p:spPr>
          <a:xfrm>
            <a:off x="9133107" y="5972459"/>
            <a:ext cx="2189197"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cxnSp>
        <p:nvCxnSpPr>
          <p:cNvPr id="28" name="直接连接符 27">
            <a:extLst>
              <a:ext uri="{FF2B5EF4-FFF2-40B4-BE49-F238E27FC236}">
                <a16:creationId xmlns:a16="http://schemas.microsoft.com/office/drawing/2014/main" id="{16BCFB2C-1927-1666-1DD6-7453F92A4178}"/>
              </a:ext>
            </a:extLst>
          </p:cNvPr>
          <p:cNvCxnSpPr>
            <a:cxnSpLocks/>
            <a:stCxn id="24" idx="0"/>
            <a:endCxn id="26" idx="0"/>
          </p:cNvCxnSpPr>
          <p:nvPr/>
        </p:nvCxnSpPr>
        <p:spPr>
          <a:xfrm flipV="1">
            <a:off x="3313460" y="5103834"/>
            <a:ext cx="5001035" cy="589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7F7A284-78F7-2C20-30A2-664CC72A058A}"/>
              </a:ext>
            </a:extLst>
          </p:cNvPr>
          <p:cNvCxnSpPr>
            <a:cxnSpLocks/>
            <a:stCxn id="24" idx="2"/>
            <a:endCxn id="26" idx="2"/>
          </p:cNvCxnSpPr>
          <p:nvPr/>
        </p:nvCxnSpPr>
        <p:spPr>
          <a:xfrm flipV="1">
            <a:off x="3313460" y="5522417"/>
            <a:ext cx="5001035" cy="589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ABD62BE-1C8B-2F61-6C99-01EE52EE0807}"/>
              </a:ext>
            </a:extLst>
          </p:cNvPr>
          <p:cNvCxnSpPr>
            <a:cxnSpLocks/>
            <a:stCxn id="25" idx="0"/>
            <a:endCxn id="27" idx="0"/>
          </p:cNvCxnSpPr>
          <p:nvPr/>
        </p:nvCxnSpPr>
        <p:spPr>
          <a:xfrm flipV="1">
            <a:off x="4867940" y="5972459"/>
            <a:ext cx="5359766" cy="1179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37D7651-F808-2245-53F6-8A53CFA706AF}"/>
              </a:ext>
            </a:extLst>
          </p:cNvPr>
          <p:cNvCxnSpPr>
            <a:cxnSpLocks/>
            <a:stCxn id="25" idx="2"/>
            <a:endCxn id="27" idx="2"/>
          </p:cNvCxnSpPr>
          <p:nvPr/>
        </p:nvCxnSpPr>
        <p:spPr>
          <a:xfrm flipV="1">
            <a:off x="4867940" y="6391042"/>
            <a:ext cx="5359766" cy="1179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73F8071B-E809-D69D-9633-6F0A188D18AA}"/>
              </a:ext>
            </a:extLst>
          </p:cNvPr>
          <p:cNvSpPr txBox="1"/>
          <p:nvPr/>
        </p:nvSpPr>
        <p:spPr>
          <a:xfrm>
            <a:off x="5340380" y="5128459"/>
            <a:ext cx="1412240" cy="369332"/>
          </a:xfrm>
          <a:prstGeom prst="rect">
            <a:avLst/>
          </a:prstGeom>
          <a:noFill/>
        </p:spPr>
        <p:txBody>
          <a:bodyPr wrap="square">
            <a:spAutoFit/>
          </a:bodyPr>
          <a:lstStyle/>
          <a:p>
            <a:r>
              <a:rPr lang="en-US" altLang="zh-CN" dirty="0"/>
              <a:t>I/O</a:t>
            </a:r>
            <a:r>
              <a:rPr lang="ja-JP" altLang="en-US" dirty="0"/>
              <a:t>時間</a:t>
            </a:r>
            <a:endParaRPr lang="zh-CN" altLang="en-US" dirty="0"/>
          </a:p>
        </p:txBody>
      </p:sp>
      <p:sp>
        <p:nvSpPr>
          <p:cNvPr id="34" name="文本框 33">
            <a:extLst>
              <a:ext uri="{FF2B5EF4-FFF2-40B4-BE49-F238E27FC236}">
                <a16:creationId xmlns:a16="http://schemas.microsoft.com/office/drawing/2014/main" id="{E2A662B8-42A3-CA30-B8FA-B9DE5201C79E}"/>
              </a:ext>
            </a:extLst>
          </p:cNvPr>
          <p:cNvSpPr txBox="1"/>
          <p:nvPr/>
        </p:nvSpPr>
        <p:spPr>
          <a:xfrm>
            <a:off x="420379" y="5143916"/>
            <a:ext cx="1148325" cy="369332"/>
          </a:xfrm>
          <a:prstGeom prst="rect">
            <a:avLst/>
          </a:prstGeom>
          <a:noFill/>
        </p:spPr>
        <p:txBody>
          <a:bodyPr wrap="square">
            <a:spAutoFit/>
          </a:bodyPr>
          <a:lstStyle/>
          <a:p>
            <a:r>
              <a:rPr lang="zh-CN" altLang="en-US" sz="1800" b="1" dirty="0">
                <a:solidFill>
                  <a:schemeClr val="accent5">
                    <a:lumMod val="50000"/>
                  </a:schemeClr>
                </a:solidFill>
              </a:rPr>
              <a:t>スレッド</a:t>
            </a:r>
            <a:endParaRPr lang="zh-CN" altLang="en-US" sz="1800" dirty="0"/>
          </a:p>
        </p:txBody>
      </p:sp>
      <p:sp>
        <p:nvSpPr>
          <p:cNvPr id="36" name="文本框 35">
            <a:extLst>
              <a:ext uri="{FF2B5EF4-FFF2-40B4-BE49-F238E27FC236}">
                <a16:creationId xmlns:a16="http://schemas.microsoft.com/office/drawing/2014/main" id="{1D9C740A-7569-197C-7A52-329626CE9F91}"/>
              </a:ext>
            </a:extLst>
          </p:cNvPr>
          <p:cNvSpPr txBox="1"/>
          <p:nvPr/>
        </p:nvSpPr>
        <p:spPr>
          <a:xfrm>
            <a:off x="6841703" y="6008874"/>
            <a:ext cx="1412240" cy="369332"/>
          </a:xfrm>
          <a:prstGeom prst="rect">
            <a:avLst/>
          </a:prstGeom>
          <a:noFill/>
        </p:spPr>
        <p:txBody>
          <a:bodyPr wrap="square">
            <a:spAutoFit/>
          </a:bodyPr>
          <a:lstStyle/>
          <a:p>
            <a:r>
              <a:rPr lang="en-US" altLang="zh-CN" dirty="0"/>
              <a:t>I/O</a:t>
            </a:r>
            <a:r>
              <a:rPr lang="ja-JP" altLang="en-US" dirty="0"/>
              <a:t>時間</a:t>
            </a:r>
            <a:endParaRPr lang="zh-CN" altLang="en-US" dirty="0"/>
          </a:p>
        </p:txBody>
      </p:sp>
      <p:cxnSp>
        <p:nvCxnSpPr>
          <p:cNvPr id="40" name="直接箭头连接符 39">
            <a:extLst>
              <a:ext uri="{FF2B5EF4-FFF2-40B4-BE49-F238E27FC236}">
                <a16:creationId xmlns:a16="http://schemas.microsoft.com/office/drawing/2014/main" id="{0C78789C-A7E4-918E-93FA-7D02D240DC7D}"/>
              </a:ext>
            </a:extLst>
          </p:cNvPr>
          <p:cNvCxnSpPr>
            <a:cxnSpLocks/>
            <a:stCxn id="34" idx="3"/>
            <a:endCxn id="24" idx="1"/>
          </p:cNvCxnSpPr>
          <p:nvPr/>
        </p:nvCxnSpPr>
        <p:spPr>
          <a:xfrm flipV="1">
            <a:off x="1568704" y="5319021"/>
            <a:ext cx="929924" cy="9561"/>
          </a:xfrm>
          <a:prstGeom prst="straightConnector1">
            <a:avLst/>
          </a:prstGeom>
          <a:ln w="28575">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EF1250DC-9627-7846-D390-0E89F7B34114}"/>
              </a:ext>
            </a:extLst>
          </p:cNvPr>
          <p:cNvCxnSpPr>
            <a:cxnSpLocks/>
            <a:stCxn id="24" idx="2"/>
            <a:endCxn id="25" idx="1"/>
          </p:cNvCxnSpPr>
          <p:nvPr/>
        </p:nvCxnSpPr>
        <p:spPr>
          <a:xfrm rot="16200000" flipH="1">
            <a:off x="3388262" y="5453510"/>
            <a:ext cx="665229" cy="814832"/>
          </a:xfrm>
          <a:prstGeom prst="curvedConnector2">
            <a:avLst/>
          </a:prstGeom>
          <a:ln w="28575">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连接符: 曲线 48">
            <a:extLst>
              <a:ext uri="{FF2B5EF4-FFF2-40B4-BE49-F238E27FC236}">
                <a16:creationId xmlns:a16="http://schemas.microsoft.com/office/drawing/2014/main" id="{456124DE-68B5-E5C9-816C-98D136515D6F}"/>
              </a:ext>
            </a:extLst>
          </p:cNvPr>
          <p:cNvCxnSpPr>
            <a:cxnSpLocks/>
            <a:stCxn id="25" idx="0"/>
            <a:endCxn id="26" idx="2"/>
          </p:cNvCxnSpPr>
          <p:nvPr/>
        </p:nvCxnSpPr>
        <p:spPr>
          <a:xfrm rot="5400000" flipH="1" flipV="1">
            <a:off x="6360301" y="4030056"/>
            <a:ext cx="461832" cy="3446555"/>
          </a:xfrm>
          <a:prstGeom prst="curvedConnector3">
            <a:avLst>
              <a:gd name="adj1" fmla="val 50000"/>
            </a:avLst>
          </a:prstGeom>
          <a:ln w="28575">
            <a:solidFill>
              <a:srgbClr val="4F73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A608A808-EBB8-DC07-0AC8-E88891FE27E6}"/>
              </a:ext>
            </a:extLst>
          </p:cNvPr>
          <p:cNvCxnSpPr>
            <a:cxnSpLocks/>
            <a:stCxn id="26" idx="3"/>
            <a:endCxn id="27" idx="0"/>
          </p:cNvCxnSpPr>
          <p:nvPr/>
        </p:nvCxnSpPr>
        <p:spPr>
          <a:xfrm>
            <a:off x="9133107" y="5313126"/>
            <a:ext cx="1094599" cy="659333"/>
          </a:xfrm>
          <a:prstGeom prst="curvedConnector2">
            <a:avLst/>
          </a:prstGeom>
          <a:ln w="28575">
            <a:solidFill>
              <a:srgbClr val="FF00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D54C1370-CACE-F0E7-AF5B-BAF8490EFD02}"/>
              </a:ext>
            </a:extLst>
          </p:cNvPr>
          <p:cNvSpPr txBox="1"/>
          <p:nvPr/>
        </p:nvSpPr>
        <p:spPr>
          <a:xfrm>
            <a:off x="1775968" y="5013149"/>
            <a:ext cx="406400" cy="307777"/>
          </a:xfrm>
          <a:prstGeom prst="rect">
            <a:avLst/>
          </a:prstGeom>
          <a:noFill/>
        </p:spPr>
        <p:txBody>
          <a:bodyPr wrap="square">
            <a:spAutoFit/>
          </a:bodyPr>
          <a:lstStyle/>
          <a:p>
            <a:r>
              <a:rPr lang="ja-JP" altLang="en-US" sz="1400" b="1" dirty="0">
                <a:solidFill>
                  <a:schemeClr val="accent5">
                    <a:lumMod val="50000"/>
                  </a:schemeClr>
                </a:solidFill>
              </a:rPr>
              <a:t>１</a:t>
            </a:r>
            <a:endParaRPr lang="zh-CN" altLang="en-US" sz="1400" dirty="0"/>
          </a:p>
        </p:txBody>
      </p:sp>
      <p:sp>
        <p:nvSpPr>
          <p:cNvPr id="57" name="文本框 56">
            <a:extLst>
              <a:ext uri="{FF2B5EF4-FFF2-40B4-BE49-F238E27FC236}">
                <a16:creationId xmlns:a16="http://schemas.microsoft.com/office/drawing/2014/main" id="{F8238A5B-EF92-821D-7834-AA5059D8E7C9}"/>
              </a:ext>
            </a:extLst>
          </p:cNvPr>
          <p:cNvSpPr txBox="1"/>
          <p:nvPr/>
        </p:nvSpPr>
        <p:spPr>
          <a:xfrm>
            <a:off x="3262573" y="5885764"/>
            <a:ext cx="406400" cy="307777"/>
          </a:xfrm>
          <a:prstGeom prst="rect">
            <a:avLst/>
          </a:prstGeom>
          <a:noFill/>
        </p:spPr>
        <p:txBody>
          <a:bodyPr wrap="square">
            <a:spAutoFit/>
          </a:bodyPr>
          <a:lstStyle/>
          <a:p>
            <a:r>
              <a:rPr lang="en-US" altLang="ja-JP" sz="1400" b="1" dirty="0">
                <a:solidFill>
                  <a:schemeClr val="accent5">
                    <a:lumMod val="50000"/>
                  </a:schemeClr>
                </a:solidFill>
              </a:rPr>
              <a:t>2</a:t>
            </a:r>
            <a:endParaRPr lang="zh-CN" altLang="en-US" sz="1400" dirty="0"/>
          </a:p>
        </p:txBody>
      </p:sp>
      <p:sp>
        <p:nvSpPr>
          <p:cNvPr id="58" name="文本框 57">
            <a:extLst>
              <a:ext uri="{FF2B5EF4-FFF2-40B4-BE49-F238E27FC236}">
                <a16:creationId xmlns:a16="http://schemas.microsoft.com/office/drawing/2014/main" id="{96569614-CC99-E35C-1B0F-1629E6BD5BF3}"/>
              </a:ext>
            </a:extLst>
          </p:cNvPr>
          <p:cNvSpPr txBox="1"/>
          <p:nvPr/>
        </p:nvSpPr>
        <p:spPr>
          <a:xfrm>
            <a:off x="5208772" y="5567456"/>
            <a:ext cx="406400" cy="307777"/>
          </a:xfrm>
          <a:prstGeom prst="rect">
            <a:avLst/>
          </a:prstGeom>
          <a:noFill/>
        </p:spPr>
        <p:txBody>
          <a:bodyPr wrap="square">
            <a:spAutoFit/>
          </a:bodyPr>
          <a:lstStyle/>
          <a:p>
            <a:r>
              <a:rPr lang="en-US" altLang="ja-JP" sz="1400" b="1" dirty="0">
                <a:solidFill>
                  <a:schemeClr val="accent5">
                    <a:lumMod val="50000"/>
                  </a:schemeClr>
                </a:solidFill>
              </a:rPr>
              <a:t>3</a:t>
            </a:r>
            <a:endParaRPr lang="zh-CN" altLang="en-US" sz="1400" dirty="0"/>
          </a:p>
        </p:txBody>
      </p:sp>
      <p:sp>
        <p:nvSpPr>
          <p:cNvPr id="59" name="文本框 58">
            <a:extLst>
              <a:ext uri="{FF2B5EF4-FFF2-40B4-BE49-F238E27FC236}">
                <a16:creationId xmlns:a16="http://schemas.microsoft.com/office/drawing/2014/main" id="{9F41E509-CC87-CBE7-F38A-4C3199887F23}"/>
              </a:ext>
            </a:extLst>
          </p:cNvPr>
          <p:cNvSpPr txBox="1"/>
          <p:nvPr/>
        </p:nvSpPr>
        <p:spPr>
          <a:xfrm>
            <a:off x="9664150" y="5488904"/>
            <a:ext cx="406400" cy="307777"/>
          </a:xfrm>
          <a:prstGeom prst="rect">
            <a:avLst/>
          </a:prstGeom>
          <a:noFill/>
        </p:spPr>
        <p:txBody>
          <a:bodyPr wrap="square">
            <a:spAutoFit/>
          </a:bodyPr>
          <a:lstStyle/>
          <a:p>
            <a:r>
              <a:rPr lang="en-US" altLang="ja-JP" sz="1400" b="1" dirty="0">
                <a:solidFill>
                  <a:schemeClr val="accent5">
                    <a:lumMod val="50000"/>
                  </a:schemeClr>
                </a:solidFill>
              </a:rPr>
              <a:t>4</a:t>
            </a:r>
            <a:endParaRPr lang="zh-CN" altLang="en-US" sz="1400" dirty="0"/>
          </a:p>
        </p:txBody>
      </p:sp>
      <p:cxnSp>
        <p:nvCxnSpPr>
          <p:cNvPr id="60" name="直接箭头连接符 59">
            <a:extLst>
              <a:ext uri="{FF2B5EF4-FFF2-40B4-BE49-F238E27FC236}">
                <a16:creationId xmlns:a16="http://schemas.microsoft.com/office/drawing/2014/main" id="{BF87A35D-A4E6-FF31-B3CF-8DD7EDBE613E}"/>
              </a:ext>
            </a:extLst>
          </p:cNvPr>
          <p:cNvCxnSpPr/>
          <p:nvPr/>
        </p:nvCxnSpPr>
        <p:spPr>
          <a:xfrm>
            <a:off x="1072896" y="6634279"/>
            <a:ext cx="10806176"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C7982792-F362-5CAD-F393-A94F2A5D614C}"/>
              </a:ext>
            </a:extLst>
          </p:cNvPr>
          <p:cNvSpPr txBox="1"/>
          <p:nvPr/>
        </p:nvSpPr>
        <p:spPr>
          <a:xfrm>
            <a:off x="11289792" y="6264947"/>
            <a:ext cx="646176" cy="369332"/>
          </a:xfrm>
          <a:prstGeom prst="rect">
            <a:avLst/>
          </a:prstGeom>
          <a:noFill/>
        </p:spPr>
        <p:txBody>
          <a:bodyPr wrap="square">
            <a:spAutoFit/>
          </a:bodyPr>
          <a:lstStyle/>
          <a:p>
            <a:r>
              <a:rPr lang="ja-JP" altLang="en-US" sz="1800" b="1" dirty="0">
                <a:solidFill>
                  <a:schemeClr val="accent1">
                    <a:lumMod val="50000"/>
                  </a:schemeClr>
                </a:solidFill>
              </a:rPr>
              <a:t>時間</a:t>
            </a:r>
            <a:endParaRPr lang="zh-CN" altLang="en-US" dirty="0"/>
          </a:p>
        </p:txBody>
      </p:sp>
      <p:cxnSp>
        <p:nvCxnSpPr>
          <p:cNvPr id="62" name="直接箭头连接符 61">
            <a:extLst>
              <a:ext uri="{FF2B5EF4-FFF2-40B4-BE49-F238E27FC236}">
                <a16:creationId xmlns:a16="http://schemas.microsoft.com/office/drawing/2014/main" id="{F8299A7E-8DF8-3961-0D4E-97471C4A131E}"/>
              </a:ext>
            </a:extLst>
          </p:cNvPr>
          <p:cNvCxnSpPr>
            <a:cxnSpLocks/>
          </p:cNvCxnSpPr>
          <p:nvPr/>
        </p:nvCxnSpPr>
        <p:spPr>
          <a:xfrm flipV="1">
            <a:off x="2048989" y="2529833"/>
            <a:ext cx="929924" cy="9561"/>
          </a:xfrm>
          <a:prstGeom prst="straightConnector1">
            <a:avLst/>
          </a:prstGeom>
          <a:ln w="28575">
            <a:solidFill>
              <a:schemeClr val="accent5">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3" name="矩形: 圆角 62">
            <a:extLst>
              <a:ext uri="{FF2B5EF4-FFF2-40B4-BE49-F238E27FC236}">
                <a16:creationId xmlns:a16="http://schemas.microsoft.com/office/drawing/2014/main" id="{D3D9D920-B2E9-DEE9-02D8-C995A34D1056}"/>
              </a:ext>
            </a:extLst>
          </p:cNvPr>
          <p:cNvSpPr/>
          <p:nvPr/>
        </p:nvSpPr>
        <p:spPr>
          <a:xfrm>
            <a:off x="3012724" y="2324325"/>
            <a:ext cx="575788"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I/O</a:t>
            </a:r>
            <a:endParaRPr lang="zh-CN" altLang="en-US" b="1" dirty="0"/>
          </a:p>
        </p:txBody>
      </p:sp>
      <p:cxnSp>
        <p:nvCxnSpPr>
          <p:cNvPr id="64" name="直接箭头连接符 63">
            <a:extLst>
              <a:ext uri="{FF2B5EF4-FFF2-40B4-BE49-F238E27FC236}">
                <a16:creationId xmlns:a16="http://schemas.microsoft.com/office/drawing/2014/main" id="{2A88D9A1-216B-C35C-D6F5-E47CFD0C1FDE}"/>
              </a:ext>
            </a:extLst>
          </p:cNvPr>
          <p:cNvCxnSpPr>
            <a:cxnSpLocks/>
          </p:cNvCxnSpPr>
          <p:nvPr/>
        </p:nvCxnSpPr>
        <p:spPr>
          <a:xfrm flipV="1">
            <a:off x="3588512" y="2913832"/>
            <a:ext cx="929924" cy="9561"/>
          </a:xfrm>
          <a:prstGeom prst="straightConnector1">
            <a:avLst/>
          </a:prstGeom>
          <a:ln w="28575">
            <a:solidFill>
              <a:schemeClr val="accent5">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5" name="矩形: 圆角 64">
            <a:extLst>
              <a:ext uri="{FF2B5EF4-FFF2-40B4-BE49-F238E27FC236}">
                <a16:creationId xmlns:a16="http://schemas.microsoft.com/office/drawing/2014/main" id="{58DDB72B-AE33-7399-355E-1E5522AFC49F}"/>
              </a:ext>
            </a:extLst>
          </p:cNvPr>
          <p:cNvSpPr/>
          <p:nvPr/>
        </p:nvSpPr>
        <p:spPr>
          <a:xfrm>
            <a:off x="4580045" y="2697987"/>
            <a:ext cx="575788"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I/O</a:t>
            </a:r>
            <a:endParaRPr lang="zh-CN" altLang="en-US" b="1" dirty="0"/>
          </a:p>
        </p:txBody>
      </p:sp>
      <p:sp>
        <p:nvSpPr>
          <p:cNvPr id="67" name="文本框 66">
            <a:extLst>
              <a:ext uri="{FF2B5EF4-FFF2-40B4-BE49-F238E27FC236}">
                <a16:creationId xmlns:a16="http://schemas.microsoft.com/office/drawing/2014/main" id="{6190ED5E-1A38-2DBB-0078-2C722E9A9D4E}"/>
              </a:ext>
            </a:extLst>
          </p:cNvPr>
          <p:cNvSpPr txBox="1"/>
          <p:nvPr/>
        </p:nvSpPr>
        <p:spPr>
          <a:xfrm>
            <a:off x="2203464" y="2202763"/>
            <a:ext cx="620973" cy="369332"/>
          </a:xfrm>
          <a:prstGeom prst="rect">
            <a:avLst/>
          </a:prstGeom>
          <a:noFill/>
        </p:spPr>
        <p:txBody>
          <a:bodyPr wrap="square">
            <a:spAutoFit/>
          </a:bodyPr>
          <a:lstStyle/>
          <a:p>
            <a:r>
              <a:rPr lang="en-US" altLang="zh-CN" sz="1800" b="1" dirty="0">
                <a:solidFill>
                  <a:schemeClr val="accent5">
                    <a:lumMod val="50000"/>
                  </a:schemeClr>
                </a:solidFill>
              </a:rPr>
              <a:t>run</a:t>
            </a:r>
            <a:endParaRPr lang="zh-CN" altLang="en-US" dirty="0"/>
          </a:p>
        </p:txBody>
      </p:sp>
      <p:sp>
        <p:nvSpPr>
          <p:cNvPr id="68" name="文本框 67">
            <a:extLst>
              <a:ext uri="{FF2B5EF4-FFF2-40B4-BE49-F238E27FC236}">
                <a16:creationId xmlns:a16="http://schemas.microsoft.com/office/drawing/2014/main" id="{FB22095F-AB0B-D205-48C7-1220D3E86525}"/>
              </a:ext>
            </a:extLst>
          </p:cNvPr>
          <p:cNvSpPr txBox="1"/>
          <p:nvPr/>
        </p:nvSpPr>
        <p:spPr>
          <a:xfrm>
            <a:off x="3817805" y="2593433"/>
            <a:ext cx="620973" cy="369332"/>
          </a:xfrm>
          <a:prstGeom prst="rect">
            <a:avLst/>
          </a:prstGeom>
          <a:noFill/>
        </p:spPr>
        <p:txBody>
          <a:bodyPr wrap="square">
            <a:spAutoFit/>
          </a:bodyPr>
          <a:lstStyle/>
          <a:p>
            <a:r>
              <a:rPr lang="en-US" altLang="zh-CN" sz="1800" b="1" dirty="0">
                <a:solidFill>
                  <a:schemeClr val="accent5">
                    <a:lumMod val="50000"/>
                  </a:schemeClr>
                </a:solidFill>
              </a:rPr>
              <a:t>run</a:t>
            </a:r>
            <a:endParaRPr lang="zh-CN" altLang="en-US" dirty="0"/>
          </a:p>
        </p:txBody>
      </p:sp>
      <p:cxnSp>
        <p:nvCxnSpPr>
          <p:cNvPr id="69" name="直接箭头连接符 68">
            <a:extLst>
              <a:ext uri="{FF2B5EF4-FFF2-40B4-BE49-F238E27FC236}">
                <a16:creationId xmlns:a16="http://schemas.microsoft.com/office/drawing/2014/main" id="{AA09497C-17C7-EAE3-5540-E20CC717F8BE}"/>
              </a:ext>
            </a:extLst>
          </p:cNvPr>
          <p:cNvCxnSpPr>
            <a:cxnSpLocks/>
          </p:cNvCxnSpPr>
          <p:nvPr/>
        </p:nvCxnSpPr>
        <p:spPr>
          <a:xfrm flipV="1">
            <a:off x="5154450" y="3274859"/>
            <a:ext cx="929924" cy="9561"/>
          </a:xfrm>
          <a:prstGeom prst="straightConnector1">
            <a:avLst/>
          </a:prstGeom>
          <a:ln w="28575">
            <a:solidFill>
              <a:schemeClr val="accent5">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0" name="矩形: 圆角 69">
            <a:extLst>
              <a:ext uri="{FF2B5EF4-FFF2-40B4-BE49-F238E27FC236}">
                <a16:creationId xmlns:a16="http://schemas.microsoft.com/office/drawing/2014/main" id="{C1771240-C814-8837-C71A-2BBAAB69DAFA}"/>
              </a:ext>
            </a:extLst>
          </p:cNvPr>
          <p:cNvSpPr/>
          <p:nvPr/>
        </p:nvSpPr>
        <p:spPr>
          <a:xfrm>
            <a:off x="6145983" y="3059014"/>
            <a:ext cx="575788"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I/O</a:t>
            </a:r>
            <a:endParaRPr lang="zh-CN" altLang="en-US" b="1" dirty="0"/>
          </a:p>
        </p:txBody>
      </p:sp>
      <p:sp>
        <p:nvSpPr>
          <p:cNvPr id="71" name="文本框 70">
            <a:extLst>
              <a:ext uri="{FF2B5EF4-FFF2-40B4-BE49-F238E27FC236}">
                <a16:creationId xmlns:a16="http://schemas.microsoft.com/office/drawing/2014/main" id="{C4A3FF69-C4EB-8CB1-A77C-35ABFD8C8BB6}"/>
              </a:ext>
            </a:extLst>
          </p:cNvPr>
          <p:cNvSpPr txBox="1"/>
          <p:nvPr/>
        </p:nvSpPr>
        <p:spPr>
          <a:xfrm>
            <a:off x="5383743" y="2954460"/>
            <a:ext cx="620973" cy="369332"/>
          </a:xfrm>
          <a:prstGeom prst="rect">
            <a:avLst/>
          </a:prstGeom>
          <a:noFill/>
        </p:spPr>
        <p:txBody>
          <a:bodyPr wrap="square">
            <a:spAutoFit/>
          </a:bodyPr>
          <a:lstStyle/>
          <a:p>
            <a:r>
              <a:rPr lang="en-US" altLang="zh-CN" sz="1800" b="1" dirty="0">
                <a:solidFill>
                  <a:schemeClr val="accent5">
                    <a:lumMod val="50000"/>
                  </a:schemeClr>
                </a:solidFill>
              </a:rPr>
              <a:t>run</a:t>
            </a:r>
            <a:endParaRPr lang="zh-CN" altLang="en-US" dirty="0"/>
          </a:p>
        </p:txBody>
      </p:sp>
      <p:cxnSp>
        <p:nvCxnSpPr>
          <p:cNvPr id="73" name="直接连接符 72">
            <a:extLst>
              <a:ext uri="{FF2B5EF4-FFF2-40B4-BE49-F238E27FC236}">
                <a16:creationId xmlns:a16="http://schemas.microsoft.com/office/drawing/2014/main" id="{92F512D2-4CFB-DB2E-7292-5CC55C010B35}"/>
              </a:ext>
            </a:extLst>
          </p:cNvPr>
          <p:cNvCxnSpPr/>
          <p:nvPr/>
        </p:nvCxnSpPr>
        <p:spPr>
          <a:xfrm>
            <a:off x="2048989" y="2377359"/>
            <a:ext cx="0" cy="103233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95E1138C-777E-FC08-11B7-FE40724B79EF}"/>
              </a:ext>
            </a:extLst>
          </p:cNvPr>
          <p:cNvCxnSpPr/>
          <p:nvPr/>
        </p:nvCxnSpPr>
        <p:spPr>
          <a:xfrm>
            <a:off x="10849581" y="2408045"/>
            <a:ext cx="0" cy="103233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6BB30691-C1E6-C766-207F-479A5CD63030}"/>
              </a:ext>
            </a:extLst>
          </p:cNvPr>
          <p:cNvCxnSpPr>
            <a:cxnSpLocks/>
          </p:cNvCxnSpPr>
          <p:nvPr/>
        </p:nvCxnSpPr>
        <p:spPr>
          <a:xfrm flipV="1">
            <a:off x="6738680" y="2529833"/>
            <a:ext cx="929924" cy="9561"/>
          </a:xfrm>
          <a:prstGeom prst="straightConnector1">
            <a:avLst/>
          </a:prstGeom>
          <a:ln w="28575">
            <a:solidFill>
              <a:schemeClr val="accent5">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6" name="矩形: 圆角 75">
            <a:extLst>
              <a:ext uri="{FF2B5EF4-FFF2-40B4-BE49-F238E27FC236}">
                <a16:creationId xmlns:a16="http://schemas.microsoft.com/office/drawing/2014/main" id="{EAECE16A-F67B-956F-5CBA-B68CB998D7F9}"/>
              </a:ext>
            </a:extLst>
          </p:cNvPr>
          <p:cNvSpPr/>
          <p:nvPr/>
        </p:nvSpPr>
        <p:spPr>
          <a:xfrm>
            <a:off x="7702415" y="2324325"/>
            <a:ext cx="575788"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I/O</a:t>
            </a:r>
            <a:endParaRPr lang="zh-CN" altLang="en-US" b="1" dirty="0"/>
          </a:p>
        </p:txBody>
      </p:sp>
      <p:cxnSp>
        <p:nvCxnSpPr>
          <p:cNvPr id="77" name="直接箭头连接符 76">
            <a:extLst>
              <a:ext uri="{FF2B5EF4-FFF2-40B4-BE49-F238E27FC236}">
                <a16:creationId xmlns:a16="http://schemas.microsoft.com/office/drawing/2014/main" id="{31384C6F-F6B5-7785-3E4C-CB25844A3C20}"/>
              </a:ext>
            </a:extLst>
          </p:cNvPr>
          <p:cNvCxnSpPr>
            <a:cxnSpLocks/>
          </p:cNvCxnSpPr>
          <p:nvPr/>
        </p:nvCxnSpPr>
        <p:spPr>
          <a:xfrm flipV="1">
            <a:off x="8278203" y="2913832"/>
            <a:ext cx="929924" cy="9561"/>
          </a:xfrm>
          <a:prstGeom prst="straightConnector1">
            <a:avLst/>
          </a:prstGeom>
          <a:ln w="28575">
            <a:solidFill>
              <a:schemeClr val="accent5">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8" name="矩形: 圆角 77">
            <a:extLst>
              <a:ext uri="{FF2B5EF4-FFF2-40B4-BE49-F238E27FC236}">
                <a16:creationId xmlns:a16="http://schemas.microsoft.com/office/drawing/2014/main" id="{CD30E8C1-F93F-13F1-58E6-971D0277F6B2}"/>
              </a:ext>
            </a:extLst>
          </p:cNvPr>
          <p:cNvSpPr/>
          <p:nvPr/>
        </p:nvSpPr>
        <p:spPr>
          <a:xfrm>
            <a:off x="9269736" y="2697987"/>
            <a:ext cx="575788"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I/O</a:t>
            </a:r>
            <a:endParaRPr lang="zh-CN" altLang="en-US" b="1" dirty="0"/>
          </a:p>
        </p:txBody>
      </p:sp>
      <p:sp>
        <p:nvSpPr>
          <p:cNvPr id="79" name="文本框 78">
            <a:extLst>
              <a:ext uri="{FF2B5EF4-FFF2-40B4-BE49-F238E27FC236}">
                <a16:creationId xmlns:a16="http://schemas.microsoft.com/office/drawing/2014/main" id="{39D4647D-1474-A0E9-94C6-DD246F8E8064}"/>
              </a:ext>
            </a:extLst>
          </p:cNvPr>
          <p:cNvSpPr txBox="1"/>
          <p:nvPr/>
        </p:nvSpPr>
        <p:spPr>
          <a:xfrm>
            <a:off x="8507496" y="2593433"/>
            <a:ext cx="620973" cy="369332"/>
          </a:xfrm>
          <a:prstGeom prst="rect">
            <a:avLst/>
          </a:prstGeom>
          <a:noFill/>
        </p:spPr>
        <p:txBody>
          <a:bodyPr wrap="square">
            <a:spAutoFit/>
          </a:bodyPr>
          <a:lstStyle/>
          <a:p>
            <a:r>
              <a:rPr lang="en-US" altLang="zh-CN" sz="1800" b="1" dirty="0">
                <a:solidFill>
                  <a:schemeClr val="accent5">
                    <a:lumMod val="50000"/>
                  </a:schemeClr>
                </a:solidFill>
              </a:rPr>
              <a:t>run</a:t>
            </a:r>
            <a:endParaRPr lang="zh-CN" altLang="en-US" dirty="0"/>
          </a:p>
        </p:txBody>
      </p:sp>
      <p:cxnSp>
        <p:nvCxnSpPr>
          <p:cNvPr id="80" name="直接箭头连接符 79">
            <a:extLst>
              <a:ext uri="{FF2B5EF4-FFF2-40B4-BE49-F238E27FC236}">
                <a16:creationId xmlns:a16="http://schemas.microsoft.com/office/drawing/2014/main" id="{562A9924-4DE0-6EB8-90DD-EE344B197E8E}"/>
              </a:ext>
            </a:extLst>
          </p:cNvPr>
          <p:cNvCxnSpPr>
            <a:cxnSpLocks/>
          </p:cNvCxnSpPr>
          <p:nvPr/>
        </p:nvCxnSpPr>
        <p:spPr>
          <a:xfrm flipV="1">
            <a:off x="9844141" y="3274859"/>
            <a:ext cx="929924" cy="9561"/>
          </a:xfrm>
          <a:prstGeom prst="straightConnector1">
            <a:avLst/>
          </a:prstGeom>
          <a:ln w="28575">
            <a:solidFill>
              <a:schemeClr val="accent5">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2" name="文本框 81">
            <a:extLst>
              <a:ext uri="{FF2B5EF4-FFF2-40B4-BE49-F238E27FC236}">
                <a16:creationId xmlns:a16="http://schemas.microsoft.com/office/drawing/2014/main" id="{7F3D5344-E886-EF08-96C6-09E363711C22}"/>
              </a:ext>
            </a:extLst>
          </p:cNvPr>
          <p:cNvSpPr txBox="1"/>
          <p:nvPr/>
        </p:nvSpPr>
        <p:spPr>
          <a:xfrm>
            <a:off x="10073434" y="2954460"/>
            <a:ext cx="620973" cy="369332"/>
          </a:xfrm>
          <a:prstGeom prst="rect">
            <a:avLst/>
          </a:prstGeom>
          <a:noFill/>
        </p:spPr>
        <p:txBody>
          <a:bodyPr wrap="square">
            <a:spAutoFit/>
          </a:bodyPr>
          <a:lstStyle/>
          <a:p>
            <a:r>
              <a:rPr lang="en-US" altLang="zh-CN" sz="1800" b="1" dirty="0">
                <a:solidFill>
                  <a:schemeClr val="accent5">
                    <a:lumMod val="50000"/>
                  </a:schemeClr>
                </a:solidFill>
              </a:rPr>
              <a:t>run</a:t>
            </a:r>
            <a:endParaRPr lang="zh-CN" altLang="en-US" dirty="0"/>
          </a:p>
        </p:txBody>
      </p:sp>
      <p:sp>
        <p:nvSpPr>
          <p:cNvPr id="83" name="文本框 82">
            <a:extLst>
              <a:ext uri="{FF2B5EF4-FFF2-40B4-BE49-F238E27FC236}">
                <a16:creationId xmlns:a16="http://schemas.microsoft.com/office/drawing/2014/main" id="{04C695A3-57A4-64FA-AD76-E0DB0DC3EEC2}"/>
              </a:ext>
            </a:extLst>
          </p:cNvPr>
          <p:cNvSpPr txBox="1"/>
          <p:nvPr/>
        </p:nvSpPr>
        <p:spPr>
          <a:xfrm>
            <a:off x="6952247" y="2186629"/>
            <a:ext cx="620973" cy="369332"/>
          </a:xfrm>
          <a:prstGeom prst="rect">
            <a:avLst/>
          </a:prstGeom>
          <a:noFill/>
        </p:spPr>
        <p:txBody>
          <a:bodyPr wrap="square">
            <a:spAutoFit/>
          </a:bodyPr>
          <a:lstStyle/>
          <a:p>
            <a:r>
              <a:rPr lang="en-US" altLang="zh-CN" sz="1800" b="1" dirty="0">
                <a:solidFill>
                  <a:schemeClr val="accent5">
                    <a:lumMod val="50000"/>
                  </a:schemeClr>
                </a:solidFill>
              </a:rPr>
              <a:t>run</a:t>
            </a:r>
            <a:endParaRPr lang="zh-CN" altLang="en-US" dirty="0"/>
          </a:p>
        </p:txBody>
      </p:sp>
      <p:cxnSp>
        <p:nvCxnSpPr>
          <p:cNvPr id="85" name="直接连接符 84">
            <a:extLst>
              <a:ext uri="{FF2B5EF4-FFF2-40B4-BE49-F238E27FC236}">
                <a16:creationId xmlns:a16="http://schemas.microsoft.com/office/drawing/2014/main" id="{48FF327D-6DAF-8940-F1DC-E839A1E0F82B}"/>
              </a:ext>
            </a:extLst>
          </p:cNvPr>
          <p:cNvCxnSpPr>
            <a:stCxn id="63" idx="3"/>
          </p:cNvCxnSpPr>
          <p:nvPr/>
        </p:nvCxnSpPr>
        <p:spPr>
          <a:xfrm>
            <a:off x="3588512" y="2533617"/>
            <a:ext cx="3164108" cy="5777"/>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D90A0934-7E30-EA42-A4D4-78FDEBCBAB77}"/>
              </a:ext>
            </a:extLst>
          </p:cNvPr>
          <p:cNvCxnSpPr/>
          <p:nvPr/>
        </p:nvCxnSpPr>
        <p:spPr>
          <a:xfrm>
            <a:off x="5208772" y="2918612"/>
            <a:ext cx="3164108" cy="5777"/>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80385C1A-8DA0-E460-807E-8A3C6E1CED0B}"/>
              </a:ext>
            </a:extLst>
          </p:cNvPr>
          <p:cNvCxnSpPr/>
          <p:nvPr/>
        </p:nvCxnSpPr>
        <p:spPr>
          <a:xfrm>
            <a:off x="6738680" y="3283604"/>
            <a:ext cx="3164108" cy="5777"/>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DB331E2A-D98B-BB28-37B1-DB3CB8016D85}"/>
              </a:ext>
            </a:extLst>
          </p:cNvPr>
          <p:cNvCxnSpPr/>
          <p:nvPr/>
        </p:nvCxnSpPr>
        <p:spPr>
          <a:xfrm>
            <a:off x="2065899" y="3280267"/>
            <a:ext cx="3164108" cy="5777"/>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2A20D083-BAD0-EC58-D90E-6E1239E4376A}"/>
              </a:ext>
            </a:extLst>
          </p:cNvPr>
          <p:cNvCxnSpPr>
            <a:cxnSpLocks/>
          </p:cNvCxnSpPr>
          <p:nvPr/>
        </p:nvCxnSpPr>
        <p:spPr>
          <a:xfrm>
            <a:off x="2013108" y="2918612"/>
            <a:ext cx="1665198" cy="5237"/>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0798CEAB-B9D1-A5D0-22DF-159380014C07}"/>
              </a:ext>
            </a:extLst>
          </p:cNvPr>
          <p:cNvCxnSpPr>
            <a:cxnSpLocks/>
          </p:cNvCxnSpPr>
          <p:nvPr/>
        </p:nvCxnSpPr>
        <p:spPr>
          <a:xfrm flipV="1">
            <a:off x="8292852" y="2522209"/>
            <a:ext cx="2556729" cy="809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176EE5E0-C5D8-3B0A-7FAF-FF1479944ED5}"/>
              </a:ext>
            </a:extLst>
          </p:cNvPr>
          <p:cNvSpPr txBox="1"/>
          <p:nvPr/>
        </p:nvSpPr>
        <p:spPr>
          <a:xfrm>
            <a:off x="2498627" y="4807957"/>
            <a:ext cx="1148326" cy="338554"/>
          </a:xfrm>
          <a:prstGeom prst="rect">
            <a:avLst/>
          </a:prstGeom>
          <a:noFill/>
        </p:spPr>
        <p:txBody>
          <a:bodyPr wrap="square">
            <a:spAutoFit/>
          </a:bodyPr>
          <a:lstStyle/>
          <a:p>
            <a:r>
              <a:rPr lang="ja-JP" altLang="en-US" sz="1600" b="1" dirty="0">
                <a:solidFill>
                  <a:schemeClr val="accent5">
                    <a:lumMod val="50000"/>
                  </a:schemeClr>
                </a:solidFill>
              </a:rPr>
              <a:t>タスク１</a:t>
            </a:r>
            <a:endParaRPr lang="zh-CN" altLang="en-US" sz="1600" dirty="0"/>
          </a:p>
        </p:txBody>
      </p:sp>
      <p:sp>
        <p:nvSpPr>
          <p:cNvPr id="98" name="文本框 97">
            <a:extLst>
              <a:ext uri="{FF2B5EF4-FFF2-40B4-BE49-F238E27FC236}">
                <a16:creationId xmlns:a16="http://schemas.microsoft.com/office/drawing/2014/main" id="{BA0F6631-D1B1-785B-4FF2-971C0C33498E}"/>
              </a:ext>
            </a:extLst>
          </p:cNvPr>
          <p:cNvSpPr txBox="1"/>
          <p:nvPr/>
        </p:nvSpPr>
        <p:spPr>
          <a:xfrm>
            <a:off x="4049327" y="5677827"/>
            <a:ext cx="1059121" cy="338554"/>
          </a:xfrm>
          <a:prstGeom prst="rect">
            <a:avLst/>
          </a:prstGeom>
          <a:noFill/>
        </p:spPr>
        <p:txBody>
          <a:bodyPr wrap="square">
            <a:spAutoFit/>
          </a:bodyPr>
          <a:lstStyle/>
          <a:p>
            <a:r>
              <a:rPr lang="ja-JP" altLang="en-US" sz="1600" b="1" dirty="0">
                <a:solidFill>
                  <a:schemeClr val="accent5">
                    <a:lumMod val="50000"/>
                  </a:schemeClr>
                </a:solidFill>
              </a:rPr>
              <a:t>タスク２</a:t>
            </a:r>
            <a:endParaRPr lang="zh-CN" altLang="en-US" sz="1600" dirty="0"/>
          </a:p>
        </p:txBody>
      </p:sp>
    </p:spTree>
    <p:extLst>
      <p:ext uri="{BB962C8B-B14F-4D97-AF65-F5344CB8AC3E}">
        <p14:creationId xmlns:p14="http://schemas.microsoft.com/office/powerpoint/2010/main" val="1797712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530574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54.6: Common Misconception about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asyncio</a:t>
            </a:r>
            <a:endPar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p:txBody>
      </p:sp>
      <p:sp>
        <p:nvSpPr>
          <p:cNvPr id="5" name="文本框 4">
            <a:extLst>
              <a:ext uri="{FF2B5EF4-FFF2-40B4-BE49-F238E27FC236}">
                <a16:creationId xmlns:a16="http://schemas.microsoft.com/office/drawing/2014/main" id="{1C246AA4-FF1B-6758-765E-32394312EB54}"/>
              </a:ext>
            </a:extLst>
          </p:cNvPr>
          <p:cNvSpPr txBox="1"/>
          <p:nvPr/>
        </p:nvSpPr>
        <p:spPr>
          <a:xfrm>
            <a:off x="138176" y="621846"/>
            <a:ext cx="9428480" cy="369332"/>
          </a:xfrm>
          <a:prstGeom prst="rect">
            <a:avLst/>
          </a:prstGeom>
          <a:noFill/>
        </p:spPr>
        <p:txBody>
          <a:bodyPr wrap="square">
            <a:spAutoFit/>
          </a:bodyPr>
          <a:lstStyle/>
          <a:p>
            <a:r>
              <a:rPr lang="zh-CN" altLang="en-US" b="1" dirty="0">
                <a:solidFill>
                  <a:schemeClr val="accent5">
                    <a:lumMod val="50000"/>
                  </a:schemeClr>
                </a:solidFill>
              </a:rPr>
              <a:t>asnycio に関する最も一般的な</a:t>
            </a:r>
            <a:r>
              <a:rPr lang="zh-CN" altLang="en-US" b="1" u="sng" dirty="0">
                <a:solidFill>
                  <a:schemeClr val="accent5">
                    <a:lumMod val="50000"/>
                  </a:schemeClr>
                </a:solidFill>
              </a:rPr>
              <a:t>誤解</a:t>
            </a:r>
            <a:r>
              <a:rPr lang="zh-CN" altLang="en-US" b="1" dirty="0">
                <a:solidFill>
                  <a:schemeClr val="accent5">
                    <a:lumMod val="50000"/>
                  </a:schemeClr>
                </a:solidFill>
              </a:rPr>
              <a:t>は、任意のタスクを並行して実行できるというもの</a:t>
            </a:r>
          </a:p>
        </p:txBody>
      </p:sp>
      <p:sp>
        <p:nvSpPr>
          <p:cNvPr id="14" name="文本框 13">
            <a:extLst>
              <a:ext uri="{FF2B5EF4-FFF2-40B4-BE49-F238E27FC236}">
                <a16:creationId xmlns:a16="http://schemas.microsoft.com/office/drawing/2014/main" id="{7D01086A-F431-9450-4830-177D38A53DE9}"/>
              </a:ext>
            </a:extLst>
          </p:cNvPr>
          <p:cNvSpPr txBox="1"/>
          <p:nvPr/>
        </p:nvSpPr>
        <p:spPr>
          <a:xfrm>
            <a:off x="446024" y="991178"/>
            <a:ext cx="11571224" cy="338554"/>
          </a:xfrm>
          <a:prstGeom prst="rect">
            <a:avLst/>
          </a:prstGeom>
          <a:noFill/>
        </p:spPr>
        <p:txBody>
          <a:bodyPr wrap="square">
            <a:spAutoFit/>
          </a:bodyPr>
          <a:lstStyle/>
          <a:p>
            <a:r>
              <a:rPr lang="zh-CN" altLang="en-US" sz="1600" b="1" dirty="0">
                <a:solidFill>
                  <a:schemeClr val="accent5">
                    <a:lumMod val="50000"/>
                  </a:schemeClr>
                </a:solidFill>
              </a:rPr>
              <a:t>asnycio</a:t>
            </a:r>
            <a:r>
              <a:rPr lang="ja-JP" altLang="en-US" sz="1600" b="1" dirty="0">
                <a:solidFill>
                  <a:schemeClr val="accent5">
                    <a:lumMod val="50000"/>
                  </a:schemeClr>
                </a:solidFill>
              </a:rPr>
              <a:t>を使って関数の非同期処理を扱う場合、</a:t>
            </a:r>
            <a:r>
              <a:rPr lang="zh-CN" altLang="en-US" sz="1600" b="1" dirty="0">
                <a:solidFill>
                  <a:schemeClr val="accent5">
                    <a:lumMod val="50000"/>
                  </a:schemeClr>
                </a:solidFill>
              </a:rPr>
              <a:t>ブロッキング関数が完了するまで、他の関数の実行が待たなければならない </a:t>
            </a:r>
          </a:p>
        </p:txBody>
      </p:sp>
      <p:sp>
        <p:nvSpPr>
          <p:cNvPr id="6" name="文本框 5">
            <a:extLst>
              <a:ext uri="{FF2B5EF4-FFF2-40B4-BE49-F238E27FC236}">
                <a16:creationId xmlns:a16="http://schemas.microsoft.com/office/drawing/2014/main" id="{3DE05C3B-90A1-4E47-2238-E097C5C08752}"/>
              </a:ext>
            </a:extLst>
          </p:cNvPr>
          <p:cNvSpPr txBox="1"/>
          <p:nvPr/>
        </p:nvSpPr>
        <p:spPr>
          <a:xfrm>
            <a:off x="-476" y="1594717"/>
            <a:ext cx="10046684" cy="307777"/>
          </a:xfrm>
          <a:prstGeom prst="rect">
            <a:avLst/>
          </a:prstGeom>
          <a:noFill/>
        </p:spPr>
        <p:txBody>
          <a:bodyPr wrap="square">
            <a:spAutoFit/>
          </a:bodyPr>
          <a:lstStyle/>
          <a:p>
            <a:r>
              <a:rPr lang="ja-JP" altLang="en-US" sz="1400" b="1" dirty="0">
                <a:solidFill>
                  <a:schemeClr val="accent5">
                    <a:lumMod val="50000"/>
                  </a:schemeClr>
                </a:solidFill>
              </a:rPr>
              <a:t>タスクの実行中にスレッドが</a:t>
            </a:r>
            <a:r>
              <a:rPr lang="zh-CN" altLang="en-US" sz="1400" b="1" u="sng" dirty="0">
                <a:solidFill>
                  <a:schemeClr val="accent5">
                    <a:lumMod val="50000"/>
                  </a:schemeClr>
                </a:solidFill>
              </a:rPr>
              <a:t>ブロッキング</a:t>
            </a:r>
            <a:r>
              <a:rPr lang="zh-CN" altLang="en-US" sz="1400" b="1" dirty="0">
                <a:solidFill>
                  <a:schemeClr val="accent5">
                    <a:lumMod val="50000"/>
                  </a:schemeClr>
                </a:solidFill>
              </a:rPr>
              <a:t>関数</a:t>
            </a:r>
            <a:r>
              <a:rPr lang="ja-JP" altLang="en-US" sz="1400" b="1" dirty="0">
                <a:solidFill>
                  <a:schemeClr val="accent5">
                    <a:lumMod val="50000"/>
                  </a:schemeClr>
                </a:solidFill>
              </a:rPr>
              <a:t>に遭遇した場合｜例：</a:t>
            </a:r>
            <a:r>
              <a:rPr lang="en-US" altLang="zh-CN" sz="1400" dirty="0"/>
              <a:t> </a:t>
            </a:r>
            <a:r>
              <a:rPr lang="en-US" altLang="zh-CN" sz="1400" dirty="0" err="1"/>
              <a:t>time.sleep</a:t>
            </a:r>
            <a:r>
              <a:rPr lang="en-US" altLang="zh-CN" sz="1400" dirty="0"/>
              <a:t>(),  requests</a:t>
            </a:r>
            <a:r>
              <a:rPr lang="ja-JP" altLang="en-US" sz="1400" dirty="0"/>
              <a:t>ライブラリの関数</a:t>
            </a:r>
            <a:endParaRPr lang="zh-CN" altLang="en-US" sz="1400" b="1" dirty="0">
              <a:solidFill>
                <a:schemeClr val="accent5">
                  <a:lumMod val="50000"/>
                </a:schemeClr>
              </a:solidFill>
            </a:endParaRPr>
          </a:p>
        </p:txBody>
      </p:sp>
      <p:sp>
        <p:nvSpPr>
          <p:cNvPr id="17" name="矩形 16">
            <a:extLst>
              <a:ext uri="{FF2B5EF4-FFF2-40B4-BE49-F238E27FC236}">
                <a16:creationId xmlns:a16="http://schemas.microsoft.com/office/drawing/2014/main" id="{16E5EA72-E7AE-75CB-0EA1-F2678336C657}"/>
              </a:ext>
            </a:extLst>
          </p:cNvPr>
          <p:cNvSpPr/>
          <p:nvPr/>
        </p:nvSpPr>
        <p:spPr>
          <a:xfrm>
            <a:off x="110295" y="4486992"/>
            <a:ext cx="12005058" cy="202532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7C0C405-695A-C60A-36A8-6B89E7C6EE24}"/>
              </a:ext>
            </a:extLst>
          </p:cNvPr>
          <p:cNvSpPr/>
          <p:nvPr/>
        </p:nvSpPr>
        <p:spPr>
          <a:xfrm>
            <a:off x="2511388" y="4808993"/>
            <a:ext cx="1629664"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20" name="矩形: 圆角 19">
            <a:extLst>
              <a:ext uri="{FF2B5EF4-FFF2-40B4-BE49-F238E27FC236}">
                <a16:creationId xmlns:a16="http://schemas.microsoft.com/office/drawing/2014/main" id="{9AF1363B-D840-69D5-6D41-580ECA58F930}"/>
              </a:ext>
            </a:extLst>
          </p:cNvPr>
          <p:cNvSpPr/>
          <p:nvPr/>
        </p:nvSpPr>
        <p:spPr>
          <a:xfrm>
            <a:off x="6141468" y="4798129"/>
            <a:ext cx="1637225"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cxnSp>
        <p:nvCxnSpPr>
          <p:cNvPr id="22" name="直接连接符 21">
            <a:extLst>
              <a:ext uri="{FF2B5EF4-FFF2-40B4-BE49-F238E27FC236}">
                <a16:creationId xmlns:a16="http://schemas.microsoft.com/office/drawing/2014/main" id="{EA1EFF24-1EA8-C901-090E-7A1B213FC38D}"/>
              </a:ext>
            </a:extLst>
          </p:cNvPr>
          <p:cNvCxnSpPr>
            <a:cxnSpLocks/>
            <a:stCxn id="18" idx="0"/>
            <a:endCxn id="20" idx="0"/>
          </p:cNvCxnSpPr>
          <p:nvPr/>
        </p:nvCxnSpPr>
        <p:spPr>
          <a:xfrm flipV="1">
            <a:off x="3326220" y="4798129"/>
            <a:ext cx="3633861" cy="1086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FCDF0E0-E01F-9A36-C9D3-2C72C5639B76}"/>
              </a:ext>
            </a:extLst>
          </p:cNvPr>
          <p:cNvCxnSpPr>
            <a:cxnSpLocks/>
            <a:stCxn id="18" idx="2"/>
            <a:endCxn id="20" idx="2"/>
          </p:cNvCxnSpPr>
          <p:nvPr/>
        </p:nvCxnSpPr>
        <p:spPr>
          <a:xfrm flipV="1">
            <a:off x="3326220" y="5216712"/>
            <a:ext cx="3633861" cy="10864"/>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CBFE443D-E15D-DCD1-2FF7-5E1D78D0E99C}"/>
              </a:ext>
            </a:extLst>
          </p:cNvPr>
          <p:cNvSpPr txBox="1"/>
          <p:nvPr/>
        </p:nvSpPr>
        <p:spPr>
          <a:xfrm>
            <a:off x="433139" y="4843180"/>
            <a:ext cx="1148325" cy="369332"/>
          </a:xfrm>
          <a:prstGeom prst="rect">
            <a:avLst/>
          </a:prstGeom>
          <a:noFill/>
        </p:spPr>
        <p:txBody>
          <a:bodyPr wrap="square">
            <a:spAutoFit/>
          </a:bodyPr>
          <a:lstStyle/>
          <a:p>
            <a:r>
              <a:rPr lang="zh-CN" altLang="en-US" sz="1800" b="1" dirty="0">
                <a:solidFill>
                  <a:schemeClr val="accent5">
                    <a:lumMod val="50000"/>
                  </a:schemeClr>
                </a:solidFill>
              </a:rPr>
              <a:t>スレッド</a:t>
            </a:r>
            <a:endParaRPr lang="zh-CN" altLang="en-US" sz="1800" dirty="0"/>
          </a:p>
        </p:txBody>
      </p:sp>
      <p:cxnSp>
        <p:nvCxnSpPr>
          <p:cNvPr id="29" name="直接箭头连接符 28">
            <a:extLst>
              <a:ext uri="{FF2B5EF4-FFF2-40B4-BE49-F238E27FC236}">
                <a16:creationId xmlns:a16="http://schemas.microsoft.com/office/drawing/2014/main" id="{86D49E1F-1A35-450F-AC34-3E9DFB84EF05}"/>
              </a:ext>
            </a:extLst>
          </p:cNvPr>
          <p:cNvCxnSpPr>
            <a:cxnSpLocks/>
            <a:stCxn id="27" idx="3"/>
            <a:endCxn id="18" idx="1"/>
          </p:cNvCxnSpPr>
          <p:nvPr/>
        </p:nvCxnSpPr>
        <p:spPr>
          <a:xfrm flipV="1">
            <a:off x="1581464" y="5018285"/>
            <a:ext cx="929924" cy="9561"/>
          </a:xfrm>
          <a:prstGeom prst="straightConnector1">
            <a:avLst/>
          </a:prstGeom>
          <a:ln w="28575">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CCFBF399-D919-6218-6ADF-1D85F8BAA487}"/>
              </a:ext>
            </a:extLst>
          </p:cNvPr>
          <p:cNvCxnSpPr>
            <a:cxnSpLocks/>
            <a:stCxn id="18" idx="2"/>
          </p:cNvCxnSpPr>
          <p:nvPr/>
        </p:nvCxnSpPr>
        <p:spPr>
          <a:xfrm rot="16200000" flipH="1">
            <a:off x="3401022" y="5152774"/>
            <a:ext cx="665229" cy="814832"/>
          </a:xfrm>
          <a:prstGeom prst="curvedConnector2">
            <a:avLst/>
          </a:prstGeom>
          <a:ln w="28575">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连接符: 曲线 30">
            <a:extLst>
              <a:ext uri="{FF2B5EF4-FFF2-40B4-BE49-F238E27FC236}">
                <a16:creationId xmlns:a16="http://schemas.microsoft.com/office/drawing/2014/main" id="{55970A82-AF04-E084-9EEF-7BE94F000B63}"/>
              </a:ext>
            </a:extLst>
          </p:cNvPr>
          <p:cNvCxnSpPr>
            <a:cxnSpLocks/>
            <a:stCxn id="119" idx="0"/>
            <a:endCxn id="20" idx="2"/>
          </p:cNvCxnSpPr>
          <p:nvPr/>
        </p:nvCxnSpPr>
        <p:spPr>
          <a:xfrm rot="5400000" flipH="1" flipV="1">
            <a:off x="5791317" y="4579783"/>
            <a:ext cx="531834" cy="1805693"/>
          </a:xfrm>
          <a:prstGeom prst="curvedConnector3">
            <a:avLst>
              <a:gd name="adj1" fmla="val 50000"/>
            </a:avLst>
          </a:prstGeom>
          <a:ln w="28575">
            <a:solidFill>
              <a:srgbClr val="4F7367"/>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0E7639A1-4E6E-CC3F-84D0-B788C3503206}"/>
              </a:ext>
            </a:extLst>
          </p:cNvPr>
          <p:cNvCxnSpPr>
            <a:cxnSpLocks/>
            <a:stCxn id="20" idx="3"/>
            <a:endCxn id="123" idx="0"/>
          </p:cNvCxnSpPr>
          <p:nvPr/>
        </p:nvCxnSpPr>
        <p:spPr>
          <a:xfrm>
            <a:off x="7778693" y="5007421"/>
            <a:ext cx="457344" cy="729720"/>
          </a:xfrm>
          <a:prstGeom prst="curvedConnector2">
            <a:avLst/>
          </a:prstGeom>
          <a:ln w="28575">
            <a:solidFill>
              <a:srgbClr val="FF006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3E2F4466-74BC-93A4-3B71-CB00B6FC2F1A}"/>
              </a:ext>
            </a:extLst>
          </p:cNvPr>
          <p:cNvSpPr txBox="1"/>
          <p:nvPr/>
        </p:nvSpPr>
        <p:spPr>
          <a:xfrm>
            <a:off x="1788728" y="4712413"/>
            <a:ext cx="406400" cy="307777"/>
          </a:xfrm>
          <a:prstGeom prst="rect">
            <a:avLst/>
          </a:prstGeom>
          <a:noFill/>
        </p:spPr>
        <p:txBody>
          <a:bodyPr wrap="square">
            <a:spAutoFit/>
          </a:bodyPr>
          <a:lstStyle/>
          <a:p>
            <a:r>
              <a:rPr lang="ja-JP" altLang="en-US" sz="1400" b="1" dirty="0">
                <a:solidFill>
                  <a:schemeClr val="accent5">
                    <a:lumMod val="50000"/>
                  </a:schemeClr>
                </a:solidFill>
              </a:rPr>
              <a:t>１</a:t>
            </a:r>
            <a:endParaRPr lang="zh-CN" altLang="en-US" sz="1400" dirty="0"/>
          </a:p>
        </p:txBody>
      </p:sp>
      <p:sp>
        <p:nvSpPr>
          <p:cNvPr id="34" name="文本框 33">
            <a:extLst>
              <a:ext uri="{FF2B5EF4-FFF2-40B4-BE49-F238E27FC236}">
                <a16:creationId xmlns:a16="http://schemas.microsoft.com/office/drawing/2014/main" id="{CF56B7D6-79AD-B1DC-FDF6-C1408FCF5B17}"/>
              </a:ext>
            </a:extLst>
          </p:cNvPr>
          <p:cNvSpPr txBox="1"/>
          <p:nvPr/>
        </p:nvSpPr>
        <p:spPr>
          <a:xfrm>
            <a:off x="3275333" y="5585028"/>
            <a:ext cx="406400" cy="307777"/>
          </a:xfrm>
          <a:prstGeom prst="rect">
            <a:avLst/>
          </a:prstGeom>
          <a:noFill/>
        </p:spPr>
        <p:txBody>
          <a:bodyPr wrap="square">
            <a:spAutoFit/>
          </a:bodyPr>
          <a:lstStyle/>
          <a:p>
            <a:r>
              <a:rPr lang="en-US" altLang="ja-JP" sz="1400" b="1" dirty="0">
                <a:solidFill>
                  <a:schemeClr val="accent5">
                    <a:lumMod val="50000"/>
                  </a:schemeClr>
                </a:solidFill>
              </a:rPr>
              <a:t>2</a:t>
            </a:r>
            <a:endParaRPr lang="zh-CN" altLang="en-US" sz="1400" dirty="0"/>
          </a:p>
        </p:txBody>
      </p:sp>
      <p:sp>
        <p:nvSpPr>
          <p:cNvPr id="35" name="文本框 34">
            <a:extLst>
              <a:ext uri="{FF2B5EF4-FFF2-40B4-BE49-F238E27FC236}">
                <a16:creationId xmlns:a16="http://schemas.microsoft.com/office/drawing/2014/main" id="{3E17EDD4-83DA-0D41-C86C-3B22C5DC3DD1}"/>
              </a:ext>
            </a:extLst>
          </p:cNvPr>
          <p:cNvSpPr txBox="1"/>
          <p:nvPr/>
        </p:nvSpPr>
        <p:spPr>
          <a:xfrm>
            <a:off x="5762460" y="5229948"/>
            <a:ext cx="415236" cy="307777"/>
          </a:xfrm>
          <a:prstGeom prst="rect">
            <a:avLst/>
          </a:prstGeom>
          <a:noFill/>
        </p:spPr>
        <p:txBody>
          <a:bodyPr wrap="square">
            <a:spAutoFit/>
          </a:bodyPr>
          <a:lstStyle/>
          <a:p>
            <a:r>
              <a:rPr lang="en-US" altLang="ja-JP" sz="1400" b="1" dirty="0">
                <a:solidFill>
                  <a:schemeClr val="accent5">
                    <a:lumMod val="50000"/>
                  </a:schemeClr>
                </a:solidFill>
              </a:rPr>
              <a:t>3</a:t>
            </a:r>
            <a:endParaRPr lang="zh-CN" altLang="en-US" sz="1400" dirty="0"/>
          </a:p>
        </p:txBody>
      </p:sp>
      <p:sp>
        <p:nvSpPr>
          <p:cNvPr id="36" name="文本框 35">
            <a:extLst>
              <a:ext uri="{FF2B5EF4-FFF2-40B4-BE49-F238E27FC236}">
                <a16:creationId xmlns:a16="http://schemas.microsoft.com/office/drawing/2014/main" id="{D08D7F6F-901B-82B4-45A8-555370259F6D}"/>
              </a:ext>
            </a:extLst>
          </p:cNvPr>
          <p:cNvSpPr txBox="1"/>
          <p:nvPr/>
        </p:nvSpPr>
        <p:spPr>
          <a:xfrm>
            <a:off x="8178112" y="5139733"/>
            <a:ext cx="406400" cy="307777"/>
          </a:xfrm>
          <a:prstGeom prst="rect">
            <a:avLst/>
          </a:prstGeom>
          <a:noFill/>
        </p:spPr>
        <p:txBody>
          <a:bodyPr wrap="square">
            <a:spAutoFit/>
          </a:bodyPr>
          <a:lstStyle/>
          <a:p>
            <a:r>
              <a:rPr lang="en-US" altLang="ja-JP" sz="1400" b="1" dirty="0">
                <a:solidFill>
                  <a:schemeClr val="accent5">
                    <a:lumMod val="50000"/>
                  </a:schemeClr>
                </a:solidFill>
              </a:rPr>
              <a:t>4</a:t>
            </a:r>
            <a:endParaRPr lang="zh-CN" altLang="en-US" sz="1400" dirty="0"/>
          </a:p>
        </p:txBody>
      </p:sp>
      <p:cxnSp>
        <p:nvCxnSpPr>
          <p:cNvPr id="37" name="直接箭头连接符 36">
            <a:extLst>
              <a:ext uri="{FF2B5EF4-FFF2-40B4-BE49-F238E27FC236}">
                <a16:creationId xmlns:a16="http://schemas.microsoft.com/office/drawing/2014/main" id="{3F2191DE-716A-AD48-0B99-B3E97A6300DD}"/>
              </a:ext>
            </a:extLst>
          </p:cNvPr>
          <p:cNvCxnSpPr/>
          <p:nvPr/>
        </p:nvCxnSpPr>
        <p:spPr>
          <a:xfrm>
            <a:off x="1085656" y="6333543"/>
            <a:ext cx="10806176"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E1A3931-DEBB-2CB7-EA0D-EADF30D325DE}"/>
              </a:ext>
            </a:extLst>
          </p:cNvPr>
          <p:cNvSpPr txBox="1"/>
          <p:nvPr/>
        </p:nvSpPr>
        <p:spPr>
          <a:xfrm>
            <a:off x="11302552" y="5964211"/>
            <a:ext cx="646176" cy="369332"/>
          </a:xfrm>
          <a:prstGeom prst="rect">
            <a:avLst/>
          </a:prstGeom>
          <a:noFill/>
        </p:spPr>
        <p:txBody>
          <a:bodyPr wrap="square">
            <a:spAutoFit/>
          </a:bodyPr>
          <a:lstStyle/>
          <a:p>
            <a:r>
              <a:rPr lang="ja-JP" altLang="en-US" sz="1800" b="1" dirty="0">
                <a:solidFill>
                  <a:schemeClr val="accent1">
                    <a:lumMod val="50000"/>
                  </a:schemeClr>
                </a:solidFill>
              </a:rPr>
              <a:t>時間</a:t>
            </a:r>
            <a:endParaRPr lang="zh-CN" altLang="en-US" dirty="0"/>
          </a:p>
        </p:txBody>
      </p:sp>
      <p:sp>
        <p:nvSpPr>
          <p:cNvPr id="64" name="矩形 63">
            <a:extLst>
              <a:ext uri="{FF2B5EF4-FFF2-40B4-BE49-F238E27FC236}">
                <a16:creationId xmlns:a16="http://schemas.microsoft.com/office/drawing/2014/main" id="{979B14E2-039D-BADD-07A4-9C4CD1EDDD74}"/>
              </a:ext>
            </a:extLst>
          </p:cNvPr>
          <p:cNvSpPr/>
          <p:nvPr/>
        </p:nvSpPr>
        <p:spPr>
          <a:xfrm>
            <a:off x="110295" y="1888727"/>
            <a:ext cx="12005058" cy="2065277"/>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64">
            <a:extLst>
              <a:ext uri="{FF2B5EF4-FFF2-40B4-BE49-F238E27FC236}">
                <a16:creationId xmlns:a16="http://schemas.microsoft.com/office/drawing/2014/main" id="{B63A45D5-FAD7-4D88-9370-83AD388A99E9}"/>
              </a:ext>
            </a:extLst>
          </p:cNvPr>
          <p:cNvSpPr/>
          <p:nvPr/>
        </p:nvSpPr>
        <p:spPr>
          <a:xfrm>
            <a:off x="2511388" y="2250683"/>
            <a:ext cx="1629664"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67" name="矩形: 圆角 66">
            <a:extLst>
              <a:ext uri="{FF2B5EF4-FFF2-40B4-BE49-F238E27FC236}">
                <a16:creationId xmlns:a16="http://schemas.microsoft.com/office/drawing/2014/main" id="{257BF954-207F-7A72-EB28-EE1ADCD0CF2C}"/>
              </a:ext>
            </a:extLst>
          </p:cNvPr>
          <p:cNvSpPr/>
          <p:nvPr/>
        </p:nvSpPr>
        <p:spPr>
          <a:xfrm>
            <a:off x="6141468" y="2255463"/>
            <a:ext cx="1637225"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68" name="矩形: 圆角 67">
            <a:extLst>
              <a:ext uri="{FF2B5EF4-FFF2-40B4-BE49-F238E27FC236}">
                <a16:creationId xmlns:a16="http://schemas.microsoft.com/office/drawing/2014/main" id="{9CB1F953-B4E8-C467-8CD5-C5D73E78EF68}"/>
              </a:ext>
            </a:extLst>
          </p:cNvPr>
          <p:cNvSpPr/>
          <p:nvPr/>
        </p:nvSpPr>
        <p:spPr>
          <a:xfrm>
            <a:off x="7778693" y="3106224"/>
            <a:ext cx="1898217"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cxnSp>
        <p:nvCxnSpPr>
          <p:cNvPr id="69" name="直接连接符 68">
            <a:extLst>
              <a:ext uri="{FF2B5EF4-FFF2-40B4-BE49-F238E27FC236}">
                <a16:creationId xmlns:a16="http://schemas.microsoft.com/office/drawing/2014/main" id="{09CA175D-1E92-6B29-9462-EEE0A03C2C1C}"/>
              </a:ext>
            </a:extLst>
          </p:cNvPr>
          <p:cNvCxnSpPr>
            <a:cxnSpLocks/>
            <a:stCxn id="65" idx="0"/>
            <a:endCxn id="67" idx="0"/>
          </p:cNvCxnSpPr>
          <p:nvPr/>
        </p:nvCxnSpPr>
        <p:spPr>
          <a:xfrm>
            <a:off x="3326220" y="2250683"/>
            <a:ext cx="3633861" cy="478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7ECB5C63-0E56-57E4-80D6-E3E1D563080A}"/>
              </a:ext>
            </a:extLst>
          </p:cNvPr>
          <p:cNvCxnSpPr>
            <a:cxnSpLocks/>
            <a:stCxn id="65" idx="2"/>
            <a:endCxn id="67" idx="2"/>
          </p:cNvCxnSpPr>
          <p:nvPr/>
        </p:nvCxnSpPr>
        <p:spPr>
          <a:xfrm>
            <a:off x="3326220" y="2669266"/>
            <a:ext cx="3633861" cy="478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F6F0CAAD-E632-DD63-E96F-A6438711B981}"/>
              </a:ext>
            </a:extLst>
          </p:cNvPr>
          <p:cNvSpPr txBox="1"/>
          <p:nvPr/>
        </p:nvSpPr>
        <p:spPr>
          <a:xfrm>
            <a:off x="3429001" y="2189153"/>
            <a:ext cx="3126112" cy="523220"/>
          </a:xfrm>
          <a:prstGeom prst="rect">
            <a:avLst/>
          </a:prstGeom>
          <a:noFill/>
        </p:spPr>
        <p:txBody>
          <a:bodyPr wrap="square">
            <a:spAutoFit/>
          </a:bodyPr>
          <a:lstStyle/>
          <a:p>
            <a:pPr algn="ctr"/>
            <a:r>
              <a:rPr lang="en-US" altLang="zh-CN" sz="1400" dirty="0" err="1"/>
              <a:t>time.sleep</a:t>
            </a:r>
            <a:endParaRPr lang="en-US" altLang="zh-CN" sz="1400" dirty="0"/>
          </a:p>
          <a:p>
            <a:pPr algn="ctr"/>
            <a:r>
              <a:rPr lang="en-US" altLang="zh-CN" sz="1400" dirty="0"/>
              <a:t>(</a:t>
            </a:r>
            <a:r>
              <a:rPr lang="zh-CN" altLang="en-US" sz="1400" b="1" dirty="0">
                <a:solidFill>
                  <a:schemeClr val="accent5">
                    <a:lumMod val="50000"/>
                  </a:schemeClr>
                </a:solidFill>
              </a:rPr>
              <a:t>ブロッキング関数</a:t>
            </a:r>
            <a:r>
              <a:rPr lang="en-US" altLang="zh-CN" sz="1400" dirty="0"/>
              <a:t>)</a:t>
            </a:r>
            <a:endParaRPr lang="zh-CN" altLang="en-US" sz="1400" dirty="0"/>
          </a:p>
        </p:txBody>
      </p:sp>
      <p:sp>
        <p:nvSpPr>
          <p:cNvPr id="74" name="文本框 73">
            <a:extLst>
              <a:ext uri="{FF2B5EF4-FFF2-40B4-BE49-F238E27FC236}">
                <a16:creationId xmlns:a16="http://schemas.microsoft.com/office/drawing/2014/main" id="{A7D177D7-7812-3A03-7DF8-A4DCB44FD7A6}"/>
              </a:ext>
            </a:extLst>
          </p:cNvPr>
          <p:cNvSpPr txBox="1"/>
          <p:nvPr/>
        </p:nvSpPr>
        <p:spPr>
          <a:xfrm>
            <a:off x="433139" y="2284870"/>
            <a:ext cx="1148325" cy="369332"/>
          </a:xfrm>
          <a:prstGeom prst="rect">
            <a:avLst/>
          </a:prstGeom>
          <a:noFill/>
        </p:spPr>
        <p:txBody>
          <a:bodyPr wrap="square">
            <a:spAutoFit/>
          </a:bodyPr>
          <a:lstStyle/>
          <a:p>
            <a:r>
              <a:rPr lang="zh-CN" altLang="en-US" sz="1800" b="1" dirty="0">
                <a:solidFill>
                  <a:schemeClr val="accent5">
                    <a:lumMod val="50000"/>
                  </a:schemeClr>
                </a:solidFill>
              </a:rPr>
              <a:t>スレッド</a:t>
            </a:r>
            <a:endParaRPr lang="zh-CN" altLang="en-US" sz="1800" dirty="0"/>
          </a:p>
        </p:txBody>
      </p:sp>
      <p:cxnSp>
        <p:nvCxnSpPr>
          <p:cNvPr id="76" name="直接箭头连接符 75">
            <a:extLst>
              <a:ext uri="{FF2B5EF4-FFF2-40B4-BE49-F238E27FC236}">
                <a16:creationId xmlns:a16="http://schemas.microsoft.com/office/drawing/2014/main" id="{0CF58CB6-035B-E2D8-8844-D34CB315A5D9}"/>
              </a:ext>
            </a:extLst>
          </p:cNvPr>
          <p:cNvCxnSpPr>
            <a:cxnSpLocks/>
            <a:stCxn id="74" idx="3"/>
            <a:endCxn id="65" idx="1"/>
          </p:cNvCxnSpPr>
          <p:nvPr/>
        </p:nvCxnSpPr>
        <p:spPr>
          <a:xfrm flipV="1">
            <a:off x="1581464" y="2459975"/>
            <a:ext cx="929924" cy="9561"/>
          </a:xfrm>
          <a:prstGeom prst="straightConnector1">
            <a:avLst/>
          </a:prstGeom>
          <a:ln w="28575">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连接符: 曲线 76">
            <a:extLst>
              <a:ext uri="{FF2B5EF4-FFF2-40B4-BE49-F238E27FC236}">
                <a16:creationId xmlns:a16="http://schemas.microsoft.com/office/drawing/2014/main" id="{C10B9E27-F38C-1482-6012-BBAC5DF6BDCF}"/>
              </a:ext>
            </a:extLst>
          </p:cNvPr>
          <p:cNvCxnSpPr>
            <a:cxnSpLocks/>
            <a:stCxn id="67" idx="3"/>
            <a:endCxn id="68" idx="0"/>
          </p:cNvCxnSpPr>
          <p:nvPr/>
        </p:nvCxnSpPr>
        <p:spPr>
          <a:xfrm>
            <a:off x="7778693" y="2464755"/>
            <a:ext cx="949109" cy="641469"/>
          </a:xfrm>
          <a:prstGeom prst="curvedConnector2">
            <a:avLst/>
          </a:prstGeom>
          <a:ln w="28575">
            <a:solidFill>
              <a:schemeClr val="accent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94AE1B20-4621-9400-3616-5AF7E633DE31}"/>
              </a:ext>
            </a:extLst>
          </p:cNvPr>
          <p:cNvSpPr txBox="1"/>
          <p:nvPr/>
        </p:nvSpPr>
        <p:spPr>
          <a:xfrm>
            <a:off x="1788728" y="2154103"/>
            <a:ext cx="406400" cy="307777"/>
          </a:xfrm>
          <a:prstGeom prst="rect">
            <a:avLst/>
          </a:prstGeom>
          <a:noFill/>
        </p:spPr>
        <p:txBody>
          <a:bodyPr wrap="square">
            <a:spAutoFit/>
          </a:bodyPr>
          <a:lstStyle/>
          <a:p>
            <a:r>
              <a:rPr lang="ja-JP" altLang="en-US" sz="1400" b="1" dirty="0">
                <a:solidFill>
                  <a:schemeClr val="accent5">
                    <a:lumMod val="50000"/>
                  </a:schemeClr>
                </a:solidFill>
              </a:rPr>
              <a:t>１</a:t>
            </a:r>
            <a:endParaRPr lang="zh-CN" altLang="en-US" sz="1400" dirty="0"/>
          </a:p>
        </p:txBody>
      </p:sp>
      <p:sp>
        <p:nvSpPr>
          <p:cNvPr id="81" name="文本框 80">
            <a:extLst>
              <a:ext uri="{FF2B5EF4-FFF2-40B4-BE49-F238E27FC236}">
                <a16:creationId xmlns:a16="http://schemas.microsoft.com/office/drawing/2014/main" id="{491AE9E6-9E69-C07A-6455-FC9F3070FB5A}"/>
              </a:ext>
            </a:extLst>
          </p:cNvPr>
          <p:cNvSpPr txBox="1"/>
          <p:nvPr/>
        </p:nvSpPr>
        <p:spPr>
          <a:xfrm>
            <a:off x="8446003" y="2405100"/>
            <a:ext cx="406400" cy="307777"/>
          </a:xfrm>
          <a:prstGeom prst="rect">
            <a:avLst/>
          </a:prstGeom>
          <a:noFill/>
        </p:spPr>
        <p:txBody>
          <a:bodyPr wrap="square">
            <a:spAutoFit/>
          </a:bodyPr>
          <a:lstStyle/>
          <a:p>
            <a:r>
              <a:rPr lang="en-US" altLang="ja-JP" sz="1400" b="1" dirty="0">
                <a:solidFill>
                  <a:schemeClr val="accent5">
                    <a:lumMod val="50000"/>
                  </a:schemeClr>
                </a:solidFill>
              </a:rPr>
              <a:t>2</a:t>
            </a:r>
            <a:endParaRPr lang="zh-CN" altLang="en-US" sz="1400" dirty="0"/>
          </a:p>
        </p:txBody>
      </p:sp>
      <p:cxnSp>
        <p:nvCxnSpPr>
          <p:cNvPr id="84" name="直接箭头连接符 83">
            <a:extLst>
              <a:ext uri="{FF2B5EF4-FFF2-40B4-BE49-F238E27FC236}">
                <a16:creationId xmlns:a16="http://schemas.microsoft.com/office/drawing/2014/main" id="{101B4081-3146-FFC7-3CCF-32BAAB6AF158}"/>
              </a:ext>
            </a:extLst>
          </p:cNvPr>
          <p:cNvCxnSpPr/>
          <p:nvPr/>
        </p:nvCxnSpPr>
        <p:spPr>
          <a:xfrm>
            <a:off x="1085656" y="3775233"/>
            <a:ext cx="10806176"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5" name="文本框 84">
            <a:extLst>
              <a:ext uri="{FF2B5EF4-FFF2-40B4-BE49-F238E27FC236}">
                <a16:creationId xmlns:a16="http://schemas.microsoft.com/office/drawing/2014/main" id="{4B5294F9-E9B5-0AC7-AD34-E6977B4533D9}"/>
              </a:ext>
            </a:extLst>
          </p:cNvPr>
          <p:cNvSpPr txBox="1"/>
          <p:nvPr/>
        </p:nvSpPr>
        <p:spPr>
          <a:xfrm>
            <a:off x="11245656" y="3489391"/>
            <a:ext cx="646176" cy="369332"/>
          </a:xfrm>
          <a:prstGeom prst="rect">
            <a:avLst/>
          </a:prstGeom>
          <a:noFill/>
        </p:spPr>
        <p:txBody>
          <a:bodyPr wrap="square">
            <a:spAutoFit/>
          </a:bodyPr>
          <a:lstStyle/>
          <a:p>
            <a:r>
              <a:rPr lang="ja-JP" altLang="en-US" sz="1800" b="1" dirty="0">
                <a:solidFill>
                  <a:schemeClr val="accent1">
                    <a:lumMod val="50000"/>
                  </a:schemeClr>
                </a:solidFill>
              </a:rPr>
              <a:t>時間</a:t>
            </a:r>
            <a:endParaRPr lang="zh-CN" altLang="en-US" dirty="0"/>
          </a:p>
        </p:txBody>
      </p:sp>
      <p:sp>
        <p:nvSpPr>
          <p:cNvPr id="88" name="文本框 87">
            <a:extLst>
              <a:ext uri="{FF2B5EF4-FFF2-40B4-BE49-F238E27FC236}">
                <a16:creationId xmlns:a16="http://schemas.microsoft.com/office/drawing/2014/main" id="{3EAA6AEA-E56E-FF40-704B-00502E486149}"/>
              </a:ext>
            </a:extLst>
          </p:cNvPr>
          <p:cNvSpPr txBox="1"/>
          <p:nvPr/>
        </p:nvSpPr>
        <p:spPr>
          <a:xfrm>
            <a:off x="2497104" y="1954348"/>
            <a:ext cx="1115792" cy="338554"/>
          </a:xfrm>
          <a:prstGeom prst="rect">
            <a:avLst/>
          </a:prstGeom>
          <a:noFill/>
        </p:spPr>
        <p:txBody>
          <a:bodyPr wrap="square">
            <a:spAutoFit/>
          </a:bodyPr>
          <a:lstStyle/>
          <a:p>
            <a:r>
              <a:rPr lang="ja-JP" altLang="en-US" sz="1600" b="1" dirty="0">
                <a:solidFill>
                  <a:schemeClr val="accent5">
                    <a:lumMod val="50000"/>
                  </a:schemeClr>
                </a:solidFill>
              </a:rPr>
              <a:t>タスク１</a:t>
            </a:r>
            <a:endParaRPr lang="zh-CN" altLang="en-US" sz="1600" dirty="0"/>
          </a:p>
        </p:txBody>
      </p:sp>
      <p:sp>
        <p:nvSpPr>
          <p:cNvPr id="89" name="文本框 88">
            <a:extLst>
              <a:ext uri="{FF2B5EF4-FFF2-40B4-BE49-F238E27FC236}">
                <a16:creationId xmlns:a16="http://schemas.microsoft.com/office/drawing/2014/main" id="{223D4B0D-ABF1-7A30-DF68-DA6C8998B288}"/>
              </a:ext>
            </a:extLst>
          </p:cNvPr>
          <p:cNvSpPr txBox="1"/>
          <p:nvPr/>
        </p:nvSpPr>
        <p:spPr>
          <a:xfrm>
            <a:off x="7709768" y="2809415"/>
            <a:ext cx="1018033" cy="338554"/>
          </a:xfrm>
          <a:prstGeom prst="rect">
            <a:avLst/>
          </a:prstGeom>
          <a:noFill/>
        </p:spPr>
        <p:txBody>
          <a:bodyPr wrap="square">
            <a:spAutoFit/>
          </a:bodyPr>
          <a:lstStyle/>
          <a:p>
            <a:r>
              <a:rPr lang="ja-JP" altLang="en-US" sz="1600" b="1" dirty="0">
                <a:solidFill>
                  <a:schemeClr val="accent5">
                    <a:lumMod val="50000"/>
                  </a:schemeClr>
                </a:solidFill>
              </a:rPr>
              <a:t>タスク２</a:t>
            </a:r>
            <a:endParaRPr lang="zh-CN" altLang="en-US" sz="1600" dirty="0"/>
          </a:p>
        </p:txBody>
      </p:sp>
      <p:sp>
        <p:nvSpPr>
          <p:cNvPr id="90" name="文本框 89">
            <a:extLst>
              <a:ext uri="{FF2B5EF4-FFF2-40B4-BE49-F238E27FC236}">
                <a16:creationId xmlns:a16="http://schemas.microsoft.com/office/drawing/2014/main" id="{F007BEA3-0A82-3FDC-F0F4-6ECEB053A958}"/>
              </a:ext>
            </a:extLst>
          </p:cNvPr>
          <p:cNvSpPr txBox="1"/>
          <p:nvPr/>
        </p:nvSpPr>
        <p:spPr>
          <a:xfrm>
            <a:off x="2450304" y="4516208"/>
            <a:ext cx="1105696" cy="338554"/>
          </a:xfrm>
          <a:prstGeom prst="rect">
            <a:avLst/>
          </a:prstGeom>
          <a:noFill/>
        </p:spPr>
        <p:txBody>
          <a:bodyPr wrap="square">
            <a:spAutoFit/>
          </a:bodyPr>
          <a:lstStyle/>
          <a:p>
            <a:r>
              <a:rPr lang="ja-JP" altLang="en-US" sz="1600" b="1" dirty="0">
                <a:solidFill>
                  <a:schemeClr val="accent5">
                    <a:lumMod val="50000"/>
                  </a:schemeClr>
                </a:solidFill>
              </a:rPr>
              <a:t>タスク１</a:t>
            </a:r>
            <a:endParaRPr lang="zh-CN" altLang="en-US" sz="1600" dirty="0"/>
          </a:p>
        </p:txBody>
      </p:sp>
      <p:sp>
        <p:nvSpPr>
          <p:cNvPr id="91" name="文本框 90">
            <a:extLst>
              <a:ext uri="{FF2B5EF4-FFF2-40B4-BE49-F238E27FC236}">
                <a16:creationId xmlns:a16="http://schemas.microsoft.com/office/drawing/2014/main" id="{996A5A9F-21C8-BC02-EA95-BD3341309325}"/>
              </a:ext>
            </a:extLst>
          </p:cNvPr>
          <p:cNvSpPr txBox="1"/>
          <p:nvPr/>
        </p:nvSpPr>
        <p:spPr>
          <a:xfrm>
            <a:off x="4040453" y="5377832"/>
            <a:ext cx="1038043" cy="338554"/>
          </a:xfrm>
          <a:prstGeom prst="rect">
            <a:avLst/>
          </a:prstGeom>
          <a:noFill/>
        </p:spPr>
        <p:txBody>
          <a:bodyPr wrap="square">
            <a:spAutoFit/>
          </a:bodyPr>
          <a:lstStyle/>
          <a:p>
            <a:r>
              <a:rPr lang="ja-JP" altLang="en-US" sz="1600" b="1" dirty="0">
                <a:solidFill>
                  <a:schemeClr val="accent5">
                    <a:lumMod val="50000"/>
                  </a:schemeClr>
                </a:solidFill>
              </a:rPr>
              <a:t>タスク２</a:t>
            </a:r>
            <a:endParaRPr lang="zh-CN" altLang="en-US" sz="1600" dirty="0"/>
          </a:p>
        </p:txBody>
      </p:sp>
      <p:sp>
        <p:nvSpPr>
          <p:cNvPr id="92" name="文本框 91">
            <a:extLst>
              <a:ext uri="{FF2B5EF4-FFF2-40B4-BE49-F238E27FC236}">
                <a16:creationId xmlns:a16="http://schemas.microsoft.com/office/drawing/2014/main" id="{B4A6AC57-7366-A718-5569-649D40B759AD}"/>
              </a:ext>
            </a:extLst>
          </p:cNvPr>
          <p:cNvSpPr txBox="1"/>
          <p:nvPr/>
        </p:nvSpPr>
        <p:spPr>
          <a:xfrm>
            <a:off x="3159073" y="4761943"/>
            <a:ext cx="3910851" cy="523220"/>
          </a:xfrm>
          <a:prstGeom prst="rect">
            <a:avLst/>
          </a:prstGeom>
          <a:noFill/>
        </p:spPr>
        <p:txBody>
          <a:bodyPr wrap="square">
            <a:spAutoFit/>
          </a:bodyPr>
          <a:lstStyle/>
          <a:p>
            <a:pPr algn="ctr"/>
            <a:r>
              <a:rPr lang="en-US" altLang="zh-CN" sz="1400" dirty="0" err="1"/>
              <a:t>asnycio.sleep</a:t>
            </a:r>
            <a:endParaRPr lang="en-US" altLang="zh-CN" sz="1400" dirty="0"/>
          </a:p>
          <a:p>
            <a:pPr algn="ctr"/>
            <a:r>
              <a:rPr lang="en-US" altLang="zh-CN" sz="1400" dirty="0"/>
              <a:t>(</a:t>
            </a:r>
            <a:r>
              <a:rPr lang="ja-JP" altLang="en-US" sz="1400" b="1" dirty="0">
                <a:solidFill>
                  <a:schemeClr val="accent5">
                    <a:lumMod val="50000"/>
                  </a:schemeClr>
                </a:solidFill>
              </a:rPr>
              <a:t>ノン</a:t>
            </a:r>
            <a:r>
              <a:rPr lang="zh-CN" altLang="en-US" sz="1400" b="1" dirty="0">
                <a:solidFill>
                  <a:schemeClr val="accent5">
                    <a:lumMod val="50000"/>
                  </a:schemeClr>
                </a:solidFill>
              </a:rPr>
              <a:t>ブロッキング関数</a:t>
            </a:r>
            <a:r>
              <a:rPr lang="en-US" altLang="zh-CN" sz="1400" dirty="0"/>
              <a:t>)</a:t>
            </a:r>
            <a:endParaRPr lang="zh-CN" altLang="en-US" sz="1400" dirty="0"/>
          </a:p>
        </p:txBody>
      </p:sp>
      <p:cxnSp>
        <p:nvCxnSpPr>
          <p:cNvPr id="94" name="直接连接符 93">
            <a:extLst>
              <a:ext uri="{FF2B5EF4-FFF2-40B4-BE49-F238E27FC236}">
                <a16:creationId xmlns:a16="http://schemas.microsoft.com/office/drawing/2014/main" id="{803E369A-BDE7-1958-DE9E-019133660F9A}"/>
              </a:ext>
            </a:extLst>
          </p:cNvPr>
          <p:cNvCxnSpPr>
            <a:cxnSpLocks/>
            <a:endCxn id="104" idx="0"/>
          </p:cNvCxnSpPr>
          <p:nvPr/>
        </p:nvCxnSpPr>
        <p:spPr>
          <a:xfrm flipV="1">
            <a:off x="8571828" y="3100928"/>
            <a:ext cx="2358564" cy="31128"/>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6BC82126-0914-80C3-FBFC-447018B9E9DB}"/>
              </a:ext>
            </a:extLst>
          </p:cNvPr>
          <p:cNvCxnSpPr>
            <a:cxnSpLocks/>
            <a:stCxn id="68" idx="2"/>
            <a:endCxn id="104" idx="2"/>
          </p:cNvCxnSpPr>
          <p:nvPr/>
        </p:nvCxnSpPr>
        <p:spPr>
          <a:xfrm flipV="1">
            <a:off x="8727802" y="3519511"/>
            <a:ext cx="2202590" cy="5296"/>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2959491D-1463-EFE0-5D72-2181B62BEAC1}"/>
              </a:ext>
            </a:extLst>
          </p:cNvPr>
          <p:cNvSpPr txBox="1"/>
          <p:nvPr/>
        </p:nvSpPr>
        <p:spPr>
          <a:xfrm>
            <a:off x="58452" y="4169234"/>
            <a:ext cx="9398476" cy="307777"/>
          </a:xfrm>
          <a:prstGeom prst="rect">
            <a:avLst/>
          </a:prstGeom>
          <a:noFill/>
        </p:spPr>
        <p:txBody>
          <a:bodyPr wrap="square">
            <a:spAutoFit/>
          </a:bodyPr>
          <a:lstStyle/>
          <a:p>
            <a:r>
              <a:rPr lang="ja-JP" altLang="en-US" sz="1400" b="1" dirty="0">
                <a:solidFill>
                  <a:schemeClr val="accent5">
                    <a:lumMod val="50000"/>
                  </a:schemeClr>
                </a:solidFill>
              </a:rPr>
              <a:t>タスクの実行中にスレッドが</a:t>
            </a:r>
            <a:r>
              <a:rPr lang="ja-JP" altLang="en-US" sz="1400" b="1" u="sng" dirty="0">
                <a:solidFill>
                  <a:schemeClr val="accent5">
                    <a:lumMod val="50000"/>
                  </a:schemeClr>
                </a:solidFill>
              </a:rPr>
              <a:t>ノン</a:t>
            </a:r>
            <a:r>
              <a:rPr lang="zh-CN" altLang="en-US" sz="1400" b="1" u="sng" dirty="0">
                <a:solidFill>
                  <a:schemeClr val="accent5">
                    <a:lumMod val="50000"/>
                  </a:schemeClr>
                </a:solidFill>
              </a:rPr>
              <a:t>ブロッキング</a:t>
            </a:r>
            <a:r>
              <a:rPr lang="zh-CN" altLang="en-US" sz="1400" b="1" dirty="0">
                <a:solidFill>
                  <a:schemeClr val="accent5">
                    <a:lumMod val="50000"/>
                  </a:schemeClr>
                </a:solidFill>
              </a:rPr>
              <a:t>関数</a:t>
            </a:r>
            <a:r>
              <a:rPr lang="ja-JP" altLang="en-US" sz="1400" b="1" dirty="0">
                <a:solidFill>
                  <a:schemeClr val="accent5">
                    <a:lumMod val="50000"/>
                  </a:schemeClr>
                </a:solidFill>
              </a:rPr>
              <a:t>に遭遇した場合｜例：</a:t>
            </a:r>
            <a:r>
              <a:rPr lang="en-US" altLang="zh-CN" sz="1400" dirty="0"/>
              <a:t> </a:t>
            </a:r>
            <a:r>
              <a:rPr lang="en-US" altLang="zh-CN" sz="1400" dirty="0" err="1"/>
              <a:t>asnycio.sleep</a:t>
            </a:r>
            <a:r>
              <a:rPr lang="en-US" altLang="zh-CN" sz="1400" dirty="0"/>
              <a:t>(),  </a:t>
            </a:r>
            <a:r>
              <a:rPr lang="en-US" altLang="zh-CN" sz="1400" dirty="0" err="1"/>
              <a:t>aiohttp</a:t>
            </a:r>
            <a:r>
              <a:rPr lang="ja-JP" altLang="en-US" sz="1400" dirty="0"/>
              <a:t>ライブラリの関数</a:t>
            </a:r>
            <a:endParaRPr lang="zh-CN" altLang="en-US" sz="1400" b="1" dirty="0">
              <a:solidFill>
                <a:schemeClr val="accent5">
                  <a:lumMod val="50000"/>
                </a:schemeClr>
              </a:solidFill>
            </a:endParaRPr>
          </a:p>
        </p:txBody>
      </p:sp>
      <p:sp>
        <p:nvSpPr>
          <p:cNvPr id="104" name="矩形: 圆角 103">
            <a:extLst>
              <a:ext uri="{FF2B5EF4-FFF2-40B4-BE49-F238E27FC236}">
                <a16:creationId xmlns:a16="http://schemas.microsoft.com/office/drawing/2014/main" id="{9D38C795-7620-7AFE-AEEF-5634D0F24FEC}"/>
              </a:ext>
            </a:extLst>
          </p:cNvPr>
          <p:cNvSpPr/>
          <p:nvPr/>
        </p:nvSpPr>
        <p:spPr>
          <a:xfrm>
            <a:off x="10468823" y="3100928"/>
            <a:ext cx="923138"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105" name="文本框 104">
            <a:extLst>
              <a:ext uri="{FF2B5EF4-FFF2-40B4-BE49-F238E27FC236}">
                <a16:creationId xmlns:a16="http://schemas.microsoft.com/office/drawing/2014/main" id="{397601A1-699A-F77B-0E8D-FB1483D1B4DF}"/>
              </a:ext>
            </a:extLst>
          </p:cNvPr>
          <p:cNvSpPr txBox="1"/>
          <p:nvPr/>
        </p:nvSpPr>
        <p:spPr>
          <a:xfrm>
            <a:off x="9688839" y="3179965"/>
            <a:ext cx="784352" cy="307777"/>
          </a:xfrm>
          <a:prstGeom prst="rect">
            <a:avLst/>
          </a:prstGeom>
          <a:noFill/>
        </p:spPr>
        <p:txBody>
          <a:bodyPr wrap="square">
            <a:spAutoFit/>
          </a:bodyPr>
          <a:lstStyle/>
          <a:p>
            <a:pPr algn="ctr"/>
            <a:r>
              <a:rPr lang="en-US" altLang="zh-CN" sz="1400" dirty="0"/>
              <a:t>I/O</a:t>
            </a:r>
            <a:r>
              <a:rPr lang="ja-JP" altLang="en-US" sz="1400" dirty="0"/>
              <a:t>時間</a:t>
            </a:r>
            <a:endParaRPr lang="zh-CN" altLang="en-US" sz="1400" dirty="0"/>
          </a:p>
        </p:txBody>
      </p:sp>
      <p:sp>
        <p:nvSpPr>
          <p:cNvPr id="119" name="矩形: 圆角 118">
            <a:extLst>
              <a:ext uri="{FF2B5EF4-FFF2-40B4-BE49-F238E27FC236}">
                <a16:creationId xmlns:a16="http://schemas.microsoft.com/office/drawing/2014/main" id="{2E105FEC-D8E5-6EEA-591A-AD44C03B5550}"/>
              </a:ext>
            </a:extLst>
          </p:cNvPr>
          <p:cNvSpPr/>
          <p:nvPr/>
        </p:nvSpPr>
        <p:spPr>
          <a:xfrm>
            <a:off x="4205279" y="5748546"/>
            <a:ext cx="1898217"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cxnSp>
        <p:nvCxnSpPr>
          <p:cNvPr id="121" name="直接连接符 120">
            <a:extLst>
              <a:ext uri="{FF2B5EF4-FFF2-40B4-BE49-F238E27FC236}">
                <a16:creationId xmlns:a16="http://schemas.microsoft.com/office/drawing/2014/main" id="{AAE4E26F-39DB-A3B4-B988-D40187E3DADD}"/>
              </a:ext>
            </a:extLst>
          </p:cNvPr>
          <p:cNvCxnSpPr>
            <a:cxnSpLocks/>
            <a:stCxn id="119" idx="0"/>
            <a:endCxn id="123" idx="0"/>
          </p:cNvCxnSpPr>
          <p:nvPr/>
        </p:nvCxnSpPr>
        <p:spPr>
          <a:xfrm flipV="1">
            <a:off x="5154388" y="5737141"/>
            <a:ext cx="3081649" cy="114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A7D2E311-4498-6372-A5DA-2DE58EDFDA63}"/>
              </a:ext>
            </a:extLst>
          </p:cNvPr>
          <p:cNvCxnSpPr>
            <a:cxnSpLocks/>
            <a:stCxn id="119" idx="2"/>
            <a:endCxn id="123" idx="2"/>
          </p:cNvCxnSpPr>
          <p:nvPr/>
        </p:nvCxnSpPr>
        <p:spPr>
          <a:xfrm flipV="1">
            <a:off x="5154388" y="6155724"/>
            <a:ext cx="3081649" cy="11405"/>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23" name="矩形: 圆角 122">
            <a:extLst>
              <a:ext uri="{FF2B5EF4-FFF2-40B4-BE49-F238E27FC236}">
                <a16:creationId xmlns:a16="http://schemas.microsoft.com/office/drawing/2014/main" id="{6ED77CBC-520E-201E-4879-ECCBABA8FBF1}"/>
              </a:ext>
            </a:extLst>
          </p:cNvPr>
          <p:cNvSpPr/>
          <p:nvPr/>
        </p:nvSpPr>
        <p:spPr>
          <a:xfrm>
            <a:off x="7774468" y="5737141"/>
            <a:ext cx="923138"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124" name="文本框 123">
            <a:extLst>
              <a:ext uri="{FF2B5EF4-FFF2-40B4-BE49-F238E27FC236}">
                <a16:creationId xmlns:a16="http://schemas.microsoft.com/office/drawing/2014/main" id="{33F60CEF-422D-1972-170A-B3CD8B448F0C}"/>
              </a:ext>
            </a:extLst>
          </p:cNvPr>
          <p:cNvSpPr txBox="1"/>
          <p:nvPr/>
        </p:nvSpPr>
        <p:spPr>
          <a:xfrm>
            <a:off x="6177696" y="5813964"/>
            <a:ext cx="1492418" cy="307777"/>
          </a:xfrm>
          <a:prstGeom prst="rect">
            <a:avLst/>
          </a:prstGeom>
          <a:noFill/>
        </p:spPr>
        <p:txBody>
          <a:bodyPr wrap="square">
            <a:spAutoFit/>
          </a:bodyPr>
          <a:lstStyle/>
          <a:p>
            <a:pPr algn="ctr"/>
            <a:r>
              <a:rPr lang="en-US" altLang="zh-CN" sz="1400" dirty="0"/>
              <a:t>I/O</a:t>
            </a:r>
            <a:r>
              <a:rPr lang="ja-JP" altLang="en-US" sz="1400" dirty="0"/>
              <a:t>時間＋待機</a:t>
            </a:r>
            <a:endParaRPr lang="zh-CN" altLang="en-US" sz="1400" dirty="0"/>
          </a:p>
        </p:txBody>
      </p:sp>
    </p:spTree>
    <p:extLst>
      <p:ext uri="{BB962C8B-B14F-4D97-AF65-F5344CB8AC3E}">
        <p14:creationId xmlns:p14="http://schemas.microsoft.com/office/powerpoint/2010/main" val="383718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530574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54.6: Common Misconception about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asyncio</a:t>
            </a:r>
            <a:endPar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p:txBody>
      </p:sp>
      <p:sp>
        <p:nvSpPr>
          <p:cNvPr id="5" name="文本框 4">
            <a:extLst>
              <a:ext uri="{FF2B5EF4-FFF2-40B4-BE49-F238E27FC236}">
                <a16:creationId xmlns:a16="http://schemas.microsoft.com/office/drawing/2014/main" id="{1C246AA4-FF1B-6758-765E-32394312EB54}"/>
              </a:ext>
            </a:extLst>
          </p:cNvPr>
          <p:cNvSpPr txBox="1"/>
          <p:nvPr/>
        </p:nvSpPr>
        <p:spPr>
          <a:xfrm>
            <a:off x="138176" y="621846"/>
            <a:ext cx="9428480" cy="369332"/>
          </a:xfrm>
          <a:prstGeom prst="rect">
            <a:avLst/>
          </a:prstGeom>
          <a:noFill/>
        </p:spPr>
        <p:txBody>
          <a:bodyPr wrap="square">
            <a:spAutoFit/>
          </a:bodyPr>
          <a:lstStyle/>
          <a:p>
            <a:r>
              <a:rPr lang="zh-CN" altLang="en-US" b="1" dirty="0">
                <a:solidFill>
                  <a:schemeClr val="accent5">
                    <a:lumMod val="50000"/>
                  </a:schemeClr>
                </a:solidFill>
              </a:rPr>
              <a:t>asnycio に関する最も一般的な</a:t>
            </a:r>
            <a:r>
              <a:rPr lang="zh-CN" altLang="en-US" b="1" u="sng" dirty="0">
                <a:solidFill>
                  <a:schemeClr val="accent5">
                    <a:lumMod val="50000"/>
                  </a:schemeClr>
                </a:solidFill>
              </a:rPr>
              <a:t>誤解</a:t>
            </a:r>
            <a:r>
              <a:rPr lang="zh-CN" altLang="en-US" b="1" dirty="0">
                <a:solidFill>
                  <a:schemeClr val="accent5">
                    <a:lumMod val="50000"/>
                  </a:schemeClr>
                </a:solidFill>
              </a:rPr>
              <a:t>は、任意のタスクを並行して実行できるというもの</a:t>
            </a:r>
          </a:p>
        </p:txBody>
      </p:sp>
      <p:sp>
        <p:nvSpPr>
          <p:cNvPr id="14" name="文本框 13">
            <a:extLst>
              <a:ext uri="{FF2B5EF4-FFF2-40B4-BE49-F238E27FC236}">
                <a16:creationId xmlns:a16="http://schemas.microsoft.com/office/drawing/2014/main" id="{7D01086A-F431-9450-4830-177D38A53DE9}"/>
              </a:ext>
            </a:extLst>
          </p:cNvPr>
          <p:cNvSpPr txBox="1"/>
          <p:nvPr/>
        </p:nvSpPr>
        <p:spPr>
          <a:xfrm>
            <a:off x="446024" y="991178"/>
            <a:ext cx="11571224" cy="338554"/>
          </a:xfrm>
          <a:prstGeom prst="rect">
            <a:avLst/>
          </a:prstGeom>
          <a:noFill/>
        </p:spPr>
        <p:txBody>
          <a:bodyPr wrap="square">
            <a:spAutoFit/>
          </a:bodyPr>
          <a:lstStyle/>
          <a:p>
            <a:r>
              <a:rPr lang="zh-CN" altLang="en-US" sz="1600" b="1" dirty="0">
                <a:solidFill>
                  <a:schemeClr val="accent5">
                    <a:lumMod val="50000"/>
                  </a:schemeClr>
                </a:solidFill>
              </a:rPr>
              <a:t>asnycio</a:t>
            </a:r>
            <a:r>
              <a:rPr lang="ja-JP" altLang="en-US" sz="1600" b="1" dirty="0">
                <a:solidFill>
                  <a:schemeClr val="accent5">
                    <a:lumMod val="50000"/>
                  </a:schemeClr>
                </a:solidFill>
              </a:rPr>
              <a:t>を使って関数の非同期処理を扱う場合、</a:t>
            </a:r>
            <a:r>
              <a:rPr lang="zh-CN" altLang="en-US" sz="1600" b="1" dirty="0">
                <a:solidFill>
                  <a:schemeClr val="accent5">
                    <a:lumMod val="50000"/>
                  </a:schemeClr>
                </a:solidFill>
              </a:rPr>
              <a:t>ブロッキング関数が完了するまで、他の関数の実行が待たなければならない </a:t>
            </a:r>
          </a:p>
        </p:txBody>
      </p:sp>
      <p:sp>
        <p:nvSpPr>
          <p:cNvPr id="2" name="文本框 1">
            <a:extLst>
              <a:ext uri="{FF2B5EF4-FFF2-40B4-BE49-F238E27FC236}">
                <a16:creationId xmlns:a16="http://schemas.microsoft.com/office/drawing/2014/main" id="{101C7E16-9479-06C6-922D-9A8EF296C620}"/>
              </a:ext>
            </a:extLst>
          </p:cNvPr>
          <p:cNvSpPr txBox="1"/>
          <p:nvPr/>
        </p:nvSpPr>
        <p:spPr>
          <a:xfrm>
            <a:off x="166682" y="2406854"/>
            <a:ext cx="10862505" cy="792781"/>
          </a:xfrm>
          <a:prstGeom prst="rect">
            <a:avLst/>
          </a:prstGeom>
          <a:noFill/>
        </p:spPr>
        <p:txBody>
          <a:bodyPr wrap="square">
            <a:spAutoFit/>
          </a:bodyPr>
          <a:lstStyle/>
          <a:p>
            <a:pPr marL="628650" lvl="1" indent="-171450">
              <a:lnSpc>
                <a:spcPct val="150000"/>
              </a:lnSpc>
              <a:buFont typeface="Arial" panose="020B0604020202020204" pitchFamily="34" charset="0"/>
              <a:buChar char="•"/>
            </a:pPr>
            <a:r>
              <a:rPr lang="ja-JP" altLang="en-US" sz="1600" b="1" dirty="0"/>
              <a:t>ネットワークアクセスなど</a:t>
            </a:r>
            <a:r>
              <a:rPr lang="en-US" altLang="ja-JP" sz="1600" b="1" dirty="0"/>
              <a:t>I/O</a:t>
            </a:r>
            <a:r>
              <a:rPr lang="ja-JP" altLang="en-US" sz="1600" b="1" dirty="0"/>
              <a:t>に負荷をかける処理</a:t>
            </a:r>
            <a:r>
              <a:rPr lang="en-US" altLang="ja-JP" sz="1600" b="1" dirty="0"/>
              <a:t>(I/O</a:t>
            </a:r>
            <a:r>
              <a:rPr lang="ja-JP" altLang="en-US" sz="1600" b="1" dirty="0"/>
              <a:t>バウンド</a:t>
            </a:r>
            <a:r>
              <a:rPr lang="en-US" altLang="ja-JP" sz="1600" b="1" dirty="0"/>
              <a:t>)</a:t>
            </a:r>
            <a:r>
              <a:rPr lang="ja-JP" altLang="en-US" sz="1600" b="1" dirty="0"/>
              <a:t>を扱う場合、</a:t>
            </a:r>
            <a:r>
              <a:rPr lang="en-US" altLang="ja-JP" sz="1600" b="1" dirty="0" err="1"/>
              <a:t>asnycio</a:t>
            </a:r>
            <a:r>
              <a:rPr lang="ja-JP" altLang="en-US" sz="1600" b="1" dirty="0"/>
              <a:t>ライブラリがおすすめ</a:t>
            </a:r>
            <a:endParaRPr lang="en-US" altLang="ja-JP" sz="1600" b="1" dirty="0"/>
          </a:p>
          <a:p>
            <a:pPr lvl="1">
              <a:lnSpc>
                <a:spcPct val="150000"/>
              </a:lnSpc>
            </a:pPr>
            <a:r>
              <a:rPr lang="ja-JP" altLang="en-US" sz="1600" b="1" dirty="0">
                <a:solidFill>
                  <a:schemeClr val="bg1">
                    <a:lumMod val="50000"/>
                  </a:schemeClr>
                </a:solidFill>
              </a:rPr>
              <a:t>　</a:t>
            </a:r>
            <a:r>
              <a:rPr lang="ja-JP" altLang="en-US" sz="1600" b="1" dirty="0">
                <a:solidFill>
                  <a:schemeClr val="tx1">
                    <a:lumMod val="65000"/>
                    <a:lumOff val="35000"/>
                  </a:schemeClr>
                </a:solidFill>
              </a:rPr>
              <a:t>（例：多くのウェブサイトからビデオをダウンロードする場合）</a:t>
            </a:r>
            <a:endParaRPr lang="en-US" altLang="ja-JP" sz="1600" b="1" dirty="0">
              <a:solidFill>
                <a:schemeClr val="tx1">
                  <a:lumMod val="65000"/>
                  <a:lumOff val="35000"/>
                </a:schemeClr>
              </a:solidFill>
            </a:endParaRPr>
          </a:p>
        </p:txBody>
      </p:sp>
      <p:sp>
        <p:nvSpPr>
          <p:cNvPr id="3" name="文本框 2">
            <a:extLst>
              <a:ext uri="{FF2B5EF4-FFF2-40B4-BE49-F238E27FC236}">
                <a16:creationId xmlns:a16="http://schemas.microsoft.com/office/drawing/2014/main" id="{A82E336B-888B-3081-017D-88C2BA025AEE}"/>
              </a:ext>
            </a:extLst>
          </p:cNvPr>
          <p:cNvSpPr txBox="1"/>
          <p:nvPr/>
        </p:nvSpPr>
        <p:spPr>
          <a:xfrm>
            <a:off x="198628" y="3714547"/>
            <a:ext cx="11818620" cy="792781"/>
          </a:xfrm>
          <a:prstGeom prst="rect">
            <a:avLst/>
          </a:prstGeom>
          <a:noFill/>
        </p:spPr>
        <p:txBody>
          <a:bodyPr wrap="square">
            <a:spAutoFit/>
          </a:bodyPr>
          <a:lstStyle/>
          <a:p>
            <a:pPr marL="628650" lvl="1" indent="-171450">
              <a:lnSpc>
                <a:spcPct val="150000"/>
              </a:lnSpc>
              <a:buFont typeface="Arial" panose="020B0604020202020204" pitchFamily="34" charset="0"/>
              <a:buChar char="•"/>
            </a:pPr>
            <a:r>
              <a:rPr lang="en-US" altLang="ja-JP" sz="1600" b="1" i="0" dirty="0">
                <a:effectLst/>
                <a:latin typeface="YakuHanJPs"/>
              </a:rPr>
              <a:t>CPU</a:t>
            </a:r>
            <a:r>
              <a:rPr lang="ja-JP" altLang="en-US" sz="1600" b="1" i="0" dirty="0">
                <a:effectLst/>
                <a:latin typeface="YakuHanJPs"/>
              </a:rPr>
              <a:t>に負荷がかかる計算処理</a:t>
            </a:r>
            <a:r>
              <a:rPr lang="en-US" altLang="ja-JP" sz="1600" b="1" dirty="0"/>
              <a:t>(CPU</a:t>
            </a:r>
            <a:r>
              <a:rPr lang="ja-JP" altLang="en-US" sz="1600" b="1" dirty="0"/>
              <a:t>バウンド</a:t>
            </a:r>
            <a:r>
              <a:rPr lang="en-US" altLang="ja-JP" sz="1600" b="1" dirty="0"/>
              <a:t>)</a:t>
            </a:r>
            <a:r>
              <a:rPr lang="ja-JP" altLang="en-US" sz="1600" b="1" i="0" dirty="0">
                <a:effectLst/>
                <a:latin typeface="YakuHanJPs"/>
              </a:rPr>
              <a:t>などの並列実行</a:t>
            </a:r>
            <a:r>
              <a:rPr lang="ja-JP" altLang="en-US" sz="1600" b="1" dirty="0"/>
              <a:t>は、 </a:t>
            </a:r>
            <a:r>
              <a:rPr lang="en-US" altLang="zh-CN" sz="1600" dirty="0"/>
              <a:t>threads</a:t>
            </a:r>
            <a:r>
              <a:rPr lang="ja-JP" altLang="en-US" sz="1600" dirty="0"/>
              <a:t>ライブラリ、</a:t>
            </a:r>
            <a:r>
              <a:rPr lang="en-US" altLang="zh-CN" sz="1600" dirty="0"/>
              <a:t> multiprocessing</a:t>
            </a:r>
            <a:r>
              <a:rPr lang="ja-JP" altLang="en-US" sz="1600" dirty="0"/>
              <a:t>ライブラリがおすすめ</a:t>
            </a:r>
            <a:endParaRPr lang="en-US" altLang="ja-JP" sz="1600" b="1" dirty="0"/>
          </a:p>
          <a:p>
            <a:pPr lvl="1">
              <a:lnSpc>
                <a:spcPct val="150000"/>
              </a:lnSpc>
            </a:pPr>
            <a:r>
              <a:rPr lang="ja-JP" altLang="en-US" sz="1600" b="1" dirty="0">
                <a:solidFill>
                  <a:schemeClr val="tx1">
                    <a:lumMod val="65000"/>
                    <a:lumOff val="35000"/>
                  </a:schemeClr>
                </a:solidFill>
              </a:rPr>
              <a:t>（例：</a:t>
            </a:r>
            <a:r>
              <a:rPr lang="ja-JP" altLang="en-US" sz="1600" b="1" i="0" dirty="0">
                <a:solidFill>
                  <a:schemeClr val="tx1">
                    <a:lumMod val="65000"/>
                    <a:lumOff val="35000"/>
                  </a:schemeClr>
                </a:solidFill>
                <a:effectLst/>
                <a:latin typeface="arial" panose="020B0604020202020204" pitchFamily="34" charset="0"/>
              </a:rPr>
              <a:t>フィボナッチ数列を計算</a:t>
            </a:r>
            <a:r>
              <a:rPr lang="ja-JP" altLang="en-US" sz="1600" b="1" dirty="0">
                <a:solidFill>
                  <a:schemeClr val="tx1">
                    <a:lumMod val="65000"/>
                    <a:lumOff val="35000"/>
                  </a:schemeClr>
                </a:solidFill>
              </a:rPr>
              <a:t>する場合）</a:t>
            </a:r>
            <a:endParaRPr lang="en-US" altLang="ja-JP" sz="1600" b="1" dirty="0">
              <a:solidFill>
                <a:schemeClr val="tx1">
                  <a:lumMod val="65000"/>
                  <a:lumOff val="35000"/>
                </a:schemeClr>
              </a:solidFill>
            </a:endParaRPr>
          </a:p>
        </p:txBody>
      </p:sp>
      <p:sp>
        <p:nvSpPr>
          <p:cNvPr id="9" name="文本框 8">
            <a:extLst>
              <a:ext uri="{FF2B5EF4-FFF2-40B4-BE49-F238E27FC236}">
                <a16:creationId xmlns:a16="http://schemas.microsoft.com/office/drawing/2014/main" id="{2AA30AD7-2DC2-A451-757D-19C170B960E0}"/>
              </a:ext>
            </a:extLst>
          </p:cNvPr>
          <p:cNvSpPr txBox="1"/>
          <p:nvPr/>
        </p:nvSpPr>
        <p:spPr>
          <a:xfrm>
            <a:off x="166682" y="2037522"/>
            <a:ext cx="6096000" cy="369332"/>
          </a:xfrm>
          <a:prstGeom prst="rect">
            <a:avLst/>
          </a:prstGeom>
          <a:noFill/>
        </p:spPr>
        <p:txBody>
          <a:bodyPr wrap="square">
            <a:spAutoFit/>
          </a:bodyPr>
          <a:lstStyle/>
          <a:p>
            <a:r>
              <a:rPr lang="ja-JP" altLang="en-US" b="1" dirty="0">
                <a:solidFill>
                  <a:schemeClr val="accent5">
                    <a:lumMod val="50000"/>
                  </a:schemeClr>
                </a:solidFill>
              </a:rPr>
              <a:t>まとめ</a:t>
            </a:r>
            <a:endParaRPr lang="zh-CN" altLang="en-US" dirty="0"/>
          </a:p>
        </p:txBody>
      </p:sp>
    </p:spTree>
    <p:extLst>
      <p:ext uri="{BB962C8B-B14F-4D97-AF65-F5344CB8AC3E}">
        <p14:creationId xmlns:p14="http://schemas.microsoft.com/office/powerpoint/2010/main" val="327457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E7853C6-AC5D-439F-B268-5DCA8F004DA2}"/>
              </a:ext>
            </a:extLst>
          </p:cNvPr>
          <p:cNvSpPr txBox="1"/>
          <p:nvPr/>
        </p:nvSpPr>
        <p:spPr>
          <a:xfrm>
            <a:off x="968434" y="2831872"/>
            <a:ext cx="2642532" cy="823752"/>
          </a:xfrm>
          <a:prstGeom prst="rect">
            <a:avLst/>
          </a:prstGeom>
          <a:noFill/>
        </p:spPr>
        <p:txBody>
          <a:bodyPr wrap="square">
            <a:spAutoFit/>
          </a:bodyPr>
          <a:lstStyle/>
          <a:p>
            <a:pPr lvl="1">
              <a:lnSpc>
                <a:spcPct val="150000"/>
              </a:lnSpc>
            </a:pPr>
            <a:r>
              <a:rPr lang="en-US" altLang="ja-JP" sz="3600" b="1" dirty="0">
                <a:solidFill>
                  <a:schemeClr val="accent5">
                    <a:lumMod val="75000"/>
                  </a:schemeClr>
                </a:solidFill>
                <a:latin typeface="+mj-lt"/>
                <a:ea typeface="Yu Mincho Demibold" panose="02020600000000000000" pitchFamily="18" charset="-128"/>
                <a:cs typeface="Times New Roman" panose="02020603050405020304" pitchFamily="18" charset="0"/>
              </a:rPr>
              <a:t>Random</a:t>
            </a:r>
          </a:p>
        </p:txBody>
      </p:sp>
      <p:cxnSp>
        <p:nvCxnSpPr>
          <p:cNvPr id="4" name="直接连接符 3">
            <a:extLst>
              <a:ext uri="{FF2B5EF4-FFF2-40B4-BE49-F238E27FC236}">
                <a16:creationId xmlns:a16="http://schemas.microsoft.com/office/drawing/2014/main" id="{41A37954-061C-4739-908F-520B360B583C}"/>
              </a:ext>
            </a:extLst>
          </p:cNvPr>
          <p:cNvCxnSpPr/>
          <p:nvPr/>
        </p:nvCxnSpPr>
        <p:spPr>
          <a:xfrm>
            <a:off x="138176" y="455168"/>
            <a:ext cx="16337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2" y="44950"/>
            <a:ext cx="2231136" cy="369332"/>
          </a:xfrm>
          <a:prstGeom prst="rect">
            <a:avLst/>
          </a:prstGeom>
          <a:noFill/>
        </p:spPr>
        <p:txBody>
          <a:bodyPr wrap="square">
            <a:spAutoFit/>
          </a:bodyPr>
          <a:lstStyle/>
          <a:p>
            <a:r>
              <a:rPr lang="ja-JP" altLang="en-US" dirty="0"/>
              <a:t>担当する部分</a:t>
            </a:r>
            <a:endParaRPr lang="zh-CN" altLang="en-US" dirty="0"/>
          </a:p>
        </p:txBody>
      </p:sp>
      <p:sp>
        <p:nvSpPr>
          <p:cNvPr id="5" name="文本框 4">
            <a:extLst>
              <a:ext uri="{FF2B5EF4-FFF2-40B4-BE49-F238E27FC236}">
                <a16:creationId xmlns:a16="http://schemas.microsoft.com/office/drawing/2014/main" id="{04F39811-EA7E-4DC4-BB46-AAF5E647A0BE}"/>
              </a:ext>
            </a:extLst>
          </p:cNvPr>
          <p:cNvSpPr txBox="1"/>
          <p:nvPr/>
        </p:nvSpPr>
        <p:spPr>
          <a:xfrm>
            <a:off x="4162131" y="2454276"/>
            <a:ext cx="8117954" cy="1669496"/>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55.1: Creating a random user password</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55.2: Create cryptographically secure random numbers</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55.3: Random and sequences: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shuffe</a:t>
            </a: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 choice and sample</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55.4: Creating random integers and floats: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randint</a:t>
            </a: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randrange</a:t>
            </a: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 random, and uniform</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55.5: Reproducible random numbers: Seed and State</a:t>
            </a:r>
          </a:p>
        </p:txBody>
      </p:sp>
      <p:sp>
        <p:nvSpPr>
          <p:cNvPr id="2" name="左中括号 1">
            <a:extLst>
              <a:ext uri="{FF2B5EF4-FFF2-40B4-BE49-F238E27FC236}">
                <a16:creationId xmlns:a16="http://schemas.microsoft.com/office/drawing/2014/main" id="{9C1C5765-9CE4-4E7C-8962-AEF58B4289AA}"/>
              </a:ext>
            </a:extLst>
          </p:cNvPr>
          <p:cNvSpPr/>
          <p:nvPr/>
        </p:nvSpPr>
        <p:spPr>
          <a:xfrm>
            <a:off x="4585844" y="2520039"/>
            <a:ext cx="82621" cy="1603733"/>
          </a:xfrm>
          <a:prstGeom prst="leftBracket">
            <a:avLst/>
          </a:prstGeom>
          <a:ln w="19050">
            <a:solidFill>
              <a:schemeClr val="bg1">
                <a:lumMod val="50000"/>
              </a:schemeClr>
            </a:solidFill>
            <a:prstDash val="sysDash"/>
            <a:extLst>
              <a:ext uri="{C807C97D-BFC1-408E-A445-0C87EB9F89A2}">
                <ask:lineSketchStyleProps xmlns:ask="http://schemas.microsoft.com/office/drawing/2018/sketchyshapes" sd="1601824333">
                  <a:custGeom>
                    <a:avLst/>
                    <a:gdLst>
                      <a:gd name="connsiteX0" fmla="*/ 52832 w 52832"/>
                      <a:gd name="connsiteY0" fmla="*/ 1861312 h 1861312"/>
                      <a:gd name="connsiteX1" fmla="*/ 0 w 52832"/>
                      <a:gd name="connsiteY1" fmla="*/ 1856910 h 1861312"/>
                      <a:gd name="connsiteX2" fmla="*/ 0 w 52832"/>
                      <a:gd name="connsiteY2" fmla="*/ 1239407 h 1861312"/>
                      <a:gd name="connsiteX3" fmla="*/ 0 w 52832"/>
                      <a:gd name="connsiteY3" fmla="*/ 658955 h 1861312"/>
                      <a:gd name="connsiteX4" fmla="*/ 0 w 52832"/>
                      <a:gd name="connsiteY4" fmla="*/ 4402 h 1861312"/>
                      <a:gd name="connsiteX5" fmla="*/ 52832 w 52832"/>
                      <a:gd name="connsiteY5" fmla="*/ 0 h 1861312"/>
                      <a:gd name="connsiteX6" fmla="*/ 52832 w 52832"/>
                      <a:gd name="connsiteY6" fmla="*/ 564598 h 1861312"/>
                      <a:gd name="connsiteX7" fmla="*/ 52832 w 52832"/>
                      <a:gd name="connsiteY7" fmla="*/ 1147809 h 1861312"/>
                      <a:gd name="connsiteX8" fmla="*/ 52832 w 52832"/>
                      <a:gd name="connsiteY8" fmla="*/ 1861312 h 1861312"/>
                      <a:gd name="connsiteX0" fmla="*/ 52832 w 52832"/>
                      <a:gd name="connsiteY0" fmla="*/ 1861312 h 1861312"/>
                      <a:gd name="connsiteX1" fmla="*/ 0 w 52832"/>
                      <a:gd name="connsiteY1" fmla="*/ 1856910 h 1861312"/>
                      <a:gd name="connsiteX2" fmla="*/ 0 w 52832"/>
                      <a:gd name="connsiteY2" fmla="*/ 1239407 h 1861312"/>
                      <a:gd name="connsiteX3" fmla="*/ 0 w 52832"/>
                      <a:gd name="connsiteY3" fmla="*/ 621905 h 1861312"/>
                      <a:gd name="connsiteX4" fmla="*/ 0 w 52832"/>
                      <a:gd name="connsiteY4" fmla="*/ 4402 h 1861312"/>
                      <a:gd name="connsiteX5" fmla="*/ 52832 w 52832"/>
                      <a:gd name="connsiteY5" fmla="*/ 0 h 186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32" h="1861312" stroke="0" extrusionOk="0">
                        <a:moveTo>
                          <a:pt x="52832" y="1861312"/>
                        </a:moveTo>
                        <a:cubicBezTo>
                          <a:pt x="23801" y="1861405"/>
                          <a:pt x="228" y="1859549"/>
                          <a:pt x="0" y="1856910"/>
                        </a:cubicBezTo>
                        <a:cubicBezTo>
                          <a:pt x="315" y="1665671"/>
                          <a:pt x="30570" y="1456838"/>
                          <a:pt x="0" y="1239407"/>
                        </a:cubicBezTo>
                        <a:cubicBezTo>
                          <a:pt x="-30570" y="1021976"/>
                          <a:pt x="-21445" y="863644"/>
                          <a:pt x="0" y="658955"/>
                        </a:cubicBezTo>
                        <a:cubicBezTo>
                          <a:pt x="21445" y="454266"/>
                          <a:pt x="-21783" y="157498"/>
                          <a:pt x="0" y="4402"/>
                        </a:cubicBezTo>
                        <a:cubicBezTo>
                          <a:pt x="-1453" y="2508"/>
                          <a:pt x="26635" y="2289"/>
                          <a:pt x="52832" y="0"/>
                        </a:cubicBezTo>
                        <a:cubicBezTo>
                          <a:pt x="74383" y="201239"/>
                          <a:pt x="57840" y="386336"/>
                          <a:pt x="52832" y="564598"/>
                        </a:cubicBezTo>
                        <a:cubicBezTo>
                          <a:pt x="47824" y="742860"/>
                          <a:pt x="53332" y="893099"/>
                          <a:pt x="52832" y="1147809"/>
                        </a:cubicBezTo>
                        <a:cubicBezTo>
                          <a:pt x="52332" y="1402519"/>
                          <a:pt x="35373" y="1574254"/>
                          <a:pt x="52832" y="1861312"/>
                        </a:cubicBezTo>
                        <a:close/>
                      </a:path>
                      <a:path w="52832" h="1861312" fill="none" extrusionOk="0">
                        <a:moveTo>
                          <a:pt x="52832" y="1861312"/>
                        </a:moveTo>
                        <a:cubicBezTo>
                          <a:pt x="24051" y="1861687"/>
                          <a:pt x="354" y="1859527"/>
                          <a:pt x="0" y="1856910"/>
                        </a:cubicBezTo>
                        <a:cubicBezTo>
                          <a:pt x="8068" y="1698455"/>
                          <a:pt x="-8576" y="1475095"/>
                          <a:pt x="0" y="1239407"/>
                        </a:cubicBezTo>
                        <a:cubicBezTo>
                          <a:pt x="8576" y="1003719"/>
                          <a:pt x="-14586" y="851736"/>
                          <a:pt x="0" y="621905"/>
                        </a:cubicBezTo>
                        <a:cubicBezTo>
                          <a:pt x="14586" y="392074"/>
                          <a:pt x="26871" y="269670"/>
                          <a:pt x="0" y="4402"/>
                        </a:cubicBezTo>
                        <a:cubicBezTo>
                          <a:pt x="-1654" y="5730"/>
                          <a:pt x="26231" y="2432"/>
                          <a:pt x="52832" y="0"/>
                        </a:cubicBezTo>
                      </a:path>
                      <a:path w="52832" h="1861312" fill="none" stroke="0" extrusionOk="0">
                        <a:moveTo>
                          <a:pt x="52832" y="1861312"/>
                        </a:moveTo>
                        <a:cubicBezTo>
                          <a:pt x="23875" y="1861222"/>
                          <a:pt x="-240" y="1859039"/>
                          <a:pt x="0" y="1856910"/>
                        </a:cubicBezTo>
                        <a:cubicBezTo>
                          <a:pt x="17347" y="1634709"/>
                          <a:pt x="-9736" y="1431164"/>
                          <a:pt x="0" y="1239407"/>
                        </a:cubicBezTo>
                        <a:cubicBezTo>
                          <a:pt x="9736" y="1047650"/>
                          <a:pt x="-8294" y="797178"/>
                          <a:pt x="0" y="621905"/>
                        </a:cubicBezTo>
                        <a:cubicBezTo>
                          <a:pt x="8294" y="446632"/>
                          <a:pt x="30652" y="231134"/>
                          <a:pt x="0" y="4402"/>
                        </a:cubicBezTo>
                        <a:cubicBezTo>
                          <a:pt x="-510" y="374"/>
                          <a:pt x="26348" y="-2974"/>
                          <a:pt x="52832"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3BA9E0-F7ED-41D8-A030-A102ACF91C17}"/>
              </a:ext>
            </a:extLst>
          </p:cNvPr>
          <p:cNvSpPr/>
          <p:nvPr/>
        </p:nvSpPr>
        <p:spPr>
          <a:xfrm>
            <a:off x="417270" y="2910509"/>
            <a:ext cx="3744861" cy="873572"/>
          </a:xfrm>
          <a:prstGeom prst="rect">
            <a:avLst/>
          </a:prstGeom>
          <a:noFill/>
          <a:ln w="19050">
            <a:solidFill>
              <a:schemeClr val="bg1">
                <a:lumMod val="50000"/>
              </a:schemeClr>
            </a:solidFill>
            <a:prstDash val="sysDash"/>
            <a:extLst>
              <a:ext uri="{C807C97D-BFC1-408E-A445-0C87EB9F89A2}">
                <ask:lineSketchStyleProps xmlns:ask="http://schemas.microsoft.com/office/drawing/2018/sketchyshapes" sd="3689820584">
                  <a:custGeom>
                    <a:avLst/>
                    <a:gdLst>
                      <a:gd name="connsiteX0" fmla="*/ 0 w 4661408"/>
                      <a:gd name="connsiteY0" fmla="*/ 0 h 1301254"/>
                      <a:gd name="connsiteX1" fmla="*/ 572687 w 4661408"/>
                      <a:gd name="connsiteY1" fmla="*/ 0 h 1301254"/>
                      <a:gd name="connsiteX2" fmla="*/ 1331831 w 4661408"/>
                      <a:gd name="connsiteY2" fmla="*/ 0 h 1301254"/>
                      <a:gd name="connsiteX3" fmla="*/ 2044360 w 4661408"/>
                      <a:gd name="connsiteY3" fmla="*/ 0 h 1301254"/>
                      <a:gd name="connsiteX4" fmla="*/ 2570434 w 4661408"/>
                      <a:gd name="connsiteY4" fmla="*/ 0 h 1301254"/>
                      <a:gd name="connsiteX5" fmla="*/ 3282963 w 4661408"/>
                      <a:gd name="connsiteY5" fmla="*/ 0 h 1301254"/>
                      <a:gd name="connsiteX6" fmla="*/ 3948878 w 4661408"/>
                      <a:gd name="connsiteY6" fmla="*/ 0 h 1301254"/>
                      <a:gd name="connsiteX7" fmla="*/ 4661408 w 4661408"/>
                      <a:gd name="connsiteY7" fmla="*/ 0 h 1301254"/>
                      <a:gd name="connsiteX8" fmla="*/ 4661408 w 4661408"/>
                      <a:gd name="connsiteY8" fmla="*/ 663640 h 1301254"/>
                      <a:gd name="connsiteX9" fmla="*/ 4661408 w 4661408"/>
                      <a:gd name="connsiteY9" fmla="*/ 1301254 h 1301254"/>
                      <a:gd name="connsiteX10" fmla="*/ 4088721 w 4661408"/>
                      <a:gd name="connsiteY10" fmla="*/ 1301254 h 1301254"/>
                      <a:gd name="connsiteX11" fmla="*/ 3329577 w 4661408"/>
                      <a:gd name="connsiteY11" fmla="*/ 1301254 h 1301254"/>
                      <a:gd name="connsiteX12" fmla="*/ 2570434 w 4661408"/>
                      <a:gd name="connsiteY12" fmla="*/ 1301254 h 1301254"/>
                      <a:gd name="connsiteX13" fmla="*/ 1951132 w 4661408"/>
                      <a:gd name="connsiteY13" fmla="*/ 1301254 h 1301254"/>
                      <a:gd name="connsiteX14" fmla="*/ 1378445 w 4661408"/>
                      <a:gd name="connsiteY14" fmla="*/ 1301254 h 1301254"/>
                      <a:gd name="connsiteX15" fmla="*/ 759144 w 4661408"/>
                      <a:gd name="connsiteY15" fmla="*/ 1301254 h 1301254"/>
                      <a:gd name="connsiteX16" fmla="*/ 0 w 4661408"/>
                      <a:gd name="connsiteY16" fmla="*/ 1301254 h 1301254"/>
                      <a:gd name="connsiteX17" fmla="*/ 0 w 4661408"/>
                      <a:gd name="connsiteY17" fmla="*/ 689665 h 1301254"/>
                      <a:gd name="connsiteX18" fmla="*/ 0 w 4661408"/>
                      <a:gd name="connsiteY18" fmla="*/ 0 h 130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61408" h="1301254" extrusionOk="0">
                        <a:moveTo>
                          <a:pt x="0" y="0"/>
                        </a:moveTo>
                        <a:cubicBezTo>
                          <a:pt x="182763" y="9288"/>
                          <a:pt x="322434" y="-22382"/>
                          <a:pt x="572687" y="0"/>
                        </a:cubicBezTo>
                        <a:cubicBezTo>
                          <a:pt x="822940" y="22382"/>
                          <a:pt x="1034112" y="-19903"/>
                          <a:pt x="1331831" y="0"/>
                        </a:cubicBezTo>
                        <a:cubicBezTo>
                          <a:pt x="1629550" y="19903"/>
                          <a:pt x="1739818" y="-3131"/>
                          <a:pt x="2044360" y="0"/>
                        </a:cubicBezTo>
                        <a:cubicBezTo>
                          <a:pt x="2348902" y="3131"/>
                          <a:pt x="2308092" y="7733"/>
                          <a:pt x="2570434" y="0"/>
                        </a:cubicBezTo>
                        <a:cubicBezTo>
                          <a:pt x="2832776" y="-7733"/>
                          <a:pt x="3109963" y="31075"/>
                          <a:pt x="3282963" y="0"/>
                        </a:cubicBezTo>
                        <a:cubicBezTo>
                          <a:pt x="3455963" y="-31075"/>
                          <a:pt x="3785923" y="22807"/>
                          <a:pt x="3948878" y="0"/>
                        </a:cubicBezTo>
                        <a:cubicBezTo>
                          <a:pt x="4111834" y="-22807"/>
                          <a:pt x="4391859" y="2902"/>
                          <a:pt x="4661408" y="0"/>
                        </a:cubicBezTo>
                        <a:cubicBezTo>
                          <a:pt x="4671090" y="192100"/>
                          <a:pt x="4630447" y="529598"/>
                          <a:pt x="4661408" y="663640"/>
                        </a:cubicBezTo>
                        <a:cubicBezTo>
                          <a:pt x="4692369" y="797682"/>
                          <a:pt x="4651941" y="1092389"/>
                          <a:pt x="4661408" y="1301254"/>
                        </a:cubicBezTo>
                        <a:cubicBezTo>
                          <a:pt x="4466521" y="1278509"/>
                          <a:pt x="4281238" y="1307967"/>
                          <a:pt x="4088721" y="1301254"/>
                        </a:cubicBezTo>
                        <a:cubicBezTo>
                          <a:pt x="3896204" y="1294541"/>
                          <a:pt x="3628215" y="1316688"/>
                          <a:pt x="3329577" y="1301254"/>
                        </a:cubicBezTo>
                        <a:cubicBezTo>
                          <a:pt x="3030939" y="1285820"/>
                          <a:pt x="2763824" y="1278553"/>
                          <a:pt x="2570434" y="1301254"/>
                        </a:cubicBezTo>
                        <a:cubicBezTo>
                          <a:pt x="2377044" y="1323955"/>
                          <a:pt x="2095856" y="1278042"/>
                          <a:pt x="1951132" y="1301254"/>
                        </a:cubicBezTo>
                        <a:cubicBezTo>
                          <a:pt x="1806408" y="1324466"/>
                          <a:pt x="1567748" y="1322732"/>
                          <a:pt x="1378445" y="1301254"/>
                        </a:cubicBezTo>
                        <a:cubicBezTo>
                          <a:pt x="1189142" y="1279776"/>
                          <a:pt x="1047328" y="1314492"/>
                          <a:pt x="759144" y="1301254"/>
                        </a:cubicBezTo>
                        <a:cubicBezTo>
                          <a:pt x="470960" y="1288016"/>
                          <a:pt x="319302" y="1301226"/>
                          <a:pt x="0" y="1301254"/>
                        </a:cubicBezTo>
                        <a:cubicBezTo>
                          <a:pt x="-12927" y="1005804"/>
                          <a:pt x="1970" y="923589"/>
                          <a:pt x="0" y="689665"/>
                        </a:cubicBezTo>
                        <a:cubicBezTo>
                          <a:pt x="-1970" y="455741"/>
                          <a:pt x="18553" y="20127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99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530574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55.1: Creating a random user password</a:t>
            </a:r>
          </a:p>
        </p:txBody>
      </p:sp>
      <p:sp>
        <p:nvSpPr>
          <p:cNvPr id="2" name="Rectangle 1">
            <a:extLst>
              <a:ext uri="{FF2B5EF4-FFF2-40B4-BE49-F238E27FC236}">
                <a16:creationId xmlns:a16="http://schemas.microsoft.com/office/drawing/2014/main" id="{FAA2D91F-F395-6EE4-8C06-4449A517713B}"/>
              </a:ext>
            </a:extLst>
          </p:cNvPr>
          <p:cNvSpPr>
            <a:spLocks noChangeArrowheads="1"/>
          </p:cNvSpPr>
          <p:nvPr/>
        </p:nvSpPr>
        <p:spPr bwMode="auto">
          <a:xfrm>
            <a:off x="448812" y="3055270"/>
            <a:ext cx="5792598" cy="26377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random</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string</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1" i="0" u="none" strike="noStrike" cap="none" normalizeH="0" baseline="0" dirty="0">
                <a:ln>
                  <a:noFill/>
                </a:ln>
                <a:solidFill>
                  <a:srgbClr val="000080"/>
                </a:solidFill>
                <a:effectLst/>
                <a:latin typeface="Arial Unicode MS"/>
                <a:ea typeface="JetBrains Mono"/>
              </a:rPr>
              <a:t>from </a:t>
            </a:r>
            <a:r>
              <a:rPr kumimoji="0" lang="zh-CN" altLang="zh-CN" sz="1400" b="0" i="0" u="none" strike="noStrike" cap="none" normalizeH="0" baseline="0" dirty="0">
                <a:ln>
                  <a:noFill/>
                </a:ln>
                <a:solidFill>
                  <a:srgbClr val="000000"/>
                </a:solidFill>
                <a:effectLst/>
                <a:latin typeface="Arial Unicode MS"/>
                <a:ea typeface="JetBrains Mono"/>
              </a:rPr>
              <a:t>string </a:t>
            </a: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punctuation, ascii_letters, digits</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symbol = ascii_letters + digits + punctuation</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secure_random = random.SystemRandom()</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password = </a:t>
            </a:r>
            <a:r>
              <a:rPr kumimoji="0" lang="zh-CN" altLang="zh-CN" sz="1400" b="1" i="0" u="none" strike="noStrike" cap="none" normalizeH="0" baseline="0" dirty="0">
                <a:ln>
                  <a:noFill/>
                </a:ln>
                <a:solidFill>
                  <a:srgbClr val="008000"/>
                </a:solidFill>
                <a:effectLst/>
                <a:latin typeface="Arial Unicode MS"/>
                <a:ea typeface="JetBrains Mono"/>
              </a:rPr>
              <a:t>""</a:t>
            </a:r>
            <a:r>
              <a:rPr kumimoji="0" lang="zh-CN" altLang="zh-CN" sz="1400" b="0" i="0" u="none" strike="noStrike" cap="none" normalizeH="0" baseline="0" dirty="0">
                <a:ln>
                  <a:noFill/>
                </a:ln>
                <a:solidFill>
                  <a:srgbClr val="000000"/>
                </a:solidFill>
                <a:effectLst/>
                <a:latin typeface="Arial Unicode MS"/>
                <a:ea typeface="JetBrains Mono"/>
              </a:rPr>
              <a:t>.join(secure_random.choice(symbol) </a:t>
            </a:r>
            <a:r>
              <a:rPr kumimoji="0" lang="zh-CN" altLang="zh-CN" sz="1400" b="1" i="0" u="none" strike="noStrike" cap="none" normalizeH="0" baseline="0" dirty="0">
                <a:ln>
                  <a:noFill/>
                </a:ln>
                <a:solidFill>
                  <a:srgbClr val="000080"/>
                </a:solidFill>
                <a:effectLst/>
                <a:latin typeface="Arial Unicode MS"/>
                <a:ea typeface="JetBrains Mono"/>
              </a:rPr>
              <a:t>for </a:t>
            </a:r>
            <a:r>
              <a:rPr kumimoji="0" lang="zh-CN" altLang="zh-CN" sz="1400" b="0" i="0" u="none" strike="noStrike" cap="none" normalizeH="0" baseline="0" dirty="0">
                <a:ln>
                  <a:noFill/>
                </a:ln>
                <a:solidFill>
                  <a:srgbClr val="000000"/>
                </a:solidFill>
                <a:effectLst/>
                <a:latin typeface="Arial Unicode MS"/>
                <a:ea typeface="JetBrains Mono"/>
              </a:rPr>
              <a:t>i </a:t>
            </a:r>
            <a:r>
              <a:rPr kumimoji="0" lang="zh-CN" altLang="zh-CN" sz="1400" b="1" i="0" u="none" strike="noStrike" cap="none" normalizeH="0" baseline="0" dirty="0">
                <a:ln>
                  <a:noFill/>
                </a:ln>
                <a:solidFill>
                  <a:srgbClr val="000080"/>
                </a:solidFill>
                <a:effectLst/>
                <a:latin typeface="Arial Unicode MS"/>
                <a:ea typeface="JetBrains Mono"/>
              </a:rPr>
              <a:t>in </a:t>
            </a:r>
            <a:r>
              <a:rPr kumimoji="0" lang="zh-CN" altLang="zh-CN" sz="1400" b="0" i="0" u="none" strike="noStrike" cap="none" normalizeH="0" baseline="0" dirty="0">
                <a:ln>
                  <a:noFill/>
                </a:ln>
                <a:solidFill>
                  <a:srgbClr val="000080"/>
                </a:solidFill>
                <a:effectLst/>
                <a:latin typeface="Arial Unicode MS"/>
                <a:ea typeface="JetBrains Mono"/>
              </a:rPr>
              <a:t>range</a:t>
            </a:r>
            <a:r>
              <a:rPr kumimoji="0" lang="zh-CN" altLang="zh-CN" sz="1400" b="0" i="0" u="none" strike="noStrike" cap="none" normalizeH="0" baseline="0" dirty="0">
                <a:ln>
                  <a:noFill/>
                </a:ln>
                <a:solidFill>
                  <a:srgbClr val="000000"/>
                </a:solidFill>
                <a:effectLst/>
                <a:latin typeface="Arial Unicode MS"/>
                <a:ea typeface="JetBrains Mono"/>
              </a:rPr>
              <a:t>(</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(password)</a:t>
            </a:r>
            <a:endParaRPr kumimoji="0" lang="en-US" altLang="zh-CN" sz="1400" b="0" i="0" u="none" strike="noStrike" cap="none" normalizeH="0" baseline="0" dirty="0">
              <a:ln>
                <a:noFill/>
              </a:ln>
              <a:solidFill>
                <a:srgbClr val="000000"/>
              </a:solidFill>
              <a:effectLst/>
              <a:latin typeface="Arial Unicode MS"/>
              <a:ea typeface="JetBrains Mono"/>
            </a:endParaRPr>
          </a:p>
        </p:txBody>
      </p:sp>
      <p:sp>
        <p:nvSpPr>
          <p:cNvPr id="3" name="矩形 2">
            <a:extLst>
              <a:ext uri="{FF2B5EF4-FFF2-40B4-BE49-F238E27FC236}">
                <a16:creationId xmlns:a16="http://schemas.microsoft.com/office/drawing/2014/main" id="{4D063BDD-E0F6-953C-FEFF-391C7E61600F}"/>
              </a:ext>
            </a:extLst>
          </p:cNvPr>
          <p:cNvSpPr/>
          <p:nvPr/>
        </p:nvSpPr>
        <p:spPr>
          <a:xfrm>
            <a:off x="93471" y="2894197"/>
            <a:ext cx="12005058" cy="2990676"/>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80AE2FF-B04B-2B0B-CABD-52D0F8D53104}"/>
              </a:ext>
            </a:extLst>
          </p:cNvPr>
          <p:cNvSpPr txBox="1"/>
          <p:nvPr/>
        </p:nvSpPr>
        <p:spPr>
          <a:xfrm>
            <a:off x="93469" y="683485"/>
            <a:ext cx="11630145" cy="1354217"/>
          </a:xfrm>
          <a:prstGeom prst="rect">
            <a:avLst/>
          </a:prstGeom>
          <a:noFill/>
        </p:spPr>
        <p:txBody>
          <a:bodyPr wrap="square">
            <a:spAutoFit/>
          </a:bodyPr>
          <a:lstStyle/>
          <a:p>
            <a:r>
              <a:rPr lang="zh-CN" altLang="en-US" b="1" dirty="0">
                <a:solidFill>
                  <a:schemeClr val="accent5">
                    <a:lumMod val="50000"/>
                  </a:schemeClr>
                </a:solidFill>
              </a:rPr>
              <a:t>ランダムなユーザー パスワードの作成</a:t>
            </a:r>
            <a:r>
              <a:rPr lang="ja-JP" altLang="en-US" b="1" dirty="0">
                <a:solidFill>
                  <a:schemeClr val="accent5">
                    <a:lumMod val="50000"/>
                  </a:schemeClr>
                </a:solidFill>
              </a:rPr>
              <a:t>｜</a:t>
            </a:r>
            <a:r>
              <a:rPr lang="en-US" altLang="ja-JP" dirty="0">
                <a:solidFill>
                  <a:schemeClr val="accent5">
                    <a:lumMod val="50000"/>
                  </a:schemeClr>
                </a:solidFill>
              </a:rPr>
              <a:t>random &amp; string</a:t>
            </a:r>
          </a:p>
          <a:p>
            <a:pPr marL="285750" indent="-285750">
              <a:buFont typeface="Arial" panose="020B0604020202020204" pitchFamily="34" charset="0"/>
              <a:buChar char="•"/>
            </a:pPr>
            <a:endParaRPr lang="en-US" altLang="ja-JP" sz="1600" dirty="0"/>
          </a:p>
          <a:p>
            <a:pPr marL="285750" indent="-285750">
              <a:buClr>
                <a:srgbClr val="FF0000"/>
              </a:buClr>
              <a:buFont typeface="Arial" panose="020B0604020202020204" pitchFamily="34" charset="0"/>
              <a:buChar char="•"/>
            </a:pPr>
            <a:r>
              <a:rPr lang="en-US" altLang="ja-JP" sz="1600" dirty="0"/>
              <a:t>random</a:t>
            </a:r>
            <a:r>
              <a:rPr lang="ja-JP" altLang="en-US" sz="1600" dirty="0"/>
              <a:t>モジュールによってすぐに利用できる関数（</a:t>
            </a:r>
            <a:r>
              <a:rPr lang="en-US" altLang="ja-JP" sz="1600" dirty="0" err="1"/>
              <a:t>random.choice</a:t>
            </a:r>
            <a:r>
              <a:rPr lang="ja-JP" altLang="en-US" sz="1600" dirty="0"/>
              <a:t>、</a:t>
            </a:r>
            <a:r>
              <a:rPr lang="en-US" altLang="ja-JP" sz="1600" dirty="0" err="1"/>
              <a:t>random.randint</a:t>
            </a:r>
            <a:r>
              <a:rPr lang="en-US" altLang="ja-JP" sz="1600" dirty="0"/>
              <a:t> </a:t>
            </a:r>
            <a:r>
              <a:rPr lang="ja-JP" altLang="en-US" sz="1600" dirty="0"/>
              <a:t>）は、暗号化の目的には適していない</a:t>
            </a:r>
            <a:endParaRPr lang="en-US" altLang="ja-JP" sz="1600" dirty="0"/>
          </a:p>
          <a:p>
            <a:pPr marL="285750" indent="-285750">
              <a:buFont typeface="Arial" panose="020B0604020202020204" pitchFamily="34" charset="0"/>
              <a:buChar char="•"/>
            </a:pPr>
            <a:endParaRPr lang="en-US" altLang="zh-CN" sz="1600" dirty="0"/>
          </a:p>
          <a:p>
            <a:pPr marL="285750" indent="-285750">
              <a:buFont typeface="Arial" panose="020B0604020202020204" pitchFamily="34" charset="0"/>
              <a:buChar char="•"/>
            </a:pPr>
            <a:r>
              <a:rPr lang="ja-JP" altLang="en-US" sz="1600" dirty="0"/>
              <a:t>パスワードを作成する場合、</a:t>
            </a:r>
            <a:r>
              <a:rPr lang="en-US" altLang="ja-JP" sz="1600" dirty="0" err="1"/>
              <a:t>random.SystemRandom</a:t>
            </a:r>
            <a:r>
              <a:rPr lang="ja-JP" altLang="en-US" sz="1600" dirty="0"/>
              <a:t>クラス</a:t>
            </a:r>
            <a:r>
              <a:rPr lang="en-US" altLang="ja-JP" sz="1600" dirty="0"/>
              <a:t> </a:t>
            </a:r>
            <a:r>
              <a:rPr lang="ja-JP" altLang="en-US" sz="1600" dirty="0"/>
              <a:t>のインスタンスを使用することがおすすめ</a:t>
            </a:r>
            <a:endParaRPr lang="zh-CN" altLang="en-US" sz="1600" dirty="0"/>
          </a:p>
        </p:txBody>
      </p:sp>
      <p:sp>
        <p:nvSpPr>
          <p:cNvPr id="9" name="文本框 8">
            <a:extLst>
              <a:ext uri="{FF2B5EF4-FFF2-40B4-BE49-F238E27FC236}">
                <a16:creationId xmlns:a16="http://schemas.microsoft.com/office/drawing/2014/main" id="{35E2DAD2-3AB6-AB5E-49C7-37C099DF1A01}"/>
              </a:ext>
            </a:extLst>
          </p:cNvPr>
          <p:cNvSpPr txBox="1"/>
          <p:nvPr/>
        </p:nvSpPr>
        <p:spPr>
          <a:xfrm>
            <a:off x="54285" y="2574137"/>
            <a:ext cx="6799519" cy="307777"/>
          </a:xfrm>
          <a:prstGeom prst="rect">
            <a:avLst/>
          </a:prstGeom>
          <a:noFill/>
        </p:spPr>
        <p:txBody>
          <a:bodyPr wrap="square">
            <a:spAutoFit/>
          </a:bodyPr>
          <a:lstStyle/>
          <a:p>
            <a:r>
              <a:rPr lang="ja-JP" altLang="en-US" sz="1400" b="1" dirty="0">
                <a:solidFill>
                  <a:schemeClr val="accent5">
                    <a:lumMod val="50000"/>
                  </a:schemeClr>
                </a:solidFill>
              </a:rPr>
              <a:t>乱数生成器の </a:t>
            </a:r>
            <a:r>
              <a:rPr lang="zh-CN" altLang="en-US" sz="1400" b="1" dirty="0">
                <a:solidFill>
                  <a:schemeClr val="accent5">
                    <a:lumMod val="50000"/>
                  </a:schemeClr>
                </a:solidFill>
              </a:rPr>
              <a:t>random.SystemRandom を</a:t>
            </a:r>
            <a:r>
              <a:rPr lang="ja-JP" altLang="en-US" sz="1400" b="1" dirty="0">
                <a:solidFill>
                  <a:schemeClr val="accent5">
                    <a:lumMod val="50000"/>
                  </a:schemeClr>
                </a:solidFill>
              </a:rPr>
              <a:t>用いた</a:t>
            </a:r>
            <a:r>
              <a:rPr lang="zh-CN" altLang="en-US" sz="1400" b="1" dirty="0">
                <a:solidFill>
                  <a:schemeClr val="accent5">
                    <a:lumMod val="50000"/>
                  </a:schemeClr>
                </a:solidFill>
              </a:rPr>
              <a:t>パスワード</a:t>
            </a:r>
            <a:r>
              <a:rPr lang="ja-JP" altLang="en-US" sz="1400" b="1" dirty="0">
                <a:solidFill>
                  <a:schemeClr val="accent5">
                    <a:lumMod val="50000"/>
                  </a:schemeClr>
                </a:solidFill>
              </a:rPr>
              <a:t>の</a:t>
            </a:r>
            <a:r>
              <a:rPr lang="zh-CN" altLang="en-US" sz="1400" b="1" dirty="0">
                <a:solidFill>
                  <a:schemeClr val="accent5">
                    <a:lumMod val="50000"/>
                  </a:schemeClr>
                </a:solidFill>
              </a:rPr>
              <a:t>生成</a:t>
            </a:r>
          </a:p>
        </p:txBody>
      </p:sp>
      <p:sp>
        <p:nvSpPr>
          <p:cNvPr id="35" name="文本框 34">
            <a:extLst>
              <a:ext uri="{FF2B5EF4-FFF2-40B4-BE49-F238E27FC236}">
                <a16:creationId xmlns:a16="http://schemas.microsoft.com/office/drawing/2014/main" id="{2810EBA7-998B-DCB4-F0D7-E4A105082266}"/>
              </a:ext>
            </a:extLst>
          </p:cNvPr>
          <p:cNvSpPr txBox="1"/>
          <p:nvPr/>
        </p:nvSpPr>
        <p:spPr>
          <a:xfrm>
            <a:off x="6096000" y="4410304"/>
            <a:ext cx="517460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句読点、数字とアルファベットからなる符号プールを作成</a:t>
            </a:r>
            <a:endParaRPr lang="zh-CN" altLang="en-US" sz="1400" b="1" dirty="0">
              <a:solidFill>
                <a:schemeClr val="tx1">
                  <a:lumMod val="50000"/>
                  <a:lumOff val="50000"/>
                </a:schemeClr>
              </a:solidFill>
            </a:endParaRPr>
          </a:p>
        </p:txBody>
      </p:sp>
      <p:sp>
        <p:nvSpPr>
          <p:cNvPr id="36" name="文本框 35">
            <a:extLst>
              <a:ext uri="{FF2B5EF4-FFF2-40B4-BE49-F238E27FC236}">
                <a16:creationId xmlns:a16="http://schemas.microsoft.com/office/drawing/2014/main" id="{57AA6B0B-6C6A-4D22-A7D4-D0183E32F0B3}"/>
              </a:ext>
            </a:extLst>
          </p:cNvPr>
          <p:cNvSpPr txBox="1"/>
          <p:nvPr/>
        </p:nvSpPr>
        <p:spPr>
          <a:xfrm>
            <a:off x="6096000" y="4734951"/>
            <a:ext cx="517460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乱数生成器 </a:t>
            </a:r>
            <a:r>
              <a:rPr lang="en-US" altLang="ja-JP" sz="1400" b="1" dirty="0" err="1">
                <a:solidFill>
                  <a:schemeClr val="tx1">
                    <a:lumMod val="50000"/>
                    <a:lumOff val="50000"/>
                  </a:schemeClr>
                </a:solidFill>
              </a:rPr>
              <a:t>random.SystemRandom</a:t>
            </a:r>
            <a:r>
              <a:rPr lang="en-US" altLang="ja-JP" sz="1400" b="1" dirty="0">
                <a:solidFill>
                  <a:schemeClr val="tx1">
                    <a:lumMod val="50000"/>
                    <a:lumOff val="50000"/>
                  </a:schemeClr>
                </a:solidFill>
              </a:rPr>
              <a:t> </a:t>
            </a:r>
            <a:r>
              <a:rPr lang="ja-JP" altLang="en-US" sz="1400" b="1" dirty="0">
                <a:solidFill>
                  <a:schemeClr val="tx1">
                    <a:lumMod val="50000"/>
                    <a:lumOff val="50000"/>
                  </a:schemeClr>
                </a:solidFill>
              </a:rPr>
              <a:t>のインスタンス化</a:t>
            </a:r>
            <a:r>
              <a:rPr lang="en-US" altLang="ja-JP" sz="1400" b="1" dirty="0">
                <a:solidFill>
                  <a:schemeClr val="tx1">
                    <a:lumMod val="50000"/>
                    <a:lumOff val="50000"/>
                  </a:schemeClr>
                </a:solidFill>
              </a:rPr>
              <a:t> </a:t>
            </a:r>
            <a:endParaRPr lang="zh-CN" altLang="en-US" sz="1400" b="1" dirty="0">
              <a:solidFill>
                <a:schemeClr val="tx1">
                  <a:lumMod val="50000"/>
                  <a:lumOff val="50000"/>
                </a:schemeClr>
              </a:solidFill>
            </a:endParaRPr>
          </a:p>
        </p:txBody>
      </p:sp>
      <p:sp>
        <p:nvSpPr>
          <p:cNvPr id="37" name="文本框 36">
            <a:extLst>
              <a:ext uri="{FF2B5EF4-FFF2-40B4-BE49-F238E27FC236}">
                <a16:creationId xmlns:a16="http://schemas.microsoft.com/office/drawing/2014/main" id="{331BF602-57C3-9E20-14C5-02285C311D8D}"/>
              </a:ext>
            </a:extLst>
          </p:cNvPr>
          <p:cNvSpPr txBox="1"/>
          <p:nvPr/>
        </p:nvSpPr>
        <p:spPr>
          <a:xfrm>
            <a:off x="6095999" y="5077722"/>
            <a:ext cx="517460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符号プールからランダムに要素を</a:t>
            </a:r>
            <a:r>
              <a:rPr lang="en-US" altLang="ja-JP" sz="1400" b="1" dirty="0">
                <a:solidFill>
                  <a:schemeClr val="tx1">
                    <a:lumMod val="50000"/>
                    <a:lumOff val="50000"/>
                  </a:schemeClr>
                </a:solidFill>
              </a:rPr>
              <a:t>10</a:t>
            </a:r>
            <a:r>
              <a:rPr lang="ja-JP" altLang="en-US" sz="1400" b="1" dirty="0">
                <a:solidFill>
                  <a:schemeClr val="tx1">
                    <a:lumMod val="50000"/>
                    <a:lumOff val="50000"/>
                  </a:schemeClr>
                </a:solidFill>
              </a:rPr>
              <a:t>個選択</a:t>
            </a:r>
            <a:endParaRPr lang="zh-CN" altLang="en-US" sz="1400" b="1" dirty="0">
              <a:solidFill>
                <a:schemeClr val="tx1">
                  <a:lumMod val="50000"/>
                  <a:lumOff val="50000"/>
                </a:schemeClr>
              </a:solidFill>
            </a:endParaRPr>
          </a:p>
        </p:txBody>
      </p:sp>
      <p:sp>
        <p:nvSpPr>
          <p:cNvPr id="38" name="文本框 37">
            <a:extLst>
              <a:ext uri="{FF2B5EF4-FFF2-40B4-BE49-F238E27FC236}">
                <a16:creationId xmlns:a16="http://schemas.microsoft.com/office/drawing/2014/main" id="{8800CC3C-65C6-4555-F002-A02F027D924D}"/>
              </a:ext>
            </a:extLst>
          </p:cNvPr>
          <p:cNvSpPr txBox="1"/>
          <p:nvPr/>
        </p:nvSpPr>
        <p:spPr>
          <a:xfrm>
            <a:off x="6126763" y="5415871"/>
            <a:ext cx="4062118"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zh-CN" sz="1400" b="1" dirty="0" err="1">
                <a:solidFill>
                  <a:schemeClr val="accent5">
                    <a:lumMod val="50000"/>
                  </a:schemeClr>
                </a:solidFill>
              </a:rPr>
              <a:t>C^vqoyJJVz</a:t>
            </a:r>
            <a:endParaRPr lang="zh-CN" altLang="en-US" sz="1400" b="1" dirty="0">
              <a:solidFill>
                <a:schemeClr val="accent5">
                  <a:lumMod val="50000"/>
                </a:schemeClr>
              </a:solidFill>
            </a:endParaRPr>
          </a:p>
        </p:txBody>
      </p:sp>
      <p:pic>
        <p:nvPicPr>
          <p:cNvPr id="8" name="图片 7">
            <a:extLst>
              <a:ext uri="{FF2B5EF4-FFF2-40B4-BE49-F238E27FC236}">
                <a16:creationId xmlns:a16="http://schemas.microsoft.com/office/drawing/2014/main" id="{2C159C8E-5398-E127-E2CD-200E65F6F3E7}"/>
              </a:ext>
            </a:extLst>
          </p:cNvPr>
          <p:cNvPicPr>
            <a:picLocks noChangeAspect="1"/>
          </p:cNvPicPr>
          <p:nvPr/>
        </p:nvPicPr>
        <p:blipFill>
          <a:blip r:embed="rId3"/>
          <a:stretch>
            <a:fillRect/>
          </a:stretch>
        </p:blipFill>
        <p:spPr>
          <a:xfrm>
            <a:off x="6241410" y="3042987"/>
            <a:ext cx="5598661" cy="896442"/>
          </a:xfrm>
          <a:prstGeom prst="rect">
            <a:avLst/>
          </a:prstGeom>
        </p:spPr>
      </p:pic>
      <p:sp>
        <p:nvSpPr>
          <p:cNvPr id="17" name="矩形 16">
            <a:extLst>
              <a:ext uri="{FF2B5EF4-FFF2-40B4-BE49-F238E27FC236}">
                <a16:creationId xmlns:a16="http://schemas.microsoft.com/office/drawing/2014/main" id="{508D975E-9BB7-3BF3-719A-48E1DE354F43}"/>
              </a:ext>
            </a:extLst>
          </p:cNvPr>
          <p:cNvSpPr/>
          <p:nvPr/>
        </p:nvSpPr>
        <p:spPr>
          <a:xfrm>
            <a:off x="6145115" y="2991441"/>
            <a:ext cx="5790853" cy="1000807"/>
          </a:xfrm>
          <a:prstGeom prst="rect">
            <a:avLst/>
          </a:prstGeom>
          <a:noFill/>
          <a:ln w="190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89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530574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55.1: Creating a random user password</a:t>
            </a:r>
          </a:p>
        </p:txBody>
      </p:sp>
      <p:sp>
        <p:nvSpPr>
          <p:cNvPr id="3" name="矩形 2">
            <a:extLst>
              <a:ext uri="{FF2B5EF4-FFF2-40B4-BE49-F238E27FC236}">
                <a16:creationId xmlns:a16="http://schemas.microsoft.com/office/drawing/2014/main" id="{4D063BDD-E0F6-953C-FEFF-391C7E61600F}"/>
              </a:ext>
            </a:extLst>
          </p:cNvPr>
          <p:cNvSpPr/>
          <p:nvPr/>
        </p:nvSpPr>
        <p:spPr>
          <a:xfrm>
            <a:off x="93471" y="1840475"/>
            <a:ext cx="12005058" cy="450153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80AE2FF-B04B-2B0B-CABD-52D0F8D53104}"/>
              </a:ext>
            </a:extLst>
          </p:cNvPr>
          <p:cNvSpPr txBox="1"/>
          <p:nvPr/>
        </p:nvSpPr>
        <p:spPr>
          <a:xfrm>
            <a:off x="93469" y="683485"/>
            <a:ext cx="11630145" cy="615553"/>
          </a:xfrm>
          <a:prstGeom prst="rect">
            <a:avLst/>
          </a:prstGeom>
          <a:noFill/>
        </p:spPr>
        <p:txBody>
          <a:bodyPr wrap="square">
            <a:spAutoFit/>
          </a:bodyPr>
          <a:lstStyle/>
          <a:p>
            <a:r>
              <a:rPr lang="ja-JP" altLang="en-US" b="1" dirty="0">
                <a:solidFill>
                  <a:schemeClr val="accent5">
                    <a:lumMod val="50000"/>
                  </a:schemeClr>
                </a:solidFill>
              </a:rPr>
              <a:t>暗号的に安全な機能を公開する 「</a:t>
            </a:r>
            <a:r>
              <a:rPr lang="en-US" altLang="ja-JP" b="1" dirty="0">
                <a:solidFill>
                  <a:schemeClr val="accent5">
                    <a:lumMod val="50000"/>
                  </a:schemeClr>
                </a:solidFill>
              </a:rPr>
              <a:t>secrets </a:t>
            </a:r>
            <a:r>
              <a:rPr lang="ja-JP" altLang="en-US" b="1" dirty="0">
                <a:solidFill>
                  <a:schemeClr val="accent5">
                    <a:lumMod val="50000"/>
                  </a:schemeClr>
                </a:solidFill>
              </a:rPr>
              <a:t>」モジュール｜</a:t>
            </a:r>
            <a:r>
              <a:rPr lang="en-US" altLang="ja-JP" sz="1600" b="1" dirty="0">
                <a:solidFill>
                  <a:schemeClr val="accent5">
                    <a:lumMod val="50000"/>
                  </a:schemeClr>
                </a:solidFill>
              </a:rPr>
              <a:t>Python 3.6</a:t>
            </a:r>
            <a:r>
              <a:rPr lang="ja-JP" altLang="en-US" sz="1600" b="1" dirty="0">
                <a:solidFill>
                  <a:schemeClr val="accent5">
                    <a:lumMod val="50000"/>
                  </a:schemeClr>
                </a:solidFill>
              </a:rPr>
              <a:t> から利用可能になる</a:t>
            </a:r>
            <a:endParaRPr lang="en-US" altLang="ja-JP" b="1" dirty="0">
              <a:solidFill>
                <a:schemeClr val="accent5">
                  <a:lumMod val="50000"/>
                </a:schemeClr>
              </a:solidFill>
            </a:endParaRPr>
          </a:p>
          <a:p>
            <a:endParaRPr lang="en-US" altLang="ja-JP" sz="1600" dirty="0"/>
          </a:p>
        </p:txBody>
      </p:sp>
      <p:sp>
        <p:nvSpPr>
          <p:cNvPr id="9" name="文本框 8">
            <a:extLst>
              <a:ext uri="{FF2B5EF4-FFF2-40B4-BE49-F238E27FC236}">
                <a16:creationId xmlns:a16="http://schemas.microsoft.com/office/drawing/2014/main" id="{35E2DAD2-3AB6-AB5E-49C7-37C099DF1A01}"/>
              </a:ext>
            </a:extLst>
          </p:cNvPr>
          <p:cNvSpPr txBox="1"/>
          <p:nvPr/>
        </p:nvSpPr>
        <p:spPr>
          <a:xfrm>
            <a:off x="0" y="1533207"/>
            <a:ext cx="12517120" cy="307777"/>
          </a:xfrm>
          <a:prstGeom prst="rect">
            <a:avLst/>
          </a:prstGeom>
          <a:noFill/>
        </p:spPr>
        <p:txBody>
          <a:bodyPr wrap="square">
            <a:spAutoFit/>
          </a:bodyPr>
          <a:lstStyle/>
          <a:p>
            <a:r>
              <a:rPr lang="ja-JP" altLang="en-US" sz="1400" b="1" dirty="0">
                <a:solidFill>
                  <a:schemeClr val="accent5">
                    <a:lumMod val="50000"/>
                  </a:schemeClr>
                </a:solidFill>
              </a:rPr>
              <a:t>「</a:t>
            </a:r>
            <a:r>
              <a:rPr lang="en-US" altLang="ja-JP" sz="1400" b="1" dirty="0">
                <a:solidFill>
                  <a:schemeClr val="accent5">
                    <a:lumMod val="50000"/>
                  </a:schemeClr>
                </a:solidFill>
              </a:rPr>
              <a:t>secrets</a:t>
            </a:r>
            <a:r>
              <a:rPr lang="ja-JP" altLang="en-US" sz="1400" b="1" dirty="0">
                <a:solidFill>
                  <a:schemeClr val="accent5">
                    <a:lumMod val="50000"/>
                  </a:schemeClr>
                </a:solidFill>
              </a:rPr>
              <a:t>」</a:t>
            </a:r>
            <a:r>
              <a:rPr lang="zh-CN" altLang="en-US" sz="1400" b="1" dirty="0">
                <a:solidFill>
                  <a:schemeClr val="accent5">
                    <a:lumMod val="50000"/>
                  </a:schemeClr>
                </a:solidFill>
              </a:rPr>
              <a:t> を</a:t>
            </a:r>
            <a:r>
              <a:rPr lang="ja-JP" altLang="en-US" sz="1400" b="1" dirty="0">
                <a:solidFill>
                  <a:schemeClr val="accent5">
                    <a:lumMod val="50000"/>
                  </a:schemeClr>
                </a:solidFill>
              </a:rPr>
              <a:t>用いた</a:t>
            </a:r>
            <a:r>
              <a:rPr lang="en-US" altLang="ja-JP" sz="1400" b="1" dirty="0">
                <a:solidFill>
                  <a:schemeClr val="accent5">
                    <a:lumMod val="50000"/>
                  </a:schemeClr>
                </a:solidFill>
              </a:rPr>
              <a:t>10 </a:t>
            </a:r>
            <a:r>
              <a:rPr lang="ja-JP" altLang="en-US" sz="1400" b="1" dirty="0">
                <a:solidFill>
                  <a:schemeClr val="accent5">
                    <a:lumMod val="50000"/>
                  </a:schemeClr>
                </a:solidFill>
              </a:rPr>
              <a:t>文字の英数字のパスワードの生成（例：少なくとも </a:t>
            </a:r>
            <a:r>
              <a:rPr lang="en-US" altLang="ja-JP" sz="1400" b="1" dirty="0">
                <a:solidFill>
                  <a:schemeClr val="accent5">
                    <a:lumMod val="50000"/>
                  </a:schemeClr>
                </a:solidFill>
              </a:rPr>
              <a:t>1 </a:t>
            </a:r>
            <a:r>
              <a:rPr lang="ja-JP" altLang="en-US" sz="1400" b="1" dirty="0">
                <a:solidFill>
                  <a:schemeClr val="accent5">
                    <a:lumMod val="50000"/>
                  </a:schemeClr>
                </a:solidFill>
              </a:rPr>
              <a:t>つの小文字 ＋少なくとも </a:t>
            </a:r>
            <a:r>
              <a:rPr lang="en-US" altLang="ja-JP" sz="1400" b="1" dirty="0">
                <a:solidFill>
                  <a:schemeClr val="accent5">
                    <a:lumMod val="50000"/>
                  </a:schemeClr>
                </a:solidFill>
              </a:rPr>
              <a:t>1 </a:t>
            </a:r>
            <a:r>
              <a:rPr lang="ja-JP" altLang="en-US" sz="1400" b="1" dirty="0">
                <a:solidFill>
                  <a:schemeClr val="accent5">
                    <a:lumMod val="50000"/>
                  </a:schemeClr>
                </a:solidFill>
              </a:rPr>
              <a:t>つの大文字＋少なくとも </a:t>
            </a:r>
            <a:r>
              <a:rPr lang="en-US" altLang="ja-JP" sz="1400" b="1" dirty="0">
                <a:solidFill>
                  <a:schemeClr val="accent5">
                    <a:lumMod val="50000"/>
                  </a:schemeClr>
                </a:solidFill>
              </a:rPr>
              <a:t>3 </a:t>
            </a:r>
            <a:r>
              <a:rPr lang="ja-JP" altLang="en-US" sz="1400" b="1" dirty="0">
                <a:solidFill>
                  <a:schemeClr val="accent5">
                    <a:lumMod val="50000"/>
                  </a:schemeClr>
                </a:solidFill>
              </a:rPr>
              <a:t>つの数字）</a:t>
            </a:r>
            <a:endParaRPr lang="zh-CN" altLang="en-US" sz="1400" b="1" dirty="0">
              <a:solidFill>
                <a:schemeClr val="accent5">
                  <a:lumMod val="50000"/>
                </a:schemeClr>
              </a:solidFill>
            </a:endParaRPr>
          </a:p>
        </p:txBody>
      </p:sp>
      <p:sp>
        <p:nvSpPr>
          <p:cNvPr id="35" name="文本框 34">
            <a:extLst>
              <a:ext uri="{FF2B5EF4-FFF2-40B4-BE49-F238E27FC236}">
                <a16:creationId xmlns:a16="http://schemas.microsoft.com/office/drawing/2014/main" id="{2810EBA7-998B-DCB4-F0D7-E4A105082266}"/>
              </a:ext>
            </a:extLst>
          </p:cNvPr>
          <p:cNvSpPr txBox="1"/>
          <p:nvPr/>
        </p:nvSpPr>
        <p:spPr>
          <a:xfrm>
            <a:off x="6037072" y="3043472"/>
            <a:ext cx="517460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数字とアルファベットからなる符号プールを作成</a:t>
            </a:r>
            <a:endParaRPr lang="zh-CN" altLang="en-US" sz="1400" b="1" dirty="0">
              <a:solidFill>
                <a:schemeClr val="tx1">
                  <a:lumMod val="50000"/>
                  <a:lumOff val="50000"/>
                </a:schemeClr>
              </a:solidFill>
            </a:endParaRPr>
          </a:p>
        </p:txBody>
      </p:sp>
      <p:sp>
        <p:nvSpPr>
          <p:cNvPr id="37" name="文本框 36">
            <a:extLst>
              <a:ext uri="{FF2B5EF4-FFF2-40B4-BE49-F238E27FC236}">
                <a16:creationId xmlns:a16="http://schemas.microsoft.com/office/drawing/2014/main" id="{331BF602-57C3-9E20-14C5-02285C311D8D}"/>
              </a:ext>
            </a:extLst>
          </p:cNvPr>
          <p:cNvSpPr txBox="1"/>
          <p:nvPr/>
        </p:nvSpPr>
        <p:spPr>
          <a:xfrm>
            <a:off x="6037072" y="3994968"/>
            <a:ext cx="517460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符号プールからランダムに要素を</a:t>
            </a:r>
            <a:r>
              <a:rPr lang="en-US" altLang="ja-JP" sz="1400" b="1" dirty="0">
                <a:solidFill>
                  <a:schemeClr val="tx1">
                    <a:lumMod val="50000"/>
                    <a:lumOff val="50000"/>
                  </a:schemeClr>
                </a:solidFill>
              </a:rPr>
              <a:t>10</a:t>
            </a:r>
            <a:r>
              <a:rPr lang="ja-JP" altLang="en-US" sz="1400" b="1" dirty="0">
                <a:solidFill>
                  <a:schemeClr val="tx1">
                    <a:lumMod val="50000"/>
                    <a:lumOff val="50000"/>
                  </a:schemeClr>
                </a:solidFill>
              </a:rPr>
              <a:t>個選択</a:t>
            </a:r>
            <a:endParaRPr lang="zh-CN" altLang="en-US" sz="1400" b="1" dirty="0">
              <a:solidFill>
                <a:schemeClr val="tx1">
                  <a:lumMod val="50000"/>
                  <a:lumOff val="50000"/>
                </a:schemeClr>
              </a:solidFill>
            </a:endParaRPr>
          </a:p>
        </p:txBody>
      </p:sp>
      <p:sp>
        <p:nvSpPr>
          <p:cNvPr id="38" name="文本框 37">
            <a:extLst>
              <a:ext uri="{FF2B5EF4-FFF2-40B4-BE49-F238E27FC236}">
                <a16:creationId xmlns:a16="http://schemas.microsoft.com/office/drawing/2014/main" id="{8800CC3C-65C6-4555-F002-A02F027D924D}"/>
              </a:ext>
            </a:extLst>
          </p:cNvPr>
          <p:cNvSpPr txBox="1"/>
          <p:nvPr/>
        </p:nvSpPr>
        <p:spPr>
          <a:xfrm>
            <a:off x="6037072" y="5866738"/>
            <a:ext cx="4062118" cy="307777"/>
          </a:xfrm>
          <a:prstGeom prst="rect">
            <a:avLst/>
          </a:prstGeom>
          <a:noFill/>
        </p:spPr>
        <p:txBody>
          <a:bodyPr wrap="square">
            <a:spAutoFit/>
          </a:bodyPr>
          <a:lstStyle/>
          <a:p>
            <a:r>
              <a:rPr lang="en-US" altLang="zh-CN" sz="1200" b="1" dirty="0">
                <a:solidFill>
                  <a:schemeClr val="accent5">
                    <a:lumMod val="50000"/>
                  </a:schemeClr>
                </a:solidFill>
              </a:rPr>
              <a:t>&gt;&gt;&gt; </a:t>
            </a:r>
            <a:r>
              <a:rPr lang="en-US" altLang="zh-CN" sz="1400" b="1" dirty="0">
                <a:solidFill>
                  <a:schemeClr val="accent5">
                    <a:lumMod val="50000"/>
                  </a:schemeClr>
                </a:solidFill>
              </a:rPr>
              <a:t>6yS12ge6EM</a:t>
            </a:r>
            <a:endParaRPr lang="zh-CN" altLang="en-US" sz="1200" b="1" dirty="0">
              <a:solidFill>
                <a:schemeClr val="accent5">
                  <a:lumMod val="50000"/>
                </a:schemeClr>
              </a:solidFill>
            </a:endParaRPr>
          </a:p>
        </p:txBody>
      </p:sp>
      <p:sp>
        <p:nvSpPr>
          <p:cNvPr id="5" name="Rectangle 1">
            <a:extLst>
              <a:ext uri="{FF2B5EF4-FFF2-40B4-BE49-F238E27FC236}">
                <a16:creationId xmlns:a16="http://schemas.microsoft.com/office/drawing/2014/main" id="{2021D327-7DD4-14D1-E685-18A8572F68D9}"/>
              </a:ext>
            </a:extLst>
          </p:cNvPr>
          <p:cNvSpPr>
            <a:spLocks noChangeArrowheads="1"/>
          </p:cNvSpPr>
          <p:nvPr/>
        </p:nvSpPr>
        <p:spPr bwMode="auto">
          <a:xfrm>
            <a:off x="275009" y="1920978"/>
            <a:ext cx="5398315" cy="4253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secrets</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1" i="0" u="none" strike="noStrike" cap="none" normalizeH="0" baseline="0" dirty="0">
                <a:ln>
                  <a:noFill/>
                </a:ln>
                <a:solidFill>
                  <a:srgbClr val="000080"/>
                </a:solidFill>
                <a:effectLst/>
                <a:latin typeface="Arial Unicode MS"/>
                <a:ea typeface="JetBrains Mono"/>
              </a:rPr>
              <a:t>from </a:t>
            </a:r>
            <a:r>
              <a:rPr kumimoji="0" lang="zh-CN" altLang="zh-CN" sz="1400" b="0" i="0" u="none" strike="noStrike" cap="none" normalizeH="0" baseline="0" dirty="0">
                <a:ln>
                  <a:noFill/>
                </a:ln>
                <a:solidFill>
                  <a:srgbClr val="000000"/>
                </a:solidFill>
                <a:effectLst/>
                <a:latin typeface="Arial Unicode MS"/>
                <a:ea typeface="JetBrains Mono"/>
              </a:rPr>
              <a:t>string </a:t>
            </a: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punctuation, ascii_letters, digits</a:t>
            </a:r>
            <a:endParaRPr kumimoji="0" lang="en-US" altLang="zh-CN" sz="1400" b="0" i="0" u="none" strike="noStrike" cap="none" normalizeH="0" baseline="0" dirty="0">
              <a:ln>
                <a:noFill/>
              </a:ln>
              <a:solidFill>
                <a:srgbClr val="000000"/>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symbol = string.ascii_letters + string.digits</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1" i="0" u="none" strike="noStrike" cap="none" normalizeH="0" baseline="0" dirty="0">
                <a:ln>
                  <a:noFill/>
                </a:ln>
                <a:solidFill>
                  <a:srgbClr val="000080"/>
                </a:solidFill>
                <a:effectLst/>
                <a:latin typeface="Arial Unicode MS"/>
                <a:ea typeface="JetBrains Mono"/>
              </a:rPr>
              <a:t>while True</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    password = </a:t>
            </a:r>
            <a:r>
              <a:rPr kumimoji="0" lang="zh-CN" altLang="zh-CN" sz="1400" b="1" i="0" u="none" strike="noStrike" cap="none" normalizeH="0" baseline="0" dirty="0">
                <a:ln>
                  <a:noFill/>
                </a:ln>
                <a:solidFill>
                  <a:srgbClr val="008000"/>
                </a:solidFill>
                <a:effectLst/>
                <a:latin typeface="Arial Unicode MS"/>
                <a:ea typeface="JetBrains Mono"/>
              </a:rPr>
              <a:t>''</a:t>
            </a:r>
            <a:r>
              <a:rPr kumimoji="0" lang="zh-CN" altLang="zh-CN" sz="1400" b="0" i="0" u="none" strike="noStrike" cap="none" normalizeH="0" baseline="0" dirty="0">
                <a:ln>
                  <a:noFill/>
                </a:ln>
                <a:solidFill>
                  <a:srgbClr val="000000"/>
                </a:solidFill>
                <a:effectLst/>
                <a:latin typeface="Arial Unicode MS"/>
                <a:ea typeface="JetBrains Mono"/>
              </a:rPr>
              <a:t>.join(secrets.choice(symbol) </a:t>
            </a:r>
            <a:r>
              <a:rPr kumimoji="0" lang="zh-CN" altLang="zh-CN" sz="1400" b="1" i="0" u="none" strike="noStrike" cap="none" normalizeH="0" baseline="0" dirty="0">
                <a:ln>
                  <a:noFill/>
                </a:ln>
                <a:solidFill>
                  <a:srgbClr val="000080"/>
                </a:solidFill>
                <a:effectLst/>
                <a:latin typeface="Arial Unicode MS"/>
                <a:ea typeface="JetBrains Mono"/>
              </a:rPr>
              <a:t>for </a:t>
            </a:r>
            <a:r>
              <a:rPr kumimoji="0" lang="zh-CN" altLang="zh-CN" sz="1400" b="0" i="0" u="none" strike="noStrike" cap="none" normalizeH="0" baseline="0" dirty="0">
                <a:ln>
                  <a:noFill/>
                </a:ln>
                <a:solidFill>
                  <a:srgbClr val="000000"/>
                </a:solidFill>
                <a:effectLst/>
                <a:latin typeface="Arial Unicode MS"/>
                <a:ea typeface="JetBrains Mono"/>
              </a:rPr>
              <a:t>j </a:t>
            </a:r>
            <a:r>
              <a:rPr kumimoji="0" lang="zh-CN" altLang="zh-CN" sz="1400" b="1" i="0" u="none" strike="noStrike" cap="none" normalizeH="0" baseline="0" dirty="0">
                <a:ln>
                  <a:noFill/>
                </a:ln>
                <a:solidFill>
                  <a:srgbClr val="000080"/>
                </a:solidFill>
                <a:effectLst/>
                <a:latin typeface="Arial Unicode MS"/>
                <a:ea typeface="JetBrains Mono"/>
              </a:rPr>
              <a:t>in </a:t>
            </a:r>
            <a:r>
              <a:rPr kumimoji="0" lang="zh-CN" altLang="zh-CN" sz="1400" b="0" i="0" u="none" strike="noStrike" cap="none" normalizeH="0" baseline="0" dirty="0">
                <a:ln>
                  <a:noFill/>
                </a:ln>
                <a:solidFill>
                  <a:srgbClr val="000080"/>
                </a:solidFill>
                <a:effectLst/>
                <a:latin typeface="Arial Unicode MS"/>
                <a:ea typeface="JetBrains Mono"/>
              </a:rPr>
              <a:t>range</a:t>
            </a:r>
            <a:r>
              <a:rPr kumimoji="0" lang="zh-CN" altLang="zh-CN" sz="1400" b="0" i="0" u="none" strike="noStrike" cap="none" normalizeH="0" baseline="0" dirty="0">
                <a:ln>
                  <a:noFill/>
                </a:ln>
                <a:solidFill>
                  <a:srgbClr val="000000"/>
                </a:solidFill>
                <a:effectLst/>
                <a:latin typeface="Arial Unicode MS"/>
                <a:ea typeface="JetBrains Mono"/>
              </a:rPr>
              <a:t>(</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1" i="0" u="none" strike="noStrike" cap="none" normalizeH="0" baseline="0" dirty="0">
                <a:ln>
                  <a:noFill/>
                </a:ln>
                <a:solidFill>
                  <a:srgbClr val="000080"/>
                </a:solidFill>
                <a:effectLst/>
                <a:latin typeface="Arial Unicode MS"/>
                <a:ea typeface="JetBrains Mono"/>
              </a:rPr>
              <a:t>if</a:t>
            </a:r>
            <a:r>
              <a:rPr kumimoji="0" lang="zh-CN" altLang="zh-CN" sz="1400" b="0" i="0" u="none" strike="noStrike" cap="none" normalizeH="0" baseline="0" dirty="0">
                <a:ln>
                  <a:noFill/>
                </a:ln>
                <a:solidFill>
                  <a:srgbClr val="000000"/>
                </a:solidFill>
                <a:effectLst/>
                <a:latin typeface="Arial Unicode MS"/>
                <a:ea typeface="JetBrains Mono"/>
              </a:rPr>
              <a:t>(</a:t>
            </a:r>
            <a:r>
              <a:rPr kumimoji="0" lang="zh-CN" altLang="zh-CN" sz="1400" b="0" i="0" u="none" strike="noStrike" cap="none" normalizeH="0" baseline="0" dirty="0">
                <a:ln>
                  <a:noFill/>
                </a:ln>
                <a:solidFill>
                  <a:srgbClr val="000080"/>
                </a:solidFill>
                <a:effectLst/>
                <a:latin typeface="Arial Unicode MS"/>
                <a:ea typeface="JetBrains Mono"/>
              </a:rPr>
              <a:t>any</a:t>
            </a:r>
            <a:r>
              <a:rPr kumimoji="0" lang="zh-CN" altLang="zh-CN" sz="1400" b="0" i="0" u="none" strike="noStrike" cap="none" normalizeH="0" baseline="0" dirty="0">
                <a:ln>
                  <a:noFill/>
                </a:ln>
                <a:solidFill>
                  <a:srgbClr val="000000"/>
                </a:solidFill>
                <a:effectLst/>
                <a:latin typeface="Arial Unicode MS"/>
                <a:ea typeface="JetBrains Mono"/>
              </a:rPr>
              <a:t>(c.islower() </a:t>
            </a:r>
            <a:r>
              <a:rPr kumimoji="0" lang="zh-CN" altLang="zh-CN" sz="1400" b="1" i="0" u="none" strike="noStrike" cap="none" normalizeH="0" baseline="0" dirty="0">
                <a:ln>
                  <a:noFill/>
                </a:ln>
                <a:solidFill>
                  <a:srgbClr val="000080"/>
                </a:solidFill>
                <a:effectLst/>
                <a:latin typeface="Arial Unicode MS"/>
                <a:ea typeface="JetBrains Mono"/>
              </a:rPr>
              <a:t>for </a:t>
            </a:r>
            <a:r>
              <a:rPr kumimoji="0" lang="zh-CN" altLang="zh-CN" sz="1400" b="0" i="0" u="none" strike="noStrike" cap="none" normalizeH="0" baseline="0" dirty="0">
                <a:ln>
                  <a:noFill/>
                </a:ln>
                <a:solidFill>
                  <a:srgbClr val="000000"/>
                </a:solidFill>
                <a:effectLst/>
                <a:latin typeface="Arial Unicode MS"/>
                <a:ea typeface="JetBrains Mono"/>
              </a:rPr>
              <a:t>c </a:t>
            </a:r>
            <a:r>
              <a:rPr kumimoji="0" lang="zh-CN" altLang="zh-CN" sz="1400" b="1" i="0" u="none" strike="noStrike" cap="none" normalizeH="0" baseline="0" dirty="0">
                <a:ln>
                  <a:noFill/>
                </a:ln>
                <a:solidFill>
                  <a:srgbClr val="000080"/>
                </a:solidFill>
                <a:effectLst/>
                <a:latin typeface="Arial Unicode MS"/>
                <a:ea typeface="JetBrains Mono"/>
              </a:rPr>
              <a:t>in </a:t>
            </a:r>
            <a:r>
              <a:rPr kumimoji="0" lang="zh-CN" altLang="zh-CN" sz="1400" b="0" i="0" u="none" strike="noStrike" cap="none" normalizeH="0" baseline="0" dirty="0">
                <a:ln>
                  <a:noFill/>
                </a:ln>
                <a:solidFill>
                  <a:srgbClr val="000000"/>
                </a:solidFill>
                <a:effectLst/>
                <a:latin typeface="Arial Unicode MS"/>
                <a:ea typeface="JetBrains Mono"/>
              </a:rPr>
              <a:t>password)</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1" i="0" u="none" strike="noStrike" cap="none" normalizeH="0" baseline="0" dirty="0">
                <a:ln>
                  <a:noFill/>
                </a:ln>
                <a:solidFill>
                  <a:srgbClr val="000080"/>
                </a:solidFill>
                <a:effectLst/>
                <a:latin typeface="Arial Unicode MS"/>
                <a:ea typeface="JetBrains Mono"/>
              </a:rPr>
              <a:t>and </a:t>
            </a:r>
            <a:r>
              <a:rPr kumimoji="0" lang="zh-CN" altLang="zh-CN" sz="1400" b="0" i="0" u="none" strike="noStrike" cap="none" normalizeH="0" baseline="0" dirty="0">
                <a:ln>
                  <a:noFill/>
                </a:ln>
                <a:solidFill>
                  <a:srgbClr val="000080"/>
                </a:solidFill>
                <a:effectLst/>
                <a:latin typeface="Arial Unicode MS"/>
                <a:ea typeface="JetBrains Mono"/>
              </a:rPr>
              <a:t>any</a:t>
            </a:r>
            <a:r>
              <a:rPr kumimoji="0" lang="zh-CN" altLang="zh-CN" sz="1400" b="0" i="0" u="none" strike="noStrike" cap="none" normalizeH="0" baseline="0" dirty="0">
                <a:ln>
                  <a:noFill/>
                </a:ln>
                <a:solidFill>
                  <a:srgbClr val="000000"/>
                </a:solidFill>
                <a:effectLst/>
                <a:latin typeface="Arial Unicode MS"/>
                <a:ea typeface="JetBrains Mono"/>
              </a:rPr>
              <a:t>(c.isupper() </a:t>
            </a:r>
            <a:r>
              <a:rPr kumimoji="0" lang="zh-CN" altLang="zh-CN" sz="1400" b="1" i="0" u="none" strike="noStrike" cap="none" normalizeH="0" baseline="0" dirty="0">
                <a:ln>
                  <a:noFill/>
                </a:ln>
                <a:solidFill>
                  <a:srgbClr val="000080"/>
                </a:solidFill>
                <a:effectLst/>
                <a:latin typeface="Arial Unicode MS"/>
                <a:ea typeface="JetBrains Mono"/>
              </a:rPr>
              <a:t>for </a:t>
            </a:r>
            <a:r>
              <a:rPr kumimoji="0" lang="zh-CN" altLang="zh-CN" sz="1400" b="0" i="0" u="none" strike="noStrike" cap="none" normalizeH="0" baseline="0" dirty="0">
                <a:ln>
                  <a:noFill/>
                </a:ln>
                <a:solidFill>
                  <a:srgbClr val="000000"/>
                </a:solidFill>
                <a:effectLst/>
                <a:latin typeface="Arial Unicode MS"/>
                <a:ea typeface="JetBrains Mono"/>
              </a:rPr>
              <a:t>c </a:t>
            </a:r>
            <a:r>
              <a:rPr kumimoji="0" lang="zh-CN" altLang="zh-CN" sz="1400" b="1" i="0" u="none" strike="noStrike" cap="none" normalizeH="0" baseline="0" dirty="0">
                <a:ln>
                  <a:noFill/>
                </a:ln>
                <a:solidFill>
                  <a:srgbClr val="000080"/>
                </a:solidFill>
                <a:effectLst/>
                <a:latin typeface="Arial Unicode MS"/>
                <a:ea typeface="JetBrains Mono"/>
              </a:rPr>
              <a:t>in </a:t>
            </a:r>
            <a:r>
              <a:rPr kumimoji="0" lang="zh-CN" altLang="zh-CN" sz="1400" b="0" i="0" u="none" strike="noStrike" cap="none" normalizeH="0" baseline="0" dirty="0">
                <a:ln>
                  <a:noFill/>
                </a:ln>
                <a:solidFill>
                  <a:srgbClr val="000000"/>
                </a:solidFill>
                <a:effectLst/>
                <a:latin typeface="Arial Unicode MS"/>
                <a:ea typeface="JetBrains Mono"/>
              </a:rPr>
              <a:t>password)</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1" i="0" u="none" strike="noStrike" cap="none" normalizeH="0" baseline="0" dirty="0">
                <a:ln>
                  <a:noFill/>
                </a:ln>
                <a:solidFill>
                  <a:srgbClr val="000080"/>
                </a:solidFill>
                <a:effectLst/>
                <a:latin typeface="Arial Unicode MS"/>
                <a:ea typeface="JetBrains Mono"/>
              </a:rPr>
              <a:t>and </a:t>
            </a:r>
            <a:r>
              <a:rPr kumimoji="0" lang="zh-CN" altLang="zh-CN" sz="1400" b="0" i="0" u="none" strike="noStrike" cap="none" normalizeH="0" baseline="0" dirty="0">
                <a:ln>
                  <a:noFill/>
                </a:ln>
                <a:solidFill>
                  <a:srgbClr val="000080"/>
                </a:solidFill>
                <a:effectLst/>
                <a:latin typeface="Arial Unicode MS"/>
                <a:ea typeface="JetBrains Mono"/>
              </a:rPr>
              <a:t>sum</a:t>
            </a:r>
            <a:r>
              <a:rPr kumimoji="0" lang="zh-CN" altLang="zh-CN" sz="1400" b="0" i="0" u="none" strike="noStrike" cap="none" normalizeH="0" baseline="0" dirty="0">
                <a:ln>
                  <a:noFill/>
                </a:ln>
                <a:solidFill>
                  <a:srgbClr val="000000"/>
                </a:solidFill>
                <a:effectLst/>
                <a:latin typeface="Arial Unicode MS"/>
                <a:ea typeface="JetBrains Mono"/>
              </a:rPr>
              <a:t>(c.isdigit() </a:t>
            </a:r>
            <a:r>
              <a:rPr kumimoji="0" lang="zh-CN" altLang="zh-CN" sz="1400" b="1" i="0" u="none" strike="noStrike" cap="none" normalizeH="0" baseline="0" dirty="0">
                <a:ln>
                  <a:noFill/>
                </a:ln>
                <a:solidFill>
                  <a:srgbClr val="000080"/>
                </a:solidFill>
                <a:effectLst/>
                <a:latin typeface="Arial Unicode MS"/>
                <a:ea typeface="JetBrains Mono"/>
              </a:rPr>
              <a:t>for </a:t>
            </a:r>
            <a:r>
              <a:rPr kumimoji="0" lang="zh-CN" altLang="zh-CN" sz="1400" b="0" i="0" u="none" strike="noStrike" cap="none" normalizeH="0" baseline="0" dirty="0">
                <a:ln>
                  <a:noFill/>
                </a:ln>
                <a:solidFill>
                  <a:srgbClr val="000000"/>
                </a:solidFill>
                <a:effectLst/>
                <a:latin typeface="Arial Unicode MS"/>
                <a:ea typeface="JetBrains Mono"/>
              </a:rPr>
              <a:t>c </a:t>
            </a:r>
            <a:r>
              <a:rPr kumimoji="0" lang="zh-CN" altLang="zh-CN" sz="1400" b="1" i="0" u="none" strike="noStrike" cap="none" normalizeH="0" baseline="0" dirty="0">
                <a:ln>
                  <a:noFill/>
                </a:ln>
                <a:solidFill>
                  <a:srgbClr val="000080"/>
                </a:solidFill>
                <a:effectLst/>
                <a:latin typeface="Arial Unicode MS"/>
                <a:ea typeface="JetBrains Mono"/>
              </a:rPr>
              <a:t>in </a:t>
            </a:r>
            <a:r>
              <a:rPr kumimoji="0" lang="zh-CN" altLang="zh-CN" sz="1400" b="0" i="0" u="none" strike="noStrike" cap="none" normalizeH="0" baseline="0" dirty="0">
                <a:ln>
                  <a:noFill/>
                </a:ln>
                <a:solidFill>
                  <a:srgbClr val="000000"/>
                </a:solidFill>
                <a:effectLst/>
                <a:latin typeface="Arial Unicode MS"/>
                <a:ea typeface="JetBrains Mono"/>
              </a:rPr>
              <a:t>password) &gt;= </a:t>
            </a:r>
            <a:r>
              <a:rPr kumimoji="0" lang="zh-CN" altLang="zh-CN" sz="1400" b="0" i="0" u="none" strike="noStrike" cap="none" normalizeH="0" baseline="0" dirty="0">
                <a:ln>
                  <a:noFill/>
                </a:ln>
                <a:solidFill>
                  <a:srgbClr val="0000FF"/>
                </a:solidFill>
                <a:effectLst/>
                <a:latin typeface="Arial Unicode MS"/>
                <a:ea typeface="JetBrains Mono"/>
              </a:rPr>
              <a:t>3</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1" i="0" u="none" strike="noStrike" cap="none" normalizeH="0" baseline="0" dirty="0">
                <a:ln>
                  <a:noFill/>
                </a:ln>
                <a:solidFill>
                  <a:srgbClr val="000080"/>
                </a:solidFill>
                <a:effectLst/>
                <a:latin typeface="Arial Unicode MS"/>
                <a:ea typeface="JetBrains Mono"/>
              </a:rPr>
              <a:t>break</a:t>
            </a:r>
            <a:br>
              <a:rPr kumimoji="0" lang="zh-CN" altLang="zh-CN" sz="1400" b="1" i="0" u="none" strike="noStrike" cap="none" normalizeH="0" baseline="0" dirty="0">
                <a:ln>
                  <a:noFill/>
                </a:ln>
                <a:solidFill>
                  <a:srgbClr val="000080"/>
                </a:solidFill>
                <a:effectLst/>
                <a:latin typeface="Arial Unicode MS"/>
                <a:ea typeface="JetBrains Mono"/>
              </a:rPr>
            </a:br>
            <a:br>
              <a:rPr kumimoji="0" lang="zh-CN" altLang="zh-CN" sz="1400" b="1" i="0" u="none" strike="noStrike" cap="none" normalizeH="0" baseline="0" dirty="0">
                <a:ln>
                  <a:noFill/>
                </a:ln>
                <a:solidFill>
                  <a:srgbClr val="00008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(password)</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cxnSp>
        <p:nvCxnSpPr>
          <p:cNvPr id="11" name="直接连接符 10">
            <a:extLst>
              <a:ext uri="{FF2B5EF4-FFF2-40B4-BE49-F238E27FC236}">
                <a16:creationId xmlns:a16="http://schemas.microsoft.com/office/drawing/2014/main" id="{3031316C-424C-411E-206B-B3E0C55E57F3}"/>
              </a:ext>
            </a:extLst>
          </p:cNvPr>
          <p:cNvCxnSpPr>
            <a:cxnSpLocks/>
          </p:cNvCxnSpPr>
          <p:nvPr/>
        </p:nvCxnSpPr>
        <p:spPr>
          <a:xfrm>
            <a:off x="664446" y="4565207"/>
            <a:ext cx="0" cy="877378"/>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3F334AB-29E5-13FE-6F50-CE7855546E44}"/>
              </a:ext>
            </a:extLst>
          </p:cNvPr>
          <p:cNvCxnSpPr>
            <a:cxnSpLocks/>
          </p:cNvCxnSpPr>
          <p:nvPr/>
        </p:nvCxnSpPr>
        <p:spPr>
          <a:xfrm>
            <a:off x="489677" y="3960176"/>
            <a:ext cx="0" cy="143627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1B01C291-F0D4-0360-195D-375A2AB81CE2}"/>
              </a:ext>
            </a:extLst>
          </p:cNvPr>
          <p:cNvSpPr txBox="1"/>
          <p:nvPr/>
        </p:nvSpPr>
        <p:spPr>
          <a:xfrm>
            <a:off x="6037071" y="4308051"/>
            <a:ext cx="556769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パスワードに小文字アルファベットが含まれているかどうか</a:t>
            </a:r>
            <a:endParaRPr lang="zh-CN" altLang="en-US" sz="1400" b="1" dirty="0">
              <a:solidFill>
                <a:schemeClr val="tx1">
                  <a:lumMod val="50000"/>
                  <a:lumOff val="50000"/>
                </a:schemeClr>
              </a:solidFill>
            </a:endParaRPr>
          </a:p>
        </p:txBody>
      </p:sp>
      <p:sp>
        <p:nvSpPr>
          <p:cNvPr id="21" name="文本框 20">
            <a:extLst>
              <a:ext uri="{FF2B5EF4-FFF2-40B4-BE49-F238E27FC236}">
                <a16:creationId xmlns:a16="http://schemas.microsoft.com/office/drawing/2014/main" id="{27E765B0-A5CB-8E0E-ACFC-49852E8B2D0E}"/>
              </a:ext>
            </a:extLst>
          </p:cNvPr>
          <p:cNvSpPr txBox="1"/>
          <p:nvPr/>
        </p:nvSpPr>
        <p:spPr>
          <a:xfrm>
            <a:off x="6037071" y="4615828"/>
            <a:ext cx="556769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パスワードに大文字アルファベットが含まれているかどうか</a:t>
            </a:r>
            <a:endParaRPr lang="zh-CN" altLang="en-US" sz="1400" b="1" dirty="0">
              <a:solidFill>
                <a:schemeClr val="tx1">
                  <a:lumMod val="50000"/>
                  <a:lumOff val="50000"/>
                </a:schemeClr>
              </a:solidFill>
            </a:endParaRPr>
          </a:p>
        </p:txBody>
      </p:sp>
      <p:sp>
        <p:nvSpPr>
          <p:cNvPr id="22" name="文本框 21">
            <a:extLst>
              <a:ext uri="{FF2B5EF4-FFF2-40B4-BE49-F238E27FC236}">
                <a16:creationId xmlns:a16="http://schemas.microsoft.com/office/drawing/2014/main" id="{81986F70-87F0-56C1-DC60-76746AC8F216}"/>
              </a:ext>
            </a:extLst>
          </p:cNvPr>
          <p:cNvSpPr txBox="1"/>
          <p:nvPr/>
        </p:nvSpPr>
        <p:spPr>
          <a:xfrm>
            <a:off x="6037070" y="4922587"/>
            <a:ext cx="556769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パスワードに </a:t>
            </a:r>
            <a:r>
              <a:rPr lang="en-US" altLang="ja-JP" sz="1400" b="1" dirty="0">
                <a:solidFill>
                  <a:schemeClr val="tx1">
                    <a:lumMod val="50000"/>
                    <a:lumOff val="50000"/>
                  </a:schemeClr>
                </a:solidFill>
              </a:rPr>
              <a:t>3 </a:t>
            </a:r>
            <a:r>
              <a:rPr lang="ja-JP" altLang="en-US" sz="1400" b="1" dirty="0">
                <a:solidFill>
                  <a:schemeClr val="tx1">
                    <a:lumMod val="50000"/>
                    <a:lumOff val="50000"/>
                  </a:schemeClr>
                </a:solidFill>
              </a:rPr>
              <a:t>つ以上の数字が含まれているかどうか</a:t>
            </a:r>
            <a:endParaRPr lang="zh-CN" altLang="en-US" sz="1400" b="1" dirty="0">
              <a:solidFill>
                <a:schemeClr val="tx1">
                  <a:lumMod val="50000"/>
                  <a:lumOff val="50000"/>
                </a:schemeClr>
              </a:solidFill>
            </a:endParaRPr>
          </a:p>
        </p:txBody>
      </p:sp>
      <p:sp>
        <p:nvSpPr>
          <p:cNvPr id="23" name="文本框 22">
            <a:extLst>
              <a:ext uri="{FF2B5EF4-FFF2-40B4-BE49-F238E27FC236}">
                <a16:creationId xmlns:a16="http://schemas.microsoft.com/office/drawing/2014/main" id="{E272FBD5-5C03-DBCB-CDFE-12D9B00D4D55}"/>
              </a:ext>
            </a:extLst>
          </p:cNvPr>
          <p:cNvSpPr txBox="1"/>
          <p:nvPr/>
        </p:nvSpPr>
        <p:spPr>
          <a:xfrm>
            <a:off x="6037069" y="5229346"/>
            <a:ext cx="556769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上記の </a:t>
            </a:r>
            <a:r>
              <a:rPr lang="en-US" altLang="ja-JP" sz="1400" b="1" dirty="0">
                <a:solidFill>
                  <a:schemeClr val="tx1">
                    <a:lumMod val="50000"/>
                    <a:lumOff val="50000"/>
                  </a:schemeClr>
                </a:solidFill>
              </a:rPr>
              <a:t>3 </a:t>
            </a:r>
            <a:r>
              <a:rPr lang="ja-JP" altLang="en-US" sz="1400" b="1" dirty="0">
                <a:solidFill>
                  <a:schemeClr val="tx1">
                    <a:lumMod val="50000"/>
                    <a:lumOff val="50000"/>
                  </a:schemeClr>
                </a:solidFill>
              </a:rPr>
              <a:t>つの条件が同時に満たされると、</a:t>
            </a:r>
            <a:r>
              <a:rPr lang="en-US" altLang="ja-JP" sz="1400" b="1" dirty="0">
                <a:solidFill>
                  <a:schemeClr val="tx1">
                    <a:lumMod val="50000"/>
                    <a:lumOff val="50000"/>
                  </a:schemeClr>
                </a:solidFill>
              </a:rPr>
              <a:t>while </a:t>
            </a:r>
            <a:r>
              <a:rPr lang="ja-JP" altLang="en-US" sz="1400" b="1" dirty="0">
                <a:solidFill>
                  <a:schemeClr val="tx1">
                    <a:lumMod val="50000"/>
                    <a:lumOff val="50000"/>
                  </a:schemeClr>
                </a:solidFill>
              </a:rPr>
              <a:t>ループが終了</a:t>
            </a:r>
            <a:endParaRPr lang="zh-CN" altLang="en-US" sz="1400" b="1" dirty="0">
              <a:solidFill>
                <a:schemeClr val="tx1">
                  <a:lumMod val="50000"/>
                  <a:lumOff val="50000"/>
                </a:schemeClr>
              </a:solidFill>
            </a:endParaRPr>
          </a:p>
        </p:txBody>
      </p:sp>
      <p:sp>
        <p:nvSpPr>
          <p:cNvPr id="24" name="文本框 23">
            <a:extLst>
              <a:ext uri="{FF2B5EF4-FFF2-40B4-BE49-F238E27FC236}">
                <a16:creationId xmlns:a16="http://schemas.microsoft.com/office/drawing/2014/main" id="{25B5B684-A216-0355-CCF7-9330A6D6E3A5}"/>
              </a:ext>
            </a:extLst>
          </p:cNvPr>
          <p:cNvSpPr txBox="1"/>
          <p:nvPr/>
        </p:nvSpPr>
        <p:spPr>
          <a:xfrm>
            <a:off x="6037068" y="3665353"/>
            <a:ext cx="5567699"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while </a:t>
            </a:r>
            <a:r>
              <a:rPr lang="ja-JP" altLang="en-US" sz="1400" b="1" dirty="0">
                <a:solidFill>
                  <a:schemeClr val="tx1">
                    <a:lumMod val="50000"/>
                    <a:lumOff val="50000"/>
                  </a:schemeClr>
                </a:solidFill>
              </a:rPr>
              <a:t>ループでパスワードを繰り返して生成</a:t>
            </a:r>
            <a:endParaRPr lang="zh-CN" altLang="en-US" sz="1400" b="1" dirty="0">
              <a:solidFill>
                <a:schemeClr val="tx1">
                  <a:lumMod val="50000"/>
                  <a:lumOff val="50000"/>
                </a:schemeClr>
              </a:solidFill>
            </a:endParaRPr>
          </a:p>
        </p:txBody>
      </p:sp>
    </p:spTree>
    <p:extLst>
      <p:ext uri="{BB962C8B-B14F-4D97-AF65-F5344CB8AC3E}">
        <p14:creationId xmlns:p14="http://schemas.microsoft.com/office/powerpoint/2010/main" val="387634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6698606"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55.2: Create cryptographically secure random numbers</a:t>
            </a:r>
          </a:p>
        </p:txBody>
      </p:sp>
      <p:sp>
        <p:nvSpPr>
          <p:cNvPr id="6" name="文本框 5">
            <a:extLst>
              <a:ext uri="{FF2B5EF4-FFF2-40B4-BE49-F238E27FC236}">
                <a16:creationId xmlns:a16="http://schemas.microsoft.com/office/drawing/2014/main" id="{D6EE5DE2-619F-7C1A-E6B7-63ED306D993B}"/>
              </a:ext>
            </a:extLst>
          </p:cNvPr>
          <p:cNvSpPr txBox="1"/>
          <p:nvPr/>
        </p:nvSpPr>
        <p:spPr>
          <a:xfrm>
            <a:off x="106231" y="1041199"/>
            <a:ext cx="11451218" cy="1208279"/>
          </a:xfrm>
          <a:prstGeom prst="rect">
            <a:avLst/>
          </a:prstGeom>
          <a:noFill/>
        </p:spPr>
        <p:txBody>
          <a:bodyPr wrap="square">
            <a:spAutoFit/>
          </a:bodyPr>
          <a:lstStyle/>
          <a:p>
            <a:pPr>
              <a:lnSpc>
                <a:spcPct val="150000"/>
              </a:lnSpc>
            </a:pPr>
            <a:r>
              <a:rPr lang="en-US" altLang="ja-JP" b="1" dirty="0">
                <a:solidFill>
                  <a:schemeClr val="accent5">
                    <a:lumMod val="50000"/>
                  </a:schemeClr>
                </a:solidFill>
              </a:rPr>
              <a:t>random </a:t>
            </a:r>
            <a:r>
              <a:rPr lang="ja-JP" altLang="en-US" b="1" dirty="0">
                <a:solidFill>
                  <a:schemeClr val="accent5">
                    <a:lumMod val="50000"/>
                  </a:schemeClr>
                </a:solidFill>
              </a:rPr>
              <a:t>モジュールはデフォルトで </a:t>
            </a:r>
            <a:r>
              <a:rPr lang="en-US" altLang="ja-JP" b="1" u="sng" dirty="0">
                <a:solidFill>
                  <a:schemeClr val="accent5">
                    <a:lumMod val="50000"/>
                  </a:schemeClr>
                </a:solidFill>
              </a:rPr>
              <a:t>PRNG</a:t>
            </a:r>
            <a:r>
              <a:rPr lang="ja-JP" altLang="en-US" b="1" dirty="0">
                <a:solidFill>
                  <a:schemeClr val="accent5">
                    <a:lumMod val="50000"/>
                  </a:schemeClr>
                </a:solidFill>
              </a:rPr>
              <a:t>を使って乱数を生成｜</a:t>
            </a:r>
            <a:r>
              <a:rPr lang="en-US" altLang="ja-JP" sz="1600" dirty="0">
                <a:solidFill>
                  <a:schemeClr val="accent5">
                    <a:lumMod val="50000"/>
                  </a:schemeClr>
                </a:solidFill>
              </a:rPr>
              <a:t>PRNG</a:t>
            </a:r>
            <a:r>
              <a:rPr lang="ja-JP" altLang="en-US" sz="1600" dirty="0">
                <a:solidFill>
                  <a:schemeClr val="accent5">
                    <a:lumMod val="50000"/>
                  </a:schemeClr>
                </a:solidFill>
              </a:rPr>
              <a:t>：擬似乱数を生成するアルゴリズム</a:t>
            </a:r>
            <a:endParaRPr lang="en-US" altLang="ja-JP" dirty="0">
              <a:solidFill>
                <a:schemeClr val="accent5">
                  <a:lumMod val="50000"/>
                </a:schemeClr>
              </a:solidFill>
            </a:endParaRPr>
          </a:p>
          <a:p>
            <a:pPr marL="742950" lvl="1" indent="-285750">
              <a:lnSpc>
                <a:spcPct val="150000"/>
              </a:lnSpc>
              <a:buFont typeface="Arial" panose="020B0604020202020204" pitchFamily="34" charset="0"/>
              <a:buChar char="•"/>
            </a:pPr>
            <a:r>
              <a:rPr lang="ja-JP" altLang="en-US" sz="1600" dirty="0"/>
              <a:t>シミュレーションなどのドメインには適している、</a:t>
            </a:r>
            <a:endParaRPr lang="en-US" altLang="ja-JP" sz="1600" dirty="0"/>
          </a:p>
          <a:p>
            <a:pPr marL="742950" lvl="1" indent="-285750">
              <a:lnSpc>
                <a:spcPct val="150000"/>
              </a:lnSpc>
              <a:buFont typeface="Arial" panose="020B0604020202020204" pitchFamily="34" charset="0"/>
              <a:buChar char="•"/>
            </a:pPr>
            <a:r>
              <a:rPr lang="ja-JP" altLang="en-US" sz="1600" dirty="0"/>
              <a:t>より要求の厳しい環境ではセキュリティ要件を満たせない</a:t>
            </a:r>
            <a:endParaRPr lang="zh-CN" altLang="en-US" sz="1600" dirty="0"/>
          </a:p>
        </p:txBody>
      </p:sp>
      <p:sp>
        <p:nvSpPr>
          <p:cNvPr id="17" name="文本框 16">
            <a:extLst>
              <a:ext uri="{FF2B5EF4-FFF2-40B4-BE49-F238E27FC236}">
                <a16:creationId xmlns:a16="http://schemas.microsoft.com/office/drawing/2014/main" id="{2E948AA3-A4FA-F512-8069-25090C9B475D}"/>
              </a:ext>
            </a:extLst>
          </p:cNvPr>
          <p:cNvSpPr txBox="1"/>
          <p:nvPr/>
        </p:nvSpPr>
        <p:spPr>
          <a:xfrm>
            <a:off x="74286" y="671867"/>
            <a:ext cx="9099296" cy="369332"/>
          </a:xfrm>
          <a:prstGeom prst="rect">
            <a:avLst/>
          </a:prstGeom>
          <a:noFill/>
        </p:spPr>
        <p:txBody>
          <a:bodyPr wrap="square">
            <a:spAutoFit/>
          </a:bodyPr>
          <a:lstStyle/>
          <a:p>
            <a:r>
              <a:rPr lang="en-US" altLang="ja-JP" b="1" dirty="0">
                <a:solidFill>
                  <a:schemeClr val="accent5">
                    <a:lumMod val="50000"/>
                  </a:schemeClr>
                </a:solidFill>
              </a:rPr>
              <a:t>random.</a:t>
            </a:r>
            <a:r>
              <a:rPr lang="zh-CN" altLang="en-US" b="1" dirty="0">
                <a:solidFill>
                  <a:schemeClr val="accent5">
                    <a:lumMod val="50000"/>
                  </a:schemeClr>
                </a:solidFill>
              </a:rPr>
              <a:t>SystemRandom</a:t>
            </a:r>
            <a:r>
              <a:rPr lang="ja-JP" altLang="en-US" b="1" dirty="0">
                <a:solidFill>
                  <a:schemeClr val="accent5">
                    <a:lumMod val="50000"/>
                  </a:schemeClr>
                </a:solidFill>
              </a:rPr>
              <a:t>で暗号的に安全な疑似乱数を作成できる｜</a:t>
            </a:r>
            <a:r>
              <a:rPr lang="en-US" altLang="zh-CN" sz="1600" dirty="0" err="1">
                <a:solidFill>
                  <a:schemeClr val="accent5">
                    <a:lumMod val="50000"/>
                  </a:schemeClr>
                </a:solidFill>
              </a:rPr>
              <a:t>os.urandom</a:t>
            </a:r>
            <a:r>
              <a:rPr lang="ja-JP" altLang="en-US" sz="1600" dirty="0">
                <a:solidFill>
                  <a:schemeClr val="accent5">
                    <a:lumMod val="50000"/>
                  </a:schemeClr>
                </a:solidFill>
              </a:rPr>
              <a:t>を利用</a:t>
            </a:r>
            <a:endParaRPr lang="zh-CN" altLang="en-US" b="1" dirty="0">
              <a:solidFill>
                <a:schemeClr val="accent5">
                  <a:lumMod val="50000"/>
                </a:schemeClr>
              </a:solidFill>
            </a:endParaRPr>
          </a:p>
        </p:txBody>
      </p:sp>
      <p:sp>
        <p:nvSpPr>
          <p:cNvPr id="19" name="矩形 18">
            <a:extLst>
              <a:ext uri="{FF2B5EF4-FFF2-40B4-BE49-F238E27FC236}">
                <a16:creationId xmlns:a16="http://schemas.microsoft.com/office/drawing/2014/main" id="{50ED027A-E050-DF3E-1A5E-E3ED678C5004}"/>
              </a:ext>
            </a:extLst>
          </p:cNvPr>
          <p:cNvSpPr/>
          <p:nvPr/>
        </p:nvSpPr>
        <p:spPr>
          <a:xfrm>
            <a:off x="93471" y="2894196"/>
            <a:ext cx="12005058" cy="3246507"/>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165F19D-65B7-651B-ABA4-BD5008175D3A}"/>
              </a:ext>
            </a:extLst>
          </p:cNvPr>
          <p:cNvSpPr txBox="1"/>
          <p:nvPr/>
        </p:nvSpPr>
        <p:spPr>
          <a:xfrm>
            <a:off x="54285" y="2574137"/>
            <a:ext cx="6799519" cy="307777"/>
          </a:xfrm>
          <a:prstGeom prst="rect">
            <a:avLst/>
          </a:prstGeom>
          <a:noFill/>
        </p:spPr>
        <p:txBody>
          <a:bodyPr wrap="square">
            <a:spAutoFit/>
          </a:bodyPr>
          <a:lstStyle/>
          <a:p>
            <a:r>
              <a:rPr lang="ja-JP" altLang="en-US" sz="1400" b="1" dirty="0">
                <a:solidFill>
                  <a:schemeClr val="accent5">
                    <a:lumMod val="50000"/>
                  </a:schemeClr>
                </a:solidFill>
              </a:rPr>
              <a:t>乱数生成器の </a:t>
            </a:r>
            <a:r>
              <a:rPr lang="zh-CN" altLang="en-US" sz="1400" b="1" dirty="0">
                <a:solidFill>
                  <a:schemeClr val="accent5">
                    <a:lumMod val="50000"/>
                  </a:schemeClr>
                </a:solidFill>
              </a:rPr>
              <a:t>random.SystemRandomを</a:t>
            </a:r>
            <a:r>
              <a:rPr lang="ja-JP" altLang="en-US" sz="1400" b="1" dirty="0">
                <a:solidFill>
                  <a:schemeClr val="accent5">
                    <a:lumMod val="50000"/>
                  </a:schemeClr>
                </a:solidFill>
              </a:rPr>
              <a:t>使って</a:t>
            </a:r>
            <a:r>
              <a:rPr lang="zh-CN" altLang="en-US" sz="1400" b="1" dirty="0">
                <a:solidFill>
                  <a:schemeClr val="accent5">
                    <a:lumMod val="50000"/>
                  </a:schemeClr>
                </a:solidFill>
              </a:rPr>
              <a:t>暗号的に安全な</a:t>
            </a:r>
            <a:r>
              <a:rPr lang="ja-JP" altLang="en-US" sz="1400" b="1" dirty="0">
                <a:solidFill>
                  <a:schemeClr val="accent5">
                    <a:lumMod val="50000"/>
                  </a:schemeClr>
                </a:solidFill>
              </a:rPr>
              <a:t>疑似乱数リストを作成</a:t>
            </a:r>
            <a:endParaRPr lang="zh-CN" altLang="en-US" sz="1400" b="1" dirty="0">
              <a:solidFill>
                <a:schemeClr val="accent5">
                  <a:lumMod val="50000"/>
                </a:schemeClr>
              </a:solidFill>
            </a:endParaRPr>
          </a:p>
        </p:txBody>
      </p:sp>
      <p:sp>
        <p:nvSpPr>
          <p:cNvPr id="22" name="文本框 21">
            <a:extLst>
              <a:ext uri="{FF2B5EF4-FFF2-40B4-BE49-F238E27FC236}">
                <a16:creationId xmlns:a16="http://schemas.microsoft.com/office/drawing/2014/main" id="{868B1EA7-9E6D-2D0E-3621-DBCF627D1947}"/>
              </a:ext>
            </a:extLst>
          </p:cNvPr>
          <p:cNvSpPr txBox="1"/>
          <p:nvPr/>
        </p:nvSpPr>
        <p:spPr>
          <a:xfrm>
            <a:off x="6096000" y="4558570"/>
            <a:ext cx="5644896"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[0, 19] </a:t>
            </a:r>
            <a:r>
              <a:rPr lang="ja-JP" altLang="en-US" sz="1400" b="1" dirty="0">
                <a:solidFill>
                  <a:schemeClr val="tx1">
                    <a:lumMod val="50000"/>
                    <a:lumOff val="50000"/>
                  </a:schemeClr>
                </a:solidFill>
              </a:rPr>
              <a:t>の範囲から整数を十個選択してランダムなリストを作成</a:t>
            </a:r>
            <a:endParaRPr lang="zh-CN" altLang="en-US" sz="1400" b="1" dirty="0">
              <a:solidFill>
                <a:schemeClr val="tx1">
                  <a:lumMod val="50000"/>
                  <a:lumOff val="50000"/>
                </a:schemeClr>
              </a:solidFill>
            </a:endParaRPr>
          </a:p>
        </p:txBody>
      </p:sp>
      <p:sp>
        <p:nvSpPr>
          <p:cNvPr id="23" name="文本框 22">
            <a:extLst>
              <a:ext uri="{FF2B5EF4-FFF2-40B4-BE49-F238E27FC236}">
                <a16:creationId xmlns:a16="http://schemas.microsoft.com/office/drawing/2014/main" id="{37AA23B4-092B-0ABF-EAC9-E8407C4F3B8B}"/>
              </a:ext>
            </a:extLst>
          </p:cNvPr>
          <p:cNvSpPr txBox="1"/>
          <p:nvPr/>
        </p:nvSpPr>
        <p:spPr>
          <a:xfrm>
            <a:off x="6096000" y="5320941"/>
            <a:ext cx="5174609"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[0, 19] </a:t>
            </a:r>
            <a:r>
              <a:rPr lang="ja-JP" altLang="en-US" sz="1400" b="1" dirty="0">
                <a:solidFill>
                  <a:schemeClr val="tx1">
                    <a:lumMod val="50000"/>
                    <a:lumOff val="50000"/>
                  </a:schemeClr>
                </a:solidFill>
              </a:rPr>
              <a:t>の範囲からランダムに整数を生成</a:t>
            </a:r>
            <a:endParaRPr lang="zh-CN" altLang="en-US" sz="1400" b="1" dirty="0">
              <a:solidFill>
                <a:schemeClr val="tx1">
                  <a:lumMod val="50000"/>
                  <a:lumOff val="50000"/>
                </a:schemeClr>
              </a:solidFill>
            </a:endParaRPr>
          </a:p>
        </p:txBody>
      </p:sp>
      <p:sp>
        <p:nvSpPr>
          <p:cNvPr id="24" name="文本框 23">
            <a:extLst>
              <a:ext uri="{FF2B5EF4-FFF2-40B4-BE49-F238E27FC236}">
                <a16:creationId xmlns:a16="http://schemas.microsoft.com/office/drawing/2014/main" id="{3FEEE04E-AAAE-71AB-7939-858455C81003}"/>
              </a:ext>
            </a:extLst>
          </p:cNvPr>
          <p:cNvSpPr txBox="1"/>
          <p:nvPr/>
        </p:nvSpPr>
        <p:spPr>
          <a:xfrm>
            <a:off x="6106027" y="4866347"/>
            <a:ext cx="4062118" cy="307777"/>
          </a:xfrm>
          <a:prstGeom prst="rect">
            <a:avLst/>
          </a:prstGeom>
          <a:noFill/>
        </p:spPr>
        <p:txBody>
          <a:bodyPr wrap="square">
            <a:spAutoFit/>
          </a:bodyPr>
          <a:lstStyle/>
          <a:p>
            <a:r>
              <a:rPr lang="en-US" altLang="zh-CN" sz="1400" b="1" dirty="0">
                <a:solidFill>
                  <a:schemeClr val="accent5">
                    <a:lumMod val="50000"/>
                  </a:schemeClr>
                </a:solidFill>
              </a:rPr>
              <a:t>&gt;&gt;&gt; [17, 11, 5, 10, 5, 4, 3, 14, 18, 9]</a:t>
            </a:r>
            <a:endParaRPr lang="zh-CN" altLang="en-US" sz="1400" b="1" dirty="0">
              <a:solidFill>
                <a:schemeClr val="accent5">
                  <a:lumMod val="50000"/>
                </a:schemeClr>
              </a:solidFill>
            </a:endParaRPr>
          </a:p>
        </p:txBody>
      </p:sp>
      <p:sp>
        <p:nvSpPr>
          <p:cNvPr id="27" name="Rectangle 1">
            <a:extLst>
              <a:ext uri="{FF2B5EF4-FFF2-40B4-BE49-F238E27FC236}">
                <a16:creationId xmlns:a16="http://schemas.microsoft.com/office/drawing/2014/main" id="{E425F4F3-97F5-B205-0607-67FB02AD9981}"/>
              </a:ext>
            </a:extLst>
          </p:cNvPr>
          <p:cNvSpPr>
            <a:spLocks noChangeArrowheads="1"/>
          </p:cNvSpPr>
          <p:nvPr/>
        </p:nvSpPr>
        <p:spPr bwMode="auto">
          <a:xfrm>
            <a:off x="251091" y="3020701"/>
            <a:ext cx="5718052" cy="26320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Arial Unicode MS"/>
                <a:ea typeface="JetBrains Mono"/>
              </a:rPr>
              <a:t>from </a:t>
            </a:r>
            <a:r>
              <a:rPr kumimoji="0" lang="zh-CN" altLang="zh-CN" sz="1600" b="0" i="0" u="none" strike="noStrike" cap="none" normalizeH="0" baseline="0" dirty="0">
                <a:ln>
                  <a:noFill/>
                </a:ln>
                <a:solidFill>
                  <a:srgbClr val="000000"/>
                </a:solidFill>
                <a:effectLst/>
                <a:latin typeface="Arial Unicode MS"/>
                <a:ea typeface="JetBrains Mono"/>
              </a:rPr>
              <a:t>random </a:t>
            </a:r>
            <a:r>
              <a:rPr kumimoji="0" lang="zh-CN" altLang="zh-CN" sz="1600" b="1" i="0" u="none" strike="noStrike" cap="none" normalizeH="0" baseline="0" dirty="0">
                <a:ln>
                  <a:noFill/>
                </a:ln>
                <a:solidFill>
                  <a:srgbClr val="000080"/>
                </a:solidFill>
                <a:effectLst/>
                <a:latin typeface="Arial Unicode MS"/>
                <a:ea typeface="JetBrains Mono"/>
              </a:rPr>
              <a:t>import </a:t>
            </a:r>
            <a:r>
              <a:rPr kumimoji="0" lang="zh-CN" altLang="zh-CN" sz="1600" b="0" i="0" u="none" strike="noStrike" cap="none" normalizeH="0" baseline="0" dirty="0">
                <a:ln>
                  <a:noFill/>
                </a:ln>
                <a:solidFill>
                  <a:srgbClr val="000000"/>
                </a:solidFill>
                <a:effectLst/>
                <a:latin typeface="Arial Unicode MS"/>
                <a:ea typeface="JetBrains Mono"/>
              </a:rPr>
              <a:t>SystemRandom</a:t>
            </a:r>
            <a:endParaRPr lang="en-US" altLang="zh-CN" sz="1600" dirty="0">
              <a:solidFill>
                <a:srgbClr val="000000"/>
              </a:solidFill>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00"/>
                </a:solidFill>
                <a:effectLst/>
                <a:latin typeface="Arial Unicode MS"/>
                <a:ea typeface="JetBrains Mono"/>
              </a:rPr>
              <a:t>secure_rand_gen = SystemRandom()</a:t>
            </a:r>
            <a:endParaRPr kumimoji="0" lang="en-US" altLang="zh-CN" sz="1600" b="0" i="0" u="none" strike="noStrike" cap="none" normalizeH="0" baseline="0" dirty="0">
              <a:ln>
                <a:noFill/>
              </a:ln>
              <a:solidFill>
                <a:srgbClr val="000000"/>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([secure_rand_gen.randrange(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en-US" altLang="zh-CN" sz="1600" b="0" i="0" u="none" strike="noStrike" cap="none" normalizeH="0" baseline="0" dirty="0">
                <a:ln>
                  <a:noFill/>
                </a:ln>
                <a:solidFill>
                  <a:srgbClr val="0000FF"/>
                </a:solidFill>
                <a:effectLst/>
                <a:latin typeface="Arial Unicode MS"/>
                <a:ea typeface="JetBrains Mono"/>
              </a:rPr>
              <a:t>, 20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1" i="0" u="none" strike="noStrike" cap="none" normalizeH="0" baseline="0" dirty="0">
                <a:ln>
                  <a:noFill/>
                </a:ln>
                <a:solidFill>
                  <a:srgbClr val="000080"/>
                </a:solidFill>
                <a:effectLst/>
                <a:latin typeface="Arial Unicode MS"/>
                <a:ea typeface="JetBrains Mono"/>
              </a:rPr>
              <a:t>for </a:t>
            </a:r>
            <a:r>
              <a:rPr kumimoji="0" lang="zh-CN" altLang="zh-CN" sz="1600" b="0" i="0" u="none" strike="noStrike" cap="none" normalizeH="0" baseline="0" dirty="0">
                <a:ln>
                  <a:noFill/>
                </a:ln>
                <a:solidFill>
                  <a:srgbClr val="000000"/>
                </a:solidFill>
                <a:effectLst/>
                <a:latin typeface="Arial Unicode MS"/>
                <a:ea typeface="JetBrains Mono"/>
              </a:rPr>
              <a:t>i </a:t>
            </a:r>
            <a:r>
              <a:rPr kumimoji="0" lang="zh-CN" altLang="zh-CN" sz="1600" b="1" i="0" u="none" strike="noStrike" cap="none" normalizeH="0" baseline="0" dirty="0">
                <a:ln>
                  <a:noFill/>
                </a:ln>
                <a:solidFill>
                  <a:srgbClr val="000080"/>
                </a:solidFill>
                <a:effectLst/>
                <a:latin typeface="Arial Unicode MS"/>
                <a:ea typeface="JetBrains Mono"/>
              </a:rPr>
              <a:t>in </a:t>
            </a:r>
            <a:r>
              <a:rPr kumimoji="0" lang="zh-CN" altLang="zh-CN" sz="1600" b="0" i="0" u="none" strike="noStrike" cap="none" normalizeH="0" baseline="0" dirty="0">
                <a:ln>
                  <a:noFill/>
                </a:ln>
                <a:solidFill>
                  <a:srgbClr val="000080"/>
                </a:solidFill>
                <a:effectLst/>
                <a:latin typeface="Arial Unicode MS"/>
                <a:ea typeface="JetBrains Mono"/>
              </a:rPr>
              <a:t>range</a:t>
            </a:r>
            <a:r>
              <a:rPr kumimoji="0" lang="zh-CN" altLang="zh-CN" sz="1600" b="0" i="0" u="none" strike="noStrike" cap="none" normalizeH="0" baseline="0" dirty="0">
                <a:ln>
                  <a:noFill/>
                </a:ln>
                <a:solidFill>
                  <a:srgbClr val="000000"/>
                </a:solidFill>
                <a:effectLst/>
                <a:latin typeface="Arial Unicode MS"/>
                <a:ea typeface="JetBrains Mono"/>
              </a:rPr>
              <a:t>(</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en-US" altLang="zh-CN" sz="1600" b="0" i="0" u="none" strike="noStrike" cap="none" normalizeH="0" baseline="0" dirty="0">
              <a:ln>
                <a:noFill/>
              </a:ln>
              <a:solidFill>
                <a:srgbClr val="000000"/>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(secure_rand_gen.randint(</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20</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8" name="文本框 27">
            <a:extLst>
              <a:ext uri="{FF2B5EF4-FFF2-40B4-BE49-F238E27FC236}">
                <a16:creationId xmlns:a16="http://schemas.microsoft.com/office/drawing/2014/main" id="{90955837-7538-DD73-7C68-76579B0F9843}"/>
              </a:ext>
            </a:extLst>
          </p:cNvPr>
          <p:cNvSpPr txBox="1"/>
          <p:nvPr/>
        </p:nvSpPr>
        <p:spPr>
          <a:xfrm>
            <a:off x="6106027" y="3847821"/>
            <a:ext cx="5174609"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乱数生成器 </a:t>
            </a:r>
            <a:r>
              <a:rPr lang="en-US" altLang="ja-JP" sz="1400" b="1" dirty="0" err="1">
                <a:solidFill>
                  <a:schemeClr val="tx1">
                    <a:lumMod val="50000"/>
                    <a:lumOff val="50000"/>
                  </a:schemeClr>
                </a:solidFill>
              </a:rPr>
              <a:t>random.SystemRandom</a:t>
            </a:r>
            <a:r>
              <a:rPr lang="en-US" altLang="ja-JP" sz="1400" b="1" dirty="0">
                <a:solidFill>
                  <a:schemeClr val="tx1">
                    <a:lumMod val="50000"/>
                    <a:lumOff val="50000"/>
                  </a:schemeClr>
                </a:solidFill>
              </a:rPr>
              <a:t> </a:t>
            </a:r>
            <a:r>
              <a:rPr lang="ja-JP" altLang="en-US" sz="1400" b="1" dirty="0">
                <a:solidFill>
                  <a:schemeClr val="tx1">
                    <a:lumMod val="50000"/>
                    <a:lumOff val="50000"/>
                  </a:schemeClr>
                </a:solidFill>
              </a:rPr>
              <a:t>のインスタンス化</a:t>
            </a:r>
            <a:r>
              <a:rPr lang="en-US" altLang="ja-JP" sz="1400" b="1" dirty="0">
                <a:solidFill>
                  <a:schemeClr val="tx1">
                    <a:lumMod val="50000"/>
                    <a:lumOff val="50000"/>
                  </a:schemeClr>
                </a:solidFill>
              </a:rPr>
              <a:t> </a:t>
            </a:r>
            <a:endParaRPr lang="zh-CN" altLang="en-US" sz="1400" b="1" dirty="0">
              <a:solidFill>
                <a:schemeClr val="tx1">
                  <a:lumMod val="50000"/>
                  <a:lumOff val="50000"/>
                </a:schemeClr>
              </a:solidFill>
            </a:endParaRPr>
          </a:p>
        </p:txBody>
      </p:sp>
      <p:sp>
        <p:nvSpPr>
          <p:cNvPr id="29" name="文本框 28">
            <a:extLst>
              <a:ext uri="{FF2B5EF4-FFF2-40B4-BE49-F238E27FC236}">
                <a16:creationId xmlns:a16="http://schemas.microsoft.com/office/drawing/2014/main" id="{078B1DA1-9B7D-040C-A9DB-6302CC58F5D7}"/>
              </a:ext>
            </a:extLst>
          </p:cNvPr>
          <p:cNvSpPr txBox="1"/>
          <p:nvPr/>
        </p:nvSpPr>
        <p:spPr>
          <a:xfrm>
            <a:off x="6126763" y="5576933"/>
            <a:ext cx="4062118"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5</a:t>
            </a:r>
            <a:endParaRPr lang="zh-CN" altLang="en-US" sz="1400" b="1" dirty="0">
              <a:solidFill>
                <a:schemeClr val="accent5">
                  <a:lumMod val="50000"/>
                </a:schemeClr>
              </a:solidFill>
            </a:endParaRPr>
          </a:p>
        </p:txBody>
      </p:sp>
    </p:spTree>
    <p:extLst>
      <p:ext uri="{BB962C8B-B14F-4D97-AF65-F5344CB8AC3E}">
        <p14:creationId xmlns:p14="http://schemas.microsoft.com/office/powerpoint/2010/main" val="336397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6698606"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55.2: Create cryptographically secure random numbers</a:t>
            </a:r>
          </a:p>
        </p:txBody>
      </p:sp>
      <p:sp>
        <p:nvSpPr>
          <p:cNvPr id="17" name="文本框 16">
            <a:extLst>
              <a:ext uri="{FF2B5EF4-FFF2-40B4-BE49-F238E27FC236}">
                <a16:creationId xmlns:a16="http://schemas.microsoft.com/office/drawing/2014/main" id="{2E948AA3-A4FA-F512-8069-25090C9B475D}"/>
              </a:ext>
            </a:extLst>
          </p:cNvPr>
          <p:cNvSpPr txBox="1"/>
          <p:nvPr/>
        </p:nvSpPr>
        <p:spPr>
          <a:xfrm>
            <a:off x="74286" y="671867"/>
            <a:ext cx="9099296" cy="369332"/>
          </a:xfrm>
          <a:prstGeom prst="rect">
            <a:avLst/>
          </a:prstGeom>
          <a:noFill/>
        </p:spPr>
        <p:txBody>
          <a:bodyPr wrap="square">
            <a:spAutoFit/>
          </a:bodyPr>
          <a:lstStyle/>
          <a:p>
            <a:r>
              <a:rPr lang="en-US" altLang="ja-JP" b="1" dirty="0">
                <a:solidFill>
                  <a:schemeClr val="accent5">
                    <a:lumMod val="50000"/>
                  </a:schemeClr>
                </a:solidFill>
              </a:rPr>
              <a:t>random.</a:t>
            </a:r>
            <a:r>
              <a:rPr lang="zh-CN" altLang="en-US" b="1" dirty="0">
                <a:solidFill>
                  <a:schemeClr val="accent5">
                    <a:lumMod val="50000"/>
                  </a:schemeClr>
                </a:solidFill>
              </a:rPr>
              <a:t>SystemRandom</a:t>
            </a:r>
            <a:r>
              <a:rPr lang="ja-JP" altLang="en-US" b="1" dirty="0">
                <a:solidFill>
                  <a:schemeClr val="accent5">
                    <a:lumMod val="50000"/>
                  </a:schemeClr>
                </a:solidFill>
              </a:rPr>
              <a:t>で暗号的に安全な疑似乱数を作成できる｜</a:t>
            </a:r>
            <a:r>
              <a:rPr lang="en-US" altLang="zh-CN" sz="1600" dirty="0" err="1">
                <a:solidFill>
                  <a:schemeClr val="accent5">
                    <a:lumMod val="50000"/>
                  </a:schemeClr>
                </a:solidFill>
              </a:rPr>
              <a:t>os.urandom</a:t>
            </a:r>
            <a:r>
              <a:rPr lang="ja-JP" altLang="en-US" sz="1600" dirty="0">
                <a:solidFill>
                  <a:schemeClr val="accent5">
                    <a:lumMod val="50000"/>
                  </a:schemeClr>
                </a:solidFill>
              </a:rPr>
              <a:t>を利用</a:t>
            </a:r>
            <a:endParaRPr lang="zh-CN" altLang="en-US" b="1" dirty="0">
              <a:solidFill>
                <a:schemeClr val="accent5">
                  <a:lumMod val="50000"/>
                </a:schemeClr>
              </a:solidFill>
            </a:endParaRPr>
          </a:p>
        </p:txBody>
      </p:sp>
      <p:sp>
        <p:nvSpPr>
          <p:cNvPr id="19" name="矩形 18">
            <a:extLst>
              <a:ext uri="{FF2B5EF4-FFF2-40B4-BE49-F238E27FC236}">
                <a16:creationId xmlns:a16="http://schemas.microsoft.com/office/drawing/2014/main" id="{50ED027A-E050-DF3E-1A5E-E3ED678C5004}"/>
              </a:ext>
            </a:extLst>
          </p:cNvPr>
          <p:cNvSpPr/>
          <p:nvPr/>
        </p:nvSpPr>
        <p:spPr>
          <a:xfrm>
            <a:off x="106231" y="2607102"/>
            <a:ext cx="12005058" cy="3249311"/>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E165F19D-65B7-651B-ABA4-BD5008175D3A}"/>
              </a:ext>
            </a:extLst>
          </p:cNvPr>
          <p:cNvSpPr txBox="1"/>
          <p:nvPr/>
        </p:nvSpPr>
        <p:spPr>
          <a:xfrm>
            <a:off x="55774" y="2224451"/>
            <a:ext cx="6799519" cy="307777"/>
          </a:xfrm>
          <a:prstGeom prst="rect">
            <a:avLst/>
          </a:prstGeom>
          <a:noFill/>
        </p:spPr>
        <p:txBody>
          <a:bodyPr wrap="square">
            <a:spAutoFit/>
          </a:bodyPr>
          <a:lstStyle/>
          <a:p>
            <a:r>
              <a:rPr lang="zh-CN" altLang="en-US" sz="1400" b="1" dirty="0">
                <a:solidFill>
                  <a:schemeClr val="accent5">
                    <a:lumMod val="50000"/>
                  </a:schemeClr>
                </a:solidFill>
              </a:rPr>
              <a:t>os.urandomを</a:t>
            </a:r>
            <a:r>
              <a:rPr lang="ja-JP" altLang="en-US" sz="1400" b="1" dirty="0">
                <a:solidFill>
                  <a:schemeClr val="accent5">
                    <a:lumMod val="50000"/>
                  </a:schemeClr>
                </a:solidFill>
              </a:rPr>
              <a:t>使って</a:t>
            </a:r>
            <a:r>
              <a:rPr lang="zh-CN" altLang="en-US" sz="1400" b="1" dirty="0">
                <a:solidFill>
                  <a:schemeClr val="accent5">
                    <a:lumMod val="50000"/>
                  </a:schemeClr>
                </a:solidFill>
              </a:rPr>
              <a:t>暗号的に安全なランダムバイト</a:t>
            </a:r>
            <a:r>
              <a:rPr lang="ja-JP" altLang="en-US" sz="1400" b="1" dirty="0">
                <a:solidFill>
                  <a:schemeClr val="accent5">
                    <a:lumMod val="50000"/>
                  </a:schemeClr>
                </a:solidFill>
              </a:rPr>
              <a:t>を作成</a:t>
            </a:r>
            <a:endParaRPr lang="zh-CN" altLang="en-US" sz="1400" b="1" dirty="0">
              <a:solidFill>
                <a:schemeClr val="accent5">
                  <a:lumMod val="50000"/>
                </a:schemeClr>
              </a:solidFill>
            </a:endParaRPr>
          </a:p>
        </p:txBody>
      </p:sp>
      <p:sp>
        <p:nvSpPr>
          <p:cNvPr id="22" name="文本框 21">
            <a:extLst>
              <a:ext uri="{FF2B5EF4-FFF2-40B4-BE49-F238E27FC236}">
                <a16:creationId xmlns:a16="http://schemas.microsoft.com/office/drawing/2014/main" id="{868B1EA7-9E6D-2D0E-3621-DBCF627D1947}"/>
              </a:ext>
            </a:extLst>
          </p:cNvPr>
          <p:cNvSpPr txBox="1"/>
          <p:nvPr/>
        </p:nvSpPr>
        <p:spPr>
          <a:xfrm>
            <a:off x="5163638" y="4278540"/>
            <a:ext cx="3805971"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255 </a:t>
            </a:r>
            <a:r>
              <a:rPr lang="ja-JP" altLang="en-US" sz="1400" b="1" dirty="0">
                <a:solidFill>
                  <a:schemeClr val="tx1">
                    <a:lumMod val="50000"/>
                    <a:lumOff val="50000"/>
                  </a:schemeClr>
                </a:solidFill>
              </a:rPr>
              <a:t>種類の文字からランダムに </a:t>
            </a:r>
            <a:r>
              <a:rPr lang="en-US" altLang="ja-JP" sz="1400" b="1" dirty="0">
                <a:solidFill>
                  <a:schemeClr val="tx1">
                    <a:lumMod val="50000"/>
                    <a:lumOff val="50000"/>
                  </a:schemeClr>
                </a:solidFill>
              </a:rPr>
              <a:t>1 </a:t>
            </a:r>
            <a:r>
              <a:rPr lang="ja-JP" altLang="en-US" sz="1400" b="1" dirty="0">
                <a:solidFill>
                  <a:schemeClr val="tx1">
                    <a:lumMod val="50000"/>
                    <a:lumOff val="50000"/>
                  </a:schemeClr>
                </a:solidFill>
              </a:rPr>
              <a:t>つ選択</a:t>
            </a:r>
            <a:endParaRPr lang="zh-CN" altLang="en-US" sz="1400" b="1" dirty="0">
              <a:solidFill>
                <a:schemeClr val="tx1">
                  <a:lumMod val="50000"/>
                  <a:lumOff val="50000"/>
                </a:schemeClr>
              </a:solidFill>
            </a:endParaRPr>
          </a:p>
        </p:txBody>
      </p:sp>
      <p:sp>
        <p:nvSpPr>
          <p:cNvPr id="24" name="文本框 23">
            <a:extLst>
              <a:ext uri="{FF2B5EF4-FFF2-40B4-BE49-F238E27FC236}">
                <a16:creationId xmlns:a16="http://schemas.microsoft.com/office/drawing/2014/main" id="{3FEEE04E-AAAE-71AB-7939-858455C81003}"/>
              </a:ext>
            </a:extLst>
          </p:cNvPr>
          <p:cNvSpPr txBox="1"/>
          <p:nvPr/>
        </p:nvSpPr>
        <p:spPr>
          <a:xfrm>
            <a:off x="4205450" y="4278540"/>
            <a:ext cx="919928" cy="307777"/>
          </a:xfrm>
          <a:prstGeom prst="rect">
            <a:avLst/>
          </a:prstGeom>
          <a:noFill/>
        </p:spPr>
        <p:txBody>
          <a:bodyPr wrap="square">
            <a:spAutoFit/>
          </a:bodyPr>
          <a:lstStyle/>
          <a:p>
            <a:r>
              <a:rPr lang="en-US" altLang="zh-CN" sz="1400" b="1" dirty="0">
                <a:solidFill>
                  <a:schemeClr val="accent5">
                    <a:lumMod val="50000"/>
                  </a:schemeClr>
                </a:solidFill>
              </a:rPr>
              <a:t>&gt;&gt;&gt; b'@'</a:t>
            </a:r>
            <a:endParaRPr lang="zh-CN" altLang="en-US" sz="1400" b="1" dirty="0">
              <a:solidFill>
                <a:schemeClr val="accent5">
                  <a:lumMod val="50000"/>
                </a:schemeClr>
              </a:solidFill>
            </a:endParaRPr>
          </a:p>
        </p:txBody>
      </p:sp>
      <p:sp>
        <p:nvSpPr>
          <p:cNvPr id="3" name="文本框 2">
            <a:extLst>
              <a:ext uri="{FF2B5EF4-FFF2-40B4-BE49-F238E27FC236}">
                <a16:creationId xmlns:a16="http://schemas.microsoft.com/office/drawing/2014/main" id="{75B75AEB-3F34-79E8-1D2A-55A798C643BE}"/>
              </a:ext>
            </a:extLst>
          </p:cNvPr>
          <p:cNvSpPr txBox="1"/>
          <p:nvPr/>
        </p:nvSpPr>
        <p:spPr>
          <a:xfrm>
            <a:off x="86030" y="1167704"/>
            <a:ext cx="10078696" cy="369332"/>
          </a:xfrm>
          <a:prstGeom prst="rect">
            <a:avLst/>
          </a:prstGeom>
          <a:noFill/>
          <a:ln>
            <a:solidFill>
              <a:srgbClr val="FF0066"/>
            </a:solidFill>
          </a:ln>
        </p:spPr>
        <p:txBody>
          <a:bodyPr wrap="square">
            <a:spAutoFit/>
          </a:bodyPr>
          <a:lstStyle/>
          <a:p>
            <a:r>
              <a:rPr lang="zh-CN" altLang="en-US" b="1" dirty="0">
                <a:solidFill>
                  <a:schemeClr val="accent5">
                    <a:lumMod val="50000"/>
                  </a:schemeClr>
                </a:solidFill>
              </a:rPr>
              <a:t>os.urandom</a:t>
            </a:r>
            <a:r>
              <a:rPr lang="en-US" altLang="zh-CN" b="1" dirty="0">
                <a:solidFill>
                  <a:schemeClr val="accent5">
                    <a:lumMod val="50000"/>
                  </a:schemeClr>
                </a:solidFill>
              </a:rPr>
              <a:t>(n)</a:t>
            </a:r>
            <a:r>
              <a:rPr lang="zh-CN" altLang="en-US" b="1" dirty="0">
                <a:solidFill>
                  <a:schemeClr val="accent5">
                    <a:lumMod val="50000"/>
                  </a:schemeClr>
                </a:solidFill>
              </a:rPr>
              <a:t> を直接使用して、暗号的に安全なランダムバイト</a:t>
            </a:r>
            <a:r>
              <a:rPr lang="en-US" altLang="zh-CN" b="1" dirty="0">
                <a:solidFill>
                  <a:schemeClr val="accent5">
                    <a:lumMod val="50000"/>
                  </a:schemeClr>
                </a:solidFill>
              </a:rPr>
              <a:t>(</a:t>
            </a:r>
            <a:r>
              <a:rPr lang="ja-JP" altLang="en-US" b="1" dirty="0">
                <a:solidFill>
                  <a:schemeClr val="accent5">
                    <a:lumMod val="50000"/>
                  </a:schemeClr>
                </a:solidFill>
              </a:rPr>
              <a:t>長さは</a:t>
            </a:r>
            <a:r>
              <a:rPr lang="en-US" altLang="ja-JP" b="1" dirty="0">
                <a:solidFill>
                  <a:schemeClr val="accent5">
                    <a:lumMod val="50000"/>
                  </a:schemeClr>
                </a:solidFill>
              </a:rPr>
              <a:t>n</a:t>
            </a:r>
            <a:r>
              <a:rPr lang="en-US" altLang="zh-CN" b="1" dirty="0">
                <a:solidFill>
                  <a:schemeClr val="accent5">
                    <a:lumMod val="50000"/>
                  </a:schemeClr>
                </a:solidFill>
              </a:rPr>
              <a:t>)</a:t>
            </a:r>
            <a:r>
              <a:rPr lang="zh-CN" altLang="en-US" b="1" dirty="0">
                <a:solidFill>
                  <a:schemeClr val="accent5">
                    <a:lumMod val="50000"/>
                  </a:schemeClr>
                </a:solidFill>
              </a:rPr>
              <a:t>を取得することもでき</a:t>
            </a:r>
            <a:r>
              <a:rPr lang="ja-JP" altLang="en-US" b="1" dirty="0">
                <a:solidFill>
                  <a:schemeClr val="accent5">
                    <a:lumMod val="50000"/>
                  </a:schemeClr>
                </a:solidFill>
              </a:rPr>
              <a:t>る</a:t>
            </a:r>
            <a:endParaRPr lang="zh-CN" altLang="en-US" b="1" dirty="0">
              <a:solidFill>
                <a:schemeClr val="accent5">
                  <a:lumMod val="50000"/>
                </a:schemeClr>
              </a:solidFill>
            </a:endParaRPr>
          </a:p>
        </p:txBody>
      </p:sp>
      <p:sp>
        <p:nvSpPr>
          <p:cNvPr id="8" name="Rectangle 2">
            <a:extLst>
              <a:ext uri="{FF2B5EF4-FFF2-40B4-BE49-F238E27FC236}">
                <a16:creationId xmlns:a16="http://schemas.microsoft.com/office/drawing/2014/main" id="{FB1FD8DD-D0BF-DBBC-2369-689DDC3932FA}"/>
              </a:ext>
            </a:extLst>
          </p:cNvPr>
          <p:cNvSpPr>
            <a:spLocks noChangeArrowheads="1"/>
          </p:cNvSpPr>
          <p:nvPr/>
        </p:nvSpPr>
        <p:spPr bwMode="auto">
          <a:xfrm>
            <a:off x="497651" y="2641753"/>
            <a:ext cx="3700084" cy="29705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Arial Unicode MS"/>
                <a:ea typeface="JetBrains Mono"/>
              </a:rPr>
              <a:t>import </a:t>
            </a:r>
            <a:r>
              <a:rPr kumimoji="0" lang="zh-CN" altLang="zh-CN" sz="1600" b="0" i="0" u="none" strike="noStrike" cap="none" normalizeH="0" baseline="0" dirty="0">
                <a:ln>
                  <a:noFill/>
                </a:ln>
                <a:solidFill>
                  <a:srgbClr val="000000"/>
                </a:solidFill>
                <a:effectLst/>
                <a:latin typeface="Arial Unicode MS"/>
                <a:ea typeface="JetBrains Mono"/>
              </a:rPr>
              <a:t>os</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1" i="0" u="none" strike="noStrike" cap="none" normalizeH="0" baseline="0" dirty="0">
                <a:ln>
                  <a:noFill/>
                </a:ln>
                <a:solidFill>
                  <a:srgbClr val="000080"/>
                </a:solidFill>
                <a:effectLst/>
                <a:latin typeface="Arial Unicode MS"/>
                <a:ea typeface="JetBrains Mono"/>
              </a:rPr>
              <a:t>import </a:t>
            </a:r>
            <a:r>
              <a:rPr kumimoji="0" lang="zh-CN" altLang="zh-CN" sz="1600" b="0" i="0" u="none" strike="noStrike" cap="none" normalizeH="0" baseline="0" dirty="0">
                <a:ln>
                  <a:noFill/>
                </a:ln>
                <a:solidFill>
                  <a:srgbClr val="000000"/>
                </a:solidFill>
                <a:effectLst/>
                <a:latin typeface="Arial Unicode MS"/>
                <a:ea typeface="JetBrains Mono"/>
              </a:rPr>
              <a:t>binascii</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(os.urandom(</a:t>
            </a:r>
            <a:r>
              <a:rPr kumimoji="0" lang="zh-CN" altLang="zh-CN" sz="1600" b="0" i="0" u="none" strike="noStrike" cap="none" normalizeH="0" baseline="0" dirty="0">
                <a:ln>
                  <a:noFill/>
                </a:ln>
                <a:solidFill>
                  <a:srgbClr val="0000FF"/>
                </a:solidFill>
                <a:effectLst/>
                <a:latin typeface="Arial Unicode MS"/>
                <a:ea typeface="JetBrains Mono"/>
              </a:rPr>
              <a:t>1</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(os.urandom(</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(binascii.hexlify(os.urandom(</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BADF6E82-C4B5-AFAE-171A-0C5D040685D9}"/>
              </a:ext>
            </a:extLst>
          </p:cNvPr>
          <p:cNvSpPr txBox="1"/>
          <p:nvPr/>
        </p:nvSpPr>
        <p:spPr>
          <a:xfrm>
            <a:off x="4197734" y="4759699"/>
            <a:ext cx="3308851" cy="307777"/>
          </a:xfrm>
          <a:prstGeom prst="rect">
            <a:avLst/>
          </a:prstGeom>
          <a:noFill/>
        </p:spPr>
        <p:txBody>
          <a:bodyPr wrap="square">
            <a:spAutoFit/>
          </a:bodyPr>
          <a:lstStyle/>
          <a:p>
            <a:r>
              <a:rPr lang="en-US" altLang="zh-CN" sz="1400" b="1" dirty="0">
                <a:solidFill>
                  <a:schemeClr val="accent5">
                    <a:lumMod val="50000"/>
                  </a:schemeClr>
                </a:solidFill>
              </a:rPr>
              <a:t>&gt;&gt;&gt; b'?\xf9\xb0&amp;\xd8\</a:t>
            </a:r>
            <a:r>
              <a:rPr lang="en-US" altLang="zh-CN" sz="1400" b="1" dirty="0" err="1">
                <a:solidFill>
                  <a:schemeClr val="accent5">
                    <a:lumMod val="50000"/>
                  </a:schemeClr>
                </a:solidFill>
              </a:rPr>
              <a:t>xee</a:t>
            </a:r>
            <a:r>
              <a:rPr lang="en-US" altLang="zh-CN" sz="1400" b="1" dirty="0">
                <a:solidFill>
                  <a:schemeClr val="accent5">
                    <a:lumMod val="50000"/>
                  </a:schemeClr>
                </a:solidFill>
              </a:rPr>
              <a:t>\xf1&amp;\</a:t>
            </a:r>
            <a:r>
              <a:rPr lang="en-US" altLang="zh-CN" sz="1400" b="1" dirty="0" err="1">
                <a:solidFill>
                  <a:schemeClr val="accent5">
                    <a:lumMod val="50000"/>
                  </a:schemeClr>
                </a:solidFill>
              </a:rPr>
              <a:t>xea</a:t>
            </a:r>
            <a:r>
              <a:rPr lang="en-US" altLang="zh-CN" sz="1400" b="1" dirty="0">
                <a:solidFill>
                  <a:schemeClr val="accent5">
                    <a:lumMod val="50000"/>
                  </a:schemeClr>
                </a:solidFill>
              </a:rPr>
              <a:t>\x8a'</a:t>
            </a:r>
            <a:endParaRPr lang="zh-CN" altLang="en-US" sz="1400" b="1" dirty="0">
              <a:solidFill>
                <a:schemeClr val="accent5">
                  <a:lumMod val="50000"/>
                </a:schemeClr>
              </a:solidFill>
            </a:endParaRPr>
          </a:p>
        </p:txBody>
      </p:sp>
      <p:sp>
        <p:nvSpPr>
          <p:cNvPr id="14" name="文本框 13">
            <a:extLst>
              <a:ext uri="{FF2B5EF4-FFF2-40B4-BE49-F238E27FC236}">
                <a16:creationId xmlns:a16="http://schemas.microsoft.com/office/drawing/2014/main" id="{BD61E1A3-B0C3-D01B-BF40-25792338B77D}"/>
              </a:ext>
            </a:extLst>
          </p:cNvPr>
          <p:cNvSpPr txBox="1"/>
          <p:nvPr/>
        </p:nvSpPr>
        <p:spPr>
          <a:xfrm>
            <a:off x="7506585" y="4759699"/>
            <a:ext cx="3805971"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ランダムな文字列を作成（長さは</a:t>
            </a:r>
            <a:r>
              <a:rPr lang="en-US" altLang="ja-JP" sz="1400" b="1" dirty="0">
                <a:solidFill>
                  <a:schemeClr val="tx1">
                    <a:lumMod val="50000"/>
                    <a:lumOff val="50000"/>
                  </a:schemeClr>
                </a:solidFill>
              </a:rPr>
              <a:t>10</a:t>
            </a:r>
            <a:r>
              <a:rPr lang="ja-JP" altLang="en-US" sz="1400" b="1" dirty="0">
                <a:solidFill>
                  <a:schemeClr val="tx1">
                    <a:lumMod val="50000"/>
                    <a:lumOff val="50000"/>
                  </a:schemeClr>
                </a:solidFill>
              </a:rPr>
              <a:t>）</a:t>
            </a:r>
            <a:endParaRPr lang="zh-CN" altLang="en-US" sz="1400" b="1" dirty="0">
              <a:solidFill>
                <a:schemeClr val="tx1">
                  <a:lumMod val="50000"/>
                  <a:lumOff val="50000"/>
                </a:schemeClr>
              </a:solidFill>
            </a:endParaRPr>
          </a:p>
        </p:txBody>
      </p:sp>
      <p:sp>
        <p:nvSpPr>
          <p:cNvPr id="15" name="文本框 14">
            <a:extLst>
              <a:ext uri="{FF2B5EF4-FFF2-40B4-BE49-F238E27FC236}">
                <a16:creationId xmlns:a16="http://schemas.microsoft.com/office/drawing/2014/main" id="{7311DBAF-63F9-E14A-216F-BC163902465D}"/>
              </a:ext>
            </a:extLst>
          </p:cNvPr>
          <p:cNvSpPr txBox="1"/>
          <p:nvPr/>
        </p:nvSpPr>
        <p:spPr>
          <a:xfrm>
            <a:off x="4205450" y="5303027"/>
            <a:ext cx="3308851" cy="307777"/>
          </a:xfrm>
          <a:prstGeom prst="rect">
            <a:avLst/>
          </a:prstGeom>
          <a:noFill/>
        </p:spPr>
        <p:txBody>
          <a:bodyPr wrap="square">
            <a:spAutoFit/>
          </a:bodyPr>
          <a:lstStyle/>
          <a:p>
            <a:r>
              <a:rPr lang="en-US" altLang="zh-CN" sz="1400" b="1" dirty="0">
                <a:solidFill>
                  <a:schemeClr val="accent5">
                    <a:lumMod val="50000"/>
                  </a:schemeClr>
                </a:solidFill>
              </a:rPr>
              <a:t>&gt;&gt;&gt; b'e5d3d0edb9e1f7e117fe'</a:t>
            </a:r>
            <a:endParaRPr lang="zh-CN" altLang="en-US" sz="1400" b="1" dirty="0">
              <a:solidFill>
                <a:schemeClr val="accent5">
                  <a:lumMod val="50000"/>
                </a:schemeClr>
              </a:solidFill>
            </a:endParaRPr>
          </a:p>
        </p:txBody>
      </p:sp>
      <p:sp>
        <p:nvSpPr>
          <p:cNvPr id="16" name="文本框 15">
            <a:extLst>
              <a:ext uri="{FF2B5EF4-FFF2-40B4-BE49-F238E27FC236}">
                <a16:creationId xmlns:a16="http://schemas.microsoft.com/office/drawing/2014/main" id="{FE6EB060-97C5-1522-C8C1-9758F78A9C91}"/>
              </a:ext>
            </a:extLst>
          </p:cNvPr>
          <p:cNvSpPr txBox="1"/>
          <p:nvPr/>
        </p:nvSpPr>
        <p:spPr>
          <a:xfrm>
            <a:off x="6642513" y="5303027"/>
            <a:ext cx="3805971"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バイトをアルファベットに変換して表示</a:t>
            </a:r>
            <a:endParaRPr lang="zh-CN" altLang="en-US" sz="1400" b="1" dirty="0">
              <a:solidFill>
                <a:schemeClr val="tx1">
                  <a:lumMod val="50000"/>
                  <a:lumOff val="50000"/>
                </a:schemeClr>
              </a:solidFill>
            </a:endParaRPr>
          </a:p>
        </p:txBody>
      </p:sp>
    </p:spTree>
    <p:extLst>
      <p:ext uri="{BB962C8B-B14F-4D97-AF65-F5344CB8AC3E}">
        <p14:creationId xmlns:p14="http://schemas.microsoft.com/office/powerpoint/2010/main" val="20880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a:extLst>
              <a:ext uri="{FF2B5EF4-FFF2-40B4-BE49-F238E27FC236}">
                <a16:creationId xmlns:a16="http://schemas.microsoft.com/office/drawing/2014/main" id="{1E7853C6-AC5D-439F-B268-5DCA8F004DA2}"/>
              </a:ext>
            </a:extLst>
          </p:cNvPr>
          <p:cNvSpPr txBox="1"/>
          <p:nvPr/>
        </p:nvSpPr>
        <p:spPr>
          <a:xfrm>
            <a:off x="0" y="998877"/>
            <a:ext cx="4074046" cy="873572"/>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altLang="ja-JP" b="1" dirty="0">
                <a:solidFill>
                  <a:schemeClr val="accent5">
                    <a:lumMod val="75000"/>
                  </a:schemeClr>
                </a:solidFill>
                <a:latin typeface="+mj-lt"/>
                <a:ea typeface="Yu Mincho Demibold" panose="02020600000000000000" pitchFamily="18" charset="-128"/>
                <a:cs typeface="Times New Roman" panose="02020603050405020304" pitchFamily="18" charset="0"/>
              </a:rPr>
              <a:t>Chapter 54: </a:t>
            </a:r>
            <a:r>
              <a:rPr lang="en-US" altLang="ja-JP" b="1" dirty="0" err="1">
                <a:solidFill>
                  <a:schemeClr val="accent5">
                    <a:lumMod val="75000"/>
                  </a:schemeClr>
                </a:solidFill>
                <a:latin typeface="+mj-lt"/>
                <a:ea typeface="Yu Mincho Demibold" panose="02020600000000000000" pitchFamily="18" charset="-128"/>
                <a:cs typeface="Times New Roman" panose="02020603050405020304" pitchFamily="18" charset="0"/>
              </a:rPr>
              <a:t>Asyncio</a:t>
            </a:r>
            <a:r>
              <a:rPr lang="en-US" altLang="ja-JP" b="1" dirty="0">
                <a:solidFill>
                  <a:schemeClr val="accent5">
                    <a:lumMod val="75000"/>
                  </a:schemeClr>
                </a:solidFill>
                <a:latin typeface="+mj-lt"/>
                <a:ea typeface="Yu Mincho Demibold" panose="02020600000000000000" pitchFamily="18" charset="-128"/>
                <a:cs typeface="Times New Roman" panose="02020603050405020304" pitchFamily="18" charset="0"/>
              </a:rPr>
              <a:t> Modul</a:t>
            </a:r>
            <a:r>
              <a:rPr lang="en-US" altLang="zh-CN" b="1" dirty="0">
                <a:solidFill>
                  <a:schemeClr val="accent5">
                    <a:lumMod val="75000"/>
                  </a:schemeClr>
                </a:solidFill>
                <a:latin typeface="+mj-lt"/>
                <a:ea typeface="Yu Mincho Demibold" panose="02020600000000000000" pitchFamily="18" charset="-128"/>
                <a:cs typeface="Times New Roman" panose="02020603050405020304" pitchFamily="18" charset="0"/>
              </a:rPr>
              <a:t>e</a:t>
            </a:r>
            <a:endParaRPr lang="en-US" altLang="ja-JP" b="1" dirty="0">
              <a:solidFill>
                <a:schemeClr val="accent5">
                  <a:lumMod val="75000"/>
                </a:schemeClr>
              </a:solidFill>
              <a:latin typeface="+mj-lt"/>
              <a:ea typeface="Yu Mincho Demibold" panose="02020600000000000000" pitchFamily="18" charset="-128"/>
              <a:cs typeface="Times New Roman" panose="02020603050405020304" pitchFamily="18" charset="0"/>
            </a:endParaRPr>
          </a:p>
          <a:p>
            <a:pPr marL="800100" lvl="1" indent="-342900">
              <a:lnSpc>
                <a:spcPct val="150000"/>
              </a:lnSpc>
              <a:buFont typeface="Arial" panose="020B0604020202020204" pitchFamily="34" charset="0"/>
              <a:buChar char="•"/>
            </a:pPr>
            <a:r>
              <a:rPr lang="en-US" altLang="ja-JP" b="1" dirty="0">
                <a:solidFill>
                  <a:schemeClr val="accent5">
                    <a:lumMod val="75000"/>
                  </a:schemeClr>
                </a:solidFill>
                <a:latin typeface="+mj-lt"/>
                <a:ea typeface="Yu Mincho Demibold" panose="02020600000000000000" pitchFamily="18" charset="-128"/>
                <a:cs typeface="Times New Roman" panose="02020603050405020304" pitchFamily="18" charset="0"/>
              </a:rPr>
              <a:t>Chapter 55: Random module</a:t>
            </a:r>
          </a:p>
        </p:txBody>
      </p:sp>
      <p:cxnSp>
        <p:nvCxnSpPr>
          <p:cNvPr id="4" name="直接连接符 3">
            <a:extLst>
              <a:ext uri="{FF2B5EF4-FFF2-40B4-BE49-F238E27FC236}">
                <a16:creationId xmlns:a16="http://schemas.microsoft.com/office/drawing/2014/main" id="{41A37954-061C-4739-908F-520B360B583C}"/>
              </a:ext>
            </a:extLst>
          </p:cNvPr>
          <p:cNvCxnSpPr/>
          <p:nvPr/>
        </p:nvCxnSpPr>
        <p:spPr>
          <a:xfrm>
            <a:off x="138176" y="455168"/>
            <a:ext cx="16337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2" y="44950"/>
            <a:ext cx="2231136" cy="369332"/>
          </a:xfrm>
          <a:prstGeom prst="rect">
            <a:avLst/>
          </a:prstGeom>
          <a:noFill/>
        </p:spPr>
        <p:txBody>
          <a:bodyPr wrap="square">
            <a:spAutoFit/>
          </a:bodyPr>
          <a:lstStyle/>
          <a:p>
            <a:r>
              <a:rPr lang="ja-JP" altLang="en-US" dirty="0"/>
              <a:t>担当する部分</a:t>
            </a:r>
            <a:endParaRPr lang="zh-CN" altLang="en-US" dirty="0"/>
          </a:p>
        </p:txBody>
      </p:sp>
      <p:sp>
        <p:nvSpPr>
          <p:cNvPr id="5" name="文本框 4">
            <a:extLst>
              <a:ext uri="{FF2B5EF4-FFF2-40B4-BE49-F238E27FC236}">
                <a16:creationId xmlns:a16="http://schemas.microsoft.com/office/drawing/2014/main" id="{04F39811-EA7E-4DC4-BB46-AAF5E647A0BE}"/>
              </a:ext>
            </a:extLst>
          </p:cNvPr>
          <p:cNvSpPr txBox="1"/>
          <p:nvPr/>
        </p:nvSpPr>
        <p:spPr>
          <a:xfrm>
            <a:off x="4074046" y="961035"/>
            <a:ext cx="8117954" cy="4254819"/>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en-US" altLang="zh-CN" sz="1400" dirty="0"/>
              <a:t>Section 54.1: Coroutine and Delegation Syntax</a:t>
            </a:r>
            <a:endParaRPr lang="en-US" altLang="ja-JP" sz="1400" dirty="0">
              <a:latin typeface="+mj-lt"/>
              <a:ea typeface="Yu Mincho Demibold" panose="02020600000000000000" pitchFamily="18" charset="-128"/>
              <a:cs typeface="Times New Roman" panose="02020603050405020304" pitchFamily="18" charset="0"/>
            </a:endParaRP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54.2: Asynchronous Executors</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54.3: Using UVLoop</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54.4: Synchronization Primitive: Event</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54.5: A Simple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Websocket</a:t>
            </a:r>
            <a:endPar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54.6: Common Misconception about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asyncio</a:t>
            </a:r>
            <a:endPar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a:p>
            <a:pPr lvl="1">
              <a:lnSpc>
                <a:spcPct val="150000"/>
              </a:lnSpc>
            </a:pPr>
            <a:endPar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55.1: Creating a random user password</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55.2: Create cryptographically secure random numbers</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55.3: Random and sequences: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shuffe</a:t>
            </a: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 choice and sample</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55.4: Creating random integers and floats: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randint</a:t>
            </a: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 </a:t>
            </a:r>
            <a:r>
              <a:rPr lang="en-US" altLang="ja-JP" sz="14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randrange</a:t>
            </a: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 random, and uniform</a:t>
            </a:r>
          </a:p>
          <a:p>
            <a:pPr marL="800100" lvl="1" indent="-342900">
              <a:lnSpc>
                <a:spcPct val="150000"/>
              </a:lnSpc>
              <a:buFont typeface="Arial" panose="020B0604020202020204" pitchFamily="34" charset="0"/>
              <a:buChar char="•"/>
            </a:pPr>
            <a:r>
              <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55.5: Reproducible random numbers: Seed and State</a:t>
            </a:r>
          </a:p>
          <a:p>
            <a:pPr marL="800100" lvl="1" indent="-342900">
              <a:lnSpc>
                <a:spcPct val="150000"/>
              </a:lnSpc>
              <a:buFont typeface="Arial" panose="020B0604020202020204" pitchFamily="34" charset="0"/>
              <a:buChar char="•"/>
            </a:pPr>
            <a:r>
              <a:rPr lang="en-US" altLang="zh-CN" sz="1400" dirty="0"/>
              <a:t>Section 55.6: Random Binary Decision</a:t>
            </a:r>
            <a:endParaRPr lang="en-US" altLang="ja-JP" sz="1400" b="1" dirty="0">
              <a:solidFill>
                <a:schemeClr val="accent5">
                  <a:lumMod val="75000"/>
                </a:schemeClr>
              </a:solidFill>
              <a:latin typeface="+mj-lt"/>
              <a:ea typeface="Yu Mincho Demibold" panose="02020600000000000000" pitchFamily="18" charset="-128"/>
              <a:cs typeface="Times New Roman" panose="02020603050405020304" pitchFamily="18" charset="0"/>
            </a:endParaRPr>
          </a:p>
        </p:txBody>
      </p:sp>
      <p:sp>
        <p:nvSpPr>
          <p:cNvPr id="2" name="左中括号 1">
            <a:extLst>
              <a:ext uri="{FF2B5EF4-FFF2-40B4-BE49-F238E27FC236}">
                <a16:creationId xmlns:a16="http://schemas.microsoft.com/office/drawing/2014/main" id="{9C1C5765-9CE4-4E7C-8962-AEF58B4289AA}"/>
              </a:ext>
            </a:extLst>
          </p:cNvPr>
          <p:cNvSpPr/>
          <p:nvPr/>
        </p:nvSpPr>
        <p:spPr>
          <a:xfrm>
            <a:off x="4497760" y="1026798"/>
            <a:ext cx="52832" cy="1861312"/>
          </a:xfrm>
          <a:prstGeom prst="leftBracket">
            <a:avLst/>
          </a:prstGeom>
          <a:ln w="19050">
            <a:solidFill>
              <a:schemeClr val="bg1">
                <a:lumMod val="50000"/>
              </a:schemeClr>
            </a:solidFill>
            <a:prstDash val="sysDash"/>
            <a:extLst>
              <a:ext uri="{C807C97D-BFC1-408E-A445-0C87EB9F89A2}">
                <ask:lineSketchStyleProps xmlns:ask="http://schemas.microsoft.com/office/drawing/2018/sketchyshapes" sd="1601824333">
                  <a:custGeom>
                    <a:avLst/>
                    <a:gdLst>
                      <a:gd name="connsiteX0" fmla="*/ 52832 w 52832"/>
                      <a:gd name="connsiteY0" fmla="*/ 1861312 h 1861312"/>
                      <a:gd name="connsiteX1" fmla="*/ 0 w 52832"/>
                      <a:gd name="connsiteY1" fmla="*/ 1856910 h 1861312"/>
                      <a:gd name="connsiteX2" fmla="*/ 0 w 52832"/>
                      <a:gd name="connsiteY2" fmla="*/ 1239407 h 1861312"/>
                      <a:gd name="connsiteX3" fmla="*/ 0 w 52832"/>
                      <a:gd name="connsiteY3" fmla="*/ 658955 h 1861312"/>
                      <a:gd name="connsiteX4" fmla="*/ 0 w 52832"/>
                      <a:gd name="connsiteY4" fmla="*/ 4402 h 1861312"/>
                      <a:gd name="connsiteX5" fmla="*/ 52832 w 52832"/>
                      <a:gd name="connsiteY5" fmla="*/ 0 h 1861312"/>
                      <a:gd name="connsiteX6" fmla="*/ 52832 w 52832"/>
                      <a:gd name="connsiteY6" fmla="*/ 564598 h 1861312"/>
                      <a:gd name="connsiteX7" fmla="*/ 52832 w 52832"/>
                      <a:gd name="connsiteY7" fmla="*/ 1147809 h 1861312"/>
                      <a:gd name="connsiteX8" fmla="*/ 52832 w 52832"/>
                      <a:gd name="connsiteY8" fmla="*/ 1861312 h 1861312"/>
                      <a:gd name="connsiteX0" fmla="*/ 52832 w 52832"/>
                      <a:gd name="connsiteY0" fmla="*/ 1861312 h 1861312"/>
                      <a:gd name="connsiteX1" fmla="*/ 0 w 52832"/>
                      <a:gd name="connsiteY1" fmla="*/ 1856910 h 1861312"/>
                      <a:gd name="connsiteX2" fmla="*/ 0 w 52832"/>
                      <a:gd name="connsiteY2" fmla="*/ 1239407 h 1861312"/>
                      <a:gd name="connsiteX3" fmla="*/ 0 w 52832"/>
                      <a:gd name="connsiteY3" fmla="*/ 621905 h 1861312"/>
                      <a:gd name="connsiteX4" fmla="*/ 0 w 52832"/>
                      <a:gd name="connsiteY4" fmla="*/ 4402 h 1861312"/>
                      <a:gd name="connsiteX5" fmla="*/ 52832 w 52832"/>
                      <a:gd name="connsiteY5" fmla="*/ 0 h 186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32" h="1861312" stroke="0" extrusionOk="0">
                        <a:moveTo>
                          <a:pt x="52832" y="1861312"/>
                        </a:moveTo>
                        <a:cubicBezTo>
                          <a:pt x="23801" y="1861405"/>
                          <a:pt x="228" y="1859549"/>
                          <a:pt x="0" y="1856910"/>
                        </a:cubicBezTo>
                        <a:cubicBezTo>
                          <a:pt x="315" y="1665671"/>
                          <a:pt x="30570" y="1456838"/>
                          <a:pt x="0" y="1239407"/>
                        </a:cubicBezTo>
                        <a:cubicBezTo>
                          <a:pt x="-30570" y="1021976"/>
                          <a:pt x="-21445" y="863644"/>
                          <a:pt x="0" y="658955"/>
                        </a:cubicBezTo>
                        <a:cubicBezTo>
                          <a:pt x="21445" y="454266"/>
                          <a:pt x="-21783" y="157498"/>
                          <a:pt x="0" y="4402"/>
                        </a:cubicBezTo>
                        <a:cubicBezTo>
                          <a:pt x="-1453" y="2508"/>
                          <a:pt x="26635" y="2289"/>
                          <a:pt x="52832" y="0"/>
                        </a:cubicBezTo>
                        <a:cubicBezTo>
                          <a:pt x="74383" y="201239"/>
                          <a:pt x="57840" y="386336"/>
                          <a:pt x="52832" y="564598"/>
                        </a:cubicBezTo>
                        <a:cubicBezTo>
                          <a:pt x="47824" y="742860"/>
                          <a:pt x="53332" y="893099"/>
                          <a:pt x="52832" y="1147809"/>
                        </a:cubicBezTo>
                        <a:cubicBezTo>
                          <a:pt x="52332" y="1402519"/>
                          <a:pt x="35373" y="1574254"/>
                          <a:pt x="52832" y="1861312"/>
                        </a:cubicBezTo>
                        <a:close/>
                      </a:path>
                      <a:path w="52832" h="1861312" fill="none" extrusionOk="0">
                        <a:moveTo>
                          <a:pt x="52832" y="1861312"/>
                        </a:moveTo>
                        <a:cubicBezTo>
                          <a:pt x="24051" y="1861687"/>
                          <a:pt x="354" y="1859527"/>
                          <a:pt x="0" y="1856910"/>
                        </a:cubicBezTo>
                        <a:cubicBezTo>
                          <a:pt x="8068" y="1698455"/>
                          <a:pt x="-8576" y="1475095"/>
                          <a:pt x="0" y="1239407"/>
                        </a:cubicBezTo>
                        <a:cubicBezTo>
                          <a:pt x="8576" y="1003719"/>
                          <a:pt x="-14586" y="851736"/>
                          <a:pt x="0" y="621905"/>
                        </a:cubicBezTo>
                        <a:cubicBezTo>
                          <a:pt x="14586" y="392074"/>
                          <a:pt x="26871" y="269670"/>
                          <a:pt x="0" y="4402"/>
                        </a:cubicBezTo>
                        <a:cubicBezTo>
                          <a:pt x="-1654" y="5730"/>
                          <a:pt x="26231" y="2432"/>
                          <a:pt x="52832" y="0"/>
                        </a:cubicBezTo>
                      </a:path>
                      <a:path w="52832" h="1861312" fill="none" stroke="0" extrusionOk="0">
                        <a:moveTo>
                          <a:pt x="52832" y="1861312"/>
                        </a:moveTo>
                        <a:cubicBezTo>
                          <a:pt x="23875" y="1861222"/>
                          <a:pt x="-240" y="1859039"/>
                          <a:pt x="0" y="1856910"/>
                        </a:cubicBezTo>
                        <a:cubicBezTo>
                          <a:pt x="17347" y="1634709"/>
                          <a:pt x="-9736" y="1431164"/>
                          <a:pt x="0" y="1239407"/>
                        </a:cubicBezTo>
                        <a:cubicBezTo>
                          <a:pt x="9736" y="1047650"/>
                          <a:pt x="-8294" y="797178"/>
                          <a:pt x="0" y="621905"/>
                        </a:cubicBezTo>
                        <a:cubicBezTo>
                          <a:pt x="8294" y="446632"/>
                          <a:pt x="30652" y="231134"/>
                          <a:pt x="0" y="4402"/>
                        </a:cubicBezTo>
                        <a:cubicBezTo>
                          <a:pt x="-510" y="374"/>
                          <a:pt x="26348" y="-2974"/>
                          <a:pt x="52832"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左中括号 7">
            <a:extLst>
              <a:ext uri="{FF2B5EF4-FFF2-40B4-BE49-F238E27FC236}">
                <a16:creationId xmlns:a16="http://schemas.microsoft.com/office/drawing/2014/main" id="{53B01498-6D8B-4ED9-A252-A023560FBFD9}"/>
              </a:ext>
            </a:extLst>
          </p:cNvPr>
          <p:cNvSpPr/>
          <p:nvPr/>
        </p:nvSpPr>
        <p:spPr>
          <a:xfrm>
            <a:off x="4499791" y="3329788"/>
            <a:ext cx="52832" cy="1861312"/>
          </a:xfrm>
          <a:prstGeom prst="leftBracket">
            <a:avLst/>
          </a:prstGeom>
          <a:ln w="19050">
            <a:solidFill>
              <a:schemeClr val="bg1">
                <a:lumMod val="50000"/>
              </a:schemeClr>
            </a:solidFill>
            <a:prstDash val="sysDash"/>
            <a:extLst>
              <a:ext uri="{C807C97D-BFC1-408E-A445-0C87EB9F89A2}">
                <ask:lineSketchStyleProps xmlns:ask="http://schemas.microsoft.com/office/drawing/2018/sketchyshapes" sd="1896974161">
                  <a:custGeom>
                    <a:avLst/>
                    <a:gdLst>
                      <a:gd name="connsiteX0" fmla="*/ 52832 w 52832"/>
                      <a:gd name="connsiteY0" fmla="*/ 1861312 h 1861312"/>
                      <a:gd name="connsiteX1" fmla="*/ 0 w 52832"/>
                      <a:gd name="connsiteY1" fmla="*/ 1856910 h 1861312"/>
                      <a:gd name="connsiteX2" fmla="*/ 0 w 52832"/>
                      <a:gd name="connsiteY2" fmla="*/ 1220882 h 1861312"/>
                      <a:gd name="connsiteX3" fmla="*/ 0 w 52832"/>
                      <a:gd name="connsiteY3" fmla="*/ 658955 h 1861312"/>
                      <a:gd name="connsiteX4" fmla="*/ 0 w 52832"/>
                      <a:gd name="connsiteY4" fmla="*/ 4402 h 1861312"/>
                      <a:gd name="connsiteX5" fmla="*/ 52832 w 52832"/>
                      <a:gd name="connsiteY5" fmla="*/ 0 h 1861312"/>
                      <a:gd name="connsiteX6" fmla="*/ 52832 w 52832"/>
                      <a:gd name="connsiteY6" fmla="*/ 620437 h 1861312"/>
                      <a:gd name="connsiteX7" fmla="*/ 52832 w 52832"/>
                      <a:gd name="connsiteY7" fmla="*/ 1222262 h 1861312"/>
                      <a:gd name="connsiteX8" fmla="*/ 52832 w 52832"/>
                      <a:gd name="connsiteY8" fmla="*/ 1861312 h 1861312"/>
                      <a:gd name="connsiteX0" fmla="*/ 52832 w 52832"/>
                      <a:gd name="connsiteY0" fmla="*/ 1861312 h 1861312"/>
                      <a:gd name="connsiteX1" fmla="*/ 0 w 52832"/>
                      <a:gd name="connsiteY1" fmla="*/ 1856910 h 1861312"/>
                      <a:gd name="connsiteX2" fmla="*/ 0 w 52832"/>
                      <a:gd name="connsiteY2" fmla="*/ 1276457 h 1861312"/>
                      <a:gd name="connsiteX3" fmla="*/ 0 w 52832"/>
                      <a:gd name="connsiteY3" fmla="*/ 696005 h 1861312"/>
                      <a:gd name="connsiteX4" fmla="*/ 0 w 52832"/>
                      <a:gd name="connsiteY4" fmla="*/ 4402 h 1861312"/>
                      <a:gd name="connsiteX5" fmla="*/ 52832 w 52832"/>
                      <a:gd name="connsiteY5" fmla="*/ 0 h 186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832" h="1861312" stroke="0" extrusionOk="0">
                        <a:moveTo>
                          <a:pt x="52832" y="1861312"/>
                        </a:moveTo>
                        <a:cubicBezTo>
                          <a:pt x="23910" y="1860898"/>
                          <a:pt x="-396" y="1859274"/>
                          <a:pt x="0" y="1856910"/>
                        </a:cubicBezTo>
                        <a:cubicBezTo>
                          <a:pt x="-13482" y="1658896"/>
                          <a:pt x="-10227" y="1349246"/>
                          <a:pt x="0" y="1220882"/>
                        </a:cubicBezTo>
                        <a:cubicBezTo>
                          <a:pt x="10227" y="1092518"/>
                          <a:pt x="14601" y="903233"/>
                          <a:pt x="0" y="658955"/>
                        </a:cubicBezTo>
                        <a:cubicBezTo>
                          <a:pt x="-14601" y="414677"/>
                          <a:pt x="32452" y="318012"/>
                          <a:pt x="0" y="4402"/>
                        </a:cubicBezTo>
                        <a:cubicBezTo>
                          <a:pt x="-2484" y="5588"/>
                          <a:pt x="24557" y="-3120"/>
                          <a:pt x="52832" y="0"/>
                        </a:cubicBezTo>
                        <a:cubicBezTo>
                          <a:pt x="29668" y="284424"/>
                          <a:pt x="53877" y="402383"/>
                          <a:pt x="52832" y="620437"/>
                        </a:cubicBezTo>
                        <a:cubicBezTo>
                          <a:pt x="51787" y="838491"/>
                          <a:pt x="60895" y="988664"/>
                          <a:pt x="52832" y="1222262"/>
                        </a:cubicBezTo>
                        <a:cubicBezTo>
                          <a:pt x="44769" y="1455861"/>
                          <a:pt x="79180" y="1667364"/>
                          <a:pt x="52832" y="1861312"/>
                        </a:cubicBezTo>
                        <a:close/>
                      </a:path>
                      <a:path w="52832" h="1861312" fill="none" extrusionOk="0">
                        <a:moveTo>
                          <a:pt x="52832" y="1861312"/>
                        </a:moveTo>
                        <a:cubicBezTo>
                          <a:pt x="23561" y="1861330"/>
                          <a:pt x="-111" y="1859371"/>
                          <a:pt x="0" y="1856910"/>
                        </a:cubicBezTo>
                        <a:cubicBezTo>
                          <a:pt x="14323" y="1676609"/>
                          <a:pt x="25047" y="1466460"/>
                          <a:pt x="0" y="1276457"/>
                        </a:cubicBezTo>
                        <a:cubicBezTo>
                          <a:pt x="-25047" y="1086454"/>
                          <a:pt x="-25842" y="956639"/>
                          <a:pt x="0" y="696005"/>
                        </a:cubicBezTo>
                        <a:cubicBezTo>
                          <a:pt x="25842" y="435371"/>
                          <a:pt x="-1384" y="332683"/>
                          <a:pt x="0" y="4402"/>
                        </a:cubicBezTo>
                        <a:cubicBezTo>
                          <a:pt x="932" y="6029"/>
                          <a:pt x="26945" y="-3801"/>
                          <a:pt x="52832" y="0"/>
                        </a:cubicBezTo>
                      </a:path>
                      <a:path w="52832" h="1861312" fill="none" stroke="0" extrusionOk="0">
                        <a:moveTo>
                          <a:pt x="52832" y="1861312"/>
                        </a:moveTo>
                        <a:cubicBezTo>
                          <a:pt x="23599" y="1860880"/>
                          <a:pt x="73" y="1859324"/>
                          <a:pt x="0" y="1856910"/>
                        </a:cubicBezTo>
                        <a:cubicBezTo>
                          <a:pt x="-13183" y="1552679"/>
                          <a:pt x="5943" y="1347300"/>
                          <a:pt x="0" y="1202357"/>
                        </a:cubicBezTo>
                        <a:cubicBezTo>
                          <a:pt x="-5943" y="1057414"/>
                          <a:pt x="-28397" y="793602"/>
                          <a:pt x="0" y="547804"/>
                        </a:cubicBezTo>
                        <a:cubicBezTo>
                          <a:pt x="28397" y="302006"/>
                          <a:pt x="713" y="209613"/>
                          <a:pt x="0" y="4402"/>
                        </a:cubicBezTo>
                        <a:cubicBezTo>
                          <a:pt x="-607" y="1829"/>
                          <a:pt x="22814" y="74"/>
                          <a:pt x="52832" y="0"/>
                        </a:cubicBezTo>
                      </a:path>
                    </a:pathLst>
                  </a:custGeom>
                  <ask:type>
                    <ask:lineSketchNon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303BA9E0-F7ED-41D8-A030-A102ACF91C17}"/>
              </a:ext>
            </a:extLst>
          </p:cNvPr>
          <p:cNvSpPr/>
          <p:nvPr/>
        </p:nvSpPr>
        <p:spPr>
          <a:xfrm>
            <a:off x="329184" y="1039764"/>
            <a:ext cx="3744861" cy="873572"/>
          </a:xfrm>
          <a:prstGeom prst="rect">
            <a:avLst/>
          </a:prstGeom>
          <a:noFill/>
          <a:ln w="19050">
            <a:solidFill>
              <a:schemeClr val="bg1">
                <a:lumMod val="50000"/>
              </a:schemeClr>
            </a:solidFill>
            <a:prstDash val="sysDash"/>
            <a:extLst>
              <a:ext uri="{C807C97D-BFC1-408E-A445-0C87EB9F89A2}">
                <ask:lineSketchStyleProps xmlns:ask="http://schemas.microsoft.com/office/drawing/2018/sketchyshapes" sd="3689820584">
                  <a:custGeom>
                    <a:avLst/>
                    <a:gdLst>
                      <a:gd name="connsiteX0" fmla="*/ 0 w 4661408"/>
                      <a:gd name="connsiteY0" fmla="*/ 0 h 1301254"/>
                      <a:gd name="connsiteX1" fmla="*/ 572687 w 4661408"/>
                      <a:gd name="connsiteY1" fmla="*/ 0 h 1301254"/>
                      <a:gd name="connsiteX2" fmla="*/ 1331831 w 4661408"/>
                      <a:gd name="connsiteY2" fmla="*/ 0 h 1301254"/>
                      <a:gd name="connsiteX3" fmla="*/ 2044360 w 4661408"/>
                      <a:gd name="connsiteY3" fmla="*/ 0 h 1301254"/>
                      <a:gd name="connsiteX4" fmla="*/ 2570434 w 4661408"/>
                      <a:gd name="connsiteY4" fmla="*/ 0 h 1301254"/>
                      <a:gd name="connsiteX5" fmla="*/ 3282963 w 4661408"/>
                      <a:gd name="connsiteY5" fmla="*/ 0 h 1301254"/>
                      <a:gd name="connsiteX6" fmla="*/ 3948878 w 4661408"/>
                      <a:gd name="connsiteY6" fmla="*/ 0 h 1301254"/>
                      <a:gd name="connsiteX7" fmla="*/ 4661408 w 4661408"/>
                      <a:gd name="connsiteY7" fmla="*/ 0 h 1301254"/>
                      <a:gd name="connsiteX8" fmla="*/ 4661408 w 4661408"/>
                      <a:gd name="connsiteY8" fmla="*/ 663640 h 1301254"/>
                      <a:gd name="connsiteX9" fmla="*/ 4661408 w 4661408"/>
                      <a:gd name="connsiteY9" fmla="*/ 1301254 h 1301254"/>
                      <a:gd name="connsiteX10" fmla="*/ 4088721 w 4661408"/>
                      <a:gd name="connsiteY10" fmla="*/ 1301254 h 1301254"/>
                      <a:gd name="connsiteX11" fmla="*/ 3329577 w 4661408"/>
                      <a:gd name="connsiteY11" fmla="*/ 1301254 h 1301254"/>
                      <a:gd name="connsiteX12" fmla="*/ 2570434 w 4661408"/>
                      <a:gd name="connsiteY12" fmla="*/ 1301254 h 1301254"/>
                      <a:gd name="connsiteX13" fmla="*/ 1951132 w 4661408"/>
                      <a:gd name="connsiteY13" fmla="*/ 1301254 h 1301254"/>
                      <a:gd name="connsiteX14" fmla="*/ 1378445 w 4661408"/>
                      <a:gd name="connsiteY14" fmla="*/ 1301254 h 1301254"/>
                      <a:gd name="connsiteX15" fmla="*/ 759144 w 4661408"/>
                      <a:gd name="connsiteY15" fmla="*/ 1301254 h 1301254"/>
                      <a:gd name="connsiteX16" fmla="*/ 0 w 4661408"/>
                      <a:gd name="connsiteY16" fmla="*/ 1301254 h 1301254"/>
                      <a:gd name="connsiteX17" fmla="*/ 0 w 4661408"/>
                      <a:gd name="connsiteY17" fmla="*/ 689665 h 1301254"/>
                      <a:gd name="connsiteX18" fmla="*/ 0 w 4661408"/>
                      <a:gd name="connsiteY18" fmla="*/ 0 h 1301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61408" h="1301254" extrusionOk="0">
                        <a:moveTo>
                          <a:pt x="0" y="0"/>
                        </a:moveTo>
                        <a:cubicBezTo>
                          <a:pt x="182763" y="9288"/>
                          <a:pt x="322434" y="-22382"/>
                          <a:pt x="572687" y="0"/>
                        </a:cubicBezTo>
                        <a:cubicBezTo>
                          <a:pt x="822940" y="22382"/>
                          <a:pt x="1034112" y="-19903"/>
                          <a:pt x="1331831" y="0"/>
                        </a:cubicBezTo>
                        <a:cubicBezTo>
                          <a:pt x="1629550" y="19903"/>
                          <a:pt x="1739818" y="-3131"/>
                          <a:pt x="2044360" y="0"/>
                        </a:cubicBezTo>
                        <a:cubicBezTo>
                          <a:pt x="2348902" y="3131"/>
                          <a:pt x="2308092" y="7733"/>
                          <a:pt x="2570434" y="0"/>
                        </a:cubicBezTo>
                        <a:cubicBezTo>
                          <a:pt x="2832776" y="-7733"/>
                          <a:pt x="3109963" y="31075"/>
                          <a:pt x="3282963" y="0"/>
                        </a:cubicBezTo>
                        <a:cubicBezTo>
                          <a:pt x="3455963" y="-31075"/>
                          <a:pt x="3785923" y="22807"/>
                          <a:pt x="3948878" y="0"/>
                        </a:cubicBezTo>
                        <a:cubicBezTo>
                          <a:pt x="4111834" y="-22807"/>
                          <a:pt x="4391859" y="2902"/>
                          <a:pt x="4661408" y="0"/>
                        </a:cubicBezTo>
                        <a:cubicBezTo>
                          <a:pt x="4671090" y="192100"/>
                          <a:pt x="4630447" y="529598"/>
                          <a:pt x="4661408" y="663640"/>
                        </a:cubicBezTo>
                        <a:cubicBezTo>
                          <a:pt x="4692369" y="797682"/>
                          <a:pt x="4651941" y="1092389"/>
                          <a:pt x="4661408" y="1301254"/>
                        </a:cubicBezTo>
                        <a:cubicBezTo>
                          <a:pt x="4466521" y="1278509"/>
                          <a:pt x="4281238" y="1307967"/>
                          <a:pt x="4088721" y="1301254"/>
                        </a:cubicBezTo>
                        <a:cubicBezTo>
                          <a:pt x="3896204" y="1294541"/>
                          <a:pt x="3628215" y="1316688"/>
                          <a:pt x="3329577" y="1301254"/>
                        </a:cubicBezTo>
                        <a:cubicBezTo>
                          <a:pt x="3030939" y="1285820"/>
                          <a:pt x="2763824" y="1278553"/>
                          <a:pt x="2570434" y="1301254"/>
                        </a:cubicBezTo>
                        <a:cubicBezTo>
                          <a:pt x="2377044" y="1323955"/>
                          <a:pt x="2095856" y="1278042"/>
                          <a:pt x="1951132" y="1301254"/>
                        </a:cubicBezTo>
                        <a:cubicBezTo>
                          <a:pt x="1806408" y="1324466"/>
                          <a:pt x="1567748" y="1322732"/>
                          <a:pt x="1378445" y="1301254"/>
                        </a:cubicBezTo>
                        <a:cubicBezTo>
                          <a:pt x="1189142" y="1279776"/>
                          <a:pt x="1047328" y="1314492"/>
                          <a:pt x="759144" y="1301254"/>
                        </a:cubicBezTo>
                        <a:cubicBezTo>
                          <a:pt x="470960" y="1288016"/>
                          <a:pt x="319302" y="1301226"/>
                          <a:pt x="0" y="1301254"/>
                        </a:cubicBezTo>
                        <a:cubicBezTo>
                          <a:pt x="-12927" y="1005804"/>
                          <a:pt x="1970" y="923589"/>
                          <a:pt x="0" y="689665"/>
                        </a:cubicBezTo>
                        <a:cubicBezTo>
                          <a:pt x="-1970" y="455741"/>
                          <a:pt x="18553" y="201272"/>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a:extLst>
              <a:ext uri="{FF2B5EF4-FFF2-40B4-BE49-F238E27FC236}">
                <a16:creationId xmlns:a16="http://schemas.microsoft.com/office/drawing/2014/main" id="{8C69BF91-EF96-4108-B243-1CD13F0B9C1A}"/>
              </a:ext>
            </a:extLst>
          </p:cNvPr>
          <p:cNvCxnSpPr>
            <a:cxnSpLocks/>
          </p:cNvCxnSpPr>
          <p:nvPr/>
        </p:nvCxnSpPr>
        <p:spPr>
          <a:xfrm>
            <a:off x="4262423" y="961035"/>
            <a:ext cx="0" cy="4444085"/>
          </a:xfrm>
          <a:prstGeom prst="line">
            <a:avLst/>
          </a:prstGeom>
          <a:ln w="63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6839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6698606"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55.3: Random and sequences: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shuffe</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choice and sample</a:t>
            </a:r>
          </a:p>
        </p:txBody>
      </p:sp>
      <p:sp>
        <p:nvSpPr>
          <p:cNvPr id="2" name="文本框 1">
            <a:extLst>
              <a:ext uri="{FF2B5EF4-FFF2-40B4-BE49-F238E27FC236}">
                <a16:creationId xmlns:a16="http://schemas.microsoft.com/office/drawing/2014/main" id="{4E4A09A2-7182-93A3-7CEA-8B32D51BCCC3}"/>
              </a:ext>
            </a:extLst>
          </p:cNvPr>
          <p:cNvSpPr txBox="1"/>
          <p:nvPr/>
        </p:nvSpPr>
        <p:spPr>
          <a:xfrm>
            <a:off x="138175" y="455168"/>
            <a:ext cx="10673009" cy="1577611"/>
          </a:xfrm>
          <a:prstGeom prst="rect">
            <a:avLst/>
          </a:prstGeom>
          <a:noFill/>
        </p:spPr>
        <p:txBody>
          <a:bodyPr wrap="square">
            <a:spAutoFit/>
          </a:bodyPr>
          <a:lstStyle/>
          <a:p>
            <a:pPr>
              <a:lnSpc>
                <a:spcPct val="150000"/>
              </a:lnSpc>
            </a:pPr>
            <a:r>
              <a:rPr lang="en-US" altLang="ja-JP" b="1" dirty="0">
                <a:solidFill>
                  <a:schemeClr val="accent5">
                    <a:lumMod val="50000"/>
                  </a:schemeClr>
                </a:solidFill>
              </a:rPr>
              <a:t>random</a:t>
            </a:r>
            <a:r>
              <a:rPr lang="ja-JP" altLang="en-US" b="1" dirty="0">
                <a:solidFill>
                  <a:schemeClr val="accent5">
                    <a:lumMod val="50000"/>
                  </a:schemeClr>
                </a:solidFill>
              </a:rPr>
              <a:t>モジュール</a:t>
            </a:r>
            <a:endParaRPr lang="en-US" altLang="ja-JP" b="1" dirty="0">
              <a:solidFill>
                <a:schemeClr val="accent5">
                  <a:lumMod val="50000"/>
                </a:schemeClr>
              </a:solidFill>
            </a:endParaRPr>
          </a:p>
          <a:p>
            <a:pPr lvl="1">
              <a:lnSpc>
                <a:spcPct val="150000"/>
              </a:lnSpc>
            </a:pPr>
            <a:r>
              <a:rPr lang="en-US" altLang="zh-CN" sz="1600" dirty="0" err="1">
                <a:solidFill>
                  <a:schemeClr val="accent5">
                    <a:lumMod val="50000"/>
                  </a:schemeClr>
                </a:solidFill>
              </a:rPr>
              <a:t>random.shuffle</a:t>
            </a:r>
            <a:r>
              <a:rPr lang="en-US" altLang="zh-CN" sz="1600" dirty="0">
                <a:solidFill>
                  <a:schemeClr val="accent5">
                    <a:lumMod val="50000"/>
                  </a:schemeClr>
                </a:solidFill>
              </a:rPr>
              <a:t>():</a:t>
            </a:r>
            <a:r>
              <a:rPr lang="ja-JP" altLang="en-US" sz="1600" dirty="0">
                <a:solidFill>
                  <a:schemeClr val="accent5">
                    <a:lumMod val="50000"/>
                  </a:schemeClr>
                </a:solidFill>
              </a:rPr>
              <a:t>　</a:t>
            </a:r>
            <a:r>
              <a:rPr lang="en-US" altLang="ja-JP" sz="1600" dirty="0">
                <a:solidFill>
                  <a:schemeClr val="accent5">
                    <a:lumMod val="50000"/>
                  </a:schemeClr>
                </a:solidFill>
              </a:rPr>
              <a:t>mutable</a:t>
            </a:r>
            <a:r>
              <a:rPr lang="ja-JP" altLang="en-US" sz="1600" dirty="0">
                <a:solidFill>
                  <a:schemeClr val="accent5">
                    <a:lumMod val="50000"/>
                  </a:schemeClr>
                </a:solidFill>
              </a:rPr>
              <a:t>と</a:t>
            </a:r>
            <a:r>
              <a:rPr lang="en-US" altLang="ja-JP" sz="1600" dirty="0">
                <a:solidFill>
                  <a:schemeClr val="accent5">
                    <a:lumMod val="50000"/>
                  </a:schemeClr>
                </a:solidFill>
              </a:rPr>
              <a:t>indexable</a:t>
            </a:r>
            <a:r>
              <a:rPr lang="ja-JP" altLang="en-US" sz="1600" dirty="0">
                <a:solidFill>
                  <a:schemeClr val="accent5">
                    <a:lumMod val="50000"/>
                  </a:schemeClr>
                </a:solidFill>
              </a:rPr>
              <a:t>シーケンス内の要素を混合</a:t>
            </a:r>
            <a:r>
              <a:rPr lang="en-US" altLang="ja-JP" sz="1600" dirty="0">
                <a:solidFill>
                  <a:schemeClr val="accent5">
                    <a:lumMod val="50000"/>
                  </a:schemeClr>
                </a:solidFill>
              </a:rPr>
              <a:t>/</a:t>
            </a:r>
            <a:r>
              <a:rPr lang="ja-JP" altLang="en-US" sz="1600" dirty="0">
                <a:solidFill>
                  <a:schemeClr val="accent5">
                    <a:lumMod val="50000"/>
                  </a:schemeClr>
                </a:solidFill>
              </a:rPr>
              <a:t>ランダム化できる</a:t>
            </a:r>
            <a:endParaRPr lang="en-US" altLang="zh-CN" sz="1600" dirty="0">
              <a:solidFill>
                <a:schemeClr val="accent5">
                  <a:lumMod val="50000"/>
                </a:schemeClr>
              </a:solidFill>
            </a:endParaRPr>
          </a:p>
          <a:p>
            <a:pPr lvl="1">
              <a:lnSpc>
                <a:spcPct val="150000"/>
              </a:lnSpc>
            </a:pPr>
            <a:r>
              <a:rPr lang="en-US" altLang="zh-CN" sz="1600" dirty="0" err="1">
                <a:solidFill>
                  <a:schemeClr val="accent5">
                    <a:lumMod val="50000"/>
                  </a:schemeClr>
                </a:solidFill>
              </a:rPr>
              <a:t>random.choice</a:t>
            </a:r>
            <a:r>
              <a:rPr lang="en-US" altLang="zh-CN" sz="1600" dirty="0">
                <a:solidFill>
                  <a:schemeClr val="accent5">
                    <a:lumMod val="50000"/>
                  </a:schemeClr>
                </a:solidFill>
              </a:rPr>
              <a:t>() :</a:t>
            </a:r>
            <a:r>
              <a:rPr lang="ja-JP" altLang="en-US" sz="1600" dirty="0">
                <a:solidFill>
                  <a:schemeClr val="accent5">
                    <a:lumMod val="50000"/>
                  </a:schemeClr>
                </a:solidFill>
              </a:rPr>
              <a:t>　任意のシーケンスからランダムに要素を一つ選択</a:t>
            </a:r>
            <a:endParaRPr lang="en-US" altLang="zh-CN" sz="1600" dirty="0">
              <a:solidFill>
                <a:schemeClr val="accent5">
                  <a:lumMod val="50000"/>
                </a:schemeClr>
              </a:solidFill>
            </a:endParaRPr>
          </a:p>
          <a:p>
            <a:pPr lvl="1">
              <a:lnSpc>
                <a:spcPct val="150000"/>
              </a:lnSpc>
            </a:pPr>
            <a:r>
              <a:rPr lang="en-US" altLang="zh-CN" sz="1600" dirty="0" err="1">
                <a:solidFill>
                  <a:schemeClr val="accent5">
                    <a:lumMod val="50000"/>
                  </a:schemeClr>
                </a:solidFill>
              </a:rPr>
              <a:t>random.sample</a:t>
            </a:r>
            <a:r>
              <a:rPr lang="en-US" altLang="zh-CN" sz="1600" dirty="0">
                <a:solidFill>
                  <a:schemeClr val="accent5">
                    <a:lumMod val="50000"/>
                  </a:schemeClr>
                </a:solidFill>
              </a:rPr>
              <a:t>():</a:t>
            </a:r>
            <a:r>
              <a:rPr lang="ja-JP" altLang="en-US" sz="1600" dirty="0">
                <a:solidFill>
                  <a:schemeClr val="accent5">
                    <a:lumMod val="50000"/>
                  </a:schemeClr>
                </a:solidFill>
              </a:rPr>
              <a:t>　任意のシーケンスからランダムに要素を選択、選択する要素の数を指定できる</a:t>
            </a:r>
            <a:endParaRPr lang="zh-CN" altLang="en-US" sz="1600" dirty="0">
              <a:solidFill>
                <a:schemeClr val="accent5">
                  <a:lumMod val="50000"/>
                </a:schemeClr>
              </a:solidFill>
            </a:endParaRPr>
          </a:p>
        </p:txBody>
      </p:sp>
      <p:sp>
        <p:nvSpPr>
          <p:cNvPr id="3" name="Rectangle 1">
            <a:extLst>
              <a:ext uri="{FF2B5EF4-FFF2-40B4-BE49-F238E27FC236}">
                <a16:creationId xmlns:a16="http://schemas.microsoft.com/office/drawing/2014/main" id="{C1E7C3D3-B170-B2BE-C02E-E86EE1CF51CB}"/>
              </a:ext>
            </a:extLst>
          </p:cNvPr>
          <p:cNvSpPr>
            <a:spLocks noChangeArrowheads="1"/>
          </p:cNvSpPr>
          <p:nvPr/>
        </p:nvSpPr>
        <p:spPr bwMode="auto">
          <a:xfrm>
            <a:off x="705954" y="2455831"/>
            <a:ext cx="2964404" cy="39303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random</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laughs = [</a:t>
            </a:r>
            <a:r>
              <a:rPr kumimoji="0" lang="zh-CN" altLang="zh-CN" sz="1400" b="1" i="0" u="none" strike="noStrike" cap="none" normalizeH="0" baseline="0" dirty="0">
                <a:ln>
                  <a:noFill/>
                </a:ln>
                <a:solidFill>
                  <a:srgbClr val="008000"/>
                </a:solidFill>
                <a:effectLst/>
                <a:latin typeface="Arial Unicode MS"/>
                <a:ea typeface="JetBrains Mono"/>
              </a:rPr>
              <a:t>"Hi"</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1" i="0" u="none" strike="noStrike" cap="none" normalizeH="0" baseline="0" dirty="0">
                <a:ln>
                  <a:noFill/>
                </a:ln>
                <a:solidFill>
                  <a:srgbClr val="008000"/>
                </a:solidFill>
                <a:effectLst/>
                <a:latin typeface="Arial Unicode MS"/>
                <a:ea typeface="JetBrains Mono"/>
              </a:rPr>
              <a:t>"Ho"</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1" i="0" u="none" strike="noStrike" cap="none" normalizeH="0" baseline="0" dirty="0">
                <a:ln>
                  <a:noFill/>
                </a:ln>
                <a:solidFill>
                  <a:srgbClr val="008000"/>
                </a:solidFill>
                <a:effectLst/>
                <a:latin typeface="Arial Unicode MS"/>
                <a:ea typeface="JetBrains Mono"/>
              </a:rPr>
              <a:t>"He"</a:t>
            </a:r>
            <a:r>
              <a:rPr kumimoji="0" lang="zh-CN" altLang="zh-CN" sz="1400" b="0" i="0" u="none" strike="noStrike" cap="none" normalizeH="0" baseline="0" dirty="0">
                <a:ln>
                  <a:noFill/>
                </a:ln>
                <a:solidFill>
                  <a:srgbClr val="000000"/>
                </a:solidFill>
                <a:effectLst/>
                <a:latin typeface="Arial Unicode MS"/>
                <a:ea typeface="JetBrains Mono"/>
              </a:rPr>
              <a:t>]</a:t>
            </a:r>
            <a:endParaRPr kumimoji="0" lang="en-US" altLang="zh-CN" sz="1400" b="0" i="0" u="none" strike="noStrike" cap="none" normalizeH="0" baseline="0" dirty="0">
              <a:ln>
                <a:noFill/>
              </a:ln>
              <a:solidFill>
                <a:srgbClr val="000000"/>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random.shuffle(laughs)</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(laughs)</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(random.choice(laughs))</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(random.sample(laughs, </a:t>
            </a:r>
            <a:r>
              <a:rPr kumimoji="0" lang="zh-CN" altLang="zh-CN" sz="1400" b="0" i="0" u="none" strike="noStrike" cap="none" normalizeH="0" baseline="0" dirty="0">
                <a:ln>
                  <a:noFill/>
                </a:ln>
                <a:solidFill>
                  <a:srgbClr val="0000FF"/>
                </a:solidFill>
                <a:effectLst/>
                <a:latin typeface="Arial Unicode MS"/>
                <a:ea typeface="JetBrains Mono"/>
              </a:rPr>
              <a:t>1</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(random.sample(laughs, </a:t>
            </a:r>
            <a:r>
              <a:rPr kumimoji="0" lang="zh-CN" altLang="zh-CN" sz="1400" b="0" i="0" u="none" strike="noStrike" cap="none" normalizeH="0" baseline="0" dirty="0">
                <a:ln>
                  <a:noFill/>
                </a:ln>
                <a:solidFill>
                  <a:srgbClr val="0000FF"/>
                </a:solidFill>
                <a:effectLst/>
                <a:latin typeface="Arial Unicode MS"/>
                <a:ea typeface="JetBrains Mono"/>
              </a:rPr>
              <a:t>3</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(random.sample(laughs, </a:t>
            </a:r>
            <a:r>
              <a:rPr kumimoji="0" lang="zh-CN" altLang="zh-CN" sz="1400" b="0" i="0" u="none" strike="noStrike" cap="none" normalizeH="0" baseline="0" dirty="0">
                <a:ln>
                  <a:noFill/>
                </a:ln>
                <a:solidFill>
                  <a:srgbClr val="0000FF"/>
                </a:solidFill>
                <a:effectLst/>
                <a:latin typeface="Arial Unicode MS"/>
                <a:ea typeface="JetBrains Mono"/>
              </a:rPr>
              <a:t>4</a:t>
            </a:r>
            <a:r>
              <a:rPr kumimoji="0" lang="zh-CN" altLang="zh-CN" sz="1400" b="0" i="0" u="none" strike="noStrike" cap="none" normalizeH="0" baseline="0" dirty="0">
                <a:ln>
                  <a:noFill/>
                </a:ln>
                <a:solidFill>
                  <a:srgbClr val="000000"/>
                </a:solidFill>
                <a:effectLst/>
                <a:latin typeface="Arial Unicode MS"/>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86FED63B-2D61-7888-2216-87A7A6CF67FD}"/>
              </a:ext>
            </a:extLst>
          </p:cNvPr>
          <p:cNvSpPr/>
          <p:nvPr/>
        </p:nvSpPr>
        <p:spPr>
          <a:xfrm>
            <a:off x="93471" y="2271113"/>
            <a:ext cx="12005058" cy="4299808"/>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8FD8B44-B625-A255-8AD8-E648CCE1FBD3}"/>
              </a:ext>
            </a:extLst>
          </p:cNvPr>
          <p:cNvSpPr txBox="1"/>
          <p:nvPr/>
        </p:nvSpPr>
        <p:spPr>
          <a:xfrm>
            <a:off x="4451853" y="3185902"/>
            <a:ext cx="6096708" cy="369332"/>
          </a:xfrm>
          <a:prstGeom prst="rect">
            <a:avLst/>
          </a:prstGeom>
          <a:noFill/>
        </p:spPr>
        <p:txBody>
          <a:bodyPr wrap="square">
            <a:spAutoFit/>
          </a:bodyPr>
          <a:lstStyle/>
          <a:p>
            <a:endParaRPr lang="zh-CN" altLang="en-US" dirty="0"/>
          </a:p>
        </p:txBody>
      </p:sp>
      <p:sp>
        <p:nvSpPr>
          <p:cNvPr id="9" name="文本框 8">
            <a:extLst>
              <a:ext uri="{FF2B5EF4-FFF2-40B4-BE49-F238E27FC236}">
                <a16:creationId xmlns:a16="http://schemas.microsoft.com/office/drawing/2014/main" id="{3B5B0F83-E3C3-7B37-0599-ADB3818A8C85}"/>
              </a:ext>
            </a:extLst>
          </p:cNvPr>
          <p:cNvSpPr txBox="1"/>
          <p:nvPr/>
        </p:nvSpPr>
        <p:spPr>
          <a:xfrm>
            <a:off x="3670358" y="3185902"/>
            <a:ext cx="4265315" cy="307777"/>
          </a:xfrm>
          <a:prstGeom prst="rect">
            <a:avLst/>
          </a:prstGeom>
          <a:noFill/>
        </p:spPr>
        <p:txBody>
          <a:bodyPr wrap="square">
            <a:spAutoFit/>
          </a:bodyPr>
          <a:lstStyle/>
          <a:p>
            <a:pPr marL="285750" indent="-285750">
              <a:buFont typeface="Arial" panose="020B0604020202020204" pitchFamily="34" charset="0"/>
              <a:buChar char="•"/>
            </a:pPr>
            <a:r>
              <a:rPr lang="en-US" altLang="ja-JP" sz="1400" b="1" dirty="0">
                <a:solidFill>
                  <a:schemeClr val="tx1">
                    <a:lumMod val="50000"/>
                    <a:lumOff val="50000"/>
                  </a:schemeClr>
                </a:solidFill>
              </a:rPr>
              <a:t>mutable</a:t>
            </a:r>
            <a:r>
              <a:rPr lang="ja-JP" altLang="en-US" sz="1400" b="1" dirty="0">
                <a:solidFill>
                  <a:schemeClr val="tx1">
                    <a:lumMod val="50000"/>
                    <a:lumOff val="50000"/>
                  </a:schemeClr>
                </a:solidFill>
              </a:rPr>
              <a:t>と</a:t>
            </a:r>
            <a:r>
              <a:rPr lang="en-US" altLang="ja-JP" sz="1400" b="1" dirty="0">
                <a:solidFill>
                  <a:schemeClr val="tx1">
                    <a:lumMod val="50000"/>
                    <a:lumOff val="50000"/>
                  </a:schemeClr>
                </a:solidFill>
              </a:rPr>
              <a:t>indexable</a:t>
            </a:r>
            <a:r>
              <a:rPr lang="ja-JP" altLang="en-US" sz="1400" b="1" dirty="0">
                <a:solidFill>
                  <a:schemeClr val="tx1">
                    <a:lumMod val="50000"/>
                    <a:lumOff val="50000"/>
                  </a:schemeClr>
                </a:solidFill>
              </a:rPr>
              <a:t>シーケンスのリストを作る</a:t>
            </a:r>
          </a:p>
        </p:txBody>
      </p:sp>
      <p:sp>
        <p:nvSpPr>
          <p:cNvPr id="10" name="文本框 9">
            <a:extLst>
              <a:ext uri="{FF2B5EF4-FFF2-40B4-BE49-F238E27FC236}">
                <a16:creationId xmlns:a16="http://schemas.microsoft.com/office/drawing/2014/main" id="{9368D835-8E5E-730E-907F-DBA07047E661}"/>
              </a:ext>
            </a:extLst>
          </p:cNvPr>
          <p:cNvSpPr txBox="1"/>
          <p:nvPr/>
        </p:nvSpPr>
        <p:spPr>
          <a:xfrm>
            <a:off x="3670358" y="3848723"/>
            <a:ext cx="362787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a:t>
            </a:r>
            <a:r>
              <a:rPr lang="en-US" altLang="ja-JP" sz="1400" b="1" dirty="0">
                <a:solidFill>
                  <a:schemeClr val="tx1">
                    <a:lumMod val="50000"/>
                    <a:lumOff val="50000"/>
                  </a:schemeClr>
                </a:solidFill>
              </a:rPr>
              <a:t>laughs</a:t>
            </a:r>
            <a:r>
              <a:rPr lang="ja-JP" altLang="en-US" sz="1400" b="1" dirty="0">
                <a:solidFill>
                  <a:schemeClr val="tx1">
                    <a:lumMod val="50000"/>
                    <a:lumOff val="50000"/>
                  </a:schemeClr>
                </a:solidFill>
              </a:rPr>
              <a:t>」リスト内の要素をランダム化</a:t>
            </a:r>
            <a:endParaRPr lang="en-US" altLang="ja-JP" sz="1400" b="1" dirty="0">
              <a:solidFill>
                <a:schemeClr val="tx1">
                  <a:lumMod val="50000"/>
                  <a:lumOff val="50000"/>
                </a:schemeClr>
              </a:solidFill>
            </a:endParaRPr>
          </a:p>
        </p:txBody>
      </p:sp>
      <p:sp>
        <p:nvSpPr>
          <p:cNvPr id="13" name="文本框 12">
            <a:extLst>
              <a:ext uri="{FF2B5EF4-FFF2-40B4-BE49-F238E27FC236}">
                <a16:creationId xmlns:a16="http://schemas.microsoft.com/office/drawing/2014/main" id="{BCC1C567-4AFA-34A7-6F8C-D265B7DB2350}"/>
              </a:ext>
            </a:extLst>
          </p:cNvPr>
          <p:cNvSpPr txBox="1"/>
          <p:nvPr/>
        </p:nvSpPr>
        <p:spPr>
          <a:xfrm>
            <a:off x="7790568" y="3703532"/>
            <a:ext cx="2472069" cy="276999"/>
          </a:xfrm>
          <a:prstGeom prst="rect">
            <a:avLst/>
          </a:prstGeom>
          <a:noFill/>
        </p:spPr>
        <p:txBody>
          <a:bodyPr wrap="square">
            <a:spAutoFit/>
          </a:bodyPr>
          <a:lstStyle/>
          <a:p>
            <a:r>
              <a:rPr lang="ja-JP" altLang="en-US" sz="1200" b="1" dirty="0">
                <a:solidFill>
                  <a:schemeClr val="accent5">
                    <a:lumMod val="50000"/>
                  </a:schemeClr>
                </a:solidFill>
              </a:rPr>
              <a:t>シャフル操作はインプレース</a:t>
            </a:r>
            <a:endParaRPr lang="zh-CN" altLang="en-US" sz="1200" dirty="0">
              <a:solidFill>
                <a:schemeClr val="accent5">
                  <a:lumMod val="50000"/>
                </a:schemeClr>
              </a:solidFill>
            </a:endParaRPr>
          </a:p>
        </p:txBody>
      </p:sp>
      <p:sp>
        <p:nvSpPr>
          <p:cNvPr id="14" name="Rectangle 2">
            <a:extLst>
              <a:ext uri="{FF2B5EF4-FFF2-40B4-BE49-F238E27FC236}">
                <a16:creationId xmlns:a16="http://schemas.microsoft.com/office/drawing/2014/main" id="{491F0268-5765-F1D8-A805-4CDFD8EF27E1}"/>
              </a:ext>
            </a:extLst>
          </p:cNvPr>
          <p:cNvSpPr>
            <a:spLocks noChangeArrowheads="1"/>
          </p:cNvSpPr>
          <p:nvPr/>
        </p:nvSpPr>
        <p:spPr bwMode="auto">
          <a:xfrm>
            <a:off x="7676799" y="3980531"/>
            <a:ext cx="2585838"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Unicode MS"/>
                <a:ea typeface="JetBrains Mono"/>
              </a:rPr>
              <a:t>laughs = random.shuffle(laughs)</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(laughs)</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5" name="文本框 14">
            <a:extLst>
              <a:ext uri="{FF2B5EF4-FFF2-40B4-BE49-F238E27FC236}">
                <a16:creationId xmlns:a16="http://schemas.microsoft.com/office/drawing/2014/main" id="{C0021338-CCFB-F84A-59F0-7BE3065FDCDB}"/>
              </a:ext>
            </a:extLst>
          </p:cNvPr>
          <p:cNvSpPr txBox="1"/>
          <p:nvPr/>
        </p:nvSpPr>
        <p:spPr>
          <a:xfrm>
            <a:off x="8598393" y="4196298"/>
            <a:ext cx="983763" cy="261610"/>
          </a:xfrm>
          <a:prstGeom prst="rect">
            <a:avLst/>
          </a:prstGeom>
          <a:noFill/>
        </p:spPr>
        <p:txBody>
          <a:bodyPr wrap="square">
            <a:spAutoFit/>
          </a:bodyPr>
          <a:lstStyle/>
          <a:p>
            <a:r>
              <a:rPr lang="en-US" altLang="zh-CN" sz="1100" b="1" dirty="0">
                <a:solidFill>
                  <a:schemeClr val="accent5">
                    <a:lumMod val="50000"/>
                  </a:schemeClr>
                </a:solidFill>
              </a:rPr>
              <a:t>&gt;&gt;&gt; None</a:t>
            </a:r>
            <a:endParaRPr lang="zh-CN" altLang="en-US" sz="1100" b="1" dirty="0">
              <a:solidFill>
                <a:schemeClr val="accent5">
                  <a:lumMod val="50000"/>
                </a:schemeClr>
              </a:solidFill>
            </a:endParaRPr>
          </a:p>
        </p:txBody>
      </p:sp>
      <p:sp>
        <p:nvSpPr>
          <p:cNvPr id="16" name="矩形 15">
            <a:extLst>
              <a:ext uri="{FF2B5EF4-FFF2-40B4-BE49-F238E27FC236}">
                <a16:creationId xmlns:a16="http://schemas.microsoft.com/office/drawing/2014/main" id="{D22848E1-94C2-E3A3-2F57-1846080660F4}"/>
              </a:ext>
            </a:extLst>
          </p:cNvPr>
          <p:cNvSpPr/>
          <p:nvPr/>
        </p:nvSpPr>
        <p:spPr>
          <a:xfrm>
            <a:off x="7576948" y="3670062"/>
            <a:ext cx="2585839" cy="933540"/>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00FC94C0-D678-A647-30A9-F1170BC0A766}"/>
              </a:ext>
            </a:extLst>
          </p:cNvPr>
          <p:cNvSpPr txBox="1"/>
          <p:nvPr/>
        </p:nvSpPr>
        <p:spPr>
          <a:xfrm>
            <a:off x="3670358" y="4156500"/>
            <a:ext cx="3308851" cy="307777"/>
          </a:xfrm>
          <a:prstGeom prst="rect">
            <a:avLst/>
          </a:prstGeom>
          <a:noFill/>
        </p:spPr>
        <p:txBody>
          <a:bodyPr wrap="square">
            <a:spAutoFit/>
          </a:bodyPr>
          <a:lstStyle/>
          <a:p>
            <a:r>
              <a:rPr lang="en-US" altLang="zh-CN" sz="1400" b="1" dirty="0">
                <a:solidFill>
                  <a:schemeClr val="accent5">
                    <a:lumMod val="50000"/>
                  </a:schemeClr>
                </a:solidFill>
              </a:rPr>
              <a:t>&gt;&gt;&gt; ['Ho', 'Hi', 'He']</a:t>
            </a:r>
            <a:endParaRPr lang="zh-CN" altLang="en-US" sz="1400" b="1" dirty="0">
              <a:solidFill>
                <a:schemeClr val="accent5">
                  <a:lumMod val="50000"/>
                </a:schemeClr>
              </a:solidFill>
            </a:endParaRPr>
          </a:p>
        </p:txBody>
      </p:sp>
      <p:sp>
        <p:nvSpPr>
          <p:cNvPr id="19" name="文本框 18">
            <a:extLst>
              <a:ext uri="{FF2B5EF4-FFF2-40B4-BE49-F238E27FC236}">
                <a16:creationId xmlns:a16="http://schemas.microsoft.com/office/drawing/2014/main" id="{6B82A7A4-041B-D839-2114-E2EEA659427A}"/>
              </a:ext>
            </a:extLst>
          </p:cNvPr>
          <p:cNvSpPr txBox="1"/>
          <p:nvPr/>
        </p:nvSpPr>
        <p:spPr>
          <a:xfrm>
            <a:off x="3670358" y="4778138"/>
            <a:ext cx="5494907" cy="307777"/>
          </a:xfrm>
          <a:prstGeom prst="rect">
            <a:avLst/>
          </a:prstGeom>
          <a:noFill/>
        </p:spPr>
        <p:txBody>
          <a:bodyPr wrap="square">
            <a:spAutoFit/>
          </a:bodyPr>
          <a:lstStyle/>
          <a:p>
            <a:r>
              <a:rPr lang="en-US" altLang="zh-CN" sz="1400" b="1" dirty="0">
                <a:solidFill>
                  <a:schemeClr val="accent5">
                    <a:lumMod val="50000"/>
                  </a:schemeClr>
                </a:solidFill>
              </a:rPr>
              <a:t>&gt;&gt;&gt; He  </a:t>
            </a:r>
            <a:r>
              <a:rPr lang="en-US" altLang="zh-CN" sz="1400" b="1" dirty="0">
                <a:solidFill>
                  <a:schemeClr val="tx1">
                    <a:lumMod val="50000"/>
                    <a:lumOff val="50000"/>
                  </a:schemeClr>
                </a:solidFill>
              </a:rPr>
              <a:t>#</a:t>
            </a:r>
            <a:r>
              <a:rPr lang="ja-JP" altLang="en-US" sz="1400" b="1" dirty="0">
                <a:solidFill>
                  <a:schemeClr val="tx1">
                    <a:lumMod val="50000"/>
                    <a:lumOff val="50000"/>
                  </a:schemeClr>
                </a:solidFill>
              </a:rPr>
              <a:t>「</a:t>
            </a:r>
            <a:r>
              <a:rPr lang="en-US" altLang="ja-JP" sz="1400" b="1" dirty="0">
                <a:solidFill>
                  <a:schemeClr val="tx1">
                    <a:lumMod val="50000"/>
                    <a:lumOff val="50000"/>
                  </a:schemeClr>
                </a:solidFill>
              </a:rPr>
              <a:t>laughs</a:t>
            </a:r>
            <a:r>
              <a:rPr lang="ja-JP" altLang="en-US" sz="1400" b="1" dirty="0">
                <a:solidFill>
                  <a:schemeClr val="tx1">
                    <a:lumMod val="50000"/>
                    <a:lumOff val="50000"/>
                  </a:schemeClr>
                </a:solidFill>
              </a:rPr>
              <a:t>」リストからランダムに要素を一つ取り出す</a:t>
            </a:r>
            <a:endParaRPr lang="en-US" altLang="ja-JP" sz="1400" b="1" dirty="0">
              <a:solidFill>
                <a:schemeClr val="tx1">
                  <a:lumMod val="50000"/>
                  <a:lumOff val="50000"/>
                </a:schemeClr>
              </a:solidFill>
            </a:endParaRPr>
          </a:p>
        </p:txBody>
      </p:sp>
      <p:sp>
        <p:nvSpPr>
          <p:cNvPr id="20" name="文本框 19">
            <a:extLst>
              <a:ext uri="{FF2B5EF4-FFF2-40B4-BE49-F238E27FC236}">
                <a16:creationId xmlns:a16="http://schemas.microsoft.com/office/drawing/2014/main" id="{930B6DBE-11A0-B20D-7140-64EE0204EDA7}"/>
              </a:ext>
            </a:extLst>
          </p:cNvPr>
          <p:cNvSpPr txBox="1"/>
          <p:nvPr/>
        </p:nvSpPr>
        <p:spPr>
          <a:xfrm>
            <a:off x="3670357" y="5412065"/>
            <a:ext cx="6970707" cy="307777"/>
          </a:xfrm>
          <a:prstGeom prst="rect">
            <a:avLst/>
          </a:prstGeom>
          <a:noFill/>
        </p:spPr>
        <p:txBody>
          <a:bodyPr wrap="square">
            <a:spAutoFit/>
          </a:bodyPr>
          <a:lstStyle/>
          <a:p>
            <a:r>
              <a:rPr lang="en-US" altLang="zh-CN" sz="1400" b="1" dirty="0">
                <a:solidFill>
                  <a:schemeClr val="accent5">
                    <a:lumMod val="50000"/>
                  </a:schemeClr>
                </a:solidFill>
              </a:rPr>
              <a:t>&gt;&gt;&gt; ['Ho’]                   </a:t>
            </a:r>
            <a:r>
              <a:rPr lang="en-US" altLang="zh-CN" sz="1400" b="1" dirty="0">
                <a:solidFill>
                  <a:schemeClr val="tx1">
                    <a:lumMod val="50000"/>
                    <a:lumOff val="50000"/>
                  </a:schemeClr>
                </a:solidFill>
              </a:rPr>
              <a:t>#</a:t>
            </a:r>
            <a:r>
              <a:rPr lang="ja-JP" altLang="en-US" sz="1400" b="1" dirty="0">
                <a:solidFill>
                  <a:schemeClr val="tx1">
                    <a:lumMod val="50000"/>
                    <a:lumOff val="50000"/>
                  </a:schemeClr>
                </a:solidFill>
              </a:rPr>
              <a:t>「</a:t>
            </a:r>
            <a:r>
              <a:rPr lang="en-US" altLang="ja-JP" sz="1400" b="1" dirty="0">
                <a:solidFill>
                  <a:schemeClr val="tx1">
                    <a:lumMod val="50000"/>
                    <a:lumOff val="50000"/>
                  </a:schemeClr>
                </a:solidFill>
              </a:rPr>
              <a:t>laughs</a:t>
            </a:r>
            <a:r>
              <a:rPr lang="ja-JP" altLang="en-US" sz="1400" b="1" dirty="0">
                <a:solidFill>
                  <a:schemeClr val="tx1">
                    <a:lumMod val="50000"/>
                    <a:lumOff val="50000"/>
                  </a:schemeClr>
                </a:solidFill>
              </a:rPr>
              <a:t>」リストからランダムに要素を一つ取り出す</a:t>
            </a:r>
            <a:endParaRPr lang="en-US" altLang="ja-JP" sz="1400" b="1" dirty="0">
              <a:solidFill>
                <a:schemeClr val="tx1">
                  <a:lumMod val="50000"/>
                  <a:lumOff val="50000"/>
                </a:schemeClr>
              </a:solidFill>
            </a:endParaRPr>
          </a:p>
        </p:txBody>
      </p:sp>
      <p:sp>
        <p:nvSpPr>
          <p:cNvPr id="21" name="文本框 20">
            <a:extLst>
              <a:ext uri="{FF2B5EF4-FFF2-40B4-BE49-F238E27FC236}">
                <a16:creationId xmlns:a16="http://schemas.microsoft.com/office/drawing/2014/main" id="{5AB2DEA8-A580-AED2-137D-383C84178B3E}"/>
              </a:ext>
            </a:extLst>
          </p:cNvPr>
          <p:cNvSpPr txBox="1"/>
          <p:nvPr/>
        </p:nvSpPr>
        <p:spPr>
          <a:xfrm>
            <a:off x="3670356" y="5752472"/>
            <a:ext cx="6970707" cy="307777"/>
          </a:xfrm>
          <a:prstGeom prst="rect">
            <a:avLst/>
          </a:prstGeom>
          <a:noFill/>
        </p:spPr>
        <p:txBody>
          <a:bodyPr wrap="square">
            <a:spAutoFit/>
          </a:bodyPr>
          <a:lstStyle/>
          <a:p>
            <a:r>
              <a:rPr lang="en-US" altLang="zh-CN" sz="1400" b="1" dirty="0">
                <a:solidFill>
                  <a:schemeClr val="accent5">
                    <a:lumMod val="50000"/>
                  </a:schemeClr>
                </a:solidFill>
              </a:rPr>
              <a:t>&gt;&gt;&gt; [‘He’, ‘Hi’, ‘Ho’]  </a:t>
            </a:r>
            <a:r>
              <a:rPr lang="en-US" altLang="zh-CN" sz="1400" b="1" dirty="0">
                <a:solidFill>
                  <a:schemeClr val="tx1">
                    <a:lumMod val="50000"/>
                    <a:lumOff val="50000"/>
                  </a:schemeClr>
                </a:solidFill>
              </a:rPr>
              <a:t>#</a:t>
            </a:r>
            <a:r>
              <a:rPr lang="ja-JP" altLang="en-US" sz="1400" b="1" dirty="0">
                <a:solidFill>
                  <a:schemeClr val="tx1">
                    <a:lumMod val="50000"/>
                    <a:lumOff val="50000"/>
                  </a:schemeClr>
                </a:solidFill>
              </a:rPr>
              <a:t>「</a:t>
            </a:r>
            <a:r>
              <a:rPr lang="en-US" altLang="ja-JP" sz="1400" b="1" dirty="0">
                <a:solidFill>
                  <a:schemeClr val="tx1">
                    <a:lumMod val="50000"/>
                    <a:lumOff val="50000"/>
                  </a:schemeClr>
                </a:solidFill>
              </a:rPr>
              <a:t>laughs</a:t>
            </a:r>
            <a:r>
              <a:rPr lang="ja-JP" altLang="en-US" sz="1400" b="1" dirty="0">
                <a:solidFill>
                  <a:schemeClr val="tx1">
                    <a:lumMod val="50000"/>
                    <a:lumOff val="50000"/>
                  </a:schemeClr>
                </a:solidFill>
              </a:rPr>
              <a:t>」リストからランダムに三つの要素を取り出す</a:t>
            </a:r>
            <a:endParaRPr lang="en-US" altLang="ja-JP" sz="1400" b="1" dirty="0">
              <a:solidFill>
                <a:schemeClr val="tx1">
                  <a:lumMod val="50000"/>
                  <a:lumOff val="50000"/>
                </a:schemeClr>
              </a:solidFill>
            </a:endParaRPr>
          </a:p>
        </p:txBody>
      </p:sp>
      <p:sp>
        <p:nvSpPr>
          <p:cNvPr id="22" name="文本框 21">
            <a:extLst>
              <a:ext uri="{FF2B5EF4-FFF2-40B4-BE49-F238E27FC236}">
                <a16:creationId xmlns:a16="http://schemas.microsoft.com/office/drawing/2014/main" id="{C20470E1-B837-55AD-B878-80377479A730}"/>
              </a:ext>
            </a:extLst>
          </p:cNvPr>
          <p:cNvSpPr txBox="1"/>
          <p:nvPr/>
        </p:nvSpPr>
        <p:spPr>
          <a:xfrm>
            <a:off x="3670355" y="6074886"/>
            <a:ext cx="6970707" cy="307777"/>
          </a:xfrm>
          <a:prstGeom prst="rect">
            <a:avLst/>
          </a:prstGeom>
          <a:noFill/>
        </p:spPr>
        <p:txBody>
          <a:bodyPr wrap="square">
            <a:spAutoFit/>
          </a:bodyPr>
          <a:lstStyle/>
          <a:p>
            <a:r>
              <a:rPr lang="en-US" altLang="zh-CN" sz="1400" b="1" dirty="0">
                <a:solidFill>
                  <a:schemeClr val="accent2">
                    <a:lumMod val="75000"/>
                  </a:schemeClr>
                </a:solidFill>
              </a:rPr>
              <a:t>&gt;&gt;&gt;</a:t>
            </a:r>
            <a:r>
              <a:rPr lang="en-US" altLang="zh-CN" sz="1400" b="1" dirty="0" err="1">
                <a:solidFill>
                  <a:schemeClr val="accent2">
                    <a:lumMod val="75000"/>
                  </a:schemeClr>
                </a:solidFill>
              </a:rPr>
              <a:t>ValueError</a:t>
            </a:r>
            <a:r>
              <a:rPr lang="en-US" altLang="zh-CN" sz="1400" b="1" dirty="0">
                <a:solidFill>
                  <a:schemeClr val="accent2">
                    <a:lumMod val="75000"/>
                  </a:schemeClr>
                </a:solidFill>
              </a:rPr>
              <a:t>: Sample larger than population or is negative</a:t>
            </a:r>
            <a:r>
              <a:rPr lang="ja-JP" altLang="en-US" sz="1400" b="1" dirty="0">
                <a:solidFill>
                  <a:schemeClr val="accent2">
                    <a:lumMod val="75000"/>
                  </a:schemeClr>
                </a:solidFill>
              </a:rPr>
              <a:t>　</a:t>
            </a:r>
            <a:endParaRPr lang="en-US" altLang="ja-JP" sz="1400" b="1" dirty="0">
              <a:solidFill>
                <a:schemeClr val="tx1">
                  <a:lumMod val="50000"/>
                  <a:lumOff val="50000"/>
                </a:schemeClr>
              </a:solidFill>
            </a:endParaRPr>
          </a:p>
        </p:txBody>
      </p:sp>
    </p:spTree>
    <p:extLst>
      <p:ext uri="{BB962C8B-B14F-4D97-AF65-F5344CB8AC3E}">
        <p14:creationId xmlns:p14="http://schemas.microsoft.com/office/powerpoint/2010/main" val="3057751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55.4: Creating random integers and floats: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randint</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randrange</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random, and uniform</a:t>
            </a:r>
          </a:p>
        </p:txBody>
      </p:sp>
      <p:sp>
        <p:nvSpPr>
          <p:cNvPr id="5" name="文本框 4">
            <a:extLst>
              <a:ext uri="{FF2B5EF4-FFF2-40B4-BE49-F238E27FC236}">
                <a16:creationId xmlns:a16="http://schemas.microsoft.com/office/drawing/2014/main" id="{FD52CD47-5C76-3D19-5872-0116E379BFE4}"/>
              </a:ext>
            </a:extLst>
          </p:cNvPr>
          <p:cNvSpPr txBox="1"/>
          <p:nvPr/>
        </p:nvSpPr>
        <p:spPr>
          <a:xfrm>
            <a:off x="138176" y="541458"/>
            <a:ext cx="10673009" cy="1208279"/>
          </a:xfrm>
          <a:prstGeom prst="rect">
            <a:avLst/>
          </a:prstGeom>
          <a:noFill/>
        </p:spPr>
        <p:txBody>
          <a:bodyPr wrap="square">
            <a:spAutoFit/>
          </a:bodyPr>
          <a:lstStyle/>
          <a:p>
            <a:pPr>
              <a:lnSpc>
                <a:spcPct val="150000"/>
              </a:lnSpc>
            </a:pPr>
            <a:r>
              <a:rPr lang="en-US" altLang="ja-JP" b="1" dirty="0">
                <a:solidFill>
                  <a:schemeClr val="accent5">
                    <a:lumMod val="50000"/>
                  </a:schemeClr>
                </a:solidFill>
              </a:rPr>
              <a:t>random</a:t>
            </a:r>
            <a:r>
              <a:rPr lang="ja-JP" altLang="en-US" b="1" dirty="0">
                <a:solidFill>
                  <a:schemeClr val="accent5">
                    <a:lumMod val="50000"/>
                  </a:schemeClr>
                </a:solidFill>
              </a:rPr>
              <a:t>モジュールの関数を用いたランダムな整数型</a:t>
            </a:r>
            <a:r>
              <a:rPr lang="en-US" altLang="ja-JP" b="1" dirty="0">
                <a:solidFill>
                  <a:schemeClr val="accent5">
                    <a:lumMod val="50000"/>
                  </a:schemeClr>
                </a:solidFill>
              </a:rPr>
              <a:t>(int)</a:t>
            </a:r>
            <a:r>
              <a:rPr lang="ja-JP" altLang="en-US" b="1" dirty="0">
                <a:solidFill>
                  <a:schemeClr val="accent5">
                    <a:lumMod val="50000"/>
                  </a:schemeClr>
                </a:solidFill>
              </a:rPr>
              <a:t>と</a:t>
            </a:r>
            <a:r>
              <a:rPr lang="zh-CN" altLang="en-US" b="1" dirty="0">
                <a:solidFill>
                  <a:schemeClr val="accent5">
                    <a:lumMod val="50000"/>
                  </a:schemeClr>
                </a:solidFill>
              </a:rPr>
              <a:t>浮動小数点数型</a:t>
            </a:r>
            <a:r>
              <a:rPr lang="en-US" altLang="zh-CN" b="1" dirty="0">
                <a:solidFill>
                  <a:schemeClr val="accent5">
                    <a:lumMod val="50000"/>
                  </a:schemeClr>
                </a:solidFill>
              </a:rPr>
              <a:t>(floats)</a:t>
            </a:r>
            <a:r>
              <a:rPr lang="ja-JP" altLang="en-US" b="1" dirty="0">
                <a:solidFill>
                  <a:schemeClr val="accent5">
                    <a:lumMod val="50000"/>
                  </a:schemeClr>
                </a:solidFill>
              </a:rPr>
              <a:t>の生成</a:t>
            </a:r>
            <a:endParaRPr lang="en-US" altLang="ja-JP" b="1" dirty="0">
              <a:solidFill>
                <a:schemeClr val="accent5">
                  <a:lumMod val="50000"/>
                </a:schemeClr>
              </a:solidFill>
            </a:endParaRPr>
          </a:p>
          <a:p>
            <a:pPr lvl="1">
              <a:lnSpc>
                <a:spcPct val="150000"/>
              </a:lnSpc>
            </a:pPr>
            <a:r>
              <a:rPr lang="en-US" altLang="zh-CN" sz="1600" dirty="0" err="1">
                <a:solidFill>
                  <a:schemeClr val="accent5">
                    <a:lumMod val="50000"/>
                  </a:schemeClr>
                </a:solidFill>
              </a:rPr>
              <a:t>random.randint</a:t>
            </a:r>
            <a:r>
              <a:rPr lang="en-US" altLang="zh-CN" sz="1600" dirty="0">
                <a:solidFill>
                  <a:schemeClr val="accent5">
                    <a:lumMod val="50000"/>
                  </a:schemeClr>
                </a:solidFill>
              </a:rPr>
              <a:t>(start, stop):</a:t>
            </a:r>
            <a:r>
              <a:rPr lang="ja-JP" altLang="en-US" sz="1600" dirty="0">
                <a:solidFill>
                  <a:schemeClr val="accent5">
                    <a:lumMod val="50000"/>
                  </a:schemeClr>
                </a:solidFill>
              </a:rPr>
              <a:t>　</a:t>
            </a:r>
            <a:r>
              <a:rPr lang="en-US" altLang="ja-JP" sz="1600" dirty="0">
                <a:solidFill>
                  <a:schemeClr val="accent5">
                    <a:lumMod val="50000"/>
                  </a:schemeClr>
                </a:solidFill>
              </a:rPr>
              <a:t>[start, stop]</a:t>
            </a:r>
            <a:r>
              <a:rPr lang="en-US" altLang="ja-JP" sz="1400" dirty="0">
                <a:solidFill>
                  <a:schemeClr val="accent5">
                    <a:lumMod val="50000"/>
                  </a:schemeClr>
                </a:solidFill>
              </a:rPr>
              <a:t>(start&lt;=n&lt;=stop)</a:t>
            </a:r>
            <a:r>
              <a:rPr lang="ja-JP" altLang="en-US" sz="1600" dirty="0">
                <a:solidFill>
                  <a:schemeClr val="accent5">
                    <a:lumMod val="50000"/>
                  </a:schemeClr>
                </a:solidFill>
              </a:rPr>
              <a:t>の範囲からランダムな整数</a:t>
            </a:r>
            <a:r>
              <a:rPr lang="en-US" altLang="ja-JP" sz="1600" dirty="0">
                <a:solidFill>
                  <a:schemeClr val="accent5">
                    <a:lumMod val="50000"/>
                  </a:schemeClr>
                </a:solidFill>
              </a:rPr>
              <a:t>int</a:t>
            </a:r>
            <a:r>
              <a:rPr lang="ja-JP" altLang="en-US" sz="1600" dirty="0">
                <a:solidFill>
                  <a:schemeClr val="accent5">
                    <a:lumMod val="50000"/>
                  </a:schemeClr>
                </a:solidFill>
              </a:rPr>
              <a:t>を返す</a:t>
            </a:r>
            <a:endParaRPr lang="en-US" altLang="ja-JP" sz="1600" dirty="0">
              <a:solidFill>
                <a:schemeClr val="accent5">
                  <a:lumMod val="50000"/>
                </a:schemeClr>
              </a:solidFill>
            </a:endParaRPr>
          </a:p>
          <a:p>
            <a:pPr lvl="1">
              <a:lnSpc>
                <a:spcPct val="150000"/>
              </a:lnSpc>
            </a:pPr>
            <a:r>
              <a:rPr lang="en-US" altLang="zh-CN" sz="1600" dirty="0" err="1">
                <a:solidFill>
                  <a:schemeClr val="accent5">
                    <a:lumMod val="50000"/>
                  </a:schemeClr>
                </a:solidFill>
              </a:rPr>
              <a:t>random.randrange</a:t>
            </a:r>
            <a:r>
              <a:rPr lang="en-US" altLang="zh-CN" sz="1600" dirty="0">
                <a:solidFill>
                  <a:schemeClr val="accent5">
                    <a:lumMod val="50000"/>
                  </a:schemeClr>
                </a:solidFill>
              </a:rPr>
              <a:t>(start, stop, step):</a:t>
            </a:r>
            <a:r>
              <a:rPr lang="ja-JP" altLang="en-US" sz="1600" dirty="0">
                <a:solidFill>
                  <a:schemeClr val="accent5">
                    <a:lumMod val="50000"/>
                  </a:schemeClr>
                </a:solidFill>
              </a:rPr>
              <a:t>　</a:t>
            </a:r>
            <a:r>
              <a:rPr lang="en-US" altLang="ja-JP" sz="1600" dirty="0">
                <a:solidFill>
                  <a:schemeClr val="accent5">
                    <a:lumMod val="50000"/>
                  </a:schemeClr>
                </a:solidFill>
              </a:rPr>
              <a:t>[start, stop)</a:t>
            </a:r>
            <a:r>
              <a:rPr lang="en-US" altLang="ja-JP" sz="1400" dirty="0">
                <a:solidFill>
                  <a:schemeClr val="accent5">
                    <a:lumMod val="50000"/>
                  </a:schemeClr>
                </a:solidFill>
              </a:rPr>
              <a:t>(start&lt;=n&lt;stop)</a:t>
            </a:r>
            <a:r>
              <a:rPr lang="ja-JP" altLang="en-US" sz="1600" dirty="0">
                <a:solidFill>
                  <a:schemeClr val="accent5">
                    <a:lumMod val="50000"/>
                  </a:schemeClr>
                </a:solidFill>
              </a:rPr>
              <a:t>の範囲から</a:t>
            </a:r>
            <a:r>
              <a:rPr lang="en-US" altLang="zh-CN" sz="1600" dirty="0">
                <a:solidFill>
                  <a:schemeClr val="accent5">
                    <a:lumMod val="50000"/>
                  </a:schemeClr>
                </a:solidFill>
              </a:rPr>
              <a:t>step</a:t>
            </a:r>
            <a:r>
              <a:rPr lang="ja-JP" altLang="en-US" sz="1600" dirty="0">
                <a:solidFill>
                  <a:schemeClr val="accent5">
                    <a:lumMod val="50000"/>
                  </a:schemeClr>
                </a:solidFill>
              </a:rPr>
              <a:t>の間隔でランダムな整数</a:t>
            </a:r>
            <a:r>
              <a:rPr lang="en-US" altLang="ja-JP" sz="1600" dirty="0">
                <a:solidFill>
                  <a:schemeClr val="accent5">
                    <a:lumMod val="50000"/>
                  </a:schemeClr>
                </a:solidFill>
              </a:rPr>
              <a:t>int</a:t>
            </a:r>
            <a:r>
              <a:rPr lang="ja-JP" altLang="en-US" sz="1600" dirty="0">
                <a:solidFill>
                  <a:schemeClr val="accent5">
                    <a:lumMod val="50000"/>
                  </a:schemeClr>
                </a:solidFill>
              </a:rPr>
              <a:t>を返す</a:t>
            </a:r>
            <a:endParaRPr lang="en-US" altLang="zh-CN" sz="1600" dirty="0">
              <a:solidFill>
                <a:schemeClr val="accent5">
                  <a:lumMod val="50000"/>
                </a:schemeClr>
              </a:solidFill>
            </a:endParaRPr>
          </a:p>
        </p:txBody>
      </p:sp>
      <p:sp>
        <p:nvSpPr>
          <p:cNvPr id="8" name="Rectangle 2">
            <a:extLst>
              <a:ext uri="{FF2B5EF4-FFF2-40B4-BE49-F238E27FC236}">
                <a16:creationId xmlns:a16="http://schemas.microsoft.com/office/drawing/2014/main" id="{7AE539C3-03A7-F5D5-B2EA-42E6FD6549B3}"/>
              </a:ext>
            </a:extLst>
          </p:cNvPr>
          <p:cNvSpPr>
            <a:spLocks noChangeArrowheads="1"/>
          </p:cNvSpPr>
          <p:nvPr/>
        </p:nvSpPr>
        <p:spPr bwMode="auto">
          <a:xfrm>
            <a:off x="990953" y="2587211"/>
            <a:ext cx="4333831" cy="26320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Arial Unicode MS"/>
                <a:ea typeface="JetBrains Mono"/>
              </a:rPr>
              <a:t>import </a:t>
            </a:r>
            <a:r>
              <a:rPr kumimoji="0" lang="zh-CN" altLang="zh-CN" sz="1600" b="0" i="0" u="none" strike="noStrike" cap="none" normalizeH="0" baseline="0" dirty="0">
                <a:ln>
                  <a:noFill/>
                </a:ln>
                <a:solidFill>
                  <a:srgbClr val="000000"/>
                </a:solidFill>
                <a:effectLst/>
                <a:latin typeface="Arial Unicode MS"/>
                <a:ea typeface="JetBrains Mono"/>
              </a:rPr>
              <a:t>random</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(random.randint(</a:t>
            </a:r>
            <a:r>
              <a:rPr kumimoji="0" lang="zh-CN" altLang="zh-CN" sz="1600" b="0" i="0" u="none" strike="noStrike" cap="none" normalizeH="0" baseline="0" dirty="0">
                <a:ln>
                  <a:noFill/>
                </a:ln>
                <a:solidFill>
                  <a:srgbClr val="0000FF"/>
                </a:solidFill>
                <a:effectLst/>
                <a:latin typeface="Arial Unicode MS"/>
                <a:ea typeface="JetBrains Mono"/>
              </a:rPr>
              <a:t>1</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8</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100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20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50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20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3</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07868D5E-6C3D-E6C1-1936-448C9540E75B}"/>
              </a:ext>
            </a:extLst>
          </p:cNvPr>
          <p:cNvSpPr/>
          <p:nvPr/>
        </p:nvSpPr>
        <p:spPr>
          <a:xfrm>
            <a:off x="93471" y="2271113"/>
            <a:ext cx="12005058" cy="3466214"/>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41991A9-E4CD-928E-DC88-F25C9FF97667}"/>
              </a:ext>
            </a:extLst>
          </p:cNvPr>
          <p:cNvSpPr txBox="1"/>
          <p:nvPr/>
        </p:nvSpPr>
        <p:spPr>
          <a:xfrm>
            <a:off x="4501918" y="3429000"/>
            <a:ext cx="3185515" cy="307777"/>
          </a:xfrm>
          <a:prstGeom prst="rect">
            <a:avLst/>
          </a:prstGeom>
          <a:noFill/>
        </p:spPr>
        <p:txBody>
          <a:bodyPr wrap="square">
            <a:spAutoFit/>
          </a:bodyPr>
          <a:lstStyle/>
          <a:p>
            <a:r>
              <a:rPr lang="en-US" altLang="zh-CN" sz="1400" b="1" dirty="0">
                <a:solidFill>
                  <a:schemeClr val="accent5">
                    <a:lumMod val="50000"/>
                  </a:schemeClr>
                </a:solidFill>
              </a:rPr>
              <a:t>&gt;&gt;&gt; 8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[1, 8]</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11" name="文本框 10">
            <a:extLst>
              <a:ext uri="{FF2B5EF4-FFF2-40B4-BE49-F238E27FC236}">
                <a16:creationId xmlns:a16="http://schemas.microsoft.com/office/drawing/2014/main" id="{17C1EF07-2454-F746-77C6-6249DB47D411}"/>
              </a:ext>
            </a:extLst>
          </p:cNvPr>
          <p:cNvSpPr txBox="1"/>
          <p:nvPr/>
        </p:nvSpPr>
        <p:spPr>
          <a:xfrm>
            <a:off x="4501917" y="4134293"/>
            <a:ext cx="7521380" cy="307777"/>
          </a:xfrm>
          <a:prstGeom prst="rect">
            <a:avLst/>
          </a:prstGeom>
          <a:noFill/>
        </p:spPr>
        <p:txBody>
          <a:bodyPr wrap="square">
            <a:spAutoFit/>
          </a:bodyPr>
          <a:lstStyle/>
          <a:p>
            <a:r>
              <a:rPr lang="en-US" altLang="zh-CN" sz="1400" b="1" dirty="0">
                <a:solidFill>
                  <a:schemeClr val="accent5">
                    <a:lumMod val="50000"/>
                  </a:schemeClr>
                </a:solidFill>
              </a:rPr>
              <a:t>&gt;&gt;&gt; 8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99]</a:t>
            </a:r>
            <a:r>
              <a:rPr lang="ja-JP" altLang="en-US" sz="1400" b="1" dirty="0">
                <a:solidFill>
                  <a:schemeClr val="tx1">
                    <a:lumMod val="50000"/>
                    <a:lumOff val="50000"/>
                  </a:schemeClr>
                </a:solidFill>
              </a:rPr>
              <a:t>から一つの整数を返す</a:t>
            </a:r>
            <a:r>
              <a:rPr lang="en-US" altLang="ja-JP" sz="1400" b="1" dirty="0">
                <a:solidFill>
                  <a:schemeClr val="tx1">
                    <a:lumMod val="50000"/>
                    <a:lumOff val="50000"/>
                  </a:schemeClr>
                </a:solidFill>
              </a:rPr>
              <a:t>, start</a:t>
            </a:r>
            <a:r>
              <a:rPr lang="ja-JP" altLang="en-US" sz="1400" b="1" dirty="0">
                <a:solidFill>
                  <a:schemeClr val="tx1">
                    <a:lumMod val="50000"/>
                    <a:lumOff val="50000"/>
                  </a:schemeClr>
                </a:solidFill>
              </a:rPr>
              <a:t>と</a:t>
            </a:r>
            <a:r>
              <a:rPr lang="en-US" altLang="ja-JP" sz="1400" b="1" dirty="0">
                <a:solidFill>
                  <a:schemeClr val="tx1">
                    <a:lumMod val="50000"/>
                    <a:lumOff val="50000"/>
                  </a:schemeClr>
                </a:solidFill>
              </a:rPr>
              <a:t>step</a:t>
            </a:r>
            <a:r>
              <a:rPr lang="ja-JP" altLang="en-US" sz="1400" b="1" dirty="0">
                <a:solidFill>
                  <a:schemeClr val="tx1">
                    <a:lumMod val="50000"/>
                    <a:lumOff val="50000"/>
                  </a:schemeClr>
                </a:solidFill>
              </a:rPr>
              <a:t>は省略可能、省略した場合は</a:t>
            </a:r>
            <a:r>
              <a:rPr lang="en-US" altLang="ja-JP" sz="1400" b="1" dirty="0">
                <a:solidFill>
                  <a:schemeClr val="tx1">
                    <a:lumMod val="50000"/>
                    <a:lumOff val="50000"/>
                  </a:schemeClr>
                </a:solidFill>
              </a:rPr>
              <a:t>start=0, step=1</a:t>
            </a:r>
          </a:p>
        </p:txBody>
      </p:sp>
      <p:sp>
        <p:nvSpPr>
          <p:cNvPr id="12" name="文本框 11">
            <a:extLst>
              <a:ext uri="{FF2B5EF4-FFF2-40B4-BE49-F238E27FC236}">
                <a16:creationId xmlns:a16="http://schemas.microsoft.com/office/drawing/2014/main" id="{57B87839-4DDF-DE81-D2BB-19CEC84FAD78}"/>
              </a:ext>
            </a:extLst>
          </p:cNvPr>
          <p:cNvSpPr txBox="1"/>
          <p:nvPr/>
        </p:nvSpPr>
        <p:spPr>
          <a:xfrm>
            <a:off x="4501917" y="4521363"/>
            <a:ext cx="3999877" cy="307777"/>
          </a:xfrm>
          <a:prstGeom prst="rect">
            <a:avLst/>
          </a:prstGeom>
          <a:noFill/>
        </p:spPr>
        <p:txBody>
          <a:bodyPr wrap="square">
            <a:spAutoFit/>
          </a:bodyPr>
          <a:lstStyle/>
          <a:p>
            <a:r>
              <a:rPr lang="en-US" altLang="zh-CN" sz="1400" b="1" dirty="0">
                <a:solidFill>
                  <a:schemeClr val="accent5">
                    <a:lumMod val="50000"/>
                  </a:schemeClr>
                </a:solidFill>
              </a:rPr>
              <a:t>&gt;&gt;&gt; 47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20, 49]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13" name="文本框 12">
            <a:extLst>
              <a:ext uri="{FF2B5EF4-FFF2-40B4-BE49-F238E27FC236}">
                <a16:creationId xmlns:a16="http://schemas.microsoft.com/office/drawing/2014/main" id="{2F8EE80A-EDCA-8069-5DA4-D4229C02DA28}"/>
              </a:ext>
            </a:extLst>
          </p:cNvPr>
          <p:cNvSpPr txBox="1"/>
          <p:nvPr/>
        </p:nvSpPr>
        <p:spPr>
          <a:xfrm>
            <a:off x="4501915" y="4907352"/>
            <a:ext cx="4561277" cy="307777"/>
          </a:xfrm>
          <a:prstGeom prst="rect">
            <a:avLst/>
          </a:prstGeom>
          <a:noFill/>
        </p:spPr>
        <p:txBody>
          <a:bodyPr wrap="square">
            <a:spAutoFit/>
          </a:bodyPr>
          <a:lstStyle/>
          <a:p>
            <a:r>
              <a:rPr lang="en-US" altLang="zh-CN" sz="1400" b="1" dirty="0">
                <a:solidFill>
                  <a:schemeClr val="accent5">
                    <a:lumMod val="50000"/>
                  </a:schemeClr>
                </a:solidFill>
              </a:rPr>
              <a:t>&gt;&gt;&gt; 19  </a:t>
            </a:r>
            <a:r>
              <a:rPr lang="en-US" altLang="zh-CN" sz="1400" b="1" dirty="0">
                <a:solidFill>
                  <a:schemeClr val="tx1">
                    <a:lumMod val="50000"/>
                    <a:lumOff val="50000"/>
                  </a:schemeClr>
                </a:solidFill>
              </a:rPr>
              <a:t>#[10,13,16,19]</a:t>
            </a:r>
            <a:r>
              <a:rPr lang="ja-JP" altLang="en-US" sz="1400" b="1" dirty="0">
                <a:solidFill>
                  <a:schemeClr val="tx1">
                    <a:lumMod val="50000"/>
                    <a:lumOff val="50000"/>
                  </a:schemeClr>
                </a:solidFill>
              </a:rPr>
              <a:t>から一つの整数を選択して返す</a:t>
            </a:r>
            <a:endParaRPr lang="en-US" altLang="ja-JP" sz="1400" b="1" dirty="0">
              <a:solidFill>
                <a:schemeClr val="tx1">
                  <a:lumMod val="50000"/>
                  <a:lumOff val="50000"/>
                </a:schemeClr>
              </a:solidFill>
            </a:endParaRPr>
          </a:p>
        </p:txBody>
      </p:sp>
      <p:sp>
        <p:nvSpPr>
          <p:cNvPr id="17" name="文本框 16">
            <a:extLst>
              <a:ext uri="{FF2B5EF4-FFF2-40B4-BE49-F238E27FC236}">
                <a16:creationId xmlns:a16="http://schemas.microsoft.com/office/drawing/2014/main" id="{E064E217-B5B6-2F9F-390D-E4DA80F49D12}"/>
              </a:ext>
            </a:extLst>
          </p:cNvPr>
          <p:cNvSpPr txBox="1"/>
          <p:nvPr/>
        </p:nvSpPr>
        <p:spPr>
          <a:xfrm>
            <a:off x="109514" y="1888957"/>
            <a:ext cx="6096708" cy="382156"/>
          </a:xfrm>
          <a:prstGeom prst="rect">
            <a:avLst/>
          </a:prstGeom>
          <a:noFill/>
        </p:spPr>
        <p:txBody>
          <a:bodyPr wrap="square">
            <a:spAutoFit/>
          </a:bodyPr>
          <a:lstStyle/>
          <a:p>
            <a:pPr>
              <a:lnSpc>
                <a:spcPct val="150000"/>
              </a:lnSpc>
            </a:pPr>
            <a:r>
              <a:rPr lang="ja-JP" altLang="en-US" sz="1400" b="1" dirty="0">
                <a:solidFill>
                  <a:schemeClr val="accent5">
                    <a:lumMod val="50000"/>
                  </a:schemeClr>
                </a:solidFill>
              </a:rPr>
              <a:t>ランダムな整数型</a:t>
            </a:r>
            <a:r>
              <a:rPr lang="en-US" altLang="ja-JP" sz="1400" b="1" dirty="0">
                <a:solidFill>
                  <a:schemeClr val="accent5">
                    <a:lumMod val="50000"/>
                  </a:schemeClr>
                </a:solidFill>
              </a:rPr>
              <a:t>(int)</a:t>
            </a:r>
            <a:r>
              <a:rPr lang="ja-JP" altLang="en-US" sz="1400" b="1" dirty="0">
                <a:solidFill>
                  <a:schemeClr val="accent5">
                    <a:lumMod val="50000"/>
                  </a:schemeClr>
                </a:solidFill>
              </a:rPr>
              <a:t> の生成</a:t>
            </a:r>
            <a:endParaRPr lang="en-US" altLang="ja-JP" sz="1400" b="1" dirty="0">
              <a:solidFill>
                <a:schemeClr val="accent5">
                  <a:lumMod val="50000"/>
                </a:schemeClr>
              </a:solidFill>
            </a:endParaRPr>
          </a:p>
        </p:txBody>
      </p:sp>
    </p:spTree>
    <p:extLst>
      <p:ext uri="{BB962C8B-B14F-4D97-AF65-F5344CB8AC3E}">
        <p14:creationId xmlns:p14="http://schemas.microsoft.com/office/powerpoint/2010/main" val="1806940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55.4: Creating random integers and floats: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randint</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randrange</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random, and uniform</a:t>
            </a:r>
          </a:p>
        </p:txBody>
      </p:sp>
      <p:sp>
        <p:nvSpPr>
          <p:cNvPr id="5" name="文本框 4">
            <a:extLst>
              <a:ext uri="{FF2B5EF4-FFF2-40B4-BE49-F238E27FC236}">
                <a16:creationId xmlns:a16="http://schemas.microsoft.com/office/drawing/2014/main" id="{FD52CD47-5C76-3D19-5872-0116E379BFE4}"/>
              </a:ext>
            </a:extLst>
          </p:cNvPr>
          <p:cNvSpPr txBox="1"/>
          <p:nvPr/>
        </p:nvSpPr>
        <p:spPr>
          <a:xfrm>
            <a:off x="73152" y="793426"/>
            <a:ext cx="11927840" cy="464871"/>
          </a:xfrm>
          <a:prstGeom prst="rect">
            <a:avLst/>
          </a:prstGeom>
          <a:noFill/>
        </p:spPr>
        <p:txBody>
          <a:bodyPr wrap="square">
            <a:spAutoFit/>
          </a:bodyPr>
          <a:lstStyle/>
          <a:p>
            <a:pPr>
              <a:lnSpc>
                <a:spcPct val="150000"/>
              </a:lnSpc>
            </a:pPr>
            <a:r>
              <a:rPr lang="ja-JP" altLang="en-US" sz="1800" dirty="0">
                <a:solidFill>
                  <a:schemeClr val="accent5">
                    <a:lumMod val="50000"/>
                  </a:schemeClr>
                </a:solidFill>
              </a:rPr>
              <a:t>「</a:t>
            </a:r>
            <a:r>
              <a:rPr lang="en-US" altLang="zh-CN" sz="1800" dirty="0" err="1">
                <a:solidFill>
                  <a:schemeClr val="accent5">
                    <a:lumMod val="50000"/>
                  </a:schemeClr>
                </a:solidFill>
              </a:rPr>
              <a:t>random.randint</a:t>
            </a:r>
            <a:r>
              <a:rPr lang="en-US" altLang="zh-CN" sz="1800" dirty="0">
                <a:solidFill>
                  <a:schemeClr val="accent5">
                    <a:lumMod val="50000"/>
                  </a:schemeClr>
                </a:solidFill>
              </a:rPr>
              <a:t>(1, 8)</a:t>
            </a:r>
            <a:r>
              <a:rPr lang="ja-JP" altLang="en-US" sz="1800" dirty="0">
                <a:solidFill>
                  <a:schemeClr val="accent5">
                    <a:lumMod val="50000"/>
                  </a:schemeClr>
                </a:solidFill>
              </a:rPr>
              <a:t>」と</a:t>
            </a:r>
            <a:r>
              <a:rPr lang="en-US" altLang="zh-CN" sz="1800" dirty="0" err="1">
                <a:solidFill>
                  <a:schemeClr val="accent5">
                    <a:lumMod val="50000"/>
                  </a:schemeClr>
                </a:solidFill>
              </a:rPr>
              <a:t>random.randrange</a:t>
            </a:r>
            <a:r>
              <a:rPr lang="en-US" altLang="zh-CN" sz="1800" dirty="0">
                <a:solidFill>
                  <a:schemeClr val="accent5">
                    <a:lumMod val="50000"/>
                  </a:schemeClr>
                </a:solidFill>
              </a:rPr>
              <a:t>(1, 9, 2)</a:t>
            </a:r>
            <a:r>
              <a:rPr lang="ja-JP" altLang="en-US" b="1" dirty="0">
                <a:solidFill>
                  <a:schemeClr val="accent5">
                    <a:lumMod val="50000"/>
                  </a:schemeClr>
                </a:solidFill>
              </a:rPr>
              <a:t>をそれぞれ </a:t>
            </a:r>
            <a:r>
              <a:rPr lang="en-US" altLang="ja-JP" b="1" dirty="0">
                <a:solidFill>
                  <a:schemeClr val="accent5">
                    <a:lumMod val="50000"/>
                  </a:schemeClr>
                </a:solidFill>
              </a:rPr>
              <a:t>100,000 </a:t>
            </a:r>
            <a:r>
              <a:rPr lang="ja-JP" altLang="en-US" b="1" dirty="0">
                <a:solidFill>
                  <a:schemeClr val="accent5">
                    <a:lumMod val="50000"/>
                  </a:schemeClr>
                </a:solidFill>
              </a:rPr>
              <a:t>回実行し、返された整数の出現回数をカウント</a:t>
            </a:r>
            <a:endParaRPr lang="en-US" altLang="ja-JP" b="1" dirty="0">
              <a:solidFill>
                <a:schemeClr val="accent5">
                  <a:lumMod val="50000"/>
                </a:schemeClr>
              </a:solidFill>
            </a:endParaRPr>
          </a:p>
        </p:txBody>
      </p:sp>
      <p:graphicFrame>
        <p:nvGraphicFramePr>
          <p:cNvPr id="6" name="图表 5">
            <a:extLst>
              <a:ext uri="{FF2B5EF4-FFF2-40B4-BE49-F238E27FC236}">
                <a16:creationId xmlns:a16="http://schemas.microsoft.com/office/drawing/2014/main" id="{BC13087B-3CE4-CF0A-94A5-FD6A3990339F}"/>
              </a:ext>
            </a:extLst>
          </p:cNvPr>
          <p:cNvGraphicFramePr/>
          <p:nvPr>
            <p:extLst>
              <p:ext uri="{D42A27DB-BD31-4B8C-83A1-F6EECF244321}">
                <p14:modId xmlns:p14="http://schemas.microsoft.com/office/powerpoint/2010/main" val="2490889539"/>
              </p:ext>
            </p:extLst>
          </p:nvPr>
        </p:nvGraphicFramePr>
        <p:xfrm>
          <a:off x="2839789" y="2450592"/>
          <a:ext cx="6660402" cy="4029117"/>
        </p:xfrm>
        <a:graphic>
          <a:graphicData uri="http://schemas.openxmlformats.org/drawingml/2006/chart">
            <c:chart xmlns:c="http://schemas.openxmlformats.org/drawingml/2006/chart" xmlns:r="http://schemas.openxmlformats.org/officeDocument/2006/relationships" r:id="rId3"/>
          </a:graphicData>
        </a:graphic>
      </p:graphicFrame>
      <p:sp>
        <p:nvSpPr>
          <p:cNvPr id="15" name="文本框 14">
            <a:extLst>
              <a:ext uri="{FF2B5EF4-FFF2-40B4-BE49-F238E27FC236}">
                <a16:creationId xmlns:a16="http://schemas.microsoft.com/office/drawing/2014/main" id="{7B1F6A97-B994-AF03-61A4-A121071525D9}"/>
              </a:ext>
            </a:extLst>
          </p:cNvPr>
          <p:cNvSpPr txBox="1"/>
          <p:nvPr/>
        </p:nvSpPr>
        <p:spPr>
          <a:xfrm>
            <a:off x="4399280" y="1354307"/>
            <a:ext cx="3393440" cy="338554"/>
          </a:xfrm>
          <a:prstGeom prst="rect">
            <a:avLst/>
          </a:prstGeom>
          <a:noFill/>
        </p:spPr>
        <p:txBody>
          <a:bodyPr wrap="square">
            <a:spAutoFit/>
          </a:bodyPr>
          <a:lstStyle/>
          <a:p>
            <a:r>
              <a:rPr lang="zh-CN" altLang="en-US" sz="1600" b="1" dirty="0">
                <a:solidFill>
                  <a:schemeClr val="accent5">
                    <a:lumMod val="50000"/>
                  </a:schemeClr>
                </a:solidFill>
              </a:rPr>
              <a:t>各数字の出現確率は一様分布に従う</a:t>
            </a:r>
          </a:p>
        </p:txBody>
      </p:sp>
      <p:sp>
        <p:nvSpPr>
          <p:cNvPr id="19" name="文本框 18">
            <a:extLst>
              <a:ext uri="{FF2B5EF4-FFF2-40B4-BE49-F238E27FC236}">
                <a16:creationId xmlns:a16="http://schemas.microsoft.com/office/drawing/2014/main" id="{9C13004B-4A3E-0F2B-50DB-3D30DECB3329}"/>
              </a:ext>
            </a:extLst>
          </p:cNvPr>
          <p:cNvSpPr txBox="1"/>
          <p:nvPr/>
        </p:nvSpPr>
        <p:spPr>
          <a:xfrm>
            <a:off x="2434336" y="2127426"/>
            <a:ext cx="1780032" cy="584775"/>
          </a:xfrm>
          <a:prstGeom prst="rect">
            <a:avLst/>
          </a:prstGeom>
          <a:noFill/>
        </p:spPr>
        <p:txBody>
          <a:bodyPr wrap="square">
            <a:spAutoFit/>
          </a:bodyPr>
          <a:lstStyle/>
          <a:p>
            <a:r>
              <a:rPr lang="ja-JP" altLang="en-US" sz="1400" b="1" dirty="0">
                <a:solidFill>
                  <a:schemeClr val="accent5">
                    <a:lumMod val="50000"/>
                  </a:schemeClr>
                </a:solidFill>
              </a:rPr>
              <a:t>整数の出現回数</a:t>
            </a:r>
            <a:endParaRPr lang="en-US" altLang="ja-JP" sz="1400" b="1" dirty="0">
              <a:solidFill>
                <a:schemeClr val="accent5">
                  <a:lumMod val="50000"/>
                </a:schemeClr>
              </a:solidFill>
            </a:endParaRPr>
          </a:p>
          <a:p>
            <a:r>
              <a:rPr lang="ja-JP" altLang="en-US" b="1" dirty="0">
                <a:solidFill>
                  <a:schemeClr val="accent5">
                    <a:lumMod val="50000"/>
                  </a:schemeClr>
                </a:solidFill>
              </a:rPr>
              <a:t>↓</a:t>
            </a:r>
            <a:endParaRPr lang="zh-CN" altLang="en-US" dirty="0"/>
          </a:p>
        </p:txBody>
      </p:sp>
      <p:sp>
        <p:nvSpPr>
          <p:cNvPr id="20" name="文本框 19">
            <a:extLst>
              <a:ext uri="{FF2B5EF4-FFF2-40B4-BE49-F238E27FC236}">
                <a16:creationId xmlns:a16="http://schemas.microsoft.com/office/drawing/2014/main" id="{089B53D8-8A55-4B09-A8F7-1E28B115D839}"/>
              </a:ext>
            </a:extLst>
          </p:cNvPr>
          <p:cNvSpPr txBox="1"/>
          <p:nvPr/>
        </p:nvSpPr>
        <p:spPr>
          <a:xfrm>
            <a:off x="2074672" y="5829314"/>
            <a:ext cx="1780032" cy="369332"/>
          </a:xfrm>
          <a:prstGeom prst="rect">
            <a:avLst/>
          </a:prstGeom>
          <a:noFill/>
        </p:spPr>
        <p:txBody>
          <a:bodyPr wrap="square">
            <a:spAutoFit/>
          </a:bodyPr>
          <a:lstStyle/>
          <a:p>
            <a:r>
              <a:rPr lang="ja-JP" altLang="en-US" sz="1400" b="1" dirty="0">
                <a:solidFill>
                  <a:schemeClr val="accent5">
                    <a:lumMod val="50000"/>
                  </a:schemeClr>
                </a:solidFill>
              </a:rPr>
              <a:t>返された整数</a:t>
            </a:r>
            <a:r>
              <a:rPr lang="ja-JP" altLang="en-US" b="1" dirty="0">
                <a:solidFill>
                  <a:schemeClr val="accent5">
                    <a:lumMod val="50000"/>
                  </a:schemeClr>
                </a:solidFill>
              </a:rPr>
              <a:t>→</a:t>
            </a:r>
            <a:endParaRPr lang="zh-CN" altLang="en-US" dirty="0"/>
          </a:p>
        </p:txBody>
      </p:sp>
    </p:spTree>
    <p:extLst>
      <p:ext uri="{BB962C8B-B14F-4D97-AF65-F5344CB8AC3E}">
        <p14:creationId xmlns:p14="http://schemas.microsoft.com/office/powerpoint/2010/main" val="260021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55.4: Creating random integers and floats: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randint</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randrange</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random, and uniform</a:t>
            </a:r>
          </a:p>
        </p:txBody>
      </p:sp>
      <p:sp>
        <p:nvSpPr>
          <p:cNvPr id="5" name="文本框 4">
            <a:extLst>
              <a:ext uri="{FF2B5EF4-FFF2-40B4-BE49-F238E27FC236}">
                <a16:creationId xmlns:a16="http://schemas.microsoft.com/office/drawing/2014/main" id="{FD52CD47-5C76-3D19-5872-0116E379BFE4}"/>
              </a:ext>
            </a:extLst>
          </p:cNvPr>
          <p:cNvSpPr txBox="1"/>
          <p:nvPr/>
        </p:nvSpPr>
        <p:spPr>
          <a:xfrm>
            <a:off x="138176" y="541458"/>
            <a:ext cx="11797792" cy="1208279"/>
          </a:xfrm>
          <a:prstGeom prst="rect">
            <a:avLst/>
          </a:prstGeom>
          <a:noFill/>
        </p:spPr>
        <p:txBody>
          <a:bodyPr wrap="square">
            <a:spAutoFit/>
          </a:bodyPr>
          <a:lstStyle/>
          <a:p>
            <a:pPr>
              <a:lnSpc>
                <a:spcPct val="150000"/>
              </a:lnSpc>
            </a:pPr>
            <a:r>
              <a:rPr lang="en-US" altLang="ja-JP" b="1" dirty="0">
                <a:solidFill>
                  <a:schemeClr val="accent5">
                    <a:lumMod val="50000"/>
                  </a:schemeClr>
                </a:solidFill>
              </a:rPr>
              <a:t>random</a:t>
            </a:r>
            <a:r>
              <a:rPr lang="ja-JP" altLang="en-US" b="1" dirty="0">
                <a:solidFill>
                  <a:schemeClr val="accent5">
                    <a:lumMod val="50000"/>
                  </a:schemeClr>
                </a:solidFill>
              </a:rPr>
              <a:t>モジュールの関数を用いたランダムな整数型</a:t>
            </a:r>
            <a:r>
              <a:rPr lang="en-US" altLang="ja-JP" b="1" dirty="0">
                <a:solidFill>
                  <a:schemeClr val="accent5">
                    <a:lumMod val="50000"/>
                  </a:schemeClr>
                </a:solidFill>
              </a:rPr>
              <a:t>(int)</a:t>
            </a:r>
            <a:r>
              <a:rPr lang="ja-JP" altLang="en-US" b="1" dirty="0">
                <a:solidFill>
                  <a:schemeClr val="accent5">
                    <a:lumMod val="50000"/>
                  </a:schemeClr>
                </a:solidFill>
              </a:rPr>
              <a:t>と</a:t>
            </a:r>
            <a:r>
              <a:rPr lang="zh-CN" altLang="en-US" b="1" dirty="0">
                <a:solidFill>
                  <a:schemeClr val="accent5">
                    <a:lumMod val="50000"/>
                  </a:schemeClr>
                </a:solidFill>
              </a:rPr>
              <a:t>浮動小数点数型</a:t>
            </a:r>
            <a:r>
              <a:rPr lang="en-US" altLang="zh-CN" b="1" dirty="0">
                <a:solidFill>
                  <a:schemeClr val="accent5">
                    <a:lumMod val="50000"/>
                  </a:schemeClr>
                </a:solidFill>
              </a:rPr>
              <a:t>(floats)</a:t>
            </a:r>
            <a:r>
              <a:rPr lang="ja-JP" altLang="en-US" b="1" dirty="0">
                <a:solidFill>
                  <a:schemeClr val="accent5">
                    <a:lumMod val="50000"/>
                  </a:schemeClr>
                </a:solidFill>
              </a:rPr>
              <a:t>の生成</a:t>
            </a:r>
            <a:endParaRPr lang="en-US" altLang="ja-JP" b="1" dirty="0">
              <a:solidFill>
                <a:schemeClr val="accent5">
                  <a:lumMod val="50000"/>
                </a:schemeClr>
              </a:solidFill>
            </a:endParaRPr>
          </a:p>
          <a:p>
            <a:pPr lvl="1">
              <a:lnSpc>
                <a:spcPct val="150000"/>
              </a:lnSpc>
            </a:pPr>
            <a:r>
              <a:rPr lang="en-US" altLang="zh-CN" sz="1600" dirty="0" err="1">
                <a:solidFill>
                  <a:schemeClr val="accent5">
                    <a:lumMod val="50000"/>
                  </a:schemeClr>
                </a:solidFill>
              </a:rPr>
              <a:t>random.random</a:t>
            </a:r>
            <a:r>
              <a:rPr lang="en-US" altLang="zh-CN" sz="1600" dirty="0">
                <a:solidFill>
                  <a:schemeClr val="accent5">
                    <a:lumMod val="50000"/>
                  </a:schemeClr>
                </a:solidFill>
              </a:rPr>
              <a:t>()</a:t>
            </a:r>
            <a:r>
              <a:rPr lang="ja-JP" altLang="en-US" sz="1600" dirty="0">
                <a:solidFill>
                  <a:schemeClr val="accent5">
                    <a:lumMod val="50000"/>
                  </a:schemeClr>
                </a:solidFill>
              </a:rPr>
              <a:t>　　　　</a:t>
            </a:r>
            <a:r>
              <a:rPr lang="en-US" altLang="zh-CN" sz="1600" dirty="0">
                <a:solidFill>
                  <a:schemeClr val="accent5">
                    <a:lumMod val="50000"/>
                  </a:schemeClr>
                </a:solidFill>
              </a:rPr>
              <a:t>:</a:t>
            </a:r>
            <a:r>
              <a:rPr lang="ja-JP" altLang="en-US" sz="1600" dirty="0">
                <a:solidFill>
                  <a:schemeClr val="accent5">
                    <a:lumMod val="50000"/>
                  </a:schemeClr>
                </a:solidFill>
              </a:rPr>
              <a:t>　</a:t>
            </a:r>
            <a:r>
              <a:rPr lang="en-US" altLang="ja-JP" sz="1600" dirty="0">
                <a:solidFill>
                  <a:schemeClr val="accent5">
                    <a:lumMod val="50000"/>
                  </a:schemeClr>
                </a:solidFill>
              </a:rPr>
              <a:t>0.0</a:t>
            </a:r>
            <a:r>
              <a:rPr lang="ja-JP" altLang="en-US" sz="1600" dirty="0">
                <a:solidFill>
                  <a:schemeClr val="accent5">
                    <a:lumMod val="50000"/>
                  </a:schemeClr>
                </a:solidFill>
              </a:rPr>
              <a:t>以上</a:t>
            </a:r>
            <a:r>
              <a:rPr lang="en-US" altLang="ja-JP" sz="1600" dirty="0">
                <a:solidFill>
                  <a:schemeClr val="accent5">
                    <a:lumMod val="50000"/>
                  </a:schemeClr>
                </a:solidFill>
              </a:rPr>
              <a:t>1.0</a:t>
            </a:r>
            <a:r>
              <a:rPr lang="ja-JP" altLang="en-US" sz="1600" dirty="0">
                <a:solidFill>
                  <a:schemeClr val="accent5">
                    <a:lumMod val="50000"/>
                  </a:schemeClr>
                </a:solidFill>
              </a:rPr>
              <a:t>未満の浮動小数点数</a:t>
            </a:r>
            <a:r>
              <a:rPr lang="en-US" altLang="ja-JP" sz="1600" dirty="0">
                <a:solidFill>
                  <a:schemeClr val="accent5">
                    <a:lumMod val="50000"/>
                  </a:schemeClr>
                </a:solidFill>
              </a:rPr>
              <a:t>float</a:t>
            </a:r>
            <a:r>
              <a:rPr lang="ja-JP" altLang="en-US" sz="1600" dirty="0">
                <a:solidFill>
                  <a:schemeClr val="accent5">
                    <a:lumMod val="50000"/>
                  </a:schemeClr>
                </a:solidFill>
              </a:rPr>
              <a:t>型の乱数を生成 （一様分布に従う）</a:t>
            </a:r>
            <a:endParaRPr lang="en-US" altLang="ja-JP" sz="1600" dirty="0">
              <a:solidFill>
                <a:schemeClr val="accent5">
                  <a:lumMod val="50000"/>
                </a:schemeClr>
              </a:solidFill>
            </a:endParaRPr>
          </a:p>
          <a:p>
            <a:pPr lvl="1">
              <a:lnSpc>
                <a:spcPct val="150000"/>
              </a:lnSpc>
            </a:pPr>
            <a:r>
              <a:rPr lang="en-US" altLang="zh-CN" sz="1600" dirty="0" err="1">
                <a:solidFill>
                  <a:schemeClr val="accent5">
                    <a:lumMod val="50000"/>
                  </a:schemeClr>
                </a:solidFill>
              </a:rPr>
              <a:t>random.uniform</a:t>
            </a:r>
            <a:r>
              <a:rPr lang="en-US" altLang="zh-CN" sz="1600" dirty="0">
                <a:solidFill>
                  <a:schemeClr val="accent5">
                    <a:lumMod val="50000"/>
                  </a:schemeClr>
                </a:solidFill>
              </a:rPr>
              <a:t>(start, stop):</a:t>
            </a:r>
            <a:r>
              <a:rPr lang="ja-JP" altLang="en-US" sz="1600" dirty="0">
                <a:solidFill>
                  <a:schemeClr val="accent5">
                    <a:lumMod val="50000"/>
                  </a:schemeClr>
                </a:solidFill>
              </a:rPr>
              <a:t>　任意の範囲（</a:t>
            </a:r>
            <a:r>
              <a:rPr lang="en-US" altLang="ja-JP" sz="1600" dirty="0">
                <a:solidFill>
                  <a:schemeClr val="accent5">
                    <a:lumMod val="50000"/>
                  </a:schemeClr>
                </a:solidFill>
              </a:rPr>
              <a:t>a &lt;= n &lt;= b</a:t>
            </a:r>
            <a:r>
              <a:rPr lang="ja-JP" altLang="en-US" sz="1600" dirty="0">
                <a:solidFill>
                  <a:schemeClr val="accent5">
                    <a:lumMod val="50000"/>
                  </a:schemeClr>
                </a:solidFill>
              </a:rPr>
              <a:t>）の浮動小数点数</a:t>
            </a:r>
            <a:r>
              <a:rPr lang="en-US" altLang="ja-JP" sz="1600" dirty="0">
                <a:solidFill>
                  <a:schemeClr val="accent5">
                    <a:lumMod val="50000"/>
                  </a:schemeClr>
                </a:solidFill>
              </a:rPr>
              <a:t>float</a:t>
            </a:r>
            <a:r>
              <a:rPr lang="ja-JP" altLang="en-US" sz="1600" dirty="0">
                <a:solidFill>
                  <a:schemeClr val="accent5">
                    <a:lumMod val="50000"/>
                  </a:schemeClr>
                </a:solidFill>
              </a:rPr>
              <a:t>型の乱数を生成（一様分布に従う）</a:t>
            </a:r>
            <a:endParaRPr lang="en-US" altLang="ja-JP" sz="1600" dirty="0">
              <a:solidFill>
                <a:schemeClr val="accent5">
                  <a:lumMod val="50000"/>
                </a:schemeClr>
              </a:solidFill>
            </a:endParaRPr>
          </a:p>
        </p:txBody>
      </p:sp>
      <p:sp>
        <p:nvSpPr>
          <p:cNvPr id="9" name="矩形 8">
            <a:extLst>
              <a:ext uri="{FF2B5EF4-FFF2-40B4-BE49-F238E27FC236}">
                <a16:creationId xmlns:a16="http://schemas.microsoft.com/office/drawing/2014/main" id="{07868D5E-6C3D-E6C1-1936-448C9540E75B}"/>
              </a:ext>
            </a:extLst>
          </p:cNvPr>
          <p:cNvSpPr/>
          <p:nvPr/>
        </p:nvSpPr>
        <p:spPr>
          <a:xfrm>
            <a:off x="106230" y="2711720"/>
            <a:ext cx="12005058" cy="3066426"/>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41991A9-E4CD-928E-DC88-F25C9FF97667}"/>
              </a:ext>
            </a:extLst>
          </p:cNvPr>
          <p:cNvSpPr txBox="1"/>
          <p:nvPr/>
        </p:nvSpPr>
        <p:spPr>
          <a:xfrm>
            <a:off x="3945786" y="3480273"/>
            <a:ext cx="3185515" cy="338554"/>
          </a:xfrm>
          <a:prstGeom prst="rect">
            <a:avLst/>
          </a:prstGeom>
          <a:noFill/>
        </p:spPr>
        <p:txBody>
          <a:bodyPr wrap="square">
            <a:spAutoFit/>
          </a:bodyPr>
          <a:lstStyle/>
          <a:p>
            <a:r>
              <a:rPr lang="en-US" altLang="zh-CN" sz="1600" b="1" dirty="0">
                <a:solidFill>
                  <a:schemeClr val="accent5">
                    <a:lumMod val="50000"/>
                  </a:schemeClr>
                </a:solidFill>
              </a:rPr>
              <a:t>&gt;&gt;&gt; </a:t>
            </a:r>
            <a:r>
              <a:rPr lang="en-US" altLang="ja-JP" sz="1600" b="1" dirty="0">
                <a:solidFill>
                  <a:schemeClr val="accent5">
                    <a:lumMod val="50000"/>
                  </a:schemeClr>
                </a:solidFill>
              </a:rPr>
              <a:t>0.2015887492666395</a:t>
            </a:r>
            <a:endParaRPr lang="en-US" altLang="ja-JP" sz="1600" b="1" dirty="0">
              <a:solidFill>
                <a:schemeClr val="tx1">
                  <a:lumMod val="50000"/>
                  <a:lumOff val="50000"/>
                </a:schemeClr>
              </a:solidFill>
            </a:endParaRPr>
          </a:p>
        </p:txBody>
      </p:sp>
      <p:sp>
        <p:nvSpPr>
          <p:cNvPr id="2" name="Rectangle 1">
            <a:extLst>
              <a:ext uri="{FF2B5EF4-FFF2-40B4-BE49-F238E27FC236}">
                <a16:creationId xmlns:a16="http://schemas.microsoft.com/office/drawing/2014/main" id="{B0ECBE32-EC0F-A56E-A519-C4897BE93540}"/>
              </a:ext>
            </a:extLst>
          </p:cNvPr>
          <p:cNvSpPr>
            <a:spLocks noChangeArrowheads="1"/>
          </p:cNvSpPr>
          <p:nvPr/>
        </p:nvSpPr>
        <p:spPr bwMode="auto">
          <a:xfrm>
            <a:off x="648278" y="2642979"/>
            <a:ext cx="3264506" cy="300133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Arial Unicode MS"/>
                <a:ea typeface="JetBrains Mono"/>
              </a:rPr>
              <a:t>import </a:t>
            </a:r>
            <a:r>
              <a:rPr kumimoji="0" lang="zh-CN" altLang="zh-CN" sz="1600" b="0" i="0" u="none" strike="noStrike" cap="none" normalizeH="0" baseline="0" dirty="0">
                <a:ln>
                  <a:noFill/>
                </a:ln>
                <a:solidFill>
                  <a:srgbClr val="000000"/>
                </a:solidFill>
                <a:effectLst/>
                <a:latin typeface="Arial Unicode MS"/>
                <a:ea typeface="JetBrains Mono"/>
              </a:rPr>
              <a:t>random</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(random.random())</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(random.uniform(</a:t>
            </a:r>
            <a:r>
              <a:rPr kumimoji="0" lang="zh-CN" altLang="zh-CN" sz="1600" b="0" i="0" u="none" strike="noStrike" cap="none" normalizeH="0" baseline="0" dirty="0">
                <a:ln>
                  <a:noFill/>
                </a:ln>
                <a:solidFill>
                  <a:srgbClr val="0000FF"/>
                </a:solidFill>
                <a:effectLst/>
                <a:latin typeface="Arial Unicode MS"/>
                <a:ea typeface="JetBrains Mono"/>
              </a:rPr>
              <a:t>1</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8</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en-US" altLang="zh-CN" sz="1600" b="0" i="0" u="none" strike="noStrike" cap="none" normalizeH="0" baseline="0" dirty="0">
              <a:ln>
                <a:noFill/>
              </a:ln>
              <a:solidFill>
                <a:srgbClr val="000000"/>
              </a:solidFill>
              <a:effectLst/>
              <a:latin typeface="Arial Unicode MS"/>
              <a:ea typeface="JetBrains Mono"/>
            </a:endParaRPr>
          </a:p>
          <a:p>
            <a:pPr eaLnBrk="0" fontAlgn="base" hangingPunct="0">
              <a:lnSpc>
                <a:spcPct val="150000"/>
              </a:lnSpc>
              <a:spcBef>
                <a:spcPct val="0"/>
              </a:spcBef>
              <a:spcAft>
                <a:spcPct val="0"/>
              </a:spcAft>
            </a:pP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(random.uniform(</a:t>
            </a:r>
            <a:r>
              <a:rPr kumimoji="0" lang="zh-CN" altLang="zh-CN" sz="1600" b="0" i="0" u="none" strike="noStrike" cap="none" normalizeH="0" baseline="0" dirty="0">
                <a:ln>
                  <a:noFill/>
                </a:ln>
                <a:solidFill>
                  <a:srgbClr val="0000FF"/>
                </a:solidFill>
                <a:effectLst/>
                <a:latin typeface="Arial Unicode MS"/>
                <a:ea typeface="JetBrains Mono"/>
              </a:rPr>
              <a:t>100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8</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(random.uniform(</a:t>
            </a:r>
            <a:r>
              <a:rPr kumimoji="0" lang="zh-CN" altLang="zh-CN" sz="1600" b="0" i="0" u="none" strike="noStrike" cap="none" normalizeH="0" baseline="0" dirty="0">
                <a:ln>
                  <a:noFill/>
                </a:ln>
                <a:solidFill>
                  <a:srgbClr val="0000FF"/>
                </a:solidFill>
                <a:effectLst/>
                <a:latin typeface="Arial Unicode MS"/>
                <a:ea typeface="JetBrains Mono"/>
              </a:rPr>
              <a:t>100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(random.uniform(</a:t>
            </a:r>
            <a:r>
              <a:rPr kumimoji="0" lang="zh-CN" altLang="zh-CN" sz="1600" b="0" i="0" u="none" strike="noStrike" cap="none" normalizeH="0" baseline="0" dirty="0">
                <a:ln>
                  <a:noFill/>
                </a:ln>
                <a:solidFill>
                  <a:srgbClr val="0000FF"/>
                </a:solidFill>
                <a:effectLst/>
                <a:latin typeface="Arial Unicode MS"/>
                <a:ea typeface="JetBrains Mono"/>
              </a:rPr>
              <a:t>1.23</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3.24</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5DA4FE49-0D8A-AA09-EDC6-CD1BF66A6298}"/>
              </a:ext>
            </a:extLst>
          </p:cNvPr>
          <p:cNvSpPr>
            <a:spLocks noChangeArrowheads="1"/>
          </p:cNvSpPr>
          <p:nvPr/>
        </p:nvSpPr>
        <p:spPr bwMode="auto">
          <a:xfrm>
            <a:off x="686553" y="43041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8" name="文本框 17">
            <a:extLst>
              <a:ext uri="{FF2B5EF4-FFF2-40B4-BE49-F238E27FC236}">
                <a16:creationId xmlns:a16="http://schemas.microsoft.com/office/drawing/2014/main" id="{FDCD4093-70A0-94B5-51C2-F0BA3CF20FE3}"/>
              </a:ext>
            </a:extLst>
          </p:cNvPr>
          <p:cNvSpPr txBox="1"/>
          <p:nvPr/>
        </p:nvSpPr>
        <p:spPr>
          <a:xfrm>
            <a:off x="3945786" y="4204834"/>
            <a:ext cx="3185515" cy="338554"/>
          </a:xfrm>
          <a:prstGeom prst="rect">
            <a:avLst/>
          </a:prstGeom>
          <a:noFill/>
        </p:spPr>
        <p:txBody>
          <a:bodyPr wrap="square">
            <a:spAutoFit/>
          </a:bodyPr>
          <a:lstStyle/>
          <a:p>
            <a:r>
              <a:rPr lang="en-US" altLang="zh-CN" sz="1600" b="1" dirty="0">
                <a:solidFill>
                  <a:schemeClr val="accent5">
                    <a:lumMod val="50000"/>
                  </a:schemeClr>
                </a:solidFill>
              </a:rPr>
              <a:t>&gt;&gt;&gt; </a:t>
            </a:r>
            <a:r>
              <a:rPr lang="en-US" altLang="ja-JP" sz="1600" b="1" dirty="0">
                <a:solidFill>
                  <a:schemeClr val="accent5">
                    <a:lumMod val="50000"/>
                  </a:schemeClr>
                </a:solidFill>
              </a:rPr>
              <a:t>4.519556094566825</a:t>
            </a:r>
          </a:p>
        </p:txBody>
      </p:sp>
      <p:sp>
        <p:nvSpPr>
          <p:cNvPr id="19" name="文本框 18">
            <a:extLst>
              <a:ext uri="{FF2B5EF4-FFF2-40B4-BE49-F238E27FC236}">
                <a16:creationId xmlns:a16="http://schemas.microsoft.com/office/drawing/2014/main" id="{99CE9B66-7F5C-4879-C2BD-B93A93C40617}"/>
              </a:ext>
            </a:extLst>
          </p:cNvPr>
          <p:cNvSpPr txBox="1"/>
          <p:nvPr/>
        </p:nvSpPr>
        <p:spPr>
          <a:xfrm>
            <a:off x="80712" y="2206624"/>
            <a:ext cx="6096708" cy="382156"/>
          </a:xfrm>
          <a:prstGeom prst="rect">
            <a:avLst/>
          </a:prstGeom>
          <a:noFill/>
        </p:spPr>
        <p:txBody>
          <a:bodyPr wrap="square">
            <a:spAutoFit/>
          </a:bodyPr>
          <a:lstStyle/>
          <a:p>
            <a:pPr>
              <a:lnSpc>
                <a:spcPct val="150000"/>
              </a:lnSpc>
            </a:pPr>
            <a:r>
              <a:rPr lang="ja-JP" altLang="en-US" sz="1400" dirty="0">
                <a:solidFill>
                  <a:schemeClr val="accent5">
                    <a:lumMod val="50000"/>
                  </a:schemeClr>
                </a:solidFill>
              </a:rPr>
              <a:t>浮動小数点数</a:t>
            </a:r>
            <a:r>
              <a:rPr lang="en-US" altLang="ja-JP" sz="1400" dirty="0">
                <a:solidFill>
                  <a:schemeClr val="accent5">
                    <a:lumMod val="50000"/>
                  </a:schemeClr>
                </a:solidFill>
              </a:rPr>
              <a:t>float</a:t>
            </a:r>
            <a:r>
              <a:rPr lang="ja-JP" altLang="en-US" sz="1400" dirty="0">
                <a:solidFill>
                  <a:schemeClr val="accent5">
                    <a:lumMod val="50000"/>
                  </a:schemeClr>
                </a:solidFill>
              </a:rPr>
              <a:t>型</a:t>
            </a:r>
            <a:r>
              <a:rPr lang="ja-JP" altLang="en-US" sz="1400" b="1" dirty="0">
                <a:solidFill>
                  <a:schemeClr val="accent5">
                    <a:lumMod val="50000"/>
                  </a:schemeClr>
                </a:solidFill>
              </a:rPr>
              <a:t>の</a:t>
            </a:r>
            <a:r>
              <a:rPr lang="ja-JP" altLang="en-US" sz="1400" dirty="0">
                <a:solidFill>
                  <a:schemeClr val="accent5">
                    <a:lumMod val="50000"/>
                  </a:schemeClr>
                </a:solidFill>
              </a:rPr>
              <a:t>生成</a:t>
            </a:r>
            <a:endParaRPr lang="en-US" altLang="ja-JP" sz="1400" dirty="0">
              <a:solidFill>
                <a:schemeClr val="accent5">
                  <a:lumMod val="50000"/>
                </a:schemeClr>
              </a:solidFill>
            </a:endParaRPr>
          </a:p>
        </p:txBody>
      </p:sp>
      <p:sp>
        <p:nvSpPr>
          <p:cNvPr id="20" name="Rectangle 6">
            <a:extLst>
              <a:ext uri="{FF2B5EF4-FFF2-40B4-BE49-F238E27FC236}">
                <a16:creationId xmlns:a16="http://schemas.microsoft.com/office/drawing/2014/main" id="{E05BDEAB-3CE6-B270-5908-B6000512378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文本框 20">
            <a:extLst>
              <a:ext uri="{FF2B5EF4-FFF2-40B4-BE49-F238E27FC236}">
                <a16:creationId xmlns:a16="http://schemas.microsoft.com/office/drawing/2014/main" id="{62836D9E-4561-CA39-4911-90B0EB8A6B45}"/>
              </a:ext>
            </a:extLst>
          </p:cNvPr>
          <p:cNvSpPr txBox="1"/>
          <p:nvPr/>
        </p:nvSpPr>
        <p:spPr>
          <a:xfrm>
            <a:off x="3945786" y="4581198"/>
            <a:ext cx="3185515" cy="338554"/>
          </a:xfrm>
          <a:prstGeom prst="rect">
            <a:avLst/>
          </a:prstGeom>
          <a:noFill/>
        </p:spPr>
        <p:txBody>
          <a:bodyPr wrap="square">
            <a:spAutoFit/>
          </a:bodyPr>
          <a:lstStyle/>
          <a:p>
            <a:r>
              <a:rPr lang="en-US" altLang="zh-CN" sz="1600" b="1" dirty="0">
                <a:solidFill>
                  <a:schemeClr val="accent5">
                    <a:lumMod val="50000"/>
                  </a:schemeClr>
                </a:solidFill>
              </a:rPr>
              <a:t>&gt;&gt;&gt; </a:t>
            </a:r>
            <a:r>
              <a:rPr lang="en-US" altLang="ja-JP" sz="1600" b="1" dirty="0">
                <a:solidFill>
                  <a:schemeClr val="accent5">
                    <a:lumMod val="50000"/>
                  </a:schemeClr>
                </a:solidFill>
              </a:rPr>
              <a:t>68.51962798472684</a:t>
            </a:r>
          </a:p>
        </p:txBody>
      </p:sp>
      <p:sp>
        <p:nvSpPr>
          <p:cNvPr id="22" name="文本框 21">
            <a:extLst>
              <a:ext uri="{FF2B5EF4-FFF2-40B4-BE49-F238E27FC236}">
                <a16:creationId xmlns:a16="http://schemas.microsoft.com/office/drawing/2014/main" id="{F4561342-3998-11CA-E3A5-58C4EE8B5222}"/>
              </a:ext>
            </a:extLst>
          </p:cNvPr>
          <p:cNvSpPr txBox="1"/>
          <p:nvPr/>
        </p:nvSpPr>
        <p:spPr>
          <a:xfrm>
            <a:off x="3945785" y="4929395"/>
            <a:ext cx="3185515" cy="338554"/>
          </a:xfrm>
          <a:prstGeom prst="rect">
            <a:avLst/>
          </a:prstGeom>
          <a:noFill/>
        </p:spPr>
        <p:txBody>
          <a:bodyPr wrap="square">
            <a:spAutoFit/>
          </a:bodyPr>
          <a:lstStyle/>
          <a:p>
            <a:r>
              <a:rPr lang="en-US" altLang="zh-CN" sz="1600" b="1" dirty="0">
                <a:solidFill>
                  <a:schemeClr val="accent5">
                    <a:lumMod val="50000"/>
                  </a:schemeClr>
                </a:solidFill>
              </a:rPr>
              <a:t>&gt;&gt;&gt; </a:t>
            </a:r>
            <a:r>
              <a:rPr lang="en-US" altLang="ja-JP" sz="1600" b="1" dirty="0">
                <a:solidFill>
                  <a:schemeClr val="accent5">
                    <a:lumMod val="50000"/>
                  </a:schemeClr>
                </a:solidFill>
              </a:rPr>
              <a:t>7.610339718617183</a:t>
            </a:r>
          </a:p>
        </p:txBody>
      </p:sp>
      <p:sp>
        <p:nvSpPr>
          <p:cNvPr id="23" name="文本框 22">
            <a:extLst>
              <a:ext uri="{FF2B5EF4-FFF2-40B4-BE49-F238E27FC236}">
                <a16:creationId xmlns:a16="http://schemas.microsoft.com/office/drawing/2014/main" id="{7ECD50D9-3854-9DA3-A3CC-E8437DEC3930}"/>
              </a:ext>
            </a:extLst>
          </p:cNvPr>
          <p:cNvSpPr txBox="1"/>
          <p:nvPr/>
        </p:nvSpPr>
        <p:spPr>
          <a:xfrm>
            <a:off x="3945784" y="5305759"/>
            <a:ext cx="3185515" cy="338554"/>
          </a:xfrm>
          <a:prstGeom prst="rect">
            <a:avLst/>
          </a:prstGeom>
          <a:noFill/>
        </p:spPr>
        <p:txBody>
          <a:bodyPr wrap="square">
            <a:spAutoFit/>
          </a:bodyPr>
          <a:lstStyle/>
          <a:p>
            <a:r>
              <a:rPr lang="en-US" altLang="zh-CN" sz="1600" b="1" dirty="0">
                <a:solidFill>
                  <a:schemeClr val="accent5">
                    <a:lumMod val="50000"/>
                  </a:schemeClr>
                </a:solidFill>
              </a:rPr>
              <a:t>&gt;&gt;&gt; </a:t>
            </a:r>
            <a:r>
              <a:rPr lang="en-US" altLang="ja-JP" sz="1600" b="1" dirty="0">
                <a:solidFill>
                  <a:schemeClr val="accent5">
                    <a:lumMod val="50000"/>
                  </a:schemeClr>
                </a:solidFill>
              </a:rPr>
              <a:t>1.4030010101554709</a:t>
            </a:r>
          </a:p>
        </p:txBody>
      </p:sp>
    </p:spTree>
    <p:extLst>
      <p:ext uri="{BB962C8B-B14F-4D97-AF65-F5344CB8AC3E}">
        <p14:creationId xmlns:p14="http://schemas.microsoft.com/office/powerpoint/2010/main" val="323389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55.4: Creating random integers and floats: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randint</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a:t>
            </a:r>
            <a:r>
              <a:rPr lang="en-US" altLang="ja-JP" sz="1800" b="1" dirty="0" err="1">
                <a:solidFill>
                  <a:schemeClr val="accent5">
                    <a:lumMod val="75000"/>
                  </a:schemeClr>
                </a:solidFill>
                <a:latin typeface="+mj-lt"/>
                <a:ea typeface="Yu Mincho Demibold" panose="02020600000000000000" pitchFamily="18" charset="-128"/>
                <a:cs typeface="Times New Roman" panose="02020603050405020304" pitchFamily="18" charset="0"/>
              </a:rPr>
              <a:t>randrange</a:t>
            </a:r>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 random, and uniform</a:t>
            </a:r>
          </a:p>
        </p:txBody>
      </p:sp>
      <p:sp>
        <p:nvSpPr>
          <p:cNvPr id="5" name="文本框 4">
            <a:extLst>
              <a:ext uri="{FF2B5EF4-FFF2-40B4-BE49-F238E27FC236}">
                <a16:creationId xmlns:a16="http://schemas.microsoft.com/office/drawing/2014/main" id="{FD52CD47-5C76-3D19-5872-0116E379BFE4}"/>
              </a:ext>
            </a:extLst>
          </p:cNvPr>
          <p:cNvSpPr txBox="1"/>
          <p:nvPr/>
        </p:nvSpPr>
        <p:spPr>
          <a:xfrm>
            <a:off x="138176" y="541458"/>
            <a:ext cx="12053824" cy="464871"/>
          </a:xfrm>
          <a:prstGeom prst="rect">
            <a:avLst/>
          </a:prstGeom>
          <a:noFill/>
        </p:spPr>
        <p:txBody>
          <a:bodyPr wrap="square">
            <a:spAutoFit/>
          </a:bodyPr>
          <a:lstStyle/>
          <a:p>
            <a:pPr>
              <a:lnSpc>
                <a:spcPct val="150000"/>
              </a:lnSpc>
            </a:pPr>
            <a:r>
              <a:rPr lang="ja-JP" altLang="en-US" b="1" dirty="0">
                <a:solidFill>
                  <a:schemeClr val="accent5">
                    <a:lumMod val="50000"/>
                  </a:schemeClr>
                </a:solidFill>
              </a:rPr>
              <a:t>以下のような分布に従う浮動小数点数を生成する関数も用意されている </a:t>
            </a:r>
          </a:p>
        </p:txBody>
      </p:sp>
      <p:sp>
        <p:nvSpPr>
          <p:cNvPr id="9" name="矩形 8">
            <a:extLst>
              <a:ext uri="{FF2B5EF4-FFF2-40B4-BE49-F238E27FC236}">
                <a16:creationId xmlns:a16="http://schemas.microsoft.com/office/drawing/2014/main" id="{07868D5E-6C3D-E6C1-1936-448C9540E75B}"/>
              </a:ext>
            </a:extLst>
          </p:cNvPr>
          <p:cNvSpPr/>
          <p:nvPr/>
        </p:nvSpPr>
        <p:spPr>
          <a:xfrm>
            <a:off x="106230" y="1575326"/>
            <a:ext cx="12005058" cy="4934636"/>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99CE9B66-7F5C-4879-C2BD-B93A93C40617}"/>
              </a:ext>
            </a:extLst>
          </p:cNvPr>
          <p:cNvSpPr txBox="1"/>
          <p:nvPr/>
        </p:nvSpPr>
        <p:spPr>
          <a:xfrm>
            <a:off x="106230" y="1151267"/>
            <a:ext cx="6096708" cy="382156"/>
          </a:xfrm>
          <a:prstGeom prst="rect">
            <a:avLst/>
          </a:prstGeom>
          <a:noFill/>
        </p:spPr>
        <p:txBody>
          <a:bodyPr wrap="square">
            <a:spAutoFit/>
          </a:bodyPr>
          <a:lstStyle/>
          <a:p>
            <a:pPr>
              <a:lnSpc>
                <a:spcPct val="150000"/>
              </a:lnSpc>
            </a:pPr>
            <a:r>
              <a:rPr lang="ja-JP" altLang="en-US" sz="1400" dirty="0">
                <a:solidFill>
                  <a:schemeClr val="accent5">
                    <a:lumMod val="50000"/>
                  </a:schemeClr>
                </a:solidFill>
              </a:rPr>
              <a:t>浮動小数点数</a:t>
            </a:r>
            <a:r>
              <a:rPr lang="en-US" altLang="ja-JP" sz="1400" dirty="0">
                <a:solidFill>
                  <a:schemeClr val="accent5">
                    <a:lumMod val="50000"/>
                  </a:schemeClr>
                </a:solidFill>
              </a:rPr>
              <a:t>float</a:t>
            </a:r>
            <a:r>
              <a:rPr lang="ja-JP" altLang="en-US" sz="1400" dirty="0">
                <a:solidFill>
                  <a:schemeClr val="accent5">
                    <a:lumMod val="50000"/>
                  </a:schemeClr>
                </a:solidFill>
              </a:rPr>
              <a:t>型</a:t>
            </a:r>
            <a:r>
              <a:rPr lang="ja-JP" altLang="en-US" sz="1400" b="1" dirty="0">
                <a:solidFill>
                  <a:schemeClr val="accent5">
                    <a:lumMod val="50000"/>
                  </a:schemeClr>
                </a:solidFill>
              </a:rPr>
              <a:t>の</a:t>
            </a:r>
            <a:r>
              <a:rPr lang="ja-JP" altLang="en-US" sz="1400" dirty="0">
                <a:solidFill>
                  <a:schemeClr val="accent5">
                    <a:lumMod val="50000"/>
                  </a:schemeClr>
                </a:solidFill>
              </a:rPr>
              <a:t>生成</a:t>
            </a:r>
            <a:endParaRPr lang="en-US" altLang="ja-JP" sz="1400" dirty="0">
              <a:solidFill>
                <a:schemeClr val="accent5">
                  <a:lumMod val="50000"/>
                </a:schemeClr>
              </a:solidFill>
            </a:endParaRPr>
          </a:p>
        </p:txBody>
      </p:sp>
      <p:sp>
        <p:nvSpPr>
          <p:cNvPr id="20" name="Rectangle 6">
            <a:extLst>
              <a:ext uri="{FF2B5EF4-FFF2-40B4-BE49-F238E27FC236}">
                <a16:creationId xmlns:a16="http://schemas.microsoft.com/office/drawing/2014/main" id="{E05BDEAB-3CE6-B270-5908-B6000512378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00FFE067-2CF0-BACE-D43D-A866E2D9C428}"/>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474D5E74-2FE2-CB77-0323-32A63783599C}"/>
              </a:ext>
            </a:extLst>
          </p:cNvPr>
          <p:cNvSpPr txBox="1"/>
          <p:nvPr/>
        </p:nvSpPr>
        <p:spPr>
          <a:xfrm>
            <a:off x="425450" y="1575326"/>
            <a:ext cx="6096000" cy="646331"/>
          </a:xfrm>
          <a:prstGeom prst="rect">
            <a:avLst/>
          </a:prstGeom>
          <a:noFill/>
        </p:spPr>
        <p:txBody>
          <a:bodyPr wrap="square">
            <a:spAutoFit/>
          </a:bodyPr>
          <a:lstStyle/>
          <a:p>
            <a:endParaRPr lang="ja-JP" altLang="en-US" dirty="0"/>
          </a:p>
          <a:p>
            <a:endParaRPr lang="en-US" altLang="zh-CN" dirty="0"/>
          </a:p>
        </p:txBody>
      </p:sp>
      <p:sp>
        <p:nvSpPr>
          <p:cNvPr id="13" name="Rectangle 2">
            <a:extLst>
              <a:ext uri="{FF2B5EF4-FFF2-40B4-BE49-F238E27FC236}">
                <a16:creationId xmlns:a16="http://schemas.microsoft.com/office/drawing/2014/main" id="{5339D9B8-E8BA-C2DF-3FF0-1271D8EE4C3A}"/>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文本框 24">
            <a:extLst>
              <a:ext uri="{FF2B5EF4-FFF2-40B4-BE49-F238E27FC236}">
                <a16:creationId xmlns:a16="http://schemas.microsoft.com/office/drawing/2014/main" id="{8ED87E68-50E0-898A-2A76-5D2250AE3DBD}"/>
              </a:ext>
            </a:extLst>
          </p:cNvPr>
          <p:cNvSpPr txBox="1"/>
          <p:nvPr/>
        </p:nvSpPr>
        <p:spPr>
          <a:xfrm>
            <a:off x="425450" y="2036991"/>
            <a:ext cx="6096000" cy="646331"/>
          </a:xfrm>
          <a:prstGeom prst="rect">
            <a:avLst/>
          </a:prstGeom>
          <a:noFill/>
        </p:spPr>
        <p:txBody>
          <a:bodyPr wrap="square">
            <a:spAutoFit/>
          </a:bodyPr>
          <a:lstStyle/>
          <a:p>
            <a:endParaRPr lang="zh-CN" altLang="en-US" dirty="0"/>
          </a:p>
          <a:p>
            <a:endParaRPr lang="en-US" altLang="zh-CN" dirty="0"/>
          </a:p>
        </p:txBody>
      </p:sp>
      <p:sp>
        <p:nvSpPr>
          <p:cNvPr id="26" name="Rectangle 3">
            <a:extLst>
              <a:ext uri="{FF2B5EF4-FFF2-40B4-BE49-F238E27FC236}">
                <a16:creationId xmlns:a16="http://schemas.microsoft.com/office/drawing/2014/main" id="{D0072C69-A218-1466-3950-6476C7095E1B}"/>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1" name="文本框 30">
            <a:extLst>
              <a:ext uri="{FF2B5EF4-FFF2-40B4-BE49-F238E27FC236}">
                <a16:creationId xmlns:a16="http://schemas.microsoft.com/office/drawing/2014/main" id="{8B01716D-F43F-2EFE-BD1A-61B28D38DDA2}"/>
              </a:ext>
            </a:extLst>
          </p:cNvPr>
          <p:cNvSpPr txBox="1"/>
          <p:nvPr/>
        </p:nvSpPr>
        <p:spPr>
          <a:xfrm>
            <a:off x="425450" y="2540559"/>
            <a:ext cx="6096000" cy="646331"/>
          </a:xfrm>
          <a:prstGeom prst="rect">
            <a:avLst/>
          </a:prstGeom>
          <a:noFill/>
        </p:spPr>
        <p:txBody>
          <a:bodyPr wrap="square">
            <a:spAutoFit/>
          </a:bodyPr>
          <a:lstStyle/>
          <a:p>
            <a:endParaRPr lang="ja-JP" altLang="en-US" dirty="0"/>
          </a:p>
          <a:p>
            <a:endParaRPr lang="en-US" altLang="zh-CN" dirty="0"/>
          </a:p>
        </p:txBody>
      </p:sp>
      <p:sp>
        <p:nvSpPr>
          <p:cNvPr id="33" name="Rectangle 4">
            <a:extLst>
              <a:ext uri="{FF2B5EF4-FFF2-40B4-BE49-F238E27FC236}">
                <a16:creationId xmlns:a16="http://schemas.microsoft.com/office/drawing/2014/main" id="{9BB71385-AF3E-6548-DC33-DB993E6B08E4}"/>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2" name="文本框 41">
            <a:extLst>
              <a:ext uri="{FF2B5EF4-FFF2-40B4-BE49-F238E27FC236}">
                <a16:creationId xmlns:a16="http://schemas.microsoft.com/office/drawing/2014/main" id="{84F04527-2455-C9EA-3195-017C63968DAF}"/>
              </a:ext>
            </a:extLst>
          </p:cNvPr>
          <p:cNvSpPr txBox="1"/>
          <p:nvPr/>
        </p:nvSpPr>
        <p:spPr>
          <a:xfrm>
            <a:off x="425450" y="3044127"/>
            <a:ext cx="6096000" cy="646331"/>
          </a:xfrm>
          <a:prstGeom prst="rect">
            <a:avLst/>
          </a:prstGeom>
          <a:noFill/>
        </p:spPr>
        <p:txBody>
          <a:bodyPr wrap="square">
            <a:spAutoFit/>
          </a:bodyPr>
          <a:lstStyle/>
          <a:p>
            <a:endParaRPr lang="ja-JP" altLang="en-US" dirty="0"/>
          </a:p>
          <a:p>
            <a:endParaRPr lang="en-US" altLang="zh-CN" dirty="0"/>
          </a:p>
        </p:txBody>
      </p:sp>
      <p:sp>
        <p:nvSpPr>
          <p:cNvPr id="43" name="Rectangle 5">
            <a:extLst>
              <a:ext uri="{FF2B5EF4-FFF2-40B4-BE49-F238E27FC236}">
                <a16:creationId xmlns:a16="http://schemas.microsoft.com/office/drawing/2014/main" id="{573B5216-D59A-D63D-B89E-92D287F593D5}"/>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7" name="文本框 46">
            <a:extLst>
              <a:ext uri="{FF2B5EF4-FFF2-40B4-BE49-F238E27FC236}">
                <a16:creationId xmlns:a16="http://schemas.microsoft.com/office/drawing/2014/main" id="{CF5523C5-75E1-4AEC-6B52-0307B34AAAFB}"/>
              </a:ext>
            </a:extLst>
          </p:cNvPr>
          <p:cNvSpPr txBox="1"/>
          <p:nvPr/>
        </p:nvSpPr>
        <p:spPr>
          <a:xfrm>
            <a:off x="425450" y="3589598"/>
            <a:ext cx="6096000" cy="646331"/>
          </a:xfrm>
          <a:prstGeom prst="rect">
            <a:avLst/>
          </a:prstGeom>
          <a:noFill/>
        </p:spPr>
        <p:txBody>
          <a:bodyPr wrap="square">
            <a:spAutoFit/>
          </a:bodyPr>
          <a:lstStyle/>
          <a:p>
            <a:endParaRPr lang="zh-CN" altLang="en-US" dirty="0"/>
          </a:p>
          <a:p>
            <a:endParaRPr lang="en-US" altLang="zh-CN" dirty="0"/>
          </a:p>
        </p:txBody>
      </p:sp>
      <p:sp>
        <p:nvSpPr>
          <p:cNvPr id="48" name="Rectangle 6">
            <a:extLst>
              <a:ext uri="{FF2B5EF4-FFF2-40B4-BE49-F238E27FC236}">
                <a16:creationId xmlns:a16="http://schemas.microsoft.com/office/drawing/2014/main" id="{E0AE7B9F-CD34-44A1-928E-C3FEA8B9903C}"/>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2" name="文本框 51">
            <a:extLst>
              <a:ext uri="{FF2B5EF4-FFF2-40B4-BE49-F238E27FC236}">
                <a16:creationId xmlns:a16="http://schemas.microsoft.com/office/drawing/2014/main" id="{FD5C9CF3-4CD0-B200-9BA4-9D4E0E3C3089}"/>
              </a:ext>
            </a:extLst>
          </p:cNvPr>
          <p:cNvSpPr txBox="1"/>
          <p:nvPr/>
        </p:nvSpPr>
        <p:spPr>
          <a:xfrm>
            <a:off x="425450" y="1628879"/>
            <a:ext cx="6096000" cy="4801314"/>
          </a:xfrm>
          <a:prstGeom prst="rect">
            <a:avLst/>
          </a:prstGeom>
          <a:noFill/>
        </p:spPr>
        <p:txBody>
          <a:bodyPr wrap="square">
            <a:spAutoFit/>
          </a:bodyPr>
          <a:lstStyle/>
          <a:p>
            <a:r>
              <a:rPr lang="ja-JP" altLang="en-US" dirty="0"/>
              <a:t>ベータ</a:t>
            </a:r>
            <a:r>
              <a:rPr lang="zh-CN" altLang="en-US" dirty="0"/>
              <a:t>分布</a:t>
            </a:r>
            <a:r>
              <a:rPr lang="en-US" altLang="zh-CN" dirty="0"/>
              <a:t>:                     </a:t>
            </a:r>
            <a:r>
              <a:rPr lang="en-US" altLang="zh-CN" dirty="0" err="1"/>
              <a:t>random.betavariate</a:t>
            </a:r>
            <a:r>
              <a:rPr lang="en-US" altLang="zh-CN" dirty="0"/>
              <a:t>()</a:t>
            </a:r>
          </a:p>
          <a:p>
            <a:endParaRPr lang="en-US" altLang="zh-CN" dirty="0"/>
          </a:p>
          <a:p>
            <a:r>
              <a:rPr lang="zh-CN" altLang="en-US" dirty="0"/>
              <a:t>指数分布</a:t>
            </a:r>
            <a:r>
              <a:rPr lang="en-US" altLang="zh-CN" dirty="0"/>
              <a:t>:                         </a:t>
            </a:r>
            <a:r>
              <a:rPr lang="en-US" altLang="zh-CN" dirty="0" err="1"/>
              <a:t>random.expovariate</a:t>
            </a:r>
            <a:r>
              <a:rPr lang="en-US" altLang="zh-CN" dirty="0"/>
              <a:t>()</a:t>
            </a:r>
          </a:p>
          <a:p>
            <a:endParaRPr lang="en-US" altLang="ja-JP" dirty="0"/>
          </a:p>
          <a:p>
            <a:r>
              <a:rPr lang="ja-JP" altLang="en-US" dirty="0"/>
              <a:t>ガンマ</a:t>
            </a:r>
            <a:r>
              <a:rPr lang="zh-CN" altLang="en-US" dirty="0"/>
              <a:t>分布</a:t>
            </a:r>
            <a:r>
              <a:rPr lang="en-US" altLang="zh-CN" dirty="0"/>
              <a:t>:                     </a:t>
            </a:r>
            <a:r>
              <a:rPr lang="en-US" altLang="zh-CN" dirty="0" err="1"/>
              <a:t>random.gammavariate</a:t>
            </a:r>
            <a:r>
              <a:rPr lang="en-US" altLang="zh-CN" dirty="0"/>
              <a:t>()</a:t>
            </a:r>
          </a:p>
          <a:p>
            <a:endParaRPr lang="en-US" altLang="zh-CN" dirty="0"/>
          </a:p>
          <a:p>
            <a:r>
              <a:rPr lang="ja-JP" altLang="en-US" dirty="0"/>
              <a:t>ガウス</a:t>
            </a:r>
            <a:r>
              <a:rPr lang="zh-CN" altLang="en-US" dirty="0"/>
              <a:t>分布</a:t>
            </a:r>
            <a:r>
              <a:rPr lang="en-US" altLang="zh-CN" dirty="0"/>
              <a:t>:                     </a:t>
            </a:r>
            <a:r>
              <a:rPr lang="en-US" altLang="zh-CN" dirty="0" err="1"/>
              <a:t>random.gauss</a:t>
            </a:r>
            <a:r>
              <a:rPr lang="en-US" altLang="zh-CN" dirty="0"/>
              <a:t>()</a:t>
            </a:r>
          </a:p>
          <a:p>
            <a:endParaRPr lang="en-US" altLang="zh-CN" dirty="0"/>
          </a:p>
          <a:p>
            <a:r>
              <a:rPr lang="zh-CN" altLang="en-US" dirty="0"/>
              <a:t>対数正規分布</a:t>
            </a:r>
            <a:r>
              <a:rPr lang="en-US" altLang="zh-CN" dirty="0"/>
              <a:t>:                 </a:t>
            </a:r>
            <a:r>
              <a:rPr lang="en-US" altLang="zh-CN" dirty="0" err="1"/>
              <a:t>random.lognormvariate</a:t>
            </a:r>
            <a:r>
              <a:rPr lang="en-US" altLang="zh-CN" dirty="0"/>
              <a:t>()</a:t>
            </a:r>
            <a:endParaRPr lang="zh-CN" altLang="en-US" dirty="0"/>
          </a:p>
          <a:p>
            <a:endParaRPr lang="en-US" altLang="zh-CN" dirty="0"/>
          </a:p>
          <a:p>
            <a:r>
              <a:rPr lang="zh-CN" altLang="en-US" dirty="0"/>
              <a:t>正規分布</a:t>
            </a:r>
            <a:r>
              <a:rPr lang="en-US" altLang="zh-CN" dirty="0"/>
              <a:t>:                         </a:t>
            </a:r>
            <a:r>
              <a:rPr lang="en-US" altLang="zh-CN" dirty="0" err="1"/>
              <a:t>random.normalvariate</a:t>
            </a:r>
            <a:r>
              <a:rPr lang="en-US" altLang="zh-CN" dirty="0"/>
              <a:t>()</a:t>
            </a:r>
          </a:p>
          <a:p>
            <a:endParaRPr lang="ja-JP" altLang="en-US" dirty="0"/>
          </a:p>
          <a:p>
            <a:r>
              <a:rPr lang="ja-JP" altLang="en-US" dirty="0"/>
              <a:t>フォン・ミーゼス分布</a:t>
            </a:r>
            <a:r>
              <a:rPr lang="en-US" altLang="ja-JP" dirty="0"/>
              <a:t>: </a:t>
            </a:r>
            <a:r>
              <a:rPr lang="en-US" altLang="ja-JP" dirty="0" err="1"/>
              <a:t>random.vonmisesvariate</a:t>
            </a:r>
            <a:r>
              <a:rPr lang="en-US" altLang="ja-JP" dirty="0"/>
              <a:t>()</a:t>
            </a:r>
          </a:p>
          <a:p>
            <a:endParaRPr lang="ja-JP" altLang="en-US" dirty="0"/>
          </a:p>
          <a:p>
            <a:r>
              <a:rPr lang="ja-JP" altLang="en-US" dirty="0"/>
              <a:t>パレート</a:t>
            </a:r>
            <a:r>
              <a:rPr lang="zh-CN" altLang="en-US" dirty="0"/>
              <a:t>分布</a:t>
            </a:r>
            <a:r>
              <a:rPr lang="en-US" altLang="zh-CN" dirty="0"/>
              <a:t>:                 </a:t>
            </a:r>
            <a:r>
              <a:rPr lang="en-US" altLang="ja-JP" dirty="0" err="1"/>
              <a:t>random.paretovariate</a:t>
            </a:r>
            <a:r>
              <a:rPr lang="en-US" altLang="ja-JP" dirty="0"/>
              <a:t>()</a:t>
            </a:r>
          </a:p>
          <a:p>
            <a:endParaRPr lang="ja-JP" altLang="en-US" dirty="0"/>
          </a:p>
          <a:p>
            <a:r>
              <a:rPr lang="ja-JP" altLang="en-US" dirty="0"/>
              <a:t>ワイブル</a:t>
            </a:r>
            <a:r>
              <a:rPr lang="zh-CN" altLang="en-US" dirty="0"/>
              <a:t>分布</a:t>
            </a:r>
            <a:r>
              <a:rPr lang="en-US" altLang="zh-CN" dirty="0"/>
              <a:t>:                 </a:t>
            </a:r>
            <a:r>
              <a:rPr lang="en-US" altLang="ja-JP" dirty="0" err="1"/>
              <a:t>random.weibullvariate</a:t>
            </a:r>
            <a:r>
              <a:rPr lang="en-US" altLang="ja-JP" dirty="0"/>
              <a:t>()</a:t>
            </a:r>
          </a:p>
        </p:txBody>
      </p:sp>
      <p:sp>
        <p:nvSpPr>
          <p:cNvPr id="53" name="Rectangle 7">
            <a:extLst>
              <a:ext uri="{FF2B5EF4-FFF2-40B4-BE49-F238E27FC236}">
                <a16:creationId xmlns:a16="http://schemas.microsoft.com/office/drawing/2014/main" id="{C633E6AB-109F-AB95-2AD3-8A9030BE5192}"/>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4" name="Rectangle 8">
            <a:extLst>
              <a:ext uri="{FF2B5EF4-FFF2-40B4-BE49-F238E27FC236}">
                <a16:creationId xmlns:a16="http://schemas.microsoft.com/office/drawing/2014/main" id="{23A44F99-639A-82FF-6B57-CFE4F7B63042}"/>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5" name="Rectangle 9">
            <a:extLst>
              <a:ext uri="{FF2B5EF4-FFF2-40B4-BE49-F238E27FC236}">
                <a16:creationId xmlns:a16="http://schemas.microsoft.com/office/drawing/2014/main" id="{1D0C9DC5-397A-0B49-0817-211BC7FB0AFB}"/>
              </a:ext>
            </a:extLst>
          </p:cNvPr>
          <p:cNvSpPr>
            <a:spLocks noChangeArrowheads="1"/>
          </p:cNvSpPr>
          <p:nvPr/>
        </p:nvSpPr>
        <p:spPr bwMode="auto">
          <a:xfrm>
            <a:off x="0" y="-138499"/>
            <a:ext cx="12885" cy="2769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6348"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708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55.5: Reproducible random numbers: Seed and State</a:t>
            </a:r>
          </a:p>
        </p:txBody>
      </p:sp>
      <p:sp>
        <p:nvSpPr>
          <p:cNvPr id="20" name="文本框 19">
            <a:extLst>
              <a:ext uri="{FF2B5EF4-FFF2-40B4-BE49-F238E27FC236}">
                <a16:creationId xmlns:a16="http://schemas.microsoft.com/office/drawing/2014/main" id="{DC186E51-34A6-99DE-FED9-A5240E4617A2}"/>
              </a:ext>
            </a:extLst>
          </p:cNvPr>
          <p:cNvSpPr txBox="1"/>
          <p:nvPr/>
        </p:nvSpPr>
        <p:spPr>
          <a:xfrm>
            <a:off x="138176" y="703318"/>
            <a:ext cx="4888992" cy="369332"/>
          </a:xfrm>
          <a:prstGeom prst="rect">
            <a:avLst/>
          </a:prstGeom>
          <a:noFill/>
        </p:spPr>
        <p:txBody>
          <a:bodyPr wrap="square">
            <a:spAutoFit/>
          </a:bodyPr>
          <a:lstStyle/>
          <a:p>
            <a:pPr algn="l"/>
            <a:r>
              <a:rPr lang="ja-JP" altLang="en-US" b="1" i="0" dirty="0">
                <a:solidFill>
                  <a:schemeClr val="accent5">
                    <a:lumMod val="50000"/>
                  </a:schemeClr>
                </a:solidFill>
                <a:effectLst/>
                <a:latin typeface="Helvetica Neue"/>
              </a:rPr>
              <a:t>現在の乱数状態を初期化（乱数シードを固定）</a:t>
            </a:r>
          </a:p>
        </p:txBody>
      </p:sp>
      <p:sp>
        <p:nvSpPr>
          <p:cNvPr id="23" name="文本框 22">
            <a:extLst>
              <a:ext uri="{FF2B5EF4-FFF2-40B4-BE49-F238E27FC236}">
                <a16:creationId xmlns:a16="http://schemas.microsoft.com/office/drawing/2014/main" id="{8A351527-4A25-D987-E141-61948D06437A}"/>
              </a:ext>
            </a:extLst>
          </p:cNvPr>
          <p:cNvSpPr txBox="1"/>
          <p:nvPr/>
        </p:nvSpPr>
        <p:spPr>
          <a:xfrm>
            <a:off x="426720" y="1145000"/>
            <a:ext cx="12049760" cy="830997"/>
          </a:xfrm>
          <a:prstGeom prst="rect">
            <a:avLst/>
          </a:prstGeom>
          <a:noFill/>
        </p:spPr>
        <p:txBody>
          <a:bodyPr wrap="square">
            <a:spAutoFit/>
          </a:bodyPr>
          <a:lstStyle/>
          <a:p>
            <a:pPr marL="285750" indent="-285750">
              <a:buFont typeface="Arial" panose="020B0604020202020204" pitchFamily="34" charset="0"/>
              <a:buChar char="•"/>
            </a:pPr>
            <a:r>
              <a:rPr lang="en-US" altLang="ja-JP" sz="1600" dirty="0" err="1">
                <a:solidFill>
                  <a:schemeClr val="accent5">
                    <a:lumMod val="50000"/>
                  </a:schemeClr>
                </a:solidFill>
              </a:rPr>
              <a:t>random.seed</a:t>
            </a:r>
            <a:r>
              <a:rPr lang="en-US" altLang="ja-JP" sz="1600" dirty="0">
                <a:solidFill>
                  <a:schemeClr val="accent5">
                    <a:lumMod val="50000"/>
                  </a:schemeClr>
                </a:solidFill>
              </a:rPr>
              <a:t>()</a:t>
            </a:r>
            <a:r>
              <a:rPr lang="ja-JP" altLang="en-US" sz="1600" dirty="0">
                <a:solidFill>
                  <a:schemeClr val="accent5">
                    <a:lumMod val="50000"/>
                  </a:schemeClr>
                </a:solidFill>
              </a:rPr>
              <a:t>に任意の整数を与えることで、乱数シードを固定し現在の乱数状態</a:t>
            </a:r>
            <a:r>
              <a:rPr lang="en-US" altLang="ja-JP" sz="1600" dirty="0">
                <a:solidFill>
                  <a:schemeClr val="accent5">
                    <a:lumMod val="50000"/>
                  </a:schemeClr>
                </a:solidFill>
              </a:rPr>
              <a:t>(</a:t>
            </a:r>
            <a:r>
              <a:rPr lang="ja-JP" altLang="en-US" sz="1600" dirty="0">
                <a:solidFill>
                  <a:schemeClr val="accent5">
                    <a:lumMod val="50000"/>
                  </a:schemeClr>
                </a:solidFill>
              </a:rPr>
              <a:t>乱数生成器</a:t>
            </a:r>
            <a:r>
              <a:rPr lang="en-US" altLang="ja-JP" sz="1600" dirty="0">
                <a:solidFill>
                  <a:schemeClr val="accent5">
                    <a:lumMod val="50000"/>
                  </a:schemeClr>
                </a:solidFill>
              </a:rPr>
              <a:t>)</a:t>
            </a:r>
            <a:r>
              <a:rPr lang="ja-JP" altLang="en-US" sz="1600" dirty="0">
                <a:solidFill>
                  <a:schemeClr val="accent5">
                    <a:lumMod val="50000"/>
                  </a:schemeClr>
                </a:solidFill>
              </a:rPr>
              <a:t>を初期化できる</a:t>
            </a:r>
          </a:p>
          <a:p>
            <a:pPr marL="285750" indent="-285750">
              <a:buFont typeface="Arial" panose="020B0604020202020204" pitchFamily="34" charset="0"/>
              <a:buChar char="•"/>
            </a:pPr>
            <a:endParaRPr lang="ja-JP" altLang="en-US" sz="1600" dirty="0">
              <a:solidFill>
                <a:schemeClr val="accent5">
                  <a:lumMod val="50000"/>
                </a:schemeClr>
              </a:solidFill>
            </a:endParaRPr>
          </a:p>
          <a:p>
            <a:pPr marL="285750" indent="-285750">
              <a:buFont typeface="Arial" panose="020B0604020202020204" pitchFamily="34" charset="0"/>
              <a:buChar char="•"/>
            </a:pPr>
            <a:r>
              <a:rPr lang="ja-JP" altLang="en-US" sz="1600" dirty="0">
                <a:solidFill>
                  <a:schemeClr val="accent5">
                    <a:lumMod val="50000"/>
                  </a:schemeClr>
                </a:solidFill>
              </a:rPr>
              <a:t>同じシードで初期化した後は常に同じように乱数値が生成される</a:t>
            </a:r>
            <a:endParaRPr lang="zh-CN" altLang="en-US" sz="1600" dirty="0">
              <a:solidFill>
                <a:schemeClr val="accent5">
                  <a:lumMod val="50000"/>
                </a:schemeClr>
              </a:solidFill>
            </a:endParaRPr>
          </a:p>
        </p:txBody>
      </p:sp>
      <p:sp>
        <p:nvSpPr>
          <p:cNvPr id="24" name="矩形 23">
            <a:extLst>
              <a:ext uri="{FF2B5EF4-FFF2-40B4-BE49-F238E27FC236}">
                <a16:creationId xmlns:a16="http://schemas.microsoft.com/office/drawing/2014/main" id="{2E5B526A-1743-5DE2-3AC1-B9B6F01987C0}"/>
              </a:ext>
            </a:extLst>
          </p:cNvPr>
          <p:cNvSpPr/>
          <p:nvPr/>
        </p:nvSpPr>
        <p:spPr>
          <a:xfrm>
            <a:off x="106230" y="2348992"/>
            <a:ext cx="12005058" cy="3805689"/>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2">
            <a:extLst>
              <a:ext uri="{FF2B5EF4-FFF2-40B4-BE49-F238E27FC236}">
                <a16:creationId xmlns:a16="http://schemas.microsoft.com/office/drawing/2014/main" id="{92354F95-004A-11AA-2AF5-6E90FA95B681}"/>
              </a:ext>
            </a:extLst>
          </p:cNvPr>
          <p:cNvSpPr>
            <a:spLocks noChangeArrowheads="1"/>
          </p:cNvSpPr>
          <p:nvPr/>
        </p:nvSpPr>
        <p:spPr bwMode="auto">
          <a:xfrm>
            <a:off x="715264" y="2432516"/>
            <a:ext cx="3291840" cy="3370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1" i="0" u="none" strike="noStrike" cap="none" normalizeH="0" baseline="0" dirty="0">
                <a:ln>
                  <a:noFill/>
                </a:ln>
                <a:solidFill>
                  <a:srgbClr val="000080"/>
                </a:solidFill>
                <a:effectLst/>
                <a:latin typeface="Arial Unicode MS"/>
                <a:ea typeface="JetBrains Mono"/>
              </a:rPr>
              <a:t>import </a:t>
            </a:r>
            <a:r>
              <a:rPr kumimoji="0" lang="zh-CN" altLang="zh-CN" sz="1600" b="0" i="0" u="none" strike="noStrike" cap="none" normalizeH="0" baseline="0" dirty="0">
                <a:ln>
                  <a:noFill/>
                </a:ln>
                <a:solidFill>
                  <a:srgbClr val="000000"/>
                </a:solidFill>
                <a:effectLst/>
                <a:latin typeface="Arial Unicode MS"/>
                <a:ea typeface="JetBrains Mono"/>
              </a:rPr>
              <a:t>random</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00"/>
                </a:solidFill>
                <a:effectLst/>
                <a:latin typeface="Arial Unicode MS"/>
                <a:ea typeface="JetBrains Mono"/>
              </a:rPr>
              <a:t>random.seed(</a:t>
            </a:r>
            <a:r>
              <a:rPr kumimoji="0" lang="zh-CN" altLang="zh-CN" sz="1600" b="0" i="0" u="none" strike="noStrike" cap="none" normalizeH="0" baseline="0" dirty="0">
                <a:ln>
                  <a:noFill/>
                </a:ln>
                <a:solidFill>
                  <a:srgbClr val="0000FF"/>
                </a:solidFill>
                <a:effectLst/>
                <a:latin typeface="Arial Unicode MS"/>
                <a:ea typeface="JetBrains Mono"/>
              </a:rPr>
              <a:t>5</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00"/>
                </a:solidFill>
                <a:effectLst/>
                <a:latin typeface="Arial Unicode MS"/>
                <a:ea typeface="JetBrains Mono"/>
              </a:rPr>
              <a:t>random.seed(</a:t>
            </a:r>
            <a:r>
              <a:rPr kumimoji="0" lang="zh-CN" altLang="zh-CN" sz="1600" b="0" i="0" u="none" strike="noStrike" cap="none" normalizeH="0" baseline="0" dirty="0">
                <a:ln>
                  <a:noFill/>
                </a:ln>
                <a:solidFill>
                  <a:srgbClr val="0000FF"/>
                </a:solidFill>
                <a:effectLst/>
                <a:latin typeface="Arial Unicode MS"/>
                <a:ea typeface="JetBrains Mono"/>
              </a:rPr>
              <a:t>5</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26" name="文本框 25">
            <a:extLst>
              <a:ext uri="{FF2B5EF4-FFF2-40B4-BE49-F238E27FC236}">
                <a16:creationId xmlns:a16="http://schemas.microsoft.com/office/drawing/2014/main" id="{DC615D92-EC23-482D-E978-8FE89CBC8F56}"/>
              </a:ext>
            </a:extLst>
          </p:cNvPr>
          <p:cNvSpPr txBox="1"/>
          <p:nvPr/>
        </p:nvSpPr>
        <p:spPr>
          <a:xfrm>
            <a:off x="3963342" y="3275111"/>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a:t>
            </a:r>
            <a:r>
              <a:rPr lang="en-US" altLang="ja-JP" sz="1400" b="1" dirty="0">
                <a:solidFill>
                  <a:schemeClr val="tx1">
                    <a:lumMod val="50000"/>
                    <a:lumOff val="50000"/>
                  </a:schemeClr>
                </a:solidFill>
              </a:rPr>
              <a:t>5</a:t>
            </a:r>
            <a:r>
              <a:rPr lang="ja-JP" altLang="en-US" sz="1400" b="1" dirty="0">
                <a:solidFill>
                  <a:schemeClr val="tx1">
                    <a:lumMod val="50000"/>
                    <a:lumOff val="50000"/>
                  </a:schemeClr>
                </a:solidFill>
              </a:rPr>
              <a:t>で固定</a:t>
            </a:r>
          </a:p>
        </p:txBody>
      </p:sp>
      <p:sp>
        <p:nvSpPr>
          <p:cNvPr id="27" name="文本框 26">
            <a:extLst>
              <a:ext uri="{FF2B5EF4-FFF2-40B4-BE49-F238E27FC236}">
                <a16:creationId xmlns:a16="http://schemas.microsoft.com/office/drawing/2014/main" id="{C2AD51CE-61A3-BCC7-569B-DC66BBBE8D98}"/>
              </a:ext>
            </a:extLst>
          </p:cNvPr>
          <p:cNvSpPr txBox="1"/>
          <p:nvPr/>
        </p:nvSpPr>
        <p:spPr>
          <a:xfrm>
            <a:off x="4007104" y="3648106"/>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9</a:t>
            </a:r>
            <a:r>
              <a:rPr lang="en-US" altLang="zh-CN" sz="1400" b="1" dirty="0">
                <a:solidFill>
                  <a:schemeClr val="accent5">
                    <a:lumMod val="50000"/>
                  </a:schemeClr>
                </a:solidFill>
              </a:rPr>
              <a:t>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28" name="文本框 27">
            <a:extLst>
              <a:ext uri="{FF2B5EF4-FFF2-40B4-BE49-F238E27FC236}">
                <a16:creationId xmlns:a16="http://schemas.microsoft.com/office/drawing/2014/main" id="{3044AB01-4DD8-E7EC-BACC-B42C5286D5B3}"/>
              </a:ext>
            </a:extLst>
          </p:cNvPr>
          <p:cNvSpPr txBox="1"/>
          <p:nvPr/>
        </p:nvSpPr>
        <p:spPr>
          <a:xfrm>
            <a:off x="4007104" y="4021101"/>
            <a:ext cx="7521380" cy="307777"/>
          </a:xfrm>
          <a:prstGeom prst="rect">
            <a:avLst/>
          </a:prstGeom>
          <a:noFill/>
        </p:spPr>
        <p:txBody>
          <a:bodyPr wrap="square">
            <a:spAutoFit/>
          </a:bodyPr>
          <a:lstStyle/>
          <a:p>
            <a:r>
              <a:rPr lang="en-US" altLang="zh-CN" sz="1400" b="1" dirty="0">
                <a:solidFill>
                  <a:schemeClr val="accent5">
                    <a:lumMod val="50000"/>
                  </a:schemeClr>
                </a:solidFill>
              </a:rPr>
              <a:t>&gt;&gt;&gt; 4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29" name="文本框 28">
            <a:extLst>
              <a:ext uri="{FF2B5EF4-FFF2-40B4-BE49-F238E27FC236}">
                <a16:creationId xmlns:a16="http://schemas.microsoft.com/office/drawing/2014/main" id="{6DE4292B-337B-15D1-B22E-31B84623EF33}"/>
              </a:ext>
            </a:extLst>
          </p:cNvPr>
          <p:cNvSpPr txBox="1"/>
          <p:nvPr/>
        </p:nvSpPr>
        <p:spPr>
          <a:xfrm>
            <a:off x="3963342" y="4749415"/>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a:t>
            </a:r>
            <a:r>
              <a:rPr lang="en-US" altLang="ja-JP" sz="1400" b="1" dirty="0">
                <a:solidFill>
                  <a:schemeClr val="tx1">
                    <a:lumMod val="50000"/>
                    <a:lumOff val="50000"/>
                  </a:schemeClr>
                </a:solidFill>
              </a:rPr>
              <a:t>5</a:t>
            </a:r>
            <a:r>
              <a:rPr lang="ja-JP" altLang="en-US" sz="1400" b="1" dirty="0">
                <a:solidFill>
                  <a:schemeClr val="tx1">
                    <a:lumMod val="50000"/>
                    <a:lumOff val="50000"/>
                  </a:schemeClr>
                </a:solidFill>
              </a:rPr>
              <a:t>でリセット</a:t>
            </a:r>
          </a:p>
        </p:txBody>
      </p:sp>
      <p:sp>
        <p:nvSpPr>
          <p:cNvPr id="30" name="文本框 29">
            <a:extLst>
              <a:ext uri="{FF2B5EF4-FFF2-40B4-BE49-F238E27FC236}">
                <a16:creationId xmlns:a16="http://schemas.microsoft.com/office/drawing/2014/main" id="{AB94E26D-0646-BDE9-324D-C7442FE3A476}"/>
              </a:ext>
            </a:extLst>
          </p:cNvPr>
          <p:cNvSpPr txBox="1"/>
          <p:nvPr/>
        </p:nvSpPr>
        <p:spPr>
          <a:xfrm>
            <a:off x="4007104" y="5122410"/>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9</a:t>
            </a:r>
            <a:r>
              <a:rPr lang="en-US" altLang="zh-CN" sz="1400" b="1" dirty="0">
                <a:solidFill>
                  <a:schemeClr val="accent5">
                    <a:lumMod val="50000"/>
                  </a:schemeClr>
                </a:solidFill>
              </a:rPr>
              <a:t>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31" name="文本框 30">
            <a:extLst>
              <a:ext uri="{FF2B5EF4-FFF2-40B4-BE49-F238E27FC236}">
                <a16:creationId xmlns:a16="http://schemas.microsoft.com/office/drawing/2014/main" id="{66990AD3-F3EA-55A6-8B49-8D218A7C49BC}"/>
              </a:ext>
            </a:extLst>
          </p:cNvPr>
          <p:cNvSpPr txBox="1"/>
          <p:nvPr/>
        </p:nvSpPr>
        <p:spPr>
          <a:xfrm>
            <a:off x="4007104" y="5495405"/>
            <a:ext cx="7521380" cy="307777"/>
          </a:xfrm>
          <a:prstGeom prst="rect">
            <a:avLst/>
          </a:prstGeom>
          <a:noFill/>
        </p:spPr>
        <p:txBody>
          <a:bodyPr wrap="square">
            <a:spAutoFit/>
          </a:bodyPr>
          <a:lstStyle/>
          <a:p>
            <a:r>
              <a:rPr lang="en-US" altLang="zh-CN" sz="1400" b="1" dirty="0">
                <a:solidFill>
                  <a:schemeClr val="accent5">
                    <a:lumMod val="50000"/>
                  </a:schemeClr>
                </a:solidFill>
              </a:rPr>
              <a:t>&gt;&gt;&gt; 4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33" name="文本框 32">
            <a:extLst>
              <a:ext uri="{FF2B5EF4-FFF2-40B4-BE49-F238E27FC236}">
                <a16:creationId xmlns:a16="http://schemas.microsoft.com/office/drawing/2014/main" id="{33A1FD2D-734B-C40C-AFF5-A242EC0F1ACB}"/>
              </a:ext>
            </a:extLst>
          </p:cNvPr>
          <p:cNvSpPr txBox="1"/>
          <p:nvPr/>
        </p:nvSpPr>
        <p:spPr>
          <a:xfrm>
            <a:off x="6731758" y="5495405"/>
            <a:ext cx="5088128" cy="307777"/>
          </a:xfrm>
          <a:prstGeom prst="rect">
            <a:avLst/>
          </a:prstGeom>
          <a:noFill/>
        </p:spPr>
        <p:txBody>
          <a:bodyPr wrap="square">
            <a:spAutoFit/>
          </a:bodyPr>
          <a:lstStyle/>
          <a:p>
            <a:r>
              <a:rPr lang="ja-JP" altLang="en-US" sz="1400" b="1" dirty="0">
                <a:solidFill>
                  <a:schemeClr val="accent5">
                    <a:lumMod val="50000"/>
                  </a:schemeClr>
                </a:solidFill>
              </a:rPr>
              <a:t>（</a:t>
            </a:r>
            <a:r>
              <a:rPr lang="zh-CN" altLang="en-US" sz="1400" b="1" dirty="0">
                <a:solidFill>
                  <a:schemeClr val="accent5">
                    <a:lumMod val="50000"/>
                  </a:schemeClr>
                </a:solidFill>
              </a:rPr>
              <a:t>シードが固定されているため、これらの結果は常に 9 と 4 </a:t>
            </a:r>
            <a:r>
              <a:rPr lang="ja-JP" altLang="en-US" sz="1400" b="1" dirty="0">
                <a:solidFill>
                  <a:schemeClr val="accent5">
                    <a:lumMod val="50000"/>
                  </a:schemeClr>
                </a:solidFill>
              </a:rPr>
              <a:t>）</a:t>
            </a:r>
            <a:endParaRPr lang="zh-CN" altLang="en-US" sz="1400" b="1" dirty="0">
              <a:solidFill>
                <a:schemeClr val="accent5">
                  <a:lumMod val="50000"/>
                </a:schemeClr>
              </a:solidFill>
            </a:endParaRPr>
          </a:p>
        </p:txBody>
      </p:sp>
    </p:spTree>
    <p:extLst>
      <p:ext uri="{BB962C8B-B14F-4D97-AF65-F5344CB8AC3E}">
        <p14:creationId xmlns:p14="http://schemas.microsoft.com/office/powerpoint/2010/main" val="3960036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55.5: Reproducible random numbers: Seed and State</a:t>
            </a:r>
          </a:p>
        </p:txBody>
      </p:sp>
      <p:sp>
        <p:nvSpPr>
          <p:cNvPr id="20" name="文本框 19">
            <a:extLst>
              <a:ext uri="{FF2B5EF4-FFF2-40B4-BE49-F238E27FC236}">
                <a16:creationId xmlns:a16="http://schemas.microsoft.com/office/drawing/2014/main" id="{DC186E51-34A6-99DE-FED9-A5240E4617A2}"/>
              </a:ext>
            </a:extLst>
          </p:cNvPr>
          <p:cNvSpPr txBox="1"/>
          <p:nvPr/>
        </p:nvSpPr>
        <p:spPr>
          <a:xfrm>
            <a:off x="138176" y="703318"/>
            <a:ext cx="11513312" cy="338554"/>
          </a:xfrm>
          <a:prstGeom prst="rect">
            <a:avLst/>
          </a:prstGeom>
          <a:noFill/>
        </p:spPr>
        <p:txBody>
          <a:bodyPr wrap="square">
            <a:spAutoFit/>
          </a:bodyPr>
          <a:lstStyle/>
          <a:p>
            <a:pPr algn="l"/>
            <a:r>
              <a:rPr lang="ja-JP" altLang="en-US" sz="1600" b="1" i="0" dirty="0">
                <a:solidFill>
                  <a:schemeClr val="accent5">
                    <a:lumMod val="50000"/>
                  </a:schemeClr>
                </a:solidFill>
                <a:effectLst/>
                <a:latin typeface="Helvetica Neue"/>
              </a:rPr>
              <a:t>「新しいシードを使う」、「シードを</a:t>
            </a:r>
            <a:r>
              <a:rPr lang="en-US" altLang="ja-JP" sz="1600" b="1" i="0" dirty="0">
                <a:solidFill>
                  <a:schemeClr val="accent5">
                    <a:lumMod val="50000"/>
                  </a:schemeClr>
                </a:solidFill>
                <a:effectLst/>
                <a:latin typeface="Helvetica Neue"/>
              </a:rPr>
              <a:t>None</a:t>
            </a:r>
            <a:r>
              <a:rPr lang="ja-JP" altLang="en-US" sz="1600" b="1" i="0" dirty="0">
                <a:solidFill>
                  <a:schemeClr val="accent5">
                    <a:lumMod val="50000"/>
                  </a:schemeClr>
                </a:solidFill>
                <a:effectLst/>
                <a:latin typeface="Helvetica Neue"/>
              </a:rPr>
              <a:t>にする」または「シードを指定しない」→　新しい結果シーケンスが得られる</a:t>
            </a:r>
          </a:p>
        </p:txBody>
      </p:sp>
      <p:sp>
        <p:nvSpPr>
          <p:cNvPr id="24" name="矩形 23">
            <a:extLst>
              <a:ext uri="{FF2B5EF4-FFF2-40B4-BE49-F238E27FC236}">
                <a16:creationId xmlns:a16="http://schemas.microsoft.com/office/drawing/2014/main" id="{2E5B526A-1743-5DE2-3AC1-B9B6F01987C0}"/>
              </a:ext>
            </a:extLst>
          </p:cNvPr>
          <p:cNvSpPr/>
          <p:nvPr/>
        </p:nvSpPr>
        <p:spPr>
          <a:xfrm>
            <a:off x="106230" y="1320800"/>
            <a:ext cx="12005058" cy="4833881"/>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DC615D92-EC23-482D-E978-8FE89CBC8F56}"/>
              </a:ext>
            </a:extLst>
          </p:cNvPr>
          <p:cNvSpPr txBox="1"/>
          <p:nvPr/>
        </p:nvSpPr>
        <p:spPr>
          <a:xfrm>
            <a:off x="3919580" y="1910865"/>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a:t>
            </a:r>
            <a:r>
              <a:rPr lang="en-US" altLang="ja-JP" sz="1400" b="1" dirty="0">
                <a:solidFill>
                  <a:schemeClr val="tx1">
                    <a:lumMod val="50000"/>
                    <a:lumOff val="50000"/>
                  </a:schemeClr>
                </a:solidFill>
              </a:rPr>
              <a:t>5</a:t>
            </a:r>
            <a:r>
              <a:rPr lang="ja-JP" altLang="en-US" sz="1400" b="1" dirty="0">
                <a:solidFill>
                  <a:schemeClr val="tx1">
                    <a:lumMod val="50000"/>
                    <a:lumOff val="50000"/>
                  </a:schemeClr>
                </a:solidFill>
              </a:rPr>
              <a:t>で固定</a:t>
            </a:r>
          </a:p>
        </p:txBody>
      </p:sp>
      <p:sp>
        <p:nvSpPr>
          <p:cNvPr id="27" name="文本框 26">
            <a:extLst>
              <a:ext uri="{FF2B5EF4-FFF2-40B4-BE49-F238E27FC236}">
                <a16:creationId xmlns:a16="http://schemas.microsoft.com/office/drawing/2014/main" id="{C2AD51CE-61A3-BCC7-569B-DC66BBBE8D98}"/>
              </a:ext>
            </a:extLst>
          </p:cNvPr>
          <p:cNvSpPr txBox="1"/>
          <p:nvPr/>
        </p:nvSpPr>
        <p:spPr>
          <a:xfrm>
            <a:off x="3963342" y="2129971"/>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9</a:t>
            </a:r>
            <a:endParaRPr lang="en-US" altLang="ja-JP" sz="1400" b="1" dirty="0">
              <a:solidFill>
                <a:schemeClr val="tx1">
                  <a:lumMod val="50000"/>
                  <a:lumOff val="50000"/>
                </a:schemeClr>
              </a:solidFill>
            </a:endParaRPr>
          </a:p>
        </p:txBody>
      </p:sp>
      <p:sp>
        <p:nvSpPr>
          <p:cNvPr id="28" name="文本框 27">
            <a:extLst>
              <a:ext uri="{FF2B5EF4-FFF2-40B4-BE49-F238E27FC236}">
                <a16:creationId xmlns:a16="http://schemas.microsoft.com/office/drawing/2014/main" id="{3044AB01-4DD8-E7EC-BACC-B42C5286D5B3}"/>
              </a:ext>
            </a:extLst>
          </p:cNvPr>
          <p:cNvSpPr txBox="1"/>
          <p:nvPr/>
        </p:nvSpPr>
        <p:spPr>
          <a:xfrm>
            <a:off x="3963342" y="2322509"/>
            <a:ext cx="815922" cy="307777"/>
          </a:xfrm>
          <a:prstGeom prst="rect">
            <a:avLst/>
          </a:prstGeom>
          <a:noFill/>
        </p:spPr>
        <p:txBody>
          <a:bodyPr wrap="square">
            <a:spAutoFit/>
          </a:bodyPr>
          <a:lstStyle/>
          <a:p>
            <a:r>
              <a:rPr lang="en-US" altLang="zh-CN" sz="1400" b="1" dirty="0">
                <a:solidFill>
                  <a:schemeClr val="accent5">
                    <a:lumMod val="50000"/>
                  </a:schemeClr>
                </a:solidFill>
              </a:rPr>
              <a:t>&gt;&gt;&gt; 4</a:t>
            </a:r>
            <a:endParaRPr lang="en-US" altLang="ja-JP" sz="1400" b="1" dirty="0">
              <a:solidFill>
                <a:schemeClr val="tx1">
                  <a:lumMod val="50000"/>
                  <a:lumOff val="50000"/>
                </a:schemeClr>
              </a:solidFill>
            </a:endParaRPr>
          </a:p>
        </p:txBody>
      </p:sp>
      <p:sp>
        <p:nvSpPr>
          <p:cNvPr id="2" name="Rectangle 1">
            <a:extLst>
              <a:ext uri="{FF2B5EF4-FFF2-40B4-BE49-F238E27FC236}">
                <a16:creationId xmlns:a16="http://schemas.microsoft.com/office/drawing/2014/main" id="{47F2E9BD-B0BF-CD3E-CB76-801E8092EFF7}"/>
              </a:ext>
            </a:extLst>
          </p:cNvPr>
          <p:cNvSpPr>
            <a:spLocks noChangeArrowheads="1"/>
          </p:cNvSpPr>
          <p:nvPr/>
        </p:nvSpPr>
        <p:spPr bwMode="auto">
          <a:xfrm>
            <a:off x="818070" y="1429416"/>
            <a:ext cx="2897632"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random</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random.seed(</a:t>
            </a:r>
            <a:r>
              <a:rPr kumimoji="0" lang="zh-CN" altLang="zh-CN" sz="1400" b="0" i="0" u="none" strike="noStrike" cap="none" normalizeH="0" baseline="0" dirty="0">
                <a:ln>
                  <a:noFill/>
                </a:ln>
                <a:solidFill>
                  <a:srgbClr val="0000FF"/>
                </a:solidFill>
                <a:effectLst/>
                <a:latin typeface="Arial Unicode MS"/>
                <a:ea typeface="JetBrains Mono"/>
              </a:rPr>
              <a:t>5</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random.seed(</a:t>
            </a:r>
            <a:r>
              <a:rPr kumimoji="0" lang="zh-CN" altLang="zh-CN" sz="1400" b="0" i="0" u="none" strike="noStrike" cap="none" normalizeH="0" baseline="0" dirty="0">
                <a:ln>
                  <a:noFill/>
                </a:ln>
                <a:solidFill>
                  <a:srgbClr val="0000FF"/>
                </a:solidFill>
                <a:effectLst/>
                <a:latin typeface="Arial Unicode MS"/>
                <a:ea typeface="JetBrains Mono"/>
              </a:rPr>
              <a:t>5</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random.seed(</a:t>
            </a:r>
            <a:r>
              <a:rPr kumimoji="0" lang="zh-CN" altLang="zh-CN" sz="1400" b="0" i="0" u="none" strike="noStrike" cap="none" normalizeH="0" baseline="0" dirty="0">
                <a:ln>
                  <a:noFill/>
                </a:ln>
                <a:solidFill>
                  <a:srgbClr val="0000FF"/>
                </a:solidFill>
                <a:effectLst/>
                <a:latin typeface="Arial Unicode MS"/>
                <a:ea typeface="JetBrains Mono"/>
              </a:rPr>
              <a:t>16</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random.seed(</a:t>
            </a:r>
            <a:r>
              <a:rPr kumimoji="0" lang="zh-CN" altLang="zh-CN" sz="1400" b="1" i="0" u="none" strike="noStrike" cap="none" normalizeH="0" baseline="0" dirty="0">
                <a:ln>
                  <a:noFill/>
                </a:ln>
                <a:solidFill>
                  <a:srgbClr val="000080"/>
                </a:solidFill>
                <a:effectLst/>
                <a:latin typeface="Arial Unicode MS"/>
                <a:ea typeface="JetBrains Mono"/>
              </a:rPr>
              <a:t>None</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random.seed()</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(random.randrange(</a:t>
            </a:r>
            <a:r>
              <a:rPr kumimoji="0" lang="zh-CN" altLang="zh-CN" sz="1400" b="0" i="0" u="none" strike="noStrike" cap="none" normalizeH="0" baseline="0" dirty="0">
                <a:ln>
                  <a:noFill/>
                </a:ln>
                <a:solidFill>
                  <a:srgbClr val="0000FF"/>
                </a:solidFill>
                <a:effectLst/>
                <a:latin typeface="Arial Unicode MS"/>
                <a:ea typeface="JetBrains Mono"/>
              </a:rPr>
              <a:t>0</a:t>
            </a:r>
            <a:r>
              <a:rPr kumimoji="0" lang="zh-CN"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FF"/>
                </a:solidFill>
                <a:effectLst/>
                <a:latin typeface="Arial Unicode MS"/>
                <a:ea typeface="JetBrains Mono"/>
              </a:rPr>
              <a:t>10</a:t>
            </a:r>
            <a:r>
              <a:rPr kumimoji="0" lang="zh-CN" altLang="zh-CN" sz="1400" b="0" i="0" u="none" strike="noStrike" cap="none" normalizeH="0" baseline="0" dirty="0">
                <a:ln>
                  <a:noFill/>
                </a:ln>
                <a:solidFill>
                  <a:srgbClr val="000000"/>
                </a:solidFill>
                <a:effectLst/>
                <a:latin typeface="Arial Unicode MS"/>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BE1CE1B3-8C49-2A00-17E2-27FA4EE7A8DC}"/>
              </a:ext>
            </a:extLst>
          </p:cNvPr>
          <p:cNvSpPr txBox="1"/>
          <p:nvPr/>
        </p:nvSpPr>
        <p:spPr>
          <a:xfrm>
            <a:off x="3919580" y="2737846"/>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a:t>
            </a:r>
            <a:r>
              <a:rPr lang="en-US" altLang="ja-JP" sz="1400" b="1" dirty="0">
                <a:solidFill>
                  <a:schemeClr val="tx1">
                    <a:lumMod val="50000"/>
                    <a:lumOff val="50000"/>
                  </a:schemeClr>
                </a:solidFill>
              </a:rPr>
              <a:t>5</a:t>
            </a:r>
            <a:r>
              <a:rPr lang="ja-JP" altLang="en-US" sz="1400" b="1" dirty="0">
                <a:solidFill>
                  <a:schemeClr val="tx1">
                    <a:lumMod val="50000"/>
                    <a:lumOff val="50000"/>
                  </a:schemeClr>
                </a:solidFill>
              </a:rPr>
              <a:t>で固定</a:t>
            </a:r>
          </a:p>
        </p:txBody>
      </p:sp>
      <p:sp>
        <p:nvSpPr>
          <p:cNvPr id="5" name="文本框 4">
            <a:extLst>
              <a:ext uri="{FF2B5EF4-FFF2-40B4-BE49-F238E27FC236}">
                <a16:creationId xmlns:a16="http://schemas.microsoft.com/office/drawing/2014/main" id="{0D1976E1-700D-6129-3774-0F7412CEC9CA}"/>
              </a:ext>
            </a:extLst>
          </p:cNvPr>
          <p:cNvSpPr txBox="1"/>
          <p:nvPr/>
        </p:nvSpPr>
        <p:spPr>
          <a:xfrm>
            <a:off x="3963342" y="2956952"/>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9</a:t>
            </a:r>
            <a:endParaRPr lang="en-US" altLang="ja-JP" sz="1400" b="1" dirty="0">
              <a:solidFill>
                <a:schemeClr val="tx1">
                  <a:lumMod val="50000"/>
                  <a:lumOff val="50000"/>
                </a:schemeClr>
              </a:solidFill>
            </a:endParaRPr>
          </a:p>
        </p:txBody>
      </p:sp>
      <p:sp>
        <p:nvSpPr>
          <p:cNvPr id="6" name="文本框 5">
            <a:extLst>
              <a:ext uri="{FF2B5EF4-FFF2-40B4-BE49-F238E27FC236}">
                <a16:creationId xmlns:a16="http://schemas.microsoft.com/office/drawing/2014/main" id="{0909BFD8-99CD-FE3E-8422-8557D6ECB44A}"/>
              </a:ext>
            </a:extLst>
          </p:cNvPr>
          <p:cNvSpPr txBox="1"/>
          <p:nvPr/>
        </p:nvSpPr>
        <p:spPr>
          <a:xfrm>
            <a:off x="3963342" y="3149490"/>
            <a:ext cx="815922" cy="307777"/>
          </a:xfrm>
          <a:prstGeom prst="rect">
            <a:avLst/>
          </a:prstGeom>
          <a:noFill/>
        </p:spPr>
        <p:txBody>
          <a:bodyPr wrap="square">
            <a:spAutoFit/>
          </a:bodyPr>
          <a:lstStyle/>
          <a:p>
            <a:r>
              <a:rPr lang="en-US" altLang="zh-CN" sz="1400" b="1" dirty="0">
                <a:solidFill>
                  <a:schemeClr val="accent5">
                    <a:lumMod val="50000"/>
                  </a:schemeClr>
                </a:solidFill>
              </a:rPr>
              <a:t>&gt;&gt;&gt; 4</a:t>
            </a:r>
            <a:endParaRPr lang="en-US" altLang="ja-JP" sz="1400" b="1" dirty="0">
              <a:solidFill>
                <a:schemeClr val="tx1">
                  <a:lumMod val="50000"/>
                  <a:lumOff val="50000"/>
                </a:schemeClr>
              </a:solidFill>
            </a:endParaRPr>
          </a:p>
        </p:txBody>
      </p:sp>
      <p:sp>
        <p:nvSpPr>
          <p:cNvPr id="8" name="文本框 7">
            <a:extLst>
              <a:ext uri="{FF2B5EF4-FFF2-40B4-BE49-F238E27FC236}">
                <a16:creationId xmlns:a16="http://schemas.microsoft.com/office/drawing/2014/main" id="{40911062-510A-C214-392E-553019B7DB6F}"/>
              </a:ext>
            </a:extLst>
          </p:cNvPr>
          <p:cNvSpPr txBox="1"/>
          <p:nvPr/>
        </p:nvSpPr>
        <p:spPr>
          <a:xfrm>
            <a:off x="3915516" y="3564827"/>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a:t>
            </a:r>
            <a:r>
              <a:rPr lang="en-US" altLang="ja-JP" sz="1400" b="1" dirty="0">
                <a:solidFill>
                  <a:schemeClr val="tx1">
                    <a:lumMod val="50000"/>
                    <a:lumOff val="50000"/>
                  </a:schemeClr>
                </a:solidFill>
              </a:rPr>
              <a:t>16</a:t>
            </a:r>
            <a:r>
              <a:rPr lang="ja-JP" altLang="en-US" sz="1400" b="1" dirty="0">
                <a:solidFill>
                  <a:schemeClr val="tx1">
                    <a:lumMod val="50000"/>
                    <a:lumOff val="50000"/>
                  </a:schemeClr>
                </a:solidFill>
              </a:rPr>
              <a:t>で固定</a:t>
            </a:r>
          </a:p>
        </p:txBody>
      </p:sp>
      <p:sp>
        <p:nvSpPr>
          <p:cNvPr id="9" name="文本框 8">
            <a:extLst>
              <a:ext uri="{FF2B5EF4-FFF2-40B4-BE49-F238E27FC236}">
                <a16:creationId xmlns:a16="http://schemas.microsoft.com/office/drawing/2014/main" id="{9A74946A-810A-6ED8-1F74-AD220619671C}"/>
              </a:ext>
            </a:extLst>
          </p:cNvPr>
          <p:cNvSpPr txBox="1"/>
          <p:nvPr/>
        </p:nvSpPr>
        <p:spPr>
          <a:xfrm>
            <a:off x="3959278" y="3783933"/>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5</a:t>
            </a:r>
            <a:endParaRPr lang="en-US" altLang="ja-JP" sz="1400" b="1" dirty="0">
              <a:solidFill>
                <a:schemeClr val="tx1">
                  <a:lumMod val="50000"/>
                  <a:lumOff val="50000"/>
                </a:schemeClr>
              </a:solidFill>
            </a:endParaRPr>
          </a:p>
        </p:txBody>
      </p:sp>
      <p:sp>
        <p:nvSpPr>
          <p:cNvPr id="10" name="文本框 9">
            <a:extLst>
              <a:ext uri="{FF2B5EF4-FFF2-40B4-BE49-F238E27FC236}">
                <a16:creationId xmlns:a16="http://schemas.microsoft.com/office/drawing/2014/main" id="{DFB51F5D-9DC4-143B-DD80-281797C130B9}"/>
              </a:ext>
            </a:extLst>
          </p:cNvPr>
          <p:cNvSpPr txBox="1"/>
          <p:nvPr/>
        </p:nvSpPr>
        <p:spPr>
          <a:xfrm>
            <a:off x="3959278" y="3976471"/>
            <a:ext cx="815922" cy="307777"/>
          </a:xfrm>
          <a:prstGeom prst="rect">
            <a:avLst/>
          </a:prstGeom>
          <a:noFill/>
        </p:spPr>
        <p:txBody>
          <a:bodyPr wrap="square">
            <a:spAutoFit/>
          </a:bodyPr>
          <a:lstStyle/>
          <a:p>
            <a:r>
              <a:rPr lang="en-US" altLang="zh-CN" sz="1400" b="1" dirty="0">
                <a:solidFill>
                  <a:schemeClr val="accent5">
                    <a:lumMod val="50000"/>
                  </a:schemeClr>
                </a:solidFill>
              </a:rPr>
              <a:t>&gt;&gt;&gt; 7</a:t>
            </a:r>
            <a:endParaRPr lang="en-US" altLang="ja-JP" sz="1400" b="1" dirty="0">
              <a:solidFill>
                <a:schemeClr val="tx1">
                  <a:lumMod val="50000"/>
                  <a:lumOff val="50000"/>
                </a:schemeClr>
              </a:solidFill>
            </a:endParaRPr>
          </a:p>
        </p:txBody>
      </p:sp>
      <p:cxnSp>
        <p:nvCxnSpPr>
          <p:cNvPr id="12" name="连接符: 曲线 11">
            <a:extLst>
              <a:ext uri="{FF2B5EF4-FFF2-40B4-BE49-F238E27FC236}">
                <a16:creationId xmlns:a16="http://schemas.microsoft.com/office/drawing/2014/main" id="{4A1F0308-3AA2-7541-6958-CC1E773B941C}"/>
              </a:ext>
            </a:extLst>
          </p:cNvPr>
          <p:cNvCxnSpPr>
            <a:cxnSpLocks/>
          </p:cNvCxnSpPr>
          <p:nvPr/>
        </p:nvCxnSpPr>
        <p:spPr>
          <a:xfrm rot="10800000" flipV="1">
            <a:off x="805370" y="4633201"/>
            <a:ext cx="12700" cy="826981"/>
          </a:xfrm>
          <a:prstGeom prst="curvedConnector3">
            <a:avLst>
              <a:gd name="adj1" fmla="val 3816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F67C5ED-B17F-AABD-64D0-506C689FE7B0}"/>
              </a:ext>
            </a:extLst>
          </p:cNvPr>
          <p:cNvSpPr txBox="1"/>
          <p:nvPr/>
        </p:nvSpPr>
        <p:spPr>
          <a:xfrm>
            <a:off x="138176" y="4892802"/>
            <a:ext cx="732088" cy="307777"/>
          </a:xfrm>
          <a:prstGeom prst="rect">
            <a:avLst/>
          </a:prstGeom>
          <a:solidFill>
            <a:schemeClr val="bg1"/>
          </a:solidFill>
        </p:spPr>
        <p:txBody>
          <a:bodyPr wrap="square">
            <a:spAutoFit/>
          </a:bodyPr>
          <a:lstStyle/>
          <a:p>
            <a:r>
              <a:rPr lang="ja-JP" altLang="en-US" sz="1400" b="1" i="0" dirty="0">
                <a:solidFill>
                  <a:schemeClr val="accent5">
                    <a:lumMod val="50000"/>
                  </a:schemeClr>
                </a:solidFill>
                <a:effectLst/>
                <a:latin typeface="Helvetica Neue"/>
              </a:rPr>
              <a:t>等しい</a:t>
            </a:r>
            <a:endParaRPr lang="zh-CN" altLang="en-US" sz="1400" dirty="0"/>
          </a:p>
        </p:txBody>
      </p:sp>
      <p:sp>
        <p:nvSpPr>
          <p:cNvPr id="19" name="文本框 18">
            <a:extLst>
              <a:ext uri="{FF2B5EF4-FFF2-40B4-BE49-F238E27FC236}">
                <a16:creationId xmlns:a16="http://schemas.microsoft.com/office/drawing/2014/main" id="{6848DCC9-7209-9238-CD5F-399304F7EFBC}"/>
              </a:ext>
            </a:extLst>
          </p:cNvPr>
          <p:cNvSpPr txBox="1"/>
          <p:nvPr/>
        </p:nvSpPr>
        <p:spPr>
          <a:xfrm>
            <a:off x="3958543" y="4457777"/>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a:t>
            </a:r>
            <a:r>
              <a:rPr lang="en-US" altLang="ja-JP" sz="1400" b="1" dirty="0">
                <a:solidFill>
                  <a:schemeClr val="tx1">
                    <a:lumMod val="50000"/>
                    <a:lumOff val="50000"/>
                  </a:schemeClr>
                </a:solidFill>
              </a:rPr>
              <a:t>None</a:t>
            </a:r>
            <a:r>
              <a:rPr lang="ja-JP" altLang="en-US" sz="1400" b="1" dirty="0">
                <a:solidFill>
                  <a:schemeClr val="tx1">
                    <a:lumMod val="50000"/>
                    <a:lumOff val="50000"/>
                  </a:schemeClr>
                </a:solidFill>
              </a:rPr>
              <a:t>にする</a:t>
            </a:r>
          </a:p>
        </p:txBody>
      </p:sp>
      <p:sp>
        <p:nvSpPr>
          <p:cNvPr id="21" name="文本框 20">
            <a:extLst>
              <a:ext uri="{FF2B5EF4-FFF2-40B4-BE49-F238E27FC236}">
                <a16:creationId xmlns:a16="http://schemas.microsoft.com/office/drawing/2014/main" id="{292202CD-F284-E97E-E41D-D2215FC0F88C}"/>
              </a:ext>
            </a:extLst>
          </p:cNvPr>
          <p:cNvSpPr txBox="1"/>
          <p:nvPr/>
        </p:nvSpPr>
        <p:spPr>
          <a:xfrm>
            <a:off x="4002305" y="4676883"/>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7</a:t>
            </a:r>
            <a:endParaRPr lang="en-US" altLang="ja-JP" sz="1400" b="1" dirty="0">
              <a:solidFill>
                <a:schemeClr val="tx1">
                  <a:lumMod val="50000"/>
                  <a:lumOff val="50000"/>
                </a:schemeClr>
              </a:solidFill>
            </a:endParaRPr>
          </a:p>
        </p:txBody>
      </p:sp>
      <p:sp>
        <p:nvSpPr>
          <p:cNvPr id="22" name="文本框 21">
            <a:extLst>
              <a:ext uri="{FF2B5EF4-FFF2-40B4-BE49-F238E27FC236}">
                <a16:creationId xmlns:a16="http://schemas.microsoft.com/office/drawing/2014/main" id="{FE664DF5-DB9E-01A8-1A41-369D985875BB}"/>
              </a:ext>
            </a:extLst>
          </p:cNvPr>
          <p:cNvSpPr txBox="1"/>
          <p:nvPr/>
        </p:nvSpPr>
        <p:spPr>
          <a:xfrm>
            <a:off x="4002305" y="4869421"/>
            <a:ext cx="815922" cy="307777"/>
          </a:xfrm>
          <a:prstGeom prst="rect">
            <a:avLst/>
          </a:prstGeom>
          <a:noFill/>
        </p:spPr>
        <p:txBody>
          <a:bodyPr wrap="square">
            <a:spAutoFit/>
          </a:bodyPr>
          <a:lstStyle/>
          <a:p>
            <a:r>
              <a:rPr lang="en-US" altLang="zh-CN" sz="1400" b="1" dirty="0">
                <a:solidFill>
                  <a:schemeClr val="accent5">
                    <a:lumMod val="50000"/>
                  </a:schemeClr>
                </a:solidFill>
              </a:rPr>
              <a:t>&gt;&gt;&gt; 4</a:t>
            </a:r>
            <a:endParaRPr lang="en-US" altLang="ja-JP" sz="1400" b="1" dirty="0">
              <a:solidFill>
                <a:schemeClr val="tx1">
                  <a:lumMod val="50000"/>
                  <a:lumOff val="50000"/>
                </a:schemeClr>
              </a:solidFill>
            </a:endParaRPr>
          </a:p>
        </p:txBody>
      </p:sp>
      <p:sp>
        <p:nvSpPr>
          <p:cNvPr id="32" name="文本框 31">
            <a:extLst>
              <a:ext uri="{FF2B5EF4-FFF2-40B4-BE49-F238E27FC236}">
                <a16:creationId xmlns:a16="http://schemas.microsoft.com/office/drawing/2014/main" id="{3234831D-A45D-56AA-17F6-011A552F341D}"/>
              </a:ext>
            </a:extLst>
          </p:cNvPr>
          <p:cNvSpPr txBox="1"/>
          <p:nvPr/>
        </p:nvSpPr>
        <p:spPr>
          <a:xfrm>
            <a:off x="3958543" y="5316202"/>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乱数シードを指定しない</a:t>
            </a:r>
          </a:p>
        </p:txBody>
      </p:sp>
      <p:sp>
        <p:nvSpPr>
          <p:cNvPr id="34" name="文本框 33">
            <a:extLst>
              <a:ext uri="{FF2B5EF4-FFF2-40B4-BE49-F238E27FC236}">
                <a16:creationId xmlns:a16="http://schemas.microsoft.com/office/drawing/2014/main" id="{CF59981F-30D2-3AED-82C7-4218DF4019C9}"/>
              </a:ext>
            </a:extLst>
          </p:cNvPr>
          <p:cNvSpPr txBox="1"/>
          <p:nvPr/>
        </p:nvSpPr>
        <p:spPr>
          <a:xfrm>
            <a:off x="4002305" y="5535308"/>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7</a:t>
            </a:r>
            <a:endParaRPr lang="en-US" altLang="ja-JP" sz="1400" b="1" dirty="0">
              <a:solidFill>
                <a:schemeClr val="tx1">
                  <a:lumMod val="50000"/>
                  <a:lumOff val="50000"/>
                </a:schemeClr>
              </a:solidFill>
            </a:endParaRPr>
          </a:p>
        </p:txBody>
      </p:sp>
      <p:sp>
        <p:nvSpPr>
          <p:cNvPr id="35" name="文本框 34">
            <a:extLst>
              <a:ext uri="{FF2B5EF4-FFF2-40B4-BE49-F238E27FC236}">
                <a16:creationId xmlns:a16="http://schemas.microsoft.com/office/drawing/2014/main" id="{F17E5BF1-3EDB-DA8F-68C2-0EE31B12078C}"/>
              </a:ext>
            </a:extLst>
          </p:cNvPr>
          <p:cNvSpPr txBox="1"/>
          <p:nvPr/>
        </p:nvSpPr>
        <p:spPr>
          <a:xfrm>
            <a:off x="4002305" y="5727846"/>
            <a:ext cx="815922" cy="307777"/>
          </a:xfrm>
          <a:prstGeom prst="rect">
            <a:avLst/>
          </a:prstGeom>
          <a:noFill/>
        </p:spPr>
        <p:txBody>
          <a:bodyPr wrap="square">
            <a:spAutoFit/>
          </a:bodyPr>
          <a:lstStyle/>
          <a:p>
            <a:r>
              <a:rPr lang="en-US" altLang="zh-CN" sz="1400" b="1" dirty="0">
                <a:solidFill>
                  <a:schemeClr val="accent5">
                    <a:lumMod val="50000"/>
                  </a:schemeClr>
                </a:solidFill>
              </a:rPr>
              <a:t>&gt;&gt;&gt; 4</a:t>
            </a:r>
            <a:endParaRPr lang="en-US" altLang="ja-JP" sz="1400" b="1" dirty="0">
              <a:solidFill>
                <a:schemeClr val="tx1">
                  <a:lumMod val="50000"/>
                  <a:lumOff val="50000"/>
                </a:schemeClr>
              </a:solidFill>
            </a:endParaRPr>
          </a:p>
        </p:txBody>
      </p:sp>
    </p:spTree>
    <p:extLst>
      <p:ext uri="{BB962C8B-B14F-4D97-AF65-F5344CB8AC3E}">
        <p14:creationId xmlns:p14="http://schemas.microsoft.com/office/powerpoint/2010/main" val="239441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0" y="44950"/>
            <a:ext cx="9393961"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55.5: Reproducible random numbers: Seed and State</a:t>
            </a:r>
          </a:p>
        </p:txBody>
      </p:sp>
      <p:sp>
        <p:nvSpPr>
          <p:cNvPr id="20" name="文本框 19">
            <a:extLst>
              <a:ext uri="{FF2B5EF4-FFF2-40B4-BE49-F238E27FC236}">
                <a16:creationId xmlns:a16="http://schemas.microsoft.com/office/drawing/2014/main" id="{DC186E51-34A6-99DE-FED9-A5240E4617A2}"/>
              </a:ext>
            </a:extLst>
          </p:cNvPr>
          <p:cNvSpPr txBox="1"/>
          <p:nvPr/>
        </p:nvSpPr>
        <p:spPr>
          <a:xfrm>
            <a:off x="138176" y="782565"/>
            <a:ext cx="10285984" cy="369332"/>
          </a:xfrm>
          <a:prstGeom prst="rect">
            <a:avLst/>
          </a:prstGeom>
          <a:noFill/>
        </p:spPr>
        <p:txBody>
          <a:bodyPr wrap="square">
            <a:spAutoFit/>
          </a:bodyPr>
          <a:lstStyle/>
          <a:p>
            <a:pPr algn="l"/>
            <a:r>
              <a:rPr lang="en-US" altLang="ja-JP" b="1" dirty="0" err="1">
                <a:solidFill>
                  <a:schemeClr val="accent5">
                    <a:lumMod val="50000"/>
                  </a:schemeClr>
                </a:solidFill>
                <a:latin typeface="Arial Unicode MS"/>
              </a:rPr>
              <a:t>random.getstate</a:t>
            </a:r>
            <a:r>
              <a:rPr lang="en-US" altLang="ja-JP" b="1" dirty="0">
                <a:solidFill>
                  <a:schemeClr val="accent5">
                    <a:lumMod val="50000"/>
                  </a:schemeClr>
                </a:solidFill>
                <a:latin typeface="Arial Unicode MS"/>
              </a:rPr>
              <a:t>() </a:t>
            </a:r>
            <a:r>
              <a:rPr lang="ja-JP" altLang="en-US" b="1" dirty="0">
                <a:solidFill>
                  <a:schemeClr val="accent5">
                    <a:lumMod val="50000"/>
                  </a:schemeClr>
                </a:solidFill>
                <a:latin typeface="Arial Unicode MS"/>
              </a:rPr>
              <a:t>と </a:t>
            </a:r>
            <a:r>
              <a:rPr lang="en-US" altLang="ja-JP" b="1" dirty="0" err="1">
                <a:solidFill>
                  <a:schemeClr val="accent5">
                    <a:lumMod val="50000"/>
                  </a:schemeClr>
                </a:solidFill>
                <a:latin typeface="Arial Unicode MS"/>
              </a:rPr>
              <a:t>random.setstate</a:t>
            </a:r>
            <a:r>
              <a:rPr lang="en-US" altLang="ja-JP" b="1" dirty="0">
                <a:solidFill>
                  <a:schemeClr val="accent5">
                    <a:lumMod val="50000"/>
                  </a:schemeClr>
                </a:solidFill>
                <a:latin typeface="Arial Unicode MS"/>
              </a:rPr>
              <a:t>() </a:t>
            </a:r>
            <a:r>
              <a:rPr lang="ja-JP" altLang="en-US" b="1" dirty="0">
                <a:solidFill>
                  <a:schemeClr val="accent5">
                    <a:lumMod val="50000"/>
                  </a:schemeClr>
                </a:solidFill>
                <a:latin typeface="Arial Unicode MS"/>
              </a:rPr>
              <a:t>を使用して以前の乱数状態に戻ることができる</a:t>
            </a:r>
          </a:p>
        </p:txBody>
      </p:sp>
      <p:sp>
        <p:nvSpPr>
          <p:cNvPr id="24" name="矩形 23">
            <a:extLst>
              <a:ext uri="{FF2B5EF4-FFF2-40B4-BE49-F238E27FC236}">
                <a16:creationId xmlns:a16="http://schemas.microsoft.com/office/drawing/2014/main" id="{2E5B526A-1743-5DE2-3AC1-B9B6F01987C0}"/>
              </a:ext>
            </a:extLst>
          </p:cNvPr>
          <p:cNvSpPr/>
          <p:nvPr/>
        </p:nvSpPr>
        <p:spPr>
          <a:xfrm>
            <a:off x="106230" y="1877568"/>
            <a:ext cx="12005058" cy="3805689"/>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DC615D92-EC23-482D-E978-8FE89CBC8F56}"/>
              </a:ext>
            </a:extLst>
          </p:cNvPr>
          <p:cNvSpPr txBox="1"/>
          <p:nvPr/>
        </p:nvSpPr>
        <p:spPr>
          <a:xfrm>
            <a:off x="4007104" y="2544660"/>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現在の乱数状態を取得して変数に保存</a:t>
            </a:r>
          </a:p>
        </p:txBody>
      </p:sp>
      <p:sp>
        <p:nvSpPr>
          <p:cNvPr id="27" name="文本框 26">
            <a:extLst>
              <a:ext uri="{FF2B5EF4-FFF2-40B4-BE49-F238E27FC236}">
                <a16:creationId xmlns:a16="http://schemas.microsoft.com/office/drawing/2014/main" id="{C2AD51CE-61A3-BCC7-569B-DC66BBBE8D98}"/>
              </a:ext>
            </a:extLst>
          </p:cNvPr>
          <p:cNvSpPr txBox="1"/>
          <p:nvPr/>
        </p:nvSpPr>
        <p:spPr>
          <a:xfrm>
            <a:off x="4007104" y="2907960"/>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5</a:t>
            </a:r>
            <a:r>
              <a:rPr lang="en-US" altLang="zh-CN" sz="1400" b="1" dirty="0">
                <a:solidFill>
                  <a:schemeClr val="accent5">
                    <a:lumMod val="50000"/>
                  </a:schemeClr>
                </a:solidFill>
              </a:rPr>
              <a:t>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28" name="文本框 27">
            <a:extLst>
              <a:ext uri="{FF2B5EF4-FFF2-40B4-BE49-F238E27FC236}">
                <a16:creationId xmlns:a16="http://schemas.microsoft.com/office/drawing/2014/main" id="{3044AB01-4DD8-E7EC-BACC-B42C5286D5B3}"/>
              </a:ext>
            </a:extLst>
          </p:cNvPr>
          <p:cNvSpPr txBox="1"/>
          <p:nvPr/>
        </p:nvSpPr>
        <p:spPr>
          <a:xfrm>
            <a:off x="4007104" y="3291072"/>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8</a:t>
            </a:r>
            <a:r>
              <a:rPr lang="en-US" altLang="zh-CN" sz="1400" b="1" dirty="0">
                <a:solidFill>
                  <a:schemeClr val="accent5">
                    <a:lumMod val="50000"/>
                  </a:schemeClr>
                </a:solidFill>
              </a:rPr>
              <a:t>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29" name="文本框 28">
            <a:extLst>
              <a:ext uri="{FF2B5EF4-FFF2-40B4-BE49-F238E27FC236}">
                <a16:creationId xmlns:a16="http://schemas.microsoft.com/office/drawing/2014/main" id="{6DE4292B-337B-15D1-B22E-31B84623EF33}"/>
              </a:ext>
            </a:extLst>
          </p:cNvPr>
          <p:cNvSpPr txBox="1"/>
          <p:nvPr/>
        </p:nvSpPr>
        <p:spPr>
          <a:xfrm>
            <a:off x="3963342" y="4031630"/>
            <a:ext cx="4265315"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以前の乱数状態を現在の乱数状態として設置</a:t>
            </a:r>
          </a:p>
        </p:txBody>
      </p:sp>
      <p:sp>
        <p:nvSpPr>
          <p:cNvPr id="30" name="文本框 29">
            <a:extLst>
              <a:ext uri="{FF2B5EF4-FFF2-40B4-BE49-F238E27FC236}">
                <a16:creationId xmlns:a16="http://schemas.microsoft.com/office/drawing/2014/main" id="{AB94E26D-0646-BDE9-324D-C7442FE3A476}"/>
              </a:ext>
            </a:extLst>
          </p:cNvPr>
          <p:cNvSpPr txBox="1"/>
          <p:nvPr/>
        </p:nvSpPr>
        <p:spPr>
          <a:xfrm>
            <a:off x="3963342" y="4366853"/>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5</a:t>
            </a:r>
            <a:r>
              <a:rPr lang="en-US" altLang="zh-CN" sz="1400" b="1" dirty="0">
                <a:solidFill>
                  <a:schemeClr val="accent5">
                    <a:lumMod val="50000"/>
                  </a:schemeClr>
                </a:solidFill>
              </a:rPr>
              <a:t>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31" name="文本框 30">
            <a:extLst>
              <a:ext uri="{FF2B5EF4-FFF2-40B4-BE49-F238E27FC236}">
                <a16:creationId xmlns:a16="http://schemas.microsoft.com/office/drawing/2014/main" id="{66990AD3-F3EA-55A6-8B49-8D218A7C49BC}"/>
              </a:ext>
            </a:extLst>
          </p:cNvPr>
          <p:cNvSpPr txBox="1"/>
          <p:nvPr/>
        </p:nvSpPr>
        <p:spPr>
          <a:xfrm>
            <a:off x="3963342" y="4739848"/>
            <a:ext cx="7521380" cy="307777"/>
          </a:xfrm>
          <a:prstGeom prst="rect">
            <a:avLst/>
          </a:prstGeom>
          <a:noFill/>
        </p:spPr>
        <p:txBody>
          <a:bodyPr wrap="square">
            <a:spAutoFit/>
          </a:bodyPr>
          <a:lstStyle/>
          <a:p>
            <a:r>
              <a:rPr lang="en-US" altLang="zh-CN" sz="1400" b="1" dirty="0">
                <a:solidFill>
                  <a:schemeClr val="accent5">
                    <a:lumMod val="50000"/>
                  </a:schemeClr>
                </a:solidFill>
              </a:rPr>
              <a:t>&gt;&gt;&gt; </a:t>
            </a:r>
            <a:r>
              <a:rPr lang="en-US" altLang="ja-JP" sz="1400" b="1" dirty="0">
                <a:solidFill>
                  <a:schemeClr val="accent5">
                    <a:lumMod val="50000"/>
                  </a:schemeClr>
                </a:solidFill>
              </a:rPr>
              <a:t>8</a:t>
            </a:r>
            <a:r>
              <a:rPr lang="en-US" altLang="zh-CN" sz="1400" b="1" dirty="0">
                <a:solidFill>
                  <a:schemeClr val="accent5">
                    <a:lumMod val="50000"/>
                  </a:schemeClr>
                </a:solidFill>
              </a:rPr>
              <a:t>  </a:t>
            </a:r>
            <a:r>
              <a:rPr lang="en-US" altLang="zh-CN" sz="1400" b="1" dirty="0">
                <a:solidFill>
                  <a:schemeClr val="tx1">
                    <a:lumMod val="50000"/>
                    <a:lumOff val="50000"/>
                  </a:schemeClr>
                </a:solidFill>
              </a:rPr>
              <a:t>#[</a:t>
            </a:r>
            <a:r>
              <a:rPr lang="en-US" altLang="ja-JP" sz="1400" b="1" dirty="0">
                <a:solidFill>
                  <a:schemeClr val="tx1">
                    <a:lumMod val="50000"/>
                    <a:lumOff val="50000"/>
                  </a:schemeClr>
                </a:solidFill>
              </a:rPr>
              <a:t>0, 9]</a:t>
            </a:r>
            <a:r>
              <a:rPr lang="ja-JP" altLang="en-US" sz="1400" b="1" dirty="0">
                <a:solidFill>
                  <a:schemeClr val="tx1">
                    <a:lumMod val="50000"/>
                    <a:lumOff val="50000"/>
                  </a:schemeClr>
                </a:solidFill>
              </a:rPr>
              <a:t>から一つの整数を返す</a:t>
            </a:r>
            <a:endParaRPr lang="en-US" altLang="ja-JP" sz="1400" b="1" dirty="0">
              <a:solidFill>
                <a:schemeClr val="tx1">
                  <a:lumMod val="50000"/>
                  <a:lumOff val="50000"/>
                </a:schemeClr>
              </a:solidFill>
            </a:endParaRPr>
          </a:p>
        </p:txBody>
      </p:sp>
      <p:sp>
        <p:nvSpPr>
          <p:cNvPr id="33" name="文本框 32">
            <a:extLst>
              <a:ext uri="{FF2B5EF4-FFF2-40B4-BE49-F238E27FC236}">
                <a16:creationId xmlns:a16="http://schemas.microsoft.com/office/drawing/2014/main" id="{33A1FD2D-734B-C40C-AFF5-A242EC0F1ACB}"/>
              </a:ext>
            </a:extLst>
          </p:cNvPr>
          <p:cNvSpPr txBox="1"/>
          <p:nvPr/>
        </p:nvSpPr>
        <p:spPr>
          <a:xfrm>
            <a:off x="6709876" y="4739847"/>
            <a:ext cx="5375893" cy="307777"/>
          </a:xfrm>
          <a:prstGeom prst="rect">
            <a:avLst/>
          </a:prstGeom>
          <a:noFill/>
        </p:spPr>
        <p:txBody>
          <a:bodyPr wrap="square">
            <a:spAutoFit/>
          </a:bodyPr>
          <a:lstStyle/>
          <a:p>
            <a:r>
              <a:rPr lang="ja-JP" altLang="en-US" sz="1400" b="1" dirty="0">
                <a:solidFill>
                  <a:schemeClr val="accent5">
                    <a:lumMod val="50000"/>
                  </a:schemeClr>
                </a:solidFill>
              </a:rPr>
              <a:t>（以前の乱数状態を使っている</a:t>
            </a:r>
            <a:r>
              <a:rPr lang="zh-CN" altLang="en-US" sz="1400" b="1" dirty="0">
                <a:solidFill>
                  <a:schemeClr val="accent5">
                    <a:lumMod val="50000"/>
                  </a:schemeClr>
                </a:solidFill>
              </a:rPr>
              <a:t>ため、</a:t>
            </a:r>
            <a:r>
              <a:rPr lang="ja-JP" altLang="en-US" sz="1400" b="1" dirty="0">
                <a:solidFill>
                  <a:schemeClr val="accent5">
                    <a:lumMod val="50000"/>
                  </a:schemeClr>
                </a:solidFill>
              </a:rPr>
              <a:t>こちら</a:t>
            </a:r>
            <a:r>
              <a:rPr lang="zh-CN" altLang="en-US" sz="1400" b="1" dirty="0">
                <a:solidFill>
                  <a:schemeClr val="accent5">
                    <a:lumMod val="50000"/>
                  </a:schemeClr>
                </a:solidFill>
              </a:rPr>
              <a:t>の結果</a:t>
            </a:r>
            <a:r>
              <a:rPr lang="ja-JP" altLang="en-US" sz="1400" b="1" dirty="0">
                <a:solidFill>
                  <a:schemeClr val="accent5">
                    <a:lumMod val="50000"/>
                  </a:schemeClr>
                </a:solidFill>
              </a:rPr>
              <a:t>も</a:t>
            </a:r>
            <a:r>
              <a:rPr lang="en-US" altLang="ja-JP" sz="1400" b="1" dirty="0">
                <a:solidFill>
                  <a:schemeClr val="accent5">
                    <a:lumMod val="50000"/>
                  </a:schemeClr>
                </a:solidFill>
              </a:rPr>
              <a:t>5</a:t>
            </a:r>
            <a:r>
              <a:rPr lang="zh-CN" altLang="en-US" sz="1400" b="1" dirty="0">
                <a:solidFill>
                  <a:schemeClr val="accent5">
                    <a:lumMod val="50000"/>
                  </a:schemeClr>
                </a:solidFill>
              </a:rPr>
              <a:t>と</a:t>
            </a:r>
            <a:r>
              <a:rPr lang="en-US" altLang="ja-JP" sz="1400" b="1" dirty="0">
                <a:solidFill>
                  <a:schemeClr val="accent5">
                    <a:lumMod val="50000"/>
                  </a:schemeClr>
                </a:solidFill>
              </a:rPr>
              <a:t>8</a:t>
            </a:r>
            <a:r>
              <a:rPr lang="zh-CN" altLang="en-US" sz="1400" b="1" dirty="0">
                <a:solidFill>
                  <a:schemeClr val="accent5">
                    <a:lumMod val="50000"/>
                  </a:schemeClr>
                </a:solidFill>
              </a:rPr>
              <a:t> </a:t>
            </a:r>
            <a:r>
              <a:rPr lang="ja-JP" altLang="en-US" sz="1400" b="1" dirty="0">
                <a:solidFill>
                  <a:schemeClr val="accent5">
                    <a:lumMod val="50000"/>
                  </a:schemeClr>
                </a:solidFill>
              </a:rPr>
              <a:t>）</a:t>
            </a:r>
            <a:endParaRPr lang="zh-CN" altLang="en-US" sz="1400" b="1" dirty="0">
              <a:solidFill>
                <a:schemeClr val="accent5">
                  <a:lumMod val="50000"/>
                </a:schemeClr>
              </a:solidFill>
            </a:endParaRPr>
          </a:p>
        </p:txBody>
      </p:sp>
      <p:sp>
        <p:nvSpPr>
          <p:cNvPr id="2" name="Rectangle 1">
            <a:extLst>
              <a:ext uri="{FF2B5EF4-FFF2-40B4-BE49-F238E27FC236}">
                <a16:creationId xmlns:a16="http://schemas.microsoft.com/office/drawing/2014/main" id="{BD03CA0F-B5C9-AB7A-AEB9-27128C9044A7}"/>
              </a:ext>
            </a:extLst>
          </p:cNvPr>
          <p:cNvSpPr>
            <a:spLocks noChangeArrowheads="1"/>
          </p:cNvSpPr>
          <p:nvPr/>
        </p:nvSpPr>
        <p:spPr bwMode="auto">
          <a:xfrm>
            <a:off x="711484" y="2431898"/>
            <a:ext cx="3251858" cy="26320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Arial Unicode MS"/>
                <a:ea typeface="JetBrains Mono"/>
              </a:rPr>
              <a:t>save_state = random.getstate()</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00"/>
                </a:solidFill>
                <a:effectLst/>
                <a:latin typeface="Arial Unicode MS"/>
                <a:ea typeface="JetBrains Mono"/>
              </a:rPr>
              <a:t>random.setstate(save_state)</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br>
              <a:rPr kumimoji="0" lang="zh-CN" altLang="zh-CN" sz="1600" b="0" i="0" u="none" strike="noStrike" cap="none" normalizeH="0" baseline="0" dirty="0">
                <a:ln>
                  <a:noFill/>
                </a:ln>
                <a:solidFill>
                  <a:srgbClr val="000000"/>
                </a:solidFill>
                <a:effectLst/>
                <a:latin typeface="Arial Unicode MS"/>
                <a:ea typeface="JetBrains Mono"/>
              </a:rPr>
            </a:br>
            <a:r>
              <a:rPr kumimoji="0" lang="zh-CN" altLang="zh-CN" sz="1600" b="0" i="0" u="none" strike="noStrike" cap="none" normalizeH="0" baseline="0" dirty="0">
                <a:ln>
                  <a:noFill/>
                </a:ln>
                <a:solidFill>
                  <a:srgbClr val="000080"/>
                </a:solidFill>
                <a:effectLst/>
                <a:latin typeface="Arial Unicode MS"/>
                <a:ea typeface="JetBrains Mono"/>
              </a:rPr>
              <a:t>print</a:t>
            </a:r>
            <a:r>
              <a:rPr kumimoji="0" lang="zh-CN" altLang="zh-CN" sz="1600" b="0" i="0" u="none" strike="noStrike" cap="none" normalizeH="0" baseline="0" dirty="0">
                <a:ln>
                  <a:noFill/>
                </a:ln>
                <a:solidFill>
                  <a:srgbClr val="000000"/>
                </a:solidFill>
                <a:effectLst/>
                <a:latin typeface="Arial Unicode MS"/>
                <a:ea typeface="JetBrains Mono"/>
              </a:rPr>
              <a:t>(random.randrange(</a:t>
            </a:r>
            <a:r>
              <a:rPr kumimoji="0" lang="zh-CN" altLang="zh-CN" sz="1600" b="0" i="0" u="none" strike="noStrike" cap="none" normalizeH="0" baseline="0" dirty="0">
                <a:ln>
                  <a:noFill/>
                </a:ln>
                <a:solidFill>
                  <a:srgbClr val="0000FF"/>
                </a:solidFill>
                <a:effectLst/>
                <a:latin typeface="Arial Unicode MS"/>
                <a:ea typeface="JetBrains Mono"/>
              </a:rPr>
              <a:t>0</a:t>
            </a:r>
            <a:r>
              <a:rPr kumimoji="0" lang="zh-CN" altLang="zh-CN" sz="1600" b="0" i="0" u="none" strike="noStrike" cap="none" normalizeH="0" baseline="0" dirty="0">
                <a:ln>
                  <a:noFill/>
                </a:ln>
                <a:solidFill>
                  <a:srgbClr val="000000"/>
                </a:solidFill>
                <a:effectLst/>
                <a:latin typeface="Arial Unicode MS"/>
                <a:ea typeface="JetBrains Mono"/>
              </a:rPr>
              <a:t>, </a:t>
            </a:r>
            <a:r>
              <a:rPr kumimoji="0" lang="zh-CN" altLang="zh-CN" sz="1600" b="0" i="0" u="none" strike="noStrike" cap="none" normalizeH="0" baseline="0" dirty="0">
                <a:ln>
                  <a:noFill/>
                </a:ln>
                <a:solidFill>
                  <a:srgbClr val="0000FF"/>
                </a:solidFill>
                <a:effectLst/>
                <a:latin typeface="Arial Unicode MS"/>
                <a:ea typeface="JetBrains Mono"/>
              </a:rPr>
              <a:t>10</a:t>
            </a:r>
            <a:r>
              <a:rPr kumimoji="0" lang="zh-CN" altLang="zh-CN" sz="1600" b="0" i="0" u="none" strike="noStrike" cap="none" normalizeH="0" baseline="0" dirty="0">
                <a:ln>
                  <a:noFill/>
                </a:ln>
                <a:solidFill>
                  <a:srgbClr val="000000"/>
                </a:solidFill>
                <a:effectLst/>
                <a:latin typeface="Arial Unicode MS"/>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12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1" y="44950"/>
            <a:ext cx="4048169" cy="369332"/>
          </a:xfrm>
          <a:prstGeom prst="rect">
            <a:avLst/>
          </a:prstGeom>
          <a:noFill/>
        </p:spPr>
        <p:txBody>
          <a:bodyPr wrap="square">
            <a:spAutoFit/>
          </a:bodyPr>
          <a:lstStyle/>
          <a:p>
            <a:r>
              <a:rPr lang="en-US" altLang="ja-JP" b="1" dirty="0">
                <a:solidFill>
                  <a:schemeClr val="accent5">
                    <a:lumMod val="75000"/>
                  </a:schemeClr>
                </a:solidFill>
              </a:rPr>
              <a:t>Section 54.2: Asynchronous Executors</a:t>
            </a:r>
          </a:p>
        </p:txBody>
      </p:sp>
      <p:sp>
        <p:nvSpPr>
          <p:cNvPr id="9" name="文本框 8">
            <a:extLst>
              <a:ext uri="{FF2B5EF4-FFF2-40B4-BE49-F238E27FC236}">
                <a16:creationId xmlns:a16="http://schemas.microsoft.com/office/drawing/2014/main" id="{A8FE4637-3BED-4B87-6DED-734D06F3BF03}"/>
              </a:ext>
            </a:extLst>
          </p:cNvPr>
          <p:cNvSpPr txBox="1"/>
          <p:nvPr/>
        </p:nvSpPr>
        <p:spPr>
          <a:xfrm>
            <a:off x="162488" y="587631"/>
            <a:ext cx="8481569" cy="369332"/>
          </a:xfrm>
          <a:prstGeom prst="rect">
            <a:avLst/>
          </a:prstGeom>
          <a:noFill/>
        </p:spPr>
        <p:txBody>
          <a:bodyPr wrap="square">
            <a:spAutoFit/>
          </a:bodyPr>
          <a:lstStyle/>
          <a:p>
            <a:r>
              <a:rPr lang="en-US" altLang="ja-JP" b="1" dirty="0" err="1">
                <a:solidFill>
                  <a:schemeClr val="accent5">
                    <a:lumMod val="50000"/>
                  </a:schemeClr>
                </a:solidFill>
                <a:latin typeface="+mn-ea"/>
              </a:rPr>
              <a:t>asyncio</a:t>
            </a:r>
            <a:r>
              <a:rPr lang="en-US" altLang="ja-JP" b="1" dirty="0">
                <a:solidFill>
                  <a:schemeClr val="accent5">
                    <a:lumMod val="50000"/>
                  </a:schemeClr>
                </a:solidFill>
                <a:latin typeface="+mn-ea"/>
              </a:rPr>
              <a:t> </a:t>
            </a:r>
            <a:r>
              <a:rPr lang="ja-JP" altLang="en-US" b="1" dirty="0">
                <a:solidFill>
                  <a:schemeClr val="accent5">
                    <a:lumMod val="50000"/>
                  </a:schemeClr>
                </a:solidFill>
                <a:latin typeface="+mn-ea"/>
              </a:rPr>
              <a:t>では、</a:t>
            </a:r>
            <a:r>
              <a:rPr lang="en-US" altLang="ja-JP" b="1" dirty="0">
                <a:solidFill>
                  <a:schemeClr val="accent5">
                    <a:lumMod val="50000"/>
                  </a:schemeClr>
                </a:solidFill>
                <a:latin typeface="+mn-ea"/>
              </a:rPr>
              <a:t>Executor </a:t>
            </a:r>
            <a:r>
              <a:rPr lang="ja-JP" altLang="en-US" b="1" dirty="0">
                <a:solidFill>
                  <a:schemeClr val="accent5">
                    <a:lumMod val="50000"/>
                  </a:schemeClr>
                </a:solidFill>
                <a:latin typeface="+mn-ea"/>
              </a:rPr>
              <a:t>を使用することでタスクを非同期的にスケジュールできる</a:t>
            </a:r>
            <a:endParaRPr lang="zh-CN" altLang="en-US" b="1" dirty="0">
              <a:solidFill>
                <a:schemeClr val="accent5">
                  <a:lumMod val="50000"/>
                </a:schemeClr>
              </a:solidFill>
              <a:latin typeface="+mn-ea"/>
            </a:endParaRPr>
          </a:p>
        </p:txBody>
      </p:sp>
      <p:sp>
        <p:nvSpPr>
          <p:cNvPr id="28" name="文本框 27">
            <a:extLst>
              <a:ext uri="{FF2B5EF4-FFF2-40B4-BE49-F238E27FC236}">
                <a16:creationId xmlns:a16="http://schemas.microsoft.com/office/drawing/2014/main" id="{BA714DBD-80AB-8559-F276-9157454EDF7D}"/>
              </a:ext>
            </a:extLst>
          </p:cNvPr>
          <p:cNvSpPr txBox="1"/>
          <p:nvPr/>
        </p:nvSpPr>
        <p:spPr>
          <a:xfrm>
            <a:off x="451033" y="943166"/>
            <a:ext cx="8977866" cy="954107"/>
          </a:xfrm>
          <a:prstGeom prst="rect">
            <a:avLst/>
          </a:prstGeom>
          <a:noFill/>
        </p:spPr>
        <p:txBody>
          <a:bodyPr wrap="square">
            <a:spAutoFit/>
          </a:bodyPr>
          <a:lstStyle/>
          <a:p>
            <a:pPr marL="285750" indent="-285750">
              <a:buFont typeface="Arial" panose="020B0604020202020204" pitchFamily="34" charset="0"/>
              <a:buChar char="•"/>
            </a:pPr>
            <a:r>
              <a:rPr lang="en-US" altLang="zh-CN" sz="1400" dirty="0">
                <a:solidFill>
                  <a:schemeClr val="accent1">
                    <a:lumMod val="50000"/>
                  </a:schemeClr>
                </a:solidFill>
              </a:rPr>
              <a:t>Python 3.5</a:t>
            </a:r>
            <a:r>
              <a:rPr lang="ja-JP" altLang="en-US" sz="1400" dirty="0">
                <a:solidFill>
                  <a:schemeClr val="accent1">
                    <a:lumMod val="50000"/>
                  </a:schemeClr>
                </a:solidFill>
              </a:rPr>
              <a:t>以降利用可能</a:t>
            </a:r>
            <a:endParaRPr lang="en-US" altLang="zh-CN" sz="1400" dirty="0">
              <a:solidFill>
                <a:schemeClr val="accent1">
                  <a:lumMod val="50000"/>
                </a:schemeClr>
              </a:solidFill>
            </a:endParaRPr>
          </a:p>
          <a:p>
            <a:pPr marL="285750" indent="-285750">
              <a:buFont typeface="Arial" panose="020B0604020202020204" pitchFamily="34" charset="0"/>
              <a:buChar char="•"/>
            </a:pPr>
            <a:r>
              <a:rPr lang="zh-CN" altLang="en-US" sz="1400" dirty="0">
                <a:solidFill>
                  <a:schemeClr val="accent1">
                    <a:lumMod val="50000"/>
                  </a:schemeClr>
                </a:solidFill>
              </a:rPr>
              <a:t>主に 2 つの</a:t>
            </a:r>
            <a:r>
              <a:rPr lang="ja-JP" altLang="en-US" sz="1400" dirty="0">
                <a:solidFill>
                  <a:schemeClr val="accent1">
                    <a:lumMod val="50000"/>
                  </a:schemeClr>
                </a:solidFill>
              </a:rPr>
              <a:t>種類</a:t>
            </a:r>
            <a:r>
              <a:rPr lang="zh-CN" altLang="en-US" sz="1400" dirty="0">
                <a:solidFill>
                  <a:schemeClr val="accent1">
                    <a:lumMod val="50000"/>
                  </a:schemeClr>
                </a:solidFill>
              </a:rPr>
              <a:t>が</a:t>
            </a:r>
            <a:r>
              <a:rPr lang="ja-JP" altLang="en-US" sz="1400" dirty="0">
                <a:solidFill>
                  <a:schemeClr val="accent1">
                    <a:lumMod val="50000"/>
                  </a:schemeClr>
                </a:solidFill>
              </a:rPr>
              <a:t>ある</a:t>
            </a:r>
            <a:r>
              <a:rPr lang="en-US" altLang="ja-JP" sz="1400" dirty="0">
                <a:solidFill>
                  <a:schemeClr val="accent1">
                    <a:lumMod val="50000"/>
                  </a:schemeClr>
                </a:solidFill>
              </a:rPr>
              <a:t>(</a:t>
            </a:r>
            <a:r>
              <a:rPr lang="ja-JP" altLang="en-US" sz="1400" dirty="0">
                <a:solidFill>
                  <a:schemeClr val="accent1">
                    <a:lumMod val="50000"/>
                  </a:schemeClr>
                </a:solidFill>
              </a:rPr>
              <a:t>スレッドプール、プロセスプール</a:t>
            </a:r>
            <a:r>
              <a:rPr lang="en-US" altLang="ja-JP" sz="1400" dirty="0">
                <a:solidFill>
                  <a:schemeClr val="accent1">
                    <a:lumMod val="50000"/>
                  </a:schemeClr>
                </a:solidFill>
              </a:rPr>
              <a:t>)</a:t>
            </a:r>
          </a:p>
          <a:p>
            <a:pPr marL="285750" indent="-285750">
              <a:buFont typeface="Arial" panose="020B0604020202020204" pitchFamily="34" charset="0"/>
              <a:buChar char="•"/>
            </a:pPr>
            <a:r>
              <a:rPr lang="ja-JP" altLang="en-US" sz="1400" dirty="0"/>
              <a:t>事前に一連のスレッド</a:t>
            </a:r>
            <a:r>
              <a:rPr lang="en-US" altLang="ja-JP" sz="1400" dirty="0"/>
              <a:t>/</a:t>
            </a:r>
            <a:r>
              <a:rPr lang="ja-JP" altLang="en-US" sz="1400" dirty="0"/>
              <a:t>プロセスを開く</a:t>
            </a:r>
            <a:endParaRPr lang="en-US" altLang="ja-JP" sz="1400" dirty="0"/>
          </a:p>
          <a:p>
            <a:pPr marL="285750" indent="-285750">
              <a:buFont typeface="Arial" panose="020B0604020202020204" pitchFamily="34" charset="0"/>
              <a:buChar char="•"/>
            </a:pPr>
            <a:r>
              <a:rPr lang="ja-JP" altLang="en-US" sz="1400" dirty="0"/>
              <a:t>タスクがプールに送信された後、アイドル状態のスレッド</a:t>
            </a:r>
            <a:r>
              <a:rPr lang="en-US" altLang="ja-JP" sz="1400" dirty="0"/>
              <a:t>/</a:t>
            </a:r>
            <a:r>
              <a:rPr lang="ja-JP" altLang="en-US" sz="1400" dirty="0"/>
              <a:t>プロセスに自動的に割り当てられる</a:t>
            </a:r>
            <a:endParaRPr lang="zh-CN" altLang="en-US" sz="1400" dirty="0"/>
          </a:p>
        </p:txBody>
      </p:sp>
      <p:sp>
        <p:nvSpPr>
          <p:cNvPr id="30" name="矩形: 圆角 29">
            <a:extLst>
              <a:ext uri="{FF2B5EF4-FFF2-40B4-BE49-F238E27FC236}">
                <a16:creationId xmlns:a16="http://schemas.microsoft.com/office/drawing/2014/main" id="{736E02BD-F86A-C12D-A204-4A4AD8E25002}"/>
              </a:ext>
            </a:extLst>
          </p:cNvPr>
          <p:cNvSpPr/>
          <p:nvPr/>
        </p:nvSpPr>
        <p:spPr>
          <a:xfrm>
            <a:off x="178816" y="3929888"/>
            <a:ext cx="3182112" cy="2060448"/>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文本框 39">
            <a:extLst>
              <a:ext uri="{FF2B5EF4-FFF2-40B4-BE49-F238E27FC236}">
                <a16:creationId xmlns:a16="http://schemas.microsoft.com/office/drawing/2014/main" id="{AFF02D2E-DE9E-DB04-37A7-6AA988214337}"/>
              </a:ext>
            </a:extLst>
          </p:cNvPr>
          <p:cNvSpPr txBox="1"/>
          <p:nvPr/>
        </p:nvSpPr>
        <p:spPr>
          <a:xfrm>
            <a:off x="867664" y="3929888"/>
            <a:ext cx="1804416" cy="369332"/>
          </a:xfrm>
          <a:prstGeom prst="rect">
            <a:avLst/>
          </a:prstGeom>
          <a:noFill/>
        </p:spPr>
        <p:txBody>
          <a:bodyPr wrap="square">
            <a:spAutoFit/>
          </a:bodyPr>
          <a:lstStyle/>
          <a:p>
            <a:r>
              <a:rPr lang="ja-JP" altLang="en-US" sz="1800" b="1" dirty="0">
                <a:solidFill>
                  <a:schemeClr val="accent1">
                    <a:lumMod val="50000"/>
                  </a:schemeClr>
                </a:solidFill>
              </a:rPr>
              <a:t>スレッドプール</a:t>
            </a:r>
            <a:endParaRPr lang="zh-CN" altLang="en-US" dirty="0"/>
          </a:p>
        </p:txBody>
      </p:sp>
      <p:sp>
        <p:nvSpPr>
          <p:cNvPr id="42" name="文本框 41">
            <a:extLst>
              <a:ext uri="{FF2B5EF4-FFF2-40B4-BE49-F238E27FC236}">
                <a16:creationId xmlns:a16="http://schemas.microsoft.com/office/drawing/2014/main" id="{178F74E4-478F-0B53-AB4A-437EB596C57B}"/>
              </a:ext>
            </a:extLst>
          </p:cNvPr>
          <p:cNvSpPr txBox="1"/>
          <p:nvPr/>
        </p:nvSpPr>
        <p:spPr>
          <a:xfrm>
            <a:off x="-275388" y="2098482"/>
            <a:ext cx="4090520" cy="1259447"/>
          </a:xfrm>
          <a:prstGeom prst="rect">
            <a:avLst/>
          </a:prstGeom>
          <a:noFill/>
        </p:spPr>
        <p:txBody>
          <a:bodyPr wrap="square">
            <a:spAutoFit/>
          </a:bodyPr>
          <a:lstStyle/>
          <a:p>
            <a:pPr marL="628650" lvl="1" indent="-171450">
              <a:lnSpc>
                <a:spcPct val="150000"/>
              </a:lnSpc>
              <a:buFont typeface="Wingdings" panose="05000000000000000000" pitchFamily="2" charset="2"/>
              <a:buChar char="p"/>
            </a:pPr>
            <a:r>
              <a:rPr lang="en-US" altLang="zh-CN" sz="1600" b="1" dirty="0" err="1">
                <a:solidFill>
                  <a:schemeClr val="accent1">
                    <a:lumMod val="50000"/>
                  </a:schemeClr>
                </a:solidFill>
              </a:rPr>
              <a:t>ThreadPoolExecutor</a:t>
            </a:r>
            <a:r>
              <a:rPr lang="ja-JP" altLang="en-US" sz="1200" b="1" dirty="0">
                <a:solidFill>
                  <a:schemeClr val="accent1">
                    <a:lumMod val="50000"/>
                  </a:schemeClr>
                </a:solidFill>
              </a:rPr>
              <a:t>　</a:t>
            </a:r>
            <a:endParaRPr lang="en-US" altLang="ja-JP" sz="1200" b="1" dirty="0">
              <a:solidFill>
                <a:schemeClr val="accent1">
                  <a:lumMod val="50000"/>
                </a:schemeClr>
              </a:solidFill>
            </a:endParaRPr>
          </a:p>
          <a:p>
            <a:pPr marL="628650" lvl="1" indent="-171450">
              <a:lnSpc>
                <a:spcPct val="150000"/>
              </a:lnSpc>
              <a:buFont typeface="Wingdings" panose="05000000000000000000" pitchFamily="2" charset="2"/>
              <a:buChar char="p"/>
            </a:pPr>
            <a:endParaRPr lang="en-US" altLang="ja-JP" sz="1200" b="1" dirty="0">
              <a:solidFill>
                <a:schemeClr val="accent1">
                  <a:lumMod val="50000"/>
                </a:schemeClr>
              </a:solidFill>
            </a:endParaRPr>
          </a:p>
          <a:p>
            <a:pPr marL="628650" lvl="1" indent="-171450">
              <a:lnSpc>
                <a:spcPct val="150000"/>
              </a:lnSpc>
              <a:buFont typeface="Wingdings" panose="05000000000000000000" pitchFamily="2" charset="2"/>
              <a:buChar char="p"/>
            </a:pPr>
            <a:endParaRPr lang="en-US" altLang="ja-JP" sz="1200" b="1" dirty="0">
              <a:solidFill>
                <a:schemeClr val="accent1">
                  <a:lumMod val="50000"/>
                </a:schemeClr>
              </a:solidFill>
            </a:endParaRPr>
          </a:p>
          <a:p>
            <a:pPr marL="628650" lvl="1" indent="-171450">
              <a:lnSpc>
                <a:spcPct val="150000"/>
              </a:lnSpc>
              <a:buFont typeface="Wingdings" panose="05000000000000000000" pitchFamily="2" charset="2"/>
              <a:buChar char="p"/>
            </a:pPr>
            <a:endParaRPr lang="en-US" altLang="ja-JP" sz="1200" b="1" dirty="0">
              <a:solidFill>
                <a:schemeClr val="accent1">
                  <a:lumMod val="50000"/>
                </a:schemeClr>
              </a:solidFill>
            </a:endParaRPr>
          </a:p>
        </p:txBody>
      </p:sp>
      <p:sp>
        <p:nvSpPr>
          <p:cNvPr id="44" name="文本框 43">
            <a:extLst>
              <a:ext uri="{FF2B5EF4-FFF2-40B4-BE49-F238E27FC236}">
                <a16:creationId xmlns:a16="http://schemas.microsoft.com/office/drawing/2014/main" id="{719D7224-6166-0001-8DFD-3C0598256420}"/>
              </a:ext>
            </a:extLst>
          </p:cNvPr>
          <p:cNvSpPr txBox="1"/>
          <p:nvPr/>
        </p:nvSpPr>
        <p:spPr>
          <a:xfrm>
            <a:off x="93471" y="2675078"/>
            <a:ext cx="6242304" cy="890115"/>
          </a:xfrm>
          <a:prstGeom prst="rect">
            <a:avLst/>
          </a:prstGeom>
          <a:noFill/>
        </p:spPr>
        <p:txBody>
          <a:bodyPr wrap="square">
            <a:spAutoFit/>
          </a:bodyPr>
          <a:lstStyle/>
          <a:p>
            <a:pPr marL="628650" lvl="1" indent="-171450">
              <a:lnSpc>
                <a:spcPct val="150000"/>
              </a:lnSpc>
              <a:buFont typeface="Arial" panose="020B0604020202020204" pitchFamily="34" charset="0"/>
              <a:buChar char="•"/>
            </a:pPr>
            <a:r>
              <a:rPr lang="ja-JP" altLang="en-US" sz="1200" b="1" i="0" dirty="0">
                <a:effectLst/>
                <a:latin typeface="YakuHanJPs"/>
              </a:rPr>
              <a:t>マルチ</a:t>
            </a:r>
            <a:r>
              <a:rPr lang="ja-JP" altLang="en-US" sz="1200" b="1" i="0" u="sng" dirty="0">
                <a:effectLst/>
                <a:latin typeface="YakuHanJPs"/>
              </a:rPr>
              <a:t>スレッド</a:t>
            </a:r>
            <a:r>
              <a:rPr lang="ja-JP" altLang="en-US" sz="1200" i="0" dirty="0">
                <a:effectLst/>
                <a:latin typeface="YakuHanJPs"/>
              </a:rPr>
              <a:t>を使って</a:t>
            </a:r>
            <a:r>
              <a:rPr lang="ja-JP" altLang="en-US" sz="1200" dirty="0">
                <a:latin typeface="+mn-ea"/>
              </a:rPr>
              <a:t>タスクを非同期的にスケジュール</a:t>
            </a:r>
            <a:endParaRPr lang="en-US" altLang="ja-JP" sz="1200" dirty="0">
              <a:latin typeface="YakuHanJPs"/>
            </a:endParaRPr>
          </a:p>
          <a:p>
            <a:pPr marL="628650" lvl="1" indent="-171450">
              <a:lnSpc>
                <a:spcPct val="150000"/>
              </a:lnSpc>
              <a:buFont typeface="Arial" panose="020B0604020202020204" pitchFamily="34" charset="0"/>
              <a:buChar char="•"/>
            </a:pPr>
            <a:r>
              <a:rPr lang="ja-JP" altLang="en-US" sz="1200" b="1" dirty="0"/>
              <a:t>ネットワークアクセスなど</a:t>
            </a:r>
            <a:r>
              <a:rPr lang="en-US" altLang="ja-JP" sz="1200" b="1" dirty="0"/>
              <a:t>I/O</a:t>
            </a:r>
            <a:r>
              <a:rPr lang="ja-JP" altLang="en-US" sz="1200" b="1" dirty="0"/>
              <a:t>に負荷をかける処理に適している</a:t>
            </a:r>
            <a:endParaRPr lang="en-US" altLang="ja-JP" sz="1200" b="1" dirty="0"/>
          </a:p>
          <a:p>
            <a:pPr lvl="1">
              <a:lnSpc>
                <a:spcPct val="150000"/>
              </a:lnSpc>
            </a:pPr>
            <a:r>
              <a:rPr lang="ja-JP" altLang="en-US" sz="1200" b="1" dirty="0">
                <a:solidFill>
                  <a:schemeClr val="bg1">
                    <a:lumMod val="50000"/>
                  </a:schemeClr>
                </a:solidFill>
              </a:rPr>
              <a:t>　</a:t>
            </a:r>
            <a:r>
              <a:rPr lang="ja-JP" altLang="en-US" sz="1200" b="1" dirty="0">
                <a:solidFill>
                  <a:schemeClr val="tx1">
                    <a:lumMod val="65000"/>
                    <a:lumOff val="35000"/>
                  </a:schemeClr>
                </a:solidFill>
              </a:rPr>
              <a:t>（例：多くのウェブサイトからビデオをダウンロードする場合）</a:t>
            </a:r>
            <a:endParaRPr lang="en-US" altLang="ja-JP" sz="1200" b="1" dirty="0">
              <a:solidFill>
                <a:schemeClr val="tx1">
                  <a:lumMod val="65000"/>
                  <a:lumOff val="35000"/>
                </a:schemeClr>
              </a:solidFill>
            </a:endParaRPr>
          </a:p>
        </p:txBody>
      </p:sp>
      <p:sp>
        <p:nvSpPr>
          <p:cNvPr id="48" name="文本框 47">
            <a:extLst>
              <a:ext uri="{FF2B5EF4-FFF2-40B4-BE49-F238E27FC236}">
                <a16:creationId xmlns:a16="http://schemas.microsoft.com/office/drawing/2014/main" id="{755D1741-9E64-003B-6462-4A3C26293140}"/>
              </a:ext>
            </a:extLst>
          </p:cNvPr>
          <p:cNvSpPr txBox="1"/>
          <p:nvPr/>
        </p:nvSpPr>
        <p:spPr>
          <a:xfrm>
            <a:off x="6851905" y="2688437"/>
            <a:ext cx="5214111" cy="894732"/>
          </a:xfrm>
          <a:prstGeom prst="rect">
            <a:avLst/>
          </a:prstGeom>
          <a:noFill/>
        </p:spPr>
        <p:txBody>
          <a:bodyPr wrap="square">
            <a:spAutoFit/>
          </a:bodyPr>
          <a:lstStyle/>
          <a:p>
            <a:pPr marL="628650" lvl="1" indent="-171450">
              <a:lnSpc>
                <a:spcPct val="150000"/>
              </a:lnSpc>
              <a:buFont typeface="Arial" panose="020B0604020202020204" pitchFamily="34" charset="0"/>
              <a:buChar char="•"/>
            </a:pPr>
            <a:r>
              <a:rPr lang="ja-JP" altLang="en-US" sz="1200" b="1" i="0" dirty="0">
                <a:effectLst/>
                <a:latin typeface="YakuHanJPs"/>
              </a:rPr>
              <a:t>マルチ</a:t>
            </a:r>
            <a:r>
              <a:rPr lang="ja-JP" altLang="en-US" sz="1200" b="1" i="0" u="sng" dirty="0">
                <a:effectLst/>
                <a:latin typeface="YakuHanJPs"/>
              </a:rPr>
              <a:t>プロセス</a:t>
            </a:r>
            <a:r>
              <a:rPr lang="ja-JP" altLang="en-US" sz="1200" i="0" dirty="0">
                <a:effectLst/>
                <a:latin typeface="YakuHanJPs"/>
              </a:rPr>
              <a:t>を使ってタスクの並列処理を行う</a:t>
            </a:r>
          </a:p>
          <a:p>
            <a:pPr marL="628650" lvl="1" indent="-171450">
              <a:lnSpc>
                <a:spcPct val="150000"/>
              </a:lnSpc>
              <a:buFont typeface="Arial" panose="020B0604020202020204" pitchFamily="34" charset="0"/>
              <a:buChar char="•"/>
            </a:pPr>
            <a:r>
              <a:rPr lang="en-US" altLang="ja-JP" sz="1200" b="1" i="0" dirty="0">
                <a:effectLst/>
                <a:latin typeface="YakuHanJPs"/>
              </a:rPr>
              <a:t>CPU</a:t>
            </a:r>
            <a:r>
              <a:rPr lang="ja-JP" altLang="en-US" sz="1200" b="1" i="0" dirty="0">
                <a:effectLst/>
                <a:latin typeface="YakuHanJPs"/>
              </a:rPr>
              <a:t>に負荷がかかる計算処理などの並列実行に適している</a:t>
            </a:r>
            <a:endParaRPr lang="en-US" altLang="ja-JP" sz="1200" b="1" i="0" dirty="0">
              <a:effectLst/>
              <a:latin typeface="YakuHanJPs"/>
            </a:endParaRPr>
          </a:p>
          <a:p>
            <a:pPr lvl="1">
              <a:lnSpc>
                <a:spcPct val="150000"/>
              </a:lnSpc>
            </a:pPr>
            <a:r>
              <a:rPr lang="ja-JP" altLang="en-US" sz="1200" b="1" dirty="0">
                <a:solidFill>
                  <a:schemeClr val="tx1">
                    <a:lumMod val="65000"/>
                    <a:lumOff val="35000"/>
                  </a:schemeClr>
                </a:solidFill>
              </a:rPr>
              <a:t>（例：</a:t>
            </a:r>
            <a:r>
              <a:rPr lang="ja-JP" altLang="en-US" sz="1200" b="1" i="0" dirty="0">
                <a:solidFill>
                  <a:schemeClr val="tx1">
                    <a:lumMod val="65000"/>
                    <a:lumOff val="35000"/>
                  </a:schemeClr>
                </a:solidFill>
                <a:effectLst/>
                <a:latin typeface="arial" panose="020B0604020202020204" pitchFamily="34" charset="0"/>
              </a:rPr>
              <a:t>フィボナッチ数列を計算</a:t>
            </a:r>
            <a:r>
              <a:rPr lang="ja-JP" altLang="en-US" sz="1200" b="1" dirty="0">
                <a:solidFill>
                  <a:schemeClr val="tx1">
                    <a:lumMod val="65000"/>
                    <a:lumOff val="35000"/>
                  </a:schemeClr>
                </a:solidFill>
              </a:rPr>
              <a:t>する場合）</a:t>
            </a:r>
            <a:endParaRPr lang="en-US" altLang="ja-JP" sz="1200" b="1" dirty="0">
              <a:solidFill>
                <a:schemeClr val="tx1">
                  <a:lumMod val="65000"/>
                  <a:lumOff val="35000"/>
                </a:schemeClr>
              </a:solidFill>
            </a:endParaRPr>
          </a:p>
        </p:txBody>
      </p:sp>
      <p:sp>
        <p:nvSpPr>
          <p:cNvPr id="51" name="文本框 50">
            <a:extLst>
              <a:ext uri="{FF2B5EF4-FFF2-40B4-BE49-F238E27FC236}">
                <a16:creationId xmlns:a16="http://schemas.microsoft.com/office/drawing/2014/main" id="{76734D8B-B57E-7D5B-CDB1-240F3A6B74F4}"/>
              </a:ext>
            </a:extLst>
          </p:cNvPr>
          <p:cNvSpPr txBox="1"/>
          <p:nvPr/>
        </p:nvSpPr>
        <p:spPr>
          <a:xfrm>
            <a:off x="6138067" y="2305746"/>
            <a:ext cx="3386590" cy="417422"/>
          </a:xfrm>
          <a:prstGeom prst="rect">
            <a:avLst/>
          </a:prstGeom>
          <a:noFill/>
        </p:spPr>
        <p:txBody>
          <a:bodyPr wrap="square">
            <a:spAutoFit/>
          </a:bodyPr>
          <a:lstStyle/>
          <a:p>
            <a:pPr marL="628650" lvl="1" indent="-171450">
              <a:lnSpc>
                <a:spcPct val="150000"/>
              </a:lnSpc>
              <a:buFont typeface="Wingdings" panose="05000000000000000000" pitchFamily="2" charset="2"/>
              <a:buChar char="p"/>
            </a:pPr>
            <a:r>
              <a:rPr lang="en-US" altLang="zh-CN" sz="1600" b="1" dirty="0" err="1">
                <a:solidFill>
                  <a:schemeClr val="accent5">
                    <a:lumMod val="50000"/>
                  </a:schemeClr>
                </a:solidFill>
              </a:rPr>
              <a:t>ProcessPoolExecutor</a:t>
            </a:r>
            <a:endParaRPr lang="zh-CN" altLang="en-US" sz="1600" b="1" dirty="0">
              <a:solidFill>
                <a:schemeClr val="accent5">
                  <a:lumMod val="50000"/>
                </a:schemeClr>
              </a:solidFill>
            </a:endParaRPr>
          </a:p>
        </p:txBody>
      </p:sp>
      <p:sp>
        <p:nvSpPr>
          <p:cNvPr id="52" name="矩形: 圆角 51">
            <a:extLst>
              <a:ext uri="{FF2B5EF4-FFF2-40B4-BE49-F238E27FC236}">
                <a16:creationId xmlns:a16="http://schemas.microsoft.com/office/drawing/2014/main" id="{8B673C98-ED06-25D0-A500-41A909A739E2}"/>
              </a:ext>
            </a:extLst>
          </p:cNvPr>
          <p:cNvSpPr/>
          <p:nvPr/>
        </p:nvSpPr>
        <p:spPr>
          <a:xfrm>
            <a:off x="6578922" y="3929888"/>
            <a:ext cx="3182112" cy="2060448"/>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53" name="文本框 52">
            <a:extLst>
              <a:ext uri="{FF2B5EF4-FFF2-40B4-BE49-F238E27FC236}">
                <a16:creationId xmlns:a16="http://schemas.microsoft.com/office/drawing/2014/main" id="{7806AE72-58FB-7A69-BD30-7B5AB4EE625D}"/>
              </a:ext>
            </a:extLst>
          </p:cNvPr>
          <p:cNvSpPr txBox="1"/>
          <p:nvPr/>
        </p:nvSpPr>
        <p:spPr>
          <a:xfrm>
            <a:off x="7267770" y="3929888"/>
            <a:ext cx="1804416" cy="369332"/>
          </a:xfrm>
          <a:prstGeom prst="rect">
            <a:avLst/>
          </a:prstGeom>
          <a:noFill/>
          <a:ln>
            <a:noFill/>
          </a:ln>
        </p:spPr>
        <p:txBody>
          <a:bodyPr wrap="square">
            <a:spAutoFit/>
          </a:bodyPr>
          <a:lstStyle/>
          <a:p>
            <a:r>
              <a:rPr lang="ja-JP" altLang="en-US" sz="1800" b="1" dirty="0">
                <a:solidFill>
                  <a:schemeClr val="accent5">
                    <a:lumMod val="50000"/>
                  </a:schemeClr>
                </a:solidFill>
              </a:rPr>
              <a:t>プロセスプール</a:t>
            </a:r>
            <a:endParaRPr lang="zh-CN" altLang="en-US" dirty="0">
              <a:solidFill>
                <a:schemeClr val="accent5">
                  <a:lumMod val="50000"/>
                </a:schemeClr>
              </a:solidFill>
            </a:endParaRPr>
          </a:p>
        </p:txBody>
      </p:sp>
      <p:sp>
        <p:nvSpPr>
          <p:cNvPr id="54" name="矩形: 圆角 53">
            <a:extLst>
              <a:ext uri="{FF2B5EF4-FFF2-40B4-BE49-F238E27FC236}">
                <a16:creationId xmlns:a16="http://schemas.microsoft.com/office/drawing/2014/main" id="{A2333AEC-A3D7-94F0-C9F7-7C6EB580736D}"/>
              </a:ext>
            </a:extLst>
          </p:cNvPr>
          <p:cNvSpPr/>
          <p:nvPr/>
        </p:nvSpPr>
        <p:spPr>
          <a:xfrm>
            <a:off x="9888756" y="3929888"/>
            <a:ext cx="2073229" cy="933194"/>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文本框 54">
            <a:extLst>
              <a:ext uri="{FF2B5EF4-FFF2-40B4-BE49-F238E27FC236}">
                <a16:creationId xmlns:a16="http://schemas.microsoft.com/office/drawing/2014/main" id="{B6ACA2B1-F82F-5CCA-1204-5A02413A261F}"/>
              </a:ext>
            </a:extLst>
          </p:cNvPr>
          <p:cNvSpPr txBox="1"/>
          <p:nvPr/>
        </p:nvSpPr>
        <p:spPr>
          <a:xfrm>
            <a:off x="10549560" y="3929888"/>
            <a:ext cx="751619" cy="307777"/>
          </a:xfrm>
          <a:prstGeom prst="rect">
            <a:avLst/>
          </a:prstGeom>
          <a:noFill/>
        </p:spPr>
        <p:txBody>
          <a:bodyPr wrap="square">
            <a:spAutoFit/>
          </a:bodyPr>
          <a:lstStyle/>
          <a:p>
            <a:r>
              <a:rPr lang="ja-JP" altLang="en-US" sz="1400" b="1" dirty="0">
                <a:solidFill>
                  <a:schemeClr val="accent6">
                    <a:lumMod val="50000"/>
                  </a:schemeClr>
                </a:solidFill>
              </a:rPr>
              <a:t>タスク</a:t>
            </a:r>
            <a:endParaRPr lang="zh-CN" altLang="en-US" sz="1400" dirty="0">
              <a:solidFill>
                <a:schemeClr val="accent6">
                  <a:lumMod val="50000"/>
                </a:schemeClr>
              </a:solidFill>
            </a:endParaRPr>
          </a:p>
        </p:txBody>
      </p:sp>
      <p:sp>
        <p:nvSpPr>
          <p:cNvPr id="56" name="矩形: 圆角 55">
            <a:extLst>
              <a:ext uri="{FF2B5EF4-FFF2-40B4-BE49-F238E27FC236}">
                <a16:creationId xmlns:a16="http://schemas.microsoft.com/office/drawing/2014/main" id="{1584F079-AB92-7D00-A619-2EF67AA86D7E}"/>
              </a:ext>
            </a:extLst>
          </p:cNvPr>
          <p:cNvSpPr/>
          <p:nvPr/>
        </p:nvSpPr>
        <p:spPr>
          <a:xfrm>
            <a:off x="9977888" y="4299218"/>
            <a:ext cx="571672" cy="454441"/>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圆角 56">
            <a:extLst>
              <a:ext uri="{FF2B5EF4-FFF2-40B4-BE49-F238E27FC236}">
                <a16:creationId xmlns:a16="http://schemas.microsoft.com/office/drawing/2014/main" id="{6401A928-786E-2534-9C40-78719001B376}"/>
              </a:ext>
            </a:extLst>
          </p:cNvPr>
          <p:cNvSpPr/>
          <p:nvPr/>
        </p:nvSpPr>
        <p:spPr>
          <a:xfrm>
            <a:off x="10639533" y="4299217"/>
            <a:ext cx="571672" cy="454441"/>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矩形: 圆角 57">
            <a:extLst>
              <a:ext uri="{FF2B5EF4-FFF2-40B4-BE49-F238E27FC236}">
                <a16:creationId xmlns:a16="http://schemas.microsoft.com/office/drawing/2014/main" id="{4CBC424A-864C-13E6-2886-A74407E01FA0}"/>
              </a:ext>
            </a:extLst>
          </p:cNvPr>
          <p:cNvSpPr/>
          <p:nvPr/>
        </p:nvSpPr>
        <p:spPr>
          <a:xfrm>
            <a:off x="11304969" y="4299217"/>
            <a:ext cx="571672" cy="454441"/>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文本框 58">
            <a:extLst>
              <a:ext uri="{FF2B5EF4-FFF2-40B4-BE49-F238E27FC236}">
                <a16:creationId xmlns:a16="http://schemas.microsoft.com/office/drawing/2014/main" id="{C3EDA7A3-6D58-0BB5-3FB0-AB047AA955A1}"/>
              </a:ext>
            </a:extLst>
          </p:cNvPr>
          <p:cNvSpPr txBox="1"/>
          <p:nvPr/>
        </p:nvSpPr>
        <p:spPr>
          <a:xfrm>
            <a:off x="9940604" y="4371844"/>
            <a:ext cx="689498" cy="338554"/>
          </a:xfrm>
          <a:prstGeom prst="rect">
            <a:avLst/>
          </a:prstGeom>
          <a:noFill/>
        </p:spPr>
        <p:txBody>
          <a:bodyPr wrap="square">
            <a:spAutoFit/>
          </a:bodyPr>
          <a:lstStyle/>
          <a:p>
            <a:r>
              <a:rPr lang="en-US" altLang="ja-JP" sz="1400" b="1" dirty="0">
                <a:solidFill>
                  <a:schemeClr val="accent1">
                    <a:lumMod val="50000"/>
                  </a:schemeClr>
                </a:solidFill>
              </a:rPr>
              <a:t>task</a:t>
            </a:r>
            <a:r>
              <a:rPr lang="en-US" altLang="zh-CN" sz="1600" dirty="0">
                <a:solidFill>
                  <a:schemeClr val="accent6">
                    <a:lumMod val="50000"/>
                  </a:schemeClr>
                </a:solidFill>
              </a:rPr>
              <a:t> </a:t>
            </a:r>
            <a:r>
              <a:rPr lang="en-US" altLang="zh-CN" sz="1400" dirty="0">
                <a:solidFill>
                  <a:schemeClr val="accent6">
                    <a:lumMod val="50000"/>
                  </a:schemeClr>
                </a:solidFill>
              </a:rPr>
              <a:t>1</a:t>
            </a:r>
            <a:endParaRPr lang="zh-CN" altLang="en-US" sz="1400" dirty="0">
              <a:solidFill>
                <a:schemeClr val="accent6">
                  <a:lumMod val="50000"/>
                </a:schemeClr>
              </a:solidFill>
            </a:endParaRPr>
          </a:p>
        </p:txBody>
      </p:sp>
      <p:sp>
        <p:nvSpPr>
          <p:cNvPr id="62" name="文本框 61">
            <a:extLst>
              <a:ext uri="{FF2B5EF4-FFF2-40B4-BE49-F238E27FC236}">
                <a16:creationId xmlns:a16="http://schemas.microsoft.com/office/drawing/2014/main" id="{5F4DAB24-DB1B-2BEE-D42B-80D91B469D34}"/>
              </a:ext>
            </a:extLst>
          </p:cNvPr>
          <p:cNvSpPr txBox="1"/>
          <p:nvPr/>
        </p:nvSpPr>
        <p:spPr>
          <a:xfrm>
            <a:off x="10630102" y="4371843"/>
            <a:ext cx="634227" cy="307777"/>
          </a:xfrm>
          <a:prstGeom prst="rect">
            <a:avLst/>
          </a:prstGeom>
          <a:noFill/>
        </p:spPr>
        <p:txBody>
          <a:bodyPr wrap="square">
            <a:spAutoFit/>
          </a:bodyPr>
          <a:lstStyle/>
          <a:p>
            <a:r>
              <a:rPr lang="en-US" altLang="ja-JP" sz="1400" b="1" dirty="0">
                <a:solidFill>
                  <a:schemeClr val="accent1">
                    <a:lumMod val="50000"/>
                  </a:schemeClr>
                </a:solidFill>
              </a:rPr>
              <a:t>task</a:t>
            </a:r>
            <a:r>
              <a:rPr lang="en-US" altLang="zh-CN" sz="1400" dirty="0">
                <a:solidFill>
                  <a:schemeClr val="accent6">
                    <a:lumMod val="50000"/>
                  </a:schemeClr>
                </a:solidFill>
              </a:rPr>
              <a:t> 2</a:t>
            </a:r>
            <a:endParaRPr lang="zh-CN" altLang="en-US" sz="1400" dirty="0">
              <a:solidFill>
                <a:schemeClr val="accent6">
                  <a:lumMod val="50000"/>
                </a:schemeClr>
              </a:solidFill>
            </a:endParaRPr>
          </a:p>
        </p:txBody>
      </p:sp>
      <p:sp>
        <p:nvSpPr>
          <p:cNvPr id="63" name="文本框 62">
            <a:extLst>
              <a:ext uri="{FF2B5EF4-FFF2-40B4-BE49-F238E27FC236}">
                <a16:creationId xmlns:a16="http://schemas.microsoft.com/office/drawing/2014/main" id="{45C77377-B730-2418-A62D-D5B529D2D8ED}"/>
              </a:ext>
            </a:extLst>
          </p:cNvPr>
          <p:cNvSpPr txBox="1"/>
          <p:nvPr/>
        </p:nvSpPr>
        <p:spPr>
          <a:xfrm>
            <a:off x="11298467" y="4368146"/>
            <a:ext cx="634227" cy="307777"/>
          </a:xfrm>
          <a:prstGeom prst="rect">
            <a:avLst/>
          </a:prstGeom>
          <a:noFill/>
        </p:spPr>
        <p:txBody>
          <a:bodyPr wrap="square">
            <a:spAutoFit/>
          </a:bodyPr>
          <a:lstStyle/>
          <a:p>
            <a:r>
              <a:rPr lang="en-US" altLang="ja-JP" sz="1400" b="1" dirty="0">
                <a:solidFill>
                  <a:schemeClr val="accent1">
                    <a:lumMod val="50000"/>
                  </a:schemeClr>
                </a:solidFill>
              </a:rPr>
              <a:t>task</a:t>
            </a:r>
            <a:r>
              <a:rPr lang="en-US" altLang="zh-CN" sz="1400" dirty="0">
                <a:solidFill>
                  <a:schemeClr val="accent6">
                    <a:lumMod val="50000"/>
                  </a:schemeClr>
                </a:solidFill>
              </a:rPr>
              <a:t> 3</a:t>
            </a:r>
            <a:endParaRPr lang="zh-CN" altLang="en-US" sz="1400" dirty="0">
              <a:solidFill>
                <a:schemeClr val="accent6">
                  <a:lumMod val="50000"/>
                </a:schemeClr>
              </a:solidFill>
            </a:endParaRPr>
          </a:p>
        </p:txBody>
      </p:sp>
      <p:sp>
        <p:nvSpPr>
          <p:cNvPr id="64" name="矩形: 圆角 63">
            <a:extLst>
              <a:ext uri="{FF2B5EF4-FFF2-40B4-BE49-F238E27FC236}">
                <a16:creationId xmlns:a16="http://schemas.microsoft.com/office/drawing/2014/main" id="{01BF9071-DFC9-B307-D615-645C0BBCBD38}"/>
              </a:ext>
            </a:extLst>
          </p:cNvPr>
          <p:cNvSpPr/>
          <p:nvPr/>
        </p:nvSpPr>
        <p:spPr>
          <a:xfrm>
            <a:off x="6814957" y="4522034"/>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66" name="文本框 65">
            <a:extLst>
              <a:ext uri="{FF2B5EF4-FFF2-40B4-BE49-F238E27FC236}">
                <a16:creationId xmlns:a16="http://schemas.microsoft.com/office/drawing/2014/main" id="{342FFD1D-A0B7-9A4F-CD66-2D7CE5D421E1}"/>
              </a:ext>
            </a:extLst>
          </p:cNvPr>
          <p:cNvSpPr txBox="1"/>
          <p:nvPr/>
        </p:nvSpPr>
        <p:spPr>
          <a:xfrm>
            <a:off x="6761500" y="4522034"/>
            <a:ext cx="1136668" cy="307777"/>
          </a:xfrm>
          <a:prstGeom prst="rect">
            <a:avLst/>
          </a:prstGeom>
          <a:noFill/>
          <a:ln>
            <a:noFill/>
          </a:ln>
        </p:spPr>
        <p:txBody>
          <a:bodyPr wrap="square">
            <a:spAutoFit/>
          </a:bodyPr>
          <a:lstStyle/>
          <a:p>
            <a:r>
              <a:rPr lang="ja-JP" altLang="en-US" sz="1400" b="1" dirty="0">
                <a:solidFill>
                  <a:schemeClr val="accent5">
                    <a:lumMod val="50000"/>
                  </a:schemeClr>
                </a:solidFill>
              </a:rPr>
              <a:t>プロセッサ</a:t>
            </a:r>
            <a:endParaRPr lang="zh-CN" altLang="en-US" sz="1400" dirty="0">
              <a:solidFill>
                <a:schemeClr val="accent5">
                  <a:lumMod val="50000"/>
                </a:schemeClr>
              </a:solidFill>
            </a:endParaRPr>
          </a:p>
        </p:txBody>
      </p:sp>
      <p:sp>
        <p:nvSpPr>
          <p:cNvPr id="67" name="矩形: 圆角 66">
            <a:extLst>
              <a:ext uri="{FF2B5EF4-FFF2-40B4-BE49-F238E27FC236}">
                <a16:creationId xmlns:a16="http://schemas.microsoft.com/office/drawing/2014/main" id="{C6245E48-69C6-5B1B-DDC2-E3E9E3286748}"/>
              </a:ext>
            </a:extLst>
          </p:cNvPr>
          <p:cNvSpPr/>
          <p:nvPr/>
        </p:nvSpPr>
        <p:spPr>
          <a:xfrm>
            <a:off x="7041833" y="5022641"/>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68" name="文本框 67">
            <a:extLst>
              <a:ext uri="{FF2B5EF4-FFF2-40B4-BE49-F238E27FC236}">
                <a16:creationId xmlns:a16="http://schemas.microsoft.com/office/drawing/2014/main" id="{8AE5C6FA-874D-D75C-8531-EFAECA958674}"/>
              </a:ext>
            </a:extLst>
          </p:cNvPr>
          <p:cNvSpPr txBox="1"/>
          <p:nvPr/>
        </p:nvSpPr>
        <p:spPr>
          <a:xfrm>
            <a:off x="6988376" y="5022641"/>
            <a:ext cx="1136668" cy="307777"/>
          </a:xfrm>
          <a:prstGeom prst="rect">
            <a:avLst/>
          </a:prstGeom>
          <a:noFill/>
          <a:ln>
            <a:noFill/>
          </a:ln>
        </p:spPr>
        <p:txBody>
          <a:bodyPr wrap="square">
            <a:spAutoFit/>
          </a:bodyPr>
          <a:lstStyle/>
          <a:p>
            <a:r>
              <a:rPr lang="ja-JP" altLang="en-US" sz="1400" b="1" dirty="0">
                <a:solidFill>
                  <a:schemeClr val="accent5">
                    <a:lumMod val="50000"/>
                  </a:schemeClr>
                </a:solidFill>
              </a:rPr>
              <a:t>プロセッサ</a:t>
            </a:r>
            <a:endParaRPr lang="zh-CN" altLang="en-US" sz="1400" dirty="0">
              <a:solidFill>
                <a:schemeClr val="accent5">
                  <a:lumMod val="50000"/>
                </a:schemeClr>
              </a:solidFill>
            </a:endParaRPr>
          </a:p>
        </p:txBody>
      </p:sp>
      <p:sp>
        <p:nvSpPr>
          <p:cNvPr id="69" name="矩形: 圆角 68">
            <a:extLst>
              <a:ext uri="{FF2B5EF4-FFF2-40B4-BE49-F238E27FC236}">
                <a16:creationId xmlns:a16="http://schemas.microsoft.com/office/drawing/2014/main" id="{38ECE530-945D-8D43-7391-118A34597FA9}"/>
              </a:ext>
            </a:extLst>
          </p:cNvPr>
          <p:cNvSpPr/>
          <p:nvPr/>
        </p:nvSpPr>
        <p:spPr>
          <a:xfrm>
            <a:off x="8101984" y="4359751"/>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70" name="文本框 69">
            <a:extLst>
              <a:ext uri="{FF2B5EF4-FFF2-40B4-BE49-F238E27FC236}">
                <a16:creationId xmlns:a16="http://schemas.microsoft.com/office/drawing/2014/main" id="{706DCE3D-3C1C-2A05-61AE-E7BFF8723A07}"/>
              </a:ext>
            </a:extLst>
          </p:cNvPr>
          <p:cNvSpPr txBox="1"/>
          <p:nvPr/>
        </p:nvSpPr>
        <p:spPr>
          <a:xfrm>
            <a:off x="8048527" y="4359751"/>
            <a:ext cx="1136668" cy="307777"/>
          </a:xfrm>
          <a:prstGeom prst="rect">
            <a:avLst/>
          </a:prstGeom>
          <a:noFill/>
          <a:ln>
            <a:noFill/>
          </a:ln>
        </p:spPr>
        <p:txBody>
          <a:bodyPr wrap="square">
            <a:spAutoFit/>
          </a:bodyPr>
          <a:lstStyle/>
          <a:p>
            <a:r>
              <a:rPr lang="ja-JP" altLang="en-US" sz="1400" b="1" dirty="0">
                <a:solidFill>
                  <a:schemeClr val="accent5">
                    <a:lumMod val="50000"/>
                  </a:schemeClr>
                </a:solidFill>
              </a:rPr>
              <a:t>プロセッサ</a:t>
            </a:r>
            <a:endParaRPr lang="zh-CN" altLang="en-US" sz="1400" dirty="0">
              <a:solidFill>
                <a:schemeClr val="accent5">
                  <a:lumMod val="50000"/>
                </a:schemeClr>
              </a:solidFill>
            </a:endParaRPr>
          </a:p>
        </p:txBody>
      </p:sp>
      <p:sp>
        <p:nvSpPr>
          <p:cNvPr id="71" name="矩形: 圆角 70">
            <a:extLst>
              <a:ext uri="{FF2B5EF4-FFF2-40B4-BE49-F238E27FC236}">
                <a16:creationId xmlns:a16="http://schemas.microsoft.com/office/drawing/2014/main" id="{F88ACF50-95FE-9150-BCBF-1D87A491AC93}"/>
              </a:ext>
            </a:extLst>
          </p:cNvPr>
          <p:cNvSpPr/>
          <p:nvPr/>
        </p:nvSpPr>
        <p:spPr>
          <a:xfrm>
            <a:off x="8263296" y="5464745"/>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lumMod val="50000"/>
                </a:schemeClr>
              </a:solidFill>
            </a:endParaRPr>
          </a:p>
        </p:txBody>
      </p:sp>
      <p:sp>
        <p:nvSpPr>
          <p:cNvPr id="72" name="文本框 71">
            <a:extLst>
              <a:ext uri="{FF2B5EF4-FFF2-40B4-BE49-F238E27FC236}">
                <a16:creationId xmlns:a16="http://schemas.microsoft.com/office/drawing/2014/main" id="{59E63586-D6CE-B2AC-924C-8771D136783B}"/>
              </a:ext>
            </a:extLst>
          </p:cNvPr>
          <p:cNvSpPr txBox="1"/>
          <p:nvPr/>
        </p:nvSpPr>
        <p:spPr>
          <a:xfrm>
            <a:off x="8176785" y="5464745"/>
            <a:ext cx="1136668" cy="307777"/>
          </a:xfrm>
          <a:prstGeom prst="rect">
            <a:avLst/>
          </a:prstGeom>
          <a:noFill/>
          <a:ln>
            <a:noFill/>
          </a:ln>
        </p:spPr>
        <p:txBody>
          <a:bodyPr wrap="square">
            <a:spAutoFit/>
          </a:bodyPr>
          <a:lstStyle/>
          <a:p>
            <a:r>
              <a:rPr lang="ja-JP" altLang="en-US" sz="1400" b="1" dirty="0">
                <a:solidFill>
                  <a:schemeClr val="accent5">
                    <a:lumMod val="50000"/>
                  </a:schemeClr>
                </a:solidFill>
              </a:rPr>
              <a:t>プロセッサ</a:t>
            </a:r>
            <a:endParaRPr lang="zh-CN" altLang="en-US" sz="1400" dirty="0">
              <a:solidFill>
                <a:schemeClr val="accent5">
                  <a:lumMod val="50000"/>
                </a:schemeClr>
              </a:solidFill>
            </a:endParaRPr>
          </a:p>
        </p:txBody>
      </p:sp>
      <p:sp>
        <p:nvSpPr>
          <p:cNvPr id="73" name="矩形: 圆角 72">
            <a:extLst>
              <a:ext uri="{FF2B5EF4-FFF2-40B4-BE49-F238E27FC236}">
                <a16:creationId xmlns:a16="http://schemas.microsoft.com/office/drawing/2014/main" id="{1C25E40C-D2A4-72B3-E37D-6FC04D7C9996}"/>
              </a:ext>
            </a:extLst>
          </p:cNvPr>
          <p:cNvSpPr/>
          <p:nvPr/>
        </p:nvSpPr>
        <p:spPr>
          <a:xfrm>
            <a:off x="3630852" y="3929888"/>
            <a:ext cx="2073229" cy="933194"/>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文本框 73">
            <a:extLst>
              <a:ext uri="{FF2B5EF4-FFF2-40B4-BE49-F238E27FC236}">
                <a16:creationId xmlns:a16="http://schemas.microsoft.com/office/drawing/2014/main" id="{0C7BB65E-7B55-146C-48FC-4A6917FB306D}"/>
              </a:ext>
            </a:extLst>
          </p:cNvPr>
          <p:cNvSpPr txBox="1"/>
          <p:nvPr/>
        </p:nvSpPr>
        <p:spPr>
          <a:xfrm>
            <a:off x="4291656" y="3929888"/>
            <a:ext cx="751619" cy="307777"/>
          </a:xfrm>
          <a:prstGeom prst="rect">
            <a:avLst/>
          </a:prstGeom>
          <a:noFill/>
        </p:spPr>
        <p:txBody>
          <a:bodyPr wrap="square">
            <a:spAutoFit/>
          </a:bodyPr>
          <a:lstStyle/>
          <a:p>
            <a:r>
              <a:rPr lang="ja-JP" altLang="en-US" sz="1400" b="1" dirty="0">
                <a:solidFill>
                  <a:schemeClr val="accent6">
                    <a:lumMod val="50000"/>
                  </a:schemeClr>
                </a:solidFill>
              </a:rPr>
              <a:t>タスク</a:t>
            </a:r>
            <a:endParaRPr lang="zh-CN" altLang="en-US" sz="1400" dirty="0">
              <a:solidFill>
                <a:schemeClr val="accent6">
                  <a:lumMod val="50000"/>
                </a:schemeClr>
              </a:solidFill>
            </a:endParaRPr>
          </a:p>
        </p:txBody>
      </p:sp>
      <p:sp>
        <p:nvSpPr>
          <p:cNvPr id="75" name="矩形: 圆角 74">
            <a:extLst>
              <a:ext uri="{FF2B5EF4-FFF2-40B4-BE49-F238E27FC236}">
                <a16:creationId xmlns:a16="http://schemas.microsoft.com/office/drawing/2014/main" id="{A1C13F0E-79F8-8087-1CB1-66875CCC3FC1}"/>
              </a:ext>
            </a:extLst>
          </p:cNvPr>
          <p:cNvSpPr/>
          <p:nvPr/>
        </p:nvSpPr>
        <p:spPr>
          <a:xfrm>
            <a:off x="3719984" y="4299218"/>
            <a:ext cx="571672" cy="454441"/>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圆角 75">
            <a:extLst>
              <a:ext uri="{FF2B5EF4-FFF2-40B4-BE49-F238E27FC236}">
                <a16:creationId xmlns:a16="http://schemas.microsoft.com/office/drawing/2014/main" id="{8B274412-872B-4D12-C06B-EDD3E96259A1}"/>
              </a:ext>
            </a:extLst>
          </p:cNvPr>
          <p:cNvSpPr/>
          <p:nvPr/>
        </p:nvSpPr>
        <p:spPr>
          <a:xfrm>
            <a:off x="4381629" y="4299217"/>
            <a:ext cx="571672" cy="454441"/>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矩形: 圆角 76">
            <a:extLst>
              <a:ext uri="{FF2B5EF4-FFF2-40B4-BE49-F238E27FC236}">
                <a16:creationId xmlns:a16="http://schemas.microsoft.com/office/drawing/2014/main" id="{B9D7482A-11DC-B14F-1681-5EF50C27A50F}"/>
              </a:ext>
            </a:extLst>
          </p:cNvPr>
          <p:cNvSpPr/>
          <p:nvPr/>
        </p:nvSpPr>
        <p:spPr>
          <a:xfrm>
            <a:off x="5047065" y="4299217"/>
            <a:ext cx="571672" cy="454441"/>
          </a:xfrm>
          <a:prstGeom prst="roundRect">
            <a:avLst/>
          </a:prstGeom>
          <a:noFill/>
          <a:ln w="28575">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文本框 77">
            <a:extLst>
              <a:ext uri="{FF2B5EF4-FFF2-40B4-BE49-F238E27FC236}">
                <a16:creationId xmlns:a16="http://schemas.microsoft.com/office/drawing/2014/main" id="{8E178965-87E7-6A54-8808-44CE9FADAE10}"/>
              </a:ext>
            </a:extLst>
          </p:cNvPr>
          <p:cNvSpPr txBox="1"/>
          <p:nvPr/>
        </p:nvSpPr>
        <p:spPr>
          <a:xfrm>
            <a:off x="3682700" y="4371844"/>
            <a:ext cx="634227" cy="307777"/>
          </a:xfrm>
          <a:prstGeom prst="rect">
            <a:avLst/>
          </a:prstGeom>
          <a:noFill/>
        </p:spPr>
        <p:txBody>
          <a:bodyPr wrap="square">
            <a:spAutoFit/>
          </a:bodyPr>
          <a:lstStyle/>
          <a:p>
            <a:r>
              <a:rPr lang="en-US" altLang="ja-JP" sz="1400" b="1" dirty="0">
                <a:solidFill>
                  <a:schemeClr val="accent1">
                    <a:lumMod val="50000"/>
                  </a:schemeClr>
                </a:solidFill>
              </a:rPr>
              <a:t>task</a:t>
            </a:r>
            <a:r>
              <a:rPr lang="en-US" altLang="ja-JP" sz="1200" b="1" dirty="0">
                <a:solidFill>
                  <a:schemeClr val="accent1">
                    <a:lumMod val="50000"/>
                  </a:schemeClr>
                </a:solidFill>
              </a:rPr>
              <a:t> </a:t>
            </a:r>
            <a:r>
              <a:rPr lang="en-US" altLang="zh-CN" sz="1400" dirty="0">
                <a:solidFill>
                  <a:schemeClr val="accent6">
                    <a:lumMod val="50000"/>
                  </a:schemeClr>
                </a:solidFill>
              </a:rPr>
              <a:t>1</a:t>
            </a:r>
            <a:endParaRPr lang="zh-CN" altLang="en-US" sz="1400" dirty="0">
              <a:solidFill>
                <a:schemeClr val="accent6">
                  <a:lumMod val="50000"/>
                </a:schemeClr>
              </a:solidFill>
            </a:endParaRPr>
          </a:p>
        </p:txBody>
      </p:sp>
      <p:sp>
        <p:nvSpPr>
          <p:cNvPr id="79" name="文本框 78">
            <a:extLst>
              <a:ext uri="{FF2B5EF4-FFF2-40B4-BE49-F238E27FC236}">
                <a16:creationId xmlns:a16="http://schemas.microsoft.com/office/drawing/2014/main" id="{CE67222D-3DBB-8E12-7EB8-DC0543B96188}"/>
              </a:ext>
            </a:extLst>
          </p:cNvPr>
          <p:cNvSpPr txBox="1"/>
          <p:nvPr/>
        </p:nvSpPr>
        <p:spPr>
          <a:xfrm>
            <a:off x="4372198" y="4371843"/>
            <a:ext cx="634227" cy="307777"/>
          </a:xfrm>
          <a:prstGeom prst="rect">
            <a:avLst/>
          </a:prstGeom>
          <a:noFill/>
        </p:spPr>
        <p:txBody>
          <a:bodyPr wrap="square">
            <a:spAutoFit/>
          </a:bodyPr>
          <a:lstStyle/>
          <a:p>
            <a:r>
              <a:rPr lang="en-US" altLang="ja-JP" sz="1400" b="1" dirty="0">
                <a:solidFill>
                  <a:schemeClr val="accent1">
                    <a:lumMod val="50000"/>
                  </a:schemeClr>
                </a:solidFill>
              </a:rPr>
              <a:t>task</a:t>
            </a:r>
            <a:r>
              <a:rPr lang="en-US" altLang="zh-CN" sz="1400" dirty="0">
                <a:solidFill>
                  <a:schemeClr val="accent6">
                    <a:lumMod val="50000"/>
                  </a:schemeClr>
                </a:solidFill>
              </a:rPr>
              <a:t> 2</a:t>
            </a:r>
            <a:endParaRPr lang="zh-CN" altLang="en-US" sz="1400" dirty="0">
              <a:solidFill>
                <a:schemeClr val="accent6">
                  <a:lumMod val="50000"/>
                </a:schemeClr>
              </a:solidFill>
            </a:endParaRPr>
          </a:p>
        </p:txBody>
      </p:sp>
      <p:sp>
        <p:nvSpPr>
          <p:cNvPr id="80" name="文本框 79">
            <a:extLst>
              <a:ext uri="{FF2B5EF4-FFF2-40B4-BE49-F238E27FC236}">
                <a16:creationId xmlns:a16="http://schemas.microsoft.com/office/drawing/2014/main" id="{375A753F-3E13-389A-8B0D-A4B7B95445A6}"/>
              </a:ext>
            </a:extLst>
          </p:cNvPr>
          <p:cNvSpPr txBox="1"/>
          <p:nvPr/>
        </p:nvSpPr>
        <p:spPr>
          <a:xfrm>
            <a:off x="5040563" y="4368146"/>
            <a:ext cx="634227" cy="307777"/>
          </a:xfrm>
          <a:prstGeom prst="rect">
            <a:avLst/>
          </a:prstGeom>
          <a:noFill/>
        </p:spPr>
        <p:txBody>
          <a:bodyPr wrap="square">
            <a:spAutoFit/>
          </a:bodyPr>
          <a:lstStyle/>
          <a:p>
            <a:r>
              <a:rPr lang="en-US" altLang="ja-JP" sz="1400" b="1" dirty="0">
                <a:solidFill>
                  <a:schemeClr val="accent1">
                    <a:lumMod val="50000"/>
                  </a:schemeClr>
                </a:solidFill>
              </a:rPr>
              <a:t>task</a:t>
            </a:r>
            <a:r>
              <a:rPr lang="en-US" altLang="zh-CN" sz="1400" dirty="0">
                <a:solidFill>
                  <a:schemeClr val="accent6">
                    <a:lumMod val="50000"/>
                  </a:schemeClr>
                </a:solidFill>
              </a:rPr>
              <a:t> 3</a:t>
            </a:r>
            <a:endParaRPr lang="zh-CN" altLang="en-US" sz="1400" dirty="0">
              <a:solidFill>
                <a:schemeClr val="accent6">
                  <a:lumMod val="50000"/>
                </a:schemeClr>
              </a:solidFill>
            </a:endParaRPr>
          </a:p>
        </p:txBody>
      </p:sp>
      <p:cxnSp>
        <p:nvCxnSpPr>
          <p:cNvPr id="82" name="连接符: 曲线 81">
            <a:extLst>
              <a:ext uri="{FF2B5EF4-FFF2-40B4-BE49-F238E27FC236}">
                <a16:creationId xmlns:a16="http://schemas.microsoft.com/office/drawing/2014/main" id="{018F159C-9F22-7E5B-7A6E-664AF313ED95}"/>
              </a:ext>
            </a:extLst>
          </p:cNvPr>
          <p:cNvCxnSpPr>
            <a:stCxn id="55" idx="0"/>
            <a:endCxn id="53" idx="0"/>
          </p:cNvCxnSpPr>
          <p:nvPr/>
        </p:nvCxnSpPr>
        <p:spPr>
          <a:xfrm rot="16200000" flipV="1">
            <a:off x="9547674" y="2552192"/>
            <a:ext cx="12700" cy="2755392"/>
          </a:xfrm>
          <a:prstGeom prst="curvedConnector3">
            <a:avLst>
              <a:gd name="adj1" fmla="val 1800000"/>
            </a:avLst>
          </a:prstGeom>
          <a:ln w="28575">
            <a:solidFill>
              <a:srgbClr val="4F7367"/>
            </a:solidFill>
            <a:tailEnd type="triangle"/>
          </a:ln>
        </p:spPr>
        <p:style>
          <a:lnRef idx="1">
            <a:schemeClr val="accent1"/>
          </a:lnRef>
          <a:fillRef idx="0">
            <a:schemeClr val="accent1"/>
          </a:fillRef>
          <a:effectRef idx="0">
            <a:schemeClr val="accent1"/>
          </a:effectRef>
          <a:fontRef idx="minor">
            <a:schemeClr val="tx1"/>
          </a:fontRef>
        </p:style>
      </p:cxnSp>
      <p:cxnSp>
        <p:nvCxnSpPr>
          <p:cNvPr id="84" name="连接符: 曲线 83">
            <a:extLst>
              <a:ext uri="{FF2B5EF4-FFF2-40B4-BE49-F238E27FC236}">
                <a16:creationId xmlns:a16="http://schemas.microsoft.com/office/drawing/2014/main" id="{21A3FC94-3754-DAFE-87F3-F086AE58E9CC}"/>
              </a:ext>
            </a:extLst>
          </p:cNvPr>
          <p:cNvCxnSpPr>
            <a:cxnSpLocks/>
            <a:stCxn id="70" idx="2"/>
            <a:endCxn id="56" idx="2"/>
          </p:cNvCxnSpPr>
          <p:nvPr/>
        </p:nvCxnSpPr>
        <p:spPr>
          <a:xfrm rot="16200000" flipH="1">
            <a:off x="9397227" y="3887161"/>
            <a:ext cx="86131" cy="1646863"/>
          </a:xfrm>
          <a:prstGeom prst="curvedConnector3">
            <a:avLst>
              <a:gd name="adj1" fmla="val 365410"/>
            </a:avLst>
          </a:prstGeom>
          <a:ln>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E686DB9-E385-DC30-31D7-3759C51A2D0E}"/>
              </a:ext>
            </a:extLst>
          </p:cNvPr>
          <p:cNvSpPr/>
          <p:nvPr/>
        </p:nvSpPr>
        <p:spPr>
          <a:xfrm>
            <a:off x="367005" y="4536049"/>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文本框 90">
            <a:extLst>
              <a:ext uri="{FF2B5EF4-FFF2-40B4-BE49-F238E27FC236}">
                <a16:creationId xmlns:a16="http://schemas.microsoft.com/office/drawing/2014/main" id="{AA33A9E5-FE4E-7617-D9A2-A9F38DA52284}"/>
              </a:ext>
            </a:extLst>
          </p:cNvPr>
          <p:cNvSpPr txBox="1"/>
          <p:nvPr/>
        </p:nvSpPr>
        <p:spPr>
          <a:xfrm>
            <a:off x="404820" y="4544444"/>
            <a:ext cx="927621" cy="307777"/>
          </a:xfrm>
          <a:prstGeom prst="rect">
            <a:avLst/>
          </a:prstGeom>
          <a:noFill/>
        </p:spPr>
        <p:txBody>
          <a:bodyPr wrap="square">
            <a:spAutoFit/>
          </a:bodyPr>
          <a:lstStyle/>
          <a:p>
            <a:r>
              <a:rPr lang="ja-JP" altLang="en-US" sz="1400" b="1" dirty="0">
                <a:solidFill>
                  <a:schemeClr val="accent1">
                    <a:lumMod val="50000"/>
                  </a:schemeClr>
                </a:solidFill>
              </a:rPr>
              <a:t>スレッド</a:t>
            </a:r>
            <a:endParaRPr lang="zh-CN" altLang="en-US" sz="1400" dirty="0"/>
          </a:p>
        </p:txBody>
      </p:sp>
      <p:sp>
        <p:nvSpPr>
          <p:cNvPr id="92" name="矩形: 圆角 91">
            <a:extLst>
              <a:ext uri="{FF2B5EF4-FFF2-40B4-BE49-F238E27FC236}">
                <a16:creationId xmlns:a16="http://schemas.microsoft.com/office/drawing/2014/main" id="{9FAAD1BA-1224-4EBD-B57E-ADEDB19EBF23}"/>
              </a:ext>
            </a:extLst>
          </p:cNvPr>
          <p:cNvSpPr/>
          <p:nvPr/>
        </p:nvSpPr>
        <p:spPr>
          <a:xfrm>
            <a:off x="584127" y="5036656"/>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文本框 92">
            <a:extLst>
              <a:ext uri="{FF2B5EF4-FFF2-40B4-BE49-F238E27FC236}">
                <a16:creationId xmlns:a16="http://schemas.microsoft.com/office/drawing/2014/main" id="{8A833416-78D8-5875-C609-599B33E09DB4}"/>
              </a:ext>
            </a:extLst>
          </p:cNvPr>
          <p:cNvSpPr txBox="1"/>
          <p:nvPr/>
        </p:nvSpPr>
        <p:spPr>
          <a:xfrm>
            <a:off x="631696" y="5045051"/>
            <a:ext cx="927621" cy="307777"/>
          </a:xfrm>
          <a:prstGeom prst="rect">
            <a:avLst/>
          </a:prstGeom>
          <a:noFill/>
        </p:spPr>
        <p:txBody>
          <a:bodyPr wrap="square">
            <a:spAutoFit/>
          </a:bodyPr>
          <a:lstStyle/>
          <a:p>
            <a:r>
              <a:rPr lang="ja-JP" altLang="en-US" sz="1400" b="1" dirty="0">
                <a:solidFill>
                  <a:schemeClr val="accent1">
                    <a:lumMod val="50000"/>
                  </a:schemeClr>
                </a:solidFill>
              </a:rPr>
              <a:t>スレッド</a:t>
            </a:r>
            <a:endParaRPr lang="zh-CN" altLang="en-US" sz="1400" dirty="0"/>
          </a:p>
        </p:txBody>
      </p:sp>
      <p:sp>
        <p:nvSpPr>
          <p:cNvPr id="94" name="矩形: 圆角 93">
            <a:extLst>
              <a:ext uri="{FF2B5EF4-FFF2-40B4-BE49-F238E27FC236}">
                <a16:creationId xmlns:a16="http://schemas.microsoft.com/office/drawing/2014/main" id="{7AC7AE70-57E5-3B72-ACB7-2899BB4073D5}"/>
              </a:ext>
            </a:extLst>
          </p:cNvPr>
          <p:cNvSpPr/>
          <p:nvPr/>
        </p:nvSpPr>
        <p:spPr>
          <a:xfrm>
            <a:off x="1654032" y="4373766"/>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文本框 94">
            <a:extLst>
              <a:ext uri="{FF2B5EF4-FFF2-40B4-BE49-F238E27FC236}">
                <a16:creationId xmlns:a16="http://schemas.microsoft.com/office/drawing/2014/main" id="{C231B6C5-79B1-F0F9-85DD-B15007B3BEAC}"/>
              </a:ext>
            </a:extLst>
          </p:cNvPr>
          <p:cNvSpPr txBox="1"/>
          <p:nvPr/>
        </p:nvSpPr>
        <p:spPr>
          <a:xfrm>
            <a:off x="1691847" y="4382161"/>
            <a:ext cx="927621" cy="307777"/>
          </a:xfrm>
          <a:prstGeom prst="rect">
            <a:avLst/>
          </a:prstGeom>
          <a:noFill/>
        </p:spPr>
        <p:txBody>
          <a:bodyPr wrap="square">
            <a:spAutoFit/>
          </a:bodyPr>
          <a:lstStyle/>
          <a:p>
            <a:r>
              <a:rPr lang="ja-JP" altLang="en-US" sz="1400" b="1" dirty="0">
                <a:solidFill>
                  <a:schemeClr val="accent1">
                    <a:lumMod val="50000"/>
                  </a:schemeClr>
                </a:solidFill>
              </a:rPr>
              <a:t>スレッド</a:t>
            </a:r>
            <a:endParaRPr lang="zh-CN" altLang="en-US" sz="1400" dirty="0"/>
          </a:p>
        </p:txBody>
      </p:sp>
      <p:sp>
        <p:nvSpPr>
          <p:cNvPr id="96" name="矩形: 圆角 95">
            <a:extLst>
              <a:ext uri="{FF2B5EF4-FFF2-40B4-BE49-F238E27FC236}">
                <a16:creationId xmlns:a16="http://schemas.microsoft.com/office/drawing/2014/main" id="{74CA1358-37EB-4669-C329-EE7EA3F1954C}"/>
              </a:ext>
            </a:extLst>
          </p:cNvPr>
          <p:cNvSpPr/>
          <p:nvPr/>
        </p:nvSpPr>
        <p:spPr>
          <a:xfrm>
            <a:off x="1805590" y="5478760"/>
            <a:ext cx="963646" cy="316172"/>
          </a:xfrm>
          <a:prstGeom prst="round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文本框 96">
            <a:extLst>
              <a:ext uri="{FF2B5EF4-FFF2-40B4-BE49-F238E27FC236}">
                <a16:creationId xmlns:a16="http://schemas.microsoft.com/office/drawing/2014/main" id="{4224F292-E869-435D-8D56-813A53E2DF04}"/>
              </a:ext>
            </a:extLst>
          </p:cNvPr>
          <p:cNvSpPr txBox="1"/>
          <p:nvPr/>
        </p:nvSpPr>
        <p:spPr>
          <a:xfrm>
            <a:off x="1820105" y="5487155"/>
            <a:ext cx="927621" cy="307777"/>
          </a:xfrm>
          <a:prstGeom prst="rect">
            <a:avLst/>
          </a:prstGeom>
          <a:noFill/>
        </p:spPr>
        <p:txBody>
          <a:bodyPr wrap="square">
            <a:spAutoFit/>
          </a:bodyPr>
          <a:lstStyle/>
          <a:p>
            <a:r>
              <a:rPr lang="ja-JP" altLang="en-US" sz="1400" b="1" dirty="0">
                <a:solidFill>
                  <a:schemeClr val="accent1">
                    <a:lumMod val="50000"/>
                  </a:schemeClr>
                </a:solidFill>
              </a:rPr>
              <a:t>スレッド</a:t>
            </a:r>
            <a:endParaRPr lang="zh-CN" altLang="en-US" sz="1400" dirty="0"/>
          </a:p>
        </p:txBody>
      </p:sp>
      <p:cxnSp>
        <p:nvCxnSpPr>
          <p:cNvPr id="98" name="连接符: 曲线 97">
            <a:extLst>
              <a:ext uri="{FF2B5EF4-FFF2-40B4-BE49-F238E27FC236}">
                <a16:creationId xmlns:a16="http://schemas.microsoft.com/office/drawing/2014/main" id="{5C0FA669-182C-04D4-BB2D-5EE36895820C}"/>
              </a:ext>
            </a:extLst>
          </p:cNvPr>
          <p:cNvCxnSpPr>
            <a:cxnSpLocks/>
            <a:stCxn id="94" idx="2"/>
            <a:endCxn id="75" idx="2"/>
          </p:cNvCxnSpPr>
          <p:nvPr/>
        </p:nvCxnSpPr>
        <p:spPr>
          <a:xfrm rot="16200000" flipH="1">
            <a:off x="3038977" y="3786815"/>
            <a:ext cx="63721" cy="1869965"/>
          </a:xfrm>
          <a:prstGeom prst="curvedConnector3">
            <a:avLst>
              <a:gd name="adj1" fmla="val 458751"/>
            </a:avLst>
          </a:prstGeom>
          <a:ln>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矩形 106">
            <a:extLst>
              <a:ext uri="{FF2B5EF4-FFF2-40B4-BE49-F238E27FC236}">
                <a16:creationId xmlns:a16="http://schemas.microsoft.com/office/drawing/2014/main" id="{F03C23A9-1D15-FABF-4E77-C26DD2CD5733}"/>
              </a:ext>
            </a:extLst>
          </p:cNvPr>
          <p:cNvSpPr/>
          <p:nvPr/>
        </p:nvSpPr>
        <p:spPr>
          <a:xfrm>
            <a:off x="93470" y="2228749"/>
            <a:ext cx="6224343" cy="4139827"/>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2FBA8D39-445E-D373-CDD0-C0AF91E7032E}"/>
              </a:ext>
            </a:extLst>
          </p:cNvPr>
          <p:cNvSpPr/>
          <p:nvPr/>
        </p:nvSpPr>
        <p:spPr>
          <a:xfrm>
            <a:off x="6429539" y="2233111"/>
            <a:ext cx="5668989" cy="4139827"/>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文本框 129">
            <a:extLst>
              <a:ext uri="{FF2B5EF4-FFF2-40B4-BE49-F238E27FC236}">
                <a16:creationId xmlns:a16="http://schemas.microsoft.com/office/drawing/2014/main" id="{4A55A467-54E3-829C-EAB1-71D70E4E9568}"/>
              </a:ext>
            </a:extLst>
          </p:cNvPr>
          <p:cNvSpPr txBox="1"/>
          <p:nvPr/>
        </p:nvSpPr>
        <p:spPr>
          <a:xfrm>
            <a:off x="9630472" y="511632"/>
            <a:ext cx="1850948" cy="276999"/>
          </a:xfrm>
          <a:prstGeom prst="rect">
            <a:avLst/>
          </a:prstGeom>
          <a:noFill/>
        </p:spPr>
        <p:txBody>
          <a:bodyPr wrap="square">
            <a:spAutoFit/>
          </a:bodyPr>
          <a:lstStyle/>
          <a:p>
            <a:r>
              <a:rPr lang="ja-JP" altLang="en-US" sz="1200" dirty="0"/>
              <a:t>タスクの非同期処理</a:t>
            </a:r>
            <a:endParaRPr lang="zh-CN" altLang="en-US" sz="1200" dirty="0"/>
          </a:p>
        </p:txBody>
      </p:sp>
      <p:grpSp>
        <p:nvGrpSpPr>
          <p:cNvPr id="14" name="组合 13">
            <a:extLst>
              <a:ext uri="{FF2B5EF4-FFF2-40B4-BE49-F238E27FC236}">
                <a16:creationId xmlns:a16="http://schemas.microsoft.com/office/drawing/2014/main" id="{6869B47F-6A6C-C3D2-BBB0-05FDCBDED867}"/>
              </a:ext>
            </a:extLst>
          </p:cNvPr>
          <p:cNvGrpSpPr>
            <a:grpSpLocks noChangeAspect="1"/>
          </p:cNvGrpSpPr>
          <p:nvPr/>
        </p:nvGrpSpPr>
        <p:grpSpPr>
          <a:xfrm>
            <a:off x="8779586" y="762944"/>
            <a:ext cx="3539947" cy="1321145"/>
            <a:chOff x="9381725" y="825835"/>
            <a:chExt cx="2678768" cy="999744"/>
          </a:xfrm>
        </p:grpSpPr>
        <p:cxnSp>
          <p:nvCxnSpPr>
            <p:cNvPr id="109" name="直接连接符 108">
              <a:extLst>
                <a:ext uri="{FF2B5EF4-FFF2-40B4-BE49-F238E27FC236}">
                  <a16:creationId xmlns:a16="http://schemas.microsoft.com/office/drawing/2014/main" id="{C7608EBA-A33F-8A49-985D-7315D2494072}"/>
                </a:ext>
              </a:extLst>
            </p:cNvPr>
            <p:cNvCxnSpPr>
              <a:cxnSpLocks/>
            </p:cNvCxnSpPr>
            <p:nvPr/>
          </p:nvCxnSpPr>
          <p:spPr>
            <a:xfrm>
              <a:off x="10276011" y="1489320"/>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BBC5D457-0646-EDF1-B76F-ED7F227F883B}"/>
                </a:ext>
              </a:extLst>
            </p:cNvPr>
            <p:cNvCxnSpPr>
              <a:cxnSpLocks/>
            </p:cNvCxnSpPr>
            <p:nvPr/>
          </p:nvCxnSpPr>
          <p:spPr>
            <a:xfrm>
              <a:off x="10307507" y="1659325"/>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矩形 110">
              <a:extLst>
                <a:ext uri="{FF2B5EF4-FFF2-40B4-BE49-F238E27FC236}">
                  <a16:creationId xmlns:a16="http://schemas.microsoft.com/office/drawing/2014/main" id="{3241E806-FAB4-51DC-0A7F-7E4FEE1EB84D}"/>
                </a:ext>
              </a:extLst>
            </p:cNvPr>
            <p:cNvSpPr/>
            <p:nvPr/>
          </p:nvSpPr>
          <p:spPr>
            <a:xfrm>
              <a:off x="9381725" y="825835"/>
              <a:ext cx="2515616" cy="999744"/>
            </a:xfrm>
            <a:prstGeom prst="rect">
              <a:avLst/>
            </a:prstGeom>
            <a:noFill/>
            <a:ln w="190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2" name="矩形 111">
              <a:extLst>
                <a:ext uri="{FF2B5EF4-FFF2-40B4-BE49-F238E27FC236}">
                  <a16:creationId xmlns:a16="http://schemas.microsoft.com/office/drawing/2014/main" id="{7D8DF642-402E-72E6-CCE5-DC2185A99EC0}"/>
                </a:ext>
              </a:extLst>
            </p:cNvPr>
            <p:cNvSpPr/>
            <p:nvPr/>
          </p:nvSpPr>
          <p:spPr>
            <a:xfrm>
              <a:off x="9922237" y="967728"/>
              <a:ext cx="191008" cy="170005"/>
            </a:xfrm>
            <a:prstGeom prst="rect">
              <a:avLst/>
            </a:prstGeom>
            <a:solidFill>
              <a:srgbClr val="4F7367"/>
            </a:solidFill>
            <a:ln>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3" name="矩形 112">
              <a:extLst>
                <a:ext uri="{FF2B5EF4-FFF2-40B4-BE49-F238E27FC236}">
                  <a16:creationId xmlns:a16="http://schemas.microsoft.com/office/drawing/2014/main" id="{E2948216-553C-9AEC-671D-6949ED9F6877}"/>
                </a:ext>
              </a:extLst>
            </p:cNvPr>
            <p:cNvSpPr/>
            <p:nvPr/>
          </p:nvSpPr>
          <p:spPr>
            <a:xfrm>
              <a:off x="10814285" y="967728"/>
              <a:ext cx="191008" cy="170005"/>
            </a:xfrm>
            <a:prstGeom prst="rect">
              <a:avLst/>
            </a:prstGeom>
            <a:solidFill>
              <a:srgbClr val="4F7367"/>
            </a:solidFill>
            <a:ln>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4" name="矩形 113">
              <a:extLst>
                <a:ext uri="{FF2B5EF4-FFF2-40B4-BE49-F238E27FC236}">
                  <a16:creationId xmlns:a16="http://schemas.microsoft.com/office/drawing/2014/main" id="{56F813B3-C8F2-A228-088C-D42CC4517919}"/>
                </a:ext>
              </a:extLst>
            </p:cNvPr>
            <p:cNvSpPr/>
            <p:nvPr/>
          </p:nvSpPr>
          <p:spPr>
            <a:xfrm>
              <a:off x="10033231" y="1226648"/>
              <a:ext cx="191008" cy="170005"/>
            </a:xfrm>
            <a:prstGeom prst="rect">
              <a:avLst/>
            </a:prstGeom>
            <a:solidFill>
              <a:srgbClr val="7B490A"/>
            </a:solidFill>
            <a:ln>
              <a:solidFill>
                <a:srgbClr val="7B4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5" name="矩形 114">
              <a:extLst>
                <a:ext uri="{FF2B5EF4-FFF2-40B4-BE49-F238E27FC236}">
                  <a16:creationId xmlns:a16="http://schemas.microsoft.com/office/drawing/2014/main" id="{E2A8796A-1C9B-434D-4EED-E1981F49D929}"/>
                </a:ext>
              </a:extLst>
            </p:cNvPr>
            <p:cNvSpPr/>
            <p:nvPr/>
          </p:nvSpPr>
          <p:spPr>
            <a:xfrm>
              <a:off x="10925279" y="1226648"/>
              <a:ext cx="191008" cy="170005"/>
            </a:xfrm>
            <a:prstGeom prst="rect">
              <a:avLst/>
            </a:prstGeom>
            <a:solidFill>
              <a:srgbClr val="7B490A"/>
            </a:solidFill>
            <a:ln>
              <a:solidFill>
                <a:srgbClr val="7B4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6" name="矩形 115">
              <a:extLst>
                <a:ext uri="{FF2B5EF4-FFF2-40B4-BE49-F238E27FC236}">
                  <a16:creationId xmlns:a16="http://schemas.microsoft.com/office/drawing/2014/main" id="{C625ABA8-7021-2207-B250-F48ADBA75035}"/>
                </a:ext>
              </a:extLst>
            </p:cNvPr>
            <p:cNvSpPr/>
            <p:nvPr/>
          </p:nvSpPr>
          <p:spPr>
            <a:xfrm>
              <a:off x="10147995" y="1485568"/>
              <a:ext cx="191008" cy="170005"/>
            </a:xfrm>
            <a:prstGeom prst="rect">
              <a:avLst/>
            </a:prstGeom>
            <a:solidFill>
              <a:srgbClr val="9DAB9A"/>
            </a:solidFill>
            <a:ln>
              <a:solidFill>
                <a:srgbClr val="9DAB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7" name="矩形 116">
              <a:extLst>
                <a:ext uri="{FF2B5EF4-FFF2-40B4-BE49-F238E27FC236}">
                  <a16:creationId xmlns:a16="http://schemas.microsoft.com/office/drawing/2014/main" id="{87FCFFCA-085B-6D3F-23DF-9309731578E8}"/>
                </a:ext>
              </a:extLst>
            </p:cNvPr>
            <p:cNvSpPr/>
            <p:nvPr/>
          </p:nvSpPr>
          <p:spPr>
            <a:xfrm>
              <a:off x="11040043" y="1485568"/>
              <a:ext cx="191008" cy="170005"/>
            </a:xfrm>
            <a:prstGeom prst="rect">
              <a:avLst/>
            </a:prstGeom>
            <a:solidFill>
              <a:srgbClr val="9DAB9A"/>
            </a:solidFill>
            <a:ln>
              <a:solidFill>
                <a:srgbClr val="9DAB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118" name="直接连接符 117">
              <a:extLst>
                <a:ext uri="{FF2B5EF4-FFF2-40B4-BE49-F238E27FC236}">
                  <a16:creationId xmlns:a16="http://schemas.microsoft.com/office/drawing/2014/main" id="{C656BCB8-1CDA-E11E-E5E2-7E4A7287F853}"/>
                </a:ext>
              </a:extLst>
            </p:cNvPr>
            <p:cNvCxnSpPr>
              <a:cxnSpLocks/>
              <a:stCxn id="112" idx="0"/>
              <a:endCxn id="113" idx="0"/>
            </p:cNvCxnSpPr>
            <p:nvPr/>
          </p:nvCxnSpPr>
          <p:spPr>
            <a:xfrm>
              <a:off x="10017741" y="967728"/>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24CD7715-1684-DC4A-D795-8955F4662068}"/>
                </a:ext>
              </a:extLst>
            </p:cNvPr>
            <p:cNvCxnSpPr>
              <a:cxnSpLocks/>
            </p:cNvCxnSpPr>
            <p:nvPr/>
          </p:nvCxnSpPr>
          <p:spPr>
            <a:xfrm>
              <a:off x="10126453" y="1137733"/>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9135462A-B691-D1C8-A75E-2D7AAFAA3A90}"/>
                </a:ext>
              </a:extLst>
            </p:cNvPr>
            <p:cNvCxnSpPr>
              <a:cxnSpLocks/>
            </p:cNvCxnSpPr>
            <p:nvPr/>
          </p:nvCxnSpPr>
          <p:spPr>
            <a:xfrm>
              <a:off x="10138895" y="1226648"/>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接连接符 120">
              <a:extLst>
                <a:ext uri="{FF2B5EF4-FFF2-40B4-BE49-F238E27FC236}">
                  <a16:creationId xmlns:a16="http://schemas.microsoft.com/office/drawing/2014/main" id="{C64FCEDF-2914-0970-908B-8BC74F6EADDE}"/>
                </a:ext>
              </a:extLst>
            </p:cNvPr>
            <p:cNvCxnSpPr>
              <a:cxnSpLocks/>
            </p:cNvCxnSpPr>
            <p:nvPr/>
          </p:nvCxnSpPr>
          <p:spPr>
            <a:xfrm>
              <a:off x="10209496" y="1396653"/>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AAD8815B-B329-EB83-7C5D-CDCD83FBA71F}"/>
                </a:ext>
              </a:extLst>
            </p:cNvPr>
            <p:cNvSpPr txBox="1"/>
            <p:nvPr/>
          </p:nvSpPr>
          <p:spPr>
            <a:xfrm>
              <a:off x="10069821" y="951579"/>
              <a:ext cx="902208" cy="209612"/>
            </a:xfrm>
            <a:prstGeom prst="rect">
              <a:avLst/>
            </a:prstGeom>
            <a:noFill/>
          </p:spPr>
          <p:txBody>
            <a:bodyPr wrap="square">
              <a:spAutoFit/>
            </a:bodyPr>
            <a:lstStyle/>
            <a:p>
              <a:pPr algn="ctr"/>
              <a:r>
                <a:rPr lang="en-US" altLang="zh-CN" sz="1200" dirty="0"/>
                <a:t>I/0</a:t>
              </a:r>
              <a:r>
                <a:rPr lang="ja-JP" altLang="en-US" sz="1200" dirty="0"/>
                <a:t>時間</a:t>
              </a:r>
              <a:endParaRPr lang="zh-CN" altLang="en-US" sz="1200" dirty="0"/>
            </a:p>
          </p:txBody>
        </p:sp>
        <p:cxnSp>
          <p:nvCxnSpPr>
            <p:cNvPr id="125" name="直接箭头连接符 124">
              <a:extLst>
                <a:ext uri="{FF2B5EF4-FFF2-40B4-BE49-F238E27FC236}">
                  <a16:creationId xmlns:a16="http://schemas.microsoft.com/office/drawing/2014/main" id="{136C56E8-477B-6F64-69D2-99171BA739D8}"/>
                </a:ext>
              </a:extLst>
            </p:cNvPr>
            <p:cNvCxnSpPr>
              <a:cxnSpLocks/>
            </p:cNvCxnSpPr>
            <p:nvPr/>
          </p:nvCxnSpPr>
          <p:spPr>
            <a:xfrm>
              <a:off x="9690589" y="1736171"/>
              <a:ext cx="21457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文本框 125">
              <a:extLst>
                <a:ext uri="{FF2B5EF4-FFF2-40B4-BE49-F238E27FC236}">
                  <a16:creationId xmlns:a16="http://schemas.microsoft.com/office/drawing/2014/main" id="{05FF74B7-BF0E-75E1-7CE5-BCCF505BAB53}"/>
                </a:ext>
              </a:extLst>
            </p:cNvPr>
            <p:cNvSpPr txBox="1"/>
            <p:nvPr/>
          </p:nvSpPr>
          <p:spPr>
            <a:xfrm>
              <a:off x="11511853" y="1528765"/>
              <a:ext cx="548640" cy="209612"/>
            </a:xfrm>
            <a:prstGeom prst="rect">
              <a:avLst/>
            </a:prstGeom>
            <a:noFill/>
          </p:spPr>
          <p:txBody>
            <a:bodyPr wrap="square">
              <a:spAutoFit/>
            </a:bodyPr>
            <a:lstStyle/>
            <a:p>
              <a:r>
                <a:rPr lang="ja-JP" altLang="en-US" sz="1200" b="1" dirty="0">
                  <a:solidFill>
                    <a:schemeClr val="accent1">
                      <a:lumMod val="50000"/>
                    </a:schemeClr>
                  </a:solidFill>
                </a:rPr>
                <a:t>時間</a:t>
              </a:r>
              <a:endParaRPr lang="zh-CN" altLang="en-US" sz="1200" dirty="0"/>
            </a:p>
          </p:txBody>
        </p:sp>
        <p:sp>
          <p:nvSpPr>
            <p:cNvPr id="127" name="文本框 126">
              <a:extLst>
                <a:ext uri="{FF2B5EF4-FFF2-40B4-BE49-F238E27FC236}">
                  <a16:creationId xmlns:a16="http://schemas.microsoft.com/office/drawing/2014/main" id="{6145E1B1-0F4D-2F8B-AD8D-7AE1F574D88D}"/>
                </a:ext>
              </a:extLst>
            </p:cNvPr>
            <p:cNvSpPr txBox="1"/>
            <p:nvPr/>
          </p:nvSpPr>
          <p:spPr>
            <a:xfrm>
              <a:off x="9439214" y="953645"/>
              <a:ext cx="739648" cy="209612"/>
            </a:xfrm>
            <a:prstGeom prst="rect">
              <a:avLst/>
            </a:prstGeom>
            <a:noFill/>
          </p:spPr>
          <p:txBody>
            <a:bodyPr wrap="square">
              <a:spAutoFit/>
            </a:bodyPr>
            <a:lstStyle/>
            <a:p>
              <a:r>
                <a:rPr lang="en-US" altLang="ja-JP" sz="1200" b="1" dirty="0">
                  <a:solidFill>
                    <a:schemeClr val="accent1">
                      <a:lumMod val="50000"/>
                    </a:schemeClr>
                  </a:solidFill>
                </a:rPr>
                <a:t>task 1</a:t>
              </a:r>
              <a:endParaRPr lang="zh-CN" altLang="en-US" sz="1200" dirty="0"/>
            </a:p>
          </p:txBody>
        </p:sp>
        <p:sp>
          <p:nvSpPr>
            <p:cNvPr id="128" name="文本框 127">
              <a:extLst>
                <a:ext uri="{FF2B5EF4-FFF2-40B4-BE49-F238E27FC236}">
                  <a16:creationId xmlns:a16="http://schemas.microsoft.com/office/drawing/2014/main" id="{45509288-AF0F-4F74-8839-0766A4075446}"/>
                </a:ext>
              </a:extLst>
            </p:cNvPr>
            <p:cNvSpPr txBox="1"/>
            <p:nvPr/>
          </p:nvSpPr>
          <p:spPr>
            <a:xfrm>
              <a:off x="9437966" y="1210548"/>
              <a:ext cx="625856" cy="209612"/>
            </a:xfrm>
            <a:prstGeom prst="rect">
              <a:avLst/>
            </a:prstGeom>
            <a:noFill/>
          </p:spPr>
          <p:txBody>
            <a:bodyPr wrap="square">
              <a:spAutoFit/>
            </a:bodyPr>
            <a:lstStyle/>
            <a:p>
              <a:r>
                <a:rPr lang="en-US" altLang="ja-JP" sz="1200" b="1" dirty="0">
                  <a:solidFill>
                    <a:schemeClr val="accent1">
                      <a:lumMod val="50000"/>
                    </a:schemeClr>
                  </a:solidFill>
                </a:rPr>
                <a:t>task 2</a:t>
              </a:r>
              <a:endParaRPr lang="zh-CN" altLang="en-US" sz="1200" dirty="0"/>
            </a:p>
          </p:txBody>
        </p:sp>
        <p:sp>
          <p:nvSpPr>
            <p:cNvPr id="129" name="文本框 128">
              <a:extLst>
                <a:ext uri="{FF2B5EF4-FFF2-40B4-BE49-F238E27FC236}">
                  <a16:creationId xmlns:a16="http://schemas.microsoft.com/office/drawing/2014/main" id="{D99873D6-B60E-82EF-16C8-2A36EF09E4D1}"/>
                </a:ext>
              </a:extLst>
            </p:cNvPr>
            <p:cNvSpPr txBox="1"/>
            <p:nvPr/>
          </p:nvSpPr>
          <p:spPr>
            <a:xfrm>
              <a:off x="9436669" y="1466045"/>
              <a:ext cx="625856" cy="209612"/>
            </a:xfrm>
            <a:prstGeom prst="rect">
              <a:avLst/>
            </a:prstGeom>
            <a:noFill/>
          </p:spPr>
          <p:txBody>
            <a:bodyPr wrap="square">
              <a:spAutoFit/>
            </a:bodyPr>
            <a:lstStyle/>
            <a:p>
              <a:r>
                <a:rPr lang="en-US" altLang="ja-JP" sz="1200" b="1" dirty="0">
                  <a:solidFill>
                    <a:schemeClr val="accent1">
                      <a:lumMod val="50000"/>
                    </a:schemeClr>
                  </a:solidFill>
                </a:rPr>
                <a:t>task 3</a:t>
              </a:r>
              <a:endParaRPr lang="zh-CN" altLang="en-US" sz="1200" dirty="0"/>
            </a:p>
          </p:txBody>
        </p:sp>
        <p:sp>
          <p:nvSpPr>
            <p:cNvPr id="131" name="文本框 130">
              <a:extLst>
                <a:ext uri="{FF2B5EF4-FFF2-40B4-BE49-F238E27FC236}">
                  <a16:creationId xmlns:a16="http://schemas.microsoft.com/office/drawing/2014/main" id="{8997F500-34DD-BFD1-872E-9AA73D5FF7BF}"/>
                </a:ext>
              </a:extLst>
            </p:cNvPr>
            <p:cNvSpPr txBox="1"/>
            <p:nvPr/>
          </p:nvSpPr>
          <p:spPr>
            <a:xfrm>
              <a:off x="10180383" y="1211511"/>
              <a:ext cx="902208" cy="209612"/>
            </a:xfrm>
            <a:prstGeom prst="rect">
              <a:avLst/>
            </a:prstGeom>
            <a:noFill/>
          </p:spPr>
          <p:txBody>
            <a:bodyPr wrap="square">
              <a:spAutoFit/>
            </a:bodyPr>
            <a:lstStyle/>
            <a:p>
              <a:pPr algn="ctr"/>
              <a:r>
                <a:rPr lang="en-US" altLang="zh-CN" sz="1200" dirty="0"/>
                <a:t>I/0</a:t>
              </a:r>
              <a:r>
                <a:rPr lang="ja-JP" altLang="en-US" sz="1200" dirty="0"/>
                <a:t>時間</a:t>
              </a:r>
              <a:endParaRPr lang="zh-CN" altLang="en-US" sz="1200" dirty="0"/>
            </a:p>
          </p:txBody>
        </p:sp>
        <p:sp>
          <p:nvSpPr>
            <p:cNvPr id="132" name="文本框 131">
              <a:extLst>
                <a:ext uri="{FF2B5EF4-FFF2-40B4-BE49-F238E27FC236}">
                  <a16:creationId xmlns:a16="http://schemas.microsoft.com/office/drawing/2014/main" id="{1C49E8EE-0A3F-EF25-B1AE-AE73F53572FB}"/>
                </a:ext>
              </a:extLst>
            </p:cNvPr>
            <p:cNvSpPr txBox="1"/>
            <p:nvPr/>
          </p:nvSpPr>
          <p:spPr>
            <a:xfrm>
              <a:off x="10296389" y="1471500"/>
              <a:ext cx="902208" cy="209612"/>
            </a:xfrm>
            <a:prstGeom prst="rect">
              <a:avLst/>
            </a:prstGeom>
            <a:noFill/>
          </p:spPr>
          <p:txBody>
            <a:bodyPr wrap="square">
              <a:spAutoFit/>
            </a:bodyPr>
            <a:lstStyle/>
            <a:p>
              <a:pPr algn="ctr"/>
              <a:r>
                <a:rPr lang="en-US" altLang="zh-CN" sz="1200" dirty="0"/>
                <a:t>I/0</a:t>
              </a:r>
              <a:r>
                <a:rPr lang="ja-JP" altLang="en-US" sz="1200" dirty="0"/>
                <a:t>時間</a:t>
              </a:r>
              <a:endParaRPr lang="zh-CN" altLang="en-US" sz="1200" dirty="0"/>
            </a:p>
          </p:txBody>
        </p:sp>
      </p:grpSp>
      <p:cxnSp>
        <p:nvCxnSpPr>
          <p:cNvPr id="133" name="连接符: 曲线 132">
            <a:extLst>
              <a:ext uri="{FF2B5EF4-FFF2-40B4-BE49-F238E27FC236}">
                <a16:creationId xmlns:a16="http://schemas.microsoft.com/office/drawing/2014/main" id="{BEA2E7B2-E30F-E34C-A4D7-E3BB4098DCA5}"/>
              </a:ext>
            </a:extLst>
          </p:cNvPr>
          <p:cNvCxnSpPr/>
          <p:nvPr/>
        </p:nvCxnSpPr>
        <p:spPr>
          <a:xfrm rot="16200000" flipV="1">
            <a:off x="3283419" y="2528797"/>
            <a:ext cx="12700" cy="2755392"/>
          </a:xfrm>
          <a:prstGeom prst="curvedConnector3">
            <a:avLst>
              <a:gd name="adj1" fmla="val 1800000"/>
            </a:avLst>
          </a:prstGeom>
          <a:ln w="28575">
            <a:solidFill>
              <a:srgbClr val="4F7367"/>
            </a:solidFill>
            <a:tailEnd type="triangle"/>
          </a:ln>
        </p:spPr>
        <p:style>
          <a:lnRef idx="1">
            <a:schemeClr val="accent1"/>
          </a:lnRef>
          <a:fillRef idx="0">
            <a:schemeClr val="accent1"/>
          </a:fillRef>
          <a:effectRef idx="0">
            <a:schemeClr val="accent1"/>
          </a:effectRef>
          <a:fontRef idx="minor">
            <a:schemeClr val="tx1"/>
          </a:fontRef>
        </p:style>
      </p:cxnSp>
      <p:cxnSp>
        <p:nvCxnSpPr>
          <p:cNvPr id="2" name="连接符: 曲线 1">
            <a:extLst>
              <a:ext uri="{FF2B5EF4-FFF2-40B4-BE49-F238E27FC236}">
                <a16:creationId xmlns:a16="http://schemas.microsoft.com/office/drawing/2014/main" id="{8F49B3DF-0B0B-FE12-7E27-D202FC63FCFB}"/>
              </a:ext>
            </a:extLst>
          </p:cNvPr>
          <p:cNvCxnSpPr>
            <a:cxnSpLocks/>
            <a:stCxn id="93" idx="3"/>
            <a:endCxn id="76" idx="2"/>
          </p:cNvCxnSpPr>
          <p:nvPr/>
        </p:nvCxnSpPr>
        <p:spPr>
          <a:xfrm flipV="1">
            <a:off x="1559317" y="4753658"/>
            <a:ext cx="3108148" cy="445282"/>
          </a:xfrm>
          <a:prstGeom prst="curvedConnector2">
            <a:avLst/>
          </a:prstGeom>
          <a:ln>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连接符: 曲线 7">
            <a:extLst>
              <a:ext uri="{FF2B5EF4-FFF2-40B4-BE49-F238E27FC236}">
                <a16:creationId xmlns:a16="http://schemas.microsoft.com/office/drawing/2014/main" id="{12E4FF59-3C2D-A1AE-2B26-BCB450623643}"/>
              </a:ext>
            </a:extLst>
          </p:cNvPr>
          <p:cNvCxnSpPr>
            <a:cxnSpLocks/>
            <a:stCxn id="97" idx="3"/>
            <a:endCxn id="80" idx="2"/>
          </p:cNvCxnSpPr>
          <p:nvPr/>
        </p:nvCxnSpPr>
        <p:spPr>
          <a:xfrm flipV="1">
            <a:off x="2747726" y="4675923"/>
            <a:ext cx="2609951" cy="965121"/>
          </a:xfrm>
          <a:prstGeom prst="curvedConnector2">
            <a:avLst/>
          </a:prstGeom>
          <a:ln>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E66F5099-92D9-D7AC-A039-3794458AC996}"/>
              </a:ext>
            </a:extLst>
          </p:cNvPr>
          <p:cNvCxnSpPr>
            <a:cxnSpLocks/>
            <a:stCxn id="68" idx="3"/>
            <a:endCxn id="57" idx="2"/>
          </p:cNvCxnSpPr>
          <p:nvPr/>
        </p:nvCxnSpPr>
        <p:spPr>
          <a:xfrm flipV="1">
            <a:off x="8125044" y="4753658"/>
            <a:ext cx="2800325" cy="422872"/>
          </a:xfrm>
          <a:prstGeom prst="curvedConnector2">
            <a:avLst/>
          </a:prstGeom>
          <a:ln>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连接符: 曲线 15">
            <a:extLst>
              <a:ext uri="{FF2B5EF4-FFF2-40B4-BE49-F238E27FC236}">
                <a16:creationId xmlns:a16="http://schemas.microsoft.com/office/drawing/2014/main" id="{0EDF0003-D478-1B37-01C8-CC295BFEC58F}"/>
              </a:ext>
            </a:extLst>
          </p:cNvPr>
          <p:cNvCxnSpPr>
            <a:cxnSpLocks/>
            <a:stCxn id="72" idx="3"/>
            <a:endCxn id="58" idx="2"/>
          </p:cNvCxnSpPr>
          <p:nvPr/>
        </p:nvCxnSpPr>
        <p:spPr>
          <a:xfrm flipV="1">
            <a:off x="9313453" y="4753658"/>
            <a:ext cx="2277352" cy="864976"/>
          </a:xfrm>
          <a:prstGeom prst="curvedConnector2">
            <a:avLst/>
          </a:prstGeom>
          <a:ln>
            <a:solidFill>
              <a:schemeClr val="accent5">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74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a:extLst>
              <a:ext uri="{FF2B5EF4-FFF2-40B4-BE49-F238E27FC236}">
                <a16:creationId xmlns:a16="http://schemas.microsoft.com/office/drawing/2014/main" id="{1B9D31B9-895A-9F79-890A-6C2683451CB4}"/>
              </a:ext>
            </a:extLst>
          </p:cNvPr>
          <p:cNvCxnSpPr>
            <a:cxnSpLocks/>
          </p:cNvCxnSpPr>
          <p:nvPr/>
        </p:nvCxnSpPr>
        <p:spPr>
          <a:xfrm>
            <a:off x="10458198" y="1838197"/>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69D258F1-2BC2-399E-F2CC-EAEF37077A5D}"/>
              </a:ext>
            </a:extLst>
          </p:cNvPr>
          <p:cNvCxnSpPr>
            <a:cxnSpLocks/>
          </p:cNvCxnSpPr>
          <p:nvPr/>
        </p:nvCxnSpPr>
        <p:spPr>
          <a:xfrm>
            <a:off x="10489694" y="2008202"/>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1" y="44950"/>
            <a:ext cx="4048169" cy="369332"/>
          </a:xfrm>
          <a:prstGeom prst="rect">
            <a:avLst/>
          </a:prstGeom>
          <a:noFill/>
        </p:spPr>
        <p:txBody>
          <a:bodyPr wrap="square">
            <a:spAutoFit/>
          </a:bodyPr>
          <a:lstStyle/>
          <a:p>
            <a:r>
              <a:rPr lang="en-US" altLang="ja-JP" b="1" dirty="0">
                <a:solidFill>
                  <a:schemeClr val="accent5">
                    <a:lumMod val="75000"/>
                  </a:schemeClr>
                </a:solidFill>
              </a:rPr>
              <a:t>Section 54.2: Asynchronous Executors</a:t>
            </a:r>
          </a:p>
        </p:txBody>
      </p:sp>
      <p:sp>
        <p:nvSpPr>
          <p:cNvPr id="3" name="Rectangle 1">
            <a:extLst>
              <a:ext uri="{FF2B5EF4-FFF2-40B4-BE49-F238E27FC236}">
                <a16:creationId xmlns:a16="http://schemas.microsoft.com/office/drawing/2014/main" id="{C94CDD2A-6E3C-2C50-CE0C-EBE0DDD9473B}"/>
              </a:ext>
            </a:extLst>
          </p:cNvPr>
          <p:cNvSpPr>
            <a:spLocks noChangeArrowheads="1"/>
          </p:cNvSpPr>
          <p:nvPr/>
        </p:nvSpPr>
        <p:spPr bwMode="auto">
          <a:xfrm>
            <a:off x="93471" y="756330"/>
            <a:ext cx="5136897" cy="61016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rgbClr val="000080"/>
                </a:solidFill>
                <a:effectLst/>
                <a:latin typeface="Arial Unicode MS"/>
                <a:ea typeface="JetBrains Mono"/>
              </a:rPr>
              <a:t>import </a:t>
            </a:r>
            <a:r>
              <a:rPr kumimoji="0" lang="zh-CN" altLang="zh-CN" sz="1100" b="0" i="0" u="none" strike="noStrike" cap="none" normalizeH="0" baseline="0" dirty="0">
                <a:ln>
                  <a:noFill/>
                </a:ln>
                <a:solidFill>
                  <a:srgbClr val="000000"/>
                </a:solidFill>
                <a:effectLst/>
                <a:latin typeface="Arial Unicode MS"/>
                <a:ea typeface="JetBrains Mono"/>
              </a:rPr>
              <a:t>asyncio</a:t>
            </a:r>
            <a:r>
              <a:rPr kumimoji="0" lang="ja-JP" altLang="en-US" sz="1100" b="0" i="0" u="none" strike="noStrike" cap="none" normalizeH="0" baseline="0" dirty="0">
                <a:ln>
                  <a:noFill/>
                </a:ln>
                <a:solidFill>
                  <a:srgbClr val="000000"/>
                </a:solidFill>
                <a:effectLst/>
                <a:latin typeface="Arial Unicode MS"/>
                <a:ea typeface="JetBrains Mono"/>
              </a:rPr>
              <a:t>　</a:t>
            </a:r>
            <a:r>
              <a:rPr kumimoji="0" lang="en-US" altLang="ja-JP" sz="1100" b="1" i="0" u="none" strike="noStrike" cap="none" normalizeH="0" baseline="0" dirty="0">
                <a:ln>
                  <a:noFill/>
                </a:ln>
                <a:solidFill>
                  <a:schemeClr val="bg1">
                    <a:lumMod val="50000"/>
                  </a:schemeClr>
                </a:solidFill>
                <a:effectLst/>
                <a:latin typeface="+mj-ea"/>
                <a:ea typeface="+mj-ea"/>
              </a:rPr>
              <a:t>#</a:t>
            </a:r>
            <a:r>
              <a:rPr kumimoji="0" lang="ja-JP" altLang="en-US" sz="1100" b="1" i="0" u="none" strike="noStrike" cap="none" normalizeH="0" baseline="0" dirty="0">
                <a:ln>
                  <a:noFill/>
                </a:ln>
                <a:solidFill>
                  <a:schemeClr val="bg1">
                    <a:lumMod val="50000"/>
                  </a:schemeClr>
                </a:solidFill>
                <a:effectLst/>
                <a:latin typeface="+mj-ea"/>
                <a:ea typeface="+mj-ea"/>
              </a:rPr>
              <a:t>非同期処理を扱うための標準ライブラリ</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rgbClr val="000080"/>
                </a:solidFill>
                <a:effectLst/>
                <a:latin typeface="Arial Unicode MS"/>
                <a:ea typeface="JetBrains Mono"/>
              </a:rPr>
              <a:t>import </a:t>
            </a:r>
            <a:r>
              <a:rPr kumimoji="0" lang="zh-CN" altLang="zh-CN" sz="1100" b="0" i="0" u="none" strike="noStrike" cap="none" normalizeH="0" baseline="0" dirty="0">
                <a:ln>
                  <a:noFill/>
                </a:ln>
                <a:solidFill>
                  <a:srgbClr val="000000"/>
                </a:solidFill>
                <a:effectLst/>
                <a:latin typeface="Arial Unicode MS"/>
                <a:ea typeface="JetBrains Mono"/>
              </a:rPr>
              <a:t>time</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rgbClr val="000080"/>
                </a:solidFill>
                <a:effectLst/>
                <a:latin typeface="Arial Unicode MS"/>
                <a:ea typeface="JetBrains Mono"/>
              </a:rPr>
              <a:t>from </a:t>
            </a:r>
            <a:r>
              <a:rPr kumimoji="0" lang="zh-CN" altLang="zh-CN" sz="1100" b="0" i="0" u="none" strike="noStrike" cap="none" normalizeH="0" baseline="0" dirty="0">
                <a:ln>
                  <a:noFill/>
                </a:ln>
                <a:solidFill>
                  <a:srgbClr val="000000"/>
                </a:solidFill>
                <a:effectLst/>
                <a:latin typeface="Arial Unicode MS"/>
                <a:ea typeface="JetBrains Mono"/>
              </a:rPr>
              <a:t>concurrent.futures </a:t>
            </a:r>
            <a:r>
              <a:rPr kumimoji="0" lang="zh-CN" altLang="zh-CN" sz="1100" b="1" i="0" u="none" strike="noStrike" cap="none" normalizeH="0" baseline="0" dirty="0">
                <a:ln>
                  <a:noFill/>
                </a:ln>
                <a:solidFill>
                  <a:srgbClr val="000080"/>
                </a:solidFill>
                <a:effectLst/>
                <a:latin typeface="Arial Unicode MS"/>
                <a:ea typeface="JetBrains Mono"/>
              </a:rPr>
              <a:t>import </a:t>
            </a:r>
            <a:r>
              <a:rPr kumimoji="0" lang="zh-CN" altLang="zh-CN" sz="1100" b="0" i="0" u="none" strike="noStrike" cap="none" normalizeH="0" baseline="0" dirty="0">
                <a:ln>
                  <a:noFill/>
                </a:ln>
                <a:solidFill>
                  <a:srgbClr val="000000"/>
                </a:solidFill>
                <a:effectLst/>
                <a:latin typeface="Arial Unicode MS"/>
                <a:ea typeface="JetBrains Mono"/>
              </a:rPr>
              <a:t>ThreadPoolExecutor, ProcessPoolExecutor</a:t>
            </a:r>
            <a:br>
              <a:rPr kumimoji="0" lang="zh-CN" altLang="zh-CN" sz="1100" b="0" i="0" u="none" strike="noStrike" cap="none" normalizeH="0" baseline="0" dirty="0">
                <a:ln>
                  <a:noFill/>
                </a:ln>
                <a:solidFill>
                  <a:srgbClr val="000000"/>
                </a:solidFill>
                <a:effectLst/>
                <a:latin typeface="Arial Unicode MS"/>
                <a:ea typeface="JetBrains Mono"/>
              </a:rPr>
            </a:b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rgbClr val="000080"/>
                </a:solidFill>
                <a:effectLst/>
                <a:latin typeface="Arial Unicode MS"/>
                <a:ea typeface="JetBrains Mono"/>
              </a:rPr>
              <a:t>def </a:t>
            </a:r>
            <a:r>
              <a:rPr kumimoji="0" lang="zh-CN" altLang="zh-CN" sz="1100" b="0" i="0" u="none" strike="noStrike" cap="none" normalizeH="0" baseline="0" dirty="0">
                <a:ln>
                  <a:noFill/>
                </a:ln>
                <a:solidFill>
                  <a:srgbClr val="000000"/>
                </a:solidFill>
                <a:effectLst/>
                <a:latin typeface="Arial Unicode MS"/>
                <a:ea typeface="JetBrains Mono"/>
              </a:rPr>
              <a:t>func(a, b):</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time.sleep(</a:t>
            </a:r>
            <a:r>
              <a:rPr kumimoji="0" lang="zh-CN" altLang="zh-CN" sz="1100" b="0" i="0" u="none" strike="noStrike" cap="none" normalizeH="0" baseline="0" dirty="0">
                <a:ln>
                  <a:noFill/>
                </a:ln>
                <a:solidFill>
                  <a:srgbClr val="0000FF"/>
                </a:solidFill>
                <a:effectLst/>
                <a:latin typeface="Arial Unicode MS"/>
                <a:ea typeface="JetBrains Mono"/>
              </a:rPr>
              <a:t>4</a:t>
            </a:r>
            <a:r>
              <a:rPr kumimoji="0" lang="zh-CN" altLang="zh-CN" sz="1100" b="0" i="0" u="none" strike="noStrike" cap="none" normalizeH="0" baseline="0" dirty="0">
                <a:ln>
                  <a:noFill/>
                </a:ln>
                <a:solidFill>
                  <a:srgbClr val="000000"/>
                </a:solidFill>
                <a:effectLst/>
                <a:latin typeface="Arial Unicode MS"/>
                <a:ea typeface="JetBrains Mono"/>
              </a:rPr>
              <a:t>)</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1" i="0" u="none" strike="noStrike" cap="none" normalizeH="0" baseline="0" dirty="0">
                <a:ln>
                  <a:noFill/>
                </a:ln>
                <a:solidFill>
                  <a:srgbClr val="000080"/>
                </a:solidFill>
                <a:effectLst/>
                <a:latin typeface="Arial Unicode MS"/>
                <a:ea typeface="JetBrains Mono"/>
              </a:rPr>
              <a:t>return </a:t>
            </a:r>
            <a:r>
              <a:rPr kumimoji="0" lang="zh-CN" altLang="zh-CN" sz="1100" b="0" i="0" u="none" strike="noStrike" cap="none" normalizeH="0" baseline="0" dirty="0">
                <a:ln>
                  <a:noFill/>
                </a:ln>
                <a:solidFill>
                  <a:srgbClr val="000000"/>
                </a:solidFill>
                <a:effectLst/>
                <a:latin typeface="Arial Unicode MS"/>
                <a:ea typeface="JetBrains Mono"/>
              </a:rPr>
              <a:t>a + b</a:t>
            </a:r>
            <a:br>
              <a:rPr kumimoji="0" lang="zh-CN" altLang="zh-CN" sz="1100" b="0" i="0" u="none" strike="noStrike" cap="none" normalizeH="0" baseline="0" dirty="0">
                <a:ln>
                  <a:noFill/>
                </a:ln>
                <a:solidFill>
                  <a:srgbClr val="000000"/>
                </a:solidFill>
                <a:effectLst/>
                <a:latin typeface="Arial Unicode MS"/>
                <a:ea typeface="JetBrains Mono"/>
              </a:rPr>
            </a:b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rgbClr val="000080"/>
                </a:solidFill>
                <a:effectLst/>
                <a:latin typeface="Arial Unicode MS"/>
                <a:ea typeface="JetBrains Mono"/>
              </a:rPr>
              <a:t>async def </a:t>
            </a:r>
            <a:r>
              <a:rPr kumimoji="0" lang="zh-CN" altLang="zh-CN" sz="1100" b="0" i="0" u="none" strike="noStrike" cap="none" normalizeH="0" baseline="0" dirty="0">
                <a:ln>
                  <a:noFill/>
                </a:ln>
                <a:solidFill>
                  <a:srgbClr val="000000"/>
                </a:solidFill>
                <a:effectLst/>
                <a:latin typeface="Arial Unicode MS"/>
                <a:ea typeface="JetBrains Mono"/>
              </a:rPr>
              <a:t>main(loop):</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executor = ThreadPoolExecutor(</a:t>
            </a:r>
            <a:r>
              <a:rPr kumimoji="0" lang="zh-CN" altLang="zh-CN" sz="1100" b="0" i="0" u="none" strike="noStrike" cap="none" normalizeH="0" baseline="0" dirty="0">
                <a:ln>
                  <a:noFill/>
                </a:ln>
                <a:solidFill>
                  <a:srgbClr val="660099"/>
                </a:solidFill>
                <a:effectLst/>
                <a:latin typeface="Arial Unicode MS"/>
                <a:ea typeface="JetBrains Mono"/>
              </a:rPr>
              <a:t>max_workers</a:t>
            </a:r>
            <a:r>
              <a:rPr kumimoji="0" lang="zh-CN" altLang="zh-CN" sz="1100" b="0" i="0" u="none" strike="noStrike" cap="none" normalizeH="0" baseline="0" dirty="0">
                <a:ln>
                  <a:noFill/>
                </a:ln>
                <a:solidFill>
                  <a:srgbClr val="000000"/>
                </a:solidFill>
                <a:effectLst/>
                <a:latin typeface="Arial Unicode MS"/>
                <a:ea typeface="JetBrains Mono"/>
              </a:rPr>
              <a:t>=</a:t>
            </a:r>
            <a:r>
              <a:rPr kumimoji="0" lang="en-US" altLang="ja-JP" sz="1100" b="0" i="0" u="none" strike="noStrike" cap="none" normalizeH="0" baseline="0" dirty="0">
                <a:ln>
                  <a:noFill/>
                </a:ln>
                <a:solidFill>
                  <a:srgbClr val="0000FF"/>
                </a:solidFill>
                <a:effectLst/>
                <a:latin typeface="Arial Unicode MS"/>
                <a:ea typeface="JetBrains Mono"/>
              </a:rPr>
              <a:t>1</a:t>
            </a: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0" i="1" u="none" strike="noStrike" cap="none" normalizeH="0" baseline="0" dirty="0">
                <a:ln>
                  <a:noFill/>
                </a:ln>
                <a:solidFill>
                  <a:srgbClr val="808080"/>
                </a:solidFill>
                <a:effectLst/>
                <a:latin typeface="Arial Unicode MS"/>
                <a:ea typeface="JetBrains Mono"/>
              </a:rPr>
              <a:t># or ProcessPoolExecutor()</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result = </a:t>
            </a:r>
            <a:r>
              <a:rPr kumimoji="0" lang="zh-CN" altLang="zh-CN" sz="1100" b="1" i="0" u="none" strike="noStrike" cap="none" normalizeH="0" baseline="0" dirty="0">
                <a:ln>
                  <a:noFill/>
                </a:ln>
                <a:solidFill>
                  <a:srgbClr val="000080"/>
                </a:solidFill>
                <a:effectLst/>
                <a:latin typeface="Arial Unicode MS"/>
                <a:ea typeface="JetBrains Mono"/>
              </a:rPr>
              <a:t>await </a:t>
            </a:r>
            <a:r>
              <a:rPr kumimoji="0" lang="zh-CN" altLang="zh-CN" sz="1100" b="0" i="0" u="none" strike="noStrike" cap="none" normalizeH="0" baseline="0" dirty="0">
                <a:ln>
                  <a:noFill/>
                </a:ln>
                <a:solidFill>
                  <a:srgbClr val="000000"/>
                </a:solidFill>
                <a:effectLst/>
                <a:latin typeface="Arial Unicode MS"/>
                <a:ea typeface="JetBrains Mono"/>
              </a:rPr>
              <a:t>loop.run_in_executor(executor, func, </a:t>
            </a:r>
            <a:r>
              <a:rPr kumimoji="0" lang="zh-CN" altLang="zh-CN" sz="1100" b="1" i="0" u="none" strike="noStrike" cap="none" normalizeH="0" baseline="0" dirty="0">
                <a:ln>
                  <a:noFill/>
                </a:ln>
                <a:solidFill>
                  <a:srgbClr val="008000"/>
                </a:solidFill>
                <a:effectLst/>
                <a:latin typeface="Arial Unicode MS"/>
                <a:ea typeface="JetBrains Mono"/>
              </a:rPr>
              <a:t>"Hello"</a:t>
            </a: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1" i="0" u="none" strike="noStrike" cap="none" normalizeH="0" baseline="0" dirty="0">
                <a:ln>
                  <a:noFill/>
                </a:ln>
                <a:solidFill>
                  <a:srgbClr val="008000"/>
                </a:solidFill>
                <a:effectLst/>
                <a:latin typeface="Arial Unicode MS"/>
                <a:ea typeface="JetBrains Mono"/>
              </a:rPr>
              <a:t>"world!"</a:t>
            </a:r>
            <a:r>
              <a:rPr kumimoji="0" lang="zh-CN" altLang="zh-CN" sz="1100" b="0" i="0" u="none" strike="noStrike" cap="none" normalizeH="0" baseline="0" dirty="0">
                <a:ln>
                  <a:noFill/>
                </a:ln>
                <a:solidFill>
                  <a:srgbClr val="000000"/>
                </a:solidFill>
                <a:effectLst/>
                <a:latin typeface="Arial Unicode MS"/>
                <a:ea typeface="JetBrains Mono"/>
              </a:rPr>
              <a:t>)</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0" i="0" u="none" strike="noStrike" cap="none" normalizeH="0" baseline="0" dirty="0">
                <a:ln>
                  <a:noFill/>
                </a:ln>
                <a:solidFill>
                  <a:srgbClr val="000080"/>
                </a:solidFill>
                <a:effectLst/>
                <a:latin typeface="Arial Unicode MS"/>
                <a:ea typeface="JetBrains Mono"/>
              </a:rPr>
              <a:t>print</a:t>
            </a:r>
            <a:r>
              <a:rPr kumimoji="0" lang="zh-CN" altLang="zh-CN" sz="1100" b="0" i="0" u="none" strike="noStrike" cap="none" normalizeH="0" baseline="0" dirty="0">
                <a:ln>
                  <a:noFill/>
                </a:ln>
                <a:solidFill>
                  <a:srgbClr val="000000"/>
                </a:solidFill>
                <a:effectLst/>
                <a:latin typeface="Arial Unicode MS"/>
                <a:ea typeface="JetBrains Mono"/>
              </a:rPr>
              <a:t>(result)</a:t>
            </a:r>
            <a:br>
              <a:rPr kumimoji="0" lang="zh-CN" altLang="zh-CN" sz="1100" b="0" i="0" u="none" strike="noStrike" cap="none" normalizeH="0" baseline="0" dirty="0">
                <a:ln>
                  <a:noFill/>
                </a:ln>
                <a:solidFill>
                  <a:srgbClr val="000000"/>
                </a:solidFill>
                <a:effectLst/>
                <a:latin typeface="Arial Unicode MS"/>
                <a:ea typeface="JetBrains Mono"/>
              </a:rPr>
            </a:b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rgbClr val="000080"/>
                </a:solidFill>
                <a:effectLst/>
                <a:latin typeface="Arial Unicode MS"/>
                <a:ea typeface="JetBrains Mono"/>
              </a:rPr>
              <a:t>if </a:t>
            </a:r>
            <a:r>
              <a:rPr kumimoji="0" lang="zh-CN" altLang="zh-CN" sz="1100" b="0" i="0" u="none" strike="noStrike" cap="none" normalizeH="0" baseline="0" dirty="0">
                <a:ln>
                  <a:noFill/>
                </a:ln>
                <a:solidFill>
                  <a:srgbClr val="000000"/>
                </a:solidFill>
                <a:effectLst/>
                <a:latin typeface="Arial Unicode MS"/>
                <a:ea typeface="JetBrains Mono"/>
              </a:rPr>
              <a:t>__name__ == </a:t>
            </a:r>
            <a:r>
              <a:rPr kumimoji="0" lang="zh-CN" altLang="zh-CN" sz="1100" b="1" i="0" u="none" strike="noStrike" cap="none" normalizeH="0" baseline="0" dirty="0">
                <a:ln>
                  <a:noFill/>
                </a:ln>
                <a:solidFill>
                  <a:srgbClr val="008000"/>
                </a:solidFill>
                <a:effectLst/>
                <a:latin typeface="Arial Unicode MS"/>
                <a:ea typeface="JetBrains Mono"/>
              </a:rPr>
              <a:t>"__main__"</a:t>
            </a:r>
            <a:r>
              <a:rPr kumimoji="0" lang="zh-CN" altLang="zh-CN" sz="1100" b="0" i="0" u="none" strike="noStrike" cap="none" normalizeH="0" baseline="0" dirty="0">
                <a:ln>
                  <a:noFill/>
                </a:ln>
                <a:solidFill>
                  <a:srgbClr val="000000"/>
                </a:solidFill>
                <a:effectLst/>
                <a:latin typeface="Arial Unicode MS"/>
                <a:ea typeface="JetBrains Mono"/>
              </a:rPr>
              <a:t>:</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loop = asyncio.get_event_loop()</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0" i="1" u="none" strike="noStrike" cap="none" normalizeH="0" baseline="0" dirty="0">
                <a:ln>
                  <a:noFill/>
                </a:ln>
                <a:solidFill>
                  <a:srgbClr val="808080"/>
                </a:solidFill>
                <a:effectLst/>
                <a:latin typeface="Arial Unicode MS"/>
                <a:ea typeface="JetBrains Mono"/>
              </a:rPr>
              <a:t># loop.set_default_executor(ProcessPoolExecutor())</a:t>
            </a:r>
            <a:br>
              <a:rPr kumimoji="0" lang="zh-CN" altLang="zh-CN" sz="1100" b="0" i="1" u="none" strike="noStrike" cap="none" normalizeH="0" baseline="0" dirty="0">
                <a:ln>
                  <a:noFill/>
                </a:ln>
                <a:solidFill>
                  <a:srgbClr val="808080"/>
                </a:solidFill>
                <a:effectLst/>
                <a:latin typeface="Arial Unicode MS"/>
                <a:ea typeface="JetBrains Mono"/>
              </a:rPr>
            </a:br>
            <a:r>
              <a:rPr kumimoji="0" lang="zh-CN" altLang="zh-CN" sz="1100" b="0" i="1" u="none" strike="noStrike" cap="none" normalizeH="0" baseline="0" dirty="0">
                <a:ln>
                  <a:noFill/>
                </a:ln>
                <a:solidFill>
                  <a:srgbClr val="808080"/>
                </a:solidFill>
                <a:effectLst/>
                <a:latin typeface="Arial Unicode MS"/>
                <a:ea typeface="JetBrains Mono"/>
              </a:rPr>
              <a:t>    </a:t>
            </a:r>
            <a:r>
              <a:rPr kumimoji="0" lang="zh-CN" altLang="zh-CN" sz="1100" b="0" i="0" u="none" strike="noStrike" cap="none" normalizeH="0" baseline="0" dirty="0">
                <a:ln>
                  <a:noFill/>
                </a:ln>
                <a:solidFill>
                  <a:srgbClr val="000000"/>
                </a:solidFill>
                <a:effectLst/>
                <a:latin typeface="Arial Unicode MS"/>
                <a:ea typeface="JetBrains Mono"/>
              </a:rPr>
              <a:t>task = [main(loop), main(loop), main(loop)]</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start_time = time.time()</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loop.run_until_complete(asyncio.wait(task))</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0" i="0" u="none" strike="noStrike" cap="none" normalizeH="0" baseline="0" dirty="0">
                <a:ln>
                  <a:noFill/>
                </a:ln>
                <a:solidFill>
                  <a:srgbClr val="000080"/>
                </a:solidFill>
                <a:effectLst/>
                <a:latin typeface="Arial Unicode MS"/>
                <a:ea typeface="JetBrains Mono"/>
              </a:rPr>
              <a:t>print</a:t>
            </a:r>
            <a:r>
              <a:rPr kumimoji="0" lang="zh-CN" altLang="zh-CN" sz="1100" b="0" i="0" u="none" strike="noStrike" cap="none" normalizeH="0" baseline="0" dirty="0">
                <a:ln>
                  <a:noFill/>
                </a:ln>
                <a:solidFill>
                  <a:srgbClr val="000000"/>
                </a:solidFill>
                <a:effectLst/>
                <a:latin typeface="Arial Unicode MS"/>
                <a:ea typeface="JetBrains Mono"/>
              </a:rPr>
              <a:t>(</a:t>
            </a:r>
            <a:r>
              <a:rPr kumimoji="0" lang="zh-CN" altLang="zh-CN" sz="1100" b="1" i="0" u="none" strike="noStrike" cap="none" normalizeH="0" baseline="0" dirty="0">
                <a:ln>
                  <a:noFill/>
                </a:ln>
                <a:solidFill>
                  <a:srgbClr val="008000"/>
                </a:solidFill>
                <a:effectLst/>
                <a:latin typeface="Arial Unicode MS"/>
                <a:ea typeface="JetBrains Mono"/>
              </a:rPr>
              <a:t>"total time cost:"</a:t>
            </a:r>
            <a:r>
              <a:rPr kumimoji="0" lang="zh-CN" altLang="zh-CN" sz="1100" b="0" i="0" u="none" strike="noStrike" cap="none" normalizeH="0" baseline="0" dirty="0">
                <a:ln>
                  <a:noFill/>
                </a:ln>
                <a:solidFill>
                  <a:srgbClr val="000000"/>
                </a:solidFill>
                <a:effectLst/>
                <a:latin typeface="Arial Unicode MS"/>
                <a:ea typeface="JetBrains Mono"/>
              </a:rPr>
              <a:t>, time.time()-start_time)</a:t>
            </a:r>
            <a:endParaRPr kumimoji="0" lang="en-US" altLang="zh-CN" sz="1100" b="0" i="0" u="none" strike="noStrike" cap="none" normalizeH="0" baseline="0" dirty="0">
              <a:ln>
                <a:noFill/>
              </a:ln>
              <a:solidFill>
                <a:srgbClr val="000000"/>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1100" dirty="0">
              <a:solidFill>
                <a:srgbClr val="000000"/>
              </a:solidFill>
              <a:latin typeface="Arial Unicode MS"/>
            </a:endParaRPr>
          </a:p>
          <a:p>
            <a:pPr marL="0" marR="0" lvl="0" indent="0" algn="l" defTabSz="914400" rtl="0" eaLnBrk="0" fontAlgn="base" latinLnBrk="0" hangingPunct="0">
              <a:spcBef>
                <a:spcPct val="0"/>
              </a:spcBef>
              <a:spcAft>
                <a:spcPct val="0"/>
              </a:spcAft>
              <a:buClrTx/>
              <a:buSzTx/>
              <a:buFontTx/>
              <a:buNone/>
              <a:tabLst/>
            </a:pPr>
            <a:r>
              <a:rPr lang="en-US" altLang="zh-CN" sz="1100" dirty="0">
                <a:solidFill>
                  <a:schemeClr val="accent2">
                    <a:lumMod val="75000"/>
                  </a:schemeClr>
                </a:solidFill>
                <a:latin typeface="Arial Unicode MS"/>
              </a:rPr>
              <a:t>&gt;&gt;&gt; </a:t>
            </a:r>
            <a:r>
              <a:rPr kumimoji="0" lang="zh-CN" altLang="zh-CN" sz="1100" b="1" i="0" u="none" strike="noStrike" cap="none" normalizeH="0" baseline="0" dirty="0">
                <a:ln>
                  <a:noFill/>
                </a:ln>
                <a:solidFill>
                  <a:schemeClr val="accent2">
                    <a:lumMod val="75000"/>
                  </a:schemeClr>
                </a:solidFill>
                <a:effectLst/>
                <a:latin typeface="Arial Unicode MS"/>
                <a:ea typeface="JetBrains Mono"/>
              </a:rPr>
              <a:t>"Helloworld!"</a:t>
            </a:r>
            <a:r>
              <a:rPr kumimoji="0" lang="en-US" altLang="zh-CN" sz="1100" b="1" i="0" u="none" strike="noStrike" cap="none" normalizeH="0" baseline="0" dirty="0">
                <a:ln>
                  <a:noFill/>
                </a:ln>
                <a:solidFill>
                  <a:schemeClr val="accent2">
                    <a:lumMod val="75000"/>
                  </a:schemeClr>
                </a:solidFill>
                <a:effectLst/>
                <a:latin typeface="Arial Unicode MS"/>
                <a:ea typeface="JetBrains Mono"/>
              </a:rPr>
              <a:t>  </a:t>
            </a:r>
            <a:r>
              <a:rPr kumimoji="0" lang="en-US" altLang="zh-CN" sz="1100" b="1" i="0" u="none" strike="noStrike" cap="none" normalizeH="0" baseline="0" dirty="0">
                <a:ln>
                  <a:noFill/>
                </a:ln>
                <a:solidFill>
                  <a:schemeClr val="bg1">
                    <a:lumMod val="50000"/>
                  </a:schemeClr>
                </a:solidFill>
                <a:effectLst/>
                <a:latin typeface="Arial Unicode MS"/>
                <a:ea typeface="JetBrains Mono"/>
              </a:rPr>
              <a:t># 4s</a:t>
            </a:r>
            <a:r>
              <a:rPr kumimoji="0" lang="ja-JP" altLang="en-US" sz="1100" b="1" i="0" u="none" strike="noStrike" cap="none" normalizeH="0" baseline="0" dirty="0">
                <a:ln>
                  <a:noFill/>
                </a:ln>
                <a:solidFill>
                  <a:schemeClr val="bg1">
                    <a:lumMod val="50000"/>
                  </a:schemeClr>
                </a:solidFill>
                <a:effectLst/>
                <a:latin typeface="Arial Unicode MS"/>
                <a:ea typeface="JetBrains Mono"/>
              </a:rPr>
              <a:t>かかる</a:t>
            </a:r>
            <a:endParaRPr kumimoji="0" lang="en-US" altLang="zh-CN" sz="1100" b="1" i="0" u="none" strike="noStrike" cap="none" normalizeH="0" baseline="0" dirty="0">
              <a:ln>
                <a:noFill/>
              </a:ln>
              <a:solidFill>
                <a:schemeClr val="bg1">
                  <a:lumMod val="50000"/>
                </a:schemeClr>
              </a:solidFill>
              <a:effectLst/>
              <a:latin typeface="Arial Unicode MS"/>
              <a:ea typeface="JetBrains Mono"/>
            </a:endParaRPr>
          </a:p>
          <a:p>
            <a:pPr eaLnBrk="0" fontAlgn="base" hangingPunct="0">
              <a:spcBef>
                <a:spcPct val="0"/>
              </a:spcBef>
              <a:spcAft>
                <a:spcPct val="0"/>
              </a:spcAft>
            </a:pPr>
            <a:r>
              <a:rPr lang="en-US" altLang="zh-CN" sz="1100" dirty="0">
                <a:solidFill>
                  <a:schemeClr val="accent2">
                    <a:lumMod val="75000"/>
                  </a:schemeClr>
                </a:solidFill>
                <a:latin typeface="Arial Unicode MS"/>
              </a:rPr>
              <a:t>&gt;&gt;&gt; </a:t>
            </a:r>
            <a:r>
              <a:rPr kumimoji="0" lang="zh-CN" altLang="zh-CN" sz="1100" b="1" i="0" u="none" strike="noStrike" cap="none" normalizeH="0" baseline="0" dirty="0">
                <a:ln>
                  <a:noFill/>
                </a:ln>
                <a:solidFill>
                  <a:schemeClr val="accent2">
                    <a:lumMod val="75000"/>
                  </a:schemeClr>
                </a:solidFill>
                <a:effectLst/>
                <a:latin typeface="Arial Unicode MS"/>
                <a:ea typeface="JetBrains Mono"/>
              </a:rPr>
              <a:t>"Helloworld!"</a:t>
            </a:r>
            <a:r>
              <a:rPr kumimoji="0" lang="en-US" altLang="zh-CN" sz="1100" b="1" i="0" u="none" strike="noStrike" cap="none" normalizeH="0" baseline="0" dirty="0">
                <a:ln>
                  <a:noFill/>
                </a:ln>
                <a:solidFill>
                  <a:schemeClr val="accent2">
                    <a:lumMod val="75000"/>
                  </a:schemeClr>
                </a:solidFill>
                <a:effectLst/>
                <a:latin typeface="Arial Unicode MS"/>
                <a:ea typeface="JetBrains Mono"/>
              </a:rPr>
              <a:t>  </a:t>
            </a:r>
            <a:r>
              <a:rPr kumimoji="0" lang="en-US" altLang="zh-CN" sz="1100" b="1" i="0" u="none" strike="noStrike" cap="none" normalizeH="0" baseline="0" dirty="0">
                <a:ln>
                  <a:noFill/>
                </a:ln>
                <a:solidFill>
                  <a:schemeClr val="bg1">
                    <a:lumMod val="50000"/>
                  </a:schemeClr>
                </a:solidFill>
                <a:effectLst/>
                <a:latin typeface="Arial Unicode MS"/>
                <a:ea typeface="JetBrains Mono"/>
              </a:rPr>
              <a:t># 4s</a:t>
            </a:r>
            <a:r>
              <a:rPr kumimoji="0" lang="ja-JP" altLang="en-US" sz="1100" b="1" i="0" u="none" strike="noStrike" cap="none" normalizeH="0" baseline="0" dirty="0">
                <a:ln>
                  <a:noFill/>
                </a:ln>
                <a:solidFill>
                  <a:schemeClr val="bg1">
                    <a:lumMod val="50000"/>
                  </a:schemeClr>
                </a:solidFill>
                <a:effectLst/>
                <a:latin typeface="Arial Unicode MS"/>
                <a:ea typeface="JetBrains Mono"/>
              </a:rPr>
              <a:t>かかる</a:t>
            </a:r>
            <a:endParaRPr lang="en-US" altLang="zh-CN" sz="1100" dirty="0">
              <a:solidFill>
                <a:schemeClr val="bg1">
                  <a:lumMod val="50000"/>
                </a:schemeClr>
              </a:solidFill>
              <a:latin typeface="Arial Unicode MS"/>
            </a:endParaRPr>
          </a:p>
          <a:p>
            <a:pPr eaLnBrk="0" fontAlgn="base" hangingPunct="0">
              <a:spcBef>
                <a:spcPct val="0"/>
              </a:spcBef>
              <a:spcAft>
                <a:spcPct val="0"/>
              </a:spcAft>
            </a:pPr>
            <a:r>
              <a:rPr lang="en-US" altLang="zh-CN" sz="1100" dirty="0">
                <a:solidFill>
                  <a:schemeClr val="accent2">
                    <a:lumMod val="75000"/>
                  </a:schemeClr>
                </a:solidFill>
                <a:latin typeface="Arial Unicode MS"/>
              </a:rPr>
              <a:t>&gt;&gt;&gt; </a:t>
            </a:r>
            <a:r>
              <a:rPr kumimoji="0" lang="zh-CN" altLang="zh-CN" sz="1100" b="1" i="0" u="none" strike="noStrike" cap="none" normalizeH="0" baseline="0" dirty="0">
                <a:ln>
                  <a:noFill/>
                </a:ln>
                <a:solidFill>
                  <a:schemeClr val="accent2">
                    <a:lumMod val="75000"/>
                  </a:schemeClr>
                </a:solidFill>
                <a:effectLst/>
                <a:latin typeface="Arial Unicode MS"/>
                <a:ea typeface="JetBrains Mono"/>
              </a:rPr>
              <a:t>"Helloworld!"</a:t>
            </a:r>
            <a:r>
              <a:rPr kumimoji="0" lang="en-US" altLang="zh-CN" sz="1100" b="1" i="0" u="none" strike="noStrike" cap="none" normalizeH="0" baseline="0" dirty="0">
                <a:ln>
                  <a:noFill/>
                </a:ln>
                <a:solidFill>
                  <a:schemeClr val="bg1">
                    <a:lumMod val="50000"/>
                  </a:schemeClr>
                </a:solidFill>
                <a:effectLst/>
                <a:latin typeface="Arial Unicode MS"/>
                <a:ea typeface="JetBrains Mono"/>
              </a:rPr>
              <a:t>  # 4s</a:t>
            </a:r>
            <a:r>
              <a:rPr kumimoji="0" lang="ja-JP" altLang="en-US" sz="1100" b="1" i="0" u="none" strike="noStrike" cap="none" normalizeH="0" baseline="0" dirty="0">
                <a:ln>
                  <a:noFill/>
                </a:ln>
                <a:solidFill>
                  <a:schemeClr val="bg1">
                    <a:lumMod val="50000"/>
                  </a:schemeClr>
                </a:solidFill>
                <a:effectLst/>
                <a:latin typeface="Arial Unicode MS"/>
                <a:ea typeface="JetBrains Mono"/>
              </a:rPr>
              <a:t>かかる</a:t>
            </a:r>
            <a:endParaRPr lang="en-US" altLang="zh-CN" sz="1100" dirty="0">
              <a:solidFill>
                <a:schemeClr val="bg1">
                  <a:lumMod val="50000"/>
                </a:schemeClr>
              </a:solidFill>
              <a:latin typeface="Arial Unicode MS"/>
            </a:endParaRPr>
          </a:p>
          <a:p>
            <a:pPr marL="0" marR="0" lvl="0" indent="0" algn="l" defTabSz="914400" rtl="0" eaLnBrk="0" fontAlgn="base" latinLnBrk="0" hangingPunct="0">
              <a:spcBef>
                <a:spcPct val="0"/>
              </a:spcBef>
              <a:spcAft>
                <a:spcPct val="0"/>
              </a:spcAft>
              <a:buClrTx/>
              <a:buSzTx/>
              <a:buFontTx/>
              <a:buNone/>
              <a:tabLst/>
            </a:pPr>
            <a:r>
              <a:rPr lang="en-US" altLang="zh-CN" sz="1100" b="1" dirty="0">
                <a:solidFill>
                  <a:schemeClr val="accent2">
                    <a:lumMod val="75000"/>
                  </a:schemeClr>
                </a:solidFill>
                <a:latin typeface="Arial Unicode MS"/>
              </a:rPr>
              <a:t>&gt;&gt;&gt; total time cost: 4.013566493988037</a:t>
            </a:r>
          </a:p>
        </p:txBody>
      </p:sp>
      <p:sp>
        <p:nvSpPr>
          <p:cNvPr id="9" name="文本框 8">
            <a:extLst>
              <a:ext uri="{FF2B5EF4-FFF2-40B4-BE49-F238E27FC236}">
                <a16:creationId xmlns:a16="http://schemas.microsoft.com/office/drawing/2014/main" id="{A8FE4637-3BED-4B87-6DED-734D06F3BF03}"/>
              </a:ext>
            </a:extLst>
          </p:cNvPr>
          <p:cNvSpPr txBox="1"/>
          <p:nvPr/>
        </p:nvSpPr>
        <p:spPr>
          <a:xfrm>
            <a:off x="93471" y="455168"/>
            <a:ext cx="8481569" cy="369332"/>
          </a:xfrm>
          <a:prstGeom prst="rect">
            <a:avLst/>
          </a:prstGeom>
          <a:noFill/>
        </p:spPr>
        <p:txBody>
          <a:bodyPr wrap="square">
            <a:spAutoFit/>
          </a:bodyPr>
          <a:lstStyle/>
          <a:p>
            <a:r>
              <a:rPr lang="en-US" altLang="ja-JP" b="1" dirty="0">
                <a:solidFill>
                  <a:schemeClr val="accent5">
                    <a:lumMod val="50000"/>
                  </a:schemeClr>
                </a:solidFill>
                <a:latin typeface="+mn-ea"/>
              </a:rPr>
              <a:t>Executor </a:t>
            </a:r>
            <a:r>
              <a:rPr lang="ja-JP" altLang="en-US" b="1" dirty="0">
                <a:solidFill>
                  <a:schemeClr val="accent5">
                    <a:lumMod val="50000"/>
                  </a:schemeClr>
                </a:solidFill>
                <a:latin typeface="+mn-ea"/>
              </a:rPr>
              <a:t>を使用して関数を実行する方法｜</a:t>
            </a:r>
            <a:r>
              <a:rPr lang="en-US" altLang="ja-JP" sz="1600" b="1" dirty="0" err="1">
                <a:solidFill>
                  <a:schemeClr val="accent5">
                    <a:lumMod val="50000"/>
                  </a:schemeClr>
                </a:solidFill>
                <a:latin typeface="+mn-ea"/>
              </a:rPr>
              <a:t>loop.run_in_executor</a:t>
            </a:r>
            <a:r>
              <a:rPr lang="en-US" altLang="ja-JP" sz="1600" b="1" dirty="0">
                <a:solidFill>
                  <a:schemeClr val="accent5">
                    <a:lumMod val="50000"/>
                  </a:schemeClr>
                </a:solidFill>
                <a:latin typeface="+mn-ea"/>
              </a:rPr>
              <a:t>()</a:t>
            </a:r>
            <a:endParaRPr lang="zh-CN" altLang="en-US" b="1" dirty="0">
              <a:solidFill>
                <a:schemeClr val="accent5">
                  <a:lumMod val="50000"/>
                </a:schemeClr>
              </a:solidFill>
              <a:latin typeface="+mn-ea"/>
            </a:endParaRPr>
          </a:p>
        </p:txBody>
      </p:sp>
      <p:sp>
        <p:nvSpPr>
          <p:cNvPr id="10" name="矩形 9">
            <a:extLst>
              <a:ext uri="{FF2B5EF4-FFF2-40B4-BE49-F238E27FC236}">
                <a16:creationId xmlns:a16="http://schemas.microsoft.com/office/drawing/2014/main" id="{F3264BFB-A83C-1550-FFA3-3BC722662D54}"/>
              </a:ext>
            </a:extLst>
          </p:cNvPr>
          <p:cNvSpPr/>
          <p:nvPr/>
        </p:nvSpPr>
        <p:spPr>
          <a:xfrm>
            <a:off x="93471" y="819926"/>
            <a:ext cx="12005058" cy="599311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F4F9096-9AAA-0F42-D3AB-889B172603E0}"/>
              </a:ext>
            </a:extLst>
          </p:cNvPr>
          <p:cNvSpPr txBox="1"/>
          <p:nvPr/>
        </p:nvSpPr>
        <p:spPr>
          <a:xfrm>
            <a:off x="5425440" y="2098304"/>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実行結果を出力する前に４秒を待つ</a:t>
            </a:r>
            <a:endParaRPr lang="zh-CN" altLang="en-US" sz="1200" b="1" dirty="0">
              <a:solidFill>
                <a:schemeClr val="tx1">
                  <a:lumMod val="50000"/>
                  <a:lumOff val="50000"/>
                </a:schemeClr>
              </a:solidFill>
            </a:endParaRPr>
          </a:p>
        </p:txBody>
      </p:sp>
      <p:sp>
        <p:nvSpPr>
          <p:cNvPr id="14" name="文本框 13">
            <a:extLst>
              <a:ext uri="{FF2B5EF4-FFF2-40B4-BE49-F238E27FC236}">
                <a16:creationId xmlns:a16="http://schemas.microsoft.com/office/drawing/2014/main" id="{D4E33839-7EAD-34A6-61A1-A76BA029DE5F}"/>
              </a:ext>
            </a:extLst>
          </p:cNvPr>
          <p:cNvSpPr txBox="1"/>
          <p:nvPr/>
        </p:nvSpPr>
        <p:spPr>
          <a:xfrm>
            <a:off x="5425440" y="2805070"/>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非同期関数</a:t>
            </a:r>
            <a:r>
              <a:rPr lang="en-US" altLang="ja-JP" sz="1200" b="1" dirty="0">
                <a:solidFill>
                  <a:schemeClr val="tx1">
                    <a:lumMod val="50000"/>
                    <a:lumOff val="50000"/>
                  </a:schemeClr>
                </a:solidFill>
              </a:rPr>
              <a:t>(</a:t>
            </a:r>
            <a:r>
              <a:rPr lang="zh-CN" altLang="en-US" sz="1200" b="1" dirty="0">
                <a:solidFill>
                  <a:schemeClr val="tx1">
                    <a:lumMod val="50000"/>
                    <a:lumOff val="50000"/>
                  </a:schemeClr>
                </a:solidFill>
              </a:rPr>
              <a:t>コルーチン</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の宣言｜引数：イベントループ</a:t>
            </a:r>
            <a:endParaRPr lang="zh-CN" altLang="en-US" sz="1200" b="1" dirty="0">
              <a:solidFill>
                <a:schemeClr val="tx1">
                  <a:lumMod val="50000"/>
                  <a:lumOff val="50000"/>
                </a:schemeClr>
              </a:solidFill>
            </a:endParaRPr>
          </a:p>
        </p:txBody>
      </p:sp>
      <p:sp>
        <p:nvSpPr>
          <p:cNvPr id="15" name="文本框 14">
            <a:extLst>
              <a:ext uri="{FF2B5EF4-FFF2-40B4-BE49-F238E27FC236}">
                <a16:creationId xmlns:a16="http://schemas.microsoft.com/office/drawing/2014/main" id="{195530A8-936D-2970-5AA4-0BD1584A6A1B}"/>
              </a:ext>
            </a:extLst>
          </p:cNvPr>
          <p:cNvSpPr txBox="1"/>
          <p:nvPr/>
        </p:nvSpPr>
        <p:spPr>
          <a:xfrm>
            <a:off x="5425440" y="3106231"/>
            <a:ext cx="6347968" cy="276999"/>
          </a:xfrm>
          <a:prstGeom prst="rect">
            <a:avLst/>
          </a:prstGeom>
          <a:noFill/>
        </p:spPr>
        <p:txBody>
          <a:bodyPr wrap="square">
            <a:spAutoFit/>
          </a:bodyPr>
          <a:lstStyle/>
          <a:p>
            <a:pPr marL="285750" indent="-285750">
              <a:buFont typeface="Arial" panose="020B0604020202020204" pitchFamily="34" charset="0"/>
              <a:buChar char="•"/>
            </a:pPr>
            <a:r>
              <a:rPr lang="en-US" altLang="zh-CN" sz="1200" b="1" dirty="0">
                <a:solidFill>
                  <a:schemeClr val="tx1">
                    <a:lumMod val="50000"/>
                    <a:lumOff val="50000"/>
                  </a:schemeClr>
                </a:solidFill>
              </a:rPr>
              <a:t>Executor</a:t>
            </a:r>
            <a:r>
              <a:rPr lang="ja-JP" altLang="en-US" sz="1200" b="1" dirty="0">
                <a:solidFill>
                  <a:schemeClr val="tx1">
                    <a:lumMod val="50000"/>
                    <a:lumOff val="50000"/>
                  </a:schemeClr>
                </a:solidFill>
              </a:rPr>
              <a:t>をインスタンス化（</a:t>
            </a:r>
            <a:r>
              <a:rPr lang="en-US" altLang="ja-JP" sz="1200" b="1" dirty="0" err="1">
                <a:solidFill>
                  <a:schemeClr val="tx1">
                    <a:lumMod val="50000"/>
                    <a:lumOff val="50000"/>
                  </a:schemeClr>
                </a:solidFill>
              </a:rPr>
              <a:t>max_workers</a:t>
            </a:r>
            <a:r>
              <a:rPr lang="ja-JP" altLang="en-US" sz="1200" b="1" dirty="0">
                <a:solidFill>
                  <a:schemeClr val="tx1">
                    <a:lumMod val="50000"/>
                    <a:lumOff val="50000"/>
                  </a:schemeClr>
                </a:solidFill>
              </a:rPr>
              <a:t>でスレッド</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プロセッサの数を指定）</a:t>
            </a:r>
            <a:endParaRPr lang="zh-CN" altLang="en-US" sz="1200" b="1" dirty="0">
              <a:solidFill>
                <a:schemeClr val="tx1">
                  <a:lumMod val="50000"/>
                  <a:lumOff val="50000"/>
                </a:schemeClr>
              </a:solidFill>
            </a:endParaRPr>
          </a:p>
        </p:txBody>
      </p:sp>
      <p:sp>
        <p:nvSpPr>
          <p:cNvPr id="16" name="文本框 15">
            <a:extLst>
              <a:ext uri="{FF2B5EF4-FFF2-40B4-BE49-F238E27FC236}">
                <a16:creationId xmlns:a16="http://schemas.microsoft.com/office/drawing/2014/main" id="{D4E3CB7A-8144-CBDE-73BE-CB844FB66E14}"/>
              </a:ext>
            </a:extLst>
          </p:cNvPr>
          <p:cNvSpPr txBox="1"/>
          <p:nvPr/>
        </p:nvSpPr>
        <p:spPr>
          <a:xfrm>
            <a:off x="5425440" y="3363465"/>
            <a:ext cx="6571488" cy="461665"/>
          </a:xfrm>
          <a:prstGeom prst="rect">
            <a:avLst/>
          </a:prstGeom>
          <a:noFill/>
        </p:spPr>
        <p:txBody>
          <a:bodyPr wrap="square">
            <a:spAutoFit/>
          </a:bodyPr>
          <a:lstStyle/>
          <a:p>
            <a:pPr marL="285750" indent="-285750">
              <a:buFont typeface="Arial" panose="020B0604020202020204" pitchFamily="34" charset="0"/>
              <a:buChar char="•"/>
            </a:pPr>
            <a:r>
              <a:rPr lang="en-US" altLang="ja-JP" sz="1200" b="1" dirty="0" err="1">
                <a:solidFill>
                  <a:schemeClr val="tx1">
                    <a:lumMod val="50000"/>
                    <a:lumOff val="50000"/>
                  </a:schemeClr>
                </a:solidFill>
              </a:rPr>
              <a:t>run_in_executor</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を使用することで、</a:t>
            </a:r>
            <a:r>
              <a:rPr lang="en-US" altLang="ja-JP" sz="1200" b="1" dirty="0" err="1">
                <a:solidFill>
                  <a:schemeClr val="tx1">
                    <a:lumMod val="50000"/>
                    <a:lumOff val="50000"/>
                  </a:schemeClr>
                </a:solidFill>
              </a:rPr>
              <a:t>func</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関数が</a:t>
            </a:r>
            <a:r>
              <a:rPr lang="en-US" altLang="zh-CN" sz="1200" b="1" dirty="0">
                <a:solidFill>
                  <a:schemeClr val="tx1">
                    <a:lumMod val="50000"/>
                    <a:lumOff val="50000"/>
                  </a:schemeClr>
                </a:solidFill>
              </a:rPr>
              <a:t>Executor</a:t>
            </a:r>
            <a:r>
              <a:rPr lang="ja-JP" altLang="en-US" sz="1200" b="1" dirty="0">
                <a:solidFill>
                  <a:schemeClr val="tx1">
                    <a:lumMod val="50000"/>
                    <a:lumOff val="50000"/>
                  </a:schemeClr>
                </a:solidFill>
              </a:rPr>
              <a:t>で実行されることを宣言</a:t>
            </a:r>
            <a:endParaRPr lang="en-US" altLang="ja-JP" sz="1200" b="1" dirty="0">
              <a:solidFill>
                <a:schemeClr val="tx1">
                  <a:lumMod val="50000"/>
                  <a:lumOff val="50000"/>
                </a:schemeClr>
              </a:solidFill>
            </a:endParaRPr>
          </a:p>
          <a:p>
            <a:r>
              <a:rPr lang="ja-JP" altLang="en-US" sz="1200" b="1" dirty="0">
                <a:solidFill>
                  <a:schemeClr val="tx1">
                    <a:lumMod val="50000"/>
                    <a:lumOff val="50000"/>
                  </a:schemeClr>
                </a:solidFill>
              </a:rPr>
              <a:t>　    </a:t>
            </a:r>
            <a:r>
              <a:rPr lang="en-US" altLang="ja-JP" sz="1200" b="1" dirty="0">
                <a:solidFill>
                  <a:schemeClr val="tx1">
                    <a:lumMod val="50000"/>
                    <a:lumOff val="50000"/>
                  </a:schemeClr>
                </a:solidFill>
              </a:rPr>
              <a:t>run_in_executor()</a:t>
            </a:r>
            <a:r>
              <a:rPr lang="ja-JP" altLang="en-US" sz="1200" b="1" dirty="0">
                <a:solidFill>
                  <a:schemeClr val="tx1">
                    <a:lumMod val="50000"/>
                    <a:lumOff val="50000"/>
                  </a:schemeClr>
                </a:solidFill>
              </a:rPr>
              <a:t>の引数：</a:t>
            </a:r>
            <a:r>
              <a:rPr lang="en-US" altLang="zh-CN" sz="1200" b="1" dirty="0">
                <a:solidFill>
                  <a:schemeClr val="tx1">
                    <a:lumMod val="50000"/>
                    <a:lumOff val="50000"/>
                  </a:schemeClr>
                </a:solidFill>
              </a:rPr>
              <a:t>Executor</a:t>
            </a:r>
            <a:r>
              <a:rPr lang="ja-JP" altLang="en-US" sz="1200" b="1" dirty="0">
                <a:solidFill>
                  <a:schemeClr val="tx1">
                    <a:lumMod val="50000"/>
                    <a:lumOff val="50000"/>
                  </a:schemeClr>
                </a:solidFill>
              </a:rPr>
              <a:t>オブジェク、実行する関数、実行する関数の引数</a:t>
            </a:r>
            <a:endParaRPr lang="zh-CN" altLang="en-US" sz="1200" b="1" dirty="0">
              <a:solidFill>
                <a:schemeClr val="tx1">
                  <a:lumMod val="50000"/>
                  <a:lumOff val="50000"/>
                </a:schemeClr>
              </a:solidFill>
            </a:endParaRPr>
          </a:p>
        </p:txBody>
      </p:sp>
      <p:sp>
        <p:nvSpPr>
          <p:cNvPr id="17" name="文本框 16">
            <a:extLst>
              <a:ext uri="{FF2B5EF4-FFF2-40B4-BE49-F238E27FC236}">
                <a16:creationId xmlns:a16="http://schemas.microsoft.com/office/drawing/2014/main" id="{F85BC9F3-C20E-EF89-7AEF-32AB7B211924}"/>
              </a:ext>
            </a:extLst>
          </p:cNvPr>
          <p:cNvSpPr txBox="1"/>
          <p:nvPr/>
        </p:nvSpPr>
        <p:spPr>
          <a:xfrm>
            <a:off x="5425440" y="4371392"/>
            <a:ext cx="6347968"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イベントループを取得</a:t>
            </a:r>
            <a:endParaRPr lang="zh-CN" altLang="en-US" sz="1200" b="1" dirty="0">
              <a:solidFill>
                <a:schemeClr val="tx1">
                  <a:lumMod val="50000"/>
                  <a:lumOff val="50000"/>
                </a:schemeClr>
              </a:solidFill>
            </a:endParaRPr>
          </a:p>
        </p:txBody>
      </p:sp>
      <p:sp>
        <p:nvSpPr>
          <p:cNvPr id="22" name="文本框 21">
            <a:extLst>
              <a:ext uri="{FF2B5EF4-FFF2-40B4-BE49-F238E27FC236}">
                <a16:creationId xmlns:a16="http://schemas.microsoft.com/office/drawing/2014/main" id="{0E75A9B7-70F3-95E0-FBEA-526F3157AC1F}"/>
              </a:ext>
            </a:extLst>
          </p:cNvPr>
          <p:cNvSpPr txBox="1"/>
          <p:nvPr/>
        </p:nvSpPr>
        <p:spPr>
          <a:xfrm>
            <a:off x="5425440" y="4604265"/>
            <a:ext cx="6571488"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イベントループの「</a:t>
            </a:r>
            <a:r>
              <a:rPr lang="en-US" altLang="ja-JP" sz="1200" b="1" dirty="0" err="1">
                <a:solidFill>
                  <a:schemeClr val="tx1">
                    <a:lumMod val="50000"/>
                    <a:lumOff val="50000"/>
                  </a:schemeClr>
                </a:solidFill>
              </a:rPr>
              <a:t>set_default_executor</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」使用することで </a:t>
            </a:r>
            <a:r>
              <a:rPr lang="en-US" altLang="zh-CN" sz="1200" b="1" dirty="0">
                <a:solidFill>
                  <a:schemeClr val="tx1">
                    <a:lumMod val="50000"/>
                    <a:lumOff val="50000"/>
                  </a:schemeClr>
                </a:solidFill>
              </a:rPr>
              <a:t>Executor </a:t>
            </a:r>
            <a:r>
              <a:rPr lang="ja-JP" altLang="en-US" sz="1200" b="1" dirty="0">
                <a:solidFill>
                  <a:schemeClr val="tx1">
                    <a:lumMod val="50000"/>
                    <a:lumOff val="50000"/>
                  </a:schemeClr>
                </a:solidFill>
              </a:rPr>
              <a:t>の種類を変更できる</a:t>
            </a:r>
            <a:endParaRPr lang="zh-CN" altLang="en-US" sz="1200" b="1" dirty="0">
              <a:solidFill>
                <a:schemeClr val="tx1">
                  <a:lumMod val="50000"/>
                  <a:lumOff val="50000"/>
                </a:schemeClr>
              </a:solidFill>
            </a:endParaRPr>
          </a:p>
        </p:txBody>
      </p:sp>
      <p:sp>
        <p:nvSpPr>
          <p:cNvPr id="24" name="文本框 23">
            <a:extLst>
              <a:ext uri="{FF2B5EF4-FFF2-40B4-BE49-F238E27FC236}">
                <a16:creationId xmlns:a16="http://schemas.microsoft.com/office/drawing/2014/main" id="{A39D7D96-90AB-FEBD-0176-6C8BEE9A9CBA}"/>
              </a:ext>
            </a:extLst>
          </p:cNvPr>
          <p:cNvSpPr txBox="1"/>
          <p:nvPr/>
        </p:nvSpPr>
        <p:spPr>
          <a:xfrm>
            <a:off x="5425440" y="4850537"/>
            <a:ext cx="5937504"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三つの「</a:t>
            </a:r>
            <a:r>
              <a:rPr lang="en-US" altLang="ja-JP" sz="1200" b="1" dirty="0">
                <a:solidFill>
                  <a:schemeClr val="tx1">
                    <a:lumMod val="50000"/>
                    <a:lumOff val="50000"/>
                  </a:schemeClr>
                </a:solidFill>
              </a:rPr>
              <a:t>main()</a:t>
            </a:r>
            <a:r>
              <a:rPr lang="ja-JP" altLang="en-US" sz="1200" b="1" dirty="0">
                <a:solidFill>
                  <a:schemeClr val="tx1">
                    <a:lumMod val="50000"/>
                    <a:lumOff val="50000"/>
                  </a:schemeClr>
                </a:solidFill>
              </a:rPr>
              <a:t>」からなるタスクを作成</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各</a:t>
            </a:r>
            <a:r>
              <a:rPr lang="en-US" altLang="ja-JP" sz="1200" b="1" dirty="0">
                <a:solidFill>
                  <a:schemeClr val="tx1">
                    <a:lumMod val="50000"/>
                    <a:lumOff val="50000"/>
                  </a:schemeClr>
                </a:solidFill>
              </a:rPr>
              <a:t>main()</a:t>
            </a:r>
            <a:r>
              <a:rPr lang="ja-JP" altLang="en-US" sz="1200" b="1" dirty="0">
                <a:solidFill>
                  <a:schemeClr val="tx1">
                    <a:lumMod val="50000"/>
                    <a:lumOff val="50000"/>
                  </a:schemeClr>
                </a:solidFill>
              </a:rPr>
              <a:t>関数の完了には </a:t>
            </a:r>
            <a:r>
              <a:rPr lang="en-US" altLang="ja-JP" sz="1200" b="1" dirty="0">
                <a:solidFill>
                  <a:schemeClr val="tx1">
                    <a:lumMod val="50000"/>
                    <a:lumOff val="50000"/>
                  </a:schemeClr>
                </a:solidFill>
              </a:rPr>
              <a:t>4 </a:t>
            </a:r>
            <a:r>
              <a:rPr lang="ja-JP" altLang="en-US" sz="1200" b="1" dirty="0">
                <a:solidFill>
                  <a:schemeClr val="tx1">
                    <a:lumMod val="50000"/>
                    <a:lumOff val="50000"/>
                  </a:schemeClr>
                </a:solidFill>
              </a:rPr>
              <a:t>秒かかる</a:t>
            </a:r>
            <a:r>
              <a:rPr lang="en-US" altLang="ja-JP" sz="1200" b="1" dirty="0">
                <a:solidFill>
                  <a:schemeClr val="tx1">
                    <a:lumMod val="50000"/>
                    <a:lumOff val="50000"/>
                  </a:schemeClr>
                </a:solidFill>
              </a:rPr>
              <a:t>)</a:t>
            </a:r>
            <a:endParaRPr lang="zh-CN" altLang="en-US" sz="1200" b="1" dirty="0">
              <a:solidFill>
                <a:schemeClr val="tx1">
                  <a:lumMod val="50000"/>
                  <a:lumOff val="50000"/>
                </a:schemeClr>
              </a:solidFill>
            </a:endParaRPr>
          </a:p>
        </p:txBody>
      </p:sp>
      <p:sp>
        <p:nvSpPr>
          <p:cNvPr id="25" name="文本框 24">
            <a:extLst>
              <a:ext uri="{FF2B5EF4-FFF2-40B4-BE49-F238E27FC236}">
                <a16:creationId xmlns:a16="http://schemas.microsoft.com/office/drawing/2014/main" id="{15BDEF8D-16BB-2579-FA12-C7552C0E2FC7}"/>
              </a:ext>
            </a:extLst>
          </p:cNvPr>
          <p:cNvSpPr txBox="1"/>
          <p:nvPr/>
        </p:nvSpPr>
        <p:spPr>
          <a:xfrm>
            <a:off x="5425440" y="5114137"/>
            <a:ext cx="323088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タスクの開始時間を記録</a:t>
            </a:r>
            <a:endParaRPr lang="zh-CN" altLang="en-US" sz="1200" b="1" dirty="0">
              <a:solidFill>
                <a:schemeClr val="tx1">
                  <a:lumMod val="50000"/>
                  <a:lumOff val="50000"/>
                </a:schemeClr>
              </a:solidFill>
            </a:endParaRPr>
          </a:p>
        </p:txBody>
      </p:sp>
      <p:sp>
        <p:nvSpPr>
          <p:cNvPr id="26" name="文本框 25">
            <a:extLst>
              <a:ext uri="{FF2B5EF4-FFF2-40B4-BE49-F238E27FC236}">
                <a16:creationId xmlns:a16="http://schemas.microsoft.com/office/drawing/2014/main" id="{416D70F5-A9EC-39D9-E1FF-1B6213ED3D8E}"/>
              </a:ext>
            </a:extLst>
          </p:cNvPr>
          <p:cNvSpPr txBox="1"/>
          <p:nvPr/>
        </p:nvSpPr>
        <p:spPr>
          <a:xfrm>
            <a:off x="5425440" y="5383400"/>
            <a:ext cx="323088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タスクが完了するまで実行</a:t>
            </a:r>
            <a:endParaRPr lang="zh-CN" altLang="en-US" sz="1200" b="1" dirty="0">
              <a:solidFill>
                <a:schemeClr val="tx1">
                  <a:lumMod val="50000"/>
                  <a:lumOff val="50000"/>
                </a:schemeClr>
              </a:solidFill>
            </a:endParaRPr>
          </a:p>
        </p:txBody>
      </p:sp>
      <p:sp>
        <p:nvSpPr>
          <p:cNvPr id="27" name="文本框 26">
            <a:extLst>
              <a:ext uri="{FF2B5EF4-FFF2-40B4-BE49-F238E27FC236}">
                <a16:creationId xmlns:a16="http://schemas.microsoft.com/office/drawing/2014/main" id="{EC1E3A69-D88E-BD38-4EE2-F84C58DE3966}"/>
              </a:ext>
            </a:extLst>
          </p:cNvPr>
          <p:cNvSpPr txBox="1"/>
          <p:nvPr/>
        </p:nvSpPr>
        <p:spPr>
          <a:xfrm>
            <a:off x="5425440" y="5625563"/>
            <a:ext cx="3604768"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タスクを完了するのにかかる時間を出力</a:t>
            </a:r>
            <a:endParaRPr lang="zh-CN" altLang="en-US" sz="1200" b="1" dirty="0">
              <a:solidFill>
                <a:schemeClr val="tx1">
                  <a:lumMod val="50000"/>
                  <a:lumOff val="50000"/>
                </a:schemeClr>
              </a:solidFill>
            </a:endParaRPr>
          </a:p>
        </p:txBody>
      </p:sp>
      <p:sp>
        <p:nvSpPr>
          <p:cNvPr id="6" name="文本框 5">
            <a:extLst>
              <a:ext uri="{FF2B5EF4-FFF2-40B4-BE49-F238E27FC236}">
                <a16:creationId xmlns:a16="http://schemas.microsoft.com/office/drawing/2014/main" id="{7EDBD8F2-26D4-FCFF-9CF8-2C20025E7F56}"/>
              </a:ext>
            </a:extLst>
          </p:cNvPr>
          <p:cNvSpPr txBox="1"/>
          <p:nvPr/>
        </p:nvSpPr>
        <p:spPr>
          <a:xfrm>
            <a:off x="5425440" y="6551712"/>
            <a:ext cx="5449824"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このタスクを完了するのに </a:t>
            </a:r>
            <a:r>
              <a:rPr lang="en-US" altLang="ja-JP" sz="1200" b="1" dirty="0">
                <a:solidFill>
                  <a:schemeClr val="tx1">
                    <a:lumMod val="50000"/>
                    <a:lumOff val="50000"/>
                  </a:schemeClr>
                </a:solidFill>
              </a:rPr>
              <a:t>4 </a:t>
            </a:r>
            <a:r>
              <a:rPr lang="ja-JP" altLang="en-US" sz="1200" b="1" dirty="0">
                <a:solidFill>
                  <a:schemeClr val="tx1">
                    <a:lumMod val="50000"/>
                    <a:lumOff val="50000"/>
                  </a:schemeClr>
                </a:solidFill>
              </a:rPr>
              <a:t>秒かかる</a:t>
            </a:r>
            <a:r>
              <a:rPr lang="en-US" altLang="ja-JP" sz="1200" b="1" dirty="0">
                <a:solidFill>
                  <a:schemeClr val="tx1">
                    <a:lumMod val="50000"/>
                    <a:lumOff val="50000"/>
                  </a:schemeClr>
                </a:solidFill>
              </a:rPr>
              <a:t>(</a:t>
            </a:r>
            <a:r>
              <a:rPr lang="ja-JP" altLang="en-US" sz="1200" b="1" dirty="0">
                <a:solidFill>
                  <a:schemeClr val="tx1">
                    <a:lumMod val="50000"/>
                    <a:lumOff val="50000"/>
                  </a:schemeClr>
                </a:solidFill>
              </a:rPr>
              <a:t> </a:t>
            </a:r>
            <a:r>
              <a:rPr lang="en-US" altLang="ja-JP" sz="1200" b="1" dirty="0">
                <a:solidFill>
                  <a:schemeClr val="tx1">
                    <a:lumMod val="50000"/>
                    <a:lumOff val="50000"/>
                  </a:schemeClr>
                </a:solidFill>
              </a:rPr>
              <a:t>12 </a:t>
            </a:r>
            <a:r>
              <a:rPr lang="ja-JP" altLang="en-US" sz="1200" b="1" dirty="0">
                <a:solidFill>
                  <a:schemeClr val="tx1">
                    <a:lumMod val="50000"/>
                    <a:lumOff val="50000"/>
                  </a:schemeClr>
                </a:solidFill>
              </a:rPr>
              <a:t>秒ではなく</a:t>
            </a:r>
            <a:r>
              <a:rPr lang="en-US" altLang="ja-JP" sz="1200" b="1" dirty="0">
                <a:solidFill>
                  <a:schemeClr val="tx1">
                    <a:lumMod val="50000"/>
                    <a:lumOff val="50000"/>
                  </a:schemeClr>
                </a:solidFill>
              </a:rPr>
              <a:t>)</a:t>
            </a:r>
            <a:endParaRPr lang="zh-CN" altLang="en-US" sz="1200" b="1" dirty="0">
              <a:solidFill>
                <a:schemeClr val="tx1">
                  <a:lumMod val="50000"/>
                  <a:lumOff val="50000"/>
                </a:schemeClr>
              </a:solidFill>
            </a:endParaRPr>
          </a:p>
        </p:txBody>
      </p:sp>
      <p:sp>
        <p:nvSpPr>
          <p:cNvPr id="8" name="矩形 7">
            <a:extLst>
              <a:ext uri="{FF2B5EF4-FFF2-40B4-BE49-F238E27FC236}">
                <a16:creationId xmlns:a16="http://schemas.microsoft.com/office/drawing/2014/main" id="{6D3771CB-6F05-8125-22DF-7451A7D8EF78}"/>
              </a:ext>
            </a:extLst>
          </p:cNvPr>
          <p:cNvSpPr/>
          <p:nvPr/>
        </p:nvSpPr>
        <p:spPr>
          <a:xfrm>
            <a:off x="9407654" y="1174712"/>
            <a:ext cx="2515616" cy="999744"/>
          </a:xfrm>
          <a:prstGeom prst="rect">
            <a:avLst/>
          </a:prstGeom>
          <a:noFill/>
          <a:ln w="19050">
            <a:solidFill>
              <a:schemeClr val="bg1">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C6992228-8789-C933-5393-DB62E0DF086A}"/>
              </a:ext>
            </a:extLst>
          </p:cNvPr>
          <p:cNvSpPr/>
          <p:nvPr/>
        </p:nvSpPr>
        <p:spPr>
          <a:xfrm>
            <a:off x="9948166" y="1316605"/>
            <a:ext cx="191008" cy="170005"/>
          </a:xfrm>
          <a:prstGeom prst="rect">
            <a:avLst/>
          </a:prstGeom>
          <a:solidFill>
            <a:srgbClr val="4F7367"/>
          </a:solidFill>
          <a:ln>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F6F8E470-608D-81B7-02B7-C91ECDC8F67E}"/>
              </a:ext>
            </a:extLst>
          </p:cNvPr>
          <p:cNvSpPr/>
          <p:nvPr/>
        </p:nvSpPr>
        <p:spPr>
          <a:xfrm>
            <a:off x="10840214" y="1316605"/>
            <a:ext cx="191008" cy="170005"/>
          </a:xfrm>
          <a:prstGeom prst="rect">
            <a:avLst/>
          </a:prstGeom>
          <a:solidFill>
            <a:srgbClr val="4F7367"/>
          </a:solidFill>
          <a:ln>
            <a:solidFill>
              <a:srgbClr val="4F73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D36BA71-2F1C-DE4D-2974-49C378DBBEB5}"/>
              </a:ext>
            </a:extLst>
          </p:cNvPr>
          <p:cNvSpPr/>
          <p:nvPr/>
        </p:nvSpPr>
        <p:spPr>
          <a:xfrm>
            <a:off x="10139174" y="1575525"/>
            <a:ext cx="191008" cy="170005"/>
          </a:xfrm>
          <a:prstGeom prst="rect">
            <a:avLst/>
          </a:prstGeom>
          <a:solidFill>
            <a:srgbClr val="7B490A"/>
          </a:solidFill>
          <a:ln>
            <a:solidFill>
              <a:srgbClr val="7B4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D6F95C9-398A-A598-DBFB-532B96CF304C}"/>
              </a:ext>
            </a:extLst>
          </p:cNvPr>
          <p:cNvSpPr/>
          <p:nvPr/>
        </p:nvSpPr>
        <p:spPr>
          <a:xfrm>
            <a:off x="11031222" y="1575525"/>
            <a:ext cx="191008" cy="170005"/>
          </a:xfrm>
          <a:prstGeom prst="rect">
            <a:avLst/>
          </a:prstGeom>
          <a:solidFill>
            <a:srgbClr val="7B490A"/>
          </a:solidFill>
          <a:ln>
            <a:solidFill>
              <a:srgbClr val="7B4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9B45850-4232-A899-E575-8F8916BC5ACE}"/>
              </a:ext>
            </a:extLst>
          </p:cNvPr>
          <p:cNvSpPr/>
          <p:nvPr/>
        </p:nvSpPr>
        <p:spPr>
          <a:xfrm>
            <a:off x="10330182" y="1834445"/>
            <a:ext cx="191008" cy="170005"/>
          </a:xfrm>
          <a:prstGeom prst="rect">
            <a:avLst/>
          </a:prstGeom>
          <a:solidFill>
            <a:srgbClr val="9DAB9A"/>
          </a:solidFill>
          <a:ln>
            <a:solidFill>
              <a:srgbClr val="9DAB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667C5762-6EF2-2323-647A-C2950269608A}"/>
              </a:ext>
            </a:extLst>
          </p:cNvPr>
          <p:cNvSpPr/>
          <p:nvPr/>
        </p:nvSpPr>
        <p:spPr>
          <a:xfrm>
            <a:off x="11222230" y="1834445"/>
            <a:ext cx="191008" cy="170005"/>
          </a:xfrm>
          <a:prstGeom prst="rect">
            <a:avLst/>
          </a:prstGeom>
          <a:solidFill>
            <a:srgbClr val="9DAB9A"/>
          </a:solidFill>
          <a:ln>
            <a:solidFill>
              <a:srgbClr val="9DAB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a:extLst>
              <a:ext uri="{FF2B5EF4-FFF2-40B4-BE49-F238E27FC236}">
                <a16:creationId xmlns:a16="http://schemas.microsoft.com/office/drawing/2014/main" id="{97F853AC-831E-05D9-3042-BD97A5217282}"/>
              </a:ext>
            </a:extLst>
          </p:cNvPr>
          <p:cNvCxnSpPr>
            <a:cxnSpLocks/>
            <a:stCxn id="11" idx="0"/>
            <a:endCxn id="18" idx="0"/>
          </p:cNvCxnSpPr>
          <p:nvPr/>
        </p:nvCxnSpPr>
        <p:spPr>
          <a:xfrm>
            <a:off x="10043670" y="1316605"/>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1DFC656-0A84-47AE-87FF-576692A57894}"/>
              </a:ext>
            </a:extLst>
          </p:cNvPr>
          <p:cNvCxnSpPr>
            <a:cxnSpLocks/>
          </p:cNvCxnSpPr>
          <p:nvPr/>
        </p:nvCxnSpPr>
        <p:spPr>
          <a:xfrm>
            <a:off x="10075166" y="1486610"/>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E41AC47-66EB-F959-B095-10A58E84169D}"/>
              </a:ext>
            </a:extLst>
          </p:cNvPr>
          <p:cNvCxnSpPr>
            <a:cxnSpLocks/>
          </p:cNvCxnSpPr>
          <p:nvPr/>
        </p:nvCxnSpPr>
        <p:spPr>
          <a:xfrm>
            <a:off x="10244838" y="1575525"/>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0A739D10-9A49-B6C6-FC10-221652B2331B}"/>
              </a:ext>
            </a:extLst>
          </p:cNvPr>
          <p:cNvCxnSpPr>
            <a:cxnSpLocks/>
          </p:cNvCxnSpPr>
          <p:nvPr/>
        </p:nvCxnSpPr>
        <p:spPr>
          <a:xfrm>
            <a:off x="10276334" y="1745530"/>
            <a:ext cx="89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EDD7DB9C-2602-C72F-E9E9-C0C192D17FE6}"/>
              </a:ext>
            </a:extLst>
          </p:cNvPr>
          <p:cNvSpPr txBox="1"/>
          <p:nvPr/>
        </p:nvSpPr>
        <p:spPr>
          <a:xfrm>
            <a:off x="10057894" y="1274714"/>
            <a:ext cx="902208" cy="261610"/>
          </a:xfrm>
          <a:prstGeom prst="rect">
            <a:avLst/>
          </a:prstGeom>
          <a:noFill/>
        </p:spPr>
        <p:txBody>
          <a:bodyPr wrap="square">
            <a:spAutoFit/>
          </a:bodyPr>
          <a:lstStyle/>
          <a:p>
            <a:r>
              <a:rPr lang="ja-JP" altLang="en-US" sz="1100" b="1" dirty="0">
                <a:solidFill>
                  <a:schemeClr val="accent1">
                    <a:lumMod val="50000"/>
                  </a:schemeClr>
                </a:solidFill>
              </a:rPr>
              <a:t>４秒を待つ</a:t>
            </a:r>
            <a:endParaRPr lang="zh-CN" altLang="en-US" sz="1100" dirty="0"/>
          </a:p>
        </p:txBody>
      </p:sp>
      <p:sp>
        <p:nvSpPr>
          <p:cNvPr id="38" name="文本框 37">
            <a:extLst>
              <a:ext uri="{FF2B5EF4-FFF2-40B4-BE49-F238E27FC236}">
                <a16:creationId xmlns:a16="http://schemas.microsoft.com/office/drawing/2014/main" id="{0A3C0F55-E33B-4FEA-1AF9-64E891880865}"/>
              </a:ext>
            </a:extLst>
          </p:cNvPr>
          <p:cNvSpPr txBox="1"/>
          <p:nvPr/>
        </p:nvSpPr>
        <p:spPr>
          <a:xfrm>
            <a:off x="10242806" y="1536324"/>
            <a:ext cx="902208" cy="261610"/>
          </a:xfrm>
          <a:prstGeom prst="rect">
            <a:avLst/>
          </a:prstGeom>
          <a:noFill/>
        </p:spPr>
        <p:txBody>
          <a:bodyPr wrap="square">
            <a:spAutoFit/>
          </a:bodyPr>
          <a:lstStyle/>
          <a:p>
            <a:r>
              <a:rPr lang="ja-JP" altLang="en-US" sz="1100" b="1" dirty="0">
                <a:solidFill>
                  <a:schemeClr val="accent1">
                    <a:lumMod val="50000"/>
                  </a:schemeClr>
                </a:solidFill>
              </a:rPr>
              <a:t>４秒を待つ</a:t>
            </a:r>
            <a:endParaRPr lang="zh-CN" altLang="en-US" sz="1100" dirty="0"/>
          </a:p>
        </p:txBody>
      </p:sp>
      <p:sp>
        <p:nvSpPr>
          <p:cNvPr id="39" name="文本框 38">
            <a:extLst>
              <a:ext uri="{FF2B5EF4-FFF2-40B4-BE49-F238E27FC236}">
                <a16:creationId xmlns:a16="http://schemas.microsoft.com/office/drawing/2014/main" id="{A889DBE1-6537-917C-3053-F8DF2329B123}"/>
              </a:ext>
            </a:extLst>
          </p:cNvPr>
          <p:cNvSpPr txBox="1"/>
          <p:nvPr/>
        </p:nvSpPr>
        <p:spPr>
          <a:xfrm>
            <a:off x="10439910" y="1790809"/>
            <a:ext cx="902208" cy="261610"/>
          </a:xfrm>
          <a:prstGeom prst="rect">
            <a:avLst/>
          </a:prstGeom>
          <a:noFill/>
        </p:spPr>
        <p:txBody>
          <a:bodyPr wrap="square">
            <a:spAutoFit/>
          </a:bodyPr>
          <a:lstStyle/>
          <a:p>
            <a:r>
              <a:rPr lang="ja-JP" altLang="en-US" sz="1100" b="1" dirty="0">
                <a:solidFill>
                  <a:schemeClr val="accent1">
                    <a:lumMod val="50000"/>
                  </a:schemeClr>
                </a:solidFill>
              </a:rPr>
              <a:t>４秒を待つ</a:t>
            </a:r>
            <a:endParaRPr lang="zh-CN" altLang="en-US" sz="1100" dirty="0"/>
          </a:p>
        </p:txBody>
      </p:sp>
      <p:cxnSp>
        <p:nvCxnSpPr>
          <p:cNvPr id="41" name="直接箭头连接符 40">
            <a:extLst>
              <a:ext uri="{FF2B5EF4-FFF2-40B4-BE49-F238E27FC236}">
                <a16:creationId xmlns:a16="http://schemas.microsoft.com/office/drawing/2014/main" id="{579A12EF-445F-049B-DD48-D6D6B43040F9}"/>
              </a:ext>
            </a:extLst>
          </p:cNvPr>
          <p:cNvCxnSpPr/>
          <p:nvPr/>
        </p:nvCxnSpPr>
        <p:spPr>
          <a:xfrm>
            <a:off x="9716518" y="2085048"/>
            <a:ext cx="21457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64D9B88B-A32F-FCF3-3EB4-37D48BAA181A}"/>
              </a:ext>
            </a:extLst>
          </p:cNvPr>
          <p:cNvSpPr txBox="1"/>
          <p:nvPr/>
        </p:nvSpPr>
        <p:spPr>
          <a:xfrm>
            <a:off x="11464038" y="1834445"/>
            <a:ext cx="548640" cy="276999"/>
          </a:xfrm>
          <a:prstGeom prst="rect">
            <a:avLst/>
          </a:prstGeom>
          <a:noFill/>
        </p:spPr>
        <p:txBody>
          <a:bodyPr wrap="square">
            <a:spAutoFit/>
          </a:bodyPr>
          <a:lstStyle/>
          <a:p>
            <a:r>
              <a:rPr lang="ja-JP" altLang="en-US" sz="1200" b="1" dirty="0">
                <a:solidFill>
                  <a:schemeClr val="accent1">
                    <a:lumMod val="50000"/>
                  </a:schemeClr>
                </a:solidFill>
              </a:rPr>
              <a:t>時間</a:t>
            </a:r>
            <a:endParaRPr lang="zh-CN" altLang="en-US" sz="1200" dirty="0"/>
          </a:p>
        </p:txBody>
      </p:sp>
      <p:sp>
        <p:nvSpPr>
          <p:cNvPr id="45" name="文本框 44">
            <a:extLst>
              <a:ext uri="{FF2B5EF4-FFF2-40B4-BE49-F238E27FC236}">
                <a16:creationId xmlns:a16="http://schemas.microsoft.com/office/drawing/2014/main" id="{21356C6F-7FA8-CAD9-B14C-DF7356B5F3AB}"/>
              </a:ext>
            </a:extLst>
          </p:cNvPr>
          <p:cNvSpPr txBox="1"/>
          <p:nvPr/>
        </p:nvSpPr>
        <p:spPr>
          <a:xfrm>
            <a:off x="9391398" y="1259325"/>
            <a:ext cx="625856" cy="276999"/>
          </a:xfrm>
          <a:prstGeom prst="rect">
            <a:avLst/>
          </a:prstGeom>
          <a:noFill/>
        </p:spPr>
        <p:txBody>
          <a:bodyPr wrap="square">
            <a:spAutoFit/>
          </a:bodyPr>
          <a:lstStyle/>
          <a:p>
            <a:r>
              <a:rPr lang="en-US" altLang="ja-JP" sz="1200" b="1" dirty="0">
                <a:solidFill>
                  <a:schemeClr val="accent1">
                    <a:lumMod val="50000"/>
                  </a:schemeClr>
                </a:solidFill>
              </a:rPr>
              <a:t>main()</a:t>
            </a:r>
            <a:endParaRPr lang="zh-CN" altLang="en-US" sz="1200" dirty="0"/>
          </a:p>
        </p:txBody>
      </p:sp>
      <p:sp>
        <p:nvSpPr>
          <p:cNvPr id="46" name="文本框 45">
            <a:extLst>
              <a:ext uri="{FF2B5EF4-FFF2-40B4-BE49-F238E27FC236}">
                <a16:creationId xmlns:a16="http://schemas.microsoft.com/office/drawing/2014/main" id="{527EBB3E-7B71-0FDE-6752-A3EAC80698D2}"/>
              </a:ext>
            </a:extLst>
          </p:cNvPr>
          <p:cNvSpPr txBox="1"/>
          <p:nvPr/>
        </p:nvSpPr>
        <p:spPr>
          <a:xfrm>
            <a:off x="9575294" y="1520935"/>
            <a:ext cx="625856" cy="276999"/>
          </a:xfrm>
          <a:prstGeom prst="rect">
            <a:avLst/>
          </a:prstGeom>
          <a:noFill/>
        </p:spPr>
        <p:txBody>
          <a:bodyPr wrap="square">
            <a:spAutoFit/>
          </a:bodyPr>
          <a:lstStyle/>
          <a:p>
            <a:r>
              <a:rPr lang="en-US" altLang="ja-JP" sz="1200" b="1" dirty="0">
                <a:solidFill>
                  <a:schemeClr val="accent1">
                    <a:lumMod val="50000"/>
                  </a:schemeClr>
                </a:solidFill>
              </a:rPr>
              <a:t>main()</a:t>
            </a:r>
            <a:endParaRPr lang="zh-CN" altLang="en-US" sz="1200" dirty="0"/>
          </a:p>
        </p:txBody>
      </p:sp>
      <p:sp>
        <p:nvSpPr>
          <p:cNvPr id="47" name="文本框 46">
            <a:extLst>
              <a:ext uri="{FF2B5EF4-FFF2-40B4-BE49-F238E27FC236}">
                <a16:creationId xmlns:a16="http://schemas.microsoft.com/office/drawing/2014/main" id="{F661AF16-7D6B-8426-6C49-24A484BFB6E8}"/>
              </a:ext>
            </a:extLst>
          </p:cNvPr>
          <p:cNvSpPr txBox="1"/>
          <p:nvPr/>
        </p:nvSpPr>
        <p:spPr>
          <a:xfrm>
            <a:off x="9735822" y="1762937"/>
            <a:ext cx="625856" cy="276999"/>
          </a:xfrm>
          <a:prstGeom prst="rect">
            <a:avLst/>
          </a:prstGeom>
          <a:noFill/>
        </p:spPr>
        <p:txBody>
          <a:bodyPr wrap="square">
            <a:spAutoFit/>
          </a:bodyPr>
          <a:lstStyle/>
          <a:p>
            <a:r>
              <a:rPr lang="en-US" altLang="ja-JP" sz="1200" b="1" dirty="0">
                <a:solidFill>
                  <a:schemeClr val="accent1">
                    <a:lumMod val="50000"/>
                  </a:schemeClr>
                </a:solidFill>
              </a:rPr>
              <a:t>main()</a:t>
            </a:r>
            <a:endParaRPr lang="zh-CN" altLang="en-US" sz="1200" dirty="0"/>
          </a:p>
        </p:txBody>
      </p:sp>
      <p:sp>
        <p:nvSpPr>
          <p:cNvPr id="49" name="文本框 48">
            <a:extLst>
              <a:ext uri="{FF2B5EF4-FFF2-40B4-BE49-F238E27FC236}">
                <a16:creationId xmlns:a16="http://schemas.microsoft.com/office/drawing/2014/main" id="{1FE71C1A-4421-AC57-3958-78A5C51D7D0A}"/>
              </a:ext>
            </a:extLst>
          </p:cNvPr>
          <p:cNvSpPr txBox="1"/>
          <p:nvPr/>
        </p:nvSpPr>
        <p:spPr>
          <a:xfrm>
            <a:off x="9918193" y="928114"/>
            <a:ext cx="1483360" cy="261610"/>
          </a:xfrm>
          <a:prstGeom prst="rect">
            <a:avLst/>
          </a:prstGeom>
          <a:noFill/>
        </p:spPr>
        <p:txBody>
          <a:bodyPr wrap="square">
            <a:spAutoFit/>
          </a:bodyPr>
          <a:lstStyle/>
          <a:p>
            <a:r>
              <a:rPr lang="ja-JP" altLang="en-US" sz="1100" b="1" dirty="0">
                <a:solidFill>
                  <a:schemeClr val="accent1">
                    <a:lumMod val="50000"/>
                  </a:schemeClr>
                </a:solidFill>
              </a:rPr>
              <a:t>タスクの非同期処理</a:t>
            </a:r>
            <a:endParaRPr lang="zh-CN" altLang="en-US" sz="1100" dirty="0"/>
          </a:p>
        </p:txBody>
      </p:sp>
      <p:sp>
        <p:nvSpPr>
          <p:cNvPr id="50" name="矩形 49">
            <a:extLst>
              <a:ext uri="{FF2B5EF4-FFF2-40B4-BE49-F238E27FC236}">
                <a16:creationId xmlns:a16="http://schemas.microsoft.com/office/drawing/2014/main" id="{C2954370-3245-53E6-C598-79DC22226019}"/>
              </a:ext>
            </a:extLst>
          </p:cNvPr>
          <p:cNvSpPr/>
          <p:nvPr/>
        </p:nvSpPr>
        <p:spPr>
          <a:xfrm>
            <a:off x="219290" y="3106231"/>
            <a:ext cx="5051957" cy="791145"/>
          </a:xfrm>
          <a:prstGeom prst="rect">
            <a:avLst/>
          </a:prstGeom>
          <a:noFill/>
          <a:ln w="28575">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904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1" y="44950"/>
            <a:ext cx="4048169" cy="369332"/>
          </a:xfrm>
          <a:prstGeom prst="rect">
            <a:avLst/>
          </a:prstGeom>
          <a:noFill/>
        </p:spPr>
        <p:txBody>
          <a:bodyPr wrap="square">
            <a:spAutoFit/>
          </a:bodyPr>
          <a:lstStyle/>
          <a:p>
            <a:r>
              <a:rPr lang="en-US" altLang="ja-JP" b="1" dirty="0">
                <a:solidFill>
                  <a:schemeClr val="accent5">
                    <a:lumMod val="75000"/>
                  </a:schemeClr>
                </a:solidFill>
              </a:rPr>
              <a:t>Section 54.2: Asynchronous Executors</a:t>
            </a:r>
          </a:p>
        </p:txBody>
      </p:sp>
      <p:sp>
        <p:nvSpPr>
          <p:cNvPr id="3" name="Rectangle 1">
            <a:extLst>
              <a:ext uri="{FF2B5EF4-FFF2-40B4-BE49-F238E27FC236}">
                <a16:creationId xmlns:a16="http://schemas.microsoft.com/office/drawing/2014/main" id="{C94CDD2A-6E3C-2C50-CE0C-EBE0DDD9473B}"/>
              </a:ext>
            </a:extLst>
          </p:cNvPr>
          <p:cNvSpPr>
            <a:spLocks noChangeArrowheads="1"/>
          </p:cNvSpPr>
          <p:nvPr/>
        </p:nvSpPr>
        <p:spPr bwMode="auto">
          <a:xfrm>
            <a:off x="93471" y="756330"/>
            <a:ext cx="5462017" cy="61016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100" b="1" i="0" u="none" strike="noStrike" cap="none" normalizeH="0" baseline="0" dirty="0">
                <a:ln>
                  <a:noFill/>
                </a:ln>
                <a:solidFill>
                  <a:schemeClr val="bg1">
                    <a:lumMod val="65000"/>
                  </a:schemeClr>
                </a:solidFill>
                <a:effectLst/>
                <a:latin typeface="Arial Unicode MS"/>
                <a:ea typeface="JetBrains Mono"/>
              </a:rPr>
              <a:t>import </a:t>
            </a:r>
            <a:r>
              <a:rPr kumimoji="0" lang="zh-CN" altLang="zh-CN" sz="1100" b="0" i="0" u="none" strike="noStrike" cap="none" normalizeH="0" baseline="0" dirty="0">
                <a:ln>
                  <a:noFill/>
                </a:ln>
                <a:solidFill>
                  <a:schemeClr val="bg1">
                    <a:lumMod val="65000"/>
                  </a:schemeClr>
                </a:solidFill>
                <a:effectLst/>
                <a:latin typeface="Arial Unicode MS"/>
                <a:ea typeface="JetBrains Mono"/>
              </a:rPr>
              <a:t>asyncio</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1" i="0" u="none" strike="noStrike" cap="none" normalizeH="0" baseline="0" dirty="0">
                <a:ln>
                  <a:noFill/>
                </a:ln>
                <a:solidFill>
                  <a:schemeClr val="bg1">
                    <a:lumMod val="65000"/>
                  </a:schemeClr>
                </a:solidFill>
                <a:effectLst/>
                <a:latin typeface="Arial Unicode MS"/>
                <a:ea typeface="JetBrains Mono"/>
              </a:rPr>
              <a:t>import </a:t>
            </a:r>
            <a:r>
              <a:rPr kumimoji="0" lang="zh-CN" altLang="zh-CN" sz="1100" b="0" i="0" u="none" strike="noStrike" cap="none" normalizeH="0" baseline="0" dirty="0">
                <a:ln>
                  <a:noFill/>
                </a:ln>
                <a:solidFill>
                  <a:schemeClr val="bg1">
                    <a:lumMod val="65000"/>
                  </a:schemeClr>
                </a:solidFill>
                <a:effectLst/>
                <a:latin typeface="Arial Unicode MS"/>
                <a:ea typeface="JetBrains Mono"/>
              </a:rPr>
              <a:t>time</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1" i="0" u="none" strike="noStrike" cap="none" normalizeH="0" baseline="0" dirty="0">
                <a:ln>
                  <a:noFill/>
                </a:ln>
                <a:solidFill>
                  <a:schemeClr val="bg1">
                    <a:lumMod val="65000"/>
                  </a:schemeClr>
                </a:solidFill>
                <a:effectLst/>
                <a:latin typeface="Arial Unicode MS"/>
                <a:ea typeface="JetBrains Mono"/>
              </a:rPr>
              <a:t>from </a:t>
            </a:r>
            <a:r>
              <a:rPr kumimoji="0" lang="zh-CN" altLang="zh-CN" sz="1100" b="0" i="0" u="none" strike="noStrike" cap="none" normalizeH="0" baseline="0" dirty="0">
                <a:ln>
                  <a:noFill/>
                </a:ln>
                <a:solidFill>
                  <a:schemeClr val="bg1">
                    <a:lumMod val="65000"/>
                  </a:schemeClr>
                </a:solidFill>
                <a:effectLst/>
                <a:latin typeface="Arial Unicode MS"/>
                <a:ea typeface="JetBrains Mono"/>
              </a:rPr>
              <a:t>concurrent.futures </a:t>
            </a:r>
            <a:r>
              <a:rPr kumimoji="0" lang="zh-CN" altLang="zh-CN" sz="1100" b="1" i="0" u="none" strike="noStrike" cap="none" normalizeH="0" baseline="0" dirty="0">
                <a:ln>
                  <a:noFill/>
                </a:ln>
                <a:solidFill>
                  <a:schemeClr val="bg1">
                    <a:lumMod val="65000"/>
                  </a:schemeClr>
                </a:solidFill>
                <a:effectLst/>
                <a:latin typeface="Arial Unicode MS"/>
                <a:ea typeface="JetBrains Mono"/>
              </a:rPr>
              <a:t>import </a:t>
            </a:r>
            <a:r>
              <a:rPr kumimoji="0" lang="zh-CN" altLang="zh-CN" sz="1100" b="0" i="0" u="none" strike="noStrike" cap="none" normalizeH="0" baseline="0" dirty="0">
                <a:ln>
                  <a:noFill/>
                </a:ln>
                <a:solidFill>
                  <a:schemeClr val="bg1">
                    <a:lumMod val="65000"/>
                  </a:schemeClr>
                </a:solidFill>
                <a:effectLst/>
                <a:latin typeface="Arial Unicode MS"/>
                <a:ea typeface="JetBrains Mono"/>
              </a:rPr>
              <a:t>ThreadPoolExecutor, ProcessPoolExecutor</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1" i="0" u="none" strike="noStrike" cap="none" normalizeH="0" baseline="0" dirty="0">
                <a:ln>
                  <a:noFill/>
                </a:ln>
                <a:solidFill>
                  <a:schemeClr val="bg1">
                    <a:lumMod val="65000"/>
                  </a:schemeClr>
                </a:solidFill>
                <a:effectLst/>
                <a:latin typeface="Arial Unicode MS"/>
                <a:ea typeface="JetBrains Mono"/>
              </a:rPr>
              <a:t>def </a:t>
            </a:r>
            <a:r>
              <a:rPr kumimoji="0" lang="zh-CN" altLang="zh-CN" sz="1100" b="0" i="0" u="none" strike="noStrike" cap="none" normalizeH="0" baseline="0" dirty="0">
                <a:ln>
                  <a:noFill/>
                </a:ln>
                <a:solidFill>
                  <a:schemeClr val="bg1">
                    <a:lumMod val="65000"/>
                  </a:schemeClr>
                </a:solidFill>
                <a:effectLst/>
                <a:latin typeface="Arial Unicode MS"/>
                <a:ea typeface="JetBrains Mono"/>
              </a:rPr>
              <a:t>func(a, b):</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time.sleep(4)</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a:t>
            </a:r>
            <a:r>
              <a:rPr kumimoji="0" lang="zh-CN" altLang="zh-CN" sz="1100" b="1" i="0" u="none" strike="noStrike" cap="none" normalizeH="0" baseline="0" dirty="0">
                <a:ln>
                  <a:noFill/>
                </a:ln>
                <a:solidFill>
                  <a:schemeClr val="bg1">
                    <a:lumMod val="65000"/>
                  </a:schemeClr>
                </a:solidFill>
                <a:effectLst/>
                <a:latin typeface="Arial Unicode MS"/>
                <a:ea typeface="JetBrains Mono"/>
              </a:rPr>
              <a:t>return </a:t>
            </a:r>
            <a:r>
              <a:rPr kumimoji="0" lang="zh-CN" altLang="zh-CN" sz="1100" b="0" i="0" u="none" strike="noStrike" cap="none" normalizeH="0" baseline="0" dirty="0">
                <a:ln>
                  <a:noFill/>
                </a:ln>
                <a:solidFill>
                  <a:schemeClr val="bg1">
                    <a:lumMod val="65000"/>
                  </a:schemeClr>
                </a:solidFill>
                <a:effectLst/>
                <a:latin typeface="Arial Unicode MS"/>
                <a:ea typeface="JetBrains Mono"/>
              </a:rPr>
              <a:t>a + b</a:t>
            </a:r>
            <a:br>
              <a:rPr kumimoji="0" lang="zh-CN" altLang="zh-CN" sz="1100" b="0" i="0" u="none" strike="noStrike" cap="none" normalizeH="0" baseline="0" dirty="0">
                <a:ln>
                  <a:noFill/>
                </a:ln>
                <a:solidFill>
                  <a:srgbClr val="000000"/>
                </a:solidFill>
                <a:effectLst/>
                <a:latin typeface="Arial Unicode MS"/>
                <a:ea typeface="JetBrains Mono"/>
              </a:rPr>
            </a:b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rgbClr val="000080"/>
                </a:solidFill>
                <a:effectLst/>
                <a:latin typeface="Arial Unicode MS"/>
                <a:ea typeface="JetBrains Mono"/>
              </a:rPr>
              <a:t>async def </a:t>
            </a:r>
            <a:r>
              <a:rPr kumimoji="0" lang="zh-CN" altLang="zh-CN" sz="1100" b="0" i="0" u="none" strike="noStrike" cap="none" normalizeH="0" baseline="0" dirty="0">
                <a:ln>
                  <a:noFill/>
                </a:ln>
                <a:solidFill>
                  <a:srgbClr val="000000"/>
                </a:solidFill>
                <a:effectLst/>
                <a:latin typeface="Arial Unicode MS"/>
                <a:ea typeface="JetBrains Mono"/>
              </a:rPr>
              <a:t>main(loop):</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executor = ThreadPoolExecutor(</a:t>
            </a:r>
            <a:r>
              <a:rPr kumimoji="0" lang="zh-CN" altLang="zh-CN" sz="1100" b="0" i="0" u="none" strike="noStrike" cap="none" normalizeH="0" baseline="0" dirty="0">
                <a:ln>
                  <a:noFill/>
                </a:ln>
                <a:solidFill>
                  <a:srgbClr val="660099"/>
                </a:solidFill>
                <a:effectLst/>
                <a:latin typeface="Arial Unicode MS"/>
                <a:ea typeface="JetBrains Mono"/>
              </a:rPr>
              <a:t>max_workers</a:t>
            </a:r>
            <a:r>
              <a:rPr kumimoji="0" lang="zh-CN" altLang="zh-CN" sz="1100" b="0" i="0" u="none" strike="noStrike" cap="none" normalizeH="0" baseline="0" dirty="0">
                <a:ln>
                  <a:noFill/>
                </a:ln>
                <a:solidFill>
                  <a:srgbClr val="000000"/>
                </a:solidFill>
                <a:effectLst/>
                <a:latin typeface="Arial Unicode MS"/>
                <a:ea typeface="JetBrains Mono"/>
              </a:rPr>
              <a:t>=</a:t>
            </a:r>
            <a:r>
              <a:rPr kumimoji="0" lang="en-US" altLang="ja-JP" sz="1100" b="0" i="0" u="none" strike="noStrike" cap="none" normalizeH="0" baseline="0" dirty="0">
                <a:ln>
                  <a:noFill/>
                </a:ln>
                <a:solidFill>
                  <a:srgbClr val="0000FF"/>
                </a:solidFill>
                <a:effectLst/>
                <a:latin typeface="Arial Unicode MS"/>
                <a:ea typeface="JetBrains Mono"/>
              </a:rPr>
              <a:t>None</a:t>
            </a: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0" i="1" u="none" strike="noStrike" cap="none" normalizeH="0" baseline="0" dirty="0">
                <a:ln>
                  <a:noFill/>
                </a:ln>
                <a:solidFill>
                  <a:srgbClr val="808080"/>
                </a:solidFill>
                <a:effectLst/>
                <a:latin typeface="Arial Unicode MS"/>
                <a:ea typeface="JetBrains Mono"/>
              </a:rPr>
              <a:t># or ProcessPoolExecutor()</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result = </a:t>
            </a:r>
            <a:r>
              <a:rPr kumimoji="0" lang="zh-CN" altLang="zh-CN" sz="1100" b="1" i="0" u="none" strike="noStrike" cap="none" normalizeH="0" baseline="0" dirty="0">
                <a:ln>
                  <a:noFill/>
                </a:ln>
                <a:solidFill>
                  <a:srgbClr val="000080"/>
                </a:solidFill>
                <a:effectLst/>
                <a:latin typeface="Arial Unicode MS"/>
                <a:ea typeface="JetBrains Mono"/>
              </a:rPr>
              <a:t>await </a:t>
            </a:r>
            <a:r>
              <a:rPr kumimoji="0" lang="zh-CN" altLang="zh-CN" sz="1100" b="0" i="0" u="none" strike="noStrike" cap="none" normalizeH="0" baseline="0" dirty="0">
                <a:ln>
                  <a:noFill/>
                </a:ln>
                <a:solidFill>
                  <a:srgbClr val="000000"/>
                </a:solidFill>
                <a:effectLst/>
                <a:latin typeface="Arial Unicode MS"/>
                <a:ea typeface="JetBrains Mono"/>
              </a:rPr>
              <a:t>loop.run_in_executor(</a:t>
            </a:r>
            <a:r>
              <a:rPr kumimoji="0" lang="en-US" altLang="ja-JP" sz="1100" b="0" i="0" u="none" strike="noStrike" cap="none" normalizeH="0" baseline="0" dirty="0">
                <a:ln>
                  <a:noFill/>
                </a:ln>
                <a:solidFill>
                  <a:srgbClr val="0000FF"/>
                </a:solidFill>
                <a:effectLst/>
                <a:latin typeface="Arial Unicode MS"/>
                <a:ea typeface="JetBrains Mono"/>
              </a:rPr>
              <a:t>None</a:t>
            </a:r>
            <a:r>
              <a:rPr kumimoji="0" lang="zh-CN" altLang="zh-CN" sz="1100" b="0" i="0" u="none" strike="noStrike" cap="none" normalizeH="0" baseline="0" dirty="0">
                <a:ln>
                  <a:noFill/>
                </a:ln>
                <a:solidFill>
                  <a:srgbClr val="000000"/>
                </a:solidFill>
                <a:effectLst/>
                <a:latin typeface="Arial Unicode MS"/>
                <a:ea typeface="JetBrains Mono"/>
              </a:rPr>
              <a:t>, func, </a:t>
            </a:r>
            <a:r>
              <a:rPr kumimoji="0" lang="zh-CN" altLang="zh-CN" sz="1100" b="1" i="0" u="none" strike="noStrike" cap="none" normalizeH="0" baseline="0" dirty="0">
                <a:ln>
                  <a:noFill/>
                </a:ln>
                <a:solidFill>
                  <a:srgbClr val="008000"/>
                </a:solidFill>
                <a:effectLst/>
                <a:latin typeface="Arial Unicode MS"/>
                <a:ea typeface="JetBrains Mono"/>
              </a:rPr>
              <a:t>"Hello"</a:t>
            </a: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1" i="0" u="none" strike="noStrike" cap="none" normalizeH="0" baseline="0" dirty="0">
                <a:ln>
                  <a:noFill/>
                </a:ln>
                <a:solidFill>
                  <a:srgbClr val="008000"/>
                </a:solidFill>
                <a:effectLst/>
                <a:latin typeface="Arial Unicode MS"/>
                <a:ea typeface="JetBrains Mono"/>
              </a:rPr>
              <a:t>"world!"</a:t>
            </a:r>
            <a:r>
              <a:rPr kumimoji="0" lang="zh-CN" altLang="zh-CN" sz="1100" b="0" i="0" u="none" strike="noStrike" cap="none" normalizeH="0" baseline="0" dirty="0">
                <a:ln>
                  <a:noFill/>
                </a:ln>
                <a:solidFill>
                  <a:srgbClr val="000000"/>
                </a:solidFill>
                <a:effectLst/>
                <a:latin typeface="Arial Unicode MS"/>
                <a:ea typeface="JetBrains Mono"/>
              </a:rPr>
              <a:t>)</a:t>
            </a: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0" i="0" u="none" strike="noStrike" cap="none" normalizeH="0" baseline="0" dirty="0">
                <a:ln>
                  <a:noFill/>
                </a:ln>
                <a:solidFill>
                  <a:srgbClr val="000000"/>
                </a:solidFill>
                <a:effectLst/>
                <a:latin typeface="Arial Unicode MS"/>
                <a:ea typeface="JetBrains Mono"/>
              </a:rPr>
              <a:t>    </a:t>
            </a:r>
            <a:r>
              <a:rPr kumimoji="0" lang="zh-CN" altLang="zh-CN" sz="1100" b="0" i="0" u="none" strike="noStrike" cap="none" normalizeH="0" baseline="0" dirty="0">
                <a:ln>
                  <a:noFill/>
                </a:ln>
                <a:solidFill>
                  <a:srgbClr val="000080"/>
                </a:solidFill>
                <a:effectLst/>
                <a:latin typeface="Arial Unicode MS"/>
                <a:ea typeface="JetBrains Mono"/>
              </a:rPr>
              <a:t>print</a:t>
            </a:r>
            <a:r>
              <a:rPr kumimoji="0" lang="zh-CN" altLang="zh-CN" sz="1100" b="0" i="0" u="none" strike="noStrike" cap="none" normalizeH="0" baseline="0" dirty="0">
                <a:ln>
                  <a:noFill/>
                </a:ln>
                <a:solidFill>
                  <a:srgbClr val="000000"/>
                </a:solidFill>
                <a:effectLst/>
                <a:latin typeface="Arial Unicode MS"/>
                <a:ea typeface="JetBrains Mono"/>
              </a:rPr>
              <a:t>(result)</a:t>
            </a:r>
            <a:br>
              <a:rPr kumimoji="0" lang="zh-CN" altLang="zh-CN" sz="1100" b="0" i="0" u="none" strike="noStrike" cap="none" normalizeH="0" baseline="0" dirty="0">
                <a:ln>
                  <a:noFill/>
                </a:ln>
                <a:solidFill>
                  <a:srgbClr val="000000"/>
                </a:solidFill>
                <a:effectLst/>
                <a:latin typeface="Arial Unicode MS"/>
                <a:ea typeface="JetBrains Mono"/>
              </a:rPr>
            </a:br>
            <a:br>
              <a:rPr kumimoji="0" lang="zh-CN" altLang="zh-CN" sz="1100" b="0" i="0" u="none" strike="noStrike" cap="none" normalizeH="0" baseline="0" dirty="0">
                <a:ln>
                  <a:noFill/>
                </a:ln>
                <a:solidFill>
                  <a:srgbClr val="000000"/>
                </a:solidFill>
                <a:effectLst/>
                <a:latin typeface="Arial Unicode MS"/>
                <a:ea typeface="JetBrains Mono"/>
              </a:rPr>
            </a:br>
            <a:r>
              <a:rPr kumimoji="0" lang="zh-CN" altLang="zh-CN" sz="1100" b="1" i="0" u="none" strike="noStrike" cap="none" normalizeH="0" baseline="0" dirty="0">
                <a:ln>
                  <a:noFill/>
                </a:ln>
                <a:solidFill>
                  <a:schemeClr val="bg1">
                    <a:lumMod val="65000"/>
                  </a:schemeClr>
                </a:solidFill>
                <a:effectLst/>
                <a:latin typeface="Arial Unicode MS"/>
                <a:ea typeface="JetBrains Mono"/>
              </a:rPr>
              <a:t>if </a:t>
            </a:r>
            <a:r>
              <a:rPr kumimoji="0" lang="zh-CN" altLang="zh-CN" sz="1100" b="0" i="0" u="none" strike="noStrike" cap="none" normalizeH="0" baseline="0" dirty="0">
                <a:ln>
                  <a:noFill/>
                </a:ln>
                <a:solidFill>
                  <a:schemeClr val="bg1">
                    <a:lumMod val="65000"/>
                  </a:schemeClr>
                </a:solidFill>
                <a:effectLst/>
                <a:latin typeface="Arial Unicode MS"/>
                <a:ea typeface="JetBrains Mono"/>
              </a:rPr>
              <a:t>__name__ == </a:t>
            </a:r>
            <a:r>
              <a:rPr kumimoji="0" lang="zh-CN" altLang="zh-CN" sz="1100" b="1" i="0" u="none" strike="noStrike" cap="none" normalizeH="0" baseline="0" dirty="0">
                <a:ln>
                  <a:noFill/>
                </a:ln>
                <a:solidFill>
                  <a:schemeClr val="bg1">
                    <a:lumMod val="65000"/>
                  </a:schemeClr>
                </a:solidFill>
                <a:effectLst/>
                <a:latin typeface="Arial Unicode MS"/>
                <a:ea typeface="JetBrains Mono"/>
              </a:rPr>
              <a:t>"__main__"</a:t>
            </a:r>
            <a:r>
              <a:rPr kumimoji="0" lang="zh-CN" altLang="zh-CN" sz="1100" b="0" i="0" u="none" strike="noStrike" cap="none" normalizeH="0" baseline="0" dirty="0">
                <a:ln>
                  <a:noFill/>
                </a:ln>
                <a:solidFill>
                  <a:schemeClr val="bg1">
                    <a:lumMod val="65000"/>
                  </a:schemeClr>
                </a:solidFill>
                <a:effectLst/>
                <a:latin typeface="Arial Unicode MS"/>
                <a:ea typeface="JetBrains Mono"/>
              </a:rPr>
              <a:t>:</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loop = asyncio.get_event_loop()</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a:t>
            </a:r>
            <a:r>
              <a:rPr kumimoji="0" lang="zh-CN" altLang="zh-CN" sz="1100" b="0" i="1" u="none" strike="noStrike" cap="none" normalizeH="0" baseline="0" dirty="0">
                <a:ln>
                  <a:noFill/>
                </a:ln>
                <a:solidFill>
                  <a:schemeClr val="bg1">
                    <a:lumMod val="65000"/>
                  </a:schemeClr>
                </a:solidFill>
                <a:effectLst/>
                <a:latin typeface="Arial Unicode MS"/>
                <a:ea typeface="JetBrains Mono"/>
              </a:rPr>
              <a:t># loop.set_default_executor(ProcessPoolExecutor())</a:t>
            </a:r>
            <a:br>
              <a:rPr kumimoji="0" lang="zh-CN" altLang="zh-CN" sz="1100" b="0" i="1" u="none" strike="noStrike" cap="none" normalizeH="0" baseline="0" dirty="0">
                <a:ln>
                  <a:noFill/>
                </a:ln>
                <a:solidFill>
                  <a:schemeClr val="bg1">
                    <a:lumMod val="65000"/>
                  </a:schemeClr>
                </a:solidFill>
                <a:effectLst/>
                <a:latin typeface="Arial Unicode MS"/>
                <a:ea typeface="JetBrains Mono"/>
              </a:rPr>
            </a:br>
            <a:r>
              <a:rPr kumimoji="0" lang="zh-CN" altLang="zh-CN" sz="1100" b="0" i="1" u="none" strike="noStrike" cap="none" normalizeH="0" baseline="0" dirty="0">
                <a:ln>
                  <a:noFill/>
                </a:ln>
                <a:solidFill>
                  <a:schemeClr val="bg1">
                    <a:lumMod val="65000"/>
                  </a:schemeClr>
                </a:solidFill>
                <a:effectLst/>
                <a:latin typeface="Arial Unicode MS"/>
                <a:ea typeface="JetBrains Mono"/>
              </a:rPr>
              <a:t>    </a:t>
            </a:r>
            <a:r>
              <a:rPr kumimoji="0" lang="zh-CN" altLang="zh-CN" sz="1100" b="0" i="0" u="none" strike="noStrike" cap="none" normalizeH="0" baseline="0" dirty="0">
                <a:ln>
                  <a:noFill/>
                </a:ln>
                <a:solidFill>
                  <a:schemeClr val="bg1">
                    <a:lumMod val="65000"/>
                  </a:schemeClr>
                </a:solidFill>
                <a:effectLst/>
                <a:latin typeface="Arial Unicode MS"/>
                <a:ea typeface="JetBrains Mono"/>
              </a:rPr>
              <a:t>task = [main(loop), main(loop), main(loop)]</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start_time = time.time()</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loop.run_until_complete(asyncio.wait(task))</a:t>
            </a:r>
            <a:br>
              <a:rPr kumimoji="0" lang="zh-CN" altLang="zh-CN" sz="1100" b="0" i="0" u="none" strike="noStrike" cap="none" normalizeH="0" baseline="0" dirty="0">
                <a:ln>
                  <a:noFill/>
                </a:ln>
                <a:solidFill>
                  <a:schemeClr val="bg1">
                    <a:lumMod val="65000"/>
                  </a:schemeClr>
                </a:solidFill>
                <a:effectLst/>
                <a:latin typeface="Arial Unicode MS"/>
                <a:ea typeface="JetBrains Mono"/>
              </a:rPr>
            </a:br>
            <a:r>
              <a:rPr kumimoji="0" lang="zh-CN" altLang="zh-CN" sz="1100" b="0" i="0" u="none" strike="noStrike" cap="none" normalizeH="0" baseline="0" dirty="0">
                <a:ln>
                  <a:noFill/>
                </a:ln>
                <a:solidFill>
                  <a:schemeClr val="bg1">
                    <a:lumMod val="65000"/>
                  </a:schemeClr>
                </a:solidFill>
                <a:effectLst/>
                <a:latin typeface="Arial Unicode MS"/>
                <a:ea typeface="JetBrains Mono"/>
              </a:rPr>
              <a:t>    print(</a:t>
            </a:r>
            <a:r>
              <a:rPr kumimoji="0" lang="zh-CN" altLang="zh-CN" sz="1100" b="1" i="0" u="none" strike="noStrike" cap="none" normalizeH="0" baseline="0" dirty="0">
                <a:ln>
                  <a:noFill/>
                </a:ln>
                <a:solidFill>
                  <a:schemeClr val="bg1">
                    <a:lumMod val="65000"/>
                  </a:schemeClr>
                </a:solidFill>
                <a:effectLst/>
                <a:latin typeface="Arial Unicode MS"/>
                <a:ea typeface="JetBrains Mono"/>
              </a:rPr>
              <a:t>"total time cost:"</a:t>
            </a:r>
            <a:r>
              <a:rPr kumimoji="0" lang="zh-CN" altLang="zh-CN" sz="1100" b="0" i="0" u="none" strike="noStrike" cap="none" normalizeH="0" baseline="0" dirty="0">
                <a:ln>
                  <a:noFill/>
                </a:ln>
                <a:solidFill>
                  <a:schemeClr val="bg1">
                    <a:lumMod val="65000"/>
                  </a:schemeClr>
                </a:solidFill>
                <a:effectLst/>
                <a:latin typeface="Arial Unicode MS"/>
                <a:ea typeface="JetBrains Mono"/>
              </a:rPr>
              <a:t>, time.time()-start_time)</a:t>
            </a:r>
            <a:endParaRPr kumimoji="0" lang="en-US" altLang="zh-CN" sz="1100" b="0" i="0" u="none" strike="noStrike" cap="none" normalizeH="0" baseline="0" dirty="0">
              <a:ln>
                <a:noFill/>
              </a:ln>
              <a:solidFill>
                <a:schemeClr val="bg1">
                  <a:lumMod val="65000"/>
                </a:schemeClr>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zh-CN" sz="1100" dirty="0">
              <a:solidFill>
                <a:schemeClr val="bg1">
                  <a:lumMod val="65000"/>
                </a:schemeClr>
              </a:solidFill>
              <a:latin typeface="Arial Unicode MS"/>
            </a:endParaRPr>
          </a:p>
          <a:p>
            <a:pPr marL="0" marR="0" lvl="0" indent="0" algn="l" defTabSz="914400" rtl="0" eaLnBrk="0" fontAlgn="base" latinLnBrk="0" hangingPunct="0">
              <a:spcBef>
                <a:spcPct val="0"/>
              </a:spcBef>
              <a:spcAft>
                <a:spcPct val="0"/>
              </a:spcAft>
              <a:buClrTx/>
              <a:buSzTx/>
              <a:buFontTx/>
              <a:buNone/>
              <a:tabLst/>
            </a:pPr>
            <a:r>
              <a:rPr lang="en-US" altLang="zh-CN" sz="1100" dirty="0">
                <a:solidFill>
                  <a:schemeClr val="bg1">
                    <a:lumMod val="65000"/>
                  </a:schemeClr>
                </a:solidFill>
                <a:latin typeface="Arial Unicode MS"/>
              </a:rPr>
              <a:t>&gt;&gt;&gt; </a:t>
            </a:r>
            <a:r>
              <a:rPr kumimoji="0" lang="zh-CN" altLang="zh-CN" sz="1100" b="1" i="0" u="none" strike="noStrike" cap="none" normalizeH="0" baseline="0" dirty="0">
                <a:ln>
                  <a:noFill/>
                </a:ln>
                <a:solidFill>
                  <a:schemeClr val="bg1">
                    <a:lumMod val="65000"/>
                  </a:schemeClr>
                </a:solidFill>
                <a:effectLst/>
                <a:latin typeface="Arial Unicode MS"/>
                <a:ea typeface="JetBrains Mono"/>
              </a:rPr>
              <a:t>"Helloworld!"</a:t>
            </a:r>
            <a:r>
              <a:rPr kumimoji="0" lang="en-US" altLang="zh-CN" sz="1100" b="1" i="0" u="none" strike="noStrike" cap="none" normalizeH="0" baseline="0" dirty="0">
                <a:ln>
                  <a:noFill/>
                </a:ln>
                <a:solidFill>
                  <a:schemeClr val="bg1">
                    <a:lumMod val="65000"/>
                  </a:schemeClr>
                </a:solidFill>
                <a:effectLst/>
                <a:latin typeface="Arial Unicode MS"/>
                <a:ea typeface="JetBrains Mono"/>
              </a:rPr>
              <a:t>  # 4s</a:t>
            </a:r>
            <a:r>
              <a:rPr kumimoji="0" lang="ja-JP" altLang="en-US" sz="1100" b="1" i="0" u="none" strike="noStrike" cap="none" normalizeH="0" baseline="0" dirty="0">
                <a:ln>
                  <a:noFill/>
                </a:ln>
                <a:solidFill>
                  <a:schemeClr val="bg1">
                    <a:lumMod val="65000"/>
                  </a:schemeClr>
                </a:solidFill>
                <a:effectLst/>
                <a:latin typeface="Arial Unicode MS"/>
                <a:ea typeface="JetBrains Mono"/>
              </a:rPr>
              <a:t>かかる</a:t>
            </a:r>
            <a:endParaRPr kumimoji="0" lang="en-US" altLang="zh-CN" sz="1100" b="1" i="0" u="none" strike="noStrike" cap="none" normalizeH="0" baseline="0" dirty="0">
              <a:ln>
                <a:noFill/>
              </a:ln>
              <a:solidFill>
                <a:schemeClr val="bg1">
                  <a:lumMod val="65000"/>
                </a:schemeClr>
              </a:solidFill>
              <a:effectLst/>
              <a:latin typeface="Arial Unicode MS"/>
              <a:ea typeface="JetBrains Mono"/>
            </a:endParaRPr>
          </a:p>
          <a:p>
            <a:pPr eaLnBrk="0" fontAlgn="base" hangingPunct="0">
              <a:spcBef>
                <a:spcPct val="0"/>
              </a:spcBef>
              <a:spcAft>
                <a:spcPct val="0"/>
              </a:spcAft>
            </a:pPr>
            <a:r>
              <a:rPr lang="en-US" altLang="zh-CN" sz="1100" dirty="0">
                <a:solidFill>
                  <a:schemeClr val="bg1">
                    <a:lumMod val="65000"/>
                  </a:schemeClr>
                </a:solidFill>
                <a:latin typeface="Arial Unicode MS"/>
              </a:rPr>
              <a:t>&gt;&gt;&gt; </a:t>
            </a:r>
            <a:r>
              <a:rPr kumimoji="0" lang="zh-CN" altLang="zh-CN" sz="1100" b="1" i="0" u="none" strike="noStrike" cap="none" normalizeH="0" baseline="0" dirty="0">
                <a:ln>
                  <a:noFill/>
                </a:ln>
                <a:solidFill>
                  <a:schemeClr val="bg1">
                    <a:lumMod val="65000"/>
                  </a:schemeClr>
                </a:solidFill>
                <a:effectLst/>
                <a:latin typeface="Arial Unicode MS"/>
                <a:ea typeface="JetBrains Mono"/>
              </a:rPr>
              <a:t>"Helloworld!"</a:t>
            </a:r>
            <a:r>
              <a:rPr kumimoji="0" lang="en-US" altLang="zh-CN" sz="1100" b="1" i="0" u="none" strike="noStrike" cap="none" normalizeH="0" baseline="0" dirty="0">
                <a:ln>
                  <a:noFill/>
                </a:ln>
                <a:solidFill>
                  <a:schemeClr val="bg1">
                    <a:lumMod val="65000"/>
                  </a:schemeClr>
                </a:solidFill>
                <a:effectLst/>
                <a:latin typeface="Arial Unicode MS"/>
                <a:ea typeface="JetBrains Mono"/>
              </a:rPr>
              <a:t>  # 4s</a:t>
            </a:r>
            <a:r>
              <a:rPr kumimoji="0" lang="ja-JP" altLang="en-US" sz="1100" b="1" i="0" u="none" strike="noStrike" cap="none" normalizeH="0" baseline="0" dirty="0">
                <a:ln>
                  <a:noFill/>
                </a:ln>
                <a:solidFill>
                  <a:schemeClr val="bg1">
                    <a:lumMod val="65000"/>
                  </a:schemeClr>
                </a:solidFill>
                <a:effectLst/>
                <a:latin typeface="Arial Unicode MS"/>
                <a:ea typeface="JetBrains Mono"/>
              </a:rPr>
              <a:t>かかる</a:t>
            </a:r>
            <a:endParaRPr lang="en-US" altLang="zh-CN" sz="1100" dirty="0">
              <a:solidFill>
                <a:schemeClr val="bg1">
                  <a:lumMod val="65000"/>
                </a:schemeClr>
              </a:solidFill>
              <a:latin typeface="Arial Unicode MS"/>
            </a:endParaRPr>
          </a:p>
          <a:p>
            <a:pPr eaLnBrk="0" fontAlgn="base" hangingPunct="0">
              <a:spcBef>
                <a:spcPct val="0"/>
              </a:spcBef>
              <a:spcAft>
                <a:spcPct val="0"/>
              </a:spcAft>
            </a:pPr>
            <a:r>
              <a:rPr lang="en-US" altLang="zh-CN" sz="1100" dirty="0">
                <a:solidFill>
                  <a:schemeClr val="bg1">
                    <a:lumMod val="65000"/>
                  </a:schemeClr>
                </a:solidFill>
                <a:latin typeface="Arial Unicode MS"/>
              </a:rPr>
              <a:t>&gt;&gt;&gt; </a:t>
            </a:r>
            <a:r>
              <a:rPr kumimoji="0" lang="zh-CN" altLang="zh-CN" sz="1100" b="1" i="0" u="none" strike="noStrike" cap="none" normalizeH="0" baseline="0" dirty="0">
                <a:ln>
                  <a:noFill/>
                </a:ln>
                <a:solidFill>
                  <a:schemeClr val="bg1">
                    <a:lumMod val="65000"/>
                  </a:schemeClr>
                </a:solidFill>
                <a:effectLst/>
                <a:latin typeface="Arial Unicode MS"/>
                <a:ea typeface="JetBrains Mono"/>
              </a:rPr>
              <a:t>"Helloworld!"</a:t>
            </a:r>
            <a:r>
              <a:rPr kumimoji="0" lang="en-US" altLang="zh-CN" sz="1100" b="1" i="0" u="none" strike="noStrike" cap="none" normalizeH="0" baseline="0" dirty="0">
                <a:ln>
                  <a:noFill/>
                </a:ln>
                <a:solidFill>
                  <a:schemeClr val="bg1">
                    <a:lumMod val="65000"/>
                  </a:schemeClr>
                </a:solidFill>
                <a:effectLst/>
                <a:latin typeface="Arial Unicode MS"/>
                <a:ea typeface="JetBrains Mono"/>
              </a:rPr>
              <a:t>  # 4s</a:t>
            </a:r>
            <a:r>
              <a:rPr kumimoji="0" lang="ja-JP" altLang="en-US" sz="1100" b="1" i="0" u="none" strike="noStrike" cap="none" normalizeH="0" baseline="0" dirty="0">
                <a:ln>
                  <a:noFill/>
                </a:ln>
                <a:solidFill>
                  <a:schemeClr val="bg1">
                    <a:lumMod val="65000"/>
                  </a:schemeClr>
                </a:solidFill>
                <a:effectLst/>
                <a:latin typeface="Arial Unicode MS"/>
                <a:ea typeface="JetBrains Mono"/>
              </a:rPr>
              <a:t>かかる</a:t>
            </a:r>
            <a:endParaRPr lang="en-US" altLang="zh-CN" sz="1100" dirty="0">
              <a:solidFill>
                <a:schemeClr val="bg1">
                  <a:lumMod val="65000"/>
                </a:schemeClr>
              </a:solidFill>
              <a:latin typeface="Arial Unicode MS"/>
            </a:endParaRPr>
          </a:p>
          <a:p>
            <a:pPr marL="0" marR="0" lvl="0" indent="0" algn="l" defTabSz="914400" rtl="0" eaLnBrk="0" fontAlgn="base" latinLnBrk="0" hangingPunct="0">
              <a:spcBef>
                <a:spcPct val="0"/>
              </a:spcBef>
              <a:spcAft>
                <a:spcPct val="0"/>
              </a:spcAft>
              <a:buClrTx/>
              <a:buSzTx/>
              <a:buFontTx/>
              <a:buNone/>
              <a:tabLst/>
            </a:pPr>
            <a:r>
              <a:rPr lang="en-US" altLang="zh-CN" sz="1100" b="1" dirty="0">
                <a:solidFill>
                  <a:schemeClr val="bg1">
                    <a:lumMod val="65000"/>
                  </a:schemeClr>
                </a:solidFill>
                <a:latin typeface="Arial Unicode MS"/>
              </a:rPr>
              <a:t>&gt;&gt;&gt; total time cost: 4.013566493988037</a:t>
            </a:r>
          </a:p>
        </p:txBody>
      </p:sp>
      <p:sp>
        <p:nvSpPr>
          <p:cNvPr id="9" name="文本框 8">
            <a:extLst>
              <a:ext uri="{FF2B5EF4-FFF2-40B4-BE49-F238E27FC236}">
                <a16:creationId xmlns:a16="http://schemas.microsoft.com/office/drawing/2014/main" id="{A8FE4637-3BED-4B87-6DED-734D06F3BF03}"/>
              </a:ext>
            </a:extLst>
          </p:cNvPr>
          <p:cNvSpPr txBox="1"/>
          <p:nvPr/>
        </p:nvSpPr>
        <p:spPr>
          <a:xfrm>
            <a:off x="93471" y="455168"/>
            <a:ext cx="8481569" cy="369332"/>
          </a:xfrm>
          <a:prstGeom prst="rect">
            <a:avLst/>
          </a:prstGeom>
          <a:noFill/>
        </p:spPr>
        <p:txBody>
          <a:bodyPr wrap="square">
            <a:spAutoFit/>
          </a:bodyPr>
          <a:lstStyle/>
          <a:p>
            <a:r>
              <a:rPr lang="en-US" altLang="ja-JP" b="1" dirty="0" err="1">
                <a:solidFill>
                  <a:schemeClr val="accent5">
                    <a:lumMod val="50000"/>
                  </a:schemeClr>
                </a:solidFill>
                <a:latin typeface="+mn-ea"/>
              </a:rPr>
              <a:t>asyncio</a:t>
            </a:r>
            <a:r>
              <a:rPr lang="en-US" altLang="ja-JP" b="1" dirty="0">
                <a:solidFill>
                  <a:schemeClr val="accent5">
                    <a:lumMod val="50000"/>
                  </a:schemeClr>
                </a:solidFill>
                <a:latin typeface="+mn-ea"/>
              </a:rPr>
              <a:t> </a:t>
            </a:r>
            <a:r>
              <a:rPr lang="ja-JP" altLang="en-US" b="1" dirty="0">
                <a:solidFill>
                  <a:schemeClr val="accent5">
                    <a:lumMod val="50000"/>
                  </a:schemeClr>
                </a:solidFill>
                <a:latin typeface="+mn-ea"/>
              </a:rPr>
              <a:t>では、</a:t>
            </a:r>
            <a:r>
              <a:rPr lang="en-US" altLang="ja-JP" b="1" dirty="0">
                <a:solidFill>
                  <a:schemeClr val="accent5">
                    <a:lumMod val="50000"/>
                  </a:schemeClr>
                </a:solidFill>
                <a:latin typeface="+mn-ea"/>
              </a:rPr>
              <a:t>Executor </a:t>
            </a:r>
            <a:r>
              <a:rPr lang="ja-JP" altLang="en-US" b="1" dirty="0">
                <a:solidFill>
                  <a:schemeClr val="accent5">
                    <a:lumMod val="50000"/>
                  </a:schemeClr>
                </a:solidFill>
                <a:latin typeface="+mn-ea"/>
              </a:rPr>
              <a:t>を使用することでタスクを非同期的にスケジュールできる</a:t>
            </a:r>
            <a:endParaRPr lang="zh-CN" altLang="en-US" b="1" dirty="0">
              <a:solidFill>
                <a:schemeClr val="accent5">
                  <a:lumMod val="50000"/>
                </a:schemeClr>
              </a:solidFill>
              <a:latin typeface="+mn-ea"/>
            </a:endParaRPr>
          </a:p>
        </p:txBody>
      </p:sp>
      <p:sp>
        <p:nvSpPr>
          <p:cNvPr id="10" name="矩形 9">
            <a:extLst>
              <a:ext uri="{FF2B5EF4-FFF2-40B4-BE49-F238E27FC236}">
                <a16:creationId xmlns:a16="http://schemas.microsoft.com/office/drawing/2014/main" id="{F3264BFB-A83C-1550-FFA3-3BC722662D54}"/>
              </a:ext>
            </a:extLst>
          </p:cNvPr>
          <p:cNvSpPr/>
          <p:nvPr/>
        </p:nvSpPr>
        <p:spPr>
          <a:xfrm>
            <a:off x="93471" y="857504"/>
            <a:ext cx="12005058" cy="5955533"/>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95530A8-936D-2970-5AA4-0BD1584A6A1B}"/>
              </a:ext>
            </a:extLst>
          </p:cNvPr>
          <p:cNvSpPr txBox="1"/>
          <p:nvPr/>
        </p:nvSpPr>
        <p:spPr>
          <a:xfrm>
            <a:off x="5331204" y="1793471"/>
            <a:ext cx="6656581" cy="1277273"/>
          </a:xfrm>
          <a:prstGeom prst="rect">
            <a:avLst/>
          </a:prstGeom>
          <a:noFill/>
        </p:spPr>
        <p:txBody>
          <a:bodyPr wrap="square">
            <a:spAutoFit/>
          </a:bodyPr>
          <a:lstStyle/>
          <a:p>
            <a:pPr>
              <a:lnSpc>
                <a:spcPct val="150000"/>
              </a:lnSpc>
            </a:pPr>
            <a:r>
              <a:rPr lang="ja-JP" altLang="en-US" sz="1400" b="1" dirty="0">
                <a:solidFill>
                  <a:schemeClr val="accent1">
                    <a:lumMod val="50000"/>
                  </a:schemeClr>
                </a:solidFill>
              </a:rPr>
              <a:t>スレッド</a:t>
            </a:r>
            <a:r>
              <a:rPr lang="en-US" altLang="ja-JP" sz="1400" b="1" dirty="0">
                <a:solidFill>
                  <a:schemeClr val="bg1">
                    <a:lumMod val="50000"/>
                  </a:schemeClr>
                </a:solidFill>
              </a:rPr>
              <a:t>/</a:t>
            </a:r>
            <a:r>
              <a:rPr lang="ja-JP" altLang="en-US" sz="1400" b="1" dirty="0">
                <a:solidFill>
                  <a:schemeClr val="bg1">
                    <a:lumMod val="50000"/>
                  </a:schemeClr>
                </a:solidFill>
              </a:rPr>
              <a:t>プロセッサー</a:t>
            </a:r>
            <a:r>
              <a:rPr lang="ja-JP" altLang="en-US" sz="1400" b="1" dirty="0">
                <a:solidFill>
                  <a:schemeClr val="accent1">
                    <a:lumMod val="50000"/>
                  </a:schemeClr>
                </a:solidFill>
              </a:rPr>
              <a:t>の数が指定されない場合のデフォルト値</a:t>
            </a:r>
            <a:endParaRPr lang="en-US" altLang="ja-JP" sz="1400" b="1" dirty="0">
              <a:solidFill>
                <a:schemeClr val="accent1">
                  <a:lumMod val="50000"/>
                </a:schemeClr>
              </a:solidFill>
            </a:endParaRPr>
          </a:p>
          <a:p>
            <a:pPr marL="628650" lvl="1" indent="-171450">
              <a:lnSpc>
                <a:spcPct val="150000"/>
              </a:lnSpc>
              <a:buFont typeface="Arial" panose="020B0604020202020204" pitchFamily="34" charset="0"/>
              <a:buChar char="•"/>
            </a:pPr>
            <a:r>
              <a:rPr lang="en-US" altLang="zh-CN" sz="1400" b="1" dirty="0" err="1">
                <a:solidFill>
                  <a:schemeClr val="accent1">
                    <a:lumMod val="50000"/>
                  </a:schemeClr>
                </a:solidFill>
              </a:rPr>
              <a:t>ThreadPoolExecutor</a:t>
            </a:r>
            <a:r>
              <a:rPr lang="ja-JP" altLang="en-US" sz="1400" b="1" dirty="0">
                <a:solidFill>
                  <a:schemeClr val="accent1">
                    <a:lumMod val="50000"/>
                  </a:schemeClr>
                </a:solidFill>
              </a:rPr>
              <a:t>：マシンのプロセッサの数に </a:t>
            </a:r>
            <a:r>
              <a:rPr lang="en-US" altLang="ja-JP" sz="1400" b="1" dirty="0">
                <a:solidFill>
                  <a:schemeClr val="accent1">
                    <a:lumMod val="50000"/>
                  </a:schemeClr>
                </a:solidFill>
              </a:rPr>
              <a:t>5 </a:t>
            </a:r>
            <a:r>
              <a:rPr lang="ja-JP" altLang="en-US" sz="1400" b="1" dirty="0">
                <a:solidFill>
                  <a:schemeClr val="accent1">
                    <a:lumMod val="50000"/>
                  </a:schemeClr>
                </a:solidFill>
              </a:rPr>
              <a:t>を掛けたものになる</a:t>
            </a:r>
            <a:endParaRPr lang="en-US" altLang="ja-JP" sz="1400" b="1" dirty="0">
              <a:solidFill>
                <a:schemeClr val="accent1">
                  <a:lumMod val="50000"/>
                </a:schemeClr>
              </a:solidFill>
            </a:endParaRPr>
          </a:p>
          <a:p>
            <a:pPr marL="628650" lvl="1" indent="-171450">
              <a:lnSpc>
                <a:spcPct val="150000"/>
              </a:lnSpc>
              <a:buFont typeface="Arial" panose="020B0604020202020204" pitchFamily="34" charset="0"/>
              <a:buChar char="•"/>
            </a:pPr>
            <a:r>
              <a:rPr lang="en-US" altLang="zh-CN" sz="1400" b="1" dirty="0" err="1">
                <a:solidFill>
                  <a:schemeClr val="accent1">
                    <a:lumMod val="50000"/>
                  </a:schemeClr>
                </a:solidFill>
              </a:rPr>
              <a:t>ProcessPoolExecutor</a:t>
            </a:r>
            <a:r>
              <a:rPr lang="ja-JP" altLang="en-US" sz="1400" b="1" dirty="0">
                <a:solidFill>
                  <a:schemeClr val="accent1">
                    <a:lumMod val="50000"/>
                  </a:schemeClr>
                </a:solidFill>
              </a:rPr>
              <a:t>：マシンのプロセッサの数になる</a:t>
            </a:r>
            <a:endParaRPr lang="en-US" altLang="ja-JP" sz="1400" b="1" dirty="0">
              <a:solidFill>
                <a:schemeClr val="accent1">
                  <a:lumMod val="50000"/>
                </a:schemeClr>
              </a:solidFill>
            </a:endParaRPr>
          </a:p>
          <a:p>
            <a:pPr marL="628650" lvl="1" indent="-171450">
              <a:buFont typeface="Arial" panose="020B0604020202020204" pitchFamily="34" charset="0"/>
              <a:buChar char="•"/>
            </a:pPr>
            <a:endParaRPr lang="zh-CN" altLang="en-US" sz="1400" b="1" dirty="0">
              <a:solidFill>
                <a:schemeClr val="accent1">
                  <a:lumMod val="50000"/>
                </a:schemeClr>
              </a:solidFill>
            </a:endParaRPr>
          </a:p>
        </p:txBody>
      </p:sp>
      <p:sp>
        <p:nvSpPr>
          <p:cNvPr id="5" name="文本框 4">
            <a:extLst>
              <a:ext uri="{FF2B5EF4-FFF2-40B4-BE49-F238E27FC236}">
                <a16:creationId xmlns:a16="http://schemas.microsoft.com/office/drawing/2014/main" id="{AA4B5A6C-E40E-17EE-6769-8CBDAE69D0DE}"/>
              </a:ext>
            </a:extLst>
          </p:cNvPr>
          <p:cNvSpPr txBox="1"/>
          <p:nvPr/>
        </p:nvSpPr>
        <p:spPr>
          <a:xfrm>
            <a:off x="5943916" y="2866565"/>
            <a:ext cx="5154719" cy="276999"/>
          </a:xfrm>
          <a:prstGeom prst="rect">
            <a:avLst/>
          </a:prstGeom>
          <a:noFill/>
        </p:spPr>
        <p:txBody>
          <a:bodyPr wrap="square">
            <a:spAutoFit/>
          </a:bodyPr>
          <a:lstStyle/>
          <a:p>
            <a:r>
              <a:rPr lang="ja-JP" altLang="en-US" sz="1200" dirty="0">
                <a:hlinkClick r:id="rId3"/>
              </a:rPr>
              <a:t>詳細：</a:t>
            </a:r>
            <a:r>
              <a:rPr lang="en-US" altLang="zh-CN" sz="1200" dirty="0" err="1">
                <a:hlinkClick r:id="rId3"/>
              </a:rPr>
              <a:t>concurrent.futures</a:t>
            </a:r>
            <a:r>
              <a:rPr lang="en-US" altLang="zh-CN" sz="1200" dirty="0">
                <a:hlinkClick r:id="rId3"/>
              </a:rPr>
              <a:t> -- </a:t>
            </a:r>
            <a:r>
              <a:rPr lang="zh-CN" altLang="en-US" sz="1200" dirty="0">
                <a:hlinkClick r:id="rId3"/>
              </a:rPr>
              <a:t>並列</a:t>
            </a:r>
            <a:r>
              <a:rPr lang="ja-JP" altLang="en-US" sz="1200" dirty="0">
                <a:hlinkClick r:id="rId3"/>
              </a:rPr>
              <a:t>タスク</a:t>
            </a:r>
            <a:r>
              <a:rPr lang="zh-CN" altLang="en-US" sz="1200" dirty="0">
                <a:hlinkClick r:id="rId3"/>
              </a:rPr>
              <a:t>実行 </a:t>
            </a:r>
            <a:r>
              <a:rPr lang="en-US" altLang="zh-CN" sz="1200" dirty="0">
                <a:hlinkClick r:id="rId3"/>
              </a:rPr>
              <a:t>— Python 3.10.6 </a:t>
            </a:r>
            <a:r>
              <a:rPr lang="ja-JP" altLang="en-US" sz="1200" dirty="0">
                <a:hlinkClick r:id="rId3"/>
              </a:rPr>
              <a:t>ドキュメント</a:t>
            </a:r>
            <a:endParaRPr lang="zh-CN" altLang="en-US" sz="1200" dirty="0"/>
          </a:p>
        </p:txBody>
      </p:sp>
      <p:sp>
        <p:nvSpPr>
          <p:cNvPr id="40" name="文本框 39">
            <a:extLst>
              <a:ext uri="{FF2B5EF4-FFF2-40B4-BE49-F238E27FC236}">
                <a16:creationId xmlns:a16="http://schemas.microsoft.com/office/drawing/2014/main" id="{73CC7AF9-AEBC-9E68-9D56-02EA1EF7E5F1}"/>
              </a:ext>
            </a:extLst>
          </p:cNvPr>
          <p:cNvSpPr txBox="1"/>
          <p:nvPr/>
        </p:nvSpPr>
        <p:spPr>
          <a:xfrm>
            <a:off x="5639817" y="4593442"/>
            <a:ext cx="6242304" cy="523220"/>
          </a:xfrm>
          <a:prstGeom prst="rect">
            <a:avLst/>
          </a:prstGeom>
          <a:noFill/>
        </p:spPr>
        <p:txBody>
          <a:bodyPr wrap="square">
            <a:spAutoFit/>
          </a:bodyPr>
          <a:lstStyle/>
          <a:p>
            <a:r>
              <a:rPr lang="en-US" altLang="zh-CN" sz="1400" b="1" dirty="0">
                <a:solidFill>
                  <a:schemeClr val="accent1">
                    <a:lumMod val="50000"/>
                  </a:schemeClr>
                </a:solidFill>
              </a:rPr>
              <a:t>Executor</a:t>
            </a:r>
            <a:r>
              <a:rPr lang="ja-JP" altLang="en-US" sz="1400" b="1" dirty="0">
                <a:solidFill>
                  <a:schemeClr val="accent1">
                    <a:lumMod val="50000"/>
                  </a:schemeClr>
                </a:solidFill>
              </a:rPr>
              <a:t>の</a:t>
            </a:r>
            <a:r>
              <a:rPr lang="ja-JP" altLang="en-US" sz="1400" b="1" dirty="0">
                <a:solidFill>
                  <a:schemeClr val="accent5">
                    <a:lumMod val="50000"/>
                  </a:schemeClr>
                </a:solidFill>
              </a:rPr>
              <a:t>タイプが指定されていない場合、</a:t>
            </a:r>
            <a:endParaRPr lang="en-US" altLang="ja-JP" sz="1400" b="1" dirty="0">
              <a:solidFill>
                <a:schemeClr val="accent5">
                  <a:lumMod val="50000"/>
                </a:schemeClr>
              </a:solidFill>
            </a:endParaRPr>
          </a:p>
          <a:p>
            <a:r>
              <a:rPr lang="ja-JP" altLang="en-US" sz="1400" b="1" dirty="0">
                <a:solidFill>
                  <a:schemeClr val="accent5">
                    <a:lumMod val="50000"/>
                  </a:schemeClr>
                </a:solidFill>
              </a:rPr>
              <a:t>デフォルトで「</a:t>
            </a:r>
            <a:r>
              <a:rPr lang="en-US" altLang="zh-CN" sz="1400" b="1" dirty="0" err="1">
                <a:solidFill>
                  <a:schemeClr val="accent1">
                    <a:lumMod val="50000"/>
                  </a:schemeClr>
                </a:solidFill>
              </a:rPr>
              <a:t>ThreadPoolExecutor</a:t>
            </a:r>
            <a:r>
              <a:rPr lang="ja-JP" altLang="en-US" sz="1400" b="1" dirty="0">
                <a:solidFill>
                  <a:schemeClr val="accent1">
                    <a:lumMod val="50000"/>
                  </a:schemeClr>
                </a:solidFill>
              </a:rPr>
              <a:t>」</a:t>
            </a:r>
            <a:r>
              <a:rPr lang="ja-JP" altLang="en-US" sz="1400" b="1" dirty="0">
                <a:solidFill>
                  <a:schemeClr val="accent5">
                    <a:lumMod val="50000"/>
                  </a:schemeClr>
                </a:solidFill>
              </a:rPr>
              <a:t>が使用される</a:t>
            </a:r>
            <a:endParaRPr lang="zh-CN" altLang="en-US" sz="1400" b="1" dirty="0">
              <a:solidFill>
                <a:schemeClr val="accent5">
                  <a:lumMod val="50000"/>
                </a:schemeClr>
              </a:solidFill>
            </a:endParaRPr>
          </a:p>
        </p:txBody>
      </p:sp>
      <p:sp>
        <p:nvSpPr>
          <p:cNvPr id="42" name="矩形 41">
            <a:extLst>
              <a:ext uri="{FF2B5EF4-FFF2-40B4-BE49-F238E27FC236}">
                <a16:creationId xmlns:a16="http://schemas.microsoft.com/office/drawing/2014/main" id="{30135C15-BCB2-8AC3-EA4A-5422A8A1BC4A}"/>
              </a:ext>
            </a:extLst>
          </p:cNvPr>
          <p:cNvSpPr/>
          <p:nvPr/>
        </p:nvSpPr>
        <p:spPr>
          <a:xfrm>
            <a:off x="2267712" y="3332482"/>
            <a:ext cx="1393952" cy="45719"/>
          </a:xfrm>
          <a:prstGeom prst="rect">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8176A6C1-F818-C56D-780B-E2B24D952295}"/>
              </a:ext>
            </a:extLst>
          </p:cNvPr>
          <p:cNvSpPr/>
          <p:nvPr/>
        </p:nvSpPr>
        <p:spPr>
          <a:xfrm>
            <a:off x="2572512" y="3579369"/>
            <a:ext cx="392176" cy="45719"/>
          </a:xfrm>
          <a:prstGeom prst="rect">
            <a:avLst/>
          </a:prstGeom>
          <a:noFill/>
          <a:ln w="285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连接符: 曲线 49">
            <a:extLst>
              <a:ext uri="{FF2B5EF4-FFF2-40B4-BE49-F238E27FC236}">
                <a16:creationId xmlns:a16="http://schemas.microsoft.com/office/drawing/2014/main" id="{1EFFD115-99F8-2056-1C60-DA0E57610C5C}"/>
              </a:ext>
            </a:extLst>
          </p:cNvPr>
          <p:cNvCxnSpPr>
            <a:cxnSpLocks/>
          </p:cNvCxnSpPr>
          <p:nvPr/>
        </p:nvCxnSpPr>
        <p:spPr>
          <a:xfrm rot="5400000" flipH="1" flipV="1">
            <a:off x="3417570" y="1245514"/>
            <a:ext cx="985013" cy="2675129"/>
          </a:xfrm>
          <a:prstGeom prst="curvedConnector2">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DC50D57-D99C-DA3D-2A4B-2A78C3042CEA}"/>
              </a:ext>
            </a:extLst>
          </p:cNvPr>
          <p:cNvCxnSpPr>
            <a:cxnSpLocks/>
            <a:stCxn id="44" idx="2"/>
            <a:endCxn id="40" idx="1"/>
          </p:cNvCxnSpPr>
          <p:nvPr/>
        </p:nvCxnSpPr>
        <p:spPr>
          <a:xfrm rot="16200000" flipH="1">
            <a:off x="3589226" y="2804461"/>
            <a:ext cx="1229964" cy="2871217"/>
          </a:xfrm>
          <a:prstGeom prst="curvedConnector2">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14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1" y="44950"/>
            <a:ext cx="4048169"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54.3: Using UVLoop</a:t>
            </a:r>
          </a:p>
        </p:txBody>
      </p:sp>
      <p:sp>
        <p:nvSpPr>
          <p:cNvPr id="3" name="文本框 2">
            <a:extLst>
              <a:ext uri="{FF2B5EF4-FFF2-40B4-BE49-F238E27FC236}">
                <a16:creationId xmlns:a16="http://schemas.microsoft.com/office/drawing/2014/main" id="{5A7F52E1-B31A-F95B-AD5F-51794AACECF4}"/>
              </a:ext>
            </a:extLst>
          </p:cNvPr>
          <p:cNvSpPr txBox="1"/>
          <p:nvPr/>
        </p:nvSpPr>
        <p:spPr>
          <a:xfrm>
            <a:off x="170688" y="685768"/>
            <a:ext cx="10631424" cy="1208279"/>
          </a:xfrm>
          <a:prstGeom prst="rect">
            <a:avLst/>
          </a:prstGeom>
          <a:noFill/>
        </p:spPr>
        <p:txBody>
          <a:bodyPr wrap="square">
            <a:spAutoFit/>
          </a:bodyPr>
          <a:lstStyle/>
          <a:p>
            <a:pPr>
              <a:lnSpc>
                <a:spcPct val="150000"/>
              </a:lnSpc>
            </a:pPr>
            <a:r>
              <a:rPr lang="en-US" altLang="zh-CN" b="1" dirty="0">
                <a:solidFill>
                  <a:schemeClr val="accent5">
                    <a:lumMod val="50000"/>
                  </a:schemeClr>
                </a:solidFill>
              </a:rPr>
              <a:t>UVL</a:t>
            </a:r>
            <a:r>
              <a:rPr lang="zh-CN" altLang="en-US" b="1" dirty="0">
                <a:solidFill>
                  <a:schemeClr val="accent5">
                    <a:lumMod val="50000"/>
                  </a:schemeClr>
                </a:solidFill>
              </a:rPr>
              <a:t>oop</a:t>
            </a:r>
            <a:r>
              <a:rPr lang="ja-JP" altLang="en-US" b="1" dirty="0">
                <a:solidFill>
                  <a:schemeClr val="accent5">
                    <a:lumMod val="50000"/>
                  </a:schemeClr>
                </a:solidFill>
              </a:rPr>
              <a:t>｜</a:t>
            </a:r>
            <a:r>
              <a:rPr lang="zh-CN" altLang="en-US" b="1" dirty="0">
                <a:solidFill>
                  <a:schemeClr val="accent5">
                    <a:lumMod val="50000"/>
                  </a:schemeClr>
                </a:solidFill>
              </a:rPr>
              <a:t> </a:t>
            </a:r>
            <a:r>
              <a:rPr lang="en-US" altLang="ja-JP" sz="1600" b="1" dirty="0" err="1">
                <a:solidFill>
                  <a:schemeClr val="accent5">
                    <a:lumMod val="50000"/>
                  </a:schemeClr>
                </a:solidFill>
              </a:rPr>
              <a:t>Cython</a:t>
            </a:r>
            <a:r>
              <a:rPr lang="ja-JP" altLang="en-US" sz="1600" b="1" dirty="0">
                <a:solidFill>
                  <a:schemeClr val="accent5">
                    <a:lumMod val="50000"/>
                  </a:schemeClr>
                </a:solidFill>
              </a:rPr>
              <a:t>で実装され、内部では </a:t>
            </a:r>
            <a:r>
              <a:rPr lang="en-US" altLang="ja-JP" sz="1600" b="1" dirty="0" err="1">
                <a:solidFill>
                  <a:schemeClr val="accent5">
                    <a:lumMod val="50000"/>
                  </a:schemeClr>
                </a:solidFill>
              </a:rPr>
              <a:t>libuv</a:t>
            </a:r>
            <a:r>
              <a:rPr lang="ja-JP" altLang="en-US" sz="1600" b="1" dirty="0">
                <a:solidFill>
                  <a:schemeClr val="accent5">
                    <a:lumMod val="50000"/>
                  </a:schemeClr>
                </a:solidFill>
              </a:rPr>
              <a:t>ライブラリを使用している</a:t>
            </a:r>
            <a:endParaRPr lang="en-US" altLang="zh-CN" sz="1600" b="1" dirty="0">
              <a:solidFill>
                <a:schemeClr val="accent5">
                  <a:lumMod val="50000"/>
                </a:schemeClr>
              </a:solidFill>
            </a:endParaRPr>
          </a:p>
          <a:p>
            <a:pPr marL="742950" lvl="1" indent="-285750">
              <a:lnSpc>
                <a:spcPct val="150000"/>
              </a:lnSpc>
              <a:buFont typeface="Arial" panose="020B0604020202020204" pitchFamily="34" charset="0"/>
              <a:buChar char="•"/>
            </a:pPr>
            <a:r>
              <a:rPr lang="en-US" altLang="ja-JP" sz="1600" dirty="0"/>
              <a:t>Python </a:t>
            </a:r>
            <a:r>
              <a:rPr lang="ja-JP" altLang="en-US" sz="1600" dirty="0"/>
              <a:t>標準ライブラリの</a:t>
            </a:r>
            <a:r>
              <a:rPr lang="en-US" altLang="ja-JP" sz="1600" dirty="0" err="1"/>
              <a:t>asyncio</a:t>
            </a:r>
            <a:r>
              <a:rPr lang="ja-JP" altLang="en-US" sz="1600" dirty="0"/>
              <a:t>イベントループを置き換えるモジュール</a:t>
            </a:r>
            <a:endParaRPr lang="en-US" altLang="ja-JP" sz="1600" dirty="0"/>
          </a:p>
          <a:p>
            <a:pPr marL="742950" lvl="1" indent="-285750">
              <a:lnSpc>
                <a:spcPct val="150000"/>
              </a:lnSpc>
              <a:buFont typeface="Arial" panose="020B0604020202020204" pitchFamily="34" charset="0"/>
              <a:buChar char="•"/>
            </a:pPr>
            <a:r>
              <a:rPr lang="ja-JP" altLang="en-US" sz="1600" dirty="0"/>
              <a:t>非常に高速な処理ができる</a:t>
            </a:r>
            <a:endParaRPr lang="en-US" altLang="ja-JP" sz="1600" dirty="0"/>
          </a:p>
        </p:txBody>
      </p:sp>
      <p:sp>
        <p:nvSpPr>
          <p:cNvPr id="2" name="矩形: 圆角 1">
            <a:extLst>
              <a:ext uri="{FF2B5EF4-FFF2-40B4-BE49-F238E27FC236}">
                <a16:creationId xmlns:a16="http://schemas.microsoft.com/office/drawing/2014/main" id="{9F762A82-66DC-7C16-963E-F54AC1688B10}"/>
              </a:ext>
            </a:extLst>
          </p:cNvPr>
          <p:cNvSpPr/>
          <p:nvPr/>
        </p:nvSpPr>
        <p:spPr>
          <a:xfrm>
            <a:off x="1719072" y="2839720"/>
            <a:ext cx="3182112" cy="2060448"/>
          </a:xfrm>
          <a:prstGeom prst="roundRect">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099D6C0D-AA6E-5A71-D64C-D937B17B1753}"/>
              </a:ext>
            </a:extLst>
          </p:cNvPr>
          <p:cNvSpPr txBox="1"/>
          <p:nvPr/>
        </p:nvSpPr>
        <p:spPr>
          <a:xfrm>
            <a:off x="1980184" y="3454445"/>
            <a:ext cx="2659888" cy="830997"/>
          </a:xfrm>
          <a:prstGeom prst="rect">
            <a:avLst/>
          </a:prstGeom>
          <a:noFill/>
        </p:spPr>
        <p:txBody>
          <a:bodyPr wrap="square">
            <a:spAutoFit/>
          </a:bodyPr>
          <a:lstStyle/>
          <a:p>
            <a:pPr algn="ctr"/>
            <a:r>
              <a:rPr lang="en-US" altLang="zh-CN" sz="2400" b="1" dirty="0" err="1">
                <a:solidFill>
                  <a:schemeClr val="accent5">
                    <a:lumMod val="50000"/>
                  </a:schemeClr>
                </a:solidFill>
              </a:rPr>
              <a:t>asyncio</a:t>
            </a:r>
            <a:endParaRPr lang="en-US" altLang="zh-CN" sz="2400" b="1" dirty="0">
              <a:solidFill>
                <a:schemeClr val="accent5">
                  <a:lumMod val="50000"/>
                </a:schemeClr>
              </a:solidFill>
            </a:endParaRPr>
          </a:p>
          <a:p>
            <a:pPr algn="ctr"/>
            <a:r>
              <a:rPr lang="ja-JP" altLang="en-US" sz="2400" b="1" dirty="0">
                <a:solidFill>
                  <a:schemeClr val="accent5">
                    <a:lumMod val="50000"/>
                  </a:schemeClr>
                </a:solidFill>
              </a:rPr>
              <a:t>イベントループ</a:t>
            </a:r>
            <a:endParaRPr lang="zh-CN" altLang="en-US" sz="2400" b="1" dirty="0">
              <a:solidFill>
                <a:schemeClr val="accent5">
                  <a:lumMod val="50000"/>
                </a:schemeClr>
              </a:solidFill>
            </a:endParaRPr>
          </a:p>
        </p:txBody>
      </p:sp>
      <p:sp>
        <p:nvSpPr>
          <p:cNvPr id="6" name="矩形: 圆角 5">
            <a:extLst>
              <a:ext uri="{FF2B5EF4-FFF2-40B4-BE49-F238E27FC236}">
                <a16:creationId xmlns:a16="http://schemas.microsoft.com/office/drawing/2014/main" id="{0695F235-D800-0DC9-E55C-0DB263748688}"/>
              </a:ext>
            </a:extLst>
          </p:cNvPr>
          <p:cNvSpPr/>
          <p:nvPr/>
        </p:nvSpPr>
        <p:spPr>
          <a:xfrm>
            <a:off x="7330762" y="2839720"/>
            <a:ext cx="3182112" cy="2060448"/>
          </a:xfrm>
          <a:prstGeom prst="roundRect">
            <a:avLst/>
          </a:prstGeom>
          <a:noFill/>
          <a:ln w="571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BFF3BCB0-BFD6-696F-B0DE-EBDE94C8DA75}"/>
              </a:ext>
            </a:extLst>
          </p:cNvPr>
          <p:cNvSpPr txBox="1"/>
          <p:nvPr/>
        </p:nvSpPr>
        <p:spPr>
          <a:xfrm>
            <a:off x="7591874" y="3454445"/>
            <a:ext cx="2659888" cy="830997"/>
          </a:xfrm>
          <a:prstGeom prst="rect">
            <a:avLst/>
          </a:prstGeom>
          <a:noFill/>
        </p:spPr>
        <p:txBody>
          <a:bodyPr wrap="square">
            <a:spAutoFit/>
          </a:bodyPr>
          <a:lstStyle/>
          <a:p>
            <a:pPr algn="ctr"/>
            <a:r>
              <a:rPr lang="en-US" altLang="zh-CN" sz="2400" b="1" dirty="0">
                <a:solidFill>
                  <a:schemeClr val="accent5">
                    <a:lumMod val="50000"/>
                  </a:schemeClr>
                </a:solidFill>
              </a:rPr>
              <a:t>UVLoop</a:t>
            </a:r>
          </a:p>
          <a:p>
            <a:pPr algn="ctr"/>
            <a:r>
              <a:rPr lang="ja-JP" altLang="en-US" sz="2400" b="1" dirty="0">
                <a:solidFill>
                  <a:schemeClr val="accent5">
                    <a:lumMod val="50000"/>
                  </a:schemeClr>
                </a:solidFill>
              </a:rPr>
              <a:t>イベントループ</a:t>
            </a:r>
            <a:endParaRPr lang="zh-CN" altLang="en-US" sz="2400" b="1" dirty="0">
              <a:solidFill>
                <a:schemeClr val="accent5">
                  <a:lumMod val="50000"/>
                </a:schemeClr>
              </a:solidFill>
            </a:endParaRPr>
          </a:p>
        </p:txBody>
      </p:sp>
      <p:cxnSp>
        <p:nvCxnSpPr>
          <p:cNvPr id="11" name="直接箭头连接符 10">
            <a:extLst>
              <a:ext uri="{FF2B5EF4-FFF2-40B4-BE49-F238E27FC236}">
                <a16:creationId xmlns:a16="http://schemas.microsoft.com/office/drawing/2014/main" id="{A486D532-DBBB-016F-CFBB-46E37C70E519}"/>
              </a:ext>
            </a:extLst>
          </p:cNvPr>
          <p:cNvCxnSpPr/>
          <p:nvPr/>
        </p:nvCxnSpPr>
        <p:spPr>
          <a:xfrm>
            <a:off x="5075936" y="3869943"/>
            <a:ext cx="2109216"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C9B0DAB-6CDD-2D2A-5340-6A82E0944CC0}"/>
              </a:ext>
            </a:extLst>
          </p:cNvPr>
          <p:cNvSpPr txBox="1"/>
          <p:nvPr/>
        </p:nvSpPr>
        <p:spPr>
          <a:xfrm>
            <a:off x="5441696" y="3454445"/>
            <a:ext cx="1377696" cy="369332"/>
          </a:xfrm>
          <a:prstGeom prst="rect">
            <a:avLst/>
          </a:prstGeom>
          <a:noFill/>
        </p:spPr>
        <p:txBody>
          <a:bodyPr wrap="square">
            <a:spAutoFit/>
          </a:bodyPr>
          <a:lstStyle/>
          <a:p>
            <a:r>
              <a:rPr lang="ja-JP" altLang="en-US" sz="1800" dirty="0"/>
              <a:t>置き換える</a:t>
            </a:r>
            <a:endParaRPr lang="zh-CN" altLang="en-US" dirty="0"/>
          </a:p>
        </p:txBody>
      </p:sp>
      <p:sp>
        <p:nvSpPr>
          <p:cNvPr id="15" name="文本框 14">
            <a:extLst>
              <a:ext uri="{FF2B5EF4-FFF2-40B4-BE49-F238E27FC236}">
                <a16:creationId xmlns:a16="http://schemas.microsoft.com/office/drawing/2014/main" id="{BD84FBD4-FA13-E446-6DB7-BDEDE2F1F8F2}"/>
              </a:ext>
            </a:extLst>
          </p:cNvPr>
          <p:cNvSpPr txBox="1"/>
          <p:nvPr/>
        </p:nvSpPr>
        <p:spPr>
          <a:xfrm>
            <a:off x="4966208" y="3962276"/>
            <a:ext cx="2462784" cy="369332"/>
          </a:xfrm>
          <a:prstGeom prst="rect">
            <a:avLst/>
          </a:prstGeom>
          <a:noFill/>
        </p:spPr>
        <p:txBody>
          <a:bodyPr wrap="square">
            <a:spAutoFit/>
          </a:bodyPr>
          <a:lstStyle/>
          <a:p>
            <a:r>
              <a:rPr lang="en-US" altLang="ja-JP" sz="1800" dirty="0"/>
              <a:t>2 </a:t>
            </a:r>
            <a:r>
              <a:rPr lang="ja-JP" altLang="en-US" sz="1800" dirty="0"/>
              <a:t>～ </a:t>
            </a:r>
            <a:r>
              <a:rPr lang="en-US" altLang="ja-JP" sz="1800" dirty="0"/>
              <a:t>4 </a:t>
            </a:r>
            <a:r>
              <a:rPr lang="ja-JP" altLang="en-US" sz="1800" dirty="0"/>
              <a:t>倍高速化できる</a:t>
            </a:r>
            <a:endParaRPr lang="zh-CN" altLang="en-US" dirty="0"/>
          </a:p>
        </p:txBody>
      </p:sp>
      <p:sp>
        <p:nvSpPr>
          <p:cNvPr id="16" name="矩形 15">
            <a:extLst>
              <a:ext uri="{FF2B5EF4-FFF2-40B4-BE49-F238E27FC236}">
                <a16:creationId xmlns:a16="http://schemas.microsoft.com/office/drawing/2014/main" id="{02F3CF86-5940-8946-F0E2-A3BA05FE59B0}"/>
              </a:ext>
            </a:extLst>
          </p:cNvPr>
          <p:cNvSpPr/>
          <p:nvPr/>
        </p:nvSpPr>
        <p:spPr>
          <a:xfrm>
            <a:off x="800608" y="2381506"/>
            <a:ext cx="10631424" cy="303987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748C826-FF60-4ECF-C7DA-F5D7D4EB6FFB}"/>
              </a:ext>
            </a:extLst>
          </p:cNvPr>
          <p:cNvSpPr txBox="1"/>
          <p:nvPr/>
        </p:nvSpPr>
        <p:spPr>
          <a:xfrm>
            <a:off x="7136384" y="1133566"/>
            <a:ext cx="4620768" cy="382156"/>
          </a:xfrm>
          <a:prstGeom prst="rect">
            <a:avLst/>
          </a:prstGeom>
          <a:noFill/>
        </p:spPr>
        <p:txBody>
          <a:bodyPr wrap="square">
            <a:spAutoFit/>
          </a:bodyPr>
          <a:lstStyle/>
          <a:p>
            <a:pPr lvl="1">
              <a:lnSpc>
                <a:spcPct val="150000"/>
              </a:lnSpc>
            </a:pPr>
            <a:r>
              <a:rPr lang="ja-JP" altLang="en-US" sz="1400" b="1" dirty="0">
                <a:solidFill>
                  <a:schemeClr val="tx1">
                    <a:lumMod val="65000"/>
                    <a:lumOff val="35000"/>
                  </a:schemeClr>
                </a:solidFill>
              </a:rPr>
              <a:t>＃非同期関数はイベントループの中に実行される</a:t>
            </a:r>
            <a:endParaRPr lang="en-US" altLang="ja-JP" sz="1400" b="1" dirty="0">
              <a:solidFill>
                <a:schemeClr val="tx1">
                  <a:lumMod val="65000"/>
                  <a:lumOff val="35000"/>
                </a:schemeClr>
              </a:solidFill>
            </a:endParaRPr>
          </a:p>
        </p:txBody>
      </p:sp>
    </p:spTree>
    <p:extLst>
      <p:ext uri="{BB962C8B-B14F-4D97-AF65-F5344CB8AC3E}">
        <p14:creationId xmlns:p14="http://schemas.microsoft.com/office/powerpoint/2010/main" val="361559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
            <a:extLst>
              <a:ext uri="{FF2B5EF4-FFF2-40B4-BE49-F238E27FC236}">
                <a16:creationId xmlns:a16="http://schemas.microsoft.com/office/drawing/2014/main" id="{2FE2E622-A8D8-765C-8899-7671DCAB541D}"/>
              </a:ext>
            </a:extLst>
          </p:cNvPr>
          <p:cNvSpPr>
            <a:spLocks noChangeArrowheads="1"/>
          </p:cNvSpPr>
          <p:nvPr/>
        </p:nvSpPr>
        <p:spPr bwMode="auto">
          <a:xfrm>
            <a:off x="384048" y="3876286"/>
            <a:ext cx="11492992" cy="2960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asyncio</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uvloop</a:t>
            </a:r>
            <a:br>
              <a:rPr kumimoji="0" lang="zh-CN" altLang="zh-CN" sz="1400" b="0" i="0" u="none" strike="noStrike" cap="none" normalizeH="0" baseline="0" dirty="0">
                <a:ln>
                  <a:noFill/>
                </a:ln>
                <a:solidFill>
                  <a:srgbClr val="000000"/>
                </a:solidFill>
                <a:effectLst/>
                <a:latin typeface="Arial Unicode MS"/>
                <a:ea typeface="JetBrains Mono"/>
              </a:rPr>
            </a:br>
            <a:endParaRPr kumimoji="0" lang="en-US" altLang="zh-CN" sz="1400" b="0" i="0" u="none" strike="noStrike" cap="none" normalizeH="0" baseline="0" dirty="0">
              <a:ln>
                <a:noFill/>
              </a:ln>
              <a:solidFill>
                <a:srgbClr val="000000"/>
              </a:solidFill>
              <a:effectLst/>
              <a:latin typeface="Arial Unicode MS"/>
              <a:ea typeface="JetBrains Mono"/>
            </a:endParaRPr>
          </a:p>
          <a:p>
            <a:pPr eaLnBrk="0" fontAlgn="base" hangingPunct="0">
              <a:lnSpc>
                <a:spcPct val="150000"/>
              </a:lnSpc>
              <a:spcBef>
                <a:spcPct val="0"/>
              </a:spcBef>
              <a:spcAft>
                <a:spcPct val="0"/>
              </a:spcAft>
            </a:pPr>
            <a:r>
              <a:rPr kumimoji="0" lang="zh-CN" altLang="zh-CN" sz="1400" b="0" i="0" u="none" strike="noStrike" cap="none" normalizeH="0" baseline="0" dirty="0">
                <a:ln>
                  <a:noFill/>
                </a:ln>
                <a:solidFill>
                  <a:srgbClr val="000000"/>
                </a:solidFill>
                <a:effectLst/>
                <a:latin typeface="Arial Unicode MS"/>
                <a:ea typeface="JetBrains Mono"/>
              </a:rPr>
              <a:t>loop = asyncio.get_event_loop()</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(loop)</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asyncio.set_event_loop(</a:t>
            </a:r>
            <a:r>
              <a:rPr kumimoji="0" lang="en-US"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00"/>
                </a:solidFill>
                <a:effectLst/>
                <a:latin typeface="Arial Unicode MS"/>
                <a:ea typeface="JetBrains Mono"/>
              </a:rPr>
              <a:t>uvloop.new_event_loop()</a:t>
            </a:r>
            <a:r>
              <a:rPr kumimoji="0" lang="en-US"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00"/>
                </a:solidFill>
                <a:effectLst/>
                <a:latin typeface="Arial Unicode MS"/>
                <a:ea typeface="JetBrains Mono"/>
              </a:rPr>
              <a:t>)</a:t>
            </a:r>
            <a:endParaRPr kumimoji="0" lang="zh-CN" altLang="zh-CN"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Arial Unicode MS"/>
                <a:ea typeface="JetBrains Mono"/>
              </a:rPr>
              <a:t>loop = asyncio.get_event_loop()</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(loop)</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93471" y="44950"/>
            <a:ext cx="4048169"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54.3: Using UVLoop</a:t>
            </a:r>
          </a:p>
        </p:txBody>
      </p:sp>
      <p:sp>
        <p:nvSpPr>
          <p:cNvPr id="3" name="文本框 2">
            <a:extLst>
              <a:ext uri="{FF2B5EF4-FFF2-40B4-BE49-F238E27FC236}">
                <a16:creationId xmlns:a16="http://schemas.microsoft.com/office/drawing/2014/main" id="{5A7F52E1-B31A-F95B-AD5F-51794AACECF4}"/>
              </a:ext>
            </a:extLst>
          </p:cNvPr>
          <p:cNvSpPr txBox="1"/>
          <p:nvPr/>
        </p:nvSpPr>
        <p:spPr>
          <a:xfrm>
            <a:off x="170688" y="409416"/>
            <a:ext cx="10631424" cy="464871"/>
          </a:xfrm>
          <a:prstGeom prst="rect">
            <a:avLst/>
          </a:prstGeom>
          <a:noFill/>
        </p:spPr>
        <p:txBody>
          <a:bodyPr wrap="square">
            <a:spAutoFit/>
          </a:bodyPr>
          <a:lstStyle/>
          <a:p>
            <a:pPr>
              <a:lnSpc>
                <a:spcPct val="150000"/>
              </a:lnSpc>
            </a:pPr>
            <a:r>
              <a:rPr lang="en-US" altLang="zh-CN" b="1" dirty="0">
                <a:solidFill>
                  <a:schemeClr val="accent5">
                    <a:lumMod val="50000"/>
                  </a:schemeClr>
                </a:solidFill>
              </a:rPr>
              <a:t>UVL</a:t>
            </a:r>
            <a:r>
              <a:rPr lang="zh-CN" altLang="en-US" b="1" dirty="0">
                <a:solidFill>
                  <a:schemeClr val="accent5">
                    <a:lumMod val="50000"/>
                  </a:schemeClr>
                </a:solidFill>
              </a:rPr>
              <a:t>oop</a:t>
            </a:r>
            <a:r>
              <a:rPr lang="ja-JP" altLang="en-US" b="1" dirty="0">
                <a:solidFill>
                  <a:schemeClr val="accent5">
                    <a:lumMod val="50000"/>
                  </a:schemeClr>
                </a:solidFill>
              </a:rPr>
              <a:t>を使用する方法｜</a:t>
            </a:r>
            <a:r>
              <a:rPr lang="en-US" altLang="ja-JP" sz="1600" dirty="0"/>
              <a:t>Linux</a:t>
            </a:r>
            <a:r>
              <a:rPr lang="ja-JP" altLang="en-US" sz="1600" dirty="0"/>
              <a:t>のみ使える</a:t>
            </a:r>
            <a:r>
              <a:rPr lang="ja-JP" altLang="en-US" sz="1400" dirty="0"/>
              <a:t>（「</a:t>
            </a:r>
            <a:r>
              <a:rPr lang="zh-CN" altLang="en-US" sz="1400" dirty="0"/>
              <a:t>pip install uvloop </a:t>
            </a:r>
            <a:r>
              <a:rPr lang="ja-JP" altLang="en-US" sz="1400" dirty="0"/>
              <a:t>」</a:t>
            </a:r>
            <a:r>
              <a:rPr lang="zh-CN" altLang="en-US" sz="1400" dirty="0"/>
              <a:t>でインストール</a:t>
            </a:r>
            <a:r>
              <a:rPr lang="ja-JP" altLang="en-US" sz="1400" dirty="0"/>
              <a:t>）</a:t>
            </a:r>
            <a:endParaRPr lang="zh-CN" altLang="en-US" sz="1800" dirty="0"/>
          </a:p>
        </p:txBody>
      </p:sp>
      <p:sp>
        <p:nvSpPr>
          <p:cNvPr id="8" name="Rectangle 1">
            <a:extLst>
              <a:ext uri="{FF2B5EF4-FFF2-40B4-BE49-F238E27FC236}">
                <a16:creationId xmlns:a16="http://schemas.microsoft.com/office/drawing/2014/main" id="{A542CE1B-1DFB-01EC-E181-52903D45B793}"/>
              </a:ext>
            </a:extLst>
          </p:cNvPr>
          <p:cNvSpPr>
            <a:spLocks noChangeArrowheads="1"/>
          </p:cNvSpPr>
          <p:nvPr/>
        </p:nvSpPr>
        <p:spPr bwMode="auto">
          <a:xfrm>
            <a:off x="384048" y="811338"/>
            <a:ext cx="5653024" cy="2960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asyncio</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1" i="0" u="none" strike="noStrike" cap="none" normalizeH="0" baseline="0" dirty="0">
                <a:ln>
                  <a:noFill/>
                </a:ln>
                <a:solidFill>
                  <a:srgbClr val="000080"/>
                </a:solidFill>
                <a:effectLst/>
                <a:latin typeface="Arial Unicode MS"/>
                <a:ea typeface="JetBrains Mono"/>
              </a:rPr>
              <a:t>import </a:t>
            </a:r>
            <a:r>
              <a:rPr kumimoji="0" lang="zh-CN" altLang="zh-CN" sz="1400" b="0" i="0" u="none" strike="noStrike" cap="none" normalizeH="0" baseline="0" dirty="0">
                <a:ln>
                  <a:noFill/>
                </a:ln>
                <a:solidFill>
                  <a:srgbClr val="000000"/>
                </a:solidFill>
                <a:effectLst/>
                <a:latin typeface="Arial Unicode MS"/>
                <a:ea typeface="JetBrains Mono"/>
              </a:rPr>
              <a:t>uvloop</a:t>
            </a:r>
            <a:br>
              <a:rPr kumimoji="0" lang="zh-CN" altLang="zh-CN" sz="1400" b="0" i="0" u="none" strike="noStrike" cap="none" normalizeH="0" baseline="0" dirty="0">
                <a:ln>
                  <a:noFill/>
                </a:ln>
                <a:solidFill>
                  <a:srgbClr val="000000"/>
                </a:solidFill>
                <a:effectLst/>
                <a:latin typeface="Arial Unicode MS"/>
                <a:ea typeface="JetBrains Mono"/>
              </a:rPr>
            </a:b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loop = asyncio.get_event_loop()</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(loop)</a:t>
            </a:r>
            <a:endParaRPr kumimoji="0" lang="en-US" altLang="zh-CN" sz="1400" b="0" i="0" u="none" strike="noStrike" cap="none" normalizeH="0" baseline="0" dirty="0">
              <a:ln>
                <a:noFill/>
              </a:ln>
              <a:solidFill>
                <a:srgbClr val="000000"/>
              </a:solidFill>
              <a:effectLst/>
              <a:latin typeface="Arial Unicode MS"/>
              <a:ea typeface="JetBrains Mono"/>
            </a:endParaRPr>
          </a:p>
          <a:p>
            <a:pPr marL="0" marR="0" lvl="0" indent="0" algn="l" defTabSz="914400" rtl="0" eaLnBrk="0" fontAlgn="base" latinLnBrk="0" hangingPunct="0">
              <a:lnSpc>
                <a:spcPct val="150000"/>
              </a:lnSpc>
              <a:spcBef>
                <a:spcPct val="0"/>
              </a:spcBef>
              <a:spcAft>
                <a:spcPct val="0"/>
              </a:spcAft>
              <a:buClrTx/>
              <a:buSzTx/>
              <a:buFontTx/>
              <a:buNone/>
              <a:tabLst/>
            </a:pP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asyncio.set_event_loop_policy(</a:t>
            </a:r>
            <a:r>
              <a:rPr kumimoji="0" lang="en-US"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00"/>
                </a:solidFill>
                <a:effectLst/>
                <a:latin typeface="Arial Unicode MS"/>
                <a:ea typeface="JetBrains Mono"/>
              </a:rPr>
              <a:t>uvloop.EventLoopPolicy()</a:t>
            </a:r>
            <a:r>
              <a:rPr kumimoji="0" lang="en-US" altLang="zh-CN" sz="1400" b="0" i="0" u="none" strike="noStrike" cap="none" normalizeH="0" baseline="0" dirty="0">
                <a:ln>
                  <a:noFill/>
                </a:ln>
                <a:solidFill>
                  <a:srgbClr val="000000"/>
                </a:solidFill>
                <a:effectLst/>
                <a:latin typeface="Arial Unicode MS"/>
                <a:ea typeface="JetBrains Mono"/>
              </a:rPr>
              <a:t> </a:t>
            </a:r>
            <a:r>
              <a:rPr kumimoji="0" lang="zh-CN" altLang="zh-CN" sz="1400" b="0" i="0" u="none" strike="noStrike" cap="none" normalizeH="0" baseline="0" dirty="0">
                <a:ln>
                  <a:noFill/>
                </a:ln>
                <a:solidFill>
                  <a:srgbClr val="000000"/>
                </a:solidFill>
                <a:effectLst/>
                <a:latin typeface="Arial Unicode MS"/>
                <a:ea typeface="JetBrains Mono"/>
              </a:rPr>
              <a:t>)</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00"/>
                </a:solidFill>
                <a:effectLst/>
                <a:latin typeface="Arial Unicode MS"/>
                <a:ea typeface="JetBrains Mono"/>
              </a:rPr>
              <a:t>loop = asyncio.get_event_loop()</a:t>
            </a:r>
            <a:br>
              <a:rPr kumimoji="0" lang="zh-CN" altLang="zh-CN" sz="1400" b="0" i="0" u="none" strike="noStrike" cap="none" normalizeH="0" baseline="0" dirty="0">
                <a:ln>
                  <a:noFill/>
                </a:ln>
                <a:solidFill>
                  <a:srgbClr val="000000"/>
                </a:solidFill>
                <a:effectLst/>
                <a:latin typeface="Arial Unicode MS"/>
                <a:ea typeface="JetBrains Mono"/>
              </a:rPr>
            </a:br>
            <a:r>
              <a:rPr kumimoji="0" lang="zh-CN" altLang="zh-CN" sz="1400" b="0" i="0" u="none" strike="noStrike" cap="none" normalizeH="0" baseline="0" dirty="0">
                <a:ln>
                  <a:noFill/>
                </a:ln>
                <a:solidFill>
                  <a:srgbClr val="000080"/>
                </a:solidFill>
                <a:effectLst/>
                <a:latin typeface="Arial Unicode MS"/>
                <a:ea typeface="JetBrains Mono"/>
              </a:rPr>
              <a:t>print</a:t>
            </a:r>
            <a:r>
              <a:rPr kumimoji="0" lang="zh-CN" altLang="zh-CN" sz="1400" b="0" i="0" u="none" strike="noStrike" cap="none" normalizeH="0" baseline="0" dirty="0">
                <a:ln>
                  <a:noFill/>
                </a:ln>
                <a:solidFill>
                  <a:srgbClr val="000000"/>
                </a:solidFill>
                <a:effectLst/>
                <a:latin typeface="Arial Unicode MS"/>
                <a:ea typeface="JetBrains Mono"/>
              </a:rPr>
              <a:t>(loop)</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52E50F5E-AE64-E950-36E6-C4B6A1A6B40C}"/>
              </a:ext>
            </a:extLst>
          </p:cNvPr>
          <p:cNvSpPr/>
          <p:nvPr/>
        </p:nvSpPr>
        <p:spPr>
          <a:xfrm>
            <a:off x="93471" y="893201"/>
            <a:ext cx="12005058" cy="2943213"/>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6550939-7C7E-1352-211E-394E1194E226}"/>
              </a:ext>
            </a:extLst>
          </p:cNvPr>
          <p:cNvSpPr/>
          <p:nvPr/>
        </p:nvSpPr>
        <p:spPr>
          <a:xfrm>
            <a:off x="93471" y="3925824"/>
            <a:ext cx="12005058" cy="2887226"/>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2">
            <a:extLst>
              <a:ext uri="{FF2B5EF4-FFF2-40B4-BE49-F238E27FC236}">
                <a16:creationId xmlns:a16="http://schemas.microsoft.com/office/drawing/2014/main" id="{6F4BDB6C-CD7A-BE3E-874C-98761FA327C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5095A7F7-17FB-2510-BE9E-C781E669E615}"/>
              </a:ext>
            </a:extLst>
          </p:cNvPr>
          <p:cNvSpPr txBox="1"/>
          <p:nvPr/>
        </p:nvSpPr>
        <p:spPr>
          <a:xfrm>
            <a:off x="5282184" y="1843820"/>
            <a:ext cx="2523744"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イベントループを取得</a:t>
            </a:r>
            <a:endParaRPr lang="zh-CN" altLang="en-US" sz="1400" b="1" dirty="0">
              <a:solidFill>
                <a:schemeClr val="tx1">
                  <a:lumMod val="50000"/>
                  <a:lumOff val="50000"/>
                </a:schemeClr>
              </a:solidFill>
            </a:endParaRPr>
          </a:p>
        </p:txBody>
      </p:sp>
      <p:sp>
        <p:nvSpPr>
          <p:cNvPr id="17" name="文本框 16">
            <a:extLst>
              <a:ext uri="{FF2B5EF4-FFF2-40B4-BE49-F238E27FC236}">
                <a16:creationId xmlns:a16="http://schemas.microsoft.com/office/drawing/2014/main" id="{5A55F703-C838-779B-47B4-3A0831EF4151}"/>
              </a:ext>
            </a:extLst>
          </p:cNvPr>
          <p:cNvSpPr txBox="1"/>
          <p:nvPr/>
        </p:nvSpPr>
        <p:spPr>
          <a:xfrm>
            <a:off x="5282184" y="2134163"/>
            <a:ext cx="5965952" cy="307777"/>
          </a:xfrm>
          <a:prstGeom prst="rect">
            <a:avLst/>
          </a:prstGeom>
          <a:noFill/>
        </p:spPr>
        <p:txBody>
          <a:bodyPr wrap="square">
            <a:spAutoFit/>
          </a:bodyPr>
          <a:lstStyle/>
          <a:p>
            <a:r>
              <a:rPr lang="en-US" altLang="zh-CN" sz="1400" b="1" dirty="0">
                <a:solidFill>
                  <a:schemeClr val="accent5">
                    <a:lumMod val="50000"/>
                  </a:schemeClr>
                </a:solidFill>
              </a:rPr>
              <a:t>&gt;&gt;&gt;  &lt;_</a:t>
            </a:r>
            <a:r>
              <a:rPr lang="en-US" altLang="zh-CN" sz="1400" b="1" dirty="0" err="1">
                <a:solidFill>
                  <a:schemeClr val="accent5">
                    <a:lumMod val="50000"/>
                  </a:schemeClr>
                </a:solidFill>
              </a:rPr>
              <a:t>UnixSelectorEventLoop</a:t>
            </a:r>
            <a:r>
              <a:rPr lang="en-US" altLang="zh-CN" sz="1400" b="1" dirty="0">
                <a:solidFill>
                  <a:schemeClr val="accent5">
                    <a:lumMod val="50000"/>
                  </a:schemeClr>
                </a:solidFill>
              </a:rPr>
              <a:t> running=False closed=False debug=False&gt;</a:t>
            </a:r>
            <a:endParaRPr lang="zh-CN" altLang="en-US" sz="1400" b="1" dirty="0">
              <a:solidFill>
                <a:schemeClr val="accent5">
                  <a:lumMod val="50000"/>
                </a:schemeClr>
              </a:solidFill>
            </a:endParaRPr>
          </a:p>
        </p:txBody>
      </p:sp>
      <p:sp>
        <p:nvSpPr>
          <p:cNvPr id="18" name="文本框 17">
            <a:extLst>
              <a:ext uri="{FF2B5EF4-FFF2-40B4-BE49-F238E27FC236}">
                <a16:creationId xmlns:a16="http://schemas.microsoft.com/office/drawing/2014/main" id="{1A6869DB-7220-56EF-6CE4-E8376EBAFDCB}"/>
              </a:ext>
            </a:extLst>
          </p:cNvPr>
          <p:cNvSpPr txBox="1"/>
          <p:nvPr/>
        </p:nvSpPr>
        <p:spPr>
          <a:xfrm>
            <a:off x="5282184" y="2831053"/>
            <a:ext cx="3942080" cy="307777"/>
          </a:xfrm>
          <a:prstGeom prst="rect">
            <a:avLst/>
          </a:prstGeom>
          <a:noFill/>
        </p:spPr>
        <p:txBody>
          <a:bodyPr wrap="square">
            <a:spAutoFit/>
          </a:bodyPr>
          <a:lstStyle/>
          <a:p>
            <a:pPr marL="285750" indent="-285750">
              <a:buFont typeface="Arial" panose="020B0604020202020204" pitchFamily="34" charset="0"/>
              <a:buChar char="•"/>
            </a:pPr>
            <a:r>
              <a:rPr kumimoji="0" lang="zh-CN" altLang="zh-CN" sz="1400" b="0" i="0" u="none" strike="noStrike" cap="none" normalizeH="0" baseline="0" dirty="0">
                <a:ln>
                  <a:noFill/>
                </a:ln>
                <a:solidFill>
                  <a:schemeClr val="tx1">
                    <a:lumMod val="50000"/>
                    <a:lumOff val="50000"/>
                  </a:schemeClr>
                </a:solidFill>
                <a:effectLst/>
                <a:latin typeface="Arial Unicode MS"/>
                <a:ea typeface="JetBrains Mono"/>
              </a:rPr>
              <a:t>asyncio</a:t>
            </a:r>
            <a:r>
              <a:rPr lang="ja-JP" altLang="en-US" sz="1400" b="1" dirty="0">
                <a:solidFill>
                  <a:schemeClr val="tx1">
                    <a:lumMod val="50000"/>
                    <a:lumOff val="50000"/>
                  </a:schemeClr>
                </a:solidFill>
              </a:rPr>
              <a:t>イベントループのポリシーを変更</a:t>
            </a:r>
            <a:endParaRPr lang="zh-CN" altLang="en-US" sz="1400" b="1" dirty="0">
              <a:solidFill>
                <a:schemeClr val="tx1">
                  <a:lumMod val="50000"/>
                  <a:lumOff val="50000"/>
                </a:schemeClr>
              </a:solidFill>
            </a:endParaRPr>
          </a:p>
        </p:txBody>
      </p:sp>
      <p:sp>
        <p:nvSpPr>
          <p:cNvPr id="19" name="文本框 18">
            <a:extLst>
              <a:ext uri="{FF2B5EF4-FFF2-40B4-BE49-F238E27FC236}">
                <a16:creationId xmlns:a16="http://schemas.microsoft.com/office/drawing/2014/main" id="{1ED02380-8F4B-771C-4938-C47BC9066331}"/>
              </a:ext>
            </a:extLst>
          </p:cNvPr>
          <p:cNvSpPr txBox="1"/>
          <p:nvPr/>
        </p:nvSpPr>
        <p:spPr>
          <a:xfrm>
            <a:off x="5282184" y="3131980"/>
            <a:ext cx="3942080"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イベントループを取得</a:t>
            </a:r>
            <a:endParaRPr lang="zh-CN" altLang="en-US" sz="1400" b="1" dirty="0">
              <a:solidFill>
                <a:schemeClr val="tx1">
                  <a:lumMod val="50000"/>
                  <a:lumOff val="50000"/>
                </a:schemeClr>
              </a:solidFill>
            </a:endParaRPr>
          </a:p>
        </p:txBody>
      </p:sp>
      <p:sp>
        <p:nvSpPr>
          <p:cNvPr id="20" name="文本框 19">
            <a:extLst>
              <a:ext uri="{FF2B5EF4-FFF2-40B4-BE49-F238E27FC236}">
                <a16:creationId xmlns:a16="http://schemas.microsoft.com/office/drawing/2014/main" id="{70D76C51-2CAD-78F3-0F2E-ABDB701D663A}"/>
              </a:ext>
            </a:extLst>
          </p:cNvPr>
          <p:cNvSpPr txBox="1"/>
          <p:nvPr/>
        </p:nvSpPr>
        <p:spPr>
          <a:xfrm>
            <a:off x="5282184" y="3422973"/>
            <a:ext cx="5965952" cy="307777"/>
          </a:xfrm>
          <a:prstGeom prst="rect">
            <a:avLst/>
          </a:prstGeom>
          <a:noFill/>
        </p:spPr>
        <p:txBody>
          <a:bodyPr wrap="square">
            <a:spAutoFit/>
          </a:bodyPr>
          <a:lstStyle/>
          <a:p>
            <a:r>
              <a:rPr lang="en-US" altLang="zh-CN" sz="1400" b="1" dirty="0">
                <a:solidFill>
                  <a:schemeClr val="accent5">
                    <a:lumMod val="50000"/>
                  </a:schemeClr>
                </a:solidFill>
              </a:rPr>
              <a:t>&gt;&gt;&gt; &lt;&lt;</a:t>
            </a:r>
            <a:r>
              <a:rPr lang="en-US" altLang="zh-CN" sz="1400" b="1" dirty="0" err="1">
                <a:solidFill>
                  <a:schemeClr val="accent5">
                    <a:lumMod val="50000"/>
                  </a:schemeClr>
                </a:solidFill>
              </a:rPr>
              <a:t>uvloop.Loop</a:t>
            </a:r>
            <a:r>
              <a:rPr lang="en-US" altLang="zh-CN" sz="1400" b="1" dirty="0">
                <a:solidFill>
                  <a:schemeClr val="accent5">
                    <a:lumMod val="50000"/>
                  </a:schemeClr>
                </a:solidFill>
              </a:rPr>
              <a:t> running=False closed=False debug=False&gt;&gt;</a:t>
            </a:r>
            <a:endParaRPr lang="zh-CN" altLang="en-US" sz="1400" b="1" dirty="0">
              <a:solidFill>
                <a:schemeClr val="accent5">
                  <a:lumMod val="50000"/>
                </a:schemeClr>
              </a:solidFill>
            </a:endParaRPr>
          </a:p>
        </p:txBody>
      </p:sp>
      <p:sp>
        <p:nvSpPr>
          <p:cNvPr id="21" name="文本框 20">
            <a:extLst>
              <a:ext uri="{FF2B5EF4-FFF2-40B4-BE49-F238E27FC236}">
                <a16:creationId xmlns:a16="http://schemas.microsoft.com/office/drawing/2014/main" id="{66AAE309-8744-EEF4-D381-7338D0D80199}"/>
              </a:ext>
            </a:extLst>
          </p:cNvPr>
          <p:cNvSpPr txBox="1"/>
          <p:nvPr/>
        </p:nvSpPr>
        <p:spPr>
          <a:xfrm>
            <a:off x="5282184" y="4870657"/>
            <a:ext cx="2523744"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イベントループを取得</a:t>
            </a:r>
            <a:endParaRPr lang="zh-CN" altLang="en-US" sz="1400" b="1" dirty="0">
              <a:solidFill>
                <a:schemeClr val="tx1">
                  <a:lumMod val="50000"/>
                  <a:lumOff val="50000"/>
                </a:schemeClr>
              </a:solidFill>
            </a:endParaRPr>
          </a:p>
        </p:txBody>
      </p:sp>
      <p:sp>
        <p:nvSpPr>
          <p:cNvPr id="22" name="文本框 21">
            <a:extLst>
              <a:ext uri="{FF2B5EF4-FFF2-40B4-BE49-F238E27FC236}">
                <a16:creationId xmlns:a16="http://schemas.microsoft.com/office/drawing/2014/main" id="{3DEFAFE2-CAFA-1FFC-D0C5-DF7026F86F40}"/>
              </a:ext>
            </a:extLst>
          </p:cNvPr>
          <p:cNvSpPr txBox="1"/>
          <p:nvPr/>
        </p:nvSpPr>
        <p:spPr>
          <a:xfrm>
            <a:off x="5282184" y="5210578"/>
            <a:ext cx="5965952" cy="307777"/>
          </a:xfrm>
          <a:prstGeom prst="rect">
            <a:avLst/>
          </a:prstGeom>
          <a:noFill/>
        </p:spPr>
        <p:txBody>
          <a:bodyPr wrap="square">
            <a:spAutoFit/>
          </a:bodyPr>
          <a:lstStyle/>
          <a:p>
            <a:r>
              <a:rPr lang="en-US" altLang="zh-CN" sz="1400" b="1" dirty="0">
                <a:solidFill>
                  <a:schemeClr val="accent5">
                    <a:lumMod val="50000"/>
                  </a:schemeClr>
                </a:solidFill>
              </a:rPr>
              <a:t>&gt;&gt;&gt; &lt;_</a:t>
            </a:r>
            <a:r>
              <a:rPr lang="en-US" altLang="zh-CN" sz="1400" b="1" dirty="0" err="1">
                <a:solidFill>
                  <a:schemeClr val="accent5">
                    <a:lumMod val="50000"/>
                  </a:schemeClr>
                </a:solidFill>
              </a:rPr>
              <a:t>UnixSelectorEventLoop</a:t>
            </a:r>
            <a:r>
              <a:rPr lang="en-US" altLang="zh-CN" sz="1400" b="1" dirty="0">
                <a:solidFill>
                  <a:schemeClr val="accent5">
                    <a:lumMod val="50000"/>
                  </a:schemeClr>
                </a:solidFill>
              </a:rPr>
              <a:t> running=False closed=False debug=False&gt;</a:t>
            </a:r>
            <a:endParaRPr lang="zh-CN" altLang="en-US" sz="1400" b="1" dirty="0">
              <a:solidFill>
                <a:schemeClr val="accent5">
                  <a:lumMod val="50000"/>
                </a:schemeClr>
              </a:solidFill>
            </a:endParaRPr>
          </a:p>
        </p:txBody>
      </p:sp>
      <p:sp>
        <p:nvSpPr>
          <p:cNvPr id="23" name="文本框 22">
            <a:extLst>
              <a:ext uri="{FF2B5EF4-FFF2-40B4-BE49-F238E27FC236}">
                <a16:creationId xmlns:a16="http://schemas.microsoft.com/office/drawing/2014/main" id="{8DAFED12-6273-D3FD-B399-F2A2D2BF04E0}"/>
              </a:ext>
            </a:extLst>
          </p:cNvPr>
          <p:cNvSpPr txBox="1"/>
          <p:nvPr/>
        </p:nvSpPr>
        <p:spPr>
          <a:xfrm>
            <a:off x="5282184" y="5880978"/>
            <a:ext cx="3942080" cy="307777"/>
          </a:xfrm>
          <a:prstGeom prst="rect">
            <a:avLst/>
          </a:prstGeom>
          <a:noFill/>
        </p:spPr>
        <p:txBody>
          <a:bodyPr wrap="square">
            <a:spAutoFit/>
          </a:bodyPr>
          <a:lstStyle/>
          <a:p>
            <a:pPr marL="285750" indent="-285750">
              <a:buFont typeface="Arial" panose="020B0604020202020204" pitchFamily="34" charset="0"/>
              <a:buChar char="•"/>
            </a:pPr>
            <a:r>
              <a:rPr kumimoji="0" lang="zh-CN" altLang="zh-CN" sz="1400" b="0" i="0" u="none" strike="noStrike" cap="none" normalizeH="0" baseline="0" dirty="0">
                <a:ln>
                  <a:noFill/>
                </a:ln>
                <a:solidFill>
                  <a:schemeClr val="tx1">
                    <a:lumMod val="50000"/>
                    <a:lumOff val="50000"/>
                  </a:schemeClr>
                </a:solidFill>
                <a:effectLst/>
                <a:latin typeface="Arial Unicode MS"/>
                <a:ea typeface="JetBrains Mono"/>
              </a:rPr>
              <a:t>asyncio</a:t>
            </a:r>
            <a:r>
              <a:rPr lang="ja-JP" altLang="en-US" sz="1400" b="1" dirty="0">
                <a:solidFill>
                  <a:schemeClr val="tx1">
                    <a:lumMod val="50000"/>
                    <a:lumOff val="50000"/>
                  </a:schemeClr>
                </a:solidFill>
              </a:rPr>
              <a:t>イベントループを</a:t>
            </a:r>
            <a:r>
              <a:rPr kumimoji="0" lang="zh-CN" altLang="zh-CN" sz="1400" b="0" i="0" u="none" strike="noStrike" cap="none" normalizeH="0" baseline="0" dirty="0">
                <a:ln>
                  <a:noFill/>
                </a:ln>
                <a:solidFill>
                  <a:schemeClr val="tx1">
                    <a:lumMod val="50000"/>
                    <a:lumOff val="50000"/>
                  </a:schemeClr>
                </a:solidFill>
                <a:effectLst/>
                <a:latin typeface="Arial Unicode MS"/>
                <a:ea typeface="JetBrains Mono"/>
              </a:rPr>
              <a:t>uvloop</a:t>
            </a:r>
            <a:r>
              <a:rPr lang="ja-JP" altLang="en-US" sz="1400" b="1" dirty="0">
                <a:solidFill>
                  <a:schemeClr val="tx1">
                    <a:lumMod val="50000"/>
                    <a:lumOff val="50000"/>
                  </a:schemeClr>
                </a:solidFill>
              </a:rPr>
              <a:t>に設置</a:t>
            </a:r>
            <a:endParaRPr lang="zh-CN" altLang="en-US" sz="1400" b="1" dirty="0">
              <a:solidFill>
                <a:schemeClr val="tx1">
                  <a:lumMod val="50000"/>
                  <a:lumOff val="50000"/>
                </a:schemeClr>
              </a:solidFill>
            </a:endParaRPr>
          </a:p>
        </p:txBody>
      </p:sp>
      <p:sp>
        <p:nvSpPr>
          <p:cNvPr id="24" name="文本框 23">
            <a:extLst>
              <a:ext uri="{FF2B5EF4-FFF2-40B4-BE49-F238E27FC236}">
                <a16:creationId xmlns:a16="http://schemas.microsoft.com/office/drawing/2014/main" id="{8969572C-B7BC-E3C4-F5CF-60EC899A5D56}"/>
              </a:ext>
            </a:extLst>
          </p:cNvPr>
          <p:cNvSpPr txBox="1"/>
          <p:nvPr/>
        </p:nvSpPr>
        <p:spPr>
          <a:xfrm>
            <a:off x="5282184" y="6188755"/>
            <a:ext cx="3942080"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solidFill>
                  <a:schemeClr val="tx1">
                    <a:lumMod val="50000"/>
                    <a:lumOff val="50000"/>
                  </a:schemeClr>
                </a:solidFill>
              </a:rPr>
              <a:t>イベントループを取得</a:t>
            </a:r>
            <a:endParaRPr lang="zh-CN" altLang="en-US" sz="1400" b="1" dirty="0">
              <a:solidFill>
                <a:schemeClr val="tx1">
                  <a:lumMod val="50000"/>
                  <a:lumOff val="50000"/>
                </a:schemeClr>
              </a:solidFill>
            </a:endParaRPr>
          </a:p>
        </p:txBody>
      </p:sp>
      <p:sp>
        <p:nvSpPr>
          <p:cNvPr id="25" name="文本框 24">
            <a:extLst>
              <a:ext uri="{FF2B5EF4-FFF2-40B4-BE49-F238E27FC236}">
                <a16:creationId xmlns:a16="http://schemas.microsoft.com/office/drawing/2014/main" id="{46BBFED6-83C7-4395-173B-4346B5B2CD5C}"/>
              </a:ext>
            </a:extLst>
          </p:cNvPr>
          <p:cNvSpPr txBox="1"/>
          <p:nvPr/>
        </p:nvSpPr>
        <p:spPr>
          <a:xfrm>
            <a:off x="5282184" y="6476872"/>
            <a:ext cx="5965952" cy="307777"/>
          </a:xfrm>
          <a:prstGeom prst="rect">
            <a:avLst/>
          </a:prstGeom>
          <a:noFill/>
        </p:spPr>
        <p:txBody>
          <a:bodyPr wrap="square">
            <a:spAutoFit/>
          </a:bodyPr>
          <a:lstStyle/>
          <a:p>
            <a:r>
              <a:rPr lang="en-US" altLang="zh-CN" sz="1400" b="1" dirty="0">
                <a:solidFill>
                  <a:schemeClr val="accent5">
                    <a:lumMod val="50000"/>
                  </a:schemeClr>
                </a:solidFill>
              </a:rPr>
              <a:t>&gt;&gt;&gt; &lt;&lt;</a:t>
            </a:r>
            <a:r>
              <a:rPr lang="en-US" altLang="zh-CN" sz="1400" b="1" dirty="0" err="1">
                <a:solidFill>
                  <a:schemeClr val="accent5">
                    <a:lumMod val="50000"/>
                  </a:schemeClr>
                </a:solidFill>
              </a:rPr>
              <a:t>uvloop.Loop</a:t>
            </a:r>
            <a:r>
              <a:rPr lang="en-US" altLang="zh-CN" sz="1400" b="1" dirty="0">
                <a:solidFill>
                  <a:schemeClr val="accent5">
                    <a:lumMod val="50000"/>
                  </a:schemeClr>
                </a:solidFill>
              </a:rPr>
              <a:t> running=False closed=False debug=False&gt;&gt;</a:t>
            </a:r>
            <a:endParaRPr lang="zh-CN" altLang="en-US" sz="1400" b="1" dirty="0">
              <a:solidFill>
                <a:schemeClr val="accent5">
                  <a:lumMod val="50000"/>
                </a:schemeClr>
              </a:solidFill>
            </a:endParaRPr>
          </a:p>
        </p:txBody>
      </p:sp>
    </p:spTree>
    <p:extLst>
      <p:ext uri="{BB962C8B-B14F-4D97-AF65-F5344CB8AC3E}">
        <p14:creationId xmlns:p14="http://schemas.microsoft.com/office/powerpoint/2010/main" val="950835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4922969"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54.4: Synchronization Primitive: Event</a:t>
            </a:r>
          </a:p>
        </p:txBody>
      </p:sp>
      <p:sp>
        <p:nvSpPr>
          <p:cNvPr id="5" name="Rectangle 2">
            <a:extLst>
              <a:ext uri="{FF2B5EF4-FFF2-40B4-BE49-F238E27FC236}">
                <a16:creationId xmlns:a16="http://schemas.microsoft.com/office/drawing/2014/main" id="{8249DADD-4CD7-9D1F-FE8E-BC48807BBF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B563F124-FCB9-052C-640A-DB247AF02ED8}"/>
              </a:ext>
            </a:extLst>
          </p:cNvPr>
          <p:cNvSpPr txBox="1"/>
          <p:nvPr/>
        </p:nvSpPr>
        <p:spPr>
          <a:xfrm>
            <a:off x="92365" y="571238"/>
            <a:ext cx="12005058" cy="838948"/>
          </a:xfrm>
          <a:prstGeom prst="rect">
            <a:avLst/>
          </a:prstGeom>
          <a:noFill/>
        </p:spPr>
        <p:txBody>
          <a:bodyPr wrap="square">
            <a:spAutoFit/>
          </a:bodyPr>
          <a:lstStyle/>
          <a:p>
            <a:pPr>
              <a:lnSpc>
                <a:spcPct val="150000"/>
              </a:lnSpc>
            </a:pPr>
            <a:r>
              <a:rPr lang="zh-CN" altLang="en-US" b="1" dirty="0">
                <a:solidFill>
                  <a:schemeClr val="accent5">
                    <a:lumMod val="50000"/>
                  </a:schemeClr>
                </a:solidFill>
              </a:rPr>
              <a:t>Event を使用して複数の</a:t>
            </a:r>
            <a:r>
              <a:rPr lang="ja-JP" altLang="en-US" sz="1800" b="1" dirty="0">
                <a:solidFill>
                  <a:schemeClr val="accent1">
                    <a:lumMod val="50000"/>
                  </a:schemeClr>
                </a:solidFill>
              </a:rPr>
              <a:t>非同期関数</a:t>
            </a:r>
            <a:r>
              <a:rPr lang="zh-CN" altLang="en-US" b="1" dirty="0">
                <a:solidFill>
                  <a:schemeClr val="accent5">
                    <a:lumMod val="50000"/>
                  </a:schemeClr>
                </a:solidFill>
              </a:rPr>
              <a:t>のスケジュールを同期</a:t>
            </a:r>
            <a:r>
              <a:rPr lang="ja-JP" altLang="en-US" b="1" dirty="0">
                <a:solidFill>
                  <a:schemeClr val="accent5">
                    <a:lumMod val="50000"/>
                  </a:schemeClr>
                </a:solidFill>
              </a:rPr>
              <a:t>する｜</a:t>
            </a:r>
            <a:r>
              <a:rPr lang="en-US" altLang="ja-JP" b="1" dirty="0" err="1">
                <a:solidFill>
                  <a:schemeClr val="accent5">
                    <a:lumMod val="50000"/>
                  </a:schemeClr>
                </a:solidFill>
              </a:rPr>
              <a:t>Event.wait</a:t>
            </a:r>
            <a:r>
              <a:rPr lang="en-US" altLang="ja-JP" b="1" dirty="0">
                <a:solidFill>
                  <a:schemeClr val="accent5">
                    <a:lumMod val="50000"/>
                  </a:schemeClr>
                </a:solidFill>
              </a:rPr>
              <a:t>(), </a:t>
            </a:r>
            <a:r>
              <a:rPr lang="en-US" altLang="ja-JP" b="1" dirty="0" err="1">
                <a:solidFill>
                  <a:schemeClr val="accent5">
                    <a:lumMod val="50000"/>
                  </a:schemeClr>
                </a:solidFill>
              </a:rPr>
              <a:t>Event.set</a:t>
            </a:r>
            <a:r>
              <a:rPr lang="en-US" altLang="ja-JP" b="1" dirty="0">
                <a:solidFill>
                  <a:schemeClr val="accent5">
                    <a:lumMod val="50000"/>
                  </a:schemeClr>
                </a:solidFill>
              </a:rPr>
              <a:t>()</a:t>
            </a:r>
          </a:p>
          <a:p>
            <a:pPr marL="742950" lvl="1" indent="-285750">
              <a:lnSpc>
                <a:spcPct val="150000"/>
              </a:lnSpc>
              <a:buFont typeface="Arial" panose="020B0604020202020204" pitchFamily="34" charset="0"/>
              <a:buChar char="•"/>
            </a:pPr>
            <a:r>
              <a:rPr lang="zh-CN" altLang="en-US" sz="1600" b="1" dirty="0">
                <a:solidFill>
                  <a:schemeClr val="accent5">
                    <a:lumMod val="50000"/>
                  </a:schemeClr>
                </a:solidFill>
              </a:rPr>
              <a:t>ランニング レースで</a:t>
            </a:r>
            <a:r>
              <a:rPr lang="ja-JP" altLang="en-US" sz="1600" b="1" dirty="0">
                <a:solidFill>
                  <a:schemeClr val="accent5">
                    <a:lumMod val="50000"/>
                  </a:schemeClr>
                </a:solidFill>
              </a:rPr>
              <a:t>の信号拳銃の</a:t>
            </a:r>
            <a:r>
              <a:rPr lang="zh-CN" altLang="en-US" sz="1600" b="1" dirty="0">
                <a:solidFill>
                  <a:schemeClr val="accent5">
                    <a:lumMod val="50000"/>
                  </a:schemeClr>
                </a:solidFill>
              </a:rPr>
              <a:t>ようなもの</a:t>
            </a:r>
            <a:endParaRPr lang="zh-CN" altLang="en-US" b="1" dirty="0">
              <a:solidFill>
                <a:schemeClr val="accent5">
                  <a:lumMod val="50000"/>
                </a:schemeClr>
              </a:solidFill>
            </a:endParaRPr>
          </a:p>
        </p:txBody>
      </p:sp>
      <p:sp>
        <p:nvSpPr>
          <p:cNvPr id="9" name="Rectangle 3">
            <a:extLst>
              <a:ext uri="{FF2B5EF4-FFF2-40B4-BE49-F238E27FC236}">
                <a16:creationId xmlns:a16="http://schemas.microsoft.com/office/drawing/2014/main" id="{7A055214-BF7D-316B-1A8C-996E6A41059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矩形 25">
            <a:extLst>
              <a:ext uri="{FF2B5EF4-FFF2-40B4-BE49-F238E27FC236}">
                <a16:creationId xmlns:a16="http://schemas.microsoft.com/office/drawing/2014/main" id="{DED6A274-23A4-B1A2-7A11-E5715B64BF6C}"/>
              </a:ext>
            </a:extLst>
          </p:cNvPr>
          <p:cNvSpPr/>
          <p:nvPr/>
        </p:nvSpPr>
        <p:spPr>
          <a:xfrm>
            <a:off x="92365" y="1710944"/>
            <a:ext cx="12005058" cy="4990592"/>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0F7C8E0C-F0DA-B62C-7787-92FA61623A6F}"/>
              </a:ext>
            </a:extLst>
          </p:cNvPr>
          <p:cNvCxnSpPr/>
          <p:nvPr/>
        </p:nvCxnSpPr>
        <p:spPr>
          <a:xfrm>
            <a:off x="719328" y="5742432"/>
            <a:ext cx="10806176" cy="0"/>
          </a:xfrm>
          <a:prstGeom prst="straightConnector1">
            <a:avLst/>
          </a:prstGeom>
          <a:ln w="28575">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2BBECF77-36CC-681C-00D5-B36F71766798}"/>
              </a:ext>
            </a:extLst>
          </p:cNvPr>
          <p:cNvSpPr txBox="1"/>
          <p:nvPr/>
        </p:nvSpPr>
        <p:spPr>
          <a:xfrm>
            <a:off x="10879328" y="5815830"/>
            <a:ext cx="646176" cy="369332"/>
          </a:xfrm>
          <a:prstGeom prst="rect">
            <a:avLst/>
          </a:prstGeom>
          <a:noFill/>
        </p:spPr>
        <p:txBody>
          <a:bodyPr wrap="square">
            <a:spAutoFit/>
          </a:bodyPr>
          <a:lstStyle/>
          <a:p>
            <a:r>
              <a:rPr lang="ja-JP" altLang="en-US" sz="1800" b="1" dirty="0">
                <a:solidFill>
                  <a:schemeClr val="accent1">
                    <a:lumMod val="50000"/>
                  </a:schemeClr>
                </a:solidFill>
              </a:rPr>
              <a:t>時間</a:t>
            </a:r>
            <a:endParaRPr lang="zh-CN" altLang="en-US" dirty="0"/>
          </a:p>
        </p:txBody>
      </p:sp>
      <p:sp>
        <p:nvSpPr>
          <p:cNvPr id="31" name="矩形: 圆角 30">
            <a:extLst>
              <a:ext uri="{FF2B5EF4-FFF2-40B4-BE49-F238E27FC236}">
                <a16:creationId xmlns:a16="http://schemas.microsoft.com/office/drawing/2014/main" id="{D5EF0AB6-36E5-038B-2076-EAF8A5F75D6E}"/>
              </a:ext>
            </a:extLst>
          </p:cNvPr>
          <p:cNvSpPr/>
          <p:nvPr/>
        </p:nvSpPr>
        <p:spPr>
          <a:xfrm>
            <a:off x="1616739" y="2222514"/>
            <a:ext cx="1629664"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32" name="矩形: 圆角 31">
            <a:extLst>
              <a:ext uri="{FF2B5EF4-FFF2-40B4-BE49-F238E27FC236}">
                <a16:creationId xmlns:a16="http://schemas.microsoft.com/office/drawing/2014/main" id="{2C92478D-D3B4-2132-5C3D-64CB0841504E}"/>
              </a:ext>
            </a:extLst>
          </p:cNvPr>
          <p:cNvSpPr/>
          <p:nvPr/>
        </p:nvSpPr>
        <p:spPr>
          <a:xfrm>
            <a:off x="3246403" y="3097034"/>
            <a:ext cx="1479296"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33" name="矩形: 圆角 32">
            <a:extLst>
              <a:ext uri="{FF2B5EF4-FFF2-40B4-BE49-F238E27FC236}">
                <a16:creationId xmlns:a16="http://schemas.microsoft.com/office/drawing/2014/main" id="{0E01C5F5-6775-BC63-7868-762B17DC2C29}"/>
              </a:ext>
            </a:extLst>
          </p:cNvPr>
          <p:cNvSpPr/>
          <p:nvPr/>
        </p:nvSpPr>
        <p:spPr>
          <a:xfrm>
            <a:off x="4725699" y="3930667"/>
            <a:ext cx="1162304"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34" name="矩形: 圆角 33">
            <a:extLst>
              <a:ext uri="{FF2B5EF4-FFF2-40B4-BE49-F238E27FC236}">
                <a16:creationId xmlns:a16="http://schemas.microsoft.com/office/drawing/2014/main" id="{3808EBD5-DC02-92C2-25F1-6F68F2F52417}"/>
              </a:ext>
            </a:extLst>
          </p:cNvPr>
          <p:cNvSpPr/>
          <p:nvPr/>
        </p:nvSpPr>
        <p:spPr>
          <a:xfrm>
            <a:off x="5400423" y="4764300"/>
            <a:ext cx="926492" cy="418583"/>
          </a:xfrm>
          <a:prstGeom prst="roundRect">
            <a:avLst/>
          </a:prstGeom>
          <a:solidFill>
            <a:schemeClr val="accent5">
              <a:lumMod val="5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37" name="矩形: 圆角 36">
            <a:extLst>
              <a:ext uri="{FF2B5EF4-FFF2-40B4-BE49-F238E27FC236}">
                <a16:creationId xmlns:a16="http://schemas.microsoft.com/office/drawing/2014/main" id="{B3E2CE4D-CFDD-290D-0B62-FFFCC47D49F0}"/>
              </a:ext>
            </a:extLst>
          </p:cNvPr>
          <p:cNvSpPr/>
          <p:nvPr/>
        </p:nvSpPr>
        <p:spPr>
          <a:xfrm>
            <a:off x="8251218" y="2222514"/>
            <a:ext cx="1637225"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38" name="矩形: 圆角 37">
            <a:extLst>
              <a:ext uri="{FF2B5EF4-FFF2-40B4-BE49-F238E27FC236}">
                <a16:creationId xmlns:a16="http://schemas.microsoft.com/office/drawing/2014/main" id="{AC577C5A-339A-8DCA-87DB-FD3C64E58629}"/>
              </a:ext>
            </a:extLst>
          </p:cNvPr>
          <p:cNvSpPr/>
          <p:nvPr/>
        </p:nvSpPr>
        <p:spPr>
          <a:xfrm>
            <a:off x="8251218" y="3085244"/>
            <a:ext cx="2189197"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39" name="矩形: 圆角 38">
            <a:extLst>
              <a:ext uri="{FF2B5EF4-FFF2-40B4-BE49-F238E27FC236}">
                <a16:creationId xmlns:a16="http://schemas.microsoft.com/office/drawing/2014/main" id="{C68B5AAF-24EE-ED5C-891F-BD4E300FC1CE}"/>
              </a:ext>
            </a:extLst>
          </p:cNvPr>
          <p:cNvSpPr/>
          <p:nvPr/>
        </p:nvSpPr>
        <p:spPr>
          <a:xfrm>
            <a:off x="8251219" y="3918877"/>
            <a:ext cx="1234158"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sp>
        <p:nvSpPr>
          <p:cNvPr id="40" name="矩形: 圆角 39">
            <a:extLst>
              <a:ext uri="{FF2B5EF4-FFF2-40B4-BE49-F238E27FC236}">
                <a16:creationId xmlns:a16="http://schemas.microsoft.com/office/drawing/2014/main" id="{528233EB-BD2F-148B-917C-9A0A4FF5A84E}"/>
              </a:ext>
            </a:extLst>
          </p:cNvPr>
          <p:cNvSpPr/>
          <p:nvPr/>
        </p:nvSpPr>
        <p:spPr>
          <a:xfrm>
            <a:off x="8251219" y="4764299"/>
            <a:ext cx="1994126" cy="418583"/>
          </a:xfrm>
          <a:prstGeom prst="roundRect">
            <a:avLst/>
          </a:prstGeom>
          <a:solidFill>
            <a:schemeClr val="accent5">
              <a:lumMod val="50000"/>
            </a:schemeClr>
          </a:solid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実行中</a:t>
            </a:r>
            <a:endParaRPr lang="zh-CN" altLang="en-US" b="1" dirty="0"/>
          </a:p>
        </p:txBody>
      </p:sp>
      <p:cxnSp>
        <p:nvCxnSpPr>
          <p:cNvPr id="42" name="直接连接符 41">
            <a:extLst>
              <a:ext uri="{FF2B5EF4-FFF2-40B4-BE49-F238E27FC236}">
                <a16:creationId xmlns:a16="http://schemas.microsoft.com/office/drawing/2014/main" id="{BDD6C08E-21A5-2E96-29BB-1708F29BFDB5}"/>
              </a:ext>
            </a:extLst>
          </p:cNvPr>
          <p:cNvCxnSpPr>
            <a:cxnSpLocks/>
            <a:stCxn id="31" idx="0"/>
            <a:endCxn id="37" idx="0"/>
          </p:cNvCxnSpPr>
          <p:nvPr/>
        </p:nvCxnSpPr>
        <p:spPr>
          <a:xfrm>
            <a:off x="2431571" y="2222514"/>
            <a:ext cx="663826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48A43AE5-69C2-D8DD-02C5-2A2169BECED4}"/>
              </a:ext>
            </a:extLst>
          </p:cNvPr>
          <p:cNvCxnSpPr>
            <a:cxnSpLocks/>
            <a:stCxn id="31" idx="2"/>
            <a:endCxn id="37" idx="2"/>
          </p:cNvCxnSpPr>
          <p:nvPr/>
        </p:nvCxnSpPr>
        <p:spPr>
          <a:xfrm>
            <a:off x="2431571" y="2641097"/>
            <a:ext cx="6638260" cy="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0900E28-038D-BDAC-8E7B-14501C04FDA4}"/>
              </a:ext>
            </a:extLst>
          </p:cNvPr>
          <p:cNvCxnSpPr>
            <a:cxnSpLocks/>
            <a:stCxn id="32" idx="0"/>
            <a:endCxn id="38" idx="0"/>
          </p:cNvCxnSpPr>
          <p:nvPr/>
        </p:nvCxnSpPr>
        <p:spPr>
          <a:xfrm flipV="1">
            <a:off x="3986051" y="3085244"/>
            <a:ext cx="5359766" cy="1179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0F75DCA2-0AEB-1F0B-5BFE-6264DE9CB5B6}"/>
              </a:ext>
            </a:extLst>
          </p:cNvPr>
          <p:cNvCxnSpPr>
            <a:cxnSpLocks/>
            <a:stCxn id="32" idx="2"/>
            <a:endCxn id="38" idx="2"/>
          </p:cNvCxnSpPr>
          <p:nvPr/>
        </p:nvCxnSpPr>
        <p:spPr>
          <a:xfrm flipV="1">
            <a:off x="3986051" y="3503827"/>
            <a:ext cx="5359766" cy="1179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7A7219F9-CFC2-2964-1E29-4EDBD3A67EE9}"/>
              </a:ext>
            </a:extLst>
          </p:cNvPr>
          <p:cNvCxnSpPr>
            <a:cxnSpLocks/>
            <a:stCxn id="33" idx="0"/>
            <a:endCxn id="39" idx="0"/>
          </p:cNvCxnSpPr>
          <p:nvPr/>
        </p:nvCxnSpPr>
        <p:spPr>
          <a:xfrm flipV="1">
            <a:off x="5306851" y="3918877"/>
            <a:ext cx="3561447" cy="1179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D9022FEC-705A-CEA2-951B-C7004A55AB7E}"/>
              </a:ext>
            </a:extLst>
          </p:cNvPr>
          <p:cNvCxnSpPr>
            <a:cxnSpLocks/>
            <a:stCxn id="33" idx="2"/>
            <a:endCxn id="39" idx="2"/>
          </p:cNvCxnSpPr>
          <p:nvPr/>
        </p:nvCxnSpPr>
        <p:spPr>
          <a:xfrm flipV="1">
            <a:off x="5306851" y="4337460"/>
            <a:ext cx="3561447" cy="11790"/>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3D94A1E-46EE-8472-E216-32EBBA3A581F}"/>
              </a:ext>
            </a:extLst>
          </p:cNvPr>
          <p:cNvCxnSpPr>
            <a:cxnSpLocks/>
            <a:stCxn id="34" idx="0"/>
            <a:endCxn id="40" idx="0"/>
          </p:cNvCxnSpPr>
          <p:nvPr/>
        </p:nvCxnSpPr>
        <p:spPr>
          <a:xfrm flipV="1">
            <a:off x="5863669" y="4764299"/>
            <a:ext cx="3384613"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F4855532-39A8-AB84-D48B-A774065B56C7}"/>
              </a:ext>
            </a:extLst>
          </p:cNvPr>
          <p:cNvCxnSpPr>
            <a:cxnSpLocks/>
            <a:stCxn id="34" idx="2"/>
            <a:endCxn id="40" idx="2"/>
          </p:cNvCxnSpPr>
          <p:nvPr/>
        </p:nvCxnSpPr>
        <p:spPr>
          <a:xfrm flipV="1">
            <a:off x="5863669" y="5182882"/>
            <a:ext cx="3384613" cy="1"/>
          </a:xfrm>
          <a:prstGeom prst="line">
            <a:avLst/>
          </a:prstGeom>
          <a:ln w="2857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6E8CB5C5-91A3-CDDA-B2DA-C85318FA34E7}"/>
              </a:ext>
            </a:extLst>
          </p:cNvPr>
          <p:cNvCxnSpPr>
            <a:cxnSpLocks/>
          </p:cNvCxnSpPr>
          <p:nvPr/>
        </p:nvCxnSpPr>
        <p:spPr>
          <a:xfrm flipV="1">
            <a:off x="8107680" y="5596128"/>
            <a:ext cx="0" cy="337312"/>
          </a:xfrm>
          <a:prstGeom prst="straightConnector1">
            <a:avLst/>
          </a:prstGeom>
          <a:ln w="28575">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EDD2FAB1-0E80-EA44-04A2-487B9A60E8A3}"/>
              </a:ext>
            </a:extLst>
          </p:cNvPr>
          <p:cNvSpPr txBox="1"/>
          <p:nvPr/>
        </p:nvSpPr>
        <p:spPr>
          <a:xfrm>
            <a:off x="3318171" y="2241245"/>
            <a:ext cx="1412240" cy="369332"/>
          </a:xfrm>
          <a:prstGeom prst="rect">
            <a:avLst/>
          </a:prstGeom>
          <a:noFill/>
        </p:spPr>
        <p:txBody>
          <a:bodyPr wrap="square">
            <a:spAutoFit/>
          </a:bodyPr>
          <a:lstStyle/>
          <a:p>
            <a:r>
              <a:rPr lang="en-US" altLang="ja-JP" b="1" dirty="0" err="1">
                <a:solidFill>
                  <a:schemeClr val="accent5">
                    <a:lumMod val="50000"/>
                  </a:schemeClr>
                </a:solidFill>
              </a:rPr>
              <a:t>Event.wait</a:t>
            </a:r>
            <a:r>
              <a:rPr lang="en-US" altLang="ja-JP" b="1" dirty="0">
                <a:solidFill>
                  <a:schemeClr val="accent5">
                    <a:lumMod val="50000"/>
                  </a:schemeClr>
                </a:solidFill>
              </a:rPr>
              <a:t>()</a:t>
            </a:r>
            <a:endParaRPr lang="zh-CN" altLang="en-US" dirty="0"/>
          </a:p>
        </p:txBody>
      </p:sp>
      <p:cxnSp>
        <p:nvCxnSpPr>
          <p:cNvPr id="77" name="直接连接符 76">
            <a:extLst>
              <a:ext uri="{FF2B5EF4-FFF2-40B4-BE49-F238E27FC236}">
                <a16:creationId xmlns:a16="http://schemas.microsoft.com/office/drawing/2014/main" id="{065BA369-6FA2-2647-4778-B9BAA747AEF5}"/>
              </a:ext>
            </a:extLst>
          </p:cNvPr>
          <p:cNvCxnSpPr/>
          <p:nvPr/>
        </p:nvCxnSpPr>
        <p:spPr>
          <a:xfrm flipV="1">
            <a:off x="8107680" y="2052320"/>
            <a:ext cx="0" cy="3450336"/>
          </a:xfrm>
          <a:prstGeom prst="line">
            <a:avLst/>
          </a:prstGeom>
          <a:ln w="28575">
            <a:solidFill>
              <a:srgbClr val="FF0066"/>
            </a:solidFill>
            <a:prstDash val="dash"/>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82163D38-2827-2D11-D8CE-5288812367DD}"/>
              </a:ext>
            </a:extLst>
          </p:cNvPr>
          <p:cNvSpPr txBox="1"/>
          <p:nvPr/>
        </p:nvSpPr>
        <p:spPr>
          <a:xfrm>
            <a:off x="4748514" y="3109869"/>
            <a:ext cx="1412240" cy="369332"/>
          </a:xfrm>
          <a:prstGeom prst="rect">
            <a:avLst/>
          </a:prstGeom>
          <a:noFill/>
        </p:spPr>
        <p:txBody>
          <a:bodyPr wrap="square">
            <a:spAutoFit/>
          </a:bodyPr>
          <a:lstStyle/>
          <a:p>
            <a:r>
              <a:rPr lang="en-US" altLang="ja-JP" b="1" dirty="0" err="1">
                <a:solidFill>
                  <a:schemeClr val="accent5">
                    <a:lumMod val="50000"/>
                  </a:schemeClr>
                </a:solidFill>
              </a:rPr>
              <a:t>Event.wait</a:t>
            </a:r>
            <a:r>
              <a:rPr lang="en-US" altLang="ja-JP" b="1" dirty="0">
                <a:solidFill>
                  <a:schemeClr val="accent5">
                    <a:lumMod val="50000"/>
                  </a:schemeClr>
                </a:solidFill>
              </a:rPr>
              <a:t>()</a:t>
            </a:r>
            <a:endParaRPr lang="zh-CN" altLang="en-US" dirty="0"/>
          </a:p>
        </p:txBody>
      </p:sp>
      <p:sp>
        <p:nvSpPr>
          <p:cNvPr id="79" name="文本框 78">
            <a:extLst>
              <a:ext uri="{FF2B5EF4-FFF2-40B4-BE49-F238E27FC236}">
                <a16:creationId xmlns:a16="http://schemas.microsoft.com/office/drawing/2014/main" id="{3FF3D3A2-EBF9-0E9D-6F7F-D7E27C504B01}"/>
              </a:ext>
            </a:extLst>
          </p:cNvPr>
          <p:cNvSpPr txBox="1"/>
          <p:nvPr/>
        </p:nvSpPr>
        <p:spPr>
          <a:xfrm>
            <a:off x="5917552" y="3952623"/>
            <a:ext cx="1412240" cy="369332"/>
          </a:xfrm>
          <a:prstGeom prst="rect">
            <a:avLst/>
          </a:prstGeom>
          <a:noFill/>
        </p:spPr>
        <p:txBody>
          <a:bodyPr wrap="square">
            <a:spAutoFit/>
          </a:bodyPr>
          <a:lstStyle/>
          <a:p>
            <a:r>
              <a:rPr lang="en-US" altLang="ja-JP" b="1" dirty="0" err="1">
                <a:solidFill>
                  <a:schemeClr val="accent5">
                    <a:lumMod val="50000"/>
                  </a:schemeClr>
                </a:solidFill>
              </a:rPr>
              <a:t>Event.wait</a:t>
            </a:r>
            <a:r>
              <a:rPr lang="en-US" altLang="ja-JP" b="1" dirty="0">
                <a:solidFill>
                  <a:schemeClr val="accent5">
                    <a:lumMod val="50000"/>
                  </a:schemeClr>
                </a:solidFill>
              </a:rPr>
              <a:t>()</a:t>
            </a:r>
            <a:endParaRPr lang="zh-CN" altLang="en-US" dirty="0"/>
          </a:p>
        </p:txBody>
      </p:sp>
      <p:sp>
        <p:nvSpPr>
          <p:cNvPr id="80" name="文本框 79">
            <a:extLst>
              <a:ext uri="{FF2B5EF4-FFF2-40B4-BE49-F238E27FC236}">
                <a16:creationId xmlns:a16="http://schemas.microsoft.com/office/drawing/2014/main" id="{252335FE-8556-E48B-B5A0-0556BB28460A}"/>
              </a:ext>
            </a:extLst>
          </p:cNvPr>
          <p:cNvSpPr txBox="1"/>
          <p:nvPr/>
        </p:nvSpPr>
        <p:spPr>
          <a:xfrm>
            <a:off x="6362573" y="4788772"/>
            <a:ext cx="1412240" cy="369332"/>
          </a:xfrm>
          <a:prstGeom prst="rect">
            <a:avLst/>
          </a:prstGeom>
          <a:noFill/>
        </p:spPr>
        <p:txBody>
          <a:bodyPr wrap="square">
            <a:spAutoFit/>
          </a:bodyPr>
          <a:lstStyle/>
          <a:p>
            <a:r>
              <a:rPr lang="en-US" altLang="ja-JP" b="1" dirty="0" err="1">
                <a:solidFill>
                  <a:schemeClr val="accent5">
                    <a:lumMod val="50000"/>
                  </a:schemeClr>
                </a:solidFill>
              </a:rPr>
              <a:t>Event.wait</a:t>
            </a:r>
            <a:r>
              <a:rPr lang="en-US" altLang="ja-JP" b="1" dirty="0">
                <a:solidFill>
                  <a:schemeClr val="accent5">
                    <a:lumMod val="50000"/>
                  </a:schemeClr>
                </a:solidFill>
              </a:rPr>
              <a:t>()</a:t>
            </a:r>
            <a:endParaRPr lang="zh-CN" altLang="en-US" dirty="0"/>
          </a:p>
        </p:txBody>
      </p:sp>
      <p:sp>
        <p:nvSpPr>
          <p:cNvPr id="82" name="文本框 81">
            <a:extLst>
              <a:ext uri="{FF2B5EF4-FFF2-40B4-BE49-F238E27FC236}">
                <a16:creationId xmlns:a16="http://schemas.microsoft.com/office/drawing/2014/main" id="{2CC76AC8-04C2-EBDC-8588-5104BBABB3BF}"/>
              </a:ext>
            </a:extLst>
          </p:cNvPr>
          <p:cNvSpPr txBox="1"/>
          <p:nvPr/>
        </p:nvSpPr>
        <p:spPr>
          <a:xfrm>
            <a:off x="6948887" y="5882533"/>
            <a:ext cx="2317586" cy="705321"/>
          </a:xfrm>
          <a:prstGeom prst="rect">
            <a:avLst/>
          </a:prstGeom>
          <a:noFill/>
        </p:spPr>
        <p:txBody>
          <a:bodyPr wrap="square">
            <a:spAutoFit/>
          </a:bodyPr>
          <a:lstStyle/>
          <a:p>
            <a:pPr algn="ctr">
              <a:lnSpc>
                <a:spcPct val="150000"/>
              </a:lnSpc>
            </a:pPr>
            <a:r>
              <a:rPr lang="en-US" altLang="ja-JP" sz="1400" b="1" dirty="0" err="1">
                <a:solidFill>
                  <a:srgbClr val="FF0066"/>
                </a:solidFill>
              </a:rPr>
              <a:t>Event.set</a:t>
            </a:r>
            <a:r>
              <a:rPr lang="en-US" altLang="ja-JP" sz="1400" b="1" dirty="0">
                <a:solidFill>
                  <a:srgbClr val="FF0066"/>
                </a:solidFill>
              </a:rPr>
              <a:t>()</a:t>
            </a:r>
          </a:p>
          <a:p>
            <a:pPr algn="ctr">
              <a:lnSpc>
                <a:spcPct val="150000"/>
              </a:lnSpc>
            </a:pPr>
            <a:r>
              <a:rPr lang="ja-JP" altLang="en-US" sz="1400" b="1" dirty="0">
                <a:solidFill>
                  <a:srgbClr val="FF0066"/>
                </a:solidFill>
              </a:rPr>
              <a:t>イベントを開始させる信号</a:t>
            </a:r>
            <a:endParaRPr lang="en-US" altLang="ja-JP" sz="1400" b="1" dirty="0">
              <a:solidFill>
                <a:srgbClr val="FF0066"/>
              </a:solidFill>
            </a:endParaRPr>
          </a:p>
        </p:txBody>
      </p:sp>
      <p:sp>
        <p:nvSpPr>
          <p:cNvPr id="96" name="文本框 95">
            <a:extLst>
              <a:ext uri="{FF2B5EF4-FFF2-40B4-BE49-F238E27FC236}">
                <a16:creationId xmlns:a16="http://schemas.microsoft.com/office/drawing/2014/main" id="{B414D28C-C0AD-0D84-1302-5AD6A66E7CA1}"/>
              </a:ext>
            </a:extLst>
          </p:cNvPr>
          <p:cNvSpPr txBox="1"/>
          <p:nvPr/>
        </p:nvSpPr>
        <p:spPr>
          <a:xfrm>
            <a:off x="10589027" y="3085244"/>
            <a:ext cx="814558" cy="369332"/>
          </a:xfrm>
          <a:prstGeom prst="rect">
            <a:avLst/>
          </a:prstGeom>
          <a:noFill/>
        </p:spPr>
        <p:txBody>
          <a:bodyPr wrap="square">
            <a:spAutoFit/>
          </a:bodyPr>
          <a:lstStyle/>
          <a:p>
            <a:r>
              <a:rPr lang="en-US" altLang="ja-JP" b="1" dirty="0">
                <a:solidFill>
                  <a:schemeClr val="accent5">
                    <a:lumMod val="50000"/>
                  </a:schemeClr>
                </a:solidFill>
              </a:rPr>
              <a:t>(</a:t>
            </a:r>
            <a:r>
              <a:rPr lang="ja-JP" altLang="en-US" b="1" dirty="0">
                <a:solidFill>
                  <a:schemeClr val="accent5">
                    <a:lumMod val="50000"/>
                  </a:schemeClr>
                </a:solidFill>
              </a:rPr>
              <a:t>完了</a:t>
            </a:r>
            <a:r>
              <a:rPr lang="en-US" altLang="ja-JP" b="1" dirty="0">
                <a:solidFill>
                  <a:schemeClr val="accent5">
                    <a:lumMod val="50000"/>
                  </a:schemeClr>
                </a:solidFill>
              </a:rPr>
              <a:t>)</a:t>
            </a:r>
            <a:endParaRPr lang="zh-CN" altLang="en-US" dirty="0"/>
          </a:p>
        </p:txBody>
      </p:sp>
      <p:sp>
        <p:nvSpPr>
          <p:cNvPr id="97" name="文本框 96">
            <a:extLst>
              <a:ext uri="{FF2B5EF4-FFF2-40B4-BE49-F238E27FC236}">
                <a16:creationId xmlns:a16="http://schemas.microsoft.com/office/drawing/2014/main" id="{CC7FB5A1-0CBC-B8EA-6863-891E29761048}"/>
              </a:ext>
            </a:extLst>
          </p:cNvPr>
          <p:cNvSpPr txBox="1"/>
          <p:nvPr/>
        </p:nvSpPr>
        <p:spPr>
          <a:xfrm>
            <a:off x="10554063" y="2219068"/>
            <a:ext cx="814558" cy="369332"/>
          </a:xfrm>
          <a:prstGeom prst="rect">
            <a:avLst/>
          </a:prstGeom>
          <a:noFill/>
        </p:spPr>
        <p:txBody>
          <a:bodyPr wrap="square">
            <a:spAutoFit/>
          </a:bodyPr>
          <a:lstStyle/>
          <a:p>
            <a:r>
              <a:rPr lang="en-US" altLang="ja-JP" b="1" dirty="0">
                <a:solidFill>
                  <a:schemeClr val="accent5">
                    <a:lumMod val="50000"/>
                  </a:schemeClr>
                </a:solidFill>
              </a:rPr>
              <a:t>(</a:t>
            </a:r>
            <a:r>
              <a:rPr lang="ja-JP" altLang="en-US" b="1" dirty="0">
                <a:solidFill>
                  <a:schemeClr val="accent5">
                    <a:lumMod val="50000"/>
                  </a:schemeClr>
                </a:solidFill>
              </a:rPr>
              <a:t>完了</a:t>
            </a:r>
            <a:r>
              <a:rPr lang="en-US" altLang="ja-JP" b="1" dirty="0">
                <a:solidFill>
                  <a:schemeClr val="accent5">
                    <a:lumMod val="50000"/>
                  </a:schemeClr>
                </a:solidFill>
              </a:rPr>
              <a:t>)</a:t>
            </a:r>
            <a:endParaRPr lang="zh-CN" altLang="en-US" dirty="0"/>
          </a:p>
        </p:txBody>
      </p:sp>
      <p:sp>
        <p:nvSpPr>
          <p:cNvPr id="98" name="文本框 97">
            <a:extLst>
              <a:ext uri="{FF2B5EF4-FFF2-40B4-BE49-F238E27FC236}">
                <a16:creationId xmlns:a16="http://schemas.microsoft.com/office/drawing/2014/main" id="{D0090BE5-D51B-9EDC-B1AF-DAB7925EA11E}"/>
              </a:ext>
            </a:extLst>
          </p:cNvPr>
          <p:cNvSpPr txBox="1"/>
          <p:nvPr/>
        </p:nvSpPr>
        <p:spPr>
          <a:xfrm>
            <a:off x="10589027" y="3917748"/>
            <a:ext cx="814558" cy="369332"/>
          </a:xfrm>
          <a:prstGeom prst="rect">
            <a:avLst/>
          </a:prstGeom>
          <a:noFill/>
        </p:spPr>
        <p:txBody>
          <a:bodyPr wrap="square">
            <a:spAutoFit/>
          </a:bodyPr>
          <a:lstStyle/>
          <a:p>
            <a:r>
              <a:rPr lang="en-US" altLang="ja-JP" b="1" dirty="0">
                <a:solidFill>
                  <a:schemeClr val="accent5">
                    <a:lumMod val="50000"/>
                  </a:schemeClr>
                </a:solidFill>
              </a:rPr>
              <a:t>(</a:t>
            </a:r>
            <a:r>
              <a:rPr lang="ja-JP" altLang="en-US" b="1" dirty="0">
                <a:solidFill>
                  <a:schemeClr val="accent5">
                    <a:lumMod val="50000"/>
                  </a:schemeClr>
                </a:solidFill>
              </a:rPr>
              <a:t>完了</a:t>
            </a:r>
            <a:r>
              <a:rPr lang="en-US" altLang="ja-JP" b="1" dirty="0">
                <a:solidFill>
                  <a:schemeClr val="accent5">
                    <a:lumMod val="50000"/>
                  </a:schemeClr>
                </a:solidFill>
              </a:rPr>
              <a:t>)</a:t>
            </a:r>
            <a:endParaRPr lang="zh-CN" altLang="en-US" dirty="0"/>
          </a:p>
        </p:txBody>
      </p:sp>
      <p:sp>
        <p:nvSpPr>
          <p:cNvPr id="99" name="文本框 98">
            <a:extLst>
              <a:ext uri="{FF2B5EF4-FFF2-40B4-BE49-F238E27FC236}">
                <a16:creationId xmlns:a16="http://schemas.microsoft.com/office/drawing/2014/main" id="{6016981E-E7DD-4188-2910-2DBB911843EA}"/>
              </a:ext>
            </a:extLst>
          </p:cNvPr>
          <p:cNvSpPr txBox="1"/>
          <p:nvPr/>
        </p:nvSpPr>
        <p:spPr>
          <a:xfrm>
            <a:off x="10589027" y="4783329"/>
            <a:ext cx="814558" cy="369332"/>
          </a:xfrm>
          <a:prstGeom prst="rect">
            <a:avLst/>
          </a:prstGeom>
          <a:noFill/>
        </p:spPr>
        <p:txBody>
          <a:bodyPr wrap="square">
            <a:spAutoFit/>
          </a:bodyPr>
          <a:lstStyle/>
          <a:p>
            <a:r>
              <a:rPr lang="en-US" altLang="ja-JP" b="1" dirty="0">
                <a:solidFill>
                  <a:schemeClr val="accent5">
                    <a:lumMod val="50000"/>
                  </a:schemeClr>
                </a:solidFill>
              </a:rPr>
              <a:t>(</a:t>
            </a:r>
            <a:r>
              <a:rPr lang="ja-JP" altLang="en-US" b="1" dirty="0">
                <a:solidFill>
                  <a:schemeClr val="accent5">
                    <a:lumMod val="50000"/>
                  </a:schemeClr>
                </a:solidFill>
              </a:rPr>
              <a:t>完了</a:t>
            </a:r>
            <a:r>
              <a:rPr lang="en-US" altLang="ja-JP" b="1" dirty="0">
                <a:solidFill>
                  <a:schemeClr val="accent5">
                    <a:lumMod val="50000"/>
                  </a:schemeClr>
                </a:solidFill>
              </a:rPr>
              <a:t>)</a:t>
            </a:r>
            <a:endParaRPr lang="zh-CN" altLang="en-US" dirty="0"/>
          </a:p>
        </p:txBody>
      </p:sp>
      <p:sp>
        <p:nvSpPr>
          <p:cNvPr id="101" name="文本框 100">
            <a:extLst>
              <a:ext uri="{FF2B5EF4-FFF2-40B4-BE49-F238E27FC236}">
                <a16:creationId xmlns:a16="http://schemas.microsoft.com/office/drawing/2014/main" id="{375AD394-5DE2-E027-46A4-B961D17CDFE6}"/>
              </a:ext>
            </a:extLst>
          </p:cNvPr>
          <p:cNvSpPr txBox="1"/>
          <p:nvPr/>
        </p:nvSpPr>
        <p:spPr>
          <a:xfrm>
            <a:off x="415871" y="2268295"/>
            <a:ext cx="1135481" cy="369332"/>
          </a:xfrm>
          <a:prstGeom prst="rect">
            <a:avLst/>
          </a:prstGeom>
          <a:noFill/>
        </p:spPr>
        <p:txBody>
          <a:bodyPr wrap="square">
            <a:spAutoFit/>
          </a:bodyPr>
          <a:lstStyle/>
          <a:p>
            <a:r>
              <a:rPr lang="ja-JP" altLang="en-US" b="1" dirty="0">
                <a:solidFill>
                  <a:schemeClr val="accent5">
                    <a:lumMod val="50000"/>
                  </a:schemeClr>
                </a:solidFill>
              </a:rPr>
              <a:t>タスク１</a:t>
            </a:r>
            <a:endParaRPr lang="zh-CN" altLang="en-US" dirty="0"/>
          </a:p>
        </p:txBody>
      </p:sp>
      <p:sp>
        <p:nvSpPr>
          <p:cNvPr id="102" name="文本框 101">
            <a:extLst>
              <a:ext uri="{FF2B5EF4-FFF2-40B4-BE49-F238E27FC236}">
                <a16:creationId xmlns:a16="http://schemas.microsoft.com/office/drawing/2014/main" id="{84F8C3A0-9774-B7E3-2FA7-E9A50402C301}"/>
              </a:ext>
            </a:extLst>
          </p:cNvPr>
          <p:cNvSpPr txBox="1"/>
          <p:nvPr/>
        </p:nvSpPr>
        <p:spPr>
          <a:xfrm>
            <a:off x="422287" y="3134250"/>
            <a:ext cx="1135481" cy="369332"/>
          </a:xfrm>
          <a:prstGeom prst="rect">
            <a:avLst/>
          </a:prstGeom>
          <a:noFill/>
        </p:spPr>
        <p:txBody>
          <a:bodyPr wrap="square">
            <a:spAutoFit/>
          </a:bodyPr>
          <a:lstStyle/>
          <a:p>
            <a:r>
              <a:rPr lang="ja-JP" altLang="en-US" b="1">
                <a:solidFill>
                  <a:schemeClr val="accent5">
                    <a:lumMod val="50000"/>
                  </a:schemeClr>
                </a:solidFill>
              </a:rPr>
              <a:t>タスク２</a:t>
            </a:r>
            <a:endParaRPr lang="zh-CN" altLang="en-US" dirty="0"/>
          </a:p>
        </p:txBody>
      </p:sp>
      <p:sp>
        <p:nvSpPr>
          <p:cNvPr id="103" name="文本框 102">
            <a:extLst>
              <a:ext uri="{FF2B5EF4-FFF2-40B4-BE49-F238E27FC236}">
                <a16:creationId xmlns:a16="http://schemas.microsoft.com/office/drawing/2014/main" id="{E288C81E-0E1A-C413-F34B-8CA02BE21C1F}"/>
              </a:ext>
            </a:extLst>
          </p:cNvPr>
          <p:cNvSpPr txBox="1"/>
          <p:nvPr/>
        </p:nvSpPr>
        <p:spPr>
          <a:xfrm>
            <a:off x="422287" y="3951443"/>
            <a:ext cx="1135481" cy="369332"/>
          </a:xfrm>
          <a:prstGeom prst="rect">
            <a:avLst/>
          </a:prstGeom>
          <a:noFill/>
        </p:spPr>
        <p:txBody>
          <a:bodyPr wrap="square">
            <a:spAutoFit/>
          </a:bodyPr>
          <a:lstStyle/>
          <a:p>
            <a:r>
              <a:rPr lang="ja-JP" altLang="en-US" b="1">
                <a:solidFill>
                  <a:schemeClr val="accent5">
                    <a:lumMod val="50000"/>
                  </a:schemeClr>
                </a:solidFill>
              </a:rPr>
              <a:t>タスク３</a:t>
            </a:r>
            <a:endParaRPr lang="zh-CN" altLang="en-US" dirty="0"/>
          </a:p>
        </p:txBody>
      </p:sp>
      <p:sp>
        <p:nvSpPr>
          <p:cNvPr id="104" name="文本框 103">
            <a:extLst>
              <a:ext uri="{FF2B5EF4-FFF2-40B4-BE49-F238E27FC236}">
                <a16:creationId xmlns:a16="http://schemas.microsoft.com/office/drawing/2014/main" id="{F5745377-184A-E91D-7C88-D6C8F1D92B0A}"/>
              </a:ext>
            </a:extLst>
          </p:cNvPr>
          <p:cNvSpPr txBox="1"/>
          <p:nvPr/>
        </p:nvSpPr>
        <p:spPr>
          <a:xfrm>
            <a:off x="423321" y="4783329"/>
            <a:ext cx="1135481" cy="369332"/>
          </a:xfrm>
          <a:prstGeom prst="rect">
            <a:avLst/>
          </a:prstGeom>
          <a:noFill/>
        </p:spPr>
        <p:txBody>
          <a:bodyPr wrap="square">
            <a:spAutoFit/>
          </a:bodyPr>
          <a:lstStyle/>
          <a:p>
            <a:r>
              <a:rPr lang="ja-JP" altLang="en-US" b="1" dirty="0">
                <a:solidFill>
                  <a:schemeClr val="accent5">
                    <a:lumMod val="50000"/>
                  </a:schemeClr>
                </a:solidFill>
              </a:rPr>
              <a:t>タスク４</a:t>
            </a:r>
            <a:endParaRPr lang="zh-CN" altLang="en-US" dirty="0"/>
          </a:p>
        </p:txBody>
      </p:sp>
    </p:spTree>
    <p:extLst>
      <p:ext uri="{BB962C8B-B14F-4D97-AF65-F5344CB8AC3E}">
        <p14:creationId xmlns:p14="http://schemas.microsoft.com/office/powerpoint/2010/main" val="619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1A37954-061C-4739-908F-520B360B583C}"/>
              </a:ext>
            </a:extLst>
          </p:cNvPr>
          <p:cNvCxnSpPr>
            <a:cxnSpLocks/>
          </p:cNvCxnSpPr>
          <p:nvPr/>
        </p:nvCxnSpPr>
        <p:spPr>
          <a:xfrm>
            <a:off x="138176" y="455168"/>
            <a:ext cx="11797792"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D66C990-A638-4901-985E-C0C233C19153}"/>
              </a:ext>
            </a:extLst>
          </p:cNvPr>
          <p:cNvSpPr txBox="1"/>
          <p:nvPr/>
        </p:nvSpPr>
        <p:spPr>
          <a:xfrm>
            <a:off x="106231" y="44950"/>
            <a:ext cx="4922969" cy="369332"/>
          </a:xfrm>
          <a:prstGeom prst="rect">
            <a:avLst/>
          </a:prstGeom>
          <a:noFill/>
        </p:spPr>
        <p:txBody>
          <a:bodyPr wrap="square">
            <a:spAutoFit/>
          </a:bodyPr>
          <a:lstStyle/>
          <a:p>
            <a:r>
              <a:rPr lang="en-US" altLang="ja-JP" sz="1800" b="1" dirty="0">
                <a:solidFill>
                  <a:schemeClr val="accent5">
                    <a:lumMod val="75000"/>
                  </a:schemeClr>
                </a:solidFill>
                <a:latin typeface="+mj-lt"/>
                <a:ea typeface="Yu Mincho Demibold" panose="02020600000000000000" pitchFamily="18" charset="-128"/>
                <a:cs typeface="Times New Roman" panose="02020603050405020304" pitchFamily="18" charset="0"/>
              </a:rPr>
              <a:t>Section 54.4: Synchronization Primitive: Event</a:t>
            </a:r>
          </a:p>
        </p:txBody>
      </p:sp>
      <p:sp>
        <p:nvSpPr>
          <p:cNvPr id="2" name="Rectangle 1">
            <a:extLst>
              <a:ext uri="{FF2B5EF4-FFF2-40B4-BE49-F238E27FC236}">
                <a16:creationId xmlns:a16="http://schemas.microsoft.com/office/drawing/2014/main" id="{1CB772E5-36EC-A007-0178-FEB2CC249ABA}"/>
              </a:ext>
            </a:extLst>
          </p:cNvPr>
          <p:cNvSpPr>
            <a:spLocks noChangeArrowheads="1"/>
          </p:cNvSpPr>
          <p:nvPr/>
        </p:nvSpPr>
        <p:spPr bwMode="auto">
          <a:xfrm>
            <a:off x="298522" y="977581"/>
            <a:ext cx="11584614" cy="58169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zh-CN" altLang="zh-CN" sz="1200" b="1" i="0" u="none" strike="noStrike" cap="none" normalizeH="0" baseline="0" dirty="0">
                <a:ln>
                  <a:noFill/>
                </a:ln>
                <a:solidFill>
                  <a:srgbClr val="000080"/>
                </a:solidFill>
                <a:effectLst/>
                <a:latin typeface="Arial Unicode MS"/>
                <a:ea typeface="JetBrains Mono"/>
              </a:rPr>
              <a:t>import </a:t>
            </a:r>
            <a:r>
              <a:rPr kumimoji="0" lang="zh-CN" altLang="zh-CN" sz="1200" b="0" i="0" u="none" strike="noStrike" cap="none" normalizeH="0" baseline="0" dirty="0">
                <a:ln>
                  <a:noFill/>
                </a:ln>
                <a:solidFill>
                  <a:srgbClr val="000000"/>
                </a:solidFill>
                <a:effectLst/>
                <a:latin typeface="Arial Unicode MS"/>
                <a:ea typeface="JetBrains Mono"/>
              </a:rPr>
              <a:t>asyncio</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import </a:t>
            </a:r>
            <a:r>
              <a:rPr kumimoji="0" lang="zh-CN" altLang="zh-CN" sz="1200" b="0" i="0" u="none" strike="noStrike" cap="none" normalizeH="0" baseline="0" dirty="0">
                <a:ln>
                  <a:noFill/>
                </a:ln>
                <a:solidFill>
                  <a:srgbClr val="000000"/>
                </a:solidFill>
                <a:effectLst/>
                <a:latin typeface="Arial Unicode MS"/>
                <a:ea typeface="JetBrains Mono"/>
              </a:rPr>
              <a:t>functools</a:t>
            </a:r>
            <a:br>
              <a:rPr kumimoji="0" lang="zh-CN" altLang="zh-CN" sz="1200" b="0" i="0" u="none" strike="noStrike" cap="none" normalizeH="0" baseline="0" dirty="0">
                <a:ln>
                  <a:noFill/>
                </a:ln>
                <a:solidFill>
                  <a:srgbClr val="000000"/>
                </a:solidFill>
                <a:effectLst/>
                <a:latin typeface="Arial Unicode MS"/>
                <a:ea typeface="JetBrains Mono"/>
              </a:rPr>
            </a:b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def </a:t>
            </a:r>
            <a:r>
              <a:rPr kumimoji="0" lang="en-US" altLang="zh-CN" sz="1200" b="1" i="0" u="none" strike="noStrike" cap="none" normalizeH="0" baseline="0" dirty="0">
                <a:ln>
                  <a:noFill/>
                </a:ln>
                <a:solidFill>
                  <a:srgbClr val="000080"/>
                </a:solidFill>
                <a:effectLst/>
                <a:latin typeface="Arial Unicode MS"/>
                <a:ea typeface="JetBrains Mono"/>
              </a:rPr>
              <a:t>start</a:t>
            </a:r>
            <a:r>
              <a:rPr kumimoji="0" lang="zh-CN" altLang="zh-CN" sz="1200" b="0" i="0" u="none" strike="noStrike" cap="none" normalizeH="0" baseline="0" dirty="0">
                <a:ln>
                  <a:noFill/>
                </a:ln>
                <a:solidFill>
                  <a:srgbClr val="000000"/>
                </a:solidFill>
                <a:effectLst/>
                <a:latin typeface="Arial Unicode MS"/>
                <a:ea typeface="JetBrains Mono"/>
              </a:rPr>
              <a:t>(event):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1" i="0" u="none" strike="noStrike" cap="none" normalizeH="0" baseline="0" dirty="0">
                <a:ln>
                  <a:noFill/>
                </a:ln>
                <a:solidFill>
                  <a:srgbClr val="008000"/>
                </a:solidFill>
                <a:effectLst/>
                <a:latin typeface="Arial Unicode MS"/>
                <a:ea typeface="JetBrains Mono"/>
              </a:rPr>
              <a:t>'EVENT SET'</a:t>
            </a:r>
            <a:r>
              <a:rPr kumimoji="0" lang="zh-CN" altLang="zh-CN" sz="1200" b="0" i="0" u="none" strike="noStrike" cap="none" normalizeH="0" baseline="0" dirty="0">
                <a:ln>
                  <a:noFill/>
                </a:ln>
                <a:solidFill>
                  <a:srgbClr val="000000"/>
                </a:solidFill>
                <a:effectLst/>
                <a:latin typeface="Arial Unicode MS"/>
                <a:ea typeface="JetBrains Mono"/>
              </a:rPr>
              <a: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event.set()</a:t>
            </a:r>
            <a:endParaRPr kumimoji="0" lang="en-US" altLang="zh-CN" sz="1200" b="0" i="0" u="none" strike="noStrike" cap="none" normalizeH="0" baseline="0" dirty="0">
              <a:ln>
                <a:noFill/>
              </a:ln>
              <a:solidFill>
                <a:srgbClr val="000000"/>
              </a:solidFill>
              <a:effectLst/>
              <a:latin typeface="Arial Unicode MS"/>
              <a:ea typeface="JetBrains Mono"/>
            </a:endParaRPr>
          </a:p>
          <a:p>
            <a:pPr eaLnBrk="0" fontAlgn="base" hangingPunct="0">
              <a:spcBef>
                <a:spcPct val="0"/>
              </a:spcBef>
              <a:spcAft>
                <a:spcPct val="0"/>
              </a:spcAft>
            </a:pP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async def </a:t>
            </a:r>
            <a:r>
              <a:rPr kumimoji="0" lang="zh-CN" altLang="zh-CN" sz="1200" b="0" i="0" u="none" strike="noStrike" cap="none" normalizeH="0" baseline="0" dirty="0">
                <a:ln>
                  <a:noFill/>
                </a:ln>
                <a:solidFill>
                  <a:srgbClr val="000000"/>
                </a:solidFill>
                <a:effectLst/>
                <a:latin typeface="Arial Unicode MS"/>
                <a:ea typeface="JetBrains Mono"/>
              </a:rPr>
              <a:t>consumer_a(event):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consumer_name = </a:t>
            </a:r>
            <a:r>
              <a:rPr kumimoji="0" lang="zh-CN" altLang="zh-CN" sz="1200" b="1" i="0" u="none" strike="noStrike" cap="none" normalizeH="0" baseline="0" dirty="0">
                <a:ln>
                  <a:noFill/>
                </a:ln>
                <a:solidFill>
                  <a:srgbClr val="008000"/>
                </a:solidFill>
                <a:effectLst/>
                <a:latin typeface="Arial Unicode MS"/>
                <a:ea typeface="JetBrains Mono"/>
              </a:rPr>
              <a:t>'Consumer A'</a:t>
            </a:r>
            <a:br>
              <a:rPr kumimoji="0" lang="zh-CN" altLang="zh-CN" sz="1200" b="1" i="0" u="none" strike="noStrike" cap="none" normalizeH="0" baseline="0" dirty="0">
                <a:ln>
                  <a:noFill/>
                </a:ln>
                <a:solidFill>
                  <a:srgbClr val="008000"/>
                </a:solidFill>
                <a:effectLst/>
                <a:latin typeface="Arial Unicode MS"/>
                <a:ea typeface="JetBrains Mono"/>
              </a:rPr>
            </a:br>
            <a:r>
              <a:rPr kumimoji="0" lang="zh-CN" altLang="zh-CN" sz="1200" b="1" i="0" u="none" strike="noStrike" cap="none" normalizeH="0" baseline="0" dirty="0">
                <a:ln>
                  <a:noFill/>
                </a:ln>
                <a:solidFill>
                  <a:srgbClr val="008000"/>
                </a:solidFill>
                <a:effectLst/>
                <a:latin typeface="Arial Unicode MS"/>
                <a:ea typeface="JetBrains Mono"/>
              </a:rPr>
              <a:t>    </a:t>
            </a: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1" i="0" u="none" strike="noStrike" cap="none" normalizeH="0" baseline="0" dirty="0">
                <a:ln>
                  <a:noFill/>
                </a:ln>
                <a:solidFill>
                  <a:srgbClr val="008000"/>
                </a:solidFill>
                <a:effectLst/>
                <a:latin typeface="Arial Unicode MS"/>
                <a:ea typeface="JetBrains Mono"/>
              </a:rPr>
              <a:t>'{} waiting'</a:t>
            </a:r>
            <a:r>
              <a:rPr kumimoji="0" lang="zh-CN" altLang="zh-CN" sz="1200" b="0" i="0" u="none" strike="noStrike" cap="none" normalizeH="0" baseline="0" dirty="0">
                <a:ln>
                  <a:noFill/>
                </a:ln>
                <a:solidFill>
                  <a:srgbClr val="000000"/>
                </a:solidFill>
                <a:effectLst/>
                <a:latin typeface="Arial Unicode MS"/>
                <a:ea typeface="JetBrains Mono"/>
              </a:rPr>
              <a:t>.format(consumer_name))</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000000"/>
                </a:solidFill>
                <a:effectLst/>
                <a:latin typeface="Arial Unicode MS"/>
                <a:ea typeface="JetBrains Mono"/>
              </a:rPr>
              <a:t>event.wait()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1" i="0" u="none" strike="noStrike" cap="none" normalizeH="0" baseline="0" dirty="0">
                <a:ln>
                  <a:noFill/>
                </a:ln>
                <a:solidFill>
                  <a:srgbClr val="008000"/>
                </a:solidFill>
                <a:effectLst/>
                <a:latin typeface="Arial Unicode MS"/>
                <a:ea typeface="JetBrains Mono"/>
              </a:rPr>
              <a:t>'{} triggered'</a:t>
            </a:r>
            <a:r>
              <a:rPr kumimoji="0" lang="zh-CN" altLang="zh-CN" sz="1200" b="0" i="0" u="none" strike="noStrike" cap="none" normalizeH="0" baseline="0" dirty="0">
                <a:ln>
                  <a:noFill/>
                </a:ln>
                <a:solidFill>
                  <a:srgbClr val="000000"/>
                </a:solidFill>
                <a:effectLst/>
                <a:latin typeface="Arial Unicode MS"/>
                <a:ea typeface="JetBrains Mono"/>
              </a:rPr>
              <a:t>.format(consumer_name))</a:t>
            </a:r>
            <a:endParaRPr kumimoji="0" lang="en-US" altLang="zh-CN" sz="1200" b="0" i="0" u="none" strike="noStrike" cap="none" normalizeH="0" baseline="0" dirty="0">
              <a:ln>
                <a:noFill/>
              </a:ln>
              <a:solidFill>
                <a:srgbClr val="000000"/>
              </a:solidFill>
              <a:effectLst/>
              <a:latin typeface="Arial Unicode MS"/>
              <a:ea typeface="JetBrains Mono"/>
            </a:endParaRPr>
          </a:p>
          <a:p>
            <a:pPr eaLnBrk="0" fontAlgn="base" hangingPunct="0">
              <a:spcBef>
                <a:spcPct val="0"/>
              </a:spcBef>
              <a:spcAft>
                <a:spcPct val="0"/>
              </a:spcAft>
            </a:pP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1" i="0" u="none" strike="noStrike" cap="none" normalizeH="0" baseline="0" dirty="0">
                <a:ln>
                  <a:noFill/>
                </a:ln>
                <a:solidFill>
                  <a:srgbClr val="000080"/>
                </a:solidFill>
                <a:effectLst/>
                <a:latin typeface="Arial Unicode MS"/>
                <a:ea typeface="JetBrains Mono"/>
              </a:rPr>
              <a:t>async def </a:t>
            </a:r>
            <a:r>
              <a:rPr kumimoji="0" lang="zh-CN" altLang="zh-CN" sz="1200" b="0" i="0" u="none" strike="noStrike" cap="none" normalizeH="0" baseline="0" dirty="0">
                <a:ln>
                  <a:noFill/>
                </a:ln>
                <a:solidFill>
                  <a:srgbClr val="000000"/>
                </a:solidFill>
                <a:effectLst/>
                <a:latin typeface="Arial Unicode MS"/>
                <a:ea typeface="JetBrains Mono"/>
              </a:rPr>
              <a:t>consumer_b(event):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consumer_name = </a:t>
            </a:r>
            <a:r>
              <a:rPr kumimoji="0" lang="zh-CN" altLang="zh-CN" sz="1200" b="1" i="0" u="none" strike="noStrike" cap="none" normalizeH="0" baseline="0" dirty="0">
                <a:ln>
                  <a:noFill/>
                </a:ln>
                <a:solidFill>
                  <a:srgbClr val="008000"/>
                </a:solidFill>
                <a:effectLst/>
                <a:latin typeface="Arial Unicode MS"/>
                <a:ea typeface="JetBrains Mono"/>
              </a:rPr>
              <a:t>‘Consumer B’</a:t>
            </a:r>
            <a:br>
              <a:rPr kumimoji="0" lang="zh-CN" altLang="zh-CN" sz="1200" b="1" i="0" u="none" strike="noStrike" cap="none" normalizeH="0" baseline="0" dirty="0">
                <a:ln>
                  <a:noFill/>
                </a:ln>
                <a:solidFill>
                  <a:srgbClr val="008000"/>
                </a:solidFill>
                <a:effectLst/>
                <a:latin typeface="Arial Unicode MS"/>
                <a:ea typeface="JetBrains Mono"/>
              </a:rPr>
            </a:br>
            <a:r>
              <a:rPr kumimoji="0" lang="zh-CN" altLang="zh-CN" sz="1200" b="1" i="0" u="none" strike="noStrike" cap="none" normalizeH="0" baseline="0" dirty="0">
                <a:ln>
                  <a:noFill/>
                </a:ln>
                <a:solidFill>
                  <a:srgbClr val="008000"/>
                </a:solidFill>
                <a:effectLst/>
                <a:latin typeface="Arial Unicode MS"/>
                <a:ea typeface="JetBrains Mono"/>
              </a:rPr>
              <a:t>    </a:t>
            </a: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1" i="0" u="none" strike="noStrike" cap="none" normalizeH="0" baseline="0" dirty="0">
                <a:ln>
                  <a:noFill/>
                </a:ln>
                <a:solidFill>
                  <a:srgbClr val="008000"/>
                </a:solidFill>
                <a:effectLst/>
                <a:latin typeface="Arial Unicode MS"/>
                <a:ea typeface="JetBrains Mono"/>
              </a:rPr>
              <a:t>‘{} waiting’</a:t>
            </a:r>
            <a:r>
              <a:rPr kumimoji="0" lang="zh-CN" altLang="zh-CN" sz="1200" b="0" i="0" u="none" strike="noStrike" cap="none" normalizeH="0" baseline="0" dirty="0">
                <a:ln>
                  <a:noFill/>
                </a:ln>
                <a:solidFill>
                  <a:srgbClr val="000000"/>
                </a:solidFill>
                <a:effectLst/>
                <a:latin typeface="Arial Unicode MS"/>
                <a:ea typeface="JetBrains Mono"/>
              </a:rPr>
              <a:t>.format(consumer_name))</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1" i="0" u="none" strike="noStrike" cap="none" normalizeH="0" baseline="0" dirty="0">
                <a:ln>
                  <a:noFill/>
                </a:ln>
                <a:solidFill>
                  <a:srgbClr val="000080"/>
                </a:solidFill>
                <a:effectLst/>
                <a:latin typeface="Arial Unicode MS"/>
                <a:ea typeface="JetBrains Mono"/>
              </a:rPr>
              <a:t>await </a:t>
            </a:r>
            <a:r>
              <a:rPr kumimoji="0" lang="zh-CN" altLang="zh-CN" sz="1200" b="0" i="0" u="none" strike="noStrike" cap="none" normalizeH="0" baseline="0" dirty="0">
                <a:ln>
                  <a:noFill/>
                </a:ln>
                <a:solidFill>
                  <a:srgbClr val="000000"/>
                </a:solidFill>
                <a:effectLst/>
                <a:latin typeface="Arial Unicode MS"/>
                <a:ea typeface="JetBrains Mono"/>
              </a:rPr>
              <a:t>event.wait()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000080"/>
                </a:solidFill>
                <a:effectLst/>
                <a:latin typeface="Arial Unicode MS"/>
                <a:ea typeface="JetBrains Mono"/>
              </a:rPr>
              <a:t>print</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1" i="0" u="none" strike="noStrike" cap="none" normalizeH="0" baseline="0" dirty="0">
                <a:ln>
                  <a:noFill/>
                </a:ln>
                <a:solidFill>
                  <a:srgbClr val="008000"/>
                </a:solidFill>
                <a:effectLst/>
                <a:latin typeface="Arial Unicode MS"/>
                <a:ea typeface="JetBrains Mono"/>
              </a:rPr>
              <a:t>‘{} triggered’</a:t>
            </a:r>
            <a:r>
              <a:rPr kumimoji="0" lang="zh-CN" altLang="zh-CN" sz="1200" b="0" i="0" u="none" strike="noStrike" cap="none" normalizeH="0" baseline="0" dirty="0">
                <a:ln>
                  <a:noFill/>
                </a:ln>
                <a:solidFill>
                  <a:srgbClr val="000000"/>
                </a:solidFill>
                <a:effectLst/>
                <a:latin typeface="Arial Unicode MS"/>
                <a:ea typeface="JetBrains Mono"/>
              </a:rPr>
              <a:t>.format(consumer_name))</a:t>
            </a:r>
            <a:br>
              <a:rPr kumimoji="0" lang="zh-CN" altLang="zh-CN" sz="1200" b="0" i="0" u="none" strike="noStrike" cap="none" normalizeH="0" baseline="0" dirty="0">
                <a:ln>
                  <a:noFill/>
                </a:ln>
                <a:solidFill>
                  <a:srgbClr val="000000"/>
                </a:solidFill>
                <a:effectLst/>
                <a:latin typeface="Arial Unicode MS"/>
                <a:ea typeface="JetBrains Mono"/>
              </a:rPr>
            </a:br>
            <a:br>
              <a:rPr kumimoji="0" lang="zh-CN" altLang="zh-CN" sz="1200" b="0" i="1" u="none" strike="noStrike" cap="none" normalizeH="0" baseline="0" dirty="0">
                <a:ln>
                  <a:noFill/>
                </a:ln>
                <a:solidFill>
                  <a:srgbClr val="80808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event =asyncio.Event()</a:t>
            </a:r>
            <a:br>
              <a:rPr kumimoji="0" lang="zh-CN" altLang="zh-CN" sz="1200" b="0" i="0" u="none" strike="noStrike" cap="none" normalizeH="0" baseline="0" dirty="0">
                <a:ln>
                  <a:noFill/>
                </a:ln>
                <a:solidFill>
                  <a:srgbClr val="000000"/>
                </a:solidFill>
                <a:effectLst/>
                <a:latin typeface="Arial Unicode MS"/>
                <a:ea typeface="JetBrains Mono"/>
              </a:rPr>
            </a:br>
            <a:r>
              <a:rPr kumimoji="0" lang="en-US" altLang="zh-CN" sz="1200" b="0" i="0" u="none" strike="noStrike" cap="none" normalizeH="0" baseline="0" dirty="0">
                <a:ln>
                  <a:noFill/>
                </a:ln>
                <a:solidFill>
                  <a:srgbClr val="000000"/>
                </a:solidFill>
                <a:effectLst/>
                <a:latin typeface="Arial Unicode MS"/>
                <a:ea typeface="JetBrains Mono"/>
              </a:rPr>
              <a:t>task</a:t>
            </a:r>
            <a:r>
              <a:rPr kumimoji="0" lang="zh-CN" altLang="zh-CN" sz="1200" b="0" i="0" u="none" strike="noStrike" cap="none" normalizeH="0" baseline="0" dirty="0">
                <a:ln>
                  <a:noFill/>
                </a:ln>
                <a:solidFill>
                  <a:srgbClr val="000000"/>
                </a:solidFill>
                <a:effectLst/>
                <a:latin typeface="Arial Unicode MS"/>
                <a:ea typeface="JetBrains Mono"/>
              </a:rPr>
              <a:t> = asyncio.wait([consumer_a(event), consumer_b(event)])</a:t>
            </a:r>
            <a:br>
              <a:rPr kumimoji="0" lang="zh-CN" altLang="zh-CN" sz="1200" b="0" i="1" u="none" strike="noStrike" cap="none" normalizeH="0" baseline="0" dirty="0">
                <a:ln>
                  <a:noFill/>
                </a:ln>
                <a:solidFill>
                  <a:srgbClr val="80808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event_loop = asyncio.get_event_loop()</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event_start_signal = functools.partial(</a:t>
            </a:r>
            <a:r>
              <a:rPr kumimoji="0" lang="en-US" altLang="zh-CN" sz="1200" b="0" i="0" u="none" strike="noStrike" cap="none" normalizeH="0" baseline="0" dirty="0">
                <a:ln>
                  <a:noFill/>
                </a:ln>
                <a:solidFill>
                  <a:srgbClr val="000000"/>
                </a:solidFill>
                <a:effectLst/>
                <a:latin typeface="Arial Unicode MS"/>
                <a:ea typeface="JetBrains Mono"/>
              </a:rPr>
              <a:t>start</a:t>
            </a:r>
            <a:r>
              <a:rPr kumimoji="0" lang="zh-CN" altLang="zh-CN" sz="1200" b="0" i="0" u="none" strike="noStrike" cap="none" normalizeH="0" baseline="0" dirty="0">
                <a:ln>
                  <a:noFill/>
                </a:ln>
                <a:solidFill>
                  <a:srgbClr val="000000"/>
                </a:solidFill>
                <a:effectLst/>
                <a:latin typeface="Arial Unicode MS"/>
                <a:ea typeface="JetBrains Mono"/>
              </a:rPr>
              <a:t>, event)</a:t>
            </a:r>
            <a:br>
              <a:rPr kumimoji="0" lang="zh-CN" altLang="zh-CN" sz="1200" b="0" i="0" u="none" strike="noStrike" cap="none" normalizeH="0" baseline="0" dirty="0">
                <a:ln>
                  <a:noFill/>
                </a:ln>
                <a:solidFill>
                  <a:srgbClr val="000000"/>
                </a:solidFill>
                <a:effectLst/>
                <a:latin typeface="Arial Unicode MS"/>
                <a:ea typeface="JetBrains Mono"/>
              </a:rPr>
            </a:br>
            <a:r>
              <a:rPr kumimoji="0" lang="zh-CN" altLang="zh-CN" sz="1200" b="0" i="0" u="none" strike="noStrike" cap="none" normalizeH="0" baseline="0" dirty="0">
                <a:ln>
                  <a:noFill/>
                </a:ln>
                <a:solidFill>
                  <a:srgbClr val="000000"/>
                </a:solidFill>
                <a:effectLst/>
                <a:latin typeface="Arial Unicode MS"/>
                <a:ea typeface="JetBrains Mono"/>
              </a:rPr>
              <a:t>event_loop.call_later(</a:t>
            </a:r>
            <a:r>
              <a:rPr kumimoji="0" lang="zh-CN" altLang="zh-CN" sz="1200" b="0" i="0" u="none" strike="noStrike" cap="none" normalizeH="0" baseline="0" dirty="0">
                <a:ln>
                  <a:noFill/>
                </a:ln>
                <a:solidFill>
                  <a:srgbClr val="660099"/>
                </a:solidFill>
                <a:effectLst/>
                <a:latin typeface="Arial Unicode MS"/>
                <a:ea typeface="JetBrains Mono"/>
              </a:rPr>
              <a:t>delay</a:t>
            </a:r>
            <a:r>
              <a:rPr kumimoji="0" lang="zh-CN" altLang="zh-CN" sz="1200" b="0" i="0" u="none" strike="noStrike" cap="none" normalizeH="0" baseline="0" dirty="0">
                <a:ln>
                  <a:noFill/>
                </a:ln>
                <a:solidFill>
                  <a:srgbClr val="000000"/>
                </a:solidFill>
                <a:effectLst/>
                <a:latin typeface="Arial Unicode MS"/>
                <a:ea typeface="JetBrains Mono"/>
              </a:rPr>
              <a:t>=</a:t>
            </a:r>
            <a:r>
              <a:rPr kumimoji="0" lang="zh-CN" altLang="zh-CN" sz="1200" b="0" i="0" u="none" strike="noStrike" cap="none" normalizeH="0" baseline="0" dirty="0">
                <a:ln>
                  <a:noFill/>
                </a:ln>
                <a:solidFill>
                  <a:srgbClr val="0000FF"/>
                </a:solidFill>
                <a:effectLst/>
                <a:latin typeface="Arial Unicode MS"/>
                <a:ea typeface="JetBrains Mono"/>
              </a:rPr>
              <a:t>2</a:t>
            </a:r>
            <a:r>
              <a:rPr kumimoji="0" lang="zh-CN" altLang="zh-CN" sz="1200" b="0" i="0" u="none" strike="noStrike" cap="none" normalizeH="0" baseline="0" dirty="0">
                <a:ln>
                  <a:noFill/>
                </a:ln>
                <a:solidFill>
                  <a:srgbClr val="000000"/>
                </a:solidFill>
                <a:effectLst/>
                <a:latin typeface="Arial Unicode MS"/>
                <a:ea typeface="JetBrains Mono"/>
              </a:rPr>
              <a:t>, </a:t>
            </a:r>
            <a:r>
              <a:rPr kumimoji="0" lang="zh-CN" altLang="zh-CN" sz="1200" b="0" i="0" u="none" strike="noStrike" cap="none" normalizeH="0" baseline="0" dirty="0">
                <a:ln>
                  <a:noFill/>
                </a:ln>
                <a:solidFill>
                  <a:srgbClr val="660099"/>
                </a:solidFill>
                <a:effectLst/>
                <a:latin typeface="Arial Unicode MS"/>
                <a:ea typeface="JetBrains Mono"/>
              </a:rPr>
              <a:t>callback</a:t>
            </a:r>
            <a:r>
              <a:rPr kumimoji="0" lang="zh-CN" altLang="zh-CN" sz="1200" b="0" i="0" u="none" strike="noStrike" cap="none" normalizeH="0" baseline="0" dirty="0">
                <a:ln>
                  <a:noFill/>
                </a:ln>
                <a:solidFill>
                  <a:srgbClr val="000000"/>
                </a:solidFill>
                <a:effectLst/>
                <a:latin typeface="Arial Unicode MS"/>
                <a:ea typeface="JetBrains Mono"/>
              </a:rPr>
              <a:t>=event_start_signal)</a:t>
            </a:r>
            <a:br>
              <a:rPr kumimoji="0" lang="zh-CN" altLang="zh-CN" sz="1200" b="0" i="1" u="none" strike="noStrike" cap="none" normalizeH="0" baseline="0" dirty="0">
                <a:ln>
                  <a:noFill/>
                </a:ln>
                <a:solidFill>
                  <a:srgbClr val="808080"/>
                </a:solidFill>
                <a:effectLst/>
                <a:latin typeface="Arial Unicode MS"/>
                <a:ea typeface="JetBrains Mono"/>
              </a:rPr>
            </a:br>
            <a:r>
              <a:rPr lang="en-US" altLang="zh-CN" sz="1200" dirty="0">
                <a:solidFill>
                  <a:srgbClr val="000000"/>
                </a:solidFill>
                <a:latin typeface="Arial Unicode MS"/>
                <a:ea typeface="JetBrains Mono"/>
              </a:rPr>
              <a:t>_</a:t>
            </a:r>
            <a:r>
              <a:rPr kumimoji="0" lang="zh-CN" altLang="zh-CN" sz="1200" b="0" i="0" u="none" strike="noStrike" cap="none" normalizeH="0" baseline="0" dirty="0">
                <a:ln>
                  <a:noFill/>
                </a:ln>
                <a:solidFill>
                  <a:srgbClr val="000000"/>
                </a:solidFill>
                <a:effectLst/>
                <a:latin typeface="Arial Unicode MS"/>
                <a:ea typeface="JetBrains Mono"/>
              </a:rPr>
              <a:t>, </a:t>
            </a:r>
            <a:r>
              <a:rPr lang="en-US" altLang="zh-CN" sz="1200" dirty="0">
                <a:solidFill>
                  <a:srgbClr val="000000"/>
                </a:solidFill>
                <a:latin typeface="Arial Unicode MS"/>
                <a:ea typeface="JetBrains Mono"/>
              </a:rPr>
              <a:t>_</a:t>
            </a:r>
            <a:r>
              <a:rPr kumimoji="0" lang="zh-CN" altLang="zh-CN" sz="1200" b="0" i="0" u="none" strike="noStrike" cap="none" normalizeH="0" baseline="0" dirty="0">
                <a:ln>
                  <a:noFill/>
                </a:ln>
                <a:solidFill>
                  <a:srgbClr val="000000"/>
                </a:solidFill>
                <a:effectLst/>
                <a:latin typeface="Arial Unicode MS"/>
                <a:ea typeface="JetBrains Mono"/>
              </a:rPr>
              <a:t> = event_loop.run_until_complete(</a:t>
            </a:r>
            <a:r>
              <a:rPr kumimoji="0" lang="en-US" altLang="zh-CN" sz="1200" b="0" i="0" u="none" strike="noStrike" cap="none" normalizeH="0" baseline="0" dirty="0">
                <a:ln>
                  <a:noFill/>
                </a:ln>
                <a:solidFill>
                  <a:srgbClr val="000000"/>
                </a:solidFill>
                <a:effectLst/>
                <a:latin typeface="Arial Unicode MS"/>
                <a:ea typeface="JetBrains Mono"/>
              </a:rPr>
              <a:t>task</a:t>
            </a:r>
            <a:r>
              <a:rPr kumimoji="0" lang="zh-CN" altLang="zh-CN" sz="1200" b="0" i="0" u="none" strike="noStrike" cap="none" normalizeH="0" baseline="0" dirty="0">
                <a:ln>
                  <a:noFill/>
                </a:ln>
                <a:solidFill>
                  <a:srgbClr val="000000"/>
                </a:solidFill>
                <a:effectLst/>
                <a:latin typeface="Arial Unicode MS"/>
                <a:ea typeface="JetBrains Mono"/>
              </a:rPr>
              <a:t>)</a:t>
            </a:r>
            <a:endParaRPr kumimoji="0" lang="en-US" altLang="zh-CN" sz="1200" b="0" i="0" u="none" strike="noStrike" cap="none" normalizeH="0" baseline="0" dirty="0">
              <a:ln>
                <a:noFill/>
              </a:ln>
              <a:solidFill>
                <a:srgbClr val="000000"/>
              </a:solidFill>
              <a:effectLst/>
              <a:latin typeface="Arial Unicode MS"/>
              <a:ea typeface="JetBrains Mono"/>
            </a:endParaRPr>
          </a:p>
          <a:p>
            <a:pPr eaLnBrk="0" fontAlgn="base" hangingPunct="0">
              <a:spcBef>
                <a:spcPct val="0"/>
              </a:spcBef>
              <a:spcAft>
                <a:spcPct val="0"/>
              </a:spcAft>
            </a:pPr>
            <a:endParaRPr kumimoji="0" lang="en-US" altLang="zh-CN" sz="1200" b="0" i="0" u="none" strike="noStrike" cap="none" normalizeH="0" baseline="0" dirty="0">
              <a:ln>
                <a:noFill/>
              </a:ln>
              <a:solidFill>
                <a:srgbClr val="000000"/>
              </a:solidFill>
              <a:effectLst/>
              <a:latin typeface="Arial Unicode MS"/>
              <a:ea typeface="JetBrains Mono"/>
            </a:endParaRPr>
          </a:p>
          <a:p>
            <a:pPr eaLnBrk="0" fontAlgn="base" hangingPunct="0">
              <a:spcBef>
                <a:spcPct val="0"/>
              </a:spcBef>
              <a:spcAft>
                <a:spcPct val="0"/>
              </a:spcAft>
            </a:pPr>
            <a:r>
              <a:rPr kumimoji="0" lang="en-US" altLang="zh-CN" sz="1200" b="1" i="0" u="none" strike="noStrike" cap="none" normalizeH="0" baseline="0" dirty="0">
                <a:ln>
                  <a:noFill/>
                </a:ln>
                <a:solidFill>
                  <a:schemeClr val="accent5">
                    <a:lumMod val="50000"/>
                  </a:schemeClr>
                </a:solidFill>
                <a:effectLst/>
                <a:latin typeface="Arial" panose="020B0604020202020204" pitchFamily="34" charset="0"/>
              </a:rPr>
              <a:t>&gt;&gt;&gt; Consumer B waiting      </a:t>
            </a:r>
          </a:p>
          <a:p>
            <a:pPr eaLnBrk="0" fontAlgn="base" hangingPunct="0">
              <a:spcBef>
                <a:spcPct val="0"/>
              </a:spcBef>
              <a:spcAft>
                <a:spcPct val="0"/>
              </a:spcAft>
            </a:pPr>
            <a:r>
              <a:rPr lang="en-US" altLang="zh-CN" sz="1200" b="1" dirty="0">
                <a:solidFill>
                  <a:schemeClr val="accent5">
                    <a:lumMod val="50000"/>
                  </a:schemeClr>
                </a:solidFill>
                <a:latin typeface="Arial" panose="020B0604020202020204" pitchFamily="34" charset="0"/>
              </a:rPr>
              <a:t>&gt;&gt;&gt; Consumer A waiting</a:t>
            </a:r>
            <a:r>
              <a:rPr kumimoji="0" lang="en-US" altLang="zh-CN" sz="1200" b="1" i="0" u="none" strike="noStrike" cap="none" normalizeH="0" baseline="0" dirty="0">
                <a:ln>
                  <a:noFill/>
                </a:ln>
                <a:solidFill>
                  <a:schemeClr val="accent5">
                    <a:lumMod val="50000"/>
                  </a:schemeClr>
                </a:solidFill>
                <a:effectLst/>
                <a:latin typeface="Arial" panose="020B0604020202020204" pitchFamily="34" charset="0"/>
              </a:rPr>
              <a:t> </a:t>
            </a:r>
            <a:r>
              <a:rPr kumimoji="0" lang="ja-JP" altLang="en-US" sz="1200" b="1" i="0" u="none" strike="noStrike" cap="none" normalizeH="0" baseline="0" dirty="0">
                <a:ln>
                  <a:noFill/>
                </a:ln>
                <a:solidFill>
                  <a:schemeClr val="accent5">
                    <a:lumMod val="50000"/>
                  </a:schemeClr>
                </a:solidFill>
                <a:effectLst/>
                <a:latin typeface="Arial" panose="020B0604020202020204" pitchFamily="34" charset="0"/>
              </a:rPr>
              <a:t>　</a:t>
            </a:r>
            <a:endParaRPr lang="en-US" altLang="zh-CN" sz="1200" b="1" dirty="0">
              <a:solidFill>
                <a:schemeClr val="accent5">
                  <a:lumMod val="50000"/>
                </a:schemeClr>
              </a:solidFill>
              <a:latin typeface="Arial" panose="020B0604020202020204" pitchFamily="34" charset="0"/>
            </a:endParaRPr>
          </a:p>
          <a:p>
            <a:pPr eaLnBrk="0" fontAlgn="base" hangingPunct="0">
              <a:spcBef>
                <a:spcPct val="0"/>
              </a:spcBef>
              <a:spcAft>
                <a:spcPct val="0"/>
              </a:spcAft>
            </a:pPr>
            <a:r>
              <a:rPr kumimoji="0" lang="en-US" altLang="zh-CN" sz="1200" b="1" i="0" u="none" strike="noStrike" cap="none" normalizeH="0" baseline="0" dirty="0">
                <a:ln>
                  <a:noFill/>
                </a:ln>
                <a:solidFill>
                  <a:schemeClr val="accent5">
                    <a:lumMod val="50000"/>
                  </a:schemeClr>
                </a:solidFill>
                <a:effectLst/>
                <a:latin typeface="Arial" panose="020B0604020202020204" pitchFamily="34" charset="0"/>
              </a:rPr>
              <a:t>&gt;&gt;&gt; EVENT SET                       </a:t>
            </a:r>
          </a:p>
          <a:p>
            <a:pPr eaLnBrk="0" fontAlgn="base" hangingPunct="0">
              <a:spcBef>
                <a:spcPct val="0"/>
              </a:spcBef>
              <a:spcAft>
                <a:spcPct val="0"/>
              </a:spcAft>
            </a:pPr>
            <a:r>
              <a:rPr lang="en-US" altLang="zh-CN" sz="1200" b="1" dirty="0">
                <a:solidFill>
                  <a:schemeClr val="accent5">
                    <a:lumMod val="50000"/>
                  </a:schemeClr>
                </a:solidFill>
                <a:latin typeface="Arial" panose="020B0604020202020204" pitchFamily="34" charset="0"/>
              </a:rPr>
              <a:t>&gt;&gt;&gt; Consumer B triggered</a:t>
            </a:r>
          </a:p>
          <a:p>
            <a:pPr eaLnBrk="0" fontAlgn="base" hangingPunct="0">
              <a:spcBef>
                <a:spcPct val="0"/>
              </a:spcBef>
              <a:spcAft>
                <a:spcPct val="0"/>
              </a:spcAft>
            </a:pPr>
            <a:r>
              <a:rPr kumimoji="0" lang="en-US" altLang="zh-CN" sz="1200" b="1" i="0" u="none" strike="noStrike" cap="none" normalizeH="0" baseline="0" dirty="0">
                <a:ln>
                  <a:noFill/>
                </a:ln>
                <a:solidFill>
                  <a:schemeClr val="accent5">
                    <a:lumMod val="50000"/>
                  </a:schemeClr>
                </a:solidFill>
                <a:effectLst/>
                <a:latin typeface="Arial" panose="020B0604020202020204" pitchFamily="34" charset="0"/>
              </a:rPr>
              <a:t>&gt;&gt;&gt; Consumer A triggered</a:t>
            </a:r>
            <a:r>
              <a:rPr lang="en-US" altLang="zh-CN" sz="1200" b="1" dirty="0">
                <a:solidFill>
                  <a:schemeClr val="accent5">
                    <a:lumMod val="50000"/>
                  </a:schemeClr>
                </a:solidFill>
                <a:latin typeface="Arial" panose="020B0604020202020204" pitchFamily="34" charset="0"/>
              </a:rPr>
              <a:t> </a:t>
            </a:r>
            <a:r>
              <a:rPr lang="ja-JP" altLang="en-US" sz="1200" b="1" dirty="0">
                <a:solidFill>
                  <a:schemeClr val="accent5">
                    <a:lumMod val="50000"/>
                  </a:schemeClr>
                </a:solidFill>
                <a:latin typeface="Arial" panose="020B0604020202020204" pitchFamily="34" charset="0"/>
              </a:rPr>
              <a:t>　</a:t>
            </a:r>
            <a:endParaRPr kumimoji="0" lang="en-US" altLang="zh-CN" sz="1200" b="1" i="0" u="none" strike="noStrike" cap="none" normalizeH="0" baseline="0" dirty="0">
              <a:ln>
                <a:noFill/>
              </a:ln>
              <a:solidFill>
                <a:schemeClr val="accent5">
                  <a:lumMod val="50000"/>
                </a:schemeClr>
              </a:solidFill>
              <a:effectLst/>
              <a:latin typeface="Arial" panose="020B0604020202020204" pitchFamily="34" charset="0"/>
            </a:endParaRPr>
          </a:p>
        </p:txBody>
      </p:sp>
      <p:sp>
        <p:nvSpPr>
          <p:cNvPr id="3" name="矩形 2">
            <a:extLst>
              <a:ext uri="{FF2B5EF4-FFF2-40B4-BE49-F238E27FC236}">
                <a16:creationId xmlns:a16="http://schemas.microsoft.com/office/drawing/2014/main" id="{00F145D2-0567-E535-70F2-C577AD8FBC70}"/>
              </a:ext>
            </a:extLst>
          </p:cNvPr>
          <p:cNvSpPr/>
          <p:nvPr/>
        </p:nvSpPr>
        <p:spPr>
          <a:xfrm>
            <a:off x="93471" y="959104"/>
            <a:ext cx="11960353" cy="5853933"/>
          </a:xfrm>
          <a:prstGeom prst="rect">
            <a:avLst/>
          </a:prstGeom>
          <a:noFill/>
          <a:ln w="190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a:extLst>
              <a:ext uri="{FF2B5EF4-FFF2-40B4-BE49-F238E27FC236}">
                <a16:creationId xmlns:a16="http://schemas.microsoft.com/office/drawing/2014/main" id="{8249DADD-4CD7-9D1F-FE8E-BC48807BBF9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文本框 7">
            <a:extLst>
              <a:ext uri="{FF2B5EF4-FFF2-40B4-BE49-F238E27FC236}">
                <a16:creationId xmlns:a16="http://schemas.microsoft.com/office/drawing/2014/main" id="{B563F124-FCB9-052C-640A-DB247AF02ED8}"/>
              </a:ext>
            </a:extLst>
          </p:cNvPr>
          <p:cNvSpPr txBox="1"/>
          <p:nvPr/>
        </p:nvSpPr>
        <p:spPr>
          <a:xfrm>
            <a:off x="92365" y="522470"/>
            <a:ext cx="12005058" cy="369332"/>
          </a:xfrm>
          <a:prstGeom prst="rect">
            <a:avLst/>
          </a:prstGeom>
          <a:noFill/>
        </p:spPr>
        <p:txBody>
          <a:bodyPr wrap="square">
            <a:spAutoFit/>
          </a:bodyPr>
          <a:lstStyle/>
          <a:p>
            <a:r>
              <a:rPr lang="zh-CN" altLang="en-US" b="1" dirty="0">
                <a:solidFill>
                  <a:schemeClr val="accent5">
                    <a:lumMod val="50000"/>
                  </a:schemeClr>
                </a:solidFill>
              </a:rPr>
              <a:t>Event を使用して複数の</a:t>
            </a:r>
            <a:r>
              <a:rPr lang="ja-JP" altLang="en-US" sz="1800" b="1" dirty="0">
                <a:solidFill>
                  <a:schemeClr val="accent1">
                    <a:lumMod val="50000"/>
                  </a:schemeClr>
                </a:solidFill>
              </a:rPr>
              <a:t>非同期関数</a:t>
            </a:r>
            <a:r>
              <a:rPr lang="zh-CN" altLang="en-US" b="1" dirty="0">
                <a:solidFill>
                  <a:schemeClr val="accent5">
                    <a:lumMod val="50000"/>
                  </a:schemeClr>
                </a:solidFill>
              </a:rPr>
              <a:t>のスケジュールを同期</a:t>
            </a:r>
            <a:r>
              <a:rPr lang="ja-JP" altLang="en-US" b="1" dirty="0">
                <a:solidFill>
                  <a:schemeClr val="accent5">
                    <a:lumMod val="50000"/>
                  </a:schemeClr>
                </a:solidFill>
              </a:rPr>
              <a:t>する｜</a:t>
            </a:r>
            <a:r>
              <a:rPr lang="zh-CN" altLang="en-US" sz="1600" b="1" dirty="0">
                <a:solidFill>
                  <a:schemeClr val="accent5">
                    <a:lumMod val="50000"/>
                  </a:schemeClr>
                </a:solidFill>
              </a:rPr>
              <a:t> Eventはランニング レースで発砲された銃のようなもの</a:t>
            </a:r>
            <a:endParaRPr lang="zh-CN" altLang="en-US" b="1" dirty="0">
              <a:solidFill>
                <a:schemeClr val="accent5">
                  <a:lumMod val="50000"/>
                </a:schemeClr>
              </a:solidFill>
            </a:endParaRPr>
          </a:p>
        </p:txBody>
      </p:sp>
      <p:sp>
        <p:nvSpPr>
          <p:cNvPr id="9" name="Rectangle 3">
            <a:extLst>
              <a:ext uri="{FF2B5EF4-FFF2-40B4-BE49-F238E27FC236}">
                <a16:creationId xmlns:a16="http://schemas.microsoft.com/office/drawing/2014/main" id="{7A055214-BF7D-316B-1A8C-996E6A41059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BBCE9351-EAF2-11AE-A604-F5B5E5419AB6}"/>
              </a:ext>
            </a:extLst>
          </p:cNvPr>
          <p:cNvSpPr txBox="1"/>
          <p:nvPr/>
        </p:nvSpPr>
        <p:spPr>
          <a:xfrm>
            <a:off x="4799584" y="1943872"/>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イベントを開始させる信号</a:t>
            </a:r>
            <a:endParaRPr lang="zh-CN" altLang="en-US" sz="1200" b="1" dirty="0">
              <a:solidFill>
                <a:schemeClr val="tx1">
                  <a:lumMod val="50000"/>
                  <a:lumOff val="50000"/>
                </a:schemeClr>
              </a:solidFill>
            </a:endParaRPr>
          </a:p>
        </p:txBody>
      </p:sp>
      <p:sp>
        <p:nvSpPr>
          <p:cNvPr id="10" name="文本框 9">
            <a:extLst>
              <a:ext uri="{FF2B5EF4-FFF2-40B4-BE49-F238E27FC236}">
                <a16:creationId xmlns:a16="http://schemas.microsoft.com/office/drawing/2014/main" id="{498B996C-D26A-19DA-22A6-201393600BF0}"/>
              </a:ext>
            </a:extLst>
          </p:cNvPr>
          <p:cNvSpPr txBox="1"/>
          <p:nvPr/>
        </p:nvSpPr>
        <p:spPr>
          <a:xfrm>
            <a:off x="4799584" y="2825218"/>
            <a:ext cx="6018784"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イベントを開始させる信号を待つ、関数がここで実行されると待機する</a:t>
            </a:r>
            <a:endParaRPr lang="zh-CN" altLang="en-US" sz="1200" b="1" dirty="0">
              <a:solidFill>
                <a:schemeClr val="tx1">
                  <a:lumMod val="50000"/>
                  <a:lumOff val="50000"/>
                </a:schemeClr>
              </a:solidFill>
            </a:endParaRPr>
          </a:p>
        </p:txBody>
      </p:sp>
      <p:sp>
        <p:nvSpPr>
          <p:cNvPr id="11" name="文本框 10">
            <a:extLst>
              <a:ext uri="{FF2B5EF4-FFF2-40B4-BE49-F238E27FC236}">
                <a16:creationId xmlns:a16="http://schemas.microsoft.com/office/drawing/2014/main" id="{3EC859D9-8F1F-D232-EADB-AA338EE9C6D4}"/>
              </a:ext>
            </a:extLst>
          </p:cNvPr>
          <p:cNvSpPr txBox="1"/>
          <p:nvPr/>
        </p:nvSpPr>
        <p:spPr>
          <a:xfrm>
            <a:off x="4799584" y="3937781"/>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イベントを開始させる信号を待つ</a:t>
            </a:r>
            <a:endParaRPr lang="zh-CN" altLang="en-US" sz="1200" b="1" dirty="0">
              <a:solidFill>
                <a:schemeClr val="tx1">
                  <a:lumMod val="50000"/>
                  <a:lumOff val="50000"/>
                </a:schemeClr>
              </a:solidFill>
            </a:endParaRPr>
          </a:p>
        </p:txBody>
      </p:sp>
      <p:sp>
        <p:nvSpPr>
          <p:cNvPr id="12" name="文本框 11">
            <a:extLst>
              <a:ext uri="{FF2B5EF4-FFF2-40B4-BE49-F238E27FC236}">
                <a16:creationId xmlns:a16="http://schemas.microsoft.com/office/drawing/2014/main" id="{352ABA67-D161-D05B-2CDF-20E60E55292F}"/>
              </a:ext>
            </a:extLst>
          </p:cNvPr>
          <p:cNvSpPr txBox="1"/>
          <p:nvPr/>
        </p:nvSpPr>
        <p:spPr>
          <a:xfrm>
            <a:off x="4799584" y="3019942"/>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イベントを開始させる信号を受信した後、実行される</a:t>
            </a:r>
            <a:endParaRPr lang="zh-CN" altLang="en-US" sz="1200" b="1" dirty="0">
              <a:solidFill>
                <a:schemeClr val="tx1">
                  <a:lumMod val="50000"/>
                  <a:lumOff val="50000"/>
                </a:schemeClr>
              </a:solidFill>
            </a:endParaRPr>
          </a:p>
        </p:txBody>
      </p:sp>
      <p:sp>
        <p:nvSpPr>
          <p:cNvPr id="13" name="文本框 12">
            <a:extLst>
              <a:ext uri="{FF2B5EF4-FFF2-40B4-BE49-F238E27FC236}">
                <a16:creationId xmlns:a16="http://schemas.microsoft.com/office/drawing/2014/main" id="{BF6EB1F1-85FB-21A3-0CFD-594764AB93AF}"/>
              </a:ext>
            </a:extLst>
          </p:cNvPr>
          <p:cNvSpPr txBox="1"/>
          <p:nvPr/>
        </p:nvSpPr>
        <p:spPr>
          <a:xfrm>
            <a:off x="4799584" y="4116973"/>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イベントを開始させる信号を受信した後、実行される</a:t>
            </a:r>
            <a:endParaRPr lang="zh-CN" altLang="en-US" sz="1200" b="1" dirty="0">
              <a:solidFill>
                <a:schemeClr val="tx1">
                  <a:lumMod val="50000"/>
                  <a:lumOff val="50000"/>
                </a:schemeClr>
              </a:solidFill>
            </a:endParaRPr>
          </a:p>
        </p:txBody>
      </p:sp>
      <p:sp>
        <p:nvSpPr>
          <p:cNvPr id="14" name="文本框 13">
            <a:extLst>
              <a:ext uri="{FF2B5EF4-FFF2-40B4-BE49-F238E27FC236}">
                <a16:creationId xmlns:a16="http://schemas.microsoft.com/office/drawing/2014/main" id="{C9D09AB8-ED31-C4DA-99B6-1920073D678A}"/>
              </a:ext>
            </a:extLst>
          </p:cNvPr>
          <p:cNvSpPr txBox="1"/>
          <p:nvPr/>
        </p:nvSpPr>
        <p:spPr>
          <a:xfrm>
            <a:off x="4799584" y="4498630"/>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イベントを作る</a:t>
            </a:r>
            <a:endParaRPr lang="zh-CN" altLang="en-US" sz="1200" b="1" dirty="0">
              <a:solidFill>
                <a:schemeClr val="tx1">
                  <a:lumMod val="50000"/>
                  <a:lumOff val="50000"/>
                </a:schemeClr>
              </a:solidFill>
            </a:endParaRPr>
          </a:p>
        </p:txBody>
      </p:sp>
      <p:sp>
        <p:nvSpPr>
          <p:cNvPr id="15" name="文本框 14">
            <a:extLst>
              <a:ext uri="{FF2B5EF4-FFF2-40B4-BE49-F238E27FC236}">
                <a16:creationId xmlns:a16="http://schemas.microsoft.com/office/drawing/2014/main" id="{B9A753A0-FCC7-610F-3E79-6FFBF68B6B6C}"/>
              </a:ext>
            </a:extLst>
          </p:cNvPr>
          <p:cNvSpPr txBox="1"/>
          <p:nvPr/>
        </p:nvSpPr>
        <p:spPr>
          <a:xfrm>
            <a:off x="4799584" y="4681587"/>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タスクを作る</a:t>
            </a:r>
            <a:endParaRPr lang="zh-CN" altLang="en-US" sz="1200" b="1" dirty="0">
              <a:solidFill>
                <a:schemeClr val="tx1">
                  <a:lumMod val="50000"/>
                  <a:lumOff val="50000"/>
                </a:schemeClr>
              </a:solidFill>
            </a:endParaRPr>
          </a:p>
        </p:txBody>
      </p:sp>
      <p:sp>
        <p:nvSpPr>
          <p:cNvPr id="16" name="文本框 15">
            <a:extLst>
              <a:ext uri="{FF2B5EF4-FFF2-40B4-BE49-F238E27FC236}">
                <a16:creationId xmlns:a16="http://schemas.microsoft.com/office/drawing/2014/main" id="{F8C9FF67-59BA-55C7-E018-5F30C632369F}"/>
              </a:ext>
            </a:extLst>
          </p:cNvPr>
          <p:cNvSpPr txBox="1"/>
          <p:nvPr/>
        </p:nvSpPr>
        <p:spPr>
          <a:xfrm>
            <a:off x="4799584" y="4861408"/>
            <a:ext cx="416560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イベントループを取得</a:t>
            </a:r>
            <a:endParaRPr lang="zh-CN" altLang="en-US" sz="1200" b="1" dirty="0">
              <a:solidFill>
                <a:schemeClr val="tx1">
                  <a:lumMod val="50000"/>
                  <a:lumOff val="50000"/>
                </a:schemeClr>
              </a:solidFill>
            </a:endParaRPr>
          </a:p>
        </p:txBody>
      </p:sp>
      <p:sp>
        <p:nvSpPr>
          <p:cNvPr id="17" name="文本框 16">
            <a:extLst>
              <a:ext uri="{FF2B5EF4-FFF2-40B4-BE49-F238E27FC236}">
                <a16:creationId xmlns:a16="http://schemas.microsoft.com/office/drawing/2014/main" id="{4865DFE6-0B83-48E5-4EFB-FAA4E94481C2}"/>
              </a:ext>
            </a:extLst>
          </p:cNvPr>
          <p:cNvSpPr txBox="1"/>
          <p:nvPr/>
        </p:nvSpPr>
        <p:spPr>
          <a:xfrm>
            <a:off x="4799584" y="5036835"/>
            <a:ext cx="7051040" cy="276999"/>
          </a:xfrm>
          <a:prstGeom prst="rect">
            <a:avLst/>
          </a:prstGeom>
          <a:noFill/>
        </p:spPr>
        <p:txBody>
          <a:bodyPr wrap="square">
            <a:spAutoFit/>
          </a:bodyPr>
          <a:lstStyle/>
          <a:p>
            <a:pPr marL="285750" indent="-285750">
              <a:buFont typeface="Arial" panose="020B0604020202020204" pitchFamily="34" charset="0"/>
              <a:buChar char="•"/>
            </a:pPr>
            <a:r>
              <a:rPr lang="en-US" altLang="zh-CN" sz="1200" b="1" dirty="0">
                <a:solidFill>
                  <a:schemeClr val="tx1">
                    <a:lumMod val="50000"/>
                    <a:lumOff val="50000"/>
                  </a:schemeClr>
                </a:solidFill>
              </a:rPr>
              <a:t>start</a:t>
            </a:r>
            <a:r>
              <a:rPr lang="ja-JP" altLang="en-US" sz="1200" b="1" dirty="0">
                <a:solidFill>
                  <a:schemeClr val="tx1">
                    <a:lumMod val="50000"/>
                    <a:lumOff val="50000"/>
                  </a:schemeClr>
                </a:solidFill>
              </a:rPr>
              <a:t>関数とイベントをまとめて、新しい呼び出し可能オブジェクト「</a:t>
            </a:r>
            <a:r>
              <a:rPr lang="zh-CN" altLang="zh-CN" sz="1200" b="1" dirty="0">
                <a:solidFill>
                  <a:schemeClr val="tx1">
                    <a:lumMod val="50000"/>
                    <a:lumOff val="50000"/>
                  </a:schemeClr>
                </a:solidFill>
              </a:rPr>
              <a:t>event_start_signal</a:t>
            </a:r>
            <a:r>
              <a:rPr lang="ja-JP" altLang="en-US" sz="1200" b="1" dirty="0">
                <a:solidFill>
                  <a:schemeClr val="tx1">
                    <a:lumMod val="50000"/>
                    <a:lumOff val="50000"/>
                  </a:schemeClr>
                </a:solidFill>
              </a:rPr>
              <a:t>」を作る</a:t>
            </a:r>
            <a:endParaRPr lang="zh-CN" altLang="en-US" sz="1200" b="1" dirty="0">
              <a:solidFill>
                <a:schemeClr val="tx1">
                  <a:lumMod val="50000"/>
                  <a:lumOff val="50000"/>
                </a:schemeClr>
              </a:solidFill>
            </a:endParaRPr>
          </a:p>
        </p:txBody>
      </p:sp>
      <p:sp>
        <p:nvSpPr>
          <p:cNvPr id="18" name="文本框 17">
            <a:extLst>
              <a:ext uri="{FF2B5EF4-FFF2-40B4-BE49-F238E27FC236}">
                <a16:creationId xmlns:a16="http://schemas.microsoft.com/office/drawing/2014/main" id="{BF9AF4D7-27F5-A56F-54D2-5623B112DA95}"/>
              </a:ext>
            </a:extLst>
          </p:cNvPr>
          <p:cNvSpPr txBox="1"/>
          <p:nvPr/>
        </p:nvSpPr>
        <p:spPr>
          <a:xfrm>
            <a:off x="4799584" y="5219792"/>
            <a:ext cx="705104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少し待ってから「</a:t>
            </a:r>
            <a:r>
              <a:rPr lang="zh-CN" altLang="zh-CN" sz="1200" b="1" dirty="0">
                <a:solidFill>
                  <a:schemeClr val="tx1">
                    <a:lumMod val="50000"/>
                    <a:lumOff val="50000"/>
                  </a:schemeClr>
                </a:solidFill>
              </a:rPr>
              <a:t>event_start_signal</a:t>
            </a:r>
            <a:r>
              <a:rPr lang="ja-JP" altLang="en-US" sz="1200" b="1" dirty="0">
                <a:solidFill>
                  <a:schemeClr val="tx1">
                    <a:lumMod val="50000"/>
                    <a:lumOff val="50000"/>
                  </a:schemeClr>
                </a:solidFill>
              </a:rPr>
              <a:t>」がイベントループ内の非同期関数に送信される</a:t>
            </a:r>
            <a:endParaRPr lang="zh-CN" altLang="en-US" sz="1200" b="1" dirty="0">
              <a:solidFill>
                <a:schemeClr val="tx1">
                  <a:lumMod val="50000"/>
                  <a:lumOff val="50000"/>
                </a:schemeClr>
              </a:solidFill>
            </a:endParaRPr>
          </a:p>
        </p:txBody>
      </p:sp>
      <p:sp>
        <p:nvSpPr>
          <p:cNvPr id="19" name="文本框 18">
            <a:extLst>
              <a:ext uri="{FF2B5EF4-FFF2-40B4-BE49-F238E27FC236}">
                <a16:creationId xmlns:a16="http://schemas.microsoft.com/office/drawing/2014/main" id="{45B55D8F-229A-70F0-1E29-7967AE656BAF}"/>
              </a:ext>
            </a:extLst>
          </p:cNvPr>
          <p:cNvSpPr txBox="1"/>
          <p:nvPr/>
        </p:nvSpPr>
        <p:spPr>
          <a:xfrm>
            <a:off x="4799584" y="5425593"/>
            <a:ext cx="7051040" cy="276999"/>
          </a:xfrm>
          <a:prstGeom prst="rect">
            <a:avLst/>
          </a:prstGeom>
          <a:noFill/>
        </p:spPr>
        <p:txBody>
          <a:bodyPr wrap="square">
            <a:spAutoFit/>
          </a:bodyPr>
          <a:lstStyle/>
          <a:p>
            <a:pPr marL="285750" indent="-285750">
              <a:buFont typeface="Arial" panose="020B0604020202020204" pitchFamily="34" charset="0"/>
              <a:buChar char="•"/>
            </a:pPr>
            <a:r>
              <a:rPr lang="ja-JP" altLang="en-US" sz="1200" b="1" dirty="0">
                <a:solidFill>
                  <a:schemeClr val="tx1">
                    <a:lumMod val="50000"/>
                    <a:lumOff val="50000"/>
                  </a:schemeClr>
                </a:solidFill>
              </a:rPr>
              <a:t>タスクが完了するまで実行</a:t>
            </a:r>
            <a:endParaRPr lang="zh-CN" altLang="en-US" sz="1200" b="1" dirty="0">
              <a:solidFill>
                <a:schemeClr val="tx1">
                  <a:lumMod val="50000"/>
                  <a:lumOff val="50000"/>
                </a:schemeClr>
              </a:solidFill>
            </a:endParaRPr>
          </a:p>
        </p:txBody>
      </p:sp>
      <p:sp>
        <p:nvSpPr>
          <p:cNvPr id="21" name="文本框 20">
            <a:extLst>
              <a:ext uri="{FF2B5EF4-FFF2-40B4-BE49-F238E27FC236}">
                <a16:creationId xmlns:a16="http://schemas.microsoft.com/office/drawing/2014/main" id="{9FD323EF-BAD5-3154-D0F4-862F2E098953}"/>
              </a:ext>
            </a:extLst>
          </p:cNvPr>
          <p:cNvSpPr txBox="1"/>
          <p:nvPr/>
        </p:nvSpPr>
        <p:spPr>
          <a:xfrm>
            <a:off x="2411128" y="5769894"/>
            <a:ext cx="5025427" cy="276999"/>
          </a:xfrm>
          <a:prstGeom prst="rect">
            <a:avLst/>
          </a:prstGeom>
          <a:noFill/>
        </p:spPr>
        <p:txBody>
          <a:bodyPr wrap="square">
            <a:spAutoFit/>
          </a:bodyPr>
          <a:lstStyle/>
          <a:p>
            <a:r>
              <a:rPr lang="en-US" altLang="ja-JP" sz="1200" b="1" dirty="0">
                <a:solidFill>
                  <a:schemeClr val="tx1">
                    <a:lumMod val="65000"/>
                    <a:lumOff val="35000"/>
                  </a:schemeClr>
                </a:solidFill>
              </a:rPr>
              <a:t>#</a:t>
            </a:r>
            <a:r>
              <a:rPr lang="ja-JP" altLang="en-US" sz="1200" b="1" dirty="0">
                <a:solidFill>
                  <a:schemeClr val="tx1">
                    <a:lumMod val="65000"/>
                    <a:lumOff val="35000"/>
                  </a:schemeClr>
                </a:solidFill>
              </a:rPr>
              <a:t>「</a:t>
            </a:r>
            <a:r>
              <a:rPr lang="en-US" altLang="zh-CN" sz="1200" b="1" dirty="0">
                <a:solidFill>
                  <a:schemeClr val="tx1">
                    <a:lumMod val="65000"/>
                    <a:lumOff val="35000"/>
                  </a:schemeClr>
                </a:solidFill>
              </a:rPr>
              <a:t>Consumer B</a:t>
            </a:r>
            <a:r>
              <a:rPr lang="ja-JP" altLang="en-US" sz="1200" b="1" dirty="0">
                <a:solidFill>
                  <a:schemeClr val="tx1">
                    <a:lumMod val="65000"/>
                    <a:lumOff val="35000"/>
                  </a:schemeClr>
                </a:solidFill>
              </a:rPr>
              <a:t>」 は「</a:t>
            </a:r>
            <a:r>
              <a:rPr lang="zh-CN" altLang="zh-CN" sz="1200" b="1" dirty="0">
                <a:solidFill>
                  <a:schemeClr val="tx1">
                    <a:lumMod val="65000"/>
                    <a:lumOff val="35000"/>
                  </a:schemeClr>
                </a:solidFill>
              </a:rPr>
              <a:t>event_start_signal</a:t>
            </a:r>
            <a:r>
              <a:rPr lang="ja-JP" altLang="en-US" sz="1200" b="1" dirty="0">
                <a:solidFill>
                  <a:schemeClr val="tx1">
                    <a:lumMod val="65000"/>
                    <a:lumOff val="35000"/>
                  </a:schemeClr>
                </a:solidFill>
              </a:rPr>
              <a:t>」</a:t>
            </a:r>
            <a:r>
              <a:rPr lang="ja-JP" altLang="en-US" sz="1200" b="1" dirty="0">
                <a:solidFill>
                  <a:schemeClr val="tx1">
                    <a:lumMod val="65000"/>
                    <a:lumOff val="35000"/>
                  </a:schemeClr>
                </a:solidFill>
                <a:latin typeface="Arial" panose="020B0604020202020204" pitchFamily="34" charset="0"/>
              </a:rPr>
              <a:t>を待っている</a:t>
            </a:r>
            <a:endParaRPr lang="zh-CN" altLang="en-US" sz="1200" b="1" dirty="0">
              <a:solidFill>
                <a:schemeClr val="tx1">
                  <a:lumMod val="65000"/>
                  <a:lumOff val="35000"/>
                </a:schemeClr>
              </a:solidFill>
            </a:endParaRPr>
          </a:p>
        </p:txBody>
      </p:sp>
      <p:sp>
        <p:nvSpPr>
          <p:cNvPr id="22" name="文本框 21">
            <a:extLst>
              <a:ext uri="{FF2B5EF4-FFF2-40B4-BE49-F238E27FC236}">
                <a16:creationId xmlns:a16="http://schemas.microsoft.com/office/drawing/2014/main" id="{05B44D5B-A100-5399-475C-CFB375E8C2B5}"/>
              </a:ext>
            </a:extLst>
          </p:cNvPr>
          <p:cNvSpPr txBox="1"/>
          <p:nvPr/>
        </p:nvSpPr>
        <p:spPr>
          <a:xfrm>
            <a:off x="2411128" y="5952851"/>
            <a:ext cx="5411607" cy="276999"/>
          </a:xfrm>
          <a:prstGeom prst="rect">
            <a:avLst/>
          </a:prstGeom>
          <a:noFill/>
        </p:spPr>
        <p:txBody>
          <a:bodyPr wrap="square">
            <a:spAutoFit/>
          </a:bodyPr>
          <a:lstStyle/>
          <a:p>
            <a:r>
              <a:rPr lang="en-US" altLang="ja-JP" sz="1200" b="1" dirty="0">
                <a:solidFill>
                  <a:schemeClr val="tx1">
                    <a:lumMod val="65000"/>
                    <a:lumOff val="35000"/>
                  </a:schemeClr>
                </a:solidFill>
              </a:rPr>
              <a:t>#</a:t>
            </a:r>
            <a:r>
              <a:rPr lang="ja-JP" altLang="en-US" sz="1200" b="1" dirty="0">
                <a:solidFill>
                  <a:schemeClr val="tx1">
                    <a:lumMod val="65000"/>
                    <a:lumOff val="35000"/>
                  </a:schemeClr>
                </a:solidFill>
              </a:rPr>
              <a:t>「</a:t>
            </a:r>
            <a:r>
              <a:rPr lang="en-US" altLang="zh-CN" sz="1200" b="1" dirty="0">
                <a:solidFill>
                  <a:schemeClr val="tx1">
                    <a:lumMod val="65000"/>
                    <a:lumOff val="35000"/>
                  </a:schemeClr>
                </a:solidFill>
              </a:rPr>
              <a:t>Consumer A</a:t>
            </a:r>
            <a:r>
              <a:rPr lang="ja-JP" altLang="en-US" sz="1200" b="1" dirty="0">
                <a:solidFill>
                  <a:schemeClr val="tx1">
                    <a:lumMod val="65000"/>
                    <a:lumOff val="35000"/>
                  </a:schemeClr>
                </a:solidFill>
              </a:rPr>
              <a:t>」 は「</a:t>
            </a:r>
            <a:r>
              <a:rPr lang="zh-CN" altLang="zh-CN" sz="1200" b="1" dirty="0">
                <a:solidFill>
                  <a:schemeClr val="tx1">
                    <a:lumMod val="65000"/>
                    <a:lumOff val="35000"/>
                  </a:schemeClr>
                </a:solidFill>
              </a:rPr>
              <a:t>event_start_signal</a:t>
            </a:r>
            <a:r>
              <a:rPr lang="ja-JP" altLang="en-US" sz="1200" b="1" dirty="0">
                <a:solidFill>
                  <a:schemeClr val="tx1">
                    <a:lumMod val="65000"/>
                    <a:lumOff val="35000"/>
                  </a:schemeClr>
                </a:solidFill>
              </a:rPr>
              <a:t>」</a:t>
            </a:r>
            <a:r>
              <a:rPr lang="ja-JP" altLang="en-US" sz="1200" b="1" dirty="0">
                <a:solidFill>
                  <a:schemeClr val="tx1">
                    <a:lumMod val="65000"/>
                    <a:lumOff val="35000"/>
                  </a:schemeClr>
                </a:solidFill>
                <a:latin typeface="Arial" panose="020B0604020202020204" pitchFamily="34" charset="0"/>
              </a:rPr>
              <a:t>を待っている</a:t>
            </a:r>
            <a:endParaRPr lang="zh-CN" altLang="en-US" sz="1200" b="1" dirty="0">
              <a:solidFill>
                <a:schemeClr val="tx1">
                  <a:lumMod val="65000"/>
                  <a:lumOff val="35000"/>
                </a:schemeClr>
              </a:solidFill>
            </a:endParaRPr>
          </a:p>
        </p:txBody>
      </p:sp>
      <p:sp>
        <p:nvSpPr>
          <p:cNvPr id="23" name="文本框 22">
            <a:extLst>
              <a:ext uri="{FF2B5EF4-FFF2-40B4-BE49-F238E27FC236}">
                <a16:creationId xmlns:a16="http://schemas.microsoft.com/office/drawing/2014/main" id="{6FC5CB5B-0105-6093-1B0F-7B015106F1D1}"/>
              </a:ext>
            </a:extLst>
          </p:cNvPr>
          <p:cNvSpPr txBox="1"/>
          <p:nvPr/>
        </p:nvSpPr>
        <p:spPr>
          <a:xfrm>
            <a:off x="2411128" y="6132672"/>
            <a:ext cx="4611299" cy="276999"/>
          </a:xfrm>
          <a:prstGeom prst="rect">
            <a:avLst/>
          </a:prstGeom>
          <a:noFill/>
        </p:spPr>
        <p:txBody>
          <a:bodyPr wrap="square">
            <a:spAutoFit/>
          </a:bodyPr>
          <a:lstStyle/>
          <a:p>
            <a:r>
              <a:rPr lang="en-US" altLang="ja-JP" sz="1200" b="1" dirty="0">
                <a:solidFill>
                  <a:schemeClr val="tx1">
                    <a:lumMod val="65000"/>
                    <a:lumOff val="35000"/>
                  </a:schemeClr>
                </a:solidFill>
              </a:rPr>
              <a:t>#</a:t>
            </a:r>
            <a:r>
              <a:rPr lang="ja-JP" altLang="en-US" sz="1200" b="1" dirty="0">
                <a:solidFill>
                  <a:schemeClr val="tx1">
                    <a:lumMod val="65000"/>
                    <a:lumOff val="35000"/>
                  </a:schemeClr>
                </a:solidFill>
              </a:rPr>
              <a:t>「</a:t>
            </a:r>
            <a:r>
              <a:rPr lang="zh-CN" altLang="zh-CN" sz="1200" b="1" dirty="0">
                <a:solidFill>
                  <a:schemeClr val="tx1">
                    <a:lumMod val="65000"/>
                    <a:lumOff val="35000"/>
                  </a:schemeClr>
                </a:solidFill>
              </a:rPr>
              <a:t>event_start_signal</a:t>
            </a:r>
            <a:r>
              <a:rPr lang="ja-JP" altLang="en-US" sz="1200" b="1" dirty="0">
                <a:solidFill>
                  <a:schemeClr val="tx1">
                    <a:lumMod val="65000"/>
                    <a:lumOff val="35000"/>
                  </a:schemeClr>
                </a:solidFill>
              </a:rPr>
              <a:t>」</a:t>
            </a:r>
            <a:r>
              <a:rPr kumimoji="0" lang="ja-JP" altLang="en-US" sz="1200" b="1" i="0" u="none" strike="noStrike" cap="none" normalizeH="0" baseline="0" dirty="0">
                <a:ln>
                  <a:noFill/>
                </a:ln>
                <a:solidFill>
                  <a:schemeClr val="tx1">
                    <a:lumMod val="65000"/>
                    <a:lumOff val="35000"/>
                  </a:schemeClr>
                </a:solidFill>
                <a:effectLst/>
                <a:latin typeface="Arial" panose="020B0604020202020204" pitchFamily="34" charset="0"/>
              </a:rPr>
              <a:t>が各非同期関数に送信された</a:t>
            </a:r>
            <a:endParaRPr lang="zh-CN" altLang="en-US" sz="1200" b="1" dirty="0">
              <a:solidFill>
                <a:schemeClr val="tx1">
                  <a:lumMod val="65000"/>
                  <a:lumOff val="35000"/>
                </a:schemeClr>
              </a:solidFill>
            </a:endParaRPr>
          </a:p>
        </p:txBody>
      </p:sp>
      <p:sp>
        <p:nvSpPr>
          <p:cNvPr id="24" name="文本框 23">
            <a:extLst>
              <a:ext uri="{FF2B5EF4-FFF2-40B4-BE49-F238E27FC236}">
                <a16:creationId xmlns:a16="http://schemas.microsoft.com/office/drawing/2014/main" id="{9BA8A7FE-A9E5-9193-2076-16494BFCE049}"/>
              </a:ext>
            </a:extLst>
          </p:cNvPr>
          <p:cNvSpPr txBox="1"/>
          <p:nvPr/>
        </p:nvSpPr>
        <p:spPr>
          <a:xfrm>
            <a:off x="2411128" y="6335530"/>
            <a:ext cx="4611299" cy="276999"/>
          </a:xfrm>
          <a:prstGeom prst="rect">
            <a:avLst/>
          </a:prstGeom>
          <a:noFill/>
        </p:spPr>
        <p:txBody>
          <a:bodyPr wrap="square">
            <a:spAutoFit/>
          </a:bodyPr>
          <a:lstStyle/>
          <a:p>
            <a:r>
              <a:rPr lang="en-US" altLang="ja-JP" sz="1200" b="1" dirty="0">
                <a:solidFill>
                  <a:schemeClr val="tx1">
                    <a:lumMod val="65000"/>
                    <a:lumOff val="35000"/>
                  </a:schemeClr>
                </a:solidFill>
              </a:rPr>
              <a:t>#</a:t>
            </a:r>
            <a:r>
              <a:rPr lang="ja-JP" altLang="en-US" sz="1200" b="1" dirty="0">
                <a:solidFill>
                  <a:schemeClr val="tx1">
                    <a:lumMod val="65000"/>
                    <a:lumOff val="35000"/>
                  </a:schemeClr>
                </a:solidFill>
              </a:rPr>
              <a:t>「</a:t>
            </a:r>
            <a:r>
              <a:rPr lang="en-US" altLang="zh-CN" sz="1200" b="1" dirty="0">
                <a:solidFill>
                  <a:schemeClr val="tx1">
                    <a:lumMod val="65000"/>
                    <a:lumOff val="35000"/>
                  </a:schemeClr>
                </a:solidFill>
              </a:rPr>
              <a:t>Consumer B</a:t>
            </a:r>
            <a:r>
              <a:rPr lang="ja-JP" altLang="en-US" sz="1200" b="1" dirty="0">
                <a:solidFill>
                  <a:schemeClr val="tx1">
                    <a:lumMod val="65000"/>
                    <a:lumOff val="35000"/>
                  </a:schemeClr>
                </a:solidFill>
              </a:rPr>
              <a:t>」</a:t>
            </a:r>
            <a:r>
              <a:rPr kumimoji="0" lang="ja-JP" altLang="en-US" sz="1200" b="1" i="0" u="none" strike="noStrike" cap="none" normalizeH="0" baseline="0" dirty="0">
                <a:ln>
                  <a:noFill/>
                </a:ln>
                <a:solidFill>
                  <a:schemeClr val="tx1">
                    <a:lumMod val="65000"/>
                    <a:lumOff val="35000"/>
                  </a:schemeClr>
                </a:solidFill>
                <a:effectLst/>
                <a:latin typeface="Arial" panose="020B0604020202020204" pitchFamily="34" charset="0"/>
              </a:rPr>
              <a:t>が引き起こされた</a:t>
            </a:r>
            <a:endParaRPr lang="zh-CN" altLang="en-US" sz="1200" b="1" dirty="0">
              <a:solidFill>
                <a:schemeClr val="tx1">
                  <a:lumMod val="65000"/>
                  <a:lumOff val="35000"/>
                </a:schemeClr>
              </a:solidFill>
            </a:endParaRPr>
          </a:p>
        </p:txBody>
      </p:sp>
      <p:sp>
        <p:nvSpPr>
          <p:cNvPr id="25" name="文本框 24">
            <a:extLst>
              <a:ext uri="{FF2B5EF4-FFF2-40B4-BE49-F238E27FC236}">
                <a16:creationId xmlns:a16="http://schemas.microsoft.com/office/drawing/2014/main" id="{1363F2E5-07E3-88ED-00EE-9E54D9CCC4C2}"/>
              </a:ext>
            </a:extLst>
          </p:cNvPr>
          <p:cNvSpPr txBox="1"/>
          <p:nvPr/>
        </p:nvSpPr>
        <p:spPr>
          <a:xfrm>
            <a:off x="2411128" y="6512740"/>
            <a:ext cx="4611299" cy="276999"/>
          </a:xfrm>
          <a:prstGeom prst="rect">
            <a:avLst/>
          </a:prstGeom>
          <a:noFill/>
        </p:spPr>
        <p:txBody>
          <a:bodyPr wrap="square">
            <a:spAutoFit/>
          </a:bodyPr>
          <a:lstStyle/>
          <a:p>
            <a:r>
              <a:rPr lang="en-US" altLang="ja-JP" sz="1200" b="1" dirty="0">
                <a:solidFill>
                  <a:schemeClr val="tx1">
                    <a:lumMod val="65000"/>
                    <a:lumOff val="35000"/>
                  </a:schemeClr>
                </a:solidFill>
              </a:rPr>
              <a:t>#</a:t>
            </a:r>
            <a:r>
              <a:rPr lang="ja-JP" altLang="en-US" sz="1200" b="1" dirty="0">
                <a:solidFill>
                  <a:schemeClr val="tx1">
                    <a:lumMod val="65000"/>
                    <a:lumOff val="35000"/>
                  </a:schemeClr>
                </a:solidFill>
              </a:rPr>
              <a:t>「</a:t>
            </a:r>
            <a:r>
              <a:rPr lang="en-US" altLang="zh-CN" sz="1200" b="1" dirty="0">
                <a:solidFill>
                  <a:schemeClr val="tx1">
                    <a:lumMod val="65000"/>
                    <a:lumOff val="35000"/>
                  </a:schemeClr>
                </a:solidFill>
              </a:rPr>
              <a:t>Consumer A</a:t>
            </a:r>
            <a:r>
              <a:rPr lang="ja-JP" altLang="en-US" sz="1200" b="1" dirty="0">
                <a:solidFill>
                  <a:schemeClr val="tx1">
                    <a:lumMod val="65000"/>
                    <a:lumOff val="35000"/>
                  </a:schemeClr>
                </a:solidFill>
              </a:rPr>
              <a:t>」</a:t>
            </a:r>
            <a:r>
              <a:rPr kumimoji="0" lang="ja-JP" altLang="en-US" sz="1200" b="1" i="0" u="none" strike="noStrike" cap="none" normalizeH="0" baseline="0" dirty="0">
                <a:ln>
                  <a:noFill/>
                </a:ln>
                <a:solidFill>
                  <a:schemeClr val="tx1">
                    <a:lumMod val="65000"/>
                    <a:lumOff val="35000"/>
                  </a:schemeClr>
                </a:solidFill>
                <a:effectLst/>
                <a:latin typeface="Arial" panose="020B0604020202020204" pitchFamily="34" charset="0"/>
              </a:rPr>
              <a:t>が引き起こされた</a:t>
            </a:r>
            <a:endParaRPr lang="zh-CN" altLang="en-US" sz="1200" b="1" dirty="0">
              <a:solidFill>
                <a:schemeClr val="tx1">
                  <a:lumMod val="65000"/>
                  <a:lumOff val="35000"/>
                </a:schemeClr>
              </a:solidFill>
            </a:endParaRPr>
          </a:p>
        </p:txBody>
      </p:sp>
    </p:spTree>
    <p:extLst>
      <p:ext uri="{BB962C8B-B14F-4D97-AF65-F5344CB8AC3E}">
        <p14:creationId xmlns:p14="http://schemas.microsoft.com/office/powerpoint/2010/main" val="1633725730"/>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uraido">
      <a:majorFont>
        <a:latin typeface="Times New Roman"/>
        <a:ea typeface="Yu Mincho"/>
        <a:cs typeface=""/>
      </a:majorFont>
      <a:minorFont>
        <a:latin typeface="Times New Roman"/>
        <a:ea typeface="Yu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アーバン">
  <a:themeElements>
    <a:clrScheme name="アーバン">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B547B8"/>
      </a:hlink>
      <a:folHlink>
        <a:srgbClr val="438255"/>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アーバン">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100000" r="280000" b="28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100000" r="280000" b="280000"/>
          </a:path>
        </a:gradFill>
      </a:fillStyleLst>
      <a:lnStyleLst>
        <a:ln w="4444"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93000"/>
                <a:satMod val="200000"/>
              </a:schemeClr>
            </a:gs>
            <a:gs pos="80000">
              <a:schemeClr val="phClr">
                <a:shade val="55000"/>
                <a:satMod val="175000"/>
              </a:schemeClr>
            </a:gs>
            <a:gs pos="100000">
              <a:schemeClr val="phClr">
                <a:shade val="37000"/>
                <a:satMod val="175000"/>
              </a:schemeClr>
            </a:gs>
          </a:gsLst>
          <a:lin ang="5400000" scaled="0"/>
        </a:gradFill>
        <a:blipFill>
          <a:blip xmlns:r="http://schemas.openxmlformats.org/officeDocument/2006/relationships" r:embed="rId1">
            <a:duotone>
              <a:schemeClr val="phClr">
                <a:shade val="70000"/>
              </a:schemeClr>
              <a:schemeClr val="phClr">
                <a:tint val="80000"/>
                <a:satMod val="120000"/>
              </a:schemeClr>
            </a:duotone>
          </a:blip>
          <a:tile tx="0" ty="0" sx="85000" sy="85000" flip="none" algn="t"/>
        </a:blipFill>
      </a:bgFillStyleLst>
    </a:fmtScheme>
  </a:themeElements>
  <a:objectDefaults>
    <a:spDef>
      <a:spPr>
        <a:ln w="28575">
          <a:solidFill>
            <a:schemeClr val="tx1"/>
          </a:solidFill>
          <a:tailEnd type="none"/>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w="28575">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kumimoji="1" sz="20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23606</TotalTime>
  <Words>5631</Words>
  <Application>Microsoft Office PowerPoint</Application>
  <PresentationFormat>宽屏</PresentationFormat>
  <Paragraphs>507</Paragraphs>
  <Slides>27</Slides>
  <Notes>26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27</vt:i4>
      </vt:variant>
    </vt:vector>
  </HeadingPairs>
  <TitlesOfParts>
    <vt:vector size="43" baseType="lpstr">
      <vt:lpstr>Arial Unicode MS</vt:lpstr>
      <vt:lpstr>Helvetica Neue</vt:lpstr>
      <vt:lpstr>MS Gothic</vt:lpstr>
      <vt:lpstr>MS PGothic</vt:lpstr>
      <vt:lpstr>YakuHanJPs</vt:lpstr>
      <vt:lpstr>Yu Mincho</vt:lpstr>
      <vt:lpstr>等线</vt:lpstr>
      <vt:lpstr>Arial</vt:lpstr>
      <vt:lpstr>Arial</vt:lpstr>
      <vt:lpstr>Calibri</vt:lpstr>
      <vt:lpstr>Georgia</vt:lpstr>
      <vt:lpstr>Times New Roman</vt:lpstr>
      <vt:lpstr>Wingdings</vt:lpstr>
      <vt:lpstr>Wingdings 2</vt:lpstr>
      <vt:lpstr>Office 主题​​</vt:lpstr>
      <vt:lpstr>アーバン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Suuuu uuuuu</dc:creator>
  <cp:lastModifiedBy>Suuuu uuuuu</cp:lastModifiedBy>
  <cp:revision>470</cp:revision>
  <dcterms:created xsi:type="dcterms:W3CDTF">2021-04-10T03:46:49Z</dcterms:created>
  <dcterms:modified xsi:type="dcterms:W3CDTF">2022-08-19T00:08:38Z</dcterms:modified>
</cp:coreProperties>
</file>