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各イベントループ</a:t>
            </a:r>
            <a:r>
              <a:rPr lang="en-US" altLang="ja-JP" sz="1400" dirty="0"/>
              <a:t>(event loop)</a:t>
            </a:r>
            <a:r>
              <a:rPr lang="ja-JP" altLang="en-US" sz="1400" dirty="0"/>
              <a:t>には、</a:t>
            </a:r>
            <a:r>
              <a:rPr lang="en-US" altLang="ja-JP" sz="1400" dirty="0"/>
              <a:t> </a:t>
            </a:r>
            <a:r>
              <a:rPr lang="en-US" altLang="ja-JP" sz="1400" b="1" dirty="0" err="1"/>
              <a:t>set_default_executor</a:t>
            </a:r>
            <a:r>
              <a:rPr lang="en-US" altLang="ja-JP" sz="1400" b="1" dirty="0"/>
              <a:t>() </a:t>
            </a:r>
            <a:r>
              <a:rPr lang="ja-JP" altLang="en-US" sz="1400" dirty="0"/>
              <a:t>メソッドを使用してデフォルトで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を設定することができる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41638" y="870716"/>
            <a:ext cx="9262091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on!'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一つ目の引数は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にしてデフォルトの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を使用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set_default_executor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デフォルトの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Executors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を設定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'jack'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442623" y="910435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3.016918182373047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B4AFDE4-5433-C883-B971-2C93B32B4B98}"/>
              </a:ext>
            </a:extLst>
          </p:cNvPr>
          <p:cNvSpPr txBox="1"/>
          <p:nvPr/>
        </p:nvSpPr>
        <p:spPr>
          <a:xfrm>
            <a:off x="9254489" y="3562961"/>
            <a:ext cx="3048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先に動くのは</a:t>
            </a:r>
            <a:r>
              <a:rPr lang="en-US" altLang="ja-JP" sz="1100" dirty="0"/>
              <a:t>j</a:t>
            </a:r>
            <a:r>
              <a:rPr lang="en-US" altLang="zh-CN" sz="1100" dirty="0"/>
              <a:t>ack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r>
              <a:rPr lang="ja-JP" altLang="en-US" sz="1100" dirty="0"/>
              <a:t>でも先に結果を出るのは</a:t>
            </a:r>
            <a:r>
              <a:rPr lang="en-US" altLang="ja-JP" sz="1100" dirty="0"/>
              <a:t>rose</a:t>
            </a:r>
            <a:r>
              <a:rPr lang="ja-JP" altLang="en-US" sz="1100" dirty="0"/>
              <a:t>タスク</a:t>
            </a:r>
            <a:endParaRPr lang="en-US" altLang="ja-JP" sz="1100" dirty="0"/>
          </a:p>
          <a:p>
            <a:endParaRPr lang="en-US" altLang="zh-CN" sz="1100" dirty="0"/>
          </a:p>
          <a:p>
            <a:r>
              <a:rPr lang="ja-JP" altLang="en-US" sz="1100" dirty="0"/>
              <a:t>原因：</a:t>
            </a:r>
            <a:endParaRPr lang="en-US" altLang="ja-JP" sz="1100" dirty="0"/>
          </a:p>
          <a:p>
            <a:r>
              <a:rPr lang="ja-JP" altLang="en-US" sz="1100" dirty="0"/>
              <a:t>タスク</a:t>
            </a:r>
            <a:r>
              <a:rPr lang="en-US" altLang="ja-JP" sz="1100" dirty="0"/>
              <a:t>jack</a:t>
            </a:r>
            <a:r>
              <a:rPr lang="ja-JP" altLang="en-US" sz="1100" dirty="0"/>
              <a:t>とタスク</a:t>
            </a:r>
            <a:r>
              <a:rPr lang="en-US" altLang="ja-JP" sz="1100" dirty="0"/>
              <a:t>rose</a:t>
            </a:r>
            <a:r>
              <a:rPr lang="ja-JP" altLang="en-US" sz="1100" dirty="0"/>
              <a:t>は二つのスレッド</a:t>
            </a:r>
            <a:endParaRPr lang="en-US" altLang="ja-JP" sz="1100" dirty="0"/>
          </a:p>
          <a:p>
            <a:r>
              <a:rPr lang="ja-JP" altLang="en-US" sz="1100" dirty="0"/>
              <a:t>スレッドプールで関数を実行する場合</a:t>
            </a:r>
            <a:endParaRPr lang="en-US" altLang="ja-JP" sz="1100" dirty="0"/>
          </a:p>
          <a:p>
            <a:r>
              <a:rPr lang="ja-JP" altLang="en-US" sz="1100" dirty="0"/>
              <a:t>どのスレッドが先にタスクを完了するかには、</a:t>
            </a:r>
            <a:endParaRPr lang="en-US" altLang="ja-JP" sz="1100" dirty="0"/>
          </a:p>
          <a:p>
            <a:r>
              <a:rPr lang="en-US" altLang="ja-JP" sz="1100" dirty="0"/>
              <a:t>OS</a:t>
            </a:r>
            <a:r>
              <a:rPr lang="ja-JP" altLang="en-US" sz="1100" dirty="0"/>
              <a:t>のスレッドスケジューリングポリシーと</a:t>
            </a:r>
            <a:endParaRPr lang="en-US" altLang="ja-JP" sz="1100" dirty="0"/>
          </a:p>
          <a:p>
            <a:r>
              <a:rPr lang="ja-JP" altLang="en-US" sz="1100" dirty="0"/>
              <a:t>現在のシステム負荷に依存する。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たとえ </a:t>
            </a:r>
            <a:r>
              <a:rPr lang="en-US" altLang="ja-JP" sz="1100" dirty="0"/>
              <a:t>jack </a:t>
            </a:r>
            <a:r>
              <a:rPr lang="ja-JP" altLang="en-US" sz="1100" dirty="0"/>
              <a:t>タスクが先に開始されたとしても</a:t>
            </a:r>
            <a:endParaRPr lang="en-US" altLang="ja-JP" sz="1100" dirty="0"/>
          </a:p>
          <a:p>
            <a:r>
              <a:rPr lang="en-US" altLang="ja-JP" sz="1100" dirty="0"/>
              <a:t>rose </a:t>
            </a:r>
            <a:r>
              <a:rPr lang="ja-JP" altLang="en-US" sz="1100" dirty="0"/>
              <a:t>のタスクが先に完了する可能性がある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842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79044" y="562939"/>
            <a:ext cx="11603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の中に二種類の</a:t>
            </a:r>
            <a:r>
              <a:rPr lang="en-US" altLang="zh-CN" sz="1400" b="1" dirty="0"/>
              <a:t>Executors</a:t>
            </a:r>
            <a:r>
              <a:rPr lang="ja-JP" altLang="en-US" sz="1400" dirty="0"/>
              <a:t>があって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スレッドプール</a:t>
            </a:r>
            <a:r>
              <a:rPr lang="en-US" altLang="zh-CN" sz="14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4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と</a:t>
            </a:r>
            <a:r>
              <a:rPr lang="en-US" altLang="ja-JP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プロセスプール</a:t>
            </a:r>
            <a:r>
              <a:rPr lang="en-US" altLang="ja-JP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153690" y="870716"/>
            <a:ext cx="926209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0B623D-D174-11F6-CFB0-CFB889C15F4C}"/>
              </a:ext>
            </a:extLst>
          </p:cNvPr>
          <p:cNvSpPr txBox="1"/>
          <p:nvPr/>
        </p:nvSpPr>
        <p:spPr>
          <a:xfrm>
            <a:off x="79044" y="1330748"/>
            <a:ext cx="530932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endParaRPr lang="en-US" altLang="zh-CN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267F99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スレッドプールを使ってマルチスレッドを作ってタスクに割り当てる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ネットワーク、ファイルの書き込み、読み込みなどの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IO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スレッドプールのスレッド数を指定できる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スレッド数は３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スレッド数は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5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27B7E2-226E-1713-1CE3-049822BB90AC}"/>
              </a:ext>
            </a:extLst>
          </p:cNvPr>
          <p:cNvSpPr txBox="1"/>
          <p:nvPr/>
        </p:nvSpPr>
        <p:spPr>
          <a:xfrm>
            <a:off x="5708002" y="1330748"/>
            <a:ext cx="6095221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ja-JP" sz="18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プロセスプールを使ってマルチプロセスを作ってタスクに割り当てる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計算処理などの</a:t>
            </a:r>
            <a:r>
              <a:rPr lang="en-US" altLang="ja-JP" sz="1400" dirty="0"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に負担にかかる作業に適する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プロセスプールのプロセス数を指定できる</a:t>
            </a: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引数　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デフォルト：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altLang="zh-CN" sz="12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int | None = None</a:t>
            </a:r>
          </a:p>
          <a:p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指定されたする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プロセス数は３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executor_1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max_workers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zh-CN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指定しない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プロセス数は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 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executor_2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61CC57-3A08-ED4A-05EC-DED17CD1CC51}"/>
              </a:ext>
            </a:extLst>
          </p:cNvPr>
          <p:cNvCxnSpPr>
            <a:cxnSpLocks/>
          </p:cNvCxnSpPr>
          <p:nvPr/>
        </p:nvCxnSpPr>
        <p:spPr>
          <a:xfrm>
            <a:off x="5548184" y="1330748"/>
            <a:ext cx="0" cy="38472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18B04FB-5136-E4F4-3AEE-B727A0923D1B}"/>
              </a:ext>
            </a:extLst>
          </p:cNvPr>
          <p:cNvSpPr txBox="1"/>
          <p:nvPr/>
        </p:nvSpPr>
        <p:spPr>
          <a:xfrm>
            <a:off x="4167254" y="5622598"/>
            <a:ext cx="33345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のプロセッサ数を確認</a:t>
            </a:r>
            <a:endParaRPr lang="en-US" altLang="ja-JP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プロセッサ</a:t>
            </a:r>
            <a:r>
              <a:rPr lang="zh-CN" alt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数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cpu_count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altLang="zh-CN" sz="12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タスクマネージャーでも確認できる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85451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CF3641-CDF4-A239-94D4-8058C1C254F1}"/>
              </a:ext>
            </a:extLst>
          </p:cNvPr>
          <p:cNvSpPr txBox="1"/>
          <p:nvPr/>
        </p:nvSpPr>
        <p:spPr>
          <a:xfrm>
            <a:off x="4086808" y="191277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序列化 和 反序列化</a:t>
            </a:r>
          </a:p>
        </p:txBody>
      </p:sp>
    </p:spTree>
    <p:extLst>
      <p:ext uri="{BB962C8B-B14F-4D97-AF65-F5344CB8AC3E}">
        <p14:creationId xmlns:p14="http://schemas.microsoft.com/office/powerpoint/2010/main" val="24072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Using </a:t>
            </a:r>
            <a:r>
              <a:rPr lang="en-US" altLang="zh-CN" sz="2800" dirty="0" err="1"/>
              <a:t>UVLoop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CBCFDB-E083-1E51-5A49-EC01EE73AEC5}"/>
              </a:ext>
            </a:extLst>
          </p:cNvPr>
          <p:cNvSpPr txBox="1"/>
          <p:nvPr/>
        </p:nvSpPr>
        <p:spPr>
          <a:xfrm>
            <a:off x="305570" y="696790"/>
            <a:ext cx="11208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uvloopは、Python 標準ライブラリのasyncioイベントループを置き換えるモジュールで、非常に高速な処理ができることが特徴</a:t>
            </a:r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A826F8-C85C-0DD1-02AE-9CD6CABE3951}"/>
              </a:ext>
            </a:extLst>
          </p:cNvPr>
          <p:cNvGrpSpPr/>
          <p:nvPr/>
        </p:nvGrpSpPr>
        <p:grpSpPr>
          <a:xfrm>
            <a:off x="2957805" y="1422917"/>
            <a:ext cx="4954688" cy="793891"/>
            <a:chOff x="419878" y="1609529"/>
            <a:chExt cx="4954688" cy="79389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509324-51F5-FA13-45DD-30DCB04843FA}"/>
                </a:ext>
              </a:extLst>
            </p:cNvPr>
            <p:cNvSpPr/>
            <p:nvPr/>
          </p:nvSpPr>
          <p:spPr>
            <a:xfrm>
              <a:off x="419878" y="1609530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Asyncio</a:t>
              </a:r>
              <a:endParaRPr lang="en-US" altLang="zh-CN" dirty="0"/>
            </a:p>
            <a:p>
              <a:pPr algn="ctr"/>
              <a:r>
                <a:rPr lang="en-US" altLang="zh-CN" dirty="0" err="1"/>
                <a:t>Enent</a:t>
              </a:r>
              <a:r>
                <a:rPr lang="en-US" altLang="zh-CN" dirty="0"/>
                <a:t> loop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14B51F-2059-5D93-5245-7F9B96FA2F3D}"/>
                </a:ext>
              </a:extLst>
            </p:cNvPr>
            <p:cNvSpPr/>
            <p:nvPr/>
          </p:nvSpPr>
          <p:spPr>
            <a:xfrm>
              <a:off x="3974974" y="1609529"/>
              <a:ext cx="1399592" cy="7744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uvloop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B9755F8-4CAD-0176-E856-997E003CD53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1819470" y="1996750"/>
              <a:ext cx="21555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6E3CE8-1898-1010-2368-EFB9EC14A12C}"/>
                </a:ext>
              </a:extLst>
            </p:cNvPr>
            <p:cNvSpPr txBox="1"/>
            <p:nvPr/>
          </p:nvSpPr>
          <p:spPr>
            <a:xfrm>
              <a:off x="2308019" y="16274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入れ替え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B29A2C-2DC9-A851-2FF4-3F37165B727C}"/>
                </a:ext>
              </a:extLst>
            </p:cNvPr>
            <p:cNvSpPr txBox="1"/>
            <p:nvPr/>
          </p:nvSpPr>
          <p:spPr>
            <a:xfrm>
              <a:off x="2394479" y="20340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高速化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DFF16-892C-35FB-4CE5-246B8C110228}"/>
              </a:ext>
            </a:extLst>
          </p:cNvPr>
          <p:cNvSpPr txBox="1"/>
          <p:nvPr/>
        </p:nvSpPr>
        <p:spPr>
          <a:xfrm>
            <a:off x="305570" y="2695153"/>
            <a:ext cx="5601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dirty="0"/>
              <a:t>Linux</a:t>
            </a:r>
            <a:r>
              <a:rPr lang="ja-JP" altLang="en-US" sz="1400" dirty="0"/>
              <a:t>の環境でしか使えない　　</a:t>
            </a:r>
            <a:r>
              <a:rPr lang="en-US" altLang="ja-JP" sz="1400" dirty="0"/>
              <a:t>pip install </a:t>
            </a:r>
            <a:r>
              <a:rPr lang="en-US" altLang="ja-JP" sz="1400" dirty="0" err="1"/>
              <a:t>uvloop</a:t>
            </a:r>
            <a:r>
              <a:rPr lang="ja-JP" altLang="en-US" sz="1400" dirty="0"/>
              <a:t>でインストール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F592B3-13A4-F7F5-F9CC-5BB377B58C9A}"/>
              </a:ext>
            </a:extLst>
          </p:cNvPr>
          <p:cNvSpPr txBox="1"/>
          <p:nvPr/>
        </p:nvSpPr>
        <p:spPr>
          <a:xfrm>
            <a:off x="202933" y="3429000"/>
            <a:ext cx="5367442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loop</a:t>
            </a:r>
            <a:r>
              <a:rPr lang="zh-CN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zh-CN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に設定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ja-JP" altLang="en-US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1A638-2DCD-DE6C-1545-369FB8FD2FEC}"/>
              </a:ext>
            </a:extLst>
          </p:cNvPr>
          <p:cNvSpPr txBox="1"/>
          <p:nvPr/>
        </p:nvSpPr>
        <p:spPr>
          <a:xfrm>
            <a:off x="5725593" y="3429000"/>
            <a:ext cx="609755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イベントループのポリシーを変更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set_event_loop_policy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EventLoopPolicy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新しいイベントループを作る</a:t>
            </a:r>
            <a:endParaRPr lang="en-US" altLang="zh-CN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new_event_loop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endParaRPr lang="en-US" altLang="zh-CN" sz="14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出力：</a:t>
            </a:r>
            <a:endParaRPr lang="en-US" altLang="ja-JP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&lt;class '</a:t>
            </a:r>
            <a:r>
              <a:rPr lang="en-US" altLang="zh-CN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uvloop.Loop</a:t>
            </a:r>
            <a:r>
              <a:rPr lang="en-US" altLang="zh-CN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58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7130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54.3: Synchronization Primitive: Event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38098-1999-01E9-F4F4-5960F80F0A37}"/>
              </a:ext>
            </a:extLst>
          </p:cNvPr>
          <p:cNvSpPr txBox="1"/>
          <p:nvPr/>
        </p:nvSpPr>
        <p:spPr>
          <a:xfrm>
            <a:off x="65926" y="970528"/>
            <a:ext cx="4779613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267F9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function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'EVENT SET'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.set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タスクが再開する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A'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ja-JP" sz="1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'Consumer B'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waiting'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がセットされるまで待機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triggered'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format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BF25E9-AA65-C3EB-8127-EA59B92E5983}"/>
              </a:ext>
            </a:extLst>
          </p:cNvPr>
          <p:cNvSpPr txBox="1"/>
          <p:nvPr/>
        </p:nvSpPr>
        <p:spPr>
          <a:xfrm>
            <a:off x="5910836" y="673136"/>
            <a:ext cx="609755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wrap coroutines in one 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consumer_a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consumer_b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event loop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trigger event in 2 sec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call_later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functools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trigger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complete 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event_loop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main_future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E42E2B-6A70-3D37-27F1-91601A2062B5}"/>
              </a:ext>
            </a:extLst>
          </p:cNvPr>
          <p:cNvGrpSpPr/>
          <p:nvPr/>
        </p:nvGrpSpPr>
        <p:grpSpPr>
          <a:xfrm>
            <a:off x="4963223" y="1057294"/>
            <a:ext cx="876300" cy="280791"/>
            <a:chOff x="4981575" y="833634"/>
            <a:chExt cx="876300" cy="280791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4EB4DBB-25A2-EB28-549A-B5A23304E93B}"/>
                </a:ext>
              </a:extLst>
            </p:cNvPr>
            <p:cNvCxnSpPr/>
            <p:nvPr/>
          </p:nvCxnSpPr>
          <p:spPr>
            <a:xfrm>
              <a:off x="4981575" y="11144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B7B8696-23D8-7962-1687-A513C44919F9}"/>
                </a:ext>
              </a:extLst>
            </p:cNvPr>
            <p:cNvSpPr txBox="1"/>
            <p:nvPr/>
          </p:nvSpPr>
          <p:spPr>
            <a:xfrm>
              <a:off x="5158314" y="833634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続き</a:t>
              </a:r>
              <a:endParaRPr lang="zh-CN" altLang="en-US" sz="1200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D1D1C3B-3424-4798-D98E-A075CFFF3A6C}"/>
              </a:ext>
            </a:extLst>
          </p:cNvPr>
          <p:cNvSpPr txBox="1"/>
          <p:nvPr/>
        </p:nvSpPr>
        <p:spPr>
          <a:xfrm>
            <a:off x="96219" y="615014"/>
            <a:ext cx="385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Event</a:t>
            </a:r>
            <a:r>
              <a:rPr lang="ja-JP" altLang="en-US" sz="1400" dirty="0"/>
              <a:t>を利用して複数の</a:t>
            </a:r>
            <a:r>
              <a:rPr lang="en-US" altLang="ja-JP" sz="1400" dirty="0"/>
              <a:t>coroutine</a:t>
            </a:r>
            <a:r>
              <a:rPr lang="ja-JP" altLang="en-US" sz="1400" dirty="0"/>
              <a:t>を同期させる</a:t>
            </a:r>
            <a:endParaRPr lang="zh-CN" altLang="en-US" sz="1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CD2DEEA-77B9-82D2-6E98-A61592C06987}"/>
              </a:ext>
            </a:extLst>
          </p:cNvPr>
          <p:cNvGrpSpPr/>
          <p:nvPr/>
        </p:nvGrpSpPr>
        <p:grpSpPr>
          <a:xfrm>
            <a:off x="5139962" y="3649294"/>
            <a:ext cx="6881535" cy="1782994"/>
            <a:chOff x="5139962" y="3736921"/>
            <a:chExt cx="6881535" cy="178299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20BC1B-0B0B-2AF6-3BD3-FFEFA5361747}"/>
                </a:ext>
              </a:extLst>
            </p:cNvPr>
            <p:cNvGrpSpPr/>
            <p:nvPr/>
          </p:nvGrpSpPr>
          <p:grpSpPr>
            <a:xfrm>
              <a:off x="5139962" y="4211643"/>
              <a:ext cx="1510350" cy="1185981"/>
              <a:chOff x="5014286" y="4324673"/>
              <a:chExt cx="1510350" cy="11859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230A4E-543A-4D17-7815-623D5874B571}"/>
                  </a:ext>
                </a:extLst>
              </p:cNvPr>
              <p:cNvSpPr txBox="1"/>
              <p:nvPr/>
            </p:nvSpPr>
            <p:spPr>
              <a:xfrm>
                <a:off x="5014286" y="4324673"/>
                <a:ext cx="15103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trigger(</a:t>
                </a:r>
                <a:r>
                  <a:rPr lang="en-US" altLang="zh-CN" sz="1400" dirty="0" err="1"/>
                  <a:t>call_later</a:t>
                </a:r>
                <a:r>
                  <a:rPr lang="en-US" altLang="zh-CN" sz="1400" dirty="0"/>
                  <a:t>)</a:t>
                </a:r>
                <a:endParaRPr lang="zh-CN" altLang="en-US" sz="1400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C59E2A-40C3-DAD8-5BA3-68BA68FDD7B3}"/>
                  </a:ext>
                </a:extLst>
              </p:cNvPr>
              <p:cNvSpPr txBox="1"/>
              <p:nvPr/>
            </p:nvSpPr>
            <p:spPr>
              <a:xfrm>
                <a:off x="5386183" y="4763775"/>
                <a:ext cx="113845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consumer_a</a:t>
                </a:r>
                <a:endParaRPr lang="zh-CN" altLang="en-US" sz="14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907861-C7D3-345B-3CD6-063F5CCC0913}"/>
                  </a:ext>
                </a:extLst>
              </p:cNvPr>
              <p:cNvSpPr txBox="1"/>
              <p:nvPr/>
            </p:nvSpPr>
            <p:spPr>
              <a:xfrm>
                <a:off x="5402213" y="5202877"/>
                <a:ext cx="112242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consumer_b</a:t>
                </a:r>
                <a:endParaRPr lang="zh-CN" altLang="en-US" sz="1400" dirty="0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1C79CA-448A-66CD-B010-A17AEF0563B3}"/>
                </a:ext>
              </a:extLst>
            </p:cNvPr>
            <p:cNvSpPr txBox="1"/>
            <p:nvPr/>
          </p:nvSpPr>
          <p:spPr>
            <a:xfrm>
              <a:off x="6656504" y="3736921"/>
              <a:ext cx="454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         </a:t>
              </a:r>
              <a:r>
                <a:rPr lang="ja-JP" altLang="en-US" sz="1200" dirty="0"/>
                <a:t>　</a:t>
              </a:r>
              <a:r>
                <a:rPr lang="en-US" altLang="zh-CN" sz="1200" dirty="0"/>
                <a:t>         </a:t>
              </a:r>
              <a:r>
                <a:rPr lang="ja-JP" altLang="en-US" sz="1200" dirty="0"/>
                <a:t>時間                                       </a:t>
              </a:r>
              <a:r>
                <a:rPr lang="en-US" altLang="ja-JP" sz="1200" dirty="0"/>
                <a:t>2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3B24E48-CEC3-CDFF-40FB-5CCB8C05A903}"/>
                </a:ext>
              </a:extLst>
            </p:cNvPr>
            <p:cNvSpPr txBox="1"/>
            <p:nvPr/>
          </p:nvSpPr>
          <p:spPr>
            <a:xfrm>
              <a:off x="6833538" y="4655774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6843482-8335-2C02-DDE7-DEBEF95C03D5}"/>
                </a:ext>
              </a:extLst>
            </p:cNvPr>
            <p:cNvSpPr txBox="1"/>
            <p:nvPr/>
          </p:nvSpPr>
          <p:spPr>
            <a:xfrm>
              <a:off x="7423563" y="5095574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C5E1218-7DF3-3FB0-1BF9-41D164DA16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3538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C23CD9-D225-6DA4-1962-EE16F84A4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563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A6AAEBB-395C-4F3D-5F8B-BC2FDD555A26}"/>
                </a:ext>
              </a:extLst>
            </p:cNvPr>
            <p:cNvSpPr txBox="1"/>
            <p:nvPr/>
          </p:nvSpPr>
          <p:spPr>
            <a:xfrm>
              <a:off x="7423562" y="4655509"/>
              <a:ext cx="3014038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794F21F-E212-9B16-64B0-80C6CA849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358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3CBC6B-E86E-90C8-A2CE-A539B8DF84BA}"/>
                </a:ext>
              </a:extLst>
            </p:cNvPr>
            <p:cNvSpPr txBox="1"/>
            <p:nvPr/>
          </p:nvSpPr>
          <p:spPr>
            <a:xfrm>
              <a:off x="8012409" y="5097021"/>
              <a:ext cx="2424602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待機</a:t>
              </a:r>
              <a:endParaRPr lang="en-US" altLang="zh-CN" sz="14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64D0872-1EEE-32EC-8496-45C88C324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6432" y="4089353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313B32-B98A-F901-CC57-2EC13E4407DA}"/>
                </a:ext>
              </a:extLst>
            </p:cNvPr>
            <p:cNvSpPr txBox="1"/>
            <p:nvPr/>
          </p:nvSpPr>
          <p:spPr>
            <a:xfrm>
              <a:off x="10435833" y="4211643"/>
              <a:ext cx="405614" cy="3077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ADE1204-CC98-2B27-F81B-4E363935E634}"/>
                </a:ext>
              </a:extLst>
            </p:cNvPr>
            <p:cNvSpPr txBox="1"/>
            <p:nvPr/>
          </p:nvSpPr>
          <p:spPr>
            <a:xfrm>
              <a:off x="10841447" y="4650745"/>
              <a:ext cx="590025" cy="3077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F84CF88-A838-18FB-DD75-DF8B18859C99}"/>
                </a:ext>
              </a:extLst>
            </p:cNvPr>
            <p:cNvSpPr txBox="1"/>
            <p:nvPr/>
          </p:nvSpPr>
          <p:spPr>
            <a:xfrm>
              <a:off x="11431472" y="5097021"/>
              <a:ext cx="590025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print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9B65770-FE03-5BA8-F064-9004F78BC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0858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26CE8CD-102C-104E-CF50-6D3BEF633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882" y="4089352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E39F1-C034-AA79-A489-111A183452E0}"/>
              </a:ext>
            </a:extLst>
          </p:cNvPr>
          <p:cNvSpPr txBox="1"/>
          <p:nvPr/>
        </p:nvSpPr>
        <p:spPr>
          <a:xfrm>
            <a:off x="233266" y="5412567"/>
            <a:ext cx="1901483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出力：</a:t>
            </a:r>
            <a:endParaRPr lang="en-US" altLang="ja-JP" sz="1400" dirty="0"/>
          </a:p>
          <a:p>
            <a:r>
              <a:rPr lang="en-US" altLang="zh-CN" sz="1400" dirty="0"/>
              <a:t>Consumer A waiting</a:t>
            </a:r>
          </a:p>
          <a:p>
            <a:r>
              <a:rPr lang="en-US" altLang="zh-CN" sz="1400" dirty="0"/>
              <a:t>Consumer B waiting</a:t>
            </a:r>
          </a:p>
          <a:p>
            <a:r>
              <a:rPr lang="en-US" altLang="zh-CN" sz="1400" dirty="0"/>
              <a:t>EVENT SET</a:t>
            </a:r>
          </a:p>
          <a:p>
            <a:r>
              <a:rPr lang="en-US" altLang="zh-CN" sz="1400" dirty="0"/>
              <a:t>Consumer A triggered</a:t>
            </a:r>
          </a:p>
          <a:p>
            <a:r>
              <a:rPr lang="en-US" altLang="zh-CN" sz="1400" dirty="0"/>
              <a:t>Consumer B triggered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643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12839</TotalTime>
  <Words>1702</Words>
  <Application>Microsoft Office PowerPoint</Application>
  <PresentationFormat>宽屏</PresentationFormat>
  <Paragraphs>263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Lucida Grande</vt:lpstr>
      <vt:lpstr>等线</vt:lpstr>
      <vt:lpstr>等线 Light</vt:lpstr>
      <vt:lpstr>Arial</vt:lpstr>
      <vt:lpstr>Consolas</vt:lpstr>
      <vt:lpstr>Wingdings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602</cp:revision>
  <dcterms:created xsi:type="dcterms:W3CDTF">2023-04-18T06:26:34Z</dcterms:created>
  <dcterms:modified xsi:type="dcterms:W3CDTF">2024-07-26T09:22:28Z</dcterms:modified>
</cp:coreProperties>
</file>