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504" r:id="rId3"/>
    <p:sldId id="585" r:id="rId4"/>
    <p:sldId id="641" r:id="rId5"/>
    <p:sldId id="596" r:id="rId6"/>
    <p:sldId id="640" r:id="rId7"/>
    <p:sldId id="631" r:id="rId8"/>
    <p:sldId id="642" r:id="rId9"/>
    <p:sldId id="632" r:id="rId10"/>
    <p:sldId id="644" r:id="rId11"/>
    <p:sldId id="643" r:id="rId12"/>
    <p:sldId id="633" r:id="rId13"/>
    <p:sldId id="634" r:id="rId14"/>
    <p:sldId id="655" r:id="rId15"/>
    <p:sldId id="656" r:id="rId16"/>
    <p:sldId id="645" r:id="rId17"/>
    <p:sldId id="646" r:id="rId18"/>
    <p:sldId id="648" r:id="rId19"/>
    <p:sldId id="657" r:id="rId20"/>
    <p:sldId id="649" r:id="rId21"/>
    <p:sldId id="658" r:id="rId22"/>
    <p:sldId id="637" r:id="rId23"/>
    <p:sldId id="638" r:id="rId24"/>
    <p:sldId id="652" r:id="rId25"/>
    <p:sldId id="650" r:id="rId26"/>
    <p:sldId id="651" r:id="rId27"/>
    <p:sldId id="639" r:id="rId28"/>
    <p:sldId id="659" r:id="rId29"/>
    <p:sldId id="65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1E5EB9-D712-49AE-AEC6-1D33579FA54D}">
          <p14:sldIdLst>
            <p14:sldId id="504"/>
          </p14:sldIdLst>
        </p14:section>
        <p14:section name="directory" id="{7C31F8BF-D13E-454F-AA4A-68F95D083A09}">
          <p14:sldIdLst>
            <p14:sldId id="585"/>
          </p14:sldIdLst>
        </p14:section>
        <p14:section name="54.2" id="{B48C58AE-D2D1-4079-B99F-AEF9346BAB1C}">
          <p14:sldIdLst>
            <p14:sldId id="641"/>
            <p14:sldId id="596"/>
            <p14:sldId id="640"/>
          </p14:sldIdLst>
        </p14:section>
        <p14:section name="54.3" id="{6FBCC197-DB9B-4D61-85E8-6538ADD8CFA2}">
          <p14:sldIdLst>
            <p14:sldId id="631"/>
            <p14:sldId id="642"/>
          </p14:sldIdLst>
        </p14:section>
        <p14:section name="54.4" id="{AE864839-9001-41F1-9A88-DA0A88AEE78C}">
          <p14:sldIdLst>
            <p14:sldId id="632"/>
            <p14:sldId id="644"/>
          </p14:sldIdLst>
        </p14:section>
        <p14:section name="54.5" id="{883C26EA-B74E-4C39-83E4-EF513D99897A}">
          <p14:sldIdLst>
            <p14:sldId id="643"/>
            <p14:sldId id="633"/>
          </p14:sldIdLst>
        </p14:section>
        <p14:section name="54.6" id="{C58F1C76-0E07-4A2B-AC47-B7787D0788D2}">
          <p14:sldIdLst>
            <p14:sldId id="634"/>
            <p14:sldId id="655"/>
            <p14:sldId id="656"/>
          </p14:sldIdLst>
        </p14:section>
        <p14:section name="random" id="{2357D957-57BB-4891-BCFD-1BE527EDD27E}">
          <p14:sldIdLst>
            <p14:sldId id="645"/>
          </p14:sldIdLst>
        </p14:section>
        <p14:section name="55.1" id="{E14FB8EB-AB2A-40AC-AF20-97758D07C6B3}">
          <p14:sldIdLst>
            <p14:sldId id="646"/>
            <p14:sldId id="648"/>
          </p14:sldIdLst>
        </p14:section>
        <p14:section name="55.2" id="{C80B2814-303B-46D4-899A-F677FDC9B7AB}">
          <p14:sldIdLst>
            <p14:sldId id="657"/>
            <p14:sldId id="649"/>
          </p14:sldIdLst>
        </p14:section>
        <p14:section name="55.3" id="{265A15F3-B735-4099-AF1B-F5A96F94BB1C}">
          <p14:sldIdLst>
            <p14:sldId id="658"/>
            <p14:sldId id="637"/>
          </p14:sldIdLst>
        </p14:section>
        <p14:section name="55.4" id="{C2CC6BA4-8381-41A0-AD8D-238C6AC441B8}">
          <p14:sldIdLst>
            <p14:sldId id="638"/>
            <p14:sldId id="652"/>
            <p14:sldId id="650"/>
            <p14:sldId id="651"/>
          </p14:sldIdLst>
        </p14:section>
        <p14:section name="55.5" id="{33BD4B09-6FC4-48C4-A7D1-ADA431293280}">
          <p14:sldIdLst>
            <p14:sldId id="639"/>
            <p14:sldId id="659"/>
            <p14:sldId id="653"/>
          </p14:sldIdLst>
        </p14:section>
        <p14:section name="useless" id="{4686BE27-DC05-4976-8584-5D9B863D587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uuu uuuuu" initials="Su" lastIdx="2" clrIdx="0">
    <p:extLst>
      <p:ext uri="{19B8F6BF-5375-455C-9EA6-DF929625EA0E}">
        <p15:presenceInfo xmlns:p15="http://schemas.microsoft.com/office/powerpoint/2012/main" userId="d2bc807e69a812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F7367"/>
    <a:srgbClr val="7B490A"/>
    <a:srgbClr val="9DAB9A"/>
    <a:srgbClr val="778A76"/>
    <a:srgbClr val="FFFFF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29696-80C1-45EF-88C6-E9815EE271D6}" v="15" dt="2022-07-08T02:00:2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861" autoAdjust="0"/>
  </p:normalViewPr>
  <p:slideViewPr>
    <p:cSldViewPr snapToGrid="0">
      <p:cViewPr varScale="1">
        <p:scale>
          <a:sx n="127" d="100"/>
          <a:sy n="127" d="100"/>
        </p:scale>
        <p:origin x="76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uuu uuuuu" userId="d2bc807e69a81299" providerId="LiveId" clId="{74329696-80C1-45EF-88C6-E9815EE271D6}"/>
    <pc:docChg chg="undo redo custSel addSld delSld modSld sldOrd delSection modSection">
      <pc:chgData name="Suuuu uuuuu" userId="d2bc807e69a81299" providerId="LiveId" clId="{74329696-80C1-45EF-88C6-E9815EE271D6}" dt="2022-07-08T02:01:55.689" v="1416" actId="20577"/>
      <pc:docMkLst>
        <pc:docMk/>
      </pc:docMkLst>
      <pc:sldChg chg="delSp modSp mod">
        <pc:chgData name="Suuuu uuuuu" userId="d2bc807e69a81299" providerId="LiveId" clId="{74329696-80C1-45EF-88C6-E9815EE271D6}" dt="2022-07-08T01:49:54.653" v="732" actId="1036"/>
        <pc:sldMkLst>
          <pc:docMk/>
          <pc:sldMk cId="1286839035" sldId="585"/>
        </pc:sldMkLst>
        <pc:spChg chg="mod">
          <ac:chgData name="Suuuu uuuuu" userId="d2bc807e69a81299" providerId="LiveId" clId="{74329696-80C1-45EF-88C6-E9815EE271D6}" dt="2022-07-08T01:49:54.653" v="732" actId="1036"/>
          <ac:spMkLst>
            <pc:docMk/>
            <pc:sldMk cId="1286839035" sldId="585"/>
            <ac:spMk id="2" creationId="{9C1C5765-9CE4-4E7C-8962-AEF58B4289AA}"/>
          </ac:spMkLst>
        </pc:spChg>
        <pc:spChg chg="mod">
          <ac:chgData name="Suuuu uuuuu" userId="d2bc807e69a81299" providerId="LiveId" clId="{74329696-80C1-45EF-88C6-E9815EE271D6}" dt="2022-07-08T01:49:54.653" v="732" actId="1036"/>
          <ac:spMkLst>
            <pc:docMk/>
            <pc:sldMk cId="1286839035" sldId="585"/>
            <ac:spMk id="5" creationId="{04F39811-EA7E-4DC4-BB46-AAF5E647A0BE}"/>
          </ac:spMkLst>
        </pc:spChg>
        <pc:spChg chg="mod">
          <ac:chgData name="Suuuu uuuuu" userId="d2bc807e69a81299" providerId="LiveId" clId="{74329696-80C1-45EF-88C6-E9815EE271D6}" dt="2022-07-08T01:49:54.653" v="732" actId="1036"/>
          <ac:spMkLst>
            <pc:docMk/>
            <pc:sldMk cId="1286839035" sldId="585"/>
            <ac:spMk id="8" creationId="{53B01498-6D8B-4ED9-A252-A023560FBFD9}"/>
          </ac:spMkLst>
        </pc:spChg>
        <pc:spChg chg="del">
          <ac:chgData name="Suuuu uuuuu" userId="d2bc807e69a81299" providerId="LiveId" clId="{74329696-80C1-45EF-88C6-E9815EE271D6}" dt="2022-07-08T01:49:26.081" v="638" actId="478"/>
          <ac:spMkLst>
            <pc:docMk/>
            <pc:sldMk cId="1286839035" sldId="585"/>
            <ac:spMk id="9" creationId="{61E1E145-C720-420A-8001-34FDAF4C35B5}"/>
          </ac:spMkLst>
        </pc:spChg>
        <pc:spChg chg="mod">
          <ac:chgData name="Suuuu uuuuu" userId="d2bc807e69a81299" providerId="LiveId" clId="{74329696-80C1-45EF-88C6-E9815EE271D6}" dt="2022-07-08T01:49:54.653" v="732" actId="1036"/>
          <ac:spMkLst>
            <pc:docMk/>
            <pc:sldMk cId="1286839035" sldId="585"/>
            <ac:spMk id="10" creationId="{1E7853C6-AC5D-439F-B268-5DCA8F004DA2}"/>
          </ac:spMkLst>
        </pc:spChg>
        <pc:spChg chg="mod">
          <ac:chgData name="Suuuu uuuuu" userId="d2bc807e69a81299" providerId="LiveId" clId="{74329696-80C1-45EF-88C6-E9815EE271D6}" dt="2022-07-08T01:49:54.653" v="732" actId="1036"/>
          <ac:spMkLst>
            <pc:docMk/>
            <pc:sldMk cId="1286839035" sldId="585"/>
            <ac:spMk id="14" creationId="{303BA9E0-F7ED-41D8-A030-A102ACF91C17}"/>
          </ac:spMkLst>
        </pc:spChg>
        <pc:cxnChg chg="mod">
          <ac:chgData name="Suuuu uuuuu" userId="d2bc807e69a81299" providerId="LiveId" clId="{74329696-80C1-45EF-88C6-E9815EE271D6}" dt="2022-07-08T01:49:54.653" v="732" actId="1036"/>
          <ac:cxnSpMkLst>
            <pc:docMk/>
            <pc:sldMk cId="1286839035" sldId="585"/>
            <ac:cxnSpMk id="34" creationId="{8C69BF91-EF96-4108-B243-1CD13F0B9C1A}"/>
          </ac:cxnSpMkLst>
        </pc:cxnChg>
      </pc:sldChg>
      <pc:sldChg chg="del">
        <pc:chgData name="Suuuu uuuuu" userId="d2bc807e69a81299" providerId="LiveId" clId="{74329696-80C1-45EF-88C6-E9815EE271D6}" dt="2022-07-08T01:54:17.184" v="761" actId="47"/>
        <pc:sldMkLst>
          <pc:docMk/>
          <pc:sldMk cId="4218844481" sldId="586"/>
        </pc:sldMkLst>
      </pc:sldChg>
      <pc:sldChg chg="del">
        <pc:chgData name="Suuuu uuuuu" userId="d2bc807e69a81299" providerId="LiveId" clId="{74329696-80C1-45EF-88C6-E9815EE271D6}" dt="2022-07-08T01:52:02.208" v="743" actId="47"/>
        <pc:sldMkLst>
          <pc:docMk/>
          <pc:sldMk cId="908563008" sldId="587"/>
        </pc:sldMkLst>
      </pc:sldChg>
      <pc:sldChg chg="del">
        <pc:chgData name="Suuuu uuuuu" userId="d2bc807e69a81299" providerId="LiveId" clId="{74329696-80C1-45EF-88C6-E9815EE271D6}" dt="2022-07-08T01:52:04.551" v="746" actId="47"/>
        <pc:sldMkLst>
          <pc:docMk/>
          <pc:sldMk cId="1268472167" sldId="588"/>
        </pc:sldMkLst>
      </pc:sldChg>
      <pc:sldChg chg="del">
        <pc:chgData name="Suuuu uuuuu" userId="d2bc807e69a81299" providerId="LiveId" clId="{74329696-80C1-45EF-88C6-E9815EE271D6}" dt="2022-07-08T01:52:06.557" v="749" actId="47"/>
        <pc:sldMkLst>
          <pc:docMk/>
          <pc:sldMk cId="3923786698" sldId="589"/>
        </pc:sldMkLst>
      </pc:sldChg>
      <pc:sldChg chg="del">
        <pc:chgData name="Suuuu uuuuu" userId="d2bc807e69a81299" providerId="LiveId" clId="{74329696-80C1-45EF-88C6-E9815EE271D6}" dt="2022-07-08T01:54:17.843" v="764" actId="47"/>
        <pc:sldMkLst>
          <pc:docMk/>
          <pc:sldMk cId="3612942446" sldId="590"/>
        </pc:sldMkLst>
      </pc:sldChg>
      <pc:sldChg chg="add del">
        <pc:chgData name="Suuuu uuuuu" userId="d2bc807e69a81299" providerId="LiveId" clId="{74329696-80C1-45EF-88C6-E9815EE271D6}" dt="2022-07-08T01:55:39.079" v="794" actId="2696"/>
        <pc:sldMkLst>
          <pc:docMk/>
          <pc:sldMk cId="2530330705" sldId="591"/>
        </pc:sldMkLst>
      </pc:sldChg>
      <pc:sldChg chg="del">
        <pc:chgData name="Suuuu uuuuu" userId="d2bc807e69a81299" providerId="LiveId" clId="{74329696-80C1-45EF-88C6-E9815EE271D6}" dt="2022-07-08T01:54:59.657" v="778" actId="2696"/>
        <pc:sldMkLst>
          <pc:docMk/>
          <pc:sldMk cId="3120132356" sldId="591"/>
        </pc:sldMkLst>
      </pc:sldChg>
      <pc:sldChg chg="add">
        <pc:chgData name="Suuuu uuuuu" userId="d2bc807e69a81299" providerId="LiveId" clId="{74329696-80C1-45EF-88C6-E9815EE271D6}" dt="2022-07-08T01:55:51.681" v="795"/>
        <pc:sldMkLst>
          <pc:docMk/>
          <pc:sldMk cId="3825832540" sldId="591"/>
        </pc:sldMkLst>
      </pc:sldChg>
      <pc:sldChg chg="del">
        <pc:chgData name="Suuuu uuuuu" userId="d2bc807e69a81299" providerId="LiveId" clId="{74329696-80C1-45EF-88C6-E9815EE271D6}" dt="2022-07-08T01:55:17.546" v="785" actId="47"/>
        <pc:sldMkLst>
          <pc:docMk/>
          <pc:sldMk cId="149700659" sldId="592"/>
        </pc:sldMkLst>
      </pc:sldChg>
      <pc:sldChg chg="del">
        <pc:chgData name="Suuuu uuuuu" userId="d2bc807e69a81299" providerId="LiveId" clId="{74329696-80C1-45EF-88C6-E9815EE271D6}" dt="2022-07-08T01:54:18.587" v="766" actId="47"/>
        <pc:sldMkLst>
          <pc:docMk/>
          <pc:sldMk cId="967843994" sldId="593"/>
        </pc:sldMkLst>
      </pc:sldChg>
      <pc:sldChg chg="del">
        <pc:chgData name="Suuuu uuuuu" userId="d2bc807e69a81299" providerId="LiveId" clId="{74329696-80C1-45EF-88C6-E9815EE271D6}" dt="2022-07-08T01:54:19.019" v="767" actId="47"/>
        <pc:sldMkLst>
          <pc:docMk/>
          <pc:sldMk cId="3993650543" sldId="594"/>
        </pc:sldMkLst>
      </pc:sldChg>
      <pc:sldChg chg="del">
        <pc:chgData name="Suuuu uuuuu" userId="d2bc807e69a81299" providerId="LiveId" clId="{74329696-80C1-45EF-88C6-E9815EE271D6}" dt="2022-07-08T01:54:41.301" v="771" actId="47"/>
        <pc:sldMkLst>
          <pc:docMk/>
          <pc:sldMk cId="691785920" sldId="595"/>
        </pc:sldMkLst>
      </pc:sldChg>
      <pc:sldChg chg="delSp modSp mod">
        <pc:chgData name="Suuuu uuuuu" userId="d2bc807e69a81299" providerId="LiveId" clId="{74329696-80C1-45EF-88C6-E9815EE271D6}" dt="2022-07-08T01:51:55.599" v="742" actId="478"/>
        <pc:sldMkLst>
          <pc:docMk/>
          <pc:sldMk cId="2479042850" sldId="596"/>
        </pc:sldMkLst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5" creationId="{2381DB42-441D-4C04-9EA3-0A74E8D445BD}"/>
          </ac:spMkLst>
        </pc:spChg>
        <pc:spChg chg="mod">
          <ac:chgData name="Suuuu uuuuu" userId="d2bc807e69a81299" providerId="LiveId" clId="{74329696-80C1-45EF-88C6-E9815EE271D6}" dt="2022-07-08T01:51:50.234" v="741" actId="14100"/>
          <ac:spMkLst>
            <pc:docMk/>
            <pc:sldMk cId="2479042850" sldId="596"/>
            <ac:spMk id="7" creationId="{DD66C990-A638-4901-985E-C0C233C19153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8" creationId="{0086F561-BEBC-4FCF-BFA3-35D7A4AB63C6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29" creationId="{9428873F-13C6-4F57-B206-D7E5CAF2F869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36" creationId="{32EA2A5B-25E6-4128-B6BE-7137031CBFBC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40" creationId="{78AB1D28-DCE3-4AF7-B09B-1B33F1ED3337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44" creationId="{BA3B0236-70FE-4187-B234-23328D7096ED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47" creationId="{1885D2F4-A18B-496F-A3A8-14F98E213475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48" creationId="{1209F9D1-A8D1-4E3A-85D3-394A4113E09B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61" creationId="{3AA29ED9-9509-4C28-833E-EB01E0EB2114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66" creationId="{3BA7E04F-209C-4C3A-8259-E9F652E22378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67" creationId="{A397C546-53A9-477B-98B4-E912D02BCFE2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69" creationId="{75205A3A-837E-4A25-9CBE-2F4472F934B9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70" creationId="{47E6EC92-AC28-4043-A010-D829CE65CC11}"/>
          </ac:spMkLst>
        </pc:spChg>
        <pc:spChg chg="del">
          <ac:chgData name="Suuuu uuuuu" userId="d2bc807e69a81299" providerId="LiveId" clId="{74329696-80C1-45EF-88C6-E9815EE271D6}" dt="2022-07-08T01:51:55.599" v="742" actId="478"/>
          <ac:spMkLst>
            <pc:docMk/>
            <pc:sldMk cId="2479042850" sldId="596"/>
            <ac:spMk id="71" creationId="{B7CA97C0-F09B-49A3-BD49-5F974B3A4EDF}"/>
          </ac:spMkLst>
        </pc:spChg>
        <pc:graphicFrameChg chg="del">
          <ac:chgData name="Suuuu uuuuu" userId="d2bc807e69a81299" providerId="LiveId" clId="{74329696-80C1-45EF-88C6-E9815EE271D6}" dt="2022-07-08T01:51:55.599" v="742" actId="478"/>
          <ac:graphicFrameMkLst>
            <pc:docMk/>
            <pc:sldMk cId="2479042850" sldId="596"/>
            <ac:graphicFrameMk id="49" creationId="{7A93D564-95A4-4F57-BCA2-02969412CE7A}"/>
          </ac:graphicFrameMkLst>
        </pc:graphicFrameChg>
        <pc:cxnChg chg="del">
          <ac:chgData name="Suuuu uuuuu" userId="d2bc807e69a81299" providerId="LiveId" clId="{74329696-80C1-45EF-88C6-E9815EE271D6}" dt="2022-07-08T01:51:55.599" v="742" actId="478"/>
          <ac:cxnSpMkLst>
            <pc:docMk/>
            <pc:sldMk cId="2479042850" sldId="596"/>
            <ac:cxnSpMk id="37" creationId="{8CEF62CF-22A1-487D-B57E-237FED50655D}"/>
          </ac:cxnSpMkLst>
        </pc:cxnChg>
        <pc:cxnChg chg="del">
          <ac:chgData name="Suuuu uuuuu" userId="d2bc807e69a81299" providerId="LiveId" clId="{74329696-80C1-45EF-88C6-E9815EE271D6}" dt="2022-07-08T01:51:55.599" v="742" actId="478"/>
          <ac:cxnSpMkLst>
            <pc:docMk/>
            <pc:sldMk cId="2479042850" sldId="596"/>
            <ac:cxnSpMk id="39" creationId="{26DDBFC4-E0E1-4F9F-80CF-E3C8C0BD0461}"/>
          </ac:cxnSpMkLst>
        </pc:cxnChg>
        <pc:cxnChg chg="del">
          <ac:chgData name="Suuuu uuuuu" userId="d2bc807e69a81299" providerId="LiveId" clId="{74329696-80C1-45EF-88C6-E9815EE271D6}" dt="2022-07-08T01:51:55.599" v="742" actId="478"/>
          <ac:cxnSpMkLst>
            <pc:docMk/>
            <pc:sldMk cId="2479042850" sldId="596"/>
            <ac:cxnSpMk id="42" creationId="{BEE4561E-68F5-42A3-A2DE-1AA8273EC76F}"/>
          </ac:cxnSpMkLst>
        </pc:cxnChg>
        <pc:cxnChg chg="del">
          <ac:chgData name="Suuuu uuuuu" userId="d2bc807e69a81299" providerId="LiveId" clId="{74329696-80C1-45EF-88C6-E9815EE271D6}" dt="2022-07-08T01:51:55.599" v="742" actId="478"/>
          <ac:cxnSpMkLst>
            <pc:docMk/>
            <pc:sldMk cId="2479042850" sldId="596"/>
            <ac:cxnSpMk id="63" creationId="{CB9700BC-83E3-476D-AEEF-ADFD3D1E98A1}"/>
          </ac:cxnSpMkLst>
        </pc:cxnChg>
      </pc:sldChg>
      <pc:sldChg chg="del">
        <pc:chgData name="Suuuu uuuuu" userId="d2bc807e69a81299" providerId="LiveId" clId="{74329696-80C1-45EF-88C6-E9815EE271D6}" dt="2022-07-08T01:54:17.754" v="763" actId="47"/>
        <pc:sldMkLst>
          <pc:docMk/>
          <pc:sldMk cId="2437180779" sldId="597"/>
        </pc:sldMkLst>
      </pc:sldChg>
      <pc:sldChg chg="del">
        <pc:chgData name="Suuuu uuuuu" userId="d2bc807e69a81299" providerId="LiveId" clId="{74329696-80C1-45EF-88C6-E9815EE271D6}" dt="2022-07-08T01:54:17.639" v="762" actId="47"/>
        <pc:sldMkLst>
          <pc:docMk/>
          <pc:sldMk cId="754257745" sldId="598"/>
        </pc:sldMkLst>
      </pc:sldChg>
      <pc:sldChg chg="del">
        <pc:chgData name="Suuuu uuuuu" userId="d2bc807e69a81299" providerId="LiveId" clId="{74329696-80C1-45EF-88C6-E9815EE271D6}" dt="2022-07-08T01:51:22.201" v="735" actId="47"/>
        <pc:sldMkLst>
          <pc:docMk/>
          <pc:sldMk cId="2382752388" sldId="599"/>
        </pc:sldMkLst>
      </pc:sldChg>
      <pc:sldChg chg="del">
        <pc:chgData name="Suuuu uuuuu" userId="d2bc807e69a81299" providerId="LiveId" clId="{74329696-80C1-45EF-88C6-E9815EE271D6}" dt="2022-07-08T01:51:21.584" v="734" actId="47"/>
        <pc:sldMkLst>
          <pc:docMk/>
          <pc:sldMk cId="1895307370" sldId="600"/>
        </pc:sldMkLst>
      </pc:sldChg>
      <pc:sldChg chg="del">
        <pc:chgData name="Suuuu uuuuu" userId="d2bc807e69a81299" providerId="LiveId" clId="{74329696-80C1-45EF-88C6-E9815EE271D6}" dt="2022-07-08T01:52:03.131" v="744" actId="47"/>
        <pc:sldMkLst>
          <pc:docMk/>
          <pc:sldMk cId="1426477774" sldId="601"/>
        </pc:sldMkLst>
      </pc:sldChg>
      <pc:sldChg chg="del">
        <pc:chgData name="Suuuu uuuuu" userId="d2bc807e69a81299" providerId="LiveId" clId="{74329696-80C1-45EF-88C6-E9815EE271D6}" dt="2022-07-08T01:52:03.733" v="745" actId="47"/>
        <pc:sldMkLst>
          <pc:docMk/>
          <pc:sldMk cId="2266987467" sldId="602"/>
        </pc:sldMkLst>
      </pc:sldChg>
      <pc:sldChg chg="del">
        <pc:chgData name="Suuuu uuuuu" userId="d2bc807e69a81299" providerId="LiveId" clId="{74329696-80C1-45EF-88C6-E9815EE271D6}" dt="2022-07-08T01:52:05.021" v="747" actId="47"/>
        <pc:sldMkLst>
          <pc:docMk/>
          <pc:sldMk cId="3921051771" sldId="603"/>
        </pc:sldMkLst>
      </pc:sldChg>
      <pc:sldChg chg="del">
        <pc:chgData name="Suuuu uuuuu" userId="d2bc807e69a81299" providerId="LiveId" clId="{74329696-80C1-45EF-88C6-E9815EE271D6}" dt="2022-07-08T01:52:06.025" v="748" actId="47"/>
        <pc:sldMkLst>
          <pc:docMk/>
          <pc:sldMk cId="3313468309" sldId="604"/>
        </pc:sldMkLst>
      </pc:sldChg>
      <pc:sldChg chg="del">
        <pc:chgData name="Suuuu uuuuu" userId="d2bc807e69a81299" providerId="LiveId" clId="{74329696-80C1-45EF-88C6-E9815EE271D6}" dt="2022-07-08T01:52:07.360" v="750" actId="47"/>
        <pc:sldMkLst>
          <pc:docMk/>
          <pc:sldMk cId="2625555633" sldId="605"/>
        </pc:sldMkLst>
      </pc:sldChg>
      <pc:sldChg chg="del">
        <pc:chgData name="Suuuu uuuuu" userId="d2bc807e69a81299" providerId="LiveId" clId="{74329696-80C1-45EF-88C6-E9815EE271D6}" dt="2022-07-08T01:54:18.118" v="765" actId="47"/>
        <pc:sldMkLst>
          <pc:docMk/>
          <pc:sldMk cId="2705259429" sldId="606"/>
        </pc:sldMkLst>
      </pc:sldChg>
      <pc:sldChg chg="add">
        <pc:chgData name="Suuuu uuuuu" userId="d2bc807e69a81299" providerId="LiveId" clId="{74329696-80C1-45EF-88C6-E9815EE271D6}" dt="2022-07-08T01:55:51.681" v="795"/>
        <pc:sldMkLst>
          <pc:docMk/>
          <pc:sldMk cId="755898646" sldId="607"/>
        </pc:sldMkLst>
      </pc:sldChg>
      <pc:sldChg chg="del">
        <pc:chgData name="Suuuu uuuuu" userId="d2bc807e69a81299" providerId="LiveId" clId="{74329696-80C1-45EF-88C6-E9815EE271D6}" dt="2022-07-08T01:54:59.657" v="778" actId="2696"/>
        <pc:sldMkLst>
          <pc:docMk/>
          <pc:sldMk cId="3234414263" sldId="607"/>
        </pc:sldMkLst>
      </pc:sldChg>
      <pc:sldChg chg="add del">
        <pc:chgData name="Suuuu uuuuu" userId="d2bc807e69a81299" providerId="LiveId" clId="{74329696-80C1-45EF-88C6-E9815EE271D6}" dt="2022-07-08T01:55:39.079" v="794" actId="2696"/>
        <pc:sldMkLst>
          <pc:docMk/>
          <pc:sldMk cId="4165359850" sldId="607"/>
        </pc:sldMkLst>
      </pc:sldChg>
      <pc:sldChg chg="add">
        <pc:chgData name="Suuuu uuuuu" userId="d2bc807e69a81299" providerId="LiveId" clId="{74329696-80C1-45EF-88C6-E9815EE271D6}" dt="2022-07-08T01:55:51.681" v="795"/>
        <pc:sldMkLst>
          <pc:docMk/>
          <pc:sldMk cId="117122244" sldId="608"/>
        </pc:sldMkLst>
      </pc:sldChg>
      <pc:sldChg chg="add del">
        <pc:chgData name="Suuuu uuuuu" userId="d2bc807e69a81299" providerId="LiveId" clId="{74329696-80C1-45EF-88C6-E9815EE271D6}" dt="2022-07-08T01:55:39.079" v="794" actId="2696"/>
        <pc:sldMkLst>
          <pc:docMk/>
          <pc:sldMk cId="2642723191" sldId="608"/>
        </pc:sldMkLst>
      </pc:sldChg>
      <pc:sldChg chg="del">
        <pc:chgData name="Suuuu uuuuu" userId="d2bc807e69a81299" providerId="LiveId" clId="{74329696-80C1-45EF-88C6-E9815EE271D6}" dt="2022-07-08T01:54:59.657" v="778" actId="2696"/>
        <pc:sldMkLst>
          <pc:docMk/>
          <pc:sldMk cId="3679427516" sldId="608"/>
        </pc:sldMkLst>
      </pc:sldChg>
      <pc:sldChg chg="del">
        <pc:chgData name="Suuuu uuuuu" userId="d2bc807e69a81299" providerId="LiveId" clId="{74329696-80C1-45EF-88C6-E9815EE271D6}" dt="2022-07-08T01:52:09.729" v="751" actId="47"/>
        <pc:sldMkLst>
          <pc:docMk/>
          <pc:sldMk cId="2667730859" sldId="609"/>
        </pc:sldMkLst>
      </pc:sldChg>
      <pc:sldChg chg="del">
        <pc:chgData name="Suuuu uuuuu" userId="d2bc807e69a81299" providerId="LiveId" clId="{74329696-80C1-45EF-88C6-E9815EE271D6}" dt="2022-07-08T01:55:07.549" v="780" actId="47"/>
        <pc:sldMkLst>
          <pc:docMk/>
          <pc:sldMk cId="2948396413" sldId="610"/>
        </pc:sldMkLst>
      </pc:sldChg>
      <pc:sldChg chg="del">
        <pc:chgData name="Suuuu uuuuu" userId="d2bc807e69a81299" providerId="LiveId" clId="{74329696-80C1-45EF-88C6-E9815EE271D6}" dt="2022-07-08T01:55:09.108" v="781" actId="47"/>
        <pc:sldMkLst>
          <pc:docMk/>
          <pc:sldMk cId="639735641" sldId="611"/>
        </pc:sldMkLst>
      </pc:sldChg>
      <pc:sldChg chg="del">
        <pc:chgData name="Suuuu uuuuu" userId="d2bc807e69a81299" providerId="LiveId" clId="{74329696-80C1-45EF-88C6-E9815EE271D6}" dt="2022-07-08T01:55:11.731" v="782" actId="47"/>
        <pc:sldMkLst>
          <pc:docMk/>
          <pc:sldMk cId="2731875916" sldId="612"/>
        </pc:sldMkLst>
      </pc:sldChg>
      <pc:sldChg chg="del">
        <pc:chgData name="Suuuu uuuuu" userId="d2bc807e69a81299" providerId="LiveId" clId="{74329696-80C1-45EF-88C6-E9815EE271D6}" dt="2022-07-08T01:55:12.895" v="783" actId="47"/>
        <pc:sldMkLst>
          <pc:docMk/>
          <pc:sldMk cId="2001559014" sldId="613"/>
        </pc:sldMkLst>
      </pc:sldChg>
      <pc:sldChg chg="del">
        <pc:chgData name="Suuuu uuuuu" userId="d2bc807e69a81299" providerId="LiveId" clId="{74329696-80C1-45EF-88C6-E9815EE271D6}" dt="2022-07-08T01:55:13.249" v="784" actId="47"/>
        <pc:sldMkLst>
          <pc:docMk/>
          <pc:sldMk cId="2866328165" sldId="614"/>
        </pc:sldMkLst>
      </pc:sldChg>
      <pc:sldChg chg="del">
        <pc:chgData name="Suuuu uuuuu" userId="d2bc807e69a81299" providerId="LiveId" clId="{74329696-80C1-45EF-88C6-E9815EE271D6}" dt="2022-07-08T01:55:20.302" v="786" actId="47"/>
        <pc:sldMkLst>
          <pc:docMk/>
          <pc:sldMk cId="1605149518" sldId="615"/>
        </pc:sldMkLst>
      </pc:sldChg>
      <pc:sldChg chg="del">
        <pc:chgData name="Suuuu uuuuu" userId="d2bc807e69a81299" providerId="LiveId" clId="{74329696-80C1-45EF-88C6-E9815EE271D6}" dt="2022-07-08T01:55:27.336" v="790" actId="47"/>
        <pc:sldMkLst>
          <pc:docMk/>
          <pc:sldMk cId="2158459640" sldId="616"/>
        </pc:sldMkLst>
      </pc:sldChg>
      <pc:sldChg chg="del">
        <pc:chgData name="Suuuu uuuuu" userId="d2bc807e69a81299" providerId="LiveId" clId="{74329696-80C1-45EF-88C6-E9815EE271D6}" dt="2022-07-08T01:55:26.334" v="788" actId="47"/>
        <pc:sldMkLst>
          <pc:docMk/>
          <pc:sldMk cId="2124234099" sldId="617"/>
        </pc:sldMkLst>
      </pc:sldChg>
      <pc:sldChg chg="del">
        <pc:chgData name="Suuuu uuuuu" userId="d2bc807e69a81299" providerId="LiveId" clId="{74329696-80C1-45EF-88C6-E9815EE271D6}" dt="2022-07-08T01:55:26.719" v="789" actId="47"/>
        <pc:sldMkLst>
          <pc:docMk/>
          <pc:sldMk cId="524634513" sldId="618"/>
        </pc:sldMkLst>
      </pc:sldChg>
      <pc:sldChg chg="del">
        <pc:chgData name="Suuuu uuuuu" userId="d2bc807e69a81299" providerId="LiveId" clId="{74329696-80C1-45EF-88C6-E9815EE271D6}" dt="2022-07-08T01:55:26.049" v="787" actId="47"/>
        <pc:sldMkLst>
          <pc:docMk/>
          <pc:sldMk cId="2251162905" sldId="619"/>
        </pc:sldMkLst>
      </pc:sldChg>
      <pc:sldChg chg="del">
        <pc:chgData name="Suuuu uuuuu" userId="d2bc807e69a81299" providerId="LiveId" clId="{74329696-80C1-45EF-88C6-E9815EE271D6}" dt="2022-07-08T01:55:28.676" v="792" actId="47"/>
        <pc:sldMkLst>
          <pc:docMk/>
          <pc:sldMk cId="151932130" sldId="621"/>
        </pc:sldMkLst>
      </pc:sldChg>
      <pc:sldChg chg="del">
        <pc:chgData name="Suuuu uuuuu" userId="d2bc807e69a81299" providerId="LiveId" clId="{74329696-80C1-45EF-88C6-E9815EE271D6}" dt="2022-07-08T01:55:27.959" v="791" actId="47"/>
        <pc:sldMkLst>
          <pc:docMk/>
          <pc:sldMk cId="111858285" sldId="622"/>
        </pc:sldMkLst>
      </pc:sldChg>
      <pc:sldChg chg="del">
        <pc:chgData name="Suuuu uuuuu" userId="d2bc807e69a81299" providerId="LiveId" clId="{74329696-80C1-45EF-88C6-E9815EE271D6}" dt="2022-07-08T01:55:29.909" v="793" actId="47"/>
        <pc:sldMkLst>
          <pc:docMk/>
          <pc:sldMk cId="1240470526" sldId="624"/>
        </pc:sldMkLst>
      </pc:sldChg>
      <pc:sldChg chg="del">
        <pc:chgData name="Suuuu uuuuu" userId="d2bc807e69a81299" providerId="LiveId" clId="{74329696-80C1-45EF-88C6-E9815EE271D6}" dt="2022-07-08T01:54:41.540" v="772" actId="47"/>
        <pc:sldMkLst>
          <pc:docMk/>
          <pc:sldMk cId="3549179541" sldId="625"/>
        </pc:sldMkLst>
      </pc:sldChg>
      <pc:sldChg chg="del">
        <pc:chgData name="Suuuu uuuuu" userId="d2bc807e69a81299" providerId="LiveId" clId="{74329696-80C1-45EF-88C6-E9815EE271D6}" dt="2022-07-08T01:54:41.987" v="773" actId="47"/>
        <pc:sldMkLst>
          <pc:docMk/>
          <pc:sldMk cId="2132459653" sldId="627"/>
        </pc:sldMkLst>
      </pc:sldChg>
      <pc:sldChg chg="del">
        <pc:chgData name="Suuuu uuuuu" userId="d2bc807e69a81299" providerId="LiveId" clId="{74329696-80C1-45EF-88C6-E9815EE271D6}" dt="2022-07-08T01:54:42.219" v="774" actId="47"/>
        <pc:sldMkLst>
          <pc:docMk/>
          <pc:sldMk cId="1066597137" sldId="628"/>
        </pc:sldMkLst>
      </pc:sldChg>
      <pc:sldChg chg="del">
        <pc:chgData name="Suuuu uuuuu" userId="d2bc807e69a81299" providerId="LiveId" clId="{74329696-80C1-45EF-88C6-E9815EE271D6}" dt="2022-07-08T01:54:43.059" v="775" actId="47"/>
        <pc:sldMkLst>
          <pc:docMk/>
          <pc:sldMk cId="1094542242" sldId="629"/>
        </pc:sldMkLst>
      </pc:sldChg>
      <pc:sldChg chg="add del">
        <pc:chgData name="Suuuu uuuuu" userId="d2bc807e69a81299" providerId="LiveId" clId="{74329696-80C1-45EF-88C6-E9815EE271D6}" dt="2022-07-08T01:55:39.079" v="794" actId="2696"/>
        <pc:sldMkLst>
          <pc:docMk/>
          <pc:sldMk cId="286915267" sldId="630"/>
        </pc:sldMkLst>
      </pc:sldChg>
      <pc:sldChg chg="del">
        <pc:chgData name="Suuuu uuuuu" userId="d2bc807e69a81299" providerId="LiveId" clId="{74329696-80C1-45EF-88C6-E9815EE271D6}" dt="2022-07-08T01:54:30.079" v="768" actId="2696"/>
        <pc:sldMkLst>
          <pc:docMk/>
          <pc:sldMk cId="1324975267" sldId="630"/>
        </pc:sldMkLst>
      </pc:sldChg>
      <pc:sldChg chg="add">
        <pc:chgData name="Suuuu uuuuu" userId="d2bc807e69a81299" providerId="LiveId" clId="{74329696-80C1-45EF-88C6-E9815EE271D6}" dt="2022-07-08T01:55:51.681" v="795"/>
        <pc:sldMkLst>
          <pc:docMk/>
          <pc:sldMk cId="2071780918" sldId="630"/>
        </pc:sldMkLst>
      </pc:sldChg>
      <pc:sldChg chg="add del">
        <pc:chgData name="Suuuu uuuuu" userId="d2bc807e69a81299" providerId="LiveId" clId="{74329696-80C1-45EF-88C6-E9815EE271D6}" dt="2022-07-08T01:56:16.785" v="799"/>
        <pc:sldMkLst>
          <pc:docMk/>
          <pc:sldMk cId="2535136895" sldId="631"/>
        </pc:sldMkLst>
      </pc:sldChg>
      <pc:sldChg chg="del">
        <pc:chgData name="Suuuu uuuuu" userId="d2bc807e69a81299" providerId="LiveId" clId="{74329696-80C1-45EF-88C6-E9815EE271D6}" dt="2022-07-08T01:54:45.810" v="776" actId="47"/>
        <pc:sldMkLst>
          <pc:docMk/>
          <pc:sldMk cId="3506740691" sldId="631"/>
        </pc:sldMkLst>
      </pc:sldChg>
      <pc:sldChg chg="modSp add mod ord">
        <pc:chgData name="Suuuu uuuuu" userId="d2bc807e69a81299" providerId="LiveId" clId="{74329696-80C1-45EF-88C6-E9815EE271D6}" dt="2022-07-08T01:56:45.391" v="832" actId="20577"/>
        <pc:sldMkLst>
          <pc:docMk/>
          <pc:sldMk cId="3615591333" sldId="631"/>
        </pc:sldMkLst>
        <pc:spChg chg="mod">
          <ac:chgData name="Suuuu uuuuu" userId="d2bc807e69a81299" providerId="LiveId" clId="{74329696-80C1-45EF-88C6-E9815EE271D6}" dt="2022-07-08T01:56:45.391" v="832" actId="20577"/>
          <ac:spMkLst>
            <pc:docMk/>
            <pc:sldMk cId="3615591333" sldId="631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1:57:18.258" v="869" actId="14100"/>
        <pc:sldMkLst>
          <pc:docMk/>
          <pc:sldMk cId="619484" sldId="632"/>
        </pc:sldMkLst>
        <pc:spChg chg="mod">
          <ac:chgData name="Suuuu uuuuu" userId="d2bc807e69a81299" providerId="LiveId" clId="{74329696-80C1-45EF-88C6-E9815EE271D6}" dt="2022-07-08T01:57:18.258" v="869" actId="14100"/>
          <ac:spMkLst>
            <pc:docMk/>
            <pc:sldMk cId="619484" sldId="632"/>
            <ac:spMk id="7" creationId="{DD66C990-A638-4901-985E-C0C233C19153}"/>
          </ac:spMkLst>
        </pc:spChg>
      </pc:sldChg>
      <pc:sldChg chg="del">
        <pc:chgData name="Suuuu uuuuu" userId="d2bc807e69a81299" providerId="LiveId" clId="{74329696-80C1-45EF-88C6-E9815EE271D6}" dt="2022-07-08T01:54:36.705" v="770" actId="47"/>
        <pc:sldMkLst>
          <pc:docMk/>
          <pc:sldMk cId="4208352284" sldId="632"/>
        </pc:sldMkLst>
      </pc:sldChg>
      <pc:sldChg chg="modSp add mod">
        <pc:chgData name="Suuuu uuuuu" userId="d2bc807e69a81299" providerId="LiveId" clId="{74329696-80C1-45EF-88C6-E9815EE271D6}" dt="2022-07-08T02:01:24.379" v="1324" actId="14100"/>
        <pc:sldMkLst>
          <pc:docMk/>
          <pc:sldMk cId="1118443255" sldId="633"/>
        </pc:sldMkLst>
        <pc:spChg chg="mod">
          <ac:chgData name="Suuuu uuuuu" userId="d2bc807e69a81299" providerId="LiveId" clId="{74329696-80C1-45EF-88C6-E9815EE271D6}" dt="2022-07-08T02:01:24.379" v="1324" actId="14100"/>
          <ac:spMkLst>
            <pc:docMk/>
            <pc:sldMk cId="1118443255" sldId="633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1:58:06.648" v="956" actId="14100"/>
        <pc:sldMkLst>
          <pc:docMk/>
          <pc:sldMk cId="1797712028" sldId="634"/>
        </pc:sldMkLst>
        <pc:spChg chg="mod">
          <ac:chgData name="Suuuu uuuuu" userId="d2bc807e69a81299" providerId="LiveId" clId="{74329696-80C1-45EF-88C6-E9815EE271D6}" dt="2022-07-08T01:58:06.648" v="956" actId="14100"/>
          <ac:spMkLst>
            <pc:docMk/>
            <pc:sldMk cId="1797712028" sldId="634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1:58:35.324" v="1007" actId="20577"/>
        <pc:sldMkLst>
          <pc:docMk/>
          <pc:sldMk cId="510121563" sldId="635"/>
        </pc:sldMkLst>
        <pc:spChg chg="mod">
          <ac:chgData name="Suuuu uuuuu" userId="d2bc807e69a81299" providerId="LiveId" clId="{74329696-80C1-45EF-88C6-E9815EE271D6}" dt="2022-07-08T01:58:35.324" v="1007" actId="20577"/>
          <ac:spMkLst>
            <pc:docMk/>
            <pc:sldMk cId="510121563" sldId="635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1:59:04.492" v="1056" actId="20577"/>
        <pc:sldMkLst>
          <pc:docMk/>
          <pc:sldMk cId="3363976566" sldId="636"/>
        </pc:sldMkLst>
        <pc:spChg chg="mod">
          <ac:chgData name="Suuuu uuuuu" userId="d2bc807e69a81299" providerId="LiveId" clId="{74329696-80C1-45EF-88C6-E9815EE271D6}" dt="2022-07-08T01:59:04.492" v="1056" actId="20577"/>
          <ac:spMkLst>
            <pc:docMk/>
            <pc:sldMk cId="3363976566" sldId="636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1:59:48.532" v="1222" actId="20577"/>
        <pc:sldMkLst>
          <pc:docMk/>
          <pc:sldMk cId="3057751807" sldId="637"/>
        </pc:sldMkLst>
        <pc:spChg chg="mod">
          <ac:chgData name="Suuuu uuuuu" userId="d2bc807e69a81299" providerId="LiveId" clId="{74329696-80C1-45EF-88C6-E9815EE271D6}" dt="2022-07-08T01:59:48.532" v="1222" actId="20577"/>
          <ac:spMkLst>
            <pc:docMk/>
            <pc:sldMk cId="3057751807" sldId="637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2:00:19.333" v="1288" actId="20577"/>
        <pc:sldMkLst>
          <pc:docMk/>
          <pc:sldMk cId="1806940826" sldId="638"/>
        </pc:sldMkLst>
        <pc:spChg chg="mod">
          <ac:chgData name="Suuuu uuuuu" userId="d2bc807e69a81299" providerId="LiveId" clId="{74329696-80C1-45EF-88C6-E9815EE271D6}" dt="2022-07-08T02:00:19.333" v="1288" actId="20577"/>
          <ac:spMkLst>
            <pc:docMk/>
            <pc:sldMk cId="1806940826" sldId="638"/>
            <ac:spMk id="7" creationId="{DD66C990-A638-4901-985E-C0C233C19153}"/>
          </ac:spMkLst>
        </pc:spChg>
      </pc:sldChg>
      <pc:sldChg chg="modSp add mod">
        <pc:chgData name="Suuuu uuuuu" userId="d2bc807e69a81299" providerId="LiveId" clId="{74329696-80C1-45EF-88C6-E9815EE271D6}" dt="2022-07-08T02:01:55.689" v="1416" actId="20577"/>
        <pc:sldMkLst>
          <pc:docMk/>
          <pc:sldMk cId="3960036031" sldId="639"/>
        </pc:sldMkLst>
        <pc:spChg chg="mod">
          <ac:chgData name="Suuuu uuuuu" userId="d2bc807e69a81299" providerId="LiveId" clId="{74329696-80C1-45EF-88C6-E9815EE271D6}" dt="2022-07-08T02:01:55.689" v="1416" actId="20577"/>
          <ac:spMkLst>
            <pc:docMk/>
            <pc:sldMk cId="3960036031" sldId="639"/>
            <ac:spMk id="7" creationId="{DD66C990-A638-4901-985E-C0C233C1915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random.randint(1, 8)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12450</c:v>
                </c:pt>
                <c:pt idx="2">
                  <c:v>12550</c:v>
                </c:pt>
                <c:pt idx="3">
                  <c:v>11500</c:v>
                </c:pt>
                <c:pt idx="4">
                  <c:v>13500</c:v>
                </c:pt>
                <c:pt idx="5">
                  <c:v>12580</c:v>
                </c:pt>
                <c:pt idx="6">
                  <c:v>12420</c:v>
                </c:pt>
                <c:pt idx="7">
                  <c:v>12590</c:v>
                </c:pt>
                <c:pt idx="8">
                  <c:v>12410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1-4BBF-9B0E-3380C97266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random.randrange(1, 9, 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25300</c:v>
                </c:pt>
                <c:pt idx="2">
                  <c:v>0</c:v>
                </c:pt>
                <c:pt idx="3">
                  <c:v>24700</c:v>
                </c:pt>
                <c:pt idx="4">
                  <c:v>0</c:v>
                </c:pt>
                <c:pt idx="5">
                  <c:v>24200</c:v>
                </c:pt>
                <c:pt idx="6">
                  <c:v>0</c:v>
                </c:pt>
                <c:pt idx="7">
                  <c:v>25800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91-4BBF-9B0E-3380C9726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9145488"/>
        <c:axId val="1589145904"/>
      </c:barChart>
      <c:catAx>
        <c:axId val="158914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9145904"/>
        <c:crosses val="autoZero"/>
        <c:auto val="1"/>
        <c:lblAlgn val="ctr"/>
        <c:lblOffset val="100"/>
        <c:noMultiLvlLbl val="0"/>
      </c:catAx>
      <c:valAx>
        <c:axId val="15891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91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8B28D-088B-43BA-AE7E-3578F67A8BC0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8A6A-735B-4CDA-AAFD-A2274625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「レスポンス」を使うことで、プログラムとウェブサイト間の通信を実現できる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5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5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0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2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81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73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このセクションでは、暗号的に安全な疑似乱数を生成する方法を説明します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88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与えられた範囲でランダムな整数を作成するには、</a:t>
            </a:r>
            <a:r>
              <a:rPr lang="en-US" altLang="ja-JP" dirty="0" err="1"/>
              <a:t>randint</a:t>
            </a:r>
            <a:r>
              <a:rPr lang="en-US" altLang="ja-JP" dirty="0"/>
              <a:t> </a:t>
            </a:r>
            <a:r>
              <a:rPr lang="ja-JP" altLang="en-US" dirty="0"/>
              <a:t>を使用できます。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6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6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20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68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2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42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68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41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4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0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4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method is to consider the importance of nodes in graph convolution.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EE0A9-FA95-44CF-B62A-B9A8C83E14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2CA2-B6C0-4C67-B71A-6AD2F21ED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77E8B-7847-4B82-B1F8-6F60A4036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D777A-92D1-4739-A604-BF23BB26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54566-BFF1-4CB4-8E01-836E2C6D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400DD-C30B-4F59-82BB-629D216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61DB3-6DD8-4205-BDF1-AF9D1CD2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93C33-BF16-4F70-848F-83DFEF03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0CCCE-CFFE-4A1A-B800-9F1260CE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483F-501C-419A-894B-41F7C74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6A2A-A341-40C0-934D-A9ED6D8D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34EB9C-67D8-4FE7-8603-A0049E19C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FAE75-9D2B-44A5-BE84-938CB346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4590-CDFD-4024-A99C-EBBDCE50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122B4-0F8D-4693-B37F-2631FAED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BF768-5D8F-4651-AA80-E994636C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9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80" y="3810005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4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4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8888733" y="6077017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8888733" y="6112186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7209785" y="3961546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1" name="Rounded Rectangle 30"/>
          <p:cNvSpPr/>
          <p:nvPr/>
        </p:nvSpPr>
        <p:spPr>
          <a:xfrm>
            <a:off x="9831528" y="4060129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7213600" y="4141192"/>
            <a:ext cx="4673601" cy="1752600"/>
          </a:xfrm>
        </p:spPr>
        <p:txBody>
          <a:bodyPr/>
          <a:lstStyle>
            <a:lvl1pPr marL="64135" indent="0" algn="r" latinLnBrk="0">
              <a:buNone/>
              <a:defRPr kumimoji="1" lang="ja-JP" sz="24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0453373" y="6118854"/>
            <a:ext cx="1280160" cy="457200"/>
          </a:xfrm>
        </p:spPr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8685536" y="6117902"/>
            <a:ext cx="1762123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1093454" y="1136"/>
            <a:ext cx="996949" cy="365760"/>
          </a:xfrm>
        </p:spPr>
        <p:txBody>
          <a:bodyPr/>
          <a:lstStyle>
            <a:lvl1pPr algn="r" latinLnBrk="0">
              <a:defRPr kumimoji="1" lang="ja-JP" sz="1800">
                <a:solidFill>
                  <a:schemeClr val="bg1"/>
                </a:solidFill>
              </a:defRPr>
            </a:lvl1pPr>
          </a:lstStyle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4" y="3675532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正方形/長方形 1"/>
          <p:cNvSpPr/>
          <p:nvPr/>
        </p:nvSpPr>
        <p:spPr>
          <a:xfrm>
            <a:off x="1" y="-15269"/>
            <a:ext cx="12191999" cy="3674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3660357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687528" y="2176459"/>
            <a:ext cx="11277600" cy="1470025"/>
          </a:xfrm>
        </p:spPr>
        <p:txBody>
          <a:bodyPr anchor="b"/>
          <a:lstStyle>
            <a:lvl1pPr latinLnBrk="0">
              <a:defRPr kumimoji="1" lang="ja-JP" sz="440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dirty="0"/>
          </a:p>
        </p:txBody>
      </p:sp>
      <p:sp>
        <p:nvSpPr>
          <p:cNvPr id="21" name="正方形/長方形 20"/>
          <p:cNvSpPr/>
          <p:nvPr/>
        </p:nvSpPr>
        <p:spPr>
          <a:xfrm>
            <a:off x="0" y="3865784"/>
            <a:ext cx="12192000" cy="27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95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35360" y="1652112"/>
            <a:ext cx="11521280" cy="4872720"/>
          </a:xfrm>
        </p:spPr>
        <p:txBody>
          <a:bodyPr/>
          <a:lstStyle>
            <a:lvl1pPr marL="567055" indent="-457200"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400">
                <a:latin typeface="+mn-ea"/>
                <a:ea typeface="+mn-ea"/>
              </a:defRPr>
            </a:lvl1pPr>
            <a:lvl2pPr marL="658495" indent="-247015"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923290" indent="-219710"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buClr>
                <a:schemeClr val="accent2"/>
              </a:buClr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9615659" y="36656"/>
            <a:ext cx="1302736" cy="365760"/>
          </a:xfrm>
        </p:spPr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7844011" y="36656"/>
            <a:ext cx="1804384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11521280" cy="1066800"/>
          </a:xfrm>
        </p:spPr>
        <p:txBody>
          <a:bodyPr/>
          <a:lstStyle>
            <a:lvl1pPr>
              <a:defRPr b="1">
                <a:effectLst/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36227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109397" y="4653137"/>
            <a:ext cx="10363200" cy="1362075"/>
          </a:xfrm>
        </p:spPr>
        <p:txBody>
          <a:bodyPr anchor="b">
            <a:noAutofit/>
          </a:bodyPr>
          <a:lstStyle>
            <a:lvl1pPr algn="r" latinLnBrk="0">
              <a:buNone/>
              <a:defRPr kumimoji="1" lang="ja-JP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999971" y="2780928"/>
            <a:ext cx="10363200" cy="1509712"/>
          </a:xfrm>
        </p:spPr>
        <p:txBody>
          <a:bodyPr anchor="t"/>
          <a:lstStyle>
            <a:lvl1pPr marL="320040" latinLnBrk="0">
              <a:buNone/>
              <a:defRPr kumimoji="1" lang="ja-JP" sz="2100" b="0">
                <a:solidFill>
                  <a:schemeClr val="tx2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34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609600" y="2249429"/>
            <a:ext cx="5384800" cy="4525963"/>
          </a:xfrm>
        </p:spPr>
        <p:txBody>
          <a:bodyPr/>
          <a:lstStyle>
            <a:lvl1pPr latinLnBrk="0">
              <a:defRPr kumimoji="1" lang="ja-JP" sz="2000"/>
            </a:lvl1pPr>
            <a:lvl2pPr>
              <a:defRPr kumimoji="1" lang="ja-JP" sz="1900"/>
            </a:lvl2pPr>
            <a:lvl3pPr>
              <a:defRPr kumimoji="1" lang="ja-JP" sz="18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6197600" y="2249429"/>
            <a:ext cx="5384800" cy="4525963"/>
          </a:xfrm>
        </p:spPr>
        <p:txBody>
          <a:bodyPr/>
          <a:lstStyle>
            <a:lvl1pPr latinLnBrk="0">
              <a:defRPr kumimoji="1" lang="ja-JP" sz="2000"/>
            </a:lvl1pPr>
            <a:lvl2pPr>
              <a:defRPr kumimoji="1" lang="ja-JP" sz="1900"/>
            </a:lvl2pPr>
            <a:lvl3pPr>
              <a:defRPr kumimoji="1" lang="ja-JP" sz="18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99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23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" y="308281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3" name="Rectangle 12"/>
          <p:cNvSpPr/>
          <p:nvPr/>
        </p:nvSpPr>
        <p:spPr>
          <a:xfrm flipV="1">
            <a:off x="7213580" y="36025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4" name="Rectangle 13"/>
          <p:cNvSpPr/>
          <p:nvPr/>
        </p:nvSpPr>
        <p:spPr>
          <a:xfrm flipV="1">
            <a:off x="7213604" y="440117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 latinLnBrk="0">
              <a:defRPr kumimoji="1" lang="ja-JP" sz="40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kumimoji="1" lang="ja-JP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294970" y="220980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kumimoji="1" lang="ja-JP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508000" y="2673349"/>
            <a:ext cx="5388864" cy="3886200"/>
          </a:xfrm>
        </p:spPr>
        <p:txBody>
          <a:bodyPr/>
          <a:lstStyle>
            <a:lvl1pPr latinLnBrk="0">
              <a:defRPr kumimoji="1" lang="ja-JP" sz="20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6291073" y="2673349"/>
            <a:ext cx="5389033" cy="3886200"/>
          </a:xfrm>
        </p:spPr>
        <p:txBody>
          <a:bodyPr/>
          <a:lstStyle>
            <a:lvl1pPr latinLnBrk="0">
              <a:defRPr kumimoji="1" lang="ja-JP" sz="20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93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 latinLnBrk="0">
              <a:defRPr kumimoji="1" lang="ja-JP" sz="40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" y="0"/>
            <a:ext cx="12192000" cy="990600"/>
          </a:xfrm>
          <a:prstGeom prst="rect">
            <a:avLst/>
          </a:prstGeom>
          <a:solidFill>
            <a:schemeClr val="bg1"/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56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137995" y="1066800"/>
            <a:ext cx="4511040" cy="877824"/>
          </a:xfrm>
        </p:spPr>
        <p:txBody>
          <a:bodyPr anchor="b"/>
          <a:lstStyle>
            <a:lvl1pPr algn="l" latinLnBrk="0">
              <a:buNone/>
              <a:defRPr kumimoji="1" lang="ja-JP" sz="18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137995" y="1938337"/>
            <a:ext cx="4511040" cy="4690872"/>
          </a:xfrm>
        </p:spPr>
        <p:txBody>
          <a:bodyPr/>
          <a:lstStyle>
            <a:lvl1pPr marL="8890" indent="0" latinLnBrk="0">
              <a:buNone/>
              <a:defRPr kumimoji="1" lang="ja-JP" sz="14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203200" y="776287"/>
            <a:ext cx="6815667" cy="585216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6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2D16-76EA-4E06-A017-C0E9089E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6F023-1944-497E-A453-B41A07A3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2C171-E5D4-4250-A760-91BD88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64BE1-9F9B-4E9D-AB4E-EAFE5332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5A286-6EBC-4345-B2F7-D1635A9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88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7803" y="769088"/>
            <a:ext cx="792480" cy="4628704"/>
          </a:xfrm>
        </p:spPr>
        <p:txBody>
          <a:bodyPr vert="vert270" anchor="b"/>
          <a:lstStyle>
            <a:lvl1pPr algn="l" latinLnBrk="0">
              <a:buNone/>
              <a:defRPr kumimoji="1" lang="ja-JP" sz="2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Shape 2"/>
          <p:cNvSpPr>
            <a:spLocks noGrp="1"/>
          </p:cNvSpPr>
          <p:nvPr>
            <p:ph type="pic" idx="1" hasCustomPrompt="1"/>
          </p:nvPr>
        </p:nvSpPr>
        <p:spPr>
          <a:xfrm>
            <a:off x="765547" y="769088"/>
            <a:ext cx="6096000" cy="4572000"/>
          </a:xfrm>
        </p:spPr>
        <p:txBody>
          <a:bodyPr/>
          <a:lstStyle>
            <a:lvl1pPr latinLnBrk="0">
              <a:buNone/>
              <a:defRPr kumimoji="1" lang="ja-JP" sz="3200"/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7116160" y="1254640"/>
            <a:ext cx="42672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kumimoji="1" lang="ja-JP" sz="1300"/>
            </a:lvl1pPr>
            <a:lvl2pPr>
              <a:buFontTx/>
              <a:buNone/>
              <a:defRPr kumimoji="1" lang="ja-JP" sz="1200"/>
            </a:lvl2pPr>
            <a:lvl3pPr>
              <a:buFontTx/>
              <a:buNone/>
              <a:defRPr kumimoji="1" lang="ja-JP" sz="1000"/>
            </a:lvl3pPr>
            <a:lvl4pPr>
              <a:buFontTx/>
              <a:buNone/>
              <a:defRPr kumimoji="1" lang="ja-JP" sz="900"/>
            </a:lvl4pPr>
            <a:lvl5pPr>
              <a:buFontTx/>
              <a:buNone/>
              <a:defRPr kumimoji="1" lang="ja-JP" sz="9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" y="-15269"/>
            <a:ext cx="12191999" cy="348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1" y="327261"/>
            <a:ext cx="12192000" cy="224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454218"/>
            <a:ext cx="12192000" cy="169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FB3C0-5BC4-4660-850B-587EC52A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E7DD0-6F36-4452-9383-90B748BD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6ACC-3D46-49AA-9B40-BE622AD8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A0412-7907-4F7C-8A46-CB04AE7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7AADF-2A6D-4A56-B6D1-4540B09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03FF-9E38-4C1A-8BF7-B649EB4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67CA5-5650-4EA9-B815-F04CBA17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CA06F-FECE-4840-9AFA-D7E73479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19D41-5B26-44E7-A9DB-A3DB3347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F14AC-D8ED-4AE5-986C-0BA6037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F7F8B-1986-49FE-AADC-F4C9F127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D7EDD-3B39-45B0-B244-E63ECD1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D1261-37C9-49D9-B5D7-4CDB2A22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D7D3D-F638-4F0C-9F87-F3F32D18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7629A-620E-4562-8552-7886F02A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97889-684C-46F2-B6ED-FC1E10A55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A8216-717F-4376-9FFB-F35AAA02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6003F-2617-42E9-A83E-25AD1CC2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5B250-9671-4B85-ABD7-C37FAB9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557FE-6A9D-4CE5-866A-E04A57C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B3F95F-6EFB-42FC-8F8B-B8530477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185B1-3F5E-48FA-A926-D5629E0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9302A-401A-496C-BF9A-A8DAEA8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9B2D88-E221-419F-873E-CFCE78A1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E73C7-B813-4DA5-BD1B-BD339768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1FFF4-45F7-4795-8E92-A32EF14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2CFB2-4AEC-4EC0-992A-0729E582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DB812-F860-417B-ACBD-B8134ADC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5A496-E0C5-4A29-B21A-031492DB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7F45B-E330-4F89-8736-38935A8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45E39-E4C5-4151-8562-8EF8400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44FA9-5D52-4DE7-B1DF-4EF75F57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5332-B0E3-4A2D-BE42-E4A2F997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8C828-FDF2-4B35-8396-F96ED50CD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A4C09-08BB-48D4-B5CB-0B2A1339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AB04C-B752-4519-AB42-0D2354AE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7AE9-9852-424A-8458-90C59276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2B760-1264-4CEF-856B-2194D29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0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265B9-4748-44F7-B062-BB05BEA5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6D3DF-CF04-4873-80A1-E07AEA22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4BFC6-16C6-4E84-B243-4C4E15C9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B5E1-0C20-454A-8E7B-1ACE7DC3428B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1DA2D-0702-4417-8A14-B1AF7634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88780-D1F4-4D0E-87E9-261C5523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96E5-57FF-4601-9242-9920B25F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3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4" y="308281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80" y="36025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4" y="440117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3" name="Rounded Rectangle 32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4" name="Rounded Rectangle 33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7" name="Rectangle 36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8" name="Rectangle 37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9" name="Rectangle 38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ja-JP" dirty="0"/>
              <a:t>マスタ タイトルの書式設定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 dirty="0"/>
              <a:t>マスタ テキストの書式設定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  <a:p>
            <a:pPr lvl="5"/>
            <a:r>
              <a:rPr kumimoji="1" lang="ja-JP" dirty="0"/>
              <a:t>第 6 レベル</a:t>
            </a:r>
          </a:p>
          <a:p>
            <a:pPr lvl="6"/>
            <a:r>
              <a:rPr kumimoji="1" lang="ja-JP" dirty="0"/>
              <a:t>第 7 レベル</a:t>
            </a:r>
          </a:p>
          <a:p>
            <a:pPr lvl="7"/>
            <a:r>
              <a:rPr kumimoji="1" lang="ja-JP" dirty="0"/>
              <a:t>第 8 レベル</a:t>
            </a:r>
          </a:p>
          <a:p>
            <a:pPr lvl="8"/>
            <a:r>
              <a:rPr kumimoji="1" lang="ja-JP" dirty="0"/>
              <a:t>第 9 レベル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kumimoji="1" lang="ja-JP" sz="800">
                <a:solidFill>
                  <a:schemeClr val="accent2"/>
                </a:solidFill>
              </a:defRPr>
            </a:lvl1pPr>
          </a:lstStyle>
          <a:p>
            <a:fld id="{C12AA018-BD43-4B90-90E5-F6B302B4FE76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kumimoji="1" lang="ja-JP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800">
                <a:solidFill>
                  <a:srgbClr val="FFFFFF"/>
                </a:solidFill>
              </a:defRPr>
            </a:lvl1pPr>
          </a:lstStyle>
          <a:p>
            <a:fld id="{3FC27A9D-CDC4-4FF3-BCC5-CDF441E7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18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latinLnBrk="0" hangingPunct="1">
        <a:spcBef>
          <a:spcPct val="0"/>
        </a:spcBef>
        <a:buNone/>
        <a:defRPr kumimoji="1" lang="ja-JP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u"/>
        <a:defRPr kumimoji="1" lang="ja-JP" sz="2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Ø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ü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2"/>
        </a:buClr>
        <a:buFont typeface="Wingdings 2" panose="05020102010507070707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1" lang="ja-JP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1" lang="ja-JP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1" lang="ja-JP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1" lang="ja-JP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cho.websocket.events/.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ja/3/library/concurrent.futures.html#processpoolexecutor-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18A4BF-7283-47AB-90B5-18377F28B865}"/>
              </a:ext>
            </a:extLst>
          </p:cNvPr>
          <p:cNvSpPr txBox="1"/>
          <p:nvPr/>
        </p:nvSpPr>
        <p:spPr>
          <a:xfrm>
            <a:off x="3245090" y="2120949"/>
            <a:ext cx="570181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5">
                    <a:lumMod val="75000"/>
                  </a:schemeClr>
                </a:solidFill>
              </a:rPr>
              <a:t>Python® </a:t>
            </a:r>
          </a:p>
          <a:p>
            <a:pPr algn="ctr"/>
            <a:endParaRPr lang="en-US" altLang="zh-CN" sz="6000" dirty="0"/>
          </a:p>
          <a:p>
            <a:pPr algn="ctr"/>
            <a:r>
              <a:rPr lang="en-US" altLang="zh-CN" sz="4400" dirty="0"/>
              <a:t>Notes for Professionals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66B156-648C-48DF-864C-174221386A5C}"/>
              </a:ext>
            </a:extLst>
          </p:cNvPr>
          <p:cNvSpPr txBox="1"/>
          <p:nvPr/>
        </p:nvSpPr>
        <p:spPr>
          <a:xfrm>
            <a:off x="10314493" y="6400744"/>
            <a:ext cx="176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蘇浩 </a:t>
            </a:r>
            <a:r>
              <a:rPr lang="en-US" altLang="zh-CN" dirty="0"/>
              <a:t>M206098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74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54.5: A Simple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Websocket</a:t>
            </a:r>
            <a:endParaRPr lang="en-US" altLang="ja-JP" sz="18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816DC87-079A-09B4-50F6-04779E3DC37B}"/>
              </a:ext>
            </a:extLst>
          </p:cNvPr>
          <p:cNvGrpSpPr/>
          <p:nvPr/>
        </p:nvGrpSpPr>
        <p:grpSpPr>
          <a:xfrm>
            <a:off x="8954516" y="3118559"/>
            <a:ext cx="2906776" cy="2427128"/>
            <a:chOff x="7619492" y="3228944"/>
            <a:chExt cx="2906776" cy="2427128"/>
          </a:xfrm>
        </p:grpSpPr>
        <p:pic>
          <p:nvPicPr>
            <p:cNvPr id="17" name="图形 16" descr="同步云 纯色填充">
              <a:extLst>
                <a:ext uri="{FF2B5EF4-FFF2-40B4-BE49-F238E27FC236}">
                  <a16:creationId xmlns:a16="http://schemas.microsoft.com/office/drawing/2014/main" id="{07E0FB64-1651-31C0-A881-2019C25A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10576" y="3331464"/>
              <a:ext cx="2324608" cy="2324608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7C0AAF9-A1DF-2B64-55D9-5E68FD154A1A}"/>
                </a:ext>
              </a:extLst>
            </p:cNvPr>
            <p:cNvSpPr txBox="1"/>
            <p:nvPr/>
          </p:nvSpPr>
          <p:spPr>
            <a:xfrm>
              <a:off x="7619492" y="3228944"/>
              <a:ext cx="2906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ウェブサイト</a:t>
              </a:r>
              <a:r>
                <a:rPr lang="en-US" altLang="ja-JP" sz="2000" b="1" dirty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ja-JP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サーバー</a:t>
              </a:r>
              <a:endParaRPr lang="zh-CN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1AE16B-1BF4-D61E-F94E-F92BF2705E6F}"/>
              </a:ext>
            </a:extLst>
          </p:cNvPr>
          <p:cNvGrpSpPr/>
          <p:nvPr/>
        </p:nvGrpSpPr>
        <p:grpSpPr>
          <a:xfrm>
            <a:off x="4240784" y="3118559"/>
            <a:ext cx="2601976" cy="2364285"/>
            <a:chOff x="1865376" y="3098239"/>
            <a:chExt cx="2601976" cy="2364285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5268F9B-5765-9F45-074D-DEC7DE8786C2}"/>
                </a:ext>
              </a:extLst>
            </p:cNvPr>
            <p:cNvSpPr/>
            <p:nvPr/>
          </p:nvSpPr>
          <p:spPr>
            <a:xfrm>
              <a:off x="2625344" y="4559300"/>
              <a:ext cx="1040384" cy="90322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FFAE4DB-0943-4D90-E766-4684F45888EF}"/>
                </a:ext>
              </a:extLst>
            </p:cNvPr>
            <p:cNvSpPr/>
            <p:nvPr/>
          </p:nvSpPr>
          <p:spPr>
            <a:xfrm>
              <a:off x="1865376" y="3523488"/>
              <a:ext cx="2552192" cy="148742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2C0E09-474C-8670-31D6-58A7DE76801F}"/>
                </a:ext>
              </a:extLst>
            </p:cNvPr>
            <p:cNvSpPr txBox="1"/>
            <p:nvPr/>
          </p:nvSpPr>
          <p:spPr>
            <a:xfrm>
              <a:off x="1956816" y="3098239"/>
              <a:ext cx="25105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50000"/>
                    </a:schemeClr>
                  </a:solidFill>
                </a:rPr>
                <a:t>WebSocket (Python)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122CF1-2159-7D56-6934-50A0E7A5A51B}"/>
                </a:ext>
              </a:extLst>
            </p:cNvPr>
            <p:cNvSpPr txBox="1"/>
            <p:nvPr/>
          </p:nvSpPr>
          <p:spPr>
            <a:xfrm>
              <a:off x="2044192" y="3759368"/>
              <a:ext cx="2135679" cy="10156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ja-JP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2000" b="1" dirty="0">
                  <a:solidFill>
                    <a:schemeClr val="bg1"/>
                  </a:solidFill>
                </a:rPr>
                <a:t>asynico </a:t>
              </a:r>
              <a:r>
                <a:rPr lang="en-US" altLang="ja-JP" sz="1400" b="1" dirty="0">
                  <a:solidFill>
                    <a:schemeClr val="bg1"/>
                  </a:solidFill>
                </a:rPr>
                <a:t>&amp;</a:t>
              </a:r>
              <a:r>
                <a:rPr lang="en-US" altLang="ja-JP" sz="20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2000" b="1" dirty="0" err="1">
                  <a:solidFill>
                    <a:schemeClr val="bg1"/>
                  </a:solidFill>
                </a:rPr>
                <a:t>aiohttp</a:t>
              </a:r>
              <a:endParaRPr lang="en-US" altLang="ja-JP" sz="20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图形 25" descr="用户 纯色填充">
            <a:extLst>
              <a:ext uri="{FF2B5EF4-FFF2-40B4-BE49-F238E27FC236}">
                <a16:creationId xmlns:a16="http://schemas.microsoft.com/office/drawing/2014/main" id="{4E58C4C9-696F-51B1-1F14-BC34C1023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464" y="3880951"/>
            <a:ext cx="914400" cy="914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E5F0D7B-1ECC-9CFF-B475-3794919510E5}"/>
              </a:ext>
            </a:extLst>
          </p:cNvPr>
          <p:cNvSpPr txBox="1"/>
          <p:nvPr/>
        </p:nvSpPr>
        <p:spPr>
          <a:xfrm>
            <a:off x="399288" y="3556265"/>
            <a:ext cx="1341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2000" b="1" dirty="0">
                <a:solidFill>
                  <a:schemeClr val="accent5">
                    <a:lumMod val="50000"/>
                  </a:schemeClr>
                </a:solidFill>
              </a:rPr>
              <a:t>ユーザー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A9C87B4-AF2B-9C1D-FAEC-FDAB36E2A992}"/>
              </a:ext>
            </a:extLst>
          </p:cNvPr>
          <p:cNvCxnSpPr/>
          <p:nvPr/>
        </p:nvCxnSpPr>
        <p:spPr>
          <a:xfrm>
            <a:off x="2034032" y="4165600"/>
            <a:ext cx="183286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5400AE6-2722-9ECD-3166-5DB5F9324C33}"/>
              </a:ext>
            </a:extLst>
          </p:cNvPr>
          <p:cNvCxnSpPr>
            <a:cxnSpLocks/>
          </p:cNvCxnSpPr>
          <p:nvPr/>
        </p:nvCxnSpPr>
        <p:spPr>
          <a:xfrm flipH="1">
            <a:off x="2034032" y="4480560"/>
            <a:ext cx="183286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1673639-B05F-1D0F-F4CA-300E690E2E36}"/>
              </a:ext>
            </a:extLst>
          </p:cNvPr>
          <p:cNvSpPr txBox="1"/>
          <p:nvPr/>
        </p:nvSpPr>
        <p:spPr>
          <a:xfrm>
            <a:off x="2381504" y="3857823"/>
            <a:ext cx="134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メッセージ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908501-5A69-E203-B7F6-163D01C2CB18}"/>
              </a:ext>
            </a:extLst>
          </p:cNvPr>
          <p:cNvSpPr txBox="1"/>
          <p:nvPr/>
        </p:nvSpPr>
        <p:spPr>
          <a:xfrm>
            <a:off x="1889760" y="4558115"/>
            <a:ext cx="2324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ウェブサイトからの返事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D30B839-1652-AD4C-AD5F-F2A04F49938F}"/>
              </a:ext>
            </a:extLst>
          </p:cNvPr>
          <p:cNvCxnSpPr/>
          <p:nvPr/>
        </p:nvCxnSpPr>
        <p:spPr>
          <a:xfrm>
            <a:off x="6971792" y="4165600"/>
            <a:ext cx="183286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D0E96E-AB1C-5BAF-4CF9-2FCF02E9AD56}"/>
              </a:ext>
            </a:extLst>
          </p:cNvPr>
          <p:cNvCxnSpPr>
            <a:cxnSpLocks/>
          </p:cNvCxnSpPr>
          <p:nvPr/>
        </p:nvCxnSpPr>
        <p:spPr>
          <a:xfrm flipH="1">
            <a:off x="6971792" y="4480560"/>
            <a:ext cx="183286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486071C-D565-0569-FB46-69C4431E49E7}"/>
              </a:ext>
            </a:extLst>
          </p:cNvPr>
          <p:cNvSpPr txBox="1"/>
          <p:nvPr/>
        </p:nvSpPr>
        <p:spPr>
          <a:xfrm>
            <a:off x="7217664" y="3857822"/>
            <a:ext cx="134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データの送信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FF625A-18D8-E06A-3BB5-652C96E92E59}"/>
              </a:ext>
            </a:extLst>
          </p:cNvPr>
          <p:cNvSpPr txBox="1"/>
          <p:nvPr/>
        </p:nvSpPr>
        <p:spPr>
          <a:xfrm>
            <a:off x="7217664" y="4561163"/>
            <a:ext cx="134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データの受信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914A4C-0BBA-E0C9-FE90-F2BC98F2F7C8}"/>
              </a:ext>
            </a:extLst>
          </p:cNvPr>
          <p:cNvSpPr/>
          <p:nvPr/>
        </p:nvSpPr>
        <p:spPr>
          <a:xfrm>
            <a:off x="115823" y="2523745"/>
            <a:ext cx="11960353" cy="35885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1336C-8D5C-B22B-3ED4-969B0BDF5FC8}"/>
              </a:ext>
            </a:extLst>
          </p:cNvPr>
          <p:cNvSpPr txBox="1"/>
          <p:nvPr/>
        </p:nvSpPr>
        <p:spPr>
          <a:xfrm>
            <a:off x="138176" y="454412"/>
            <a:ext cx="11058144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asyncio を使用して</a:t>
            </a:r>
            <a:r>
              <a:rPr lang="ja-JP" altLang="en-US" sz="2000" b="1" dirty="0">
                <a:solidFill>
                  <a:schemeClr val="accent5">
                    <a:lumMod val="50000"/>
                  </a:schemeClr>
                </a:solidFill>
              </a:rPr>
              <a:t>簡単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な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eb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ocket を作成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実験用ウェブサイト： 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https://echo.websocket.events/.ws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wss://echo.websocket.org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はサービス提供終了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/>
              <a:t>ウェブサイト</a:t>
            </a:r>
            <a:r>
              <a:rPr lang="zh-CN" altLang="en-US" sz="1600" dirty="0"/>
              <a:t>に接続し、メッセージを送受信するための</a:t>
            </a:r>
            <a:r>
              <a:rPr lang="ja-JP" altLang="en-US" sz="1600" dirty="0"/>
              <a:t>非同期関数</a:t>
            </a:r>
            <a:r>
              <a:rPr lang="zh-CN" altLang="en-US" sz="1600" dirty="0"/>
              <a:t>を</a:t>
            </a:r>
            <a:r>
              <a:rPr lang="ja-JP" altLang="en-US" sz="1600" dirty="0"/>
              <a:t>作る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websocket の通信</a:t>
            </a:r>
            <a:r>
              <a:rPr lang="ja-JP" altLang="en-US" sz="1600" dirty="0"/>
              <a:t>を実現するすべての非同期関数は</a:t>
            </a:r>
            <a:r>
              <a:rPr lang="zh-CN" altLang="en-US" sz="1600" dirty="0"/>
              <a:t>、イベントループ</a:t>
            </a:r>
            <a:r>
              <a:rPr lang="ja-JP" altLang="en-US" sz="1600" dirty="0"/>
              <a:t>の中に</a:t>
            </a:r>
            <a:r>
              <a:rPr lang="zh-CN" altLang="en-US" sz="1600" dirty="0"/>
              <a:t>実行される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5333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74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54.5: A Simple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Websocket</a:t>
            </a:r>
            <a:endParaRPr lang="en-US" altLang="ja-JP" sz="18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C0E438-F445-2962-F639-E5A2221469F4}"/>
              </a:ext>
            </a:extLst>
          </p:cNvPr>
          <p:cNvSpPr/>
          <p:nvPr/>
        </p:nvSpPr>
        <p:spPr>
          <a:xfrm>
            <a:off x="93471" y="959104"/>
            <a:ext cx="12005058" cy="585393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EEF172-FFC1-73CB-DA4E-00545723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" y="924950"/>
            <a:ext cx="9526016" cy="58751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aiohttp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session = aiohttp.ClientSession()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EchoWebsocket: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connect(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.websocket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session.ws_connect(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"https://echo.websocket.events/.ws"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message):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.websocket.send_str(message)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receive(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result = 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.websocket.receive())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result.data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echo = EchoWebsocket()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echo.connect()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echo.send(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'Hello World!'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echo.receive())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 = asyncio.get_event_loop()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loop.run_until_complete(main())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B72D5B-5558-1AFF-38BB-13F67D7283CE}"/>
              </a:ext>
            </a:extLst>
          </p:cNvPr>
          <p:cNvSpPr txBox="1"/>
          <p:nvPr/>
        </p:nvSpPr>
        <p:spPr>
          <a:xfrm>
            <a:off x="6461761" y="2655087"/>
            <a:ext cx="538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ウェブサイトに接続｜ 戻り値：「レスポンス」  オブジェクト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EA6557-4421-D1D4-823F-3934C2D5AF68}"/>
              </a:ext>
            </a:extLst>
          </p:cNvPr>
          <p:cNvSpPr txBox="1"/>
          <p:nvPr/>
        </p:nvSpPr>
        <p:spPr>
          <a:xfrm>
            <a:off x="6461761" y="3159022"/>
            <a:ext cx="3149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ウェブサイトにメッセージを送信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DA4CD4-579F-6821-24B0-F2E1527FF16A}"/>
              </a:ext>
            </a:extLst>
          </p:cNvPr>
          <p:cNvSpPr txBox="1"/>
          <p:nvPr/>
        </p:nvSpPr>
        <p:spPr>
          <a:xfrm>
            <a:off x="6461761" y="3732181"/>
            <a:ext cx="3417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ウェブサイトからメッセージを受信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B417B7-EBFD-AF29-5792-33B8B643A3FD}"/>
              </a:ext>
            </a:extLst>
          </p:cNvPr>
          <p:cNvSpPr txBox="1"/>
          <p:nvPr/>
        </p:nvSpPr>
        <p:spPr>
          <a:xfrm>
            <a:off x="6461761" y="4809275"/>
            <a:ext cx="3417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WebSocket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をインスタンス化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F4796C-EB49-16C5-A883-927F95C54ED8}"/>
              </a:ext>
            </a:extLst>
          </p:cNvPr>
          <p:cNvSpPr txBox="1"/>
          <p:nvPr/>
        </p:nvSpPr>
        <p:spPr>
          <a:xfrm>
            <a:off x="6461761" y="5117052"/>
            <a:ext cx="3417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ウェブサイトに接続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902E61-37F9-5503-0A0D-E02C5C55478A}"/>
              </a:ext>
            </a:extLst>
          </p:cNvPr>
          <p:cNvSpPr txBox="1"/>
          <p:nvPr/>
        </p:nvSpPr>
        <p:spPr>
          <a:xfrm>
            <a:off x="6461761" y="5381209"/>
            <a:ext cx="3417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ウェブサイトにメッセージを送信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4E0896-C15E-DC62-E1F6-D485D09A3264}"/>
              </a:ext>
            </a:extLst>
          </p:cNvPr>
          <p:cNvSpPr txBox="1"/>
          <p:nvPr/>
        </p:nvSpPr>
        <p:spPr>
          <a:xfrm>
            <a:off x="6461760" y="5658532"/>
            <a:ext cx="475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ウェブサイトからメッセージを受信して結果を出力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ACA6E7-E556-CC5C-2493-37173370057B}"/>
              </a:ext>
            </a:extLst>
          </p:cNvPr>
          <p:cNvSpPr txBox="1"/>
          <p:nvPr/>
        </p:nvSpPr>
        <p:spPr>
          <a:xfrm>
            <a:off x="6461759" y="6162467"/>
            <a:ext cx="475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7A8583-CE16-50C0-0F30-76193576E69C}"/>
              </a:ext>
            </a:extLst>
          </p:cNvPr>
          <p:cNvSpPr txBox="1"/>
          <p:nvPr/>
        </p:nvSpPr>
        <p:spPr>
          <a:xfrm>
            <a:off x="6461759" y="6470244"/>
            <a:ext cx="475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メイン関数が完了するまで実行する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D3F018-15DA-76C4-7FFD-946C50ED37FE}"/>
              </a:ext>
            </a:extLst>
          </p:cNvPr>
          <p:cNvSpPr txBox="1"/>
          <p:nvPr/>
        </p:nvSpPr>
        <p:spPr>
          <a:xfrm>
            <a:off x="6461759" y="2100010"/>
            <a:ext cx="538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WebSocket Class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299F4E-49BE-E426-956A-9C08A17647EC}"/>
              </a:ext>
            </a:extLst>
          </p:cNvPr>
          <p:cNvSpPr txBox="1"/>
          <p:nvPr/>
        </p:nvSpPr>
        <p:spPr>
          <a:xfrm>
            <a:off x="6461758" y="1792574"/>
            <a:ext cx="538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 object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を作る｜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ユーザーとウェブ間のインターフェース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B8F39-813A-E5F0-D49D-55F94C3EB853}"/>
              </a:ext>
            </a:extLst>
          </p:cNvPr>
          <p:cNvSpPr txBox="1"/>
          <p:nvPr/>
        </p:nvSpPr>
        <p:spPr>
          <a:xfrm>
            <a:off x="2529669" y="5673920"/>
            <a:ext cx="4062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</a:rPr>
              <a:t>&gt;&gt;&gt; “Hello World!” (</a:t>
            </a:r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送信したメッセージをそのまま返す</a:t>
            </a:r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2DDE0-2944-672F-000C-514BC23029EB}"/>
              </a:ext>
            </a:extLst>
          </p:cNvPr>
          <p:cNvSpPr txBox="1"/>
          <p:nvPr/>
        </p:nvSpPr>
        <p:spPr>
          <a:xfrm>
            <a:off x="106230" y="443002"/>
            <a:ext cx="1140301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asyncio を使用して</a:t>
            </a:r>
            <a:r>
              <a:rPr lang="ja-JP" altLang="en-US" sz="1800" b="1" dirty="0">
                <a:solidFill>
                  <a:schemeClr val="accent5">
                    <a:lumMod val="50000"/>
                  </a:schemeClr>
                </a:solidFill>
              </a:rPr>
              <a:t>簡単</a:t>
            </a:r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な </a:t>
            </a:r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eb</a:t>
            </a:r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ocket を作成</a:t>
            </a:r>
            <a:r>
              <a:rPr lang="ja-JP" altLang="en-US" sz="1800" b="1" dirty="0">
                <a:solidFill>
                  <a:schemeClr val="accent5">
                    <a:lumMod val="50000"/>
                  </a:schemeClr>
                </a:solidFill>
              </a:rPr>
              <a:t>｜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実験用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web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はユーザーから送信されたメッセージをそのまま返す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4465BC1-BE75-E4BF-EDF5-F19C2C222F3A}"/>
              </a:ext>
            </a:extLst>
          </p:cNvPr>
          <p:cNvCxnSpPr>
            <a:cxnSpLocks/>
          </p:cNvCxnSpPr>
          <p:nvPr/>
        </p:nvCxnSpPr>
        <p:spPr>
          <a:xfrm flipV="1">
            <a:off x="9771093" y="2893527"/>
            <a:ext cx="1095441" cy="1232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53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54.6: Common Misconception about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asyncio</a:t>
            </a:r>
            <a:endParaRPr lang="en-US" altLang="ja-JP" sz="18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46AA4-FF1B-6758-765E-32394312EB54}"/>
              </a:ext>
            </a:extLst>
          </p:cNvPr>
          <p:cNvSpPr txBox="1"/>
          <p:nvPr/>
        </p:nvSpPr>
        <p:spPr>
          <a:xfrm>
            <a:off x="138176" y="621846"/>
            <a:ext cx="94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asnycio に関する最も一般的な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誤解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は、任意のタスクを並行して実行できるというもの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0FA2FE-AFB7-BAC5-5A18-7467E1923849}"/>
              </a:ext>
            </a:extLst>
          </p:cNvPr>
          <p:cNvSpPr txBox="1"/>
          <p:nvPr/>
        </p:nvSpPr>
        <p:spPr>
          <a:xfrm>
            <a:off x="549206" y="1792803"/>
            <a:ext cx="10773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複数スレッド下でもロックを持つ単一スレッドでしかコードが実行できず、その他のスレッドは待機状態になる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1873A9-1902-1DB5-B14B-C63AC1616F06}"/>
              </a:ext>
            </a:extLst>
          </p:cNvPr>
          <p:cNvSpPr txBox="1"/>
          <p:nvPr/>
        </p:nvSpPr>
        <p:spPr>
          <a:xfrm>
            <a:off x="106231" y="1431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 GIL (global interpreter lock)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9A72E7-3C02-F7FE-4230-B9F8B72CFA3F}"/>
              </a:ext>
            </a:extLst>
          </p:cNvPr>
          <p:cNvSpPr txBox="1"/>
          <p:nvPr/>
        </p:nvSpPr>
        <p:spPr>
          <a:xfrm>
            <a:off x="138176" y="3880104"/>
            <a:ext cx="112532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asnycio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ライブラリはコルーチンに基づいている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単一スレッドでタスクを非同期実行することができる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タスクの実行中にスレッドが</a:t>
            </a:r>
            <a:r>
              <a:rPr lang="en-US" altLang="ja-JP" sz="1600" b="1" dirty="0">
                <a:solidFill>
                  <a:schemeClr val="accent5">
                    <a:lumMod val="50000"/>
                  </a:schemeClr>
                </a:solidFill>
              </a:rPr>
              <a:t>I/O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操作に遭遇した場合、スレッドは待機をスキップして他のタスクを処理できる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9067B6-1147-93BE-B8B7-9739273A499A}"/>
              </a:ext>
            </a:extLst>
          </p:cNvPr>
          <p:cNvSpPr txBox="1"/>
          <p:nvPr/>
        </p:nvSpPr>
        <p:spPr>
          <a:xfrm>
            <a:off x="450088" y="963054"/>
            <a:ext cx="11571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asnycio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を使ってタスクの非同期処理を扱う場合、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ブロッキング関数が完了するまで、他の関数の実行が待たなければならない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D1BCF7-6D83-4C3F-0855-C5FD964D2F12}"/>
              </a:ext>
            </a:extLst>
          </p:cNvPr>
          <p:cNvSpPr txBox="1"/>
          <p:nvPr/>
        </p:nvSpPr>
        <p:spPr>
          <a:xfrm>
            <a:off x="930656" y="2377359"/>
            <a:ext cx="121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１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3830BB-EFB4-959E-3679-9C2BC1F2ADFC}"/>
              </a:ext>
            </a:extLst>
          </p:cNvPr>
          <p:cNvSpPr/>
          <p:nvPr/>
        </p:nvSpPr>
        <p:spPr>
          <a:xfrm>
            <a:off x="93471" y="2201203"/>
            <a:ext cx="12005058" cy="14726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67A5A4-FFDC-0C6B-FFCF-FE2A4E697658}"/>
              </a:ext>
            </a:extLst>
          </p:cNvPr>
          <p:cNvSpPr txBox="1"/>
          <p:nvPr/>
        </p:nvSpPr>
        <p:spPr>
          <a:xfrm>
            <a:off x="930656" y="2754982"/>
            <a:ext cx="121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２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11052C-9662-BA35-9DC5-3F6464D4628D}"/>
              </a:ext>
            </a:extLst>
          </p:cNvPr>
          <p:cNvSpPr txBox="1"/>
          <p:nvPr/>
        </p:nvSpPr>
        <p:spPr>
          <a:xfrm>
            <a:off x="930656" y="3132605"/>
            <a:ext cx="121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３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2A39D1-3F4D-0564-E189-6BA78A599010}"/>
              </a:ext>
            </a:extLst>
          </p:cNvPr>
          <p:cNvSpPr/>
          <p:nvPr/>
        </p:nvSpPr>
        <p:spPr>
          <a:xfrm>
            <a:off x="97535" y="4792907"/>
            <a:ext cx="12005058" cy="202014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20AADC7-3D60-0A68-404A-E6388B8AAFA4}"/>
              </a:ext>
            </a:extLst>
          </p:cNvPr>
          <p:cNvSpPr/>
          <p:nvPr/>
        </p:nvSpPr>
        <p:spPr>
          <a:xfrm>
            <a:off x="2498628" y="5109729"/>
            <a:ext cx="1629664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A8FA9A2-90E0-25AF-B743-7A3B30F8FB03}"/>
              </a:ext>
            </a:extLst>
          </p:cNvPr>
          <p:cNvSpPr/>
          <p:nvPr/>
        </p:nvSpPr>
        <p:spPr>
          <a:xfrm>
            <a:off x="4128292" y="5984249"/>
            <a:ext cx="1479296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F15419-5F20-2BEA-DF8B-FF25D9EA617C}"/>
              </a:ext>
            </a:extLst>
          </p:cNvPr>
          <p:cNvSpPr/>
          <p:nvPr/>
        </p:nvSpPr>
        <p:spPr>
          <a:xfrm>
            <a:off x="7495882" y="5103834"/>
            <a:ext cx="1637225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992B24-CA22-B9FB-89F2-D16A5730FB1D}"/>
              </a:ext>
            </a:extLst>
          </p:cNvPr>
          <p:cNvSpPr/>
          <p:nvPr/>
        </p:nvSpPr>
        <p:spPr>
          <a:xfrm>
            <a:off x="9133107" y="5972459"/>
            <a:ext cx="2189197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6BCFB2C-1927-1666-1DD6-7453F92A4178}"/>
              </a:ext>
            </a:extLst>
          </p:cNvPr>
          <p:cNvCxnSpPr>
            <a:cxnSpLocks/>
            <a:stCxn id="24" idx="0"/>
            <a:endCxn id="26" idx="0"/>
          </p:cNvCxnSpPr>
          <p:nvPr/>
        </p:nvCxnSpPr>
        <p:spPr>
          <a:xfrm flipV="1">
            <a:off x="3313460" y="5103834"/>
            <a:ext cx="5001035" cy="589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7F7A284-78F7-2C20-30A2-664CC72A058A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flipV="1">
            <a:off x="3313460" y="5522417"/>
            <a:ext cx="5001035" cy="589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ABD62BE-1C8B-2F61-6C99-01EE52EE0807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flipV="1">
            <a:off x="4867940" y="5972459"/>
            <a:ext cx="5359766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37D7651-F808-2245-53F6-8A53CFA706AF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flipV="1">
            <a:off x="4867940" y="6391042"/>
            <a:ext cx="5359766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F8071B-E809-D69D-9633-6F0A188D18AA}"/>
              </a:ext>
            </a:extLst>
          </p:cNvPr>
          <p:cNvSpPr txBox="1"/>
          <p:nvPr/>
        </p:nvSpPr>
        <p:spPr>
          <a:xfrm>
            <a:off x="5340380" y="5128459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I/O</a:t>
            </a:r>
            <a:r>
              <a:rPr lang="ja-JP" altLang="en-US" dirty="0"/>
              <a:t>時間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A662B8-42A3-CA30-B8FA-B9DE5201C79E}"/>
              </a:ext>
            </a:extLst>
          </p:cNvPr>
          <p:cNvSpPr txBox="1"/>
          <p:nvPr/>
        </p:nvSpPr>
        <p:spPr>
          <a:xfrm>
            <a:off x="420379" y="5143916"/>
            <a:ext cx="114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endParaRPr lang="zh-CN" altLang="en-US" sz="1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9C740A-7569-197C-7A52-329626CE9F91}"/>
              </a:ext>
            </a:extLst>
          </p:cNvPr>
          <p:cNvSpPr txBox="1"/>
          <p:nvPr/>
        </p:nvSpPr>
        <p:spPr>
          <a:xfrm>
            <a:off x="6841703" y="6008874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I/O</a:t>
            </a:r>
            <a:r>
              <a:rPr lang="ja-JP" altLang="en-US" dirty="0"/>
              <a:t>時間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C78789C-A7E4-918E-93FA-7D02D240DC7D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1568704" y="5319021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F1250DC-9627-7846-D390-0E89F7B34114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3388262" y="5453510"/>
            <a:ext cx="665229" cy="81483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456124DE-68B5-E5C9-816C-98D136515D6F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5400000" flipH="1" flipV="1">
            <a:off x="6360301" y="4030056"/>
            <a:ext cx="461832" cy="3446555"/>
          </a:xfrm>
          <a:prstGeom prst="curvedConnector3">
            <a:avLst>
              <a:gd name="adj1" fmla="val 50000"/>
            </a:avLst>
          </a:prstGeom>
          <a:ln w="28575">
            <a:solidFill>
              <a:srgbClr val="4F73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A608A808-EBB8-DC07-0AC8-E88891FE27E6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133107" y="5313126"/>
            <a:ext cx="1094599" cy="659333"/>
          </a:xfrm>
          <a:prstGeom prst="curvedConnector2">
            <a:avLst/>
          </a:prstGeom>
          <a:ln w="28575">
            <a:solidFill>
              <a:srgbClr val="FF00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54C1370-CACE-F0E7-AF5B-BAF8490EFD02}"/>
              </a:ext>
            </a:extLst>
          </p:cNvPr>
          <p:cNvSpPr txBox="1"/>
          <p:nvPr/>
        </p:nvSpPr>
        <p:spPr>
          <a:xfrm>
            <a:off x="1775968" y="5013149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１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8238A5B-EF92-821D-7834-AA5059D8E7C9}"/>
              </a:ext>
            </a:extLst>
          </p:cNvPr>
          <p:cNvSpPr txBox="1"/>
          <p:nvPr/>
        </p:nvSpPr>
        <p:spPr>
          <a:xfrm>
            <a:off x="3262573" y="5885764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569614-CC99-E35C-1B0F-1629E6BD5BF3}"/>
              </a:ext>
            </a:extLst>
          </p:cNvPr>
          <p:cNvSpPr txBox="1"/>
          <p:nvPr/>
        </p:nvSpPr>
        <p:spPr>
          <a:xfrm>
            <a:off x="5208772" y="5567456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F41E509-CC87-CBE7-F38A-4C3199887F23}"/>
              </a:ext>
            </a:extLst>
          </p:cNvPr>
          <p:cNvSpPr txBox="1"/>
          <p:nvPr/>
        </p:nvSpPr>
        <p:spPr>
          <a:xfrm>
            <a:off x="9664150" y="5488904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87A35D-A4E6-FF31-B3CF-8DD7EDBE613E}"/>
              </a:ext>
            </a:extLst>
          </p:cNvPr>
          <p:cNvCxnSpPr/>
          <p:nvPr/>
        </p:nvCxnSpPr>
        <p:spPr>
          <a:xfrm>
            <a:off x="1072896" y="6634279"/>
            <a:ext cx="108061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7982792-F362-5CAD-F393-A94F2A5D614C}"/>
              </a:ext>
            </a:extLst>
          </p:cNvPr>
          <p:cNvSpPr txBox="1"/>
          <p:nvPr/>
        </p:nvSpPr>
        <p:spPr>
          <a:xfrm>
            <a:off x="11289792" y="6264947"/>
            <a:ext cx="64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時間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299A7E-8DF8-3961-0D4E-97471C4A131E}"/>
              </a:ext>
            </a:extLst>
          </p:cNvPr>
          <p:cNvCxnSpPr>
            <a:cxnSpLocks/>
          </p:cNvCxnSpPr>
          <p:nvPr/>
        </p:nvCxnSpPr>
        <p:spPr>
          <a:xfrm flipV="1">
            <a:off x="2048989" y="2529833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3D9D920-B2E9-DEE9-02D8-C995A34D1056}"/>
              </a:ext>
            </a:extLst>
          </p:cNvPr>
          <p:cNvSpPr/>
          <p:nvPr/>
        </p:nvSpPr>
        <p:spPr>
          <a:xfrm>
            <a:off x="3012724" y="2324325"/>
            <a:ext cx="57578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endParaRPr lang="zh-CN" altLang="en-US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A88D9A1-216B-C35C-D6F5-E47CFD0C1FDE}"/>
              </a:ext>
            </a:extLst>
          </p:cNvPr>
          <p:cNvCxnSpPr>
            <a:cxnSpLocks/>
          </p:cNvCxnSpPr>
          <p:nvPr/>
        </p:nvCxnSpPr>
        <p:spPr>
          <a:xfrm flipV="1">
            <a:off x="3588512" y="2913832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8DDB72B-AE33-7399-355E-1E5522AFC49F}"/>
              </a:ext>
            </a:extLst>
          </p:cNvPr>
          <p:cNvSpPr/>
          <p:nvPr/>
        </p:nvSpPr>
        <p:spPr>
          <a:xfrm>
            <a:off x="4580045" y="2697987"/>
            <a:ext cx="57578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endParaRPr lang="zh-CN" altLang="en-US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90ED5E-1A38-2DBB-0078-2C722E9A9D4E}"/>
              </a:ext>
            </a:extLst>
          </p:cNvPr>
          <p:cNvSpPr txBox="1"/>
          <p:nvPr/>
        </p:nvSpPr>
        <p:spPr>
          <a:xfrm>
            <a:off x="2203464" y="2202763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B22095F-AB0B-D205-48C7-1220D3E86525}"/>
              </a:ext>
            </a:extLst>
          </p:cNvPr>
          <p:cNvSpPr txBox="1"/>
          <p:nvPr/>
        </p:nvSpPr>
        <p:spPr>
          <a:xfrm>
            <a:off x="3817805" y="2593433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A09497C-17C7-EAE3-5540-E20CC717F8BE}"/>
              </a:ext>
            </a:extLst>
          </p:cNvPr>
          <p:cNvCxnSpPr>
            <a:cxnSpLocks/>
          </p:cNvCxnSpPr>
          <p:nvPr/>
        </p:nvCxnSpPr>
        <p:spPr>
          <a:xfrm flipV="1">
            <a:off x="5154450" y="3274859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1771240-C814-8837-C71A-2BBAAB69DAFA}"/>
              </a:ext>
            </a:extLst>
          </p:cNvPr>
          <p:cNvSpPr/>
          <p:nvPr/>
        </p:nvSpPr>
        <p:spPr>
          <a:xfrm>
            <a:off x="6145983" y="3059014"/>
            <a:ext cx="57578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4A3FF69-C4EB-8CB1-A77C-35ABFD8C8BB6}"/>
              </a:ext>
            </a:extLst>
          </p:cNvPr>
          <p:cNvSpPr txBox="1"/>
          <p:nvPr/>
        </p:nvSpPr>
        <p:spPr>
          <a:xfrm>
            <a:off x="5383743" y="2954460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2F512D2-4CFB-DB2E-7292-5CC55C010B35}"/>
              </a:ext>
            </a:extLst>
          </p:cNvPr>
          <p:cNvCxnSpPr/>
          <p:nvPr/>
        </p:nvCxnSpPr>
        <p:spPr>
          <a:xfrm>
            <a:off x="2048989" y="2377359"/>
            <a:ext cx="0" cy="103233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5E1138C-777E-FC08-11B7-FE40724B79EF}"/>
              </a:ext>
            </a:extLst>
          </p:cNvPr>
          <p:cNvCxnSpPr/>
          <p:nvPr/>
        </p:nvCxnSpPr>
        <p:spPr>
          <a:xfrm>
            <a:off x="10849581" y="2408045"/>
            <a:ext cx="0" cy="103233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BB30691-C1E6-C766-207F-479A5CD63030}"/>
              </a:ext>
            </a:extLst>
          </p:cNvPr>
          <p:cNvCxnSpPr>
            <a:cxnSpLocks/>
          </p:cNvCxnSpPr>
          <p:nvPr/>
        </p:nvCxnSpPr>
        <p:spPr>
          <a:xfrm flipV="1">
            <a:off x="6738680" y="2529833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AECE16A-F67B-956F-5CBA-B68CB998D7F9}"/>
              </a:ext>
            </a:extLst>
          </p:cNvPr>
          <p:cNvSpPr/>
          <p:nvPr/>
        </p:nvSpPr>
        <p:spPr>
          <a:xfrm>
            <a:off x="7702415" y="2324325"/>
            <a:ext cx="57578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endParaRPr lang="zh-CN" altLang="en-US" b="1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1384C6F-F6B5-7785-3E4C-CB25844A3C20}"/>
              </a:ext>
            </a:extLst>
          </p:cNvPr>
          <p:cNvCxnSpPr>
            <a:cxnSpLocks/>
          </p:cNvCxnSpPr>
          <p:nvPr/>
        </p:nvCxnSpPr>
        <p:spPr>
          <a:xfrm flipV="1">
            <a:off x="8278203" y="2913832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D30E8C1-F93F-13F1-58E6-971D0277F6B2}"/>
              </a:ext>
            </a:extLst>
          </p:cNvPr>
          <p:cNvSpPr/>
          <p:nvPr/>
        </p:nvSpPr>
        <p:spPr>
          <a:xfrm>
            <a:off x="9269736" y="2697987"/>
            <a:ext cx="57578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D4647D-1474-A0E9-94C6-DD246F8E8064}"/>
              </a:ext>
            </a:extLst>
          </p:cNvPr>
          <p:cNvSpPr txBox="1"/>
          <p:nvPr/>
        </p:nvSpPr>
        <p:spPr>
          <a:xfrm>
            <a:off x="8507496" y="2593433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62A9924-4DE0-6EB8-90DD-EE344B197E8E}"/>
              </a:ext>
            </a:extLst>
          </p:cNvPr>
          <p:cNvCxnSpPr>
            <a:cxnSpLocks/>
          </p:cNvCxnSpPr>
          <p:nvPr/>
        </p:nvCxnSpPr>
        <p:spPr>
          <a:xfrm flipV="1">
            <a:off x="9844141" y="3274859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F3D5344-E886-EF08-96C6-09E363711C22}"/>
              </a:ext>
            </a:extLst>
          </p:cNvPr>
          <p:cNvSpPr txBox="1"/>
          <p:nvPr/>
        </p:nvSpPr>
        <p:spPr>
          <a:xfrm>
            <a:off x="10073434" y="2954460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4C695A3-57A4-64FA-AD76-E0DB0DC3EEC2}"/>
              </a:ext>
            </a:extLst>
          </p:cNvPr>
          <p:cNvSpPr txBox="1"/>
          <p:nvPr/>
        </p:nvSpPr>
        <p:spPr>
          <a:xfrm>
            <a:off x="6952247" y="2186629"/>
            <a:ext cx="62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</a:rPr>
              <a:t>run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8FF327D-6DAF-8940-F1DC-E839A1E0F82B}"/>
              </a:ext>
            </a:extLst>
          </p:cNvPr>
          <p:cNvCxnSpPr>
            <a:stCxn id="63" idx="3"/>
          </p:cNvCxnSpPr>
          <p:nvPr/>
        </p:nvCxnSpPr>
        <p:spPr>
          <a:xfrm>
            <a:off x="3588512" y="2533617"/>
            <a:ext cx="3164108" cy="577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0A0934-7E30-EA42-A4D4-78FDEBCBAB77}"/>
              </a:ext>
            </a:extLst>
          </p:cNvPr>
          <p:cNvCxnSpPr/>
          <p:nvPr/>
        </p:nvCxnSpPr>
        <p:spPr>
          <a:xfrm>
            <a:off x="5208772" y="2918612"/>
            <a:ext cx="3164108" cy="577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0385C1A-8DA0-E460-807E-8A3C6E1CED0B}"/>
              </a:ext>
            </a:extLst>
          </p:cNvPr>
          <p:cNvCxnSpPr/>
          <p:nvPr/>
        </p:nvCxnSpPr>
        <p:spPr>
          <a:xfrm>
            <a:off x="6738680" y="3283604"/>
            <a:ext cx="3164108" cy="577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B331E2A-D98B-BB28-37B1-DB3CB8016D85}"/>
              </a:ext>
            </a:extLst>
          </p:cNvPr>
          <p:cNvCxnSpPr/>
          <p:nvPr/>
        </p:nvCxnSpPr>
        <p:spPr>
          <a:xfrm>
            <a:off x="2065899" y="3280267"/>
            <a:ext cx="3164108" cy="577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A20D083-BAD0-EC58-D90E-6E1239E4376A}"/>
              </a:ext>
            </a:extLst>
          </p:cNvPr>
          <p:cNvCxnSpPr>
            <a:cxnSpLocks/>
          </p:cNvCxnSpPr>
          <p:nvPr/>
        </p:nvCxnSpPr>
        <p:spPr>
          <a:xfrm>
            <a:off x="2013108" y="2918612"/>
            <a:ext cx="1665198" cy="523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798CEAB-B9D1-A5D0-22DF-159380014C07}"/>
              </a:ext>
            </a:extLst>
          </p:cNvPr>
          <p:cNvCxnSpPr>
            <a:cxnSpLocks/>
          </p:cNvCxnSpPr>
          <p:nvPr/>
        </p:nvCxnSpPr>
        <p:spPr>
          <a:xfrm flipV="1">
            <a:off x="8292852" y="2522209"/>
            <a:ext cx="2556729" cy="8096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176EE5E0-C5D8-3B0A-7FAF-FF1479944ED5}"/>
              </a:ext>
            </a:extLst>
          </p:cNvPr>
          <p:cNvSpPr txBox="1"/>
          <p:nvPr/>
        </p:nvSpPr>
        <p:spPr>
          <a:xfrm>
            <a:off x="2498627" y="4807957"/>
            <a:ext cx="1148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タスク１</a:t>
            </a:r>
            <a:endParaRPr lang="zh-CN" altLang="en-US" sz="1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A0F6631-D1B1-785B-4FF2-971C0C33498E}"/>
              </a:ext>
            </a:extLst>
          </p:cNvPr>
          <p:cNvSpPr txBox="1"/>
          <p:nvPr/>
        </p:nvSpPr>
        <p:spPr>
          <a:xfrm>
            <a:off x="4049327" y="5677827"/>
            <a:ext cx="1059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71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53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54.6: Common Misconception about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asyncio</a:t>
            </a:r>
            <a:endParaRPr lang="en-US" altLang="ja-JP" sz="18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46AA4-FF1B-6758-765E-32394312EB54}"/>
              </a:ext>
            </a:extLst>
          </p:cNvPr>
          <p:cNvSpPr txBox="1"/>
          <p:nvPr/>
        </p:nvSpPr>
        <p:spPr>
          <a:xfrm>
            <a:off x="138176" y="621846"/>
            <a:ext cx="94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asnycio に関する最も一般的な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誤解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は、任意のタスクを並行して実行できるというもの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01086A-F431-9450-4830-177D38A53DE9}"/>
              </a:ext>
            </a:extLst>
          </p:cNvPr>
          <p:cNvSpPr txBox="1"/>
          <p:nvPr/>
        </p:nvSpPr>
        <p:spPr>
          <a:xfrm>
            <a:off x="446024" y="991178"/>
            <a:ext cx="11571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asnycio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を使って関数の非同期処理を扱う場合、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ブロッキング関数が完了するまで、他の関数の実行が待たなければならない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05C3B-90A1-4E47-2238-E097C5C08752}"/>
              </a:ext>
            </a:extLst>
          </p:cNvPr>
          <p:cNvSpPr txBox="1"/>
          <p:nvPr/>
        </p:nvSpPr>
        <p:spPr>
          <a:xfrm>
            <a:off x="-476" y="1594717"/>
            <a:ext cx="10046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タスクの実行中にスレッドが</a:t>
            </a:r>
            <a:r>
              <a:rPr lang="zh-CN" altLang="en-US" sz="1400" b="1" u="sng" dirty="0">
                <a:solidFill>
                  <a:schemeClr val="accent5">
                    <a:lumMod val="50000"/>
                  </a:schemeClr>
                </a:solidFill>
              </a:rPr>
              <a:t>ブロッキング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関数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に遭遇した場合｜例：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time.sleep</a:t>
            </a:r>
            <a:r>
              <a:rPr lang="en-US" altLang="zh-CN" sz="1400" dirty="0"/>
              <a:t>(),  requests</a:t>
            </a:r>
            <a:r>
              <a:rPr lang="ja-JP" altLang="en-US" sz="1400" dirty="0"/>
              <a:t>ライブラリの関数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E5EA72-E7AE-75CB-0EA1-F2678336C657}"/>
              </a:ext>
            </a:extLst>
          </p:cNvPr>
          <p:cNvSpPr/>
          <p:nvPr/>
        </p:nvSpPr>
        <p:spPr>
          <a:xfrm>
            <a:off x="110295" y="4486992"/>
            <a:ext cx="12005058" cy="202532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C0C405-695A-C60A-36A8-6B89E7C6EE24}"/>
              </a:ext>
            </a:extLst>
          </p:cNvPr>
          <p:cNvSpPr/>
          <p:nvPr/>
        </p:nvSpPr>
        <p:spPr>
          <a:xfrm>
            <a:off x="2511388" y="4808993"/>
            <a:ext cx="1629664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F1363B-D840-69D5-6D41-580ECA58F930}"/>
              </a:ext>
            </a:extLst>
          </p:cNvPr>
          <p:cNvSpPr/>
          <p:nvPr/>
        </p:nvSpPr>
        <p:spPr>
          <a:xfrm>
            <a:off x="6141468" y="4798129"/>
            <a:ext cx="1637225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A1EFF24-1EA8-C901-090E-7A1B213FC38D}"/>
              </a:ext>
            </a:extLst>
          </p:cNvPr>
          <p:cNvCxnSpPr>
            <a:cxnSpLocks/>
            <a:stCxn id="18" idx="0"/>
            <a:endCxn id="20" idx="0"/>
          </p:cNvCxnSpPr>
          <p:nvPr/>
        </p:nvCxnSpPr>
        <p:spPr>
          <a:xfrm flipV="1">
            <a:off x="3326220" y="4798129"/>
            <a:ext cx="3633861" cy="108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CDF0E0-E01F-9A36-C9D3-2C72C5639B76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flipV="1">
            <a:off x="3326220" y="5216712"/>
            <a:ext cx="3633861" cy="108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BFE443D-E15D-DCD1-2FF7-5E1D78D0E99C}"/>
              </a:ext>
            </a:extLst>
          </p:cNvPr>
          <p:cNvSpPr txBox="1"/>
          <p:nvPr/>
        </p:nvSpPr>
        <p:spPr>
          <a:xfrm>
            <a:off x="433139" y="4843180"/>
            <a:ext cx="114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endParaRPr lang="zh-CN" altLang="en-US" sz="18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D49E1F-1A35-450F-AC34-3E9DFB84EF05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581464" y="5018285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CFBF399-D919-6218-6ADF-1D85F8BAA487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401022" y="5152774"/>
            <a:ext cx="665229" cy="81483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55970A82-AF04-E084-9EEF-7BE94F000B63}"/>
              </a:ext>
            </a:extLst>
          </p:cNvPr>
          <p:cNvCxnSpPr>
            <a:cxnSpLocks/>
            <a:stCxn id="119" idx="0"/>
            <a:endCxn id="20" idx="2"/>
          </p:cNvCxnSpPr>
          <p:nvPr/>
        </p:nvCxnSpPr>
        <p:spPr>
          <a:xfrm rot="5400000" flipH="1" flipV="1">
            <a:off x="5791317" y="4579783"/>
            <a:ext cx="531834" cy="1805693"/>
          </a:xfrm>
          <a:prstGeom prst="curvedConnector3">
            <a:avLst>
              <a:gd name="adj1" fmla="val 50000"/>
            </a:avLst>
          </a:prstGeom>
          <a:ln w="28575">
            <a:solidFill>
              <a:srgbClr val="4F73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0E7639A1-4E6E-CC3F-84D0-B788C3503206}"/>
              </a:ext>
            </a:extLst>
          </p:cNvPr>
          <p:cNvCxnSpPr>
            <a:cxnSpLocks/>
            <a:stCxn id="20" idx="3"/>
            <a:endCxn id="123" idx="0"/>
          </p:cNvCxnSpPr>
          <p:nvPr/>
        </p:nvCxnSpPr>
        <p:spPr>
          <a:xfrm>
            <a:off x="7778693" y="5007421"/>
            <a:ext cx="457344" cy="729720"/>
          </a:xfrm>
          <a:prstGeom prst="curvedConnector2">
            <a:avLst/>
          </a:prstGeom>
          <a:ln w="28575">
            <a:solidFill>
              <a:srgbClr val="FF00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E2F4466-74BC-93A4-3B71-CB00B6FC2F1A}"/>
              </a:ext>
            </a:extLst>
          </p:cNvPr>
          <p:cNvSpPr txBox="1"/>
          <p:nvPr/>
        </p:nvSpPr>
        <p:spPr>
          <a:xfrm>
            <a:off x="1788728" y="4712413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１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F56B7D6-79AD-B1DC-FDF6-C1408FCF5B17}"/>
              </a:ext>
            </a:extLst>
          </p:cNvPr>
          <p:cNvSpPr txBox="1"/>
          <p:nvPr/>
        </p:nvSpPr>
        <p:spPr>
          <a:xfrm>
            <a:off x="3275333" y="5585028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17EDD4-83DA-0D41-C86C-3B22C5DC3DD1}"/>
              </a:ext>
            </a:extLst>
          </p:cNvPr>
          <p:cNvSpPr txBox="1"/>
          <p:nvPr/>
        </p:nvSpPr>
        <p:spPr>
          <a:xfrm>
            <a:off x="5762460" y="5229948"/>
            <a:ext cx="415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8D7F6F-901B-82B4-45A8-555370259F6D}"/>
              </a:ext>
            </a:extLst>
          </p:cNvPr>
          <p:cNvSpPr txBox="1"/>
          <p:nvPr/>
        </p:nvSpPr>
        <p:spPr>
          <a:xfrm>
            <a:off x="8178112" y="5139733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2191DE-716A-AD48-0B99-B3E97A6300DD}"/>
              </a:ext>
            </a:extLst>
          </p:cNvPr>
          <p:cNvCxnSpPr/>
          <p:nvPr/>
        </p:nvCxnSpPr>
        <p:spPr>
          <a:xfrm>
            <a:off x="1085656" y="6333543"/>
            <a:ext cx="108061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E1A3931-DEBB-2CB7-EA0D-EADF30D325DE}"/>
              </a:ext>
            </a:extLst>
          </p:cNvPr>
          <p:cNvSpPr txBox="1"/>
          <p:nvPr/>
        </p:nvSpPr>
        <p:spPr>
          <a:xfrm>
            <a:off x="11302552" y="5964211"/>
            <a:ext cx="64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時間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9B14E2-039D-BADD-07A4-9C4CD1EDDD74}"/>
              </a:ext>
            </a:extLst>
          </p:cNvPr>
          <p:cNvSpPr/>
          <p:nvPr/>
        </p:nvSpPr>
        <p:spPr>
          <a:xfrm>
            <a:off x="110295" y="1888727"/>
            <a:ext cx="12005058" cy="206527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63A45D5-FAD7-4D88-9370-83AD388A99E9}"/>
              </a:ext>
            </a:extLst>
          </p:cNvPr>
          <p:cNvSpPr/>
          <p:nvPr/>
        </p:nvSpPr>
        <p:spPr>
          <a:xfrm>
            <a:off x="2511388" y="2250683"/>
            <a:ext cx="1629664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57BF954-207F-7A72-EB28-EE1ADCD0CF2C}"/>
              </a:ext>
            </a:extLst>
          </p:cNvPr>
          <p:cNvSpPr/>
          <p:nvPr/>
        </p:nvSpPr>
        <p:spPr>
          <a:xfrm>
            <a:off x="6141468" y="2255463"/>
            <a:ext cx="1637225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CB1F953-B4E8-C467-8CD5-C5D73E78EF68}"/>
              </a:ext>
            </a:extLst>
          </p:cNvPr>
          <p:cNvSpPr/>
          <p:nvPr/>
        </p:nvSpPr>
        <p:spPr>
          <a:xfrm>
            <a:off x="7778693" y="3106224"/>
            <a:ext cx="1898217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9CA175D-1E92-6B29-9462-EEE0A03C2C1C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3326220" y="2250683"/>
            <a:ext cx="3633861" cy="478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ECB5C63-0E56-57E4-80D6-E3E1D563080A}"/>
              </a:ext>
            </a:extLst>
          </p:cNvPr>
          <p:cNvCxnSpPr>
            <a:cxnSpLocks/>
            <a:stCxn id="65" idx="2"/>
            <a:endCxn id="67" idx="2"/>
          </p:cNvCxnSpPr>
          <p:nvPr/>
        </p:nvCxnSpPr>
        <p:spPr>
          <a:xfrm>
            <a:off x="3326220" y="2669266"/>
            <a:ext cx="3633861" cy="478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6F0CAAD-E632-DD63-E96F-A6438711B981}"/>
              </a:ext>
            </a:extLst>
          </p:cNvPr>
          <p:cNvSpPr txBox="1"/>
          <p:nvPr/>
        </p:nvSpPr>
        <p:spPr>
          <a:xfrm>
            <a:off x="3429001" y="2189153"/>
            <a:ext cx="3126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time.sleep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ブロッキング関数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7D177D7-7812-3A03-7DF8-A4DCB44FD7A6}"/>
              </a:ext>
            </a:extLst>
          </p:cNvPr>
          <p:cNvSpPr txBox="1"/>
          <p:nvPr/>
        </p:nvSpPr>
        <p:spPr>
          <a:xfrm>
            <a:off x="433139" y="2284870"/>
            <a:ext cx="114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</a:rPr>
              <a:t>スレッド</a:t>
            </a:r>
            <a:endParaRPr lang="zh-CN" altLang="en-US" sz="18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F58CB6-035B-E2D8-8844-D34CB315A5D9}"/>
              </a:ext>
            </a:extLst>
          </p:cNvPr>
          <p:cNvCxnSpPr>
            <a:cxnSpLocks/>
            <a:stCxn id="74" idx="3"/>
            <a:endCxn id="65" idx="1"/>
          </p:cNvCxnSpPr>
          <p:nvPr/>
        </p:nvCxnSpPr>
        <p:spPr>
          <a:xfrm flipV="1">
            <a:off x="1581464" y="2459975"/>
            <a:ext cx="929924" cy="956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C10B9E27-F38C-1482-6012-BBAC5DF6BDCF}"/>
              </a:ext>
            </a:extLst>
          </p:cNvPr>
          <p:cNvCxnSpPr>
            <a:cxnSpLocks/>
            <a:stCxn id="67" idx="3"/>
            <a:endCxn id="68" idx="0"/>
          </p:cNvCxnSpPr>
          <p:nvPr/>
        </p:nvCxnSpPr>
        <p:spPr>
          <a:xfrm>
            <a:off x="7778693" y="2464755"/>
            <a:ext cx="949109" cy="64146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AE1B20-4621-9400-3616-5AF7E633DE31}"/>
              </a:ext>
            </a:extLst>
          </p:cNvPr>
          <p:cNvSpPr txBox="1"/>
          <p:nvPr/>
        </p:nvSpPr>
        <p:spPr>
          <a:xfrm>
            <a:off x="1788728" y="2154103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１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91AE9E6-9E69-C07A-6455-FC9F3070FB5A}"/>
              </a:ext>
            </a:extLst>
          </p:cNvPr>
          <p:cNvSpPr txBox="1"/>
          <p:nvPr/>
        </p:nvSpPr>
        <p:spPr>
          <a:xfrm>
            <a:off x="8446003" y="2405100"/>
            <a:ext cx="4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01B4081-3146-FFC7-3CCF-32BAAB6AF158}"/>
              </a:ext>
            </a:extLst>
          </p:cNvPr>
          <p:cNvCxnSpPr/>
          <p:nvPr/>
        </p:nvCxnSpPr>
        <p:spPr>
          <a:xfrm>
            <a:off x="1085656" y="3775233"/>
            <a:ext cx="108061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B5294F9-E9B5-0AC7-AD34-E6977B4533D9}"/>
              </a:ext>
            </a:extLst>
          </p:cNvPr>
          <p:cNvSpPr txBox="1"/>
          <p:nvPr/>
        </p:nvSpPr>
        <p:spPr>
          <a:xfrm>
            <a:off x="11245656" y="3489391"/>
            <a:ext cx="64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時間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EAA6AEA-E56E-FF40-704B-00502E486149}"/>
              </a:ext>
            </a:extLst>
          </p:cNvPr>
          <p:cNvSpPr txBox="1"/>
          <p:nvPr/>
        </p:nvSpPr>
        <p:spPr>
          <a:xfrm>
            <a:off x="2497104" y="1954348"/>
            <a:ext cx="1115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タスク１</a:t>
            </a:r>
            <a:endParaRPr lang="zh-CN" altLang="en-US" sz="1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23D4B0D-ABF1-7A30-DF68-DA6C8998B288}"/>
              </a:ext>
            </a:extLst>
          </p:cNvPr>
          <p:cNvSpPr txBox="1"/>
          <p:nvPr/>
        </p:nvSpPr>
        <p:spPr>
          <a:xfrm>
            <a:off x="7709768" y="2809415"/>
            <a:ext cx="101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タスク２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7BEA3-0A82-3FDC-F0F4-6ECEB053A958}"/>
              </a:ext>
            </a:extLst>
          </p:cNvPr>
          <p:cNvSpPr txBox="1"/>
          <p:nvPr/>
        </p:nvSpPr>
        <p:spPr>
          <a:xfrm>
            <a:off x="2450304" y="4516208"/>
            <a:ext cx="1105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タスク１</a:t>
            </a:r>
            <a:endParaRPr lang="zh-CN" altLang="en-US" sz="16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96A5A9F-21C8-BC02-EA95-BD3341309325}"/>
              </a:ext>
            </a:extLst>
          </p:cNvPr>
          <p:cNvSpPr txBox="1"/>
          <p:nvPr/>
        </p:nvSpPr>
        <p:spPr>
          <a:xfrm>
            <a:off x="4040453" y="5377832"/>
            <a:ext cx="1038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タスク２</a:t>
            </a:r>
            <a:endParaRPr lang="zh-CN" altLang="en-US" sz="16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4A6AC57-7366-A718-5569-649D40B759AD}"/>
              </a:ext>
            </a:extLst>
          </p:cNvPr>
          <p:cNvSpPr txBox="1"/>
          <p:nvPr/>
        </p:nvSpPr>
        <p:spPr>
          <a:xfrm>
            <a:off x="3159073" y="4761943"/>
            <a:ext cx="3910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asnycio.sleep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ノン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ブロッキング関数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03E369A-BDE7-1958-DE9E-019133660F9A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8571828" y="3100928"/>
            <a:ext cx="2358564" cy="31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BC82126-0914-80C3-FBFC-447018B9E9DB}"/>
              </a:ext>
            </a:extLst>
          </p:cNvPr>
          <p:cNvCxnSpPr>
            <a:cxnSpLocks/>
            <a:stCxn id="68" idx="2"/>
            <a:endCxn id="104" idx="2"/>
          </p:cNvCxnSpPr>
          <p:nvPr/>
        </p:nvCxnSpPr>
        <p:spPr>
          <a:xfrm flipV="1">
            <a:off x="8727802" y="3519511"/>
            <a:ext cx="2202590" cy="529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959491D-1463-EFE0-5D72-2181B62BEAC1}"/>
              </a:ext>
            </a:extLst>
          </p:cNvPr>
          <p:cNvSpPr txBox="1"/>
          <p:nvPr/>
        </p:nvSpPr>
        <p:spPr>
          <a:xfrm>
            <a:off x="58452" y="4169234"/>
            <a:ext cx="9398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タスクの実行中にスレッドが</a:t>
            </a:r>
            <a:r>
              <a:rPr lang="ja-JP" altLang="en-US" sz="1400" b="1" u="sng" dirty="0">
                <a:solidFill>
                  <a:schemeClr val="accent5">
                    <a:lumMod val="50000"/>
                  </a:schemeClr>
                </a:solidFill>
              </a:rPr>
              <a:t>ノン</a:t>
            </a:r>
            <a:r>
              <a:rPr lang="zh-CN" altLang="en-US" sz="1400" b="1" u="sng" dirty="0">
                <a:solidFill>
                  <a:schemeClr val="accent5">
                    <a:lumMod val="50000"/>
                  </a:schemeClr>
                </a:solidFill>
              </a:rPr>
              <a:t>ブロッキング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関数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に遭遇した場合｜例：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asnycio.sleep</a:t>
            </a:r>
            <a:r>
              <a:rPr lang="en-US" altLang="zh-CN" sz="1400" dirty="0"/>
              <a:t>(),  </a:t>
            </a:r>
            <a:r>
              <a:rPr lang="en-US" altLang="zh-CN" sz="1400" dirty="0" err="1"/>
              <a:t>aiohttp</a:t>
            </a:r>
            <a:r>
              <a:rPr lang="ja-JP" altLang="en-US" sz="1400" dirty="0"/>
              <a:t>ライブラリの関数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D38C795-7620-7AFE-AEEF-5634D0F24FEC}"/>
              </a:ext>
            </a:extLst>
          </p:cNvPr>
          <p:cNvSpPr/>
          <p:nvPr/>
        </p:nvSpPr>
        <p:spPr>
          <a:xfrm>
            <a:off x="10468823" y="3100928"/>
            <a:ext cx="92313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97601A1-699A-F77B-0E8D-FB1483D1B4DF}"/>
              </a:ext>
            </a:extLst>
          </p:cNvPr>
          <p:cNvSpPr txBox="1"/>
          <p:nvPr/>
        </p:nvSpPr>
        <p:spPr>
          <a:xfrm>
            <a:off x="9688839" y="3179965"/>
            <a:ext cx="784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I/O</a:t>
            </a:r>
            <a:r>
              <a:rPr lang="ja-JP" altLang="en-US" sz="1400" dirty="0"/>
              <a:t>時間</a:t>
            </a:r>
            <a:endParaRPr lang="zh-CN" altLang="en-US" sz="14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2E105FEC-D8E5-6EEA-591A-AD44C03B5550}"/>
              </a:ext>
            </a:extLst>
          </p:cNvPr>
          <p:cNvSpPr/>
          <p:nvPr/>
        </p:nvSpPr>
        <p:spPr>
          <a:xfrm>
            <a:off x="4205279" y="5748546"/>
            <a:ext cx="1898217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AE4E26F-39DB-A3B4-B988-D40187E3DADD}"/>
              </a:ext>
            </a:extLst>
          </p:cNvPr>
          <p:cNvCxnSpPr>
            <a:cxnSpLocks/>
            <a:stCxn id="119" idx="0"/>
            <a:endCxn id="123" idx="0"/>
          </p:cNvCxnSpPr>
          <p:nvPr/>
        </p:nvCxnSpPr>
        <p:spPr>
          <a:xfrm flipV="1">
            <a:off x="5154388" y="5737141"/>
            <a:ext cx="3081649" cy="1140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7D2E311-4498-6372-A5DA-2DE58EDFDA63}"/>
              </a:ext>
            </a:extLst>
          </p:cNvPr>
          <p:cNvCxnSpPr>
            <a:cxnSpLocks/>
            <a:stCxn id="119" idx="2"/>
            <a:endCxn id="123" idx="2"/>
          </p:cNvCxnSpPr>
          <p:nvPr/>
        </p:nvCxnSpPr>
        <p:spPr>
          <a:xfrm flipV="1">
            <a:off x="5154388" y="6155724"/>
            <a:ext cx="3081649" cy="1140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ED77CBC-520E-201E-4879-ECCBABA8FBF1}"/>
              </a:ext>
            </a:extLst>
          </p:cNvPr>
          <p:cNvSpPr/>
          <p:nvPr/>
        </p:nvSpPr>
        <p:spPr>
          <a:xfrm>
            <a:off x="7774468" y="5737141"/>
            <a:ext cx="92313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3F60CEF-422D-1972-170A-B3CD8B448F0C}"/>
              </a:ext>
            </a:extLst>
          </p:cNvPr>
          <p:cNvSpPr txBox="1"/>
          <p:nvPr/>
        </p:nvSpPr>
        <p:spPr>
          <a:xfrm>
            <a:off x="6177696" y="5813964"/>
            <a:ext cx="149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I/O</a:t>
            </a:r>
            <a:r>
              <a:rPr lang="ja-JP" altLang="en-US" sz="1400" dirty="0"/>
              <a:t>時間＋待機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71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53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54.6: Common Misconception about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asyncio</a:t>
            </a:r>
            <a:endParaRPr lang="en-US" altLang="ja-JP" sz="18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46AA4-FF1B-6758-765E-32394312EB54}"/>
              </a:ext>
            </a:extLst>
          </p:cNvPr>
          <p:cNvSpPr txBox="1"/>
          <p:nvPr/>
        </p:nvSpPr>
        <p:spPr>
          <a:xfrm>
            <a:off x="138176" y="621846"/>
            <a:ext cx="94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asnycio に関する最も一般的な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誤解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は、任意のタスクを並行して実行できるというもの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01086A-F431-9450-4830-177D38A53DE9}"/>
              </a:ext>
            </a:extLst>
          </p:cNvPr>
          <p:cNvSpPr txBox="1"/>
          <p:nvPr/>
        </p:nvSpPr>
        <p:spPr>
          <a:xfrm>
            <a:off x="446024" y="991178"/>
            <a:ext cx="11571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asnycio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を使って関数の非同期処理を扱う場合、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ブロッキング関数が完了するまで、他の関数の実行が待たなければならない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1C7E16-9479-06C6-922D-9A8EF296C620}"/>
              </a:ext>
            </a:extLst>
          </p:cNvPr>
          <p:cNvSpPr txBox="1"/>
          <p:nvPr/>
        </p:nvSpPr>
        <p:spPr>
          <a:xfrm>
            <a:off x="166682" y="2406854"/>
            <a:ext cx="1086250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/>
              <a:t>ネットワークアクセスなど</a:t>
            </a:r>
            <a:r>
              <a:rPr lang="en-US" altLang="ja-JP" sz="1600" b="1" dirty="0"/>
              <a:t>I/O</a:t>
            </a:r>
            <a:r>
              <a:rPr lang="ja-JP" altLang="en-US" sz="1600" b="1" dirty="0"/>
              <a:t>に負荷をかける処理</a:t>
            </a:r>
            <a:r>
              <a:rPr lang="en-US" altLang="ja-JP" sz="1600" b="1" dirty="0"/>
              <a:t>(I/O</a:t>
            </a:r>
            <a:r>
              <a:rPr lang="ja-JP" altLang="en-US" sz="1600" b="1" dirty="0"/>
              <a:t>バウンド</a:t>
            </a:r>
            <a:r>
              <a:rPr lang="en-US" altLang="ja-JP" sz="1600" b="1" dirty="0"/>
              <a:t>)</a:t>
            </a:r>
            <a:r>
              <a:rPr lang="ja-JP" altLang="en-US" sz="1600" b="1" dirty="0"/>
              <a:t>を扱う場合、</a:t>
            </a:r>
            <a:r>
              <a:rPr lang="en-US" altLang="ja-JP" sz="1600" b="1" dirty="0" err="1"/>
              <a:t>asnycio</a:t>
            </a:r>
            <a:r>
              <a:rPr lang="ja-JP" altLang="en-US" sz="1600" b="1" dirty="0"/>
              <a:t>ライブラリがおすすめ</a:t>
            </a:r>
            <a:endParaRPr lang="en-US" altLang="ja-JP" sz="1600" b="1" dirty="0"/>
          </a:p>
          <a:p>
            <a:pPr lvl="1">
              <a:lnSpc>
                <a:spcPct val="150000"/>
              </a:lnSpc>
            </a:pPr>
            <a:r>
              <a:rPr lang="ja-JP" altLang="en-US" sz="1600" b="1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（例：多くのウェブサイトからビデオをダウンロードする場合）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2E336B-888B-3081-017D-88C2BA025AEE}"/>
              </a:ext>
            </a:extLst>
          </p:cNvPr>
          <p:cNvSpPr txBox="1"/>
          <p:nvPr/>
        </p:nvSpPr>
        <p:spPr>
          <a:xfrm>
            <a:off x="198628" y="3714547"/>
            <a:ext cx="1181862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b="1" i="0" dirty="0">
                <a:effectLst/>
                <a:latin typeface="YakuHanJPs"/>
              </a:rPr>
              <a:t>CPU</a:t>
            </a:r>
            <a:r>
              <a:rPr lang="ja-JP" altLang="en-US" sz="1600" b="1" i="0" dirty="0">
                <a:effectLst/>
                <a:latin typeface="YakuHanJPs"/>
              </a:rPr>
              <a:t>に負荷がかかる計算処理</a:t>
            </a:r>
            <a:r>
              <a:rPr lang="en-US" altLang="ja-JP" sz="1600" b="1" dirty="0"/>
              <a:t>(CPU</a:t>
            </a:r>
            <a:r>
              <a:rPr lang="ja-JP" altLang="en-US" sz="1600" b="1" dirty="0"/>
              <a:t>バウンド</a:t>
            </a:r>
            <a:r>
              <a:rPr lang="en-US" altLang="ja-JP" sz="1600" b="1" dirty="0"/>
              <a:t>)</a:t>
            </a:r>
            <a:r>
              <a:rPr lang="ja-JP" altLang="en-US" sz="1600" b="1" i="0" dirty="0">
                <a:effectLst/>
                <a:latin typeface="YakuHanJPs"/>
              </a:rPr>
              <a:t>などの並列実行</a:t>
            </a:r>
            <a:r>
              <a:rPr lang="ja-JP" altLang="en-US" sz="1600" b="1" dirty="0"/>
              <a:t>は、 </a:t>
            </a:r>
            <a:r>
              <a:rPr lang="en-US" altLang="zh-CN" sz="1600" dirty="0"/>
              <a:t>threads</a:t>
            </a:r>
            <a:r>
              <a:rPr lang="ja-JP" altLang="en-US" sz="1600" dirty="0"/>
              <a:t>ライブラリ、</a:t>
            </a:r>
            <a:r>
              <a:rPr lang="en-US" altLang="zh-CN" sz="1600" dirty="0"/>
              <a:t> multiprocessing</a:t>
            </a:r>
            <a:r>
              <a:rPr lang="ja-JP" altLang="en-US" sz="1600" dirty="0"/>
              <a:t>ライブラリがおすすめ</a:t>
            </a:r>
            <a:endParaRPr lang="en-US" altLang="ja-JP" sz="1600" b="1" dirty="0"/>
          </a:p>
          <a:p>
            <a:pPr lvl="1">
              <a:lnSpc>
                <a:spcPct val="150000"/>
              </a:lnSpc>
            </a:pP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（例：</a:t>
            </a:r>
            <a:r>
              <a:rPr lang="ja-JP" alt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フィボナッチ数列を計算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する場合）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A30AD7-2DC2-A451-757D-19C170B960E0}"/>
              </a:ext>
            </a:extLst>
          </p:cNvPr>
          <p:cNvSpPr txBox="1"/>
          <p:nvPr/>
        </p:nvSpPr>
        <p:spPr>
          <a:xfrm>
            <a:off x="166682" y="2037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まとめ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57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7853C6-AC5D-439F-B268-5DCA8F004DA2}"/>
              </a:ext>
            </a:extLst>
          </p:cNvPr>
          <p:cNvSpPr txBox="1"/>
          <p:nvPr/>
        </p:nvSpPr>
        <p:spPr>
          <a:xfrm>
            <a:off x="968434" y="2831872"/>
            <a:ext cx="2642532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Random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/>
          <p:nvPr/>
        </p:nvCxnSpPr>
        <p:spPr>
          <a:xfrm>
            <a:off x="138176" y="455168"/>
            <a:ext cx="16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2" y="44950"/>
            <a:ext cx="223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担当する部分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39811-EA7E-4DC4-BB46-AAF5E647A0BE}"/>
              </a:ext>
            </a:extLst>
          </p:cNvPr>
          <p:cNvSpPr txBox="1"/>
          <p:nvPr/>
        </p:nvSpPr>
        <p:spPr>
          <a:xfrm>
            <a:off x="4162131" y="2454276"/>
            <a:ext cx="8117954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55.1: Creating a random user password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55.2: Create cryptographically secure random numbers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55.3: Random and sequences: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shuffe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choice and sample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55.5: Reproducible random numbers: Seed and State</a:t>
            </a:r>
          </a:p>
        </p:txBody>
      </p:sp>
      <p:sp>
        <p:nvSpPr>
          <p:cNvPr id="2" name="左中括号 1">
            <a:extLst>
              <a:ext uri="{FF2B5EF4-FFF2-40B4-BE49-F238E27FC236}">
                <a16:creationId xmlns:a16="http://schemas.microsoft.com/office/drawing/2014/main" id="{9C1C5765-9CE4-4E7C-8962-AEF58B4289AA}"/>
              </a:ext>
            </a:extLst>
          </p:cNvPr>
          <p:cNvSpPr/>
          <p:nvPr/>
        </p:nvSpPr>
        <p:spPr>
          <a:xfrm>
            <a:off x="4585844" y="2520039"/>
            <a:ext cx="82621" cy="1603733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01824333">
                  <a:custGeom>
                    <a:avLst/>
                    <a:gdLst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39407 h 1861312"/>
                      <a:gd name="connsiteX3" fmla="*/ 0 w 52832"/>
                      <a:gd name="connsiteY3" fmla="*/ 65895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  <a:gd name="connsiteX6" fmla="*/ 52832 w 52832"/>
                      <a:gd name="connsiteY6" fmla="*/ 564598 h 1861312"/>
                      <a:gd name="connsiteX7" fmla="*/ 52832 w 52832"/>
                      <a:gd name="connsiteY7" fmla="*/ 1147809 h 1861312"/>
                      <a:gd name="connsiteX8" fmla="*/ 52832 w 52832"/>
                      <a:gd name="connsiteY8" fmla="*/ 1861312 h 1861312"/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39407 h 1861312"/>
                      <a:gd name="connsiteX3" fmla="*/ 0 w 52832"/>
                      <a:gd name="connsiteY3" fmla="*/ 62190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2832" h="1861312" stroke="0" extrusionOk="0">
                        <a:moveTo>
                          <a:pt x="52832" y="1861312"/>
                        </a:moveTo>
                        <a:cubicBezTo>
                          <a:pt x="23801" y="1861405"/>
                          <a:pt x="228" y="1859549"/>
                          <a:pt x="0" y="1856910"/>
                        </a:cubicBezTo>
                        <a:cubicBezTo>
                          <a:pt x="315" y="1665671"/>
                          <a:pt x="30570" y="1456838"/>
                          <a:pt x="0" y="1239407"/>
                        </a:cubicBezTo>
                        <a:cubicBezTo>
                          <a:pt x="-30570" y="1021976"/>
                          <a:pt x="-21445" y="863644"/>
                          <a:pt x="0" y="658955"/>
                        </a:cubicBezTo>
                        <a:cubicBezTo>
                          <a:pt x="21445" y="454266"/>
                          <a:pt x="-21783" y="157498"/>
                          <a:pt x="0" y="4402"/>
                        </a:cubicBezTo>
                        <a:cubicBezTo>
                          <a:pt x="-1453" y="2508"/>
                          <a:pt x="26635" y="2289"/>
                          <a:pt x="52832" y="0"/>
                        </a:cubicBezTo>
                        <a:cubicBezTo>
                          <a:pt x="74383" y="201239"/>
                          <a:pt x="57840" y="386336"/>
                          <a:pt x="52832" y="564598"/>
                        </a:cubicBezTo>
                        <a:cubicBezTo>
                          <a:pt x="47824" y="742860"/>
                          <a:pt x="53332" y="893099"/>
                          <a:pt x="52832" y="1147809"/>
                        </a:cubicBezTo>
                        <a:cubicBezTo>
                          <a:pt x="52332" y="1402519"/>
                          <a:pt x="35373" y="1574254"/>
                          <a:pt x="52832" y="1861312"/>
                        </a:cubicBezTo>
                        <a:close/>
                      </a:path>
                      <a:path w="52832" h="1861312" fill="none" extrusionOk="0">
                        <a:moveTo>
                          <a:pt x="52832" y="1861312"/>
                        </a:moveTo>
                        <a:cubicBezTo>
                          <a:pt x="24051" y="1861687"/>
                          <a:pt x="354" y="1859527"/>
                          <a:pt x="0" y="1856910"/>
                        </a:cubicBezTo>
                        <a:cubicBezTo>
                          <a:pt x="8068" y="1698455"/>
                          <a:pt x="-8576" y="1475095"/>
                          <a:pt x="0" y="1239407"/>
                        </a:cubicBezTo>
                        <a:cubicBezTo>
                          <a:pt x="8576" y="1003719"/>
                          <a:pt x="-14586" y="851736"/>
                          <a:pt x="0" y="621905"/>
                        </a:cubicBezTo>
                        <a:cubicBezTo>
                          <a:pt x="14586" y="392074"/>
                          <a:pt x="26871" y="269670"/>
                          <a:pt x="0" y="4402"/>
                        </a:cubicBezTo>
                        <a:cubicBezTo>
                          <a:pt x="-1654" y="5730"/>
                          <a:pt x="26231" y="2432"/>
                          <a:pt x="52832" y="0"/>
                        </a:cubicBezTo>
                      </a:path>
                      <a:path w="52832" h="1861312" fill="none" stroke="0" extrusionOk="0">
                        <a:moveTo>
                          <a:pt x="52832" y="1861312"/>
                        </a:moveTo>
                        <a:cubicBezTo>
                          <a:pt x="23875" y="1861222"/>
                          <a:pt x="-240" y="1859039"/>
                          <a:pt x="0" y="1856910"/>
                        </a:cubicBezTo>
                        <a:cubicBezTo>
                          <a:pt x="17347" y="1634709"/>
                          <a:pt x="-9736" y="1431164"/>
                          <a:pt x="0" y="1239407"/>
                        </a:cubicBezTo>
                        <a:cubicBezTo>
                          <a:pt x="9736" y="1047650"/>
                          <a:pt x="-8294" y="797178"/>
                          <a:pt x="0" y="621905"/>
                        </a:cubicBezTo>
                        <a:cubicBezTo>
                          <a:pt x="8294" y="446632"/>
                          <a:pt x="30652" y="231134"/>
                          <a:pt x="0" y="4402"/>
                        </a:cubicBezTo>
                        <a:cubicBezTo>
                          <a:pt x="-510" y="374"/>
                          <a:pt x="26348" y="-2974"/>
                          <a:pt x="5283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BA9E0-F7ED-41D8-A030-A102ACF91C17}"/>
              </a:ext>
            </a:extLst>
          </p:cNvPr>
          <p:cNvSpPr/>
          <p:nvPr/>
        </p:nvSpPr>
        <p:spPr>
          <a:xfrm>
            <a:off x="417270" y="2910509"/>
            <a:ext cx="3744861" cy="87357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689820584">
                  <a:custGeom>
                    <a:avLst/>
                    <a:gdLst>
                      <a:gd name="connsiteX0" fmla="*/ 0 w 4661408"/>
                      <a:gd name="connsiteY0" fmla="*/ 0 h 1301254"/>
                      <a:gd name="connsiteX1" fmla="*/ 572687 w 4661408"/>
                      <a:gd name="connsiteY1" fmla="*/ 0 h 1301254"/>
                      <a:gd name="connsiteX2" fmla="*/ 1331831 w 4661408"/>
                      <a:gd name="connsiteY2" fmla="*/ 0 h 1301254"/>
                      <a:gd name="connsiteX3" fmla="*/ 2044360 w 4661408"/>
                      <a:gd name="connsiteY3" fmla="*/ 0 h 1301254"/>
                      <a:gd name="connsiteX4" fmla="*/ 2570434 w 4661408"/>
                      <a:gd name="connsiteY4" fmla="*/ 0 h 1301254"/>
                      <a:gd name="connsiteX5" fmla="*/ 3282963 w 4661408"/>
                      <a:gd name="connsiteY5" fmla="*/ 0 h 1301254"/>
                      <a:gd name="connsiteX6" fmla="*/ 3948878 w 4661408"/>
                      <a:gd name="connsiteY6" fmla="*/ 0 h 1301254"/>
                      <a:gd name="connsiteX7" fmla="*/ 4661408 w 4661408"/>
                      <a:gd name="connsiteY7" fmla="*/ 0 h 1301254"/>
                      <a:gd name="connsiteX8" fmla="*/ 4661408 w 4661408"/>
                      <a:gd name="connsiteY8" fmla="*/ 663640 h 1301254"/>
                      <a:gd name="connsiteX9" fmla="*/ 4661408 w 4661408"/>
                      <a:gd name="connsiteY9" fmla="*/ 1301254 h 1301254"/>
                      <a:gd name="connsiteX10" fmla="*/ 4088721 w 4661408"/>
                      <a:gd name="connsiteY10" fmla="*/ 1301254 h 1301254"/>
                      <a:gd name="connsiteX11" fmla="*/ 3329577 w 4661408"/>
                      <a:gd name="connsiteY11" fmla="*/ 1301254 h 1301254"/>
                      <a:gd name="connsiteX12" fmla="*/ 2570434 w 4661408"/>
                      <a:gd name="connsiteY12" fmla="*/ 1301254 h 1301254"/>
                      <a:gd name="connsiteX13" fmla="*/ 1951132 w 4661408"/>
                      <a:gd name="connsiteY13" fmla="*/ 1301254 h 1301254"/>
                      <a:gd name="connsiteX14" fmla="*/ 1378445 w 4661408"/>
                      <a:gd name="connsiteY14" fmla="*/ 1301254 h 1301254"/>
                      <a:gd name="connsiteX15" fmla="*/ 759144 w 4661408"/>
                      <a:gd name="connsiteY15" fmla="*/ 1301254 h 1301254"/>
                      <a:gd name="connsiteX16" fmla="*/ 0 w 4661408"/>
                      <a:gd name="connsiteY16" fmla="*/ 1301254 h 1301254"/>
                      <a:gd name="connsiteX17" fmla="*/ 0 w 4661408"/>
                      <a:gd name="connsiteY17" fmla="*/ 689665 h 1301254"/>
                      <a:gd name="connsiteX18" fmla="*/ 0 w 4661408"/>
                      <a:gd name="connsiteY18" fmla="*/ 0 h 130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661408" h="1301254" extrusionOk="0">
                        <a:moveTo>
                          <a:pt x="0" y="0"/>
                        </a:moveTo>
                        <a:cubicBezTo>
                          <a:pt x="182763" y="9288"/>
                          <a:pt x="322434" y="-22382"/>
                          <a:pt x="572687" y="0"/>
                        </a:cubicBezTo>
                        <a:cubicBezTo>
                          <a:pt x="822940" y="22382"/>
                          <a:pt x="1034112" y="-19903"/>
                          <a:pt x="1331831" y="0"/>
                        </a:cubicBezTo>
                        <a:cubicBezTo>
                          <a:pt x="1629550" y="19903"/>
                          <a:pt x="1739818" y="-3131"/>
                          <a:pt x="2044360" y="0"/>
                        </a:cubicBezTo>
                        <a:cubicBezTo>
                          <a:pt x="2348902" y="3131"/>
                          <a:pt x="2308092" y="7733"/>
                          <a:pt x="2570434" y="0"/>
                        </a:cubicBezTo>
                        <a:cubicBezTo>
                          <a:pt x="2832776" y="-7733"/>
                          <a:pt x="3109963" y="31075"/>
                          <a:pt x="3282963" y="0"/>
                        </a:cubicBezTo>
                        <a:cubicBezTo>
                          <a:pt x="3455963" y="-31075"/>
                          <a:pt x="3785923" y="22807"/>
                          <a:pt x="3948878" y="0"/>
                        </a:cubicBezTo>
                        <a:cubicBezTo>
                          <a:pt x="4111834" y="-22807"/>
                          <a:pt x="4391859" y="2902"/>
                          <a:pt x="4661408" y="0"/>
                        </a:cubicBezTo>
                        <a:cubicBezTo>
                          <a:pt x="4671090" y="192100"/>
                          <a:pt x="4630447" y="529598"/>
                          <a:pt x="4661408" y="663640"/>
                        </a:cubicBezTo>
                        <a:cubicBezTo>
                          <a:pt x="4692369" y="797682"/>
                          <a:pt x="4651941" y="1092389"/>
                          <a:pt x="4661408" y="1301254"/>
                        </a:cubicBezTo>
                        <a:cubicBezTo>
                          <a:pt x="4466521" y="1278509"/>
                          <a:pt x="4281238" y="1307967"/>
                          <a:pt x="4088721" y="1301254"/>
                        </a:cubicBezTo>
                        <a:cubicBezTo>
                          <a:pt x="3896204" y="1294541"/>
                          <a:pt x="3628215" y="1316688"/>
                          <a:pt x="3329577" y="1301254"/>
                        </a:cubicBezTo>
                        <a:cubicBezTo>
                          <a:pt x="3030939" y="1285820"/>
                          <a:pt x="2763824" y="1278553"/>
                          <a:pt x="2570434" y="1301254"/>
                        </a:cubicBezTo>
                        <a:cubicBezTo>
                          <a:pt x="2377044" y="1323955"/>
                          <a:pt x="2095856" y="1278042"/>
                          <a:pt x="1951132" y="1301254"/>
                        </a:cubicBezTo>
                        <a:cubicBezTo>
                          <a:pt x="1806408" y="1324466"/>
                          <a:pt x="1567748" y="1322732"/>
                          <a:pt x="1378445" y="1301254"/>
                        </a:cubicBezTo>
                        <a:cubicBezTo>
                          <a:pt x="1189142" y="1279776"/>
                          <a:pt x="1047328" y="1314492"/>
                          <a:pt x="759144" y="1301254"/>
                        </a:cubicBezTo>
                        <a:cubicBezTo>
                          <a:pt x="470960" y="1288016"/>
                          <a:pt x="319302" y="1301226"/>
                          <a:pt x="0" y="1301254"/>
                        </a:cubicBezTo>
                        <a:cubicBezTo>
                          <a:pt x="-12927" y="1005804"/>
                          <a:pt x="1970" y="923589"/>
                          <a:pt x="0" y="689665"/>
                        </a:cubicBezTo>
                        <a:cubicBezTo>
                          <a:pt x="-1970" y="455741"/>
                          <a:pt x="18553" y="201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53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55.1: Creating a random user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A2D91F-F395-6EE4-8C06-4449A517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12" y="3055270"/>
            <a:ext cx="5792598" cy="2637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punctuation, ascii_letters, digits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symbol = ascii_letters + digits + punctuation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secure_random = random.SystemRandom()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password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.join(secure_random.choice(symbol)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(password)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063BDD-E0F6-953C-FEFF-391C7E61600F}"/>
              </a:ext>
            </a:extLst>
          </p:cNvPr>
          <p:cNvSpPr/>
          <p:nvPr/>
        </p:nvSpPr>
        <p:spPr>
          <a:xfrm>
            <a:off x="93471" y="2894197"/>
            <a:ext cx="12005058" cy="299067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AE2FF-B04B-2B0B-CABD-52D0F8D53104}"/>
              </a:ext>
            </a:extLst>
          </p:cNvPr>
          <p:cNvSpPr txBox="1"/>
          <p:nvPr/>
        </p:nvSpPr>
        <p:spPr>
          <a:xfrm>
            <a:off x="93469" y="683485"/>
            <a:ext cx="1163014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ランダムなユーザー パスワードの作成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｜</a:t>
            </a:r>
            <a:r>
              <a:rPr lang="en-US" altLang="ja-JP" dirty="0">
                <a:solidFill>
                  <a:schemeClr val="accent5">
                    <a:lumMod val="50000"/>
                  </a:schemeClr>
                </a:solidFill>
              </a:rPr>
              <a:t>random &amp;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ja-JP" sz="1600" dirty="0"/>
              <a:t>random</a:t>
            </a:r>
            <a:r>
              <a:rPr lang="ja-JP" altLang="en-US" sz="1600" dirty="0"/>
              <a:t>モジュールによってすぐに利用できる関数（</a:t>
            </a:r>
            <a:r>
              <a:rPr lang="en-US" altLang="ja-JP" sz="1600" dirty="0" err="1"/>
              <a:t>random.choice</a:t>
            </a:r>
            <a:r>
              <a:rPr lang="ja-JP" altLang="en-US" sz="1600" dirty="0"/>
              <a:t>、</a:t>
            </a:r>
            <a:r>
              <a:rPr lang="en-US" altLang="ja-JP" sz="1600" dirty="0" err="1"/>
              <a:t>random.randint</a:t>
            </a:r>
            <a:r>
              <a:rPr lang="en-US" altLang="ja-JP" sz="1600" dirty="0"/>
              <a:t> </a:t>
            </a:r>
            <a:r>
              <a:rPr lang="ja-JP" altLang="en-US" sz="1600" dirty="0"/>
              <a:t>）は、暗号化の目的には適していない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パスワードを作成する場合、</a:t>
            </a:r>
            <a:r>
              <a:rPr lang="en-US" altLang="ja-JP" sz="1600" dirty="0" err="1"/>
              <a:t>random.SystemRandom</a:t>
            </a:r>
            <a:r>
              <a:rPr lang="ja-JP" altLang="en-US" sz="1600" dirty="0"/>
              <a:t>クラス</a:t>
            </a:r>
            <a:r>
              <a:rPr lang="en-US" altLang="ja-JP" sz="1600" dirty="0"/>
              <a:t> </a:t>
            </a:r>
            <a:r>
              <a:rPr lang="ja-JP" altLang="en-US" sz="1600" dirty="0"/>
              <a:t>のインスタンスを使用することがおすすめ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E2DAD2-3AB6-AB5E-49C7-37C099DF1A01}"/>
              </a:ext>
            </a:extLst>
          </p:cNvPr>
          <p:cNvSpPr txBox="1"/>
          <p:nvPr/>
        </p:nvSpPr>
        <p:spPr>
          <a:xfrm>
            <a:off x="54285" y="2574137"/>
            <a:ext cx="679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乱数生成器の 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random.SystemRandom を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用いた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パスワード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の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生成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10EBA7-998B-DCB4-F0D7-E4A105082266}"/>
              </a:ext>
            </a:extLst>
          </p:cNvPr>
          <p:cNvSpPr txBox="1"/>
          <p:nvPr/>
        </p:nvSpPr>
        <p:spPr>
          <a:xfrm>
            <a:off x="6096000" y="4410304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句読点、数字とアルファベットからなる符号プールを作成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A6B0B-6C6A-4D22-A7D4-D0183E32F0B3}"/>
              </a:ext>
            </a:extLst>
          </p:cNvPr>
          <p:cNvSpPr txBox="1"/>
          <p:nvPr/>
        </p:nvSpPr>
        <p:spPr>
          <a:xfrm>
            <a:off x="6096000" y="4734951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乱数生成器 </a:t>
            </a:r>
            <a:r>
              <a:rPr lang="en-US" altLang="ja-JP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random.SystemRandom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のインスタンス化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1BF602-57C3-9E20-14C5-02285C311D8D}"/>
              </a:ext>
            </a:extLst>
          </p:cNvPr>
          <p:cNvSpPr txBox="1"/>
          <p:nvPr/>
        </p:nvSpPr>
        <p:spPr>
          <a:xfrm>
            <a:off x="6095999" y="5077722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符号プールからランダムに要素を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個選択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00CC3C-65C6-4555-F002-A02F027D924D}"/>
              </a:ext>
            </a:extLst>
          </p:cNvPr>
          <p:cNvSpPr txBox="1"/>
          <p:nvPr/>
        </p:nvSpPr>
        <p:spPr>
          <a:xfrm>
            <a:off x="6126763" y="5415871"/>
            <a:ext cx="4062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C^vqoyJJVz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159C8E-5398-E127-E2CD-200E65F6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10" y="3042987"/>
            <a:ext cx="5598661" cy="89644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08D975E-9BB7-3BF3-719A-48E1DE354F43}"/>
              </a:ext>
            </a:extLst>
          </p:cNvPr>
          <p:cNvSpPr/>
          <p:nvPr/>
        </p:nvSpPr>
        <p:spPr>
          <a:xfrm>
            <a:off x="6145115" y="2991441"/>
            <a:ext cx="5790853" cy="100080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1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53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55.1: Creating a random user password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063BDD-E0F6-953C-FEFF-391C7E61600F}"/>
              </a:ext>
            </a:extLst>
          </p:cNvPr>
          <p:cNvSpPr/>
          <p:nvPr/>
        </p:nvSpPr>
        <p:spPr>
          <a:xfrm>
            <a:off x="93471" y="1840475"/>
            <a:ext cx="12005058" cy="45015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AE2FF-B04B-2B0B-CABD-52D0F8D53104}"/>
              </a:ext>
            </a:extLst>
          </p:cNvPr>
          <p:cNvSpPr txBox="1"/>
          <p:nvPr/>
        </p:nvSpPr>
        <p:spPr>
          <a:xfrm>
            <a:off x="93469" y="683485"/>
            <a:ext cx="1163014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暗号的に安全な機能を公開する 「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secrets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」モジュール｜</a:t>
            </a:r>
            <a:r>
              <a:rPr lang="en-US" altLang="ja-JP" sz="1600" b="1" dirty="0">
                <a:solidFill>
                  <a:schemeClr val="accent5">
                    <a:lumMod val="50000"/>
                  </a:schemeClr>
                </a:solidFill>
              </a:rPr>
              <a:t>Python 3.6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 から利用可能になる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E2DAD2-3AB6-AB5E-49C7-37C099DF1A01}"/>
              </a:ext>
            </a:extLst>
          </p:cNvPr>
          <p:cNvSpPr txBox="1"/>
          <p:nvPr/>
        </p:nvSpPr>
        <p:spPr>
          <a:xfrm>
            <a:off x="0" y="1533207"/>
            <a:ext cx="12517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「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secrets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 を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用いた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10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文字の英数字のパスワードの生成（例：少なくとも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つの小文字 ＋少なくとも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つの大文字＋少なくとも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つの数字）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10EBA7-998B-DCB4-F0D7-E4A105082266}"/>
              </a:ext>
            </a:extLst>
          </p:cNvPr>
          <p:cNvSpPr txBox="1"/>
          <p:nvPr/>
        </p:nvSpPr>
        <p:spPr>
          <a:xfrm>
            <a:off x="6037072" y="3043472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数字とアルファベットからなる符号プールを作成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1BF602-57C3-9E20-14C5-02285C311D8D}"/>
              </a:ext>
            </a:extLst>
          </p:cNvPr>
          <p:cNvSpPr txBox="1"/>
          <p:nvPr/>
        </p:nvSpPr>
        <p:spPr>
          <a:xfrm>
            <a:off x="6037072" y="3994968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符号プールからランダムに要素を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個選択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00CC3C-65C6-4555-F002-A02F027D924D}"/>
              </a:ext>
            </a:extLst>
          </p:cNvPr>
          <p:cNvSpPr txBox="1"/>
          <p:nvPr/>
        </p:nvSpPr>
        <p:spPr>
          <a:xfrm>
            <a:off x="6037072" y="5866738"/>
            <a:ext cx="4062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6yS12ge6EM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21D327-7DD4-14D1-E685-18A8572F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09" y="1920978"/>
            <a:ext cx="5398315" cy="4253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punctuation, ascii_letters, digits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symbol = string.ascii_letters + string.digits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password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.join(secrets.choice(symbol)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(c.islower()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password)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(c.isupper()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password)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(c.isdigit()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password) &gt;=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(password)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031316C-424C-411E-206B-B3E0C55E57F3}"/>
              </a:ext>
            </a:extLst>
          </p:cNvPr>
          <p:cNvCxnSpPr>
            <a:cxnSpLocks/>
          </p:cNvCxnSpPr>
          <p:nvPr/>
        </p:nvCxnSpPr>
        <p:spPr>
          <a:xfrm>
            <a:off x="664446" y="4565207"/>
            <a:ext cx="0" cy="8773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3F334AB-29E5-13FE-6F50-CE7855546E44}"/>
              </a:ext>
            </a:extLst>
          </p:cNvPr>
          <p:cNvCxnSpPr>
            <a:cxnSpLocks/>
          </p:cNvCxnSpPr>
          <p:nvPr/>
        </p:nvCxnSpPr>
        <p:spPr>
          <a:xfrm>
            <a:off x="489677" y="3960176"/>
            <a:ext cx="0" cy="14362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1C291-F0D4-0360-195D-375A2AB81CE2}"/>
              </a:ext>
            </a:extLst>
          </p:cNvPr>
          <p:cNvSpPr txBox="1"/>
          <p:nvPr/>
        </p:nvSpPr>
        <p:spPr>
          <a:xfrm>
            <a:off x="6037071" y="4308051"/>
            <a:ext cx="5567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パスワードに小文字アルファベットが含まれているかどうか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E765B0-A5CB-8E0E-ACFC-49852E8B2D0E}"/>
              </a:ext>
            </a:extLst>
          </p:cNvPr>
          <p:cNvSpPr txBox="1"/>
          <p:nvPr/>
        </p:nvSpPr>
        <p:spPr>
          <a:xfrm>
            <a:off x="6037071" y="4615828"/>
            <a:ext cx="5567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パスワードに大文字アルファベットが含まれているかどうか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986F70-87F0-56C1-DC60-76746AC8F216}"/>
              </a:ext>
            </a:extLst>
          </p:cNvPr>
          <p:cNvSpPr txBox="1"/>
          <p:nvPr/>
        </p:nvSpPr>
        <p:spPr>
          <a:xfrm>
            <a:off x="6037070" y="4922587"/>
            <a:ext cx="5567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パスワードに 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つ以上の数字が含まれているかどうか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72FBD5-5C03-DBCB-CDFE-12D9B00D4D55}"/>
              </a:ext>
            </a:extLst>
          </p:cNvPr>
          <p:cNvSpPr txBox="1"/>
          <p:nvPr/>
        </p:nvSpPr>
        <p:spPr>
          <a:xfrm>
            <a:off x="6037069" y="5229346"/>
            <a:ext cx="5567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上記の 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つの条件が同時に満たされると、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ループが終了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B5B684-A216-0355-CCF7-9330A6D6E3A5}"/>
              </a:ext>
            </a:extLst>
          </p:cNvPr>
          <p:cNvSpPr txBox="1"/>
          <p:nvPr/>
        </p:nvSpPr>
        <p:spPr>
          <a:xfrm>
            <a:off x="6037068" y="3665353"/>
            <a:ext cx="5567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ループでパスワードを繰り返して生成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4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AFC30EB-E43D-2D6F-B0D2-FD21AD59509F}"/>
              </a:ext>
            </a:extLst>
          </p:cNvPr>
          <p:cNvSpPr txBox="1"/>
          <p:nvPr/>
        </p:nvSpPr>
        <p:spPr>
          <a:xfrm>
            <a:off x="248471" y="1767392"/>
            <a:ext cx="11496490" cy="14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random.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SystemRandom クラス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を使用することにより、暗号的に安全な疑似乱数を生成できる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暗号的に安全な疑似乱数ジェネレーター</a:t>
            </a:r>
            <a:r>
              <a:rPr lang="ja-JP" altLang="en-US" sz="1400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sz="1400" u="sng" dirty="0">
                <a:solidFill>
                  <a:schemeClr val="accent5">
                    <a:lumMod val="50000"/>
                  </a:schemeClr>
                </a:solidFill>
              </a:rPr>
              <a:t>CPRNG 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アルゴリズムとして機能できる｜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乱数の生成結果を推測するのは困難</a:t>
            </a:r>
            <a:endParaRPr lang="en-US" altLang="ja-JP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</a:rPr>
              <a:t>暗号化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アプリケーションに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</a:rPr>
              <a:t>適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した 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PRNG 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は、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cryptographic PRNG (CPRNG) 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と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</a:rPr>
              <a:t>呼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ばれる</a:t>
            </a:r>
            <a:endParaRPr lang="en-US" altLang="ja-JP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 err="1">
                <a:solidFill>
                  <a:schemeClr val="accent5">
                    <a:lumMod val="50000"/>
                  </a:schemeClr>
                </a:solidFill>
              </a:rPr>
              <a:t>SystemRandom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クラスを初期化することで、安全な疑似乱数を簡単に生成できる</a:t>
            </a:r>
            <a:endParaRPr lang="en-US" altLang="ja-JP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69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55.2: Create cryptographically secure random numbers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E5DE2-619F-7C1A-E6B7-63ED306D993B}"/>
              </a:ext>
            </a:extLst>
          </p:cNvPr>
          <p:cNvSpPr txBox="1"/>
          <p:nvPr/>
        </p:nvSpPr>
        <p:spPr>
          <a:xfrm>
            <a:off x="248471" y="402863"/>
            <a:ext cx="11650922" cy="144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モジュールはデフォルトで </a:t>
            </a:r>
            <a:r>
              <a:rPr lang="en-US" altLang="ja-JP" b="1" u="sng" dirty="0">
                <a:solidFill>
                  <a:schemeClr val="accent5">
                    <a:lumMod val="50000"/>
                  </a:schemeClr>
                </a:solidFill>
              </a:rPr>
              <a:t>PRNG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を使って乱数を生成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（生成結果は暗号的に安全な疑似乱数ではない）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PRNG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：擬似乱数を生成するアルゴリズム｜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現在の生成された乱数に基づいて次の乱数を生成→生成結果を簡単に推測できる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/>
              <a:t>シミュレーションなどのドメインには適している、</a:t>
            </a:r>
            <a:endParaRPr lang="en-US" altLang="ja-JP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/>
              <a:t>より要求の厳しい環境ではセキュリティ要件を満たせない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ED027A-E050-DF3E-1A5E-E3ED678C5004}"/>
              </a:ext>
            </a:extLst>
          </p:cNvPr>
          <p:cNvSpPr/>
          <p:nvPr/>
        </p:nvSpPr>
        <p:spPr>
          <a:xfrm>
            <a:off x="106231" y="3279649"/>
            <a:ext cx="12005058" cy="3474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65F19D-65B7-651B-ABA4-BD5008175D3A}"/>
              </a:ext>
            </a:extLst>
          </p:cNvPr>
          <p:cNvSpPr txBox="1"/>
          <p:nvPr/>
        </p:nvSpPr>
        <p:spPr>
          <a:xfrm>
            <a:off x="138746" y="3297071"/>
            <a:ext cx="11947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accent5">
                    <a:lumMod val="50000"/>
                  </a:schemeClr>
                </a:solidFill>
              </a:rPr>
              <a:t>random.System</a:t>
            </a:r>
            <a:r>
              <a:rPr lang="en-US" altLang="ja-JP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クラスは乱数の生成に関連する多くの関数を提供している、</a:t>
            </a:r>
            <a:endParaRPr lang="en-US" altLang="ja-JP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これら関数の使い方は</a:t>
            </a:r>
            <a:r>
              <a:rPr lang="en-US" altLang="ja-JP" sz="1200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モジュールから直接使用できる関数に似ている、唯一の変更点は、基礎となる乱数を生成するアルゴリズムである（例：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randrange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randint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F6C003-4492-90A9-B45E-851573852AFA}"/>
              </a:ext>
            </a:extLst>
          </p:cNvPr>
          <p:cNvSpPr txBox="1"/>
          <p:nvPr/>
        </p:nvSpPr>
        <p:spPr>
          <a:xfrm>
            <a:off x="872744" y="748964"/>
            <a:ext cx="6167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1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pseudorandom number generator</a:t>
            </a:r>
            <a:r>
              <a:rPr lang="en-US" altLang="zh-CN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ja-JP" alt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73535-9719-BB12-174E-EAA5C9D3F258}"/>
              </a:ext>
            </a:extLst>
          </p:cNvPr>
          <p:cNvSpPr txBox="1"/>
          <p:nvPr/>
        </p:nvSpPr>
        <p:spPr>
          <a:xfrm>
            <a:off x="4270412" y="2113493"/>
            <a:ext cx="6167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1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cryptographic pseudorandom number generator</a:t>
            </a:r>
            <a:r>
              <a:rPr lang="ja-JP" altLang="en-US" sz="11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8E3762-836B-BF75-7568-7F20A304957A}"/>
              </a:ext>
            </a:extLst>
          </p:cNvPr>
          <p:cNvCxnSpPr/>
          <p:nvPr/>
        </p:nvCxnSpPr>
        <p:spPr>
          <a:xfrm>
            <a:off x="186943" y="549893"/>
            <a:ext cx="0" cy="17028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B149BD-0906-FE5F-A98D-653ED9A37628}"/>
              </a:ext>
            </a:extLst>
          </p:cNvPr>
          <p:cNvSpPr txBox="1"/>
          <p:nvPr/>
        </p:nvSpPr>
        <p:spPr>
          <a:xfrm>
            <a:off x="7039864" y="5068347"/>
            <a:ext cx="4308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19]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の範囲からランダムに一つの整数を生成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4F0286-105B-EEA7-3590-EC439381200B}"/>
              </a:ext>
            </a:extLst>
          </p:cNvPr>
          <p:cNvSpPr txBox="1"/>
          <p:nvPr/>
        </p:nvSpPr>
        <p:spPr>
          <a:xfrm>
            <a:off x="6301010" y="6399589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20]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の範囲からランダムに一つの整数を生成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68D0AA-D6BA-6D1C-8B15-23C201AB65E8}"/>
              </a:ext>
            </a:extLst>
          </p:cNvPr>
          <p:cNvSpPr txBox="1"/>
          <p:nvPr/>
        </p:nvSpPr>
        <p:spPr>
          <a:xfrm>
            <a:off x="6303831" y="5429186"/>
            <a:ext cx="4062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[17, 11, 5, 10, 5, 4, 3, 14, 18, 9]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FCBDCD7-A437-9E08-2886-9AD67BB3F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59" y="3838982"/>
            <a:ext cx="5718052" cy="26320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SystemRandom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secure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SystemRandom()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(secure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, 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([secure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, 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(secure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.randint(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EAC88C-085A-36D9-4B2C-9E18D45B1529}"/>
              </a:ext>
            </a:extLst>
          </p:cNvPr>
          <p:cNvSpPr txBox="1"/>
          <p:nvPr/>
        </p:nvSpPr>
        <p:spPr>
          <a:xfrm>
            <a:off x="6303831" y="4334860"/>
            <a:ext cx="517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乱数生成器 </a:t>
            </a:r>
            <a:r>
              <a:rPr lang="en-US" altLang="ja-JP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random.SystemRandom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のインスタンス化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383384-0318-7070-6E25-68CFAF0C85A3}"/>
              </a:ext>
            </a:extLst>
          </p:cNvPr>
          <p:cNvSpPr txBox="1"/>
          <p:nvPr/>
        </p:nvSpPr>
        <p:spPr>
          <a:xfrm>
            <a:off x="6303831" y="6188886"/>
            <a:ext cx="4062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D0C656D-7493-81AD-E4AB-712FDA223805}"/>
              </a:ext>
            </a:extLst>
          </p:cNvPr>
          <p:cNvSpPr txBox="1"/>
          <p:nvPr/>
        </p:nvSpPr>
        <p:spPr>
          <a:xfrm>
            <a:off x="6301010" y="5722759"/>
            <a:ext cx="564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19]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の範囲からランダムに整数を十個生成してリストを作成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82D624-DA80-1741-7A3F-A174E5682D46}"/>
              </a:ext>
            </a:extLst>
          </p:cNvPr>
          <p:cNvSpPr txBox="1"/>
          <p:nvPr/>
        </p:nvSpPr>
        <p:spPr>
          <a:xfrm>
            <a:off x="6303831" y="5064872"/>
            <a:ext cx="8138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12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3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69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55.2: Create cryptographically secure random numbers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948AA3-A4FA-F512-8069-25090C9B475D}"/>
              </a:ext>
            </a:extLst>
          </p:cNvPr>
          <p:cNvSpPr txBox="1"/>
          <p:nvPr/>
        </p:nvSpPr>
        <p:spPr>
          <a:xfrm>
            <a:off x="55774" y="682684"/>
            <a:ext cx="1251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random.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SystemRandom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は「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</a:rPr>
              <a:t>os.urandom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」を利用して暗号的に安全な疑似乱数を生成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ED027A-E050-DF3E-1A5E-E3ED678C5004}"/>
              </a:ext>
            </a:extLst>
          </p:cNvPr>
          <p:cNvSpPr/>
          <p:nvPr/>
        </p:nvSpPr>
        <p:spPr>
          <a:xfrm>
            <a:off x="106231" y="2607102"/>
            <a:ext cx="12005058" cy="32493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65F19D-65B7-651B-ABA4-BD5008175D3A}"/>
              </a:ext>
            </a:extLst>
          </p:cNvPr>
          <p:cNvSpPr txBox="1"/>
          <p:nvPr/>
        </p:nvSpPr>
        <p:spPr>
          <a:xfrm>
            <a:off x="55774" y="2224451"/>
            <a:ext cx="679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os.urandomを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使って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暗号的に安全なランダムバイト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を作成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EE04E-AAAE-71AB-7939-858455C81003}"/>
              </a:ext>
            </a:extLst>
          </p:cNvPr>
          <p:cNvSpPr txBox="1"/>
          <p:nvPr/>
        </p:nvSpPr>
        <p:spPr>
          <a:xfrm>
            <a:off x="4205450" y="4278540"/>
            <a:ext cx="919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b'@'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B75AEB-3F34-79E8-1D2A-55A798C643BE}"/>
              </a:ext>
            </a:extLst>
          </p:cNvPr>
          <p:cNvSpPr txBox="1"/>
          <p:nvPr/>
        </p:nvSpPr>
        <p:spPr>
          <a:xfrm>
            <a:off x="0" y="1155830"/>
            <a:ext cx="12780145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os.urandom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(size)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 を使用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することで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、暗号的に安全なランダムバイト列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長さは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size)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を取得すること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でき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る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os.urandom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(size)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によって返されるランダムバイトは、オペレーティング システム固有のランダム関数リソースに基づいている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1FD8DD-D0BF-DBBC-2369-689DDC393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51" y="2641753"/>
            <a:ext cx="3700084" cy="29705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binascii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(os.urandom(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(os.urandom(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(binascii.hexlify(os.urandom(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DF6E82-C4B5-AFAE-171A-0C5D040685D9}"/>
              </a:ext>
            </a:extLst>
          </p:cNvPr>
          <p:cNvSpPr txBox="1"/>
          <p:nvPr/>
        </p:nvSpPr>
        <p:spPr>
          <a:xfrm>
            <a:off x="4197734" y="4759699"/>
            <a:ext cx="3462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b‘?\xf9\xb0&amp;\xd8\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xee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\xf1&amp;\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xea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\x8a'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61E1A3-B0C3-D01B-BF40-25792338B77D}"/>
              </a:ext>
            </a:extLst>
          </p:cNvPr>
          <p:cNvSpPr txBox="1"/>
          <p:nvPr/>
        </p:nvSpPr>
        <p:spPr>
          <a:xfrm>
            <a:off x="7506585" y="4759699"/>
            <a:ext cx="3805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ランダムなバイト列を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生成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（長さは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11DBAF-63F9-E14A-216F-BC163902465D}"/>
              </a:ext>
            </a:extLst>
          </p:cNvPr>
          <p:cNvSpPr txBox="1"/>
          <p:nvPr/>
        </p:nvSpPr>
        <p:spPr>
          <a:xfrm>
            <a:off x="4205450" y="5303027"/>
            <a:ext cx="3308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b'e5d3d0edb9e1f7e117fe'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6EB060-97C5-1522-C8C1-9758F78A9C91}"/>
              </a:ext>
            </a:extLst>
          </p:cNvPr>
          <p:cNvSpPr txBox="1"/>
          <p:nvPr/>
        </p:nvSpPr>
        <p:spPr>
          <a:xfrm>
            <a:off x="6642513" y="5303027"/>
            <a:ext cx="5293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バイトをアルファベットと数字の組み合わせに変換して表示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7537B6-EDB2-EA07-9F63-6AC313D7C663}"/>
              </a:ext>
            </a:extLst>
          </p:cNvPr>
          <p:cNvSpPr txBox="1"/>
          <p:nvPr/>
        </p:nvSpPr>
        <p:spPr>
          <a:xfrm>
            <a:off x="7506584" y="4278540"/>
            <a:ext cx="3805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ランダムなバイト列を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生成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（長さは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595DD-06C4-99B9-04C5-63C668CAF450}"/>
              </a:ext>
            </a:extLst>
          </p:cNvPr>
          <p:cNvSpPr txBox="1"/>
          <p:nvPr/>
        </p:nvSpPr>
        <p:spPr>
          <a:xfrm>
            <a:off x="7678116" y="4995250"/>
            <a:ext cx="3883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50000"/>
                  </a:schemeClr>
                </a:solidFill>
              </a:rPr>
              <a:t>「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?, \xf9, \xb0, &amp;, \xd8, \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xee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, \xf1, &amp;, \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xea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, \x8a</a:t>
            </a:r>
            <a:r>
              <a:rPr lang="ja-JP" altLang="en-US" sz="1400" b="1" dirty="0">
                <a:solidFill>
                  <a:schemeClr val="bg1">
                    <a:lumMod val="50000"/>
                  </a:schemeClr>
                </a:solidFill>
              </a:rPr>
              <a:t>」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7853C6-AC5D-439F-B268-5DCA8F004DA2}"/>
              </a:ext>
            </a:extLst>
          </p:cNvPr>
          <p:cNvSpPr txBox="1"/>
          <p:nvPr/>
        </p:nvSpPr>
        <p:spPr>
          <a:xfrm>
            <a:off x="0" y="998877"/>
            <a:ext cx="407404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Chapter 54: </a:t>
            </a:r>
            <a:r>
              <a:rPr lang="en-US" altLang="ja-JP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Asyncio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 Modul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e</a:t>
            </a:r>
            <a:endParaRPr lang="en-US" altLang="ja-JP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Chapter 55: Random module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/>
          <p:nvPr/>
        </p:nvCxnSpPr>
        <p:spPr>
          <a:xfrm>
            <a:off x="138176" y="455168"/>
            <a:ext cx="16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2" y="44950"/>
            <a:ext cx="223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担当する部分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39811-EA7E-4DC4-BB46-AAF5E647A0BE}"/>
              </a:ext>
            </a:extLst>
          </p:cNvPr>
          <p:cNvSpPr txBox="1"/>
          <p:nvPr/>
        </p:nvSpPr>
        <p:spPr>
          <a:xfrm>
            <a:off x="4074046" y="961035"/>
            <a:ext cx="8117954" cy="42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Section 54.1: Coroutine and Delegation Syntax</a:t>
            </a:r>
            <a:endParaRPr lang="en-US" altLang="ja-JP" sz="1400" dirty="0"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54.2: Asynchronous Executors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54.3: Using UVLoop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54.4: Synchronization Primitive: Event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54.5: A Simple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Websocket</a:t>
            </a:r>
            <a:endParaRPr lang="en-US" altLang="ja-JP" sz="14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54.6: Common Misconception about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asyncio</a:t>
            </a:r>
            <a:endParaRPr lang="en-US" altLang="ja-JP" sz="14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ja-JP" sz="14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55.1: Creating a random user password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55.2: Create cryptographically secure random numbers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55.3: Random and sequences: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shuffe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choice and sample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55.5: Reproducible random numbers: Seed and State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Section 55.6: Random Binary Decision</a:t>
            </a:r>
            <a:endParaRPr lang="en-US" altLang="ja-JP" sz="1400" b="1" dirty="0">
              <a:solidFill>
                <a:schemeClr val="accent5">
                  <a:lumMod val="75000"/>
                </a:schemeClr>
              </a:solidFill>
              <a:latin typeface="+mj-lt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左中括号 1">
            <a:extLst>
              <a:ext uri="{FF2B5EF4-FFF2-40B4-BE49-F238E27FC236}">
                <a16:creationId xmlns:a16="http://schemas.microsoft.com/office/drawing/2014/main" id="{9C1C5765-9CE4-4E7C-8962-AEF58B4289AA}"/>
              </a:ext>
            </a:extLst>
          </p:cNvPr>
          <p:cNvSpPr/>
          <p:nvPr/>
        </p:nvSpPr>
        <p:spPr>
          <a:xfrm>
            <a:off x="4497760" y="1026798"/>
            <a:ext cx="52832" cy="1861312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01824333">
                  <a:custGeom>
                    <a:avLst/>
                    <a:gdLst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39407 h 1861312"/>
                      <a:gd name="connsiteX3" fmla="*/ 0 w 52832"/>
                      <a:gd name="connsiteY3" fmla="*/ 65895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  <a:gd name="connsiteX6" fmla="*/ 52832 w 52832"/>
                      <a:gd name="connsiteY6" fmla="*/ 564598 h 1861312"/>
                      <a:gd name="connsiteX7" fmla="*/ 52832 w 52832"/>
                      <a:gd name="connsiteY7" fmla="*/ 1147809 h 1861312"/>
                      <a:gd name="connsiteX8" fmla="*/ 52832 w 52832"/>
                      <a:gd name="connsiteY8" fmla="*/ 1861312 h 1861312"/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39407 h 1861312"/>
                      <a:gd name="connsiteX3" fmla="*/ 0 w 52832"/>
                      <a:gd name="connsiteY3" fmla="*/ 62190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2832" h="1861312" stroke="0" extrusionOk="0">
                        <a:moveTo>
                          <a:pt x="52832" y="1861312"/>
                        </a:moveTo>
                        <a:cubicBezTo>
                          <a:pt x="23801" y="1861405"/>
                          <a:pt x="228" y="1859549"/>
                          <a:pt x="0" y="1856910"/>
                        </a:cubicBezTo>
                        <a:cubicBezTo>
                          <a:pt x="315" y="1665671"/>
                          <a:pt x="30570" y="1456838"/>
                          <a:pt x="0" y="1239407"/>
                        </a:cubicBezTo>
                        <a:cubicBezTo>
                          <a:pt x="-30570" y="1021976"/>
                          <a:pt x="-21445" y="863644"/>
                          <a:pt x="0" y="658955"/>
                        </a:cubicBezTo>
                        <a:cubicBezTo>
                          <a:pt x="21445" y="454266"/>
                          <a:pt x="-21783" y="157498"/>
                          <a:pt x="0" y="4402"/>
                        </a:cubicBezTo>
                        <a:cubicBezTo>
                          <a:pt x="-1453" y="2508"/>
                          <a:pt x="26635" y="2289"/>
                          <a:pt x="52832" y="0"/>
                        </a:cubicBezTo>
                        <a:cubicBezTo>
                          <a:pt x="74383" y="201239"/>
                          <a:pt x="57840" y="386336"/>
                          <a:pt x="52832" y="564598"/>
                        </a:cubicBezTo>
                        <a:cubicBezTo>
                          <a:pt x="47824" y="742860"/>
                          <a:pt x="53332" y="893099"/>
                          <a:pt x="52832" y="1147809"/>
                        </a:cubicBezTo>
                        <a:cubicBezTo>
                          <a:pt x="52332" y="1402519"/>
                          <a:pt x="35373" y="1574254"/>
                          <a:pt x="52832" y="1861312"/>
                        </a:cubicBezTo>
                        <a:close/>
                      </a:path>
                      <a:path w="52832" h="1861312" fill="none" extrusionOk="0">
                        <a:moveTo>
                          <a:pt x="52832" y="1861312"/>
                        </a:moveTo>
                        <a:cubicBezTo>
                          <a:pt x="24051" y="1861687"/>
                          <a:pt x="354" y="1859527"/>
                          <a:pt x="0" y="1856910"/>
                        </a:cubicBezTo>
                        <a:cubicBezTo>
                          <a:pt x="8068" y="1698455"/>
                          <a:pt x="-8576" y="1475095"/>
                          <a:pt x="0" y="1239407"/>
                        </a:cubicBezTo>
                        <a:cubicBezTo>
                          <a:pt x="8576" y="1003719"/>
                          <a:pt x="-14586" y="851736"/>
                          <a:pt x="0" y="621905"/>
                        </a:cubicBezTo>
                        <a:cubicBezTo>
                          <a:pt x="14586" y="392074"/>
                          <a:pt x="26871" y="269670"/>
                          <a:pt x="0" y="4402"/>
                        </a:cubicBezTo>
                        <a:cubicBezTo>
                          <a:pt x="-1654" y="5730"/>
                          <a:pt x="26231" y="2432"/>
                          <a:pt x="52832" y="0"/>
                        </a:cubicBezTo>
                      </a:path>
                      <a:path w="52832" h="1861312" fill="none" stroke="0" extrusionOk="0">
                        <a:moveTo>
                          <a:pt x="52832" y="1861312"/>
                        </a:moveTo>
                        <a:cubicBezTo>
                          <a:pt x="23875" y="1861222"/>
                          <a:pt x="-240" y="1859039"/>
                          <a:pt x="0" y="1856910"/>
                        </a:cubicBezTo>
                        <a:cubicBezTo>
                          <a:pt x="17347" y="1634709"/>
                          <a:pt x="-9736" y="1431164"/>
                          <a:pt x="0" y="1239407"/>
                        </a:cubicBezTo>
                        <a:cubicBezTo>
                          <a:pt x="9736" y="1047650"/>
                          <a:pt x="-8294" y="797178"/>
                          <a:pt x="0" y="621905"/>
                        </a:cubicBezTo>
                        <a:cubicBezTo>
                          <a:pt x="8294" y="446632"/>
                          <a:pt x="30652" y="231134"/>
                          <a:pt x="0" y="4402"/>
                        </a:cubicBezTo>
                        <a:cubicBezTo>
                          <a:pt x="-510" y="374"/>
                          <a:pt x="26348" y="-2974"/>
                          <a:pt x="5283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>
            <a:extLst>
              <a:ext uri="{FF2B5EF4-FFF2-40B4-BE49-F238E27FC236}">
                <a16:creationId xmlns:a16="http://schemas.microsoft.com/office/drawing/2014/main" id="{53B01498-6D8B-4ED9-A252-A023560FBFD9}"/>
              </a:ext>
            </a:extLst>
          </p:cNvPr>
          <p:cNvSpPr/>
          <p:nvPr/>
        </p:nvSpPr>
        <p:spPr>
          <a:xfrm>
            <a:off x="4499791" y="3329788"/>
            <a:ext cx="52832" cy="1861312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96974161">
                  <a:custGeom>
                    <a:avLst/>
                    <a:gdLst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20882 h 1861312"/>
                      <a:gd name="connsiteX3" fmla="*/ 0 w 52832"/>
                      <a:gd name="connsiteY3" fmla="*/ 65895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  <a:gd name="connsiteX6" fmla="*/ 52832 w 52832"/>
                      <a:gd name="connsiteY6" fmla="*/ 620437 h 1861312"/>
                      <a:gd name="connsiteX7" fmla="*/ 52832 w 52832"/>
                      <a:gd name="connsiteY7" fmla="*/ 1222262 h 1861312"/>
                      <a:gd name="connsiteX8" fmla="*/ 52832 w 52832"/>
                      <a:gd name="connsiteY8" fmla="*/ 1861312 h 1861312"/>
                      <a:gd name="connsiteX0" fmla="*/ 52832 w 52832"/>
                      <a:gd name="connsiteY0" fmla="*/ 1861312 h 1861312"/>
                      <a:gd name="connsiteX1" fmla="*/ 0 w 52832"/>
                      <a:gd name="connsiteY1" fmla="*/ 1856910 h 1861312"/>
                      <a:gd name="connsiteX2" fmla="*/ 0 w 52832"/>
                      <a:gd name="connsiteY2" fmla="*/ 1276457 h 1861312"/>
                      <a:gd name="connsiteX3" fmla="*/ 0 w 52832"/>
                      <a:gd name="connsiteY3" fmla="*/ 696005 h 1861312"/>
                      <a:gd name="connsiteX4" fmla="*/ 0 w 52832"/>
                      <a:gd name="connsiteY4" fmla="*/ 4402 h 1861312"/>
                      <a:gd name="connsiteX5" fmla="*/ 52832 w 52832"/>
                      <a:gd name="connsiteY5" fmla="*/ 0 h 1861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2832" h="1861312" stroke="0" extrusionOk="0">
                        <a:moveTo>
                          <a:pt x="52832" y="1861312"/>
                        </a:moveTo>
                        <a:cubicBezTo>
                          <a:pt x="23910" y="1860898"/>
                          <a:pt x="-396" y="1859274"/>
                          <a:pt x="0" y="1856910"/>
                        </a:cubicBezTo>
                        <a:cubicBezTo>
                          <a:pt x="-13482" y="1658896"/>
                          <a:pt x="-10227" y="1349246"/>
                          <a:pt x="0" y="1220882"/>
                        </a:cubicBezTo>
                        <a:cubicBezTo>
                          <a:pt x="10227" y="1092518"/>
                          <a:pt x="14601" y="903233"/>
                          <a:pt x="0" y="658955"/>
                        </a:cubicBezTo>
                        <a:cubicBezTo>
                          <a:pt x="-14601" y="414677"/>
                          <a:pt x="32452" y="318012"/>
                          <a:pt x="0" y="4402"/>
                        </a:cubicBezTo>
                        <a:cubicBezTo>
                          <a:pt x="-2484" y="5588"/>
                          <a:pt x="24557" y="-3120"/>
                          <a:pt x="52832" y="0"/>
                        </a:cubicBezTo>
                        <a:cubicBezTo>
                          <a:pt x="29668" y="284424"/>
                          <a:pt x="53877" y="402383"/>
                          <a:pt x="52832" y="620437"/>
                        </a:cubicBezTo>
                        <a:cubicBezTo>
                          <a:pt x="51787" y="838491"/>
                          <a:pt x="60895" y="988664"/>
                          <a:pt x="52832" y="1222262"/>
                        </a:cubicBezTo>
                        <a:cubicBezTo>
                          <a:pt x="44769" y="1455861"/>
                          <a:pt x="79180" y="1667364"/>
                          <a:pt x="52832" y="1861312"/>
                        </a:cubicBezTo>
                        <a:close/>
                      </a:path>
                      <a:path w="52832" h="1861312" fill="none" extrusionOk="0">
                        <a:moveTo>
                          <a:pt x="52832" y="1861312"/>
                        </a:moveTo>
                        <a:cubicBezTo>
                          <a:pt x="23561" y="1861330"/>
                          <a:pt x="-111" y="1859371"/>
                          <a:pt x="0" y="1856910"/>
                        </a:cubicBezTo>
                        <a:cubicBezTo>
                          <a:pt x="14323" y="1676609"/>
                          <a:pt x="25047" y="1466460"/>
                          <a:pt x="0" y="1276457"/>
                        </a:cubicBezTo>
                        <a:cubicBezTo>
                          <a:pt x="-25047" y="1086454"/>
                          <a:pt x="-25842" y="956639"/>
                          <a:pt x="0" y="696005"/>
                        </a:cubicBezTo>
                        <a:cubicBezTo>
                          <a:pt x="25842" y="435371"/>
                          <a:pt x="-1384" y="332683"/>
                          <a:pt x="0" y="4402"/>
                        </a:cubicBezTo>
                        <a:cubicBezTo>
                          <a:pt x="932" y="6029"/>
                          <a:pt x="26945" y="-3801"/>
                          <a:pt x="52832" y="0"/>
                        </a:cubicBezTo>
                      </a:path>
                      <a:path w="52832" h="1861312" fill="none" stroke="0" extrusionOk="0">
                        <a:moveTo>
                          <a:pt x="52832" y="1861312"/>
                        </a:moveTo>
                        <a:cubicBezTo>
                          <a:pt x="23599" y="1860880"/>
                          <a:pt x="73" y="1859324"/>
                          <a:pt x="0" y="1856910"/>
                        </a:cubicBezTo>
                        <a:cubicBezTo>
                          <a:pt x="-13183" y="1552679"/>
                          <a:pt x="5943" y="1347300"/>
                          <a:pt x="0" y="1202357"/>
                        </a:cubicBezTo>
                        <a:cubicBezTo>
                          <a:pt x="-5943" y="1057414"/>
                          <a:pt x="-28397" y="793602"/>
                          <a:pt x="0" y="547804"/>
                        </a:cubicBezTo>
                        <a:cubicBezTo>
                          <a:pt x="28397" y="302006"/>
                          <a:pt x="713" y="209613"/>
                          <a:pt x="0" y="4402"/>
                        </a:cubicBezTo>
                        <a:cubicBezTo>
                          <a:pt x="-607" y="1829"/>
                          <a:pt x="22814" y="74"/>
                          <a:pt x="5283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BA9E0-F7ED-41D8-A030-A102ACF91C17}"/>
              </a:ext>
            </a:extLst>
          </p:cNvPr>
          <p:cNvSpPr/>
          <p:nvPr/>
        </p:nvSpPr>
        <p:spPr>
          <a:xfrm>
            <a:off x="329184" y="1039764"/>
            <a:ext cx="3744861" cy="87357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689820584">
                  <a:custGeom>
                    <a:avLst/>
                    <a:gdLst>
                      <a:gd name="connsiteX0" fmla="*/ 0 w 4661408"/>
                      <a:gd name="connsiteY0" fmla="*/ 0 h 1301254"/>
                      <a:gd name="connsiteX1" fmla="*/ 572687 w 4661408"/>
                      <a:gd name="connsiteY1" fmla="*/ 0 h 1301254"/>
                      <a:gd name="connsiteX2" fmla="*/ 1331831 w 4661408"/>
                      <a:gd name="connsiteY2" fmla="*/ 0 h 1301254"/>
                      <a:gd name="connsiteX3" fmla="*/ 2044360 w 4661408"/>
                      <a:gd name="connsiteY3" fmla="*/ 0 h 1301254"/>
                      <a:gd name="connsiteX4" fmla="*/ 2570434 w 4661408"/>
                      <a:gd name="connsiteY4" fmla="*/ 0 h 1301254"/>
                      <a:gd name="connsiteX5" fmla="*/ 3282963 w 4661408"/>
                      <a:gd name="connsiteY5" fmla="*/ 0 h 1301254"/>
                      <a:gd name="connsiteX6" fmla="*/ 3948878 w 4661408"/>
                      <a:gd name="connsiteY6" fmla="*/ 0 h 1301254"/>
                      <a:gd name="connsiteX7" fmla="*/ 4661408 w 4661408"/>
                      <a:gd name="connsiteY7" fmla="*/ 0 h 1301254"/>
                      <a:gd name="connsiteX8" fmla="*/ 4661408 w 4661408"/>
                      <a:gd name="connsiteY8" fmla="*/ 663640 h 1301254"/>
                      <a:gd name="connsiteX9" fmla="*/ 4661408 w 4661408"/>
                      <a:gd name="connsiteY9" fmla="*/ 1301254 h 1301254"/>
                      <a:gd name="connsiteX10" fmla="*/ 4088721 w 4661408"/>
                      <a:gd name="connsiteY10" fmla="*/ 1301254 h 1301254"/>
                      <a:gd name="connsiteX11" fmla="*/ 3329577 w 4661408"/>
                      <a:gd name="connsiteY11" fmla="*/ 1301254 h 1301254"/>
                      <a:gd name="connsiteX12" fmla="*/ 2570434 w 4661408"/>
                      <a:gd name="connsiteY12" fmla="*/ 1301254 h 1301254"/>
                      <a:gd name="connsiteX13" fmla="*/ 1951132 w 4661408"/>
                      <a:gd name="connsiteY13" fmla="*/ 1301254 h 1301254"/>
                      <a:gd name="connsiteX14" fmla="*/ 1378445 w 4661408"/>
                      <a:gd name="connsiteY14" fmla="*/ 1301254 h 1301254"/>
                      <a:gd name="connsiteX15" fmla="*/ 759144 w 4661408"/>
                      <a:gd name="connsiteY15" fmla="*/ 1301254 h 1301254"/>
                      <a:gd name="connsiteX16" fmla="*/ 0 w 4661408"/>
                      <a:gd name="connsiteY16" fmla="*/ 1301254 h 1301254"/>
                      <a:gd name="connsiteX17" fmla="*/ 0 w 4661408"/>
                      <a:gd name="connsiteY17" fmla="*/ 689665 h 1301254"/>
                      <a:gd name="connsiteX18" fmla="*/ 0 w 4661408"/>
                      <a:gd name="connsiteY18" fmla="*/ 0 h 1301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661408" h="1301254" extrusionOk="0">
                        <a:moveTo>
                          <a:pt x="0" y="0"/>
                        </a:moveTo>
                        <a:cubicBezTo>
                          <a:pt x="182763" y="9288"/>
                          <a:pt x="322434" y="-22382"/>
                          <a:pt x="572687" y="0"/>
                        </a:cubicBezTo>
                        <a:cubicBezTo>
                          <a:pt x="822940" y="22382"/>
                          <a:pt x="1034112" y="-19903"/>
                          <a:pt x="1331831" y="0"/>
                        </a:cubicBezTo>
                        <a:cubicBezTo>
                          <a:pt x="1629550" y="19903"/>
                          <a:pt x="1739818" y="-3131"/>
                          <a:pt x="2044360" y="0"/>
                        </a:cubicBezTo>
                        <a:cubicBezTo>
                          <a:pt x="2348902" y="3131"/>
                          <a:pt x="2308092" y="7733"/>
                          <a:pt x="2570434" y="0"/>
                        </a:cubicBezTo>
                        <a:cubicBezTo>
                          <a:pt x="2832776" y="-7733"/>
                          <a:pt x="3109963" y="31075"/>
                          <a:pt x="3282963" y="0"/>
                        </a:cubicBezTo>
                        <a:cubicBezTo>
                          <a:pt x="3455963" y="-31075"/>
                          <a:pt x="3785923" y="22807"/>
                          <a:pt x="3948878" y="0"/>
                        </a:cubicBezTo>
                        <a:cubicBezTo>
                          <a:pt x="4111834" y="-22807"/>
                          <a:pt x="4391859" y="2902"/>
                          <a:pt x="4661408" y="0"/>
                        </a:cubicBezTo>
                        <a:cubicBezTo>
                          <a:pt x="4671090" y="192100"/>
                          <a:pt x="4630447" y="529598"/>
                          <a:pt x="4661408" y="663640"/>
                        </a:cubicBezTo>
                        <a:cubicBezTo>
                          <a:pt x="4692369" y="797682"/>
                          <a:pt x="4651941" y="1092389"/>
                          <a:pt x="4661408" y="1301254"/>
                        </a:cubicBezTo>
                        <a:cubicBezTo>
                          <a:pt x="4466521" y="1278509"/>
                          <a:pt x="4281238" y="1307967"/>
                          <a:pt x="4088721" y="1301254"/>
                        </a:cubicBezTo>
                        <a:cubicBezTo>
                          <a:pt x="3896204" y="1294541"/>
                          <a:pt x="3628215" y="1316688"/>
                          <a:pt x="3329577" y="1301254"/>
                        </a:cubicBezTo>
                        <a:cubicBezTo>
                          <a:pt x="3030939" y="1285820"/>
                          <a:pt x="2763824" y="1278553"/>
                          <a:pt x="2570434" y="1301254"/>
                        </a:cubicBezTo>
                        <a:cubicBezTo>
                          <a:pt x="2377044" y="1323955"/>
                          <a:pt x="2095856" y="1278042"/>
                          <a:pt x="1951132" y="1301254"/>
                        </a:cubicBezTo>
                        <a:cubicBezTo>
                          <a:pt x="1806408" y="1324466"/>
                          <a:pt x="1567748" y="1322732"/>
                          <a:pt x="1378445" y="1301254"/>
                        </a:cubicBezTo>
                        <a:cubicBezTo>
                          <a:pt x="1189142" y="1279776"/>
                          <a:pt x="1047328" y="1314492"/>
                          <a:pt x="759144" y="1301254"/>
                        </a:cubicBezTo>
                        <a:cubicBezTo>
                          <a:pt x="470960" y="1288016"/>
                          <a:pt x="319302" y="1301226"/>
                          <a:pt x="0" y="1301254"/>
                        </a:cubicBezTo>
                        <a:cubicBezTo>
                          <a:pt x="-12927" y="1005804"/>
                          <a:pt x="1970" y="923589"/>
                          <a:pt x="0" y="689665"/>
                        </a:cubicBezTo>
                        <a:cubicBezTo>
                          <a:pt x="-1970" y="455741"/>
                          <a:pt x="18553" y="201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C69BF91-EF96-4108-B243-1CD13F0B9C1A}"/>
              </a:ext>
            </a:extLst>
          </p:cNvPr>
          <p:cNvCxnSpPr>
            <a:cxnSpLocks/>
          </p:cNvCxnSpPr>
          <p:nvPr/>
        </p:nvCxnSpPr>
        <p:spPr>
          <a:xfrm>
            <a:off x="4262423" y="961035"/>
            <a:ext cx="0" cy="44440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69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55.3: Random and sequences: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shuffe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choice and sample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4A09A2-7182-93A3-7CEA-8B32D51BCCC3}"/>
              </a:ext>
            </a:extLst>
          </p:cNvPr>
          <p:cNvSpPr txBox="1"/>
          <p:nvPr/>
        </p:nvSpPr>
        <p:spPr>
          <a:xfrm>
            <a:off x="138175" y="455168"/>
            <a:ext cx="10673009" cy="157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random.shuffle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mutable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と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indexable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シーケンス内の要素を混合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ランダム化｜例：リスト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random.choice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(seq) 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任意のシーケンスからランダムに要素を一つ選択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random.sample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(seq, num):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任意のシーケンスからランダムに要素を選択、選択する要素の数を指定できる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ED63B-2D61-7888-2216-87A7A6CF67FD}"/>
              </a:ext>
            </a:extLst>
          </p:cNvPr>
          <p:cNvSpPr/>
          <p:nvPr/>
        </p:nvSpPr>
        <p:spPr>
          <a:xfrm>
            <a:off x="499871" y="2323945"/>
            <a:ext cx="3564129" cy="429980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1CF78-05C5-2326-43E7-F43E2E4AD449}"/>
              </a:ext>
            </a:extLst>
          </p:cNvPr>
          <p:cNvSpPr/>
          <p:nvPr/>
        </p:nvSpPr>
        <p:spPr>
          <a:xfrm>
            <a:off x="4356702" y="2323945"/>
            <a:ext cx="3564129" cy="429980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B03AC2-02D6-4327-0DA3-001F33ED7115}"/>
              </a:ext>
            </a:extLst>
          </p:cNvPr>
          <p:cNvSpPr/>
          <p:nvPr/>
        </p:nvSpPr>
        <p:spPr>
          <a:xfrm>
            <a:off x="8213533" y="2323945"/>
            <a:ext cx="3564129" cy="429980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F13CF0-4ABD-AA63-65F6-C755BC68B49A}"/>
              </a:ext>
            </a:extLst>
          </p:cNvPr>
          <p:cNvSpPr txBox="1"/>
          <p:nvPr/>
        </p:nvSpPr>
        <p:spPr>
          <a:xfrm>
            <a:off x="1213126" y="2377686"/>
            <a:ext cx="213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random.shuffle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(seq)</a:t>
            </a:r>
            <a:endParaRPr lang="zh-CN" altLang="en-US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CCFC5AA-122D-8C92-C1D6-0FBE9F2D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90" y="3385582"/>
            <a:ext cx="23205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ja-JP" altLang="en-US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763BE-74B1-772C-627A-CA2B2490CCB9}"/>
              </a:ext>
            </a:extLst>
          </p:cNvPr>
          <p:cNvSpPr txBox="1"/>
          <p:nvPr/>
        </p:nvSpPr>
        <p:spPr>
          <a:xfrm>
            <a:off x="1433584" y="4435487"/>
            <a:ext cx="1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random.shuffle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C20561-BCEE-AC05-2810-E5A0FB484DAA}"/>
              </a:ext>
            </a:extLst>
          </p:cNvPr>
          <p:cNvSpPr/>
          <p:nvPr/>
        </p:nvSpPr>
        <p:spPr>
          <a:xfrm>
            <a:off x="1278125" y="4193432"/>
            <a:ext cx="2007616" cy="853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776448-9B99-89EC-D3CE-599E65B6C64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281933" y="3897376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91768E-6C86-4154-264A-98D98518D583}"/>
              </a:ext>
            </a:extLst>
          </p:cNvPr>
          <p:cNvCxnSpPr/>
          <p:nvPr/>
        </p:nvCxnSpPr>
        <p:spPr>
          <a:xfrm>
            <a:off x="2247389" y="5191760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5816E9FF-E8EC-4D52-DCA3-783CC2FC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33" y="5529908"/>
            <a:ext cx="257045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4976EAF7-A7DE-14AC-ED92-B391EB31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11" y="3385582"/>
            <a:ext cx="23205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ja-JP" altLang="en-US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33DF06-E979-CBA3-E0BA-9D97F1D7002A}"/>
              </a:ext>
            </a:extLst>
          </p:cNvPr>
          <p:cNvSpPr txBox="1"/>
          <p:nvPr/>
        </p:nvSpPr>
        <p:spPr>
          <a:xfrm>
            <a:off x="5265805" y="4435487"/>
            <a:ext cx="1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random.choice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7AF981-060D-A607-591B-55E9898F6B16}"/>
              </a:ext>
            </a:extLst>
          </p:cNvPr>
          <p:cNvSpPr/>
          <p:nvPr/>
        </p:nvSpPr>
        <p:spPr>
          <a:xfrm>
            <a:off x="5110346" y="4193432"/>
            <a:ext cx="2007616" cy="853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AF452E-9D7E-C52A-C056-5B6984454BB6}"/>
              </a:ext>
            </a:extLst>
          </p:cNvPr>
          <p:cNvCxnSpPr>
            <a:endCxn id="34" idx="0"/>
          </p:cNvCxnSpPr>
          <p:nvPr/>
        </p:nvCxnSpPr>
        <p:spPr>
          <a:xfrm>
            <a:off x="6114154" y="3897376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B6DE35-587C-BAC7-026F-B574AA861863}"/>
              </a:ext>
            </a:extLst>
          </p:cNvPr>
          <p:cNvCxnSpPr/>
          <p:nvPr/>
        </p:nvCxnSpPr>
        <p:spPr>
          <a:xfrm>
            <a:off x="6079610" y="5191760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">
            <a:extLst>
              <a:ext uri="{FF2B5EF4-FFF2-40B4-BE49-F238E27FC236}">
                <a16:creationId xmlns:a16="http://schemas.microsoft.com/office/drawing/2014/main" id="{6D0161D9-89E4-461F-F12B-D009805F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103" y="5532284"/>
            <a:ext cx="3677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3A1A8A2-94EC-4215-03BA-48FBC38D8D62}"/>
              </a:ext>
            </a:extLst>
          </p:cNvPr>
          <p:cNvSpPr txBox="1"/>
          <p:nvPr/>
        </p:nvSpPr>
        <p:spPr>
          <a:xfrm>
            <a:off x="5110346" y="2377686"/>
            <a:ext cx="213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random.choice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(seq)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40E000-3288-F754-536E-2CBFA5CDB11E}"/>
              </a:ext>
            </a:extLst>
          </p:cNvPr>
          <p:cNvSpPr txBox="1"/>
          <p:nvPr/>
        </p:nvSpPr>
        <p:spPr>
          <a:xfrm>
            <a:off x="8843264" y="2380727"/>
            <a:ext cx="264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random.sample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(seq, num)</a:t>
            </a:r>
            <a:endParaRPr lang="zh-CN" altLang="en-US" dirty="0"/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C636198F-848A-B9F4-C068-20827B80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259" y="3428889"/>
            <a:ext cx="23205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ja-JP" altLang="en-US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7CD512-F108-EE49-8AE2-5D9EA5CF5C04}"/>
              </a:ext>
            </a:extLst>
          </p:cNvPr>
          <p:cNvSpPr txBox="1"/>
          <p:nvPr/>
        </p:nvSpPr>
        <p:spPr>
          <a:xfrm>
            <a:off x="9204853" y="4478794"/>
            <a:ext cx="185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random. sample()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90E0D6-F080-2422-49C2-BBBBDA62A35C}"/>
              </a:ext>
            </a:extLst>
          </p:cNvPr>
          <p:cNvSpPr/>
          <p:nvPr/>
        </p:nvSpPr>
        <p:spPr>
          <a:xfrm>
            <a:off x="9049394" y="4236739"/>
            <a:ext cx="2007616" cy="853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A27B88-A3D4-39D4-B535-58335F839403}"/>
              </a:ext>
            </a:extLst>
          </p:cNvPr>
          <p:cNvCxnSpPr>
            <a:endCxn id="43" idx="0"/>
          </p:cNvCxnSpPr>
          <p:nvPr/>
        </p:nvCxnSpPr>
        <p:spPr>
          <a:xfrm>
            <a:off x="10053202" y="3940683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AC8F50A-1FF4-E590-0144-CE0A9F498526}"/>
              </a:ext>
            </a:extLst>
          </p:cNvPr>
          <p:cNvCxnSpPr/>
          <p:nvPr/>
        </p:nvCxnSpPr>
        <p:spPr>
          <a:xfrm>
            <a:off x="10018658" y="5235067"/>
            <a:ext cx="0" cy="2316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">
            <a:extLst>
              <a:ext uri="{FF2B5EF4-FFF2-40B4-BE49-F238E27FC236}">
                <a16:creationId xmlns:a16="http://schemas.microsoft.com/office/drawing/2014/main" id="{ED95D32A-ED76-BBBA-046D-773135A1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149" y="5528698"/>
            <a:ext cx="14681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A2B97C-C627-2A1B-524D-3590E555DD5A}"/>
              </a:ext>
            </a:extLst>
          </p:cNvPr>
          <p:cNvSpPr txBox="1"/>
          <p:nvPr/>
        </p:nvSpPr>
        <p:spPr>
          <a:xfrm>
            <a:off x="1134990" y="3087871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543CBB-8A95-46DE-D004-2B7F3BCAC566}"/>
              </a:ext>
            </a:extLst>
          </p:cNvPr>
          <p:cNvSpPr txBox="1"/>
          <p:nvPr/>
        </p:nvSpPr>
        <p:spPr>
          <a:xfrm>
            <a:off x="1013411" y="5271598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A943439-6D72-2230-36E9-E5872FDD3A64}"/>
              </a:ext>
            </a:extLst>
          </p:cNvPr>
          <p:cNvSpPr txBox="1"/>
          <p:nvPr/>
        </p:nvSpPr>
        <p:spPr>
          <a:xfrm>
            <a:off x="4944066" y="3087871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0EC7843-F9B2-A0C5-2B13-49C8F4DA6FE6}"/>
              </a:ext>
            </a:extLst>
          </p:cNvPr>
          <p:cNvSpPr txBox="1"/>
          <p:nvPr/>
        </p:nvSpPr>
        <p:spPr>
          <a:xfrm>
            <a:off x="5230234" y="5528698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6A72A6-5953-C2D4-539D-565FEF150546}"/>
              </a:ext>
            </a:extLst>
          </p:cNvPr>
          <p:cNvSpPr txBox="1"/>
          <p:nvPr/>
        </p:nvSpPr>
        <p:spPr>
          <a:xfrm>
            <a:off x="8914637" y="3171183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B35D52-5044-3341-A4C2-2414E4506E4C}"/>
              </a:ext>
            </a:extLst>
          </p:cNvPr>
          <p:cNvSpPr txBox="1"/>
          <p:nvPr/>
        </p:nvSpPr>
        <p:spPr>
          <a:xfrm>
            <a:off x="8626856" y="5528698"/>
            <a:ext cx="8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CE05CC-8648-F72A-62D2-DA7ADC3FEF8B}"/>
              </a:ext>
            </a:extLst>
          </p:cNvPr>
          <p:cNvSpPr txBox="1"/>
          <p:nvPr/>
        </p:nvSpPr>
        <p:spPr>
          <a:xfrm>
            <a:off x="8249923" y="2711609"/>
            <a:ext cx="3633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例：入力するリストから三つの要素を取り出す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089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669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55.3: Random and sequences: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shuffe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choice and sample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4A09A2-7182-93A3-7CEA-8B32D51BCCC3}"/>
              </a:ext>
            </a:extLst>
          </p:cNvPr>
          <p:cNvSpPr txBox="1"/>
          <p:nvPr/>
        </p:nvSpPr>
        <p:spPr>
          <a:xfrm>
            <a:off x="138175" y="455168"/>
            <a:ext cx="10673009" cy="157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random.shuffle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mutable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と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indexable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シーケンス内の要素を混合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ランダム化できる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random.choice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(seq) 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任意のシーケンスからランダムに要素を一つ選択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random.sample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(seq, num):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任意のシーケンスからランダムに要素を選択、選択する要素の数を指定できる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E7C3D3-B170-B2BE-C02E-E86EE1CF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54" y="2455831"/>
            <a:ext cx="2964404" cy="3930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laughs = [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"Hi"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"Ho"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random.shuffle(laughs)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(laughs)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(random.choice(laughs))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(random.sample(laughs,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(random.sample(laughs,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(random.sample(laughs,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ED63B-2D61-7888-2216-87A7A6CF67FD}"/>
              </a:ext>
            </a:extLst>
          </p:cNvPr>
          <p:cNvSpPr/>
          <p:nvPr/>
        </p:nvSpPr>
        <p:spPr>
          <a:xfrm>
            <a:off x="93471" y="2271113"/>
            <a:ext cx="12005058" cy="429980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FD8B44-B625-A255-8AD8-E648CCE1FBD3}"/>
              </a:ext>
            </a:extLst>
          </p:cNvPr>
          <p:cNvSpPr txBox="1"/>
          <p:nvPr/>
        </p:nvSpPr>
        <p:spPr>
          <a:xfrm>
            <a:off x="4451853" y="3185902"/>
            <a:ext cx="6096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5B0F83-E3C3-7B37-0599-ADB3818A8C85}"/>
              </a:ext>
            </a:extLst>
          </p:cNvPr>
          <p:cNvSpPr txBox="1"/>
          <p:nvPr/>
        </p:nvSpPr>
        <p:spPr>
          <a:xfrm>
            <a:off x="3670358" y="3185902"/>
            <a:ext cx="4265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リストを作る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8D835-8E5E-730E-907F-DBA07047E661}"/>
              </a:ext>
            </a:extLst>
          </p:cNvPr>
          <p:cNvSpPr txBox="1"/>
          <p:nvPr/>
        </p:nvSpPr>
        <p:spPr>
          <a:xfrm>
            <a:off x="3670358" y="3848723"/>
            <a:ext cx="36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laughs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」リスト内の要素をランダム化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1C567-4AFA-34A7-6F8C-D265B7DB2350}"/>
              </a:ext>
            </a:extLst>
          </p:cNvPr>
          <p:cNvSpPr txBox="1"/>
          <p:nvPr/>
        </p:nvSpPr>
        <p:spPr>
          <a:xfrm>
            <a:off x="7790568" y="3703532"/>
            <a:ext cx="2472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</a:rPr>
              <a:t>シャフル操作はインプレース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91F0268-5765-F1D8-A805-4CDFD8EF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799" y="3980531"/>
            <a:ext cx="2585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laughs = random.shuffle(laughs)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(laughs)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021338-CCFB-F84A-59F0-7BE3065FDCDB}"/>
              </a:ext>
            </a:extLst>
          </p:cNvPr>
          <p:cNvSpPr txBox="1"/>
          <p:nvPr/>
        </p:nvSpPr>
        <p:spPr>
          <a:xfrm>
            <a:off x="8598393" y="4196298"/>
            <a:ext cx="983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5">
                    <a:lumMod val="50000"/>
                  </a:schemeClr>
                </a:solidFill>
              </a:rPr>
              <a:t>&gt;&gt;&gt; None</a:t>
            </a:r>
            <a:endParaRPr lang="zh-CN" alt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2848E1-94C2-E3A3-2F57-1846080660F4}"/>
              </a:ext>
            </a:extLst>
          </p:cNvPr>
          <p:cNvSpPr/>
          <p:nvPr/>
        </p:nvSpPr>
        <p:spPr>
          <a:xfrm>
            <a:off x="7576948" y="3670062"/>
            <a:ext cx="2585839" cy="9335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FC94C0-D678-A647-30A9-F1170BC0A766}"/>
              </a:ext>
            </a:extLst>
          </p:cNvPr>
          <p:cNvSpPr txBox="1"/>
          <p:nvPr/>
        </p:nvSpPr>
        <p:spPr>
          <a:xfrm>
            <a:off x="3670358" y="4156500"/>
            <a:ext cx="3308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['Ho', 'Hi', 'He']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2A7A4-041B-D839-2114-E2EEA659427A}"/>
              </a:ext>
            </a:extLst>
          </p:cNvPr>
          <p:cNvSpPr txBox="1"/>
          <p:nvPr/>
        </p:nvSpPr>
        <p:spPr>
          <a:xfrm>
            <a:off x="3670358" y="4778138"/>
            <a:ext cx="5494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He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laughs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」リストからランダムに要素を一つ取り出す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0B6DBE-11A0-B20D-7140-64EE0204EDA7}"/>
              </a:ext>
            </a:extLst>
          </p:cNvPr>
          <p:cNvSpPr txBox="1"/>
          <p:nvPr/>
        </p:nvSpPr>
        <p:spPr>
          <a:xfrm>
            <a:off x="3670357" y="5412065"/>
            <a:ext cx="6970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['Ho’]                 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laughs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」リストからランダムに要素を一つ取り出す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DEA8-A580-AED2-137D-383C84178B3E}"/>
              </a:ext>
            </a:extLst>
          </p:cNvPr>
          <p:cNvSpPr txBox="1"/>
          <p:nvPr/>
        </p:nvSpPr>
        <p:spPr>
          <a:xfrm>
            <a:off x="3670356" y="5752472"/>
            <a:ext cx="6970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[‘He’, ‘Hi’, ‘Ho’]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laughs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」リストからランダムに三つの要素を取り出す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470E1-B837-55AD-B878-80377479A730}"/>
              </a:ext>
            </a:extLst>
          </p:cNvPr>
          <p:cNvSpPr txBox="1"/>
          <p:nvPr/>
        </p:nvSpPr>
        <p:spPr>
          <a:xfrm>
            <a:off x="3670355" y="6074886"/>
            <a:ext cx="6970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</a:rPr>
              <a:t>ValueError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: Sample larger than population or is negative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5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2CD47-5C76-3D19-5872-0116E379BFE4}"/>
              </a:ext>
            </a:extLst>
          </p:cNvPr>
          <p:cNvSpPr txBox="1"/>
          <p:nvPr/>
        </p:nvSpPr>
        <p:spPr>
          <a:xfrm>
            <a:off x="138176" y="541458"/>
            <a:ext cx="11797792" cy="120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モジュールの関数を用いたランダムな整数型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と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浮動小数点数型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(floats)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の生成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random.randint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(start, stop):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[start, stop]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(start&lt;=n&lt;=stop)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の範囲から一つのランダムな整数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を生成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random.randrange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(start, stop, step):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[start, stop)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(start&lt;=n&lt;stop)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の範囲から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step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の間隔で一つのランダムな整数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を生成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E539C3-03A7-F5D5-B2EA-42E6FD65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69" y="2587211"/>
            <a:ext cx="4333831" cy="26320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868D5E-6C3D-E6C1-1936-448C9540E75B}"/>
              </a:ext>
            </a:extLst>
          </p:cNvPr>
          <p:cNvSpPr/>
          <p:nvPr/>
        </p:nvSpPr>
        <p:spPr>
          <a:xfrm>
            <a:off x="93471" y="2271113"/>
            <a:ext cx="12005058" cy="346621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1991A9-E4CD-928E-DC88-F25C9FF97667}"/>
              </a:ext>
            </a:extLst>
          </p:cNvPr>
          <p:cNvSpPr txBox="1"/>
          <p:nvPr/>
        </p:nvSpPr>
        <p:spPr>
          <a:xfrm>
            <a:off x="4172734" y="3429000"/>
            <a:ext cx="395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8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[1, 8]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C1EF07-2454-F746-77C6-6249DB47D411}"/>
              </a:ext>
            </a:extLst>
          </p:cNvPr>
          <p:cNvSpPr txBox="1"/>
          <p:nvPr/>
        </p:nvSpPr>
        <p:spPr>
          <a:xfrm>
            <a:off x="4172732" y="4134293"/>
            <a:ext cx="7990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8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からランダムに一つの整数を生成｜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start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と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は省略可能、省略した場合は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start=0, step=1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87839-4DDF-DE81-D2BB-19CEC84FAD78}"/>
              </a:ext>
            </a:extLst>
          </p:cNvPr>
          <p:cNvSpPr txBox="1"/>
          <p:nvPr/>
        </p:nvSpPr>
        <p:spPr>
          <a:xfrm>
            <a:off x="4172733" y="4521363"/>
            <a:ext cx="4873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47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20, 49]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EE80A-EDCA-8069-5DA4-D4229C02DA28}"/>
              </a:ext>
            </a:extLst>
          </p:cNvPr>
          <p:cNvSpPr txBox="1"/>
          <p:nvPr/>
        </p:nvSpPr>
        <p:spPr>
          <a:xfrm>
            <a:off x="4172731" y="4907352"/>
            <a:ext cx="5337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19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#[10,13,16,19]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64E217-B5B6-2F9F-390D-E4DA80F49D12}"/>
              </a:ext>
            </a:extLst>
          </p:cNvPr>
          <p:cNvSpPr txBox="1"/>
          <p:nvPr/>
        </p:nvSpPr>
        <p:spPr>
          <a:xfrm>
            <a:off x="109514" y="1888957"/>
            <a:ext cx="6096708" cy="38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ランダムな整数型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 の生成</a:t>
            </a:r>
            <a:endParaRPr lang="en-US" altLang="ja-JP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4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2CD47-5C76-3D19-5872-0116E379BFE4}"/>
              </a:ext>
            </a:extLst>
          </p:cNvPr>
          <p:cNvSpPr txBox="1"/>
          <p:nvPr/>
        </p:nvSpPr>
        <p:spPr>
          <a:xfrm>
            <a:off x="-97536" y="479209"/>
            <a:ext cx="12387072" cy="120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「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random.randint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(1, 8)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」と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「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random.randrange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(1, 9, 2)</a:t>
            </a:r>
            <a:r>
              <a:rPr lang="ja-JP" altLang="en-US" sz="18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をそれぞれ 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100,000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回実行し、返された整数の出現回数をカウント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「</a:t>
            </a: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random.randint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(1, 8)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」　　   ：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[1, 8]([1,2,3,4,5,6,7,8])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の範囲からランダムに一つの整数型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を生成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「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random.randrange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(1, 9, 2) 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」：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[1, 8]([1,3,5,7])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の範囲から２の間隔でランダムに一つの整数型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(int)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を生成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C13087B-3CE4-CF0A-94A5-FD6A39903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853175"/>
              </p:ext>
            </p:extLst>
          </p:nvPr>
        </p:nvGraphicFramePr>
        <p:xfrm>
          <a:off x="2839789" y="2588768"/>
          <a:ext cx="6660402" cy="402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B1F6A97-B994-AF03-61A4-A121071525D9}"/>
              </a:ext>
            </a:extLst>
          </p:cNvPr>
          <p:cNvSpPr txBox="1"/>
          <p:nvPr/>
        </p:nvSpPr>
        <p:spPr>
          <a:xfrm>
            <a:off x="4473270" y="1825882"/>
            <a:ext cx="339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各数字の出現確率は一様分布に従う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3004B-4A3E-0F2B-50DB-3D30DECB3329}"/>
              </a:ext>
            </a:extLst>
          </p:cNvPr>
          <p:cNvSpPr txBox="1"/>
          <p:nvPr/>
        </p:nvSpPr>
        <p:spPr>
          <a:xfrm>
            <a:off x="2434336" y="2265602"/>
            <a:ext cx="1780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整数の出現回数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9B53D8-8A55-4B09-A8F7-1E28B115D839}"/>
              </a:ext>
            </a:extLst>
          </p:cNvPr>
          <p:cNvSpPr txBox="1"/>
          <p:nvPr/>
        </p:nvSpPr>
        <p:spPr>
          <a:xfrm>
            <a:off x="2074672" y="5967490"/>
            <a:ext cx="178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返された整数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616AE6-4B74-E0DD-AC3A-754BB19F28AA}"/>
              </a:ext>
            </a:extLst>
          </p:cNvPr>
          <p:cNvSpPr/>
          <p:nvPr/>
        </p:nvSpPr>
        <p:spPr>
          <a:xfrm>
            <a:off x="536447" y="2164437"/>
            <a:ext cx="10928097" cy="456554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1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2CD47-5C76-3D19-5872-0116E379BFE4}"/>
              </a:ext>
            </a:extLst>
          </p:cNvPr>
          <p:cNvSpPr txBox="1"/>
          <p:nvPr/>
        </p:nvSpPr>
        <p:spPr>
          <a:xfrm>
            <a:off x="138176" y="541458"/>
            <a:ext cx="11797792" cy="120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モジュールの関数を用いたランダムな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浮動小数点数型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(floats)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の生成</a:t>
            </a:r>
            <a:endParaRPr lang="en-US" altLang="ja-JP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random.random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　　　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0.0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以上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1.0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未満の浮動小数点数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型の乱数を生成 （一様分布に従う）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random.uniform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(start, stop):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　任意の範囲（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 start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 &lt;= n &lt;=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 stop 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）の浮動小数点数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型の乱数を生成（一様分布に従う）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868D5E-6C3D-E6C1-1936-448C9540E75B}"/>
              </a:ext>
            </a:extLst>
          </p:cNvPr>
          <p:cNvSpPr/>
          <p:nvPr/>
        </p:nvSpPr>
        <p:spPr>
          <a:xfrm>
            <a:off x="106230" y="2711720"/>
            <a:ext cx="12005058" cy="30664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1991A9-E4CD-928E-DC88-F25C9FF97667}"/>
              </a:ext>
            </a:extLst>
          </p:cNvPr>
          <p:cNvSpPr txBox="1"/>
          <p:nvPr/>
        </p:nvSpPr>
        <p:spPr>
          <a:xfrm>
            <a:off x="3945786" y="3480273"/>
            <a:ext cx="3185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600" b="1" dirty="0">
                <a:solidFill>
                  <a:schemeClr val="accent5">
                    <a:lumMod val="50000"/>
                  </a:schemeClr>
                </a:solidFill>
              </a:rPr>
              <a:t>0.2015887492666395</a:t>
            </a:r>
            <a:endParaRPr lang="en-US" altLang="ja-JP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CBE32-EC0F-A56E-A519-C4897BE9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8" y="2642979"/>
            <a:ext cx="3264506" cy="30013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(random.random())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(random.uniform(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(random.uniform(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(random.uniform(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(random.uniform(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1.23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3.24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DA4FE49-0D8A-AA09-EDC6-CD1BF66A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53" y="43041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CD4093-70A0-94B5-51C2-F0BA3CF20FE3}"/>
              </a:ext>
            </a:extLst>
          </p:cNvPr>
          <p:cNvSpPr txBox="1"/>
          <p:nvPr/>
        </p:nvSpPr>
        <p:spPr>
          <a:xfrm>
            <a:off x="3945786" y="4204834"/>
            <a:ext cx="6842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4.519556094566825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[1, 8]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CE9B66-7F5C-4879-C2BD-B93A93C40617}"/>
              </a:ext>
            </a:extLst>
          </p:cNvPr>
          <p:cNvSpPr txBox="1"/>
          <p:nvPr/>
        </p:nvSpPr>
        <p:spPr>
          <a:xfrm>
            <a:off x="80712" y="2206624"/>
            <a:ext cx="6096708" cy="38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浮動小数点数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型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の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生成</a:t>
            </a:r>
            <a:endParaRPr lang="en-US" altLang="ja-JP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E05BDEAB-3CE6-B270-5908-B6000512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836D9E-4561-CA39-4911-90B0EB8A6B45}"/>
              </a:ext>
            </a:extLst>
          </p:cNvPr>
          <p:cNvSpPr txBox="1"/>
          <p:nvPr/>
        </p:nvSpPr>
        <p:spPr>
          <a:xfrm>
            <a:off x="3945786" y="4581198"/>
            <a:ext cx="8027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68.51962798472684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#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[8, 100]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 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は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より大きくても構わない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561342-3998-11CA-E3A5-58C4EE8B5222}"/>
              </a:ext>
            </a:extLst>
          </p:cNvPr>
          <p:cNvSpPr txBox="1"/>
          <p:nvPr/>
        </p:nvSpPr>
        <p:spPr>
          <a:xfrm>
            <a:off x="3945785" y="4929395"/>
            <a:ext cx="7902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7.610339718617183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[-100, 100]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 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範囲は負数で指定できる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CD50D9-3854-9DA3-A3CC-E8437DEC3930}"/>
              </a:ext>
            </a:extLst>
          </p:cNvPr>
          <p:cNvSpPr txBox="1"/>
          <p:nvPr/>
        </p:nvSpPr>
        <p:spPr>
          <a:xfrm>
            <a:off x="3945784" y="5305759"/>
            <a:ext cx="8057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1.4030010101554709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#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[1.23, 3.24]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 </a:t>
            </a:r>
            <a:r>
              <a:rPr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範囲は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型で指定できる</a:t>
            </a:r>
            <a:endParaRPr lang="en-US" altLang="ja-JP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9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55.4: Creating random integers and floats: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randint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randrange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, random, and uniform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2CD47-5C76-3D19-5872-0116E379BFE4}"/>
              </a:ext>
            </a:extLst>
          </p:cNvPr>
          <p:cNvSpPr txBox="1"/>
          <p:nvPr/>
        </p:nvSpPr>
        <p:spPr>
          <a:xfrm>
            <a:off x="138176" y="541458"/>
            <a:ext cx="120538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モジュールでは、以下のような分布に従う浮動小数点数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(float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型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を生成する関数も用意されている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868D5E-6C3D-E6C1-1936-448C9540E75B}"/>
              </a:ext>
            </a:extLst>
          </p:cNvPr>
          <p:cNvSpPr/>
          <p:nvPr/>
        </p:nvSpPr>
        <p:spPr>
          <a:xfrm>
            <a:off x="106230" y="1575326"/>
            <a:ext cx="12005058" cy="493463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CE9B66-7F5C-4879-C2BD-B93A93C40617}"/>
              </a:ext>
            </a:extLst>
          </p:cNvPr>
          <p:cNvSpPr txBox="1"/>
          <p:nvPr/>
        </p:nvSpPr>
        <p:spPr>
          <a:xfrm>
            <a:off x="106230" y="1151267"/>
            <a:ext cx="6096708" cy="38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浮動小数点数</a:t>
            </a:r>
            <a:r>
              <a:rPr lang="en-US" altLang="ja-JP" sz="14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型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の</a:t>
            </a:r>
            <a:r>
              <a:rPr lang="ja-JP" altLang="en-US" sz="1400" dirty="0">
                <a:solidFill>
                  <a:schemeClr val="accent5">
                    <a:lumMod val="50000"/>
                  </a:schemeClr>
                </a:solidFill>
              </a:rPr>
              <a:t>生成</a:t>
            </a:r>
            <a:endParaRPr lang="en-US" altLang="ja-JP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E05BDEAB-3CE6-B270-5908-B6000512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FFE067-2CF0-BACE-D43D-A866E2D9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4D5E74-2FE2-CB77-0323-32A63783599C}"/>
              </a:ext>
            </a:extLst>
          </p:cNvPr>
          <p:cNvSpPr txBox="1"/>
          <p:nvPr/>
        </p:nvSpPr>
        <p:spPr>
          <a:xfrm>
            <a:off x="425450" y="15753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  <a:p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39D9B8-E8BA-C2DF-3FF0-1271D8EE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D87E68-50E0-898A-2A76-5D2250AE3DBD}"/>
              </a:ext>
            </a:extLst>
          </p:cNvPr>
          <p:cNvSpPr txBox="1"/>
          <p:nvPr/>
        </p:nvSpPr>
        <p:spPr>
          <a:xfrm>
            <a:off x="425450" y="20369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0072C69-A218-1466-3950-6476C709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01716D-F43F-2EFE-BD1A-61B28D38DDA2}"/>
              </a:ext>
            </a:extLst>
          </p:cNvPr>
          <p:cNvSpPr txBox="1"/>
          <p:nvPr/>
        </p:nvSpPr>
        <p:spPr>
          <a:xfrm>
            <a:off x="425450" y="25405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  <a:p>
            <a:endParaRPr lang="en-US" altLang="zh-CN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9BB71385-AF3E-6548-DC33-DB993E6B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4F04527-2455-C9EA-3195-017C63968DAF}"/>
              </a:ext>
            </a:extLst>
          </p:cNvPr>
          <p:cNvSpPr txBox="1"/>
          <p:nvPr/>
        </p:nvSpPr>
        <p:spPr>
          <a:xfrm>
            <a:off x="425450" y="30441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  <a:p>
            <a:endParaRPr lang="en-US" altLang="zh-CN" dirty="0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73B5216-D59A-D63D-B89E-92D287F59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F5523C5-75E1-4AEC-6B52-0307B34AAAFB}"/>
              </a:ext>
            </a:extLst>
          </p:cNvPr>
          <p:cNvSpPr txBox="1"/>
          <p:nvPr/>
        </p:nvSpPr>
        <p:spPr>
          <a:xfrm>
            <a:off x="425450" y="35895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E0AE7B9F-CD34-44A1-928E-C3FEA8B9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5C9CF3-4CD0-B200-9BA4-9D4E0E3C3089}"/>
              </a:ext>
            </a:extLst>
          </p:cNvPr>
          <p:cNvSpPr txBox="1"/>
          <p:nvPr/>
        </p:nvSpPr>
        <p:spPr>
          <a:xfrm>
            <a:off x="425450" y="1628879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ベータ</a:t>
            </a:r>
            <a:r>
              <a:rPr lang="zh-CN" altLang="en-US" dirty="0"/>
              <a:t>分布</a:t>
            </a:r>
            <a:r>
              <a:rPr lang="en-US" altLang="zh-CN" dirty="0"/>
              <a:t>:                     </a:t>
            </a:r>
            <a:r>
              <a:rPr lang="en-US" altLang="zh-CN" dirty="0" err="1"/>
              <a:t>random.betavariate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指数分布</a:t>
            </a:r>
            <a:r>
              <a:rPr lang="en-US" altLang="zh-CN" dirty="0"/>
              <a:t>:                         </a:t>
            </a:r>
            <a:r>
              <a:rPr lang="en-US" altLang="zh-CN" dirty="0" err="1"/>
              <a:t>random.expovariate</a:t>
            </a:r>
            <a:r>
              <a:rPr lang="en-US" altLang="zh-CN" dirty="0"/>
              <a:t>()</a:t>
            </a:r>
          </a:p>
          <a:p>
            <a:endParaRPr lang="en-US" altLang="ja-JP" dirty="0"/>
          </a:p>
          <a:p>
            <a:r>
              <a:rPr lang="ja-JP" altLang="en-US" dirty="0"/>
              <a:t>ガンマ</a:t>
            </a:r>
            <a:r>
              <a:rPr lang="zh-CN" altLang="en-US" dirty="0"/>
              <a:t>分布</a:t>
            </a:r>
            <a:r>
              <a:rPr lang="en-US" altLang="zh-CN" dirty="0"/>
              <a:t>:                     </a:t>
            </a:r>
            <a:r>
              <a:rPr lang="en-US" altLang="zh-CN" dirty="0" err="1"/>
              <a:t>random.gammavariate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ja-JP" altLang="en-US" dirty="0"/>
              <a:t>ガウス</a:t>
            </a:r>
            <a:r>
              <a:rPr lang="zh-CN" altLang="en-US" dirty="0"/>
              <a:t>分布</a:t>
            </a:r>
            <a:r>
              <a:rPr lang="en-US" altLang="zh-CN" dirty="0"/>
              <a:t>:                     </a:t>
            </a:r>
            <a:r>
              <a:rPr lang="en-US" altLang="zh-CN" dirty="0" err="1"/>
              <a:t>random.gauss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対数正規分布</a:t>
            </a:r>
            <a:r>
              <a:rPr lang="en-US" altLang="zh-CN" dirty="0"/>
              <a:t>:                 </a:t>
            </a:r>
            <a:r>
              <a:rPr lang="en-US" altLang="zh-CN" dirty="0" err="1"/>
              <a:t>random.lognormvariate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正規分布</a:t>
            </a:r>
            <a:r>
              <a:rPr lang="en-US" altLang="zh-CN" dirty="0"/>
              <a:t>:                         </a:t>
            </a:r>
            <a:r>
              <a:rPr lang="en-US" altLang="zh-CN" dirty="0" err="1"/>
              <a:t>random.normalvariate</a:t>
            </a:r>
            <a:r>
              <a:rPr lang="en-US" altLang="zh-CN" dirty="0"/>
              <a:t>()</a:t>
            </a:r>
          </a:p>
          <a:p>
            <a:endParaRPr lang="ja-JP" altLang="en-US" dirty="0"/>
          </a:p>
          <a:p>
            <a:r>
              <a:rPr lang="ja-JP" altLang="en-US" dirty="0"/>
              <a:t>フォン・ミーゼス分布</a:t>
            </a:r>
            <a:r>
              <a:rPr lang="en-US" altLang="ja-JP" dirty="0"/>
              <a:t>: </a:t>
            </a:r>
            <a:r>
              <a:rPr lang="en-US" altLang="ja-JP" dirty="0" err="1"/>
              <a:t>random.vonmisesvariate</a:t>
            </a:r>
            <a:r>
              <a:rPr lang="en-US" altLang="ja-JP" dirty="0"/>
              <a:t>()</a:t>
            </a:r>
          </a:p>
          <a:p>
            <a:endParaRPr lang="ja-JP" altLang="en-US" dirty="0"/>
          </a:p>
          <a:p>
            <a:r>
              <a:rPr lang="ja-JP" altLang="en-US" dirty="0"/>
              <a:t>パレート</a:t>
            </a:r>
            <a:r>
              <a:rPr lang="zh-CN" altLang="en-US" dirty="0"/>
              <a:t>分布</a:t>
            </a:r>
            <a:r>
              <a:rPr lang="en-US" altLang="zh-CN" dirty="0"/>
              <a:t>:                 </a:t>
            </a:r>
            <a:r>
              <a:rPr lang="en-US" altLang="ja-JP" dirty="0" err="1"/>
              <a:t>random.paretovariate</a:t>
            </a:r>
            <a:r>
              <a:rPr lang="en-US" altLang="ja-JP" dirty="0"/>
              <a:t>()</a:t>
            </a:r>
          </a:p>
          <a:p>
            <a:endParaRPr lang="ja-JP" altLang="en-US" dirty="0"/>
          </a:p>
          <a:p>
            <a:r>
              <a:rPr lang="ja-JP" altLang="en-US" dirty="0"/>
              <a:t>ワイブル</a:t>
            </a:r>
            <a:r>
              <a:rPr lang="zh-CN" altLang="en-US" dirty="0"/>
              <a:t>分布</a:t>
            </a:r>
            <a:r>
              <a:rPr lang="en-US" altLang="zh-CN" dirty="0"/>
              <a:t>:                 </a:t>
            </a:r>
            <a:r>
              <a:rPr lang="en-US" altLang="ja-JP" dirty="0" err="1"/>
              <a:t>random.weibullvariate</a:t>
            </a:r>
            <a:r>
              <a:rPr lang="en-US" altLang="ja-JP" dirty="0"/>
              <a:t>()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C633E6AB-109F-AB95-2AD3-8A9030BE5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23A44F99-639A-82FF-6B57-CFE4F7B6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1D0C9DC5-397A-0B49-0817-211BC7FB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86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55.5: Reproducible random numbers: Seed and State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86E51-34A6-99DE-FED9-A5240E4617A2}"/>
              </a:ext>
            </a:extLst>
          </p:cNvPr>
          <p:cNvSpPr txBox="1"/>
          <p:nvPr/>
        </p:nvSpPr>
        <p:spPr>
          <a:xfrm>
            <a:off x="138176" y="703318"/>
            <a:ext cx="4888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乱数状態を初期化（乱数シードを固定）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351527-4A25-D987-E141-61948D06437A}"/>
              </a:ext>
            </a:extLst>
          </p:cNvPr>
          <p:cNvSpPr txBox="1"/>
          <p:nvPr/>
        </p:nvSpPr>
        <p:spPr>
          <a:xfrm>
            <a:off x="426720" y="1145000"/>
            <a:ext cx="11058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>
                <a:solidFill>
                  <a:schemeClr val="accent5">
                    <a:lumMod val="50000"/>
                  </a:schemeClr>
                </a:solidFill>
              </a:rPr>
              <a:t>random.seed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に任意の整数を与えることで、乱数シードを固定し現在の乱数状態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乱数生成器の状態</a:t>
            </a:r>
            <a:r>
              <a:rPr lang="en-US" altLang="ja-JP" sz="16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を初期化できる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同じシードで初期化した後は常に同じように乱数値が生成される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5B526A-1743-5DE2-3AC1-B9B6F01987C0}"/>
              </a:ext>
            </a:extLst>
          </p:cNvPr>
          <p:cNvSpPr/>
          <p:nvPr/>
        </p:nvSpPr>
        <p:spPr>
          <a:xfrm>
            <a:off x="106230" y="2348992"/>
            <a:ext cx="12005058" cy="394019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2354F95-004A-11AA-2AF5-6E90FA95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64" y="2432516"/>
            <a:ext cx="3291840" cy="3370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615D92-EC23-482D-E978-8FE89CBC8F56}"/>
              </a:ext>
            </a:extLst>
          </p:cNvPr>
          <p:cNvSpPr txBox="1"/>
          <p:nvPr/>
        </p:nvSpPr>
        <p:spPr>
          <a:xfrm>
            <a:off x="3963342" y="3275111"/>
            <a:ext cx="4265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で固定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AD51CE-61A3-BCC7-569B-DC66BBBE8D98}"/>
              </a:ext>
            </a:extLst>
          </p:cNvPr>
          <p:cNvSpPr txBox="1"/>
          <p:nvPr/>
        </p:nvSpPr>
        <p:spPr>
          <a:xfrm>
            <a:off x="4007104" y="3648106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4AB01-4DD8-E7EC-BACC-B42C5286D5B3}"/>
              </a:ext>
            </a:extLst>
          </p:cNvPr>
          <p:cNvSpPr txBox="1"/>
          <p:nvPr/>
        </p:nvSpPr>
        <p:spPr>
          <a:xfrm>
            <a:off x="4007104" y="4021101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4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E4292B-337B-15D1-B22E-31B84623EF33}"/>
              </a:ext>
            </a:extLst>
          </p:cNvPr>
          <p:cNvSpPr txBox="1"/>
          <p:nvPr/>
        </p:nvSpPr>
        <p:spPr>
          <a:xfrm>
            <a:off x="3963342" y="4749415"/>
            <a:ext cx="4265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でリセット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94E26D-0646-BDE9-324D-C7442FE3A476}"/>
              </a:ext>
            </a:extLst>
          </p:cNvPr>
          <p:cNvSpPr txBox="1"/>
          <p:nvPr/>
        </p:nvSpPr>
        <p:spPr>
          <a:xfrm>
            <a:off x="4007104" y="5122410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990AD3-F3EA-55A6-8B49-8D218A7C49BC}"/>
              </a:ext>
            </a:extLst>
          </p:cNvPr>
          <p:cNvSpPr txBox="1"/>
          <p:nvPr/>
        </p:nvSpPr>
        <p:spPr>
          <a:xfrm>
            <a:off x="4007104" y="5495405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4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A1FD2D-734B-C40C-AFF5-A242EC0F1ACB}"/>
              </a:ext>
            </a:extLst>
          </p:cNvPr>
          <p:cNvSpPr txBox="1"/>
          <p:nvPr/>
        </p:nvSpPr>
        <p:spPr>
          <a:xfrm>
            <a:off x="3855476" y="5797992"/>
            <a:ext cx="5088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シードが固定されているため、これらの結果は常に 9 と 4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3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55.5: Reproducible random numbers: Seed and State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86E51-34A6-99DE-FED9-A5240E4617A2}"/>
              </a:ext>
            </a:extLst>
          </p:cNvPr>
          <p:cNvSpPr txBox="1"/>
          <p:nvPr/>
        </p:nvSpPr>
        <p:spPr>
          <a:xfrm>
            <a:off x="106230" y="774816"/>
            <a:ext cx="11513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random.seed(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lang="ja-JP" alt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」または「</a:t>
            </a:r>
            <a:r>
              <a:rPr lang="en-US" altLang="ja-JP" sz="16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random.seed</a:t>
            </a:r>
            <a:r>
              <a:rPr lang="en-US" altLang="ja-JP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()</a:t>
            </a:r>
            <a:r>
              <a:rPr lang="ja-JP" alt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」を呼び出すたびに、新しい乱数の生成結果を取得できる</a:t>
            </a:r>
            <a:endParaRPr lang="en-US" altLang="ja-JP" sz="1600" b="1" i="0" dirty="0">
              <a:solidFill>
                <a:schemeClr val="accent5">
                  <a:lumMod val="50000"/>
                </a:schemeClr>
              </a:solidFill>
              <a:effectLst/>
              <a:latin typeface="Helvetica Neue"/>
            </a:endParaRPr>
          </a:p>
          <a:p>
            <a:pPr algn="l"/>
            <a:endParaRPr lang="en-US" altLang="ja-JP" sz="1600" b="1" i="0" dirty="0">
              <a:solidFill>
                <a:schemeClr val="accent5">
                  <a:lumMod val="50000"/>
                </a:schemeClr>
              </a:solidFill>
              <a:effectLst/>
              <a:latin typeface="Helvetica Neue"/>
            </a:endParaRPr>
          </a:p>
          <a:p>
            <a:pPr lvl="1"/>
            <a:r>
              <a:rPr lang="en-US" altLang="ja-JP" sz="1600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(</a:t>
            </a:r>
            <a:r>
              <a:rPr lang="ja-JP" altLang="en-US" sz="1600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この </a:t>
            </a:r>
            <a:r>
              <a:rPr lang="en-US" altLang="ja-JP" sz="1600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2 </a:t>
            </a:r>
            <a:r>
              <a:rPr lang="ja-JP" altLang="en-US" sz="1600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つのコードを交互に呼び出すと、新しい乱数生成結果を取得することもできます</a:t>
            </a:r>
            <a:r>
              <a:rPr lang="en-US" altLang="ja-JP" sz="1600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)</a:t>
            </a:r>
            <a:endParaRPr lang="ja-JP" altLang="en-US" sz="1600" i="0" dirty="0">
              <a:solidFill>
                <a:schemeClr val="accent5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5B526A-1743-5DE2-3AC1-B9B6F01987C0}"/>
              </a:ext>
            </a:extLst>
          </p:cNvPr>
          <p:cNvSpPr/>
          <p:nvPr/>
        </p:nvSpPr>
        <p:spPr>
          <a:xfrm>
            <a:off x="254566" y="2304486"/>
            <a:ext cx="5644330" cy="31577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615D92-EC23-482D-E978-8FE89CBC8F56}"/>
              </a:ext>
            </a:extLst>
          </p:cNvPr>
          <p:cNvSpPr txBox="1"/>
          <p:nvPr/>
        </p:nvSpPr>
        <p:spPr>
          <a:xfrm>
            <a:off x="3242924" y="2902481"/>
            <a:ext cx="2452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乱数シードを指定しない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AD51CE-61A3-BCC7-569B-DC66BBBE8D98}"/>
              </a:ext>
            </a:extLst>
          </p:cNvPr>
          <p:cNvSpPr txBox="1"/>
          <p:nvPr/>
        </p:nvSpPr>
        <p:spPr>
          <a:xfrm>
            <a:off x="3286686" y="3121587"/>
            <a:ext cx="91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2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4AB01-4DD8-E7EC-BACC-B42C5286D5B3}"/>
              </a:ext>
            </a:extLst>
          </p:cNvPr>
          <p:cNvSpPr txBox="1"/>
          <p:nvPr/>
        </p:nvSpPr>
        <p:spPr>
          <a:xfrm>
            <a:off x="3286686" y="3314125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0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2E9BD-B0BF-CD3E-CB76-801E8092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2" y="2382764"/>
            <a:ext cx="289763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1CE1B3-8C49-2A00-17E2-27FA4EE7A8DC}"/>
              </a:ext>
            </a:extLst>
          </p:cNvPr>
          <p:cNvSpPr txBox="1"/>
          <p:nvPr/>
        </p:nvSpPr>
        <p:spPr>
          <a:xfrm>
            <a:off x="3242924" y="3729462"/>
            <a:ext cx="2503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乱数シードを指定しない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976E1-700D-6129-3774-0F7412CEC9CA}"/>
              </a:ext>
            </a:extLst>
          </p:cNvPr>
          <p:cNvSpPr txBox="1"/>
          <p:nvPr/>
        </p:nvSpPr>
        <p:spPr>
          <a:xfrm>
            <a:off x="3286686" y="3948568"/>
            <a:ext cx="811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09BFD8-99CD-FE3E-8422-8557D6ECB44A}"/>
              </a:ext>
            </a:extLst>
          </p:cNvPr>
          <p:cNvSpPr txBox="1"/>
          <p:nvPr/>
        </p:nvSpPr>
        <p:spPr>
          <a:xfrm>
            <a:off x="3286686" y="4141106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0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911062-510A-C214-392E-553019B7DB6F}"/>
              </a:ext>
            </a:extLst>
          </p:cNvPr>
          <p:cNvSpPr txBox="1"/>
          <p:nvPr/>
        </p:nvSpPr>
        <p:spPr>
          <a:xfrm>
            <a:off x="3238860" y="4556443"/>
            <a:ext cx="2503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None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で固定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4946A-810A-6ED8-1F74-AD220619671C}"/>
              </a:ext>
            </a:extLst>
          </p:cNvPr>
          <p:cNvSpPr txBox="1"/>
          <p:nvPr/>
        </p:nvSpPr>
        <p:spPr>
          <a:xfrm>
            <a:off x="3282622" y="4775549"/>
            <a:ext cx="1096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B51F5D-9DC4-143B-DD80-281797C130B9}"/>
              </a:ext>
            </a:extLst>
          </p:cNvPr>
          <p:cNvSpPr txBox="1"/>
          <p:nvPr/>
        </p:nvSpPr>
        <p:spPr>
          <a:xfrm>
            <a:off x="3282622" y="4968087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4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60627F-EC83-1E73-12BB-857383A8A5BA}"/>
              </a:ext>
            </a:extLst>
          </p:cNvPr>
          <p:cNvSpPr txBox="1"/>
          <p:nvPr/>
        </p:nvSpPr>
        <p:spPr>
          <a:xfrm>
            <a:off x="3062224" y="2702411"/>
            <a:ext cx="2897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（乱数シードを「空白」で固定）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D39906-7409-6A99-EB5F-0B21A6FFE610}"/>
              </a:ext>
            </a:extLst>
          </p:cNvPr>
          <p:cNvSpPr/>
          <p:nvPr/>
        </p:nvSpPr>
        <p:spPr>
          <a:xfrm>
            <a:off x="6260592" y="2304486"/>
            <a:ext cx="5644330" cy="31577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25E3306-2F71-1033-3FCB-18B3E9395541}"/>
              </a:ext>
            </a:extLst>
          </p:cNvPr>
          <p:cNvSpPr txBox="1"/>
          <p:nvPr/>
        </p:nvSpPr>
        <p:spPr>
          <a:xfrm>
            <a:off x="9248950" y="2902481"/>
            <a:ext cx="2452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None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で固定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E810DD8-D534-741D-2097-DAA510533B23}"/>
              </a:ext>
            </a:extLst>
          </p:cNvPr>
          <p:cNvSpPr txBox="1"/>
          <p:nvPr/>
        </p:nvSpPr>
        <p:spPr>
          <a:xfrm>
            <a:off x="9292712" y="3121587"/>
            <a:ext cx="91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6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A3B57-612E-E187-1855-85655DFBC65A}"/>
              </a:ext>
            </a:extLst>
          </p:cNvPr>
          <p:cNvSpPr txBox="1"/>
          <p:nvPr/>
        </p:nvSpPr>
        <p:spPr>
          <a:xfrm>
            <a:off x="9292712" y="3314125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4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481B2002-C30B-4F70-3D3B-CB26B144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898" y="2382764"/>
            <a:ext cx="289763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random.seed()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B1458D-2486-CB5B-C0EF-48DFD0F42830}"/>
              </a:ext>
            </a:extLst>
          </p:cNvPr>
          <p:cNvSpPr txBox="1"/>
          <p:nvPr/>
        </p:nvSpPr>
        <p:spPr>
          <a:xfrm>
            <a:off x="9248950" y="3729462"/>
            <a:ext cx="251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None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で固定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52FE7C-8811-AF74-BF52-F07FD6541AAA}"/>
              </a:ext>
            </a:extLst>
          </p:cNvPr>
          <p:cNvSpPr txBox="1"/>
          <p:nvPr/>
        </p:nvSpPr>
        <p:spPr>
          <a:xfrm>
            <a:off x="9292712" y="3948568"/>
            <a:ext cx="811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4D95C9-556D-5B6A-953F-1AD323B694B0}"/>
              </a:ext>
            </a:extLst>
          </p:cNvPr>
          <p:cNvSpPr txBox="1"/>
          <p:nvPr/>
        </p:nvSpPr>
        <p:spPr>
          <a:xfrm>
            <a:off x="9292712" y="4141106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1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BF63A73-5498-DC9B-DCA1-2AE9D90116D9}"/>
              </a:ext>
            </a:extLst>
          </p:cNvPr>
          <p:cNvSpPr txBox="1"/>
          <p:nvPr/>
        </p:nvSpPr>
        <p:spPr>
          <a:xfrm>
            <a:off x="9244887" y="4556443"/>
            <a:ext cx="251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乱数シードを指定しない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9D0339C-A049-38E0-F1E5-B6590DCEF6A0}"/>
              </a:ext>
            </a:extLst>
          </p:cNvPr>
          <p:cNvSpPr txBox="1"/>
          <p:nvPr/>
        </p:nvSpPr>
        <p:spPr>
          <a:xfrm>
            <a:off x="9288648" y="4775549"/>
            <a:ext cx="1096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E7337EF-5AC4-8CAF-6D73-4AAE1C8C8004}"/>
              </a:ext>
            </a:extLst>
          </p:cNvPr>
          <p:cNvSpPr txBox="1"/>
          <p:nvPr/>
        </p:nvSpPr>
        <p:spPr>
          <a:xfrm>
            <a:off x="9288648" y="4968087"/>
            <a:ext cx="81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9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4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0" y="44950"/>
            <a:ext cx="939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55.5: Reproducible random numbers: Seed and State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86E51-34A6-99DE-FED9-A5240E4617A2}"/>
              </a:ext>
            </a:extLst>
          </p:cNvPr>
          <p:cNvSpPr txBox="1"/>
          <p:nvPr/>
        </p:nvSpPr>
        <p:spPr>
          <a:xfrm>
            <a:off x="138176" y="782565"/>
            <a:ext cx="1028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random.getstate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()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と </a:t>
            </a:r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random.setstate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()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を使用して以前の乱数状態に戻ることができる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5B526A-1743-5DE2-3AC1-B9B6F01987C0}"/>
              </a:ext>
            </a:extLst>
          </p:cNvPr>
          <p:cNvSpPr/>
          <p:nvPr/>
        </p:nvSpPr>
        <p:spPr>
          <a:xfrm>
            <a:off x="106230" y="1877568"/>
            <a:ext cx="12005058" cy="423062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615D92-EC23-482D-E978-8FE89CBC8F56}"/>
              </a:ext>
            </a:extLst>
          </p:cNvPr>
          <p:cNvSpPr txBox="1"/>
          <p:nvPr/>
        </p:nvSpPr>
        <p:spPr>
          <a:xfrm>
            <a:off x="4007104" y="2930740"/>
            <a:ext cx="4265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現在の乱数状態を取得して変数に保存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AD51CE-61A3-BCC7-569B-DC66BBBE8D98}"/>
              </a:ext>
            </a:extLst>
          </p:cNvPr>
          <p:cNvSpPr txBox="1"/>
          <p:nvPr/>
        </p:nvSpPr>
        <p:spPr>
          <a:xfrm>
            <a:off x="4007104" y="3294040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4AB01-4DD8-E7EC-BACC-B42C5286D5B3}"/>
              </a:ext>
            </a:extLst>
          </p:cNvPr>
          <p:cNvSpPr txBox="1"/>
          <p:nvPr/>
        </p:nvSpPr>
        <p:spPr>
          <a:xfrm>
            <a:off x="4007104" y="3677152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E4292B-337B-15D1-B22E-31B84623EF33}"/>
              </a:ext>
            </a:extLst>
          </p:cNvPr>
          <p:cNvSpPr txBox="1"/>
          <p:nvPr/>
        </p:nvSpPr>
        <p:spPr>
          <a:xfrm>
            <a:off x="3963342" y="4417710"/>
            <a:ext cx="4265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以前の乱数状態を現在の乱数状態として設置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94E26D-0646-BDE9-324D-C7442FE3A476}"/>
              </a:ext>
            </a:extLst>
          </p:cNvPr>
          <p:cNvSpPr txBox="1"/>
          <p:nvPr/>
        </p:nvSpPr>
        <p:spPr>
          <a:xfrm>
            <a:off x="3963342" y="4752933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990AD3-F3EA-55A6-8B49-8D218A7C49BC}"/>
              </a:ext>
            </a:extLst>
          </p:cNvPr>
          <p:cNvSpPr txBox="1"/>
          <p:nvPr/>
        </p:nvSpPr>
        <p:spPr>
          <a:xfrm>
            <a:off x="3963342" y="5125928"/>
            <a:ext cx="752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#[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 9]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からランダムに一つの整数を生成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A1FD2D-734B-C40C-AFF5-A242EC0F1ACB}"/>
              </a:ext>
            </a:extLst>
          </p:cNvPr>
          <p:cNvSpPr txBox="1"/>
          <p:nvPr/>
        </p:nvSpPr>
        <p:spPr>
          <a:xfrm>
            <a:off x="4124298" y="5463171"/>
            <a:ext cx="53758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（以前の乱数状態を使っている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ため、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こちら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の結果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も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と</a:t>
            </a:r>
            <a:r>
              <a:rPr lang="en-US" altLang="ja-JP" sz="1400" b="1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03CA0F-B5C9-AB7A-AEB9-27128C90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84" y="2062567"/>
            <a:ext cx="3251858" cy="3370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save_state = random.getstate()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random.setstate(save_state)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(random.randrange(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2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1" y="44950"/>
            <a:ext cx="40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Section 54.2: Asynchronous Executors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E4637-3BED-4B87-6DED-734D06F3BF03}"/>
              </a:ext>
            </a:extLst>
          </p:cNvPr>
          <p:cNvSpPr txBox="1"/>
          <p:nvPr/>
        </p:nvSpPr>
        <p:spPr>
          <a:xfrm>
            <a:off x="162488" y="587631"/>
            <a:ext cx="848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asyncio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では、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Executor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を使用することでタスクを非同期的にスケジュールできる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714DBD-80AB-8559-F276-9157454EDF7D}"/>
              </a:ext>
            </a:extLst>
          </p:cNvPr>
          <p:cNvSpPr txBox="1"/>
          <p:nvPr/>
        </p:nvSpPr>
        <p:spPr>
          <a:xfrm>
            <a:off x="451033" y="943166"/>
            <a:ext cx="89778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Python 3.5</a:t>
            </a: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以降利用可能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主に 2 つの</a:t>
            </a: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種類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が</a:t>
            </a: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ある</a:t>
            </a:r>
            <a:r>
              <a:rPr lang="en-US" altLang="ja-JP" sz="1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スレッドプール、プロセスプール</a:t>
            </a:r>
            <a:r>
              <a:rPr lang="en-US" altLang="ja-JP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事前に一連のスレッド</a:t>
            </a:r>
            <a:r>
              <a:rPr lang="en-US" altLang="ja-JP" sz="1400" dirty="0"/>
              <a:t>/</a:t>
            </a:r>
            <a:r>
              <a:rPr lang="ja-JP" altLang="en-US" sz="1400" dirty="0"/>
              <a:t>プロセスを開く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タスクがプールに送信された後、アイドル状態のスレッド</a:t>
            </a:r>
            <a:r>
              <a:rPr lang="en-US" altLang="ja-JP" sz="1400" dirty="0"/>
              <a:t>/</a:t>
            </a:r>
            <a:r>
              <a:rPr lang="ja-JP" altLang="en-US" sz="1400" dirty="0"/>
              <a:t>プロセスに自動的に割り当てられる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36E02BD-F86A-C12D-A204-4A4AD8E25002}"/>
              </a:ext>
            </a:extLst>
          </p:cNvPr>
          <p:cNvSpPr/>
          <p:nvPr/>
        </p:nvSpPr>
        <p:spPr>
          <a:xfrm>
            <a:off x="178816" y="3929888"/>
            <a:ext cx="3182112" cy="20604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F02D2E-DE9E-DB04-37A7-6AA988214337}"/>
              </a:ext>
            </a:extLst>
          </p:cNvPr>
          <p:cNvSpPr txBox="1"/>
          <p:nvPr/>
        </p:nvSpPr>
        <p:spPr>
          <a:xfrm>
            <a:off x="867664" y="3929888"/>
            <a:ext cx="180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スレッドプール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78F74E4-478F-0B53-AB4A-437EB596C57B}"/>
              </a:ext>
            </a:extLst>
          </p:cNvPr>
          <p:cNvSpPr txBox="1"/>
          <p:nvPr/>
        </p:nvSpPr>
        <p:spPr>
          <a:xfrm>
            <a:off x="-275388" y="2098482"/>
            <a:ext cx="4090520" cy="1259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solidFill>
                  <a:schemeClr val="accent1">
                    <a:lumMod val="50000"/>
                  </a:schemeClr>
                </a:solidFill>
              </a:rPr>
              <a:t>ThreadPoolExecutor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</a:rPr>
              <a:t>　</a:t>
            </a:r>
            <a:endParaRPr lang="en-US" altLang="ja-JP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9D7224-6166-0001-8DFD-3C0598256420}"/>
              </a:ext>
            </a:extLst>
          </p:cNvPr>
          <p:cNvSpPr txBox="1"/>
          <p:nvPr/>
        </p:nvSpPr>
        <p:spPr>
          <a:xfrm>
            <a:off x="93471" y="2675078"/>
            <a:ext cx="6242304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b="1" i="0" dirty="0">
                <a:effectLst/>
                <a:latin typeface="YakuHanJPs"/>
              </a:rPr>
              <a:t>マルチ</a:t>
            </a:r>
            <a:r>
              <a:rPr lang="ja-JP" altLang="en-US" sz="1200" b="1" i="0" u="sng" dirty="0">
                <a:effectLst/>
                <a:latin typeface="YakuHanJPs"/>
              </a:rPr>
              <a:t>スレッド</a:t>
            </a:r>
            <a:r>
              <a:rPr lang="ja-JP" altLang="en-US" sz="1200" i="0" dirty="0">
                <a:effectLst/>
                <a:latin typeface="YakuHanJPs"/>
              </a:rPr>
              <a:t>を使って</a:t>
            </a:r>
            <a:r>
              <a:rPr lang="ja-JP" altLang="en-US" sz="1200" dirty="0">
                <a:latin typeface="+mn-ea"/>
              </a:rPr>
              <a:t>タスクを非同期的にスケジュール</a:t>
            </a:r>
            <a:endParaRPr lang="en-US" altLang="ja-JP" sz="1200" dirty="0">
              <a:latin typeface="YakuHanJPs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b="1" dirty="0"/>
              <a:t>ネットワークアクセスなど</a:t>
            </a:r>
            <a:r>
              <a:rPr lang="en-US" altLang="ja-JP" sz="1200" b="1" dirty="0"/>
              <a:t>I/O</a:t>
            </a:r>
            <a:r>
              <a:rPr lang="ja-JP" altLang="en-US" sz="1200" b="1" dirty="0"/>
              <a:t>に負荷をかける処理に適している</a:t>
            </a:r>
            <a:endParaRPr lang="en-US" altLang="ja-JP" sz="1200" b="1" dirty="0"/>
          </a:p>
          <a:p>
            <a:pPr lvl="1">
              <a:lnSpc>
                <a:spcPct val="150000"/>
              </a:lnSpc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（例：多くのウェブサイトからビデオをダウンロードする場合）</a:t>
            </a:r>
            <a:endParaRPr lang="en-US" altLang="ja-JP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5D1741-9E64-003B-6462-4A3C26293140}"/>
              </a:ext>
            </a:extLst>
          </p:cNvPr>
          <p:cNvSpPr txBox="1"/>
          <p:nvPr/>
        </p:nvSpPr>
        <p:spPr>
          <a:xfrm>
            <a:off x="6851905" y="2688437"/>
            <a:ext cx="5214111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b="1" i="0" dirty="0">
                <a:effectLst/>
                <a:latin typeface="YakuHanJPs"/>
              </a:rPr>
              <a:t>マルチ</a:t>
            </a:r>
            <a:r>
              <a:rPr lang="ja-JP" altLang="en-US" sz="1200" b="1" i="0" u="sng" dirty="0">
                <a:effectLst/>
                <a:latin typeface="YakuHanJPs"/>
              </a:rPr>
              <a:t>プロセス</a:t>
            </a:r>
            <a:r>
              <a:rPr lang="ja-JP" altLang="en-US" sz="1200" i="0" dirty="0">
                <a:effectLst/>
                <a:latin typeface="YakuHanJPs"/>
              </a:rPr>
              <a:t>を使ってタスクの並列処理を行う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b="1" i="0" dirty="0">
                <a:effectLst/>
                <a:latin typeface="YakuHanJPs"/>
              </a:rPr>
              <a:t>CPU</a:t>
            </a:r>
            <a:r>
              <a:rPr lang="ja-JP" altLang="en-US" sz="1200" b="1" i="0" dirty="0">
                <a:effectLst/>
                <a:latin typeface="YakuHanJPs"/>
              </a:rPr>
              <a:t>に負荷がかかる計算処理などの並列実行に適している</a:t>
            </a:r>
            <a:endParaRPr lang="en-US" altLang="ja-JP" sz="1200" b="1" i="0" dirty="0">
              <a:effectLst/>
              <a:latin typeface="YakuHanJPs"/>
            </a:endParaRPr>
          </a:p>
          <a:p>
            <a:pPr lvl="1">
              <a:lnSpc>
                <a:spcPct val="150000"/>
              </a:lnSpc>
            </a:pP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（例：</a:t>
            </a:r>
            <a:r>
              <a:rPr lang="ja-JP" altLang="en-US" sz="1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フィボナッチ数列を計算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する場合）</a:t>
            </a:r>
            <a:endParaRPr lang="en-US" altLang="ja-JP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734D8B-B57E-7D5B-CDB1-240F3A6B74F4}"/>
              </a:ext>
            </a:extLst>
          </p:cNvPr>
          <p:cNvSpPr txBox="1"/>
          <p:nvPr/>
        </p:nvSpPr>
        <p:spPr>
          <a:xfrm>
            <a:off x="6138067" y="2305746"/>
            <a:ext cx="338659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</a:rPr>
              <a:t>ProcessPoolExecutor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B673C98-ED06-25D0-A500-41A909A739E2}"/>
              </a:ext>
            </a:extLst>
          </p:cNvPr>
          <p:cNvSpPr/>
          <p:nvPr/>
        </p:nvSpPr>
        <p:spPr>
          <a:xfrm>
            <a:off x="6578922" y="3929888"/>
            <a:ext cx="3182112" cy="2060448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06AE72-58FB-7A69-BD30-7B5AB4EE625D}"/>
              </a:ext>
            </a:extLst>
          </p:cNvPr>
          <p:cNvSpPr txBox="1"/>
          <p:nvPr/>
        </p:nvSpPr>
        <p:spPr>
          <a:xfrm>
            <a:off x="7267770" y="3929888"/>
            <a:ext cx="180441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5">
                    <a:lumMod val="50000"/>
                  </a:schemeClr>
                </a:solidFill>
              </a:rPr>
              <a:t>プロセスプール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2333AEC-A3D7-94F0-C9F7-7C6EB580736D}"/>
              </a:ext>
            </a:extLst>
          </p:cNvPr>
          <p:cNvSpPr/>
          <p:nvPr/>
        </p:nvSpPr>
        <p:spPr>
          <a:xfrm>
            <a:off x="9888756" y="3929888"/>
            <a:ext cx="2073229" cy="933194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6ACA2B1-F82F-5CCA-1204-5A02413A261F}"/>
              </a:ext>
            </a:extLst>
          </p:cNvPr>
          <p:cNvSpPr txBox="1"/>
          <p:nvPr/>
        </p:nvSpPr>
        <p:spPr>
          <a:xfrm>
            <a:off x="10549560" y="3929888"/>
            <a:ext cx="751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>
                    <a:lumMod val="50000"/>
                  </a:schemeClr>
                </a:solidFill>
              </a:rPr>
              <a:t>タスク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584F079-AB92-7D00-A619-2EF67AA86D7E}"/>
              </a:ext>
            </a:extLst>
          </p:cNvPr>
          <p:cNvSpPr/>
          <p:nvPr/>
        </p:nvSpPr>
        <p:spPr>
          <a:xfrm>
            <a:off x="9977888" y="4299218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401A928-786E-2534-9C40-78719001B376}"/>
              </a:ext>
            </a:extLst>
          </p:cNvPr>
          <p:cNvSpPr/>
          <p:nvPr/>
        </p:nvSpPr>
        <p:spPr>
          <a:xfrm>
            <a:off x="10639533" y="4299217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CBC424A-864C-13E6-2886-A74407E01FA0}"/>
              </a:ext>
            </a:extLst>
          </p:cNvPr>
          <p:cNvSpPr/>
          <p:nvPr/>
        </p:nvSpPr>
        <p:spPr>
          <a:xfrm>
            <a:off x="11304969" y="4299217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EDA7A3-6D58-0BB5-3FB0-AB047AA955A1}"/>
              </a:ext>
            </a:extLst>
          </p:cNvPr>
          <p:cNvSpPr txBox="1"/>
          <p:nvPr/>
        </p:nvSpPr>
        <p:spPr>
          <a:xfrm>
            <a:off x="9940604" y="4371844"/>
            <a:ext cx="689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F4DAB24-DB1B-2BEE-D42B-80D91B469D34}"/>
              </a:ext>
            </a:extLst>
          </p:cNvPr>
          <p:cNvSpPr txBox="1"/>
          <p:nvPr/>
        </p:nvSpPr>
        <p:spPr>
          <a:xfrm>
            <a:off x="10630102" y="4371843"/>
            <a:ext cx="634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2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5C77377-B730-2418-A62D-D5B529D2D8ED}"/>
              </a:ext>
            </a:extLst>
          </p:cNvPr>
          <p:cNvSpPr txBox="1"/>
          <p:nvPr/>
        </p:nvSpPr>
        <p:spPr>
          <a:xfrm>
            <a:off x="11298467" y="4368146"/>
            <a:ext cx="634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3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1BF9071-DFC9-B307-D615-645C0BBCBD38}"/>
              </a:ext>
            </a:extLst>
          </p:cNvPr>
          <p:cNvSpPr/>
          <p:nvPr/>
        </p:nvSpPr>
        <p:spPr>
          <a:xfrm>
            <a:off x="6814957" y="4522034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2FFD1D-A0B7-9A4F-CD66-2D7CE5D421E1}"/>
              </a:ext>
            </a:extLst>
          </p:cNvPr>
          <p:cNvSpPr txBox="1"/>
          <p:nvPr/>
        </p:nvSpPr>
        <p:spPr>
          <a:xfrm>
            <a:off x="6761500" y="4522034"/>
            <a:ext cx="11366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プロセッサ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6245E48-69C6-5B1B-DDC2-E3E9E3286748}"/>
              </a:ext>
            </a:extLst>
          </p:cNvPr>
          <p:cNvSpPr/>
          <p:nvPr/>
        </p:nvSpPr>
        <p:spPr>
          <a:xfrm>
            <a:off x="7041833" y="5022641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AE5C6FA-874D-D75C-8531-EFAECA958674}"/>
              </a:ext>
            </a:extLst>
          </p:cNvPr>
          <p:cNvSpPr txBox="1"/>
          <p:nvPr/>
        </p:nvSpPr>
        <p:spPr>
          <a:xfrm>
            <a:off x="6988376" y="5022641"/>
            <a:ext cx="11366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プロセッサ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8ECE530-945D-8D43-7391-118A34597FA9}"/>
              </a:ext>
            </a:extLst>
          </p:cNvPr>
          <p:cNvSpPr/>
          <p:nvPr/>
        </p:nvSpPr>
        <p:spPr>
          <a:xfrm>
            <a:off x="8101984" y="4359751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06DCE3D-3C1C-2A05-61AE-E7BFF8723A07}"/>
              </a:ext>
            </a:extLst>
          </p:cNvPr>
          <p:cNvSpPr txBox="1"/>
          <p:nvPr/>
        </p:nvSpPr>
        <p:spPr>
          <a:xfrm>
            <a:off x="8048527" y="4359751"/>
            <a:ext cx="11366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プロセッサ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88ACF50-95FE-9150-BCBF-1D87A491AC93}"/>
              </a:ext>
            </a:extLst>
          </p:cNvPr>
          <p:cNvSpPr/>
          <p:nvPr/>
        </p:nvSpPr>
        <p:spPr>
          <a:xfrm>
            <a:off x="8263296" y="5464745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9E63586-D6CE-B2AC-924C-8771D136783B}"/>
              </a:ext>
            </a:extLst>
          </p:cNvPr>
          <p:cNvSpPr txBox="1"/>
          <p:nvPr/>
        </p:nvSpPr>
        <p:spPr>
          <a:xfrm>
            <a:off x="8176785" y="5464745"/>
            <a:ext cx="113666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プロセッサ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C25E40C-D2A4-72B3-E37D-6FC04D7C9996}"/>
              </a:ext>
            </a:extLst>
          </p:cNvPr>
          <p:cNvSpPr/>
          <p:nvPr/>
        </p:nvSpPr>
        <p:spPr>
          <a:xfrm>
            <a:off x="3630852" y="3929888"/>
            <a:ext cx="2073229" cy="933194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C7BB65E-7B55-146C-48FC-4A6917FB306D}"/>
              </a:ext>
            </a:extLst>
          </p:cNvPr>
          <p:cNvSpPr txBox="1"/>
          <p:nvPr/>
        </p:nvSpPr>
        <p:spPr>
          <a:xfrm>
            <a:off x="4291656" y="3929888"/>
            <a:ext cx="751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>
                    <a:lumMod val="50000"/>
                  </a:schemeClr>
                </a:solidFill>
              </a:rPr>
              <a:t>タスク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1C13F0E-79F8-8087-1CB1-66875CCC3FC1}"/>
              </a:ext>
            </a:extLst>
          </p:cNvPr>
          <p:cNvSpPr/>
          <p:nvPr/>
        </p:nvSpPr>
        <p:spPr>
          <a:xfrm>
            <a:off x="3719984" y="4299218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B274412-872B-4D12-C06B-EDD3E96259A1}"/>
              </a:ext>
            </a:extLst>
          </p:cNvPr>
          <p:cNvSpPr/>
          <p:nvPr/>
        </p:nvSpPr>
        <p:spPr>
          <a:xfrm>
            <a:off x="4381629" y="4299217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9D7482A-11DC-B14F-1681-5EF50C27A50F}"/>
              </a:ext>
            </a:extLst>
          </p:cNvPr>
          <p:cNvSpPr/>
          <p:nvPr/>
        </p:nvSpPr>
        <p:spPr>
          <a:xfrm>
            <a:off x="5047065" y="4299217"/>
            <a:ext cx="571672" cy="454441"/>
          </a:xfrm>
          <a:prstGeom prst="roundRect">
            <a:avLst/>
          </a:prstGeom>
          <a:noFill/>
          <a:ln w="28575"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E178965-87E7-6A54-8808-44CE9FADAE10}"/>
              </a:ext>
            </a:extLst>
          </p:cNvPr>
          <p:cNvSpPr txBox="1"/>
          <p:nvPr/>
        </p:nvSpPr>
        <p:spPr>
          <a:xfrm>
            <a:off x="3682700" y="4371844"/>
            <a:ext cx="634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E67222D-3DBB-8E12-7EB8-DC0543B96188}"/>
              </a:ext>
            </a:extLst>
          </p:cNvPr>
          <p:cNvSpPr txBox="1"/>
          <p:nvPr/>
        </p:nvSpPr>
        <p:spPr>
          <a:xfrm>
            <a:off x="4372198" y="4371843"/>
            <a:ext cx="634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2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75A753F-3E13-389A-8B0D-A4B7B95445A6}"/>
              </a:ext>
            </a:extLst>
          </p:cNvPr>
          <p:cNvSpPr txBox="1"/>
          <p:nvPr/>
        </p:nvSpPr>
        <p:spPr>
          <a:xfrm>
            <a:off x="5040563" y="4368146"/>
            <a:ext cx="634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3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018F159C-9F22-7E5B-7A6E-664AF313ED95}"/>
              </a:ext>
            </a:extLst>
          </p:cNvPr>
          <p:cNvCxnSpPr>
            <a:stCxn id="55" idx="0"/>
            <a:endCxn id="53" idx="0"/>
          </p:cNvCxnSpPr>
          <p:nvPr/>
        </p:nvCxnSpPr>
        <p:spPr>
          <a:xfrm rot="16200000" flipV="1">
            <a:off x="9547674" y="2552192"/>
            <a:ext cx="12700" cy="2755392"/>
          </a:xfrm>
          <a:prstGeom prst="curvedConnector3">
            <a:avLst>
              <a:gd name="adj1" fmla="val 1800000"/>
            </a:avLst>
          </a:prstGeom>
          <a:ln w="28575">
            <a:solidFill>
              <a:srgbClr val="4F7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1A3FC94-3754-DAFE-87F3-F086AE58E9CC}"/>
              </a:ext>
            </a:extLst>
          </p:cNvPr>
          <p:cNvCxnSpPr>
            <a:cxnSpLocks/>
            <a:stCxn id="70" idx="2"/>
            <a:endCxn id="56" idx="2"/>
          </p:cNvCxnSpPr>
          <p:nvPr/>
        </p:nvCxnSpPr>
        <p:spPr>
          <a:xfrm rot="16200000" flipH="1">
            <a:off x="9397227" y="3887161"/>
            <a:ext cx="86131" cy="1646863"/>
          </a:xfrm>
          <a:prstGeom prst="curvedConnector3">
            <a:avLst>
              <a:gd name="adj1" fmla="val 365410"/>
            </a:avLst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686DB9-E385-DC30-31D7-3759C51A2D0E}"/>
              </a:ext>
            </a:extLst>
          </p:cNvPr>
          <p:cNvSpPr/>
          <p:nvPr/>
        </p:nvSpPr>
        <p:spPr>
          <a:xfrm>
            <a:off x="367005" y="4536049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33A9E5-FE4E-7617-D9A2-A9F38DA52284}"/>
              </a:ext>
            </a:extLst>
          </p:cNvPr>
          <p:cNvSpPr txBox="1"/>
          <p:nvPr/>
        </p:nvSpPr>
        <p:spPr>
          <a:xfrm>
            <a:off x="404820" y="4544444"/>
            <a:ext cx="927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スレッド</a:t>
            </a:r>
            <a:endParaRPr lang="zh-CN" altLang="en-US" sz="1400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9FAAD1BA-1224-4EBD-B57E-ADEDB19EBF23}"/>
              </a:ext>
            </a:extLst>
          </p:cNvPr>
          <p:cNvSpPr/>
          <p:nvPr/>
        </p:nvSpPr>
        <p:spPr>
          <a:xfrm>
            <a:off x="584127" y="5036656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A833416-78D8-5875-C609-599B33E09DB4}"/>
              </a:ext>
            </a:extLst>
          </p:cNvPr>
          <p:cNvSpPr txBox="1"/>
          <p:nvPr/>
        </p:nvSpPr>
        <p:spPr>
          <a:xfrm>
            <a:off x="631696" y="5045051"/>
            <a:ext cx="927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スレッド</a:t>
            </a:r>
            <a:endParaRPr lang="zh-CN" altLang="en-US" sz="1400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AC7AE70-57E5-3B72-ACB7-2899BB4073D5}"/>
              </a:ext>
            </a:extLst>
          </p:cNvPr>
          <p:cNvSpPr/>
          <p:nvPr/>
        </p:nvSpPr>
        <p:spPr>
          <a:xfrm>
            <a:off x="1654032" y="4373766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231B6C5-79B1-F0F9-85DD-B15007B3BEAC}"/>
              </a:ext>
            </a:extLst>
          </p:cNvPr>
          <p:cNvSpPr txBox="1"/>
          <p:nvPr/>
        </p:nvSpPr>
        <p:spPr>
          <a:xfrm>
            <a:off x="1691847" y="4382161"/>
            <a:ext cx="927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スレッド</a:t>
            </a:r>
            <a:endParaRPr lang="zh-CN" altLang="en-US" sz="1400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74CA1358-37EB-4669-C329-EE7EA3F1954C}"/>
              </a:ext>
            </a:extLst>
          </p:cNvPr>
          <p:cNvSpPr/>
          <p:nvPr/>
        </p:nvSpPr>
        <p:spPr>
          <a:xfrm>
            <a:off x="1805590" y="5478760"/>
            <a:ext cx="963646" cy="31617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224F292-E869-435D-8D56-813A53E2DF04}"/>
              </a:ext>
            </a:extLst>
          </p:cNvPr>
          <p:cNvSpPr txBox="1"/>
          <p:nvPr/>
        </p:nvSpPr>
        <p:spPr>
          <a:xfrm>
            <a:off x="1820105" y="5487155"/>
            <a:ext cx="927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スレッド</a:t>
            </a:r>
            <a:endParaRPr lang="zh-CN" altLang="en-US" sz="1400" dirty="0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5C0FA669-182C-04D4-BB2D-5EE36895820C}"/>
              </a:ext>
            </a:extLst>
          </p:cNvPr>
          <p:cNvCxnSpPr>
            <a:cxnSpLocks/>
            <a:stCxn id="94" idx="2"/>
            <a:endCxn id="75" idx="2"/>
          </p:cNvCxnSpPr>
          <p:nvPr/>
        </p:nvCxnSpPr>
        <p:spPr>
          <a:xfrm rot="16200000" flipH="1">
            <a:off x="3038977" y="3786815"/>
            <a:ext cx="63721" cy="1869965"/>
          </a:xfrm>
          <a:prstGeom prst="curvedConnector3">
            <a:avLst>
              <a:gd name="adj1" fmla="val 458751"/>
            </a:avLst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F03C23A9-1D15-FABF-4E77-C26DD2CD5733}"/>
              </a:ext>
            </a:extLst>
          </p:cNvPr>
          <p:cNvSpPr/>
          <p:nvPr/>
        </p:nvSpPr>
        <p:spPr>
          <a:xfrm>
            <a:off x="93470" y="2228749"/>
            <a:ext cx="6224343" cy="41398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FBA8D39-445E-D373-CDD0-C0AF91E7032E}"/>
              </a:ext>
            </a:extLst>
          </p:cNvPr>
          <p:cNvSpPr/>
          <p:nvPr/>
        </p:nvSpPr>
        <p:spPr>
          <a:xfrm>
            <a:off x="6429539" y="2233111"/>
            <a:ext cx="5668989" cy="41398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A55A467-54E3-829C-EAB1-71D70E4E9568}"/>
              </a:ext>
            </a:extLst>
          </p:cNvPr>
          <p:cNvSpPr txBox="1"/>
          <p:nvPr/>
        </p:nvSpPr>
        <p:spPr>
          <a:xfrm>
            <a:off x="9630472" y="511632"/>
            <a:ext cx="1850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タスクの非同期処理</a:t>
            </a:r>
            <a:endParaRPr lang="zh-CN" altLang="en-US" sz="12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69B47F-6A6C-C3D2-BBB0-05FDCBDED867}"/>
              </a:ext>
            </a:extLst>
          </p:cNvPr>
          <p:cNvGrpSpPr>
            <a:grpSpLocks noChangeAspect="1"/>
          </p:cNvGrpSpPr>
          <p:nvPr/>
        </p:nvGrpSpPr>
        <p:grpSpPr>
          <a:xfrm>
            <a:off x="8779586" y="762944"/>
            <a:ext cx="3539947" cy="1321145"/>
            <a:chOff x="9381725" y="825835"/>
            <a:chExt cx="2678768" cy="999744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7608EBA-A33F-8A49-985D-7315D24940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011" y="1489320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BBC5D457-0646-EDF1-B76F-ED7F227F883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507" y="1659325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241E806-FAB4-51DC-0A7F-7E4FEE1EB84D}"/>
                </a:ext>
              </a:extLst>
            </p:cNvPr>
            <p:cNvSpPr/>
            <p:nvPr/>
          </p:nvSpPr>
          <p:spPr>
            <a:xfrm>
              <a:off x="9381725" y="825835"/>
              <a:ext cx="2515616" cy="99974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8DF642-402E-72E6-CCE5-DC2185A99EC0}"/>
                </a:ext>
              </a:extLst>
            </p:cNvPr>
            <p:cNvSpPr/>
            <p:nvPr/>
          </p:nvSpPr>
          <p:spPr>
            <a:xfrm>
              <a:off x="9922237" y="967728"/>
              <a:ext cx="191008" cy="170005"/>
            </a:xfrm>
            <a:prstGeom prst="rect">
              <a:avLst/>
            </a:prstGeom>
            <a:solidFill>
              <a:srgbClr val="4F7367"/>
            </a:solidFill>
            <a:ln>
              <a:solidFill>
                <a:srgbClr val="4F7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2948216-553C-9AEC-671D-6949ED9F6877}"/>
                </a:ext>
              </a:extLst>
            </p:cNvPr>
            <p:cNvSpPr/>
            <p:nvPr/>
          </p:nvSpPr>
          <p:spPr>
            <a:xfrm>
              <a:off x="10814285" y="967728"/>
              <a:ext cx="191008" cy="170005"/>
            </a:xfrm>
            <a:prstGeom prst="rect">
              <a:avLst/>
            </a:prstGeom>
            <a:solidFill>
              <a:srgbClr val="4F7367"/>
            </a:solidFill>
            <a:ln>
              <a:solidFill>
                <a:srgbClr val="4F7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6F813B3-C8F2-A228-088C-D42CC4517919}"/>
                </a:ext>
              </a:extLst>
            </p:cNvPr>
            <p:cNvSpPr/>
            <p:nvPr/>
          </p:nvSpPr>
          <p:spPr>
            <a:xfrm>
              <a:off x="10033231" y="1226648"/>
              <a:ext cx="191008" cy="170005"/>
            </a:xfrm>
            <a:prstGeom prst="rect">
              <a:avLst/>
            </a:prstGeom>
            <a:solidFill>
              <a:srgbClr val="7B490A"/>
            </a:solidFill>
            <a:ln>
              <a:solidFill>
                <a:srgbClr val="7B49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2A8796A-1C9B-434D-4EED-E1981F49D929}"/>
                </a:ext>
              </a:extLst>
            </p:cNvPr>
            <p:cNvSpPr/>
            <p:nvPr/>
          </p:nvSpPr>
          <p:spPr>
            <a:xfrm>
              <a:off x="10925279" y="1226648"/>
              <a:ext cx="191008" cy="170005"/>
            </a:xfrm>
            <a:prstGeom prst="rect">
              <a:avLst/>
            </a:prstGeom>
            <a:solidFill>
              <a:srgbClr val="7B490A"/>
            </a:solidFill>
            <a:ln>
              <a:solidFill>
                <a:srgbClr val="7B49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625ABA8-7021-2207-B250-F48ADBA75035}"/>
                </a:ext>
              </a:extLst>
            </p:cNvPr>
            <p:cNvSpPr/>
            <p:nvPr/>
          </p:nvSpPr>
          <p:spPr>
            <a:xfrm>
              <a:off x="10147995" y="1485568"/>
              <a:ext cx="191008" cy="170005"/>
            </a:xfrm>
            <a:prstGeom prst="rect">
              <a:avLst/>
            </a:prstGeom>
            <a:solidFill>
              <a:srgbClr val="9DAB9A"/>
            </a:solidFill>
            <a:ln>
              <a:solidFill>
                <a:srgbClr val="9DAB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7FCFFCA-085B-6D3F-23DF-9309731578E8}"/>
                </a:ext>
              </a:extLst>
            </p:cNvPr>
            <p:cNvSpPr/>
            <p:nvPr/>
          </p:nvSpPr>
          <p:spPr>
            <a:xfrm>
              <a:off x="11040043" y="1485568"/>
              <a:ext cx="191008" cy="170005"/>
            </a:xfrm>
            <a:prstGeom prst="rect">
              <a:avLst/>
            </a:prstGeom>
            <a:solidFill>
              <a:srgbClr val="9DAB9A"/>
            </a:solidFill>
            <a:ln>
              <a:solidFill>
                <a:srgbClr val="9DAB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C656BCB8-1CDA-E11E-E5E2-7E4A7287F853}"/>
                </a:ext>
              </a:extLst>
            </p:cNvPr>
            <p:cNvCxnSpPr>
              <a:cxnSpLocks/>
              <a:stCxn id="112" idx="0"/>
              <a:endCxn id="113" idx="0"/>
            </p:cNvCxnSpPr>
            <p:nvPr/>
          </p:nvCxnSpPr>
          <p:spPr>
            <a:xfrm>
              <a:off x="10017741" y="967728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4CD7715-1684-DC4A-D795-8955F46620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453" y="1137733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135462A-B691-D1C8-A75E-2D7AAFAA3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8895" y="1226648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64FCEDF-2914-0970-908B-8BC74F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496" y="1396653"/>
              <a:ext cx="89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AD8815B-B329-EB83-7C5D-CDCD83FBA71F}"/>
                </a:ext>
              </a:extLst>
            </p:cNvPr>
            <p:cNvSpPr txBox="1"/>
            <p:nvPr/>
          </p:nvSpPr>
          <p:spPr>
            <a:xfrm>
              <a:off x="10069821" y="951579"/>
              <a:ext cx="902208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I/0</a:t>
              </a:r>
              <a:r>
                <a:rPr lang="ja-JP" altLang="en-US" sz="1200" dirty="0"/>
                <a:t>時間</a:t>
              </a:r>
              <a:endParaRPr lang="zh-CN" altLang="en-US" sz="1200" dirty="0"/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36C56E8-477B-6F64-69D2-99171BA739D8}"/>
                </a:ext>
              </a:extLst>
            </p:cNvPr>
            <p:cNvCxnSpPr>
              <a:cxnSpLocks/>
            </p:cNvCxnSpPr>
            <p:nvPr/>
          </p:nvCxnSpPr>
          <p:spPr>
            <a:xfrm>
              <a:off x="9690589" y="1736171"/>
              <a:ext cx="21457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5FF74B7-BF0E-75E1-7CE5-BCCF505BAB53}"/>
                </a:ext>
              </a:extLst>
            </p:cNvPr>
            <p:cNvSpPr txBox="1"/>
            <p:nvPr/>
          </p:nvSpPr>
          <p:spPr>
            <a:xfrm>
              <a:off x="11511853" y="1528765"/>
              <a:ext cx="548640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時間</a:t>
              </a:r>
              <a:endParaRPr lang="zh-CN" altLang="en-US" sz="12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45E1B1-0F4D-2F8B-AD8D-7AE1F574D88D}"/>
                </a:ext>
              </a:extLst>
            </p:cNvPr>
            <p:cNvSpPr txBox="1"/>
            <p:nvPr/>
          </p:nvSpPr>
          <p:spPr>
            <a:xfrm>
              <a:off x="9439214" y="953645"/>
              <a:ext cx="739648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200" b="1" dirty="0">
                  <a:solidFill>
                    <a:schemeClr val="accent1">
                      <a:lumMod val="50000"/>
                    </a:schemeClr>
                  </a:solidFill>
                </a:rPr>
                <a:t>task 1</a:t>
              </a:r>
              <a:endParaRPr lang="zh-CN" altLang="en-US" sz="12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45509288-AF0F-4F74-8839-0766A4075446}"/>
                </a:ext>
              </a:extLst>
            </p:cNvPr>
            <p:cNvSpPr txBox="1"/>
            <p:nvPr/>
          </p:nvSpPr>
          <p:spPr>
            <a:xfrm>
              <a:off x="9437966" y="1210548"/>
              <a:ext cx="625856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200" b="1" dirty="0">
                  <a:solidFill>
                    <a:schemeClr val="accent1">
                      <a:lumMod val="50000"/>
                    </a:schemeClr>
                  </a:solidFill>
                </a:rPr>
                <a:t>task 2</a:t>
              </a:r>
              <a:endParaRPr lang="zh-CN" altLang="en-US" sz="12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99873D6-B60E-82EF-16C8-2A36EF09E4D1}"/>
                </a:ext>
              </a:extLst>
            </p:cNvPr>
            <p:cNvSpPr txBox="1"/>
            <p:nvPr/>
          </p:nvSpPr>
          <p:spPr>
            <a:xfrm>
              <a:off x="9436669" y="1466045"/>
              <a:ext cx="625856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200" b="1" dirty="0">
                  <a:solidFill>
                    <a:schemeClr val="accent1">
                      <a:lumMod val="50000"/>
                    </a:schemeClr>
                  </a:solidFill>
                </a:rPr>
                <a:t>task 3</a:t>
              </a:r>
              <a:endParaRPr lang="zh-CN" altLang="en-US" sz="12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997F500-34DD-BFD1-872E-9AA73D5FF7BF}"/>
                </a:ext>
              </a:extLst>
            </p:cNvPr>
            <p:cNvSpPr txBox="1"/>
            <p:nvPr/>
          </p:nvSpPr>
          <p:spPr>
            <a:xfrm>
              <a:off x="10180383" y="1211511"/>
              <a:ext cx="902208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I/0</a:t>
              </a:r>
              <a:r>
                <a:rPr lang="ja-JP" altLang="en-US" sz="1200" dirty="0"/>
                <a:t>時間</a:t>
              </a:r>
              <a:endParaRPr lang="zh-CN" altLang="en-US" sz="12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C49E8EE-0A3F-EF25-B1AE-AE73F53572FB}"/>
                </a:ext>
              </a:extLst>
            </p:cNvPr>
            <p:cNvSpPr txBox="1"/>
            <p:nvPr/>
          </p:nvSpPr>
          <p:spPr>
            <a:xfrm>
              <a:off x="10296389" y="1471500"/>
              <a:ext cx="902208" cy="209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I/0</a:t>
              </a:r>
              <a:r>
                <a:rPr lang="ja-JP" altLang="en-US" sz="1200" dirty="0"/>
                <a:t>時間</a:t>
              </a:r>
              <a:endParaRPr lang="zh-CN" altLang="en-US" sz="1200" dirty="0"/>
            </a:p>
          </p:txBody>
        </p:sp>
      </p:grp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A2E7B2-E30F-E34C-A4D7-E3BB4098DCA5}"/>
              </a:ext>
            </a:extLst>
          </p:cNvPr>
          <p:cNvCxnSpPr/>
          <p:nvPr/>
        </p:nvCxnSpPr>
        <p:spPr>
          <a:xfrm rot="16200000" flipV="1">
            <a:off x="3283419" y="2528797"/>
            <a:ext cx="12700" cy="2755392"/>
          </a:xfrm>
          <a:prstGeom prst="curvedConnector3">
            <a:avLst>
              <a:gd name="adj1" fmla="val 1800000"/>
            </a:avLst>
          </a:prstGeom>
          <a:ln w="28575">
            <a:solidFill>
              <a:srgbClr val="4F7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连接符: 曲线 1">
            <a:extLst>
              <a:ext uri="{FF2B5EF4-FFF2-40B4-BE49-F238E27FC236}">
                <a16:creationId xmlns:a16="http://schemas.microsoft.com/office/drawing/2014/main" id="{8F49B3DF-0B0B-FE12-7E27-D202FC63FCFB}"/>
              </a:ext>
            </a:extLst>
          </p:cNvPr>
          <p:cNvCxnSpPr>
            <a:cxnSpLocks/>
            <a:stCxn id="93" idx="3"/>
            <a:endCxn id="76" idx="2"/>
          </p:cNvCxnSpPr>
          <p:nvPr/>
        </p:nvCxnSpPr>
        <p:spPr>
          <a:xfrm flipV="1">
            <a:off x="1559317" y="4753658"/>
            <a:ext cx="3108148" cy="445282"/>
          </a:xfrm>
          <a:prstGeom prst="curvedConnector2">
            <a:avLst/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12E4FF59-3C2D-A1AE-2B26-BCB450623643}"/>
              </a:ext>
            </a:extLst>
          </p:cNvPr>
          <p:cNvCxnSpPr>
            <a:cxnSpLocks/>
            <a:stCxn id="97" idx="3"/>
            <a:endCxn id="80" idx="2"/>
          </p:cNvCxnSpPr>
          <p:nvPr/>
        </p:nvCxnSpPr>
        <p:spPr>
          <a:xfrm flipV="1">
            <a:off x="2747726" y="4675923"/>
            <a:ext cx="2609951" cy="965121"/>
          </a:xfrm>
          <a:prstGeom prst="curvedConnector2">
            <a:avLst/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66F5099-92D9-D7AC-A039-3794458AC996}"/>
              </a:ext>
            </a:extLst>
          </p:cNvPr>
          <p:cNvCxnSpPr>
            <a:cxnSpLocks/>
            <a:stCxn id="68" idx="3"/>
            <a:endCxn id="57" idx="2"/>
          </p:cNvCxnSpPr>
          <p:nvPr/>
        </p:nvCxnSpPr>
        <p:spPr>
          <a:xfrm flipV="1">
            <a:off x="8125044" y="4753658"/>
            <a:ext cx="2800325" cy="422872"/>
          </a:xfrm>
          <a:prstGeom prst="curvedConnector2">
            <a:avLst/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EDF0003-D478-1B37-01C8-CC295BFEC58F}"/>
              </a:ext>
            </a:extLst>
          </p:cNvPr>
          <p:cNvCxnSpPr>
            <a:cxnSpLocks/>
            <a:stCxn id="72" idx="3"/>
            <a:endCxn id="58" idx="2"/>
          </p:cNvCxnSpPr>
          <p:nvPr/>
        </p:nvCxnSpPr>
        <p:spPr>
          <a:xfrm flipV="1">
            <a:off x="9313453" y="4753658"/>
            <a:ext cx="2277352" cy="864976"/>
          </a:xfrm>
          <a:prstGeom prst="curvedConnector2">
            <a:avLst/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B9D31B9-895A-9F79-890A-6C2683451CB4}"/>
              </a:ext>
            </a:extLst>
          </p:cNvPr>
          <p:cNvCxnSpPr>
            <a:cxnSpLocks/>
          </p:cNvCxnSpPr>
          <p:nvPr/>
        </p:nvCxnSpPr>
        <p:spPr>
          <a:xfrm>
            <a:off x="10458198" y="1838197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9D258F1-2BC2-399E-F2CC-EAEF37077A5D}"/>
              </a:ext>
            </a:extLst>
          </p:cNvPr>
          <p:cNvCxnSpPr>
            <a:cxnSpLocks/>
          </p:cNvCxnSpPr>
          <p:nvPr/>
        </p:nvCxnSpPr>
        <p:spPr>
          <a:xfrm>
            <a:off x="10489694" y="2008202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1" y="44950"/>
            <a:ext cx="40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Section 54.2: Asynchronous Executors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4CDD2A-6E3C-2C50-CE0C-EBE0DDD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1" y="756330"/>
            <a:ext cx="5136897" cy="61016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</a:t>
            </a:r>
            <a:r>
              <a:rPr kumimoji="0" lang="ja-JP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　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#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非同期処理を扱うための標準ライブラリ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concurrent.futures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ThreadPoolExecutor, ProcessPoolExecutor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func(a, b):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time.sleep(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+ b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main(loop):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executor = ThreadPoolExecutor(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max_workers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or ProcessPoolExecutor()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result 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loop.run_in_executor(executor, func,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"world!"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(result)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loop = asyncio.get_event_loop()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loop.set_default_executor(ProcessPoolExecutor())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 = [main(loop), main(loop), main(loop)]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start_time = time.time()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loop.run_until_complete(asyncio.wait(task))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"total time cost:"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time.time()-start_time)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  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&gt;&gt;&gt; total time cost: 4.013566493988037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E4637-3BED-4B87-6DED-734D06F3BF03}"/>
              </a:ext>
            </a:extLst>
          </p:cNvPr>
          <p:cNvSpPr txBox="1"/>
          <p:nvPr/>
        </p:nvSpPr>
        <p:spPr>
          <a:xfrm>
            <a:off x="93471" y="455168"/>
            <a:ext cx="848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Executor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を使用して関数を実行する方法｜</a:t>
            </a:r>
            <a:r>
              <a:rPr lang="en-US" altLang="ja-JP" sz="16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loop.run_in_executor</a:t>
            </a:r>
            <a:r>
              <a:rPr lang="en-US" altLang="ja-JP" sz="16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()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264BFB-A83C-1550-FFA3-3BC722662D54}"/>
              </a:ext>
            </a:extLst>
          </p:cNvPr>
          <p:cNvSpPr/>
          <p:nvPr/>
        </p:nvSpPr>
        <p:spPr>
          <a:xfrm>
            <a:off x="93471" y="819926"/>
            <a:ext cx="12005058" cy="59931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4F9096-9AAA-0F42-D3AB-889B172603E0}"/>
              </a:ext>
            </a:extLst>
          </p:cNvPr>
          <p:cNvSpPr txBox="1"/>
          <p:nvPr/>
        </p:nvSpPr>
        <p:spPr>
          <a:xfrm>
            <a:off x="5425440" y="2098304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実行結果を出力する前に４秒を待つ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33839-7EAD-34A6-61A1-A76BA029DE5F}"/>
              </a:ext>
            </a:extLst>
          </p:cNvPr>
          <p:cNvSpPr txBox="1"/>
          <p:nvPr/>
        </p:nvSpPr>
        <p:spPr>
          <a:xfrm>
            <a:off x="5425440" y="2805070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非同期関数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コルーチン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の宣言｜引数：イベントループ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530A8-936D-2970-5AA4-0BD1584A6A1B}"/>
              </a:ext>
            </a:extLst>
          </p:cNvPr>
          <p:cNvSpPr txBox="1"/>
          <p:nvPr/>
        </p:nvSpPr>
        <p:spPr>
          <a:xfrm>
            <a:off x="5425440" y="3106231"/>
            <a:ext cx="63479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をインスタンス化（</a:t>
            </a:r>
            <a:r>
              <a:rPr lang="en-US" altLang="ja-JP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max_workers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でスレッド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プロセッサの数を指定）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E3CB7A-8144-CBDE-73BE-CB844FB66E14}"/>
              </a:ext>
            </a:extLst>
          </p:cNvPr>
          <p:cNvSpPr txBox="1"/>
          <p:nvPr/>
        </p:nvSpPr>
        <p:spPr>
          <a:xfrm>
            <a:off x="5425440" y="3363465"/>
            <a:ext cx="6571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run_in_executor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を使用することで、</a:t>
            </a:r>
            <a:r>
              <a:rPr lang="en-US" altLang="ja-JP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関数が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で実行されることを宣言</a:t>
            </a:r>
            <a:endParaRPr lang="en-US" altLang="ja-JP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   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run_in_executor()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の引数：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オブジェク、実行する関数、実行する関数の引数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5BC9F3-C20E-EF89-7AEF-32AB7B211924}"/>
              </a:ext>
            </a:extLst>
          </p:cNvPr>
          <p:cNvSpPr txBox="1"/>
          <p:nvPr/>
        </p:nvSpPr>
        <p:spPr>
          <a:xfrm>
            <a:off x="5425440" y="4371392"/>
            <a:ext cx="63479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75A9B7-70F3-95E0-FBEA-526F3157AC1F}"/>
              </a:ext>
            </a:extLst>
          </p:cNvPr>
          <p:cNvSpPr txBox="1"/>
          <p:nvPr/>
        </p:nvSpPr>
        <p:spPr>
          <a:xfrm>
            <a:off x="5425440" y="4604265"/>
            <a:ext cx="6571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イベントループの「</a:t>
            </a:r>
            <a:r>
              <a:rPr lang="en-US" altLang="ja-JP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set_default_executor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」使用することで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Executor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の種類を変更できる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9D7D96-90AB-FEBD-0176-6C8BEE9A9CBA}"/>
              </a:ext>
            </a:extLst>
          </p:cNvPr>
          <p:cNvSpPr txBox="1"/>
          <p:nvPr/>
        </p:nvSpPr>
        <p:spPr>
          <a:xfrm>
            <a:off x="5425440" y="4850537"/>
            <a:ext cx="5937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三つの「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」からなるタスクを作成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各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main()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関数の完了には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秒かかる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BDEF8D-16BB-2579-FA12-C7552C0E2FC7}"/>
              </a:ext>
            </a:extLst>
          </p:cNvPr>
          <p:cNvSpPr txBox="1"/>
          <p:nvPr/>
        </p:nvSpPr>
        <p:spPr>
          <a:xfrm>
            <a:off x="5425440" y="5114137"/>
            <a:ext cx="323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タスクの開始時間を記録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6D70F5-A9EC-39D9-E1FF-1B6213ED3D8E}"/>
              </a:ext>
            </a:extLst>
          </p:cNvPr>
          <p:cNvSpPr txBox="1"/>
          <p:nvPr/>
        </p:nvSpPr>
        <p:spPr>
          <a:xfrm>
            <a:off x="5425440" y="5383400"/>
            <a:ext cx="323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タスクが完了するまで実行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1E3A69-D88E-BD38-4EE2-F84C58DE3966}"/>
              </a:ext>
            </a:extLst>
          </p:cNvPr>
          <p:cNvSpPr txBox="1"/>
          <p:nvPr/>
        </p:nvSpPr>
        <p:spPr>
          <a:xfrm>
            <a:off x="5425440" y="5625563"/>
            <a:ext cx="3604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タスクを完了するのにかかる時間を出力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BD8F2-26D4-FCFF-9CF8-2C20025E7F56}"/>
              </a:ext>
            </a:extLst>
          </p:cNvPr>
          <p:cNvSpPr txBox="1"/>
          <p:nvPr/>
        </p:nvSpPr>
        <p:spPr>
          <a:xfrm>
            <a:off x="5425440" y="6551712"/>
            <a:ext cx="5449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このタスクを完了するのに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秒かかる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 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秒ではなく</a:t>
            </a:r>
            <a:r>
              <a:rPr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3771CB-6F05-8125-22DF-7451A7D8EF78}"/>
              </a:ext>
            </a:extLst>
          </p:cNvPr>
          <p:cNvSpPr/>
          <p:nvPr/>
        </p:nvSpPr>
        <p:spPr>
          <a:xfrm>
            <a:off x="9407654" y="1174712"/>
            <a:ext cx="2515616" cy="99974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992228-8789-C933-5393-DB62E0DF086A}"/>
              </a:ext>
            </a:extLst>
          </p:cNvPr>
          <p:cNvSpPr/>
          <p:nvPr/>
        </p:nvSpPr>
        <p:spPr>
          <a:xfrm>
            <a:off x="9948166" y="1316605"/>
            <a:ext cx="191008" cy="170005"/>
          </a:xfrm>
          <a:prstGeom prst="rect">
            <a:avLst/>
          </a:prstGeom>
          <a:solidFill>
            <a:srgbClr val="4F7367"/>
          </a:solidFill>
          <a:ln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F8E470-608D-81B7-02B7-C91ECDC8F67E}"/>
              </a:ext>
            </a:extLst>
          </p:cNvPr>
          <p:cNvSpPr/>
          <p:nvPr/>
        </p:nvSpPr>
        <p:spPr>
          <a:xfrm>
            <a:off x="10840214" y="1316605"/>
            <a:ext cx="191008" cy="170005"/>
          </a:xfrm>
          <a:prstGeom prst="rect">
            <a:avLst/>
          </a:prstGeom>
          <a:solidFill>
            <a:srgbClr val="4F7367"/>
          </a:solidFill>
          <a:ln>
            <a:solidFill>
              <a:srgbClr val="4F7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36BA71-2F1C-DE4D-2974-49C378DBBEB5}"/>
              </a:ext>
            </a:extLst>
          </p:cNvPr>
          <p:cNvSpPr/>
          <p:nvPr/>
        </p:nvSpPr>
        <p:spPr>
          <a:xfrm>
            <a:off x="10139174" y="1575525"/>
            <a:ext cx="191008" cy="170005"/>
          </a:xfrm>
          <a:prstGeom prst="rect">
            <a:avLst/>
          </a:prstGeom>
          <a:solidFill>
            <a:srgbClr val="7B490A"/>
          </a:solidFill>
          <a:ln>
            <a:solidFill>
              <a:srgbClr val="7B4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F95C9-398A-A598-DBFB-532B96CF304C}"/>
              </a:ext>
            </a:extLst>
          </p:cNvPr>
          <p:cNvSpPr/>
          <p:nvPr/>
        </p:nvSpPr>
        <p:spPr>
          <a:xfrm>
            <a:off x="11031222" y="1575525"/>
            <a:ext cx="191008" cy="170005"/>
          </a:xfrm>
          <a:prstGeom prst="rect">
            <a:avLst/>
          </a:prstGeom>
          <a:solidFill>
            <a:srgbClr val="7B490A"/>
          </a:solidFill>
          <a:ln>
            <a:solidFill>
              <a:srgbClr val="7B4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B45850-4232-A899-E575-8F8916BC5ACE}"/>
              </a:ext>
            </a:extLst>
          </p:cNvPr>
          <p:cNvSpPr/>
          <p:nvPr/>
        </p:nvSpPr>
        <p:spPr>
          <a:xfrm>
            <a:off x="10330182" y="1834445"/>
            <a:ext cx="191008" cy="170005"/>
          </a:xfrm>
          <a:prstGeom prst="rect">
            <a:avLst/>
          </a:prstGeom>
          <a:solidFill>
            <a:srgbClr val="9DAB9A"/>
          </a:solidFill>
          <a:ln>
            <a:solidFill>
              <a:srgbClr val="9DA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7C5762-6EF2-2323-647A-C2950269608A}"/>
              </a:ext>
            </a:extLst>
          </p:cNvPr>
          <p:cNvSpPr/>
          <p:nvPr/>
        </p:nvSpPr>
        <p:spPr>
          <a:xfrm>
            <a:off x="11222230" y="1834445"/>
            <a:ext cx="191008" cy="170005"/>
          </a:xfrm>
          <a:prstGeom prst="rect">
            <a:avLst/>
          </a:prstGeom>
          <a:solidFill>
            <a:srgbClr val="9DAB9A"/>
          </a:solidFill>
          <a:ln>
            <a:solidFill>
              <a:srgbClr val="9DA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7F853AC-831E-05D9-3042-BD97A5217282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>
            <a:off x="10043670" y="1316605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1DFC656-0A84-47AE-87FF-576692A57894}"/>
              </a:ext>
            </a:extLst>
          </p:cNvPr>
          <p:cNvCxnSpPr>
            <a:cxnSpLocks/>
          </p:cNvCxnSpPr>
          <p:nvPr/>
        </p:nvCxnSpPr>
        <p:spPr>
          <a:xfrm>
            <a:off x="10075166" y="1486610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E41AC47-66EB-F959-B095-10A58E84169D}"/>
              </a:ext>
            </a:extLst>
          </p:cNvPr>
          <p:cNvCxnSpPr>
            <a:cxnSpLocks/>
          </p:cNvCxnSpPr>
          <p:nvPr/>
        </p:nvCxnSpPr>
        <p:spPr>
          <a:xfrm>
            <a:off x="10244838" y="1575525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A739D10-9A49-B6C6-FC10-221652B2331B}"/>
              </a:ext>
            </a:extLst>
          </p:cNvPr>
          <p:cNvCxnSpPr>
            <a:cxnSpLocks/>
          </p:cNvCxnSpPr>
          <p:nvPr/>
        </p:nvCxnSpPr>
        <p:spPr>
          <a:xfrm>
            <a:off x="10276334" y="1745530"/>
            <a:ext cx="89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D7DB9C-2602-C72F-E9E9-C0C192D17FE6}"/>
              </a:ext>
            </a:extLst>
          </p:cNvPr>
          <p:cNvSpPr txBox="1"/>
          <p:nvPr/>
        </p:nvSpPr>
        <p:spPr>
          <a:xfrm>
            <a:off x="10057894" y="1274714"/>
            <a:ext cx="902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dirty="0">
                <a:solidFill>
                  <a:schemeClr val="accent1">
                    <a:lumMod val="50000"/>
                  </a:schemeClr>
                </a:solidFill>
              </a:rPr>
              <a:t>４秒を待つ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3C0F55-E33B-4FEA-1AF9-64E891880865}"/>
              </a:ext>
            </a:extLst>
          </p:cNvPr>
          <p:cNvSpPr txBox="1"/>
          <p:nvPr/>
        </p:nvSpPr>
        <p:spPr>
          <a:xfrm>
            <a:off x="10242806" y="1536324"/>
            <a:ext cx="902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dirty="0">
                <a:solidFill>
                  <a:schemeClr val="accent1">
                    <a:lumMod val="50000"/>
                  </a:schemeClr>
                </a:solidFill>
              </a:rPr>
              <a:t>４秒を待つ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89DBE1-6537-917C-3053-F8DF2329B123}"/>
              </a:ext>
            </a:extLst>
          </p:cNvPr>
          <p:cNvSpPr txBox="1"/>
          <p:nvPr/>
        </p:nvSpPr>
        <p:spPr>
          <a:xfrm>
            <a:off x="10439910" y="1790809"/>
            <a:ext cx="902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dirty="0">
                <a:solidFill>
                  <a:schemeClr val="accent1">
                    <a:lumMod val="50000"/>
                  </a:schemeClr>
                </a:solidFill>
              </a:rPr>
              <a:t>４秒を待つ</a:t>
            </a:r>
            <a:endParaRPr lang="zh-CN" altLang="en-US" sz="11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9A12EF-445F-049B-DD48-D6D6B43040F9}"/>
              </a:ext>
            </a:extLst>
          </p:cNvPr>
          <p:cNvCxnSpPr/>
          <p:nvPr/>
        </p:nvCxnSpPr>
        <p:spPr>
          <a:xfrm>
            <a:off x="9716518" y="2085048"/>
            <a:ext cx="2145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4D9B88B-A32F-FCF3-3EB4-37D48BAA181A}"/>
              </a:ext>
            </a:extLst>
          </p:cNvPr>
          <p:cNvSpPr txBox="1"/>
          <p:nvPr/>
        </p:nvSpPr>
        <p:spPr>
          <a:xfrm>
            <a:off x="11464038" y="1834445"/>
            <a:ext cx="548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</a:rPr>
              <a:t>時間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1356C6F-7FA8-CAD9-B14C-DF7356B5F3AB}"/>
              </a:ext>
            </a:extLst>
          </p:cNvPr>
          <p:cNvSpPr txBox="1"/>
          <p:nvPr/>
        </p:nvSpPr>
        <p:spPr>
          <a:xfrm>
            <a:off x="9391398" y="1259325"/>
            <a:ext cx="625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7EBB3E-7B71-0FDE-6752-A3EAC80698D2}"/>
              </a:ext>
            </a:extLst>
          </p:cNvPr>
          <p:cNvSpPr txBox="1"/>
          <p:nvPr/>
        </p:nvSpPr>
        <p:spPr>
          <a:xfrm>
            <a:off x="9575294" y="1520935"/>
            <a:ext cx="625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61AF16-7D6B-8426-6C49-24A484BFB6E8}"/>
              </a:ext>
            </a:extLst>
          </p:cNvPr>
          <p:cNvSpPr txBox="1"/>
          <p:nvPr/>
        </p:nvSpPr>
        <p:spPr>
          <a:xfrm>
            <a:off x="9735822" y="1762937"/>
            <a:ext cx="625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E71C1A-4421-AC57-3958-78A5C51D7D0A}"/>
              </a:ext>
            </a:extLst>
          </p:cNvPr>
          <p:cNvSpPr txBox="1"/>
          <p:nvPr/>
        </p:nvSpPr>
        <p:spPr>
          <a:xfrm>
            <a:off x="9918193" y="928114"/>
            <a:ext cx="14833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 dirty="0">
                <a:solidFill>
                  <a:schemeClr val="accent1">
                    <a:lumMod val="50000"/>
                  </a:schemeClr>
                </a:solidFill>
              </a:rPr>
              <a:t>タスクの非同期処理</a:t>
            </a:r>
            <a:endParaRPr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954370-3245-53E6-C598-79DC22226019}"/>
              </a:ext>
            </a:extLst>
          </p:cNvPr>
          <p:cNvSpPr/>
          <p:nvPr/>
        </p:nvSpPr>
        <p:spPr>
          <a:xfrm>
            <a:off x="219290" y="3106231"/>
            <a:ext cx="5051957" cy="791145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4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1" y="44950"/>
            <a:ext cx="40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Section 54.2: Asynchronous Executors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4CDD2A-6E3C-2C50-CE0C-EBE0DDD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1" y="756330"/>
            <a:ext cx="5462017" cy="61016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asyncio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concurrent.futures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ThreadPoolExecutor, ProcessPoolExecutor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func(a, b):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time.sleep(4)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a + b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main(loop):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executor = ThreadPoolExecutor(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max_workers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or ProcessPoolExecutor()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result 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loop.run_in_executor(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func,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"world!"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(result)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loop = asyncio.get_event_loop()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# loop.set_default_executor(ProcessPoolExecutor())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task = [main(loop), main(loop), main(loop)]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start_time = time.time()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loop.run_until_complete(asyncio.wait(task))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  print(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"total time cost:"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, time.time()-start_time)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&gt;&gt;&gt;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"Helloworld!"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  # 4s</a:t>
            </a:r>
            <a:r>
              <a:rPr kumimoji="0" lang="ja-JP" altLang="en-US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かかる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&gt;&gt;&gt; total time cost: 4.013566493988037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E4637-3BED-4B87-6DED-734D06F3BF03}"/>
              </a:ext>
            </a:extLst>
          </p:cNvPr>
          <p:cNvSpPr txBox="1"/>
          <p:nvPr/>
        </p:nvSpPr>
        <p:spPr>
          <a:xfrm>
            <a:off x="93471" y="455168"/>
            <a:ext cx="848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asyncio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では、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Executor 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を使用することでタスクを非同期的にスケジュールできる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264BFB-A83C-1550-FFA3-3BC722662D54}"/>
              </a:ext>
            </a:extLst>
          </p:cNvPr>
          <p:cNvSpPr/>
          <p:nvPr/>
        </p:nvSpPr>
        <p:spPr>
          <a:xfrm>
            <a:off x="93471" y="857504"/>
            <a:ext cx="12005058" cy="595553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530A8-936D-2970-5AA4-0BD1584A6A1B}"/>
              </a:ext>
            </a:extLst>
          </p:cNvPr>
          <p:cNvSpPr txBox="1"/>
          <p:nvPr/>
        </p:nvSpPr>
        <p:spPr>
          <a:xfrm>
            <a:off x="5331204" y="1793471"/>
            <a:ext cx="665658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スレッド</a:t>
            </a: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1400" b="1" dirty="0">
                <a:solidFill>
                  <a:schemeClr val="bg1">
                    <a:lumMod val="50000"/>
                  </a:schemeClr>
                </a:solidFill>
              </a:rPr>
              <a:t>プロセッサー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の数が指定されない場合のデフォルト値</a:t>
            </a:r>
            <a:endParaRPr lang="en-US" altLang="ja-JP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ThreadPoolExecutor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：マシンのプロセッサの数に </a:t>
            </a:r>
            <a:r>
              <a:rPr lang="en-US" altLang="ja-JP" sz="1400" b="1" dirty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を掛けたものになる</a:t>
            </a:r>
            <a:endParaRPr lang="en-US" altLang="ja-JP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ProcessPoolExecutor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：マシンのプロセッサの数になる</a:t>
            </a:r>
            <a:endParaRPr lang="en-US" altLang="ja-JP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B5A6C-E40E-17EE-6769-8CBDAE69D0DE}"/>
              </a:ext>
            </a:extLst>
          </p:cNvPr>
          <p:cNvSpPr txBox="1"/>
          <p:nvPr/>
        </p:nvSpPr>
        <p:spPr>
          <a:xfrm>
            <a:off x="5943916" y="2866565"/>
            <a:ext cx="5154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詳細：</a:t>
            </a:r>
            <a:r>
              <a:rPr lang="en-US" altLang="zh-CN" sz="1200" dirty="0" err="1">
                <a:hlinkClick r:id="rId3"/>
              </a:rPr>
              <a:t>concurrent.futures</a:t>
            </a:r>
            <a:r>
              <a:rPr lang="en-US" altLang="zh-CN" sz="1200" dirty="0">
                <a:hlinkClick r:id="rId3"/>
              </a:rPr>
              <a:t> -- </a:t>
            </a:r>
            <a:r>
              <a:rPr lang="zh-CN" altLang="en-US" sz="1200" dirty="0">
                <a:hlinkClick r:id="rId3"/>
              </a:rPr>
              <a:t>並列</a:t>
            </a:r>
            <a:r>
              <a:rPr lang="ja-JP" altLang="en-US" sz="1200" dirty="0">
                <a:hlinkClick r:id="rId3"/>
              </a:rPr>
              <a:t>タスク</a:t>
            </a:r>
            <a:r>
              <a:rPr lang="zh-CN" altLang="en-US" sz="1200" dirty="0">
                <a:hlinkClick r:id="rId3"/>
              </a:rPr>
              <a:t>実行 </a:t>
            </a:r>
            <a:r>
              <a:rPr lang="en-US" altLang="zh-CN" sz="1200" dirty="0">
                <a:hlinkClick r:id="rId3"/>
              </a:rPr>
              <a:t>— Python 3.10.6 </a:t>
            </a:r>
            <a:r>
              <a:rPr lang="ja-JP" altLang="en-US" sz="1200" dirty="0">
                <a:hlinkClick r:id="rId3"/>
              </a:rPr>
              <a:t>ドキュメント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CC7AF9-AEBC-9E68-9D56-02EA1EF7E5F1}"/>
              </a:ext>
            </a:extLst>
          </p:cNvPr>
          <p:cNvSpPr txBox="1"/>
          <p:nvPr/>
        </p:nvSpPr>
        <p:spPr>
          <a:xfrm>
            <a:off x="5639817" y="4593442"/>
            <a:ext cx="6242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Executor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タイプが指定されていない場合、</a:t>
            </a:r>
            <a:endParaRPr lang="en-US" altLang="ja-JP" sz="1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デフォルトで「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ThreadPoolExecutor</a:t>
            </a:r>
            <a:r>
              <a:rPr lang="ja-JP" altLang="en-US" sz="1400" b="1" dirty="0">
                <a:solidFill>
                  <a:schemeClr val="accent1">
                    <a:lumMod val="50000"/>
                  </a:schemeClr>
                </a:solidFill>
              </a:rPr>
              <a:t>」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</a:rPr>
              <a:t>が使用される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135C15-BCB2-8AC3-EA4A-5422A8A1BC4A}"/>
              </a:ext>
            </a:extLst>
          </p:cNvPr>
          <p:cNvSpPr/>
          <p:nvPr/>
        </p:nvSpPr>
        <p:spPr>
          <a:xfrm>
            <a:off x="2267712" y="3332482"/>
            <a:ext cx="1393952" cy="4571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76A6C1-F818-C56D-780B-E2B24D952295}"/>
              </a:ext>
            </a:extLst>
          </p:cNvPr>
          <p:cNvSpPr/>
          <p:nvPr/>
        </p:nvSpPr>
        <p:spPr>
          <a:xfrm>
            <a:off x="2572512" y="3579369"/>
            <a:ext cx="392176" cy="4571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EFFD115-99F8-2056-1C60-DA0E57610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7570" y="1245514"/>
            <a:ext cx="985013" cy="2675129"/>
          </a:xfrm>
          <a:prstGeom prst="curved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DC50D57-D99C-DA3D-2A4B-2A78C3042CEA}"/>
              </a:ext>
            </a:extLst>
          </p:cNvPr>
          <p:cNvCxnSpPr>
            <a:cxnSpLocks/>
            <a:stCxn id="44" idx="2"/>
            <a:endCxn id="40" idx="1"/>
          </p:cNvCxnSpPr>
          <p:nvPr/>
        </p:nvCxnSpPr>
        <p:spPr>
          <a:xfrm rot="16200000" flipH="1">
            <a:off x="3589226" y="2804461"/>
            <a:ext cx="1229964" cy="2871217"/>
          </a:xfrm>
          <a:prstGeom prst="curved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4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1" y="44950"/>
            <a:ext cx="40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54.3: Using UVLoop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7F52E1-B31A-F95B-AD5F-51794AACECF4}"/>
              </a:ext>
            </a:extLst>
          </p:cNvPr>
          <p:cNvSpPr txBox="1"/>
          <p:nvPr/>
        </p:nvSpPr>
        <p:spPr>
          <a:xfrm>
            <a:off x="170688" y="685768"/>
            <a:ext cx="10631424" cy="120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UVL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oop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｜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sz="1600" b="1" dirty="0" err="1">
                <a:solidFill>
                  <a:schemeClr val="accent5">
                    <a:lumMod val="50000"/>
                  </a:schemeClr>
                </a:solidFill>
              </a:rPr>
              <a:t>Cython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で実装され、内部では </a:t>
            </a:r>
            <a:r>
              <a:rPr lang="en-US" altLang="ja-JP" sz="1600" b="1" dirty="0" err="1">
                <a:solidFill>
                  <a:schemeClr val="accent5">
                    <a:lumMod val="50000"/>
                  </a:schemeClr>
                </a:solidFill>
              </a:rPr>
              <a:t>libuv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ライブラリを使用している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Python </a:t>
            </a:r>
            <a:r>
              <a:rPr lang="ja-JP" altLang="en-US" sz="1600" dirty="0"/>
              <a:t>標準ライブラリの</a:t>
            </a:r>
            <a:r>
              <a:rPr lang="en-US" altLang="ja-JP" sz="1600" dirty="0" err="1"/>
              <a:t>asyncio</a:t>
            </a:r>
            <a:r>
              <a:rPr lang="ja-JP" altLang="en-US" sz="1600" dirty="0"/>
              <a:t>イベントループを置き換えるモジュール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/>
              <a:t>非常に高速な処理ができる</a:t>
            </a:r>
            <a:endParaRPr lang="en-US" altLang="ja-JP" sz="1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F762A82-66DC-7C16-963E-F54AC1688B10}"/>
              </a:ext>
            </a:extLst>
          </p:cNvPr>
          <p:cNvSpPr/>
          <p:nvPr/>
        </p:nvSpPr>
        <p:spPr>
          <a:xfrm>
            <a:off x="1719072" y="2839720"/>
            <a:ext cx="3182112" cy="2060448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D6C0D-AA6E-5A71-D64C-D937B17B1753}"/>
              </a:ext>
            </a:extLst>
          </p:cNvPr>
          <p:cNvSpPr txBox="1"/>
          <p:nvPr/>
        </p:nvSpPr>
        <p:spPr>
          <a:xfrm>
            <a:off x="1980184" y="3454445"/>
            <a:ext cx="2659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</a:rPr>
              <a:t>asyncio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accent5">
                    <a:lumMod val="50000"/>
                  </a:schemeClr>
                </a:solidFill>
              </a:rPr>
              <a:t>イベントループ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95F235-D800-0DC9-E55C-0DB263748688}"/>
              </a:ext>
            </a:extLst>
          </p:cNvPr>
          <p:cNvSpPr/>
          <p:nvPr/>
        </p:nvSpPr>
        <p:spPr>
          <a:xfrm>
            <a:off x="7330762" y="2839720"/>
            <a:ext cx="3182112" cy="2060448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F3BCB0-BFD6-696F-B0DE-EBDE94C8DA75}"/>
              </a:ext>
            </a:extLst>
          </p:cNvPr>
          <p:cNvSpPr txBox="1"/>
          <p:nvPr/>
        </p:nvSpPr>
        <p:spPr>
          <a:xfrm>
            <a:off x="7591874" y="3454445"/>
            <a:ext cx="2659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UVLoop</a:t>
            </a:r>
          </a:p>
          <a:p>
            <a:pPr algn="ctr"/>
            <a:r>
              <a:rPr lang="ja-JP" altLang="en-US" sz="2400" b="1" dirty="0">
                <a:solidFill>
                  <a:schemeClr val="accent5">
                    <a:lumMod val="50000"/>
                  </a:schemeClr>
                </a:solidFill>
              </a:rPr>
              <a:t>イベントループ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86D532-DBBB-016F-CFBB-46E37C70E519}"/>
              </a:ext>
            </a:extLst>
          </p:cNvPr>
          <p:cNvCxnSpPr/>
          <p:nvPr/>
        </p:nvCxnSpPr>
        <p:spPr>
          <a:xfrm>
            <a:off x="5075936" y="3869943"/>
            <a:ext cx="21092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C9B0DAB-6CDD-2D2A-5340-6A82E0944CC0}"/>
              </a:ext>
            </a:extLst>
          </p:cNvPr>
          <p:cNvSpPr txBox="1"/>
          <p:nvPr/>
        </p:nvSpPr>
        <p:spPr>
          <a:xfrm>
            <a:off x="5441696" y="3454445"/>
            <a:ext cx="137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置き換える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84FBD4-FA13-E446-6DB7-BDEDE2F1F8F2}"/>
              </a:ext>
            </a:extLst>
          </p:cNvPr>
          <p:cNvSpPr txBox="1"/>
          <p:nvPr/>
        </p:nvSpPr>
        <p:spPr>
          <a:xfrm>
            <a:off x="4966208" y="3962276"/>
            <a:ext cx="2462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2 </a:t>
            </a:r>
            <a:r>
              <a:rPr lang="ja-JP" altLang="en-US" sz="1800" dirty="0"/>
              <a:t>～ </a:t>
            </a:r>
            <a:r>
              <a:rPr lang="en-US" altLang="ja-JP" sz="1800" dirty="0"/>
              <a:t>4 </a:t>
            </a:r>
            <a:r>
              <a:rPr lang="ja-JP" altLang="en-US" sz="1800" dirty="0"/>
              <a:t>倍高速化できる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F3CF86-5940-8946-F0E2-A3BA05FE59B0}"/>
              </a:ext>
            </a:extLst>
          </p:cNvPr>
          <p:cNvSpPr/>
          <p:nvPr/>
        </p:nvSpPr>
        <p:spPr>
          <a:xfrm>
            <a:off x="800608" y="2381506"/>
            <a:ext cx="10631424" cy="303987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48C826-FF60-4ECF-C7DA-F5D7D4EB6FFB}"/>
              </a:ext>
            </a:extLst>
          </p:cNvPr>
          <p:cNvSpPr txBox="1"/>
          <p:nvPr/>
        </p:nvSpPr>
        <p:spPr>
          <a:xfrm>
            <a:off x="7136384" y="1133566"/>
            <a:ext cx="4620768" cy="38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＃非同期関数はイベントループの中に実行される</a:t>
            </a:r>
            <a:endParaRPr lang="en-US" altLang="ja-JP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9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2FE2E622-A8D8-765C-8899-7671DCAB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" y="3876286"/>
            <a:ext cx="11492992" cy="2960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uvloop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 = asyncio.get_event_loop()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(loop)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asyncio.set_event_loop(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uvloop.new_event_loop()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 = asyncio.get_event_loop()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(loop)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93471" y="44950"/>
            <a:ext cx="404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54.3: Using UVLoop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7F52E1-B31A-F95B-AD5F-51794AACECF4}"/>
              </a:ext>
            </a:extLst>
          </p:cNvPr>
          <p:cNvSpPr txBox="1"/>
          <p:nvPr/>
        </p:nvSpPr>
        <p:spPr>
          <a:xfrm>
            <a:off x="170688" y="409416"/>
            <a:ext cx="10631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UVL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oop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を使用する方法｜</a:t>
            </a:r>
            <a:r>
              <a:rPr lang="en-US" altLang="ja-JP" sz="1600" dirty="0"/>
              <a:t>Linux</a:t>
            </a:r>
            <a:r>
              <a:rPr lang="ja-JP" altLang="en-US" sz="1600" dirty="0"/>
              <a:t>のみ使える</a:t>
            </a:r>
            <a:r>
              <a:rPr lang="ja-JP" altLang="en-US" sz="1400" dirty="0"/>
              <a:t>（「</a:t>
            </a:r>
            <a:r>
              <a:rPr lang="zh-CN" altLang="en-US" sz="1400" dirty="0"/>
              <a:t>pip install uvloop </a:t>
            </a:r>
            <a:r>
              <a:rPr lang="ja-JP" altLang="en-US" sz="1400" dirty="0"/>
              <a:t>」</a:t>
            </a:r>
            <a:r>
              <a:rPr lang="zh-CN" altLang="en-US" sz="1400" dirty="0"/>
              <a:t>でインストール</a:t>
            </a:r>
            <a:r>
              <a:rPr lang="ja-JP" altLang="en-US" sz="1400" dirty="0"/>
              <a:t>）</a:t>
            </a:r>
            <a:endParaRPr lang="zh-CN" alt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42CE1B-1DFB-01EC-E181-52903D45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" y="811338"/>
            <a:ext cx="5653024" cy="2960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uvloop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 = asyncio.get_event_loop()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(loop)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asyncio.set_event_loop_policy(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uvloop.EventLoopPolicy()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loop = asyncio.get_event_loop()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(loop)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50F5E-AE64-E950-36E6-C4B6A1A6B40C}"/>
              </a:ext>
            </a:extLst>
          </p:cNvPr>
          <p:cNvSpPr/>
          <p:nvPr/>
        </p:nvSpPr>
        <p:spPr>
          <a:xfrm>
            <a:off x="93471" y="893201"/>
            <a:ext cx="12005058" cy="294321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550939-7C7E-1352-211E-394E1194E226}"/>
              </a:ext>
            </a:extLst>
          </p:cNvPr>
          <p:cNvSpPr/>
          <p:nvPr/>
        </p:nvSpPr>
        <p:spPr>
          <a:xfrm>
            <a:off x="93471" y="3925824"/>
            <a:ext cx="12005058" cy="28872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F4BDB6C-CD7A-BE3E-874C-98761FA3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95A7F7-17FB-2510-BE9E-C781E669E615}"/>
              </a:ext>
            </a:extLst>
          </p:cNvPr>
          <p:cNvSpPr txBox="1"/>
          <p:nvPr/>
        </p:nvSpPr>
        <p:spPr>
          <a:xfrm>
            <a:off x="5282184" y="1843820"/>
            <a:ext cx="2523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55F703-C838-779B-47B4-3A0831EF4151}"/>
              </a:ext>
            </a:extLst>
          </p:cNvPr>
          <p:cNvSpPr txBox="1"/>
          <p:nvPr/>
        </p:nvSpPr>
        <p:spPr>
          <a:xfrm>
            <a:off x="5282184" y="2134163"/>
            <a:ext cx="5965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 &lt;_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UnixSelectorEventLoop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running=False closed=False debug=False&gt;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6869DB-7220-56EF-6CE4-E8376EBAFDCB}"/>
              </a:ext>
            </a:extLst>
          </p:cNvPr>
          <p:cNvSpPr txBox="1"/>
          <p:nvPr/>
        </p:nvSpPr>
        <p:spPr>
          <a:xfrm>
            <a:off x="5282184" y="2831053"/>
            <a:ext cx="394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asyncio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イベントループのポリシーを変更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D02380-8F4B-771C-4938-C47BC9066331}"/>
              </a:ext>
            </a:extLst>
          </p:cNvPr>
          <p:cNvSpPr txBox="1"/>
          <p:nvPr/>
        </p:nvSpPr>
        <p:spPr>
          <a:xfrm>
            <a:off x="5282184" y="3131980"/>
            <a:ext cx="394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D76C51-2CAD-78F3-0F2E-ABDB701D663A}"/>
              </a:ext>
            </a:extLst>
          </p:cNvPr>
          <p:cNvSpPr txBox="1"/>
          <p:nvPr/>
        </p:nvSpPr>
        <p:spPr>
          <a:xfrm>
            <a:off x="5282184" y="3422973"/>
            <a:ext cx="5965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&lt;&lt;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uvloop.Loop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running=False closed=False debug=False&gt;&gt;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AAE309-8744-EEF4-D381-7338D0D80199}"/>
              </a:ext>
            </a:extLst>
          </p:cNvPr>
          <p:cNvSpPr txBox="1"/>
          <p:nvPr/>
        </p:nvSpPr>
        <p:spPr>
          <a:xfrm>
            <a:off x="5282184" y="4870657"/>
            <a:ext cx="2523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EFAFE2-CAFA-1FFC-D0C5-DF7026F86F40}"/>
              </a:ext>
            </a:extLst>
          </p:cNvPr>
          <p:cNvSpPr txBox="1"/>
          <p:nvPr/>
        </p:nvSpPr>
        <p:spPr>
          <a:xfrm>
            <a:off x="5282184" y="5210578"/>
            <a:ext cx="5965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&lt;_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UnixSelectorEventLoop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running=False closed=False debug=False&gt;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AFED12-6273-D3FD-B399-F2A2D2BF04E0}"/>
              </a:ext>
            </a:extLst>
          </p:cNvPr>
          <p:cNvSpPr txBox="1"/>
          <p:nvPr/>
        </p:nvSpPr>
        <p:spPr>
          <a:xfrm>
            <a:off x="5282184" y="5880978"/>
            <a:ext cx="394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asyncio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uvloop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に設置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69572C-B7BC-E3C4-F5CF-60EC899A5D56}"/>
              </a:ext>
            </a:extLst>
          </p:cNvPr>
          <p:cNvSpPr txBox="1"/>
          <p:nvPr/>
        </p:nvSpPr>
        <p:spPr>
          <a:xfrm>
            <a:off x="5282184" y="6188755"/>
            <a:ext cx="394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BBFED6-83C7-4395-173B-4346B5B2CD5C}"/>
              </a:ext>
            </a:extLst>
          </p:cNvPr>
          <p:cNvSpPr txBox="1"/>
          <p:nvPr/>
        </p:nvSpPr>
        <p:spPr>
          <a:xfrm>
            <a:off x="5282184" y="6476872"/>
            <a:ext cx="5965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&gt;&gt;&gt; &lt;&lt;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</a:rPr>
              <a:t>uvloop.Loop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</a:rPr>
              <a:t> running=False closed=False debug=False&gt;&gt;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3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492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54.4: Synchronization Primitive: Event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49DADD-4CD7-9D1F-FE8E-BC48807B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63F124-FCB9-052C-640A-DB247AF02ED8}"/>
              </a:ext>
            </a:extLst>
          </p:cNvPr>
          <p:cNvSpPr txBox="1"/>
          <p:nvPr/>
        </p:nvSpPr>
        <p:spPr>
          <a:xfrm>
            <a:off x="92365" y="571238"/>
            <a:ext cx="12005058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Event を使用して複数の</a:t>
            </a:r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非同期関数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のスケジュールを同期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する｜</a:t>
            </a:r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Event.wait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(), </a:t>
            </a:r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Event.set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ランニング レースで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の信号拳銃の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ようなもの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055214-BF7D-316B-1A8C-996E6A41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D6A274-23A4-B1A2-7A11-E5715B64BF6C}"/>
              </a:ext>
            </a:extLst>
          </p:cNvPr>
          <p:cNvSpPr/>
          <p:nvPr/>
        </p:nvSpPr>
        <p:spPr>
          <a:xfrm>
            <a:off x="92365" y="1710944"/>
            <a:ext cx="12005058" cy="499059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7C8E0C-F0DA-B62C-7787-92FA61623A6F}"/>
              </a:ext>
            </a:extLst>
          </p:cNvPr>
          <p:cNvCxnSpPr/>
          <p:nvPr/>
        </p:nvCxnSpPr>
        <p:spPr>
          <a:xfrm>
            <a:off x="719328" y="5742432"/>
            <a:ext cx="108061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BECF77-36CC-681C-00D5-B36F71766798}"/>
              </a:ext>
            </a:extLst>
          </p:cNvPr>
          <p:cNvSpPr txBox="1"/>
          <p:nvPr/>
        </p:nvSpPr>
        <p:spPr>
          <a:xfrm>
            <a:off x="10879328" y="5815830"/>
            <a:ext cx="64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時間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5EF0AB6-36E5-038B-2076-EAF8A5F75D6E}"/>
              </a:ext>
            </a:extLst>
          </p:cNvPr>
          <p:cNvSpPr/>
          <p:nvPr/>
        </p:nvSpPr>
        <p:spPr>
          <a:xfrm>
            <a:off x="1616739" y="2222514"/>
            <a:ext cx="1629664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2478D-D3B4-2132-5C3D-64CB0841504E}"/>
              </a:ext>
            </a:extLst>
          </p:cNvPr>
          <p:cNvSpPr/>
          <p:nvPr/>
        </p:nvSpPr>
        <p:spPr>
          <a:xfrm>
            <a:off x="3246403" y="3097034"/>
            <a:ext cx="1479296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E01C5F5-6775-BC63-7868-762B17DC2C29}"/>
              </a:ext>
            </a:extLst>
          </p:cNvPr>
          <p:cNvSpPr/>
          <p:nvPr/>
        </p:nvSpPr>
        <p:spPr>
          <a:xfrm>
            <a:off x="4725699" y="3930667"/>
            <a:ext cx="1162304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08EBD5-DC02-92C2-25F1-6F68F2F52417}"/>
              </a:ext>
            </a:extLst>
          </p:cNvPr>
          <p:cNvSpPr/>
          <p:nvPr/>
        </p:nvSpPr>
        <p:spPr>
          <a:xfrm>
            <a:off x="5400423" y="4764300"/>
            <a:ext cx="926492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3E2CE4D-CFDD-290D-0B62-FFFCC47D49F0}"/>
              </a:ext>
            </a:extLst>
          </p:cNvPr>
          <p:cNvSpPr/>
          <p:nvPr/>
        </p:nvSpPr>
        <p:spPr>
          <a:xfrm>
            <a:off x="8251218" y="2222514"/>
            <a:ext cx="1637225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577C5A-339A-8DCA-87DB-FD3C64E58629}"/>
              </a:ext>
            </a:extLst>
          </p:cNvPr>
          <p:cNvSpPr/>
          <p:nvPr/>
        </p:nvSpPr>
        <p:spPr>
          <a:xfrm>
            <a:off x="8251218" y="3085244"/>
            <a:ext cx="2189197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68B5AAF-24EE-ED5C-891F-BD4E300FC1CE}"/>
              </a:ext>
            </a:extLst>
          </p:cNvPr>
          <p:cNvSpPr/>
          <p:nvPr/>
        </p:nvSpPr>
        <p:spPr>
          <a:xfrm>
            <a:off x="8251219" y="3918877"/>
            <a:ext cx="1234158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28233EB-BD2F-148B-917C-9A0A4FF5A84E}"/>
              </a:ext>
            </a:extLst>
          </p:cNvPr>
          <p:cNvSpPr/>
          <p:nvPr/>
        </p:nvSpPr>
        <p:spPr>
          <a:xfrm>
            <a:off x="8251219" y="4764299"/>
            <a:ext cx="1994126" cy="41858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実行中</a:t>
            </a:r>
            <a:endParaRPr lang="zh-CN" altLang="en-US" b="1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D6C08E-21A5-2E96-29BB-1708F29BFDB5}"/>
              </a:ext>
            </a:extLst>
          </p:cNvPr>
          <p:cNvCxnSpPr>
            <a:cxnSpLocks/>
            <a:stCxn id="31" idx="0"/>
            <a:endCxn id="37" idx="0"/>
          </p:cNvCxnSpPr>
          <p:nvPr/>
        </p:nvCxnSpPr>
        <p:spPr>
          <a:xfrm>
            <a:off x="2431571" y="2222514"/>
            <a:ext cx="66382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8A43AE5-69C2-D8DD-02C5-2A2169BECED4}"/>
              </a:ext>
            </a:extLst>
          </p:cNvPr>
          <p:cNvCxnSpPr>
            <a:cxnSpLocks/>
            <a:stCxn id="31" idx="2"/>
            <a:endCxn id="37" idx="2"/>
          </p:cNvCxnSpPr>
          <p:nvPr/>
        </p:nvCxnSpPr>
        <p:spPr>
          <a:xfrm>
            <a:off x="2431571" y="2641097"/>
            <a:ext cx="66382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900E28-038D-BDAC-8E7B-14501C04FDA4}"/>
              </a:ext>
            </a:extLst>
          </p:cNvPr>
          <p:cNvCxnSpPr>
            <a:cxnSpLocks/>
            <a:stCxn id="32" idx="0"/>
            <a:endCxn id="38" idx="0"/>
          </p:cNvCxnSpPr>
          <p:nvPr/>
        </p:nvCxnSpPr>
        <p:spPr>
          <a:xfrm flipV="1">
            <a:off x="3986051" y="3085244"/>
            <a:ext cx="5359766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F75DCA2-0AEB-1F0B-5BFE-6264DE9CB5B6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V="1">
            <a:off x="3986051" y="3503827"/>
            <a:ext cx="5359766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A7219F9-CFC2-2964-1E29-4EDBD3A67EE9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flipV="1">
            <a:off x="5306851" y="3918877"/>
            <a:ext cx="3561447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9022FEC-705A-CEA2-951B-C7004A55AB7E}"/>
              </a:ext>
            </a:extLst>
          </p:cNvPr>
          <p:cNvCxnSpPr>
            <a:cxnSpLocks/>
            <a:stCxn id="33" idx="2"/>
            <a:endCxn id="39" idx="2"/>
          </p:cNvCxnSpPr>
          <p:nvPr/>
        </p:nvCxnSpPr>
        <p:spPr>
          <a:xfrm flipV="1">
            <a:off x="5306851" y="4337460"/>
            <a:ext cx="3561447" cy="117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3D94A1E-46EE-8472-E216-32EBBA3A581F}"/>
              </a:ext>
            </a:extLst>
          </p:cNvPr>
          <p:cNvCxnSpPr>
            <a:cxnSpLocks/>
            <a:stCxn id="34" idx="0"/>
            <a:endCxn id="40" idx="0"/>
          </p:cNvCxnSpPr>
          <p:nvPr/>
        </p:nvCxnSpPr>
        <p:spPr>
          <a:xfrm flipV="1">
            <a:off x="5863669" y="4764299"/>
            <a:ext cx="3384613" cy="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4855532-39A8-AB84-D48B-A774065B56C7}"/>
              </a:ext>
            </a:extLst>
          </p:cNvPr>
          <p:cNvCxnSpPr>
            <a:cxnSpLocks/>
            <a:stCxn id="34" idx="2"/>
            <a:endCxn id="40" idx="2"/>
          </p:cNvCxnSpPr>
          <p:nvPr/>
        </p:nvCxnSpPr>
        <p:spPr>
          <a:xfrm flipV="1">
            <a:off x="5863669" y="5182882"/>
            <a:ext cx="3384613" cy="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E8CB5C5-91A3-CDDA-B2DA-C85318FA34E7}"/>
              </a:ext>
            </a:extLst>
          </p:cNvPr>
          <p:cNvCxnSpPr>
            <a:cxnSpLocks/>
          </p:cNvCxnSpPr>
          <p:nvPr/>
        </p:nvCxnSpPr>
        <p:spPr>
          <a:xfrm flipV="1">
            <a:off x="8107680" y="5596128"/>
            <a:ext cx="0" cy="337312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DD2FAB1-0E80-EA44-04A2-487B9A60E8A3}"/>
              </a:ext>
            </a:extLst>
          </p:cNvPr>
          <p:cNvSpPr txBox="1"/>
          <p:nvPr/>
        </p:nvSpPr>
        <p:spPr>
          <a:xfrm>
            <a:off x="3318171" y="2241245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Event.wait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5BA369-6FA2-2647-4778-B9BAA747AEF5}"/>
              </a:ext>
            </a:extLst>
          </p:cNvPr>
          <p:cNvCxnSpPr/>
          <p:nvPr/>
        </p:nvCxnSpPr>
        <p:spPr>
          <a:xfrm flipV="1">
            <a:off x="8107680" y="2052320"/>
            <a:ext cx="0" cy="345033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2163D38-2827-2D11-D8CE-5288812367DD}"/>
              </a:ext>
            </a:extLst>
          </p:cNvPr>
          <p:cNvSpPr txBox="1"/>
          <p:nvPr/>
        </p:nvSpPr>
        <p:spPr>
          <a:xfrm>
            <a:off x="4748514" y="3109869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Event.wait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FF3D3A2-EBF9-0E9D-6F7F-D7E27C504B01}"/>
              </a:ext>
            </a:extLst>
          </p:cNvPr>
          <p:cNvSpPr txBox="1"/>
          <p:nvPr/>
        </p:nvSpPr>
        <p:spPr>
          <a:xfrm>
            <a:off x="5917552" y="3952623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Event.wait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52335FE-8556-E48B-B5A0-0556BB28460A}"/>
              </a:ext>
            </a:extLst>
          </p:cNvPr>
          <p:cNvSpPr txBox="1"/>
          <p:nvPr/>
        </p:nvSpPr>
        <p:spPr>
          <a:xfrm>
            <a:off x="6362573" y="4788772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5">
                    <a:lumMod val="50000"/>
                  </a:schemeClr>
                </a:solidFill>
              </a:rPr>
              <a:t>Event.wait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C76AC8-04C2-EBDC-8588-5104BBABB3BF}"/>
              </a:ext>
            </a:extLst>
          </p:cNvPr>
          <p:cNvSpPr txBox="1"/>
          <p:nvPr/>
        </p:nvSpPr>
        <p:spPr>
          <a:xfrm>
            <a:off x="6948887" y="5882533"/>
            <a:ext cx="2317586" cy="705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1400" b="1" dirty="0" err="1">
                <a:solidFill>
                  <a:srgbClr val="FF0066"/>
                </a:solidFill>
              </a:rPr>
              <a:t>Event.set</a:t>
            </a:r>
            <a:r>
              <a:rPr lang="en-US" altLang="ja-JP" sz="1400" b="1" dirty="0">
                <a:solidFill>
                  <a:srgbClr val="FF0066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ja-JP" altLang="en-US" sz="1400" b="1" dirty="0">
                <a:solidFill>
                  <a:srgbClr val="FF0066"/>
                </a:solidFill>
              </a:rPr>
              <a:t>イベントを開始させる信号</a:t>
            </a:r>
            <a:endParaRPr lang="en-US" altLang="ja-JP" sz="1400" b="1" dirty="0">
              <a:solidFill>
                <a:srgbClr val="FF0066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414D28C-C0AD-0D84-1302-5AD6A66E7CA1}"/>
              </a:ext>
            </a:extLst>
          </p:cNvPr>
          <p:cNvSpPr txBox="1"/>
          <p:nvPr/>
        </p:nvSpPr>
        <p:spPr>
          <a:xfrm>
            <a:off x="10589027" y="3085244"/>
            <a:ext cx="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完了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7FB5A1-0CBC-B8EA-6863-891E29761048}"/>
              </a:ext>
            </a:extLst>
          </p:cNvPr>
          <p:cNvSpPr txBox="1"/>
          <p:nvPr/>
        </p:nvSpPr>
        <p:spPr>
          <a:xfrm>
            <a:off x="10554063" y="2219068"/>
            <a:ext cx="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完了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0090BE5-D51B-9EDC-B1AF-DAB7925EA11E}"/>
              </a:ext>
            </a:extLst>
          </p:cNvPr>
          <p:cNvSpPr txBox="1"/>
          <p:nvPr/>
        </p:nvSpPr>
        <p:spPr>
          <a:xfrm>
            <a:off x="10589027" y="3917748"/>
            <a:ext cx="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完了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016981E-E7DD-4188-2910-2DBB911843EA}"/>
              </a:ext>
            </a:extLst>
          </p:cNvPr>
          <p:cNvSpPr txBox="1"/>
          <p:nvPr/>
        </p:nvSpPr>
        <p:spPr>
          <a:xfrm>
            <a:off x="10589027" y="4783329"/>
            <a:ext cx="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完了</a:t>
            </a: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75AD394-5DE2-E027-46A4-B961D17CDFE6}"/>
              </a:ext>
            </a:extLst>
          </p:cNvPr>
          <p:cNvSpPr txBox="1"/>
          <p:nvPr/>
        </p:nvSpPr>
        <p:spPr>
          <a:xfrm>
            <a:off x="415871" y="2268295"/>
            <a:ext cx="113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タスク１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4F8C3A0-9774-B7E3-2FA7-E9A50402C301}"/>
              </a:ext>
            </a:extLst>
          </p:cNvPr>
          <p:cNvSpPr txBox="1"/>
          <p:nvPr/>
        </p:nvSpPr>
        <p:spPr>
          <a:xfrm>
            <a:off x="422287" y="3134250"/>
            <a:ext cx="113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chemeClr val="accent5">
                    <a:lumMod val="50000"/>
                  </a:schemeClr>
                </a:solidFill>
              </a:rPr>
              <a:t>タスク２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288C81E-0E1A-C413-F34B-8CA02BE21C1F}"/>
              </a:ext>
            </a:extLst>
          </p:cNvPr>
          <p:cNvSpPr txBox="1"/>
          <p:nvPr/>
        </p:nvSpPr>
        <p:spPr>
          <a:xfrm>
            <a:off x="422287" y="3951443"/>
            <a:ext cx="113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chemeClr val="accent5">
                    <a:lumMod val="50000"/>
                  </a:schemeClr>
                </a:solidFill>
              </a:rPr>
              <a:t>タスク３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745377-184A-E91D-7C88-D6C8F1D92B0A}"/>
              </a:ext>
            </a:extLst>
          </p:cNvPr>
          <p:cNvSpPr txBox="1"/>
          <p:nvPr/>
        </p:nvSpPr>
        <p:spPr>
          <a:xfrm>
            <a:off x="423321" y="4783329"/>
            <a:ext cx="113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タスク４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A37954-061C-4739-908F-520B360B583C}"/>
              </a:ext>
            </a:extLst>
          </p:cNvPr>
          <p:cNvCxnSpPr>
            <a:cxnSpLocks/>
          </p:cNvCxnSpPr>
          <p:nvPr/>
        </p:nvCxnSpPr>
        <p:spPr>
          <a:xfrm>
            <a:off x="138176" y="455168"/>
            <a:ext cx="11797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6C990-A638-4901-985E-C0C233C19153}"/>
              </a:ext>
            </a:extLst>
          </p:cNvPr>
          <p:cNvSpPr txBox="1"/>
          <p:nvPr/>
        </p:nvSpPr>
        <p:spPr>
          <a:xfrm>
            <a:off x="106231" y="44950"/>
            <a:ext cx="492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Yu Mincho Demibold" panose="02020600000000000000" pitchFamily="18" charset="-128"/>
                <a:cs typeface="Times New Roman" panose="02020603050405020304" pitchFamily="18" charset="0"/>
              </a:rPr>
              <a:t>Section 54.4: Synchronization Primitive: Event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B772E5-36EC-A007-0178-FEB2CC24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22" y="977581"/>
            <a:ext cx="1158461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asyncio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functools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(event):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'EVENT SET'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event.set()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consumer_a(event):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consumer_name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'Consumer A'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'{} waiting'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.format(consumer_name))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event.wait()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'{} triggered'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.format(consumer_name))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consumer_b(event):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consumer_name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‘Consumer B’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‘{} waiting’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.format(consumer_name))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await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event.wait()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‘{} triggered’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.format(consumer_name))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 =asyncio.Event()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asyncio.wait([consumer_a(event), consumer_b(event)])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event_loop = asyncio.get_event_loop()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event_start_signal = functools.partial(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event)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event_loop.call_later(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delay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=event_start_signal)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en-US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event_loop.run_until_complete(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&gt;&gt;&gt; Consumer B waiting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&gt;&gt;&gt; Consumer A waiting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　</a:t>
            </a:r>
            <a:endParaRPr lang="en-US" altLang="zh-CN" sz="1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&gt;&gt;&gt; EVENT SET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&gt;&gt;&gt; Consumer B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&gt;&gt;&gt; Consumer A triggered</a:t>
            </a:r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ja-JP" altLang="en-US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　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F145D2-0567-E535-70F2-C577AD8FBC70}"/>
              </a:ext>
            </a:extLst>
          </p:cNvPr>
          <p:cNvSpPr/>
          <p:nvPr/>
        </p:nvSpPr>
        <p:spPr>
          <a:xfrm>
            <a:off x="93471" y="959104"/>
            <a:ext cx="11960353" cy="585393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49DADD-4CD7-9D1F-FE8E-BC48807B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63F124-FCB9-052C-640A-DB247AF02ED8}"/>
              </a:ext>
            </a:extLst>
          </p:cNvPr>
          <p:cNvSpPr txBox="1"/>
          <p:nvPr/>
        </p:nvSpPr>
        <p:spPr>
          <a:xfrm>
            <a:off x="92365" y="522470"/>
            <a:ext cx="1200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Event を使用して複数の</a:t>
            </a:r>
            <a:r>
              <a:rPr lang="ja-JP" altLang="en-US" sz="1800" b="1" dirty="0">
                <a:solidFill>
                  <a:schemeClr val="accent1">
                    <a:lumMod val="50000"/>
                  </a:schemeClr>
                </a:solidFill>
              </a:rPr>
              <a:t>非同期関数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のスケジュールを同期</a:t>
            </a:r>
            <a:r>
              <a:rPr lang="ja-JP" altLang="en-US" b="1" dirty="0">
                <a:solidFill>
                  <a:schemeClr val="accent5">
                    <a:lumMod val="50000"/>
                  </a:schemeClr>
                </a:solidFill>
              </a:rPr>
              <a:t>する｜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 Eventはランニング レースで発砲された銃のようなもの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055214-BF7D-316B-1A8C-996E6A41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CE9351-EAF2-11AE-A604-F5B5E5419AB6}"/>
              </a:ext>
            </a:extLst>
          </p:cNvPr>
          <p:cNvSpPr txBox="1"/>
          <p:nvPr/>
        </p:nvSpPr>
        <p:spPr>
          <a:xfrm>
            <a:off x="4799584" y="1943872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イベントを開始させる信号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8B996C-D26A-19DA-22A6-201393600BF0}"/>
              </a:ext>
            </a:extLst>
          </p:cNvPr>
          <p:cNvSpPr txBox="1"/>
          <p:nvPr/>
        </p:nvSpPr>
        <p:spPr>
          <a:xfrm>
            <a:off x="4799584" y="2825218"/>
            <a:ext cx="601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イベントを開始させる信号を待つ、関数がここで実行されると待機する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C859D9-8F1F-D232-EADB-AA338EE9C6D4}"/>
              </a:ext>
            </a:extLst>
          </p:cNvPr>
          <p:cNvSpPr txBox="1"/>
          <p:nvPr/>
        </p:nvSpPr>
        <p:spPr>
          <a:xfrm>
            <a:off x="4799584" y="3937781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イベントを開始させる信号を待つ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ABA67-D161-D05B-2CDF-20E60E55292F}"/>
              </a:ext>
            </a:extLst>
          </p:cNvPr>
          <p:cNvSpPr txBox="1"/>
          <p:nvPr/>
        </p:nvSpPr>
        <p:spPr>
          <a:xfrm>
            <a:off x="4799584" y="3019942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イベントを開始させる信号を受信した後、実行される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6EB1F1-85FB-21A3-0CFD-594764AB93AF}"/>
              </a:ext>
            </a:extLst>
          </p:cNvPr>
          <p:cNvSpPr txBox="1"/>
          <p:nvPr/>
        </p:nvSpPr>
        <p:spPr>
          <a:xfrm>
            <a:off x="4799584" y="4116973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イベントを開始させる信号を受信した後、実行される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D09AB8-ED31-C4DA-99B6-1920073D678A}"/>
              </a:ext>
            </a:extLst>
          </p:cNvPr>
          <p:cNvSpPr txBox="1"/>
          <p:nvPr/>
        </p:nvSpPr>
        <p:spPr>
          <a:xfrm>
            <a:off x="4799584" y="4498630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イベントを作る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753A0-FCC7-610F-3E79-6FFBF68B6B6C}"/>
              </a:ext>
            </a:extLst>
          </p:cNvPr>
          <p:cNvSpPr txBox="1"/>
          <p:nvPr/>
        </p:nvSpPr>
        <p:spPr>
          <a:xfrm>
            <a:off x="4799584" y="4681587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タスクを作る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C9FF67-59BA-55C7-E018-5F30C632369F}"/>
              </a:ext>
            </a:extLst>
          </p:cNvPr>
          <p:cNvSpPr txBox="1"/>
          <p:nvPr/>
        </p:nvSpPr>
        <p:spPr>
          <a:xfrm>
            <a:off x="4799584" y="4861408"/>
            <a:ext cx="416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イベントループを取得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65DFE6-0B83-48E5-4EFB-FAA4E94481C2}"/>
              </a:ext>
            </a:extLst>
          </p:cNvPr>
          <p:cNvSpPr txBox="1"/>
          <p:nvPr/>
        </p:nvSpPr>
        <p:spPr>
          <a:xfrm>
            <a:off x="4799584" y="5036835"/>
            <a:ext cx="7051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関数とイベントをまとめて、新しい呼び出し可能オブジェクト「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event_start_signal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」を作る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9AF4D7-27F5-A56F-54D2-5623B112DA95}"/>
              </a:ext>
            </a:extLst>
          </p:cNvPr>
          <p:cNvSpPr txBox="1"/>
          <p:nvPr/>
        </p:nvSpPr>
        <p:spPr>
          <a:xfrm>
            <a:off x="4799584" y="5219792"/>
            <a:ext cx="7051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少し待ってから「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event_start_signal</a:t>
            </a: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」がイベントループ内の非同期関数に送信される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B55D8F-229A-70F0-1E29-7967AE656BAF}"/>
              </a:ext>
            </a:extLst>
          </p:cNvPr>
          <p:cNvSpPr txBox="1"/>
          <p:nvPr/>
        </p:nvSpPr>
        <p:spPr>
          <a:xfrm>
            <a:off x="4799584" y="5425593"/>
            <a:ext cx="7051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タスクが完了するまで実行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D323EF-BAD5-3154-D0F4-862F2E098953}"/>
              </a:ext>
            </a:extLst>
          </p:cNvPr>
          <p:cNvSpPr txBox="1"/>
          <p:nvPr/>
        </p:nvSpPr>
        <p:spPr>
          <a:xfrm>
            <a:off x="2411128" y="5769894"/>
            <a:ext cx="5025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 B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 は「</a:t>
            </a:r>
            <a:r>
              <a: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event_start_signal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を待っている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B44D5B-A100-5399-475C-CFB375E8C2B5}"/>
              </a:ext>
            </a:extLst>
          </p:cNvPr>
          <p:cNvSpPr txBox="1"/>
          <p:nvPr/>
        </p:nvSpPr>
        <p:spPr>
          <a:xfrm>
            <a:off x="2411128" y="5952851"/>
            <a:ext cx="5411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 A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 は「</a:t>
            </a:r>
            <a:r>
              <a: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event_start_signal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を待っている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C5CB5B-0105-6093-1B0F-7B015106F1D1}"/>
              </a:ext>
            </a:extLst>
          </p:cNvPr>
          <p:cNvSpPr txBox="1"/>
          <p:nvPr/>
        </p:nvSpPr>
        <p:spPr>
          <a:xfrm>
            <a:off x="2411128" y="6132672"/>
            <a:ext cx="4611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zh-CN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event_start_signal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が各非同期関数に送信された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A8A7FE-A9E5-9193-2076-16494BFCE049}"/>
              </a:ext>
            </a:extLst>
          </p:cNvPr>
          <p:cNvSpPr txBox="1"/>
          <p:nvPr/>
        </p:nvSpPr>
        <p:spPr>
          <a:xfrm>
            <a:off x="2411128" y="6335530"/>
            <a:ext cx="4611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 B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が引き起こされた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63F2E5-07E3-88ED-00EE-9E54D9CCC4C2}"/>
              </a:ext>
            </a:extLst>
          </p:cNvPr>
          <p:cNvSpPr txBox="1"/>
          <p:nvPr/>
        </p:nvSpPr>
        <p:spPr>
          <a:xfrm>
            <a:off x="2411128" y="6512740"/>
            <a:ext cx="4611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 A</a:t>
            </a:r>
            <a:r>
              <a: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が引き起こされた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257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raido">
      <a:majorFont>
        <a:latin typeface="Times New Roman"/>
        <a:ea typeface="Yu Mincho"/>
        <a:cs typeface=""/>
      </a:majorFont>
      <a:minorFont>
        <a:latin typeface="Times New Roman"/>
        <a:ea typeface="Yu Minch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>
    <a:spDef>
      <a:spPr>
        <a:ln w="28575">
          <a:solidFill>
            <a:schemeClr val="tx1"/>
          </a:solidFill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23941</TotalTime>
  <Words>6304</Words>
  <Application>Microsoft Office PowerPoint</Application>
  <PresentationFormat>宽屏</PresentationFormat>
  <Paragraphs>554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 Unicode MS</vt:lpstr>
      <vt:lpstr>Helvetica Neue</vt:lpstr>
      <vt:lpstr>MS Gothic</vt:lpstr>
      <vt:lpstr>MS PGothic</vt:lpstr>
      <vt:lpstr>YakuHanJPs</vt:lpstr>
      <vt:lpstr>Yu Mincho</vt:lpstr>
      <vt:lpstr>等线</vt:lpstr>
      <vt:lpstr>Arial</vt:lpstr>
      <vt:lpstr>Arial</vt:lpstr>
      <vt:lpstr>Calibri</vt:lpstr>
      <vt:lpstr>Georgia</vt:lpstr>
      <vt:lpstr>Times New Roman</vt:lpstr>
      <vt:lpstr>Wingdings</vt:lpstr>
      <vt:lpstr>Wingdings 2</vt:lpstr>
      <vt:lpstr>Office 主题​​</vt:lpstr>
      <vt:lpstr>アーバン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Suuuu uuuuu</dc:creator>
  <cp:lastModifiedBy>蘇　浩</cp:lastModifiedBy>
  <cp:revision>471</cp:revision>
  <dcterms:created xsi:type="dcterms:W3CDTF">2021-04-10T03:46:49Z</dcterms:created>
  <dcterms:modified xsi:type="dcterms:W3CDTF">2022-08-23T17:32:35Z</dcterms:modified>
</cp:coreProperties>
</file>