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三つのパッケージを導入することで簡単な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874737" y="2898375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分を回す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12976</TotalTime>
  <Words>1966</Words>
  <Application>Microsoft Office PowerPoint</Application>
  <PresentationFormat>宽屏</PresentationFormat>
  <Paragraphs>288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Lucida Grande</vt:lpstr>
      <vt:lpstr>RobotoMono-Regular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606</cp:revision>
  <dcterms:created xsi:type="dcterms:W3CDTF">2023-04-18T06:26:34Z</dcterms:created>
  <dcterms:modified xsi:type="dcterms:W3CDTF">2024-07-30T14:06:57Z</dcterms:modified>
</cp:coreProperties>
</file>