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093C43A-75ED-482C-A13E-71087720B3D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9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5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357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51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924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64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4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1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5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1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3833-2798-4E1D-939D-51AE2B416A54}" type="datetimeFigureOut">
              <a:rPr lang="cs-CZ" smtClean="0"/>
              <a:t>16.4.2016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66B8-855D-4266-8EA6-2D39F6FEBF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2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Survival</a:t>
            </a:r>
            <a:r>
              <a:rPr lang="cs-CZ" dirty="0" smtClean="0"/>
              <a:t> projekt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Tým: </a:t>
            </a:r>
            <a:r>
              <a:rPr lang="cs-CZ" dirty="0" err="1" smtClean="0"/>
              <a:t>Qwe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9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hrát naši hru???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Hra se odehrává kdekoliv na světě</a:t>
            </a:r>
          </a:p>
          <a:p>
            <a:r>
              <a:rPr lang="cs-CZ" dirty="0" smtClean="0"/>
              <a:t>Donutí vás se trochu hýbat</a:t>
            </a:r>
          </a:p>
          <a:p>
            <a:r>
              <a:rPr lang="cs-CZ" dirty="0" smtClean="0"/>
              <a:t>Vidina být lepší než kamarád</a:t>
            </a:r>
          </a:p>
          <a:p>
            <a:r>
              <a:rPr lang="cs-CZ" dirty="0" smtClean="0"/>
              <a:t>Založení základny a její vylepšování</a:t>
            </a:r>
          </a:p>
          <a:p>
            <a:r>
              <a:rPr lang="cs-CZ" dirty="0" err="1" smtClean="0"/>
              <a:t>Survival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99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Svět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Prozkoumávání</a:t>
            </a:r>
          </a:p>
          <a:p>
            <a:r>
              <a:rPr lang="cs-CZ" dirty="0" smtClean="0"/>
              <a:t>Nacházení různých předmětu</a:t>
            </a:r>
          </a:p>
          <a:p>
            <a:r>
              <a:rPr lang="cs-CZ" dirty="0" smtClean="0"/>
              <a:t>Lovení</a:t>
            </a:r>
          </a:p>
          <a:p>
            <a:r>
              <a:rPr lang="cs-CZ" dirty="0" smtClean="0"/>
              <a:t>Komunikace s hráči</a:t>
            </a:r>
          </a:p>
          <a:p>
            <a:r>
              <a:rPr lang="cs-CZ" dirty="0" smtClean="0"/>
              <a:t>Jednoduchý </a:t>
            </a:r>
            <a:r>
              <a:rPr lang="cs-CZ" dirty="0" err="1" smtClean="0"/>
              <a:t>crafting</a:t>
            </a:r>
            <a:endParaRPr lang="cs-CZ" dirty="0" smtClean="0"/>
          </a:p>
          <a:p>
            <a:r>
              <a:rPr lang="cs-CZ" dirty="0" err="1" smtClean="0"/>
              <a:t>Event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8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Postava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Má své potřeby: zdraví, hlad, žízeň, síla</a:t>
            </a:r>
          </a:p>
          <a:p>
            <a:r>
              <a:rPr lang="cs-CZ" dirty="0" smtClean="0"/>
              <a:t>Inventář</a:t>
            </a:r>
          </a:p>
          <a:p>
            <a:r>
              <a:rPr lang="cs-CZ" dirty="0" err="1" smtClean="0"/>
              <a:t>Level</a:t>
            </a:r>
            <a:endParaRPr lang="cs-CZ" dirty="0" smtClean="0"/>
          </a:p>
          <a:p>
            <a:r>
              <a:rPr lang="cs-CZ" dirty="0" smtClean="0"/>
              <a:t>Vylepšování postavy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1894467"/>
            <a:ext cx="457200" cy="457200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2409568"/>
            <a:ext cx="457200" cy="4572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2924669"/>
            <a:ext cx="457200" cy="4572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8" y="3439770"/>
            <a:ext cx="457200" cy="4572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7" y="3954871"/>
            <a:ext cx="457200" cy="4572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1851455"/>
            <a:ext cx="457200" cy="4572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2393092"/>
            <a:ext cx="457200" cy="45720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2926491"/>
            <a:ext cx="457200" cy="45720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3915031"/>
            <a:ext cx="457200" cy="45720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8" y="4469972"/>
            <a:ext cx="457200" cy="457200"/>
          </a:xfrm>
          <a:prstGeom prst="rect">
            <a:avLst/>
          </a:prstGeom>
        </p:spPr>
      </p:pic>
      <p:sp>
        <p:nvSpPr>
          <p:cNvPr id="15" name="TextovéPole 14"/>
          <p:cNvSpPr txBox="1"/>
          <p:nvPr/>
        </p:nvSpPr>
        <p:spPr>
          <a:xfrm>
            <a:off x="3822357" y="1982162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Strom</a:t>
            </a:r>
            <a:endParaRPr lang="cs-CZ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3822357" y="2497436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Základna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3822357" y="3070438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Kámen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3822357" y="3545699"/>
            <a:ext cx="6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Řeka</a:t>
            </a:r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3822357" y="4100640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Poslední zabití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3822357" y="455784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Obchod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7387282" y="1933145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7387282" y="2494626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7387281" y="2968603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7387281" y="3459890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Zdroj vody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7387280" y="403501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Bar</a:t>
            </a:r>
            <a:endParaRPr lang="cs-CZ" dirty="0"/>
          </a:p>
        </p:txBody>
      </p:sp>
      <p:pic>
        <p:nvPicPr>
          <p:cNvPr id="28" name="Obráze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82" y="3417480"/>
            <a:ext cx="457200" cy="457200"/>
          </a:xfrm>
          <a:prstGeom prst="rect">
            <a:avLst/>
          </a:prstGeom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20" y="4412071"/>
            <a:ext cx="609524" cy="609524"/>
          </a:xfrm>
          <a:prstGeom prst="rect">
            <a:avLst/>
          </a:prstGeom>
        </p:spPr>
      </p:pic>
      <p:sp>
        <p:nvSpPr>
          <p:cNvPr id="30" name="TextovéPole 29"/>
          <p:cNvSpPr txBox="1"/>
          <p:nvPr/>
        </p:nvSpPr>
        <p:spPr>
          <a:xfrm>
            <a:off x="7463444" y="4557840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Recepty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3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Základna může být postavena kdekoliv na pevnině</a:t>
            </a:r>
          </a:p>
          <a:p>
            <a:r>
              <a:rPr lang="cs-CZ" dirty="0" smtClean="0"/>
              <a:t>Slouží k: </a:t>
            </a:r>
          </a:p>
          <a:p>
            <a:pPr lvl="1"/>
            <a:r>
              <a:rPr lang="cs-CZ" dirty="0" err="1" smtClean="0"/>
              <a:t>Rychlejšímů</a:t>
            </a:r>
            <a:r>
              <a:rPr lang="cs-CZ" dirty="0" smtClean="0"/>
              <a:t> uzdravování</a:t>
            </a:r>
          </a:p>
          <a:p>
            <a:pPr lvl="1"/>
            <a:r>
              <a:rPr lang="cs-CZ" dirty="0" smtClean="0"/>
              <a:t>Složitějšímu </a:t>
            </a:r>
            <a:r>
              <a:rPr lang="cs-CZ" dirty="0" err="1" smtClean="0"/>
              <a:t>craftění</a:t>
            </a:r>
            <a:endParaRPr lang="cs-CZ" dirty="0" smtClean="0"/>
          </a:p>
          <a:p>
            <a:pPr lvl="1"/>
            <a:r>
              <a:rPr lang="cs-CZ" dirty="0" smtClean="0"/>
              <a:t>Vaření</a:t>
            </a:r>
          </a:p>
          <a:p>
            <a:pPr lvl="1"/>
            <a:r>
              <a:rPr lang="cs-CZ" dirty="0" smtClean="0"/>
              <a:t>Skladiště</a:t>
            </a:r>
          </a:p>
          <a:p>
            <a:pPr lvl="1"/>
            <a:r>
              <a:rPr lang="cs-CZ" dirty="0" smtClean="0"/>
              <a:t>Obrana</a:t>
            </a:r>
          </a:p>
          <a:p>
            <a:r>
              <a:rPr lang="cs-CZ" dirty="0" smtClean="0"/>
              <a:t>Upgrade základny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02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Děkujeme za pozornost</a:t>
            </a:r>
            <a:endParaRPr lang="cs-CZ" dirty="0"/>
          </a:p>
        </p:txBody>
      </p:sp>
      <p:pic>
        <p:nvPicPr>
          <p:cNvPr id="2051" name="Picture 3" descr="C:\Users\Jirka\Desktop\fin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706813"/>
            <a:ext cx="43148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irka\Desktop\fina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1362"/>
            <a:ext cx="43053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irka\Desktop\fina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212724"/>
            <a:ext cx="32766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101</Words>
  <Application>Microsoft Office PowerPoint</Application>
  <PresentationFormat>Vlastní</PresentationFormat>
  <Paragraphs>43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Office</vt:lpstr>
      <vt:lpstr>Survival projekt</vt:lpstr>
      <vt:lpstr>Proč hrát naši hru???</vt:lpstr>
      <vt:lpstr>Svět</vt:lpstr>
      <vt:lpstr>Postava</vt:lpstr>
      <vt:lpstr>Mapa</vt:lpstr>
      <vt:lpstr>Základna</vt:lpstr>
      <vt:lpstr>Děkujeme za pozornost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projekt</dc:title>
  <dc:creator>Lukas Burda</dc:creator>
  <cp:lastModifiedBy>Jirka</cp:lastModifiedBy>
  <cp:revision>8</cp:revision>
  <dcterms:created xsi:type="dcterms:W3CDTF">2016-04-16T04:18:47Z</dcterms:created>
  <dcterms:modified xsi:type="dcterms:W3CDTF">2016-04-16T12:03:13Z</dcterms:modified>
</cp:coreProperties>
</file>