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Nunito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Fabian Martinez Mora" userId="S::cfmartinez@sena.edu.co::ea39b410-fe45-478f-99af-0c6b907a61bb" providerId="AD" clId="Web-{E82A46A9-9D64-AD09-AB9A-F93226BF8BF1}"/>
    <pc:docChg chg="mod">
      <pc:chgData name="Carlos Fabian Martinez Mora" userId="S::cfmartinez@sena.edu.co::ea39b410-fe45-478f-99af-0c6b907a61bb" providerId="AD" clId="Web-{E82A46A9-9D64-AD09-AB9A-F93226BF8BF1}" dt="2025-07-10T00:33:45.343" v="0" actId="334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/>
              <a:t>En esta sesión hablaremos de como crecer sólidamente teniendo una mentalidad Agile sumado a la entrega de valor continua con DevOps</a:t>
            </a:r>
            <a:endParaRPr/>
          </a:p>
        </p:txBody>
      </p:sp>
      <p:sp>
        <p:nvSpPr>
          <p:cNvPr id="55" name="Google Shape;5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9" name="Google Shape;56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9" name="Google Shape;5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>
            <a:spLocks noGrp="1"/>
          </p:cNvSpPr>
          <p:nvPr>
            <p:ph type="pic" idx="2"/>
          </p:nvPr>
        </p:nvSpPr>
        <p:spPr>
          <a:xfrm>
            <a:off x="5362335" y="0"/>
            <a:ext cx="6829665" cy="550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ustom Layout">
  <p:cSld name="8_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>
            <a:spLocks noGrp="1"/>
          </p:cNvSpPr>
          <p:nvPr>
            <p:ph type="pic" idx="2"/>
          </p:nvPr>
        </p:nvSpPr>
        <p:spPr>
          <a:xfrm>
            <a:off x="285752" y="0"/>
            <a:ext cx="7216484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>
            <a:spLocks noGrp="1"/>
          </p:cNvSpPr>
          <p:nvPr>
            <p:ph type="pic" idx="2"/>
          </p:nvPr>
        </p:nvSpPr>
        <p:spPr>
          <a:xfrm>
            <a:off x="0" y="4226719"/>
            <a:ext cx="4592638" cy="1595439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3"/>
          <p:cNvSpPr>
            <a:spLocks noGrp="1"/>
          </p:cNvSpPr>
          <p:nvPr>
            <p:ph type="pic" idx="3"/>
          </p:nvPr>
        </p:nvSpPr>
        <p:spPr>
          <a:xfrm>
            <a:off x="944880" y="2631281"/>
            <a:ext cx="4592638" cy="159543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3"/>
          <p:cNvSpPr>
            <a:spLocks noGrp="1"/>
          </p:cNvSpPr>
          <p:nvPr>
            <p:ph type="pic" idx="4"/>
          </p:nvPr>
        </p:nvSpPr>
        <p:spPr>
          <a:xfrm>
            <a:off x="1889760" y="1035842"/>
            <a:ext cx="4592638" cy="159543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ustom Layout">
  <p:cSld name="10_Custom Layou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>
            <a:spLocks noGrp="1"/>
          </p:cNvSpPr>
          <p:nvPr>
            <p:ph type="pic" idx="2"/>
          </p:nvPr>
        </p:nvSpPr>
        <p:spPr>
          <a:xfrm>
            <a:off x="4382353" y="3541853"/>
            <a:ext cx="3427294" cy="2362945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4"/>
          <p:cNvSpPr>
            <a:spLocks noGrp="1"/>
          </p:cNvSpPr>
          <p:nvPr>
            <p:ph type="pic" idx="3"/>
          </p:nvPr>
        </p:nvSpPr>
        <p:spPr>
          <a:xfrm>
            <a:off x="4382353" y="904753"/>
            <a:ext cx="3427294" cy="236294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4"/>
          <p:cNvSpPr>
            <a:spLocks noGrp="1"/>
          </p:cNvSpPr>
          <p:nvPr>
            <p:ph type="pic" idx="4"/>
          </p:nvPr>
        </p:nvSpPr>
        <p:spPr>
          <a:xfrm>
            <a:off x="794202" y="904753"/>
            <a:ext cx="3427294" cy="2362945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4"/>
          <p:cNvSpPr>
            <a:spLocks noGrp="1"/>
          </p:cNvSpPr>
          <p:nvPr>
            <p:ph type="pic" idx="5"/>
          </p:nvPr>
        </p:nvSpPr>
        <p:spPr>
          <a:xfrm>
            <a:off x="8041882" y="3541853"/>
            <a:ext cx="3427294" cy="236294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ustom Layout">
  <p:cSld name="11_Custom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5" descr="Picture 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6813043" y="-923953"/>
            <a:ext cx="5584784" cy="870590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5"/>
          <p:cNvSpPr>
            <a:spLocks noGrp="1"/>
          </p:cNvSpPr>
          <p:nvPr>
            <p:ph type="pic" idx="2"/>
          </p:nvPr>
        </p:nvSpPr>
        <p:spPr>
          <a:xfrm>
            <a:off x="6654165" y="1804035"/>
            <a:ext cx="5537835" cy="33124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ustom Layout">
  <p:cSld name="12_Custom Layou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/>
          <p:nvPr/>
        </p:nvSpPr>
        <p:spPr>
          <a:xfrm>
            <a:off x="6448425" y="1757363"/>
            <a:ext cx="5743575" cy="3062288"/>
          </a:xfrm>
          <a:prstGeom prst="rect">
            <a:avLst/>
          </a:prstGeom>
          <a:gradFill>
            <a:gsLst>
              <a:gs pos="0">
                <a:srgbClr val="2683C6">
                  <a:alpha val="2745"/>
                </a:srgbClr>
              </a:gs>
              <a:gs pos="100000">
                <a:srgbClr val="1CADE4">
                  <a:alpha val="28627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16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5344" y="1483863"/>
            <a:ext cx="6574157" cy="382156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6"/>
          <p:cNvSpPr>
            <a:spLocks noGrp="1"/>
          </p:cNvSpPr>
          <p:nvPr>
            <p:ph type="pic" idx="2"/>
          </p:nvPr>
        </p:nvSpPr>
        <p:spPr>
          <a:xfrm>
            <a:off x="1831282" y="1757363"/>
            <a:ext cx="4617143" cy="30622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>
            <a:spLocks noGrp="1"/>
          </p:cNvSpPr>
          <p:nvPr>
            <p:ph type="pic" idx="2"/>
          </p:nvPr>
        </p:nvSpPr>
        <p:spPr>
          <a:xfrm>
            <a:off x="7639234" y="495300"/>
            <a:ext cx="3676466" cy="59626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>
            <a:spLocks noGrp="1"/>
          </p:cNvSpPr>
          <p:nvPr>
            <p:ph type="pic" idx="2"/>
          </p:nvPr>
        </p:nvSpPr>
        <p:spPr>
          <a:xfrm>
            <a:off x="-1" y="-1"/>
            <a:ext cx="7869836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ustom Layout">
  <p:cSld name="15_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>
            <a:spLocks noGrp="1"/>
          </p:cNvSpPr>
          <p:nvPr>
            <p:ph type="pic" idx="2"/>
          </p:nvPr>
        </p:nvSpPr>
        <p:spPr>
          <a:xfrm>
            <a:off x="1121492" y="1213843"/>
            <a:ext cx="4167940" cy="493278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-ID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>
            <a:spLocks noGrp="1"/>
          </p:cNvSpPr>
          <p:nvPr>
            <p:ph type="pic" idx="2"/>
          </p:nvPr>
        </p:nvSpPr>
        <p:spPr>
          <a:xfrm>
            <a:off x="5852157" y="-1"/>
            <a:ext cx="6339842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>
            <a:spLocks noGrp="1"/>
          </p:cNvSpPr>
          <p:nvPr>
            <p:ph type="pic" idx="2"/>
          </p:nvPr>
        </p:nvSpPr>
        <p:spPr>
          <a:xfrm>
            <a:off x="4712677" y="0"/>
            <a:ext cx="7479323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9"/>
          <p:cNvSpPr>
            <a:spLocks noGrp="1"/>
          </p:cNvSpPr>
          <p:nvPr>
            <p:ph type="pic" idx="3"/>
          </p:nvPr>
        </p:nvSpPr>
        <p:spPr>
          <a:xfrm>
            <a:off x="0" y="2508738"/>
            <a:ext cx="4712677" cy="434926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>
            <a:spLocks noGrp="1"/>
          </p:cNvSpPr>
          <p:nvPr>
            <p:ph type="pic" idx="2"/>
          </p:nvPr>
        </p:nvSpPr>
        <p:spPr>
          <a:xfrm rot="480549">
            <a:off x="748144" y="1496290"/>
            <a:ext cx="4821382" cy="432261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10" Type="http://schemas.openxmlformats.org/officeDocument/2006/relationships/image" Target="../media/image14.png"/><Relationship Id="rId4" Type="http://schemas.openxmlformats.org/officeDocument/2006/relationships/image" Target="../media/image10.jp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5750" y="-115141"/>
            <a:ext cx="12203500" cy="6862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99933" y="5713104"/>
            <a:ext cx="1245727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7"/>
          <p:cNvSpPr txBox="1"/>
          <p:nvPr/>
        </p:nvSpPr>
        <p:spPr>
          <a:xfrm>
            <a:off x="985388" y="453425"/>
            <a:ext cx="768901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7"/>
          <p:cNvSpPr txBox="1"/>
          <p:nvPr/>
        </p:nvSpPr>
        <p:spPr>
          <a:xfrm>
            <a:off x="1115683" y="4436853"/>
            <a:ext cx="2743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7"/>
          <p:cNvSpPr txBox="1"/>
          <p:nvPr/>
        </p:nvSpPr>
        <p:spPr>
          <a:xfrm>
            <a:off x="889710" y="851487"/>
            <a:ext cx="593834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Reto Desarrollo Libre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Siigo + SenaSoft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7" descr="Código QR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1403" y="2575218"/>
            <a:ext cx="4038790" cy="4038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2" name="Google Shape;57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1305" y="5815584"/>
            <a:ext cx="1107962" cy="6862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3" name="Google Shape;573;p26"/>
          <p:cNvGrpSpPr/>
          <p:nvPr/>
        </p:nvGrpSpPr>
        <p:grpSpPr>
          <a:xfrm>
            <a:off x="9000309" y="0"/>
            <a:ext cx="3191692" cy="6858000"/>
            <a:chOff x="9000309" y="-248194"/>
            <a:chExt cx="3191692" cy="6920001"/>
          </a:xfrm>
        </p:grpSpPr>
        <p:sp>
          <p:nvSpPr>
            <p:cNvPr id="574" name="Google Shape;574;p26"/>
            <p:cNvSpPr/>
            <p:nvPr/>
          </p:nvSpPr>
          <p:spPr>
            <a:xfrm>
              <a:off x="9000309" y="-248194"/>
              <a:ext cx="3191691" cy="6920001"/>
            </a:xfrm>
            <a:custGeom>
              <a:avLst/>
              <a:gdLst/>
              <a:ahLst/>
              <a:cxnLst/>
              <a:rect l="l" t="t" r="r" b="b"/>
              <a:pathLst>
                <a:path w="3788352" h="6458857" extrusionOk="0">
                  <a:moveTo>
                    <a:pt x="2641723" y="0"/>
                  </a:moveTo>
                  <a:lnTo>
                    <a:pt x="3788352" y="29028"/>
                  </a:lnTo>
                  <a:lnTo>
                    <a:pt x="3788352" y="6458857"/>
                  </a:lnTo>
                  <a:cubicBezTo>
                    <a:pt x="3565798" y="4373638"/>
                    <a:pt x="-24068" y="4799390"/>
                    <a:pt x="122" y="2685143"/>
                  </a:cubicBezTo>
                  <a:cubicBezTo>
                    <a:pt x="290408" y="1195009"/>
                    <a:pt x="1741837" y="895048"/>
                    <a:pt x="2641723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6"/>
            <p:cNvSpPr/>
            <p:nvPr/>
          </p:nvSpPr>
          <p:spPr>
            <a:xfrm>
              <a:off x="9410631" y="-29028"/>
              <a:ext cx="2781370" cy="6458857"/>
            </a:xfrm>
            <a:custGeom>
              <a:avLst/>
              <a:gdLst/>
              <a:ahLst/>
              <a:cxnLst/>
              <a:rect l="l" t="t" r="r" b="b"/>
              <a:pathLst>
                <a:path w="3788352" h="6458857" extrusionOk="0">
                  <a:moveTo>
                    <a:pt x="2641723" y="0"/>
                  </a:moveTo>
                  <a:lnTo>
                    <a:pt x="3788352" y="29028"/>
                  </a:lnTo>
                  <a:lnTo>
                    <a:pt x="3788352" y="6458857"/>
                  </a:lnTo>
                  <a:cubicBezTo>
                    <a:pt x="3565798" y="4373638"/>
                    <a:pt x="-24068" y="4799390"/>
                    <a:pt x="122" y="2685143"/>
                  </a:cubicBezTo>
                  <a:cubicBezTo>
                    <a:pt x="290408" y="1195009"/>
                    <a:pt x="1741837" y="895048"/>
                    <a:pt x="2641723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6" name="Google Shape;576;p26"/>
          <p:cNvSpPr txBox="1"/>
          <p:nvPr/>
        </p:nvSpPr>
        <p:spPr>
          <a:xfrm>
            <a:off x="2007016" y="2642644"/>
            <a:ext cx="838345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72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¿Preguntas?</a:t>
            </a:r>
            <a:endParaRPr sz="7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1305" y="5815584"/>
            <a:ext cx="1107962" cy="6862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3" name="Google Shape;583;p27"/>
          <p:cNvGrpSpPr/>
          <p:nvPr/>
        </p:nvGrpSpPr>
        <p:grpSpPr>
          <a:xfrm>
            <a:off x="9000309" y="-248194"/>
            <a:ext cx="3191692" cy="6920001"/>
            <a:chOff x="9000309" y="-248194"/>
            <a:chExt cx="3191692" cy="6920001"/>
          </a:xfrm>
        </p:grpSpPr>
        <p:sp>
          <p:nvSpPr>
            <p:cNvPr id="584" name="Google Shape;584;p27"/>
            <p:cNvSpPr/>
            <p:nvPr/>
          </p:nvSpPr>
          <p:spPr>
            <a:xfrm>
              <a:off x="9000309" y="-248194"/>
              <a:ext cx="3191691" cy="6920001"/>
            </a:xfrm>
            <a:custGeom>
              <a:avLst/>
              <a:gdLst/>
              <a:ahLst/>
              <a:cxnLst/>
              <a:rect l="l" t="t" r="r" b="b"/>
              <a:pathLst>
                <a:path w="3788352" h="6458857" extrusionOk="0">
                  <a:moveTo>
                    <a:pt x="2641723" y="0"/>
                  </a:moveTo>
                  <a:lnTo>
                    <a:pt x="3788352" y="29028"/>
                  </a:lnTo>
                  <a:lnTo>
                    <a:pt x="3788352" y="6458857"/>
                  </a:lnTo>
                  <a:cubicBezTo>
                    <a:pt x="3565798" y="4373638"/>
                    <a:pt x="-24068" y="4799390"/>
                    <a:pt x="122" y="2685143"/>
                  </a:cubicBezTo>
                  <a:cubicBezTo>
                    <a:pt x="290408" y="1195009"/>
                    <a:pt x="1741837" y="895048"/>
                    <a:pt x="2641723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9410631" y="-29028"/>
              <a:ext cx="2781370" cy="6458857"/>
            </a:xfrm>
            <a:custGeom>
              <a:avLst/>
              <a:gdLst/>
              <a:ahLst/>
              <a:cxnLst/>
              <a:rect l="l" t="t" r="r" b="b"/>
              <a:pathLst>
                <a:path w="3788352" h="6458857" extrusionOk="0">
                  <a:moveTo>
                    <a:pt x="2641723" y="0"/>
                  </a:moveTo>
                  <a:lnTo>
                    <a:pt x="3788352" y="29028"/>
                  </a:lnTo>
                  <a:lnTo>
                    <a:pt x="3788352" y="6458857"/>
                  </a:lnTo>
                  <a:cubicBezTo>
                    <a:pt x="3565798" y="4373638"/>
                    <a:pt x="-24068" y="4799390"/>
                    <a:pt x="122" y="2685143"/>
                  </a:cubicBezTo>
                  <a:cubicBezTo>
                    <a:pt x="290408" y="1195009"/>
                    <a:pt x="1741837" y="895048"/>
                    <a:pt x="2641723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6" name="Google Shape;586;p27"/>
          <p:cNvSpPr txBox="1"/>
          <p:nvPr/>
        </p:nvSpPr>
        <p:spPr>
          <a:xfrm>
            <a:off x="2980944" y="2488531"/>
            <a:ext cx="8383452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8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 sz="8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7"/>
          <p:cNvSpPr txBox="1"/>
          <p:nvPr/>
        </p:nvSpPr>
        <p:spPr>
          <a:xfrm>
            <a:off x="3133344" y="2640931"/>
            <a:ext cx="8383452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88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 sz="88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18"/>
          <p:cNvGrpSpPr/>
          <p:nvPr/>
        </p:nvGrpSpPr>
        <p:grpSpPr>
          <a:xfrm rot="-7620000">
            <a:off x="9196015" y="3116290"/>
            <a:ext cx="3090237" cy="5892620"/>
            <a:chOff x="0" y="-222069"/>
            <a:chExt cx="4415555" cy="7080069"/>
          </a:xfrm>
        </p:grpSpPr>
        <p:sp>
          <p:nvSpPr>
            <p:cNvPr id="68" name="Google Shape;68;p18"/>
            <p:cNvSpPr/>
            <p:nvPr/>
          </p:nvSpPr>
          <p:spPr>
            <a:xfrm>
              <a:off x="1" y="-222069"/>
              <a:ext cx="4415554" cy="7080069"/>
            </a:xfrm>
            <a:custGeom>
              <a:avLst/>
              <a:gdLst/>
              <a:ahLst/>
              <a:cxnLst/>
              <a:rect l="l" t="t" r="r" b="b"/>
              <a:pathLst>
                <a:path w="7120328" h="6858000" extrusionOk="0">
                  <a:moveTo>
                    <a:pt x="0" y="0"/>
                  </a:moveTo>
                  <a:cubicBezTo>
                    <a:pt x="1414072" y="734518"/>
                    <a:pt x="4911777" y="869430"/>
                    <a:pt x="4242216" y="2203554"/>
                  </a:cubicBezTo>
                  <a:cubicBezTo>
                    <a:pt x="2653259" y="5373974"/>
                    <a:pt x="6160957" y="5306518"/>
                    <a:pt x="7120328" y="6858000"/>
                  </a:cubicBez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8"/>
            <p:cNvSpPr/>
            <p:nvPr/>
          </p:nvSpPr>
          <p:spPr>
            <a:xfrm>
              <a:off x="0" y="0"/>
              <a:ext cx="4101737" cy="6858000"/>
            </a:xfrm>
            <a:custGeom>
              <a:avLst/>
              <a:gdLst/>
              <a:ahLst/>
              <a:cxnLst/>
              <a:rect l="l" t="t" r="r" b="b"/>
              <a:pathLst>
                <a:path w="7120328" h="6858000" extrusionOk="0">
                  <a:moveTo>
                    <a:pt x="0" y="0"/>
                  </a:moveTo>
                  <a:cubicBezTo>
                    <a:pt x="1414072" y="734518"/>
                    <a:pt x="4911777" y="869430"/>
                    <a:pt x="4242216" y="2203554"/>
                  </a:cubicBezTo>
                  <a:cubicBezTo>
                    <a:pt x="2653259" y="5373974"/>
                    <a:pt x="6160957" y="5306518"/>
                    <a:pt x="7120328" y="6858000"/>
                  </a:cubicBez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0" name="Google Shape;7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04105" y="327344"/>
            <a:ext cx="1219915" cy="68620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8"/>
          <p:cNvSpPr txBox="1"/>
          <p:nvPr/>
        </p:nvSpPr>
        <p:spPr>
          <a:xfrm>
            <a:off x="459030" y="353422"/>
            <a:ext cx="753138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8"/>
          <p:cNvSpPr txBox="1"/>
          <p:nvPr/>
        </p:nvSpPr>
        <p:spPr>
          <a:xfrm>
            <a:off x="472612" y="1157524"/>
            <a:ext cx="9370032" cy="490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Reto SenaSoft 2022</a:t>
            </a:r>
            <a:br>
              <a:rPr lang="id-ID" sz="4400" b="1" cap="none">
                <a:solidFill>
                  <a:srgbClr val="0072C6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id-ID" sz="4400" b="1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Siigo Match Battle</a:t>
            </a:r>
            <a:endParaRPr sz="4400" b="1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800"/>
              </a:spcBef>
              <a:spcAft>
                <a:spcPts val="0"/>
              </a:spcAft>
              <a:buNone/>
            </a:pPr>
            <a:endParaRPr sz="4400" b="1" cap="none">
              <a:solidFill>
                <a:srgbClr val="0072C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342900" marR="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id-ID"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Temática la define el equipo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id-ID"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 paquetes de 8 de cartas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id-ID"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 a 7 jugadores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id-ID"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Cartas van a tener plasmadas diferentes modelos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id-ID" sz="2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Cada carta se marca con números seguidos de letras de la A a la H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4116" y="1188947"/>
            <a:ext cx="4388493" cy="2783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5363110" y="1664413"/>
            <a:ext cx="4476685" cy="1242387"/>
          </a:xfrm>
          <a:custGeom>
            <a:avLst/>
            <a:gdLst/>
            <a:ahLst/>
            <a:cxnLst/>
            <a:rect l="l" t="t" r="r" b="b"/>
            <a:pathLst>
              <a:path w="12192000" h="4754880" extrusionOk="0">
                <a:moveTo>
                  <a:pt x="0" y="0"/>
                </a:moveTo>
                <a:lnTo>
                  <a:pt x="12192000" y="0"/>
                </a:lnTo>
                <a:lnTo>
                  <a:pt x="12192000" y="4754880"/>
                </a:lnTo>
                <a:lnTo>
                  <a:pt x="0" y="475488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id-ID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Objetivo del juego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9"/>
          <p:cNvSpPr/>
          <p:nvPr/>
        </p:nvSpPr>
        <p:spPr>
          <a:xfrm>
            <a:off x="1141530" y="3534311"/>
            <a:ext cx="9985724" cy="2856216"/>
          </a:xfrm>
          <a:custGeom>
            <a:avLst/>
            <a:gdLst/>
            <a:ahLst/>
            <a:cxnLst/>
            <a:rect l="l" t="t" r="r" b="b"/>
            <a:pathLst>
              <a:path w="12192000" h="4754880" extrusionOk="0">
                <a:moveTo>
                  <a:pt x="0" y="0"/>
                </a:moveTo>
                <a:lnTo>
                  <a:pt x="12192000" y="0"/>
                </a:lnTo>
                <a:lnTo>
                  <a:pt x="12192000" y="4754880"/>
                </a:lnTo>
                <a:lnTo>
                  <a:pt x="0" y="475488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4400"/>
              <a:buFont typeface="Arial"/>
              <a:buNone/>
            </a:pPr>
            <a:r>
              <a:rPr lang="id-ID" sz="4400" b="1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Acumular el mayor número de cartas mediante la comparación de diferentes características de los modelos.</a:t>
            </a:r>
            <a:endParaRPr/>
          </a:p>
        </p:txBody>
      </p:sp>
      <p:grpSp>
        <p:nvGrpSpPr>
          <p:cNvPr id="80" name="Google Shape;80;p19"/>
          <p:cNvGrpSpPr/>
          <p:nvPr/>
        </p:nvGrpSpPr>
        <p:grpSpPr>
          <a:xfrm>
            <a:off x="10970177" y="-248194"/>
            <a:ext cx="1221824" cy="7106193"/>
            <a:chOff x="9000309" y="-248194"/>
            <a:chExt cx="3191692" cy="6920001"/>
          </a:xfrm>
        </p:grpSpPr>
        <p:sp>
          <p:nvSpPr>
            <p:cNvPr id="81" name="Google Shape;81;p19"/>
            <p:cNvSpPr/>
            <p:nvPr/>
          </p:nvSpPr>
          <p:spPr>
            <a:xfrm>
              <a:off x="9000309" y="-248194"/>
              <a:ext cx="3191691" cy="6920001"/>
            </a:xfrm>
            <a:custGeom>
              <a:avLst/>
              <a:gdLst/>
              <a:ahLst/>
              <a:cxnLst/>
              <a:rect l="l" t="t" r="r" b="b"/>
              <a:pathLst>
                <a:path w="3788352" h="6458857" extrusionOk="0">
                  <a:moveTo>
                    <a:pt x="2641723" y="0"/>
                  </a:moveTo>
                  <a:lnTo>
                    <a:pt x="3788352" y="29028"/>
                  </a:lnTo>
                  <a:lnTo>
                    <a:pt x="3788352" y="6458857"/>
                  </a:lnTo>
                  <a:cubicBezTo>
                    <a:pt x="3565798" y="4373638"/>
                    <a:pt x="-24068" y="4799390"/>
                    <a:pt x="122" y="2685143"/>
                  </a:cubicBezTo>
                  <a:cubicBezTo>
                    <a:pt x="290408" y="1195009"/>
                    <a:pt x="1741837" y="895048"/>
                    <a:pt x="26417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9410631" y="-29028"/>
              <a:ext cx="2781370" cy="6458857"/>
            </a:xfrm>
            <a:custGeom>
              <a:avLst/>
              <a:gdLst/>
              <a:ahLst/>
              <a:cxnLst/>
              <a:rect l="l" t="t" r="r" b="b"/>
              <a:pathLst>
                <a:path w="3788352" h="6458857" extrusionOk="0">
                  <a:moveTo>
                    <a:pt x="2641723" y="0"/>
                  </a:moveTo>
                  <a:lnTo>
                    <a:pt x="3788352" y="29028"/>
                  </a:lnTo>
                  <a:lnTo>
                    <a:pt x="3788352" y="6458857"/>
                  </a:lnTo>
                  <a:cubicBezTo>
                    <a:pt x="3565798" y="4373638"/>
                    <a:pt x="-24068" y="4799390"/>
                    <a:pt x="122" y="2685143"/>
                  </a:cubicBezTo>
                  <a:cubicBezTo>
                    <a:pt x="290408" y="1195009"/>
                    <a:pt x="1741837" y="895048"/>
                    <a:pt x="264172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19"/>
          <p:cNvSpPr/>
          <p:nvPr/>
        </p:nvSpPr>
        <p:spPr>
          <a:xfrm>
            <a:off x="4286166" y="1802385"/>
            <a:ext cx="795285" cy="5881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0800" y="1200"/>
                </a:ln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10800" y="0"/>
                </a:ln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973" y="5833872"/>
            <a:ext cx="1219915" cy="68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9" descr="Montón de cartas foto de archivo. Imagen de pila, juego - 1852187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728" y="676525"/>
            <a:ext cx="3302000" cy="24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0"/>
          <p:cNvGrpSpPr/>
          <p:nvPr/>
        </p:nvGrpSpPr>
        <p:grpSpPr>
          <a:xfrm>
            <a:off x="4375941" y="2201079"/>
            <a:ext cx="1783906" cy="1551249"/>
            <a:chOff x="1664677" y="1949380"/>
            <a:chExt cx="1195754" cy="1266093"/>
          </a:xfrm>
        </p:grpSpPr>
        <p:sp>
          <p:nvSpPr>
            <p:cNvPr id="91" name="Google Shape;91;p20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rgbClr val="1482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2" name="Google Shape;92;p20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3" name="Google Shape;93;p20"/>
          <p:cNvGrpSpPr/>
          <p:nvPr/>
        </p:nvGrpSpPr>
        <p:grpSpPr>
          <a:xfrm>
            <a:off x="6013317" y="2201078"/>
            <a:ext cx="1783906" cy="1551249"/>
            <a:chOff x="1664677" y="1949380"/>
            <a:chExt cx="1195754" cy="1266093"/>
          </a:xfrm>
        </p:grpSpPr>
        <p:sp>
          <p:nvSpPr>
            <p:cNvPr id="94" name="Google Shape;94;p20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rgbClr val="1C629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" name="Google Shape;95;p20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96" name="Google Shape;96;p20"/>
          <p:cNvGrpSpPr/>
          <p:nvPr/>
        </p:nvGrpSpPr>
        <p:grpSpPr>
          <a:xfrm>
            <a:off x="7645612" y="2201077"/>
            <a:ext cx="1783906" cy="1551249"/>
            <a:chOff x="1664677" y="1949380"/>
            <a:chExt cx="1195754" cy="1266093"/>
          </a:xfrm>
        </p:grpSpPr>
        <p:sp>
          <p:nvSpPr>
            <p:cNvPr id="97" name="Google Shape;97;p20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rgbClr val="1D9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Google Shape;98;p20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9" name="Google Shape;99;p20"/>
          <p:cNvSpPr/>
          <p:nvPr/>
        </p:nvSpPr>
        <p:spPr>
          <a:xfrm>
            <a:off x="2743646" y="2287259"/>
            <a:ext cx="1783906" cy="146506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2743646" y="2201078"/>
            <a:ext cx="1783906" cy="146506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3021579" y="3798008"/>
            <a:ext cx="10661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Jaime López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4683095" y="3798008"/>
            <a:ext cx="12734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Jairo Mendieta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6597572" y="3798008"/>
            <a:ext cx="9336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Hugo Cruz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7903481" y="3808279"/>
            <a:ext cx="12681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Carlos Mendez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20"/>
          <p:cNvGrpSpPr/>
          <p:nvPr/>
        </p:nvGrpSpPr>
        <p:grpSpPr>
          <a:xfrm>
            <a:off x="4095272" y="2891982"/>
            <a:ext cx="269159" cy="253225"/>
            <a:chOff x="1587" y="1"/>
            <a:chExt cx="1746446" cy="1643062"/>
          </a:xfrm>
        </p:grpSpPr>
        <p:sp>
          <p:nvSpPr>
            <p:cNvPr id="106" name="Google Shape;106;p20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0" name="Google Shape;120;p20"/>
          <p:cNvGrpSpPr/>
          <p:nvPr/>
        </p:nvGrpSpPr>
        <p:grpSpPr>
          <a:xfrm>
            <a:off x="5654902" y="2863667"/>
            <a:ext cx="269159" cy="253225"/>
            <a:chOff x="1587" y="1"/>
            <a:chExt cx="1746446" cy="1643062"/>
          </a:xfrm>
        </p:grpSpPr>
        <p:sp>
          <p:nvSpPr>
            <p:cNvPr id="121" name="Google Shape;121;p20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6" name="Google Shape;126;p20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35" name="Google Shape;135;p20"/>
          <p:cNvGrpSpPr/>
          <p:nvPr/>
        </p:nvGrpSpPr>
        <p:grpSpPr>
          <a:xfrm>
            <a:off x="7347765" y="2933611"/>
            <a:ext cx="269159" cy="253225"/>
            <a:chOff x="1587" y="1"/>
            <a:chExt cx="1746446" cy="1643062"/>
          </a:xfrm>
        </p:grpSpPr>
        <p:sp>
          <p:nvSpPr>
            <p:cNvPr id="136" name="Google Shape;136;p20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2" name="Google Shape;142;p20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0" name="Google Shape;150;p20"/>
          <p:cNvGrpSpPr/>
          <p:nvPr/>
        </p:nvGrpSpPr>
        <p:grpSpPr>
          <a:xfrm>
            <a:off x="8922199" y="2900120"/>
            <a:ext cx="269159" cy="253225"/>
            <a:chOff x="1587" y="1"/>
            <a:chExt cx="1746446" cy="1643062"/>
          </a:xfrm>
        </p:grpSpPr>
        <p:sp>
          <p:nvSpPr>
            <p:cNvPr id="151" name="Google Shape;151;p20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5" name="Google Shape;155;p20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6" name="Google Shape;156;p20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7" name="Google Shape;157;p20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4" name="Google Shape;164;p20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65" name="Google Shape;165;p20"/>
          <p:cNvSpPr/>
          <p:nvPr/>
        </p:nvSpPr>
        <p:spPr>
          <a:xfrm>
            <a:off x="425714" y="344679"/>
            <a:ext cx="11366695" cy="548738"/>
          </a:xfrm>
          <a:custGeom>
            <a:avLst/>
            <a:gdLst/>
            <a:ahLst/>
            <a:cxnLst/>
            <a:rect l="l" t="t" r="r" b="b"/>
            <a:pathLst>
              <a:path w="12192000" h="4754880" extrusionOk="0">
                <a:moveTo>
                  <a:pt x="0" y="0"/>
                </a:moveTo>
                <a:lnTo>
                  <a:pt x="12192000" y="0"/>
                </a:lnTo>
                <a:lnTo>
                  <a:pt x="12192000" y="4754880"/>
                </a:lnTo>
                <a:lnTo>
                  <a:pt x="0" y="475488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id-ID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Inicio del juego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2D050"/>
              </a:buClr>
              <a:buSzPts val="4400"/>
              <a:buFont typeface="Arial"/>
              <a:buNone/>
            </a:pPr>
            <a:r>
              <a:rPr lang="id-ID" sz="4400" b="1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56x742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973" y="5833872"/>
            <a:ext cx="1219915" cy="6862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20"/>
          <p:cNvGrpSpPr/>
          <p:nvPr/>
        </p:nvGrpSpPr>
        <p:grpSpPr>
          <a:xfrm>
            <a:off x="4920991" y="4818154"/>
            <a:ext cx="1783906" cy="527527"/>
            <a:chOff x="1664677" y="1949380"/>
            <a:chExt cx="1195754" cy="1266093"/>
          </a:xfrm>
        </p:grpSpPr>
        <p:sp>
          <p:nvSpPr>
            <p:cNvPr id="168" name="Google Shape;168;p20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rgbClr val="1C629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INICIAR</a:t>
              </a:r>
              <a:endParaRPr/>
            </a:p>
          </p:txBody>
        </p:sp>
      </p:grpSp>
      <p:pic>
        <p:nvPicPr>
          <p:cNvPr id="170" name="Google Shape;170;p20" descr="538 imágenes de American football avatar - Imágenes, fotos y vectores de  stock | Shutterstock"/>
          <p:cNvPicPr preferRelativeResize="0"/>
          <p:nvPr/>
        </p:nvPicPr>
        <p:blipFill rotWithShape="1">
          <a:blip r:embed="rId4">
            <a:alphaModFix/>
          </a:blip>
          <a:srcRect b="13761"/>
          <a:stretch/>
        </p:blipFill>
        <p:spPr>
          <a:xfrm>
            <a:off x="2873994" y="2250262"/>
            <a:ext cx="1371600" cy="1275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0" descr="1,671 imágenes de Soccer player avatar - Imágenes, fotos y vectores de  stock | Shutterstock"/>
          <p:cNvPicPr preferRelativeResize="0"/>
          <p:nvPr/>
        </p:nvPicPr>
        <p:blipFill rotWithShape="1">
          <a:blip r:embed="rId5">
            <a:alphaModFix/>
          </a:blip>
          <a:srcRect b="12814"/>
          <a:stretch/>
        </p:blipFill>
        <p:spPr>
          <a:xfrm>
            <a:off x="6150711" y="2135157"/>
            <a:ext cx="1478906" cy="1460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0" descr="Avatar Icon PNG Images, Free Transparent Avatar Icon Download , Page 2 -  Kind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27298" y="2257505"/>
            <a:ext cx="1139721" cy="135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 descr="Jugador - Iconos gratis de usuari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44638" y="2272608"/>
            <a:ext cx="1273490" cy="1273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1"/>
          <p:cNvGrpSpPr/>
          <p:nvPr/>
        </p:nvGrpSpPr>
        <p:grpSpPr>
          <a:xfrm>
            <a:off x="324564" y="4834672"/>
            <a:ext cx="1783906" cy="1551249"/>
            <a:chOff x="1664677" y="1949380"/>
            <a:chExt cx="1195754" cy="1266093"/>
          </a:xfrm>
        </p:grpSpPr>
        <p:sp>
          <p:nvSpPr>
            <p:cNvPr id="179" name="Google Shape;179;p21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rgbClr val="1482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1" name="Google Shape;181;p21"/>
          <p:cNvGrpSpPr/>
          <p:nvPr/>
        </p:nvGrpSpPr>
        <p:grpSpPr>
          <a:xfrm>
            <a:off x="10083013" y="291415"/>
            <a:ext cx="1783906" cy="1551249"/>
            <a:chOff x="1664677" y="1949380"/>
            <a:chExt cx="1195754" cy="1266093"/>
          </a:xfrm>
        </p:grpSpPr>
        <p:sp>
          <p:nvSpPr>
            <p:cNvPr id="182" name="Google Shape;182;p21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rgbClr val="1C629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4" name="Google Shape;184;p21"/>
          <p:cNvGrpSpPr/>
          <p:nvPr/>
        </p:nvGrpSpPr>
        <p:grpSpPr>
          <a:xfrm>
            <a:off x="10190022" y="4847461"/>
            <a:ext cx="1783906" cy="1551249"/>
            <a:chOff x="1664677" y="1949380"/>
            <a:chExt cx="1195754" cy="1266093"/>
          </a:xfrm>
        </p:grpSpPr>
        <p:sp>
          <p:nvSpPr>
            <p:cNvPr id="185" name="Google Shape;185;p21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rgbClr val="1D9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7" name="Google Shape;187;p21"/>
          <p:cNvSpPr/>
          <p:nvPr/>
        </p:nvSpPr>
        <p:spPr>
          <a:xfrm>
            <a:off x="445573" y="316270"/>
            <a:ext cx="1783906" cy="146506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445573" y="230089"/>
            <a:ext cx="1783906" cy="146506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723506" y="1827019"/>
            <a:ext cx="10661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Jaime López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631718" y="6431601"/>
            <a:ext cx="12734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Jairo Mendieta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10667268" y="1888345"/>
            <a:ext cx="9336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Hugo Cruz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10447891" y="6454663"/>
            <a:ext cx="12681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Carlos Mendez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21"/>
          <p:cNvGrpSpPr/>
          <p:nvPr/>
        </p:nvGrpSpPr>
        <p:grpSpPr>
          <a:xfrm>
            <a:off x="1797199" y="920993"/>
            <a:ext cx="269159" cy="253225"/>
            <a:chOff x="1587" y="1"/>
            <a:chExt cx="1746446" cy="1643062"/>
          </a:xfrm>
        </p:grpSpPr>
        <p:sp>
          <p:nvSpPr>
            <p:cNvPr id="194" name="Google Shape;194;p21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08" name="Google Shape;208;p21"/>
          <p:cNvGrpSpPr/>
          <p:nvPr/>
        </p:nvGrpSpPr>
        <p:grpSpPr>
          <a:xfrm>
            <a:off x="1603525" y="5497260"/>
            <a:ext cx="269159" cy="253225"/>
            <a:chOff x="1587" y="1"/>
            <a:chExt cx="1746446" cy="1643062"/>
          </a:xfrm>
        </p:grpSpPr>
        <p:sp>
          <p:nvSpPr>
            <p:cNvPr id="209" name="Google Shape;209;p21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23" name="Google Shape;223;p21"/>
          <p:cNvGrpSpPr/>
          <p:nvPr/>
        </p:nvGrpSpPr>
        <p:grpSpPr>
          <a:xfrm>
            <a:off x="11417461" y="1023948"/>
            <a:ext cx="269159" cy="253225"/>
            <a:chOff x="1587" y="1"/>
            <a:chExt cx="1746446" cy="1643062"/>
          </a:xfrm>
        </p:grpSpPr>
        <p:sp>
          <p:nvSpPr>
            <p:cNvPr id="224" name="Google Shape;224;p21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21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6" name="Google Shape;236;p21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38" name="Google Shape;238;p21"/>
          <p:cNvGrpSpPr/>
          <p:nvPr/>
        </p:nvGrpSpPr>
        <p:grpSpPr>
          <a:xfrm>
            <a:off x="11466609" y="5546504"/>
            <a:ext cx="269159" cy="253225"/>
            <a:chOff x="1587" y="1"/>
            <a:chExt cx="1746446" cy="1643062"/>
          </a:xfrm>
        </p:grpSpPr>
        <p:sp>
          <p:nvSpPr>
            <p:cNvPr id="239" name="Google Shape;239;p21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0" name="Google Shape;240;p21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1" name="Google Shape;241;p21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7" name="Google Shape;247;p21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8" name="Google Shape;248;p21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9" name="Google Shape;249;p21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0" name="Google Shape;250;p21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53" name="Google Shape;253;p21"/>
          <p:cNvGrpSpPr/>
          <p:nvPr/>
        </p:nvGrpSpPr>
        <p:grpSpPr>
          <a:xfrm>
            <a:off x="5195596" y="225494"/>
            <a:ext cx="1783906" cy="527527"/>
            <a:chOff x="1664677" y="1949380"/>
            <a:chExt cx="1195754" cy="1266093"/>
          </a:xfrm>
        </p:grpSpPr>
        <p:sp>
          <p:nvSpPr>
            <p:cNvPr id="254" name="Google Shape;254;p21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 cap="flat" cmpd="sng">
              <a:solidFill>
                <a:srgbClr val="47767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5" name="Google Shape;255;p21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 cap="flat" cmpd="sng">
              <a:solidFill>
                <a:srgbClr val="47767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1:04 minutos</a:t>
              </a: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256" name="Google Shape;256;p21" descr="538 imágenes de American football avatar - Imágenes, fotos y vectores de  stock | Shutterstock"/>
          <p:cNvPicPr preferRelativeResize="0"/>
          <p:nvPr/>
        </p:nvPicPr>
        <p:blipFill rotWithShape="1">
          <a:blip r:embed="rId3">
            <a:alphaModFix/>
          </a:blip>
          <a:srcRect b="13761"/>
          <a:stretch/>
        </p:blipFill>
        <p:spPr>
          <a:xfrm>
            <a:off x="575921" y="279273"/>
            <a:ext cx="1371600" cy="1275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1" descr="1,671 imágenes de Soccer player avatar - Imágenes, fotos y vectores de  stock | Shutterstock"/>
          <p:cNvPicPr preferRelativeResize="0"/>
          <p:nvPr/>
        </p:nvPicPr>
        <p:blipFill rotWithShape="1">
          <a:blip r:embed="rId4">
            <a:alphaModFix/>
          </a:blip>
          <a:srcRect b="12814"/>
          <a:stretch/>
        </p:blipFill>
        <p:spPr>
          <a:xfrm>
            <a:off x="10220407" y="225494"/>
            <a:ext cx="1478906" cy="1460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1" descr="Avatar Icon PNG Images, Free Transparent Avatar Icon Download , Page 2 -  Kind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921" y="4891098"/>
            <a:ext cx="1139721" cy="135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1" descr="Jugador - Iconos gratis de usuari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89048" y="4918992"/>
            <a:ext cx="1273490" cy="127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1" descr="Montón de cartas foto de archivo. Imagen de pila, juego - 1852187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08205" y="650658"/>
            <a:ext cx="1115462" cy="83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1" descr="Montón de cartas foto de archivo. Imagen de pila, juego - 1852187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20441" y="617191"/>
            <a:ext cx="1115462" cy="83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1" descr="Montón de cartas foto de archivo. Imagen de pila, juego - 1852187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18833" y="5081107"/>
            <a:ext cx="1115462" cy="83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1" descr="Montón de cartas foto de archivo. Imagen de pila, juego - 1852187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26868" y="5081107"/>
            <a:ext cx="1115462" cy="83230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1"/>
          <p:cNvSpPr txBox="1"/>
          <p:nvPr/>
        </p:nvSpPr>
        <p:spPr>
          <a:xfrm>
            <a:off x="8897630" y="1468720"/>
            <a:ext cx="7661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cartas</a:t>
            </a:r>
            <a:endParaRPr/>
          </a:p>
        </p:txBody>
      </p:sp>
      <p:sp>
        <p:nvSpPr>
          <p:cNvPr id="265" name="Google Shape;265;p21"/>
          <p:cNvSpPr txBox="1"/>
          <p:nvPr/>
        </p:nvSpPr>
        <p:spPr>
          <a:xfrm>
            <a:off x="2437591" y="1579618"/>
            <a:ext cx="7661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cartas</a:t>
            </a:r>
            <a:endParaRPr/>
          </a:p>
        </p:txBody>
      </p:sp>
      <p:sp>
        <p:nvSpPr>
          <p:cNvPr id="266" name="Google Shape;266;p21"/>
          <p:cNvSpPr txBox="1"/>
          <p:nvPr/>
        </p:nvSpPr>
        <p:spPr>
          <a:xfrm>
            <a:off x="2444779" y="5988109"/>
            <a:ext cx="7661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cartas</a:t>
            </a:r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8978361" y="5962986"/>
            <a:ext cx="7661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cartas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2"/>
          <p:cNvGrpSpPr/>
          <p:nvPr/>
        </p:nvGrpSpPr>
        <p:grpSpPr>
          <a:xfrm>
            <a:off x="324564" y="4834672"/>
            <a:ext cx="1783906" cy="1551249"/>
            <a:chOff x="1664677" y="1949380"/>
            <a:chExt cx="1195754" cy="1266093"/>
          </a:xfrm>
        </p:grpSpPr>
        <p:sp>
          <p:nvSpPr>
            <p:cNvPr id="273" name="Google Shape;273;p22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rgbClr val="1482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75" name="Google Shape;275;p22"/>
          <p:cNvGrpSpPr/>
          <p:nvPr/>
        </p:nvGrpSpPr>
        <p:grpSpPr>
          <a:xfrm>
            <a:off x="10083013" y="291415"/>
            <a:ext cx="1783906" cy="1551249"/>
            <a:chOff x="1664677" y="1949380"/>
            <a:chExt cx="1195754" cy="1266093"/>
          </a:xfrm>
        </p:grpSpPr>
        <p:sp>
          <p:nvSpPr>
            <p:cNvPr id="276" name="Google Shape;276;p22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rgbClr val="1C629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78" name="Google Shape;278;p22"/>
          <p:cNvGrpSpPr/>
          <p:nvPr/>
        </p:nvGrpSpPr>
        <p:grpSpPr>
          <a:xfrm>
            <a:off x="10190022" y="4847461"/>
            <a:ext cx="1783906" cy="1551249"/>
            <a:chOff x="1664677" y="1949380"/>
            <a:chExt cx="1195754" cy="1266093"/>
          </a:xfrm>
        </p:grpSpPr>
        <p:sp>
          <p:nvSpPr>
            <p:cNvPr id="279" name="Google Shape;279;p22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rgbClr val="1D9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81" name="Google Shape;281;p22"/>
          <p:cNvSpPr/>
          <p:nvPr/>
        </p:nvSpPr>
        <p:spPr>
          <a:xfrm>
            <a:off x="445573" y="316270"/>
            <a:ext cx="1783906" cy="146506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22"/>
          <p:cNvSpPr/>
          <p:nvPr/>
        </p:nvSpPr>
        <p:spPr>
          <a:xfrm>
            <a:off x="445573" y="230089"/>
            <a:ext cx="1783906" cy="146506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723506" y="1827019"/>
            <a:ext cx="10661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Jaime López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2"/>
          <p:cNvSpPr txBox="1"/>
          <p:nvPr/>
        </p:nvSpPr>
        <p:spPr>
          <a:xfrm>
            <a:off x="631718" y="6431601"/>
            <a:ext cx="12734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Jairo Mendieta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10667268" y="1888345"/>
            <a:ext cx="9336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Hugo Cruz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10447891" y="6454663"/>
            <a:ext cx="12681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Carlos Mendez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22"/>
          <p:cNvGrpSpPr/>
          <p:nvPr/>
        </p:nvGrpSpPr>
        <p:grpSpPr>
          <a:xfrm>
            <a:off x="1797199" y="920993"/>
            <a:ext cx="269159" cy="253225"/>
            <a:chOff x="1587" y="1"/>
            <a:chExt cx="1746446" cy="1643062"/>
          </a:xfrm>
        </p:grpSpPr>
        <p:sp>
          <p:nvSpPr>
            <p:cNvPr id="288" name="Google Shape;288;p22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02" name="Google Shape;302;p22"/>
          <p:cNvGrpSpPr/>
          <p:nvPr/>
        </p:nvGrpSpPr>
        <p:grpSpPr>
          <a:xfrm>
            <a:off x="1603525" y="5497260"/>
            <a:ext cx="269159" cy="253225"/>
            <a:chOff x="1587" y="1"/>
            <a:chExt cx="1746446" cy="1643062"/>
          </a:xfrm>
        </p:grpSpPr>
        <p:sp>
          <p:nvSpPr>
            <p:cNvPr id="303" name="Google Shape;303;p22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11417461" y="1023948"/>
            <a:ext cx="269159" cy="253225"/>
            <a:chOff x="1587" y="1"/>
            <a:chExt cx="1746446" cy="1643062"/>
          </a:xfrm>
        </p:grpSpPr>
        <p:sp>
          <p:nvSpPr>
            <p:cNvPr id="318" name="Google Shape;318;p22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32" name="Google Shape;332;p22"/>
          <p:cNvGrpSpPr/>
          <p:nvPr/>
        </p:nvGrpSpPr>
        <p:grpSpPr>
          <a:xfrm>
            <a:off x="11466609" y="5546504"/>
            <a:ext cx="269159" cy="253225"/>
            <a:chOff x="1587" y="1"/>
            <a:chExt cx="1746446" cy="1643062"/>
          </a:xfrm>
        </p:grpSpPr>
        <p:sp>
          <p:nvSpPr>
            <p:cNvPr id="333" name="Google Shape;333;p22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47" name="Google Shape;347;p22"/>
          <p:cNvGrpSpPr/>
          <p:nvPr/>
        </p:nvGrpSpPr>
        <p:grpSpPr>
          <a:xfrm>
            <a:off x="5195596" y="225494"/>
            <a:ext cx="1783906" cy="527527"/>
            <a:chOff x="1664677" y="1949380"/>
            <a:chExt cx="1195754" cy="1266093"/>
          </a:xfrm>
        </p:grpSpPr>
        <p:sp>
          <p:nvSpPr>
            <p:cNvPr id="348" name="Google Shape;348;p22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 cap="flat" cmpd="sng">
              <a:solidFill>
                <a:srgbClr val="47767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 cap="flat" cmpd="sng">
              <a:solidFill>
                <a:srgbClr val="47767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11:54 minutos</a:t>
              </a: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350" name="Google Shape;350;p22" descr="538 imágenes de American football avatar - Imágenes, fotos y vectores de  stock | Shutterstock"/>
          <p:cNvPicPr preferRelativeResize="0"/>
          <p:nvPr/>
        </p:nvPicPr>
        <p:blipFill rotWithShape="1">
          <a:blip r:embed="rId3">
            <a:alphaModFix/>
          </a:blip>
          <a:srcRect b="13761"/>
          <a:stretch/>
        </p:blipFill>
        <p:spPr>
          <a:xfrm>
            <a:off x="575921" y="279273"/>
            <a:ext cx="1371600" cy="1275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2" descr="1,671 imágenes de Soccer player avatar - Imágenes, fotos y vectores de  stock | Shutterstock"/>
          <p:cNvPicPr preferRelativeResize="0"/>
          <p:nvPr/>
        </p:nvPicPr>
        <p:blipFill rotWithShape="1">
          <a:blip r:embed="rId4">
            <a:alphaModFix/>
          </a:blip>
          <a:srcRect b="12814"/>
          <a:stretch/>
        </p:blipFill>
        <p:spPr>
          <a:xfrm>
            <a:off x="10220407" y="225494"/>
            <a:ext cx="1478906" cy="1460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2" descr="Avatar Icon PNG Images, Free Transparent Avatar Icon Download , Page 2 -  Kind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921" y="4891098"/>
            <a:ext cx="1139721" cy="135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2" descr="Jugador - Iconos gratis de usuari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89048" y="4918992"/>
            <a:ext cx="1273490" cy="127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2" descr="Montón de cartas foto de archivo. Imagen de pila, juego - 1852187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08205" y="650658"/>
            <a:ext cx="1115462" cy="83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2" descr="Montón de cartas foto de archivo. Imagen de pila, juego - 1852187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20441" y="617191"/>
            <a:ext cx="1115462" cy="83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2" descr="Montón de cartas foto de archivo. Imagen de pila, juego - 1852187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18833" y="5081107"/>
            <a:ext cx="1115462" cy="83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2" descr="Montón de cartas foto de archivo. Imagen de pila, juego - 1852187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26868" y="5081107"/>
            <a:ext cx="1115462" cy="83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2"/>
          <p:cNvPicPr preferRelativeResize="0"/>
          <p:nvPr/>
        </p:nvPicPr>
        <p:blipFill rotWithShape="1">
          <a:blip r:embed="rId8">
            <a:alphaModFix/>
          </a:blip>
          <a:srcRect r="52094"/>
          <a:stretch/>
        </p:blipFill>
        <p:spPr>
          <a:xfrm>
            <a:off x="3498074" y="437001"/>
            <a:ext cx="1016867" cy="134625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2"/>
          <p:cNvSpPr txBox="1"/>
          <p:nvPr/>
        </p:nvSpPr>
        <p:spPr>
          <a:xfrm>
            <a:off x="8897630" y="1468720"/>
            <a:ext cx="7661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cartas</a:t>
            </a:r>
            <a:endParaRPr/>
          </a:p>
        </p:txBody>
      </p:sp>
      <p:sp>
        <p:nvSpPr>
          <p:cNvPr id="360" name="Google Shape;360;p22"/>
          <p:cNvSpPr txBox="1"/>
          <p:nvPr/>
        </p:nvSpPr>
        <p:spPr>
          <a:xfrm>
            <a:off x="2437591" y="1579618"/>
            <a:ext cx="8575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cartas</a:t>
            </a:r>
            <a:endParaRPr/>
          </a:p>
        </p:txBody>
      </p:sp>
      <p:sp>
        <p:nvSpPr>
          <p:cNvPr id="361" name="Google Shape;361;p22"/>
          <p:cNvSpPr txBox="1"/>
          <p:nvPr/>
        </p:nvSpPr>
        <p:spPr>
          <a:xfrm>
            <a:off x="2444779" y="5988109"/>
            <a:ext cx="8575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cartas</a:t>
            </a:r>
            <a:endParaRPr/>
          </a:p>
        </p:txBody>
      </p:sp>
      <p:sp>
        <p:nvSpPr>
          <p:cNvPr id="362" name="Google Shape;362;p22"/>
          <p:cNvSpPr txBox="1"/>
          <p:nvPr/>
        </p:nvSpPr>
        <p:spPr>
          <a:xfrm>
            <a:off x="8978361" y="5962986"/>
            <a:ext cx="7661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cartas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23"/>
          <p:cNvGrpSpPr/>
          <p:nvPr/>
        </p:nvGrpSpPr>
        <p:grpSpPr>
          <a:xfrm>
            <a:off x="324564" y="4834672"/>
            <a:ext cx="1783906" cy="1551249"/>
            <a:chOff x="1664677" y="1949380"/>
            <a:chExt cx="1195754" cy="1266093"/>
          </a:xfrm>
        </p:grpSpPr>
        <p:sp>
          <p:nvSpPr>
            <p:cNvPr id="368" name="Google Shape;368;p23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rgbClr val="1482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70" name="Google Shape;370;p23"/>
          <p:cNvGrpSpPr/>
          <p:nvPr/>
        </p:nvGrpSpPr>
        <p:grpSpPr>
          <a:xfrm>
            <a:off x="10083013" y="291415"/>
            <a:ext cx="1783906" cy="1551249"/>
            <a:chOff x="1664677" y="1949380"/>
            <a:chExt cx="1195754" cy="1266093"/>
          </a:xfrm>
        </p:grpSpPr>
        <p:sp>
          <p:nvSpPr>
            <p:cNvPr id="371" name="Google Shape;371;p23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rgbClr val="1C629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73" name="Google Shape;373;p23"/>
          <p:cNvGrpSpPr/>
          <p:nvPr/>
        </p:nvGrpSpPr>
        <p:grpSpPr>
          <a:xfrm>
            <a:off x="10190022" y="4847461"/>
            <a:ext cx="1783906" cy="1551249"/>
            <a:chOff x="1664677" y="1949380"/>
            <a:chExt cx="1195754" cy="1266093"/>
          </a:xfrm>
        </p:grpSpPr>
        <p:sp>
          <p:nvSpPr>
            <p:cNvPr id="374" name="Google Shape;374;p23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rgbClr val="1D9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76" name="Google Shape;376;p23"/>
          <p:cNvSpPr/>
          <p:nvPr/>
        </p:nvSpPr>
        <p:spPr>
          <a:xfrm>
            <a:off x="445573" y="316270"/>
            <a:ext cx="1783906" cy="146506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23"/>
          <p:cNvSpPr/>
          <p:nvPr/>
        </p:nvSpPr>
        <p:spPr>
          <a:xfrm>
            <a:off x="445573" y="230089"/>
            <a:ext cx="1783906" cy="146506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8" name="Google Shape;378;p23"/>
          <p:cNvSpPr txBox="1"/>
          <p:nvPr/>
        </p:nvSpPr>
        <p:spPr>
          <a:xfrm>
            <a:off x="723506" y="1827019"/>
            <a:ext cx="10661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Jaime López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3"/>
          <p:cNvSpPr txBox="1"/>
          <p:nvPr/>
        </p:nvSpPr>
        <p:spPr>
          <a:xfrm>
            <a:off x="631718" y="6431601"/>
            <a:ext cx="12734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Jairo Mendieta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3"/>
          <p:cNvSpPr txBox="1"/>
          <p:nvPr/>
        </p:nvSpPr>
        <p:spPr>
          <a:xfrm>
            <a:off x="10667268" y="1888345"/>
            <a:ext cx="9336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Hugo Cruz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10447891" y="6454663"/>
            <a:ext cx="12681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Carlos Mendez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23"/>
          <p:cNvGrpSpPr/>
          <p:nvPr/>
        </p:nvGrpSpPr>
        <p:grpSpPr>
          <a:xfrm>
            <a:off x="1797199" y="920993"/>
            <a:ext cx="269159" cy="253225"/>
            <a:chOff x="1587" y="1"/>
            <a:chExt cx="1746446" cy="1643062"/>
          </a:xfrm>
        </p:grpSpPr>
        <p:sp>
          <p:nvSpPr>
            <p:cNvPr id="383" name="Google Shape;383;p23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7" name="Google Shape;397;p23"/>
          <p:cNvGrpSpPr/>
          <p:nvPr/>
        </p:nvGrpSpPr>
        <p:grpSpPr>
          <a:xfrm>
            <a:off x="1603525" y="5497260"/>
            <a:ext cx="269159" cy="253225"/>
            <a:chOff x="1587" y="1"/>
            <a:chExt cx="1746446" cy="1643062"/>
          </a:xfrm>
        </p:grpSpPr>
        <p:sp>
          <p:nvSpPr>
            <p:cNvPr id="398" name="Google Shape;398;p23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12" name="Google Shape;412;p23"/>
          <p:cNvGrpSpPr/>
          <p:nvPr/>
        </p:nvGrpSpPr>
        <p:grpSpPr>
          <a:xfrm>
            <a:off x="11417461" y="1023948"/>
            <a:ext cx="269159" cy="253225"/>
            <a:chOff x="1587" y="1"/>
            <a:chExt cx="1746446" cy="1643062"/>
          </a:xfrm>
        </p:grpSpPr>
        <p:sp>
          <p:nvSpPr>
            <p:cNvPr id="413" name="Google Shape;413;p23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27" name="Google Shape;427;p23"/>
          <p:cNvGrpSpPr/>
          <p:nvPr/>
        </p:nvGrpSpPr>
        <p:grpSpPr>
          <a:xfrm>
            <a:off x="11466609" y="5546504"/>
            <a:ext cx="269159" cy="253225"/>
            <a:chOff x="1587" y="1"/>
            <a:chExt cx="1746446" cy="1643062"/>
          </a:xfrm>
        </p:grpSpPr>
        <p:sp>
          <p:nvSpPr>
            <p:cNvPr id="428" name="Google Shape;428;p23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42" name="Google Shape;442;p23"/>
          <p:cNvGrpSpPr/>
          <p:nvPr/>
        </p:nvGrpSpPr>
        <p:grpSpPr>
          <a:xfrm>
            <a:off x="5195596" y="225494"/>
            <a:ext cx="1783906" cy="527527"/>
            <a:chOff x="1664677" y="1949380"/>
            <a:chExt cx="1195754" cy="1266093"/>
          </a:xfrm>
        </p:grpSpPr>
        <p:sp>
          <p:nvSpPr>
            <p:cNvPr id="443" name="Google Shape;443;p23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 cap="flat" cmpd="sng">
              <a:solidFill>
                <a:srgbClr val="47767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 cap="flat" cmpd="sng">
              <a:solidFill>
                <a:srgbClr val="47767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13:04 minutos</a:t>
              </a: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445" name="Google Shape;445;p23" descr="538 imágenes de American football avatar - Imágenes, fotos y vectores de  stock | Shutterstock"/>
          <p:cNvPicPr preferRelativeResize="0"/>
          <p:nvPr/>
        </p:nvPicPr>
        <p:blipFill rotWithShape="1">
          <a:blip r:embed="rId3">
            <a:alphaModFix/>
          </a:blip>
          <a:srcRect b="13761"/>
          <a:stretch/>
        </p:blipFill>
        <p:spPr>
          <a:xfrm>
            <a:off x="575921" y="279273"/>
            <a:ext cx="1371600" cy="1275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23" descr="1,671 imágenes de Soccer player avatar - Imágenes, fotos y vectores de  stock | Shutterstock"/>
          <p:cNvPicPr preferRelativeResize="0"/>
          <p:nvPr/>
        </p:nvPicPr>
        <p:blipFill rotWithShape="1">
          <a:blip r:embed="rId4">
            <a:alphaModFix/>
          </a:blip>
          <a:srcRect b="12814"/>
          <a:stretch/>
        </p:blipFill>
        <p:spPr>
          <a:xfrm>
            <a:off x="10220407" y="225494"/>
            <a:ext cx="1478906" cy="1460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3" descr="Avatar Icon PNG Images, Free Transparent Avatar Icon Download , Page 2 -  Kind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921" y="4891098"/>
            <a:ext cx="1139721" cy="135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3" descr="Jugador - Iconos gratis de usuari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89048" y="4918992"/>
            <a:ext cx="1273490" cy="127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3" descr="Montón de cartas foto de archivo. Imagen de pila, juego - 1852187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08205" y="650658"/>
            <a:ext cx="1115462" cy="83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3" descr="Montón de cartas foto de archivo. Imagen de pila, juego - 1852187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20441" y="617191"/>
            <a:ext cx="1115462" cy="83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3" descr="Montón de cartas foto de archivo. Imagen de pila, juego - 1852187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18833" y="5081107"/>
            <a:ext cx="1115462" cy="83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3" descr="Montón de cartas foto de archivo. Imagen de pila, juego - 1852187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26868" y="5081107"/>
            <a:ext cx="1115462" cy="83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3"/>
          <p:cNvPicPr preferRelativeResize="0"/>
          <p:nvPr/>
        </p:nvPicPr>
        <p:blipFill rotWithShape="1">
          <a:blip r:embed="rId8">
            <a:alphaModFix/>
          </a:blip>
          <a:srcRect r="52094"/>
          <a:stretch/>
        </p:blipFill>
        <p:spPr>
          <a:xfrm>
            <a:off x="3575534" y="981119"/>
            <a:ext cx="1988020" cy="2631992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23"/>
          <p:cNvSpPr txBox="1"/>
          <p:nvPr/>
        </p:nvSpPr>
        <p:spPr>
          <a:xfrm>
            <a:off x="8897630" y="1468720"/>
            <a:ext cx="7661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cartas</a:t>
            </a:r>
            <a:endParaRPr/>
          </a:p>
        </p:txBody>
      </p:sp>
      <p:sp>
        <p:nvSpPr>
          <p:cNvPr id="455" name="Google Shape;455;p23"/>
          <p:cNvSpPr txBox="1"/>
          <p:nvPr/>
        </p:nvSpPr>
        <p:spPr>
          <a:xfrm>
            <a:off x="2437591" y="1579618"/>
            <a:ext cx="8575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cartas</a:t>
            </a:r>
            <a:endParaRPr/>
          </a:p>
        </p:txBody>
      </p:sp>
      <p:sp>
        <p:nvSpPr>
          <p:cNvPr id="456" name="Google Shape;456;p23"/>
          <p:cNvSpPr txBox="1"/>
          <p:nvPr/>
        </p:nvSpPr>
        <p:spPr>
          <a:xfrm>
            <a:off x="2444779" y="5988109"/>
            <a:ext cx="85754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cartas</a:t>
            </a:r>
            <a:endParaRPr/>
          </a:p>
        </p:txBody>
      </p:sp>
      <p:sp>
        <p:nvSpPr>
          <p:cNvPr id="457" name="Google Shape;457;p23"/>
          <p:cNvSpPr txBox="1"/>
          <p:nvPr/>
        </p:nvSpPr>
        <p:spPr>
          <a:xfrm>
            <a:off x="8978361" y="5962986"/>
            <a:ext cx="7661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cartas</a:t>
            </a:r>
            <a:endParaRPr/>
          </a:p>
        </p:txBody>
      </p:sp>
      <p:sp>
        <p:nvSpPr>
          <p:cNvPr id="458" name="Google Shape;458;p23"/>
          <p:cNvSpPr/>
          <p:nvPr/>
        </p:nvSpPr>
        <p:spPr>
          <a:xfrm>
            <a:off x="4597420" y="2600960"/>
            <a:ext cx="467360" cy="26416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23"/>
          <p:cNvPicPr preferRelativeResize="0"/>
          <p:nvPr/>
        </p:nvPicPr>
        <p:blipFill rotWithShape="1">
          <a:blip r:embed="rId8">
            <a:alphaModFix/>
          </a:blip>
          <a:srcRect l="49041"/>
          <a:stretch/>
        </p:blipFill>
        <p:spPr>
          <a:xfrm>
            <a:off x="6695893" y="905433"/>
            <a:ext cx="2236332" cy="278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599125" y="3754753"/>
            <a:ext cx="1988020" cy="272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52731" y="3779795"/>
            <a:ext cx="2045298" cy="2696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24"/>
          <p:cNvGrpSpPr/>
          <p:nvPr/>
        </p:nvGrpSpPr>
        <p:grpSpPr>
          <a:xfrm>
            <a:off x="324564" y="4834672"/>
            <a:ext cx="1783906" cy="1551249"/>
            <a:chOff x="1664677" y="1949380"/>
            <a:chExt cx="1195754" cy="1266093"/>
          </a:xfrm>
        </p:grpSpPr>
        <p:sp>
          <p:nvSpPr>
            <p:cNvPr id="467" name="Google Shape;467;p24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rgbClr val="1482A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0083013" y="291415"/>
            <a:ext cx="1783906" cy="1551249"/>
            <a:chOff x="1664677" y="1949380"/>
            <a:chExt cx="1195754" cy="1266093"/>
          </a:xfrm>
        </p:grpSpPr>
        <p:sp>
          <p:nvSpPr>
            <p:cNvPr id="470" name="Google Shape;470;p24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rgbClr val="1C629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72" name="Google Shape;472;p24"/>
          <p:cNvGrpSpPr/>
          <p:nvPr/>
        </p:nvGrpSpPr>
        <p:grpSpPr>
          <a:xfrm>
            <a:off x="10190022" y="4847461"/>
            <a:ext cx="1783906" cy="1551249"/>
            <a:chOff x="1664677" y="1949380"/>
            <a:chExt cx="1195754" cy="1266093"/>
          </a:xfrm>
        </p:grpSpPr>
        <p:sp>
          <p:nvSpPr>
            <p:cNvPr id="473" name="Google Shape;473;p24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rgbClr val="1D9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4" name="Google Shape;474;p24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475" name="Google Shape;475;p24"/>
          <p:cNvSpPr/>
          <p:nvPr/>
        </p:nvSpPr>
        <p:spPr>
          <a:xfrm>
            <a:off x="445573" y="316270"/>
            <a:ext cx="1783906" cy="146506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476;p24"/>
          <p:cNvSpPr/>
          <p:nvPr/>
        </p:nvSpPr>
        <p:spPr>
          <a:xfrm>
            <a:off x="445573" y="230089"/>
            <a:ext cx="1783906" cy="146506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7" name="Google Shape;477;p24"/>
          <p:cNvSpPr txBox="1"/>
          <p:nvPr/>
        </p:nvSpPr>
        <p:spPr>
          <a:xfrm>
            <a:off x="723506" y="1827019"/>
            <a:ext cx="10661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Jaime López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4"/>
          <p:cNvSpPr txBox="1"/>
          <p:nvPr/>
        </p:nvSpPr>
        <p:spPr>
          <a:xfrm>
            <a:off x="631718" y="6431601"/>
            <a:ext cx="12734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Jairo Mendieta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 txBox="1"/>
          <p:nvPr/>
        </p:nvSpPr>
        <p:spPr>
          <a:xfrm>
            <a:off x="10667268" y="1888345"/>
            <a:ext cx="9336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Hugo Cruz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4"/>
          <p:cNvSpPr txBox="1"/>
          <p:nvPr/>
        </p:nvSpPr>
        <p:spPr>
          <a:xfrm>
            <a:off x="10447891" y="6454663"/>
            <a:ext cx="126816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Carlos Mendez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24"/>
          <p:cNvGrpSpPr/>
          <p:nvPr/>
        </p:nvGrpSpPr>
        <p:grpSpPr>
          <a:xfrm>
            <a:off x="1797199" y="920993"/>
            <a:ext cx="269159" cy="253225"/>
            <a:chOff x="1587" y="1"/>
            <a:chExt cx="1746446" cy="1643062"/>
          </a:xfrm>
        </p:grpSpPr>
        <p:sp>
          <p:nvSpPr>
            <p:cNvPr id="482" name="Google Shape;482;p24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5" name="Google Shape;485;p24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96" name="Google Shape;496;p24"/>
          <p:cNvGrpSpPr/>
          <p:nvPr/>
        </p:nvGrpSpPr>
        <p:grpSpPr>
          <a:xfrm>
            <a:off x="1603525" y="5497260"/>
            <a:ext cx="269159" cy="253225"/>
            <a:chOff x="1587" y="1"/>
            <a:chExt cx="1746446" cy="1643062"/>
          </a:xfrm>
        </p:grpSpPr>
        <p:sp>
          <p:nvSpPr>
            <p:cNvPr id="497" name="Google Shape;497;p24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11" name="Google Shape;511;p24"/>
          <p:cNvGrpSpPr/>
          <p:nvPr/>
        </p:nvGrpSpPr>
        <p:grpSpPr>
          <a:xfrm>
            <a:off x="11417461" y="1023948"/>
            <a:ext cx="269159" cy="253225"/>
            <a:chOff x="1587" y="1"/>
            <a:chExt cx="1746446" cy="1643062"/>
          </a:xfrm>
        </p:grpSpPr>
        <p:sp>
          <p:nvSpPr>
            <p:cNvPr id="512" name="Google Shape;512;p24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26" name="Google Shape;526;p24"/>
          <p:cNvGrpSpPr/>
          <p:nvPr/>
        </p:nvGrpSpPr>
        <p:grpSpPr>
          <a:xfrm>
            <a:off x="11466609" y="5546504"/>
            <a:ext cx="269159" cy="253225"/>
            <a:chOff x="1587" y="1"/>
            <a:chExt cx="1746446" cy="1643062"/>
          </a:xfrm>
        </p:grpSpPr>
        <p:sp>
          <p:nvSpPr>
            <p:cNvPr id="527" name="Google Shape;527;p24"/>
            <p:cNvSpPr/>
            <p:nvPr/>
          </p:nvSpPr>
          <p:spPr>
            <a:xfrm>
              <a:off x="1587" y="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6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2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6" y="0"/>
                    <a:pt x="177" y="21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239713" y="2365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5"/>
                    <a:pt x="155" y="177"/>
                    <a:pt x="128" y="177"/>
                  </a:cubicBezTo>
                  <a:cubicBezTo>
                    <a:pt x="47" y="177"/>
                    <a:pt x="47" y="177"/>
                    <a:pt x="47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474663" y="471488"/>
              <a:ext cx="223838" cy="227013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129"/>
                  </a:moveTo>
                  <a:cubicBezTo>
                    <a:pt x="176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2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711200" y="709613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129"/>
                  </a:moveTo>
                  <a:cubicBezTo>
                    <a:pt x="177" y="155"/>
                    <a:pt x="155" y="176"/>
                    <a:pt x="129" y="176"/>
                  </a:cubicBezTo>
                  <a:cubicBezTo>
                    <a:pt x="48" y="176"/>
                    <a:pt x="48" y="176"/>
                    <a:pt x="48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1"/>
                    <a:pt x="177" y="47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1587" y="14176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6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2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6" y="177"/>
                    <a:pt x="177" y="156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239713" y="118110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8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7" y="177"/>
                  </a:cubicBezTo>
                  <a:cubicBezTo>
                    <a:pt x="128" y="177"/>
                    <a:pt x="128" y="177"/>
                    <a:pt x="128" y="177"/>
                  </a:cubicBezTo>
                  <a:cubicBezTo>
                    <a:pt x="155" y="177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474663" y="946151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48"/>
                  </a:moveTo>
                  <a:cubicBezTo>
                    <a:pt x="176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6" y="155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814583" y="1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9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6" y="21"/>
                    <a:pt x="176" y="48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1051120" y="236538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5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1" y="177"/>
                    <a:pt x="0" y="155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1286070" y="471488"/>
              <a:ext cx="225425" cy="227013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129"/>
                  </a:moveTo>
                  <a:cubicBezTo>
                    <a:pt x="177" y="156"/>
                    <a:pt x="155" y="177"/>
                    <a:pt x="129" y="177"/>
                  </a:cubicBezTo>
                  <a:cubicBezTo>
                    <a:pt x="48" y="177"/>
                    <a:pt x="48" y="177"/>
                    <a:pt x="48" y="177"/>
                  </a:cubicBezTo>
                  <a:cubicBezTo>
                    <a:pt x="22" y="177"/>
                    <a:pt x="0" y="156"/>
                    <a:pt x="0" y="12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55" y="0"/>
                    <a:pt x="177" y="22"/>
                    <a:pt x="177" y="48"/>
                  </a:cubicBezTo>
                  <a:lnTo>
                    <a:pt x="177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1524195" y="709613"/>
              <a:ext cx="223838" cy="223838"/>
            </a:xfrm>
            <a:custGeom>
              <a:avLst/>
              <a:gdLst/>
              <a:ahLst/>
              <a:cxnLst/>
              <a:rect l="l" t="t" r="r" b="b"/>
              <a:pathLst>
                <a:path w="176" h="176" extrusionOk="0">
                  <a:moveTo>
                    <a:pt x="176" y="129"/>
                  </a:moveTo>
                  <a:cubicBezTo>
                    <a:pt x="176" y="155"/>
                    <a:pt x="155" y="176"/>
                    <a:pt x="128" y="176"/>
                  </a:cubicBezTo>
                  <a:cubicBezTo>
                    <a:pt x="47" y="176"/>
                    <a:pt x="47" y="176"/>
                    <a:pt x="47" y="176"/>
                  </a:cubicBezTo>
                  <a:cubicBezTo>
                    <a:pt x="21" y="176"/>
                    <a:pt x="0" y="155"/>
                    <a:pt x="0" y="129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21"/>
                    <a:pt x="21" y="0"/>
                    <a:pt x="4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55" y="0"/>
                    <a:pt x="176" y="21"/>
                    <a:pt x="176" y="47"/>
                  </a:cubicBezTo>
                  <a:lnTo>
                    <a:pt x="176" y="129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814583" y="1417638"/>
              <a:ext cx="223838" cy="225425"/>
            </a:xfrm>
            <a:custGeom>
              <a:avLst/>
              <a:gdLst/>
              <a:ahLst/>
              <a:cxnLst/>
              <a:rect l="l" t="t" r="r" b="b"/>
              <a:pathLst>
                <a:path w="176" h="177" extrusionOk="0">
                  <a:moveTo>
                    <a:pt x="176" y="48"/>
                  </a:moveTo>
                  <a:cubicBezTo>
                    <a:pt x="176" y="22"/>
                    <a:pt x="155" y="0"/>
                    <a:pt x="12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6"/>
                    <a:pt x="21" y="177"/>
                    <a:pt x="47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6" y="156"/>
                    <a:pt x="176" y="129"/>
                  </a:cubicBezTo>
                  <a:lnTo>
                    <a:pt x="176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9" name="Google Shape;539;p24"/>
            <p:cNvSpPr/>
            <p:nvPr/>
          </p:nvSpPr>
          <p:spPr>
            <a:xfrm>
              <a:off x="1051120" y="1181101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177" h="177" extrusionOk="0">
                  <a:moveTo>
                    <a:pt x="177" y="48"/>
                  </a:moveTo>
                  <a:cubicBezTo>
                    <a:pt x="177" y="22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1" y="177"/>
                    <a:pt x="48" y="177"/>
                  </a:cubicBezTo>
                  <a:cubicBezTo>
                    <a:pt x="129" y="177"/>
                    <a:pt x="129" y="177"/>
                    <a:pt x="129" y="177"/>
                  </a:cubicBezTo>
                  <a:cubicBezTo>
                    <a:pt x="155" y="177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1286070" y="946151"/>
              <a:ext cx="225425" cy="223838"/>
            </a:xfrm>
            <a:custGeom>
              <a:avLst/>
              <a:gdLst/>
              <a:ahLst/>
              <a:cxnLst/>
              <a:rect l="l" t="t" r="r" b="b"/>
              <a:pathLst>
                <a:path w="177" h="176" extrusionOk="0">
                  <a:moveTo>
                    <a:pt x="177" y="48"/>
                  </a:moveTo>
                  <a:cubicBezTo>
                    <a:pt x="177" y="21"/>
                    <a:pt x="155" y="0"/>
                    <a:pt x="12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22" y="0"/>
                    <a:pt x="0" y="21"/>
                    <a:pt x="0" y="48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55"/>
                    <a:pt x="22" y="176"/>
                    <a:pt x="48" y="176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55" y="176"/>
                    <a:pt x="177" y="155"/>
                    <a:pt x="177" y="129"/>
                  </a:cubicBezTo>
                  <a:lnTo>
                    <a:pt x="177" y="48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41" name="Google Shape;541;p24"/>
          <p:cNvGrpSpPr/>
          <p:nvPr/>
        </p:nvGrpSpPr>
        <p:grpSpPr>
          <a:xfrm>
            <a:off x="5195596" y="225494"/>
            <a:ext cx="1783906" cy="527527"/>
            <a:chOff x="1664677" y="1949380"/>
            <a:chExt cx="1195754" cy="1266093"/>
          </a:xfrm>
        </p:grpSpPr>
        <p:sp>
          <p:nvSpPr>
            <p:cNvPr id="542" name="Google Shape;542;p24"/>
            <p:cNvSpPr/>
            <p:nvPr/>
          </p:nvSpPr>
          <p:spPr>
            <a:xfrm>
              <a:off x="1664677" y="2019719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 cap="flat" cmpd="sng">
              <a:solidFill>
                <a:srgbClr val="47767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1664677" y="1949380"/>
              <a:ext cx="1195754" cy="1195754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12700" cap="flat" cmpd="sng">
              <a:solidFill>
                <a:srgbClr val="47767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d-ID" sz="14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15:41 minutos</a:t>
              </a:r>
              <a:endParaRPr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544" name="Google Shape;544;p24" descr="538 imágenes de American football avatar - Imágenes, fotos y vectores de  stock | Shutterstock"/>
          <p:cNvPicPr preferRelativeResize="0"/>
          <p:nvPr/>
        </p:nvPicPr>
        <p:blipFill rotWithShape="1">
          <a:blip r:embed="rId3">
            <a:alphaModFix/>
          </a:blip>
          <a:srcRect b="13761"/>
          <a:stretch/>
        </p:blipFill>
        <p:spPr>
          <a:xfrm>
            <a:off x="575921" y="279273"/>
            <a:ext cx="1371600" cy="1275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24" descr="1,671 imágenes de Soccer player avatar - Imágenes, fotos y vectores de  stock | Shutterstock"/>
          <p:cNvPicPr preferRelativeResize="0"/>
          <p:nvPr/>
        </p:nvPicPr>
        <p:blipFill rotWithShape="1">
          <a:blip r:embed="rId4">
            <a:alphaModFix/>
          </a:blip>
          <a:srcRect b="12814"/>
          <a:stretch/>
        </p:blipFill>
        <p:spPr>
          <a:xfrm>
            <a:off x="10220407" y="225494"/>
            <a:ext cx="1478906" cy="1460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24" descr="Avatar Icon PNG Images, Free Transparent Avatar Icon Download , Page 2 -  Kind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5921" y="4891098"/>
            <a:ext cx="1139721" cy="135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24" descr="Jugador - Iconos gratis de usuari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89048" y="4918992"/>
            <a:ext cx="1273490" cy="127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24" descr="Montón de cartas foto de archivo. Imagen de pila, juego - 1852187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08205" y="650658"/>
            <a:ext cx="1115462" cy="83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24" descr="Montón de cartas foto de archivo. Imagen de pila, juego - 1852187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20441" y="617191"/>
            <a:ext cx="1115462" cy="83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4" descr="Montón de cartas foto de archivo. Imagen de pila, juego - 1852187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18833" y="5081107"/>
            <a:ext cx="1115462" cy="832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4" descr="Montón de cartas foto de archivo. Imagen de pila, juego - 18521871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26868" y="5081107"/>
            <a:ext cx="1115462" cy="832306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4"/>
          <p:cNvSpPr txBox="1"/>
          <p:nvPr/>
        </p:nvSpPr>
        <p:spPr>
          <a:xfrm>
            <a:off x="8897630" y="1468720"/>
            <a:ext cx="7661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cartas</a:t>
            </a:r>
            <a:endParaRPr/>
          </a:p>
        </p:txBody>
      </p:sp>
      <p:sp>
        <p:nvSpPr>
          <p:cNvPr id="553" name="Google Shape;553;p24"/>
          <p:cNvSpPr txBox="1"/>
          <p:nvPr/>
        </p:nvSpPr>
        <p:spPr>
          <a:xfrm>
            <a:off x="2437591" y="1579618"/>
            <a:ext cx="7661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cartas</a:t>
            </a:r>
            <a:endParaRPr/>
          </a:p>
        </p:txBody>
      </p:sp>
      <p:sp>
        <p:nvSpPr>
          <p:cNvPr id="554" name="Google Shape;554;p24"/>
          <p:cNvSpPr txBox="1"/>
          <p:nvPr/>
        </p:nvSpPr>
        <p:spPr>
          <a:xfrm>
            <a:off x="2444779" y="5988109"/>
            <a:ext cx="7661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 cartas</a:t>
            </a:r>
            <a:endParaRPr/>
          </a:p>
        </p:txBody>
      </p:sp>
      <p:sp>
        <p:nvSpPr>
          <p:cNvPr id="555" name="Google Shape;555;p24"/>
          <p:cNvSpPr txBox="1"/>
          <p:nvPr/>
        </p:nvSpPr>
        <p:spPr>
          <a:xfrm>
            <a:off x="8978361" y="5962986"/>
            <a:ext cx="7661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cartas</a:t>
            </a:r>
            <a:endParaRPr/>
          </a:p>
        </p:txBody>
      </p:sp>
      <p:sp>
        <p:nvSpPr>
          <p:cNvPr id="556" name="Google Shape;556;p24"/>
          <p:cNvSpPr txBox="1"/>
          <p:nvPr/>
        </p:nvSpPr>
        <p:spPr>
          <a:xfrm>
            <a:off x="3815080" y="3244334"/>
            <a:ext cx="45618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1800" b="1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Turno nuevo para el jugador </a:t>
            </a:r>
            <a:r>
              <a:rPr lang="id-ID" sz="16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Carlos Mendez </a:t>
            </a:r>
            <a:endParaRPr sz="16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5"/>
          <p:cNvSpPr/>
          <p:nvPr/>
        </p:nvSpPr>
        <p:spPr>
          <a:xfrm>
            <a:off x="2590498" y="364731"/>
            <a:ext cx="6616558" cy="1242387"/>
          </a:xfrm>
          <a:custGeom>
            <a:avLst/>
            <a:gdLst/>
            <a:ahLst/>
            <a:cxnLst/>
            <a:rect l="l" t="t" r="r" b="b"/>
            <a:pathLst>
              <a:path w="12192000" h="4754880" extrusionOk="0">
                <a:moveTo>
                  <a:pt x="0" y="0"/>
                </a:moveTo>
                <a:lnTo>
                  <a:pt x="12192000" y="0"/>
                </a:lnTo>
                <a:lnTo>
                  <a:pt x="12192000" y="4754880"/>
                </a:lnTo>
                <a:lnTo>
                  <a:pt x="0" y="475488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id-ID" sz="44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 tener en cuenta</a:t>
            </a:r>
            <a:endParaRPr sz="44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5"/>
          <p:cNvSpPr/>
          <p:nvPr/>
        </p:nvSpPr>
        <p:spPr>
          <a:xfrm>
            <a:off x="575249" y="1477262"/>
            <a:ext cx="10305084" cy="4902990"/>
          </a:xfrm>
          <a:custGeom>
            <a:avLst/>
            <a:gdLst/>
            <a:ahLst/>
            <a:cxnLst/>
            <a:rect l="l" t="t" r="r" b="b"/>
            <a:pathLst>
              <a:path w="12192000" h="4754880" extrusionOk="0">
                <a:moveTo>
                  <a:pt x="0" y="0"/>
                </a:moveTo>
                <a:lnTo>
                  <a:pt x="12192000" y="0"/>
                </a:lnTo>
                <a:lnTo>
                  <a:pt x="12192000" y="4754880"/>
                </a:lnTo>
                <a:lnTo>
                  <a:pt x="0" y="475488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id-ID" sz="3200" b="1">
                <a:solidFill>
                  <a:srgbClr val="002060"/>
                </a:solidFill>
                <a:latin typeface="Nunito Sans"/>
                <a:ea typeface="Nunito Sans"/>
                <a:cs typeface="Nunito Sans"/>
                <a:sym typeface="Nunito Sans"/>
              </a:rPr>
              <a:t>Martes: Creación de un repositorio en GitHub.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id-ID" sz="3200" b="1">
                <a:solidFill>
                  <a:srgbClr val="002060"/>
                </a:solidFill>
                <a:latin typeface="Nunito Sans"/>
                <a:ea typeface="Nunito Sans"/>
                <a:cs typeface="Nunito Sans"/>
                <a:sym typeface="Nunito Sans"/>
              </a:rPr>
              <a:t>Miércoles: Revisión idea de solución + tecnologías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id-ID" sz="3200" b="1">
                <a:solidFill>
                  <a:srgbClr val="002060"/>
                </a:solidFill>
                <a:latin typeface="Nunito Sans"/>
                <a:ea typeface="Nunito Sans"/>
                <a:cs typeface="Nunito Sans"/>
                <a:sym typeface="Nunito Sans"/>
              </a:rPr>
              <a:t>Jueves: Entrega de reto 2:00 pm, Final 4:30 pm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rgbClr val="00206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rgbClr val="00206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id-ID" sz="3200" b="1">
                <a:solidFill>
                  <a:srgbClr val="002060"/>
                </a:solidFill>
                <a:latin typeface="Nunito Sans"/>
                <a:ea typeface="Nunito Sans"/>
                <a:cs typeface="Nunito Sans"/>
                <a:sym typeface="Nunito Sans"/>
              </a:rPr>
              <a:t>Subir el código cada dos horas (commit)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id-ID" sz="3200" b="1">
                <a:solidFill>
                  <a:srgbClr val="002060"/>
                </a:solidFill>
                <a:latin typeface="Nunito Sans"/>
                <a:ea typeface="Nunito Sans"/>
                <a:cs typeface="Nunito Sans"/>
                <a:sym typeface="Nunito Sans"/>
              </a:rPr>
              <a:t>Almuerzo: 1:00 pm a 2:00 pm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>
              <a:solidFill>
                <a:srgbClr val="00206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id-ID" sz="3200" b="1">
                <a:solidFill>
                  <a:srgbClr val="002060"/>
                </a:solidFill>
                <a:latin typeface="Nunito Sans"/>
                <a:ea typeface="Nunito Sans"/>
                <a:cs typeface="Nunito Sans"/>
                <a:sym typeface="Nunito Sans"/>
              </a:rPr>
              <a:t>Dudas: Salón golfistas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 b="1">
              <a:solidFill>
                <a:srgbClr val="92D05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 b="1">
              <a:solidFill>
                <a:srgbClr val="92D05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563" name="Google Shape;563;p25"/>
          <p:cNvGrpSpPr/>
          <p:nvPr/>
        </p:nvGrpSpPr>
        <p:grpSpPr>
          <a:xfrm>
            <a:off x="10970177" y="-248194"/>
            <a:ext cx="1221824" cy="7106193"/>
            <a:chOff x="9000309" y="-248194"/>
            <a:chExt cx="3191692" cy="6920001"/>
          </a:xfrm>
        </p:grpSpPr>
        <p:sp>
          <p:nvSpPr>
            <p:cNvPr id="564" name="Google Shape;564;p25"/>
            <p:cNvSpPr/>
            <p:nvPr/>
          </p:nvSpPr>
          <p:spPr>
            <a:xfrm>
              <a:off x="9000309" y="-248194"/>
              <a:ext cx="3191691" cy="6920001"/>
            </a:xfrm>
            <a:custGeom>
              <a:avLst/>
              <a:gdLst/>
              <a:ahLst/>
              <a:cxnLst/>
              <a:rect l="l" t="t" r="r" b="b"/>
              <a:pathLst>
                <a:path w="3788352" h="6458857" extrusionOk="0">
                  <a:moveTo>
                    <a:pt x="2641723" y="0"/>
                  </a:moveTo>
                  <a:lnTo>
                    <a:pt x="3788352" y="29028"/>
                  </a:lnTo>
                  <a:lnTo>
                    <a:pt x="3788352" y="6458857"/>
                  </a:lnTo>
                  <a:cubicBezTo>
                    <a:pt x="3565798" y="4373638"/>
                    <a:pt x="-24068" y="4799390"/>
                    <a:pt x="122" y="2685143"/>
                  </a:cubicBezTo>
                  <a:cubicBezTo>
                    <a:pt x="290408" y="1195009"/>
                    <a:pt x="1741837" y="895048"/>
                    <a:pt x="26417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9410631" y="-29028"/>
              <a:ext cx="2781370" cy="6458857"/>
            </a:xfrm>
            <a:custGeom>
              <a:avLst/>
              <a:gdLst/>
              <a:ahLst/>
              <a:cxnLst/>
              <a:rect l="l" t="t" r="r" b="b"/>
              <a:pathLst>
                <a:path w="3788352" h="6458857" extrusionOk="0">
                  <a:moveTo>
                    <a:pt x="2641723" y="0"/>
                  </a:moveTo>
                  <a:lnTo>
                    <a:pt x="3788352" y="29028"/>
                  </a:lnTo>
                  <a:lnTo>
                    <a:pt x="3788352" y="6458857"/>
                  </a:lnTo>
                  <a:cubicBezTo>
                    <a:pt x="3565798" y="4373638"/>
                    <a:pt x="-24068" y="4799390"/>
                    <a:pt x="122" y="2685143"/>
                  </a:cubicBezTo>
                  <a:cubicBezTo>
                    <a:pt x="290408" y="1195009"/>
                    <a:pt x="1741837" y="895048"/>
                    <a:pt x="264172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66" name="Google Shape;56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0973" y="5833872"/>
            <a:ext cx="1219915" cy="686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11</Slides>
  <Notes>11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2025-07-10T00:33:46Z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c111285-cafa-4fc9-8a9a-bd902089b24f_Enabled">
    <vt:lpwstr>true</vt:lpwstr>
  </property>
  <property fmtid="{D5CDD505-2E9C-101B-9397-08002B2CF9AE}" pid="3" name="MSIP_Label_fc111285-cafa-4fc9-8a9a-bd902089b24f_SetDate">
    <vt:lpwstr>2025-07-10T00:33:45Z</vt:lpwstr>
  </property>
  <property fmtid="{D5CDD505-2E9C-101B-9397-08002B2CF9AE}" pid="4" name="MSIP_Label_fc111285-cafa-4fc9-8a9a-bd902089b24f_Method">
    <vt:lpwstr>Privileged</vt:lpwstr>
  </property>
  <property fmtid="{D5CDD505-2E9C-101B-9397-08002B2CF9AE}" pid="5" name="MSIP_Label_fc111285-cafa-4fc9-8a9a-bd902089b24f_Name">
    <vt:lpwstr>Public</vt:lpwstr>
  </property>
  <property fmtid="{D5CDD505-2E9C-101B-9397-08002B2CF9AE}" pid="6" name="MSIP_Label_fc111285-cafa-4fc9-8a9a-bd902089b24f_SiteId">
    <vt:lpwstr>cbc2c381-2f2e-4d93-91d1-506c9316ace7</vt:lpwstr>
  </property>
  <property fmtid="{D5CDD505-2E9C-101B-9397-08002B2CF9AE}" pid="7" name="MSIP_Label_fc111285-cafa-4fc9-8a9a-bd902089b24f_ActionId">
    <vt:lpwstr>3e6efa84-f23b-4f88-9c31-8d1dfdc7a4fc</vt:lpwstr>
  </property>
  <property fmtid="{D5CDD505-2E9C-101B-9397-08002B2CF9AE}" pid="8" name="MSIP_Label_fc111285-cafa-4fc9-8a9a-bd902089b24f_ContentBits">
    <vt:lpwstr>0</vt:lpwstr>
  </property>
  <property fmtid="{D5CDD505-2E9C-101B-9397-08002B2CF9AE}" pid="9" name="MSIP_Label_fc111285-cafa-4fc9-8a9a-bd902089b24f_Tag">
    <vt:lpwstr>10, 0, 1, 2</vt:lpwstr>
  </property>
</Properties>
</file>