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2" r:id="rId5"/>
    <p:sldId id="265" r:id="rId6"/>
    <p:sldId id="264" r:id="rId7"/>
    <p:sldId id="260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124450"/>
            <a:ext cx="18288000" cy="0"/>
          </a:xfrm>
          <a:custGeom>
            <a:avLst/>
            <a:gdLst/>
            <a:ahLst/>
            <a:cxnLst/>
            <a:rect l="l" t="t" r="r" b="b"/>
            <a:pathLst>
              <a:path w="18288000">
                <a:moveTo>
                  <a:pt x="0" y="0"/>
                </a:moveTo>
                <a:lnTo>
                  <a:pt x="1828799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13793" y="3454463"/>
            <a:ext cx="0" cy="564515"/>
          </a:xfrm>
          <a:custGeom>
            <a:avLst/>
            <a:gdLst/>
            <a:ahLst/>
            <a:cxnLst/>
            <a:rect l="l" t="t" r="r" b="b"/>
            <a:pathLst>
              <a:path h="564514">
                <a:moveTo>
                  <a:pt x="0" y="0"/>
                </a:moveTo>
                <a:lnTo>
                  <a:pt x="0" y="56404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7593" y="4008979"/>
            <a:ext cx="152399" cy="1142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9032843" y="2192144"/>
            <a:ext cx="0" cy="564515"/>
          </a:xfrm>
          <a:custGeom>
            <a:avLst/>
            <a:gdLst/>
            <a:ahLst/>
            <a:cxnLst/>
            <a:rect l="l" t="t" r="r" b="b"/>
            <a:pathLst>
              <a:path h="564514">
                <a:moveTo>
                  <a:pt x="0" y="0"/>
                </a:moveTo>
                <a:lnTo>
                  <a:pt x="0" y="56404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6643" y="2746660"/>
            <a:ext cx="152399" cy="1142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479107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3679980" y="2418257"/>
            <a:ext cx="479425" cy="1303655"/>
          </a:xfrm>
          <a:custGeom>
            <a:avLst/>
            <a:gdLst/>
            <a:ahLst/>
            <a:cxnLst/>
            <a:rect l="l" t="t" r="r" b="b"/>
            <a:pathLst>
              <a:path w="479425" h="1303654">
                <a:moveTo>
                  <a:pt x="126722" y="0"/>
                </a:moveTo>
                <a:lnTo>
                  <a:pt x="178205" y="4310"/>
                </a:lnTo>
                <a:lnTo>
                  <a:pt x="225422" y="24677"/>
                </a:lnTo>
                <a:lnTo>
                  <a:pt x="254664" y="57204"/>
                </a:lnTo>
                <a:lnTo>
                  <a:pt x="269784" y="97774"/>
                </a:lnTo>
                <a:lnTo>
                  <a:pt x="275198" y="142000"/>
                </a:lnTo>
                <a:lnTo>
                  <a:pt x="275325" y="185496"/>
                </a:lnTo>
                <a:lnTo>
                  <a:pt x="272682" y="236886"/>
                </a:lnTo>
                <a:lnTo>
                  <a:pt x="268729" y="288234"/>
                </a:lnTo>
                <a:lnTo>
                  <a:pt x="265553" y="339606"/>
                </a:lnTo>
                <a:lnTo>
                  <a:pt x="265246" y="391072"/>
                </a:lnTo>
                <a:lnTo>
                  <a:pt x="269193" y="437458"/>
                </a:lnTo>
                <a:lnTo>
                  <a:pt x="278777" y="483211"/>
                </a:lnTo>
                <a:lnTo>
                  <a:pt x="295464" y="526604"/>
                </a:lnTo>
                <a:lnTo>
                  <a:pt x="320721" y="565910"/>
                </a:lnTo>
                <a:lnTo>
                  <a:pt x="350193" y="594943"/>
                </a:lnTo>
                <a:lnTo>
                  <a:pt x="385500" y="617047"/>
                </a:lnTo>
                <a:lnTo>
                  <a:pt x="424848" y="629783"/>
                </a:lnTo>
                <a:lnTo>
                  <a:pt x="466442" y="630708"/>
                </a:lnTo>
                <a:lnTo>
                  <a:pt x="474117" y="629654"/>
                </a:lnTo>
                <a:lnTo>
                  <a:pt x="477395" y="633787"/>
                </a:lnTo>
                <a:lnTo>
                  <a:pt x="477750" y="639648"/>
                </a:lnTo>
                <a:lnTo>
                  <a:pt x="479123" y="649535"/>
                </a:lnTo>
                <a:lnTo>
                  <a:pt x="474746" y="661270"/>
                </a:lnTo>
                <a:lnTo>
                  <a:pt x="466619" y="670756"/>
                </a:lnTo>
                <a:lnTo>
                  <a:pt x="456746" y="673897"/>
                </a:lnTo>
                <a:lnTo>
                  <a:pt x="410846" y="675295"/>
                </a:lnTo>
                <a:lnTo>
                  <a:pt x="368155" y="690667"/>
                </a:lnTo>
                <a:lnTo>
                  <a:pt x="331247" y="717460"/>
                </a:lnTo>
                <a:lnTo>
                  <a:pt x="302694" y="753119"/>
                </a:lnTo>
                <a:lnTo>
                  <a:pt x="283050" y="795744"/>
                </a:lnTo>
                <a:lnTo>
                  <a:pt x="271672" y="841243"/>
                </a:lnTo>
                <a:lnTo>
                  <a:pt x="266695" y="888145"/>
                </a:lnTo>
                <a:lnTo>
                  <a:pt x="266257" y="934979"/>
                </a:lnTo>
                <a:lnTo>
                  <a:pt x="269008" y="987427"/>
                </a:lnTo>
                <a:lnTo>
                  <a:pt x="273068" y="1039837"/>
                </a:lnTo>
                <a:lnTo>
                  <a:pt x="276201" y="1092272"/>
                </a:lnTo>
                <a:lnTo>
                  <a:pt x="276172" y="1144795"/>
                </a:lnTo>
                <a:lnTo>
                  <a:pt x="270924" y="1187942"/>
                </a:lnTo>
                <a:lnTo>
                  <a:pt x="257625" y="1228767"/>
                </a:lnTo>
                <a:lnTo>
                  <a:pt x="234104" y="1263672"/>
                </a:lnTo>
                <a:lnTo>
                  <a:pt x="198190" y="1289057"/>
                </a:lnTo>
                <a:lnTo>
                  <a:pt x="152887" y="1301565"/>
                </a:lnTo>
                <a:lnTo>
                  <a:pt x="106482" y="1303349"/>
                </a:lnTo>
                <a:lnTo>
                  <a:pt x="59566" y="1301451"/>
                </a:lnTo>
                <a:lnTo>
                  <a:pt x="12727" y="1302914"/>
                </a:lnTo>
                <a:lnTo>
                  <a:pt x="2475" y="1298405"/>
                </a:lnTo>
                <a:lnTo>
                  <a:pt x="2289" y="1285847"/>
                </a:lnTo>
                <a:lnTo>
                  <a:pt x="9104" y="1272463"/>
                </a:lnTo>
                <a:lnTo>
                  <a:pt x="19856" y="1265477"/>
                </a:lnTo>
                <a:lnTo>
                  <a:pt x="49508" y="1263720"/>
                </a:lnTo>
                <a:lnTo>
                  <a:pt x="79076" y="1264343"/>
                </a:lnTo>
                <a:lnTo>
                  <a:pt x="108649" y="1265675"/>
                </a:lnTo>
                <a:lnTo>
                  <a:pt x="138317" y="1266045"/>
                </a:lnTo>
                <a:lnTo>
                  <a:pt x="184348" y="1259701"/>
                </a:lnTo>
                <a:lnTo>
                  <a:pt x="223783" y="1236684"/>
                </a:lnTo>
                <a:lnTo>
                  <a:pt x="241035" y="1201162"/>
                </a:lnTo>
                <a:lnTo>
                  <a:pt x="245771" y="1161488"/>
                </a:lnTo>
                <a:lnTo>
                  <a:pt x="246302" y="1135283"/>
                </a:lnTo>
                <a:lnTo>
                  <a:pt x="245757" y="1109071"/>
                </a:lnTo>
                <a:lnTo>
                  <a:pt x="244434" y="1082874"/>
                </a:lnTo>
                <a:lnTo>
                  <a:pt x="242630" y="1056715"/>
                </a:lnTo>
                <a:lnTo>
                  <a:pt x="238817" y="1005917"/>
                </a:lnTo>
                <a:lnTo>
                  <a:pt x="236156" y="955068"/>
                </a:lnTo>
                <a:lnTo>
                  <a:pt x="236446" y="904250"/>
                </a:lnTo>
                <a:lnTo>
                  <a:pt x="241483" y="853543"/>
                </a:lnTo>
                <a:lnTo>
                  <a:pt x="251405" y="809175"/>
                </a:lnTo>
                <a:lnTo>
                  <a:pt x="267288" y="766688"/>
                </a:lnTo>
                <a:lnTo>
                  <a:pt x="289634" y="727336"/>
                </a:lnTo>
                <a:lnTo>
                  <a:pt x="318946" y="692372"/>
                </a:lnTo>
                <a:lnTo>
                  <a:pt x="356069" y="663026"/>
                </a:lnTo>
                <a:lnTo>
                  <a:pt x="369777" y="655152"/>
                </a:lnTo>
                <a:lnTo>
                  <a:pt x="348678" y="644278"/>
                </a:lnTo>
                <a:lnTo>
                  <a:pt x="310844" y="615106"/>
                </a:lnTo>
                <a:lnTo>
                  <a:pt x="267455" y="556068"/>
                </a:lnTo>
                <a:lnTo>
                  <a:pt x="249592" y="511568"/>
                </a:lnTo>
                <a:lnTo>
                  <a:pt x="239319" y="464638"/>
                </a:lnTo>
                <a:lnTo>
                  <a:pt x="234992" y="416063"/>
                </a:lnTo>
                <a:lnTo>
                  <a:pt x="234966" y="366630"/>
                </a:lnTo>
                <a:lnTo>
                  <a:pt x="237595" y="317124"/>
                </a:lnTo>
                <a:lnTo>
                  <a:pt x="241235" y="268333"/>
                </a:lnTo>
                <a:lnTo>
                  <a:pt x="244241" y="221042"/>
                </a:lnTo>
                <a:lnTo>
                  <a:pt x="245721" y="176836"/>
                </a:lnTo>
                <a:lnTo>
                  <a:pt x="242374" y="130402"/>
                </a:lnTo>
                <a:lnTo>
                  <a:pt x="228236" y="88070"/>
                </a:lnTo>
                <a:lnTo>
                  <a:pt x="197343" y="56171"/>
                </a:lnTo>
                <a:lnTo>
                  <a:pt x="152538" y="40309"/>
                </a:lnTo>
                <a:lnTo>
                  <a:pt x="104523" y="37733"/>
                </a:lnTo>
                <a:lnTo>
                  <a:pt x="55554" y="40115"/>
                </a:lnTo>
                <a:lnTo>
                  <a:pt x="7892" y="39127"/>
                </a:lnTo>
                <a:lnTo>
                  <a:pt x="0" y="31969"/>
                </a:lnTo>
                <a:lnTo>
                  <a:pt x="2071" y="18529"/>
                </a:lnTo>
                <a:lnTo>
                  <a:pt x="10692" y="5873"/>
                </a:lnTo>
                <a:lnTo>
                  <a:pt x="22450" y="1070"/>
                </a:lnTo>
                <a:lnTo>
                  <a:pt x="73846" y="2126"/>
                </a:lnTo>
                <a:lnTo>
                  <a:pt x="126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31888" y="143636"/>
            <a:ext cx="1102423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535" y="3367154"/>
            <a:ext cx="17154929" cy="4463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fif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BD85-15B7-210C-D912-EB7DCE07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3700"/>
            <a:ext cx="18288000" cy="4708981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b="1" dirty="0"/>
              <a:t>	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4800" b="1" dirty="0"/>
              <a:t>Team Name</a:t>
            </a:r>
            <a:r>
              <a:rPr lang="en-US" sz="4800" dirty="0"/>
              <a:t> : </a:t>
            </a:r>
            <a:r>
              <a:rPr lang="en-US" sz="4800" dirty="0" err="1"/>
              <a:t>Roboduino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4800" b="1" dirty="0"/>
              <a:t>Team Leader Name </a:t>
            </a:r>
            <a:r>
              <a:rPr lang="en-US" sz="4800" dirty="0"/>
              <a:t>: </a:t>
            </a:r>
            <a:r>
              <a:rPr lang="en-US" sz="4800" dirty="0" err="1"/>
              <a:t>Tanish</a:t>
            </a:r>
            <a:r>
              <a:rPr lang="en-US" sz="4800" dirty="0"/>
              <a:t> Agarwal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4800" b="1" dirty="0"/>
              <a:t>Idea Title </a:t>
            </a:r>
            <a:r>
              <a:rPr lang="en-US" sz="4800" dirty="0"/>
              <a:t>: Automatic Engine Locking For Drunken Drivers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4800" b="1" dirty="0"/>
              <a:t>Domain</a:t>
            </a:r>
            <a:r>
              <a:rPr lang="en-US" sz="4800" dirty="0"/>
              <a:t> : Auto-Tech</a:t>
            </a:r>
            <a:br>
              <a:rPr lang="en-US" dirty="0">
                <a:highlight>
                  <a:srgbClr val="FFFF00"/>
                </a:highlight>
              </a:rPr>
            </a:b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298CA-16C1-B4B3-C76B-A622E2BE8B3E}"/>
              </a:ext>
            </a:extLst>
          </p:cNvPr>
          <p:cNvSpPr txBox="1"/>
          <p:nvPr/>
        </p:nvSpPr>
        <p:spPr>
          <a:xfrm>
            <a:off x="4876800" y="2910840"/>
            <a:ext cx="9159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lang="en-US" sz="3200" b="1" u="sng" spc="-375" dirty="0">
                <a:latin typeface="Trebuchet MS"/>
                <a:cs typeface="Trebuchet MS"/>
              </a:rPr>
              <a:t>T</a:t>
            </a:r>
            <a:r>
              <a:rPr lang="en-US" sz="3200" b="1" u="sng" spc="-330" dirty="0">
                <a:latin typeface="Trebuchet MS"/>
                <a:cs typeface="Trebuchet MS"/>
              </a:rPr>
              <a:t>e</a:t>
            </a:r>
            <a:r>
              <a:rPr lang="en-US" sz="3200" b="1" u="sng" spc="-125" dirty="0">
                <a:latin typeface="Trebuchet MS"/>
                <a:cs typeface="Trebuchet MS"/>
              </a:rPr>
              <a:t>a</a:t>
            </a:r>
            <a:r>
              <a:rPr lang="en-US" sz="3200" b="1" u="sng" spc="-340" dirty="0">
                <a:latin typeface="Trebuchet MS"/>
                <a:cs typeface="Trebuchet MS"/>
              </a:rPr>
              <a:t>m</a:t>
            </a:r>
            <a:r>
              <a:rPr lang="en-US" sz="3200" b="1" u="sng" spc="-300" dirty="0">
                <a:latin typeface="Trebuchet MS"/>
                <a:cs typeface="Trebuchet MS"/>
              </a:rPr>
              <a:t> </a:t>
            </a:r>
            <a:r>
              <a:rPr lang="en-US" sz="3200" b="1" u="sng" spc="-125" dirty="0">
                <a:latin typeface="Trebuchet MS"/>
                <a:cs typeface="Trebuchet MS"/>
              </a:rPr>
              <a:t>a</a:t>
            </a:r>
            <a:r>
              <a:rPr lang="en-US" sz="3200" b="1" u="sng" spc="-210" dirty="0">
                <a:latin typeface="Trebuchet MS"/>
                <a:cs typeface="Trebuchet MS"/>
              </a:rPr>
              <a:t>n</a:t>
            </a:r>
            <a:r>
              <a:rPr lang="en-US" sz="3200" b="1" u="sng" spc="-220" dirty="0">
                <a:latin typeface="Trebuchet MS"/>
                <a:cs typeface="Trebuchet MS"/>
              </a:rPr>
              <a:t>d</a:t>
            </a:r>
            <a:r>
              <a:rPr lang="en-US" sz="3200" b="1" u="sng" spc="-300" dirty="0">
                <a:latin typeface="Trebuchet MS"/>
                <a:cs typeface="Trebuchet MS"/>
              </a:rPr>
              <a:t> </a:t>
            </a:r>
            <a:r>
              <a:rPr lang="en-US" sz="3200" b="1" u="sng" spc="70" dirty="0">
                <a:latin typeface="Trebuchet MS"/>
                <a:cs typeface="Trebuchet MS"/>
              </a:rPr>
              <a:t>I</a:t>
            </a:r>
            <a:r>
              <a:rPr lang="en-US" sz="3200" b="1" u="sng" spc="-190" dirty="0">
                <a:latin typeface="Trebuchet MS"/>
                <a:cs typeface="Trebuchet MS"/>
              </a:rPr>
              <a:t>d</a:t>
            </a:r>
            <a:r>
              <a:rPr lang="en-US" sz="3200" b="1" u="sng" spc="-330" dirty="0">
                <a:latin typeface="Trebuchet MS"/>
                <a:cs typeface="Trebuchet MS"/>
              </a:rPr>
              <a:t>e</a:t>
            </a:r>
            <a:r>
              <a:rPr lang="en-US" sz="3200" b="1" u="sng" spc="-155" dirty="0">
                <a:latin typeface="Trebuchet MS"/>
                <a:cs typeface="Trebuchet MS"/>
              </a:rPr>
              <a:t>a</a:t>
            </a:r>
            <a:r>
              <a:rPr lang="en-US" sz="3200" b="1" u="sng" spc="-300" dirty="0">
                <a:latin typeface="Trebuchet MS"/>
                <a:cs typeface="Trebuchet MS"/>
              </a:rPr>
              <a:t> </a:t>
            </a:r>
            <a:r>
              <a:rPr lang="en-US" sz="3200" b="1" u="sng" spc="-375" dirty="0">
                <a:latin typeface="Trebuchet MS"/>
                <a:cs typeface="Trebuchet MS"/>
              </a:rPr>
              <a:t>T</a:t>
            </a:r>
            <a:r>
              <a:rPr lang="en-US" sz="3200" b="1" u="sng" spc="-145" dirty="0">
                <a:latin typeface="Trebuchet MS"/>
                <a:cs typeface="Trebuchet MS"/>
              </a:rPr>
              <a:t>i</a:t>
            </a:r>
            <a:r>
              <a:rPr lang="en-US" sz="3200" b="1" u="sng" spc="-50" dirty="0">
                <a:latin typeface="Trebuchet MS"/>
                <a:cs typeface="Trebuchet MS"/>
              </a:rPr>
              <a:t>t</a:t>
            </a:r>
            <a:r>
              <a:rPr lang="en-US" sz="3200" b="1" u="sng" spc="-100" dirty="0">
                <a:latin typeface="Trebuchet MS"/>
                <a:cs typeface="Trebuchet MS"/>
              </a:rPr>
              <a:t>l</a:t>
            </a:r>
            <a:r>
              <a:rPr lang="en-US" sz="3200" b="1" u="sng" spc="-360" dirty="0">
                <a:latin typeface="Trebuchet MS"/>
                <a:cs typeface="Trebuchet MS"/>
              </a:rPr>
              <a:t>e</a:t>
            </a:r>
            <a:endParaRPr lang="en-US" sz="3200" u="sng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9144000" y="1309224"/>
            <a:ext cx="8305800" cy="2774570"/>
          </a:xfrm>
          <a:custGeom>
            <a:avLst/>
            <a:gdLst/>
            <a:ahLst/>
            <a:cxnLst/>
            <a:rect l="l" t="t" r="r" b="b"/>
            <a:pathLst>
              <a:path w="206375" h="464185">
                <a:moveTo>
                  <a:pt x="0" y="463989"/>
                </a:moveTo>
                <a:lnTo>
                  <a:pt x="0" y="378755"/>
                </a:lnTo>
                <a:lnTo>
                  <a:pt x="91698" y="354072"/>
                </a:lnTo>
                <a:lnTo>
                  <a:pt x="101249" y="247799"/>
                </a:lnTo>
                <a:lnTo>
                  <a:pt x="0" y="247799"/>
                </a:lnTo>
                <a:lnTo>
                  <a:pt x="0" y="165875"/>
                </a:lnTo>
                <a:lnTo>
                  <a:pt x="108380" y="165875"/>
                </a:lnTo>
                <a:lnTo>
                  <a:pt x="115845" y="81949"/>
                </a:lnTo>
                <a:lnTo>
                  <a:pt x="0" y="81949"/>
                </a:lnTo>
                <a:lnTo>
                  <a:pt x="0" y="0"/>
                </a:lnTo>
                <a:lnTo>
                  <a:pt x="205948" y="0"/>
                </a:lnTo>
                <a:lnTo>
                  <a:pt x="191119" y="165875"/>
                </a:lnTo>
                <a:lnTo>
                  <a:pt x="189111" y="187863"/>
                </a:lnTo>
                <a:lnTo>
                  <a:pt x="168542" y="417446"/>
                </a:lnTo>
                <a:lnTo>
                  <a:pt x="0" y="463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 flipV="1">
            <a:off x="8452792" y="4129064"/>
            <a:ext cx="9835712" cy="76141"/>
          </a:xfrm>
          <a:custGeom>
            <a:avLst/>
            <a:gdLst/>
            <a:ahLst/>
            <a:cxnLst/>
            <a:rect l="l" t="t" r="r" b="b"/>
            <a:pathLst>
              <a:path w="8766810">
                <a:moveTo>
                  <a:pt x="0" y="0"/>
                </a:moveTo>
                <a:lnTo>
                  <a:pt x="8766303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745E9CE-B044-D27D-EEAB-C896531AA773}"/>
              </a:ext>
            </a:extLst>
          </p:cNvPr>
          <p:cNvGrpSpPr/>
          <p:nvPr/>
        </p:nvGrpSpPr>
        <p:grpSpPr>
          <a:xfrm>
            <a:off x="69920" y="1714500"/>
            <a:ext cx="8540680" cy="7684099"/>
            <a:chOff x="0" y="872219"/>
            <a:chExt cx="9618903" cy="6452024"/>
          </a:xfrm>
        </p:grpSpPr>
        <p:grpSp>
          <p:nvGrpSpPr>
            <p:cNvPr id="2" name="object 2"/>
            <p:cNvGrpSpPr/>
            <p:nvPr/>
          </p:nvGrpSpPr>
          <p:grpSpPr>
            <a:xfrm>
              <a:off x="0" y="872219"/>
              <a:ext cx="9618903" cy="6452024"/>
              <a:chOff x="0" y="872218"/>
              <a:chExt cx="9618903" cy="9415145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98983" y="881743"/>
                <a:ext cx="9519920" cy="9405620"/>
              </a:xfrm>
              <a:custGeom>
                <a:avLst/>
                <a:gdLst/>
                <a:ahLst/>
                <a:cxnLst/>
                <a:rect l="l" t="t" r="r" b="b"/>
                <a:pathLst>
                  <a:path w="9512300" h="9405620">
                    <a:moveTo>
                      <a:pt x="9512141" y="9405255"/>
                    </a:moveTo>
                    <a:lnTo>
                      <a:pt x="0" y="9405255"/>
                    </a:lnTo>
                    <a:lnTo>
                      <a:pt x="0" y="0"/>
                    </a:lnTo>
                    <a:lnTo>
                      <a:pt x="9512141" y="0"/>
                    </a:lnTo>
                    <a:lnTo>
                      <a:pt x="9512141" y="9405255"/>
                    </a:lnTo>
                    <a:close/>
                  </a:path>
                </a:pathLst>
              </a:custGeom>
              <a:solidFill>
                <a:srgbClr val="DADAD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0" y="872218"/>
                <a:ext cx="9519920" cy="9415145"/>
              </a:xfrm>
              <a:custGeom>
                <a:avLst/>
                <a:gdLst/>
                <a:ahLst/>
                <a:cxnLst/>
                <a:rect l="l" t="t" r="r" b="b"/>
                <a:pathLst>
                  <a:path w="9519920" h="9415145">
                    <a:moveTo>
                      <a:pt x="9502615" y="19049"/>
                    </a:moveTo>
                    <a:lnTo>
                      <a:pt x="0" y="19049"/>
                    </a:lnTo>
                    <a:lnTo>
                      <a:pt x="0" y="0"/>
                    </a:lnTo>
                    <a:lnTo>
                      <a:pt x="9517379" y="0"/>
                    </a:lnTo>
                    <a:lnTo>
                      <a:pt x="9519484" y="2105"/>
                    </a:lnTo>
                    <a:lnTo>
                      <a:pt x="9519484" y="9524"/>
                    </a:lnTo>
                    <a:lnTo>
                      <a:pt x="9502615" y="9524"/>
                    </a:lnTo>
                    <a:lnTo>
                      <a:pt x="9502615" y="19049"/>
                    </a:lnTo>
                    <a:close/>
                  </a:path>
                  <a:path w="9519920" h="9415145">
                    <a:moveTo>
                      <a:pt x="9512141" y="9414780"/>
                    </a:moveTo>
                    <a:lnTo>
                      <a:pt x="9502615" y="9414780"/>
                    </a:lnTo>
                    <a:lnTo>
                      <a:pt x="9502615" y="9524"/>
                    </a:lnTo>
                    <a:lnTo>
                      <a:pt x="9512141" y="9524"/>
                    </a:lnTo>
                    <a:lnTo>
                      <a:pt x="9512141" y="19049"/>
                    </a:lnTo>
                    <a:lnTo>
                      <a:pt x="9519484" y="19049"/>
                    </a:lnTo>
                    <a:lnTo>
                      <a:pt x="9519484" y="9405270"/>
                    </a:lnTo>
                    <a:lnTo>
                      <a:pt x="9512141" y="9405270"/>
                    </a:lnTo>
                    <a:lnTo>
                      <a:pt x="9512141" y="9414780"/>
                    </a:lnTo>
                    <a:close/>
                  </a:path>
                  <a:path w="9519920" h="9415145">
                    <a:moveTo>
                      <a:pt x="9519484" y="19049"/>
                    </a:moveTo>
                    <a:lnTo>
                      <a:pt x="9512141" y="19049"/>
                    </a:lnTo>
                    <a:lnTo>
                      <a:pt x="9512141" y="9524"/>
                    </a:lnTo>
                    <a:lnTo>
                      <a:pt x="9519484" y="9524"/>
                    </a:lnTo>
                    <a:lnTo>
                      <a:pt x="9519484" y="19049"/>
                    </a:lnTo>
                    <a:close/>
                  </a:path>
                  <a:path w="9519920" h="9415145">
                    <a:moveTo>
                      <a:pt x="9502615" y="9414780"/>
                    </a:moveTo>
                    <a:lnTo>
                      <a:pt x="0" y="9414780"/>
                    </a:lnTo>
                    <a:lnTo>
                      <a:pt x="0" y="9405270"/>
                    </a:lnTo>
                    <a:lnTo>
                      <a:pt x="9502615" y="9405270"/>
                    </a:lnTo>
                    <a:lnTo>
                      <a:pt x="9502615" y="9414780"/>
                    </a:lnTo>
                    <a:close/>
                  </a:path>
                  <a:path w="9519920" h="9415145">
                    <a:moveTo>
                      <a:pt x="9519484" y="9414780"/>
                    </a:moveTo>
                    <a:lnTo>
                      <a:pt x="9512141" y="9414780"/>
                    </a:lnTo>
                    <a:lnTo>
                      <a:pt x="9512141" y="9405270"/>
                    </a:lnTo>
                    <a:lnTo>
                      <a:pt x="9519484" y="9405270"/>
                    </a:lnTo>
                    <a:lnTo>
                      <a:pt x="9519484" y="9414780"/>
                    </a:lnTo>
                    <a:close/>
                  </a:path>
                </a:pathLst>
              </a:custGeom>
              <a:solidFill>
                <a:srgbClr val="172B5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1" name="object 41"/>
            <p:cNvSpPr txBox="1"/>
            <p:nvPr/>
          </p:nvSpPr>
          <p:spPr>
            <a:xfrm>
              <a:off x="249190" y="2306735"/>
              <a:ext cx="9198073" cy="3076362"/>
            </a:xfrm>
            <a:prstGeom prst="rect">
              <a:avLst/>
            </a:prstGeom>
          </p:spPr>
          <p:txBody>
            <a:bodyPr vert="horz" wrap="square" lIns="0" tIns="62229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89"/>
                </a:spcBef>
              </a:pPr>
              <a:r>
                <a:rPr sz="2800" b="1" spc="-7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Idea:</a:t>
              </a:r>
              <a:endParaRPr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82270" marR="5080">
                <a:lnSpc>
                  <a:spcPct val="100000"/>
                </a:lnSpc>
                <a:spcBef>
                  <a:spcPts val="365"/>
                </a:spcBef>
              </a:pPr>
              <a:r>
                <a:rPr lang="en-US" sz="2800" b="1" spc="-2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 The Driver Have Drunk or Not: </a:t>
              </a:r>
              <a:r>
                <a:rPr lang="en-US" sz="28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Utilizing mq3 sensor to analyze user is Drunk or not and if its then it will get displayed.</a:t>
              </a:r>
            </a:p>
            <a:p>
              <a:pPr marL="382270" marR="5080">
                <a:lnSpc>
                  <a:spcPct val="100000"/>
                </a:lnSpc>
                <a:spcBef>
                  <a:spcPts val="365"/>
                </a:spcBef>
              </a:pPr>
              <a:endPara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82270" marR="5080">
                <a:lnSpc>
                  <a:spcPct val="100000"/>
                </a:lnSpc>
                <a:spcBef>
                  <a:spcPts val="365"/>
                </a:spcBef>
              </a:pPr>
              <a:r>
                <a:rPr lang="en-US" sz="2800" b="1" spc="-2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vehicle get  Locked : </a:t>
              </a:r>
              <a:r>
                <a:rPr lang="en-US" sz="2800" spc="-2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alcohol detected then the vehicle get locked and buzzer starts beeping  .</a:t>
              </a:r>
            </a:p>
            <a:p>
              <a:pPr marL="382270" marR="520065">
                <a:lnSpc>
                  <a:spcPct val="100000"/>
                </a:lnSpc>
              </a:pP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663847" y="4204958"/>
            <a:ext cx="348234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750" b="1" spc="-229" dirty="0">
                <a:latin typeface="Tahoma"/>
                <a:cs typeface="Tahoma"/>
              </a:rPr>
              <a:t>Solution Flow</a:t>
            </a:r>
            <a:endParaRPr lang="en-IN" sz="2750" dirty="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820410" y="1888066"/>
            <a:ext cx="2076190" cy="43858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b="1" spc="-50" dirty="0">
                <a:latin typeface="Tahoma"/>
                <a:cs typeface="Tahoma"/>
              </a:rPr>
              <a:t>T</a:t>
            </a:r>
            <a:r>
              <a:rPr sz="2750" b="1" spc="-15" dirty="0">
                <a:latin typeface="Tahoma"/>
                <a:cs typeface="Tahoma"/>
              </a:rPr>
              <a:t>e</a:t>
            </a:r>
            <a:r>
              <a:rPr sz="2750" b="1" spc="80" dirty="0">
                <a:latin typeface="Tahoma"/>
                <a:cs typeface="Tahoma"/>
              </a:rPr>
              <a:t>c</a:t>
            </a:r>
            <a:r>
              <a:rPr sz="2750" b="1" spc="-15" dirty="0">
                <a:latin typeface="Tahoma"/>
                <a:cs typeface="Tahoma"/>
              </a:rPr>
              <a:t>h</a:t>
            </a:r>
            <a:r>
              <a:rPr sz="2750" b="1" spc="-155" dirty="0">
                <a:latin typeface="Tahoma"/>
                <a:cs typeface="Tahoma"/>
              </a:rPr>
              <a:t> </a:t>
            </a:r>
            <a:r>
              <a:rPr sz="2750" b="1" spc="-50" dirty="0">
                <a:latin typeface="Tahoma"/>
                <a:cs typeface="Tahoma"/>
              </a:rPr>
              <a:t>S</a:t>
            </a:r>
            <a:r>
              <a:rPr sz="2750" b="1" spc="15" dirty="0">
                <a:latin typeface="Tahoma"/>
                <a:cs typeface="Tahoma"/>
              </a:rPr>
              <a:t>t</a:t>
            </a:r>
            <a:r>
              <a:rPr sz="2750" b="1" spc="-80" dirty="0">
                <a:latin typeface="Tahoma"/>
                <a:cs typeface="Tahoma"/>
              </a:rPr>
              <a:t>a</a:t>
            </a:r>
            <a:r>
              <a:rPr sz="2750" b="1" spc="80" dirty="0">
                <a:latin typeface="Tahoma"/>
                <a:cs typeface="Tahoma"/>
              </a:rPr>
              <a:t>c</a:t>
            </a:r>
            <a:r>
              <a:rPr sz="2750" b="1" spc="-160" dirty="0">
                <a:latin typeface="Tahoma"/>
                <a:cs typeface="Tahoma"/>
              </a:rPr>
              <a:t>k</a:t>
            </a:r>
            <a:r>
              <a:rPr lang="en-US" sz="2750" b="1" spc="-160" dirty="0">
                <a:latin typeface="Tahoma"/>
                <a:cs typeface="Tahoma"/>
              </a:rPr>
              <a:t>: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043CB4-A0DF-80A4-4DEF-DE73D2EA9D6E}"/>
              </a:ext>
            </a:extLst>
          </p:cNvPr>
          <p:cNvSpPr txBox="1"/>
          <p:nvPr/>
        </p:nvSpPr>
        <p:spPr>
          <a:xfrm>
            <a:off x="8569801" y="4698537"/>
            <a:ext cx="963303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 [User Input Drunk ]  --&gt;  [Mq3 Analysis]  --&gt;  [Message sent to Arduino uno]</a:t>
            </a:r>
          </a:p>
          <a:p>
            <a:pPr algn="ctr"/>
            <a:r>
              <a:rPr lang="en-IN" sz="2800" b="1" dirty="0"/>
              <a:t>|</a:t>
            </a:r>
          </a:p>
          <a:p>
            <a:pPr algn="ctr"/>
            <a:r>
              <a:rPr lang="en-IN" sz="2800" b="1" dirty="0"/>
              <a:t>v</a:t>
            </a:r>
          </a:p>
          <a:p>
            <a:pPr algn="ctr"/>
            <a:r>
              <a:rPr lang="en-IN" sz="2800" b="1" dirty="0"/>
              <a:t>[</a:t>
            </a:r>
            <a:r>
              <a:rPr lang="en-IN" sz="2800" b="1" dirty="0" err="1"/>
              <a:t>Analyze</a:t>
            </a:r>
            <a:r>
              <a:rPr lang="en-IN" sz="2800" b="1" dirty="0"/>
              <a:t> and sent instruction]</a:t>
            </a:r>
          </a:p>
          <a:p>
            <a:pPr algn="ctr"/>
            <a:r>
              <a:rPr lang="en-IN" sz="2800" b="1" dirty="0"/>
              <a:t> |</a:t>
            </a:r>
          </a:p>
          <a:p>
            <a:pPr algn="ctr"/>
            <a:r>
              <a:rPr lang="en-IN" sz="2800" b="1" dirty="0"/>
              <a:t> v</a:t>
            </a:r>
          </a:p>
          <a:p>
            <a:pPr algn="ctr"/>
            <a:r>
              <a:rPr lang="en-IN" sz="2800" b="1" dirty="0"/>
              <a:t>[Vehicle get locked]</a:t>
            </a:r>
          </a:p>
          <a:p>
            <a:pPr algn="ctr"/>
            <a:r>
              <a:rPr lang="en-IN" sz="2800" b="1" dirty="0"/>
              <a:t> |</a:t>
            </a:r>
          </a:p>
          <a:p>
            <a:pPr algn="ctr"/>
            <a:r>
              <a:rPr lang="en-IN" sz="2800" b="1" dirty="0"/>
              <a:t> v</a:t>
            </a:r>
          </a:p>
          <a:p>
            <a:pPr algn="ctr"/>
            <a:r>
              <a:rPr lang="en-IN" sz="2800" b="1" dirty="0"/>
              <a:t>[Reset]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88B3328-4E62-4960-0595-F093C89AC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10" y="1722274"/>
            <a:ext cx="1625883" cy="17094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7F1D211-BEA9-7E57-63E8-9D7FC4659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1661859"/>
            <a:ext cx="3200400" cy="170949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2AEF845-9119-F4E9-2E8C-69E824796AC8}"/>
              </a:ext>
            </a:extLst>
          </p:cNvPr>
          <p:cNvSpPr/>
          <p:nvPr/>
        </p:nvSpPr>
        <p:spPr>
          <a:xfrm>
            <a:off x="4114800" y="164940"/>
            <a:ext cx="8991600" cy="93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pc="35" dirty="0">
                <a:solidFill>
                  <a:schemeClr val="bg1"/>
                </a:solidFill>
              </a:rPr>
              <a:t>I</a:t>
            </a:r>
            <a:r>
              <a:rPr lang="en-US" sz="3600" spc="-170" dirty="0">
                <a:solidFill>
                  <a:schemeClr val="bg1"/>
                </a:solidFill>
              </a:rPr>
              <a:t>d</a:t>
            </a:r>
            <a:r>
              <a:rPr lang="en-US" sz="3600" spc="-270" dirty="0">
                <a:solidFill>
                  <a:schemeClr val="bg1"/>
                </a:solidFill>
              </a:rPr>
              <a:t>e</a:t>
            </a:r>
            <a:r>
              <a:rPr lang="en-US" sz="3600" spc="-265" dirty="0">
                <a:solidFill>
                  <a:schemeClr val="bg1"/>
                </a:solidFill>
              </a:rPr>
              <a:t>a </a:t>
            </a:r>
            <a:r>
              <a:rPr lang="en-US" sz="3600" spc="-560" dirty="0">
                <a:solidFill>
                  <a:schemeClr val="bg1"/>
                </a:solidFill>
              </a:rPr>
              <a:t> </a:t>
            </a:r>
            <a:r>
              <a:rPr lang="en-US" sz="3600" spc="-100" dirty="0">
                <a:solidFill>
                  <a:schemeClr val="bg1"/>
                </a:solidFill>
              </a:rPr>
              <a:t>A</a:t>
            </a:r>
            <a:r>
              <a:rPr lang="en-US" sz="3600" spc="-170" dirty="0">
                <a:solidFill>
                  <a:schemeClr val="bg1"/>
                </a:solidFill>
              </a:rPr>
              <a:t>pp</a:t>
            </a:r>
            <a:r>
              <a:rPr lang="en-US" sz="3600" spc="-15" dirty="0">
                <a:solidFill>
                  <a:schemeClr val="bg1"/>
                </a:solidFill>
              </a:rPr>
              <a:t>r</a:t>
            </a:r>
            <a:r>
              <a:rPr lang="en-US" sz="3600" spc="-140" dirty="0">
                <a:solidFill>
                  <a:schemeClr val="bg1"/>
                </a:solidFill>
              </a:rPr>
              <a:t>o</a:t>
            </a:r>
            <a:r>
              <a:rPr lang="en-US" sz="3600" spc="-215" dirty="0">
                <a:solidFill>
                  <a:schemeClr val="bg1"/>
                </a:solidFill>
              </a:rPr>
              <a:t>a</a:t>
            </a:r>
            <a:r>
              <a:rPr lang="en-US" sz="3600" spc="-105" dirty="0">
                <a:solidFill>
                  <a:schemeClr val="bg1"/>
                </a:solidFill>
              </a:rPr>
              <a:t>ch</a:t>
            </a:r>
            <a:r>
              <a:rPr lang="en-US" sz="3600" spc="-560" dirty="0">
                <a:solidFill>
                  <a:schemeClr val="bg1"/>
                </a:solidFill>
              </a:rPr>
              <a:t> </a:t>
            </a:r>
            <a:r>
              <a:rPr lang="en-US" sz="3600" spc="130" dirty="0">
                <a:solidFill>
                  <a:schemeClr val="bg1"/>
                </a:solidFill>
              </a:rPr>
              <a:t>D</a:t>
            </a:r>
            <a:r>
              <a:rPr lang="en-US" sz="3600" spc="-270" dirty="0">
                <a:solidFill>
                  <a:schemeClr val="bg1"/>
                </a:solidFill>
              </a:rPr>
              <a:t>e</a:t>
            </a:r>
            <a:r>
              <a:rPr lang="en-US" sz="3600" spc="-114" dirty="0">
                <a:solidFill>
                  <a:schemeClr val="bg1"/>
                </a:solidFill>
              </a:rPr>
              <a:t>t</a:t>
            </a:r>
            <a:r>
              <a:rPr lang="en-US" sz="3600" spc="-215" dirty="0">
                <a:solidFill>
                  <a:schemeClr val="bg1"/>
                </a:solidFill>
              </a:rPr>
              <a:t>a</a:t>
            </a:r>
            <a:r>
              <a:rPr lang="en-US" sz="3600" spc="-250" dirty="0">
                <a:solidFill>
                  <a:schemeClr val="bg1"/>
                </a:solidFill>
              </a:rPr>
              <a:t>i</a:t>
            </a:r>
            <a:r>
              <a:rPr lang="en-US" sz="3600" spc="-305" dirty="0">
                <a:solidFill>
                  <a:schemeClr val="bg1"/>
                </a:solidFill>
              </a:rPr>
              <a:t>l</a:t>
            </a:r>
            <a:r>
              <a:rPr lang="en-US" sz="3600" spc="175" dirty="0">
                <a:solidFill>
                  <a:schemeClr val="bg1"/>
                </a:solidFill>
              </a:rPr>
              <a:t>s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/>
        </p:nvSpPr>
        <p:spPr>
          <a:xfrm>
            <a:off x="943429" y="2862773"/>
            <a:ext cx="2438400" cy="3815773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Arduino UNO</a:t>
            </a:r>
          </a:p>
          <a:p>
            <a:pPr lvl="0"/>
            <a:endParaRPr lang="en-US" dirty="0"/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/>
        </p:nvSpPr>
        <p:spPr>
          <a:xfrm>
            <a:off x="943429" y="4393870"/>
            <a:ext cx="2438402" cy="23353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It is an embedded system which we use for controlling  the whole section and dc motor.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/>
        </p:nvSpPr>
        <p:spPr>
          <a:xfrm>
            <a:off x="5181600" y="2862772"/>
            <a:ext cx="2316480" cy="3815773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MQ3 ALCOHOL SENSOR</a:t>
            </a:r>
          </a:p>
          <a:p>
            <a:endParaRPr lang="en-US" dirty="0"/>
          </a:p>
        </p:txBody>
      </p:sp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/>
        </p:nvSpPr>
        <p:spPr>
          <a:xfrm>
            <a:off x="5181601" y="4345043"/>
            <a:ext cx="2316480" cy="2333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It senses the percentage of ethanol molecules. When the value increases then it gives signal to Arduino.</a:t>
            </a:r>
          </a:p>
        </p:txBody>
      </p:sp>
      <p:pic>
        <p:nvPicPr>
          <p:cNvPr id="1026" name="Picture 2" descr="checklist icon">
            <a:extLst>
              <a:ext uri="{FF2B5EF4-FFF2-40B4-BE49-F238E27FC236}">
                <a16:creationId xmlns:a16="http://schemas.microsoft.com/office/drawing/2014/main" id="{97B7DECE-38FB-BDC7-43B5-14F1B056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2553210"/>
            <a:ext cx="619125" cy="619125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028" name="Picture 4" descr="person with loud speaker icon">
            <a:extLst>
              <a:ext uri="{FF2B5EF4-FFF2-40B4-BE49-F238E27FC236}">
                <a16:creationId xmlns:a16="http://schemas.microsoft.com/office/drawing/2014/main" id="{E18B0A23-75F3-9F0E-4093-EAFC43C2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553210"/>
            <a:ext cx="609600" cy="619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/>
        </p:nvSpPr>
        <p:spPr>
          <a:xfrm>
            <a:off x="9297851" y="2862772"/>
            <a:ext cx="2504122" cy="381577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LCD DISPLAY</a:t>
            </a:r>
          </a:p>
          <a:p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/>
        </p:nvSpPr>
        <p:spPr>
          <a:xfrm>
            <a:off x="9297851" y="4343230"/>
            <a:ext cx="2504121" cy="2335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It is used to display and show the percentage level of alcohol</a:t>
            </a:r>
          </a:p>
        </p:txBody>
      </p:sp>
      <p:pic>
        <p:nvPicPr>
          <p:cNvPr id="1032" name="Picture 8" descr="blueprint icon">
            <a:extLst>
              <a:ext uri="{FF2B5EF4-FFF2-40B4-BE49-F238E27FC236}">
                <a16:creationId xmlns:a16="http://schemas.microsoft.com/office/drawing/2014/main" id="{B0AAA7AC-B9BE-39D3-474D-88EBBBD5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348" y="2553209"/>
            <a:ext cx="619125" cy="619125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/>
        </p:nvSpPr>
        <p:spPr>
          <a:xfrm>
            <a:off x="13601741" y="2862771"/>
            <a:ext cx="2504122" cy="381577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spc="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BUZZER &amp; DC MOTOR</a:t>
            </a:r>
          </a:p>
          <a:p>
            <a:endParaRPr lang="en-US" dirty="0"/>
          </a:p>
        </p:txBody>
      </p:sp>
      <p:pic>
        <p:nvPicPr>
          <p:cNvPr id="1036" name="Picture 12" descr="rocket icon">
            <a:extLst>
              <a:ext uri="{FF2B5EF4-FFF2-40B4-BE49-F238E27FC236}">
                <a16:creationId xmlns:a16="http://schemas.microsoft.com/office/drawing/2014/main" id="{66E0D3E2-7458-125B-0FED-1A0DA725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884" y="2558652"/>
            <a:ext cx="619125" cy="6191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/>
        </p:nvSpPr>
        <p:spPr>
          <a:xfrm>
            <a:off x="13601740" y="4343229"/>
            <a:ext cx="2504122" cy="2335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If the alcohol percentage reaches 40% then the motor will stop and engine gets locked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12CE9-1300-E430-2AC7-2CED67CC6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7156464"/>
            <a:ext cx="2438400" cy="21063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1FACCC-55B2-F877-762D-B01BD1D3F7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7156464"/>
            <a:ext cx="2316480" cy="2106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E2CFBE-3B68-8C2C-57E5-F9184081AD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850" y="6841051"/>
            <a:ext cx="2504122" cy="21154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538C8A-3B79-C900-D7BA-5887CE6129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741" y="6908953"/>
            <a:ext cx="2504122" cy="2009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02E31E-82FC-646C-BC65-5D8C717A34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78" y="8834211"/>
            <a:ext cx="1486535" cy="14763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AB7B1D-8B63-4445-9BCD-CCDFE2DBF05A}"/>
              </a:ext>
            </a:extLst>
          </p:cNvPr>
          <p:cNvSpPr/>
          <p:nvPr/>
        </p:nvSpPr>
        <p:spPr>
          <a:xfrm>
            <a:off x="4067629" y="252186"/>
            <a:ext cx="8991600" cy="93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Components Used </a:t>
            </a:r>
          </a:p>
        </p:txBody>
      </p:sp>
    </p:spTree>
    <p:extLst>
      <p:ext uri="{BB962C8B-B14F-4D97-AF65-F5344CB8AC3E}">
        <p14:creationId xmlns:p14="http://schemas.microsoft.com/office/powerpoint/2010/main" val="680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8490AD-921C-4757-D0FF-608D1AB70C6D}"/>
              </a:ext>
            </a:extLst>
          </p:cNvPr>
          <p:cNvSpPr/>
          <p:nvPr/>
        </p:nvSpPr>
        <p:spPr>
          <a:xfrm>
            <a:off x="5388692" y="291306"/>
            <a:ext cx="7184043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Detection of Alcohol consumption by Driver  </a:t>
            </a:r>
          </a:p>
        </p:txBody>
      </p:sp>
      <p:sp>
        <p:nvSpPr>
          <p:cNvPr id="1641" name="Rectangle 690">
            <a:extLst>
              <a:ext uri="{FF2B5EF4-FFF2-40B4-BE49-F238E27FC236}">
                <a16:creationId xmlns:a16="http://schemas.microsoft.com/office/drawing/2014/main" id="{965C1F15-6284-7195-BC69-12AAFE50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518" y="21717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42" name="Rectangle 691">
            <a:extLst>
              <a:ext uri="{FF2B5EF4-FFF2-40B4-BE49-F238E27FC236}">
                <a16:creationId xmlns:a16="http://schemas.microsoft.com/office/drawing/2014/main" id="{30473FDE-8B93-503A-C7BD-3E825D30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518" y="26289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9" name="Rectangle 924">
            <a:extLst>
              <a:ext uri="{FF2B5EF4-FFF2-40B4-BE49-F238E27FC236}">
                <a16:creationId xmlns:a16="http://schemas.microsoft.com/office/drawing/2014/main" id="{CDA2B2AF-84E4-9CBF-8313-9851CACA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5856288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50" name="Rectangle 925">
            <a:extLst>
              <a:ext uri="{FF2B5EF4-FFF2-40B4-BE49-F238E27FC236}">
                <a16:creationId xmlns:a16="http://schemas.microsoft.com/office/drawing/2014/main" id="{9C4B1D0D-D984-5670-2A93-06E4DFAF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586105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55" name="Picture 1754">
            <a:extLst>
              <a:ext uri="{FF2B5EF4-FFF2-40B4-BE49-F238E27FC236}">
                <a16:creationId xmlns:a16="http://schemas.microsoft.com/office/drawing/2014/main" id="{A2839D76-863F-D667-9737-1BAEC97B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914" y="2628900"/>
            <a:ext cx="9753600" cy="68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EC3166-71B4-714A-EAB4-95AC662B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876300"/>
            <a:ext cx="14097000" cy="9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21DB3-DC32-57DA-640B-9176F34409A8}"/>
              </a:ext>
            </a:extLst>
          </p:cNvPr>
          <p:cNvSpPr/>
          <p:nvPr/>
        </p:nvSpPr>
        <p:spPr>
          <a:xfrm>
            <a:off x="5486400" y="190500"/>
            <a:ext cx="7315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Advantages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AAE17-427D-0CFE-E6B9-02DE68EC27DB}"/>
              </a:ext>
            </a:extLst>
          </p:cNvPr>
          <p:cNvSpPr txBox="1"/>
          <p:nvPr/>
        </p:nvSpPr>
        <p:spPr>
          <a:xfrm>
            <a:off x="152400" y="2019300"/>
            <a:ext cx="1813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accurately measure a driver's BAC level and prevent them from operating the vehicle if their level is above the legal limit.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 and drive can be avoided.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risk of accidents caused by impaired driving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can help to deter drunk driving by providing a visual reminder of the consequences of drinking and driving.</a:t>
            </a:r>
          </a:p>
        </p:txBody>
      </p:sp>
    </p:spTree>
    <p:extLst>
      <p:ext uri="{BB962C8B-B14F-4D97-AF65-F5344CB8AC3E}">
        <p14:creationId xmlns:p14="http://schemas.microsoft.com/office/powerpoint/2010/main" val="323360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4600" y="342900"/>
            <a:ext cx="6713855" cy="1600200"/>
            <a:chOff x="6370320" y="600997"/>
            <a:chExt cx="6713855" cy="1978660"/>
          </a:xfrm>
        </p:grpSpPr>
        <p:sp>
          <p:nvSpPr>
            <p:cNvPr id="3" name="object 3"/>
            <p:cNvSpPr/>
            <p:nvPr/>
          </p:nvSpPr>
          <p:spPr>
            <a:xfrm>
              <a:off x="6379845" y="610522"/>
              <a:ext cx="6694805" cy="1959610"/>
            </a:xfrm>
            <a:custGeom>
              <a:avLst/>
              <a:gdLst/>
              <a:ahLst/>
              <a:cxnLst/>
              <a:rect l="l" t="t" r="r" b="b"/>
              <a:pathLst>
                <a:path w="6694805" h="1959610">
                  <a:moveTo>
                    <a:pt x="6694740" y="1959387"/>
                  </a:moveTo>
                  <a:lnTo>
                    <a:pt x="0" y="1959387"/>
                  </a:lnTo>
                  <a:lnTo>
                    <a:pt x="0" y="0"/>
                  </a:lnTo>
                  <a:lnTo>
                    <a:pt x="6694740" y="0"/>
                  </a:lnTo>
                  <a:lnTo>
                    <a:pt x="6694740" y="1959387"/>
                  </a:lnTo>
                  <a:close/>
                </a:path>
              </a:pathLst>
            </a:custGeom>
            <a:solidFill>
              <a:srgbClr val="1F4E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70320" y="600997"/>
              <a:ext cx="6713855" cy="1978660"/>
            </a:xfrm>
            <a:custGeom>
              <a:avLst/>
              <a:gdLst/>
              <a:ahLst/>
              <a:cxnLst/>
              <a:rect l="l" t="t" r="r" b="b"/>
              <a:pathLst>
                <a:path w="6713855" h="1978660">
                  <a:moveTo>
                    <a:pt x="6709504" y="1978437"/>
                  </a:moveTo>
                  <a:lnTo>
                    <a:pt x="4286" y="1978437"/>
                  </a:lnTo>
                  <a:lnTo>
                    <a:pt x="0" y="1974151"/>
                  </a:lnTo>
                  <a:lnTo>
                    <a:pt x="0" y="4285"/>
                  </a:lnTo>
                  <a:lnTo>
                    <a:pt x="4285" y="0"/>
                  </a:lnTo>
                  <a:lnTo>
                    <a:pt x="6709504" y="0"/>
                  </a:lnTo>
                  <a:lnTo>
                    <a:pt x="6713790" y="4285"/>
                  </a:lnTo>
                  <a:lnTo>
                    <a:pt x="6713790" y="9524"/>
                  </a:lnTo>
                  <a:lnTo>
                    <a:pt x="9524" y="9524"/>
                  </a:lnTo>
                  <a:lnTo>
                    <a:pt x="9524" y="19049"/>
                  </a:lnTo>
                  <a:lnTo>
                    <a:pt x="19049" y="19049"/>
                  </a:lnTo>
                  <a:lnTo>
                    <a:pt x="19049" y="1959387"/>
                  </a:lnTo>
                  <a:lnTo>
                    <a:pt x="9524" y="1959387"/>
                  </a:lnTo>
                  <a:lnTo>
                    <a:pt x="9524" y="1968912"/>
                  </a:lnTo>
                  <a:lnTo>
                    <a:pt x="6713790" y="1968912"/>
                  </a:lnTo>
                  <a:lnTo>
                    <a:pt x="6713790" y="1974151"/>
                  </a:lnTo>
                  <a:lnTo>
                    <a:pt x="6709504" y="1978437"/>
                  </a:lnTo>
                  <a:close/>
                </a:path>
                <a:path w="6713855" h="1978660">
                  <a:moveTo>
                    <a:pt x="19049" y="19049"/>
                  </a:moveTo>
                  <a:lnTo>
                    <a:pt x="9524" y="19049"/>
                  </a:lnTo>
                  <a:lnTo>
                    <a:pt x="9524" y="9524"/>
                  </a:lnTo>
                  <a:lnTo>
                    <a:pt x="19049" y="9524"/>
                  </a:lnTo>
                  <a:lnTo>
                    <a:pt x="19049" y="19049"/>
                  </a:lnTo>
                  <a:close/>
                </a:path>
                <a:path w="6713855" h="1978660">
                  <a:moveTo>
                    <a:pt x="6694740" y="19049"/>
                  </a:moveTo>
                  <a:lnTo>
                    <a:pt x="19049" y="19049"/>
                  </a:lnTo>
                  <a:lnTo>
                    <a:pt x="19049" y="9524"/>
                  </a:lnTo>
                  <a:lnTo>
                    <a:pt x="6694740" y="9524"/>
                  </a:lnTo>
                  <a:lnTo>
                    <a:pt x="6694740" y="19049"/>
                  </a:lnTo>
                  <a:close/>
                </a:path>
                <a:path w="6713855" h="1978660">
                  <a:moveTo>
                    <a:pt x="6704265" y="1968912"/>
                  </a:moveTo>
                  <a:lnTo>
                    <a:pt x="6694740" y="1968912"/>
                  </a:lnTo>
                  <a:lnTo>
                    <a:pt x="6694740" y="9524"/>
                  </a:lnTo>
                  <a:lnTo>
                    <a:pt x="6704265" y="9524"/>
                  </a:lnTo>
                  <a:lnTo>
                    <a:pt x="6704265" y="19049"/>
                  </a:lnTo>
                  <a:lnTo>
                    <a:pt x="6713790" y="19049"/>
                  </a:lnTo>
                  <a:lnTo>
                    <a:pt x="6713790" y="1959387"/>
                  </a:lnTo>
                  <a:lnTo>
                    <a:pt x="6704265" y="1959387"/>
                  </a:lnTo>
                  <a:lnTo>
                    <a:pt x="6704265" y="1968912"/>
                  </a:lnTo>
                  <a:close/>
                </a:path>
                <a:path w="6713855" h="1978660">
                  <a:moveTo>
                    <a:pt x="6713790" y="19049"/>
                  </a:moveTo>
                  <a:lnTo>
                    <a:pt x="6704265" y="19049"/>
                  </a:lnTo>
                  <a:lnTo>
                    <a:pt x="6704265" y="9524"/>
                  </a:lnTo>
                  <a:lnTo>
                    <a:pt x="6713790" y="9524"/>
                  </a:lnTo>
                  <a:lnTo>
                    <a:pt x="6713790" y="19049"/>
                  </a:lnTo>
                  <a:close/>
                </a:path>
                <a:path w="6713855" h="1978660">
                  <a:moveTo>
                    <a:pt x="19049" y="1968912"/>
                  </a:moveTo>
                  <a:lnTo>
                    <a:pt x="9524" y="1968912"/>
                  </a:lnTo>
                  <a:lnTo>
                    <a:pt x="9524" y="1959387"/>
                  </a:lnTo>
                  <a:lnTo>
                    <a:pt x="19049" y="1959387"/>
                  </a:lnTo>
                  <a:lnTo>
                    <a:pt x="19049" y="1968912"/>
                  </a:lnTo>
                  <a:close/>
                </a:path>
                <a:path w="6713855" h="1978660">
                  <a:moveTo>
                    <a:pt x="6694740" y="1968912"/>
                  </a:moveTo>
                  <a:lnTo>
                    <a:pt x="19049" y="1968912"/>
                  </a:lnTo>
                  <a:lnTo>
                    <a:pt x="19049" y="1959387"/>
                  </a:lnTo>
                  <a:lnTo>
                    <a:pt x="6694740" y="1959387"/>
                  </a:lnTo>
                  <a:lnTo>
                    <a:pt x="6694740" y="1968912"/>
                  </a:lnTo>
                  <a:close/>
                </a:path>
                <a:path w="6713855" h="1978660">
                  <a:moveTo>
                    <a:pt x="6713790" y="1968912"/>
                  </a:moveTo>
                  <a:lnTo>
                    <a:pt x="6704265" y="1968912"/>
                  </a:lnTo>
                  <a:lnTo>
                    <a:pt x="6704265" y="1959387"/>
                  </a:lnTo>
                  <a:lnTo>
                    <a:pt x="6713790" y="1959387"/>
                  </a:lnTo>
                  <a:lnTo>
                    <a:pt x="6713790" y="1968912"/>
                  </a:lnTo>
                  <a:close/>
                </a:path>
              </a:pathLst>
            </a:custGeom>
            <a:solidFill>
              <a:srgbClr val="17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1888" y="143636"/>
            <a:ext cx="11024235" cy="1554272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8100" spc="-580" dirty="0">
                <a:solidFill>
                  <a:srgbClr val="FFFFFF"/>
                </a:solidFill>
              </a:rPr>
              <a:t>T</a:t>
            </a:r>
            <a:r>
              <a:rPr sz="8100" spc="80" dirty="0">
                <a:solidFill>
                  <a:srgbClr val="FFFFFF"/>
                </a:solidFill>
              </a:rPr>
              <a:t>H</a:t>
            </a:r>
            <a:r>
              <a:rPr sz="8100" spc="-170" dirty="0">
                <a:solidFill>
                  <a:srgbClr val="FFFFFF"/>
                </a:solidFill>
              </a:rPr>
              <a:t>A</a:t>
            </a:r>
            <a:r>
              <a:rPr sz="8100" spc="290" dirty="0">
                <a:solidFill>
                  <a:srgbClr val="FFFFFF"/>
                </a:solidFill>
              </a:rPr>
              <a:t>N</a:t>
            </a:r>
            <a:r>
              <a:rPr sz="8100" spc="75" dirty="0">
                <a:solidFill>
                  <a:srgbClr val="FFFFFF"/>
                </a:solidFill>
              </a:rPr>
              <a:t>K</a:t>
            </a:r>
            <a:r>
              <a:rPr lang="en-US" sz="8100" spc="75" dirty="0">
                <a:solidFill>
                  <a:srgbClr val="FFFFFF"/>
                </a:solidFill>
              </a:rPr>
              <a:t> </a:t>
            </a:r>
            <a:r>
              <a:rPr sz="8100" spc="-455" dirty="0">
                <a:solidFill>
                  <a:srgbClr val="FFFFFF"/>
                </a:solidFill>
              </a:rPr>
              <a:t>Y</a:t>
            </a:r>
            <a:r>
              <a:rPr sz="8100" spc="-445" dirty="0">
                <a:solidFill>
                  <a:srgbClr val="FFFFFF"/>
                </a:solidFill>
              </a:rPr>
              <a:t>O</a:t>
            </a:r>
            <a:r>
              <a:rPr sz="8100" spc="-70" dirty="0">
                <a:solidFill>
                  <a:srgbClr val="FFFFFF"/>
                </a:solidFill>
              </a:rPr>
              <a:t>U</a:t>
            </a:r>
            <a:endParaRPr sz="8100" dirty="0"/>
          </a:p>
        </p:txBody>
      </p:sp>
      <p:sp>
        <p:nvSpPr>
          <p:cNvPr id="6" name="object 6"/>
          <p:cNvSpPr txBox="1"/>
          <p:nvPr/>
        </p:nvSpPr>
        <p:spPr>
          <a:xfrm>
            <a:off x="228600" y="3086100"/>
            <a:ext cx="18288000" cy="448327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4000" b="1" spc="-470" dirty="0">
                <a:latin typeface="Tahoma"/>
                <a:cs typeface="Tahoma"/>
              </a:rPr>
              <a:t>T</a:t>
            </a:r>
            <a:r>
              <a:rPr sz="4000" b="1" spc="-495" dirty="0">
                <a:latin typeface="Tahoma"/>
                <a:cs typeface="Tahoma"/>
              </a:rPr>
              <a:t>e</a:t>
            </a:r>
            <a:r>
              <a:rPr sz="4000" b="1" spc="-450" dirty="0">
                <a:latin typeface="Tahoma"/>
                <a:cs typeface="Tahoma"/>
              </a:rPr>
              <a:t>a</a:t>
            </a:r>
            <a:r>
              <a:rPr sz="4000" b="1" spc="-850" dirty="0">
                <a:latin typeface="Tahoma"/>
                <a:cs typeface="Tahoma"/>
              </a:rPr>
              <a:t>m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810" dirty="0">
                <a:latin typeface="Tahoma"/>
                <a:cs typeface="Tahoma"/>
              </a:rPr>
              <a:t>m</a:t>
            </a:r>
            <a:r>
              <a:rPr sz="4000" b="1" spc="-495" dirty="0">
                <a:latin typeface="Tahoma"/>
                <a:cs typeface="Tahoma"/>
              </a:rPr>
              <a:t>e</a:t>
            </a:r>
            <a:r>
              <a:rPr sz="4000" b="1" spc="-810" dirty="0">
                <a:latin typeface="Tahoma"/>
                <a:cs typeface="Tahoma"/>
              </a:rPr>
              <a:t>m</a:t>
            </a:r>
            <a:r>
              <a:rPr sz="4000" b="1" spc="-465" dirty="0">
                <a:latin typeface="Tahoma"/>
                <a:cs typeface="Tahoma"/>
              </a:rPr>
              <a:t>b</a:t>
            </a:r>
            <a:r>
              <a:rPr sz="4000" b="1" spc="-495" dirty="0">
                <a:latin typeface="Tahoma"/>
                <a:cs typeface="Tahoma"/>
              </a:rPr>
              <a:t>e</a:t>
            </a:r>
            <a:r>
              <a:rPr sz="4000" b="1" spc="-204" dirty="0">
                <a:latin typeface="Tahoma"/>
                <a:cs typeface="Tahoma"/>
              </a:rPr>
              <a:t>r</a:t>
            </a:r>
            <a:r>
              <a:rPr sz="4000" b="1" spc="-405" dirty="0">
                <a:latin typeface="Tahoma"/>
                <a:cs typeface="Tahoma"/>
              </a:rPr>
              <a:t>s</a:t>
            </a:r>
            <a:r>
              <a:rPr sz="4000" b="1" spc="-335" dirty="0">
                <a:latin typeface="Tahoma"/>
                <a:cs typeface="Tahoma"/>
              </a:rPr>
              <a:t> </a:t>
            </a:r>
            <a:r>
              <a:rPr sz="4000" b="1" spc="-625" dirty="0">
                <a:latin typeface="Tahoma"/>
                <a:cs typeface="Tahoma"/>
              </a:rPr>
              <a:t>D</a:t>
            </a:r>
            <a:r>
              <a:rPr sz="4000" b="1" spc="-495" dirty="0">
                <a:latin typeface="Tahoma"/>
                <a:cs typeface="Tahoma"/>
              </a:rPr>
              <a:t>e</a:t>
            </a:r>
            <a:r>
              <a:rPr sz="4000" b="1" spc="-145" dirty="0">
                <a:latin typeface="Tahoma"/>
                <a:cs typeface="Tahoma"/>
              </a:rPr>
              <a:t>t</a:t>
            </a:r>
            <a:r>
              <a:rPr sz="4000" b="1" spc="-450" dirty="0">
                <a:latin typeface="Tahoma"/>
                <a:cs typeface="Tahoma"/>
              </a:rPr>
              <a:t>a</a:t>
            </a:r>
            <a:r>
              <a:rPr sz="4000" b="1" spc="-195" dirty="0">
                <a:latin typeface="Tahoma"/>
                <a:cs typeface="Tahoma"/>
              </a:rPr>
              <a:t>i</a:t>
            </a:r>
            <a:r>
              <a:rPr sz="4000" b="1" spc="-150" dirty="0">
                <a:latin typeface="Tahoma"/>
                <a:cs typeface="Tahoma"/>
              </a:rPr>
              <a:t>l</a:t>
            </a:r>
            <a:r>
              <a:rPr sz="4000" b="1" spc="-365" dirty="0">
                <a:latin typeface="Tahoma"/>
                <a:cs typeface="Tahoma"/>
              </a:rPr>
              <a:t>s</a:t>
            </a:r>
            <a:r>
              <a:rPr sz="4000" b="1" spc="-600" dirty="0">
                <a:latin typeface="Tahoma"/>
                <a:cs typeface="Tahoma"/>
              </a:rPr>
              <a:t>:</a:t>
            </a:r>
            <a:endParaRPr lang="en-US" sz="4000" b="1" spc="-600" dirty="0">
              <a:latin typeface="Tahoma"/>
              <a:cs typeface="Tahoma"/>
            </a:endParaRPr>
          </a:p>
          <a:p>
            <a:pPr marL="12700">
              <a:spcBef>
                <a:spcPts val="2160"/>
              </a:spcBef>
            </a:pPr>
            <a:r>
              <a:rPr lang="en-US" sz="4000" spc="-2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2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Agrewal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-3</a:t>
            </a:r>
            <a:r>
              <a:rPr lang="en-US" sz="4000" spc="-22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 CSE  Role – Circuit designing .</a:t>
            </a:r>
          </a:p>
          <a:p>
            <a:pPr marL="12700">
              <a:spcBef>
                <a:spcPts val="2160"/>
              </a:spcBef>
            </a:pPr>
            <a:r>
              <a:rPr lang="en-US" sz="4000" spc="-2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Malhar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2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Asegaonkar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</a:t>
            </a:r>
            <a:r>
              <a:rPr lang="en-US" sz="4000" spc="-22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E&amp;TC Role – Circuit Building.</a:t>
            </a:r>
          </a:p>
          <a:p>
            <a:pPr marL="12700">
              <a:spcBef>
                <a:spcPts val="2160"/>
              </a:spcBef>
            </a:pP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Mangesh Kattulwad – 3</a:t>
            </a:r>
            <a:r>
              <a:rPr lang="en-US" sz="4000" spc="-225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E&amp;TC Role – PPT design , debugging , Software code </a:t>
            </a:r>
            <a:endParaRPr lang="en-US" sz="4000" spc="-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endParaRPr lang="en-US" sz="4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329</Words>
  <Application>Microsoft Office PowerPoint</Application>
  <PresentationFormat>Custom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Tahoma</vt:lpstr>
      <vt:lpstr>Times New Roman</vt:lpstr>
      <vt:lpstr>Trebuchet MS</vt:lpstr>
      <vt:lpstr>Office Theme</vt:lpstr>
      <vt:lpstr>   Team Name : Roboduino  Team Leader Name : Tanish Agarwal  Idea Title : Automatic Engine Locking For Drunken Drivers  Domain : Auto-Tech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GDSC-37.pptx</dc:title>
  <dc:creator>Krishna Suratwala</dc:creator>
  <cp:keywords>DAF_7xqViEM,BAFvS5tDl1Y</cp:keywords>
  <cp:lastModifiedBy>Mangesh Kattulwad</cp:lastModifiedBy>
  <cp:revision>136</cp:revision>
  <dcterms:created xsi:type="dcterms:W3CDTF">2024-04-05T10:51:37Z</dcterms:created>
  <dcterms:modified xsi:type="dcterms:W3CDTF">2024-04-06T17:09:12Z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2024-04-05T00:00:00Z</vt:filetime>
  </property>
</Properties>
</file>