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10FC7-DF04-4D84-A0D1-F9D96589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BF2349-1069-420E-9037-9FF7B06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8979A-B1B9-45B3-92CD-89DB04E4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59A2C-AA7F-44B9-A971-EDE7CF3C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F8ECF-E3FF-491E-8B0D-E2383AA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32773-9134-448C-93D9-A36277CD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A53B38-12F6-49EC-8501-8F14AC1B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590AF-0382-495D-948A-5160D15E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EA754-6832-448D-8E97-1374EFD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FDFCF-F8CB-4788-8251-2B882593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299A0-F408-491B-B81E-9EEB5506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8389B3-0FD8-4F0F-ACD3-1648765B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5D173-A5E8-46B4-AF0E-7C462969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DCE38-2A93-4B9C-B6C7-031E1528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346F0-8E13-4381-AE93-A5C45655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21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2EF3-EB28-47C5-8A89-8196456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B2B2A-45E7-4257-BFAE-5259FF67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AC265-7B20-46AE-A81F-6EFC2A32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F7BB2D-61B9-4E03-8717-5198796F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D10A5-85AC-4CCF-AE54-1BF54373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F0DE1-3713-4498-A245-3341528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888BF-E026-41B8-95CA-1729F332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5C3A4-42D4-40A1-87F8-C6CB7218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DB3FEF-7D2A-43A0-B53D-1AE75F5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80129-F03A-4DBC-A9C6-E03C9034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1DA2-744F-4B0E-8078-5716A6B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CD44D-179E-4611-80F6-DC3ED04FD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8520F5-F8CB-4920-BAA0-2D433546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E73FC-1D1E-4067-84E7-DB54561A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E1ECD-B2A3-4AC3-BBA1-6C794EA7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DF5646-08AD-4DB9-8ABC-59CF3499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F2BB-A410-4442-88C3-F10EFE13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959D6-89DB-47CB-B595-9AB4D7A8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FEC400-8D22-40E6-98FD-5F774E73F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8266E9-E138-4F8C-822E-88698DF22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15C873-AB5C-46D6-9E42-11AC93EC2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2F0342-AE34-458A-AC96-921A624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8DF5DC-2FE0-491C-994B-F19EE085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2DB14F-752B-4D95-88D1-9388DBD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89C74-CF8E-4DF7-91FE-F037DA58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0DE2BA-0155-4D16-838D-B95EED32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84F2BD-C4ED-40B8-B9E1-121A0F76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1788CA-E97F-48DA-B8CD-530AD432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995FE7-8482-41CA-ADD8-AD930748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03214B-A14F-4EE7-B2E0-94E7B09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68404A-9AAC-4F1B-A052-296A6A3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B7712-4797-4E7C-A1FE-F1F44344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8DB40-F585-4515-9D74-9AD84D1A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B8339-24CC-4B19-B9E8-2E8E219B1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952C8A-B6A3-4259-9329-7A0D9AC3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B7992-9C02-4430-9CB2-34083A32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28255E-CFBE-4658-AF3B-B6CCE654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9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DAFF-72A2-4F4B-B507-6DD6BDD2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F1628E-2B63-4CB0-AF69-7A9080403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54A2B6-E3A9-442E-8BC4-A5903A1A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C5B03-A711-4F54-90D1-D44FA0B2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A23599-56F8-4F8F-B5CB-965E7A61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B926E-B057-408E-9AC3-F120F64A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460A2-42AA-4129-8A59-CCB5BA71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60168-BAD1-4A16-A857-E763D7C7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E7413-9DC0-4B2B-9E8E-655186A8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FA2D-A2AE-4229-818B-02F6B389E879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19EC9-24CD-4434-8D2B-41C40C29F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5116A-D305-48EB-966B-A8762E71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87E-1C85-46FA-BD5A-B4F06F62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B45835B7-7908-4435-A5F7-ED06701F78F2}"/>
              </a:ext>
            </a:extLst>
          </p:cNvPr>
          <p:cNvSpPr/>
          <p:nvPr/>
        </p:nvSpPr>
        <p:spPr>
          <a:xfrm>
            <a:off x="239151" y="141104"/>
            <a:ext cx="1448972" cy="42203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badi" panose="020B0604020104020204" pitchFamily="34" charset="0"/>
              </a:rPr>
              <a:t>INICIO</a:t>
            </a:r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E85C869C-80FB-4761-890D-3DCB7F63A7D0}"/>
              </a:ext>
            </a:extLst>
          </p:cNvPr>
          <p:cNvSpPr/>
          <p:nvPr/>
        </p:nvSpPr>
        <p:spPr>
          <a:xfrm rot="5400000">
            <a:off x="651906" y="598617"/>
            <a:ext cx="623457" cy="1448970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Abadi" panose="020B0604020104020204" pitchFamily="34" charset="0"/>
            </a:endParaRP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36383FFF-474C-44B2-A973-AB212E61EA0B}"/>
              </a:ext>
            </a:extLst>
          </p:cNvPr>
          <p:cNvSpPr/>
          <p:nvPr/>
        </p:nvSpPr>
        <p:spPr>
          <a:xfrm>
            <a:off x="239152" y="2036618"/>
            <a:ext cx="1448972" cy="6234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CF3DAD9D-3DA3-416E-BAEB-E97A9865DBBE}"/>
              </a:ext>
            </a:extLst>
          </p:cNvPr>
          <p:cNvSpPr/>
          <p:nvPr/>
        </p:nvSpPr>
        <p:spPr>
          <a:xfrm>
            <a:off x="2410692" y="1911929"/>
            <a:ext cx="1122218" cy="87283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fora de Página 9">
            <a:extLst>
              <a:ext uri="{FF2B5EF4-FFF2-40B4-BE49-F238E27FC236}">
                <a16:creationId xmlns:a16="http://schemas.microsoft.com/office/drawing/2014/main" id="{AEB4AEF4-E212-4C0E-8ADD-E04B59053BF2}"/>
              </a:ext>
            </a:extLst>
          </p:cNvPr>
          <p:cNvSpPr/>
          <p:nvPr/>
        </p:nvSpPr>
        <p:spPr>
          <a:xfrm rot="5400000">
            <a:off x="4489620" y="1623864"/>
            <a:ext cx="623457" cy="1448970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4C2DBD4B-468A-4166-82AE-35D1F4B5BB39}"/>
              </a:ext>
            </a:extLst>
          </p:cNvPr>
          <p:cNvSpPr/>
          <p:nvPr/>
        </p:nvSpPr>
        <p:spPr>
          <a:xfrm>
            <a:off x="6252024" y="2137331"/>
            <a:ext cx="1448972" cy="42203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882482E1-5D4E-4051-B4DF-B4D9E8932879}"/>
              </a:ext>
            </a:extLst>
          </p:cNvPr>
          <p:cNvSpPr/>
          <p:nvPr/>
        </p:nvSpPr>
        <p:spPr>
          <a:xfrm>
            <a:off x="239149" y="3031081"/>
            <a:ext cx="1608731" cy="1166844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luxograma: Conector fora de Página 12">
            <a:extLst>
              <a:ext uri="{FF2B5EF4-FFF2-40B4-BE49-F238E27FC236}">
                <a16:creationId xmlns:a16="http://schemas.microsoft.com/office/drawing/2014/main" id="{9B8E4839-3937-4198-917C-AC6154AAFAAC}"/>
              </a:ext>
            </a:extLst>
          </p:cNvPr>
          <p:cNvSpPr/>
          <p:nvPr/>
        </p:nvSpPr>
        <p:spPr>
          <a:xfrm rot="5400000">
            <a:off x="2660072" y="2815348"/>
            <a:ext cx="623457" cy="1448970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C4D42CE5-D2AE-448E-ABA0-DD41CC58BDBA}"/>
              </a:ext>
            </a:extLst>
          </p:cNvPr>
          <p:cNvSpPr/>
          <p:nvPr/>
        </p:nvSpPr>
        <p:spPr>
          <a:xfrm>
            <a:off x="4418855" y="3429000"/>
            <a:ext cx="1448972" cy="42203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fora de Página 14">
            <a:extLst>
              <a:ext uri="{FF2B5EF4-FFF2-40B4-BE49-F238E27FC236}">
                <a16:creationId xmlns:a16="http://schemas.microsoft.com/office/drawing/2014/main" id="{A684DB5F-C343-4541-AC3B-1427D31AC60A}"/>
              </a:ext>
            </a:extLst>
          </p:cNvPr>
          <p:cNvSpPr/>
          <p:nvPr/>
        </p:nvSpPr>
        <p:spPr>
          <a:xfrm rot="5400000">
            <a:off x="651907" y="4186956"/>
            <a:ext cx="623457" cy="1448970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5852D1D7-E793-4327-A994-3223D8F1DF7B}"/>
              </a:ext>
            </a:extLst>
          </p:cNvPr>
          <p:cNvSpPr/>
          <p:nvPr/>
        </p:nvSpPr>
        <p:spPr>
          <a:xfrm>
            <a:off x="239150" y="5846631"/>
            <a:ext cx="1448972" cy="42203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C363BF-B4CA-467E-B376-43B5B650E327}"/>
              </a:ext>
            </a:extLst>
          </p:cNvPr>
          <p:cNvSpPr txBox="1"/>
          <p:nvPr/>
        </p:nvSpPr>
        <p:spPr>
          <a:xfrm>
            <a:off x="402528" y="1006474"/>
            <a:ext cx="128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>
                <a:latin typeface="Abadi" panose="020B0604020104020204" pitchFamily="34" charset="0"/>
              </a:rPr>
              <a:t>INSERIR</a:t>
            </a:r>
            <a:r>
              <a:rPr lang="pt-BR" sz="1600" dirty="0">
                <a:latin typeface="Abadi" panose="020B0604020104020204" pitchFamily="34" charset="0"/>
              </a:rPr>
              <a:t> 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10D7AC-E34E-4907-B119-14AE7BABE329}"/>
              </a:ext>
            </a:extLst>
          </p:cNvPr>
          <p:cNvSpPr txBox="1"/>
          <p:nvPr/>
        </p:nvSpPr>
        <p:spPr>
          <a:xfrm>
            <a:off x="239149" y="2163679"/>
            <a:ext cx="144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854661-B3F3-45C7-A5C2-4D88A7FCBF20}"/>
              </a:ext>
            </a:extLst>
          </p:cNvPr>
          <p:cNvSpPr txBox="1"/>
          <p:nvPr/>
        </p:nvSpPr>
        <p:spPr>
          <a:xfrm>
            <a:off x="2542543" y="2089159"/>
            <a:ext cx="90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IDADE &lt;16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348672-1842-42A7-9FDE-C8E4F96CBAFC}"/>
              </a:ext>
            </a:extLst>
          </p:cNvPr>
          <p:cNvSpPr txBox="1"/>
          <p:nvPr/>
        </p:nvSpPr>
        <p:spPr>
          <a:xfrm>
            <a:off x="4149703" y="2075301"/>
            <a:ext cx="158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NÃO PODE VOTAR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9B14AE-75DF-4126-9729-BFBE71DEA5D1}"/>
              </a:ext>
            </a:extLst>
          </p:cNvPr>
          <p:cNvSpPr txBox="1"/>
          <p:nvPr/>
        </p:nvSpPr>
        <p:spPr>
          <a:xfrm>
            <a:off x="6666168" y="2190030"/>
            <a:ext cx="11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F0CF938-2DD8-42E7-9F13-8B11763D5B36}"/>
              </a:ext>
            </a:extLst>
          </p:cNvPr>
          <p:cNvSpPr txBox="1"/>
          <p:nvPr/>
        </p:nvSpPr>
        <p:spPr>
          <a:xfrm>
            <a:off x="4899713" y="3481699"/>
            <a:ext cx="11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BA55367-76A0-497A-92F9-D2D9C53A9876}"/>
              </a:ext>
            </a:extLst>
          </p:cNvPr>
          <p:cNvSpPr txBox="1"/>
          <p:nvPr/>
        </p:nvSpPr>
        <p:spPr>
          <a:xfrm>
            <a:off x="687931" y="5915887"/>
            <a:ext cx="118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78818AC-5946-4168-AD0E-9BA5ABEBEFAE}"/>
              </a:ext>
            </a:extLst>
          </p:cNvPr>
          <p:cNvSpPr txBox="1"/>
          <p:nvPr/>
        </p:nvSpPr>
        <p:spPr>
          <a:xfrm>
            <a:off x="239149" y="3373977"/>
            <a:ext cx="160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IDADE &lt;18</a:t>
            </a:r>
          </a:p>
          <a:p>
            <a:pPr algn="ctr"/>
            <a:r>
              <a:rPr lang="pt-BR" sz="1600" dirty="0"/>
              <a:t>&gt;70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4E95F95-F6FD-4C31-912F-D0D370F1230C}"/>
              </a:ext>
            </a:extLst>
          </p:cNvPr>
          <p:cNvSpPr txBox="1"/>
          <p:nvPr/>
        </p:nvSpPr>
        <p:spPr>
          <a:xfrm>
            <a:off x="2506076" y="3266256"/>
            <a:ext cx="112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VOTO OPCIONAL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2AC288-3022-4E59-80A7-8041E34ED112}"/>
              </a:ext>
            </a:extLst>
          </p:cNvPr>
          <p:cNvSpPr txBox="1"/>
          <p:nvPr/>
        </p:nvSpPr>
        <p:spPr>
          <a:xfrm>
            <a:off x="320838" y="4599712"/>
            <a:ext cx="1445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VOTO OBRIGATÓRIO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4A25D52-B9B9-4CF6-9A17-AB90FBF57DD2}"/>
              </a:ext>
            </a:extLst>
          </p:cNvPr>
          <p:cNvCxnSpPr/>
          <p:nvPr/>
        </p:nvCxnSpPr>
        <p:spPr>
          <a:xfrm>
            <a:off x="967686" y="563135"/>
            <a:ext cx="0" cy="31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6E5F899-819D-4578-A5F1-B0837BE7C285}"/>
              </a:ext>
            </a:extLst>
          </p:cNvPr>
          <p:cNvCxnSpPr/>
          <p:nvPr/>
        </p:nvCxnSpPr>
        <p:spPr>
          <a:xfrm>
            <a:off x="1043514" y="1634831"/>
            <a:ext cx="0" cy="31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FFFD7B6-97EC-4B7C-AC0E-FE15B57C2E89}"/>
              </a:ext>
            </a:extLst>
          </p:cNvPr>
          <p:cNvCxnSpPr/>
          <p:nvPr/>
        </p:nvCxnSpPr>
        <p:spPr>
          <a:xfrm>
            <a:off x="1043514" y="2673934"/>
            <a:ext cx="0" cy="31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C43AD11-3590-4510-A407-096EBF38D6FD}"/>
              </a:ext>
            </a:extLst>
          </p:cNvPr>
          <p:cNvCxnSpPr>
            <a:cxnSpLocks/>
          </p:cNvCxnSpPr>
          <p:nvPr/>
        </p:nvCxnSpPr>
        <p:spPr>
          <a:xfrm>
            <a:off x="1684502" y="2332956"/>
            <a:ext cx="5860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E04665C-FCF9-4DBA-9A99-9818AA3449CF}"/>
              </a:ext>
            </a:extLst>
          </p:cNvPr>
          <p:cNvCxnSpPr>
            <a:cxnSpLocks/>
          </p:cNvCxnSpPr>
          <p:nvPr/>
        </p:nvCxnSpPr>
        <p:spPr>
          <a:xfrm>
            <a:off x="3455006" y="2324494"/>
            <a:ext cx="52124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499462A-6C78-463E-9A37-3373E5A393FE}"/>
              </a:ext>
            </a:extLst>
          </p:cNvPr>
          <p:cNvCxnSpPr>
            <a:cxnSpLocks/>
          </p:cNvCxnSpPr>
          <p:nvPr/>
        </p:nvCxnSpPr>
        <p:spPr>
          <a:xfrm>
            <a:off x="5525834" y="2324494"/>
            <a:ext cx="52124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3F9026F-AA8B-4D7D-A59E-58850199EA3E}"/>
              </a:ext>
            </a:extLst>
          </p:cNvPr>
          <p:cNvCxnSpPr>
            <a:cxnSpLocks/>
          </p:cNvCxnSpPr>
          <p:nvPr/>
        </p:nvCxnSpPr>
        <p:spPr>
          <a:xfrm>
            <a:off x="3715630" y="3569428"/>
            <a:ext cx="52124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7E264C6-CF4D-4E37-A0ED-38C78DA204F8}"/>
              </a:ext>
            </a:extLst>
          </p:cNvPr>
          <p:cNvCxnSpPr>
            <a:cxnSpLocks/>
          </p:cNvCxnSpPr>
          <p:nvPr/>
        </p:nvCxnSpPr>
        <p:spPr>
          <a:xfrm flipV="1">
            <a:off x="1602578" y="3429000"/>
            <a:ext cx="490604" cy="196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8CA45F1-0847-4AFE-9F1B-AE508C21512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43515" y="4197925"/>
            <a:ext cx="0" cy="2834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A5FE0AE-903E-43E8-8A70-26377FB7C7B1}"/>
              </a:ext>
            </a:extLst>
          </p:cNvPr>
          <p:cNvCxnSpPr>
            <a:cxnSpLocks/>
          </p:cNvCxnSpPr>
          <p:nvPr/>
        </p:nvCxnSpPr>
        <p:spPr>
          <a:xfrm>
            <a:off x="1043514" y="5223170"/>
            <a:ext cx="0" cy="4710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6EC97C1-9F12-42A9-B831-D91BE391CA0D}"/>
              </a:ext>
            </a:extLst>
          </p:cNvPr>
          <p:cNvSpPr txBox="1"/>
          <p:nvPr/>
        </p:nvSpPr>
        <p:spPr>
          <a:xfrm>
            <a:off x="1558670" y="3194950"/>
            <a:ext cx="7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2ECF647-A2D2-4467-8748-DE9E41DFC12F}"/>
              </a:ext>
            </a:extLst>
          </p:cNvPr>
          <p:cNvSpPr txBox="1"/>
          <p:nvPr/>
        </p:nvSpPr>
        <p:spPr>
          <a:xfrm>
            <a:off x="1659434" y="2087632"/>
            <a:ext cx="7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SIM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080024B-7A81-41A2-B6CA-793883A746FF}"/>
              </a:ext>
            </a:extLst>
          </p:cNvPr>
          <p:cNvSpPr txBox="1"/>
          <p:nvPr/>
        </p:nvSpPr>
        <p:spPr>
          <a:xfrm>
            <a:off x="1040030" y="4138819"/>
            <a:ext cx="7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806566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SANTIAGO DA SILVA</dc:creator>
  <cp:lastModifiedBy>LETICIA SANTIAGO DA SILVA</cp:lastModifiedBy>
  <cp:revision>1</cp:revision>
  <dcterms:created xsi:type="dcterms:W3CDTF">2022-03-22T00:57:55Z</dcterms:created>
  <dcterms:modified xsi:type="dcterms:W3CDTF">2022-03-22T01:23:00Z</dcterms:modified>
</cp:coreProperties>
</file>