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57" r:id="rId7"/>
    <p:sldId id="260" r:id="rId8"/>
    <p:sldId id="258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B8DA4C-9954-411A-98CD-3E4DBCC81220}">
          <p14:sldIdLst>
            <p14:sldId id="256"/>
            <p14:sldId id="259"/>
            <p14:sldId id="261"/>
            <p14:sldId id="262"/>
            <p14:sldId id="263"/>
            <p14:sldId id="257"/>
            <p14:sldId id="260"/>
            <p14:sldId id="258"/>
            <p14:sldId id="264"/>
            <p14:sldId id="265"/>
            <p14:sldId id="267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9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8692-4B83-4F30-BB4A-9884797B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E6DD5-3A4D-4CA9-80AA-92274275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3D5BB-325C-4BC7-94C6-FA39C3E9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CA22-6186-482C-A710-9A56AABA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FB6B-0ACC-419D-9B7A-E7826703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C8DF-3501-4AD5-B019-0D0EEC9B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5FCC-43E1-4A4F-8928-B7F515379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7B741-51A9-4379-9627-5AC87FB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7792-C067-43D9-B472-0E303989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C8E97-2FBB-43AB-9104-CD864DB8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A8931-EEE1-4455-BA40-1489DB8A7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F023-C989-4534-8DC9-8E425C25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54BC-0D22-4698-8DA3-E3303067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D765E-7FA2-47F0-8257-3DF922D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336B4-4339-431B-8294-5802D19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977-9E40-46B4-B81D-876275EC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F548-23F1-4705-BDC1-C3E24506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9E56-31C6-4E8E-856A-3A04FC70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900E-EA05-4E17-8853-61197DF0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6728-BC60-47B7-85A5-543CF28F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1ED5-6DE0-481F-AA29-1F881723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5BE9-59C6-4AEC-B1CC-79EB6D15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ECE5F-9D27-4E0A-BBF0-DA842C4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ACCD-2002-47C7-8043-7AADE25A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B990-D9A8-4699-9C35-03337FC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2B7D-C538-4A13-ACBC-43EC917B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FC4E-D055-40D0-8E04-B30B647EE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BC278-522D-49D0-AED6-DBB3738D3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47EB-142B-4FC4-B6FC-E05088B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D78F-BB44-4D2C-A5E9-DCF2FE23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BE46-A706-4A4C-A20D-F442FEF2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642E-9D2B-42EB-9C17-7D91FD0B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C036-E921-4823-8753-6A518DFD9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00942-8616-4CD7-81F1-0F663A79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9EA3C-172C-4062-B7DF-275515D6C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3275F-71F6-4C3E-AD00-3C9FAE1DB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39573-9E3F-4F70-9E43-C005E505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C5E3A-64EA-4C97-8190-9078E8F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9A8B5-10F9-4A89-8778-F23A0057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CBA4-6482-4E28-815F-B838B1A7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62DEE-3E5F-447A-8E43-64D60412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3AA0-B6E7-4CB3-9DC9-49459B90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9AC78-8756-4A96-910D-2B0703EB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C6B0F-0212-4293-9393-02CEB739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ED12C-33F3-496E-A6AF-4D345EC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B23F0-23AF-495A-A7BB-546954C1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ED77-2220-49AB-BC5A-4799C704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47EF-0043-494F-977A-DCA0FB17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55A5-7369-439A-AD3B-68A9AFF94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7ECA7-86A1-42F5-B48B-9C061952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CF5E-1613-4BB3-9C21-D66DEA8B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49B3A-47C8-457D-B145-8FABB07F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D69F-8EDE-48CA-8C3A-A9E58037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96BB7-7EDF-429D-9589-731BF27A7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89910-E40F-4163-BA65-A01023DE4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008D-0BC1-4476-B3D4-C33006C7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338A-C047-4C32-B85C-BBA4F3B6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55707-0E5B-4586-AD0F-A1DED694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3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7C7D3-ED16-4F27-9878-603BE3A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6EF6-F128-40A8-AAB1-534A81C3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0D25-7F05-4F9D-8A16-B5B7D136B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B254-29D7-43A3-8D9B-AFF1077521E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3F00-4308-4545-95ED-05EC98551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5E98-B78B-4CCB-9C6F-7ED154F4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9E76-12EB-477A-B467-BCF15F7F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DF60-1A91-4D47-8155-07DC95CC1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6FFCC-A16D-4530-B023-137BF354A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 это протокол прикладного уровня, который используется для передачи данных между веб-сервером и клиентом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FB23-23D5-49B2-BDDB-5778B00C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8441-A6FD-4B88-858C-376EF5D4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 современный способ делать сетевые запросы из вашего браузера.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Его задачи:</a:t>
            </a:r>
          </a:p>
          <a:p>
            <a:r>
              <a:rPr lang="ru-RU" dirty="0"/>
              <a:t>Запрашивать данные с сервера</a:t>
            </a:r>
          </a:p>
          <a:p>
            <a:r>
              <a:rPr lang="ru-RU" dirty="0"/>
              <a:t>Отправлять данные на сервер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0B15-246B-453F-BD19-09CD615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036A-7014-42FD-A477-DB8375B3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7CCB-3CF9-4E3E-A274-4D21846F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26CC-B8EC-417F-AD37-702E3755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Браузеры по умолчанию запрещают запросы к доменам, отличным от того, с которого загружена страница, из соображений безопасности. Сервер должен явно разрешить запросы с вашего домена.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3BC-7D1E-44A8-A75E-7CD63C5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OSI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97966-4CB2-4BC4-AC07-6B5709FCB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47" y="1801456"/>
            <a:ext cx="6677586" cy="4969063"/>
          </a:xfrm>
        </p:spPr>
      </p:pic>
    </p:spTree>
    <p:extLst>
      <p:ext uri="{BB962C8B-B14F-4D97-AF65-F5344CB8AC3E}">
        <p14:creationId xmlns:p14="http://schemas.microsoft.com/office/powerpoint/2010/main" val="35151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1437-93A1-4E27-AB2F-CAE863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URL</a:t>
            </a:r>
            <a:r>
              <a:rPr lang="ru-RU" dirty="0"/>
              <a:t> (</a:t>
            </a:r>
            <a:r>
              <a:rPr lang="en-US" dirty="0"/>
              <a:t>URI</a:t>
            </a:r>
            <a:r>
              <a:rPr lang="ru-RU" dirty="0"/>
              <a:t>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C8C8-E4B8-4484-90C2-2648ACBF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уникальный идентификатор, который используется для обозначения ресурсов в интернете. Это может быть веб-страница, файл, изображение и т. д.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Пример: https://www.example.com/index</a:t>
            </a:r>
            <a:r>
              <a:rPr lang="en-US" dirty="0"/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1641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4384-F710-4BC1-B31C-F791BFDB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и состовные части </a:t>
            </a:r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500B-5A39-409B-ABDD-06FCF68C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b="1" dirty="0"/>
              <a:t>https://www.example.com/path/to/page?name=value#section2</a:t>
            </a:r>
          </a:p>
          <a:p>
            <a:endParaRPr lang="ru-RU" b="1" dirty="0"/>
          </a:p>
          <a:p>
            <a:r>
              <a:rPr lang="ru-RU" b="1" dirty="0"/>
              <a:t>Схема:</a:t>
            </a:r>
            <a:r>
              <a:rPr lang="ru-RU" dirty="0"/>
              <a:t> </a:t>
            </a:r>
            <a:r>
              <a:rPr lang="en-US" dirty="0"/>
              <a:t>http://</a:t>
            </a:r>
            <a:endParaRPr lang="ru-RU" dirty="0"/>
          </a:p>
          <a:p>
            <a:r>
              <a:rPr lang="ru-RU" b="1" dirty="0"/>
              <a:t>Домен: </a:t>
            </a:r>
            <a:r>
              <a:rPr lang="ru-RU" dirty="0"/>
              <a:t>example.com </a:t>
            </a:r>
          </a:p>
          <a:p>
            <a:r>
              <a:rPr lang="ru-RU" b="1" dirty="0"/>
              <a:t>Путь: </a:t>
            </a:r>
            <a:r>
              <a:rPr lang="en-US" dirty="0"/>
              <a:t>/path/to/resource</a:t>
            </a:r>
            <a:endParaRPr lang="ru-RU" dirty="0"/>
          </a:p>
          <a:p>
            <a:r>
              <a:rPr lang="ru-RU" b="1" dirty="0"/>
              <a:t>Параметры запроса: </a:t>
            </a:r>
            <a:r>
              <a:rPr lang="en-US" dirty="0"/>
              <a:t>?id=123&amp;sort=</a:t>
            </a:r>
            <a:r>
              <a:rPr lang="en-US" dirty="0" err="1"/>
              <a:t>asc</a:t>
            </a:r>
            <a:endParaRPr lang="ru-RU" dirty="0"/>
          </a:p>
          <a:p>
            <a:r>
              <a:rPr lang="ru-RU" b="1" dirty="0"/>
              <a:t>Фрагмент</a:t>
            </a:r>
            <a:r>
              <a:rPr lang="ru-RU" dirty="0"/>
              <a:t>: #section1</a:t>
            </a:r>
            <a:endParaRPr lang="en-US" dirty="0"/>
          </a:p>
          <a:p>
            <a:pPr marL="0" indent="0" algn="ctr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38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CD45-C40D-4F1D-AF20-81E66634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ещё адреса вы знаете?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BE49-703A-4DF2-A5EB-7F9421A3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URN</a:t>
            </a:r>
            <a:r>
              <a:rPr lang="ru-RU" dirty="0"/>
              <a:t>: Универсальный ресурсный идентификатор, например </a:t>
            </a:r>
            <a:r>
              <a:rPr lang="ru-RU" i="1" dirty="0"/>
              <a:t>urn:isbn:0451450523</a:t>
            </a:r>
            <a:r>
              <a:rPr lang="ru-RU" dirty="0"/>
              <a:t>, используется для уникальной идентификации без указания методов доступа </a:t>
            </a:r>
          </a:p>
          <a:p>
            <a:r>
              <a:rPr lang="ru-RU" b="1" dirty="0"/>
              <a:t>IP-адреса</a:t>
            </a:r>
            <a:r>
              <a:rPr lang="ru-RU" dirty="0"/>
              <a:t>: В цифровой сети каждая машина имеет IP-адрес, например </a:t>
            </a:r>
            <a:r>
              <a:rPr lang="ru-RU" i="1" dirty="0"/>
              <a:t>192.168.0.1</a:t>
            </a:r>
          </a:p>
          <a:p>
            <a:r>
              <a:rPr lang="ru-RU" b="1" dirty="0"/>
              <a:t>Email</a:t>
            </a:r>
            <a:r>
              <a:rPr lang="ru-RU" dirty="0"/>
              <a:t>: Формат электронной почты, такой как </a:t>
            </a:r>
            <a:r>
              <a:rPr lang="ru-RU" i="1" dirty="0"/>
              <a:t>user@example.com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315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DB77-D89D-403D-8369-A7CDDA6C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обмена данными​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656D-D7F7-4996-B8B6-36A660DE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389" y="2189746"/>
            <a:ext cx="3998495" cy="38522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Клиент (User Agent)​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Программа, которая инициирует запросы к серверам, например, веб-браузер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A8783D-59EA-44A2-ACE0-08A654D26E34}"/>
              </a:ext>
            </a:extLst>
          </p:cNvPr>
          <p:cNvSpPr txBox="1">
            <a:spLocks/>
          </p:cNvSpPr>
          <p:nvPr/>
        </p:nvSpPr>
        <p:spPr>
          <a:xfrm>
            <a:off x="7283118" y="2189745"/>
            <a:ext cx="3998495" cy="394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Сервер (</a:t>
            </a:r>
            <a:r>
              <a:rPr lang="en-US" dirty="0"/>
              <a:t>Web Server)​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Программа, которая обрабатывает запросы клиентов и отправляет ответы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8646-B01C-42FB-925E-30D3807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780C-B7F6-4DE8-B652-240EB39EF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Метод:</a:t>
            </a:r>
            <a:r>
              <a:rPr lang="ru-RU" dirty="0"/>
              <a:t> определяет тип действия, которое клиент хочет выполнить на сервере. Например, GET, POST, PUT, DELETE</a:t>
            </a:r>
            <a:endParaRPr lang="en-US" dirty="0"/>
          </a:p>
          <a:p>
            <a:r>
              <a:rPr lang="ru-RU" b="1" dirty="0"/>
              <a:t>Путь:</a:t>
            </a:r>
            <a:r>
              <a:rPr lang="ru-RU" dirty="0"/>
              <a:t> указывает на ресурс, к которому клиент хочет получить доступ. Например, /index.html, /images/logo.png</a:t>
            </a:r>
            <a:endParaRPr lang="en-US" dirty="0"/>
          </a:p>
          <a:p>
            <a:r>
              <a:rPr lang="ru-RU" b="1" dirty="0"/>
              <a:t>Заголовки:</a:t>
            </a:r>
            <a:r>
              <a:rPr lang="ru-RU" dirty="0"/>
              <a:t> содержат дополнительную информацию о запросе, такую как тип содержимого, кодировка, авторизация и т. д.</a:t>
            </a:r>
          </a:p>
          <a:p>
            <a:r>
              <a:rPr lang="ru-RU" b="1" dirty="0"/>
              <a:t>Тело</a:t>
            </a:r>
            <a:r>
              <a:rPr lang="ru-RU" dirty="0"/>
              <a:t>: содержимое запроса (может и не быть)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4919F3-AE76-4B83-A7AB-AE2DC9D8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HTTP</a:t>
            </a:r>
            <a:r>
              <a:rPr lang="ru-RU" dirty="0"/>
              <a:t> соединения</a:t>
            </a:r>
            <a:endParaRPr lang="en-US" dirty="0"/>
          </a:p>
        </p:txBody>
      </p:sp>
      <p:sp>
        <p:nvSpPr>
          <p:cNvPr id="4" name="AutoShape 2" descr="data:image/jpg;base64,/9j/4AAQSkZJRgABAQEAYABgAAD/2wBDAAUDBAQEAwUEBAQFBQUGBwwIBwcHBw8LCwkMEQ8SEhEPERETFhwXExQaFRERGCEYGh0dHx8fExciJCIeJBweHx7/2wBDAQUFBQcGBw4ICA4eFBEUHh4eHh4eHh4eHh4eHh4eHh4eHh4eHh4eHh4eHh4eHh4eHh4eHh4eHh4eHh4eHh4eHh7/wAARCAMFBX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aoooqyQ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uy+EmiaZrviC5tdVtftEKWjSKvmMuG3qM5Ug9Ca6MLhpYmtGjDd9zDE4iOGpSqy2RxtFfQX/AArrwb/0B/8AyZm/+Ko/4V14N/6A/wD5Mzf/ABVfQf6pY3+aP3v/ACPC/wBacJ/LL7l/mfPtFfQX/CuvBv8A0B//ACZm/wDiqP8AhXXg3/oD/wDkzN/8VR/qljf5o/e/8g/1pwn8svuX+Z8+0V9Bf8K68G/9Af8A8mZv/iqP+FdeDf8AoD/+TM3/AMVR/qljf5o/e/8AIP8AWnCfyy+5f5nz7RX0F/wrrwb/ANAf/wAmZv8A4qj/AIV14N/6A/8A5Mzf/FUf6pY3+aP3v/IP9acJ/LL7l/mfPtFfQX/CuvBv/QH/APJmb/4qj/hXXg3/AKA//kzN/wDFUf6pY3+aP3v/ACD/AFpwn8svuX+Z8+0V9Bf8K68G/wDQH/8AJmb/AOKo/wCFdeDf+gP/AOTM3/xVH+qWN/mj97/yD/WnCfyy+5f5nz7RX0F/wrrwb/0B/wDyZm/+Ko/4V14N/wCgP/5Mzf8AxVH+qWN/mj97/wAg/wBacJ/LL7l/mfPtFfQX/CuvBv8A0B//ACZm/wDiqP8AhXXg3/oD/wDkzN/8VR/qljf5o/e/8g/1pwn8svuX+Z8+0V9Bf8K68G/9Af8A8mZv/iqP+FdeDf8AoD/+TM3/AMVR/qljf5o/e/8AIP8AWnCfyy+5f5nz7RX0F/wrrwb/ANAf/wAmZv8A4qj/AIV14N/6A/8A5Mzf/FUf6pY3+aP3v/IP9acJ/LL7l/mfPtFfQX/CuvBv/QH/APJmb/4qj/hXXg3/AKA//kzN/wDFUf6pY3+aP3v/ACD/AFpwn8svuX+Z8+0V9Bf8K68G/wDQH/8AJmb/AOKo/wCFdeDf+gP/AOTM3/xVH+qWN/mj97/yD/WnCfyy+5f5nz7RX0F/wrrwb/0B/wDyZm/+Ko/4V14N/wCgP/5Mzf8AxVH+qWN/mj97/wAg/wBacJ/LL7l/mfPtFfQX/CuvBv8A0B//ACZm/wDiqP8AhXXg3/oD/wDkzN/8VR/qljf5o/e/8g/1pwn8svuX+Z8+0Vu+P9PtNL8X39hYw+TbRMoRNxbGUU9SSepNYVfOVqTo1JU5bptfcfQUaqq041I7NJ/eFFFFZGgUUVLa2891cx21tDJNPKwSONFLMzHoAB1NAEVFfTHwz/ZK8Qa1psOpeMNXGgiUbhZRxCWdR23nO1T7ckd/SvQR+x34Lxz4o10n/di/+JpX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h/2O/BpU7PFOuq3YlYiP/Qa8u+K/wCyv4q8L6dNq3hi+XxHZwgtJAsRS6VfULyHHrg59jRcLHzxRSsrKxVlKsDggjBBpKYgooooAKKKt6Vpuoatdiz02znu7gqWEcKFmwOpwKTkoq7FKSiryehUoro/+EF8Zf8AQs6r/wCAzf4Uf8IL4y/6FnVf/AZv8Kx+s0f5196MPrmH/wCfi+9HOUV0f/CC+Mv+hZ1X/wABm/wo/wCEF8Zf9Czqv/gM3+FH1mj/ADr70H1zD/8APxfejnKK6P8A4QXxl/0LOq/+Azf4Uf8ACC+Mv+hZ1X/wGb/Cj6zR/nX3oPrmH/5+L70c5RXR/wDCC+Mv+hZ1X/wGb/Cj/hBfGX/Qs6r/AOAzf4UfWaP86+9B9cw//PxfejnKK6P/AIQXxl/0LOq/+Azf4Uf8IL4y/wChZ1X/AMBm/wAKPrNH+dfeg+uYf/n4vvRzlFdH/wAIL4y/6FnVf/AZv8KP+EF8Zf8AQs6r/wCAzf4UfWaP86+9B9cw/wDz8X3o5yiuj/4QXxl/0LOq/wDgM3+FH/CC+Mv+hZ1X/wABm/wo+s0f5196D65h/wDn4vvRzlFdH/wgvjL/AKFnVf8AwGb/AAo/4QXxl/0LOq/+Azf4UfWaP86+9B9cw/8Az8X3o5yiuj/4QXxl/wBCzqv/AIDN/hR/wgvjL/oWdV/8Bm/wo+s0f5196D65h/8An4vvRzlFdH/wgvjL/oWdV/8AAZv8KP8AhBfGX/Qs6r/4DN/hR9Zo/wA6+9B9cw//AD8X3o5yiuj/AOEF8Zf9Czqv/gM3+FH/AAgvjL/oWdV/8Bm/wo+s0f5196D65h/+fi+9HOUV0f8AwgvjL/oWdV/8Bm/wo/4QXxl/0LOq/wDgM3+FH1mj/OvvQfXMP/z8X3o5yiuj/wCEF8Zf9Czqv/gM3+FH/CC+Mv8AoWdV/wDAZv8ACj6zR/nX3oPrmH/5+L70c5RXR/8ACC+Mv+hZ1X/wGb/Cj/hBfGX/AELOq/8AgM3+FH1mj/OvvQfXMP8A8/F96Ocoq1qunX+lXjWepWc1pcKATFKhVgD04NVa2TTV0bxkpK6egUUUUxhRRRQAUUUUAFFFFABRRRQAUUUUAFFFFABRRRQAUUUUAFFFFABRRRQAUUUUAFFFFABRRRQAUUUUAFFFFABRRRQAUUUUAFFFFABRRRQAUUUUAFFFFABRRRQAUUUUAFFFFABRRRQAUUUUAFFFFABRRRQAUUUUAFFFFABRRRQAUUUUAFFFFABRRRQAUUUUAFeh/Ab/AJGu8/68W/8ARiV55XofwG/5Gu8/68W/9GJXq5J/v9L1PNzn/cavoe1UUUV+rH5gFFFFABRRRQAUUUUAFFFFABRRRQAUUUUAFFFFABRRRQAUUUUAFFFFABRRRQAUUUUAFFFFAHzz8VP+R/1X/fT/ANFrXMV77pvjL4V+HPEHiC08eeAZfEd9JerJBcKV/dxeTGNnLDuGP41p/wDC0/2c/wDojFx+af8AxdfkGY/73V/xS/Nn6vgP91pf4V+SPm+ivpD/AIWn+zn/ANEYuPzT/wCLo/4Wn+zn/wBEYuPzT/4uuM6z5vr6t/YM+HtlfXGofEDU7dZns5fsmnBxkJJtzJJ9QGAHpk1zl98T/wBnmWynjt/g5cRTPGyxvlPlYjg/f7Gvb/2GLi3l+BcUMJHmQ6lcLMO+4kEfoRSewHu9FFFSMKKK8z/aamuIfhJfeXLNDZyXVtFqMkWQyWjSqJjkcgbSc+2aAO70zXtD1Q3H9m6zp179m/1/2e6STyv97aTt/GoE8VeF3cIniTR2ZjgAX0ZJP/fVeWeK9H8MaJ8Rfh3F4I0/TbW5vbmW3uorCNAlxp/kMZPNC8Oo+UgtnnFSaF4J8Gr+0Br9mPCuiC2g0KxmhiFjHsjkMs2XUYwG4HI9BTA9gF5Zslw63UBW2JWciQYiIGSG/u4BB57Gqtxruh21qLu41nTobcxecJZLlFTy8435JxtycZ6V83eJbrVItX8bQarG0Xw+l8Z7fENzaMxuRGbW3GxlA4gJ2byMnBIrvNf0jwfqXx78M2OoWWk3Wmx+FpmsIJlRoCRMm3Yp+VsKTjrxzQB62mqaa+nR6kuo2jWMgBS5EymJgTgYbODk8VadlRC7sFVRkknAAr5c8WQWdl4G+Kel+Fmgi0G28R6cNPCHdBDOTAZ1QZ+6Jc5A4zkV6LN4p8Y6Z4kTwn4n1Dw3rUer6VezQzaVC8MtsYUBPmKzuCjbsA8cg9aLAemXPiDQbWOGS51zTIEnTzIWku0USL/eUk8j3FPtdc0W6i8611fT54/MEW+O5RhvPRcg9T6da8G1LQtE1D9jSx1S+0ixur608Kx/Z7mW3V5IflB+ViMrz6Vv/F/QbHQ/AHhiLwrYaRotxP4i01w62irF5vOHkVNu78x9aAPaqranqFhpdm95qV9bWVsn3priVY0X6sxAFed+CfF3ipPibN4F8T3Ohas7aWNRhvdJieLyhvKGOVGd8Z6g5Hfiq3xAs9J1X46+FNN8UxW9xpA0m8ns7e7AMEl6rxjlW4ZhGXIB9z2pAenWl9Y3dit/a3lvPaMu9Z4pVaMr6hgcY96h0fWdI1mKSXR9VsdRjjba7WtwkoVvQlScGvEfiDY+C9N8PXuk+Grry9Dm8WWEfiW1hJW0tY3A3opACqrHy94UkDJzitjWtM0Hw/8AGjwkngmysbG8udPvl1GDT0VFe2SMGJpFXjiTAUnrkimB6qda0YauNHOrWA1IjcLM3CecRjOdmd3TnpS6nrGkaW6LqWqWNk0gJQXFwkZYDrjcRmvl7wd4b1jxF8LbPU9ngKx1FrwXM+uXNy6ajBeCfLb3xw275NucYIFei+KtM0Lxj+0Zp1hrFrp+qWGh+HZWvVuArxRzzSqI1IP8RCsR7A0WA9eTVdLktYbpNSs2t53EcMonUpI5OAqnOCSeMCpmurVboWrXEK3BjMgiLjeUBwWx1xkjn3r5av7+w0X9njwTqEhCWWm+NoZpBGM7I47yRiAB/sjgV0vgiz1uX49xeKPEcki6jr3hS9uVszwtjbieAQwAeoX5mP8AeY/UgHvf9p6b/Z39o/2hafYuv2jzl8rrj72cdeKbq+r6To8KT6vqllp0TtsR7q4WJWb0BYjJ9q+U2vPF/wDwx5Dbf2HpX9heTgXn9oN5+37WefK8vHXjG7pzXa+JrXWdb/aG8TafcaZ4X1NLbS7X+zbfxAz+WsDqfNeFQCCS+QzdeAKLAe+ve2aG3DXcCm5OIAZAPNOM/L/e454pJL6yikmikvLdHhj82VWlAMaf3mHZeDyeOK+bp9O1/wAP2PwrsbS70bXby38SXwsVt71jbLH5cmIfNwxwnzL0ONoFaOrz69ceM/inJ4h06ysLz/hA2AitLozpt2zYO4ovPXjFAHv0mo6fHbQ3Ml9apBOyrDI0qhZC33Qpzgk9sdai1XW9G0mSGPVNWsLB5zthW5uUjMh9FDEZ/Cvk2e41TxZ8PvAGvHzrXw9oeqaRp1hEcqby58xBPOR/cXGxfcOa7G40vWPE3xP+ItvqWk+D9RlhuEto116RxJb2ZiBjMIAIVTksWH8WaLAfSFFcj8GrG80z4X+H9Pv9YtdZnt7QR/brWXzIpkBOwq38Q27Rn2rrqQBRRRQB8Nftw/Duy8L+MbPxXpEPk2muF/tMSjCpcLgkj/eBzj1B9a+dK+3v29buxt/BvhdLyMTf8TcSGPu0aod4/HIFeY/8LT/Zz/6Ixcfmn/xdUhHzfXsf7Mfws0f4qXviLS9UvLmymtLOOW1uIcHY5Yj5lP3h7cfWut/4Wn+zn/0Ri4/NP/i69j/Zc8XfDHxJrusw+AvAsnhu5htka5lYr+9QtgLwx6HmhsD5V+LfwV8cfDeaWbVLD7bpIbCalZgvCR23cZQ+zcZ6E9aZ+zt/yUmL/r1l/kK/QL4keMvB/g7w/NeeMNRtLezkUp9nlAke4z/CsfJfP0x68V8ZeGdf8G+Ivjx9v8E+GG0DTzaTbozLnzW/v7OkY/2RXFmL/wBkqejPOzj/AHGr/hZ7JRRRX5ufkIUUUUAFFFFABRRRQAUUUUAFFFFABRRRQAUUUUAFFFFABRRRQAUUUUAFFFFABRRRQAUUUUAfMX7Qn/JTLv8A64Q/+gCvPa9C/aE/5KZd/wDXCH/0AV57X6Tl3+6U/Rfkfr2U/wC40f8ACvyCiiiu09AKKKKACiiigAooooAKKKKACiiigAooooAKKKKACiiigAooooAKKKKACiiigAooooAKKKKACiiigAooooAKKKKACiiigAooooAKKKKACiiigAooooAKKKKACiiigAooooAKKKKACiiigAooooAKKKKACiiigAooooAKKKKACiiigAooooAKKKKACiiigAr0P4Df8jXef9eLf+jErzyvQ/gN/wAjXef9eLf+jEr1ck/3+l6nm5z/ALjV9D2qiiiv1Y/MAooooAKKKKACsnxV4gsfDempf36TvE0oiAiUE5IJ7kehrWrgfjr/AMidB/1/J/6A9cWY154fCzqw3SOzL6Ea+JhTns2dHqfifS9O8OW+u3TSLb3EaSRIAPMbcAQAM4zg881astXhutC/tj7PcwQeUZQkqgOVAznAJ6/WvJfC7LrnivR9P8SkxW9rZQixtm+5L8i7Sf8AeHPv0r1jxUyxeF9UbgBbOU/+OGuLA4+rioTrbRirW63S1b7eSOzGYGnhpwo7yk736Wb0S7+bOXX4p+H2XctnqzL6iBcf+hV0PhzxNp+vaPPqlnHcLBAzKwlUBsqoY4AJ7GuV+G8QX4T3bFR86XLA49iP6VD8Hv8Aknuqf9dpv/RS1zYTHYtzpe0kmpxctrW/E6MVgsKoVfZxacJKO97/AIHYeEvEun+JrSa50+O4RIZPLbzlCnOM8YJqrb+NNFuPFH/CPW5nlugxQyKg8vcBkjOc8dOnWvNfAmuyaR4LvrexUvqV9eCC1QddxUAt+GfzxU/h7RxoXxY07TvMMkixBpXJ+87Rkt+GTWFPOq86dDlteTSk/VuyXnZX/wCHN55PRhUrc17JNxXold+l9D0rxV4r0jw4i/bpXed+Y7eJd0jD1x0A+tZuifEDRdQv0sbiG802eT/Vi6j2hz6Ag/zxXDzXOqS/FvULiz0yPUrq3ZhFDK+0KoAAI/z3rQ8aWfjPxNawRTeGIraSCTekscwLDjp1+n5U5Ztipuc6S0i2lHlbvbvLoyY5XhoKEKj1kruXMla/93qjufF3irTfDCWz6hHcuLgsE8lA33cZzkj1Famr30OmaZcahcK5ht4zI4QZYgeleW/Gz7R/Yfhz7WMXHlv5o9H2x5/XNXPFPiLxfc+Hb+3vPCRtreSBlkm83OxccmuipnEqdavCSfupONk3vG+tvPuYU8qjUo0Zxa95u+qWztpf9DqR420pvDK+IFt75rVpvJCrGDJu9cbsY49ay/8Ahafh7f5f2PVd/wDd8hc/+hVL8FgD4FiyAf8ASJP51h3yj/hetuMDHlrx/wBszUVcZjPq9CtGaXPypq3V9d/wLp4TCe3rUZQb5OZ79um34ne+GNdtPEGnvfWcNzFGspjKzoFbIAPQE8citWkAA6AClr6GmpqCU3d99jwaji5NwVl94UUUVZAUUUUAFFFFAHzz8VP+R/1X/fT/ANFrXMV0/wAVP+R/1X/fT/0WtcxX5BmP+91f8UvzZ+rYD/daX+FfkFFFFcZ1hXvf7HnxZtfAfiefw9r0oi0PWHXM7Hi2nHCsf9kjg+nB9a8EooGfrbBLFPCk0MiSxOoZHRsqwPQgjqKfX5q/Dj41/ETwHarY6Lrjyaep+Wzu186JP90HlR7AgV3y/tcfEoKAbHQSfX7O3/xVTYLn3ZTLiGG4gkt7iJJYZFKujqGVlPUEHqK+F/8Ahrj4k/8APhoP/gO//wAVR/w1x8Sf+fDQf/Ad/wD4qizHc+zPDfgvwn4bu5bvQfDum6bcSrseS3gVWK5ztyOgz26Vqx6bp8eqzarHZwLfzRLDLcBAJHjUkqpbqQCTge5r4e/4a4+JP/PhoP8A4Dv/APFUf8NcfEn/AJ8NB/8AAd//AIqizFc+3E0XSEh1CFdMtBFqTtJfJ5S4uWZQjFx/ESqgHPYCuK1T4YaPqHjrTr640nSJPDtlokmnx2DRf6uQzK6si42gAAjIIIzXyx/w1x8Sf+fDQf8AwHf/AOKo/wCGuPiT/wA+Gg/+A7//ABVFmB9nr4P8Kr4aPhpfD2mDRSQTY/Zl8knOclcYJyM59aboXgzwloTTtovhvSdPa4Ty5jb2qIZF/ukgcj2r4y/4a4+JP/PhoP8A4Dv/APFUf8NcfEn/AJ8NB/8AAd//AIqizA+2v7B0X/hHh4e/sqz/ALIEIgFl5K+T5Y/g2dMe1JrugaJr2mrpmtaTZajZKyusFzCsiBl6HB4yK+Jv+GuPiT/z4aD/AOA7/wDxVH/DXHxJ/wCfDQf/AAHf/wCKosx3PtTw54X8OeG1lXQND07SxNjzPstuse/HTOBzUniPw/ofiOyFlr2k2epW6tvVLiIOFb1Geh9xXxP/AMNcfEn/AJ8NB/8AAd//AIqj/hrj4k/8+Gg/+A7/APxVFmK59q2Hhrw9YaE+hWei2EGluCHtEgURMD1yuMHPvUPhjwh4X8MPM/h/QdP0x5gBK1vAEZwOgJHOB6V8Yf8ADXHxJ/58NB/8B3/+Ko/4a4+JP/PhoP8A4Dv/APFUWYH2PJ4C8Fya4dcfwvpLakZPNNwbVdxf++eOW9+tc5oHwf8ACVvf67f6/o2ka5d6rq1xfie5slZ40kbcsWTkkLXy3/w1x8Sf+fDQf/Ad/wD4qj/hrj4k/wDPhoP/AIDv/wDFUWYH1Z4P+Fnh3Ql1u0m07TbvTL7V11OzsjaKIrNljRVCqeMgqTkAda7OXS9Nk1RNUksbZ75IGtluDGDIsTEFkDddpIBI9hXxB/w1x8Sf+fDQf/Ad/wD4qj/hrj4k/wDPhoP/AIDv/wDFUWYXPtX/AIRnw7/wjg8Of2Jp/wDYwGBY+QvkY3bsbMY+9z9aj8T+E/DPibyT4g0Ox1JoM+U08QZkz1APUA+lfF3/AA1x8Sf+fDQf/Ad//iqP+GuPiT/z4aD/AOA7/wDxVFmB9rR+G/D8cemxx6LYImlsXsFWBQLZiCCY+PlOCRx61Jc6FotzdXl1caXZyz3tt9kupHhUtNDz+7Y915PB45NfEv8Aw1x8Sf8Anw0H/wAB3/8AiqP+GuPiT/z4aD/4Dv8A/FUWYXPtY+G/D50i00g6Lp/9nWUiSWtr5C+VC6HKMq4wCDyCOlVvEngvwn4ku4rvXvD2m6jcRDaklxAGYL/dz3HseK+Mv+GuPiT/AM+Gg/8AgO//AMVR/wANcfEn/nw0H/wHf/4qizC59z2tvBaW0dtawxwQRKEjjjUKqKOgAHQVJXwp/wANcfEn/nw0H/wHf/4qj/hrj4k/8+Gg/wDgO/8A8VRYdz7rqvqN9Z6bYzX2oXUNrawIXlmlcKiKOpJPSvht/wBrf4lMhC2WhKex+zMcf+PV5r8SPi149+ICC38Sa5LLZK25bOFRFCD6lV+8frnFFhXOi/al+KCfErx+G01z/Yelq1vY9vN5y8uP9rjHso968jooqgCu9+EPxR1z4Y/21ceH7e2a+1O2SBZ5xuEGGzuC9Cfrx7GuCooEafibxBrfibVZNU1/VLrUbyQktLPIWP0HoPYcV2f7O3/JSYv+vWX+QrzmvRv2dv8AkpMX/XrL/IVxZl/ulT0Z52b/AO41f8LPpmiiivzY/IgooooAKKKKACiimyuscbSOcKoLE+gFACsyqNzMAPUmgV4h4Q0u6+LGoalrniDUbyLS7efybS0hk2qpxn6cArz1JPtXVeCfDfiLwb4kvbdbyS98KmEvGZpgZIWAzwv5jjrwa9GtgYUrxdT31urfgn1Z6+Iy2nQUoSqr2kVdq2non1fyPRWZVG5mAHqTRXzpY674f8Y6zqGpePNeurW3STbY2MLMFROeeAfYe/NdD8JtfhsviLP4Y0fVp9S0C4iMlqZiSYmC7iBnp3H5VvVyidOEnd3irvR2+T6s6K+Q1KVOTbfNFXfuu3naXVr0Pa6RWVhlSCPUV4J4E0O88T+NfFWnzateWmmLcsbhIHw03zttTPZepPrxVzULG4+F3xC0SPS9RupdH1aQRy28z7gPmVWP4blIPXqKUssipukql52va3le1+5Msmgqjoxq3na6Vt9L2vfc9worwT4j/wBkTfG57fxFfz2mlm1QyPHIy4Pl8dPfFaXwlmmHxKv7TwzqV5feFo4fnNxIWAYqMbc992R06ZpSyu1D2vN9nm209L9xTyXlw/tuf7Kltp6Xvv5WPaCQoJYgAdSaAQRkHIr581HxHo/i7xvqi+LtdurHRLKQx2dpEWAkIYjccA84GT35Aq94E1/TtD+JtnonhvWbjUPD2ortMUpY+TKQcYzjuBz6N7VUsnqRg3d8yV9nbva/cueQ1Y027vmS5rcrt3tzd7eXlc92pFZW+6QfpXhdjpmo698bfE2lw6rc2NoUb7U0L4do8p8intk459M0eNNHm+FGq6X4g8PX93JYzzeVdWs0mQ+Oce+Ru+hFSssi5Rpqp78kmlbyva5KyeDnGiqvvySaVu6vZu+h7rRTYnWSNZF5VgGH0NOryTwgooooAKKKKACiiigD5i/aE/5KZd/9cIf/AEAV57XoX7Qn/JTLv/rhD/6AK89r9Jy7/dKfovyP17Kf9xo/4V+QUUUV2noBRRRQAUUUUAFFFFABRRRQAUUUUAFFFFABRRRQAUUUUAFFFFABRRRQAUUUUAFFFFABRRRQAUUUUAFFFFABRRRQAUUUUAFFFFABRRRQAUUUUAFFFFABRRRQAUUUUAFFFFABRRRQAUUUUAFFFFABRRRQAUUUUAFFFFABRRRQAUUUUAFFFFABRRRQAUUUUAFeh/Ab/ka7z/rxb/0YleeV6H8Bv+RrvP8Arxb/ANGJXq5J/v8AS9Tzc5/3Gr6HtVFFFfqx+YBRRRQAUUUUAFct8TtBvvEXh6Kx0/yhKtysp8xto2hWHp7iuporHE0IYilKlPZm2HryoVI1Ibo4XxH4Jk1TwnpcMTRw6zp1tFGkobAJVQCufTIyDSeIdM8a6r4UttL32iXD5jvXEmRInGDnGRnuBXd0VxzyqjLms2uZJOzte369PQ6oZnWjy3SfK21dbX/Tr6mHpmh/2b4LGhW7K0gtXj3HgM7A5P03E1lfD/w3qOh+E73TL4w+fNJIyeW+VwyADJx6iuxorb6jR54SS+FWXoZfXavLOL+07v1POPhr4ButD1STUtY+zvLGuLdY23BSerdOuOPxrSufDGpSfE+LxGpg+xKgBy/z52Y6Y9a7WisKeUYalSjSinaMub5rubVM1xFSrKrJ6yXL8vI4bxZ4R1NvEKeJPDN3Hb6hjEscn3X4xn8RwQapXmh+PPEU0EOtXlpp9nG+5haMQzfkfr3r0aiiplNCcpO7Sk7tJ2TfoOGaVoRirJuKsm1qkcL8T/Ceo+ILPS7fSzCBabw3nSEcEKB2OeldP4qsZtS8Oahp9tt864gaNNxwMkd606K3WBpKdSS3mkn8lbQweNquNOP8jbXzdzm/hzot5oHhlNOvvKMyyux8tsjBPHNZt14Y1KT4nQ+IlMH2JEAOX+f7hHTHrXbUUnl9F0qdLW0GmvlsNY+qqs6vWaafz3Ciiiu04wooooAKKKKACiiigD55+Kn/ACP+q/76f+i1rmK6f4qf8j/qv++n/otayNA0XVtf1OLTNF0651C8lOEhgjLsfy6D3r8gzH/e6v8Ail+bP1bAf7rS/wAK/Iz6K6n4leBNe+HusWej+I0giv7myS8aGOTf5SuzKFYjjd8nOMjnrXLVxnWFFFeq/s2fCeb4peMXguneDQ9PUS6hMpwzAn5Y1/2mweewBPpQB594f8O6/wCIbn7NoOiajqk39y0tnlI+u0HFdgvwP+LTAEeA9Y59YwP61+jHhfw9onhfR4dI8P6ZbadYwgBIoVwPqT1Y+5yTWpU3HY/NT/hR3xa/6EPV/wDvhf8AGj/hR3xa/wChD1f/AL4X/Gv0roouFj81P+FHfFr/AKEPV/8Avhf8aP8AhR3xa/6EPV/++F/xr9K6KLhY/NT/AIUd8Wv+hD1f/vhf8aP+FHfFr/oQ9X/74X/Gv0roouFj81P+FHfFr/oQ9X/74X/Gj/hR3xa/6EPV/wDvhf8AGv0roouFj81P+FHfFr/oQ9X/AO+F/wAaP+FHfFr/AKEPV/8Avhf8a/Suii4WPzU/4Ud8Wv8AoQ9X/wC+F/xo/wCFHfFr/oQ9X/74X/Gv0roouFj81P8AhR3xa/6EPV/++F/xo/4Ud8Wv+hD1f/vhf8a/Suii4WPzU/4Ud8Wv+hD1f/vhf8aP+FHfFr/oQ9X/AO+F/wAa/Suii4WPzU/4Ud8Wv+hD1f8A74X/ABo/4Ud8Wv8AoQ9X/wC+F/xr9K6KLhY/NT/hR3xa/wChD1f/AL4X/Gj/AIUd8Wv+hD1f/vhf8a/Suii4WPzU/wCFHfFr/oQ9X/74X/Gj/hR3xa/6EPV/++F/xr9K6KLhY/NT/hR3xa/6EPV/++F/xo/4Ud8Wv+hD1f8A74X/ABr9K6KLhY/NT/hR3xa/6EPV/wDvhf8AGj/hR3xa/wChD1f/AL4X/Gv0roouFj80pPgj8WY0Lt4D1kgddsQY/kDmuK1rR9X0S7NnrOl32m3I6w3du8Tj/gLAGv1irA8deDfDfjbRJtH8SaXDe28ikBmGJIz/AHkYcqR7U7hY/K6iu8+Ofw41D4Y+O7jQbkvNZSDzrC6YY8+E9/8AeByCPUehFcHTEFFFFABXo37O3/JSYv8Ar1l/kK85r0b9nb/kpMX/AF6y/wAhXFmX+6VPRnnZv/uNX/Cz6Zooor82PyIKKKKACiiigAprqroyMAVYYIPcU6igDxbw4viP4WanqWnnw/f6zol1L5ttLaLvZD05wOCRgHOOnFdL4Ml8X+JPE9zrer293pGg+SYrfTpuGkJGNzAjPcnP09K9Eor0KuP9onJwXO1Zv/gbJ+Z6tfNPbKUnTXPJWctfvtsn5nimiWeq/DXUtQsbzwrca/pF1N5ttc2sIkZO2GGDjjHXHTjNdT4DuvE2s+JptUuNCi0PQkTbBDNbKlw7YxnONwHU+nbnmvQqKKuP9qm5QXM1ZvX8trhXzT20ZOVNc8lZvX77bJ+Z8/8AgPVdc0bxx4rv9L0iTVrVblhd28J/egF22ug745BHvW0bfxB8R/HukaleaBd6RoukuH/0pSrO24MQAQM5KqOOAB1ruPBPgtfDWu6zqgvjcHU5N5Qx7fL+ZjjOeetddXVicypqq50oq9kubXtZ6d/M7cXm9JVnUoQTlypKWvaz077q54t4zt9QsfjWddfwrqms6clsqkQWTSoxMeOuCOCak8M6Pq+tfFa18T2fhm58NaXbR7ZVmj8lpjhv4OM5yO2OOtey0Vj/AGnL2aio68vLe729Njm/tmXslBQV+Xkvd7em1zxkaVqnw98YatfJ4bl17QtTfzF+zxCSSBskgYwSANxHoeOa3fCeoeJPEPi6G8g8NroXh+BPn+1WirNM/ONuQCOcdOOOvNek0VnUzD2kW5QTla19fy2v5kVc09rFudNObVr6+l7bXt1PBrK+1rTfjj4mvtF086kYUY3Nqpw8kWYwdn+0CVOO4BFXvEX/AAkXxT1jTdNPh2/0bRrSbzbmW6QqzZ4OMgcgZAAz15rvdB8Frpfj/VvFYvjKdQjMfkeXjZkoc5zz939a66uqtmNOM4zpxTkopJ66aWenU7K+bUoVIVKME5KKSlro7Wemzt0Y1FVECqMKBgD2p1FFeKfOhRRRQAUUUUAFFFFAHzF+0J/yUy7/AOuEP/oArz2vQv2hP+SmXf8A1wh/9AFee1+k5d/ulP0X5H69lP8AuNH/AAr8gooortPQCiiigAooooAKKKKACiiigAooooAKKKKACiiigAooooAKKKKACiiigAooooAKKKKACiiigAooooAKKKKACiiigAooooAKKKKACiiigAooooAKKKKACiiigAooooAKKKKACiiigAooooAKKKKACiiigAooooAKKKKACiiigAooooAKKKKACiiigAooooAK9D+A3/I13n/Xi3/oxK88rpvh14kt/C+sz31xbS3CyW5iCxkAgllOef8Adr0MqrQo4ynUqOyTOHM6U62EqQgrto+h6K81/wCFvaX/ANAm8/77Wj/hb2l/9Am8/wC+1r9E/t7L/wDn6vx/yPgf7Ex//Pt/h/melUV5r/wt7S/+gTef99rR/wALe0v/AKBN5/32tH9vZf8A8/V+P+Qf2Jj/APn2/wAP8z0qivNf+FvaX/0Cbz/vtaP+FvaX/wBAm8/77Wj+3sv/AOfq/H/IP7Ex/wDz7f4f5npVFea/8Le0v/oE3n/fa0f8Le0v/oE3n/fa0f29l/8Az9X4/wCQf2Jj/wDn2/w/zPSqK81/4W9pf/QJvP8AvtaP+FvaX/0Cbz/vtaP7ey//AJ+r8f8AIP7Ex/8Az7f4f5npVFea/wDC3tL/AOgTef8Afa0f8Le0v/oE3n/fa0f29l//AD9X4/5B/YmP/wCfb/D/ADPSqK81/wCFvaX/ANAm8/77Wj/hb2l/9Am8/wC+1o/t7L/+fq/H/IP7Ex//AD7f4f5npVFea/8AC3tL/wCgTef99rR/wt7S/wDoE3n/AH2tH9vZf/z9X4/5B/YmP/59v8P8z0qivNf+FvaX/wBAm8/77Wj/AIW9pf8A0Cbz/vtaP7ey/wD5+r8f8g/sTH/8+3+H+Z6VRXmv/C3tL/6BN5/32tH/AAt7S/8AoE3n/fa0f29l/wDz9X4/5B/YmP8A+fb/AA/zPSqK81/4W9pf/QJvP++1o/4W9pf/AECbz/vtaP7ey/8A5+r8f8g/sTH/APPt/h/melUV5r/wt7S/+gTef99rR/wt7S/+gTef99rR/b2X/wDP1fj/AJB/YmP/AOfb/D/M9KorzX/hb2l/9Am8/wC+1o/4W9pf/QJvP++1o/t7L/8An6vx/wAg/sTH/wDPt/h/melUV5r/AMLe0v8A6BN5/wB9rR/wt7S/+gTef99rR/b2X/8AP1fj/kH9iY//AJ9v8P8AMveE/h5onxE+N2o6Trfiu00WISR7bc/8fF2fLX5Isjbn6nPop7favw5+HvhH4f6X9h8MaRDabgPOuCN08xH99zyfp0HYV+aHi/Vo9a8S3erQRvCk7Kyqx5XCgdvpXsfwZ/aZ8XeDmi03xIZPEejDCgSv/pMA9Vc/eH+y34EV+Z46aqYmpOLunJv8T9EwcJU8PThJapL8j2L9pn4V+EPGnxDg1bXPi1oXhO7XTooFsb1YjIyh5CJPnnQ4JYjp/Cea8u/4Z18D/wDRfvCX5Q//ACRXI/tW+N/D/wAQfiJYeIvDdxJNaNpEMTrJGUeKRZJSyMD3GR0yOeteRVzI6T6Gvf2e/BNvZz3CfHnwpM0cbOI1EOXIGcD/AEjvXtv7CemW9n8Fn1CNR51/qUzSN3wmEUfofzr4Mr7L/YD8Y2k3hvVfA9xcKt7bTm9to2PLxMAHx9GAz/vUMD6loooqRnjU3xK8S2vgzxDZ3UdmPGGn6+ui2sflERytM6mCTbnODE2/6KTWpJrHxB8VeJfEdn4S1XR9JsPD862Qe8sWne9uhGruDh18uMB1GRk8njisRNF0jxb+0wmu6PqEV7p2jWKT6kIHDwnUF3xQAkceYsbyE9xhQeorpb3wl420bxNrmpeB9Y0WKz16Vbi5g1O3kc21wECGWMowzlVXKt3A565YGH8TPEnxO0HwDb+MI7vSdJkAtILrSZ7Azsk0syxMwlEgG3LhgNvQYzzWt401jxp4S8L2bar4s8L273F7sudavLb7PFaxbchUgMhMshIOBuHGeKv+NfAup6/8KYfB76611frJaSS6heLkzNFPHKxIHTOwgemRTvij4N1jX9b8NeI/D99YRan4fuJZIrfUImktphKgVt205DDGVI6c0AcJpPxe1WfwH8Rbq21TStbvPCkUctrqdtbNFDdLIpK7oyxwVKMDg4PFbmofF7SrrVPA2neG/EWg6ndaxqEVvqUFvcpNJHG0RZiFVsr8wA5qr/wqvxZf6Z8RRrmvaRNf+MbS3iRra3eOK1aNXXGCSSuGGDnPBrotb+G1vdXXgu506PTbKXw/fRXNy6W4Vp1WIoVBA7k55oAxLTxN8RPGS+Itc8G3uj2Gl6Rez2VlZ3dmZn1F4DiQtJvXygWBC4B9TWX4j+L11e6f8PtS0vX9F8J2HiaxvLm5udViEyQvD5IEYO9B953Gc84HFbreA/G2hS6/pvgnXdHtNF1y6luz9tt5HnsJZv8AWmLawVgTkgN0JqPU/hdqmmJ4FTwdc6MyeFbG6s9msQvIk/nCHL4QjBzGx/4FQBlaV8UvEk/w08e62k2laofDvGnazZwstpqB8sM2EYnlCdpwxGf10vEfxP1WL4p+F/Cuj2sElhNdRW2s3brnZNLC0qRJz94KpY+gZfWof+FT65d+HfHa6hqujwat4rtkgEen2jQ2dtsXaG2klmY9Sa09O+FKaVpngqzsL9Xl0PVjqmo3M4Jkv5mikWR8+pZ889AMUAZdzqPxVh+J9r4L/wCEv0A/aNLfURc/2E3yhZNmzb53PrnP4VaX4tWehfEfxX4b8XXiw2ulJZm2lgsZXzvt1eRmKBsDceM9BXW3XhW5m+LNl4zF1ELe30eTTzAQd5ZpQ+7PTGOK5u+8H+PrD4g+KfEfhfUvDK22vrbBo9St5pHiMUIjyNjAHOCcH2oA9F0fUtP1jS7bVNKvIbyyuYxJBPCwZHU9wa8p0zxJ8T/FWiXnjTwnPop0yO8lTT9FmtSZL2CJyhZp942O2CQNpA4ya7v4W+EovA3gTTPC8V2959jVy87Lt3u7s7EDsNzHA7DFcfbeBPH2i2F94X8L+JtK0/w7dXUs0Fy9tI1/YpK5d44yG2HBJ2sRkA9+KQE9z4j8Z+KvHWr+GvCl5YaBFoNvbtf3F5Zm6aS5mjEiwqodQFVSMtyc9BXPat8ZtQsPANtJqX9k6R4kbX5NAu5rgsbK2kiLeZP1BKbVBAzyWAzXU6h4N8V6N4zvvE3gjVNLL6tbQw6nb6tHI6vLEmxJ1aMg7toAIPBx2rOPwkuofBtlDa65DJ4ptdZfXDqVxbboZruQt5ivGDny2ViuAc8A0wGfCL4lSa9441PwhceJNF8UJBYpfW2raZF5KsCxR4pI9zAMpwQQehrmNK+InxKlsPDfii51DQ20XWvE50cWaWLCZIxNNHv8zdg/6k9u9dB46ufib4Y8Da5rzPoEuoSxwWdjZaZYOUhaSUI87MTvZgHyB90bRkHmuU8aeCviR4a+FejwJP4Xu7Twhdw6pBFbW1y1xdyxlshstgljIzHAHPpQB3+rfEq40XWfHEN5ardro8ljb6TaQjbLd3FxGdsWeclnwOnAyea5vRvi1rUfgDwP4i8ST6Vp7arrctjqssmI4YY0aUEhicL9wck102l/DN3+Ml98QtT1ET20sUL2WnqpCxTrHsMr56sFLBfTcapaZ8J7uDw34S0e8vrG5TRNcm1K4DRFknR2lYIAe/7wdeOKALEfxY0m58a63Dper6Xq+g6V4dOpyyWMyykSrIQU3KSPugce9cN4c+N19Nc+HNUvPGPhO+TWr6C3uPD1pERcWCTttVhLvO9kJXeCoHXHSvTbr4cWFx401XVPLtLfStS0A6TNbW8QjfJkLF+BjocfhWZ4K8H/ABB0GDSNBn1rw3Po+mPGovF09vttxbp92NgTsDYABcc49+aAINJ+Lmj29/420/xN4k0DS7zSNWmtdPguLpIZJIVhjZSVZstl2YZHpiqej/E7WJJfhXJqL2UNr4m0u5vdVkKYEZitPOypz8oyOevFdJ4f+HNrZzeMZ9Sh02+m17VJr23ke3DNAjwogUlhngoTx61yer/BK61bSvhxpd7rMK2vha0NrqAjVgbxDGqMi+isFIOezGgCtoHxvvprH4jeJNS0oJomg2lneaNCR5c1zFP5oRnJzjzCiEccBu9Q+DPjBdSeMPDWn3/jTwx4jj19zBNZ6XAUl02YoWT5t7eYmRsJIB712Or/AAsttZvvHkWoXSR6X4o06xsoo7dcPbfZ1lAb06upA/2an8HaB8Q7O/02HXdV8NPp9gpWWWzsGFzfYUqu4sdsfZjt6kdhQB6FRRRSA+Z/299Eh1Hw34Vu12JdDUzaI7dllXnPtlQa82/4ZF8Zf9Dd4V/7/Tf/AButn9vzxpZ32r6N4JspllksA13e7TkI7jCIffbkkf7Qr5XqkI+j/wDhkPxs3yxeK/Cruei+dNz/AOQ6P+GPfiJ/0MHhb/v/AD//ABqvnCimB9H/APDHvxE/6GDwt/3/AJ//AI1WP4S+Hur/AAz+OcHhzWruxuro6a9xvtGdk2twBllU549K8IrrvhL4i0/wv4wj1bU1mNusEkZ8pQzZI44JFcmPhKeGqRirtpnBmdOVTB1YQV20z6xorzL/AIXb4N/556r/AOA6/wDxVH/C7fBv/PPVf/Adf/iq+D/svGf8+2fmX9jY/wD59P7j02ivMv8Ahdvg3/nnqv8A4Dr/APFUf8Lt8G/889V/8B1/+Ko/svGf8+2H9jY//n0/uPTaK8y/4Xb4N/556r/4Dr/8VR/wu3wb/wA89V/8B1/+Ko/svGf8+2H9jY//AJ9P7j02ivMv+F2+Df8Annqv/gOv/wAVR/wu3wb/AM89V/8AAdf/AIqj+y8Z/wA+2H9jY/8A59P7j02ivMv+F2+Df+eeq/8AgOv/AMVR/wALt8G/889V/wDAdf8A4qj+y8Z/z7Yf2Nj/APn0/uPTaK8y/wCF2+Df+eeq/wDgOv8A8VR/wu3wb/zz1X/wHX/4qj+y8Z/z7Yf2Nj/+fT+49NorzL/hdvg3/nnqv/gOv/xVH/C7fBv/ADz1X/wHX/4qj+y8Z/z7Yf2Nj/8An0/uPTaK8y/4Xb4N/wCeeq/+A6//ABVH/C7fBv8Azz1X/wAB1/8AiqP7Lxn/AD7Yf2Nj/wDn0/uPTaK8y/4Xb4N/556r/wCA6/8AxVH/AAu3wb/zz1X/AMB1/wDiqP7Lxn/Pth/Y2P8A+fT+49NorzL/AIXb4N/556r/AOA6/wDxVH/C7fBv/PPVf/Adf/iqP7Lxn/Pth/Y2P/59P7j02ivMv+F2+Df+eeq/+A6//FUf8Lt8G/8APPVf/Adf/iqP7Lxn/Pth/Y2P/wCfT+49NorzL/hdvg3/AJ56r/4Dr/8AFUf8Lt8G/wDPPVf/AAHX/wCKo/svGf8APth/Y2P/AOfT+49NorzL/hdvg3/nnqv/AIDr/wDFUf8AC7fBv/PPVf8AwHX/AOKo/svGf8+2H9jY/wD59P7j02ivMv8Ahdvg3/nnqv8A4Dr/APFUf8Lt8G/889V/8B1/+Ko/svGf8+2H9jY//n0/uPL/ANoT/kpl3/1wh/8AQBXntdX8V/EFh4n8ZT6tpomFu8UagSqFbKrg8AmuUr73AwlDDU4yVmkj9Oy2nKnhKUJqzUV+QUUUV1HaFFFFABRRRQAUUUUAFFFFABRRRQAUUUUAFFFFABRRRQAUUUUAFFFFABRRRQAUUUUAFFFFABRRRQAUUUUAFFFFABRRRQAUUUUAFFFFABRRRQAUUUUAFFFFABRRRQAUUUUAFFFFABRRRQAUUUUAFFFFABRRRQAUUUUAFFFFABRRRQAUUUUAFFFFABRRRQAUUUUAFFFFABRRRQAUUUUAFFFFABRRRQAUUUUAFFFFABRRRQAUUUUAFFFFABRRRQAUUUUAFFFFABRRRQAUUUUAFFFFABWn4W17VfDOv2eu6JePaX9pIJIpV7H0I7gjgjuKzKKAPtr4Y/taeFtStYrXx1Zz6LfgANdQRNLbSH1wMun0wR716Mv7QXwfIB/4TS059YZR/wCy1+b9FKw7n6NWvx2+C1qHFr4s02AOxdxHbSLuY9ScJyam/wCGgPhB/wBDrZ/9+pf/AImvzfoosFz9IP8AhoD4Qf8AQ62f/fqX/wCJo/4aA+EH/Q62f/fqX/4mvzfoosFz9IP+GgPhB/0Otn/36l/+Jo/4aA+EH/Q62f8A36l/+Jr836KLBc/SD/hoD4Qf9DrZ/wDfqX/4mj/hoD4Qf9DrZ/8AfqX/AOJr836KLBc/SD/hoD4Qf9DrZ/8AfqX/AOJo/wCGgPhB/wBDrZ/9+pf/AImvzfoosFz9IP8AhoD4Qf8AQ62f/fqX/wCJo/4aA+EH/Q62f/fqX/4mvzfoosFz9IP+GgPhB/0Otn/36l/+Jo/4aA+EH/Q62f8A36l/+Jr836KLBc/SD/hoD4Qf9DrZ/wDfqX/4mj/hoD4Qf9DrZ/8AfqX/AOJr836KLBc/SD/hoD4Qf9DrZ/8AfqX/AOJo/wCGgPhB/wBDrZ/9+pf/AImvzfoosFz9IP8AhoD4Qf8AQ62f/fqX/wCJo/4aA+EH/Q62f/fqX/4mvzfoosFz9IP+GgPhB/0Otn/36l/+Jo/4aA+EH/Q62f8A36l/+Jr836KLBc/SD/hoD4Qf9DrZ/wDfqX/4mj/hoD4Qf9DrZ/8AfqX/AOJr836KLBc/SD/hoD4Qf9DrZ/8AfqX/AOJo/wCGgPhB/wBDrZ/9+pf/AImvzfoosFz9H3/aC+D6IWPjS0IHpDKT+W2vKfix+1rpFvZTaf8ADuznvLxgVGo3kOyGP/aRD8zH/eAHsa+NqKLBctarqF7qupXGpaldS3V5cyGSaaRss7E8kmqtFFM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XX/CrQdO8Q69cWepxu8SWpkUI5U7g6jt7E1yFeh/Ab/ka7z/rxb/0YlellFOFTG04TV02efmtSVPB1JQdmkdt/wAKx8J/8+tx/wCBDUf8Kx8J/wDPrcf+BDV2lFfpP9k4H/n1H7kfnn9qYz/n7L72cX/wrHwn/wA+tx/4ENR/wrHwn/z63H/gQ1dpRR/ZOB/59R+5B/amM/5+y+9nF/8ACsfCf/Prcf8AgQ1H/CsfCf8Az63H/gQ1dpRR/ZOB/wCfUfuQf2pjP+fsvvZxf/CsfCf/AD63H/gQ1H/CsfCf/Prcf+BDV2lFH9k4H/n1H7kH9qYz/n7L72cX/wAKx8J/8+tx/wCBDUf8Kx8J/wDPrcf+BDV2lFH9k4H/AJ9R+5B/amM/5+y+9nF/8Kx8J/8APrcf+BDUf8Kx8J/8+tx/4ENXaUUf2Tgf+fUfuQf2pjP+fsvvZxf/AArHwn/z63H/AIENR/wrHwn/AM+tx/4ENXaUUf2Tgf8An1H7kH9qYz/n7L72cX/wrHwn/wA+tx/4ENR/wrHwn/z63H/gQ1dpRR/ZOB/59R+5B/amM/5+y+9nF/8ACsfCf/Prcf8AgQ1H/CsfCf8Az63H/gQ1dpRR/ZOB/wCfUfuQf2pjP+fsvvZxf/CsfCf/AD63H/gQ1H/CsfCf/Prcf+BDV2lFH9k4H/n1H7kH9qYz/n7L72cX/wAKx8J/8+tx/wCBDUf8Kx8J/wDPrcf+BDV2lFH9k4H/AJ9R+5B/amM/5+y+9nF/8Kx8J/8APrcf+BDUf8Kx8J/8+tx/4ENXaUUf2Tgf+fUfuQf2pjP+fsvvZxf/AArHwn/z63H/AIENR/wrHwn/AM+tx/4ENXaUUf2Tgf8An1H7kH9qYz/n7L72cX/wrHwn/wA+tx/4ENR/wrHwn/z63H/gQ1dpRR/ZOB/59R+5B/amM/5+y+9nzd470210nxZfadZKy28LKEDNkjKA9fqaw66f4qf8j/qv++n/AKLWuYr8ux0VDFVIxVkpP8z9KwUnLDU5Sd24r8gooorlOkKKK96/Y9+E1p4+8UXGva9D5uh6Oy5gYfLczHJVD/sjqfXgetAzifhz8FviJ48s0v8AQ9CddPckLeXTiGJsddpPLfUAiu+H7JPxMx/x96CPb7U3/wATX3XBFFBCkMEaRRRqFREUBVA6AAdBT6m4WPhL/hkn4mf8/mg/+BLf/E0f8Mk/Ez/n80H/AMCW/wDia+7aKLjsfCX/AAyT8TP+fzQf/Alv/iaP+GSfiZ/z+aD/AOBLf/E1920UXCx8Jf8ADJPxM/5/NB/8CW/+Jo/4ZJ+Jn/P5oP8A4Et/8TX3bRRcLHwl/wAMk/Ez/n80H/wJb/4mj/hkn4mf8/mg/wDgS3/xNfa/hTxJo/ijTZNR0O6NzbR3EtszmNkxJGxVxhgDwR16Viaj8S/CNjZTXkt3fSwwahLp0pt9OuJitxF99SEQnA/vdD2NF2I+Q/8Ahkn4mf8AP5oP/gS3/wATR/wyT8TP+fzQf/Alv/ia+qtC+M/gHXLqO20u91W4d5TCCNGuwocdQWMeBjvk1Xm+Ofw6hvIrOW+1dLmYMYom0K9DuF+9tHlZOO+KLsD5d/4ZJ+Jn/P5oP/gS3/xNH/DJPxM/5/NB/wDAlv8A4mvrTVfiv4K0uw0i8vbzUY01gTNZRjSrlpZBEVEhMYjLLjev3gM54rV8HeOvC3i6W4h0HVPPuLYAz281vJbzRg9CY5VVse+MUXYHxt/wyT8TP+fzQf8AwJb/AOJo/wCGSfiZ/wA/mg/+BLf/ABNfdtFFx2PhL/hkn4mf8/mg/wDgS3/xNH/DJPxM/wCfzQf/AAJb/wCJr7toouFj4S/4ZJ+Jn/P5oP8A4Et/8TR/wyT8TP8An80H/wACW/8Aia+7aKLhY+Ev+GSfiZ/z+aD/AOBLf/E0f8Mk/Ez/AJ/NB/8AAlv/AImvu2ii4WPhL/hkn4mf8/mg/wDgS3/xNH/DJPxM/wCfzQf/AAJb/wCJr7toouFj4S/4ZJ+Jn/P5oP8A4Et/8TR/wyT8TP8An80H/wACW/8Aia+7aKLhY+Ev+GSfiZ/z+aD/AOBLf/E0f8Mk/Ez/AJ/NB/8AAlv/AImvu2ii4WPhB/2SfiaqkrdaEx7AXTc/+O15t8RvhP498AKJvEmgzw2hbaLyE+bAT6F14U+xxmv04qvqVjZ6lYzWOoWsN1azqUlhmQMjqexB60XFY/JeivXP2o/havw08ehdOX/iRaoGnsOcmLB+eI/7pIx7Ee9eR1QBRRXefCP4X658TTrNv4entlvdMt1nWCdtonBJG0N0B44zx7igDg6K0/Euga14a1WXSte0u6029iOHhuIyp+o9R7jg113wAtba7+IcUN1bxXEf2aU7JUDLnA7GscRW9hSlUteyuc2LxCw1CdZq/Krnn1FfZv8AYOh/9AXTv/AVP8KP7B0P/oC6d/4Cp/hXzv8ArND/AJ9v7z5X/XGn/wA+n9//AAD4yor7N/sHQ/8AoC6d/wCAqf4Uf2Dof/QF07/wFT/Cj/WaH/Pt/eH+uNP/AJ9P7/8AgHxlRX2b/YOh/wDQF07/AMBU/wAKP7B0P/oC6d/4Cp/hR/rND/n2/vD/AFxp/wDPp/f/AMA+MqK+zf7B0P8A6Aunf+Aqf4Uf2Dof/QF07/wFT/Cj/WaH/Pt/eH+uNP8A59P7/wDgHxlRX2b/AGDof/QF07/wFT/Cj+wdD/6Aunf+Aqf4Uf6zQ/59v7w/1xp/8+n9/wDwD4yor7N/sHQ/+gLp3/gKn+FH9g6H/wBAXTv/AAFT/Cj/AFmh/wA+394f640/+fT+/wD4B8ZUV9m/2Dof/QF07/wFT/Cj+wdD/wCgLp3/AICp/hR/rND/AJ9v7w/1xp/8+n9//APjKivs3+wdD/6Aunf+Aqf4Uf2Dof8A0BdO/wDAVP8ACj/WaH/Pt/eH+uNP/n0/v/4B8ZUV9m/2Dof/AEBdO/8AAVP8KP7B0P8A6Aunf+Aqf4Uf6zQ/59v7w/1xp/8APp/f/wAA+MqK+zf7B0P/AKAunf8AgKn+FH9g6H/0BdO/8BU/wo/1mh/z7f3h/rjT/wCfT+//AIB8ZUV9m/2Dof8A0BdO/wDAVP8ACj+wdD/6Aunf+Aqf4Uf6zQ/59v7w/wBcaf8Az6f3/wDAPjKivs3+wdD/AOgLp3/gKn+FH9g6H/0BdO/8BU/wo/1mh/z7f3h/rjT/AOfT+/8A4B8ZUV9m/wBg6H/0BdO/8BU/wo/sHQ/+gLp3/gKn+FH+s0P+fb+8P9caf/Pp/f8A8A+MqK+zf7B0P/oC6d/4Cp/hR/YOh/8AQF07/wABU/wo/wBZof8APt/eH+uNP/n0/v8A+AfGVFd78era3tPiNdQ2tvFBEIIiEjQKo+UdhXBV9Fh63tqUalrXVz6vC11iKMKqVuZJ/eFFFFbG4UUUUAFFFFABRRRQAUUUUAFFFFABRRRQAUUUUAFFFFABRRRQAUUUUAFFFFABRRRQAUUUUAFFFFABRRRQAUUUUAFFFFABRRRQAUUUUAFFFFABRRRQAUUUUAFFFFABRRRQAUUUUAFFFFABRRRQAUUUUAFFFFABRRRQAUUUUAFFFFABRRRQAUUUUAFFFFABXofwG/5Gu8/68W/9GJXnleh/Ab/ka7z/AK8W/wDRiV6uSf7/AEvU83Of9xq+h7VRRRX6sfmAUUUUAFFFFABRRWZ4k1yw8P2C32pM6wtIIwUXcdxBP9DUVKkacXObskXTpyqSUYK7Zp0Vk6h4i0ux0CHW7qYpaTIjx/L8zBhkAD1wanstWtbrRv7WRZktjGZBvTaxUd8VKxFJy5VJXtf5dynQqKPM4u17fPsX6K4v/hZvhX/ntdf9+DW7oPiLTda0ubUrF5Gt4WZXLJg5ABPH0NY0swwtaXLTqJvyZrVwOJpR5qkGl6GvRWT4Z8Q6b4itpbjTXkaOJ9jb0284zVeHxdok3iM6DDcPJehih2pldwGSM+1X9bocsZc6tLRa7+hH1WtzSjyu8d/L1N6isfxL4l0fw9Ejalc7Hf7kSDc7e+PT3rN0Lx94d1a9Szjnlt55DiNZ02hz6A9M1M8dhoVPZSmlLtcqGCxE6ftIwbj3sdVRWN4n8TaX4cSBtTeVROWCbE3dMZ/mK0NTvYNO0+e+uiwhgQu5UZOB7Vr7eneUeZXjv5epn7CpaMuXSW3n6FmiudPjLRB4eXXvMn+xNN5IPlHdu+n4Vm/8LN8K5x511n/rga555lhIW5qiV9d+hvDL8VO/LTbtpsdpRWZ4c1yw1+wa905pGhWQxnem07gAen4itOuqnUjUipwd0zlqU5U5OMlZoKKKKskKKKKACiiigDj9N8F/C7xL4g8QXfjr4gN4bvor1Y4bcBf3kfkxnfyD3JH4Vp/8Kp/Z4/6LVJ+Uf/xNeLfFT/kf9V/30/8ARa1zFfkGY/73V/xS/Nn6vgP91pf4V+SPpD/hVP7PH/RapPyj/wDiaP8AhVP7PH/RapPyj/8Aia+b6K4zrPoq++Fn7PsVlPJb/GaSWZI2aNMJ8zAcD7vc17f+wxb28PwLjmhC+bPqVw0xHXcCqgfkB+dfA1fV37BvxCsbGa/+H2p3AhkvJvtWnFzhXfaA8f8AvEAEeuDSYH2FRRRUjCiiigAooooAKKKKAPnj4DXPxNj8I6inhfSfCtzpv9u3+2TUL+eKYt57bsqkbDGenNdp+zc1+2g+Km1SO3ivj4q1A3CW7l4lk3LuCkgEjPQkCuy8A+EtO8F6JNpOmT3U0Et5PeM1wylg8rl2A2gDAJ44qXwh4ZsfDEepx2M1zKNS1KfUZvOZTtklILBcAfKMcZyfc0wOL/Zr/wCRN1r/ALGTUf8A0cah8f8A/JyHwx/689W/9EpXceB/Cun+ENMutP06a6miub6e9c3DKWDytuYDAHAPTv70zWPCOnap430HxbPPdLe6JHcR20aMoicTqFbeCMnAHGCPxpAcF8ZNS1DSfjH8ObzS9DudbuVtNXUWkEqRuwK22TlyBxUmmw+Lr74hTfEbVvBlxpUOnaM9hbabDcwzXl+zyI5JwQihduAC3Uk132reGLHUvF+h+J55rlbvRormK3RGURuJxGH3gjJI8tcYI6nOa3KAPN/FtxrniXwrDqDf8JZ4RsrWZjf2Vrbo2o3aYAQRPG7bBkknHJx278X4V8XalF8NvGRuvGmp6TBp+rLaafd6tai51S3jYJhHj6s7EsELZPOTnAFereNvB1t4mudN1BNU1LSNU0xnazvbGRQ6BwA6srAqykAZBHbjFYMnwj0C58Pavpupalq99e6tdRXlzqkkyrdCaLHlOhVQq7McDbjrnNMDkvh3rOr6b8V7fw4tx41fS7/Rbi7ZPEzK8nnRvGA8TZLBcOQVOB04rii3il/2YJviX/wsLxcNaEM0gQX48kFblox8u3ONoHevatA+GsWn+LrXxXqHirxDrWq29nLZhryWLyzFIQSNioAOVByOT3zxQPhboI+EL/DH7bqf9kPG8Zn8xPtGGlMp52bfvEj7vT86AOa1W11nxV8c/EPhh/F2v6TpFpo1pcpBptz5LeazyDcHwSOnIHXjNczY+O/F0+h2ngk6zINTfxnP4Zk1sIDKbaJN5kHG3zSuFz+PWunvfCGuar8ffEWqW2pa7oFs2iWcUF/ZovlzOHfcn7xGRiAQfUZrox8KfDI8Ew+GBJqAMF9/aUepCYfbBe7iTcb8Y38kdMY4xigDk9Q1fWPhf44TRf7c1XxHo97oN/qUcWqT+fcQTWqBziXG4o4OMHOD0qfwR4f8bax4X0DxxZ+PdSfWtQEF5eWl1Ju054XIZ4UhC/u8KcBhzkcmuv8ADXw9sdN1yfX9Y1XUPEery2hsvtOo+WRHATkxoiKqgE9eCTWTZfCDSYIrLTZ/EGu3nh2wuFuLXRZ5kNujK25FJCB2RTghSxHHegD0miiikAUUUUAFFFFABRRRQB82/t62djceDfDEl5IIsauIzJ3WNkO8/hgGvMf+FU/s8f8ARapPyj/+JqL9uL4h2fibxnZ+E9JmE1noe/7TIpyr3LcMo9QoAGfUn0r50qkI+kP+FU/s8f8ARapPyj/+Jr2P9lzwf8M/DOu6zP4E8dt4luJrZEuYjt/dIGyG4A6nivgyvZP2Yfilo3wrvfEeq6raXN5NdWccVpbw4HmOHJOWPCj35+lDQH3J8SPBfhHxpoE1j4u021uLVFLC4kwklv8A7aydUx9cevFfGXhnQPB3hz48f2f4K8TnX9PFpMWkMWPJb+5v6Sf7wAFcd8XPjX43+JEskGp332LSS2U020JWLAPG/u5Hqe/QCo/2dv8AkpMX/XrL/IVxZiv9kqejPOzj/cav+Fn0zRRRX5ufkIUUUUAFFFFABRRRQAUUUUAFFFFABRRRQAUUUUAFFFFABRRRQAUUUUAFFFFABRRRQAUUUUAfMX7Qn/JTLv8A64Q/+gCvPa9C/aE/5KZd/wDXCH/0AV57X6Tl3+6U/Rfkfr2U/wC40f8ACvyCiiiu09AKKKKACiiigAooooAKKKKACiiigAooooAKKKKACiiigAooooAKKKKACiiigAooooAKKKKACiiigAooooAKKKKACiiigAooooAKKKKACiiigAooooAKKKKACiiigAooooAKKKKACiiigAooooAKKKKACiiigAooooAKKKKACiiigAooooAKKKKACiiigAr0P4Df8jXef9eLf+jErzyvQ/gN/wAjXef9eLf+jEr1ck/3+l6nm5z/ALjV9D2qiiiv1Y/MAooooAKKKKACuB+Ov/InQf8AX8n/AKA9d9XJfFXRNR17w5FZaZCssy3SyFS4X5QrDqfqK8/NqcqmCqRgrto78rnGnjKcpOyTOC8NOPEnibR9L19mt7Sysofstq33ZyEXB/4EOfpxXq3igrD4W1IgBUSzkwBwAAhrlPEngq41DwppLWqiDXNOtYY1ZXA3FVAK7unBBwad4jh8b6p4Qt9NWxiju5sw3p81CGXjDAg8Z7j615GFjWwdKrCpByk1dNK99LWfZrt2PUxMqWLqUpwmopOzTdra3uu6ffuVPh1aQN8K7uaS3iZ2S5YMUBPAI6/hTfg9/wAk91T/AK7Tf+ilrq9J0NtL8Df2HDiSYWkiE5wGkYEnr23E1k/Dnw/qmjeD7/TtQgWO5mlkZFEgYEFFA5HuK0o4OpSqYdcu0Gn62RNXF06tOu+beaa9Ls4nwDrzaL4I1BbVTJqF3eCG0jHUsUHP4fzxTvDWkNofxX0+wkmaaYRiSZz3doyW/DJrb+GPgO+0rVm1LXIEV4R/o0YkDjcercHsK1Lrw7q0nxWi19YFNgqAGTzFznZjpnPWvMw+AxLoUJ1Iu8ZRSXZXbbfq/wAEj0K+Ow6r14U5K0ott93ZJJen5tnI3l5eT/Fi/uBpDavJbMyxW+R8oXgHn06/jVzxwviTxJb24Twbc2dzBJuWdWBOMdPzwfwroPFfhbWIPEq+KPC8kX2wjE9vIcB+MZH1Haql5Y/EDxLLBbXwh0W0jfdJJBMQzfTBJP6CrqYStFVaM1N80m9ErO70fM1p9+hEMVSk6VaDiuWKWrd1bdct9f1Mr41tcNoXhxrpStwY3MqnqH2x5H51c8U+LtcvPDt/az+Eb+1ilgZXmcNtQEdTxWj8VvC+q65ZaVb6TCJ/su8OXlAOCFA5Y89DXVeLrO41DwzqNjaqHnnt2SNSQMkj1Ndk8FiZV8S4ycU1Honze75r8u5ywxmHjQw6lFNpy625fe8n+fY5z4NRxy+A4lljSRftEnDDI61hX0EA+ONvD5Mfl+WvybRj/VntXXfDPSL7RPC0dhqMSxTiV2Khw3BPHIrMuvDmrSfFWHXlgU2CoAZPMXOdhHTOetXPDVHgsLHkd1KF9Nrb3JhiaaxmJlzKzUra79rHbxRRwrtijSNc5wqgDNPoor6RKx863cKKKKACiiigAooooA+efip/yP8Aqv8Avp/6LWuYrp/ip/yP+q/76f8Aota5ivyDMf8Ae6v+KX5s/VsB/utL/CvyCiiiuM6wqW0uLi0uorq1mkgnicPHJGxVkYcggjoaiooA+mvhn+1tr+j6dDpvjLR111YgFF7DJ5dww/2wflY+/HvnrXoC/th+CcDd4Z10HuMxf/FV8S0UrDufbf8Aw2H4I/6FrXv/ACF/8VR/w2H4I/6FrXv/ACF/8VXxJRRYLn23/wANh+CP+ha17/yF/wDFUf8ADYfgj/oWte/8hf8AxVfElFFgufbf/DYfgj/oWte/8hf/ABVH/DYfgj/oWte/8hf/ABVfElFFgufbf/DYfgj/AKFrXv8AyF/8VR/w2H4I/wCha17/AMhf/FV8SUUWC59t/wDDYfgj/oWte/8AIX/xVH/DYfgj/oWte/8AIX/xVfElFFgufbf/AA2H4I/6FrXv/IX/AMVR/wANh+CP+ha17/yF/wDFV8SUUWC59t/8Nh+CP+ha17/yF/8AFUf8Nh+CP+ha17/yF/8AFV8SUUWC59t/8Nh+CP8AoWte/wDIX/xVH/DYfgj/AKFrXv8AyF/8VXxJRRYLn23/AMNh+CP+ha17/wAhf/FUf8Nh+CP+ha17/wAhf/FV8SUUWC59t/8ADYfgj/oWte/8hf8AxVH/AA2H4I/6FrXv/IX/AMVXxJRRYLn23/w2H4I/6FrXv/IX/wAVR/w2H4I/6FrXv/IX/wAVXxJRRYLn23/w2H4I/wCha17/AMhf/FUf8Nh+CP8AoWte/wDIX/xVfElFFgufbf8Aw2H4I/6FrXv/ACF/8VR/w2H4I/6FrXv/ACF/8VXxJRRYLn20/wC2H4LCEp4Z11m7AmIZ/wDHq8u+LP7VHifxRpkukeF7D/hHLWXKy3Ky77l1/uhsAJ7kc+4r52oosArszuWZizE5JJySaSiimIKKKKACvRv2dv8AkpMX/XrL/IV5zXo37O3/ACUmL/r1l/kK4sy/3Sp6M87N/wDcav8AhZ9M0UUV+bH5EFFFFABRRRQAUh6UtRzxiaCSIkgOpXI6jIoBHk8Hifxp481u/t/Bt3baTpNi+w3ckQdpjzjqD1xnAAwOp5rZ8CeIfFcHie68K+MIVnlijMkOowxbY5AADgkAL09h0Irk/hDr9j4DuNY8K+KZRp8yXPnRzOp2ycBTzjphQR65NdhoHjWbxd4tvdJ0W1jl0KG3Il1AhgS5XAC9up/IE19Bi6LjzwjSXs0tJfdrzdb9j6nHUHB1KcKK9kkmpWt215urfYw7bxP4u8daxqEfhfVbPQtIsZPLFxLEryTnnBwwOOmeMYyOtangLxbrg8YXXgvxRLbXV7DH5kF5AoUTLgHkDjoewHQ15x4M0Twjpmqapofj7z7G+hmzBIZnSORPYrx2yD3z7V1/w4h8Fy/EORfCukXk62cRLam10zRjcuMbT1zkgfQ1tiqFGMJxjD3UtHyry15r637fgdGNw2HhTqQjD3VG6fKl2s+e93ft+GhB4e8V/EDX/FOvaDpd1aYgmYJdTxKFtYwxHAA+ZjwBnPQ1c0/xR4x8J+N7Dw74xurfU7TUmC292kYQqxOB0A7kAgjuOa5/4ceKNN8N+P8AxR/a7PBa3N0yi52Eojh2IDY6ZGcfSrXjXVbLx/8AErwzp3h6Q3cFhIZZ51UhQpdS3X0CDn1NXPDr2zg6SVPlve393e/r0LqYWP1iVOVFKly3crbPlve/TXobHivxB4xn+LR8J6FrcOnwPbrIpktkkCnZuPJGecVa8E+LPEyfEW58F+IJrPU2jiMgvLaPZtO0N8wHGOcdOtcl8QYNDufjs0PiK6NrpxtU8yQSFMHy+OR74qXwPNZaZ8XodN8D3cl/o9zFm+Z137cBs/ORnA+X8Tiplh6bwy91fBfa2vfm7+RMsJSlhF7i/hJ35ba9+fv5dTor/wAV+JvFXi/UPD/hG+tNJstNJW4v5UDs7ZIwoORjIOOOxOan8K+KvEOleOovBviu7tdQa6jMlnfwoE3cE7WAwP4SOmc+ua4LTdC8NaN491vSfHaz28csplsboSvGjqWY87fUEfQgiui8LWvgKX4jWNn4X0u91GS3HnvqAu38qAjPUHr2/Oith6EYOMYXjy3T5V235r9+nysFfC4aFOUIwvDkumore1+bnv36fKxZPi7xvd/FDW/C+jyW80aBlg86JQlqBtzIxAy2MkAE9WFJe+JvHHgHX7FPF9/b6vo98+03EcKoYjnnG0DpnODnI6VlaV4itPDfx28SXeoLILOVWilmVCwhyYyGbHbIA+rCpPi7r+n+PbvRfC3heb7fM9z5kkqqdkfG0cntgkn0xTVBOrCDpL2biru3lvfoVHCp1qdN0V7KUE5St/d1fN0f5/M9wByMjkUtMgjEUKRDkIoUfgKfXy58WFFFFABRRRQAUUUUAfMX7Qn/ACUy7/64Q/8AoArz2vQv2hP+SmXf/XCH/wBAFee1+k5d/ulP0X5H69lP+40f8K/IKKKK7T0AooooAKKKKACiiigAooooAKKKKACiiigAooooAKKKKACiiigAooooAKKKKACiiigAooooAKKKKACiiigAooooAKKKKACiiigAooooAKKKKACiiigAooooAKKKKACiiigAooooAKKKKACiiigAooooAKKKKACiiigAooooAKKKKACiiigAooooAKKKKACvQ/gN/wAjXef9eLf+jErzyvQ/gN/yNd5/14t/6MSvVyT/AH+l6nm5z/uNX0PaqKKK/Vj8wCiiigAooooAKKKKACiiigAooooAKKKKACiiigAooooAKKKKACiiigAooooAKKKKACiiigD55+Kn/I/6r/vp/wCi1rmK9Yb4a+LPiR8VtV0/w1YeYkcsYubuU7YLcGNeXb+gBJ7Cvqb4Nfs2eDvBBj1LW1TxFrQwRJcRjyIWHeOP192z7Yr8gzF/7XV/xS/Nn6vl/wDutL/CvyPgzUdN1DTvs/8AaFlcWhuYRPAJoyhkjJIDjPVSVOD7VUr68/a3+D/xE8c/E+21jwn4cF/p8elQ25kF5bxYdXkJXa7qejDtjmvG/wDhnL4z/wDQlSf+B9r/APHa47nWeT11Xws8Ca38RPF9v4c0OMeZIC807g+Xbxjq7e3b3JA711Vx+zx8Y7e3knm8GSJHGpd2+323AAyT/rK+jP2B/DdvY/DbUfEhjU3ep3zQ78ciKIAAZ/3i1JsDufht+z/8OPBunwJJottrmoKo8291GJZC7dyqHKqPQckep616EPDfh1QANA0oAdALOP8AwrVoqRmX/wAI54e/6AOl/wDgJH/hR/wjnh7/AKAOl/8AgJH/AIVqUUAZf/COeHv+gDpf/gJH/hR/wjnh7/oA6X/4CR/4VqUUAZf/AAjnh7/oA6X/AOAkf+FH/COeHv8AoA6X/wCAkf8AhWpRQBl/8I54e/6AOl/+Akf+FH/COeHv+gDpf/gJH/hWH8bL68034S+J9Q0+5ltbuDTpXhmiYq6MBwQR0NclqPxT8I/8KduTF460r+2/+Efbbtv08/7T9nOMc537/wAc0Aek/wDCOeHv+gDpf/gJH/hR/wAI54e/6AOl/wDgJH/hXkPiLRb/AFL4Hw+OP+Ex8V2eqW3hhbgLaakY4ZJUhLb3XHJJ6nPNdB4I+Hv2rwhZ31x458cSz6npkLSs2sE+WzCOQtH8vynIxn0JHegDvv8AhHPD3/QB0v8A8BI/8KP+Ec8Pf9AHS/8AwEj/AMK8U8F+EL3Vfit458N3XxA8dfYdCXT2tNussHJmSVn3HbzygxwO9WYNNl8SfGnx9peqePfE+kWekHT0sorPVvs6gPaRs5wQQSW5+pNMD2L/AIRzw9/0AdL/APASP/Cj/hHPD3/QB0v/AMBI/wDCuJ+B+t6jd/8ACT6Nf6+3iC00XVPsljq0u3dcRmNXKsygB2RmKlh1xWn4r8fvp/if/hF/Dnhu+8T61HbC6u4LWaKFLWEnCl5JGC7m5woyTjPHFIDo/wDhHPD3/QB0v/wEj/wo/wCEc8Pf9AHS/wDwEj/wri3+Kcl14QHiTQvB+r6rFA08ep24mghm06SH76SK7jJ7/LnIwe9V4vi1dJ8PLnxxqPgbVrDTBbW9zZGS6t3N4kxG3aFcleGU/Njr9aAO8/4Rzw9/0AdL/wDASP8Awo/4Rzw9/wBAHS//AAEj/wAK5fQPiHdXHiqx8N+I/Bur+GrzUUlaxa5mgmjnMa7nXdE7bSBzzWXd/F+OMXmrWvhHWLvwlYXLW93ryPEIkKtsd1iLeY8atkFgOx9KAO8/4Rzw9/0AdL/8BI/8KP8AhHPD3/QB0v8A8BI/8K4jxd8T9Y8P+IrPSP8AhXmsXq6jctb6bcRXtqEvGCF8qC+VG0E/Niu+0K7u77Sbe7v9Mm0u5lTdJaTSI7xH0LISp/AmgCD/AIRzw9/0AdL/APASP/Cj/hHPD3/QB0v/AMBI/wDCtSigDL/4Rzw9/wBAHS//AAEj/wAKP+Ec8Pf9AHS//ASP/CtSigDL/wCEc8Pf9AHS/wDwEj/wo/4Rzw9/0AdL/wDASP8AwrUooAyZPDPhuRCknh/SXU9VazjIP6V5Z8Vf2cfAHjDTp30fTrfw5q+0mG5so9sW70eIYUj6YIr2migD8qfG/hnVvB3ii+8Oa5b+TfWcmxwOjDqGU9wQQQfesWvsL/goB4XiuIPDPiS0twb5520+TYvzShhuQH1wd2P96vnr/hTPxV/6EHX/APwEaruI4Kiu8b4N/FRVLHwB4gx7WbGmf8Kg+KX/AET/AMSf+AEn+FAHDV6N+zt/yUmL/r1l/kKpf8Kg+KX/AET/AMSf+AEn+FdB8GvD+ueGvi1Dp3iDSbzS7w2UknkXURjfaRwcHtwa4cy/3Sp6M83N/wDcav8AhZ9DUUUV+bn5EFFFFABRRRQAUUUUAUNW0XSNWC/2pplpebPumaFXK/QnpU+n2Nlp9sLawtILWAdI4Ywi/kKsUVTnJrlvoW6k3Hlvp2KGraNpOrhBqmmWl7s+4ZoVcr9CelTadYWOm2wttPs4LSEHIjhjCLn1wKs0Uc8uXlvoDqTceW+nY81+HXg7UNP8ReKJtcsLd7HUpd0SuVkWRd7HlfxHWu80nSNK0lHTS9OtbJXOXEEQTd9cdavUVtiMVUrycpPe3porHRisbVxM3KT3tottFYzb/QdDv7g3N9o2nXU5ABkmtUdiB05IzU+nabp2mxtHp1ha2aMcssEKxgn3AFW6KxdSTXK3oc7qzceVt2Keq6XpuqwiHU7C2vI1OVWaIOAfUZ6UaXpem6VCYdNsLazjJyywxBAT6nHWrlFHPLl5b6B7SfLyX07HnHhrwjqVv8V/EetajZQvpV/btHHvZXD5aM4K/wDAT1rttK0PR9JZ30zS7OzZ/vNDCqEj3IFaNFbVsVUrbvol9x0YjG1a7XM7aJaeWiCiiiuc5AooooAKKKKACiiigD5i/aE/5KZd/wDXCH/0AV57XoX7Qn/JTLv/AK4Q/wDoArz2v0nLv90p+i/I/Xsp/wBxo/4V+QUUUV2noBRRRQAUUUUAFFFFABRRRQAUUUUAFFFFABRRRQAUUUUAFFFFABRRRQAUUUUAFFFFABRRRQAUUUUAFFFFABRRRQAUUUUAFFFFABRRRQAUUUUAFFFFABRRRQAUUUUAFFFFABRRRQAUUUUAFFFFABRRRQAUUUUAFFFFABRRRQAUUUUAFFFFABRRRQAUUUUAFdV8M/Edj4Z1ue+v4riSOS2MQECgnJZT3I44NcrRW+HxE8PVjVhujLEUIYim6c9me2f8La8Of8+Wrf8AfqP/AOLo/wCFteHP+fLVv+/Uf/xdeJ0V7f8ArRj+6+48b/VvA9n957Z/wtrw5/z5at/36j/+Lo/4W14c/wCfLVv+/Uf/AMXXidFH+tGP7r7g/wBW8D2f3ntn/C2vDn/Plq3/AH6j/wDi6P8AhbXhz/ny1b/v1H/8XXidFH+tGP7r7g/1bwPZ/ee2f8La8Of8+Wrf9+o//i6P+FteHP8Any1b/v1H/wDF14nRR/rRj+6+4P8AVvA9n957Z/wtrw5/z5at/wB+o/8A4uj/AIW14c/58tW/79R//F14nRR/rRj+6+4P9W8D2f3ntn/C2vDn/Plq3/fqP/4uj/hbXhz/AJ8tW/79R/8AxdeJ0Uf60Y/uvuD/AFbwPZ/ee2f8La8Of8+Wrf8AfqP/AOLo/wCFteHP+fLVv+/Uf/xdeJ0Uf60Y/uvuD/VvA9n957Z/wtrw5/z5at/36j/+Lo/4W14c/wCfLVv+/Uf/AMXXidFH+tGP7r7g/wBW8D2f3ntn/C2vDn/Plq3/AH6j/wDi6P8AhbXhz/ny1b/v1H/8XXidFH+tGP7r7g/1bwPZ/ee2f8La8Of8+Wrf9+o//i6P+FteHP8Any1b/v1H/wDF14nRR/rRj+6+4P8AVvA9n957Z/wtrw5/z5at/wB+o/8A4uj/AIW14c/58tW/79R//F14nRR/rRj+6+4P9W8D2f3ntn/C2vDn/Plq3/fqP/4uj/hbXhz/AJ8tW/79R/8AxdeJ0Uf60Y/uvuD/AFbwPZ/ee2f8La8Of8+Wrf8AfqP/AOLo/wCFteHP+fLVv+/Uf/xdeJ0Uf60Y/uvuD/VvA9n957Z/wtrw5/z5at/36j/+Lo/4W14c/wCfLVv+/Uf/AMXXidFH+tGP7r7g/wBW8D2f3nYy+PdY0v4gXHivwjqV7pczspRgQCQFAIdeVYcdDkV9QfBn9q3StVMek/EK3TSrw4VNRgBNvIf9tesZ9+R9K+LqK8CtUdWcqkt27/ee3SpqlBQjslb7j6Z/bH+IHibT/ilYf8Il411i00u40WCeMaZqkkcEhMkvzgRsFJIA59q8Z/4Wv8Tv+iheKf8Awazf/FVxzMzBVZiQowoJ6DOcD8SfzptQaHYy/FT4lyxNFJ4/8TujqVZW1SYgg9Qfmr62/YK16C++FN7oW8fadM1B2K9/LlAZT+Yavhiu1+DXxE1f4Z+NIPEGmZliI8q8tS2FuISeVPoe4PY0NAfp3RXAfDL4weBPiBYpLo+tW8N7geZYXUgiuEOOm0n5h7rkV3Qubf8A5+Iv++xUDJaKi+02/wDz3i/77FH2m3/57xf99igCWiovtNv/AM94v++xR9pt/wDnvF/32KAJaKi+02//AD3i/wC+xR9pt/8AnvF/32KAOX+Mum32sfCvxLpemWz3V7dafLHBCmNzsRwBms/UfC6yfBa50mPRbc6o3h17dYhCm8zfZioXPru4ruPtNv8A894v++xR9pt/+e8X/fYoA89n0LVm/Zxk8OrYynVj4bNqLXjf5vkbdnpnPFdh4Ktp7LwbolndRtFcQafbxSoeqssagg/QitL7Tb/894v++xR9pt/+e8X/AH2KAPP/AADoerWHxn+I2s3ljLDp+pppgsp2xtmMccwfH0LL+dYem/DPTNb+NHj/AFvxd4Utb6xu5LD+zbi6iDq4W1RJNv0ZcH6V659pt/8AnvF/32KPtNv/AM94v++xQBz2rfD/AMF6polpol54b086ZZuZLe1ij8qONiMEhUwO5rh7fSdR+HHxR1jWdN8L3+r+Hda06zt4101VkmspbZWRUKuwOxlYfNnqOfWvWftNv/z3i/77FH2m3/57xf8AfYoA8t8E+Fdetfh945vNSsTbat4our2/TT1YM0Akj2RxsRwXwoJwcZNUfGHhfXrr9lTS/C8OlXM2sQ6Lp0EtnGQJQ8axb164yNp79q9g+02//PeL/vsUfabf/nvF/wB9igDw7wv4Xuj8T9C1bQPDPi/TLeFLiPVLrxHdCceQ0ZCpDulkYOX2EkFRgc56VzejfDeHSdJvfC/iD4feK9cvhdTLb3Fnq8ken3kMkhZWfEoEWA2GGw9M8kkV9K/abf8A57xf99ij7Tb/APPeL/vsU7gcD8QdA1G68V/DmbTbCSS00nU3kuirZEEf2d0BJPJGSBXodRfabf8A57xf99ij7Tb/APPeL/vsUgJaKi+02/8Az3i/77FH2m3/AOe8X/fYoAloqL7Tb/8APeL/AL7FH2m3/wCe8X/fYoAloqL7Tb/894v++xR9pt/+e8X/AH2KAJaKiN1bAZNxEB/vivNfiz8cfAvw+sZPtGqQarquCI9OspleQt/tkZEY9zz6A0AeTft/+JYrPT/C+gW0wW/Fy2oEDBKKo2o2Pdt2P9014T/w0L8ZP+h3uv8AwFg/+N1x/wAR/GGsePPF974l1uQNc3LfKik7IUH3UX0AH9TXO1dhHqa/tDfGRWDDxvc5HraW5/8AadSf8NGfGf8A6HaX/wAALX/43XlFFFgPV/8Ahoz4z/8AQ7S/+AFr/wDG6l+Hvj3VvE/xbh8Q+NtdhmuBYvB9puBFAoUfdX5Qq9z715HRWOIoqtSlTel1Y58VQWJoyot25lY+xv8AhKvC/wD0Mmj/APgdH/jR/wAJV4X/AOhk0f8A8Do/8a+OaK+f/wBWaf8Az8f3Hyv+p9H/AJ+v7kfY3/CVeF/+hk0f/wADo/8AGj/hKvC//QyaP/4HR/418c0Uf6s0/wDn4/uD/U+j/wA/X9yPsb/hKvC//QyaP/4HR/40f8JV4X/6GTR//A6P/Gvjmij/AFZp/wDPx/cH+p9H/n6/uR9jf8JV4X/6GTR//A6P/Gj/AISrwv8A9DJo/wD4HR/418c0Uf6s0/8An4/uD/U+j/z9f3I+xv8AhKvC/wD0Mmj/APgdH/jR/wAJV4X/AOhk0f8A8Do/8a+OaKP9Waf/AD8f3B/qfR/5+v7kfY3/AAlXhf8A6GTR/wDwOj/xo/4Srwv/ANDJo/8A4HR/418c0Uf6s0/+fj+4P9T6P/P1/cj7G/4Srwv/ANDJo/8A4HR/40f8JV4X/wChk0f/AMDo/wDGvjmij/Vmn/z8f3B/qfR/5+v7kfY3/CVeF/8AoZNH/wDA6P8Axo/4Srwv/wBDJo//AIHR/wCNfHNFH+rNP/n4/uD/AFPo/wDP1/cj7G/4Srwv/wBDJo//AIHR/wCNH/CVeF/+hk0f/wADo/8AGvjmij/Vmn/z8f3B/qfR/wCfr+5H2N/wlXhf/oZNH/8AA6P/ABo/4Srwv/0Mmj/+B0f+NfHNFH+rNP8A5+P7g/1Po/8AP1/cj7G/4Srwv/0Mmj/+B0f+NH/CVeF/+hk0f/wOj/xr45oo/wBWaf8Az8f3B/qfR/5+v7kfY3/CVeF/+hk0f/wOj/xo/wCEq8L/APQyaP8A+B0f+NfHNFH+rNP/AJ+P7g/1Po/8/X9yPsb/AISrwv8A9DJo/wD4HR/40f8ACVeF/wDoZNH/APA6P/Gvjmij/Vmn/wA/H9wf6n0f+fr+5H2N/wAJV4X/AOhk0f8A8Do/8aP+Eq8L/wDQyaP/AOB0f+NfHNFH+rNP/n4/uD/U+j/z9f3I7v47Xlnf/ES6ubG6guoDDEBJDIHUkKM8jiuEoor6DD0VRpRpp7Kx9VhaCw9GFJO/KkvuCiiitjc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VJVgykgg5BHarQ1LUgMDULsD085v8AGqlFAFv+1NS/6CF3/wB/m/xo/tTUv+ghd/8Af5v8aqUUAW/7U1L/AKCF3/3+b/Gj+1NS/wCghd/9/m/xqpRQBb/tTUv+ghd/9/m/xo/tTUv+ghd/9/m/xqpRQBb/ALU1L/oIXf8A3+b/ABo/tTUv+ghd/wDf5v8AGqlFAFv+1NS/6CF3/wB/m/xo/tTUv+ghd/8Af5v8aqUUAW/7U1L/AKCF3/3+b/Gj+1NS/wCghd/9/m/xqpRQBb/tTUv+ghd/9/m/xo/tTUv+ghd/9/m/xqpRQBb/ALU1L/oIXf8A3+b/ABo/tTUv+ghd/wDf5v8AGqlFAFv+1NS/6CF3/wB/m/xo/tTUv+ghd/8Af5v8aqUUAW/7U1L/AKCF3/3+b/Gj+1NS/wCghd/9/m/xqpRQBb/tTUv+ghd/9/m/xo/tTUv+ghd/9/m/xqpRQBb/ALU1L/oIXf8A3+b/ABo/tTUv+ghd/wDf5v8AGqlFAFv+1NS/6CF3/wB/m/xo/tTUv+ghd/8Af5v8aqUUAWm1LUWUq1/dMD1Bmb/Gqt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vS9N1DVJ2g060mupVXeyRrkhcgZ/UVUYym+WKuxSkoq8nZFSit3/hD/ABR/0Ar/AP79Gj/hD/FH/QCv/wDv0a3+p4j/AJ9v7mYfW8P/ADr70YVFbv8Awh/ij/oBX/8A36NH/CH+KP8AoBX/AP36NH1PEf8APt/cw+t4f+dfejCord/4Q/xR/wBAK/8A+/Ro/wCEP8Uf9AK//wC/Ro+p4j/n2/uYfW8P/OvvRhUVu/8ACH+KP+gFf/8Afo0f8If4o/6AV/8A9+jR9TxH/Pt/cw+t4f8AnX3owqK3f+EP8Uf9AK//AO/Ro/4Q/wAUf9AK/wD+/Ro+p4j/AJ9v7mH1vD/zr70YVFbv/CH+KP8AoBX/AP36NH/CH+KP+gFf/wDfo0fU8R/z7f3MPreH/nX3owqK3f8AhD/FH/QCv/8Av0aP+EP8Uf8AQCv/APv0aPqeI/59v7mH1vD/AM6+9GFRW7/wh/ij/oBX/wD36NH/AAh/ij/oBX//AH6NH1PEf8+39zD63h/5196MKit3/hD/ABR/0Ar/AP79Gj/hD/FH/QCv/wDv0aPqeI/59v7mH1vD/wA6+9GFRW7/AMIf4o/6AV//AN+jR/wh/ij/AKAV/wD9+jR9TxH/AD7f3MPreH/nX3owqK3f+EP8Uf8AQCv/APv0aP8AhD/FH/QCv/8Av0aPqeI/59v7mH1vD/zr70YVFbv/AAh/ij/oBX//AH6NH/CH+KP+gFf/APfo0fU8R/z7f3MPreH/AJ196MKit3/hD/FH/QCv/wDv0aP+EP8AFH/QCv8A/v0aPqeI/wCfb+5h9bw/86+9GFRW7/wh/ij/AKAV/wD9+jR/wh/ij/oBX/8A36NH1PEf8+39zD63h/5196MKip760ubG6e1vIHgnjwHjcYK8Z5/OoK52nF2e5ummroKKKKQwooooAKKvaNo+razcG30jTLy/lHVLaFpCPrgcVv8A/CtPiF/0Jevf+AMn+FAHJUV1v/Cs/iF/0Jevf+AL/wCFH/Cs/iF/0Jevf+AL/wCFAzkqK63/AIVn8Qv+hL17/wAAX/wo/wCFZ/EL/oS9e/8AAF/8KAOSorrf+FZ/EL/oS9e/8AX/AMKP+FZ/EL/oS9e/8AX/AMKAOSorrf8AhWfxC/6EvXv/AABf/Cj/AIVn8Qv+hL17/wAAX/woA5Kiut/4Vn8Qv+hL17/wBf8Awo/4Vn8Qv+hL17/wBf8AwoA5Kiut/wCFZ/EL/oS9e/8AAF/8KP8AhWfxC/6EvXv/AABf/CgDkqK63/hWfxC/6EvXv/AF/wDCj/hWfxC/6EvXv/AF/wDCgDkqK63/AIVn8Qv+hL17/wAAX/wo/wCFZ/EL/oS9e/8AAF/8KAOSorrf+FZ/EL/oS9e/8AX/AMKP+FZ/EL/oS9e/8AX/AMKAOSorrf8AhWfxC/6EvXv/AABf/Cj/AIVn8Qv+hL17/wAAX/woA5Kiut/4Vn8Qv+hL17/wBf8Awo/4Vn8Qv+hL17/wBf8AwoA5Kiut/wCFZ/EL/oS9e/8AAF/8KP8AhWfxC/6EvXv/AABf/CgDkqK63/hWfxC/6EvXv/AF/wDCj/hWfxC/6EvXv/AF/wDCgDkqK6qb4cePoYzJJ4N15VHU/YZP8K5m5gmtp3guIZIZUOGSRSrKfQg9KBE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eh/Ab/ka7z/rxb/0YleeV6H8Bv8Aka7z/rxb/wBGJXq5J/v9L1PNzn/cavoe1UUUV+rH5gFFFFABRRRQAUUUUAFFFFABRRRQAUUUUAFFFFABRRRQAUUUUAFFFFABRRRQAUUUUAFFFFAHzz8VP+R/1X/fT/0WtcxXuUXwT8ZfE3xJr+r+G5NLW2tbxLaT7VcNG2/yY24AU8YYVc/4ZL+Kn/Pbw9/4Gv8A/G6/IMxf+11f8UvzZ+r4D/daX+FfkjwGivfv+GS/ip/z28Pf+Br/APxuj/hkv4qf89vD3/ga/wD8brjudZ4DXsX7MXwdk+KPiOa51KSS38PacQbuROHmc9IlPbPUnsPqKt+Jf2YviT4f8Oalr1/LoRtNOtJbucR3bM+yNCzYGzk4Br6m/ZA0W30f4CaDJEo87UPNvJ3H8TNIwX8kVR+FJsD0jwr4c0Pwto0Oj+H9LttOsoRhIoUx+JPVie5OSa1aKKkYUUUUAFFFFABRRVLXv+QHf/8AXtJ/6CaALisrKGUgg9CDTDcQAAmaMA9DuHNeB/An4nafovwl8P6XL4V8a3j28DKZrLQZpoX/AHjHKuoww56irfwJ8IeFfF3wO0S58Q6BZ6k8BuzAbqHc0QaZiQM9Og/KnYD3AXFuek8R/wCBij7Vbf8APxF/32K8Y/Zy+Hvgm4+E+g6xN4Y0yTULm1njmuGhG91Z5EYE+hUlfpWV/wAK08A/8NKpof8AwiWlf2YfCMt0bXyB5fnC7iUPj12kjPvQB7608C43TRjIyMsORUlfOPxAsfhrpX7Rdjp3jCx0uHQ7fwZDHZwXEJaKNhdzYCgA44zW38KdX8L6H4x8U6n4fvG0r4dJb20cc14zQWYvyzb/ACPMxhduzOON34UgPc6K4DxV4u1y4hsLvwRN4Yk0a4R2m17Ur0G0jYNtESqjhmYnPOQBjuaztF+IPiXV/hq2vWGkaPLqEeoyWMlw9+ItPCI+1roOxBaLjIUZJ6A96APUKK8m8MfE3VLi68T6TqE/hrVb3R9I/tSG80WdntpVO8eW4LMVYMnPzchh0qlb+PviTD4V8J+LNRsfCh0vX7nTYzFALjz40u2jA6nblQ/6UAezUV5Y/i/4h614v8V6F4V07w5HHoE8SCbUGmJuN8YfYFQjB6/MeOnB5qGD4r6hrmheE4fDOj258ReI5LiIQ3kh8iyNsWE7SFeWUMhAAwWyOlAHrNFeWN8T7/wy3iXTfHljZLqWh6WNWSTTC3k3tuTt+VXyyMH2qQSfvA5q9oOv/Etb3RbrX/D2kTaVqzqrppplNxpu5dymUt8rr0DFQuOtAHotFFFABRRRQAUUUUAFcB8XPhL4Q+JWlSQ6xYRQaiEK2+pQxgTxHtz/ABLn+E8fSu/ooA/K74g+FNV8EeL9Q8M6xHturOTbuAIWRTyrr7EEGsCvr39uTwc2u+PvAv8AZiwpqesOdKVpDtVj5i+XuIBwAZG5x3rgP+GS/ip/z28Pf+Br/wDxuquI8BrW0Lw3ruu2moXWjaXdX8enRCa78hC5ijJxuIHOOOT2r2j/AIZL+Kn/AD28Pf8Aga//AMbr2r9k/wCDXi74Y6/rl94lfTHhvrWOGIWs7SHcHJOcqOMUXA+F67D4Q+H9O8TeMo9L1RZGtmgkciN9pyBxzX2t8Zf2dPBfjxJtQ02FPD+utlhc2yARSt/00j6H6jB+vSvm3wV8Pde+HHxtj0TXvsrSNZzPDJbzq6yJwN2Acr9GANcmPqOGGqSi7NJnBmk5U8HVnB2aTOl/4Ux4I/54X3/gSaP+FMeCP+eF9/4EmvRqK+C/tLF/8/H95+Y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k34t6Dp/hrxrPpWlrItskUbKJH3HLLk81yVehftCf8lMu/8ArhD/AOgCvPa++wE5Tw1OUndtI/UMsnKpg6UpO7cV+QUUUV1naFFFFABRRRQAUUUUAFFFFABRRRQAUUUUAFFFFABRRRQAUUUUAFFFFABRRRQAUUUUAFFFFABRRRQAUUUUAFFFFABRRRQAUUUUAFFFFABRRRQAUUUUAFFFFABRRRQAUUUUAFFFFABRRRQAUUUUAFFFFABRRRQAUUUUAFFFFABRRRQAUUUUAFFFFABRRRQAV6H8Bv8Aka7z/rxb/wBGJXnleh/Ab/ka7z/rxb/0Ylerkn+/0vU83Of9xq+h7VRRRX6sfmAUUUUAFFFFABRRXH/FrV9Q0XwzDd6ZcG3ma7SMsFB+Uqxxz9BWGKxEcNRlVlstTfDUJYirGlHdnYUV5xq/i7U5tK0TRdDcz67fWsEk0oUHytyAknsCevsK7CQX2m+FJ2uLxrm9htXdpiAMuFJ4GMYzWFHMKdZy5E2oq7fTvb17m1XAVKSi5tXk7JdfX0NeivJ/D1x461jw1NrkXiVIoohITG0KljsGT2rf+Gmt6pq3gzUL7ULozXEUsio5UDAEakdB6mufD5vCvOMeSS5k2r21S9Gb4jKp0Yylzp8rSdr6N/I7miuC+FniO+1Dw7qWo65e+attL99lA2qFBPQVieF/Geuax8QYLeSZodOuGZo7coB8m07TnGe2aX9tYfkpSs/3j0Xztdj/ALHr81WN1+7Wr+V9D1iivPvE/iLXNS8Xf8Ir4amjtXjGbi5YZKnGTj0A4/GqetXvizwRNaXt/rC6zp0sojlDx7WU9ePwBxz26U6mb04OTUG4RdnLSyf33062QqeVVJKK5kpSV1HW7X3W16XZ6bRXnnxb8SanpVjpFzo16YFut7MQoO4YUjqPeut8Y3c9j4W1K8tZPLnht2eNgAcEDrzXQsfTc6sEn+7Sb87q+hzvA1FClK/xtpfJ21NaiuC8J3XiTxH4Bjnt9XW31E3LZuHjByg7YArn5r7xxF4zj8MnxIhmdQwl8ldo+XPTGa5amcRhCFT2cmp2ttu9ludVPKZTnOHtIpxvffZddj12isrwvaaxZ6e8Wtail/cmUssqptATAwMY9c/nWrXq05ucFJq3kzzKkVCTinfzQUUUVZAUUUUAFFFFAHgnxH1PUrLx3q0dnqF3bI0iMVimZAT5a84Brn/7f17/AKDWpf8AgU/+NavxU/5H/Vf99P8A0WtcxX5BmP8AvdX/ABS/Nn6tgP8AdaX+FfkaX9v69/0GtS/8Cn/xo/t/Xv8AoNal/wCBT/41m0VxnWaEut61NE8Uur6hJG4KsrXLkMD1BGea+5/2IfFtvrnwfh0BplN9oczwumfm8p2Lo30+Zl/4DXwRXVfC/wAea/8ADvxVD4g8P3ASVR5c0L58u4jJBKOO44B9iAaGM/UaivDvAP7T3w18Q2MX9sXsnh2+2/vYbtS0YbvtkUYI+oH0rsv+F0fCn/oftC/8CRUWGd/RXA/8Lo+FP/Q/aF/4Eij/AIXR8Kf+h+0L/wACRQB31FcD/wALo+FP/Q/aF/4Eij/hdHwp/wCh+0L/AMCRQB31V9Sge5065toyoeWF0Ut0BII5rif+F0fCn/oftC/8CRR/wuj4U/8AQ/aF/wCBIoA0/hD4bvvCHw30Xw3qUttLd2MLRyvbszRkl2b5SwB6EdQKq/B7wnqXg/4cW3hvU5rSa7iacs9uzNGd8jMMFlB6Edqrf8Lo+FP/AEP2hf8AgSKP+F0fCn/oftC/8CRTA0/hF4bvvCHw50fw5qUttLd2UbpI9uzNGSZGbgsAejDsKrf8InqP/C708ceda/2cPDr6X5W5vO81riOQNjbt24Q87s5xx3qr/wALo+FP/Q/aF/4Eij/hdHwp/wCh+0L/AMCRSAmm8G303xw/4TiR7J9M/wCEdTS/JYkzecLh5N23bt27WAzuznPHeu0lggli8mWGN4/7jKCPyrhf+F0fCn/oftC/8CRR/wALo+FP/Q/aF/4EigCTx/ofiq5vLQ6BaeG9U0QQsl1omrReXG0m4FZkkVGIYcjaRjnPWuNl+FHiRPAFnp8MuhSX9r4hOtjSmMg00qT/AMeoO3dsH3gduN3YCuu/4XR8Kf8AoftC/wDAkUf8Lo+FP/Q/aF/4EimBgaT4B8ZT+IvEetavH4YsRq3h3+y4LTTmkCwSBnI3EoNw+cksAD22nGTq3ngPWJvhV4J8KLc2IvdBm0d7qQu/lOLRojJsO3JzsO3IGeM4q1/wuj4U/wDQ/aF/4Eij/hdHwp/6H7Qv/AkUAcV4cfxvH8VPiafCNroV0HvrVJF1GeSExv8AZxhwUVtw9VwDxwa0rX4Va34e0Twhe+GtRsJvEfh57qScXYZbe++1FmnQlQWT5mypwcYGa2rX4s/Bq1urm6tfGPhmC4umDXEsciK8xAwC5AyxA45qz/wuj4U/9D9oX/gSKAMO4+GOreLpPE+qeOJ7G11DW9IGkW0GnO0sdlAG35LMql2MgVjwB8uPetfwzYfFX7VpFjrd/oNjpum7RdXFgzSzakFXAUrJHiIHgsQSewPepf8AhdHwp/6H7Qv/AAJFH/C6PhT/AND9oX/gSKAO+orgf+F0fCn/AKH7Qv8AwJFH/C6PhT/0P2hf+BIpAd9RXA/8Lo+FP/Q/aF/4Eij/AIXR8Kf+h+0L/wACRQB31FcD/wALo+FP/Q/aF/4Eij/hdHwp/wCh+0L/AMCRQB31FefTfGz4TxRtI3j3RCAOiT7j+QGTXjvxm/at0e10yXTPhysl7qEgKnUZ4isUA9UU8u31AA9+lOwHBft1+NINV+I+meHtLuCToEJaeWM4K3EhB2gjuqqn4kjtXgP9v69/0GtS/wDAp/8AGql/d3N/ez315PJcXM8jSSyucs7E5JJ9SagqhGl/b+vf9BrUv/Ap/wDGvoL9i/x1p/h/VvFeqeMPEhtrGKwi2td3DNlvMPCqckn2AzXzXRQB9P8Axj/au1bVftGk/D23k0qzOU/tGdQbhx6ovITPqcn6GvLfgJeXV/8AFQXd9czXNxLbTNJLM5d2OBySeTXmVejfs7f8lJi/69Zf5CuHMv8AdKnozzc4/wBxq/4WfTNFFFfm5+RBRRRQAUUUUAFFFFABRXnmt/Etxrs+h+FvD914gvLYkXDRvsjjIODzg5547Vo+A/Hlv4k1C50e80240jWLUbpbSY5OOMkHA9R2HWuuWBrxp+0cdN+l7d7bndPLMVCn7WUdN91e3e29vkdlRXn2q/EW4l1y60bwl4duNfuLQlbmVZRHFGc4xuIOeQR26cZrS8EeOLfxFqF1pF5p0+k6xajM1pM27j1VsDPbt3pSwNeMOdx033V7em4Ty7Ewp+0lHTfdXS7tXul8jr6K8zg+K4uNX1LR7Tw1eXeoW0rRW8EEu8z4JBYnb8ijA5561b8MfEk3niRfDniLQrjQtSk/1KySb1fPQZwMZ7dQauWXYmKbcdtd1t3te5cspxcIuThsr7q9u9r3seg0V5/4n+Id7pfjVvC2m+GJdVuvKWRSl2IywK7jwVPQe9WvCPxAi1jxHL4b1LR7rRtWjQv5EzBwwxnggDsc9OlS8DXUPaculr7rbva9yHluJVP2vLpa+6vbva97fI7aiuE8SfEI2viGTw74d0S417VYhmZI5AkcXrlsHpkenXrmpvB/jxdX1yTw9rGkT6LrKLvFvK4cSLjOVbAzxz06Unga6h7Tl0tfdXt3tvYHl2JVP2jjpa+6vbva97edjtaK85vvilDa+LtS8N/2FdXFzbHZbiCTe9zJx8oXb8vBJzk4ApNJ+J0q+I4ND8VeHLjQJ7ogW7yS70Yk4GTtGOeM8/hV/wBnYnl5uXpfdbel7l/2Ti+Xm5Ol91e3dK92ej0UUVxHnBRRRQAUUUUAFFFFAHzF+0J/yUy7/wCuEP8A6AK89r0L9oT/AJKZd/8AXCH/ANAFee1+k5d/ulP0X5H69lP+40f8K/IKKKK7T0AooooAKKKKACiiigAooooAKKKKACiiigAooooAKKKKACiiigAooooAKKKKACiiigAooooAKKKKACiiigAooooAKKKKACiiigAooooAKKKKACiiigAooooAKKKKACiiigAooooAKKKKACiiigAooooAKKKKACiiigAooooAKKKKACiiigAooooAKKKKACvQ/gN/yNd5/wBeLf8AoxK88r0P4Df8jXef9eLf+jEr1ck/3+l6nm5z/uNX0PaqKKK/Vj8wCiiigAooooAK4H46/wDInQf9fyf+gPXfVn67o2m65ZrZ6pbfaIFcSBd7L8wBAOVIPc1x5hh5YnDTow3atqdeArxw+IhVlsmeTadFc+B73R/Eixtc6ZqFnEJz1aMsikgenqPbivQ/G2uabD4Ju7sXcRW7tWW2+bmQsMDA6nrz6Vr3Gj6bcaKujTWqyWKxLEsRY8KoAAznPGBznNZkvgnw3LYW9i9g7W1vIZI4zcSEKT16t046dK82ll2JwtOdKg1yyWl76Se/TbqehVx+HxNSFWsnzRetrarp136GL4CtZLb4SP5ilWmtriXB9DuwfxAB/GqPwe/5J7qn/Xab/wBFLXojWtu1kbLylFuY/K8teBsxjAx04qno+g6VpGnS6fp1r5FtKxZ08xmySADyST0AraGWzhUouLVoRcfyMpZjGcKqkneclL8zxXwDFfa3bnwtbb47We5Fxeyg4/dKANv4n+ldPLDFbfHCzt4UCRRQIiKBwAIsAV6B4f8ADujaCJRpNkLbzsbz5jOTjpyxNK/h/SH15dda0zqKjAm8x+mMfdzjp7VwYfI6tKjTjKSclKLe9rK+i087+p2186pVK1SUYtRcWl3u7avXy+48q1XS9Pj+Kl5beIJ57W1u2MkUyybBluRlvTqK0PFGi+AtIhh8+91G9eV8LDBdLI31x/nrXpGu6HpWuW4g1SzjuFX7pOQy/QjkVm6P4H8M6VdC6tdNUzL91pXaTb9ATgH3605ZJUjKcYRg1J3u73V+ltn5ahHOIOMHKUk4q1lazt1v089Dh/jbEkGieHIYldI40dVVzlgAsYAPvV3xV8PtP07w5f30eratK8EDOqSTKVYgdCNvSu58QeHtH19YV1az+0iEkx/vHTbnGfukegq9qFnb39lNZXcfmQTIUkTcRkHtkc10VMljVrVqlRJ8ySjvpZW1/DuYU84lTpUYQbXK25ba3d/62OQ+Cv8AyI0X/XeT+dYl/wD8l2tv+ua/+izXomi6Tp+i2IsdNt/ItwxYJvZuT15Yk1BJ4f0iTXl1xrTOoKMCbzH4GMfdzjp7VpLLqrwtCjdXg4t/Le2hnHMKaxNerZ2mpJfPvqalFFFe0eOFFFFABRRRQAUUUUAfPPxU/wCR/wBV/wB9P/Ra1zFdP8VP+R/1X/fT/wBFrXMV+QZj/vdX/FL82fq2A/3Wl/hX5BRRRXGdYUUVr+EPDeteLPEFtoWgWMl7f3LYSNOw7sT0AHcmgDIor7Q8A/sheHraxhm8aa1d396VBlgsX8qFD6BiNzfXiuz/AOGW/hD/ANArUv8AwYSf40rj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ATfsr/COSIoun6pET0dNQfI/PI/SvHPjJ+ylqOhaZPrPgS/n1iCEFpNPnUfaAo6lGHD/TAPpnpRcLHzFRSurI5R1KspwQRgg0lMQUUUUAFejfs7f8lJi/69Zf5CvOa9G/Z2/5KTF/16y/yFcWZf7pU9Gedm/+41f8LPpmiiivzY/IgooooAKKKKACo7gSNBIIiBIVOwnsccVJRQCPHv2apbaGx1vT7jEerLdhpkfhyuMAe+GD/n711k+qeF7j4gT6ZY2Pm+JBaMzXkcYIjGzgM+cjjA6dxR4o+GfhvXtTfVGF1Y3sn+sltJdnmH1I6Z9xWl4L8GaH4Tjm/suGRp5/9bcTPvkf2z2HsK9fE4nD1ZyrpvmktvP16ryPdxeLwtac8SpS5pL4dknpu76ryseP/BrSvEV5Fq1vpHihdGuYrnFxbtbq7scY3HPPUEV1PhXQls/i0LrUfGUOp62sDCa3S1KsybMDJHyjHH6V0/in4b+Hde1RtUP2qwvn/wBZNaS7DJ7sOmfer3gzwToXhQzS6dFLJdTDEtzcPvkYemegH0/GtsRmNOopzi7OStblX4y3a/E6cVm1KtGpUjKzkrW5Y/O8t2vxPPPgtdWMPxJ8WwTSRJdSzN5IYgFlEjbgP0p/xoeO8+JXg6005lbUI5wZNnJVTIhXP0w5rP8AAXhGw8R+KvF1vrNpcIq3XmW86Exujb35Vvp26V6J4P8Ahz4d8NaidSt1ubu+wQs9zJvKA9cDp+PWtsTXoUMS6rbclFK1tNY23vsdGLxOGw2MddybmopWtprG299vkcB4rttWvP2hBBouopp96bRdk7RhwoERzwfUVJ4bF14d+Nq2viKSPWdV1GECO+jbb5IKkY2YwOEx7Cu58T/DjQfEGvPrd3calDdsioTbzhAABj0zU/hT4feHfDmotqVpFcXF8QVFxdS+Y6g9cdAPrjNZPMKHsFHryctrdf8AFvbyMJZphvq6g3ryctra3/xXvbyPKPh7pviC48c+KLOy8SDRdTFyzSq8Akacb3yQT2BIPHXcK6OLw/Lb/FLRrjXPHEN7rUQBitxaFXeP5srleBxu612fi/4feH/El8uoXC3FpfgY+02smx2Hv2P160vg7wDoPhi8e/tFuLm+ddpubmTe4HcD0oq5lTmnNOzatblXa3xdgrZvSqRlUUrScbW5Y72t8W9vx6HCeDrqxtv2hvES3jxxySxuluz8ZfKEge+0H8jUv7S0lvc2Wh6fb7ZdUe7JhRDlwpGPwyxX649qp6X4Zs/EHxn8WWer2crWrwM0cgBUq4eLDI3Y9f1rt/C/wx8N6Dq6aqpu728j5ie6l3+WfUDA5+ta1a9ChXp1pN80YrTvp36eZtWxGGw2JpYiUnzRhHS2j93vfTz0OzgDrBGshy4UBj6nHNSUUV84fJMKKKKACiiigAooooA+Yv2hP+SmXf8A1wh/9AFee16F+0J/yUy7/wCuEP8A6AK89r9Jy7/dKfovyP17Kf8AcaP+FfkFFFFdp6AUUUUAFFFFABRRRQAUUUUAFFFFABRRRQAUUUUAFFFFABRRRQAUUUUAFFFFABRRRQAUUUUAFFFFABRRRQAUUUUAFFFFABRRRQAUUUUAFFFFABRRRQAUUUUAFFFFABRRRQAUUUUAFFFFABRRRQAUUUUAFFFFABRRRQAUUUUAFFFFABRRRQAUUUUAFFFFABXofwG/5Gu8/wCvFv8A0YleeV6H8Bv+RrvP+vFv/RiV6uSf7/S9Tzc5/wBxq+h7VRRRX6sfmAUUUUAFFFFABRRRQAUUUUAFFFFABRRRQAUUUUAFFFFABRRRQAUUUUAFFFFABRRRQAUUUUAeBfEDT77VfiffafplncXt5PNGkUEEZd3YouAFHJr3f4Nfsn6hfNFqvxGuGsbbhl0y2cGZ/aR+ij2GT7iuA0b4qax8Lfi/rGo6dYWN9bztGtzBPEu9l8tfuyY3Ifpwe4NfXvwh+Nngn4kW6xadfCx1YD95p12Qso90PRx9OfUCvx/Mr/W6v+KX5s/V8v8A91pf4V+SPkj9sjwzo3hb4oafo/hzSYNPsItFgKxQR4BYyS5YnqzHuTzXinlyf883/Kvtj9pr4+eMPhl8Q4PDuhaboNzaSadFdM97BK8m5nkUjKSKMYQdvWvL/wDhrzx9/wBCz4R/8Bp//jtcaOs+dzHIBkxtj6V9xfsKeCLfSPhzJ4yngX+0NakdIpGX5lt4324HoC6k++FrxPxT+1J428Q+GdU0G68P+GIbfUrOW0lkht5hIiyIVJUmUgEA8ZBr6i/ZK1G21H4AeGTbFc20UltKo/hdJWzn6jB/Ghgeq0UUVIwooooAKKKKACiiigDkPjB4nvvB/gK81/TYbea5glhRUnUlCHlVDnBB6Me9O+MPiW+8H/DTWvEumxQS3dhCskSTqShJdV5AIPQnvXP/ALUKLJ8F9WjbIDTWqnBwcGePoe1cl+0D8N/Duj/BzxHqdnc6809vboyCfWrqaMnzEHKPIVbr3FMDb+KPif4p+GfDN54u0yXwhJo8Udu8dvcW1wbj94Y0OSHC/ecn6e9b1pH8Y5NGmaXUPA/293ia2K2tz5Qjw/mBxvyWz5eMccNntWX8ev8Ak3XUP+vex/8AR8NeoWf/AB5w/wDXNf5UAeReA/EHxi8Sanq8T3HgeK30bWW027xa3O6XYkbsyfPgZWTAz3FGh+Kvix4o8QeLI/Dn/CGw2Oh61Ppscd/BcebLsAIJZHwMhhzj8K2fgd/yEfiN/wBjlc/+k1tXC/DLwnq3iDxV8SLix8da/wCH4F8XXcb2+niHa52od2XRiGwccegoEerfCrxhL4y8O3F3eacNN1Kwvp9O1C2WXzFjuIX2vtbAypPI4/xqXxf8QvBPhG+hsfEfiSw066mXesMjkuEzjcQASq5B5OBwfSsaH4b3ejaJZaR4L8Zan4dt4WklunFtBdS3s0jBmlleVT8xOemBz04Fct4P1nw34W+IPxGt/G99a2OpXl4lxHPflY1u7DyEVFQtwwDCTKj+8OKQzvvEnxJ8CeHRaHWvFOm2a3kIuLZmkyssZ6OpGQR71DD8Uvh7NoE+vR+K9ObTLedbeW5DHYkjDKqeOpFeWpZ3Vv8AsbeIftdu8MT2WoTWMUqYeK1eZ2hXBGR8pBA7Aiuo/aDkFp8P/DU8V3Z6cU1/TW+03KAwxEN99xkZUdTyPrTA7vwh448I+LmmTw14h0/VHgAMscEoLoD0JXrj3xVSz+JPgO88Unwva+KtNl1fzDELZZeS46oG+6WGD8oOfavJNDubzUvi/dT2viXRfFWpXPhm7gt7rRYhFDp5BBUS4Lbi7NxlsjYeOc1zvg+3h1X4aeHPDupfErQ9P+z3dsDpA0cf2hBeRyqSvD795YHL7eVJJ4NFgPbLv4y/C60u5bS58a6XFPE7RyIztlWU4I6djXbafeW2oWFvfWUyz21xGssMi9HRhkEfUGvLvGMcf/DS3gFdikHSNTz8vXiOvWBwMDgUgCiiigAooooAKKKKACiiigD4K/ba8C2nhT4mQa1pkIisteha4dB0W4VsSYHoQUb6k14Lg19i/tw+JbTQ/Gnw+na1gv59OuH1GS0l+7JGrphW4PysVYdD0NcR/wANPab/ANEe8Lfmv/xuqEfONJX0f/w07pR4k+DnhZl7jK8/+QqX/hprQP8Aoivhf/vpP/jNMD5vr0b9nb/kpMX/AF6y/wAhXpX/AA01oH/RFfC//fSf/GaxvCfjS18efHSDXLPw3Y+Hoxprw/ZLQgplf4uFXk59O1cOZf7pU9Gebm/+41f8LPaKKKK/Nz8iCiiigAooooAKKKKACiiigAooooAKKKKACiiigAooooAKKKKACiiigAooooAKKKKACiiigD5i/aE/5KZd/wDXCH/0AV57XoX7Qn/JTLv/AK4Q/wDoArz2v0nLv90p+i/I/Xsp/wBxo/4V+QUUUV2noBRRRQAUUUUAFFFFABRRRQAUUUUAFFFFABRRRQAUUUUAFFFFABRRRQAUUUUAFFFFABRRRQAUUUUAFFFFABRRRQAUUUUAFFFFABRRRQAUUUUAFFFFABRRRQAUUUUAFFFFABRRRQAUUUUAFFFFABRRRQAUUUUAFFFFABRRRQAUUUUAFFFFABRRRQAUUUUAFWbC+vtPlM1heXFpIy7S8ErISPTI7cCq1FVGTi7p6ilFSVmjW/4SbxH/ANDBq3/gZJ/jR/wk3iP/AKGDVv8AwMk/xrJorX6zW/nf3sy+r0f5F9yNb/hJvEf/AEMGrf8AgZJ/jR/wk3iP/oYNW/8AAyT/ABrJoo+s1v5397D6vR/kX3I1v+Em8R/9DBq3/gZJ/jR/wk3iP/oYNW/8DJP8ayaKPrNb+d/ew+r0f5F9yNb/AISbxH/0MGrf+Bkn+NH/AAk3iP8A6GDVv/AyT/Gsmij6zW/nf3sPq9H+RfcjW/4SbxH/ANDBq3/gZJ/jR/wk3iP/AKGDVv8AwMk/xrJoo+s1v5397D6vR/kX3I1v+Em8R/8AQwat/wCBkn+NH/CTeI/+hg1b/wADJP8AGsmij6zW/nf3sPq9H+RfcjW/4SbxH/0MGrf+Bkn+NH/CTeI/+hg1b/wMk/xrJoo+s1v5397D6vR/kX3I1v8AhJvEf/Qwat/4GSf40f8ACTeI/wDoYNW/8DJP8ayaKPrNb+d/ew+r0f5F9yNb/hJvEf8A0MGrf+Bkn+NH/CTeI/8AoYNW/wDAyT/Gsmij6zW/nf3sPq9H+RfcjW/4SbxH/wBDBq3/AIGSf40f8JN4j/6GDVv/AAMk/wAayaKPrNb+d/ew+r0f5F9yNb/hJvEf/Qwat/4GSf40f8JN4j/6GDVv/AyT/Gsmij6zW/nf3sPq9H+RfcjW/wCEm8R/9DBq3/gZJ/jR/wAJN4j/AOhg1b/wMk/xrJoo+s1v5397D6vR/kX3I1v+Em8R/wDQwat/4GSf40f8JN4j/wChg1b/AMDJP8ayaKPrNb+d/ew+r0f5F9yNb/hJvEf/AEMGrf8AgZJ/jR/wk3iP/oYNW/8AAyT/ABrJoo+s1v5397D6vR/kX3Ilu7i4u7h7i6nlnmf70krlmbtyTyaS3mmt5kngleKVCGR0Yqyn1BHSo6Kxbbd2bJJKyNrxb4p17xZd2l54i1KbUbq1tVtI55uZDGrMVDN1Y/MeTk1i0UUgCvoD9kP4yWvgHV5vDPiOYx6BqUgdZz0tJ8Y3H/ZYAA+mAfWvn+igZ+tdldW17aRXdncRXFvKoeOWJwyup6EEcEVLX5eeCfiV468FxGDw14m1CwtiSxt1k3Q5PU7GyoPuBXX/APDSHxf/AOho/wDJWL/4mpsFz9FKK/Ov/hpD4v8A/Q0f+SsX/wATR/w0h8X/APoaP/JWL/4miwXP0Uor86/+GkPi/wD9DR/5Kxf/ABNH/DSHxf8A+ho/8lYv/iaLBc/RSivzr/4aQ+L/AP0NH/krF/8AE0f8NIfF/wD6Gj/yVi/+JosFz9EZoo5ozHNGkiHqrLkflSzRxzRtHNGkiN1VlyD+Ffnb/wANIfF//oaP/JWL/wCJo/4aQ+L/AP0NH/krF/8AE0WC5+iMkMUsRikiR4zjKMoI49qfX51/8NIfF/8A6Gj/AMlYv/iaP+GkPi//ANDR/wCSsX/xNFgufojHFHGXMcaJvbc21cbj6n1PFEUMURcxRIhdtz7VA3H1Pqa/O7/hpD4v/wDQ0f8AkrF/8TR/w0h8X/8AoaP/ACVi/wDiaLBc/RSq15YWN46PeWVtcNGcoZYlcqfbI4r89P8AhpD4v/8AQ0f+SsX/AMTR/wANIfF//oaP/JWL/wCJosFz9EZIo5IjDJGjxkYKMuQR6YpLi3t7iLyriCKaPOdroGH5Gvzv/wCGkPi//wBDR/5Kxf8AxNH/AA0h8X/+ho/8lYv/AImiwXP0OtbO0tc/ZbWCDPXy4wufypg07TxefbRY2ouv+e3lLv8A++sZr89P+GkPi/8A9DR/5Kxf/E0f8NIfF/8A6Gj/AMlYv/iaLBc/RFoYmmWZokMiAhXKjcoPXBp9fnX/AMNIfF//AKGj/wAlYv8A4mj/AIaQ+L//AENH/krF/wDE0WC5+ilFfnX/AMNIfF//AKGj/wAlYv8A4mj/AIaQ+L//AENH/krF/wDE0WC5+ilFfnX/AMNIfF//AKGj/wAlYv8A4mj/AIaQ+L//AENH/krF/wDE0WC5+ilFfnX/AMNIfF//AKGj/wAlYv8A4mj/AIaQ+L//AENH/krF/wDE0WC5+ilc94/8aeHfAugS614k1GO0tkB2LnMkzAfdRerNXwVN+0Z8X5I2T/hK3TI6pbRAj/x2vO/FHiXxB4o1H+0PEWsXuqXWMCS5mLlR6LnhR7DAosFzZ+MPjm++Ivj7UPE96rRrMRHbQFsiGFeEQfzPuSe9chRRVCCiiigAqzp1/fabci6069ubOcAqJYJWjbB6jIOarUUmk1ZiaUlZm5/wmHi7/oadc/8ABhL/APFUf8Jh4u/6GnXP/BhL/wDFVh0Vn7Cl/KvuMvqtH+Rfcjc/4TDxd/0NOuf+DCX/AOKo/wCEw8Xf9DTrn/gwl/8Aiqw6KPYUv5V9wfVaP8i+5G5/wmHi7/oadc/8GEv/AMVR/wAJh4u/6GnXP/BhL/8AFVh0Uewpfyr7g+q0f5F9yNz/AITDxd/0NOuf+DCX/wCKo/4TDxd/0NOuf+DCX/4qsOij2FL+VfcH1Wj/ACL7kbn/AAmHi7/oadc/8GEv/wAVR/wmHi7/AKGnXP8AwYS//FVh0Uewpfyr7g+q0f5F9yNz/hMPF3/Q065/4MJf/iqP+Ew8Xf8AQ065/wCDCX/4qsOij2FL+VfcH1Wj/IvuRuf8Jh4u/wChp1z/AMGEv/xVH/CYeLv+hp1z/wAGEv8A8VWHRR7Cl/KvuD6rR/kX3I3P+Ew8Xf8AQ065/wCDCX/4qj/hMPF3/Q065/4MJf8A4qsOij2FL+VfcH1Wj/IvuRuf8Jh4u/6GnXP/AAYS/wDxVH/CYeLv+hp1z/wYS/8AxVYdFHsKX8q+4PqtH+Rfcjc/4TDxd/0NOuf+DCX/AOKo/wCEw8Xf9DTrn/gwl/8Aiqw6KPYUv5V9wfVaP8i+5G5/wmHi7/oadc/8GEv/AMVR/wAJh4u/6GnXP/BhL/8AFVh0Uewpfyr7g+q0f5F9yNz/AITDxd/0NOuf+DCX/wCKo/4TDxd/0NOuf+DCX/4qsOij2FL+VfcH1Wj/ACL7kbn/AAmHi7/oadc/8GEv/wAVR/wmHi7/AKGnXP8AwYS//FVh0Uewpfyr7g+q0f5F9yNz/hMPF3/Q065/4MJf/iqP+Ew8Xf8AQ065/wCDCX/4qsOij2FL+VfcH1Wj/IvuRY1G+vtRujdaheXF5OQAZZ5TI5A6cnmq9FFaJJKyNUlFWQUUUUxh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Xo/hfxv4R0z4N654Rv/AAZDfa9fzF7bViV3QghcckbhtKnAHBz9a534Y65o/hvxzpmta9oqazp1tIWms3xiQYIHXg4JB59KBnNUV0fxK1vSfEXjjVNa0LRk0bT7qXfDZpjEYwAenAycnjjmul8Y+N/B+r/CLw94V0vwbDp2uadIrXeqLtzOArBuR8x3EhjnpjigDze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Wp4d8O694iumtdB0XUNUmXBZLS3aUqPU7Rx+NdN/wp/4o/8AQh69/wCAjUAcLRXdf8Kf+KP/AEIevf8AgI1H/Cn/AIo/9CHr3/gI1AzhaK7r/hT/AMUf+hD17/wEaj/hT/xR/wChD17/AMBGoA4Wiu6/4U/8Uf8AoQ9e/wDARqP+FP8AxR/6EPXv/ARqAOForuv+FP8AxR/6EPXv/ARqP+FP/FH/AKEPXv8AwEagDhaK7r/hT/xR/wChD17/AMBGo/4U/wDFH/oQ9e/8BGoA4Wiu6/4U/wDFH/oQ9e/8BGo/4U/8Uf8AoQ9e/wDARqAOForuv+FP/FH/AKEPXv8AwEaj/hT/AMUf+hD17/wEagDhaK7r/hT/AMUf+hD17/wEaj/hT/xR/wChD17/AMBGoA4Wiu6/4U/8Uf8AoQ9e/wDARqP+FP8AxR/6EPXv/ARqAOForuv+FP8AxR/6EPXv/ARqP+FP/FH/AKEPXv8AwEagDhaK7r/hT/xR/wChD17/AMBGo/4U/wDFH/oQ9e/8BGoA4Wiu6/4U/wDFH/oQ9e/8BGo/4U/8Uf8AoQ9e/wDARqAOForuv+FP/FH/AKEPXv8AwEaj/hT/AMUf+hD17/wEagDhaK7eb4R/E+GMyP4D8QbR122TsfyAzXHXtrdWV1Ja3lvNbXEZ2yRSoUdT6EHkUCIa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9D+A3/I13n/Xi3/oxK88r0P4Df8AI13n/Xi3/oxK9XJP9/pep5uc/wC41fQ9qooor9WPzAKKKKACiiigAooooAKKKKACiiigAooooAKKKKACiiigAooooAKKKKACiiigAooooAKKKKAPnn4qf8j/AKr/AL6f+i1rmK96sfgZ4t+KXiHxBrPh/UdDtbe1vVtZFvppUcv5MbZASNhjDDvWh/wx/wDEv/oOeEf/AALuP/jFfkGYv/a6v+KX5s/V8B/utL/CvyR860V9Ff8ADH/xL/6DnhH/AMC7j/4xR/wx/wDEv/oOeEf/AALuP/jFcdzrPnWvaP2W/g3/AMLO8QzX+rs8Xh3TWX7Ts4a4c8iJT245J7D61oeKf2V/iF4d8M6p4gvdY8LyWum2ct3MkNzOZGSNC7BQYQCcA4yR9a+nf2QtHt9I+Afh9oVHm3wlvJ2H8TNIwH5KFH4UmwPSvDmh6R4d0mHSdD0630+xhGEhgQKo9/c+55rRooqRhRRXOfELUPEWm6Gs/hu205pvNH2m61CbZb2UABLzuMgsFA6A55oA6OivKfBPxC8Q6q3i2zSPRfEcuiW8clrfaXJ5FrdSOhbyWaRiqMvGTuIwc+1UPDPxS1U/EHw/4b1LWPCmuJrYmVhozNvsJY034Yl2DqeRuG3kdKAPZaK8dg+LWpal9r8P6Ha6de+Ln8QXumWtpuPl29tBOUNzPg5ChACcYLE4ArW1XxF49vPiXe+C/D8nh+AWekW99Le3sEr5eR3UqI1ccHZ/e496APTKK8ZX4v6la+B49U1ixsbLUrDxQug6woLNCmHKvLH3wQARnNdTr3xM8Pv4F8T614V1fT9TvtF0ye8+z7jkFIyy7l4baSOtAHe0V5L8QPGXjrR/AOm+NNJfw+bS5gsBJbXFtK0gluJEQkMHA2gyA4xng81c8XeN9e8Ct4XXxZd6K8eqaq9td3NvBKiRQiJmBALMd25fcc9KAPTqKxvC3irw74ohnl8P6xa6gtu4SYRP80bEZAZTyM+4rnPFPiPxNc+Pk8F+ERpVvcw6cuo317qEbypGjyMkaKiMpLMUY5JAAHegDvKK8s1Hx54y03StL0e/0Czg8W6nrD6Xaku32OREBZrsc7vL2jO3rkge9T2/jnX/AA14nv8AQPHkenTJFo82r2moadG8aSxw/wCujaN2YqyjBzkggigD0yivBdM+NWpKmgazf6p4QubHV7yGCXSbKZjfWKTHCMWLEOVyu4BRjJwTjNdR408X+Nl+I194X8KpoUcNhog1SeXUI5GLEuV2DYwx09PWiwHqVFeUaF8TNWvvD3wy1Ke0skfxXcNHegBgsSiGSTKc8coOueM1T8P/ABe1DXfEvjO3sdLhj0jR9Ha/0u5kzuvdrSIZOv8Aqy8bAd8DPegD2OivIX+MFu/w68Ia1aX2iT63rNxpkN3YpOGMX2h0WXCBtwK7j16Y5qDxN8Vr5vGXiDRNH1vwnokOhFIXbWnYyXs5XcyoquuxV4G47uT0oA9loryXR/jBb6he+Bbic2GnaX4jsLqe5luZtvkyw8bFckAjcGHPXik1v4rXMWk/EjUdH/sy+g8L29vJYyxuXSYvGWYOVODgjHGKAPW6K8i1z4t3MPxD8I+E9JsYboX8kCazckHZatLGXSJTn75Clsc4GPWsXXPjRfS3HiO90XVvCdlZaFdS20djqUrC71Exf6woQ4EYJyFyrZxRYD3eiszwprVt4j8L6V4gs1ZbfUrOK7iVuqrIgYA+4zWnQAVxHxX+F3hL4kaPLZ67p8a3nllbfUIkAngPYhu4B/hPFdvRQB+WPxI8Iap4F8Zah4Y1df8ASLSTCyAELKh5V19iOa52vsD9uDwefEHj7wFHpzW8Op6xIdKWSYkJkyL5e4gE4BkboD1rif8Ahj/4l/8AQc8I/wDgXcf/ABiquI+da2fDvhbxB4is9RutD0q51FNNiWa7W3Xe8aE43bRyRxzgcdTXuP8Awx/8S/8AoOeEf/Au4/8AjFey/ssfBPxV8K9d1q/8Q6hot1Ff2scMQsZpXYFWyd2+NePpmi4HwiysrFWBBBwQeoNdl8HNB0zxH41j0zVoWmtjBI5VXKHIHHI5r7e+Mn7Pvgr4hLJfQwDQ9cPIvbRABKcceanRvqMH3r5j8HfD/WPhx8cxoGsXFlcSC0leKW2mDh0wMEr95D7MB+I5rkx83HC1JRdmkzgzScqeDqyi7NJnWf8ACoPAf/QKm/8AAuT/AOKo/wCFQeA/+gVN/wCBcn/xVd9RXwP9oYr/AJ+S+9n5d/auN/5/S+9nA/8ACoPAf/QKm/8AAuT/AOKo/wCFQeA/+gVN/wCBcn/xVd9RR/aGK/5+S+9h/auN/wCf0vvZwP8AwqDwH/0Cpv8AwLk/+Ko/4VB4D/6BU3/gXJ/8VXfUUf2hiv8An5L72H9q43/n9L72cD/wqDwH/wBAqb/wLk/+Ko/4VB4D/wCgVN/4Fyf/ABVd9RR/aGK/5+S+9h/auN/5/S+9nA/8Kg8B/wDQKm/8C5P/AIqj/hUHgP8A6BU3/gXJ/wDFV31FH9oYr/n5L72H9q43/n9L72cD/wAKg8B/9Aqb/wAC5P8A4qj/AIVB4D/6BU3/AIFyf/FV31FH9oYr/n5L72H9q43/AJ/S+9nA/wDCoPAf/QKm/wDAuT/4qj/hUHgP/oFTf+Bcn/xVd9RR/aGK/wCfkvvYf2rjf+f0vvZwP/CoPAf/AECpv/AuT/4qj/hUHgP/AKBU3/gXJ/8AFV31FH9oYr/n5L72H9q43/n9L72cD/wqDwH/ANAqb/wLk/8AiqP+FQeA/wDoFTf+Bcn/AMVXfUUf2hiv+fkvvYf2rjf+f0vvZwP/AAqDwH/0Cpv/AALk/wDiqP8AhUHgP/oFTf8AgXJ/8VXfUUf2hiv+fkvvYf2rjf8An9L72cD/AMKg8B/9Aqb/AMC5P/iqP+FQeA/+gVN/4Fyf/FV31FH9oYr/AJ+S+9h/auN/5/S+9nA/8Kg8B/8AQKm/8C5P/iqP+FQeA/8AoFTf+Bcn/wAVXfUUf2hiv+fkvvYf2rjf+f0vvZwP/CoPAf8A0Cpv/AuT/wCKo/4VB4D/AOgVN/4Fyf8AxVd9RR/aGK/5+S+9h/auN/5/S+9nA/8ACoPAf/QKm/8AAuT/AOKo/wCFQeA/+gVN/wCBcn/xVd9RR/aGK/5+S+9h/auN/wCf0vvZ8ofGDQ9N8O+N7jS9JhaG1SKNlVnLHJXJ5PNcfXoX7Qn/ACUy7/64Q/8AoArz2vv8BKU8NTlJ3bSP1HLJyng6UpO7cV+QUUUV1ncFFFFABRRRQAUUUUAFFFFABRRRQAUUUUAFFFFABRRRQAUUUUAFFFFABRRRQAUUUUAFFFFABRRRQAUUUUAFFFFABRRRQAUUUUAFFFFABRRRQAUUUUAFFFFABRRRQAUUUUAFFFFABRRRQAUUUUAFFFFABRRRQAUUUUAFFFFABRRRQAUUUUAFFFFABRRRQAV6H8Bv+RrvP+vFv/RiV55XofwG/wCRrvP+vFv/AEYlerkn+/0vU83Of9xq+h7VRRRX6sfmAUUUUAFFFFABRRXM/EjxDd+GtBj1Cyhglka4WIiYEjBVj2I54rHEV4YelKrPZGtCjOvUVOG7Omoridf8bvp/h3SZbeCK51nUoIpI7ZQSAWUEnAOcZOBzz+FdCl1qdt4ZkvtSjthfRwNK8cQOxSASF5JJ/OsqeOo1JOMXeyu/K/6+RrPBVacVKWl3Zef/AAPM1aK8z0nxf471TR5NWs9H0l7SPducswPyjJ4L5rf8CeJ73X/C95qt1BbxzQSOqrECFIVAwzkk96woZtQryUYpq6urpq6RvXyutRi5Sa0dnZ3szraK5H4beKbvxJpV5e6hFbQfZ5dv7oELt25yck1kaF8QrnWPHCaRa2tuNOd2VJCG8xgAeeuOSPSn/a2G5Kcr/wAR2Qv7LxHPUjb4FdnotFcZ4s8YXlrrkfh3w9YJfao4BYyH5I+/PI7c9QBVCbxZ4n8OXtsnizT7M2dy20XFqT8h9+ef0pVM1w8JOLvZOzdnZPs2EMsrzimrXauldXa8kehUVxfxM8XXvhm30+XT4bWcXRfJmDEYAXGMEetdH4nv5dL8PX2owKjy28LSKrg7SQO+K6FjaTnUhfWCTfzVzH6nV5acuk7pfJ2NGiuL0PxF4k1vwWmq6bYWMuoNcFDExKx7B35br071iSeM/HEfiJdAbSNJF+wyEy2MYz1346Vy1M3oQjCTUrStZ2fXZevkdEMqrTlKKavG99V03fp5np9FZXhibXJ9Pd/EFpbWt15pCpA2VKYGD1POc1q16NOftIqVmr99GcFSHJJxve3bVBRRRVkBRRRQAUUUUAfPnxRllj8faqEkdRvTgMR/yzWua+0XH/PeX/vs10XxU/5H/Vf99P8A0WtcxX5BmP8AvdX/ABS/Nn6tgP8AdaX+FfkS/aLj/nvL/wB9mj7Rcf8APeX/AL7NRUVxnWSGedgQZpCD1BY194fsPeL7fXPhInhx5lN/oUzxMmfmMLsXRvpksv8AwGvguul+G3jfX/h/4pg8Q+HrnyriP5ZI3yY54yeUcd1OP60MZ+pdFeB+Av2qfhzrdrGniKS58OXxHzrNE0sJP+y6A8fUCu3Hxy+EmP8AkfNI/wC+2/wqLDPRa5v4haf4l1HRY08LX2nwXkcwaS31CHfbXkWCGhkwCyqc9QM8Vz3/AAvL4Sf9D5pH/fbf4Uf8Ly+En/Q+aR/323+FAHO2Pwn17UNO8ayapNonh+68S2EdnHZ6IjG2h8vOJHJC72bO1sKPl4zT9M8DfEW98XeDNX13/hELGx8NSSKLTTPOzIjReWXBZcA8DCYAAzz2rf8A+F5fCT/ofNI/77b/AAo/4Xl8JP8AofNI/wC+2/wpgYJ+EOoW9jf6vpN3pun+MY9fvtW0zUY0JVo55mcQTnbuZCpCsMHaeRnHNK5bx6vx61ebw7D4efUh4ZsBe215LKISTLNzHIq7uD6ryPQ11f8AwvL4Sf8AQ+aR/wB9t/hUK/Gj4NrePeL4z0IXLoI3mGd7KCSFLbckAk8e9AGHcfCvxRD4Bjt7TUtIvfFE3iVPEN9Nc+ZFavNvLGNdqs20cAcc4zx0pdX+GnjLxRL4k1rxJd+HbXV7/wANz6HY2+miXyFEgY+ZLI67jyRwF4Ga6H/heXwk/wCh80j/AL7b/Cj/AIXl8JP+h80j/vtv8KAJPGfgfVNa+ENh4PtbmzS+tv7P3ySMwiP2eaJ3wQpPIjOOOpGcU/4ueF/E2vXvhjU/CzaP9s0TUWuzHqckiRSAxMmMxqxz83tUH/C8vhJ/0Pmkf99t/hR/wvL4Sf8AQ+aR/wB9t/hQA/4deDvEFh401vxr4ruNIGq6pbQWgtNKV/s8UcRYhizgM7nd6DAHfs/xj4b8V2/jhPGngmTSJb2XT10++stTaRIpY1dnjdXQEhlLt1GCDUP/AAvL4Sf9D5pH/fbf4Uf8Ly+En/Q+aR/323+FAFTWPAvjPVNB0vU7zxHp9x4x0rU31Kzka3K2cYZSrWuB85i2nG85bIB9qdp3gXxF4k12/wBe+Ik+mK8+kTaRbadpbO8UEM3+ucyOAWduBjAACjk1Z/4Xl8JP+h80j/vtv8KP+F5fCT/ofNI/77b/AAoAzfCHhD4g6PJpehzjwW+j6c6L/ai2rm9uIE+6pjI2K5wAW3HHUAmuQ8BQ/FjxRc+JPHGn2Xg9Br+bBEv7i6jkt4LdpI1UKsZHJLMTnnIr0H/heXwk/wCh80j/AL7b/Cj/AIXl8JP+h80j/vtv8KAPL/C/w/8AFHjj4W+FvDMmoWujv4S1y50++uIGk3zWyI0TmElfvMJGAJ24znqMV6ZefDq5TxJrl1pbWNtpt34Sj0KzgLMGidGlILALgJiReQSeDxUn/C8vhJ/0Pmkf99t/hR/wvL4Sf9D5pH/fbf4UAY0nwfjT4ceD9EtLDw/BrmjXGmTXl8kG3zfs7o0u1wm8ltpxkDOecVNqvgXxZovjPW9b8HweF9StNekW4ubXWldWtrgKFMkborblYAZU45HFaf8AwvL4Sf8AQ+aR/wB9t/hR/wALy+En/Q+aR/323+FADL/4d3eq+LPB2q62uiahbaPY3MN9C1rtSWWVRho4ipUAEHqc1l658KbybSfiTp2jf2PYQ+KLe3isIo1MaQskZVjIFTAyTn5c1r/8Ly+En/Q+aR/323+FH/C8vhJ/0Pmkf99t/hQBl6X8KLvS9K8FQW17azXmk6uNU1m6lZt93KY2VyvBzyQADgBVHTpUEXw/8Z+GtW1i38JR+E77SNWvZL1JdXic3FhJKQXACqRKuckAleuD6nb/AOF5fCT/AKHzSP8Avtv8KP8AheXwk/6HzSP++2/woA77T4XtrC3t5Gjd44lRmjjEasQOSFH3R7dqnrzr/heXwk/6HzSP++2/wo/4Xl8JP+h80j/vtv8ACkB6LRXm1x8ePhFBC0r+OtMZVGSIw7t+AVSTXjXxj/aw0/8AsufS/hvDPJdSqUOp3MWxYh/ejQ8lvQsBj0NOwHEft1+NLXXPiPYeHNPmEkegwMs7r/z8SEFlB/2VCfiSO1fPP2i4/wCe8v8A32aLy5uLy7lu7qZ5p5nMkkjnLOxOSSe5zUVUIl+0XH/PeX/vs19BfsX+NfD/AIN1XxXq3irWorG1FhEE818tI3mH5UXqx9hXzxRQB9K/GT9qrXtbkn0vwDHJomncr9ukx9qlHqvaMfTJ9xXmn7P88918UVuLmaSeaS3mZ5JGLMxIGSSeSa81r0b9nb/kpMX/AF6y/wAhXDmX+6VPRnm5x/uNX/Cz6Zooor83PyIKKKKACiiigAooooAKK851b4lXU3iC50Pwj4dn124tSVnkEmyNCODzj145xWj4D8ep4i1W60TUdLm0jWLZdz20rZyBjODgeo7dDmuyWArxhzuOm+6vbvbc755ZioU/aSjolfdXS7tXvb5Ha0V55ffEO/vdfu9F8G+HJNdls2K3E5nEUSMDjG48HkHuM44zWj4H8cpr+q3eiajpk2kaxaDdJbSPuBHqrd+o/OlLA14w52vPdXS7tbinluJhTdSUdld6q6Xdq90vkdlRXmEHxWuLrWtR0Wx8MXN5qFvM0UEUMufMAJBZjtwgGB69at+G/iRPN4oj8NeJtAm0S/m4hzJvRyegzgdfUZFXLLcTFNuOyvur272vc0llGLim3HZX3V7d7XvY9Eorz7xN8QNT0/xyfCmk+G/7UuvKWRCLsRbgV3HqMcD3qx4R8fnVfFM3hjV9Fn0fVY0LiJ5BIrYGcZHsc+mKh4Cuoe0tpa+6vbva97EPLMSqftOXS3Nur272ve3yO5orgvEHxAuI/E0vhrwvoUuuanCMz4lEccXqCx44yPTnjrU3hDx3JqXiKTwzrujy6LrKIXWFpA6yADJ2sOvGT34B5oeBrqHPbS191e3e29hPLcSqftHHS191e3e17287Hb0V5tf/ABSNr4x1Lw1H4fuLu5tzsthBJua4fjjGPlGCSTntRp3xMvLbxJbaJ4u8Ny6G92wWCUzb0JJwMnGMZ4yDx3xV/wBm4m1+XpfdXt5K9zT+yMXy83L0vurtb3SvdnpNFFFcJ5oUUUUAFFFFABRRRQB8xftCf8lMu/8ArhD/AOgCvPa9C/aE/wCSmXf/AFwh/wDQBXntfpOXf7pT9F+R+vZT/uNH/CvyCiiiu09AKKKKACiiigAooooAKKKKACiiigAooooAKKKKACiiigAooooAKKKKACiiigAooooAKKKKACiiigAooooAKKKKACiiigAooooAKKKKACiiigAooooAKKKKACiiigAooooAKKKKACiiigAooooAKKKKACiiigAooooAKKKKACiiigAooooAKKKKACiiigAr0P4Df8jXef8AXi3/AKMSvPK9D+A3/I13n/Xi3/oxK9XJP9/pep5uc/7jV9D2qiiiv1Y/MAooooAKKKKACuB+Ov8AyJ0H/X8n/oD131Y3i/w9a+JtLTT7yaaGNZRKGiIzkAjHIPrXFmVCeIwtSlDdo7MvrQoYmFSeyZ5Z4bdvDHifSNT15DcWl7Yw/Z7lhkQgouMf7vT6c16n4yuoYPB+qXLSLsNo+1s8ElcDH1JFR6n4X03UfDFvoF15jQW8SRxS8eYuwABs4xnA9Ky9R8A2d/o1jpVxqt+8FmxKFiu4qf4ScdBXmUMHisHSqUacVJSV1rs3o0+66r7j0q+Lw2Lq06tSXK07PTdLZrt2f3lD4dwtF8JJ2YY82G5cfT5h/Sqvwe/5J7qn/Xab/wBFLXex6ZaxaJ/ZEKmO2EBgXB5C7cfnWf4Y8MWegaLcaVaz3EsU7szNIRuBZQpxgD0rSnl1WnUo22hBxfrZGU8fTqQrX3lJNel2eReCby9utFl8K6XuW51K6HnSAf6uEKNx/wA/1rftrC30v4zWGn2iBIYIERQO+Ijyfc9a7bwd4M0vwxLPNZyTzyzAKXmIJUegwB/kVLN4UsZPGCeJmuLgXSKFEYI2cLt9M/rXn4fJsRCjS59ZxlH5RTe333f/AADvr5vQnWq8mkZRfzk7f8N/w55wbG+n+LepWserSaXcysximC5LAgEKPqP5VreLvC86WEa+JPHMn2YyfuxNFkbsHpg+ma6/xZ4P0nxG8c9yJILuMYS4hOHx2B9ayrP4cacL2O61TU9Q1UxHKJcSZUf1qpZTVi6lNQ5lJtp8zSs+8V+hMc0pSUJ8/K4pJrlTenZs5n40xLBoPhuFZfNWOJlEmMbwEjGce9X/ABV4d8XW3hy/uLzxc11bxwM0kPk43rjkZrrfGXhOx8UR2sd5cXEAtixTySozux1yD6VrazYRappVzp0zukdxGY2ZMZAPpmumeUSqVq85XtJJRs2to21s/wAznhmsadGjCO6bcrpPd30uvyOU+Cv/ACI0X/XeT+dYl/8A8l2tv+ua/wDos13nhXQ7bw7pC6baSzSxK7PulI3ZP0AqpN4UsZfF6eJmuLgXSKFEYK7Pu49M/rWksBWeEw9K2sHFv5bmccdRWKr1L6TUkvnsdBRRRXunihRRRQAUUUUAFFFFAHzz8VP+R/1X/fT/ANFrXMV0/wAVP+R/1X/fT/0WtcxX5BmP+91f8UvzZ+rYD/daX+FfkFFFFcZ1hRRWh4d0bU/EOt2ui6NZy3l/dyCOGGMZLH/DuT2FAGfRX2b8Mv2R9Dt9Niu/H2pXN5fuMvZ2UmyGL2L43MfcYH1616CP2afhABj/AIR2Y/8Ab5L/AI0rjsfnj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r/ALM/wgZSv/CPTrnuL2TI/WvLvix+yRbJYS6j8O9SnNxGCx029YMJB6JJxg+zZz6ii4WPkOip9Qs7rT76exvreS2ureQxzRSLtZGBwQR2NQUxBRRRQAV6N+zt/wAlJi/69Zf5CvOa9G/Z2/5KTF/16y/yFcWZf7pU9Gedm/8AuNX/AAs+maKKK/Nj8iCiiigAooooAKjuFkaCRYm2yFSFPoccVJRQCZ47+zZPbWtprWk3W2HVku90qPw7KFxj3wwb8662TXPDV549uNF0/ThPry2rM9/FDGViG3G1pM7s8gdO4FP8U/DXwr4iv21C7tJIbp/9ZJbybC59SOhPvWl4P8H6F4UhkTSLUo8uPMldtzvjsSe3tXrYnE4erKVe75pLbon631XlY9zF4zCV5zxCcueS+Honp1vqvKx478GtI1m8XVrGw8VzaHeQ3P7+1ECsz443fNzwQR7fjXV+FtDsrT4ri4u/GT6trkULLNB9m2krsxyy/LwMV0/ir4c+GPEWoHUbu2lgvG+/NbyFC/uexPvV7wd4L0Dwosh0m0KzSgCSaRi7sPTJ6D6VtiMxp1VOabTkrW5Y/wDpW7X4nTi83pVozqRk05K1uWPzvLdr8Tzj4M32n23xK8V21xNFFczzt5O84LgSNkD8xxUnxlli1H4l+D7DTZEkv4bgGUxnJQGRCucem1jVPwF4PsfEHinxfba9psxh+1b4JCrIwO9+Vb6V6J4Q+Hnhnwxem+0+1kku8ELNO+9lB647Ct8TXoUMS6t25KKVumsbb3/Q6MXisNhsY6925qKVrK2sbb328rHnvim01K9/aFW30nU/7Mu2tAUuPKWTaBEcjaeORxT/AA6tz4a+OC2WtXEevajqUIAvh8rwgqeNg4HCAfTpXe+Jvh14b8Ray+r6jHd/anRULRTlBgDA4FTeFfAPhnw1em+02yY3ZBAmmkMjKD1xnpWLzGj7FR1vyctrLf8AxXvbyMHmuH+rqGt+TltyrfvzXvby2PJvh5pesT+OvE+mxeJ5dD1L7SWdRErtcDe+SC3pkHjruzXSxeH4Lf4o6RJrHjqTUNcgAMVv9lwzR/MSpZeBxu612fi7wD4b8T3QvNQtXS7AA8+ByjkDpn1p3g/wH4d8LXD3Wm2rtdOu0zzOXfHcD0oq5lTqJzTabVrcse1vi3sFfN6VWMqik1JxtZRjva3xb28tzz/wjfafZftCeIlvpYonnR44GkIA35jOAexIB/Kpf2kp7W9tdE0m0KT6o92THHGcuFIxj2yxX8qg0nwxa698ZfFltrWmyS2MsDFJGQqAweLBVux69Peu38LfDTwr4e1NdSs7Waa6j5jeeTf5Z9QPX3rarXoUK8Kzb5oxWnR6d76eehtWxOGw2Ip4iTfNGEdLaP3e99PPQ6+BXWCNZG3OFAY+pxzUlFFfOHyYUUUUAFFFFABRRRQB8xftCf8AJTLv/rhD/wCgCvPa9C/aE/5KZd/9cIf/AEAV57X6Tl3+6U/Rfkfr2U/7jR/wr8gooortPQCiiigAooooAKKKKACiiigAooooAKKKKACiiigAooooAKKKKACiiigAooooAKKKKACiiigAooooAKKKKACiiigAooooAKKKKACiiigAooooAKKKKACiiigAooooAKKKKACiiigAooooAKKKKACiiigAooooAKKKKACiiigAooooAKKKKACiiigAooooAK9D+A3/ACNd5/14t/6MSvPK9D+A3/I13n/Xi3/oxK9XJP8Af6XqebnP+41fQ9qooor9WPzAKKKKACiiigAooooAKKKKACiiigAooooAKKKKACiiigAooooAKKKKACiiigAooooAKKKKAPBfHel6lrPxQv8ATtJsLm/vJpUWOC3iLux2L0A5r374Ofsmzytb6t8SLowx8ONKtZAWP+zLIMgD1C8+4rzTTfit4h+F3xX1m80eGzube4eMXNvcQqfMAjXGHxvXv0OPUGvrb4P/AB28EfEaGK2guxpWtHh9Ou2CsT/0zbo4+nPqBX4/mX+91f8AFL82fq+X/wC60v8ACvyPl79sjwhBo/xQ0/TvDHh9rbTYdFgVY7S2OwHzJc5IHJ6ZJ5rxL+x9X/6Bd9/4Dv8A4V9jftQfHbxr8NviPB4f8Pw6Q9nJp0VyxurdnfezyKeQ44wo7V5Z/wANa/Er/oHeG/8AwEf/AOLrjR1nhh0jVgCTpd8AOp+zt/hX1v8AsB+CrSPRdV8d3Vur3cs5sbN2HMaKAZCvpksBn2x615teftW/Ee6s5rWTT/DoSaNo2K2j5wRg4+eveP2FNRt7r4JmyjYedZalOko7/Nhwf1/Sh7Ae+UUUVIzmvGPj3wl4Rngt/EGsx2lxOpeOBIpJpSo6tsjVmC+5GKffeOPCNl4Xg8Tz6/Zf2RcY8i5jfzBMT0VAuSzcH5QCeDxXI/E/xLouleJvsC69Y+Dtde1WQazf6bHLHc2+WBgSRiMsrYYqenocmvOPDWstoHwp8BxyJZaTbzatdrJ4hvrLzlt8FytxGrgCMzZO0nAAOKYHuWk+PfCGq+HdQ8QWGuW8unaajPfSFWVrYKu4+YjAOvAzgjkVX8OfErwL4i1KPTdI8SWk95KCYoXDxNLjrsDgbuOcDNeDW1/DqFt8d7i319tdSbw6ji+NusAnxayDcqqACBjbuA5x1NXYtbh1jxB8O1h8baZ4vez1GBhpGn2axSW58pl89pFJO2ME5BwDnnoKLAe2eIviT4H8Pa0ujax4htrW9+XehR2WLd08x1UrHn/bI9al8VfEHwb4XuVtdc12C1uHt1uY4QjySSRsxUMioCW5B6A9M9K8LSVLC6+IHh3xR8QbXw41/rF7JNY3elRyvd20xIieNm+aQFMKAM4K4rpNO1Lw14J+L2hR65rCRWsPga3gt72/jMZbFw+N2R8jEdjj0oA9YtPG3hS78OWviK11y0m0u6njt4bhCSplkcIsZGMq24gYIBB64q8mvaQ/iObw6t9GdVgtVu5bbB3LCW2h+mMZGOtfOd7dWK+A/Evii2H2Pw1e+P7C9spZF8uNoVuIBJMoPRGZXbPpW1ZfEjwGv7Ruta03izSRp0vheG2juftA8tpROxKA+uOaLAezW3jHwzcw6RNBq8Lx6zM8OnMFb/SHTduUcdtrdcdKj1Lxx4U0/UNT0+71qBLvSoEuL6FVZ2gjc4UsFB65HHXmvnSXWLnSfhn8HNW0u0bULtdWvvscCc+bK/nrGPpuZcn0zXcfB3ww/hf46a7aXt099ql34dt7zU7pySZ7mSdi5GeijhVHYKKAPQNC+K3w/wBc1WPS9K8RRXV5JJ5axLbyg7sZwSUwDj1rpvD+saZr+kxaro92l3ZSs6xzICAxRyjdeeGUj8K8/wDgyq/258TflHHiqXHH/Trb1434E8VTaF8NLN/DvxJnfxFFfziDwsIIZllLXkgMe3Z5g3KS27dxnPSgD6wnmiggeeeRIoo1LO7thVUckknoK5bwz8SPBHiTWTo+i+ILe7vcMyII3QSgdTGzKFkHuhNUfjrp+r6x8GPEun6RDI+oz6cwSKPlmPBZR6kgEe9Y+m+Mfhx4juPCul6LbjU9QiYPZQWkfz6UViILzDK+WAMqQc5Jxg0gOj1H4neA9P8AEDaDeeJbSK+SQRSAhzHG56I8oGxG/wBlmB5FaHi/xn4Y8JRQSeINXhszcEiCMK0ksuOpWNAWIHGSBgZGa8P0XxF4W0n4E694G10onindfW9zpcsWbm8uZJZDG6rjMm7chDdgPaori31zwt8Q/D934k8VL4ZZvCFnZR6ndWaXEJuIwPPi3vwjk/N/tAGnYD3pfFnhx/CT+LI9Ytn0OOFp3vEbcioOpOOcjoRjIPGKzvCHxG8F+LtUk0zw7r0N/eRwG4aJY5FIjDBS3zKOMso/GvEvGuq+HPDP7Pmu6fa+Kk1eXxZq0q2k8lv9ljd5HjWYoMY8pQGfcPlJb3rp/CvizwXdfH/RrfRfEOl3if8ACKS2KNbygiSYXELBBjqxVGOPQGiwHps3jzwhD4PPi+XXrVNCDFftjbgm4OUIxjOdwI6VpRa7pMuv/wBgx30bal9jW++zgHd5DMUV+mMFlI/Cvjq207VPFH7Nus3WoLJb+H/DEV0bOE8fbb17hiZj/sxo21f9p29K9pv7TxDd/tFQp4d1i00uceB7UySXFn9oDL9rm4A3Lg570WA9TTxd4abTtW1L+2LVbPR7mS11CZ22rbypjejE9xkdPWqfhn4geD/EkF7No2tw3AsYzLco0bxSRx4zvKOobbx94DBr53uNP12X4b+LWa881tP+Jklzq9xBablMKFd8nk5OVDlH25PC+1dlp66Vr3ia/wDEEPxHh8U6hZ+G7yEpZackcQhdcgSSJwDuAKqTnrgdaLAewXHjDw1B4ZtPEs2rwJpF40S290Q22QyMFTHGeSQOlXIdc0mbU9Q02O+iN3pqI95GSR5Kuu5SxPGCBmvmDV7HxXH+zT4OurvX7CfRzc6Xss008pKoM67cy7znH+7zXV67b6x4i+P3jLwLpsMsVjqkGnyazfqceTaJD80an+/ISE9l3H3AB7FH468IyeEj4sTXrQ6JuKi8ydjMG27V4yxzwAASe2am8HeMPDfi+1muPDuqR3qwMEmTY0ckRPI3I4DLntkc183abb3Nl8IvAupQX39l6PpXim8a7uRaieO0G+ZYpXQ8bFPGT93cD2r1T4SxaXqXxF1jxJa+O4vFN82nQ2l09rYLDAFDsyZdPlaQZPGcgEdsUAetUUUUgPjL9vjwRZabruk+NdPt1hfU91vfbejyqAUfHqVyD/uj3r5e8t/7jflX2x+3vrEOn+F/CtvhHuf7UN0kbd1jXnPtlgK8z/4at1X/AKJ74X/74aqQj5zKMBkqwH0ptfRw/at1PPzfDvwuy9xsanf8NWXn/RNfC3/fJ/wpgfN9ejfs7f8AJSYv+vWX+Qr0r/hqy8/6Jr4W/wC+T/hWN4T8dSfEP45wa9Lo1jpDDTXg+z2g+T5f4vqc1w5l/ulT0Z5ub/7jV/ws9oooor83PyIKKKKACiiigAooooAKKKKACiiigAooooAKKKKACiiigAooooAKKKKACiiigAooooAKKKKAPmL9oT/kpl3/ANcIf/QBXntehftCf8lMu/8ArhD/AOgCvPa/Scu/3Sn6L8j9eyn/AHGj/hX5BRRRXaegFFFFABRRRQAUUUUAFFFFABRRRQAUUUUAFFFFABRRRQAUUUUAFFFFABRRRQAUUUUAFFFFABRRRQAUUUUAFFFFABRRRQAUUUUAFFFFABRRRQAUUUUAFFFFABRRRQAUUUUAFFFFABRRRQAUUUUAFFFFABRRRQAUUUUAFFFFABRRRQAUUUUAFFFFABRRRQAVqeGte1Hw9eyXmmuiSyRmNi6BhtJB7+4FZdFXTqTpyU4OzRNSnGpFxmrpnaf8LO8Wf8/Nt/34Wj/hZ3iz/n5tv+/C1xdFdv8Aa2O/5+y+9nH/AGXg/wDn1H7kdp/ws7xZ/wA/Nt/34Wj/AIWd4s/5+bb/AL8LXF0Uf2tjv+fsvvYf2Xg/+fUfuR2n/CzvFn/Pzbf9+Fo/4Wd4s/5+bb/vwtcXRR/a2O/5+y+9h/ZeD/59R+5Haf8ACzvFn/Pzbf8AfhaP+FneLP8An5tv+/C1xdFH9rY7/n7L72H9l4P/AJ9R+5Haf8LO8Wf8/Nt/34Wj/hZ3iz/n5tv+/C1xdFH9rY7/AJ+y+9h/ZeD/AOfUfuR2n/CzvFn/AD823/fhaP8AhZ3iz/n5tv8AvwtcXRR/a2O/5+y+9h/ZeD/59R+5Haf8LO8Wf8/Nt/34Wj/hZ3iz/n5tv+/C1xdFH9rY7/n7L72H9l4P/n1H7kdp/wALO8Wf8/Nt/wB+Fo/4Wd4s/wCfm2/78LXF0Uf2tjv+fsvvYf2Xg/8An1H7kdp/ws7xZ/z823/fhaP+FneLP+fm2/78LXF0Uf2tjv8An7L72H9l4P8A59R+5Haf8LO8Wf8APzbf9+Fo/wCFneLP+fm2/wC/C1xdFH9rY7/n7L72H9l4P/n1H7kdp/ws7xZ/z823/fhaP+FneLP+fm2/78LXF0Uf2tjv+fsvvYf2Xg/+fUfuR2n/AAs7xZ/z823/AH4Wj/hZ3iz/AJ+bb/vwtcXRR/a2O/5+y+9h/ZeD/wCfUfuR2n/CzvFn/Pzbf9+Fo/4Wd4s/5+bb/vwtcXRR/a2O/wCfsvvYf2Xg/wDn1H7kdp/ws7xZ/wA/Nt/34Wj/AIWd4s/5+bb/AL8LXF0Uf2tjv+fsvvYf2Xg/+fUfuRc1nUrrV9Tm1G9ZWuJiC5VcDgAdPoKqxu8ciyRsyOpBVlOCCO4ptFcM5SnJyk7tnbGKhFRirJGv4p8S674ou7a78Qancalc21strHNO25/LUsQC3VsFjyeayKKKkYV67+zF8Wn+GHjB11DfJ4f1LEd9GoyYiPuyqPUdx3BPfFeRUUDP1h8P6zpXiDSLfVtFv7e/sbhd0U8L7lYf0PseRV+vyt8J+MfFXhOYy+G9f1DS2Y5YW8xVWPuvQ/iK7Ffj/wDF8AD/AITa+49Y4z/7LU2C5+j8sccq7ZI0cZBwwyM0SRpJGY5EV0YYKsMgj6V+cH/DQHxf/wCh2vf+/UX/AMTR/wANAfF//odr3/v1F/8AE0WC5+kIAAwAAPQUV+b3/DQHxf8A+h2vf+/UX/xNH/DQHxf/AOh2vf8Av1F/8TRYLn6PPDFI6SPEjOn3GKglfp6Vz8nhWKT4iv4vkug4fSF0w2jRAqQJWk37s/7WMY7da+Af+GgPi/8A9Dte/wDfqL/4mj/hoD4v/wDQ7Xv/AH6i/wDiaLBc/SAAABQAAOgFLivze/4aA+L/AP0O17/36i/+Jo/4aA+L/wD0O17/AN+ov/iaLBc/SGivze/4aA+L/wD0O17/AN+ov/iaP+GgPi//ANDte/8AfqL/AOJosFz9IaK/N7/hoD4v/wDQ7Xv/AH6i/wDiaP8AhoD4v/8AQ7Xv/fqL/wCJosFz9IaakUaM7JGis5yxC4LH39a/OD/hoD4v/wDQ7Xv/AH6i/wDiaP8AhoD4v/8AQ7Xv/fqL/wCJosFz9HjFE0qzNGhkUEK5UZAPoaWWOOVDHLGsiHqrDINfnB/w0B8X/wDodr3/AL9Rf/E0f8NAfF//AKHa9/79Rf8AxNFgufoPqvhux1HxPoviCZ5ludHE4t0QgI3mqFbcMegGMYqPxL4V0/X9a0DVryS4SfQ7tru2EbAKzshQhsjkYY9MV+fn/DQHxf8A+h2vf+/UX/xNH/DQHxf/AOh2vf8Av1F/8TRYLn6Q0V+b3/DQHxf/AOh2vf8Av1F/8TR/w0B8X/8Aodr3/v1F/wDE0WC5+kNNijjiBEcaICSxCrjJPU1+cH/DQHxf/wCh2vf+/UX/AMTR/wANAfF//odr3/v1F/8AE0WC5+kNFfm9/wANAfF//odr3/v1F/8AE0f8NAfF/wD6Ha9/79Rf/E0WC5+kNNijjiQRxRrGg6KowBX5wf8ADQHxf/6Ha9/79Rf/ABNH/DQHxf8A+h2vf+/UX/xNFgufpDWN4z8U6D4P0KbW/EepQWFlEOXkPLt2VR1Zj2Ar89n+P3xedCp8bXwB9I4wfz21xHibxP4i8TXQuvEGtX+pzD7rXMzPt+gPA/CiwXOs+P8A8Srr4n+PptaZXh06Bfs+nW7dY4gScn/aYnJ/Adq88ooqgCiiigQVZ06/vtNuRdade3NnOAVEsErRtg9RkHNVqKTSasxNKSszc/4TDxd/0NOuf+DCX/4qj/hMPF3/AENOuf8Agwl/+KrDorP2FL+VfcZfVaP8i+5G5/wmHi7/AKGnXP8AwYS//FUf8Jh4u/6GnXP/AAYS/wDxVYdFHsKX8q+4PqtH+Rfcjc/4TDxd/wBDTrn/AIMJf/iqP+Ew8Xf9DTrn/gwl/wDiqw6KPYUv5V9wfVaP8i+5G5/wmHi7/oadc/8ABhL/APFUf8Jh4u/6GnXP/BhL/wDFVh0Uewpfyr7g+q0f5F9yNz/hMPF3/Q065/4MJf8A4qj/AITDxd/0NOuf+DCX/wCKrDoo9hS/lX3B9Vo/yL7kbn/CYeLv+hp1z/wYS/8AxVH/AAmHi7/oadc/8GEv/wAVWHRR7Cl/KvuD6rR/kX3I3P8AhMPF3/Q065/4MJf/AIqj/hMPF3/Q065/4MJf/iqw6KPYUv5V9wfVaP8AIvuRuf8ACYeLv+hp1z/wYS//ABVH/CYeLv8Aoadc/wDBhL/8VWHRR7Cl/KvuD6rR/kX3I3P+Ew8Xf9DTrn/gwl/+Ko/4TDxd/wBDTrn/AIMJf/iqw6KPYUv5V9wfVaP8i+5G5/wmHi7/AKGnXP8AwYS//FUf8Jh4u/6GnXP/AAYS/wDxVYdFHsKX8q+4PqtH+Rfcjc/4TDxd/wBDTrn/AIMJf/iqP+Ew8Xf9DTrn/gwl/wDiqw6KPYUv5V9wfVaP8i+5G5/wmHi7/oadc/8ABhL/APFUf8Jh4u/6GnXP/BhL/wDFVh0Uewpfyr7g+q0f5F9yNz/hMPF3/Q065/4MJf8A4qj/AITDxd/0NOuf+DCX/wCKrDoo9hS/lX3B9Vo/yL7kbn/CYeLv+hp1z/wYS/8AxVH/AAmHi7/oadc/8GEv/wAVWHRR7Cl/KvuD6rR/kX3IsajfX2o3RutQvLi8nIAMs8pkcgdOTzVeiitEklZGqSirIKKKKYw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Z">
            <a:extLst>
              <a:ext uri="{FF2B5EF4-FFF2-40B4-BE49-F238E27FC236}">
                <a16:creationId xmlns:a16="http://schemas.microsoft.com/office/drawing/2014/main" id="{E92EB74C-E740-42C6-925E-996A90F84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MFBX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aoooqyQ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uy+EmiaZrviC5tdVtftEKWjSKvmMuG3qM5Ug9Ca6MLhpYmtGjDd9zDE4iOGpSqy2RxtFfQX/AArrwb/0B/8AyZm/+Ko/4V14N/6A/wD5Mzf/ABVfQf6pY3+aP3v/ACPC/wBacJ/LL7l/mfPtFfQX/CuvBv8A0B//ACZm/wDiqP8AhXXg3/oD/wDkzN/8VR/qljf5o/e/8g/1pwn8svuX+Z8+0V9Bf8K68G/9Af8A8mZv/iqP+FdeDf8AoD/+TM3/AMVR/qljf5o/e/8AIP8AWnCfyy+5f5nz7RX0F/wrrwb/ANAf/wAmZv8A4qj/AIV14N/6A/8A5Mzf/FUf6pY3+aP3v/IP9acJ/LL7l/mfPtFfQX/CuvBv/QH/APJmb/4qj/hXXg3/AKA//kzN/wDFUf6pY3+aP3v/ACD/AFpwn8svuX+Z8+0V9Bf8K68G/wDQH/8AJmb/AOKo/wCFdeDf+gP/AOTM3/xVH+qWN/mj97/yD/WnCfyy+5f5nz7RX0F/wrrwb/0B/wDyZm/+Ko/4V14N/wCgP/5Mzf8AxVH+qWN/mj97/wAg/wBacJ/LL7l/mfPtFfQX/CuvBv8A0B//ACZm/wDiqP8AhXXg3/oD/wDkzN/8VR/qljf5o/e/8g/1pwn8svuX+Z8+0V9Bf8K68G/9Af8A8mZv/iqP+FdeDf8AoD/+TM3/AMVR/qljf5o/e/8AIP8AWnCfyy+5f5nz7RX0F/wrrwb/ANAf/wAmZv8A4qj/AIV14N/6A/8A5Mzf/FUf6pY3+aP3v/IP9acJ/LL7l/mfPtFfQX/CuvBv/QH/APJmb/4qj/hXXg3/AKA//kzN/wDFUf6pY3+aP3v/ACD/AFpwn8svuX+Z8+0V9Bf8K68G/wDQH/8AJmb/AOKo/wCFdeDf+gP/AOTM3/xVH+qWN/mj97/yD/WnCfyy+5f5nz7RX0F/wrrwb/0B/wDyZm/+Ko/4V14N/wCgP/5Mzf8AxVH+qWN/mj97/wAg/wBacJ/LL7l/mfPtFfQX/CuvBv8A0B//ACZm/wDiqP8AhXXg3/oD/wDkzN/8VR/qljf5o/e/8g/1pwn8svuX+Z8+0Vu+P9PtNL8X39hYw+TbRMoRNxbGUU9SSepNYVfOVqTo1JU5bptfcfQUaqq041I7NJ/eFFFFZGgUUVLa2891cx21tDJNPKwSONFLMzHoAB1NAEVFfTHwz/ZK8Qa1psOpeMNXGgiUbhZRxCWdR23nO1T7ckd/SvQR+x34Lxz4o10n/di/+JpX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n/hjvwX/wBDRr35Rf8AxNH/AAx34L/6GjXvyi/+JouFj4mor7Z/4Y78F/8AQ0a9+UX/AMTR/wAMd+C/+ho178ov/iaLhY+JqK+2f+GO/Bf/AENGvflF/wDE0f8ADHfgv/oaNe/KL/4mi4WPiaivth/2O/BpU7PFOuq3YlYiP/Qa8u+K/wCyv4q8L6dNq3hi+XxHZwgtJAsRS6VfULyHHrg59jRcLHzxRSsrKxVlKsDggjBBpKYgooooAKKKt6Vpuoatdiz02znu7gqWEcKFmwOpwKTkoq7FKSiryehUoro/+EF8Zf8AQs6r/wCAzf4Uf8IL4y/6FnVf/AZv8Kx+s0f5196MPrmH/wCfi+9HOUV0f/CC+Mv+hZ1X/wABm/wo/wCEF8Zf9Czqv/gM3+FH1mj/ADr70H1zD/8APxfejnKK6P8A4QXxl/0LOq/+Azf4Uf8ACC+Mv+hZ1X/wGb/Cj6zR/nX3oPrmH/5+L70c5RXR/wDCC+Mv+hZ1X/wGb/Cj/hBfGX/Qs6r/AOAzf4UfWaP86+9B9cw//PxfejnKK6P/AIQXxl/0LOq/+Azf4Uf8IL4y/wChZ1X/AMBm/wAKPrNH+dfeg+uYf/n4vvRzlFdH/wAIL4y/6FnVf/AZv8KP+EF8Zf8AQs6r/wCAzf4UfWaP86+9B9cw/wDz8X3o5yiuj/4QXxl/0LOq/wDgM3+FH/CC+Mv+hZ1X/wABm/wo+s0f5196D65h/wDn4vvRzlFdH/wgvjL/AKFnVf8AwGb/AAo/4QXxl/0LOq/+Azf4UfWaP86+9B9cw/8Az8X3o5yiuj/4QXxl/wBCzqv/AIDN/hR/wgvjL/oWdV/8Bm/wo+s0f5196D65h/8An4vvRzlFdH/wgvjL/oWdV/8AAZv8KP8AhBfGX/Qs6r/4DN/hR9Zo/wA6+9B9cw//AD8X3o5yiuj/AOEF8Zf9Czqv/gM3+FH/AAgvjL/oWdV/8Bm/wo+s0f5196D65h/+fi+9HOUV0f8AwgvjL/oWdV/8Bm/wo/4QXxl/0LOq/wDgM3+FH1mj/OvvQfXMP/z8X3o5yiuj/wCEF8Zf9Czqv/gM3+FH/CC+Mv8AoWdV/wDAZv8ACj6zR/nX3oPrmH/5+L70c5RXR/8ACC+Mv+hZ1X/wGb/Cj/hBfGX/AELOq/8AgM3+FH1mj/OvvQfXMP8A8/F96Ocoq1qunX+lXjWepWc1pcKATFKhVgD04NVa2TTV0bxkpK6egUUUUxhRRRQAUUUUAFFFFABRRRQAUUUUAFFFFABRRRQAUUUUAFFFFABRRRQAUUUUAFFFFABRRRQAUUUUAFFFFABRRRQAUUUUAFFFFABRRRQAUUUUAFFFFABRRRQAUUUUAFFFFABRRRQAUUUUAFFFFABRRRQAUUUUAFFFFABRRRQAUUUUAFFFFABRRRQAUUUUAFeh/Ab/AJGu8/68W/8ARiV55XofwG/5Gu8/68W/9GJXq5J/v9L1PNzn/cavoe1UUUV+rH5gFFFFABRRRQAUUUUAFFFFABRRRQAUUUUAFFFFABRRRQAUUUUAFFFFABRRRQAUUUUAFFFFAHzz8VP+R/1X/fT/ANFrXMV77pvjL4V+HPEHiC08eeAZfEd9JerJBcKV/dxeTGNnLDuGP41p/wDC0/2c/wDojFx+af8AxdfkGY/73V/xS/Nn6vgP91pf4V+SPm+ivpD/AIWn+zn/ANEYuPzT/wCLo/4Wn+zn/wBEYuPzT/4uuM6z5vr6t/YM+HtlfXGofEDU7dZns5fsmnBxkJJtzJJ9QGAHpk1zl98T/wBnmWynjt/g5cRTPGyxvlPlYjg/f7Gvb/2GLi3l+BcUMJHmQ6lcLMO+4kEfoRSewHu9FFFSMKKK8z/aamuIfhJfeXLNDZyXVtFqMkWQyWjSqJjkcgbSc+2aAO70zXtD1Q3H9m6zp179m/1/2e6STyv97aTt/GoE8VeF3cIniTR2ZjgAX0ZJP/fVeWeK9H8MaJ8Rfh3F4I0/TbW5vbmW3uorCNAlxp/kMZPNC8Oo+UgtnnFSaF4J8Gr+0Br9mPCuiC2g0KxmhiFjHsjkMs2XUYwG4HI9BTA9gF5Zslw63UBW2JWciQYiIGSG/u4BB57Gqtxruh21qLu41nTobcxecJZLlFTy8435JxtycZ6V83eJbrVItX8bQarG0Xw+l8Z7fENzaMxuRGbW3GxlA4gJ2byMnBIrvNf0jwfqXx78M2OoWWk3Wmx+FpmsIJlRoCRMm3Yp+VsKTjrxzQB62mqaa+nR6kuo2jWMgBS5EymJgTgYbODk8VadlRC7sFVRkknAAr5c8WQWdl4G+Kel+Fmgi0G28R6cNPCHdBDOTAZ1QZ+6Jc5A4zkV6LN4p8Y6Z4kTwn4n1Dw3rUer6VezQzaVC8MtsYUBPmKzuCjbsA8cg9aLAemXPiDQbWOGS51zTIEnTzIWku0USL/eUk8j3FPtdc0W6i8611fT54/MEW+O5RhvPRcg9T6da8G1LQtE1D9jSx1S+0ixur608Kx/Z7mW3V5IflB+ViMrz6Vv/F/QbHQ/AHhiLwrYaRotxP4i01w62irF5vOHkVNu78x9aAPaqranqFhpdm95qV9bWVsn3priVY0X6sxAFed+CfF3ipPibN4F8T3Ohas7aWNRhvdJieLyhvKGOVGd8Z6g5Hfiq3xAs9J1X46+FNN8UxW9xpA0m8ns7e7AMEl6rxjlW4ZhGXIB9z2pAenWl9Y3dit/a3lvPaMu9Z4pVaMr6hgcY96h0fWdI1mKSXR9VsdRjjba7WtwkoVvQlScGvEfiDY+C9N8PXuk+Grry9Dm8WWEfiW1hJW0tY3A3opACqrHy94UkDJzitjWtM0Hw/8AGjwkngmysbG8udPvl1GDT0VFe2SMGJpFXjiTAUnrkimB6qda0YauNHOrWA1IjcLM3CecRjOdmd3TnpS6nrGkaW6LqWqWNk0gJQXFwkZYDrjcRmvl7wd4b1jxF8LbPU9ngKx1FrwXM+uXNy6ajBeCfLb3xw275NucYIFei+KtM0Lxj+0Zp1hrFrp+qWGh+HZWvVuArxRzzSqI1IP8RCsR7A0WA9eTVdLktYbpNSs2t53EcMonUpI5OAqnOCSeMCpmurVboWrXEK3BjMgiLjeUBwWx1xkjn3r5av7+w0X9njwTqEhCWWm+NoZpBGM7I47yRiAB/sjgV0vgiz1uX49xeKPEcki6jr3hS9uVszwtjbieAQwAeoX5mP8AeY/UgHvf9p6b/Z39o/2hafYuv2jzl8rrj72cdeKbq+r6To8KT6vqllp0TtsR7q4WJWb0BYjJ9q+U2vPF/wDwx5Dbf2HpX9heTgXn9oN5+37WefK8vHXjG7pzXa+JrXWdb/aG8TafcaZ4X1NLbS7X+zbfxAz+WsDqfNeFQCCS+QzdeAKLAe+ve2aG3DXcCm5OIAZAPNOM/L/e454pJL6yikmikvLdHhj82VWlAMaf3mHZeDyeOK+bp9O1/wAP2PwrsbS70bXby38SXwsVt71jbLH5cmIfNwxwnzL0ONoFaOrz69ceM/inJ4h06ysLz/hA2AitLozpt2zYO4ovPXjFAHv0mo6fHbQ3Ml9apBOyrDI0qhZC33Qpzgk9sdai1XW9G0mSGPVNWsLB5zthW5uUjMh9FDEZ/Cvk2e41TxZ8PvAGvHzrXw9oeqaRp1hEcqby58xBPOR/cXGxfcOa7G40vWPE3xP+ItvqWk+D9RlhuEto116RxJb2ZiBjMIAIVTksWH8WaLAfSFFcj8GrG80z4X+H9Pv9YtdZnt7QR/brWXzIpkBOwq38Q27Rn2rrqQBRRRQB8Nftw/Duy8L+MbPxXpEPk2muF/tMSjCpcLgkj/eBzj1B9a+dK+3v29buxt/BvhdLyMTf8TcSGPu0aod4/HIFeY/8LT/Zz/6Ixcfmn/xdUhHzfXsf7Mfws0f4qXviLS9UvLmymtLOOW1uIcHY5Yj5lP3h7cfWut/4Wn+zn/0Ri4/NP/i69j/Zc8XfDHxJrusw+AvAsnhu5htka5lYr+9QtgLwx6HmhsD5V+LfwV8cfDeaWbVLD7bpIbCalZgvCR23cZQ+zcZ6E9aZ+zt/yUmL/r1l/kK/QL4keMvB/g7w/NeeMNRtLezkUp9nlAke4z/CsfJfP0x68V8ZeGdf8G+Ivjx9v8E+GG0DTzaTbozLnzW/v7OkY/2RXFmL/wBkqejPOzj/AHGr/hZ7JRRRX5ufkIUUUUAFFFFABRRRQAUUUUAFFFFABRRRQAUUUUAFFFFABRRRQAUUUUAFFFFABRRRQAUUUUAfMX7Qn/JTLv8A64Q/+gCvPa9C/aE/5KZd/wDXCH/0AV57X6Tl3+6U/Rfkfr2U/wC40f8ACvyCiiiu09AKKKKACiiigAooooAKKKKACiiigAooooAKKKKACiiigAooooAKKKKACiiigAooooAKKKKACiiigAooooAKKKKACiiigAooooAKKKKACiiigAooooAKKKKACiiigAooooAKKKKACiiigAooooAKKKKACiiigAooooAKKKKACiiigAooooAKKKKACiiigAr0P4Df8jXef9eLf+jErzyvQ/gN/wAjXef9eLf+jEr1ck/3+l6nm5z/ALjV9D2qiiiv1Y/MAooooAKKKKACsnxV4gsfDempf36TvE0oiAiUE5IJ7kehrWrgfjr/AMidB/1/J/6A9cWY154fCzqw3SOzL6Ea+JhTns2dHqfifS9O8OW+u3TSLb3EaSRIAPMbcAQAM4zg881astXhutC/tj7PcwQeUZQkqgOVAznAJ6/WvJfC7LrnivR9P8SkxW9rZQixtm+5L8i7Sf8AeHPv0r1jxUyxeF9UbgBbOU/+OGuLA4+rioTrbRirW63S1b7eSOzGYGnhpwo7yk736Wb0S7+bOXX4p+H2XctnqzL6iBcf+hV0PhzxNp+vaPPqlnHcLBAzKwlUBsqoY4AJ7GuV+G8QX4T3bFR86XLA49iP6VD8Hv8Aknuqf9dpv/RS1zYTHYtzpe0kmpxctrW/E6MVgsKoVfZxacJKO97/AIHYeEvEun+JrSa50+O4RIZPLbzlCnOM8YJqrb+NNFuPFH/CPW5nlugxQyKg8vcBkjOc8dOnWvNfAmuyaR4LvrexUvqV9eCC1QddxUAt+GfzxU/h7RxoXxY07TvMMkixBpXJ+87Rkt+GTWFPOq86dDlteTSk/VuyXnZX/wCHN55PRhUrc17JNxXold+l9D0rxV4r0jw4i/bpXed+Y7eJd0jD1x0A+tZuifEDRdQv0sbiG802eT/Vi6j2hz6Ag/zxXDzXOqS/FvULiz0yPUrq3ZhFDK+0KoAAI/z3rQ8aWfjPxNawRTeGIraSCTekscwLDjp1+n5U5Ztipuc6S0i2lHlbvbvLoyY5XhoKEKj1kruXMla/93qjufF3irTfDCWz6hHcuLgsE8lA33cZzkj1Famr30OmaZcahcK5ht4zI4QZYgeleW/Gz7R/Yfhz7WMXHlv5o9H2x5/XNXPFPiLxfc+Hb+3vPCRtreSBlkm83OxccmuipnEqdavCSfupONk3vG+tvPuYU8qjUo0Zxa95u+qWztpf9DqR420pvDK+IFt75rVpvJCrGDJu9cbsY49ay/8Ahafh7f5f2PVd/wDd8hc/+hVL8FgD4FiyAf8ASJP51h3yj/hetuMDHlrx/wBszUVcZjPq9CtGaXPypq3V9d/wLp4TCe3rUZQb5OZ79um34ne+GNdtPEGnvfWcNzFGspjKzoFbIAPQE8citWkAA6AClr6GmpqCU3d99jwaji5NwVl94UUUVZAUUUUAFFFFAHzz8VP+R/1X/fT/ANFrXMV0/wAVP+R/1X/fT/0WtcxX5BmP+91f8UvzZ+rYD/daX+FfkFFFFcZ1hXvf7HnxZtfAfiefw9r0oi0PWHXM7Hi2nHCsf9kjg+nB9a8EooGfrbBLFPCk0MiSxOoZHRsqwPQgjqKfX5q/Dj41/ETwHarY6Lrjyaep+Wzu186JP90HlR7AgV3y/tcfEoKAbHQSfX7O3/xVTYLn3ZTLiGG4gkt7iJJYZFKujqGVlPUEHqK+F/8Ahrj4k/8APhoP/gO//wAVR/w1x8Sf+fDQf/Ad/wD4qizHc+zPDfgvwn4bu5bvQfDum6bcSrseS3gVWK5ztyOgz26Vqx6bp8eqzarHZwLfzRLDLcBAJHjUkqpbqQCTge5r4e/4a4+JP/PhoP8A4Dv/APFUf8NcfEn/AJ8NB/8AAd//AIqizFc+3E0XSEh1CFdMtBFqTtJfJ5S4uWZQjFx/ESqgHPYCuK1T4YaPqHjrTr640nSJPDtlokmnx2DRf6uQzK6si42gAAjIIIzXyx/w1x8Sf+fDQf8AwHf/AOKo/wCGuPiT/wA+Gg/+A7//ABVFmB9nr4P8Kr4aPhpfD2mDRSQTY/Zl8knOclcYJyM59aboXgzwloTTtovhvSdPa4Ty5jb2qIZF/ukgcj2r4y/4a4+JP/PhoP8A4Dv/APFUf8NcfEn/AJ8NB/8AAd//AIqizA+2v7B0X/hHh4e/sqz/ALIEIgFl5K+T5Y/g2dMe1JrugaJr2mrpmtaTZajZKyusFzCsiBl6HB4yK+Jv+GuPiT/z4aD/AOA7/wDxVH/DXHxJ/wCfDQf/AAHf/wCKosx3PtTw54X8OeG1lXQND07SxNjzPstuse/HTOBzUniPw/ofiOyFlr2k2epW6tvVLiIOFb1Geh9xXxP/AMNcfEn/AJ8NB/8AAd//AIqj/hrj4k/8+Gg/+A7/APxVFmK59q2Hhrw9YaE+hWei2EGluCHtEgURMD1yuMHPvUPhjwh4X8MPM/h/QdP0x5gBK1vAEZwOgJHOB6V8Yf8ADXHxJ/58NB/8B3/+Ko/4a4+JP/PhoP8A4Dv/APFUWYH2PJ4C8Fya4dcfwvpLakZPNNwbVdxf++eOW9+tc5oHwf8ACVvf67f6/o2ka5d6rq1xfie5slZ40kbcsWTkkLXy3/w1x8Sf+fDQf/Ad/wD4qj/hrj4k/wDPhoP/AIDv/wDFUWYH1Z4P+Fnh3Ql1u0m07TbvTL7V11OzsjaKIrNljRVCqeMgqTkAda7OXS9Nk1RNUksbZ75IGtluDGDIsTEFkDddpIBI9hXxB/w1x8Sf+fDQf/Ad/wD4qj/hrj4k/wDPhoP/AIDv/wDFUWYXPtX/AIRnw7/wjg8Of2Jp/wDYwGBY+QvkY3bsbMY+9z9aj8T+E/DPibyT4g0Ox1JoM+U08QZkz1APUA+lfF3/AA1x8Sf+fDQf/Ad//iqP+GuPiT/z4aD/AOA7/wDxVFmB9rR+G/D8cemxx6LYImlsXsFWBQLZiCCY+PlOCRx61Jc6FotzdXl1caXZyz3tt9kupHhUtNDz+7Y915PB45NfEv8Aw1x8Sf8Anw0H/wAB3/8AiqP+GuPiT/z4aD/4Dv8A/FUWYXPtY+G/D50i00g6Lp/9nWUiSWtr5C+VC6HKMq4wCDyCOlVvEngvwn4ku4rvXvD2m6jcRDaklxAGYL/dz3HseK+Mv+GuPiT/AM+Gg/8AgO//AMVR/wANcfEn/nw0H/wHf/4qizC59z2tvBaW0dtawxwQRKEjjjUKqKOgAHQVJXwp/wANcfEn/nw0H/wHf/4qj/hrj4k/8+Gg/wDgO/8A8VRYdz7rqvqN9Z6bYzX2oXUNrawIXlmlcKiKOpJPSvht/wBrf4lMhC2WhKex+zMcf+PV5r8SPi149+ICC38Sa5LLZK25bOFRFCD6lV+8frnFFhXOi/al+KCfErx+G01z/Yelq1vY9vN5y8uP9rjHso968jooqgCu9+EPxR1z4Y/21ceH7e2a+1O2SBZ5xuEGGzuC9Cfrx7GuCooEafibxBrfibVZNU1/VLrUbyQktLPIWP0HoPYcV2f7O3/JSYv+vWX+QrzmvRv2dv8AkpMX/XrL/IVxZl/ulT0Z52b/AO41f8LPpmiiivzY/IgooooAKKKKACiimyuscbSOcKoLE+gFACsyqNzMAPUmgV4h4Q0u6+LGoalrniDUbyLS7efybS0hk2qpxn6cArz1JPtXVeCfDfiLwb4kvbdbyS98KmEvGZpgZIWAzwv5jjrwa9GtgYUrxdT31urfgn1Z6+Iy2nQUoSqr2kVdq2non1fyPRWZVG5mAHqTRXzpY674f8Y6zqGpePNeurW3STbY2MLMFROeeAfYe/NdD8JtfhsviLP4Y0fVp9S0C4iMlqZiSYmC7iBnp3H5VvVyidOEnd3irvR2+T6s6K+Q1KVOTbfNFXfuu3naXVr0Pa6RWVhlSCPUV4J4E0O88T+NfFWnzateWmmLcsbhIHw03zttTPZepPrxVzULG4+F3xC0SPS9RupdH1aQRy28z7gPmVWP4blIPXqKUssipukql52va3le1+5Msmgqjoxq3na6Vt9L2vfc9worwT4j/wBkTfG57fxFfz2mlm1QyPHIy4Pl8dPfFaXwlmmHxKv7TwzqV5feFo4fnNxIWAYqMbc992R06ZpSyu1D2vN9nm209L9xTyXlw/tuf7Kltp6Xvv5WPaCQoJYgAdSaAQRkHIr581HxHo/i7xvqi+LtdurHRLKQx2dpEWAkIYjccA84GT35Aq94E1/TtD+JtnonhvWbjUPD2ortMUpY+TKQcYzjuBz6N7VUsnqRg3d8yV9nbva/cueQ1Y027vmS5rcrt3tzd7eXlc92pFZW+6QfpXhdjpmo698bfE2lw6rc2NoUb7U0L4do8p8intk459M0eNNHm+FGq6X4g8PX93JYzzeVdWs0mQ+Oce+Ru+hFSssi5Rpqp78kmlbyva5KyeDnGiqvvySaVu6vZu+h7rRTYnWSNZF5VgGH0NOryTwgooooAKKKKACiiigD5i/aE/5KZd/9cIf/AEAV57XoX7Qn/JTLv/rhD/6AK89r9Jy7/dKfovyP17Kf9xo/4V+QUUUV2noBRRRQAUUUUAFFFFABRRRQAUUUUAFFFFABRRRQAUUUUAFFFFABRRRQAUUUUAFFFFABRRRQAUUUUAFFFFABRRRQAUUUUAFFFFABRRRQAUUUUAFFFFABRRRQAUUUUAFFFFABRRRQAUUUUAFFFFABRRRQAUUUUAFFFFABRRRQAUUUUAFFFFABRRRQAUUUUAFeh/Ab/ka7z/rxb/0YleeV6H8Bv+RrvP8Arxb/ANGJXq5J/v8AS9Tzc5/3Gr6HtVFFFfqx+YBRRRQAUUUUAFct8TtBvvEXh6Kx0/yhKtysp8xto2hWHp7iuporHE0IYilKlPZm2HryoVI1Ibo4XxH4Jk1TwnpcMTRw6zp1tFGkobAJVQCufTIyDSeIdM8a6r4UttL32iXD5jvXEmRInGDnGRnuBXd0VxzyqjLms2uZJOzte369PQ6oZnWjy3SfK21dbX/Tr6mHpmh/2b4LGhW7K0gtXj3HgM7A5P03E1lfD/w3qOh+E73TL4w+fNJIyeW+VwyADJx6iuxorb6jR54SS+FWXoZfXavLOL+07v1POPhr4ButD1STUtY+zvLGuLdY23BSerdOuOPxrSufDGpSfE+LxGpg+xKgBy/z52Y6Y9a7WisKeUYalSjSinaMub5rubVM1xFSrKrJ6yXL8vI4bxZ4R1NvEKeJPDN3Hb6hjEscn3X4xn8RwQapXmh+PPEU0EOtXlpp9nG+5haMQzfkfr3r0aiiplNCcpO7Sk7tJ2TfoOGaVoRirJuKsm1qkcL8T/Ceo+ILPS7fSzCBabw3nSEcEKB2OeldP4qsZtS8Oahp9tt864gaNNxwMkd606K3WBpKdSS3mkn8lbQweNquNOP8jbXzdzm/hzot5oHhlNOvvKMyyux8tsjBPHNZt14Y1KT4nQ+IlMH2JEAOX+f7hHTHrXbUUnl9F0qdLW0GmvlsNY+qqs6vWaafz3Ciiiu04wooooAKKKKACiiigD55+Kn/ACP+q/76f+i1rmK6f4qf8j/qv++n/otayNA0XVtf1OLTNF0651C8lOEhgjLsfy6D3r8gzH/e6v8Ail+bP1bAf7rS/wAK/Iz6K6n4leBNe+HusWej+I0giv7myS8aGOTf5SuzKFYjjd8nOMjnrXLVxnWFFFeq/s2fCeb4peMXguneDQ9PUS6hMpwzAn5Y1/2mweewBPpQB594f8O6/wCIbn7NoOiajqk39y0tnlI+u0HFdgvwP+LTAEeA9Y59YwP61+jHhfw9onhfR4dI8P6ZbadYwgBIoVwPqT1Y+5yTWpU3HY/NT/hR3xa/6EPV/wDvhf8AGj/hR3xa/wChD1f/AL4X/Gv0roouFj81P+FHfFr/AKEPV/8Avhf8aP8AhR3xa/6EPV/++F/xr9K6KLhY/NT/AIUd8Wv+hD1f/vhf8aP+FHfFr/oQ9X/74X/Gv0roouFj81P+FHfFr/oQ9X/74X/Gj/hR3xa/6EPV/wDvhf8AGv0roouFj81P+FHfFr/oQ9X/AO+F/wAaP+FHfFr/AKEPV/8Avhf8a/Suii4WPzU/4Ud8Wv8AoQ9X/wC+F/xo/wCFHfFr/oQ9X/74X/Gv0roouFj81P8AhR3xa/6EPV/++F/xo/4Ud8Wv+hD1f/vhf8a/Suii4WPzU/4Ud8Wv+hD1f/vhf8aP+FHfFr/oQ9X/AO+F/wAa/Suii4WPzU/4Ud8Wv+hD1f8A74X/ABo/4Ud8Wv8AoQ9X/wC+F/xr9K6KLhY/NT/hR3xa/wChD1f/AL4X/Gj/AIUd8Wv+hD1f/vhf8a/Suii4WPzU/wCFHfFr/oQ9X/74X/Gj/hR3xa/6EPV/++F/xr9K6KLhY/NT/hR3xa/6EPV/++F/xo/4Ud8Wv+hD1f8A74X/ABr9K6KLhY/NT/hR3xa/6EPV/wDvhf8AGj/hR3xa/wChD1f/AL4X/Gv0roouFj80pPgj8WY0Lt4D1kgddsQY/kDmuK1rR9X0S7NnrOl32m3I6w3du8Tj/gLAGv1irA8deDfDfjbRJtH8SaXDe28ikBmGJIz/AHkYcqR7U7hY/K6iu8+Ofw41D4Y+O7jQbkvNZSDzrC6YY8+E9/8AeByCPUehFcHTEFFFFABXo37O3/JSYv8Ar1l/kK85r0b9nb/kpMX/AF6y/wAhXFmX+6VPRnnZv/uNX/Cz6Zooor82PyIKKKKACiiigAprqroyMAVYYIPcU6igDxbw4viP4WanqWnnw/f6zol1L5ttLaLvZD05wOCRgHOOnFdL4Ml8X+JPE9zrer293pGg+SYrfTpuGkJGNzAjPcnP09K9Eor0KuP9onJwXO1Zv/gbJ+Z6tfNPbKUnTXPJWctfvtsn5nimiWeq/DXUtQsbzwrca/pF1N5ttc2sIkZO2GGDjjHXHTjNdT4DuvE2s+JptUuNCi0PQkTbBDNbKlw7YxnONwHU+nbnmvQqKKuP9qm5QXM1ZvX8trhXzT20ZOVNc8lZvX77bJ+Z8/8AgPVdc0bxx4rv9L0iTVrVblhd28J/egF22ug745BHvW0bfxB8R/HukaleaBd6RoukuH/0pSrO24MQAQM5KqOOAB1ruPBPgtfDWu6zqgvjcHU5N5Qx7fL+ZjjOeetddXVicypqq50oq9kubXtZ6d/M7cXm9JVnUoQTlypKWvaz077q54t4zt9QsfjWddfwrqms6clsqkQWTSoxMeOuCOCak8M6Pq+tfFa18T2fhm58NaXbR7ZVmj8lpjhv4OM5yO2OOtey0Vj/AGnL2aio68vLe729Njm/tmXslBQV+Xkvd7em1zxkaVqnw98YatfJ4bl17QtTfzF+zxCSSBskgYwSANxHoeOa3fCeoeJPEPi6G8g8NroXh+BPn+1WirNM/ONuQCOcdOOOvNek0VnUzD2kW5QTla19fy2v5kVc09rFudNObVr6+l7bXt1PBrK+1rTfjj4mvtF086kYUY3Nqpw8kWYwdn+0CVOO4BFXvEX/AAkXxT1jTdNPh2/0bRrSbzbmW6QqzZ4OMgcgZAAz15rvdB8Frpfj/VvFYvjKdQjMfkeXjZkoc5zz939a66uqtmNOM4zpxTkopJ66aWenU7K+bUoVIVKME5KKSlro7Wemzt0Y1FVECqMKBgD2p1FFeKfOhRRRQAUUUUAFFFFAHzF+0J/yUy7/AOuEP/oArz2vQv2hP+SmXf8A1wh/9AFee1+k5d/ulP0X5H69lP8AuNH/AAr8gooortPQCiiigAooooAKKKKACiiigAooooAKKKKACiiigAooooAKKKKACiiigAooooAKKKKACiiigAooooAKKKKACiiigAooooAKKKKACiiigAooooAKKKKACiiigAooooAKKKKACiiigAooooAKKKKACiiigAooooAKKKKACiiigAooooAKKKKACiiigAooooAK9D+A3/I13n/Xi3/oxK88rpvh14kt/C+sz31xbS3CyW5iCxkAgllOef8Adr0MqrQo4ynUqOyTOHM6U62EqQgrto+h6K81/wCFvaX/ANAm8/77Wj/hb2l/9Am8/wC+1r9E/t7L/wDn6vx/yPgf7Ex//Pt/h/melUV5r/wt7S/+gTef99rR/wALe0v/AKBN5/32tH9vZf8A8/V+P+Qf2Jj/APn2/wAP8z0qivNf+FvaX/0Cbz/vtaP+FvaX/wBAm8/77Wj+3sv/AOfq/H/IP7Ex/wDz7f4f5npVFea/8Le0v/oE3n/fa0f8Le0v/oE3n/fa0f29l/8Az9X4/wCQf2Jj/wDn2/w/zPSqK81/4W9pf/QJvP8AvtaP+FvaX/0Cbz/vtaP7ey//AJ+r8f8AIP7Ex/8Az7f4f5npVFea/wDC3tL/AOgTef8Afa0f8Le0v/oE3n/fa0f29l//AD9X4/5B/YmP/wCfb/D/ADPSqK81/wCFvaX/ANAm8/77Wj/hb2l/9Am8/wC+1o/t7L/+fq/H/IP7Ex//AD7f4f5npVFea/8AC3tL/wCgTef99rR/wt7S/wDoE3n/AH2tH9vZf/z9X4/5B/YmP/59v8P8z0qivNf+FvaX/wBAm8/77Wj/AIW9pf8A0Cbz/vtaP7ey/wD5+r8f8g/sTH/8+3+H+Z6VRXmv/C3tL/6BN5/32tH/AAt7S/8AoE3n/fa0f29l/wDz9X4/5B/YmP8A+fb/AA/zPSqK81/4W9pf/QJvP++1o/4W9pf/AECbz/vtaP7ey/8A5+r8f8g/sTH/APPt/h/melUV5r/wt7S/+gTef99rR/wt7S/+gTef99rR/b2X/wDP1fj/AJB/YmP/AOfb/D/M9KorzX/hb2l/9Am8/wC+1o/4W9pf/QJvP++1o/t7L/8An6vx/wAg/sTH/wDPt/h/melUV5r/AMLe0v8A6BN5/wB9rR/wt7S/+gTef99rR/b2X/8AP1fj/kH9iY//AJ9v8P8AMveE/h5onxE+N2o6Trfiu00WISR7bc/8fF2fLX5Isjbn6nPop7favw5+HvhH4f6X9h8MaRDabgPOuCN08xH99zyfp0HYV+aHi/Vo9a8S3erQRvCk7Kyqx5XCgdvpXsfwZ/aZ8XeDmi03xIZPEejDCgSv/pMA9Vc/eH+y34EV+Z46aqYmpOLunJv8T9EwcJU8PThJapL8j2L9pn4V+EPGnxDg1bXPi1oXhO7XTooFsb1YjIyh5CJPnnQ4JYjp/Cea8u/4Z18D/wDRfvCX5Q//ACRXI/tW+N/D/wAQfiJYeIvDdxJNaNpEMTrJGUeKRZJSyMD3GR0yOeteRVzI6T6Gvf2e/BNvZz3CfHnwpM0cbOI1EOXIGcD/AEjvXtv7CemW9n8Fn1CNR51/qUzSN3wmEUfofzr4Mr7L/YD8Y2k3hvVfA9xcKt7bTm9to2PLxMAHx9GAz/vUMD6loooqRnjU3xK8S2vgzxDZ3UdmPGGn6+ui2sflERytM6mCTbnODE2/6KTWpJrHxB8VeJfEdn4S1XR9JsPD862Qe8sWne9uhGruDh18uMB1GRk8njisRNF0jxb+0wmu6PqEV7p2jWKT6kIHDwnUF3xQAkceYsbyE9xhQeorpb3wl420bxNrmpeB9Y0WKz16Vbi5g1O3kc21wECGWMowzlVXKt3A565YGH8TPEnxO0HwDb+MI7vSdJkAtILrSZ7Azsk0syxMwlEgG3LhgNvQYzzWt401jxp4S8L2bar4s8L273F7sudavLb7PFaxbchUgMhMshIOBuHGeKv+NfAup6/8KYfB76611frJaSS6heLkzNFPHKxIHTOwgemRTvij4N1jX9b8NeI/D99YRan4fuJZIrfUImktphKgVt205DDGVI6c0AcJpPxe1WfwH8Rbq21TStbvPCkUctrqdtbNFDdLIpK7oyxwVKMDg4PFbmofF7SrrVPA2neG/EWg6ndaxqEVvqUFvcpNJHG0RZiFVsr8wA5qr/wqvxZf6Z8RRrmvaRNf+MbS3iRra3eOK1aNXXGCSSuGGDnPBrotb+G1vdXXgu506PTbKXw/fRXNy6W4Vp1WIoVBA7k55oAxLTxN8RPGS+Itc8G3uj2Gl6Rez2VlZ3dmZn1F4DiQtJvXygWBC4B9TWX4j+L11e6f8PtS0vX9F8J2HiaxvLm5udViEyQvD5IEYO9B953Gc84HFbreA/G2hS6/pvgnXdHtNF1y6luz9tt5HnsJZv8AWmLawVgTkgN0JqPU/hdqmmJ4FTwdc6MyeFbG6s9msQvIk/nCHL4QjBzGx/4FQBlaV8UvEk/w08e62k2laofDvGnazZwstpqB8sM2EYnlCdpwxGf10vEfxP1WL4p+F/Cuj2sElhNdRW2s3brnZNLC0qRJz94KpY+gZfWof+FT65d+HfHa6hqujwat4rtkgEen2jQ2dtsXaG2klmY9Sa09O+FKaVpngqzsL9Xl0PVjqmo3M4Jkv5mikWR8+pZ889AMUAZdzqPxVh+J9r4L/wCEv0A/aNLfURc/2E3yhZNmzb53PrnP4VaX4tWehfEfxX4b8XXiw2ulJZm2lgsZXzvt1eRmKBsDceM9BXW3XhW5m+LNl4zF1ELe30eTTzAQd5ZpQ+7PTGOK5u+8H+PrD4g+KfEfhfUvDK22vrbBo9St5pHiMUIjyNjAHOCcH2oA9F0fUtP1jS7bVNKvIbyyuYxJBPCwZHU9wa8p0zxJ8T/FWiXnjTwnPop0yO8lTT9FmtSZL2CJyhZp942O2CQNpA4ya7v4W+EovA3gTTPC8V2959jVy87Lt3u7s7EDsNzHA7DFcfbeBPH2i2F94X8L+JtK0/w7dXUs0Fy9tI1/YpK5d44yG2HBJ2sRkA9+KQE9z4j8Z+KvHWr+GvCl5YaBFoNvbtf3F5Zm6aS5mjEiwqodQFVSMtyc9BXPat8ZtQsPANtJqX9k6R4kbX5NAu5rgsbK2kiLeZP1BKbVBAzyWAzXU6h4N8V6N4zvvE3gjVNLL6tbQw6nb6tHI6vLEmxJ1aMg7toAIPBx2rOPwkuofBtlDa65DJ4ptdZfXDqVxbboZruQt5ivGDny2ViuAc8A0wGfCL4lSa9441PwhceJNF8UJBYpfW2raZF5KsCxR4pI9zAMpwQQehrmNK+InxKlsPDfii51DQ20XWvE50cWaWLCZIxNNHv8zdg/6k9u9dB46ufib4Y8Da5rzPoEuoSxwWdjZaZYOUhaSUI87MTvZgHyB90bRkHmuU8aeCviR4a+FejwJP4Xu7Twhdw6pBFbW1y1xdyxlshstgljIzHAHPpQB3+rfEq40XWfHEN5ardro8ljb6TaQjbLd3FxGdsWeclnwOnAyea5vRvi1rUfgDwP4i8ST6Vp7arrctjqssmI4YY0aUEhicL9wck102l/DN3+Ml98QtT1ET20sUL2WnqpCxTrHsMr56sFLBfTcapaZ8J7uDw34S0e8vrG5TRNcm1K4DRFknR2lYIAe/7wdeOKALEfxY0m58a63Dper6Xq+g6V4dOpyyWMyykSrIQU3KSPugce9cN4c+N19Nc+HNUvPGPhO+TWr6C3uPD1pERcWCTttVhLvO9kJXeCoHXHSvTbr4cWFx401XVPLtLfStS0A6TNbW8QjfJkLF+BjocfhWZ4K8H/ABB0GDSNBn1rw3Po+mPGovF09vttxbp92NgTsDYABcc49+aAINJ+Lmj29/420/xN4k0DS7zSNWmtdPguLpIZJIVhjZSVZstl2YZHpiqej/E7WJJfhXJqL2UNr4m0u5vdVkKYEZitPOypz8oyOevFdJ4f+HNrZzeMZ9Sh02+m17VJr23ke3DNAjwogUlhngoTx61yer/BK61bSvhxpd7rMK2vha0NrqAjVgbxDGqMi+isFIOezGgCtoHxvvprH4jeJNS0oJomg2lneaNCR5c1zFP5oRnJzjzCiEccBu9Q+DPjBdSeMPDWn3/jTwx4jj19zBNZ6XAUl02YoWT5t7eYmRsJIB712Or/AAsttZvvHkWoXSR6X4o06xsoo7dcPbfZ1lAb06upA/2an8HaB8Q7O/02HXdV8NPp9gpWWWzsGFzfYUqu4sdsfZjt6kdhQB6FRRRSA+Z/299Eh1Hw34Vu12JdDUzaI7dllXnPtlQa82/4ZF8Zf9Dd4V/7/Tf/AButn9vzxpZ32r6N4JspllksA13e7TkI7jCIffbkkf7Qr5XqkI+j/wDhkPxs3yxeK/Cruei+dNz/AOQ6P+GPfiJ/0MHhb/v/AD//ABqvnCimB9H/APDHvxE/6GDwt/3/AJ//AI1WP4S+Hur/AAz+OcHhzWruxuro6a9xvtGdk2twBllU549K8IrrvhL4i0/wv4wj1bU1mNusEkZ8pQzZI44JFcmPhKeGqRirtpnBmdOVTB1YQV20z6xorzL/AIXb4N/556r/AOA6/wDxVH/C7fBv/PPVf/Adf/iq+D/svGf8+2fmX9jY/wD59P7j02ivMv8Ahdvg3/nnqv8A4Dr/APFUf8Lt8G/889V/8B1/+Ko/svGf8+2H9jY//n0/uPTaK8y/4Xb4N/556r/4Dr/8VR/wu3wb/wA89V/8B1/+Ko/svGf8+2H9jY//AJ9P7j02ivMv+F2+Df8Annqv/gOv/wAVR/wu3wb/AM89V/8AAdf/AIqj+y8Z/wA+2H9jY/8A59P7j02ivMv+F2+Df+eeq/8AgOv/AMVR/wALt8G/889V/wDAdf8A4qj+y8Z/z7Yf2Nj/APn0/uPTaK8y/wCF2+Df+eeq/wDgOv8A8VR/wu3wb/zz1X/wHX/4qj+y8Z/z7Yf2Nj/+fT+49NorzL/hdvg3/nnqv/gOv/xVH/C7fBv/ADz1X/wHX/4qj+y8Z/z7Yf2Nj/8An0/uPTaK8y/4Xb4N/wCeeq/+A6//ABVH/C7fBv8Azz1X/wAB1/8AiqP7Lxn/AD7Yf2Nj/wDn0/uPTaK8y/4Xb4N/556r/wCA6/8AxVH/AAu3wb/zz1X/AMB1/wDiqP7Lxn/Pth/Y2P8A+fT+49NorzL/AIXb4N/556r/AOA6/wDxVH/C7fBv/PPVf/Adf/iqP7Lxn/Pth/Y2P/59P7j02ivMv+F2+Df+eeq/+A6//FUf8Lt8G/8APPVf/Adf/iqP7Lxn/Pth/Y2P/wCfT+49NorzL/hdvg3/AJ56r/4Dr/8AFUf8Lt8G/wDPPVf/AAHX/wCKo/svGf8APth/Y2P/AOfT+49NorzL/hdvg3/nnqv/AIDr/wDFUf8AC7fBv/PPVf8AwHX/AOKo/svGf8+2H9jY/wD59P7j02ivMv8Ahdvg3/nnqv8A4Dr/APFUf8Lt8G/889V/8B1/+Ko/svGf8+2H9jY//n0/uPL/ANoT/kpl3/1wh/8AQBXntdX8V/EFh4n8ZT6tpomFu8UagSqFbKrg8AmuUr73AwlDDU4yVmkj9Oy2nKnhKUJqzUV+QUUUV1HaFFFFABRRRQAUUUUAFFFFABRRRQAUUUUAFFFFABRRRQAUUUUAFFFFABRRRQAUUUUAFFFFABRRRQAUUUUAFFFFABRRRQAUUUUAFFFFABRRRQAUUUUAFFFFABRRRQAUUUUAFFFFABRRRQAUUUUAFFFFABRRRQAUUUUAFFFFABRRRQAUUUUAFFFFABRRRQAUUUUAFFFFABRRRQAUUUUAFFFFABRRRQAUUUUAFFFFABRRRQAUUUUAFFFFABRRRQAUUUUAFFFFABRRRQAUUUUAFFFFABWn4W17VfDOv2eu6JePaX9pIJIpV7H0I7gjgjuKzKKAPtr4Y/taeFtStYrXx1Zz6LfgANdQRNLbSH1wMun0wR716Mv7QXwfIB/4TS059YZR/wCy1+b9FKw7n6NWvx2+C1qHFr4s02AOxdxHbSLuY9ScJyam/wCGgPhB/wBDrZ/9+pf/AImvzfoosFz9IP8AhoD4Qf8AQ62f/fqX/wCJo/4aA+EH/Q62f/fqX/4mvzfoosFz9IP+GgPhB/0Otn/36l/+Jo/4aA+EH/Q62f8A36l/+Jr836KLBc/SD/hoD4Qf9DrZ/wDfqX/4mj/hoD4Qf9DrZ/8AfqX/AOJr836KLBc/SD/hoD4Qf9DrZ/8AfqX/AOJo/wCGgPhB/wBDrZ/9+pf/AImvzfoosFz9IP8AhoD4Qf8AQ62f/fqX/wCJo/4aA+EH/Q62f/fqX/4mvzfoosFz9IP+GgPhB/0Otn/36l/+Jo/4aA+EH/Q62f8A36l/+Jr836KLBc/SD/hoD4Qf9DrZ/wDfqX/4mj/hoD4Qf9DrZ/8AfqX/AOJr836KLBc/SD/hoD4Qf9DrZ/8AfqX/AOJo/wCGgPhB/wBDrZ/9+pf/AImvzfoosFz9IP8AhoD4Qf8AQ62f/fqX/wCJo/4aA+EH/Q62f/fqX/4mvzfoosFz9IP+GgPhB/0Otn/36l/+Jo/4aA+EH/Q62f8A36l/+Jr836KLBc/SD/hoD4Qf9DrZ/wDfqX/4mj/hoD4Qf9DrZ/8AfqX/AOJr836KLBc/SD/hoD4Qf9DrZ/8AfqX/AOJo/wCGgPhB/wBDrZ/9+pf/AImvzfoosFz9H3/aC+D6IWPjS0IHpDKT+W2vKfix+1rpFvZTaf8ADuznvLxgVGo3kOyGP/aRD8zH/eAHsa+NqKLBctarqF7qupXGpaldS3V5cyGSaaRss7E8kmqtFFM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XX/CrQdO8Q69cWepxu8SWpkUI5U7g6jt7E1yFeh/Ab/ka7z/rxb/0YlellFOFTG04TV02efmtSVPB1JQdmkdt/wAKx8J/8+tx/wCBDUf8Kx8J/wDPrcf+BDV2lFfpP9k4H/n1H7kfnn9qYz/n7L72cX/wrHwn/wA+tx/4ENR/wrHwn/z63H/gQ1dpRR/ZOB/59R+5B/amM/5+y+9nF/8ACsfCf/Prcf8AgQ1H/CsfCf8Az63H/gQ1dpRR/ZOB/wCfUfuQf2pjP+fsvvZxf/CsfCf/AD63H/gQ1H/CsfCf/Prcf+BDV2lFH9k4H/n1H7kH9qYz/n7L72cX/wAKx8J/8+tx/wCBDUf8Kx8J/wDPrcf+BDV2lFH9k4H/AJ9R+5B/amM/5+y+9nF/8Kx8J/8APrcf+BDUf8Kx8J/8+tx/4ENXaUUf2Tgf+fUfuQf2pjP+fsvvZxf/AArHwn/z63H/AIENR/wrHwn/AM+tx/4ENXaUUf2Tgf8An1H7kH9qYz/n7L72cX/wrHwn/wA+tx/4ENR/wrHwn/z63H/gQ1dpRR/ZOB/59R+5B/amM/5+y+9nF/8ACsfCf/Prcf8AgQ1H/CsfCf8Az63H/gQ1dpRR/ZOB/wCfUfuQf2pjP+fsvvZxf/CsfCf/AD63H/gQ1H/CsfCf/Prcf+BDV2lFH9k4H/n1H7kH9qYz/n7L72cX/wAKx8J/8+tx/wCBDUf8Kx8J/wDPrcf+BDV2lFH9k4H/AJ9R+5B/amM/5+y+9nF/8Kx8J/8APrcf+BDUf8Kx8J/8+tx/4ENXaUUf2Tgf+fUfuQf2pjP+fsvvZxf/AArHwn/z63H/AIENR/wrHwn/AM+tx/4ENXaUUf2Tgf8An1H7kH9qYz/n7L72cX/wrHwn/wA+tx/4ENR/wrHwn/z63H/gQ1dpRR/ZOB/59R+5B/amM/5+y+9nzd470210nxZfadZKy28LKEDNkjKA9fqaw66f4qf8j/qv++n/AKLWuYr8ux0VDFVIxVkpP8z9KwUnLDU5Sd24r8gooorlOkKKK96/Y9+E1p4+8UXGva9D5uh6Oy5gYfLczHJVD/sjqfXgetAzifhz8FviJ48s0v8AQ9CddPckLeXTiGJsddpPLfUAiu+H7JPxMx/x96CPb7U3/wATX3XBFFBCkMEaRRRqFREUBVA6AAdBT6m4WPhL/hkn4mf8/mg/+BLf/E0f8Mk/Ez/n80H/AMCW/wDia+7aKLjsfCX/AAyT8TP+fzQf/Alv/iaP+GSfiZ/z+aD/AOBLf/E1920UXCx8Jf8ADJPxM/5/NB/8CW/+Jo/4ZJ+Jn/P5oP8A4Et/8TX3bRRcLHwl/wAMk/Ez/n80H/wJb/4mj/hkn4mf8/mg/wDgS3/xNfa/hTxJo/ijTZNR0O6NzbR3EtszmNkxJGxVxhgDwR16Viaj8S/CNjZTXkt3fSwwahLp0pt9OuJitxF99SEQnA/vdD2NF2I+Q/8Ahkn4mf8AP5oP/gS3/wATR/wyT8TP+fzQf/Alv/ia+qtC+M/gHXLqO20u91W4d5TCCNGuwocdQWMeBjvk1Xm+Ofw6hvIrOW+1dLmYMYom0K9DuF+9tHlZOO+KLsD5d/4ZJ+Jn/P5oP/gS3/xNH/DJPxM/5/NB/wDAlv8A4mvrTVfiv4K0uw0i8vbzUY01gTNZRjSrlpZBEVEhMYjLLjev3gM54rV8HeOvC3i6W4h0HVPPuLYAz281vJbzRg9CY5VVse+MUXYHxt/wyT8TP+fzQf8AwJb/AOJo/wCGSfiZ/wA/mg/+BLf/ABNfdtFFx2PhL/hkn4mf8/mg/wDgS3/xNH/DJPxM/wCfzQf/AAJb/wCJr7toouFj4S/4ZJ+Jn/P5oP8A4Et/8TR/wyT8TP8An80H/wACW/8Aia+7aKLhY+Ev+GSfiZ/z+aD/AOBLf/E0f8Mk/Ez/AJ/NB/8AAlv/AImvu2ii4WPhL/hkn4mf8/mg/wDgS3/xNH/DJPxM/wCfzQf/AAJb/wCJr7toouFj4S/4ZJ+Jn/P5oP8A4Et/8TR/wyT8TP8An80H/wACW/8Aia+7aKLhY+Ev+GSfiZ/z+aD/AOBLf/E0f8Mk/Ez/AJ/NB/8AAlv/AImvu2ii4WPhB/2SfiaqkrdaEx7AXTc/+O15t8RvhP498AKJvEmgzw2hbaLyE+bAT6F14U+xxmv04qvqVjZ6lYzWOoWsN1azqUlhmQMjqexB60XFY/JeivXP2o/havw08ehdOX/iRaoGnsOcmLB+eI/7pIx7Ee9eR1QBRRXefCP4X658TTrNv4entlvdMt1nWCdtonBJG0N0B44zx7igDg6K0/Euga14a1WXSte0u6029iOHhuIyp+o9R7jg113wAtba7+IcUN1bxXEf2aU7JUDLnA7GscRW9hSlUteyuc2LxCw1CdZq/Krnn1FfZv8AYOh/9AXTv/AVP8KP7B0P/oC6d/4Cp/hXzv8ArND/AJ9v7z5X/XGn/wA+n9//AAD4yor7N/sHQ/8AoC6d/wCAqf4Uf2Dof/QF07/wFT/Cj/WaH/Pt/eH+uNP/AJ9P7/8AgHxlRX2b/YOh/wDQF07/AMBU/wAKP7B0P/oC6d/4Cp/hR/rND/n2/vD/AFxp/wDPp/f/AMA+MqK+zf7B0P8A6Aunf+Aqf4Uf2Dof/QF07/wFT/Cj/WaH/Pt/eH+uNP8A59P7/wDgHxlRX2b/AGDof/QF07/wFT/Cj+wdD/6Aunf+Aqf4Uf6zQ/59v7w/1xp/8+n9/wDwD4yor7N/sHQ/+gLp3/gKn+FH9g6H/wBAXTv/AAFT/Cj/AFmh/wA+394f640/+fT+/wD4B8ZUV9m/2Dof/QF07/wFT/Cj+wdD/wCgLp3/AICp/hR/rND/AJ9v7w/1xp/8+n9//APjKivs3+wdD/6Aunf+Aqf4Uf2Dof8A0BdO/wDAVP8ACj/WaH/Pt/eH+uNP/n0/v/4B8ZUV9m/2Dof/AEBdO/8AAVP8KP7B0P8A6Aunf+Aqf4Uf6zQ/59v7w/1xp/8APp/f/wAA+MqK+zf7B0P/AKAunf8AgKn+FH9g6H/0BdO/8BU/wo/1mh/z7f3h/rjT/wCfT+//AIB8ZUV9m/2Dof8A0BdO/wDAVP8ACj+wdD/6Aunf+Aqf4Uf6zQ/59v7w/wBcaf8Az6f3/wDAPjKivs3+wdD/AOgLp3/gKn+FH9g6H/0BdO/8BU/wo/1mh/z7f3h/rjT/AOfT+/8A4B8ZUV9m/wBg6H/0BdO/8BU/wo/sHQ/+gLp3/gKn+FH+s0P+fb+8P9caf/Pp/f8A8A+MqK+zf7B0P/oC6d/4Cp/hR/YOh/8AQF07/wABU/wo/wBZof8APt/eH+uNP/n0/v8A+AfGVFd78era3tPiNdQ2tvFBEIIiEjQKo+UdhXBV9Fh63tqUalrXVz6vC11iKMKqVuZJ/eFFFFbG4UUUUAFFFFABRRRQAUUUUAFFFFABRRRQAUUUUAFFFFABRRRQAUUUUAFFFFABRRRQAUUUUAFFFFABRRRQAUUUUAFFFFABRRRQAUUUUAFFFFABRRRQAUUUUAFFFFABRRRQAUUUUAFFFFABRRRQAUUUUAFFFFABRRRQAUUUUAFFFFABRRRQAUUUUAFFFFABXofwG/5Gu8/68W/9GJXnleh/Ab/ka7z/AK8W/wDRiV6uSf7/AEvU83Of9xq+h7VRRRX6sfmAUUUUAFFFFABRRWZ4k1yw8P2C32pM6wtIIwUXcdxBP9DUVKkacXObskXTpyqSUYK7Zp0Vk6h4i0ux0CHW7qYpaTIjx/L8zBhkAD1wanstWtbrRv7WRZktjGZBvTaxUd8VKxFJy5VJXtf5dynQqKPM4u17fPsX6K4v/hZvhX/ntdf9+DW7oPiLTda0ubUrF5Gt4WZXLJg5ABPH0NY0swwtaXLTqJvyZrVwOJpR5qkGl6GvRWT4Z8Q6b4itpbjTXkaOJ9jb0284zVeHxdok3iM6DDcPJehih2pldwGSM+1X9bocsZc6tLRa7+hH1WtzSjyu8d/L1N6isfxL4l0fw9Ejalc7Hf7kSDc7e+PT3rN0Lx94d1a9Szjnlt55DiNZ02hz6A9M1M8dhoVPZSmlLtcqGCxE6ftIwbj3sdVRWN4n8TaX4cSBtTeVROWCbE3dMZ/mK0NTvYNO0+e+uiwhgQu5UZOB7Vr7eneUeZXjv5epn7CpaMuXSW3n6FmiudPjLRB4eXXvMn+xNN5IPlHdu+n4Vm/8LN8K5x511n/rga555lhIW5qiV9d+hvDL8VO/LTbtpsdpRWZ4c1yw1+wa905pGhWQxnem07gAen4itOuqnUjUipwd0zlqU5U5OMlZoKKKKskKKKKACiiigDj9N8F/C7xL4g8QXfjr4gN4bvor1Y4bcBf3kfkxnfyD3JH4Vp/8Kp/Z4/6LVJ+Uf/xNeLfFT/kf9V/30/8ARa1zFfkGY/73V/xS/Nn6vgP91pf4V+SPpD/hVP7PH/RapPyj/wDiaP8AhVP7PH/RapPyj/8Aia+b6K4zrPoq++Fn7PsVlPJb/GaSWZI2aNMJ8zAcD7vc17f+wxb28PwLjmhC+bPqVw0xHXcCqgfkB+dfA1fV37BvxCsbGa/+H2p3AhkvJvtWnFzhXfaA8f8AvEAEeuDSYH2FRRRUjCiiigAooooAKKKKAPnj4DXPxNj8I6inhfSfCtzpv9u3+2TUL+eKYt57bsqkbDGenNdp+zc1+2g+Km1SO3ivj4q1A3CW7l4lk3LuCkgEjPQkCuy8A+EtO8F6JNpOmT3U0Et5PeM1wylg8rl2A2gDAJ44qXwh4ZsfDEepx2M1zKNS1KfUZvOZTtklILBcAfKMcZyfc0wOL/Zr/wCRN1r/ALGTUf8A0cah8f8A/JyHwx/689W/9EpXceB/Cun+ENMutP06a6miub6e9c3DKWDytuYDAHAPTv70zWPCOnap430HxbPPdLe6JHcR20aMoicTqFbeCMnAHGCPxpAcF8ZNS1DSfjH8ObzS9DudbuVtNXUWkEqRuwK22TlyBxUmmw+Lr74hTfEbVvBlxpUOnaM9hbabDcwzXl+zyI5JwQihduAC3Uk132reGLHUvF+h+J55rlbvRormK3RGURuJxGH3gjJI8tcYI6nOa3KAPN/FtxrniXwrDqDf8JZ4RsrWZjf2Vrbo2o3aYAQRPG7bBkknHJx278X4V8XalF8NvGRuvGmp6TBp+rLaafd6tai51S3jYJhHj6s7EsELZPOTnAFereNvB1t4mudN1BNU1LSNU0xnazvbGRQ6BwA6srAqykAZBHbjFYMnwj0C58Pavpupalq99e6tdRXlzqkkyrdCaLHlOhVQq7McDbjrnNMDkvh3rOr6b8V7fw4tx41fS7/Rbi7ZPEzK8nnRvGA8TZLBcOQVOB04rii3il/2YJviX/wsLxcNaEM0gQX48kFblox8u3ONoHevatA+GsWn+LrXxXqHirxDrWq29nLZhryWLyzFIQSNioAOVByOT3zxQPhboI+EL/DH7bqf9kPG8Zn8xPtGGlMp52bfvEj7vT86AOa1W11nxV8c/EPhh/F2v6TpFpo1pcpBptz5LeazyDcHwSOnIHXjNczY+O/F0+h2ngk6zINTfxnP4Zk1sIDKbaJN5kHG3zSuFz+PWunvfCGuar8ffEWqW2pa7oFs2iWcUF/ZovlzOHfcn7xGRiAQfUZrox8KfDI8Ew+GBJqAMF9/aUepCYfbBe7iTcb8Y38kdMY4xigDk9Q1fWPhf44TRf7c1XxHo97oN/qUcWqT+fcQTWqBziXG4o4OMHOD0qfwR4f8bax4X0DxxZ+PdSfWtQEF5eWl1Ju054XIZ4UhC/u8KcBhzkcmuv8ADXw9sdN1yfX9Y1XUPEery2hsvtOo+WRHATkxoiKqgE9eCTWTZfCDSYIrLTZ/EGu3nh2wuFuLXRZ5kNujK25FJCB2RTghSxHHegD0miiikAUUUUAFFFFABRRRQB82/t62djceDfDEl5IIsauIzJ3WNkO8/hgGvMf+FU/s8f8ARapPyj/+JqL9uL4h2fibxnZ+E9JmE1noe/7TIpyr3LcMo9QoAGfUn0r50qkI+kP+FU/s8f8ARapPyj/+Jr2P9lzwf8M/DOu6zP4E8dt4luJrZEuYjt/dIGyG4A6nivgyvZP2Yfilo3wrvfEeq6raXN5NdWccVpbw4HmOHJOWPCj35+lDQH3J8SPBfhHxpoE1j4u021uLVFLC4kwklv8A7aydUx9cevFfGXhnQPB3hz48f2f4K8TnX9PFpMWkMWPJb+5v6Sf7wAFcd8XPjX43+JEskGp332LSS2U020JWLAPG/u5Hqe/QCo/2dv8AkpMX/XrL/IVxZiv9kqejPOzj/cav+Fn0zRRRX5ufkIUUUUAFFFFABRRRQAUUUUAFFFFABRRRQAUUUUAFFFFABRRRQAUUUUAFFFFABRRRQAUUUUAfMX7Qn/JTLv8A64Q/+gCvPa9C/aE/5KZd/wDXCH/0AV57X6Tl3+6U/Rfkfr2U/wC40f8ACvyCiiiu09AKKKKACiiigAooooAKKKKACiiigAooooAKKKKACiiigAooooAKKKKACiiigAooooAKKKKACiiigAooooAKKKKACiiigAooooAKKKKACiiigAooooAKKKKACiiigAooooAKKKKACiiigAooooAKKKKACiiigAooooAKKKKACiiigAooooAKKKKACiiigAr0P4Df8jXef9eLf+jErzyvQ/gN/wAjXef9eLf+jEr1ck/3+l6nm5z/ALjV9D2qiiiv1Y/MAooooAKKKKACuB+Ov/InQf8AX8n/AKA9d9XJfFXRNR17w5FZaZCssy3SyFS4X5QrDqfqK8/NqcqmCqRgrto78rnGnjKcpOyTOC8NOPEnibR9L19mt7Sysofstq33ZyEXB/4EOfpxXq3igrD4W1IgBUSzkwBwAAhrlPEngq41DwppLWqiDXNOtYY1ZXA3FVAK7unBBwad4jh8b6p4Qt9NWxiju5sw3p81CGXjDAg8Z7j615GFjWwdKrCpByk1dNK99LWfZrt2PUxMqWLqUpwmopOzTdra3uu6ffuVPh1aQN8K7uaS3iZ2S5YMUBPAI6/hTfg9/wAk91T/AK7Tf+ilrq9J0NtL8Df2HDiSYWkiE5wGkYEnr23E1k/Dnw/qmjeD7/TtQgWO5mlkZFEgYEFFA5HuK0o4OpSqYdcu0Gn62RNXF06tOu+beaa9Ls4nwDrzaL4I1BbVTJqF3eCG0jHUsUHP4fzxTvDWkNofxX0+wkmaaYRiSZz3doyW/DJrb+GPgO+0rVm1LXIEV4R/o0YkDjcercHsK1Lrw7q0nxWi19YFNgqAGTzFznZjpnPWvMw+AxLoUJ1Iu8ZRSXZXbbfq/wAEj0K+Ow6r14U5K0ott93ZJJen5tnI3l5eT/Fi/uBpDavJbMyxW+R8oXgHn06/jVzxwviTxJb24Twbc2dzBJuWdWBOMdPzwfwroPFfhbWIPEq+KPC8kX2wjE9vIcB+MZH1Haql5Y/EDxLLBbXwh0W0jfdJJBMQzfTBJP6CrqYStFVaM1N80m9ErO70fM1p9+hEMVSk6VaDiuWKWrd1bdct9f1Mr41tcNoXhxrpStwY3MqnqH2x5H51c8U+LtcvPDt/az+Eb+1ilgZXmcNtQEdTxWj8VvC+q65ZaVb6TCJ/su8OXlAOCFA5Y89DXVeLrO41DwzqNjaqHnnt2SNSQMkj1Ndk8FiZV8S4ycU1Honze75r8u5ywxmHjQw6lFNpy625fe8n+fY5z4NRxy+A4lljSRftEnDDI61hX0EA+ONvD5Mfl+WvybRj/VntXXfDPSL7RPC0dhqMSxTiV2Khw3BPHIrMuvDmrSfFWHXlgU2CoAZPMXOdhHTOetXPDVHgsLHkd1KF9Nrb3JhiaaxmJlzKzUra79rHbxRRwrtijSNc5wqgDNPoor6RKx863cKKKKACiiigAooooA+efip/yP8Aqv8Avp/6LWuYrp/ip/yP+q/76f8Aota5ivyDMf8Ae6v+KX5s/VsB/utL/CvyCiiiuM6wqW0uLi0uorq1mkgnicPHJGxVkYcggjoaiooA+mvhn+1tr+j6dDpvjLR111YgFF7DJ5dww/2wflY+/HvnrXoC/th+CcDd4Z10HuMxf/FV8S0UrDufbf8Aw2H4I/6FrXv/ACF/8VR/w2H4I/6FrXv/ACF/8VXxJRRYLn23/wANh+CP+ha17/yF/wDFUf8ADYfgj/oWte/8hf8AxVfElFFgufbf/DYfgj/oWte/8hf/ABVH/DYfgj/oWte/8hf/ABVfElFFgufbf/DYfgj/AKFrXv8AyF/8VR/w2H4I/wCha17/AMhf/FV8SUUWC59t/wDDYfgj/oWte/8AIX/xVH/DYfgj/oWte/8AIX/xVfElFFgufbf/AA2H4I/6FrXv/IX/AMVR/wANh+CP+ha17/yF/wDFV8SUUWC59t/8Nh+CP+ha17/yF/8AFUf8Nh+CP+ha17/yF/8AFV8SUUWC59t/8Nh+CP8AoWte/wDIX/xVH/DYfgj/AKFrXv8AyF/8VXxJRRYLn23/AMNh+CP+ha17/wAhf/FUf8Nh+CP+ha17/wAhf/FV8SUUWC59t/8ADYfgj/oWte/8hf8AxVH/AA2H4I/6FrXv/IX/AMVXxJRRYLn23/w2H4I/6FrXv/IX/wAVR/w2H4I/6FrXv/IX/wAVXxJRRYLn23/w2H4I/wCha17/AMhf/FUf8Nh+CP8AoWte/wDIX/xVfElFFgufbf8Aw2H4I/6FrXv/ACF/8VR/w2H4I/6FrXv/ACF/8VXxJRRYLn20/wC2H4LCEp4Z11m7AmIZ/wDHq8u+LP7VHifxRpkukeF7D/hHLWXKy3Ky77l1/uhsAJ7kc+4r52oosArszuWZizE5JJySaSiimIKKKKACvRv2dv8AkpMX/XrL/IV5zXo37O3/ACUmL/r1l/kK4sy/3Sp6M87N/wDcav8AhZ9M0UUV+bH5EFFFFABRRRQAUh6UtRzxiaCSIkgOpXI6jIoBHk8Hifxp481u/t/Bt3baTpNi+w3ckQdpjzjqD1xnAAwOp5rZ8CeIfFcHie68K+MIVnlijMkOowxbY5AADgkAL09h0Irk/hDr9j4DuNY8K+KZRp8yXPnRzOp2ycBTzjphQR65NdhoHjWbxd4tvdJ0W1jl0KG3Il1AhgS5XAC9up/IE19Bi6LjzwjSXs0tJfdrzdb9j6nHUHB1KcKK9kkmpWt215urfYw7bxP4u8daxqEfhfVbPQtIsZPLFxLEryTnnBwwOOmeMYyOtangLxbrg8YXXgvxRLbXV7DH5kF5AoUTLgHkDjoewHQ15x4M0Twjpmqapofj7z7G+hmzBIZnSORPYrx2yD3z7V1/w4h8Fy/EORfCukXk62cRLam10zRjcuMbT1zkgfQ1tiqFGMJxjD3UtHyry15r637fgdGNw2HhTqQjD3VG6fKl2s+e93ft+GhB4e8V/EDX/FOvaDpd1aYgmYJdTxKFtYwxHAA+ZjwBnPQ1c0/xR4x8J+N7Dw74xurfU7TUmC292kYQqxOB0A7kAgjuOa5/4ceKNN8N+P8AxR/a7PBa3N0yi52Eojh2IDY6ZGcfSrXjXVbLx/8AErwzp3h6Q3cFhIZZ51UhQpdS3X0CDn1NXPDr2zg6SVPlve393e/r0LqYWP1iVOVFKly3crbPlve/TXobHivxB4xn+LR8J6FrcOnwPbrIpktkkCnZuPJGecVa8E+LPEyfEW58F+IJrPU2jiMgvLaPZtO0N8wHGOcdOtcl8QYNDufjs0PiK6NrpxtU8yQSFMHy+OR74qXwPNZaZ8XodN8D3cl/o9zFm+Z137cBs/ORnA+X8Tiplh6bwy91fBfa2vfm7+RMsJSlhF7i/hJ35ba9+fv5dTor/wAV+JvFXi/UPD/hG+tNJstNJW4v5UDs7ZIwoORjIOOOxOan8K+KvEOleOovBviu7tdQa6jMlnfwoE3cE7WAwP4SOmc+ua4LTdC8NaN491vSfHaz28csplsboSvGjqWY87fUEfQgiui8LWvgKX4jWNn4X0u91GS3HnvqAu38qAjPUHr2/Oith6EYOMYXjy3T5V235r9+nysFfC4aFOUIwvDkumore1+bnv36fKxZPi7xvd/FDW/C+jyW80aBlg86JQlqBtzIxAy2MkAE9WFJe+JvHHgHX7FPF9/b6vo98+03EcKoYjnnG0DpnODnI6VlaV4itPDfx28SXeoLILOVWilmVCwhyYyGbHbIA+rCpPi7r+n+PbvRfC3heb7fM9z5kkqqdkfG0cntgkn0xTVBOrCDpL2biru3lvfoVHCp1qdN0V7KUE5St/d1fN0f5/M9wByMjkUtMgjEUKRDkIoUfgKfXy58WFFFFABRRRQAUUUUAfMX7Qn/ACUy7/64Q/8AoArz2vQv2hP+SmXf/XCH/wBAFee1+k5d/ulP0X5H69lP+40f8K/IKKKK7T0AooooAKKKKACiiigAooooAKKKKACiiigAooooAKKKKACiiigAooooAKKKKACiiigAooooAKKKKACiiigAooooAKKKKACiiigAooooAKKKKACiiigAooooAKKKKACiiigAooooAKKKKACiiigAooooAKKKKACiiigAooooAKKKKACiiigAooooAKKKKACvQ/gN/wAjXef9eLf+jErzyvQ/gN/yNd5/14t/6MSvVyT/AH+l6nm5z/uNX0PaqKKK/Vj8wCiiigAooooAKKKKACiiigAooooAKKKKACiiigAooooAKKKKACiiigAooooAKKKKACiiigD55+Kn/I/6r/vp/wCi1rmK9Yb4a+LPiR8VtV0/w1YeYkcsYubuU7YLcGNeXb+gBJ7Cvqb4Nfs2eDvBBj1LW1TxFrQwRJcRjyIWHeOP192z7Yr8gzF/7XV/xS/Nn6vl/wDutL/CvyPgzUdN1DTvs/8AaFlcWhuYRPAJoyhkjJIDjPVSVOD7VUr68/a3+D/xE8c/E+21jwn4cF/p8elQ25kF5bxYdXkJXa7qejDtjmvG/wDhnL4z/wDQlSf+B9r/APHa47nWeT11Xws8Ca38RPF9v4c0OMeZIC807g+Xbxjq7e3b3JA711Vx+zx8Y7e3knm8GSJHGpd2+323AAyT/rK+jP2B/DdvY/DbUfEhjU3ep3zQ78ciKIAAZ/3i1JsDufht+z/8OPBunwJJottrmoKo8291GJZC7dyqHKqPQckep616EPDfh1QANA0oAdALOP8AwrVoqRmX/wAI54e/6AOl/wDgJH/hR/wjnh7/AKAOl/8AgJH/AIVqUUAZf/COeHv+gDpf/gJH/hR/wjnh7/oA6X/4CR/4VqUUAZf/AAjnh7/oA6X/AOAkf+FH/COeHv8AoA6X/wCAkf8AhWpRQBl/8I54e/6AOl/+Akf+FH/COeHv+gDpf/gJH/hWH8bL68034S+J9Q0+5ltbuDTpXhmiYq6MBwQR0NclqPxT8I/8KduTF460r+2/+Efbbtv08/7T9nOMc537/wAc0Aek/wDCOeHv+gDpf/gJH/hR/wAI54e/6AOl/wDgJH/hXkPiLRb/AFL4Hw+OP+Ex8V2eqW3hhbgLaakY4ZJUhLb3XHJJ6nPNdB4I+Hv2rwhZ31x458cSz6npkLSs2sE+WzCOQtH8vynIxn0JHegDvv8AhHPD3/QB0v8A8BI/8KP+Ec8Pf9AHS/8AwEj/AMK8U8F+EL3Vfit458N3XxA8dfYdCXT2tNussHJmSVn3HbzygxwO9WYNNl8SfGnx9peqePfE+kWekHT0sorPVvs6gPaRs5wQQSW5+pNMD2L/AIRzw9/0AdL/APASP/Cj/hHPD3/QB0v/AMBI/wDCuJ+B+t6jd/8ACT6Nf6+3iC00XVPsljq0u3dcRmNXKsygB2RmKlh1xWn4r8fvp/if/hF/Dnhu+8T61HbC6u4LWaKFLWEnCl5JGC7m5woyTjPHFIDo/wDhHPD3/QB0v/wEj/wo/wCEc8Pf9AHS/wDwEj/wri3+Kcl14QHiTQvB+r6rFA08ep24mghm06SH76SK7jJ7/LnIwe9V4vi1dJ8PLnxxqPgbVrDTBbW9zZGS6t3N4kxG3aFcleGU/Njr9aAO8/4Rzw9/0AdL/wDASP8Awo/4Rzw9/wBAHS//AAEj/wAK5fQPiHdXHiqx8N+I/Bur+GrzUUlaxa5mgmjnMa7nXdE7bSBzzWXd/F+OMXmrWvhHWLvwlYXLW93ryPEIkKtsd1iLeY8atkFgOx9KAO8/4Rzw9/0AdL/8BI/8KP8AhHPD3/QB0v8A8BI/8K4jxd8T9Y8P+IrPSP8AhXmsXq6jctb6bcRXtqEvGCF8qC+VG0E/Niu+0K7u77Sbe7v9Mm0u5lTdJaTSI7xH0LISp/AmgCD/AIRzw9/0AdL/APASP/Cj/hHPD3/QB0v/AMBI/wDCtSigDL/4Rzw9/wBAHS//AAEj/wAKP+Ec8Pf9AHS//ASP/CtSigDL/wCEc8Pf9AHS/wDwEj/wo/4Rzw9/0AdL/wDASP8AwrUooAyZPDPhuRCknh/SXU9VazjIP6V5Z8Vf2cfAHjDTp30fTrfw5q+0mG5so9sW70eIYUj6YIr2migD8qfG/hnVvB3ii+8Oa5b+TfWcmxwOjDqGU9wQQQfesWvsL/goB4XiuIPDPiS0twb5520+TYvzShhuQH1wd2P96vnr/hTPxV/6EHX/APwEaruI4Kiu8b4N/FRVLHwB4gx7WbGmf8Kg+KX/AET/AMSf+AEn+FAHDV6N+zt/yUmL/r1l/kKpf8Kg+KX/AET/AMSf+AEn+FdB8GvD+ueGvi1Dp3iDSbzS7w2UknkXURjfaRwcHtwa4cy/3Sp6M83N/wDcav8AhZ9DUUUV+bn5EFFFFABRRRQAUUUUAUNW0XSNWC/2pplpebPumaFXK/QnpU+n2Nlp9sLawtILWAdI4Ywi/kKsUVTnJrlvoW6k3Hlvp2KGraNpOrhBqmmWl7s+4ZoVcr9CelTadYWOm2wttPs4LSEHIjhjCLn1wKs0Uc8uXlvoDqTceW+nY81+HXg7UNP8ReKJtcsLd7HUpd0SuVkWRd7HlfxHWu80nSNK0lHTS9OtbJXOXEEQTd9cdavUVtiMVUrycpPe3porHRisbVxM3KT3tottFYzb/QdDv7g3N9o2nXU5ABkmtUdiB05IzU+nabp2mxtHp1ha2aMcssEKxgn3AFW6KxdSTXK3oc7qzceVt2Keq6XpuqwiHU7C2vI1OVWaIOAfUZ6UaXpem6VCYdNsLazjJyywxBAT6nHWrlFHPLl5b6B7SfLyX07HnHhrwjqVv8V/EetajZQvpV/btHHvZXD5aM4K/wDAT1rttK0PR9JZ30zS7OzZ/vNDCqEj3IFaNFbVsVUrbvol9x0YjG1a7XM7aJaeWiCiiiuc5AooooAKKKKACiiigD5i/aE/5KZd/wDXCH/0AV57XoX7Qn/JTLv/AK4Q/wDoArz2v0nLv90p+i/I/Xsp/wBxo/4V+QUUUV2noBRRRQAUUUUAFFFFABRRRQAUUUUAFFFFABRRRQAUUUUAFFFFABRRRQAUUUUAFFFFABRRRQAUUUUAFFFFABRRRQAUUUUAFFFFABRRRQAUUUUAFFFFABRRRQAUUUUAFFFFABRRRQAUUUUAFFFFABRRRQAUUUUAFFFFABRRRQAUUUUAFFFFABRRRQAUUUUAFdV8M/Edj4Z1ue+v4riSOS2MQECgnJZT3I44NcrRW+HxE8PVjVhujLEUIYim6c9me2f8La8Of8+Wrf8AfqP/AOLo/wCFteHP+fLVv+/Uf/xdeJ0V7f8ArRj+6+48b/VvA9n957Z/wtrw5/z5at/36j/+Lo/4W14c/wCfLVv+/Uf/AMXXidFH+tGP7r7g/wBW8D2f3ntn/C2vDn/Plq3/AH6j/wDi6P8AhbXhz/ny1b/v1H/8XXidFH+tGP7r7g/1bwPZ/ee2f8La8Of8+Wrf9+o//i6P+FteHP8Any1b/v1H/wDF14nRR/rRj+6+4P8AVvA9n957Z/wtrw5/z5at/wB+o/8A4uj/AIW14c/58tW/79R//F14nRR/rRj+6+4P9W8D2f3ntn/C2vDn/Plq3/fqP/4uj/hbXhz/AJ8tW/79R/8AxdeJ0Uf60Y/uvuD/AFbwPZ/ee2f8La8Of8+Wrf8AfqP/AOLo/wCFteHP+fLVv+/Uf/xdeJ0Uf60Y/uvuD/VvA9n957Z/wtrw5/z5at/36j/+Lo/4W14c/wCfLVv+/Uf/AMXXidFH+tGP7r7g/wBW8D2f3ntn/C2vDn/Plq3/AH6j/wDi6P8AhbXhz/ny1b/v1H/8XXidFH+tGP7r7g/1bwPZ/ee2f8La8Of8+Wrf9+o//i6P+FteHP8Any1b/v1H/wDF14nRR/rRj+6+4P8AVvA9n957Z/wtrw5/z5at/wB+o/8A4uj/AIW14c/58tW/79R//F14nRR/rRj+6+4P9W8D2f3ntn/C2vDn/Plq3/fqP/4uj/hbXhz/AJ8tW/79R/8AxdeJ0Uf60Y/uvuD/AFbwPZ/ee2f8La8Of8+Wrf8AfqP/AOLo/wCFteHP+fLVv+/Uf/xdeJ0Uf60Y/uvuD/VvA9n957Z/wtrw5/z5at/36j/+Lo/4W14c/wCfLVv+/Uf/AMXXidFH+tGP7r7g/wBW8D2f3nYy+PdY0v4gXHivwjqV7pczspRgQCQFAIdeVYcdDkV9QfBn9q3StVMek/EK3TSrw4VNRgBNvIf9tesZ9+R9K+LqK8CtUdWcqkt27/ee3SpqlBQjslb7j6Z/bH+IHibT/ilYf8Il411i00u40WCeMaZqkkcEhMkvzgRsFJIA59q8Z/4Wv8Tv+iheKf8Awazf/FVxzMzBVZiQowoJ6DOcD8SfzptQaHYy/FT4lyxNFJ4/8TujqVZW1SYgg9Qfmr62/YK16C++FN7oW8fadM1B2K9/LlAZT+Yavhiu1+DXxE1f4Z+NIPEGmZliI8q8tS2FuISeVPoe4PY0NAfp3RXAfDL4weBPiBYpLo+tW8N7geZYXUgiuEOOm0n5h7rkV3Qubf8A5+Iv++xUDJaKi+02/wDz3i/77FH2m3/57xf99igCWiovtNv/AM94v++xR9pt/wDnvF/32KAJaKi+02//AD3i/wC+xR9pt/8AnvF/32KAOX+Mum32sfCvxLpemWz3V7dafLHBCmNzsRwBms/UfC6yfBa50mPRbc6o3h17dYhCm8zfZioXPru4ruPtNv8A894v++xR9pt/+e8X/fYoA89n0LVm/Zxk8OrYynVj4bNqLXjf5vkbdnpnPFdh4Ktp7LwbolndRtFcQafbxSoeqssagg/QitL7Tb/894v++xR9pt/+e8X/AH2KAPP/AADoerWHxn+I2s3ljLDp+pppgsp2xtmMccwfH0LL+dYem/DPTNb+NHj/AFvxd4Utb6xu5LD+zbi6iDq4W1RJNv0ZcH6V659pt/8AnvF/32KPtNv/AM94v++xQBz2rfD/AMF6polpol54b086ZZuZLe1ij8qONiMEhUwO5rh7fSdR+HHxR1jWdN8L3+r+Hda06zt4101VkmspbZWRUKuwOxlYfNnqOfWvWftNv/z3i/77FH2m3/57xf8AfYoA8t8E+Fdetfh945vNSsTbat4our2/TT1YM0Akj2RxsRwXwoJwcZNUfGHhfXrr9lTS/C8OlXM2sQ6Lp0EtnGQJQ8axb164yNp79q9g+02//PeL/vsUfabf/nvF/wB9igDw7wv4Xuj8T9C1bQPDPi/TLeFLiPVLrxHdCceQ0ZCpDulkYOX2EkFRgc56VzejfDeHSdJvfC/iD4feK9cvhdTLb3Fnq8ken3kMkhZWfEoEWA2GGw9M8kkV9K/abf8A57xf99ij7Tb/APPeL/vsU7gcD8QdA1G68V/DmbTbCSS00nU3kuirZEEf2d0BJPJGSBXodRfabf8A57xf99ij7Tb/APPeL/vsUgJaKi+02/8Az3i/77FH2m3/AOe8X/fYoAloqL7Tb/8APeL/AL7FH2m3/wCe8X/fYoAloqL7Tb/894v++xR9pt/+e8X/AH2KAJaKiN1bAZNxEB/vivNfiz8cfAvw+sZPtGqQarquCI9OspleQt/tkZEY9zz6A0AeTft/+JYrPT/C+gW0wW/Fy2oEDBKKo2o2Pdt2P9014T/w0L8ZP+h3uv8AwFg/+N1x/wAR/GGsePPF974l1uQNc3LfKik7IUH3UX0AH9TXO1dhHqa/tDfGRWDDxvc5HraW5/8AadSf8NGfGf8A6HaX/wAALX/43XlFFFgPV/8Ahoz4z/8AQ7S/+AFr/wDG6l+Hvj3VvE/xbh8Q+NtdhmuBYvB9puBFAoUfdX5Qq9z715HRWOIoqtSlTel1Y58VQWJoyot25lY+xv8AhKvC/wD0Mmj/APgdH/jR/wAJV4X/AOhk0f8A8Do/8a+OaK+f/wBWaf8Az8f3Hyv+p9H/AJ+v7kfY3/CVeF/+hk0f/wADo/8AGj/hKvC//QyaP/4HR/418c0Uf6s0/wDn4/uD/U+j/wA/X9yPsb/hKvC//QyaP/4HR/40f8JV4X/6GTR//A6P/Gvjmij/AFZp/wDPx/cH+p9H/n6/uR9jf8JV4X/6GTR//A6P/Gj/AISrwv8A9DJo/wD4HR/418c0Uf6s0/8An4/uD/U+j/z9f3I+xv8AhKvC/wD0Mmj/APgdH/jR/wAJV4X/AOhk0f8A8Do/8a+OaKP9Waf/AD8f3B/qfR/5+v7kfY3/AAlXhf8A6GTR/wDwOj/xo/4Srwv/ANDJo/8A4HR/418c0Uf6s0/+fj+4P9T6P/P1/cj7G/4Srwv/ANDJo/8A4HR/40f8JV4X/wChk0f/AMDo/wDGvjmij/Vmn/z8f3B/qfR/5+v7kfY3/CVeF/8AoZNH/wDA6P8Axo/4Srwv/wBDJo//AIHR/wCNfHNFH+rNP/n4/uD/AFPo/wDP1/cj7G/4Srwv/wBDJo//AIHR/wCNH/CVeF/+hk0f/wADo/8AGvjmij/Vmn/z8f3B/qfR/wCfr+5H2N/wlXhf/oZNH/8AA6P/ABo/4Srwv/0Mmj/+B0f+NfHNFH+rNP8A5+P7g/1Po/8AP1/cj7G/4Srwv/0Mmj/+B0f+NH/CVeF/+hk0f/wOj/xr45oo/wBWaf8Az8f3B/qfR/5+v7kfY3/CVeF/+hk0f/wOj/xo/wCEq8L/APQyaP8A+B0f+NfHNFH+rNP/AJ+P7g/1Po/8/X9yPsb/AISrwv8A9DJo/wD4HR/40f8ACVeF/wDoZNH/APA6P/Gvjmij/Vmn/wA/H9wf6n0f+fr+5H2N/wAJV4X/AOhk0f8A8Do/8aP+Eq8L/wDQyaP/AOB0f+NfHNFH+rNP/n4/uD/U+j/z9f3I7v47Xlnf/ES6ubG6guoDDEBJDIHUkKM8jiuEoor6DD0VRpRpp7Kx9VhaCw9GFJO/KkvuCiiitjc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BVJVgykgg5BHarQ1LUgMDULsD085v8AGqlFAFv+1NS/6CF3/wB/m/xo/tTUv+ghd/8Af5v8aqUUAW/7U1L/AKCF3/3+b/Gj+1NS/wCghd/9/m/xqpRQBb/tTUv+ghd/9/m/xo/tTUv+ghd/9/m/xqpRQBb/ALU1L/oIXf8A3+b/ABo/tTUv+ghd/wDf5v8AGqlFAFv+1NS/6CF3/wB/m/xo/tTUv+ghd/8Af5v8aqUUAW/7U1L/AKCF3/3+b/Gj+1NS/wCghd/9/m/xqpRQBb/tTUv+ghd/9/m/xo/tTUv+ghd/9/m/xqpRQBb/ALU1L/oIXf8A3+b/ABo/tTUv+ghd/wDf5v8AGqlFAFv+1NS/6CF3/wB/m/xo/tTUv+ghd/8Af5v8aqUUAW/7U1L/AKCF3/3+b/Gj+1NS/wCghd/9/m/xqpRQBb/tTUv+ghd/9/m/xo/tTUv+ghd/9/m/xqpRQBb/ALU1L/oIXf8A3+b/ABo/tTUv+ghd/wDf5v8AGqlFAFv+1NS/6CF3/wB/m/xo/tTUv+ghd/8Af5v8aqUUAWm1LUWUq1/dMD1Bmb/Gqt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VvS9N1DVJ2g060mupVXeyRrkhcgZ/UVUYym+WKuxSkoq8nZFSit3/hD/ABR/0Ar/AP79Gj/hD/FH/QCv/wDv0a3+p4j/AJ9v7mYfW8P/ADr70YVFbv8Awh/ij/oBX/8A36NH/CH+KP8AoBX/AP36NH1PEf8APt/cw+t4f+dfejCord/4Q/xR/wBAK/8A+/Ro/wCEP8Uf9AK//wC/Ro+p4j/n2/uYfW8P/OvvRhUVu/8ACH+KP+gFf/8Afo0f8If4o/6AV/8A9+jR9TxH/Pt/cw+t4f8AnX3owqK3f+EP8Uf9AK//AO/Ro/4Q/wAUf9AK/wD+/Ro+p4j/AJ9v7mH1vD/zr70YVFbv/CH+KP8AoBX/AP36NH/CH+KP+gFf/wDfo0fU8R/z7f3MPreH/nX3owqK3f8AhD/FH/QCv/8Av0aP+EP8Uf8AQCv/APv0aPqeI/59v7mH1vD/AM6+9GFRW7/wh/ij/oBX/wD36NH/AAh/ij/oBX//AH6NH1PEf8+39zD63h/5196MKit3/hD/ABR/0Ar/AP79Gj/hD/FH/QCv/wDv0aPqeI/59v7mH1vD/wA6+9GFRW7/AMIf4o/6AV//AN+jR/wh/ij/AKAV/wD9+jR9TxH/AD7f3MPreH/nX3owqK3f+EP8Uf8AQCv/APv0aP8AhD/FH/QCv/8Av0aPqeI/59v7mH1vD/zr70YVFbv/AAh/ij/oBX//AH6NH/CH+KP+gFf/APfo0fU8R/z7f3MPreH/AJ196MKit3/hD/FH/QCv/wDv0aP+EP8AFH/QCv8A/v0aPqeI/wCfb+5h9bw/86+9GFRW7/wh/ij/AKAV/wD9+jR/wh/ij/oBX/8A36NH1PEf8+39zD63h/5196MKip760ubG6e1vIHgnjwHjcYK8Z5/OoK52nF2e5ummroKKKKQwooooAKKvaNo+razcG30jTLy/lHVLaFpCPrgcVv8A/CtPiF/0Jevf+AMn+FAHJUV1v/Cs/iF/0Jevf+AL/wCFH/Cs/iF/0Jevf+AL/wCFAzkqK63/AIVn8Qv+hL17/wAAX/wo/wCFZ/EL/oS9e/8AAF/8KAOSorrf+FZ/EL/oS9e/8AX/AMKP+FZ/EL/oS9e/8AX/AMKAOSorrf8AhWfxC/6EvXv/AABf/Cj/AIVn8Qv+hL17/wAAX/woA5Kiut/4Vn8Qv+hL17/wBf8Awo/4Vn8Qv+hL17/wBf8AwoA5Kiut/wCFZ/EL/oS9e/8AAF/8KP8AhWfxC/6EvXv/AABf/CgDkqK63/hWfxC/6EvXv/AF/wDCj/hWfxC/6EvXv/AF/wDCgDkqK63/AIVn8Qv+hL17/wAAX/wo/wCFZ/EL/oS9e/8AAF/8KAOSorrf+FZ/EL/oS9e/8AX/AMKP+FZ/EL/oS9e/8AX/AMKAOSorrf8AhWfxC/6EvXv/AABf/Cj/AIVn8Qv+hL17/wAAX/woA5Kiut/4Vn8Qv+hL17/wBf8Awo/4Vn8Qv+hL17/wBf8AwoA5Kiut/wCFZ/EL/oS9e/8AAF/8KP8AhWfxC/6EvXv/AABf/CgDkqK63/hWfxC/6EvXv/AF/wDCj/hWfxC/6EvXv/AF/wDCgDkqK6qb4cePoYzJJ4N15VHU/YZP8K5m5gmtp3guIZIZUOGSRSrKfQg9KBEd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eh/Ab/ka7z/rxb/0YleeV6H8Bv8Aka7z/rxb/wBGJXq5J/v9L1PNzn/cavoe1UUUV+rH5gFFFFABRRRQAUUUUAFFFFABRRRQAUUUUAFFFFABRRRQAUUUUAFFFFABRRRQAUUUUAFFFFAHzz8VP+R/1X/fT/0WtcxXuUXwT8ZfE3xJr+r+G5NLW2tbxLaT7VcNG2/yY24AU8YYVc/4ZL+Kn/Pbw9/4Gv8A/G6/IMxf+11f8UvzZ+r4D/daX+FfkjwGivfv+GS/ip/z28Pf+Br/APxuj/hkv4qf89vD3/ga/wD8brjudZ4DXsX7MXwdk+KPiOa51KSS38PacQbuROHmc9IlPbPUnsPqKt+Jf2YviT4f8Oalr1/LoRtNOtJbucR3bM+yNCzYGzk4Br6m/ZA0W30f4CaDJEo87UPNvJ3H8TNIwX8kVR+FJsD0jwr4c0Pwto0Oj+H9LttOsoRhIoUx+JPVie5OSa1aKKkYUUUUAFFFFABRRVLXv+QHf/8AXtJ/6CaALisrKGUgg9CDTDcQAAmaMA9DuHNeB/An4nafovwl8P6XL4V8a3j28DKZrLQZpoX/AHjHKuoww56irfwJ8IeFfF3wO0S58Q6BZ6k8BuzAbqHc0QaZiQM9Og/KnYD3AXFuek8R/wCBij7Vbf8APxF/32K8Y/Zy+Hvgm4+E+g6xN4Y0yTULm1njmuGhG91Z5EYE+hUlfpWV/wAK08A/8NKpof8AwiWlf2YfCMt0bXyB5fnC7iUPj12kjPvQB7608C43TRjIyMsORUlfOPxAsfhrpX7Rdjp3jCx0uHQ7fwZDHZwXEJaKNhdzYCgA44zW38KdX8L6H4x8U6n4fvG0r4dJb20cc14zQWYvyzb/ACPMxhduzOON34UgPc6K4DxV4u1y4hsLvwRN4Yk0a4R2m17Ur0G0jYNtESqjhmYnPOQBjuaztF+IPiXV/hq2vWGkaPLqEeoyWMlw9+ItPCI+1roOxBaLjIUZJ6A96APUKK8m8MfE3VLi68T6TqE/hrVb3R9I/tSG80WdntpVO8eW4LMVYMnPzchh0qlb+PviTD4V8J+LNRsfCh0vX7nTYzFALjz40u2jA6nblQ/6UAezUV5Y/i/4h614v8V6F4V07w5HHoE8SCbUGmJuN8YfYFQjB6/MeOnB5qGD4r6hrmheE4fDOj258ReI5LiIQ3kh8iyNsWE7SFeWUMhAAwWyOlAHrNFeWN8T7/wy3iXTfHljZLqWh6WNWSTTC3k3tuTt+VXyyMH2qQSfvA5q9oOv/Etb3RbrX/D2kTaVqzqrppplNxpu5dymUt8rr0DFQuOtAHotFFFABRRRQAUUUUAFcB8XPhL4Q+JWlSQ6xYRQaiEK2+pQxgTxHtz/ABLn+E8fSu/ooA/K74g+FNV8EeL9Q8M6xHturOTbuAIWRTyrr7EEGsCvr39uTwc2u+PvAv8AZiwpqesOdKVpDtVj5i+XuIBwAZG5x3rgP+GS/ip/z28Pf+Br/wDxuquI8BrW0Lw3ruu2moXWjaXdX8enRCa78hC5ijJxuIHOOOT2r2j/AIZL+Kn/AD28Pf8Aga//AMbr2r9k/wCDXi74Y6/rl94lfTHhvrWOGIWs7SHcHJOcqOMUXA+F67D4Q+H9O8TeMo9L1RZGtmgkciN9pyBxzX2t8Zf2dPBfjxJtQ02FPD+utlhc2yARSt/00j6H6jB+vSvm3wV8Pde+HHxtj0TXvsrSNZzPDJbzq6yJwN2Acr9GANcmPqOGGqSi7NJnBmk5U8HVnB2aTOl/4Ux4I/54X3/gSaP+FMeCP+eF9/4EmvRqK+C/tLF/8/H95+Y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Of8AhTHgj/nhff8AgSaP+FMeCP8Anhff+BJr0aij+0sX/wA/H94f2vjv+fsvvPOf+FMeCP8Anhff+BJo/wCFMeCP+eF9/wCBJr0aij+0sX/z8f3h/a+O/wCfsvvPk34t6Dp/hrxrPpWlrItskUbKJH3HLLk81yVehftCf8lMu/8ArhD/AOgCvPa++wE5Tw1OUndtI/UMsnKpg6UpO7cV+QUUUV1naFFFFABRRRQAUUUUAFFFFABRRRQAUUUUAFFFFABRRRQAUUUUAFFFFABRRRQAUUUUAFFFFABRRRQAUUUUAFFFFABRRRQAUUUUAFFFFABRRRQAUUUUAFFFFABRRRQAUUUUAFFFFABRRRQAUUUUAFFFFABRRRQAUUUUAFFFFABRRRQAUUUUAFFFFABRRRQAV6H8Bv8Aka7z/rxb/wBGJXnleh/Ab/ka7z/rxb/0Ylerkn+/0vU83Of9xq+h7VRRRX6sfmAUUUUAFFFFABRRXH/FrV9Q0XwzDd6ZcG3ma7SMsFB+Uqxxz9BWGKxEcNRlVlstTfDUJYirGlHdnYUV5xq/i7U5tK0TRdDcz67fWsEk0oUHytyAknsCevsK7CQX2m+FJ2uLxrm9htXdpiAMuFJ4GMYzWFHMKdZy5E2oq7fTvb17m1XAVKSi5tXk7JdfX0NeivJ/D1x461jw1NrkXiVIoohITG0KljsGT2rf+Gmt6pq3gzUL7ULozXEUsio5UDAEakdB6mufD5vCvOMeSS5k2r21S9Gb4jKp0Yylzp8rSdr6N/I7miuC+FniO+1Dw7qWo65e+attL99lA2qFBPQVieF/Geuax8QYLeSZodOuGZo7coB8m07TnGe2aX9tYfkpSs/3j0Xztdj/ALHr81WN1+7Wr+V9D1iivPvE/iLXNS8Xf8Ir4amjtXjGbi5YZKnGTj0A4/GqetXvizwRNaXt/rC6zp0sojlDx7WU9ePwBxz26U6mb04OTUG4RdnLSyf33062QqeVVJKK5kpSV1HW7X3W16XZ6bRXnnxb8SanpVjpFzo16YFut7MQoO4YUjqPeut8Y3c9j4W1K8tZPLnht2eNgAcEDrzXQsfTc6sEn+7Sb87q+hzvA1FClK/xtpfJ21NaiuC8J3XiTxH4Bjnt9XW31E3LZuHjByg7YArn5r7xxF4zj8MnxIhmdQwl8ldo+XPTGa5amcRhCFT2cmp2ttu9ludVPKZTnOHtIpxvffZddj12isrwvaaxZ6e8Wtail/cmUssqptATAwMY9c/nWrXq05ucFJq3kzzKkVCTinfzQUUUVZAUUUUAFFFFAHgnxH1PUrLx3q0dnqF3bI0iMVimZAT5a84Brn/7f17/AKDWpf8AgU/+NavxU/5H/Vf99P8A0WtcxX5BmP8AvdX/ABS/Nn6tgP8AdaX+FfkaX9v69/0GtS/8Cn/xo/t/Xv8AoNal/wCBT/41m0VxnWaEut61NE8Uur6hJG4KsrXLkMD1BGea+5/2IfFtvrnwfh0BplN9oczwumfm8p2Lo30+Zl/4DXwRXVfC/wAea/8ADvxVD4g8P3ASVR5c0L58u4jJBKOO44B9iAaGM/UaivDvAP7T3w18Q2MX9sXsnh2+2/vYbtS0YbvtkUYI+oH0rsv+F0fCn/oftC/8CRUWGd/RXA/8Lo+FP/Q/aF/4Eij/AIXR8Kf+h+0L/wACRQB31FcD/wALo+FP/Q/aF/4Eij/hdHwp/wCh+0L/AMCRQB31V9Sge5065toyoeWF0Ut0BII5rif+F0fCn/oftC/8CRR/wuj4U/8AQ/aF/wCBIoA0/hD4bvvCHw30Xw3qUttLd2MLRyvbszRkl2b5SwB6EdQKq/B7wnqXg/4cW3hvU5rSa7iacs9uzNGd8jMMFlB6Edqrf8Lo+FP/AEP2hf8AgSKP+F0fCn/oftC/8CRTA0/hF4bvvCHw50fw5qUttLd2UbpI9uzNGSZGbgsAejDsKrf8InqP/C708ceda/2cPDr6X5W5vO81riOQNjbt24Q87s5xx3qr/wALo+FP/Q/aF/4Eij/hdHwp/wCh+0L/AMCRSAmm8G303xw/4TiR7J9M/wCEdTS/JYkzecLh5N23bt27WAzuznPHeu0lggli8mWGN4/7jKCPyrhf+F0fCn/oftC/8CRR/wALo+FP/Q/aF/4EigCTx/ofiq5vLQ6BaeG9U0QQsl1omrReXG0m4FZkkVGIYcjaRjnPWuNl+FHiRPAFnp8MuhSX9r4hOtjSmMg00qT/AMeoO3dsH3gduN3YCuu/4XR8Kf8AoftC/wDAkUf8Lo+FP/Q/aF/4EimBgaT4B8ZT+IvEetavH4YsRq3h3+y4LTTmkCwSBnI3EoNw+cksAD22nGTq3ngPWJvhV4J8KLc2IvdBm0d7qQu/lOLRojJsO3JzsO3IGeM4q1/wuj4U/wDQ/aF/4Eij/hdHwp/6H7Qv/AkUAcV4cfxvH8VPiafCNroV0HvrVJF1GeSExv8AZxhwUVtw9VwDxwa0rX4Va34e0Twhe+GtRsJvEfh57qScXYZbe++1FmnQlQWT5mypwcYGa2rX4s/Bq1urm6tfGPhmC4umDXEsciK8xAwC5AyxA45qz/wuj4U/9D9oX/gSKAMO4+GOreLpPE+qeOJ7G11DW9IGkW0GnO0sdlAG35LMql2MgVjwB8uPetfwzYfFX7VpFjrd/oNjpum7RdXFgzSzakFXAUrJHiIHgsQSewPepf8AhdHwp/6H7Qv/AAJFH/C6PhT/AND9oX/gSKAO+orgf+F0fCn/AKH7Qv8AwJFH/C6PhT/0P2hf+BIpAd9RXA/8Lo+FP/Q/aF/4Eij/AIXR8Kf+h+0L/wACRQB31FcD/wALo+FP/Q/aF/4Eij/hdHwp/wCh+0L/AMCRQB31FefTfGz4TxRtI3j3RCAOiT7j+QGTXjvxm/at0e10yXTPhysl7qEgKnUZ4isUA9UU8u31AA9+lOwHBft1+NINV+I+meHtLuCToEJaeWM4K3EhB2gjuqqn4kjtXgP9v69/0GtS/wDAp/8AGql/d3N/ez315PJcXM8jSSyucs7E5JJ9SagqhGl/b+vf9BrUv/Ap/wDGvoL9i/x1p/h/VvFeqeMPEhtrGKwi2td3DNlvMPCqckn2AzXzXRQB9P8Axj/au1bVftGk/D23k0qzOU/tGdQbhx6ovITPqcn6GvLfgJeXV/8AFQXd9czXNxLbTNJLM5d2OBySeTXmVejfs7f8lJi/69Zf5CuHMv8AdKnozzc4/wBxq/4WfTNFFFfm5+RBRRRQAUUUUAFFFFABRXnmt/Etxrs+h+FvD914gvLYkXDRvsjjIODzg5547Vo+A/Hlv4k1C50e80240jWLUbpbSY5OOMkHA9R2HWuuWBrxp+0cdN+l7d7bndPLMVCn7WUdN91e3e29vkdlRXn2q/EW4l1y60bwl4duNfuLQlbmVZRHFGc4xuIOeQR26cZrS8EeOLfxFqF1pF5p0+k6xajM1pM27j1VsDPbt3pSwNeMOdx033V7em4Ty7Ewp+0lHTfdXS7tXul8jr6K8zg+K4uNX1LR7Tw1eXeoW0rRW8EEu8z4JBYnb8ijA5561b8MfEk3niRfDniLQrjQtSk/1KySb1fPQZwMZ7dQauWXYmKbcdtd1t3te5cspxcIuThsr7q9u9r3seg0V5/4n+Id7pfjVvC2m+GJdVuvKWRSl2IywK7jwVPQe9WvCPxAi1jxHL4b1LR7rRtWjQv5EzBwwxnggDsc9OlS8DXUPaculr7rbva9yHluJVP2vLpa+6vbva97fI7aiuE8SfEI2viGTw74d0S417VYhmZI5AkcXrlsHpkenXrmpvB/jxdX1yTw9rGkT6LrKLvFvK4cSLjOVbAzxz06Unga6h7Tl0tfdXt3tvYHl2JVP2jjpa+6vbva97edjtaK85vvilDa+LtS8N/2FdXFzbHZbiCTe9zJx8oXb8vBJzk4ApNJ+J0q+I4ND8VeHLjQJ7ogW7yS70Yk4GTtGOeM8/hV/wBnYnl5uXpfdbel7l/2Ti+Xm5Ol91e3dK92ej0UUVxHnBRRRQAUUUUAFFFFAHzF+0J/yUy7/wCuEP8A6AK89r0L9oT/AJKZd/8AXCH/ANAFee1+k5d/ulP0X5H69lP+40f8K/IKKKK7T0AooooAKKKKACiiigAooooAKKKKACiiigAooooAKKKKACiiigAooooAKKKKACiiigAooooAKKKKACiiigAooooAKKKKACiiigAooooAKKKKACiiigAooooAKKKKACiiigAooooAKKKKACiiigAooooAKKKKACiiigAooooAKKKKACiiigAooooAKKKKACvQ/gN/yNd5/wBeLf8AoxK88r0P4Df8jXef9eLf+jEr1ck/3+l6nm5z/uNX0PaqKKK/Vj8wCiiigAooooAK4H46/wDInQf9fyf+gPXfVn67o2m65ZrZ6pbfaIFcSBd7L8wBAOVIPc1x5hh5YnDTow3atqdeArxw+IhVlsmeTadFc+B73R/Eixtc6ZqFnEJz1aMsikgenqPbivQ/G2uabD4Ju7sXcRW7tWW2+bmQsMDA6nrz6Vr3Gj6bcaKujTWqyWKxLEsRY8KoAAznPGBznNZkvgnw3LYW9i9g7W1vIZI4zcSEKT16t046dK82ll2JwtOdKg1yyWl76Se/TbqehVx+HxNSFWsnzRetrarp136GL4CtZLb4SP5ilWmtriXB9DuwfxAB/GqPwe/5J7qn/Xab/wBFLXojWtu1kbLylFuY/K8teBsxjAx04qno+g6VpGnS6fp1r5FtKxZ08xmySADyST0AraGWzhUouLVoRcfyMpZjGcKqkneclL8zxXwDFfa3bnwtbb47We5Fxeyg4/dKANv4n+ldPLDFbfHCzt4UCRRQIiKBwAIsAV6B4f8ADujaCJRpNkLbzsbz5jOTjpyxNK/h/SH15dda0zqKjAm8x+mMfdzjp7VwYfI6tKjTjKSclKLe9rK+i087+p2186pVK1SUYtRcWl3u7avXy+48q1XS9Pj+Kl5beIJ57W1u2MkUyybBluRlvTqK0PFGi+AtIhh8+91G9eV8LDBdLI31x/nrXpGu6HpWuW4g1SzjuFX7pOQy/QjkVm6P4H8M6VdC6tdNUzL91pXaTb9ATgH3605ZJUjKcYRg1J3u73V+ltn5ahHOIOMHKUk4q1lazt1v089Dh/jbEkGieHIYldI40dVVzlgAsYAPvV3xV8PtP07w5f30eratK8EDOqSTKVYgdCNvSu58QeHtH19YV1az+0iEkx/vHTbnGfukegq9qFnb39lNZXcfmQTIUkTcRkHtkc10VMljVrVqlRJ8ySjvpZW1/DuYU84lTpUYQbXK25ba3d/62OQ+Cv8AyI0X/XeT+dYl/wD8l2tv+ua/+izXomi6Tp+i2IsdNt/ItwxYJvZuT15Yk1BJ4f0iTXl1xrTOoKMCbzH4GMfdzjp7VpLLqrwtCjdXg4t/Le2hnHMKaxNerZ2mpJfPvqalFFFe0eOFFFFABRRRQAUUUUAfPPxU/wCR/wBV/wB9P/Ra1zFdP8VP+R/1X/fT/wBFrXMV+QZj/vdX/FL82fq2A/3Wl/hX5BRRRXGdYUUVr+EPDeteLPEFtoWgWMl7f3LYSNOw7sT0AHcmgDIor7Q8A/sheHraxhm8aa1d396VBlgsX8qFD6BiNzfXiuz/AOGW/hD/ANArUv8AwYSf40rj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B/wDDLfwh/wCgTqP/AIMJP8aP+GW/hD/0CdR/8GEn+NFwsfn5RX6ATfsr/COSIoun6pET0dNQfI/PI/SvHPjJ+ylqOhaZPrPgS/n1iCEFpNPnUfaAo6lGHD/TAPpnpRcLHzFRSurI5R1KspwQRgg0lMQUUUUAFejfs7f8lJi/69Zf5CvOa9G/Z2/5KTF/16y/yFcWZf7pU9Gedm/+41f8LPpmiiivzY/IgooooAKKKKACo7gSNBIIiBIVOwnsccVJRQCPHv2apbaGx1vT7jEerLdhpkfhyuMAe+GD/n711k+qeF7j4gT6ZY2Pm+JBaMzXkcYIjGzgM+cjjA6dxR4o+GfhvXtTfVGF1Y3sn+sltJdnmH1I6Z9xWl4L8GaH4Tjm/suGRp5/9bcTPvkf2z2HsK9fE4nD1ZyrpvmktvP16ryPdxeLwtac8SpS5pL4dknpu76ryseP/BrSvEV5Fq1vpHihdGuYrnFxbtbq7scY3HPPUEV1PhXQls/i0LrUfGUOp62sDCa3S1KsybMDJHyjHH6V0/in4b+Hde1RtUP2qwvn/wBZNaS7DJ7sOmfer3gzwToXhQzS6dFLJdTDEtzcPvkYemegH0/GtsRmNOopzi7OStblX4y3a/E6cVm1KtGpUjKzkrW5Y/O8t2vxPPPgtdWMPxJ8WwTSRJdSzN5IYgFlEjbgP0p/xoeO8+JXg6005lbUI5wZNnJVTIhXP0w5rP8AAXhGw8R+KvF1vrNpcIq3XmW86Exujb35Vvp26V6J4P8Ahz4d8NaidSt1ubu+wQs9zJvKA9cDp+PWtsTXoUMS6rbclFK1tNY23vsdGLxOGw2MddybmopWtprG299vkcB4rttWvP2hBBouopp96bRdk7RhwoERzwfUVJ4bF14d+Nq2viKSPWdV1GECO+jbb5IKkY2YwOEx7Cu58T/DjQfEGvPrd3calDdsioTbzhAABj0zU/hT4feHfDmotqVpFcXF8QVFxdS+Y6g9cdAPrjNZPMKHsFHryctrdf8AFvbyMJZphvq6g3ryctra3/xXvbyPKPh7pviC48c+KLOy8SDRdTFyzSq8Akacb3yQT2BIPHXcK6OLw/Lb/FLRrjXPHEN7rUQBitxaFXeP5srleBxu612fi/4feH/El8uoXC3FpfgY+02smx2Hv2P160vg7wDoPhi8e/tFuLm+ddpubmTe4HcD0oq5lTmnNOzatblXa3xdgrZvSqRlUUrScbW5Y72t8W9vx6HCeDrqxtv2hvES3jxxySxuluz8ZfKEge+0H8jUv7S0lvc2Wh6fb7ZdUe7JhRDlwpGPwyxX649qp6X4Zs/EHxn8WWer2crWrwM0cgBUq4eLDI3Y9f1rt/C/wx8N6Dq6aqpu728j5ie6l3+WfUDA5+ta1a9ChXp1pN80YrTvp36eZtWxGGw2JpYiUnzRhHS2j93vfTz0OzgDrBGshy4UBj6nHNSUUV84fJMKKKKACiiigAooooA+Yv2hP+SmXf8A1wh/9AFee16F+0J/yUy7/wCuEP8A6AK89r9Jy7/dKfovyP17Kf8AcaP+FfkFFFFdp6AUUUUAFFFFABRRRQAUUUUAFFFFABRRRQAUUUUAFFFFABRRRQAUUUUAFFFFABRRRQAUUUUAFFFFABRRRQAUUUUAFFFFABRRRQAUUUUAFFFFABRRRQAUUUUAFFFFABRRRQAUUUUAFFFFABRRRQAUUUUAFFFFABRRRQAUUUUAFFFFABRRRQAUUUUAFFFFABXofwG/5Gu8/wCvFv8A0YleeV6H8Bv+RrvP+vFv/RiV6uSf7/S9Tzc5/wBxq+h7VRRRX6sfmAUUUUAFFFFABRRRQAUUUUAFFFFABRRRQAUUUUAFFFFABRRRQAUUUUAFFFFABRRRQAUUUUAeBfEDT77VfiffafplncXt5PNGkUEEZd3YouAFHJr3f4Nfsn6hfNFqvxGuGsbbhl0y2cGZ/aR+ij2GT7iuA0b4qax8Lfi/rGo6dYWN9bztGtzBPEu9l8tfuyY3Ifpwe4NfXvwh+Nngn4kW6xadfCx1YD95p12Qso90PRx9OfUCvx/Mr/W6v+KX5s/V8v8A91pf4V+SPkj9sjwzo3hb4oafo/hzSYNPsItFgKxQR4BYyS5YnqzHuTzXinlyf883/Kvtj9pr4+eMPhl8Q4PDuhaboNzaSadFdM97BK8m5nkUjKSKMYQdvWvL/wDhrzx9/wBCz4R/8Bp//jtcaOs+dzHIBkxtj6V9xfsKeCLfSPhzJ4yngX+0NakdIpGX5lt4324HoC6k++FrxPxT+1J428Q+GdU0G68P+GIbfUrOW0lkht5hIiyIVJUmUgEA8ZBr6i/ZK1G21H4AeGTbFc20UltKo/hdJWzn6jB/Ghgeq0UUVIwooooAKKKKACiiigDkPjB4nvvB/gK81/TYbea5glhRUnUlCHlVDnBB6Me9O+MPiW+8H/DTWvEumxQS3dhCskSTqShJdV5AIPQnvXP/ALUKLJ8F9WjbIDTWqnBwcGePoe1cl+0D8N/Duj/BzxHqdnc6809vboyCfWrqaMnzEHKPIVbr3FMDb+KPif4p+GfDN54u0yXwhJo8Udu8dvcW1wbj94Y0OSHC/ecn6e9b1pH8Y5NGmaXUPA/293ia2K2tz5Qjw/mBxvyWz5eMccNntWX8ev8Ak3XUP+vex/8AR8NeoWf/AB5w/wDXNf5UAeReA/EHxi8Sanq8T3HgeK30bWW027xa3O6XYkbsyfPgZWTAz3FGh+Kvix4o8QeLI/Dn/CGw2Oh61Ppscd/BcebLsAIJZHwMhhzj8K2fgd/yEfiN/wBjlc/+k1tXC/DLwnq3iDxV8SLix8da/wCH4F8XXcb2+niHa52od2XRiGwccegoEerfCrxhL4y8O3F3eacNN1Kwvp9O1C2WXzFjuIX2vtbAypPI4/xqXxf8QvBPhG+hsfEfiSw066mXesMjkuEzjcQASq5B5OBwfSsaH4b3ejaJZaR4L8Zan4dt4WklunFtBdS3s0jBmlleVT8xOemBz04Fct4P1nw34W+IPxGt/G99a2OpXl4lxHPflY1u7DyEVFQtwwDCTKj+8OKQzvvEnxJ8CeHRaHWvFOm2a3kIuLZmkyssZ6OpGQR71DD8Uvh7NoE+vR+K9ObTLedbeW5DHYkjDKqeOpFeWpZ3Vv8AsbeIftdu8MT2WoTWMUqYeK1eZ2hXBGR8pBA7Aiuo/aDkFp8P/DU8V3Z6cU1/TW+03KAwxEN99xkZUdTyPrTA7vwh448I+LmmTw14h0/VHgAMscEoLoD0JXrj3xVSz+JPgO88Unwva+KtNl1fzDELZZeS46oG+6WGD8oOfavJNDubzUvi/dT2viXRfFWpXPhm7gt7rRYhFDp5BBUS4Lbi7NxlsjYeOc1zvg+3h1X4aeHPDupfErQ9P+z3dsDpA0cf2hBeRyqSvD795YHL7eVJJ4NFgPbLv4y/C60u5bS58a6XFPE7RyIztlWU4I6djXbafeW2oWFvfWUyz21xGssMi9HRhkEfUGvLvGMcf/DS3gFdikHSNTz8vXiOvWBwMDgUgCiiigAooooAKKKKACiiigD4K/ba8C2nhT4mQa1pkIisteha4dB0W4VsSYHoQUb6k14Lg19i/tw+JbTQ/Gnw+na1gv59OuH1GS0l+7JGrphW4PysVYdD0NcR/wANPab/ANEe8Lfmv/xuqEfONJX0f/w07pR4k+DnhZl7jK8/+QqX/hprQP8Aoivhf/vpP/jNMD5vr0b9nb/kpMX/AF6y/wAhXpX/AA01oH/RFfC//fSf/GaxvCfjS18efHSDXLPw3Y+Hoxprw/ZLQgplf4uFXk59O1cOZf7pU9Gebm/+41f8LPaKKKK/Nz8iCiiigAooooAKKKKACiiigAooooAKKKKACiiigAooooAKKKKACiiigAooooAKKKKACiiigD5i/aE/5KZd/wDXCH/0AV57XoX7Qn/JTLv/AK4Q/wDoArz2v0nLv90p+i/I/Xsp/wBxo/4V+QUUUV2noBRRRQAUUUUAFFFFABRRRQAUUUUAFFFFABRRRQAUUUUAFFFFABRRRQAUUUUAFFFFABRRRQAUUUUAFFFFABRRRQAUUUUAFFFFABRRRQAUUUUAFFFFABRRRQAUUUUAFFFFABRRRQAUUUUAFFFFABRRRQAUUUUAFFFFABRRRQAUUUUAFFFFABRRRQAUUUUAFWbC+vtPlM1heXFpIy7S8ErISPTI7cCq1FVGTi7p6ilFSVmjW/4SbxH/ANDBq3/gZJ/jR/wk3iP/AKGDVv8AwMk/xrJorX6zW/nf3sy+r0f5F9yNb/hJvEf/AEMGrf8AgZJ/jR/wk3iP/oYNW/8AAyT/ABrJoo+s1v5397D6vR/kX3I1v+Em8R/9DBq3/gZJ/jR/wk3iP/oYNW/8DJP8ayaKPrNb+d/ew+r0f5F9yNb/AISbxH/0MGrf+Bkn+NH/AAk3iP8A6GDVv/AyT/Gsmij6zW/nf3sPq9H+RfcjW/4SbxH/ANDBq3/gZJ/jR/wk3iP/AKGDVv8AwMk/xrJoo+s1v5397D6vR/kX3I1v+Em8R/8AQwat/wCBkn+NH/CTeI/+hg1b/wADJP8AGsmij6zW/nf3sPq9H+RfcjW/4SbxH/0MGrf+Bkn+NH/CTeI/+hg1b/wMk/xrJoo+s1v5397D6vR/kX3I1v8AhJvEf/Qwat/4GSf40f8ACTeI/wDoYNW/8DJP8ayaKPrNb+d/ew+r0f5F9yNb/hJvEf8A0MGrf+Bkn+NH/CTeI/8AoYNW/wDAyT/Gsmij6zW/nf3sPq9H+RfcjW/4SbxH/wBDBq3/AIGSf40f8JN4j/6GDVv/AAMk/wAayaKPrNb+d/ew+r0f5F9yNb/hJvEf/Qwat/4GSf40f8JN4j/6GDVv/AyT/Gsmij6zW/nf3sPq9H+RfcjW/wCEm8R/9DBq3/gZJ/jR/wAJN4j/AOhg1b/wMk/xrJoo+s1v5397D6vR/kX3I1v+Em8R/wDQwat/4GSf40f8JN4j/wChg1b/AMDJP8ayaKPrNb+d/ew+r0f5F9yNb/hJvEf/AEMGrf8AgZJ/jR/wk3iP/oYNW/8AAyT/ABrJoo+s1v5397D6vR/kX3Ilu7i4u7h7i6nlnmf70krlmbtyTyaS3mmt5kngleKVCGR0Yqyn1BHSo6Kxbbd2bJJKyNrxb4p17xZd2l54i1KbUbq1tVtI55uZDGrMVDN1Y/MeTk1i0UUgCvoD9kP4yWvgHV5vDPiOYx6BqUgdZz0tJ8Y3H/ZYAA+mAfWvn+igZ+tdldW17aRXdncRXFvKoeOWJwyup6EEcEVLX5eeCfiV468FxGDw14m1CwtiSxt1k3Q5PU7GyoPuBXX/APDSHxf/AOho/wDJWL/4mpsFz9FKK/Ov/hpD4v8A/Q0f+SsX/wATR/w0h8X/APoaP/JWL/4miwXP0Uor86/+GkPi/wD9DR/5Kxf/ABNH/DSHxf8A+ho/8lYv/iaLBc/RSivzr/4aQ+L/AP0NH/krF/8AE0f8NIfF/wD6Gj/yVi/+JosFz9EZoo5ozHNGkiHqrLkflSzRxzRtHNGkiN1VlyD+Ffnb/wANIfF//oaP/JWL/wCJo/4aQ+L/AP0NH/krF/8AE0WC5+iMkMUsRikiR4zjKMoI49qfX51/8NIfF/8A6Gj/AMlYv/iaP+GkPi//ANDR/wCSsX/xNFgufojHFHGXMcaJvbc21cbj6n1PFEUMURcxRIhdtz7VA3H1Pqa/O7/hpD4v/wDQ0f8AkrF/8TR/w0h8X/8AoaP/ACVi/wDiaLBc/RSq15YWN46PeWVtcNGcoZYlcqfbI4r89P8AhpD4v/8AQ0f+SsX/AMTR/wANIfF//oaP/JWL/wCJosFz9EZIo5IjDJGjxkYKMuQR6YpLi3t7iLyriCKaPOdroGH5Gvzv/wCGkPi//wBDR/5Kxf8AxNH/AA0h8X/+ho/8lYv/AImiwXP0OtbO0tc/ZbWCDPXy4wufypg07TxefbRY2ouv+e3lLv8A++sZr89P+GkPi/8A9DR/5Kxf/E0f8NIfF/8A6Gj/AMlYv/iaLBc/RFoYmmWZokMiAhXKjcoPXBp9fnX/AMNIfF//AKGj/wAlYv8A4mj/AIaQ+L//AENH/krF/wDE0WC5+ilFfnX/AMNIfF//AKGj/wAlYv8A4mj/AIaQ+L//AENH/krF/wDE0WC5+ilFfnX/AMNIfF//AKGj/wAlYv8A4mj/AIaQ+L//AENH/krF/wDE0WC5+ilFfnX/AMNIfF//AKGj/wAlYv8A4mj/AIaQ+L//AENH/krF/wDE0WC5+ilc94/8aeHfAugS614k1GO0tkB2LnMkzAfdRerNXwVN+0Z8X5I2T/hK3TI6pbRAj/x2vO/FHiXxB4o1H+0PEWsXuqXWMCS5mLlR6LnhR7DAosFzZ+MPjm++Ivj7UPE96rRrMRHbQFsiGFeEQfzPuSe9chRRVCCiiigAqzp1/fabci6069ubOcAqJYJWjbB6jIOarUUmk1ZiaUlZm5/wmHi7/oadc/8ABhL/APFUf8Jh4u/6GnXP/BhL/wDFVh0Vn7Cl/KvuMvqtH+Rfcjc/4TDxd/0NOuf+DCX/AOKo/wCEw8Xf9DTrn/gwl/8Aiqw6KPYUv5V9wfVaP8i+5G5/wmHi7/oadc/8GEv/AMVR/wAJh4u/6GnXP/BhL/8AFVh0Uewpfyr7g+q0f5F9yNz/AITDxd/0NOuf+DCX/wCKo/4TDxd/0NOuf+DCX/4qsOij2FL+VfcH1Wj/ACL7kbn/AAmHi7/oadc/8GEv/wAVR/wmHi7/AKGnXP8AwYS//FVh0Uewpfyr7g+q0f5F9yNz/hMPF3/Q065/4MJf/iqP+Ew8Xf8AQ065/wCDCX/4qsOij2FL+VfcH1Wj/IvuRuf8Jh4u/wChp1z/AMGEv/xVH/CYeLv+hp1z/wAGEv8A8VWHRR7Cl/KvuD6rR/kX3I3P+Ew8Xf8AQ065/wCDCX/4qj/hMPF3/Q065/4MJf8A4qsOij2FL+VfcH1Wj/IvuRuf8Jh4u/6GnXP/AAYS/wDxVH/CYeLv+hp1z/wYS/8AxVYdFHsKX8q+4PqtH+Rfcjc/4TDxd/0NOuf+DCX/AOKo/wCEw8Xf9DTrn/gwl/8Aiqw6KPYUv5V9wfVaP8i+5G5/wmHi7/oadc/8GEv/AMVR/wAJh4u/6GnXP/BhL/8AFVh0Uewpfyr7g+q0f5F9yNz/AITDxd/0NOuf+DCX/wCKo/4TDxd/0NOuf+DCX/4qsOij2FL+VfcH1Wj/ACL7kbn/AAmHi7/oadc/8GEv/wAVR/wmHi7/AKGnXP8AwYS//FVh0Uewpfyr7g+q0f5F9yNz/hMPF3/Q065/4MJf/iqP+Ew8Xf8AQ065/wCDCX/4qsOij2FL+VfcH1Wj/IvuRY1G+vtRujdaheXF5OQAZZ5TI5A6cnmq9FFaJJKyNUlFWQUUUUxh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Xo/hfxv4R0z4N654Rv/AAZDfa9fzF7bViV3QghcckbhtKnAHBz9a534Y65o/hvxzpmta9oqazp1tIWms3xiQYIHXg4JB59KBnNUV0fxK1vSfEXjjVNa0LRk0bT7qXfDZpjEYwAenAycnjjmul8Y+N/B+r/CLw94V0vwbDp2uadIrXeqLtzOArBuR8x3EhjnpjigDze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Wp4d8O694iumtdB0XUNUmXBZLS3aUqPU7Rx+NdN/wp/4o/8AQh69/wCAjUAcLRXdf8Kf+KP/AEIevf8AgI1H/Cn/AIo/9CHr3/gI1AzhaK7r/hT/AMUf+hD17/wEaj/hT/xR/wChD17/AMBGoA4Wiu6/4U/8Uf8AoQ9e/wDARqP+FP8AxR/6EPXv/ARqAOForuv+FP8AxR/6EPXv/ARqP+FP/FH/AKEPXv8AwEagDhaK7r/hT/xR/wChD17/AMBGo/4U/wDFH/oQ9e/8BGoA4Wiu6/4U/wDFH/oQ9e/8BGo/4U/8Uf8AoQ9e/wDARqAOForuv+FP/FH/AKEPXv8AwEaj/hT/AMUf+hD17/wEagDhaK7r/hT/AMUf+hD17/wEaj/hT/xR/wChD17/AMBGoA4Wiu6/4U/8Uf8AoQ9e/wDARqP+FP8AxR/6EPXv/ARqAOForuv+FP8AxR/6EPXv/ARqP+FP/FH/AKEPXv8AwEagDhaK7r/hT/xR/wChD17/AMBGo/4U/wDFH/oQ9e/8BGoA4Wiu6/4U/wDFH/oQ9e/8BGo/4U/8Uf8AoQ9e/wDARqAOForuv+FP/FH/AKEPXv8AwEaj/hT/AMUf+hD17/wEagDhaK7eb4R/E+GMyP4D8QbR122TsfyAzXHXtrdWV1Ja3lvNbXEZ2yRSoUdT6EHkUCIa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9D+A3/I13n/Xi3/oxK88r0P4Df8AI13n/Xi3/oxK9XJP9/pep5uc/wC41fQ9qooor9WPzAKKKKACiiigAooooAKKKKACiiigAooooAKKKKACiiigAooooAKKKKACiiigAooooAKKKKAPnn4qf8j/AKr/AL6f+i1rmK96sfgZ4t+KXiHxBrPh/UdDtbe1vVtZFvppUcv5MbZASNhjDDvWh/wx/wDEv/oOeEf/AALuP/jFfkGYv/a6v+KX5s/V8B/utL/CvyR860V9Ff8ADH/xL/6DnhH/AMC7j/4xR/wx/wDEv/oOeEf/AALuP/jFcdzrPnWvaP2W/g3/AMLO8QzX+rs8Xh3TWX7Ts4a4c8iJT245J7D61oeKf2V/iF4d8M6p4gvdY8LyWum2ct3MkNzOZGSNC7BQYQCcA4yR9a+nf2QtHt9I+Afh9oVHm3wlvJ2H8TNIwH5KFH4UmwPSvDmh6R4d0mHSdD0630+xhGEhgQKo9/c+55rRooqRhRRXOfELUPEWm6Gs/hu205pvNH2m61CbZb2UABLzuMgsFA6A55oA6OivKfBPxC8Q6q3i2zSPRfEcuiW8clrfaXJ5FrdSOhbyWaRiqMvGTuIwc+1UPDPxS1U/EHw/4b1LWPCmuJrYmVhozNvsJY034Yl2DqeRuG3kdKAPZaK8dg+LWpal9r8P6Ha6de+Ln8QXumWtpuPl29tBOUNzPg5ChACcYLE4ArW1XxF49vPiXe+C/D8nh+AWekW99Le3sEr5eR3UqI1ccHZ/e496APTKK8ZX4v6la+B49U1ixsbLUrDxQug6woLNCmHKvLH3wQARnNdTr3xM8Pv4F8T614V1fT9TvtF0ye8+z7jkFIyy7l4baSOtAHe0V5L8QPGXjrR/AOm+NNJfw+bS5gsBJbXFtK0gluJEQkMHA2gyA4xng81c8XeN9e8Ct4XXxZd6K8eqaq9td3NvBKiRQiJmBALMd25fcc9KAPTqKxvC3irw74ohnl8P6xa6gtu4SYRP80bEZAZTyM+4rnPFPiPxNc+Pk8F+ERpVvcw6cuo317qEbypGjyMkaKiMpLMUY5JAAHegDvKK8s1Hx54y03StL0e/0Czg8W6nrD6Xaku32OREBZrsc7vL2jO3rkge9T2/jnX/AA14nv8AQPHkenTJFo82r2moadG8aSxw/wCujaN2YqyjBzkggigD0yivBdM+NWpKmgazf6p4QubHV7yGCXSbKZjfWKTHCMWLEOVyu4BRjJwTjNdR408X+Nl+I194X8KpoUcNhog1SeXUI5GLEuV2DYwx09PWiwHqVFeUaF8TNWvvD3wy1Ke0skfxXcNHegBgsSiGSTKc8coOueM1T8P/ABe1DXfEvjO3sdLhj0jR9Ha/0u5kzuvdrSIZOv8Aqy8bAd8DPegD2OivIX+MFu/w68Ia1aX2iT63rNxpkN3YpOGMX2h0WXCBtwK7j16Y5qDxN8Vr5vGXiDRNH1vwnokOhFIXbWnYyXs5XcyoquuxV4G47uT0oA9loryXR/jBb6he+Bbic2GnaX4jsLqe5luZtvkyw8bFckAjcGHPXik1v4rXMWk/EjUdH/sy+g8L29vJYyxuXSYvGWYOVODgjHGKAPW6K8i1z4t3MPxD8I+E9JsYboX8kCazckHZatLGXSJTn75Clsc4GPWsXXPjRfS3HiO90XVvCdlZaFdS20djqUrC71Exf6woQ4EYJyFyrZxRYD3eiszwprVt4j8L6V4gs1ZbfUrOK7iVuqrIgYA+4zWnQAVxHxX+F3hL4kaPLZ67p8a3nllbfUIkAngPYhu4B/hPFdvRQB+WPxI8Iap4F8Zah4Y1df8ASLSTCyAELKh5V19iOa52vsD9uDwefEHj7wFHpzW8Op6xIdKWSYkJkyL5e4gE4BkboD1rif8Ahj/4l/8AQc8I/wDgXcf/ABiquI+da2fDvhbxB4is9RutD0q51FNNiWa7W3Xe8aE43bRyRxzgcdTXuP8Awx/8S/8AoOeEf/Au4/8AjFey/ssfBPxV8K9d1q/8Q6hot1Ff2scMQsZpXYFWyd2+NePpmi4HwiysrFWBBBwQeoNdl8HNB0zxH41j0zVoWmtjBI5VXKHIHHI5r7e+Mn7Pvgr4hLJfQwDQ9cPIvbRABKcceanRvqMH3r5j8HfD/WPhx8cxoGsXFlcSC0leKW2mDh0wMEr95D7MB+I5rkx83HC1JRdmkzgzScqeDqyi7NJnWf8ACoPAf/QKm/8AAuT/AOKo/wCFQeA/+gVN/wCBcn/xVd9RXwP9oYr/AJ+S+9n5d/auN/5/S+9nA/8ACoPAf/QKm/8AAuT/AOKo/wCFQeA/+gVN/wCBcn/xVd9RR/aGK/5+S+9h/auN/wCf0vvZwP8AwqDwH/0Cpv8AwLk/+Ko/4VB4D/6BU3/gXJ/8VXfUUf2hiv8An5L72H9q43/n9L72cD/wqDwH/wBAqb/wLk/+Ko/4VB4D/wCgVN/4Fyf/ABVd9RR/aGK/5+S+9h/auN/5/S+9nA/8Kg8B/wDQKm/8C5P/AIqj/hUHgP8A6BU3/gXJ/wDFV31FH9oYr/n5L72H9q43/n9L72cD/wAKg8B/9Aqb/wAC5P8A4qj/AIVB4D/6BU3/AIFyf/FV31FH9oYr/n5L72H9q43/AJ/S+9nA/wDCoPAf/QKm/wDAuT/4qj/hUHgP/oFTf+Bcn/xVd9RR/aGK/wCfkvvYf2rjf+f0vvZwP/CoPAf/AECpv/AuT/4qj/hUHgP/AKBU3/gXJ/8AFV31FH9oYr/n5L72H9q43/n9L72cD/wqDwH/ANAqb/wLk/8AiqP+FQeA/wDoFTf+Bcn/AMVXfUUf2hiv+fkvvYf2rjf+f0vvZwP/AAqDwH/0Cpv/AALk/wDiqP8AhUHgP/oFTf8AgXJ/8VXfUUf2hiv+fkvvYf2rjf8An9L72cD/AMKg8B/9Aqb/AMC5P/iqP+FQeA/+gVN/4Fyf/FV31FH9oYr/AJ+S+9h/auN/5/S+9nA/8Kg8B/8AQKm/8C5P/iqP+FQeA/8AoFTf+Bcn/wAVXfUUf2hiv+fkvvYf2rjf+f0vvZwP/CoPAf8A0Cpv/AuT/wCKo/4VB4D/AOgVN/4Fyf8AxVd9RR/aGK/5+S+9h/auN/5/S+9nA/8ACoPAf/QKm/8AAuT/AOKo/wCFQeA/+gVN/wCBcn/xVd9RR/aGK/5+S+9h/auN/wCf0vvZ8ofGDQ9N8O+N7jS9JhaG1SKNlVnLHJXJ5PNcfXoX7Qn/ACUy7/64Q/8AoArz2vv8BKU8NTlJ3bSP1HLJyng6UpO7cV+QUUUV1ncFFFFABRRRQAUUUUAFFFFABRRRQAUUUUAFFFFABRRRQAUUUUAFFFFABRRRQAUUUUAFFFFABRRRQAUUUUAFFFFABRRRQAUUUUAFFFFABRRRQAUUUUAFFFFABRRRQAUUUUAFFFFABRRRQAUUUUAFFFFABRRRQAUUUUAFFFFABRRRQAUUUUAFFFFABRRRQAV6H8Bv+RrvP+vFv/RiV55XofwG/wCRrvP+vFv/AEYlerkn+/0vU83Of9xq+h7VRRRX6sfmAUUUUAFFFFABRRXM/EjxDd+GtBj1Cyhglka4WIiYEjBVj2I54rHEV4YelKrPZGtCjOvUVOG7Omoridf8bvp/h3SZbeCK51nUoIpI7ZQSAWUEnAOcZOBzz+FdCl1qdt4ZkvtSjthfRwNK8cQOxSASF5JJ/OsqeOo1JOMXeyu/K/6+RrPBVacVKWl3Zef/AAPM1aK8z0nxf471TR5NWs9H0l7SPducswPyjJ4L5rf8CeJ73X/C95qt1BbxzQSOqrECFIVAwzkk96woZtQryUYpq6urpq6RvXyutRi5Sa0dnZ3szraK5H4beKbvxJpV5e6hFbQfZ5dv7oELt25yck1kaF8QrnWPHCaRa2tuNOd2VJCG8xgAeeuOSPSn/a2G5Kcr/wAR2Qv7LxHPUjb4FdnotFcZ4s8YXlrrkfh3w9YJfao4BYyH5I+/PI7c9QBVCbxZ4n8OXtsnizT7M2dy20XFqT8h9+ef0pVM1w8JOLvZOzdnZPs2EMsrzimrXauldXa8kehUVxfxM8XXvhm30+XT4bWcXRfJmDEYAXGMEetdH4nv5dL8PX2owKjy28LSKrg7SQO+K6FjaTnUhfWCTfzVzH6nV5acuk7pfJ2NGiuL0PxF4k1vwWmq6bYWMuoNcFDExKx7B35br071iSeM/HEfiJdAbSNJF+wyEy2MYz1346Vy1M3oQjCTUrStZ2fXZevkdEMqrTlKKavG99V03fp5np9FZXhibXJ9Pd/EFpbWt15pCpA2VKYGD1POc1q16NOftIqVmr99GcFSHJJxve3bVBRRRVkBRRRQAUUUUAfPnxRllj8faqEkdRvTgMR/yzWua+0XH/PeX/vs10XxU/5H/Vf99P8A0WtcxX5BmP8AvdX/ABS/Nn6tgP8AdaX+FfkS/aLj/nvL/wB9mj7Rcf8APeX/AL7NRUVxnWSGedgQZpCD1BY194fsPeL7fXPhInhx5lN/oUzxMmfmMLsXRvpksv8AwGvguul+G3jfX/h/4pg8Q+HrnyriP5ZI3yY54yeUcd1OP60MZ+pdFeB+Av2qfhzrdrGniKS58OXxHzrNE0sJP+y6A8fUCu3Hxy+EmP8AkfNI/wC+2/wqLDPRa5v4haf4l1HRY08LX2nwXkcwaS31CHfbXkWCGhkwCyqc9QM8Vz3/AAvL4Sf9D5pH/fbf4Uf8Ly+En/Q+aR/323+FAHO2Pwn17UNO8ayapNonh+68S2EdnHZ6IjG2h8vOJHJC72bO1sKPl4zT9M8DfEW98XeDNX13/hELGx8NSSKLTTPOzIjReWXBZcA8DCYAAzz2rf8A+F5fCT/ofNI/77b/AAo/4Xl8JP8AofNI/wC+2/wpgYJ+EOoW9jf6vpN3pun+MY9fvtW0zUY0JVo55mcQTnbuZCpCsMHaeRnHNK5bx6vx61ebw7D4efUh4ZsBe215LKISTLNzHIq7uD6ryPQ11f8AwvL4Sf8AQ+aR/wB9t/hUK/Gj4NrePeL4z0IXLoI3mGd7KCSFLbckAk8e9AGHcfCvxRD4Bjt7TUtIvfFE3iVPEN9Nc+ZFavNvLGNdqs20cAcc4zx0pdX+GnjLxRL4k1rxJd+HbXV7/wANz6HY2+miXyFEgY+ZLI67jyRwF4Ga6H/heXwk/wCh80j/AL7b/Cj/AIXl8JP+h80j/vtv8KAJPGfgfVNa+ENh4PtbmzS+tv7P3ySMwiP2eaJ3wQpPIjOOOpGcU/4ueF/E2vXvhjU/CzaP9s0TUWuzHqckiRSAxMmMxqxz83tUH/C8vhJ/0Pmkf99t/hR/wvL4Sf8AQ+aR/wB9t/hQA/4deDvEFh401vxr4ruNIGq6pbQWgtNKV/s8UcRYhizgM7nd6DAHfs/xj4b8V2/jhPGngmTSJb2XT10++stTaRIpY1dnjdXQEhlLt1GCDUP/AAvL4Sf9D5pH/fbf4Uf8Ly+En/Q+aR/323+FAFTWPAvjPVNB0vU7zxHp9x4x0rU31Kzka3K2cYZSrWuB85i2nG85bIB9qdp3gXxF4k12/wBe+Ik+mK8+kTaRbadpbO8UEM3+ucyOAWduBjAACjk1Z/4Xl8JP+h80j/vtv8KP+F5fCT/ofNI/77b/AAoAzfCHhD4g6PJpehzjwW+j6c6L/ai2rm9uIE+6pjI2K5wAW3HHUAmuQ8BQ/FjxRc+JPHGn2Xg9Br+bBEv7i6jkt4LdpI1UKsZHJLMTnnIr0H/heXwk/wCh80j/AL7b/Cj/AIXl8JP+h80j/vtv8KAPL/C/w/8AFHjj4W+FvDMmoWujv4S1y50++uIGk3zWyI0TmElfvMJGAJ24znqMV6ZefDq5TxJrl1pbWNtpt34Sj0KzgLMGidGlILALgJiReQSeDxUn/C8vhJ/0Pmkf99t/hR/wvL4Sf9D5pH/fbf4UAY0nwfjT4ceD9EtLDw/BrmjXGmTXl8kG3zfs7o0u1wm8ltpxkDOecVNqvgXxZovjPW9b8HweF9StNekW4ubXWldWtrgKFMkborblYAZU45HFaf8AwvL4Sf8AQ+aR/wB9t/hR/wALy+En/Q+aR/323+FADL/4d3eq+LPB2q62uiahbaPY3MN9C1rtSWWVRho4ipUAEHqc1l658KbybSfiTp2jf2PYQ+KLe3isIo1MaQskZVjIFTAyTn5c1r/8Ly+En/Q+aR/323+FH/C8vhJ/0Pmkf99t/hQBl6X8KLvS9K8FQW17azXmk6uNU1m6lZt93KY2VyvBzyQADgBVHTpUEXw/8Z+GtW1i38JR+E77SNWvZL1JdXic3FhJKQXACqRKuckAleuD6nb/AOF5fCT/AKHzSP8Avtv8KP8AheXwk/6HzSP++2/woA77T4XtrC3t5Gjd44lRmjjEasQOSFH3R7dqnrzr/heXwk/6HzSP++2/wo/4Xl8JP+h80j/vtv8ACkB6LRXm1x8ePhFBC0r+OtMZVGSIw7t+AVSTXjXxj/aw0/8AsufS/hvDPJdSqUOp3MWxYh/ejQ8lvQsBj0NOwHEft1+NLXXPiPYeHNPmEkegwMs7r/z8SEFlB/2VCfiSO1fPP2i4/wCe8v8A32aLy5uLy7lu7qZ5p5nMkkjnLOxOSSe5zUVUIl+0XH/PeX/vs19BfsX+NfD/AIN1XxXq3irWorG1FhEE818tI3mH5UXqx9hXzxRQB9K/GT9qrXtbkn0vwDHJomncr9ukx9qlHqvaMfTJ9xXmn7P88918UVuLmaSeaS3mZ5JGLMxIGSSeSa81r0b9nb/kpMX/AF6y/wAhXDmX+6VPRnm5x/uNX/Cz6Zooor83PyIKKKKACiiigAooooAKK851b4lXU3iC50Pwj4dn124tSVnkEmyNCODzj145xWj4D8ep4i1W60TUdLm0jWLZdz20rZyBjODgeo7dDmuyWArxhzuOm+6vbvbc755ZioU/aSjolfdXS7tXvb5Ha0V55ffEO/vdfu9F8G+HJNdls2K3E5nEUSMDjG48HkHuM44zWj4H8cpr+q3eiajpk2kaxaDdJbSPuBHqrd+o/OlLA14w52vPdXS7tbinluJhTdSUdld6q6Xdq90vkdlRXmEHxWuLrWtR0Wx8MXN5qFvM0UEUMufMAJBZjtwgGB69at+G/iRPN4oj8NeJtAm0S/m4hzJvRyegzgdfUZFXLLcTFNuOyvur272vc0llGLim3HZX3V7d7XvY9Eorz7xN8QNT0/xyfCmk+G/7UuvKWRCLsRbgV3HqMcD3qx4R8fnVfFM3hjV9Fn0fVY0LiJ5BIrYGcZHsc+mKh4Cuoe0tpa+6vbva97EPLMSqftOXS3Nur272ve3yO5orgvEHxAuI/E0vhrwvoUuuanCMz4lEccXqCx44yPTnjrU3hDx3JqXiKTwzrujy6LrKIXWFpA6yADJ2sOvGT34B5oeBrqHPbS191e3e29hPLcSqftHHS191e3e17287Hb0V5tf/ABSNr4x1Lw1H4fuLu5tzsthBJua4fjjGPlGCSTntRp3xMvLbxJbaJ4u8Ny6G92wWCUzb0JJwMnGMZ4yDx3xV/wBm4m1+XpfdXt5K9zT+yMXy83L0vurtb3SvdnpNFFFcJ5oUUUUAFFFFABRRRQB8xftCf8lMu/8ArhD/AOgCvPa9C/aE/wCSmXf/AFwh/wDQBXntfpOXf7pT9F+R+vZT/uNH/CvyCiiiu09AKKKKACiiigAooooAKKKKACiiigAooooAKKKKACiiigAooooAKKKKACiiigAooooAKKKKACiiigAooooAKKKKACiiigAooooAKKKKACiiigAooooAKKKKACiiigAooooAKKKKACiiigAooooAKKKKACiiigAooooAKKKKACiiigAooooAKKKKACiiigAr0P4Df8jXef8AXi3/AKMSvPK9D+A3/I13n/Xi3/oxK9XJP9/pep5uc/7jV9D2qiiiv1Y/MAooooAKKKKACuB+Ov8AyJ0H/X8n/oD131Y3i/w9a+JtLTT7yaaGNZRKGiIzkAjHIPrXFmVCeIwtSlDdo7MvrQoYmFSeyZ5Z4bdvDHifSNT15DcWl7Yw/Z7lhkQgouMf7vT6c16n4yuoYPB+qXLSLsNo+1s8ElcDH1JFR6n4X03UfDFvoF15jQW8SRxS8eYuwABs4xnA9Ky9R8A2d/o1jpVxqt+8FmxKFiu4qf4ScdBXmUMHisHSqUacVJSV1rs3o0+66r7j0q+Lw2Lq06tSXK07PTdLZrt2f3lD4dwtF8JJ2YY82G5cfT5h/Sqvwe/5J7qn/Xab/wBFLXex6ZaxaJ/ZEKmO2EBgXB5C7cfnWf4Y8MWegaLcaVaz3EsU7szNIRuBZQpxgD0rSnl1WnUo22hBxfrZGU8fTqQrX3lJNel2eReCby9utFl8K6XuW51K6HnSAf6uEKNx/wA/1rftrC30v4zWGn2iBIYIERQO+Ijyfc9a7bwd4M0vwxLPNZyTzyzAKXmIJUegwB/kVLN4UsZPGCeJmuLgXSKFEYI2cLt9M/rXn4fJsRCjS59ZxlH5RTe333f/AADvr5vQnWq8mkZRfzk7f8N/w55wbG+n+LepWserSaXcysximC5LAgEKPqP5VreLvC86WEa+JPHMn2YyfuxNFkbsHpg+ma6/xZ4P0nxG8c9yJILuMYS4hOHx2B9ayrP4cacL2O61TU9Q1UxHKJcSZUf1qpZTVi6lNQ5lJtp8zSs+8V+hMc0pSUJ8/K4pJrlTenZs5n40xLBoPhuFZfNWOJlEmMbwEjGce9X/ABV4d8XW3hy/uLzxc11bxwM0kPk43rjkZrrfGXhOx8UR2sd5cXEAtixTySozux1yD6VrazYRappVzp0zukdxGY2ZMZAPpmumeUSqVq85XtJJRs2to21s/wAznhmsadGjCO6bcrpPd30uvyOU+Cv/ACI0X/XeT+dYl/8A8l2tv+ua/wDos13nhXQ7bw7pC6baSzSxK7PulI3ZP0AqpN4UsZfF6eJmuLgXSKFEYK7Pu49M/rWksBWeEw9K2sHFv5bmccdRWKr1L6TUkvnsdBRRRXunihRRRQAUUUUAFFFFAHzz8VP+R/1X/fT/ANFrXMV0/wAVP+R/1X/fT/0WtcxX5BmP+91f8UvzZ+rYD/daX+FfkFFFFcZ1hRRWh4d0bU/EOt2ui6NZy3l/dyCOGGMZLH/DuT2FAGfRX2b8Mv2R9Dt9Niu/H2pXN5fuMvZ2UmyGL2L43MfcYH1616CP2afhABj/AIR2Y/8Ab5L/AI0rjsfnj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//AAzT8IP+hcl/8DJf8aP+GafhB/0Lkv8A4GS/40XCx+eFFfof/wAM0/CD/oXJf/AyX/Gj/hmn4Qf9C5L/AOBkv+NFwsfnhRX6H/8ADNPwg/6FyX/wMl/xo/4Zp+EH/QuS/wDgZL/jRcLH54UV+hr/ALM/wgZSv/CPTrnuL2TI/WvLvix+yRbJYS6j8O9SnNxGCx029YMJB6JJxg+zZz6ii4WPkOip9Qs7rT76exvreS2ureQxzRSLtZGBwQR2NQUxBRRRQAV6N+zt/wAlJi/69Zf5CvOa9G/Z2/5KTF/16y/yFcWZf7pU9Gedm/8AuNX/AAs+maKKK/Nj8iCiiigAooooAKjuFkaCRYm2yFSFPoccVJRQCZ47+zZPbWtprWk3W2HVku90qPw7KFxj3wwb8662TXPDV549uNF0/ThPry2rM9/FDGViG3G1pM7s8gdO4FP8U/DXwr4iv21C7tJIbp/9ZJbybC59SOhPvWl4P8H6F4UhkTSLUo8uPMldtzvjsSe3tXrYnE4erKVe75pLbon631XlY9zF4zCV5zxCcueS+Honp1vqvKx478GtI1m8XVrGw8VzaHeQ3P7+1ECsz443fNzwQR7fjXV+FtDsrT4ri4u/GT6trkULLNB9m2krsxyy/LwMV0/ir4c+GPEWoHUbu2lgvG+/NbyFC/uexPvV7wd4L0Dwosh0m0KzSgCSaRi7sPTJ6D6VtiMxp1VOabTkrW5Y/wDpW7X4nTi83pVozqRk05K1uWPzvLdr8Tzj4M32n23xK8V21xNFFczzt5O84LgSNkD8xxUnxlli1H4l+D7DTZEkv4bgGUxnJQGRCucem1jVPwF4PsfEHinxfba9psxh+1b4JCrIwO9+Vb6V6J4Q+Hnhnwxem+0+1kku8ELNO+9lB647Ct8TXoUMS6t25KKVumsbb3/Q6MXisNhsY6925qKVrK2sbb328rHnvim01K9/aFW30nU/7Mu2tAUuPKWTaBEcjaeORxT/AA6tz4a+OC2WtXEevajqUIAvh8rwgqeNg4HCAfTpXe+Jvh14b8Ray+r6jHd/anRULRTlBgDA4FTeFfAPhnw1em+02yY3ZBAmmkMjKD1xnpWLzGj7FR1vyctrLf8AxXvbyMHmuH+rqGt+TltyrfvzXvby2PJvh5pesT+OvE+mxeJ5dD1L7SWdRErtcDe+SC3pkHjruzXSxeH4Lf4o6RJrHjqTUNcgAMVv9lwzR/MSpZeBxu612fi7wD4b8T3QvNQtXS7AA8+ByjkDpn1p3g/wH4d8LXD3Wm2rtdOu0zzOXfHcD0oq5lTqJzTabVrcse1vi3sFfN6VWMqik1JxtZRjva3xb28tzz/wjfafZftCeIlvpYonnR44GkIA35jOAexIB/Kpf2kp7W9tdE0m0KT6o92THHGcuFIxj2yxX8qg0nwxa698ZfFltrWmyS2MsDFJGQqAweLBVux69Peu38LfDTwr4e1NdSs7Waa6j5jeeTf5Z9QPX3rarXoUK8Kzb5oxWnR6d76eehtWxOGw2Ip4iTfNGEdLaP3e99PPQ6+BXWCNZG3OFAY+pxzUlFFfOHyYUUUUAFFFFABRRRQB8xftCf8AJTLv/rhD/wCgCvPa9C/aE/5KZd/9cIf/AEAV57X6Tl3+6U/Rfkfr2U/7jR/wr8gooortPQCiiigAooooAKKKKACiiigAooooAKKKKACiiigAooooAKKKKACiiigAooooAKKKKACiiigAooooAKKKKACiiigAooooAKKKKACiiigAooooAKKKKACiiigAooooAKKKKACiiigAooooAKKKKACiiigAooooAKKKKACiiigAooooAKKKKACiiigAooooAK9D+A3/ACNd5/14t/6MSvPK9D+A3/I13n/Xi3/oxK9XJP8Af6XqebnP+41fQ9qooor9WPzAKKKKACiiigAooooAKKKKACiiigAooooAKKKKACiiigAooooAKKKKACiiigAooooAKKKKAPBfHel6lrPxQv8ATtJsLm/vJpUWOC3iLux2L0A5r374Ofsmzytb6t8SLowx8ONKtZAWP+zLIMgD1C8+4rzTTfit4h+F3xX1m80eGzube4eMXNvcQqfMAjXGHxvXv0OPUGvrb4P/AB28EfEaGK2guxpWtHh9Ou2CsT/0zbo4+nPqBX4/mX+91f8AFL82fq+X/wC60v8ACvyPl79sjwhBo/xQ0/TvDHh9rbTYdFgVY7S2OwHzJc5IHJ6ZJ5rxL+x9X/6Bd9/4Dv8A4V9jftQfHbxr8NviPB4f8Pw6Q9nJp0VyxurdnfezyKeQ44wo7V5Z/wANa/Er/oHeG/8AwEf/AOLrjR1nhh0jVgCTpd8AOp+zt/hX1v8AsB+CrSPRdV8d3Vur3cs5sbN2HMaKAZCvpksBn2x615teftW/Ee6s5rWTT/DoSaNo2K2j5wRg4+eveP2FNRt7r4JmyjYedZalOko7/Nhwf1/Sh7Ae+UUUVIzmvGPj3wl4Rngt/EGsx2lxOpeOBIpJpSo6tsjVmC+5GKffeOPCNl4Xg8Tz6/Zf2RcY8i5jfzBMT0VAuSzcH5QCeDxXI/E/xLouleJvsC69Y+Dtde1WQazf6bHLHc2+WBgSRiMsrYYqenocmvOPDWstoHwp8BxyJZaTbzatdrJ4hvrLzlt8FytxGrgCMzZO0nAAOKYHuWk+PfCGq+HdQ8QWGuW8unaajPfSFWVrYKu4+YjAOvAzgjkVX8OfErwL4i1KPTdI8SWk95KCYoXDxNLjrsDgbuOcDNeDW1/DqFt8d7i319tdSbw6ji+NusAnxayDcqqACBjbuA5x1NXYtbh1jxB8O1h8baZ4vez1GBhpGn2axSW58pl89pFJO2ME5BwDnnoKLAe2eIviT4H8Pa0ujax4htrW9+XehR2WLd08x1UrHn/bI9al8VfEHwb4XuVtdc12C1uHt1uY4QjySSRsxUMioCW5B6A9M9K8LSVLC6+IHh3xR8QbXw41/rF7JNY3elRyvd20xIieNm+aQFMKAM4K4rpNO1Lw14J+L2hR65rCRWsPga3gt72/jMZbFw+N2R8jEdjj0oA9YtPG3hS78OWviK11y0m0u6njt4bhCSplkcIsZGMq24gYIBB64q8mvaQ/iObw6t9GdVgtVu5bbB3LCW2h+mMZGOtfOd7dWK+A/Evii2H2Pw1e+P7C9spZF8uNoVuIBJMoPRGZXbPpW1ZfEjwGv7Ruta03izSRp0vheG2juftA8tpROxKA+uOaLAezW3jHwzcw6RNBq8Lx6zM8OnMFb/SHTduUcdtrdcdKj1Lxx4U0/UNT0+71qBLvSoEuL6FVZ2gjc4UsFB65HHXmvnSXWLnSfhn8HNW0u0bULtdWvvscCc+bK/nrGPpuZcn0zXcfB3ww/hf46a7aXt099ql34dt7zU7pySZ7mSdi5GeijhVHYKKAPQNC+K3w/wBc1WPS9K8RRXV5JJ5axLbyg7sZwSUwDj1rpvD+saZr+kxaro92l3ZSs6xzICAxRyjdeeGUj8K8/wDgyq/258TflHHiqXHH/Trb1434E8VTaF8NLN/DvxJnfxFFfziDwsIIZllLXkgMe3Z5g3KS27dxnPSgD6wnmiggeeeRIoo1LO7thVUckknoK5bwz8SPBHiTWTo+i+ILe7vcMyII3QSgdTGzKFkHuhNUfjrp+r6x8GPEun6RDI+oz6cwSKPlmPBZR6kgEe9Y+m+Mfhx4juPCul6LbjU9QiYPZQWkfz6UViILzDK+WAMqQc5Jxg0gOj1H4neA9P8AEDaDeeJbSK+SQRSAhzHG56I8oGxG/wBlmB5FaHi/xn4Y8JRQSeINXhszcEiCMK0ksuOpWNAWIHGSBgZGa8P0XxF4W0n4E694G10onindfW9zpcsWbm8uZJZDG6rjMm7chDdgPaori31zwt8Q/D934k8VL4ZZvCFnZR6ndWaXEJuIwPPi3vwjk/N/tAGnYD3pfFnhx/CT+LI9Ytn0OOFp3vEbcioOpOOcjoRjIPGKzvCHxG8F+LtUk0zw7r0N/eRwG4aJY5FIjDBS3zKOMso/GvEvGuq+HPDP7Pmu6fa+Kk1eXxZq0q2k8lv9ljd5HjWYoMY8pQGfcPlJb3rp/CvizwXdfH/RrfRfEOl3if8ACKS2KNbygiSYXELBBjqxVGOPQGiwHps3jzwhD4PPi+XXrVNCDFftjbgm4OUIxjOdwI6VpRa7pMuv/wBgx30bal9jW++zgHd5DMUV+mMFlI/Cvjq207VPFH7Nus3WoLJb+H/DEV0bOE8fbb17hiZj/sxo21f9p29K9pv7TxDd/tFQp4d1i00uceB7UySXFn9oDL9rm4A3Lg570WA9TTxd4abTtW1L+2LVbPR7mS11CZ22rbypjejE9xkdPWqfhn4geD/EkF7No2tw3AsYzLco0bxSRx4zvKOobbx94DBr53uNP12X4b+LWa881tP+Jklzq9xBablMKFd8nk5OVDlH25PC+1dlp66Vr3ia/wDEEPxHh8U6hZ+G7yEpZackcQhdcgSSJwDuAKqTnrgdaLAewXHjDw1B4ZtPEs2rwJpF40S290Q22QyMFTHGeSQOlXIdc0mbU9Q02O+iN3pqI95GSR5Kuu5SxPGCBmvmDV7HxXH+zT4OurvX7CfRzc6Xss008pKoM67cy7znH+7zXV67b6x4i+P3jLwLpsMsVjqkGnyazfqceTaJD80an+/ISE9l3H3AB7FH468IyeEj4sTXrQ6JuKi8ydjMG27V4yxzwAASe2am8HeMPDfi+1muPDuqR3qwMEmTY0ckRPI3I4DLntkc183abb3Nl8IvAupQX39l6PpXim8a7uRaieO0G+ZYpXQ8bFPGT93cD2r1T4SxaXqXxF1jxJa+O4vFN82nQ2l09rYLDAFDsyZdPlaQZPGcgEdsUAetUUUUgPjL9vjwRZabruk+NdPt1hfU91vfbejyqAUfHqVyD/uj3r5e8t/7jflX2x+3vrEOn+F/CtvhHuf7UN0kbd1jXnPtlgK8z/4at1X/AKJ74X/74aqQj5zKMBkqwH0ptfRw/at1PPzfDvwuy9xsanf8NWXn/RNfC3/fJ/wpgfN9ejfs7f8AJSYv+vWX+Qr0r/hqy8/6Jr4W/wC+T/hWN4T8dSfEP45wa9Lo1jpDDTXg+z2g+T5f4vqc1w5l/ulT0Z5ub/7jV/ws9oooor83PyIKKKKACiiigAooooAKKKKACiiigAooooAKKKKACiiigAooooAKKKKACiiigAooooAKKKKAPmL9oT/kpl3/ANcIf/QBXntehftCf8lMu/8ArhD/AOgCvPa/Scu/3Sn6L8j9eyn/AHGj/hX5BRRRXaegFFFFABRRRQAUUUUAFFFFABRRRQAUUUUAFFFFABRRRQAUUUUAFFFFABRRRQAUUUUAFFFFABRRRQAUUUUAFFFFABRRRQAUUUUAFFFFABRRRQAUUUUAFFFFABRRRQAUUUUAFFFFABRRRQAUUUUAFFFFABRRRQAUUUUAFFFFABRRRQAUUUUAFFFFABRRRQAVqeGte1Hw9eyXmmuiSyRmNi6BhtJB7+4FZdFXTqTpyU4OzRNSnGpFxmrpnaf8LO8Wf8/Nt/34Wj/hZ3iz/n5tv+/C1xdFdv8Aa2O/5+y+9nH/AGXg/wDn1H7kdp/ws7xZ/wA/Nt/34Wj/AIWd4s/5+bb/AL8LXF0Uf2tjv+fsvvYf2Xg/+fUfuR2n/CzvFn/Pzbf9+Fo/4Wd4s/5+bb/vwtcXRR/a2O/5+y+9h/ZeD/59R+5Haf8ACzvFn/Pzbf8AfhaP+FneLP8An5tv+/C1xdFH9rY7/n7L72H9l4P/AJ9R+5Haf8LO8Wf8/Nt/34Wj/hZ3iz/n5tv+/C1xdFH9rY7/AJ+y+9h/ZeD/AOfUfuR2n/CzvFn/AD823/fhaP8AhZ3iz/n5tv8AvwtcXRR/a2O/5+y+9h/ZeD/59R+5Haf8LO8Wf8/Nt/34Wj/hZ3iz/n5tv+/C1xdFH9rY7/n7L72H9l4P/n1H7kdp/wALO8Wf8/Nt/wB+Fo/4Wd4s/wCfm2/78LXF0Uf2tjv+fsvvYf2Xg/8An1H7kdp/ws7xZ/z823/fhaP+FneLP+fm2/78LXF0Uf2tjv8An7L72H9l4P8A59R+5Haf8LO8Wf8APzbf9+Fo/wCFneLP+fm2/wC/C1xdFH9rY7/n7L72H9l4P/n1H7kdp/ws7xZ/z823/fhaP+FneLP+fm2/78LXF0Uf2tjv+fsvvYf2Xg/+fUfuR2n/AAs7xZ/z823/AH4Wj/hZ3iz/AJ+bb/vwtcXRR/a2O/5+y+9h/ZeD/wCfUfuR2n/CzvFn/Pzbf9+Fo/4Wd4s/5+bb/vwtcXRR/a2O/wCfsvvYf2Xg/wDn1H7kdp/ws7xZ/wA/Nt/34Wj/AIWd4s/5+bb/AL8LXF0Uf2tjv+fsvvYf2Xg/+fUfuRc1nUrrV9Tm1G9ZWuJiC5VcDgAdPoKqxu8ciyRsyOpBVlOCCO4ptFcM5SnJyk7tnbGKhFRirJGv4p8S674ou7a78Qancalc21strHNO25/LUsQC3VsFjyeayKKKkYV67+zF8Wn+GHjB11DfJ4f1LEd9GoyYiPuyqPUdx3BPfFeRUUDP1h8P6zpXiDSLfVtFv7e/sbhd0U8L7lYf0PseRV+vyt8J+MfFXhOYy+G9f1DS2Y5YW8xVWPuvQ/iK7Ffj/wDF8AD/AITa+49Y4z/7LU2C5+j8sccq7ZI0cZBwwyM0SRpJGY5EV0YYKsMgj6V+cH/DQHxf/wCh2vf+/UX/AMTR/wANAfF//odr3/v1F/8AE0WC5+kIAAwAAPQUV+b3/DQHxf8A+h2vf+/UX/xNH/DQHxf/AOh2vf8Av1F/8TRYLn6PPDFI6SPEjOn3GKglfp6Vz8nhWKT4iv4vkug4fSF0w2jRAqQJWk37s/7WMY7da+Af+GgPi/8A9Dte/wDfqL/4mj/hoD4v/wDQ7Xv/AH6i/wDiaLBc/SAAABQAAOgFLivze/4aA+L/AP0O17/36i/+Jo/4aA+L/wD0O17/AN+ov/iaLBc/SGivze/4aA+L/wD0O17/AN+ov/iaP+GgPi//ANDte/8AfqL/AOJosFz9IaK/N7/hoD4v/wDQ7Xv/AH6i/wDiaP8AhoD4v/8AQ7Xv/fqL/wCJosFz9IaakUaM7JGis5yxC4LH39a/OD/hoD4v/wDQ7Xv/AH6i/wDiaP8AhoD4v/8AQ7Xv/fqL/wCJosFz9HjFE0qzNGhkUEK5UZAPoaWWOOVDHLGsiHqrDINfnB/w0B8X/wDodr3/AL9Rf/E0f8NAfF//AKHa9/79Rf8AxNFgufoPqvhux1HxPoviCZ5ludHE4t0QgI3mqFbcMegGMYqPxL4V0/X9a0DVryS4SfQ7tru2EbAKzshQhsjkYY9MV+fn/DQHxf8A+h2vf+/UX/xNH/DQHxf/AOh2vf8Av1F/8TRYLn6Q0V+b3/DQHxf/AOh2vf8Av1F/8TR/w0B8X/8Aodr3/v1F/wDE0WC5+kNNijjiBEcaICSxCrjJPU1+cH/DQHxf/wCh2vf+/UX/AMTR/wANAfF//odr3/v1F/8AE0WC5+kNFfm9/wANAfF//odr3/v1F/8AE0f8NAfF/wD6Ha9/79Rf/E0WC5+kNNijjiQRxRrGg6KowBX5wf8ADQHxf/6Ha9/79Rf/ABNH/DQHxf8A+h2vf+/UX/xNFgufpDWN4z8U6D4P0KbW/EepQWFlEOXkPLt2VR1Zj2Ar89n+P3xedCp8bXwB9I4wfz21xHibxP4i8TXQuvEGtX+pzD7rXMzPt+gPA/CiwXOs+P8A8Srr4n+PptaZXh06Bfs+nW7dY4gScn/aYnJ/Adq88ooqgCiiigQVZ06/vtNuRdade3NnOAVEsErRtg9RkHNVqKTSasxNKSszc/4TDxd/0NOuf+DCX/4qj/hMPF3/AENOuf8Agwl/+KrDorP2FL+VfcZfVaP8i+5G5/wmHi7/AKGnXP8AwYS//FUf8Jh4u/6GnXP/AAYS/wDxVYdFHsKX8q+4PqtH+Rfcjc/4TDxd/wBDTrn/AIMJf/iqP+Ew8Xf9DTrn/gwl/wDiqw6KPYUv5V9wfVaP8i+5G5/wmHi7/oadc/8ABhL/APFUf8Jh4u/6GnXP/BhL/wDFVh0Uewpfyr7g+q0f5F9yNz/hMPF3/Q065/4MJf8A4qj/AITDxd/0NOuf+DCX/wCKrDoo9hS/lX3B9Vo/yL7kbn/CYeLv+hp1z/wYS/8AxVH/AAmHi7/oadc/8GEv/wAVWHRR7Cl/KvuD6rR/kX3I3P8AhMPF3/Q065/4MJf/AIqj/hMPF3/Q065/4MJf/iqw6KPYUv5V9wfVaP8AIvuRuf8ACYeLv+hp1z/wYS//ABVH/CYeLv8Aoadc/wDBhL/8VWHRR7Cl/KvuD6rR/kX3I3P+Ew8Xf9DTrn/gwl/+Ko/4TDxd/wBDTrn/AIMJf/iqw6KPYUv5V9wfVaP8i+5G5/wmHi7/AKGnXP8AwYS//FUf8Jh4u/6GnXP/AAYS/wDxVYdFHsKX8q+4PqtH+Rfcjc/4TDxd/wBDTrn/AIMJf/iqP+Ew8Xf9DTrn/gwl/wDiqw6KPYUv5V9wfVaP8i+5G5/wmHi7/oadc/8ABhL/APFUf8Jh4u/6GnXP/BhL/wDFVh0Uewpfyr7g+q0f5F9yNz/hMPF3/Q065/4MJf8A4qj/AITDxd/0NOuf+DCX/wCKrDoo9hS/lX3B9Vo/yL7kbn/CYeLv+hp1z/wYS/8AxVH/AAmHi7/oadc/8GEv/wAVWHRR7Cl/KvuD6rR/kX3IsajfX2o3RutQvLi8nIAMs8pkcgdOTzVeiitEklZGqSirIKKKKYw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Z">
            <a:extLst>
              <a:ext uri="{FF2B5EF4-FFF2-40B4-BE49-F238E27FC236}">
                <a16:creationId xmlns:a16="http://schemas.microsoft.com/office/drawing/2014/main" id="{C0073EA4-54F2-4C14-9496-0847C9A2C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4C51DD-2BFB-416A-8A41-70C06F5E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600" y="1910264"/>
            <a:ext cx="734480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0B15-246B-453F-BD19-09CD615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запросов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036A-7014-42FD-A477-DB8375B3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355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HTTP</vt:lpstr>
      <vt:lpstr>Модель OSI</vt:lpstr>
      <vt:lpstr>Что такое URL (URI)?</vt:lpstr>
      <vt:lpstr>Структура и состовные части URL</vt:lpstr>
      <vt:lpstr>Какие ещё адреса вы знаете?</vt:lpstr>
      <vt:lpstr>Участники обмена данными​</vt:lpstr>
      <vt:lpstr>Структура HTTP Request</vt:lpstr>
      <vt:lpstr>Жизненный цикл HTTP соединения</vt:lpstr>
      <vt:lpstr>Примеры запросов</vt:lpstr>
      <vt:lpstr>Fetch</vt:lpstr>
      <vt:lpstr>Примеры запросов с помощью fetch</vt:lpstr>
      <vt:lpstr>CORS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Алексей Иванов</dc:creator>
  <cp:lastModifiedBy>Алексей Иванов</cp:lastModifiedBy>
  <cp:revision>10</cp:revision>
  <dcterms:created xsi:type="dcterms:W3CDTF">2025-05-22T13:27:41Z</dcterms:created>
  <dcterms:modified xsi:type="dcterms:W3CDTF">2025-05-22T18:16:30Z</dcterms:modified>
</cp:coreProperties>
</file>