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3"/>
  </p:notesMasterIdLst>
  <p:handoutMasterIdLst>
    <p:handoutMasterId r:id="rId24"/>
  </p:handoutMasterIdLst>
  <p:sldIdLst>
    <p:sldId id="304" r:id="rId3"/>
    <p:sldId id="395" r:id="rId4"/>
    <p:sldId id="392" r:id="rId5"/>
    <p:sldId id="396" r:id="rId6"/>
    <p:sldId id="398" r:id="rId7"/>
    <p:sldId id="399" r:id="rId8"/>
    <p:sldId id="400" r:id="rId9"/>
    <p:sldId id="402" r:id="rId10"/>
    <p:sldId id="406" r:id="rId11"/>
    <p:sldId id="405" r:id="rId12"/>
    <p:sldId id="403" r:id="rId13"/>
    <p:sldId id="409" r:id="rId14"/>
    <p:sldId id="408" r:id="rId15"/>
    <p:sldId id="410" r:id="rId16"/>
    <p:sldId id="411" r:id="rId17"/>
    <p:sldId id="391" r:id="rId18"/>
    <p:sldId id="363" r:id="rId19"/>
    <p:sldId id="359" r:id="rId20"/>
    <p:sldId id="360" r:id="rId21"/>
    <p:sldId id="3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őadás" id="{557C84F6-86CF-2840-82A3-197FE4901845}">
          <p14:sldIdLst>
            <p14:sldId id="304"/>
            <p14:sldId id="395"/>
            <p14:sldId id="392"/>
            <p14:sldId id="396"/>
            <p14:sldId id="398"/>
            <p14:sldId id="399"/>
            <p14:sldId id="400"/>
            <p14:sldId id="402"/>
            <p14:sldId id="406"/>
            <p14:sldId id="405"/>
            <p14:sldId id="403"/>
            <p14:sldId id="409"/>
            <p14:sldId id="408"/>
            <p14:sldId id="410"/>
            <p14:sldId id="411"/>
            <p14:sldId id="391"/>
            <p14:sldId id="363"/>
          </p14:sldIdLst>
        </p14:section>
        <p14:section name="Bírálói kérdések" id="{93294379-5DAA-4417-BDE8-D587A53A04B6}">
          <p14:sldIdLst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A55"/>
    <a:srgbClr val="008A3E"/>
    <a:srgbClr val="B04700"/>
    <a:srgbClr val="FF6600"/>
    <a:srgbClr val="8D42C6"/>
    <a:srgbClr val="934BC9"/>
    <a:srgbClr val="005A00"/>
    <a:srgbClr val="762536"/>
    <a:srgbClr val="8F2D42"/>
    <a:srgbClr val="001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53D28-3412-44B7-873E-7D90F413A5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6AE3E-7390-431A-B50B-96B1DA4359F1}">
      <dgm:prSet phldrT="[Text]"/>
      <dgm:spPr/>
      <dgm:t>
        <a:bodyPr/>
        <a:lstStyle/>
        <a:p>
          <a:r>
            <a:rPr lang="en-US" dirty="0" err="1"/>
            <a:t>Irodalomkutatás</a:t>
          </a:r>
          <a:endParaRPr lang="en-US" dirty="0"/>
        </a:p>
      </dgm:t>
    </dgm:pt>
    <dgm:pt modelId="{D980B175-7711-47EF-9C5C-59158CACC0BE}" type="parTrans" cxnId="{AA40B1E4-D918-47FA-8579-F932B97DD2F2}">
      <dgm:prSet/>
      <dgm:spPr/>
      <dgm:t>
        <a:bodyPr/>
        <a:lstStyle/>
        <a:p>
          <a:endParaRPr lang="en-US"/>
        </a:p>
      </dgm:t>
    </dgm:pt>
    <dgm:pt modelId="{1EF48174-27BE-476A-BAFD-4ECED87F26AA}" type="sibTrans" cxnId="{AA40B1E4-D918-47FA-8579-F932B97DD2F2}">
      <dgm:prSet/>
      <dgm:spPr/>
      <dgm:t>
        <a:bodyPr/>
        <a:lstStyle/>
        <a:p>
          <a:endParaRPr lang="en-US"/>
        </a:p>
      </dgm:t>
    </dgm:pt>
    <dgm:pt modelId="{3F4AF774-1A80-4E78-9A07-62C133800402}">
      <dgm:prSet/>
      <dgm:spPr/>
      <dgm:t>
        <a:bodyPr/>
        <a:lstStyle/>
        <a:p>
          <a:r>
            <a:rPr lang="en-US" dirty="0" err="1"/>
            <a:t>Biometrikus</a:t>
          </a:r>
          <a:r>
            <a:rPr lang="en-US" dirty="0"/>
            <a:t> </a:t>
          </a:r>
          <a:r>
            <a:rPr lang="en-US" dirty="0" err="1"/>
            <a:t>azonosítási</a:t>
          </a:r>
          <a:r>
            <a:rPr lang="en-US" dirty="0"/>
            <a:t> </a:t>
          </a:r>
          <a:r>
            <a:rPr lang="en-US" dirty="0" err="1"/>
            <a:t>módszerek</a:t>
          </a:r>
          <a:endParaRPr lang="hu-HU" dirty="0"/>
        </a:p>
      </dgm:t>
    </dgm:pt>
    <dgm:pt modelId="{A30D0696-353E-4410-A734-74ABBC77E4AB}" type="parTrans" cxnId="{F296C7BF-EF17-465E-A5BF-E18B365FA0F6}">
      <dgm:prSet/>
      <dgm:spPr/>
      <dgm:t>
        <a:bodyPr/>
        <a:lstStyle/>
        <a:p>
          <a:endParaRPr lang="en-US"/>
        </a:p>
      </dgm:t>
    </dgm:pt>
    <dgm:pt modelId="{01F9023E-00F5-43C6-92C6-2F6B248CB3D1}" type="sibTrans" cxnId="{F296C7BF-EF17-465E-A5BF-E18B365FA0F6}">
      <dgm:prSet/>
      <dgm:spPr/>
      <dgm:t>
        <a:bodyPr/>
        <a:lstStyle/>
        <a:p>
          <a:endParaRPr lang="en-US"/>
        </a:p>
      </dgm:t>
    </dgm:pt>
    <dgm:pt modelId="{FA3776F4-B257-435B-8EB5-55C01A0062EB}">
      <dgm:prSet phldrT="[Text]"/>
      <dgm:spPr/>
      <dgm:t>
        <a:bodyPr/>
        <a:lstStyle/>
        <a:p>
          <a:r>
            <a:rPr lang="en-US" dirty="0" err="1"/>
            <a:t>Beszélőfelismerés</a:t>
          </a:r>
          <a:r>
            <a:rPr lang="en-US" dirty="0"/>
            <a:t>: </a:t>
          </a:r>
          <a:r>
            <a:rPr lang="en-US" dirty="0" err="1"/>
            <a:t>régen</a:t>
          </a:r>
          <a:r>
            <a:rPr lang="en-US" dirty="0"/>
            <a:t> </a:t>
          </a:r>
          <a:r>
            <a:rPr lang="en-US" dirty="0" err="1"/>
            <a:t>és</a:t>
          </a:r>
          <a:r>
            <a:rPr lang="en-US" dirty="0"/>
            <a:t> most, </a:t>
          </a:r>
          <a:r>
            <a:rPr lang="en-US" dirty="0" err="1"/>
            <a:t>eredmények</a:t>
          </a:r>
          <a:endParaRPr lang="hu-HU" dirty="0"/>
        </a:p>
      </dgm:t>
    </dgm:pt>
    <dgm:pt modelId="{18FD9C26-034E-4BBA-82E8-1FB58D5A02F8}" type="parTrans" cxnId="{2BBD89DD-FEC2-438C-8843-28955C1BFD3A}">
      <dgm:prSet/>
      <dgm:spPr/>
      <dgm:t>
        <a:bodyPr/>
        <a:lstStyle/>
        <a:p>
          <a:endParaRPr lang="en-US"/>
        </a:p>
      </dgm:t>
    </dgm:pt>
    <dgm:pt modelId="{601A9AFC-2DC5-4D68-9936-CB23CAB5B3DC}" type="sibTrans" cxnId="{2BBD89DD-FEC2-438C-8843-28955C1BFD3A}">
      <dgm:prSet/>
      <dgm:spPr/>
      <dgm:t>
        <a:bodyPr/>
        <a:lstStyle/>
        <a:p>
          <a:endParaRPr lang="en-US"/>
        </a:p>
      </dgm:t>
    </dgm:pt>
    <dgm:pt modelId="{7EE22A80-7288-42F2-838E-00A1DEBF12C9}">
      <dgm:prSet/>
      <dgm:spPr/>
      <dgm:t>
        <a:bodyPr/>
        <a:lstStyle/>
        <a:p>
          <a:r>
            <a:rPr lang="en-US" dirty="0" err="1"/>
            <a:t>Saját</a:t>
          </a:r>
          <a:r>
            <a:rPr lang="en-US" dirty="0"/>
            <a:t> </a:t>
          </a:r>
          <a:r>
            <a:rPr lang="en-US" dirty="0" err="1"/>
            <a:t>mérések</a:t>
          </a:r>
          <a:r>
            <a:rPr lang="en-US" dirty="0"/>
            <a:t> </a:t>
          </a:r>
          <a:r>
            <a:rPr lang="en-US" dirty="0" err="1"/>
            <a:t>beszélőfelismerő</a:t>
          </a:r>
          <a:r>
            <a:rPr lang="en-US" dirty="0"/>
            <a:t> </a:t>
          </a:r>
          <a:r>
            <a:rPr lang="en-US" dirty="0" err="1"/>
            <a:t>modelleken</a:t>
          </a:r>
          <a:endParaRPr lang="en-US" dirty="0"/>
        </a:p>
      </dgm:t>
    </dgm:pt>
    <dgm:pt modelId="{8B62D133-71C9-4AEE-B3E2-99450F733233}" type="parTrans" cxnId="{9E1A59A8-1B34-439B-98F8-F4EBD9E4AA47}">
      <dgm:prSet/>
      <dgm:spPr/>
      <dgm:t>
        <a:bodyPr/>
        <a:lstStyle/>
        <a:p>
          <a:endParaRPr lang="en-US"/>
        </a:p>
      </dgm:t>
    </dgm:pt>
    <dgm:pt modelId="{B17FFA0A-BF79-4E35-8931-66AEE0FC1B20}" type="sibTrans" cxnId="{9E1A59A8-1B34-439B-98F8-F4EBD9E4AA47}">
      <dgm:prSet/>
      <dgm:spPr/>
      <dgm:t>
        <a:bodyPr/>
        <a:lstStyle/>
        <a:p>
          <a:endParaRPr lang="en-US"/>
        </a:p>
      </dgm:t>
    </dgm:pt>
    <dgm:pt modelId="{67312393-A171-495E-BBDA-7478F21AAEE7}">
      <dgm:prSet phldrT="[Text]"/>
      <dgm:spPr/>
      <dgm:t>
        <a:bodyPr/>
        <a:lstStyle/>
        <a:p>
          <a:r>
            <a:rPr lang="en-US" dirty="0"/>
            <a:t>Android </a:t>
          </a:r>
          <a:r>
            <a:rPr lang="en-US" dirty="0" err="1"/>
            <a:t>prototípus</a:t>
          </a:r>
          <a:r>
            <a:rPr lang="en-US" dirty="0"/>
            <a:t> </a:t>
          </a:r>
          <a:r>
            <a:rPr lang="en-US" dirty="0" err="1"/>
            <a:t>alkalmazás</a:t>
          </a:r>
          <a:r>
            <a:rPr lang="en-US" dirty="0"/>
            <a:t> </a:t>
          </a:r>
          <a:r>
            <a:rPr lang="en-US" dirty="0" err="1"/>
            <a:t>beszélőfelismerésre</a:t>
          </a:r>
          <a:endParaRPr lang="en-US" dirty="0"/>
        </a:p>
      </dgm:t>
    </dgm:pt>
    <dgm:pt modelId="{F67852DA-1E0A-41D3-BDA6-577154F02C02}" type="parTrans" cxnId="{B874EDBE-DAA9-46B0-AAD8-247777135DC9}">
      <dgm:prSet/>
      <dgm:spPr/>
      <dgm:t>
        <a:bodyPr/>
        <a:lstStyle/>
        <a:p>
          <a:endParaRPr lang="en-US"/>
        </a:p>
      </dgm:t>
    </dgm:pt>
    <dgm:pt modelId="{8C558B09-8EE2-482E-A6BD-FDE23C08AF39}" type="sibTrans" cxnId="{B874EDBE-DAA9-46B0-AAD8-247777135DC9}">
      <dgm:prSet/>
      <dgm:spPr/>
      <dgm:t>
        <a:bodyPr/>
        <a:lstStyle/>
        <a:p>
          <a:endParaRPr lang="en-US"/>
        </a:p>
      </dgm:t>
    </dgm:pt>
    <dgm:pt modelId="{52A9C9BD-E236-427E-B85B-EAD07EE7FE98}">
      <dgm:prSet phldrT="[Text]"/>
      <dgm:spPr/>
      <dgm:t>
        <a:bodyPr/>
        <a:lstStyle/>
        <a:p>
          <a:r>
            <a:rPr lang="en-US" dirty="0" err="1"/>
            <a:t>Kontribúciók</a:t>
          </a:r>
          <a:endParaRPr lang="en-US" dirty="0"/>
        </a:p>
      </dgm:t>
    </dgm:pt>
    <dgm:pt modelId="{C44EFC92-C07E-41B9-80BA-C0349FBB656E}" type="sibTrans" cxnId="{5F31C7C2-1D94-45DD-B04C-F95286452628}">
      <dgm:prSet/>
      <dgm:spPr/>
      <dgm:t>
        <a:bodyPr/>
        <a:lstStyle/>
        <a:p>
          <a:endParaRPr lang="en-US"/>
        </a:p>
      </dgm:t>
    </dgm:pt>
    <dgm:pt modelId="{8AC23CF2-FB1E-4677-A56E-BFA3B6241F02}" type="parTrans" cxnId="{5F31C7C2-1D94-45DD-B04C-F95286452628}">
      <dgm:prSet/>
      <dgm:spPr/>
      <dgm:t>
        <a:bodyPr/>
        <a:lstStyle/>
        <a:p>
          <a:endParaRPr lang="en-US"/>
        </a:p>
      </dgm:t>
    </dgm:pt>
    <dgm:pt modelId="{DE687034-A992-45C2-9093-F36F1A447582}">
      <dgm:prSet phldrT="[Text]"/>
      <dgm:spPr/>
      <dgm:t>
        <a:bodyPr/>
        <a:lstStyle/>
        <a:p>
          <a:r>
            <a:rPr lang="en-US" dirty="0" err="1"/>
            <a:t>Beszédadatbázisok</a:t>
          </a:r>
          <a:endParaRPr lang="hu-HU" dirty="0"/>
        </a:p>
      </dgm:t>
    </dgm:pt>
    <dgm:pt modelId="{84B537D1-011C-4BD6-86BA-CE2186D336D9}" type="parTrans" cxnId="{A12ECF8A-0E67-49DF-B4A1-5D8E1AAE9098}">
      <dgm:prSet/>
      <dgm:spPr/>
      <dgm:t>
        <a:bodyPr/>
        <a:lstStyle/>
        <a:p>
          <a:endParaRPr lang="en-US"/>
        </a:p>
      </dgm:t>
    </dgm:pt>
    <dgm:pt modelId="{79554930-77C1-4AFC-AF10-057D3A7BB003}" type="sibTrans" cxnId="{A12ECF8A-0E67-49DF-B4A1-5D8E1AAE9098}">
      <dgm:prSet/>
      <dgm:spPr/>
      <dgm:t>
        <a:bodyPr/>
        <a:lstStyle/>
        <a:p>
          <a:endParaRPr lang="en-US"/>
        </a:p>
      </dgm:t>
    </dgm:pt>
    <dgm:pt modelId="{EF713B75-D52E-41F8-B343-8A80C4F8911A}" type="pres">
      <dgm:prSet presAssocID="{07F53D28-3412-44B7-873E-7D90F413A52D}" presName="linear" presStyleCnt="0">
        <dgm:presLayoutVars>
          <dgm:dir/>
          <dgm:animLvl val="lvl"/>
          <dgm:resizeHandles val="exact"/>
        </dgm:presLayoutVars>
      </dgm:prSet>
      <dgm:spPr/>
    </dgm:pt>
    <dgm:pt modelId="{29A5EBE7-29DC-4ED5-BC4E-C27DAAD78FBB}" type="pres">
      <dgm:prSet presAssocID="{D416AE3E-7390-431A-B50B-96B1DA4359F1}" presName="parentLin" presStyleCnt="0"/>
      <dgm:spPr/>
    </dgm:pt>
    <dgm:pt modelId="{B20287CC-C5AC-4A4E-B6C9-D880325A7FDF}" type="pres">
      <dgm:prSet presAssocID="{D416AE3E-7390-431A-B50B-96B1DA4359F1}" presName="parentLeftMargin" presStyleLbl="node1" presStyleIdx="0" presStyleCnt="2"/>
      <dgm:spPr/>
    </dgm:pt>
    <dgm:pt modelId="{4C695F9C-38C2-4839-BE47-389BD8789822}" type="pres">
      <dgm:prSet presAssocID="{D416AE3E-7390-431A-B50B-96B1DA4359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72BF0E-7911-4AC0-A7EF-320CD798A311}" type="pres">
      <dgm:prSet presAssocID="{D416AE3E-7390-431A-B50B-96B1DA4359F1}" presName="negativeSpace" presStyleCnt="0"/>
      <dgm:spPr/>
    </dgm:pt>
    <dgm:pt modelId="{DC4040E5-2A39-4AAA-848F-E822EDE29592}" type="pres">
      <dgm:prSet presAssocID="{D416AE3E-7390-431A-B50B-96B1DA4359F1}" presName="childText" presStyleLbl="conFgAcc1" presStyleIdx="0" presStyleCnt="2">
        <dgm:presLayoutVars>
          <dgm:bulletEnabled val="1"/>
        </dgm:presLayoutVars>
      </dgm:prSet>
      <dgm:spPr/>
    </dgm:pt>
    <dgm:pt modelId="{90C0F861-5434-4E74-A46B-A86219A38CEE}" type="pres">
      <dgm:prSet presAssocID="{1EF48174-27BE-476A-BAFD-4ECED87F26AA}" presName="spaceBetweenRectangles" presStyleCnt="0"/>
      <dgm:spPr/>
    </dgm:pt>
    <dgm:pt modelId="{9C4E103D-8869-411D-87EA-8486636E65CF}" type="pres">
      <dgm:prSet presAssocID="{52A9C9BD-E236-427E-B85B-EAD07EE7FE98}" presName="parentLin" presStyleCnt="0"/>
      <dgm:spPr/>
    </dgm:pt>
    <dgm:pt modelId="{E76B38D9-2121-4407-96E1-CCB145F10B11}" type="pres">
      <dgm:prSet presAssocID="{52A9C9BD-E236-427E-B85B-EAD07EE7FE98}" presName="parentLeftMargin" presStyleLbl="node1" presStyleIdx="0" presStyleCnt="2"/>
      <dgm:spPr/>
    </dgm:pt>
    <dgm:pt modelId="{9AD00E35-2891-4723-ACA9-3756025D8E6F}" type="pres">
      <dgm:prSet presAssocID="{52A9C9BD-E236-427E-B85B-EAD07EE7FE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1730F1-471C-4BD6-8C5A-DFB66C5ECF61}" type="pres">
      <dgm:prSet presAssocID="{52A9C9BD-E236-427E-B85B-EAD07EE7FE98}" presName="negativeSpace" presStyleCnt="0"/>
      <dgm:spPr/>
    </dgm:pt>
    <dgm:pt modelId="{FD57E60E-78B7-4047-BC31-14BBDFC3AEAC}" type="pres">
      <dgm:prSet presAssocID="{52A9C9BD-E236-427E-B85B-EAD07EE7FE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7EE8D27-4D5F-4DC4-90A1-8E043F28CD00}" type="presOf" srcId="{DE687034-A992-45C2-9093-F36F1A447582}" destId="{DC4040E5-2A39-4AAA-848F-E822EDE29592}" srcOrd="0" destOrd="2" presId="urn:microsoft.com/office/officeart/2005/8/layout/list1"/>
    <dgm:cxn modelId="{4D288143-BD2D-4759-8681-F5E75E77EFC2}" type="presOf" srcId="{52A9C9BD-E236-427E-B85B-EAD07EE7FE98}" destId="{9AD00E35-2891-4723-ACA9-3756025D8E6F}" srcOrd="1" destOrd="0" presId="urn:microsoft.com/office/officeart/2005/8/layout/list1"/>
    <dgm:cxn modelId="{E8ECD24C-061E-4696-B467-05AAACE3F99A}" type="presOf" srcId="{3F4AF774-1A80-4E78-9A07-62C133800402}" destId="{DC4040E5-2A39-4AAA-848F-E822EDE29592}" srcOrd="0" destOrd="0" presId="urn:microsoft.com/office/officeart/2005/8/layout/list1"/>
    <dgm:cxn modelId="{46F72A76-AD76-45BB-8B35-C0B2932BD530}" type="presOf" srcId="{D416AE3E-7390-431A-B50B-96B1DA4359F1}" destId="{B20287CC-C5AC-4A4E-B6C9-D880325A7FDF}" srcOrd="0" destOrd="0" presId="urn:microsoft.com/office/officeart/2005/8/layout/list1"/>
    <dgm:cxn modelId="{A12ECF8A-0E67-49DF-B4A1-5D8E1AAE9098}" srcId="{D416AE3E-7390-431A-B50B-96B1DA4359F1}" destId="{DE687034-A992-45C2-9093-F36F1A447582}" srcOrd="2" destOrd="0" parTransId="{84B537D1-011C-4BD6-86BA-CE2186D336D9}" sibTransId="{79554930-77C1-4AFC-AF10-057D3A7BB003}"/>
    <dgm:cxn modelId="{9E1A59A8-1B34-439B-98F8-F4EBD9E4AA47}" srcId="{52A9C9BD-E236-427E-B85B-EAD07EE7FE98}" destId="{7EE22A80-7288-42F2-838E-00A1DEBF12C9}" srcOrd="0" destOrd="0" parTransId="{8B62D133-71C9-4AEE-B3E2-99450F733233}" sibTransId="{B17FFA0A-BF79-4E35-8931-66AEE0FC1B20}"/>
    <dgm:cxn modelId="{B433B7B5-35CB-4140-866D-D574643193C0}" type="presOf" srcId="{7EE22A80-7288-42F2-838E-00A1DEBF12C9}" destId="{FD57E60E-78B7-4047-BC31-14BBDFC3AEAC}" srcOrd="0" destOrd="0" presId="urn:microsoft.com/office/officeart/2005/8/layout/list1"/>
    <dgm:cxn modelId="{B874EDBE-DAA9-46B0-AAD8-247777135DC9}" srcId="{52A9C9BD-E236-427E-B85B-EAD07EE7FE98}" destId="{67312393-A171-495E-BBDA-7478F21AAEE7}" srcOrd="1" destOrd="0" parTransId="{F67852DA-1E0A-41D3-BDA6-577154F02C02}" sibTransId="{8C558B09-8EE2-482E-A6BD-FDE23C08AF39}"/>
    <dgm:cxn modelId="{F296C7BF-EF17-465E-A5BF-E18B365FA0F6}" srcId="{D416AE3E-7390-431A-B50B-96B1DA4359F1}" destId="{3F4AF774-1A80-4E78-9A07-62C133800402}" srcOrd="0" destOrd="0" parTransId="{A30D0696-353E-4410-A734-74ABBC77E4AB}" sibTransId="{01F9023E-00F5-43C6-92C6-2F6B248CB3D1}"/>
    <dgm:cxn modelId="{5F31C7C2-1D94-45DD-B04C-F95286452628}" srcId="{07F53D28-3412-44B7-873E-7D90F413A52D}" destId="{52A9C9BD-E236-427E-B85B-EAD07EE7FE98}" srcOrd="1" destOrd="0" parTransId="{8AC23CF2-FB1E-4677-A56E-BFA3B6241F02}" sibTransId="{C44EFC92-C07E-41B9-80BA-C0349FBB656E}"/>
    <dgm:cxn modelId="{9AB211DC-76A5-4EC5-B761-929AE0D912B3}" type="presOf" srcId="{FA3776F4-B257-435B-8EB5-55C01A0062EB}" destId="{DC4040E5-2A39-4AAA-848F-E822EDE29592}" srcOrd="0" destOrd="1" presId="urn:microsoft.com/office/officeart/2005/8/layout/list1"/>
    <dgm:cxn modelId="{2BBD89DD-FEC2-438C-8843-28955C1BFD3A}" srcId="{D416AE3E-7390-431A-B50B-96B1DA4359F1}" destId="{FA3776F4-B257-435B-8EB5-55C01A0062EB}" srcOrd="1" destOrd="0" parTransId="{18FD9C26-034E-4BBA-82E8-1FB58D5A02F8}" sibTransId="{601A9AFC-2DC5-4D68-9936-CB23CAB5B3DC}"/>
    <dgm:cxn modelId="{63A643E2-E029-4AB0-8025-079E4985FA2A}" type="presOf" srcId="{67312393-A171-495E-BBDA-7478F21AAEE7}" destId="{FD57E60E-78B7-4047-BC31-14BBDFC3AEAC}" srcOrd="0" destOrd="1" presId="urn:microsoft.com/office/officeart/2005/8/layout/list1"/>
    <dgm:cxn modelId="{6D6334E3-FCA6-4979-A2C8-CD4438F6FC1A}" type="presOf" srcId="{D416AE3E-7390-431A-B50B-96B1DA4359F1}" destId="{4C695F9C-38C2-4839-BE47-389BD8789822}" srcOrd="1" destOrd="0" presId="urn:microsoft.com/office/officeart/2005/8/layout/list1"/>
    <dgm:cxn modelId="{AA40B1E4-D918-47FA-8579-F932B97DD2F2}" srcId="{07F53D28-3412-44B7-873E-7D90F413A52D}" destId="{D416AE3E-7390-431A-B50B-96B1DA4359F1}" srcOrd="0" destOrd="0" parTransId="{D980B175-7711-47EF-9C5C-59158CACC0BE}" sibTransId="{1EF48174-27BE-476A-BAFD-4ECED87F26AA}"/>
    <dgm:cxn modelId="{47ADDBEB-31BD-491D-B6F3-ED14AE993358}" type="presOf" srcId="{07F53D28-3412-44B7-873E-7D90F413A52D}" destId="{EF713B75-D52E-41F8-B343-8A80C4F8911A}" srcOrd="0" destOrd="0" presId="urn:microsoft.com/office/officeart/2005/8/layout/list1"/>
    <dgm:cxn modelId="{C08DB0EC-0EA4-4A1B-9E28-113D6874F52A}" type="presOf" srcId="{52A9C9BD-E236-427E-B85B-EAD07EE7FE98}" destId="{E76B38D9-2121-4407-96E1-CCB145F10B11}" srcOrd="0" destOrd="0" presId="urn:microsoft.com/office/officeart/2005/8/layout/list1"/>
    <dgm:cxn modelId="{DA22FB54-A597-4001-9649-064668D5908B}" type="presParOf" srcId="{EF713B75-D52E-41F8-B343-8A80C4F8911A}" destId="{29A5EBE7-29DC-4ED5-BC4E-C27DAAD78FBB}" srcOrd="0" destOrd="0" presId="urn:microsoft.com/office/officeart/2005/8/layout/list1"/>
    <dgm:cxn modelId="{446AA6E8-704C-48D6-90DF-EFFCD83AD447}" type="presParOf" srcId="{29A5EBE7-29DC-4ED5-BC4E-C27DAAD78FBB}" destId="{B20287CC-C5AC-4A4E-B6C9-D880325A7FDF}" srcOrd="0" destOrd="0" presId="urn:microsoft.com/office/officeart/2005/8/layout/list1"/>
    <dgm:cxn modelId="{051380C5-14CB-4BC3-AA85-6E734D1A8CEC}" type="presParOf" srcId="{29A5EBE7-29DC-4ED5-BC4E-C27DAAD78FBB}" destId="{4C695F9C-38C2-4839-BE47-389BD8789822}" srcOrd="1" destOrd="0" presId="urn:microsoft.com/office/officeart/2005/8/layout/list1"/>
    <dgm:cxn modelId="{B37D293D-832A-4884-83AF-C2CBD7465D52}" type="presParOf" srcId="{EF713B75-D52E-41F8-B343-8A80C4F8911A}" destId="{DC72BF0E-7911-4AC0-A7EF-320CD798A311}" srcOrd="1" destOrd="0" presId="urn:microsoft.com/office/officeart/2005/8/layout/list1"/>
    <dgm:cxn modelId="{D4F4D3BD-149D-4F1C-B859-09EAF3CA351C}" type="presParOf" srcId="{EF713B75-D52E-41F8-B343-8A80C4F8911A}" destId="{DC4040E5-2A39-4AAA-848F-E822EDE29592}" srcOrd="2" destOrd="0" presId="urn:microsoft.com/office/officeart/2005/8/layout/list1"/>
    <dgm:cxn modelId="{053612F4-3ED3-4F4B-B516-2694480AB32B}" type="presParOf" srcId="{EF713B75-D52E-41F8-B343-8A80C4F8911A}" destId="{90C0F861-5434-4E74-A46B-A86219A38CEE}" srcOrd="3" destOrd="0" presId="urn:microsoft.com/office/officeart/2005/8/layout/list1"/>
    <dgm:cxn modelId="{9539C033-2B46-4F91-84E1-5AD53E2AA4E4}" type="presParOf" srcId="{EF713B75-D52E-41F8-B343-8A80C4F8911A}" destId="{9C4E103D-8869-411D-87EA-8486636E65CF}" srcOrd="4" destOrd="0" presId="urn:microsoft.com/office/officeart/2005/8/layout/list1"/>
    <dgm:cxn modelId="{6C235879-4241-4E5C-A6A5-90333D2F44F8}" type="presParOf" srcId="{9C4E103D-8869-411D-87EA-8486636E65CF}" destId="{E76B38D9-2121-4407-96E1-CCB145F10B11}" srcOrd="0" destOrd="0" presId="urn:microsoft.com/office/officeart/2005/8/layout/list1"/>
    <dgm:cxn modelId="{056E59DC-4C5F-41EC-9CD4-773972D6EAAC}" type="presParOf" srcId="{9C4E103D-8869-411D-87EA-8486636E65CF}" destId="{9AD00E35-2891-4723-ACA9-3756025D8E6F}" srcOrd="1" destOrd="0" presId="urn:microsoft.com/office/officeart/2005/8/layout/list1"/>
    <dgm:cxn modelId="{BB8EEE9A-6036-4EC9-B12B-8F710EEB760F}" type="presParOf" srcId="{EF713B75-D52E-41F8-B343-8A80C4F8911A}" destId="{741730F1-471C-4BD6-8C5A-DFB66C5ECF61}" srcOrd="5" destOrd="0" presId="urn:microsoft.com/office/officeart/2005/8/layout/list1"/>
    <dgm:cxn modelId="{C3E31EDB-4939-4087-86B2-418FCA728FB6}" type="presParOf" srcId="{EF713B75-D52E-41F8-B343-8A80C4F8911A}" destId="{FD57E60E-78B7-4047-BC31-14BBDFC3AE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8D626-8ADA-4690-9431-F85F940B6F71}" type="doc">
      <dgm:prSet loTypeId="urn:microsoft.com/office/officeart/2005/8/layout/p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94B39FF-52CA-4EE4-B8A7-3FBF1E73021E}">
      <dgm:prSet phldrT="[Szöveg]" custT="1"/>
      <dgm:spPr/>
      <dgm:t>
        <a:bodyPr/>
        <a:lstStyle/>
        <a:p>
          <a:r>
            <a:rPr lang="en-US" sz="2000" dirty="0" err="1"/>
            <a:t>Ujjlenyomat</a:t>
          </a:r>
          <a:r>
            <a:rPr lang="en-US" sz="2000" baseline="0" dirty="0"/>
            <a:t> </a:t>
          </a:r>
          <a:r>
            <a:rPr lang="en-US" sz="2000" baseline="0" dirty="0" err="1"/>
            <a:t>azonosítás</a:t>
          </a:r>
          <a:endParaRPr lang="en-US" sz="2000" baseline="0" dirty="0"/>
        </a:p>
        <a:p>
          <a:endParaRPr lang="en-US" sz="2000" baseline="0" dirty="0"/>
        </a:p>
      </dgm:t>
    </dgm:pt>
    <dgm:pt modelId="{8554D6F0-A7CF-4E4F-ABC1-A35F18CF88CA}" type="parTrans" cxnId="{80720734-30CF-4432-826D-AEB010994E43}">
      <dgm:prSet/>
      <dgm:spPr/>
      <dgm:t>
        <a:bodyPr/>
        <a:lstStyle/>
        <a:p>
          <a:endParaRPr lang="hu-HU"/>
        </a:p>
      </dgm:t>
    </dgm:pt>
    <dgm:pt modelId="{8C564295-7D38-45CA-BC65-2A4BBC08205F}" type="sibTrans" cxnId="{80720734-30CF-4432-826D-AEB010994E43}">
      <dgm:prSet/>
      <dgm:spPr/>
      <dgm:t>
        <a:bodyPr/>
        <a:lstStyle/>
        <a:p>
          <a:endParaRPr lang="hu-HU"/>
        </a:p>
      </dgm:t>
    </dgm:pt>
    <dgm:pt modelId="{F2D295D0-69B0-4177-BB32-498E49EF0BEE}">
      <dgm:prSet phldrT="[Szöveg]" custT="1"/>
      <dgm:spPr/>
      <dgm:t>
        <a:bodyPr/>
        <a:lstStyle/>
        <a:p>
          <a:r>
            <a:rPr lang="en-US" sz="2000" dirty="0" err="1"/>
            <a:t>Íriszazonosítás</a:t>
          </a:r>
          <a:endParaRPr lang="en-US" sz="2000" dirty="0"/>
        </a:p>
        <a:p>
          <a:endParaRPr lang="en-US" sz="2000" dirty="0"/>
        </a:p>
      </dgm:t>
    </dgm:pt>
    <dgm:pt modelId="{F0F84A56-C392-4B77-85A6-36E66122DFFE}" type="parTrans" cxnId="{ED4B5E29-81C2-4B9C-8A3D-351CBC24A7C7}">
      <dgm:prSet/>
      <dgm:spPr/>
      <dgm:t>
        <a:bodyPr/>
        <a:lstStyle/>
        <a:p>
          <a:endParaRPr lang="hu-HU"/>
        </a:p>
      </dgm:t>
    </dgm:pt>
    <dgm:pt modelId="{D4D40EA0-9BD7-4BC7-9093-8196B8E638A1}" type="sibTrans" cxnId="{ED4B5E29-81C2-4B9C-8A3D-351CBC24A7C7}">
      <dgm:prSet/>
      <dgm:spPr/>
      <dgm:t>
        <a:bodyPr/>
        <a:lstStyle/>
        <a:p>
          <a:endParaRPr lang="hu-HU"/>
        </a:p>
      </dgm:t>
    </dgm:pt>
    <dgm:pt modelId="{C4E501EC-593B-41E8-A781-327A38BB4913}">
      <dgm:prSet phldrT="[Szöveg]" custT="1"/>
      <dgm:spPr/>
      <dgm:t>
        <a:bodyPr/>
        <a:lstStyle/>
        <a:p>
          <a:r>
            <a:rPr lang="en-US" sz="2000" dirty="0" err="1"/>
            <a:t>Arcfelismerés</a:t>
          </a:r>
          <a:br>
            <a:rPr lang="en-US" sz="2000" dirty="0"/>
          </a:br>
          <a:endParaRPr lang="en-US" sz="2000" dirty="0"/>
        </a:p>
        <a:p>
          <a:endParaRPr lang="en-US" sz="2000" dirty="0"/>
        </a:p>
      </dgm:t>
    </dgm:pt>
    <dgm:pt modelId="{AAA37A93-A71C-4A97-AE6B-7BD7BDDCBDB3}" type="parTrans" cxnId="{3F6763C5-A4AE-4C06-937D-A891E3B57CFE}">
      <dgm:prSet/>
      <dgm:spPr/>
      <dgm:t>
        <a:bodyPr/>
        <a:lstStyle/>
        <a:p>
          <a:endParaRPr lang="hu-HU"/>
        </a:p>
      </dgm:t>
    </dgm:pt>
    <dgm:pt modelId="{F21B762C-644C-4FDF-84FD-8064A34BB55C}" type="sibTrans" cxnId="{3F6763C5-A4AE-4C06-937D-A891E3B57CFE}">
      <dgm:prSet/>
      <dgm:spPr/>
      <dgm:t>
        <a:bodyPr/>
        <a:lstStyle/>
        <a:p>
          <a:endParaRPr lang="hu-HU"/>
        </a:p>
      </dgm:t>
    </dgm:pt>
    <dgm:pt modelId="{446EAE3C-8F6B-4CBD-A93D-107304BEB0FC}">
      <dgm:prSet custT="1"/>
      <dgm:spPr/>
      <dgm:t>
        <a:bodyPr/>
        <a:lstStyle/>
        <a:p>
          <a:r>
            <a:rPr lang="en-US" sz="2000" dirty="0" err="1"/>
            <a:t>Okos</a:t>
          </a:r>
          <a:r>
            <a:rPr lang="en-US" sz="2000" dirty="0"/>
            <a:t> </a:t>
          </a:r>
          <a:r>
            <a:rPr lang="en-US" sz="2000" dirty="0" err="1"/>
            <a:t>otthoni</a:t>
          </a:r>
          <a:r>
            <a:rPr lang="en-US" sz="2000" dirty="0"/>
            <a:t> </a:t>
          </a:r>
          <a:r>
            <a:rPr lang="en-US" sz="2000" dirty="0" err="1"/>
            <a:t>asszisztens</a:t>
          </a:r>
          <a:r>
            <a:rPr lang="en-US" sz="2000" dirty="0"/>
            <a:t>,</a:t>
          </a:r>
        </a:p>
        <a:p>
          <a:r>
            <a:rPr lang="en-US" sz="2000" dirty="0" err="1"/>
            <a:t>Telefonos</a:t>
          </a:r>
          <a:r>
            <a:rPr lang="en-US" sz="2000" dirty="0"/>
            <a:t> </a:t>
          </a:r>
          <a:r>
            <a:rPr lang="en-US" sz="2000" dirty="0" err="1"/>
            <a:t>ügyfélszolgálat</a:t>
          </a:r>
          <a:endParaRPr lang="en-US" sz="2000" dirty="0"/>
        </a:p>
        <a:p>
          <a:endParaRPr lang="en-US" sz="2000" dirty="0"/>
        </a:p>
      </dgm:t>
    </dgm:pt>
    <dgm:pt modelId="{0765D309-8C2C-462E-A4B4-3904228E0612}" type="parTrans" cxnId="{390E2738-F76E-4979-953E-304358907B6C}">
      <dgm:prSet/>
      <dgm:spPr/>
      <dgm:t>
        <a:bodyPr/>
        <a:lstStyle/>
        <a:p>
          <a:endParaRPr lang="hu-HU"/>
        </a:p>
      </dgm:t>
    </dgm:pt>
    <dgm:pt modelId="{915F7C04-3F3F-4791-BB2E-3B7A8966211F}" type="sibTrans" cxnId="{390E2738-F76E-4979-953E-304358907B6C}">
      <dgm:prSet/>
      <dgm:spPr/>
      <dgm:t>
        <a:bodyPr/>
        <a:lstStyle/>
        <a:p>
          <a:endParaRPr lang="hu-HU"/>
        </a:p>
      </dgm:t>
    </dgm:pt>
    <dgm:pt modelId="{15678B45-13EE-4CE8-BEA9-10BA8DBCC0C0}" type="pres">
      <dgm:prSet presAssocID="{1518D626-8ADA-4690-9431-F85F940B6F71}" presName="Name0" presStyleCnt="0">
        <dgm:presLayoutVars>
          <dgm:dir/>
          <dgm:resizeHandles val="exact"/>
        </dgm:presLayoutVars>
      </dgm:prSet>
      <dgm:spPr/>
    </dgm:pt>
    <dgm:pt modelId="{57C0D16D-7828-4428-9494-D92195A3D738}" type="pres">
      <dgm:prSet presAssocID="{1518D626-8ADA-4690-9431-F85F940B6F71}" presName="bkgdShp" presStyleLbl="alignAccFollowNode1" presStyleIdx="0" presStyleCnt="1"/>
      <dgm:spPr/>
    </dgm:pt>
    <dgm:pt modelId="{74A80EC4-9708-462B-B07C-CC27A7721765}" type="pres">
      <dgm:prSet presAssocID="{1518D626-8ADA-4690-9431-F85F940B6F71}" presName="linComp" presStyleCnt="0"/>
      <dgm:spPr/>
    </dgm:pt>
    <dgm:pt modelId="{4821A83D-2C3F-4919-872C-3A1EA794890D}" type="pres">
      <dgm:prSet presAssocID="{B94B39FF-52CA-4EE4-B8A7-3FBF1E73021E}" presName="compNode" presStyleCnt="0"/>
      <dgm:spPr/>
    </dgm:pt>
    <dgm:pt modelId="{78593FBC-EE01-4E08-8EB5-76ABB84AE5C9}" type="pres">
      <dgm:prSet presAssocID="{B94B39FF-52CA-4EE4-B8A7-3FBF1E73021E}" presName="node" presStyleLbl="node1" presStyleIdx="0" presStyleCnt="4">
        <dgm:presLayoutVars>
          <dgm:bulletEnabled val="1"/>
        </dgm:presLayoutVars>
      </dgm:prSet>
      <dgm:spPr/>
    </dgm:pt>
    <dgm:pt modelId="{0F58C55B-9B50-4664-BFA9-4531EC38C53B}" type="pres">
      <dgm:prSet presAssocID="{B94B39FF-52CA-4EE4-B8A7-3FBF1E73021E}" presName="invisiNode" presStyleLbl="node1" presStyleIdx="0" presStyleCnt="4"/>
      <dgm:spPr/>
    </dgm:pt>
    <dgm:pt modelId="{754C6304-7AF9-4F2B-B2A3-DF86D0DB7949}" type="pres">
      <dgm:prSet presAssocID="{B94B39FF-52CA-4EE4-B8A7-3FBF1E73021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3BFF1A58-DAEC-49D9-B855-5E64F55C9A4C}" type="pres">
      <dgm:prSet presAssocID="{8C564295-7D38-45CA-BC65-2A4BBC08205F}" presName="sibTrans" presStyleLbl="sibTrans2D1" presStyleIdx="0" presStyleCnt="0"/>
      <dgm:spPr/>
    </dgm:pt>
    <dgm:pt modelId="{8EAC87CB-C6CD-40A7-9C7A-4A576F16020C}" type="pres">
      <dgm:prSet presAssocID="{F2D295D0-69B0-4177-BB32-498E49EF0BEE}" presName="compNode" presStyleCnt="0"/>
      <dgm:spPr/>
    </dgm:pt>
    <dgm:pt modelId="{CDE54858-48D4-449D-AC9A-9F3592FD11E8}" type="pres">
      <dgm:prSet presAssocID="{F2D295D0-69B0-4177-BB32-498E49EF0BEE}" presName="node" presStyleLbl="node1" presStyleIdx="1" presStyleCnt="4">
        <dgm:presLayoutVars>
          <dgm:bulletEnabled val="1"/>
        </dgm:presLayoutVars>
      </dgm:prSet>
      <dgm:spPr/>
    </dgm:pt>
    <dgm:pt modelId="{5E015EBB-9B1B-4348-AAC9-F5AEA60C7072}" type="pres">
      <dgm:prSet presAssocID="{F2D295D0-69B0-4177-BB32-498E49EF0BEE}" presName="invisiNode" presStyleLbl="node1" presStyleIdx="1" presStyleCnt="4"/>
      <dgm:spPr/>
    </dgm:pt>
    <dgm:pt modelId="{047CEDDB-284A-4DC7-9FFA-46C3E653A5F9}" type="pres">
      <dgm:prSet presAssocID="{F2D295D0-69B0-4177-BB32-498E49EF0BEE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9162F9A7-CFF3-4CB3-A537-B59D3EB6CA48}" type="pres">
      <dgm:prSet presAssocID="{D4D40EA0-9BD7-4BC7-9093-8196B8E638A1}" presName="sibTrans" presStyleLbl="sibTrans2D1" presStyleIdx="0" presStyleCnt="0"/>
      <dgm:spPr/>
    </dgm:pt>
    <dgm:pt modelId="{D31F2C44-77EE-418B-A6C6-F85B4B3270ED}" type="pres">
      <dgm:prSet presAssocID="{C4E501EC-593B-41E8-A781-327A38BB4913}" presName="compNode" presStyleCnt="0"/>
      <dgm:spPr/>
    </dgm:pt>
    <dgm:pt modelId="{E72DC243-A40D-4A7C-AA2A-0F490252BE02}" type="pres">
      <dgm:prSet presAssocID="{C4E501EC-593B-41E8-A781-327A38BB4913}" presName="node" presStyleLbl="node1" presStyleIdx="2" presStyleCnt="4">
        <dgm:presLayoutVars>
          <dgm:bulletEnabled val="1"/>
        </dgm:presLayoutVars>
      </dgm:prSet>
      <dgm:spPr/>
    </dgm:pt>
    <dgm:pt modelId="{7F99C458-A225-4ADD-BD04-CC124A15D235}" type="pres">
      <dgm:prSet presAssocID="{C4E501EC-593B-41E8-A781-327A38BB4913}" presName="invisiNode" presStyleLbl="node1" presStyleIdx="2" presStyleCnt="4"/>
      <dgm:spPr/>
    </dgm:pt>
    <dgm:pt modelId="{7FA46A7B-DF06-41B0-ADB8-3FAE837468EB}" type="pres">
      <dgm:prSet presAssocID="{C4E501EC-593B-41E8-A781-327A38BB4913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EE2E033A-5774-45FD-9D2D-ED6203F97E96}" type="pres">
      <dgm:prSet presAssocID="{F21B762C-644C-4FDF-84FD-8064A34BB55C}" presName="sibTrans" presStyleLbl="sibTrans2D1" presStyleIdx="0" presStyleCnt="0"/>
      <dgm:spPr/>
    </dgm:pt>
    <dgm:pt modelId="{2418BD80-D0CD-4E89-93BB-2FAE33C44FAC}" type="pres">
      <dgm:prSet presAssocID="{446EAE3C-8F6B-4CBD-A93D-107304BEB0FC}" presName="compNode" presStyleCnt="0"/>
      <dgm:spPr/>
    </dgm:pt>
    <dgm:pt modelId="{5566EF9A-DF83-4489-9334-823B3127B8AD}" type="pres">
      <dgm:prSet presAssocID="{446EAE3C-8F6B-4CBD-A93D-107304BEB0FC}" presName="node" presStyleLbl="node1" presStyleIdx="3" presStyleCnt="4">
        <dgm:presLayoutVars>
          <dgm:bulletEnabled val="1"/>
        </dgm:presLayoutVars>
      </dgm:prSet>
      <dgm:spPr/>
    </dgm:pt>
    <dgm:pt modelId="{9783BD55-4C9E-4AFC-9D1C-F4802C4313D2}" type="pres">
      <dgm:prSet presAssocID="{446EAE3C-8F6B-4CBD-A93D-107304BEB0FC}" presName="invisiNode" presStyleLbl="node1" presStyleIdx="3" presStyleCnt="4"/>
      <dgm:spPr/>
    </dgm:pt>
    <dgm:pt modelId="{8961C9D3-5B54-46CB-84A7-831A0D1A8E29}" type="pres">
      <dgm:prSet presAssocID="{446EAE3C-8F6B-4CBD-A93D-107304BEB0FC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</dgm:spPr>
    </dgm:pt>
  </dgm:ptLst>
  <dgm:cxnLst>
    <dgm:cxn modelId="{9048E917-0DD1-4E26-8437-1BD726C094BF}" type="presOf" srcId="{F21B762C-644C-4FDF-84FD-8064A34BB55C}" destId="{EE2E033A-5774-45FD-9D2D-ED6203F97E96}" srcOrd="0" destOrd="0" presId="urn:microsoft.com/office/officeart/2005/8/layout/pList2"/>
    <dgm:cxn modelId="{ED4B5E29-81C2-4B9C-8A3D-351CBC24A7C7}" srcId="{1518D626-8ADA-4690-9431-F85F940B6F71}" destId="{F2D295D0-69B0-4177-BB32-498E49EF0BEE}" srcOrd="1" destOrd="0" parTransId="{F0F84A56-C392-4B77-85A6-36E66122DFFE}" sibTransId="{D4D40EA0-9BD7-4BC7-9093-8196B8E638A1}"/>
    <dgm:cxn modelId="{80720734-30CF-4432-826D-AEB010994E43}" srcId="{1518D626-8ADA-4690-9431-F85F940B6F71}" destId="{B94B39FF-52CA-4EE4-B8A7-3FBF1E73021E}" srcOrd="0" destOrd="0" parTransId="{8554D6F0-A7CF-4E4F-ABC1-A35F18CF88CA}" sibTransId="{8C564295-7D38-45CA-BC65-2A4BBC08205F}"/>
    <dgm:cxn modelId="{390E2738-F76E-4979-953E-304358907B6C}" srcId="{1518D626-8ADA-4690-9431-F85F940B6F71}" destId="{446EAE3C-8F6B-4CBD-A93D-107304BEB0FC}" srcOrd="3" destOrd="0" parTransId="{0765D309-8C2C-462E-A4B4-3904228E0612}" sibTransId="{915F7C04-3F3F-4791-BB2E-3B7A8966211F}"/>
    <dgm:cxn modelId="{51B5D85D-D443-43D0-B625-71950FAF21F3}" type="presOf" srcId="{F2D295D0-69B0-4177-BB32-498E49EF0BEE}" destId="{CDE54858-48D4-449D-AC9A-9F3592FD11E8}" srcOrd="0" destOrd="0" presId="urn:microsoft.com/office/officeart/2005/8/layout/pList2"/>
    <dgm:cxn modelId="{6CD61D68-5DB0-4A41-905F-5D3AD8679C6B}" type="presOf" srcId="{446EAE3C-8F6B-4CBD-A93D-107304BEB0FC}" destId="{5566EF9A-DF83-4489-9334-823B3127B8AD}" srcOrd="0" destOrd="0" presId="urn:microsoft.com/office/officeart/2005/8/layout/pList2"/>
    <dgm:cxn modelId="{7F59946C-83E6-4EB8-B8F5-4D0FA5D16F01}" type="presOf" srcId="{D4D40EA0-9BD7-4BC7-9093-8196B8E638A1}" destId="{9162F9A7-CFF3-4CB3-A537-B59D3EB6CA48}" srcOrd="0" destOrd="0" presId="urn:microsoft.com/office/officeart/2005/8/layout/pList2"/>
    <dgm:cxn modelId="{7516DA57-E7BC-493D-AD32-1DDF575F9C57}" type="presOf" srcId="{1518D626-8ADA-4690-9431-F85F940B6F71}" destId="{15678B45-13EE-4CE8-BEA9-10BA8DBCC0C0}" srcOrd="0" destOrd="0" presId="urn:microsoft.com/office/officeart/2005/8/layout/pList2"/>
    <dgm:cxn modelId="{94A5207C-A855-4CDF-9660-6186E8B9C9E9}" type="presOf" srcId="{C4E501EC-593B-41E8-A781-327A38BB4913}" destId="{E72DC243-A40D-4A7C-AA2A-0F490252BE02}" srcOrd="0" destOrd="0" presId="urn:microsoft.com/office/officeart/2005/8/layout/pList2"/>
    <dgm:cxn modelId="{3F6763C5-A4AE-4C06-937D-A891E3B57CFE}" srcId="{1518D626-8ADA-4690-9431-F85F940B6F71}" destId="{C4E501EC-593B-41E8-A781-327A38BB4913}" srcOrd="2" destOrd="0" parTransId="{AAA37A93-A71C-4A97-AE6B-7BD7BDDCBDB3}" sibTransId="{F21B762C-644C-4FDF-84FD-8064A34BB55C}"/>
    <dgm:cxn modelId="{B25355E2-8B41-49D2-9E97-52915378FFC5}" type="presOf" srcId="{8C564295-7D38-45CA-BC65-2A4BBC08205F}" destId="{3BFF1A58-DAEC-49D9-B855-5E64F55C9A4C}" srcOrd="0" destOrd="0" presId="urn:microsoft.com/office/officeart/2005/8/layout/pList2"/>
    <dgm:cxn modelId="{628D71FA-3030-4BAD-AB17-E1017D9FAAFF}" type="presOf" srcId="{B94B39FF-52CA-4EE4-B8A7-3FBF1E73021E}" destId="{78593FBC-EE01-4E08-8EB5-76ABB84AE5C9}" srcOrd="0" destOrd="0" presId="urn:microsoft.com/office/officeart/2005/8/layout/pList2"/>
    <dgm:cxn modelId="{0137AD7E-F4CA-43EA-9DC5-F5932724FE2A}" type="presParOf" srcId="{15678B45-13EE-4CE8-BEA9-10BA8DBCC0C0}" destId="{57C0D16D-7828-4428-9494-D92195A3D738}" srcOrd="0" destOrd="0" presId="urn:microsoft.com/office/officeart/2005/8/layout/pList2"/>
    <dgm:cxn modelId="{66FE8B2E-B526-4AC7-80EB-C8BDC9C42A0B}" type="presParOf" srcId="{15678B45-13EE-4CE8-BEA9-10BA8DBCC0C0}" destId="{74A80EC4-9708-462B-B07C-CC27A7721765}" srcOrd="1" destOrd="0" presId="urn:microsoft.com/office/officeart/2005/8/layout/pList2"/>
    <dgm:cxn modelId="{20370C82-C940-4AD5-927D-275BA5A73313}" type="presParOf" srcId="{74A80EC4-9708-462B-B07C-CC27A7721765}" destId="{4821A83D-2C3F-4919-872C-3A1EA794890D}" srcOrd="0" destOrd="0" presId="urn:microsoft.com/office/officeart/2005/8/layout/pList2"/>
    <dgm:cxn modelId="{B12F40DC-F1D1-4ABA-9F6F-03BA7179A426}" type="presParOf" srcId="{4821A83D-2C3F-4919-872C-3A1EA794890D}" destId="{78593FBC-EE01-4E08-8EB5-76ABB84AE5C9}" srcOrd="0" destOrd="0" presId="urn:microsoft.com/office/officeart/2005/8/layout/pList2"/>
    <dgm:cxn modelId="{88A2246D-376A-46D9-8F17-D5F31D9F5B89}" type="presParOf" srcId="{4821A83D-2C3F-4919-872C-3A1EA794890D}" destId="{0F58C55B-9B50-4664-BFA9-4531EC38C53B}" srcOrd="1" destOrd="0" presId="urn:microsoft.com/office/officeart/2005/8/layout/pList2"/>
    <dgm:cxn modelId="{6975E6F0-8183-4A07-BD32-0C5746A18554}" type="presParOf" srcId="{4821A83D-2C3F-4919-872C-3A1EA794890D}" destId="{754C6304-7AF9-4F2B-B2A3-DF86D0DB7949}" srcOrd="2" destOrd="0" presId="urn:microsoft.com/office/officeart/2005/8/layout/pList2"/>
    <dgm:cxn modelId="{C4B19564-3AAD-4B04-A503-46CE3248456D}" type="presParOf" srcId="{74A80EC4-9708-462B-B07C-CC27A7721765}" destId="{3BFF1A58-DAEC-49D9-B855-5E64F55C9A4C}" srcOrd="1" destOrd="0" presId="urn:microsoft.com/office/officeart/2005/8/layout/pList2"/>
    <dgm:cxn modelId="{5C391821-4E22-4465-A542-39F6A9D22AF2}" type="presParOf" srcId="{74A80EC4-9708-462B-B07C-CC27A7721765}" destId="{8EAC87CB-C6CD-40A7-9C7A-4A576F16020C}" srcOrd="2" destOrd="0" presId="urn:microsoft.com/office/officeart/2005/8/layout/pList2"/>
    <dgm:cxn modelId="{71DDE096-32D6-4C19-A36C-6BDABF49CB77}" type="presParOf" srcId="{8EAC87CB-C6CD-40A7-9C7A-4A576F16020C}" destId="{CDE54858-48D4-449D-AC9A-9F3592FD11E8}" srcOrd="0" destOrd="0" presId="urn:microsoft.com/office/officeart/2005/8/layout/pList2"/>
    <dgm:cxn modelId="{61A1B8E8-04E9-4F68-8C08-B52DBB076C25}" type="presParOf" srcId="{8EAC87CB-C6CD-40A7-9C7A-4A576F16020C}" destId="{5E015EBB-9B1B-4348-AAC9-F5AEA60C7072}" srcOrd="1" destOrd="0" presId="urn:microsoft.com/office/officeart/2005/8/layout/pList2"/>
    <dgm:cxn modelId="{F9E63F55-3DEE-4B4C-AD59-45F245A6A4AF}" type="presParOf" srcId="{8EAC87CB-C6CD-40A7-9C7A-4A576F16020C}" destId="{047CEDDB-284A-4DC7-9FFA-46C3E653A5F9}" srcOrd="2" destOrd="0" presId="urn:microsoft.com/office/officeart/2005/8/layout/pList2"/>
    <dgm:cxn modelId="{A740E955-7881-4560-9537-0115B057F25B}" type="presParOf" srcId="{74A80EC4-9708-462B-B07C-CC27A7721765}" destId="{9162F9A7-CFF3-4CB3-A537-B59D3EB6CA48}" srcOrd="3" destOrd="0" presId="urn:microsoft.com/office/officeart/2005/8/layout/pList2"/>
    <dgm:cxn modelId="{B9D1BB80-1B46-4684-8898-72C383FC55DA}" type="presParOf" srcId="{74A80EC4-9708-462B-B07C-CC27A7721765}" destId="{D31F2C44-77EE-418B-A6C6-F85B4B3270ED}" srcOrd="4" destOrd="0" presId="urn:microsoft.com/office/officeart/2005/8/layout/pList2"/>
    <dgm:cxn modelId="{CB499153-2719-48A4-9CE7-8AF45B4A5BDE}" type="presParOf" srcId="{D31F2C44-77EE-418B-A6C6-F85B4B3270ED}" destId="{E72DC243-A40D-4A7C-AA2A-0F490252BE02}" srcOrd="0" destOrd="0" presId="urn:microsoft.com/office/officeart/2005/8/layout/pList2"/>
    <dgm:cxn modelId="{532F15A0-39CD-4445-A33F-8A5C40ADDEB1}" type="presParOf" srcId="{D31F2C44-77EE-418B-A6C6-F85B4B3270ED}" destId="{7F99C458-A225-4ADD-BD04-CC124A15D235}" srcOrd="1" destOrd="0" presId="urn:microsoft.com/office/officeart/2005/8/layout/pList2"/>
    <dgm:cxn modelId="{7174F6F1-1F9D-4F4E-BB8A-2026FB349884}" type="presParOf" srcId="{D31F2C44-77EE-418B-A6C6-F85B4B3270ED}" destId="{7FA46A7B-DF06-41B0-ADB8-3FAE837468EB}" srcOrd="2" destOrd="0" presId="urn:microsoft.com/office/officeart/2005/8/layout/pList2"/>
    <dgm:cxn modelId="{5393417E-B566-4A13-ACB3-710BC2A46567}" type="presParOf" srcId="{74A80EC4-9708-462B-B07C-CC27A7721765}" destId="{EE2E033A-5774-45FD-9D2D-ED6203F97E96}" srcOrd="5" destOrd="0" presId="urn:microsoft.com/office/officeart/2005/8/layout/pList2"/>
    <dgm:cxn modelId="{46072FF4-13E6-4A06-82FC-2BDB554BCCEF}" type="presParOf" srcId="{74A80EC4-9708-462B-B07C-CC27A7721765}" destId="{2418BD80-D0CD-4E89-93BB-2FAE33C44FAC}" srcOrd="6" destOrd="0" presId="urn:microsoft.com/office/officeart/2005/8/layout/pList2"/>
    <dgm:cxn modelId="{4975AEBD-5B74-41F3-93AA-C6F6085D67B8}" type="presParOf" srcId="{2418BD80-D0CD-4E89-93BB-2FAE33C44FAC}" destId="{5566EF9A-DF83-4489-9334-823B3127B8AD}" srcOrd="0" destOrd="0" presId="urn:microsoft.com/office/officeart/2005/8/layout/pList2"/>
    <dgm:cxn modelId="{F3767ABC-D531-40CF-9679-2797C6A6E77D}" type="presParOf" srcId="{2418BD80-D0CD-4E89-93BB-2FAE33C44FAC}" destId="{9783BD55-4C9E-4AFC-9D1C-F4802C4313D2}" srcOrd="1" destOrd="0" presId="urn:microsoft.com/office/officeart/2005/8/layout/pList2"/>
    <dgm:cxn modelId="{4CD13086-4123-402A-B73E-E77B48EAE900}" type="presParOf" srcId="{2418BD80-D0CD-4E89-93BB-2FAE33C44FAC}" destId="{8961C9D3-5B54-46CB-84A7-831A0D1A8E2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DF32EF-5A61-4B3E-8125-57103A0A8EBB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6CBD3-7714-4003-8B70-38AACE57BFB2}">
      <dgm:prSet phldrT="[Text]" custT="1"/>
      <dgm:spPr/>
      <dgm:t>
        <a:bodyPr/>
        <a:lstStyle/>
        <a:p>
          <a:r>
            <a:rPr lang="en-US" sz="1600" dirty="0" err="1"/>
            <a:t>Automatikus</a:t>
          </a:r>
          <a:endParaRPr lang="en-US" sz="1600" dirty="0"/>
        </a:p>
        <a:p>
          <a:r>
            <a:rPr lang="en-US" sz="1600" dirty="0" err="1"/>
            <a:t>beszélőfelis-merés</a:t>
          </a:r>
          <a:endParaRPr lang="en-US" sz="1600" dirty="0"/>
        </a:p>
      </dgm:t>
    </dgm:pt>
    <dgm:pt modelId="{60F514AB-6280-4F6E-9E2A-8A87EFE419EA}" type="parTrans" cxnId="{D97471BF-CC7C-4754-ABA1-E79C06F2CD90}">
      <dgm:prSet/>
      <dgm:spPr/>
      <dgm:t>
        <a:bodyPr/>
        <a:lstStyle/>
        <a:p>
          <a:endParaRPr lang="en-US"/>
        </a:p>
      </dgm:t>
    </dgm:pt>
    <dgm:pt modelId="{B87C669E-E953-4607-8229-9AE487B2AC2D}" type="sibTrans" cxnId="{D97471BF-CC7C-4754-ABA1-E79C06F2CD90}">
      <dgm:prSet/>
      <dgm:spPr/>
      <dgm:t>
        <a:bodyPr/>
        <a:lstStyle/>
        <a:p>
          <a:endParaRPr lang="en-US"/>
        </a:p>
      </dgm:t>
    </dgm:pt>
    <dgm:pt modelId="{DFAFACC0-15DB-4D12-AFF4-3DCFE70FF3FA}">
      <dgm:prSet phldrT="[Text]" custT="1"/>
      <dgm:spPr/>
      <dgm:t>
        <a:bodyPr/>
        <a:lstStyle/>
        <a:p>
          <a:r>
            <a:rPr lang="en-US" sz="1600" dirty="0" err="1"/>
            <a:t>Beszélő</a:t>
          </a:r>
          <a:endParaRPr lang="en-US" sz="1600" dirty="0"/>
        </a:p>
        <a:p>
          <a:r>
            <a:rPr lang="en-US" sz="1600" dirty="0" err="1"/>
            <a:t>azonosítás</a:t>
          </a:r>
          <a:endParaRPr lang="en-US" sz="1600" dirty="0"/>
        </a:p>
      </dgm:t>
    </dgm:pt>
    <dgm:pt modelId="{79EE6AB9-DA09-49D6-9CC1-461D411E3ECB}" type="parTrans" cxnId="{3E1A618C-B567-462F-BA5A-72C7E30FE20C}">
      <dgm:prSet/>
      <dgm:spPr/>
      <dgm:t>
        <a:bodyPr/>
        <a:lstStyle/>
        <a:p>
          <a:endParaRPr lang="en-US"/>
        </a:p>
      </dgm:t>
    </dgm:pt>
    <dgm:pt modelId="{0CD0F040-7EF5-496E-ADCA-0D5410768E19}" type="sibTrans" cxnId="{3E1A618C-B567-462F-BA5A-72C7E30FE20C}">
      <dgm:prSet/>
      <dgm:spPr/>
      <dgm:t>
        <a:bodyPr/>
        <a:lstStyle/>
        <a:p>
          <a:endParaRPr lang="en-US"/>
        </a:p>
      </dgm:t>
    </dgm:pt>
    <dgm:pt modelId="{25ACBE78-FA19-49D6-992D-E30DD2905727}">
      <dgm:prSet phldrT="[Text]" custT="1"/>
      <dgm:spPr/>
      <dgm:t>
        <a:bodyPr/>
        <a:lstStyle/>
        <a:p>
          <a:r>
            <a:rPr lang="en-US" sz="1600" dirty="0" err="1"/>
            <a:t>Beszélő</a:t>
          </a:r>
          <a:endParaRPr lang="en-US" sz="1600" dirty="0"/>
        </a:p>
        <a:p>
          <a:r>
            <a:rPr lang="en-US" sz="1600" dirty="0" err="1"/>
            <a:t>ellenőrzés</a:t>
          </a:r>
          <a:endParaRPr lang="en-US" sz="1600" dirty="0"/>
        </a:p>
      </dgm:t>
    </dgm:pt>
    <dgm:pt modelId="{46A5BFF5-F089-4BFF-83BA-2E5D05A3C760}" type="parTrans" cxnId="{B4E1E71A-D6C1-45A9-83AF-2F883AEBE265}">
      <dgm:prSet/>
      <dgm:spPr/>
      <dgm:t>
        <a:bodyPr/>
        <a:lstStyle/>
        <a:p>
          <a:endParaRPr lang="en-US"/>
        </a:p>
      </dgm:t>
    </dgm:pt>
    <dgm:pt modelId="{B704A734-7A98-49BE-BED9-169AB5B1C5FC}" type="sibTrans" cxnId="{B4E1E71A-D6C1-45A9-83AF-2F883AEBE265}">
      <dgm:prSet/>
      <dgm:spPr/>
      <dgm:t>
        <a:bodyPr/>
        <a:lstStyle/>
        <a:p>
          <a:endParaRPr lang="en-US"/>
        </a:p>
      </dgm:t>
    </dgm:pt>
    <dgm:pt modelId="{15CE80BA-0124-4E0D-9FBF-83A34BAC729A}" type="pres">
      <dgm:prSet presAssocID="{0BDF32EF-5A61-4B3E-8125-57103A0A8E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129966-37A3-4E28-BF42-9D9B012B2F0C}" type="pres">
      <dgm:prSet presAssocID="{5646CBD3-7714-4003-8B70-38AACE57BFB2}" presName="centerShape" presStyleLbl="node0" presStyleIdx="0" presStyleCnt="1"/>
      <dgm:spPr/>
    </dgm:pt>
    <dgm:pt modelId="{E46E6440-275B-4827-A699-3EB48CE6EA10}" type="pres">
      <dgm:prSet presAssocID="{79EE6AB9-DA09-49D6-9CC1-461D411E3ECB}" presName="parTrans" presStyleLbl="sibTrans2D1" presStyleIdx="0" presStyleCnt="2"/>
      <dgm:spPr/>
    </dgm:pt>
    <dgm:pt modelId="{FB9A4C31-067A-48F0-BE4A-4DAEFC3A558D}" type="pres">
      <dgm:prSet presAssocID="{79EE6AB9-DA09-49D6-9CC1-461D411E3ECB}" presName="connectorText" presStyleLbl="sibTrans2D1" presStyleIdx="0" presStyleCnt="2"/>
      <dgm:spPr/>
    </dgm:pt>
    <dgm:pt modelId="{BEA2A659-2390-4327-8842-1EC12FBB19ED}" type="pres">
      <dgm:prSet presAssocID="{DFAFACC0-15DB-4D12-AFF4-3DCFE70FF3FA}" presName="node" presStyleLbl="node1" presStyleIdx="0" presStyleCnt="2" custRadScaleRad="115059" custRadScaleInc="-164083">
        <dgm:presLayoutVars>
          <dgm:bulletEnabled val="1"/>
        </dgm:presLayoutVars>
      </dgm:prSet>
      <dgm:spPr/>
    </dgm:pt>
    <dgm:pt modelId="{1F29437A-A548-4C91-AE09-56DC2BE8939E}" type="pres">
      <dgm:prSet presAssocID="{46A5BFF5-F089-4BFF-83BA-2E5D05A3C760}" presName="parTrans" presStyleLbl="sibTrans2D1" presStyleIdx="1" presStyleCnt="2"/>
      <dgm:spPr/>
    </dgm:pt>
    <dgm:pt modelId="{4C2E22CC-1944-473F-997E-744654C37631}" type="pres">
      <dgm:prSet presAssocID="{46A5BFF5-F089-4BFF-83BA-2E5D05A3C760}" presName="connectorText" presStyleLbl="sibTrans2D1" presStyleIdx="1" presStyleCnt="2"/>
      <dgm:spPr/>
    </dgm:pt>
    <dgm:pt modelId="{658AA29A-F529-40FE-9011-0BD9AD71814F}" type="pres">
      <dgm:prSet presAssocID="{25ACBE78-FA19-49D6-992D-E30DD2905727}" presName="node" presStyleLbl="node1" presStyleIdx="1" presStyleCnt="2" custRadScaleRad="119044" custRadScaleInc="-39484">
        <dgm:presLayoutVars>
          <dgm:bulletEnabled val="1"/>
        </dgm:presLayoutVars>
      </dgm:prSet>
      <dgm:spPr/>
    </dgm:pt>
  </dgm:ptLst>
  <dgm:cxnLst>
    <dgm:cxn modelId="{B4E1E71A-D6C1-45A9-83AF-2F883AEBE265}" srcId="{5646CBD3-7714-4003-8B70-38AACE57BFB2}" destId="{25ACBE78-FA19-49D6-992D-E30DD2905727}" srcOrd="1" destOrd="0" parTransId="{46A5BFF5-F089-4BFF-83BA-2E5D05A3C760}" sibTransId="{B704A734-7A98-49BE-BED9-169AB5B1C5FC}"/>
    <dgm:cxn modelId="{88A9772A-BD66-49D0-B8C5-4B3A154017B1}" type="presOf" srcId="{79EE6AB9-DA09-49D6-9CC1-461D411E3ECB}" destId="{FB9A4C31-067A-48F0-BE4A-4DAEFC3A558D}" srcOrd="1" destOrd="0" presId="urn:microsoft.com/office/officeart/2005/8/layout/radial5"/>
    <dgm:cxn modelId="{5C32FA2C-988F-4245-BF38-8A9ACB2BA768}" type="presOf" srcId="{46A5BFF5-F089-4BFF-83BA-2E5D05A3C760}" destId="{1F29437A-A548-4C91-AE09-56DC2BE8939E}" srcOrd="0" destOrd="0" presId="urn:microsoft.com/office/officeart/2005/8/layout/radial5"/>
    <dgm:cxn modelId="{1A22577D-785A-4F6D-A42E-56374D8860DD}" type="presOf" srcId="{0BDF32EF-5A61-4B3E-8125-57103A0A8EBB}" destId="{15CE80BA-0124-4E0D-9FBF-83A34BAC729A}" srcOrd="0" destOrd="0" presId="urn:microsoft.com/office/officeart/2005/8/layout/radial5"/>
    <dgm:cxn modelId="{3E1A618C-B567-462F-BA5A-72C7E30FE20C}" srcId="{5646CBD3-7714-4003-8B70-38AACE57BFB2}" destId="{DFAFACC0-15DB-4D12-AFF4-3DCFE70FF3FA}" srcOrd="0" destOrd="0" parTransId="{79EE6AB9-DA09-49D6-9CC1-461D411E3ECB}" sibTransId="{0CD0F040-7EF5-496E-ADCA-0D5410768E19}"/>
    <dgm:cxn modelId="{55934C8D-8678-42CE-91E9-1735FC8C8B57}" type="presOf" srcId="{79EE6AB9-DA09-49D6-9CC1-461D411E3ECB}" destId="{E46E6440-275B-4827-A699-3EB48CE6EA10}" srcOrd="0" destOrd="0" presId="urn:microsoft.com/office/officeart/2005/8/layout/radial5"/>
    <dgm:cxn modelId="{0DE42D96-259D-41A9-AD59-5781D569CBAB}" type="presOf" srcId="{DFAFACC0-15DB-4D12-AFF4-3DCFE70FF3FA}" destId="{BEA2A659-2390-4327-8842-1EC12FBB19ED}" srcOrd="0" destOrd="0" presId="urn:microsoft.com/office/officeart/2005/8/layout/radial5"/>
    <dgm:cxn modelId="{8BE130AB-2293-481C-A2E5-9C1A8E0CBE9D}" type="presOf" srcId="{5646CBD3-7714-4003-8B70-38AACE57BFB2}" destId="{7F129966-37A3-4E28-BF42-9D9B012B2F0C}" srcOrd="0" destOrd="0" presId="urn:microsoft.com/office/officeart/2005/8/layout/radial5"/>
    <dgm:cxn modelId="{D97471BF-CC7C-4754-ABA1-E79C06F2CD90}" srcId="{0BDF32EF-5A61-4B3E-8125-57103A0A8EBB}" destId="{5646CBD3-7714-4003-8B70-38AACE57BFB2}" srcOrd="0" destOrd="0" parTransId="{60F514AB-6280-4F6E-9E2A-8A87EFE419EA}" sibTransId="{B87C669E-E953-4607-8229-9AE487B2AC2D}"/>
    <dgm:cxn modelId="{05DE1FC3-99DA-442C-AE4C-81B0075A6D27}" type="presOf" srcId="{46A5BFF5-F089-4BFF-83BA-2E5D05A3C760}" destId="{4C2E22CC-1944-473F-997E-744654C37631}" srcOrd="1" destOrd="0" presId="urn:microsoft.com/office/officeart/2005/8/layout/radial5"/>
    <dgm:cxn modelId="{F947AEEF-A8AF-40AD-9186-FFC6835E6B53}" type="presOf" srcId="{25ACBE78-FA19-49D6-992D-E30DD2905727}" destId="{658AA29A-F529-40FE-9011-0BD9AD71814F}" srcOrd="0" destOrd="0" presId="urn:microsoft.com/office/officeart/2005/8/layout/radial5"/>
    <dgm:cxn modelId="{1404292A-0F01-46AB-A823-3F9FE1050B9F}" type="presParOf" srcId="{15CE80BA-0124-4E0D-9FBF-83A34BAC729A}" destId="{7F129966-37A3-4E28-BF42-9D9B012B2F0C}" srcOrd="0" destOrd="0" presId="urn:microsoft.com/office/officeart/2005/8/layout/radial5"/>
    <dgm:cxn modelId="{0F0F9C57-DF72-49EC-8039-9ABCC9D55539}" type="presParOf" srcId="{15CE80BA-0124-4E0D-9FBF-83A34BAC729A}" destId="{E46E6440-275B-4827-A699-3EB48CE6EA10}" srcOrd="1" destOrd="0" presId="urn:microsoft.com/office/officeart/2005/8/layout/radial5"/>
    <dgm:cxn modelId="{FF2110E4-C1E9-4133-86C7-9F4A2F49F01A}" type="presParOf" srcId="{E46E6440-275B-4827-A699-3EB48CE6EA10}" destId="{FB9A4C31-067A-48F0-BE4A-4DAEFC3A558D}" srcOrd="0" destOrd="0" presId="urn:microsoft.com/office/officeart/2005/8/layout/radial5"/>
    <dgm:cxn modelId="{4D376F6F-00CE-4AD2-AB11-35F8093EA848}" type="presParOf" srcId="{15CE80BA-0124-4E0D-9FBF-83A34BAC729A}" destId="{BEA2A659-2390-4327-8842-1EC12FBB19ED}" srcOrd="2" destOrd="0" presId="urn:microsoft.com/office/officeart/2005/8/layout/radial5"/>
    <dgm:cxn modelId="{470649D1-4274-46D1-867C-3191D13DEA42}" type="presParOf" srcId="{15CE80BA-0124-4E0D-9FBF-83A34BAC729A}" destId="{1F29437A-A548-4C91-AE09-56DC2BE8939E}" srcOrd="3" destOrd="0" presId="urn:microsoft.com/office/officeart/2005/8/layout/radial5"/>
    <dgm:cxn modelId="{7CAD8201-078A-4D26-BA27-5F8E4F6731DA}" type="presParOf" srcId="{1F29437A-A548-4C91-AE09-56DC2BE8939E}" destId="{4C2E22CC-1944-473F-997E-744654C37631}" srcOrd="0" destOrd="0" presId="urn:microsoft.com/office/officeart/2005/8/layout/radial5"/>
    <dgm:cxn modelId="{E463398C-1EE1-45FD-ABFB-EC26BD27D146}" type="presParOf" srcId="{15CE80BA-0124-4E0D-9FBF-83A34BAC729A}" destId="{658AA29A-F529-40FE-9011-0BD9AD71814F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E9BD09-93E0-4CCC-90A1-02461262C2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ED0F8-BFD6-409B-A684-1701DDB54252}">
      <dgm:prSet phldrT="[Text]"/>
      <dgm:spPr/>
      <dgm:t>
        <a:bodyPr/>
        <a:lstStyle/>
        <a:p>
          <a:r>
            <a:rPr lang="en-US" dirty="0"/>
            <a:t>TIMIT</a:t>
          </a:r>
        </a:p>
      </dgm:t>
    </dgm:pt>
    <dgm:pt modelId="{1667A4E2-622C-40C5-8215-7A127F5DAEF2}" type="parTrans" cxnId="{15E025E2-B7FF-472E-A32C-E054D5956D1C}">
      <dgm:prSet/>
      <dgm:spPr/>
      <dgm:t>
        <a:bodyPr/>
        <a:lstStyle/>
        <a:p>
          <a:endParaRPr lang="en-US"/>
        </a:p>
      </dgm:t>
    </dgm:pt>
    <dgm:pt modelId="{579250F8-DFE7-48A5-9CD9-F725878D8537}" type="sibTrans" cxnId="{15E025E2-B7FF-472E-A32C-E054D5956D1C}">
      <dgm:prSet/>
      <dgm:spPr/>
      <dgm:t>
        <a:bodyPr/>
        <a:lstStyle/>
        <a:p>
          <a:endParaRPr lang="en-US"/>
        </a:p>
      </dgm:t>
    </dgm:pt>
    <dgm:pt modelId="{B3CA7A65-4964-43F4-8F61-777D339D3382}">
      <dgm:prSet phldrT="[Text]"/>
      <dgm:spPr/>
      <dgm:t>
        <a:bodyPr/>
        <a:lstStyle/>
        <a:p>
          <a:r>
            <a:rPr lang="en-US" dirty="0" err="1"/>
            <a:t>Automatikus</a:t>
          </a:r>
          <a:r>
            <a:rPr lang="en-US" dirty="0"/>
            <a:t> </a:t>
          </a:r>
          <a:r>
            <a:rPr lang="en-US" dirty="0" err="1"/>
            <a:t>beszédfelismerés</a:t>
          </a:r>
          <a:endParaRPr lang="en-US" dirty="0"/>
        </a:p>
      </dgm:t>
    </dgm:pt>
    <dgm:pt modelId="{5EBAE265-2C68-417C-AAE8-B62B43A1C2DE}" type="parTrans" cxnId="{775C86CA-C18B-43D9-84E7-1914135A1CE6}">
      <dgm:prSet/>
      <dgm:spPr/>
      <dgm:t>
        <a:bodyPr/>
        <a:lstStyle/>
        <a:p>
          <a:endParaRPr lang="en-US"/>
        </a:p>
      </dgm:t>
    </dgm:pt>
    <dgm:pt modelId="{0B389CBC-547C-43E9-94EC-8B72CA9F5319}" type="sibTrans" cxnId="{775C86CA-C18B-43D9-84E7-1914135A1CE6}">
      <dgm:prSet/>
      <dgm:spPr/>
      <dgm:t>
        <a:bodyPr/>
        <a:lstStyle/>
        <a:p>
          <a:endParaRPr lang="en-US"/>
        </a:p>
      </dgm:t>
    </dgm:pt>
    <dgm:pt modelId="{0179C2E2-D988-4A56-B33C-95A47241B421}">
      <dgm:prSet phldrT="[Text]"/>
      <dgm:spPr/>
      <dgm:t>
        <a:bodyPr/>
        <a:lstStyle/>
        <a:p>
          <a:r>
            <a:rPr lang="en-US" dirty="0"/>
            <a:t>630 </a:t>
          </a:r>
          <a:r>
            <a:rPr lang="en-US" dirty="0" err="1"/>
            <a:t>beszélő</a:t>
          </a:r>
          <a:endParaRPr lang="en-US" dirty="0"/>
        </a:p>
      </dgm:t>
    </dgm:pt>
    <dgm:pt modelId="{0DC5CF13-EF3F-4A97-A8A5-D8E93FBD70E8}" type="parTrans" cxnId="{A7F91EDF-CDC7-490F-BD6B-14E8D278F4B3}">
      <dgm:prSet/>
      <dgm:spPr/>
      <dgm:t>
        <a:bodyPr/>
        <a:lstStyle/>
        <a:p>
          <a:endParaRPr lang="en-US"/>
        </a:p>
      </dgm:t>
    </dgm:pt>
    <dgm:pt modelId="{CEFD02DD-E832-4032-8944-CA8E8F64D4DD}" type="sibTrans" cxnId="{A7F91EDF-CDC7-490F-BD6B-14E8D278F4B3}">
      <dgm:prSet/>
      <dgm:spPr/>
      <dgm:t>
        <a:bodyPr/>
        <a:lstStyle/>
        <a:p>
          <a:endParaRPr lang="en-US"/>
        </a:p>
      </dgm:t>
    </dgm:pt>
    <dgm:pt modelId="{2848609B-0063-429F-A850-2CEAE8F00991}">
      <dgm:prSet phldrT="[Text]"/>
      <dgm:spPr/>
      <dgm:t>
        <a:bodyPr/>
        <a:lstStyle/>
        <a:p>
          <a:r>
            <a:rPr lang="en-US" dirty="0"/>
            <a:t>CMU Arctic</a:t>
          </a:r>
        </a:p>
      </dgm:t>
    </dgm:pt>
    <dgm:pt modelId="{52A60B45-9A9F-41B6-A666-B5C3902AEADA}" type="parTrans" cxnId="{CE59D4FA-C84A-49C4-88F6-8CD0BD595A52}">
      <dgm:prSet/>
      <dgm:spPr/>
      <dgm:t>
        <a:bodyPr/>
        <a:lstStyle/>
        <a:p>
          <a:endParaRPr lang="en-US"/>
        </a:p>
      </dgm:t>
    </dgm:pt>
    <dgm:pt modelId="{4CC9EB25-D5F6-4F0D-99D8-E3CC2A0938F1}" type="sibTrans" cxnId="{CE59D4FA-C84A-49C4-88F6-8CD0BD595A52}">
      <dgm:prSet/>
      <dgm:spPr/>
      <dgm:t>
        <a:bodyPr/>
        <a:lstStyle/>
        <a:p>
          <a:endParaRPr lang="en-US"/>
        </a:p>
      </dgm:t>
    </dgm:pt>
    <dgm:pt modelId="{4E80FD32-6385-4538-BCE3-55EAB207CA04}">
      <dgm:prSet phldrT="[Text]"/>
      <dgm:spPr/>
      <dgm:t>
        <a:bodyPr/>
        <a:lstStyle/>
        <a:p>
          <a:r>
            <a:rPr lang="en-US" dirty="0" err="1"/>
            <a:t>Beszédszintézis</a:t>
          </a:r>
          <a:endParaRPr lang="en-US" dirty="0"/>
        </a:p>
      </dgm:t>
    </dgm:pt>
    <dgm:pt modelId="{D0A675CD-F2C3-4735-80A5-1151729D2B89}" type="parTrans" cxnId="{76F0CD95-4A45-4ED4-B502-DD709578B960}">
      <dgm:prSet/>
      <dgm:spPr/>
      <dgm:t>
        <a:bodyPr/>
        <a:lstStyle/>
        <a:p>
          <a:endParaRPr lang="en-US"/>
        </a:p>
      </dgm:t>
    </dgm:pt>
    <dgm:pt modelId="{7EE06983-2D4E-44B2-B56A-49AD9755BDC1}" type="sibTrans" cxnId="{76F0CD95-4A45-4ED4-B502-DD709578B960}">
      <dgm:prSet/>
      <dgm:spPr/>
      <dgm:t>
        <a:bodyPr/>
        <a:lstStyle/>
        <a:p>
          <a:endParaRPr lang="en-US"/>
        </a:p>
      </dgm:t>
    </dgm:pt>
    <dgm:pt modelId="{8D3ED4E1-40C5-4C92-8ECB-DB68E69EA06F}">
      <dgm:prSet phldrT="[Text]"/>
      <dgm:spPr/>
      <dgm:t>
        <a:bodyPr/>
        <a:lstStyle/>
        <a:p>
          <a:r>
            <a:rPr lang="en-US" dirty="0"/>
            <a:t>18 </a:t>
          </a:r>
          <a:r>
            <a:rPr lang="en-US" dirty="0" err="1"/>
            <a:t>beszélő</a:t>
          </a:r>
          <a:endParaRPr lang="en-US" dirty="0"/>
        </a:p>
      </dgm:t>
    </dgm:pt>
    <dgm:pt modelId="{FBBFE444-F906-416B-971D-70FDA1BC6AAC}" type="parTrans" cxnId="{97077EA7-06D2-46B7-A98F-ED0E2010C9F0}">
      <dgm:prSet/>
      <dgm:spPr/>
      <dgm:t>
        <a:bodyPr/>
        <a:lstStyle/>
        <a:p>
          <a:endParaRPr lang="en-US"/>
        </a:p>
      </dgm:t>
    </dgm:pt>
    <dgm:pt modelId="{7FC1B4E8-8ADE-4A55-92BC-3869DD1EC876}" type="sibTrans" cxnId="{97077EA7-06D2-46B7-A98F-ED0E2010C9F0}">
      <dgm:prSet/>
      <dgm:spPr/>
      <dgm:t>
        <a:bodyPr/>
        <a:lstStyle/>
        <a:p>
          <a:endParaRPr lang="en-US"/>
        </a:p>
      </dgm:t>
    </dgm:pt>
    <dgm:pt modelId="{8177B540-0684-4977-9066-FF67C293B66D}">
      <dgm:prSet phldrT="[Text]"/>
      <dgm:spPr/>
      <dgm:t>
        <a:bodyPr/>
        <a:lstStyle/>
        <a:p>
          <a:r>
            <a:rPr lang="en-US" dirty="0" err="1"/>
            <a:t>Librispeech</a:t>
          </a:r>
          <a:endParaRPr lang="en-US" dirty="0"/>
        </a:p>
      </dgm:t>
    </dgm:pt>
    <dgm:pt modelId="{7B4744E5-0086-4009-915D-1BA1379FE8D0}" type="parTrans" cxnId="{A0C47E9F-2C1F-472C-AE8A-893CBCDCD608}">
      <dgm:prSet/>
      <dgm:spPr/>
      <dgm:t>
        <a:bodyPr/>
        <a:lstStyle/>
        <a:p>
          <a:endParaRPr lang="en-US"/>
        </a:p>
      </dgm:t>
    </dgm:pt>
    <dgm:pt modelId="{C9ACA907-5B4B-41C5-90A0-951424B523DF}" type="sibTrans" cxnId="{A0C47E9F-2C1F-472C-AE8A-893CBCDCD608}">
      <dgm:prSet/>
      <dgm:spPr/>
      <dgm:t>
        <a:bodyPr/>
        <a:lstStyle/>
        <a:p>
          <a:endParaRPr lang="en-US"/>
        </a:p>
      </dgm:t>
    </dgm:pt>
    <dgm:pt modelId="{EE6BACD3-2150-43EF-9101-AC5EACEC2BDA}">
      <dgm:prSet phldrT="[Text]"/>
      <dgm:spPr/>
      <dgm:t>
        <a:bodyPr/>
        <a:lstStyle/>
        <a:p>
          <a:r>
            <a:rPr lang="en-US" dirty="0" err="1"/>
            <a:t>Beszédszintézis</a:t>
          </a:r>
          <a:endParaRPr lang="en-US" dirty="0"/>
        </a:p>
      </dgm:t>
    </dgm:pt>
    <dgm:pt modelId="{75EEDA65-4D2F-4396-9B39-C8F489CB340F}" type="parTrans" cxnId="{72996F2C-A79B-414C-9417-6CB403E19154}">
      <dgm:prSet/>
      <dgm:spPr/>
      <dgm:t>
        <a:bodyPr/>
        <a:lstStyle/>
        <a:p>
          <a:endParaRPr lang="en-US"/>
        </a:p>
      </dgm:t>
    </dgm:pt>
    <dgm:pt modelId="{A95463F6-D6E5-479E-A991-0D3DC2C98AC9}" type="sibTrans" cxnId="{72996F2C-A79B-414C-9417-6CB403E19154}">
      <dgm:prSet/>
      <dgm:spPr/>
      <dgm:t>
        <a:bodyPr/>
        <a:lstStyle/>
        <a:p>
          <a:endParaRPr lang="en-US"/>
        </a:p>
      </dgm:t>
    </dgm:pt>
    <dgm:pt modelId="{38527CBF-4260-4F26-8409-AFAFFB810ACE}">
      <dgm:prSet phldrT="[Text]"/>
      <dgm:spPr/>
      <dgm:t>
        <a:bodyPr/>
        <a:lstStyle/>
        <a:p>
          <a:r>
            <a:rPr lang="en-US" dirty="0"/>
            <a:t>1166 </a:t>
          </a:r>
          <a:r>
            <a:rPr lang="en-US" dirty="0" err="1"/>
            <a:t>beszélő</a:t>
          </a:r>
          <a:endParaRPr lang="en-US" dirty="0"/>
        </a:p>
      </dgm:t>
    </dgm:pt>
    <dgm:pt modelId="{F88D35EA-7975-4818-95B5-2BA8D7437D1F}" type="parTrans" cxnId="{0B39C0DE-8083-46BC-BEE8-6A49E7333508}">
      <dgm:prSet/>
      <dgm:spPr/>
      <dgm:t>
        <a:bodyPr/>
        <a:lstStyle/>
        <a:p>
          <a:endParaRPr lang="en-US"/>
        </a:p>
      </dgm:t>
    </dgm:pt>
    <dgm:pt modelId="{A3C21740-F469-4AC5-B783-4A5954661CD1}" type="sibTrans" cxnId="{0B39C0DE-8083-46BC-BEE8-6A49E7333508}">
      <dgm:prSet/>
      <dgm:spPr/>
      <dgm:t>
        <a:bodyPr/>
        <a:lstStyle/>
        <a:p>
          <a:endParaRPr lang="en-US"/>
        </a:p>
      </dgm:t>
    </dgm:pt>
    <dgm:pt modelId="{4900C9B0-B19D-4A31-B9DB-9871790EC256}">
      <dgm:prSet phldrT="[Text]"/>
      <dgm:spPr/>
      <dgm:t>
        <a:bodyPr/>
        <a:lstStyle/>
        <a:p>
          <a:r>
            <a:rPr lang="en-US" dirty="0"/>
            <a:t>10 </a:t>
          </a:r>
          <a:r>
            <a:rPr lang="en-US" dirty="0" err="1"/>
            <a:t>minta</a:t>
          </a:r>
          <a:r>
            <a:rPr lang="en-US" dirty="0"/>
            <a:t> / </a:t>
          </a:r>
          <a:r>
            <a:rPr lang="en-US" dirty="0" err="1"/>
            <a:t>beszélő</a:t>
          </a:r>
          <a:endParaRPr lang="en-US" dirty="0"/>
        </a:p>
      </dgm:t>
    </dgm:pt>
    <dgm:pt modelId="{30E627B5-C8A1-465D-94FC-C06D2C23CFC1}" type="parTrans" cxnId="{5A63EA38-B9AB-4F88-B81A-CE955B656220}">
      <dgm:prSet/>
      <dgm:spPr/>
      <dgm:t>
        <a:bodyPr/>
        <a:lstStyle/>
        <a:p>
          <a:endParaRPr lang="en-US"/>
        </a:p>
      </dgm:t>
    </dgm:pt>
    <dgm:pt modelId="{FBEF11D2-FB6C-4C4B-95B2-160572099813}" type="sibTrans" cxnId="{5A63EA38-B9AB-4F88-B81A-CE955B656220}">
      <dgm:prSet/>
      <dgm:spPr/>
      <dgm:t>
        <a:bodyPr/>
        <a:lstStyle/>
        <a:p>
          <a:endParaRPr lang="en-US"/>
        </a:p>
      </dgm:t>
    </dgm:pt>
    <dgm:pt modelId="{777AF762-70E1-4603-B846-25088C4A9E4B}">
      <dgm:prSet phldrT="[Text]"/>
      <dgm:spPr/>
      <dgm:t>
        <a:bodyPr/>
        <a:lstStyle/>
        <a:p>
          <a:r>
            <a:rPr lang="en-US" dirty="0"/>
            <a:t>kb. 1150 </a:t>
          </a:r>
          <a:r>
            <a:rPr lang="en-US" dirty="0" err="1"/>
            <a:t>minta</a:t>
          </a:r>
          <a:r>
            <a:rPr lang="en-US" dirty="0"/>
            <a:t> / </a:t>
          </a:r>
          <a:r>
            <a:rPr lang="en-US" dirty="0" err="1"/>
            <a:t>beszélő</a:t>
          </a:r>
          <a:endParaRPr lang="en-US" dirty="0"/>
        </a:p>
      </dgm:t>
    </dgm:pt>
    <dgm:pt modelId="{573DFADD-B23B-4CB0-90F4-A6B864151C01}" type="parTrans" cxnId="{8DC9868F-FDCE-4DB5-99B3-4C0718CFA82F}">
      <dgm:prSet/>
      <dgm:spPr/>
      <dgm:t>
        <a:bodyPr/>
        <a:lstStyle/>
        <a:p>
          <a:endParaRPr lang="en-US"/>
        </a:p>
      </dgm:t>
    </dgm:pt>
    <dgm:pt modelId="{89351495-9883-4A8F-B49E-8BC37BACD3CF}" type="sibTrans" cxnId="{8DC9868F-FDCE-4DB5-99B3-4C0718CFA82F}">
      <dgm:prSet/>
      <dgm:spPr/>
      <dgm:t>
        <a:bodyPr/>
        <a:lstStyle/>
        <a:p>
          <a:endParaRPr lang="en-US"/>
        </a:p>
      </dgm:t>
    </dgm:pt>
    <dgm:pt modelId="{426A6129-BCE4-4D49-B241-C753E14B3788}">
      <dgm:prSet phldrT="[Text]"/>
      <dgm:spPr/>
      <dgm:t>
        <a:bodyPr/>
        <a:lstStyle/>
        <a:p>
          <a:r>
            <a:rPr lang="en-US" dirty="0"/>
            <a:t>30 perc / </a:t>
          </a:r>
          <a:r>
            <a:rPr lang="en-US" dirty="0" err="1"/>
            <a:t>beszélő</a:t>
          </a:r>
          <a:endParaRPr lang="en-US" dirty="0"/>
        </a:p>
      </dgm:t>
    </dgm:pt>
    <dgm:pt modelId="{52C2F932-B2B2-4F9A-9E5D-EFEC75422946}" type="parTrans" cxnId="{FACB7C25-6153-4C94-9AEE-DCED4704551E}">
      <dgm:prSet/>
      <dgm:spPr/>
      <dgm:t>
        <a:bodyPr/>
        <a:lstStyle/>
        <a:p>
          <a:endParaRPr lang="en-US"/>
        </a:p>
      </dgm:t>
    </dgm:pt>
    <dgm:pt modelId="{35F88C4D-BFB4-486B-9F5D-ED886A0E5581}" type="sibTrans" cxnId="{FACB7C25-6153-4C94-9AEE-DCED4704551E}">
      <dgm:prSet/>
      <dgm:spPr/>
      <dgm:t>
        <a:bodyPr/>
        <a:lstStyle/>
        <a:p>
          <a:endParaRPr lang="en-US"/>
        </a:p>
      </dgm:t>
    </dgm:pt>
    <dgm:pt modelId="{CFECE37B-9EE5-4683-ABD1-1AB987147FAE}">
      <dgm:prSet phldrT="[Text]"/>
      <dgm:spPr/>
      <dgm:t>
        <a:bodyPr/>
        <a:lstStyle/>
        <a:p>
          <a:r>
            <a:rPr lang="en-US" dirty="0"/>
            <a:t>VoxCeleb2</a:t>
          </a:r>
        </a:p>
      </dgm:t>
    </dgm:pt>
    <dgm:pt modelId="{CBA5A960-0F5F-471B-8241-B6353B4511EF}" type="parTrans" cxnId="{54D3379B-77C1-4EA4-B771-39D4B94BF10A}">
      <dgm:prSet/>
      <dgm:spPr/>
      <dgm:t>
        <a:bodyPr/>
        <a:lstStyle/>
        <a:p>
          <a:endParaRPr lang="en-US"/>
        </a:p>
      </dgm:t>
    </dgm:pt>
    <dgm:pt modelId="{012387A4-6CBA-415A-B667-4D22B00CB849}" type="sibTrans" cxnId="{54D3379B-77C1-4EA4-B771-39D4B94BF10A}">
      <dgm:prSet/>
      <dgm:spPr/>
      <dgm:t>
        <a:bodyPr/>
        <a:lstStyle/>
        <a:p>
          <a:endParaRPr lang="en-US"/>
        </a:p>
      </dgm:t>
    </dgm:pt>
    <dgm:pt modelId="{59761CAC-046C-4598-8DE6-4C120407B8A9}">
      <dgm:prSet phldrT="[Text]"/>
      <dgm:spPr/>
      <dgm:t>
        <a:bodyPr/>
        <a:lstStyle/>
        <a:p>
          <a:r>
            <a:rPr lang="en-US" b="1" dirty="0" err="1"/>
            <a:t>Beszélőfelismerés</a:t>
          </a:r>
          <a:endParaRPr lang="en-US" b="1" dirty="0"/>
        </a:p>
      </dgm:t>
    </dgm:pt>
    <dgm:pt modelId="{45D2C5F7-2C35-4DB7-94A8-0A8399010264}" type="parTrans" cxnId="{231FF2D9-6ABA-4183-955F-67D69CDC4EB8}">
      <dgm:prSet/>
      <dgm:spPr/>
      <dgm:t>
        <a:bodyPr/>
        <a:lstStyle/>
        <a:p>
          <a:endParaRPr lang="en-US"/>
        </a:p>
      </dgm:t>
    </dgm:pt>
    <dgm:pt modelId="{D8F34855-A024-4BEF-9D4E-3F39EF6D7556}" type="sibTrans" cxnId="{231FF2D9-6ABA-4183-955F-67D69CDC4EB8}">
      <dgm:prSet/>
      <dgm:spPr/>
      <dgm:t>
        <a:bodyPr/>
        <a:lstStyle/>
        <a:p>
          <a:endParaRPr lang="en-US"/>
        </a:p>
      </dgm:t>
    </dgm:pt>
    <dgm:pt modelId="{264C5B21-014E-4FCF-ADD1-4FE314B92524}">
      <dgm:prSet phldrT="[Text]"/>
      <dgm:spPr/>
      <dgm:t>
        <a:bodyPr/>
        <a:lstStyle/>
        <a:p>
          <a:r>
            <a:rPr lang="en-US" b="1" dirty="0"/>
            <a:t>6112 </a:t>
          </a:r>
          <a:r>
            <a:rPr lang="en-US" b="1" dirty="0" err="1"/>
            <a:t>beszélő</a:t>
          </a:r>
          <a:endParaRPr lang="en-US" b="1" dirty="0"/>
        </a:p>
      </dgm:t>
    </dgm:pt>
    <dgm:pt modelId="{E35C38CF-6CC9-4556-B9ED-D61C58DAF4F4}" type="parTrans" cxnId="{AEA38EC3-B300-4407-971E-3FB58C5EB31D}">
      <dgm:prSet/>
      <dgm:spPr/>
      <dgm:t>
        <a:bodyPr/>
        <a:lstStyle/>
        <a:p>
          <a:endParaRPr lang="en-US"/>
        </a:p>
      </dgm:t>
    </dgm:pt>
    <dgm:pt modelId="{2D3DC41E-345C-4844-B9EE-BBAF5C4949BA}" type="sibTrans" cxnId="{AEA38EC3-B300-4407-971E-3FB58C5EB31D}">
      <dgm:prSet/>
      <dgm:spPr/>
      <dgm:t>
        <a:bodyPr/>
        <a:lstStyle/>
        <a:p>
          <a:endParaRPr lang="en-US"/>
        </a:p>
      </dgm:t>
    </dgm:pt>
    <dgm:pt modelId="{FD32D64A-9101-40C3-9E02-FA923A6DA6FF}">
      <dgm:prSet phldrT="[Text]"/>
      <dgm:spPr/>
      <dgm:t>
        <a:bodyPr/>
        <a:lstStyle/>
        <a:p>
          <a:r>
            <a:rPr lang="en-US" b="1" dirty="0" err="1"/>
            <a:t>Átlagosan</a:t>
          </a:r>
          <a:r>
            <a:rPr lang="en-US" b="1" dirty="0"/>
            <a:t> 116 </a:t>
          </a:r>
          <a:r>
            <a:rPr lang="en-US" b="1" dirty="0" err="1"/>
            <a:t>minta</a:t>
          </a:r>
          <a:r>
            <a:rPr lang="en-US" b="1" dirty="0"/>
            <a:t> / </a:t>
          </a:r>
          <a:r>
            <a:rPr lang="en-US" b="1" dirty="0" err="1"/>
            <a:t>beszélő</a:t>
          </a:r>
          <a:endParaRPr lang="en-US" b="1" dirty="0"/>
        </a:p>
      </dgm:t>
    </dgm:pt>
    <dgm:pt modelId="{B17BAB6C-43EA-4B76-B7BE-21A0B7F9FC40}" type="parTrans" cxnId="{C917BF80-740B-4703-987F-EA09888068D3}">
      <dgm:prSet/>
      <dgm:spPr/>
      <dgm:t>
        <a:bodyPr/>
        <a:lstStyle/>
        <a:p>
          <a:endParaRPr lang="en-US"/>
        </a:p>
      </dgm:t>
    </dgm:pt>
    <dgm:pt modelId="{14BBF231-0280-4B67-A882-F916EA232DA8}" type="sibTrans" cxnId="{C917BF80-740B-4703-987F-EA09888068D3}">
      <dgm:prSet/>
      <dgm:spPr/>
      <dgm:t>
        <a:bodyPr/>
        <a:lstStyle/>
        <a:p>
          <a:endParaRPr lang="en-US"/>
        </a:p>
      </dgm:t>
    </dgm:pt>
    <dgm:pt modelId="{A86FBF58-171E-49CB-A04C-1299FF37B50A}" type="pres">
      <dgm:prSet presAssocID="{93E9BD09-93E0-4CCC-90A1-02461262C26D}" presName="Name0" presStyleCnt="0">
        <dgm:presLayoutVars>
          <dgm:dir/>
          <dgm:animLvl val="lvl"/>
          <dgm:resizeHandles val="exact"/>
        </dgm:presLayoutVars>
      </dgm:prSet>
      <dgm:spPr/>
    </dgm:pt>
    <dgm:pt modelId="{3CB40206-BAA3-4F35-BD49-DD71958F25F8}" type="pres">
      <dgm:prSet presAssocID="{2AAED0F8-BFD6-409B-A684-1701DDB54252}" presName="linNode" presStyleCnt="0"/>
      <dgm:spPr/>
    </dgm:pt>
    <dgm:pt modelId="{8D081CAA-C788-4802-A6C4-90DB1A2305BB}" type="pres">
      <dgm:prSet presAssocID="{2AAED0F8-BFD6-409B-A684-1701DDB5425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5B8B27C-D6D5-4881-80C2-4EC118A6E7E2}" type="pres">
      <dgm:prSet presAssocID="{2AAED0F8-BFD6-409B-A684-1701DDB54252}" presName="descendantText" presStyleLbl="alignAccFollowNode1" presStyleIdx="0" presStyleCnt="4">
        <dgm:presLayoutVars>
          <dgm:bulletEnabled val="1"/>
        </dgm:presLayoutVars>
      </dgm:prSet>
      <dgm:spPr/>
    </dgm:pt>
    <dgm:pt modelId="{0A81C846-C563-492C-A6AD-43548E8AE079}" type="pres">
      <dgm:prSet presAssocID="{579250F8-DFE7-48A5-9CD9-F725878D8537}" presName="sp" presStyleCnt="0"/>
      <dgm:spPr/>
    </dgm:pt>
    <dgm:pt modelId="{C40281B0-DF0C-4A9E-81F8-E3C7880DA5A7}" type="pres">
      <dgm:prSet presAssocID="{2848609B-0063-429F-A850-2CEAE8F00991}" presName="linNode" presStyleCnt="0"/>
      <dgm:spPr/>
    </dgm:pt>
    <dgm:pt modelId="{EE25C71E-951E-441E-BEF8-50E90DE497EC}" type="pres">
      <dgm:prSet presAssocID="{2848609B-0063-429F-A850-2CEAE8F0099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F7C87FF-71F6-4251-B754-697C78EB9761}" type="pres">
      <dgm:prSet presAssocID="{2848609B-0063-429F-A850-2CEAE8F00991}" presName="descendantText" presStyleLbl="alignAccFollowNode1" presStyleIdx="1" presStyleCnt="4">
        <dgm:presLayoutVars>
          <dgm:bulletEnabled val="1"/>
        </dgm:presLayoutVars>
      </dgm:prSet>
      <dgm:spPr/>
    </dgm:pt>
    <dgm:pt modelId="{084542F9-3B66-4DFD-BA23-9046AD9A9928}" type="pres">
      <dgm:prSet presAssocID="{4CC9EB25-D5F6-4F0D-99D8-E3CC2A0938F1}" presName="sp" presStyleCnt="0"/>
      <dgm:spPr/>
    </dgm:pt>
    <dgm:pt modelId="{73F58EEB-2014-4C80-9502-5FBCC0297871}" type="pres">
      <dgm:prSet presAssocID="{8177B540-0684-4977-9066-FF67C293B66D}" presName="linNode" presStyleCnt="0"/>
      <dgm:spPr/>
    </dgm:pt>
    <dgm:pt modelId="{5BA58F45-BC19-490A-A0F1-B6FEDA48948A}" type="pres">
      <dgm:prSet presAssocID="{8177B540-0684-4977-9066-FF67C293B66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09EB557-6E82-4818-A72E-9482ED0F5475}" type="pres">
      <dgm:prSet presAssocID="{8177B540-0684-4977-9066-FF67C293B66D}" presName="descendantText" presStyleLbl="alignAccFollowNode1" presStyleIdx="2" presStyleCnt="4">
        <dgm:presLayoutVars>
          <dgm:bulletEnabled val="1"/>
        </dgm:presLayoutVars>
      </dgm:prSet>
      <dgm:spPr/>
    </dgm:pt>
    <dgm:pt modelId="{426F0665-E5F8-4569-B546-9FF578D3CAA8}" type="pres">
      <dgm:prSet presAssocID="{C9ACA907-5B4B-41C5-90A0-951424B523DF}" presName="sp" presStyleCnt="0"/>
      <dgm:spPr/>
    </dgm:pt>
    <dgm:pt modelId="{A6A92089-A30B-41F6-B2D2-5A2226423BC6}" type="pres">
      <dgm:prSet presAssocID="{CFECE37B-9EE5-4683-ABD1-1AB987147FAE}" presName="linNode" presStyleCnt="0"/>
      <dgm:spPr/>
    </dgm:pt>
    <dgm:pt modelId="{250F4E5C-2E6D-469A-AF83-DE4E7520277F}" type="pres">
      <dgm:prSet presAssocID="{CFECE37B-9EE5-4683-ABD1-1AB987147FA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C366C9A-B63F-49D9-9D96-54E3578A4CBF}" type="pres">
      <dgm:prSet presAssocID="{CFECE37B-9EE5-4683-ABD1-1AB987147FA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50011-3317-45D2-929D-8B3B96BD6457}" type="presOf" srcId="{FD32D64A-9101-40C3-9E02-FA923A6DA6FF}" destId="{5C366C9A-B63F-49D9-9D96-54E3578A4CBF}" srcOrd="0" destOrd="2" presId="urn:microsoft.com/office/officeart/2005/8/layout/vList5"/>
    <dgm:cxn modelId="{0750BD1A-F633-4D10-8C6F-FF6D23D9D65E}" type="presOf" srcId="{777AF762-70E1-4603-B846-25088C4A9E4B}" destId="{2F7C87FF-71F6-4251-B754-697C78EB9761}" srcOrd="0" destOrd="2" presId="urn:microsoft.com/office/officeart/2005/8/layout/vList5"/>
    <dgm:cxn modelId="{FACB7C25-6153-4C94-9AEE-DCED4704551E}" srcId="{8177B540-0684-4977-9066-FF67C293B66D}" destId="{426A6129-BCE4-4D49-B241-C753E14B3788}" srcOrd="2" destOrd="0" parTransId="{52C2F932-B2B2-4F9A-9E5D-EFEC75422946}" sibTransId="{35F88C4D-BFB4-486B-9F5D-ED886A0E5581}"/>
    <dgm:cxn modelId="{72996F2C-A79B-414C-9417-6CB403E19154}" srcId="{8177B540-0684-4977-9066-FF67C293B66D}" destId="{EE6BACD3-2150-43EF-9101-AC5EACEC2BDA}" srcOrd="0" destOrd="0" parTransId="{75EEDA65-4D2F-4396-9B39-C8F489CB340F}" sibTransId="{A95463F6-D6E5-479E-A991-0D3DC2C98AC9}"/>
    <dgm:cxn modelId="{5A63EA38-B9AB-4F88-B81A-CE955B656220}" srcId="{2AAED0F8-BFD6-409B-A684-1701DDB54252}" destId="{4900C9B0-B19D-4A31-B9DB-9871790EC256}" srcOrd="2" destOrd="0" parTransId="{30E627B5-C8A1-465D-94FC-C06D2C23CFC1}" sibTransId="{FBEF11D2-FB6C-4C4B-95B2-160572099813}"/>
    <dgm:cxn modelId="{52306A5B-58B9-4F33-A491-7B05C9FE595E}" type="presOf" srcId="{8D3ED4E1-40C5-4C92-8ECB-DB68E69EA06F}" destId="{2F7C87FF-71F6-4251-B754-697C78EB9761}" srcOrd="0" destOrd="1" presId="urn:microsoft.com/office/officeart/2005/8/layout/vList5"/>
    <dgm:cxn modelId="{7DC80D41-CA94-494E-B5A1-535D85C1427A}" type="presOf" srcId="{CFECE37B-9EE5-4683-ABD1-1AB987147FAE}" destId="{250F4E5C-2E6D-469A-AF83-DE4E7520277F}" srcOrd="0" destOrd="0" presId="urn:microsoft.com/office/officeart/2005/8/layout/vList5"/>
    <dgm:cxn modelId="{5A764D4D-D7E7-49E8-94D9-DEA996EA9460}" type="presOf" srcId="{0179C2E2-D988-4A56-B33C-95A47241B421}" destId="{95B8B27C-D6D5-4881-80C2-4EC118A6E7E2}" srcOrd="0" destOrd="1" presId="urn:microsoft.com/office/officeart/2005/8/layout/vList5"/>
    <dgm:cxn modelId="{466C3A57-C6FA-4ECA-869A-98ADFB028434}" type="presOf" srcId="{2AAED0F8-BFD6-409B-A684-1701DDB54252}" destId="{8D081CAA-C788-4802-A6C4-90DB1A2305BB}" srcOrd="0" destOrd="0" presId="urn:microsoft.com/office/officeart/2005/8/layout/vList5"/>
    <dgm:cxn modelId="{C917BF80-740B-4703-987F-EA09888068D3}" srcId="{CFECE37B-9EE5-4683-ABD1-1AB987147FAE}" destId="{FD32D64A-9101-40C3-9E02-FA923A6DA6FF}" srcOrd="2" destOrd="0" parTransId="{B17BAB6C-43EA-4B76-B7BE-21A0B7F9FC40}" sibTransId="{14BBF231-0280-4B67-A882-F916EA232DA8}"/>
    <dgm:cxn modelId="{34EF0E8A-33C8-47D5-94EC-3E048F72CD7A}" type="presOf" srcId="{93E9BD09-93E0-4CCC-90A1-02461262C26D}" destId="{A86FBF58-171E-49CB-A04C-1299FF37B50A}" srcOrd="0" destOrd="0" presId="urn:microsoft.com/office/officeart/2005/8/layout/vList5"/>
    <dgm:cxn modelId="{8DC9868F-FDCE-4DB5-99B3-4C0718CFA82F}" srcId="{2848609B-0063-429F-A850-2CEAE8F00991}" destId="{777AF762-70E1-4603-B846-25088C4A9E4B}" srcOrd="2" destOrd="0" parTransId="{573DFADD-B23B-4CB0-90F4-A6B864151C01}" sibTransId="{89351495-9883-4A8F-B49E-8BC37BACD3CF}"/>
    <dgm:cxn modelId="{81B41690-E06E-4B63-8EDF-2265C54E5AE7}" type="presOf" srcId="{59761CAC-046C-4598-8DE6-4C120407B8A9}" destId="{5C366C9A-B63F-49D9-9D96-54E3578A4CBF}" srcOrd="0" destOrd="0" presId="urn:microsoft.com/office/officeart/2005/8/layout/vList5"/>
    <dgm:cxn modelId="{D0987195-7254-4A23-91BD-9EC12D0B4826}" type="presOf" srcId="{4900C9B0-B19D-4A31-B9DB-9871790EC256}" destId="{95B8B27C-D6D5-4881-80C2-4EC118A6E7E2}" srcOrd="0" destOrd="2" presId="urn:microsoft.com/office/officeart/2005/8/layout/vList5"/>
    <dgm:cxn modelId="{76F0CD95-4A45-4ED4-B502-DD709578B960}" srcId="{2848609B-0063-429F-A850-2CEAE8F00991}" destId="{4E80FD32-6385-4538-BCE3-55EAB207CA04}" srcOrd="0" destOrd="0" parTransId="{D0A675CD-F2C3-4735-80A5-1151729D2B89}" sibTransId="{7EE06983-2D4E-44B2-B56A-49AD9755BDC1}"/>
    <dgm:cxn modelId="{4BC7E29A-D413-4A32-BAEA-F81813CD7402}" type="presOf" srcId="{4E80FD32-6385-4538-BCE3-55EAB207CA04}" destId="{2F7C87FF-71F6-4251-B754-697C78EB9761}" srcOrd="0" destOrd="0" presId="urn:microsoft.com/office/officeart/2005/8/layout/vList5"/>
    <dgm:cxn modelId="{54D3379B-77C1-4EA4-B771-39D4B94BF10A}" srcId="{93E9BD09-93E0-4CCC-90A1-02461262C26D}" destId="{CFECE37B-9EE5-4683-ABD1-1AB987147FAE}" srcOrd="3" destOrd="0" parTransId="{CBA5A960-0F5F-471B-8241-B6353B4511EF}" sibTransId="{012387A4-6CBA-415A-B667-4D22B00CB849}"/>
    <dgm:cxn modelId="{A0C47E9F-2C1F-472C-AE8A-893CBCDCD608}" srcId="{93E9BD09-93E0-4CCC-90A1-02461262C26D}" destId="{8177B540-0684-4977-9066-FF67C293B66D}" srcOrd="2" destOrd="0" parTransId="{7B4744E5-0086-4009-915D-1BA1379FE8D0}" sibTransId="{C9ACA907-5B4B-41C5-90A0-951424B523DF}"/>
    <dgm:cxn modelId="{97077EA7-06D2-46B7-A98F-ED0E2010C9F0}" srcId="{2848609B-0063-429F-A850-2CEAE8F00991}" destId="{8D3ED4E1-40C5-4C92-8ECB-DB68E69EA06F}" srcOrd="1" destOrd="0" parTransId="{FBBFE444-F906-416B-971D-70FDA1BC6AAC}" sibTransId="{7FC1B4E8-8ADE-4A55-92BC-3869DD1EC876}"/>
    <dgm:cxn modelId="{AFD3B7A7-A83A-40B9-804F-43285A1D6AE0}" type="presOf" srcId="{426A6129-BCE4-4D49-B241-C753E14B3788}" destId="{209EB557-6E82-4818-A72E-9482ED0F5475}" srcOrd="0" destOrd="2" presId="urn:microsoft.com/office/officeart/2005/8/layout/vList5"/>
    <dgm:cxn modelId="{EFBD01BC-3548-4059-B9B7-EEC7855C96A1}" type="presOf" srcId="{38527CBF-4260-4F26-8409-AFAFFB810ACE}" destId="{209EB557-6E82-4818-A72E-9482ED0F5475}" srcOrd="0" destOrd="1" presId="urn:microsoft.com/office/officeart/2005/8/layout/vList5"/>
    <dgm:cxn modelId="{AEA38EC3-B300-4407-971E-3FB58C5EB31D}" srcId="{CFECE37B-9EE5-4683-ABD1-1AB987147FAE}" destId="{264C5B21-014E-4FCF-ADD1-4FE314B92524}" srcOrd="1" destOrd="0" parTransId="{E35C38CF-6CC9-4556-B9ED-D61C58DAF4F4}" sibTransId="{2D3DC41E-345C-4844-B9EE-BBAF5C4949BA}"/>
    <dgm:cxn modelId="{775C86CA-C18B-43D9-84E7-1914135A1CE6}" srcId="{2AAED0F8-BFD6-409B-A684-1701DDB54252}" destId="{B3CA7A65-4964-43F4-8F61-777D339D3382}" srcOrd="0" destOrd="0" parTransId="{5EBAE265-2C68-417C-AAE8-B62B43A1C2DE}" sibTransId="{0B389CBC-547C-43E9-94EC-8B72CA9F5319}"/>
    <dgm:cxn modelId="{67767BD0-1B0D-43CF-9E95-1E1E1DB80EF3}" type="presOf" srcId="{8177B540-0684-4977-9066-FF67C293B66D}" destId="{5BA58F45-BC19-490A-A0F1-B6FEDA48948A}" srcOrd="0" destOrd="0" presId="urn:microsoft.com/office/officeart/2005/8/layout/vList5"/>
    <dgm:cxn modelId="{231FF2D9-6ABA-4183-955F-67D69CDC4EB8}" srcId="{CFECE37B-9EE5-4683-ABD1-1AB987147FAE}" destId="{59761CAC-046C-4598-8DE6-4C120407B8A9}" srcOrd="0" destOrd="0" parTransId="{45D2C5F7-2C35-4DB7-94A8-0A8399010264}" sibTransId="{D8F34855-A024-4BEF-9D4E-3F39EF6D7556}"/>
    <dgm:cxn modelId="{B9F1A5DE-C2F2-4953-AC85-DA7BB49D7063}" type="presOf" srcId="{264C5B21-014E-4FCF-ADD1-4FE314B92524}" destId="{5C366C9A-B63F-49D9-9D96-54E3578A4CBF}" srcOrd="0" destOrd="1" presId="urn:microsoft.com/office/officeart/2005/8/layout/vList5"/>
    <dgm:cxn modelId="{0B39C0DE-8083-46BC-BEE8-6A49E7333508}" srcId="{8177B540-0684-4977-9066-FF67C293B66D}" destId="{38527CBF-4260-4F26-8409-AFAFFB810ACE}" srcOrd="1" destOrd="0" parTransId="{F88D35EA-7975-4818-95B5-2BA8D7437D1F}" sibTransId="{A3C21740-F469-4AC5-B783-4A5954661CD1}"/>
    <dgm:cxn modelId="{A7F91EDF-CDC7-490F-BD6B-14E8D278F4B3}" srcId="{2AAED0F8-BFD6-409B-A684-1701DDB54252}" destId="{0179C2E2-D988-4A56-B33C-95A47241B421}" srcOrd="1" destOrd="0" parTransId="{0DC5CF13-EF3F-4A97-A8A5-D8E93FBD70E8}" sibTransId="{CEFD02DD-E832-4032-8944-CA8E8F64D4DD}"/>
    <dgm:cxn modelId="{4E82F5DF-F40F-42D3-ABCE-F71AD56F71FA}" type="presOf" srcId="{2848609B-0063-429F-A850-2CEAE8F00991}" destId="{EE25C71E-951E-441E-BEF8-50E90DE497EC}" srcOrd="0" destOrd="0" presId="urn:microsoft.com/office/officeart/2005/8/layout/vList5"/>
    <dgm:cxn modelId="{15E025E2-B7FF-472E-A32C-E054D5956D1C}" srcId="{93E9BD09-93E0-4CCC-90A1-02461262C26D}" destId="{2AAED0F8-BFD6-409B-A684-1701DDB54252}" srcOrd="0" destOrd="0" parTransId="{1667A4E2-622C-40C5-8215-7A127F5DAEF2}" sibTransId="{579250F8-DFE7-48A5-9CD9-F725878D8537}"/>
    <dgm:cxn modelId="{AB01AAE7-965C-47C6-A5A1-122C109225AB}" type="presOf" srcId="{B3CA7A65-4964-43F4-8F61-777D339D3382}" destId="{95B8B27C-D6D5-4881-80C2-4EC118A6E7E2}" srcOrd="0" destOrd="0" presId="urn:microsoft.com/office/officeart/2005/8/layout/vList5"/>
    <dgm:cxn modelId="{014BF7EA-9DAD-4724-8F04-7DBA8A9D51F6}" type="presOf" srcId="{EE6BACD3-2150-43EF-9101-AC5EACEC2BDA}" destId="{209EB557-6E82-4818-A72E-9482ED0F5475}" srcOrd="0" destOrd="0" presId="urn:microsoft.com/office/officeart/2005/8/layout/vList5"/>
    <dgm:cxn modelId="{CE59D4FA-C84A-49C4-88F6-8CD0BD595A52}" srcId="{93E9BD09-93E0-4CCC-90A1-02461262C26D}" destId="{2848609B-0063-429F-A850-2CEAE8F00991}" srcOrd="1" destOrd="0" parTransId="{52A60B45-9A9F-41B6-A666-B5C3902AEADA}" sibTransId="{4CC9EB25-D5F6-4F0D-99D8-E3CC2A0938F1}"/>
    <dgm:cxn modelId="{EE3B589C-76BD-4AB0-A572-10F36CB7BE3A}" type="presParOf" srcId="{A86FBF58-171E-49CB-A04C-1299FF37B50A}" destId="{3CB40206-BAA3-4F35-BD49-DD71958F25F8}" srcOrd="0" destOrd="0" presId="urn:microsoft.com/office/officeart/2005/8/layout/vList5"/>
    <dgm:cxn modelId="{36CD7E88-4ADD-4A26-AAA9-89ADE48213AC}" type="presParOf" srcId="{3CB40206-BAA3-4F35-BD49-DD71958F25F8}" destId="{8D081CAA-C788-4802-A6C4-90DB1A2305BB}" srcOrd="0" destOrd="0" presId="urn:microsoft.com/office/officeart/2005/8/layout/vList5"/>
    <dgm:cxn modelId="{C986D2EC-0D6E-426A-984B-42F64BC9FD52}" type="presParOf" srcId="{3CB40206-BAA3-4F35-BD49-DD71958F25F8}" destId="{95B8B27C-D6D5-4881-80C2-4EC118A6E7E2}" srcOrd="1" destOrd="0" presId="urn:microsoft.com/office/officeart/2005/8/layout/vList5"/>
    <dgm:cxn modelId="{9B64C925-57B4-4849-81C4-224EE52A9850}" type="presParOf" srcId="{A86FBF58-171E-49CB-A04C-1299FF37B50A}" destId="{0A81C846-C563-492C-A6AD-43548E8AE079}" srcOrd="1" destOrd="0" presId="urn:microsoft.com/office/officeart/2005/8/layout/vList5"/>
    <dgm:cxn modelId="{B897E2F6-53C3-4443-B57F-8687F8B228AB}" type="presParOf" srcId="{A86FBF58-171E-49CB-A04C-1299FF37B50A}" destId="{C40281B0-DF0C-4A9E-81F8-E3C7880DA5A7}" srcOrd="2" destOrd="0" presId="urn:microsoft.com/office/officeart/2005/8/layout/vList5"/>
    <dgm:cxn modelId="{299DBC24-13F4-4DFD-A408-C5F279079EC4}" type="presParOf" srcId="{C40281B0-DF0C-4A9E-81F8-E3C7880DA5A7}" destId="{EE25C71E-951E-441E-BEF8-50E90DE497EC}" srcOrd="0" destOrd="0" presId="urn:microsoft.com/office/officeart/2005/8/layout/vList5"/>
    <dgm:cxn modelId="{37C9A435-ACB2-40A7-AAD9-439F78CA0A75}" type="presParOf" srcId="{C40281B0-DF0C-4A9E-81F8-E3C7880DA5A7}" destId="{2F7C87FF-71F6-4251-B754-697C78EB9761}" srcOrd="1" destOrd="0" presId="urn:microsoft.com/office/officeart/2005/8/layout/vList5"/>
    <dgm:cxn modelId="{F1861918-41C3-4C26-A6A8-C3CC74F6BEE1}" type="presParOf" srcId="{A86FBF58-171E-49CB-A04C-1299FF37B50A}" destId="{084542F9-3B66-4DFD-BA23-9046AD9A9928}" srcOrd="3" destOrd="0" presId="urn:microsoft.com/office/officeart/2005/8/layout/vList5"/>
    <dgm:cxn modelId="{AF790937-A329-41FC-9380-004DCE9BE9B5}" type="presParOf" srcId="{A86FBF58-171E-49CB-A04C-1299FF37B50A}" destId="{73F58EEB-2014-4C80-9502-5FBCC0297871}" srcOrd="4" destOrd="0" presId="urn:microsoft.com/office/officeart/2005/8/layout/vList5"/>
    <dgm:cxn modelId="{DC71B1D6-121E-4A03-A26C-FD6F4DA99578}" type="presParOf" srcId="{73F58EEB-2014-4C80-9502-5FBCC0297871}" destId="{5BA58F45-BC19-490A-A0F1-B6FEDA48948A}" srcOrd="0" destOrd="0" presId="urn:microsoft.com/office/officeart/2005/8/layout/vList5"/>
    <dgm:cxn modelId="{BBF319FD-553E-4C55-BB2E-A78B3E5CE3AD}" type="presParOf" srcId="{73F58EEB-2014-4C80-9502-5FBCC0297871}" destId="{209EB557-6E82-4818-A72E-9482ED0F5475}" srcOrd="1" destOrd="0" presId="urn:microsoft.com/office/officeart/2005/8/layout/vList5"/>
    <dgm:cxn modelId="{F01565E6-C0BB-419E-B164-AF6C65225988}" type="presParOf" srcId="{A86FBF58-171E-49CB-A04C-1299FF37B50A}" destId="{426F0665-E5F8-4569-B546-9FF578D3CAA8}" srcOrd="5" destOrd="0" presId="urn:microsoft.com/office/officeart/2005/8/layout/vList5"/>
    <dgm:cxn modelId="{0011E6AB-474A-40B9-B884-280BFD857D75}" type="presParOf" srcId="{A86FBF58-171E-49CB-A04C-1299FF37B50A}" destId="{A6A92089-A30B-41F6-B2D2-5A2226423BC6}" srcOrd="6" destOrd="0" presId="urn:microsoft.com/office/officeart/2005/8/layout/vList5"/>
    <dgm:cxn modelId="{45ECD5C4-C418-4940-898D-72B1B97B4683}" type="presParOf" srcId="{A6A92089-A30B-41F6-B2D2-5A2226423BC6}" destId="{250F4E5C-2E6D-469A-AF83-DE4E7520277F}" srcOrd="0" destOrd="0" presId="urn:microsoft.com/office/officeart/2005/8/layout/vList5"/>
    <dgm:cxn modelId="{6E664024-92C0-41B8-89A6-559C964A827A}" type="presParOf" srcId="{A6A92089-A30B-41F6-B2D2-5A2226423BC6}" destId="{5C366C9A-B63F-49D9-9D96-54E3578A4C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ABBB37-1480-4C11-9168-754E62D1D91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030CA789-C2F4-4D43-8D0D-9DC3046CDCE2}">
      <dgm:prSet phldrT="[Szöveg]"/>
      <dgm:spPr/>
      <dgm:t>
        <a:bodyPr/>
        <a:lstStyle/>
        <a:p>
          <a:r>
            <a:rPr lang="hu-HU" dirty="0"/>
            <a:t>Eredmények</a:t>
          </a:r>
        </a:p>
      </dgm:t>
    </dgm:pt>
    <dgm:pt modelId="{E32387F0-DA8D-41D0-9081-1D2A1FEAF3F0}" type="parTrans" cxnId="{67C79BC3-FE0A-4132-9D07-313C5217ECC9}">
      <dgm:prSet/>
      <dgm:spPr/>
      <dgm:t>
        <a:bodyPr/>
        <a:lstStyle/>
        <a:p>
          <a:endParaRPr lang="hu-HU"/>
        </a:p>
      </dgm:t>
    </dgm:pt>
    <dgm:pt modelId="{3BF7B14D-D2CC-4705-BCB6-22894C6BFD32}" type="sibTrans" cxnId="{67C79BC3-FE0A-4132-9D07-313C5217ECC9}">
      <dgm:prSet/>
      <dgm:spPr/>
      <dgm:t>
        <a:bodyPr/>
        <a:lstStyle/>
        <a:p>
          <a:endParaRPr lang="hu-HU"/>
        </a:p>
      </dgm:t>
    </dgm:pt>
    <dgm:pt modelId="{E649250E-48ED-45DC-B657-B2CBDEF7802C}">
      <dgm:prSet/>
      <dgm:spPr/>
      <dgm:t>
        <a:bodyPr/>
        <a:lstStyle/>
        <a:p>
          <a:r>
            <a:rPr lang="en-US" dirty="0" err="1"/>
            <a:t>Laboratóriumi</a:t>
          </a:r>
          <a:r>
            <a:rPr lang="en-US" dirty="0"/>
            <a:t> </a:t>
          </a:r>
          <a:r>
            <a:rPr lang="en-US" dirty="0" err="1"/>
            <a:t>környezetben</a:t>
          </a:r>
          <a:r>
            <a:rPr lang="en-US" dirty="0"/>
            <a:t> </a:t>
          </a:r>
          <a:r>
            <a:rPr lang="en-US" dirty="0" err="1"/>
            <a:t>tanított</a:t>
          </a:r>
          <a:r>
            <a:rPr lang="en-US" dirty="0"/>
            <a:t> </a:t>
          </a:r>
          <a:r>
            <a:rPr lang="en-US" dirty="0" err="1"/>
            <a:t>modell</a:t>
          </a:r>
          <a:r>
            <a:rPr lang="en-US" dirty="0"/>
            <a:t> </a:t>
          </a:r>
          <a:r>
            <a:rPr lang="en-US" dirty="0" err="1"/>
            <a:t>rosszabbul</a:t>
          </a:r>
          <a:r>
            <a:rPr lang="en-US" dirty="0"/>
            <a:t> </a:t>
          </a:r>
          <a:r>
            <a:rPr lang="en-US" dirty="0" err="1"/>
            <a:t>teljesít</a:t>
          </a:r>
          <a:r>
            <a:rPr lang="en-US" dirty="0"/>
            <a:t> </a:t>
          </a:r>
          <a:r>
            <a:rPr lang="en-US" dirty="0" err="1"/>
            <a:t>valós</a:t>
          </a:r>
          <a:r>
            <a:rPr lang="en-US" dirty="0"/>
            <a:t> </a:t>
          </a:r>
          <a:r>
            <a:rPr lang="en-US" dirty="0" err="1"/>
            <a:t>környezetben</a:t>
          </a:r>
          <a:endParaRPr lang="hu-HU" dirty="0"/>
        </a:p>
      </dgm:t>
    </dgm:pt>
    <dgm:pt modelId="{9533A9DB-42B6-474F-8A88-10F670E409CD}" type="parTrans" cxnId="{15EAC9C4-5927-4137-B8B1-F30ECC1F7D31}">
      <dgm:prSet/>
      <dgm:spPr/>
      <dgm:t>
        <a:bodyPr/>
        <a:lstStyle/>
        <a:p>
          <a:endParaRPr lang="hu-HU"/>
        </a:p>
      </dgm:t>
    </dgm:pt>
    <dgm:pt modelId="{695EC65E-DF51-43CC-9E2F-23F5FBB2ABF0}" type="sibTrans" cxnId="{15EAC9C4-5927-4137-B8B1-F30ECC1F7D31}">
      <dgm:prSet/>
      <dgm:spPr/>
      <dgm:t>
        <a:bodyPr/>
        <a:lstStyle/>
        <a:p>
          <a:endParaRPr lang="hu-HU"/>
        </a:p>
      </dgm:t>
    </dgm:pt>
    <dgm:pt modelId="{21DF6F8C-2FAA-4064-907F-999843387F88}">
      <dgm:prSet/>
      <dgm:spPr/>
      <dgm:t>
        <a:bodyPr/>
        <a:lstStyle/>
        <a:p>
          <a:endParaRPr lang="hu-HU" dirty="0"/>
        </a:p>
      </dgm:t>
    </dgm:pt>
    <dgm:pt modelId="{009B9425-D1A2-422B-996A-704A1785D313}" type="parTrans" cxnId="{AE5D065B-FC3B-43D7-AC76-02B6F68308DA}">
      <dgm:prSet/>
      <dgm:spPr/>
      <dgm:t>
        <a:bodyPr/>
        <a:lstStyle/>
        <a:p>
          <a:endParaRPr lang="hu-HU"/>
        </a:p>
      </dgm:t>
    </dgm:pt>
    <dgm:pt modelId="{9FCB63C0-BB5F-4A67-B3F7-C49E011F3ACB}" type="sibTrans" cxnId="{AE5D065B-FC3B-43D7-AC76-02B6F68308DA}">
      <dgm:prSet/>
      <dgm:spPr/>
      <dgm:t>
        <a:bodyPr/>
        <a:lstStyle/>
        <a:p>
          <a:endParaRPr lang="hu-HU"/>
        </a:p>
      </dgm:t>
    </dgm:pt>
    <dgm:pt modelId="{BA1F1F2B-4EB7-426D-949A-F54AA24EFEBC}">
      <dgm:prSet/>
      <dgm:spPr/>
      <dgm:t>
        <a:bodyPr/>
        <a:lstStyle/>
        <a:p>
          <a:r>
            <a:rPr lang="hu-HU" dirty="0"/>
            <a:t>Továbbfejlesztési lehetőségek</a:t>
          </a:r>
        </a:p>
      </dgm:t>
    </dgm:pt>
    <dgm:pt modelId="{317F7192-A326-4CC9-B3AD-2FC949B66294}" type="parTrans" cxnId="{3B79FA01-DEF1-4740-B1A4-472A6E65058F}">
      <dgm:prSet/>
      <dgm:spPr/>
      <dgm:t>
        <a:bodyPr/>
        <a:lstStyle/>
        <a:p>
          <a:endParaRPr lang="hu-HU"/>
        </a:p>
      </dgm:t>
    </dgm:pt>
    <dgm:pt modelId="{A6BC2CDD-C47E-49CC-A6B9-7F9D2E58575E}" type="sibTrans" cxnId="{3B79FA01-DEF1-4740-B1A4-472A6E65058F}">
      <dgm:prSet/>
      <dgm:spPr/>
      <dgm:t>
        <a:bodyPr/>
        <a:lstStyle/>
        <a:p>
          <a:endParaRPr lang="hu-HU"/>
        </a:p>
      </dgm:t>
    </dgm:pt>
    <dgm:pt modelId="{3561EAE5-3740-41D7-8CEA-CFAF1B28DEDB}">
      <dgm:prSet/>
      <dgm:spPr/>
      <dgm:t>
        <a:bodyPr/>
        <a:lstStyle/>
        <a:p>
          <a:r>
            <a:rPr lang="en-US" dirty="0" err="1"/>
            <a:t>Új</a:t>
          </a:r>
          <a:r>
            <a:rPr lang="en-US" dirty="0"/>
            <a:t> </a:t>
          </a:r>
          <a:r>
            <a:rPr lang="en-US" dirty="0" err="1"/>
            <a:t>beszédadatbázis</a:t>
          </a:r>
          <a:r>
            <a:rPr lang="en-US" dirty="0"/>
            <a:t> </a:t>
          </a:r>
          <a:r>
            <a:rPr lang="en-US" dirty="0" err="1"/>
            <a:t>létrehozása</a:t>
          </a:r>
          <a:endParaRPr lang="hu-HU" dirty="0"/>
        </a:p>
      </dgm:t>
    </dgm:pt>
    <dgm:pt modelId="{7DB801F5-195C-457F-9471-8B9408DD556D}" type="parTrans" cxnId="{3E30EC15-91E9-4E5E-B69A-4D4596491B44}">
      <dgm:prSet/>
      <dgm:spPr/>
      <dgm:t>
        <a:bodyPr/>
        <a:lstStyle/>
        <a:p>
          <a:endParaRPr lang="hu-HU"/>
        </a:p>
      </dgm:t>
    </dgm:pt>
    <dgm:pt modelId="{E2055309-6B28-410B-A09C-F03A752F6397}" type="sibTrans" cxnId="{3E30EC15-91E9-4E5E-B69A-4D4596491B44}">
      <dgm:prSet/>
      <dgm:spPr/>
      <dgm:t>
        <a:bodyPr/>
        <a:lstStyle/>
        <a:p>
          <a:endParaRPr lang="hu-HU"/>
        </a:p>
      </dgm:t>
    </dgm:pt>
    <dgm:pt modelId="{5E37EB0A-D617-4714-8158-1CC4E1FB28A6}">
      <dgm:prSet phldrT="[Text]"/>
      <dgm:spPr/>
      <dgm:t>
        <a:bodyPr/>
        <a:lstStyle/>
        <a:p>
          <a:r>
            <a:rPr lang="en-US" dirty="0" err="1"/>
            <a:t>Másik</a:t>
          </a:r>
          <a:r>
            <a:rPr lang="en-US" dirty="0"/>
            <a:t> </a:t>
          </a:r>
          <a:r>
            <a:rPr lang="en-US" dirty="0" err="1"/>
            <a:t>beszélőadatbázis</a:t>
          </a:r>
          <a:r>
            <a:rPr lang="en-US" dirty="0"/>
            <a:t> </a:t>
          </a:r>
          <a:r>
            <a:rPr lang="en-US" dirty="0" err="1"/>
            <a:t>használata</a:t>
          </a:r>
          <a:endParaRPr lang="hu-HU" dirty="0"/>
        </a:p>
      </dgm:t>
    </dgm:pt>
    <dgm:pt modelId="{5F3C1D8E-90A0-4821-9FD4-DF8EDA0B0AE7}" type="parTrans" cxnId="{F9F51CCA-0E34-445D-89B3-B9D755CBDBC6}">
      <dgm:prSet/>
      <dgm:spPr/>
      <dgm:t>
        <a:bodyPr/>
        <a:lstStyle/>
        <a:p>
          <a:endParaRPr lang="en-US"/>
        </a:p>
      </dgm:t>
    </dgm:pt>
    <dgm:pt modelId="{C1EF3CE9-2708-423F-B7AF-E37EEE62ACE1}" type="sibTrans" cxnId="{F9F51CCA-0E34-445D-89B3-B9D755CBDBC6}">
      <dgm:prSet/>
      <dgm:spPr/>
      <dgm:t>
        <a:bodyPr/>
        <a:lstStyle/>
        <a:p>
          <a:endParaRPr lang="en-US"/>
        </a:p>
      </dgm:t>
    </dgm:pt>
    <dgm:pt modelId="{98A335F0-2C67-477F-B00F-C2FC16334536}">
      <dgm:prSet phldrT="[Text]"/>
      <dgm:spPr/>
      <dgm:t>
        <a:bodyPr/>
        <a:lstStyle/>
        <a:p>
          <a:r>
            <a:rPr lang="en-US" dirty="0" err="1"/>
            <a:t>Adatdúsítás</a:t>
          </a:r>
          <a:r>
            <a:rPr lang="en-US" dirty="0"/>
            <a:t> </a:t>
          </a:r>
          <a:r>
            <a:rPr lang="en-US" dirty="0" err="1"/>
            <a:t>zajokkal</a:t>
          </a:r>
          <a:endParaRPr lang="hu-HU" dirty="0"/>
        </a:p>
      </dgm:t>
    </dgm:pt>
    <dgm:pt modelId="{9D04DCB5-3C0C-4039-90ED-BA940F6DFD50}" type="parTrans" cxnId="{6576020D-111A-4117-B009-CA5375E93336}">
      <dgm:prSet/>
      <dgm:spPr/>
      <dgm:t>
        <a:bodyPr/>
        <a:lstStyle/>
        <a:p>
          <a:endParaRPr lang="en-US"/>
        </a:p>
      </dgm:t>
    </dgm:pt>
    <dgm:pt modelId="{1482D265-AB44-4539-A43E-E2AB0FA311A6}" type="sibTrans" cxnId="{6576020D-111A-4117-B009-CA5375E93336}">
      <dgm:prSet/>
      <dgm:spPr/>
      <dgm:t>
        <a:bodyPr/>
        <a:lstStyle/>
        <a:p>
          <a:endParaRPr lang="en-US"/>
        </a:p>
      </dgm:t>
    </dgm:pt>
    <dgm:pt modelId="{0222428F-544C-4C08-A6CE-5B6CFD33E1A4}" type="pres">
      <dgm:prSet presAssocID="{0EABBB37-1480-4C11-9168-754E62D1D91B}" presName="diagram" presStyleCnt="0">
        <dgm:presLayoutVars>
          <dgm:dir/>
          <dgm:animLvl val="lvl"/>
          <dgm:resizeHandles val="exact"/>
        </dgm:presLayoutVars>
      </dgm:prSet>
      <dgm:spPr/>
    </dgm:pt>
    <dgm:pt modelId="{15791C87-ABFF-4C00-B43E-4285C0F4B923}" type="pres">
      <dgm:prSet presAssocID="{030CA789-C2F4-4D43-8D0D-9DC3046CDCE2}" presName="compNode" presStyleCnt="0"/>
      <dgm:spPr/>
    </dgm:pt>
    <dgm:pt modelId="{D2038935-23CE-4E22-8D30-BF24185AF580}" type="pres">
      <dgm:prSet presAssocID="{030CA789-C2F4-4D43-8D0D-9DC3046CDCE2}" presName="childRect" presStyleLbl="bgAcc1" presStyleIdx="0" presStyleCnt="2">
        <dgm:presLayoutVars>
          <dgm:bulletEnabled val="1"/>
        </dgm:presLayoutVars>
      </dgm:prSet>
      <dgm:spPr/>
    </dgm:pt>
    <dgm:pt modelId="{D56A2DAB-AC23-471B-9CBD-22EFE502A980}" type="pres">
      <dgm:prSet presAssocID="{030CA789-C2F4-4D43-8D0D-9DC3046CDCE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AF1783D-A0A2-4227-8507-A6CE37468451}" type="pres">
      <dgm:prSet presAssocID="{030CA789-C2F4-4D43-8D0D-9DC3046CDCE2}" presName="parentRect" presStyleLbl="alignNode1" presStyleIdx="0" presStyleCnt="2"/>
      <dgm:spPr/>
    </dgm:pt>
    <dgm:pt modelId="{A016E6A3-F564-4E20-82F3-77D6B71FB753}" type="pres">
      <dgm:prSet presAssocID="{030CA789-C2F4-4D43-8D0D-9DC3046CDCE2}" presName="adorn" presStyleLbl="fgAccFollowNode1" presStyleIdx="0" presStyleCnt="2"/>
      <dgm:spPr>
        <a:blipFill dpi="0" rotWithShape="1">
          <a:blip xmlns:r="http://schemas.openxmlformats.org/officeDocument/2006/relationships" r:embed="rId1"/>
          <a:srcRect/>
          <a:stretch>
            <a:fillRect r="3000"/>
          </a:stretch>
        </a:blipFill>
      </dgm:spPr>
    </dgm:pt>
    <dgm:pt modelId="{A6029D84-D229-4C0A-9D4F-2C0C7C76FFFF}" type="pres">
      <dgm:prSet presAssocID="{3BF7B14D-D2CC-4705-BCB6-22894C6BFD32}" presName="sibTrans" presStyleLbl="sibTrans2D1" presStyleIdx="0" presStyleCnt="0"/>
      <dgm:spPr/>
    </dgm:pt>
    <dgm:pt modelId="{6126E464-86E5-4291-B11A-9B669AF62EAE}" type="pres">
      <dgm:prSet presAssocID="{BA1F1F2B-4EB7-426D-949A-F54AA24EFEBC}" presName="compNode" presStyleCnt="0"/>
      <dgm:spPr/>
    </dgm:pt>
    <dgm:pt modelId="{A206DCE6-BC91-4FCD-B26D-A5F1BA66B7BD}" type="pres">
      <dgm:prSet presAssocID="{BA1F1F2B-4EB7-426D-949A-F54AA24EFEBC}" presName="childRect" presStyleLbl="bgAcc1" presStyleIdx="1" presStyleCnt="2">
        <dgm:presLayoutVars>
          <dgm:bulletEnabled val="1"/>
        </dgm:presLayoutVars>
      </dgm:prSet>
      <dgm:spPr/>
    </dgm:pt>
    <dgm:pt modelId="{20F5067B-915B-4E60-9671-26AADA192A84}" type="pres">
      <dgm:prSet presAssocID="{BA1F1F2B-4EB7-426D-949A-F54AA24EFEB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29ED229-38BB-4ED2-BA6E-1BAECD915DA3}" type="pres">
      <dgm:prSet presAssocID="{BA1F1F2B-4EB7-426D-949A-F54AA24EFEBC}" presName="parentRect" presStyleLbl="alignNode1" presStyleIdx="1" presStyleCnt="2"/>
      <dgm:spPr/>
    </dgm:pt>
    <dgm:pt modelId="{9CAD7528-5CC1-45D0-9D42-BA4EC42A9D49}" type="pres">
      <dgm:prSet presAssocID="{BA1F1F2B-4EB7-426D-949A-F54AA24EFEBC}" presName="adorn" presStyleLbl="fgAccFollow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2F130B00-9273-4576-B0B1-E16F5A12A015}" type="presOf" srcId="{3561EAE5-3740-41D7-8CEA-CFAF1B28DEDB}" destId="{A206DCE6-BC91-4FCD-B26D-A5F1BA66B7BD}" srcOrd="0" destOrd="0" presId="urn:microsoft.com/office/officeart/2005/8/layout/bList2"/>
    <dgm:cxn modelId="{3B79FA01-DEF1-4740-B1A4-472A6E65058F}" srcId="{0EABBB37-1480-4C11-9168-754E62D1D91B}" destId="{BA1F1F2B-4EB7-426D-949A-F54AA24EFEBC}" srcOrd="1" destOrd="0" parTransId="{317F7192-A326-4CC9-B3AD-2FC949B66294}" sibTransId="{A6BC2CDD-C47E-49CC-A6B9-7F9D2E58575E}"/>
    <dgm:cxn modelId="{6576020D-111A-4117-B009-CA5375E93336}" srcId="{BA1F1F2B-4EB7-426D-949A-F54AA24EFEBC}" destId="{98A335F0-2C67-477F-B00F-C2FC16334536}" srcOrd="2" destOrd="0" parTransId="{9D04DCB5-3C0C-4039-90ED-BA940F6DFD50}" sibTransId="{1482D265-AB44-4539-A43E-E2AB0FA311A6}"/>
    <dgm:cxn modelId="{3E30EC15-91E9-4E5E-B69A-4D4596491B44}" srcId="{BA1F1F2B-4EB7-426D-949A-F54AA24EFEBC}" destId="{3561EAE5-3740-41D7-8CEA-CFAF1B28DEDB}" srcOrd="0" destOrd="0" parTransId="{7DB801F5-195C-457F-9471-8B9408DD556D}" sibTransId="{E2055309-6B28-410B-A09C-F03A752F6397}"/>
    <dgm:cxn modelId="{F7581121-8495-4AB0-9630-F2DBC943CA23}" type="presOf" srcId="{98A335F0-2C67-477F-B00F-C2FC16334536}" destId="{A206DCE6-BC91-4FCD-B26D-A5F1BA66B7BD}" srcOrd="0" destOrd="2" presId="urn:microsoft.com/office/officeart/2005/8/layout/bList2"/>
    <dgm:cxn modelId="{54E4473A-ED00-4715-9549-CC51856AF25A}" type="presOf" srcId="{BA1F1F2B-4EB7-426D-949A-F54AA24EFEBC}" destId="{029ED229-38BB-4ED2-BA6E-1BAECD915DA3}" srcOrd="1" destOrd="0" presId="urn:microsoft.com/office/officeart/2005/8/layout/bList2"/>
    <dgm:cxn modelId="{AE5D065B-FC3B-43D7-AC76-02B6F68308DA}" srcId="{030CA789-C2F4-4D43-8D0D-9DC3046CDCE2}" destId="{21DF6F8C-2FAA-4064-907F-999843387F88}" srcOrd="1" destOrd="0" parTransId="{009B9425-D1A2-422B-996A-704A1785D313}" sibTransId="{9FCB63C0-BB5F-4A67-B3F7-C49E011F3ACB}"/>
    <dgm:cxn modelId="{8A77DFB0-2588-4AFD-9FD9-D58B349076B5}" type="presOf" srcId="{0EABBB37-1480-4C11-9168-754E62D1D91B}" destId="{0222428F-544C-4C08-A6CE-5B6CFD33E1A4}" srcOrd="0" destOrd="0" presId="urn:microsoft.com/office/officeart/2005/8/layout/bList2"/>
    <dgm:cxn modelId="{D99DADB3-58C2-4F82-9D38-7B0A9B2C27C6}" type="presOf" srcId="{BA1F1F2B-4EB7-426D-949A-F54AA24EFEBC}" destId="{20F5067B-915B-4E60-9671-26AADA192A84}" srcOrd="0" destOrd="0" presId="urn:microsoft.com/office/officeart/2005/8/layout/bList2"/>
    <dgm:cxn modelId="{67C79BC3-FE0A-4132-9D07-313C5217ECC9}" srcId="{0EABBB37-1480-4C11-9168-754E62D1D91B}" destId="{030CA789-C2F4-4D43-8D0D-9DC3046CDCE2}" srcOrd="0" destOrd="0" parTransId="{E32387F0-DA8D-41D0-9081-1D2A1FEAF3F0}" sibTransId="{3BF7B14D-D2CC-4705-BCB6-22894C6BFD32}"/>
    <dgm:cxn modelId="{15EAC9C4-5927-4137-B8B1-F30ECC1F7D31}" srcId="{030CA789-C2F4-4D43-8D0D-9DC3046CDCE2}" destId="{E649250E-48ED-45DC-B657-B2CBDEF7802C}" srcOrd="0" destOrd="0" parTransId="{9533A9DB-42B6-474F-8A88-10F670E409CD}" sibTransId="{695EC65E-DF51-43CC-9E2F-23F5FBB2ABF0}"/>
    <dgm:cxn modelId="{31E021C6-624D-4D50-8411-2C7636DFC8E2}" type="presOf" srcId="{5E37EB0A-D617-4714-8158-1CC4E1FB28A6}" destId="{A206DCE6-BC91-4FCD-B26D-A5F1BA66B7BD}" srcOrd="0" destOrd="1" presId="urn:microsoft.com/office/officeart/2005/8/layout/bList2"/>
    <dgm:cxn modelId="{F9F51CCA-0E34-445D-89B3-B9D755CBDBC6}" srcId="{BA1F1F2B-4EB7-426D-949A-F54AA24EFEBC}" destId="{5E37EB0A-D617-4714-8158-1CC4E1FB28A6}" srcOrd="1" destOrd="0" parTransId="{5F3C1D8E-90A0-4821-9FD4-DF8EDA0B0AE7}" sibTransId="{C1EF3CE9-2708-423F-B7AF-E37EEE62ACE1}"/>
    <dgm:cxn modelId="{04C736D5-7F4A-4783-A3E7-57F7A06B4B8F}" type="presOf" srcId="{030CA789-C2F4-4D43-8D0D-9DC3046CDCE2}" destId="{CAF1783D-A0A2-4227-8507-A6CE37468451}" srcOrd="1" destOrd="0" presId="urn:microsoft.com/office/officeart/2005/8/layout/bList2"/>
    <dgm:cxn modelId="{AA74D6DC-7F88-41F5-86D6-C84AF21515C7}" type="presOf" srcId="{21DF6F8C-2FAA-4064-907F-999843387F88}" destId="{D2038935-23CE-4E22-8D30-BF24185AF580}" srcOrd="0" destOrd="1" presId="urn:microsoft.com/office/officeart/2005/8/layout/bList2"/>
    <dgm:cxn modelId="{AA0EAEDD-6063-4335-A517-B2D6C593670B}" type="presOf" srcId="{030CA789-C2F4-4D43-8D0D-9DC3046CDCE2}" destId="{D56A2DAB-AC23-471B-9CBD-22EFE502A980}" srcOrd="0" destOrd="0" presId="urn:microsoft.com/office/officeart/2005/8/layout/bList2"/>
    <dgm:cxn modelId="{321AA6E2-A20B-4E67-9647-694D0B38B05A}" type="presOf" srcId="{3BF7B14D-D2CC-4705-BCB6-22894C6BFD32}" destId="{A6029D84-D229-4C0A-9D4F-2C0C7C76FFFF}" srcOrd="0" destOrd="0" presId="urn:microsoft.com/office/officeart/2005/8/layout/bList2"/>
    <dgm:cxn modelId="{6BC48EEE-0371-4DA8-AC84-423129F49C79}" type="presOf" srcId="{E649250E-48ED-45DC-B657-B2CBDEF7802C}" destId="{D2038935-23CE-4E22-8D30-BF24185AF580}" srcOrd="0" destOrd="0" presId="urn:microsoft.com/office/officeart/2005/8/layout/bList2"/>
    <dgm:cxn modelId="{4E98EE42-2CB6-4A5C-AE47-7A00ECFD7084}" type="presParOf" srcId="{0222428F-544C-4C08-A6CE-5B6CFD33E1A4}" destId="{15791C87-ABFF-4C00-B43E-4285C0F4B923}" srcOrd="0" destOrd="0" presId="urn:microsoft.com/office/officeart/2005/8/layout/bList2"/>
    <dgm:cxn modelId="{A817FCD6-17AB-4A2C-A753-12DA575D849C}" type="presParOf" srcId="{15791C87-ABFF-4C00-B43E-4285C0F4B923}" destId="{D2038935-23CE-4E22-8D30-BF24185AF580}" srcOrd="0" destOrd="0" presId="urn:microsoft.com/office/officeart/2005/8/layout/bList2"/>
    <dgm:cxn modelId="{66A7223F-0FF2-4F45-90B6-AC2C6EABDA5E}" type="presParOf" srcId="{15791C87-ABFF-4C00-B43E-4285C0F4B923}" destId="{D56A2DAB-AC23-471B-9CBD-22EFE502A980}" srcOrd="1" destOrd="0" presId="urn:microsoft.com/office/officeart/2005/8/layout/bList2"/>
    <dgm:cxn modelId="{4D2C0447-63E3-4494-A6E1-6147D4D0AA13}" type="presParOf" srcId="{15791C87-ABFF-4C00-B43E-4285C0F4B923}" destId="{CAF1783D-A0A2-4227-8507-A6CE37468451}" srcOrd="2" destOrd="0" presId="urn:microsoft.com/office/officeart/2005/8/layout/bList2"/>
    <dgm:cxn modelId="{9E280F8C-FE09-4A88-96BC-6A7D98F4B5C8}" type="presParOf" srcId="{15791C87-ABFF-4C00-B43E-4285C0F4B923}" destId="{A016E6A3-F564-4E20-82F3-77D6B71FB753}" srcOrd="3" destOrd="0" presId="urn:microsoft.com/office/officeart/2005/8/layout/bList2"/>
    <dgm:cxn modelId="{712AFB55-DB9D-45C6-B468-CD7880BBF6C9}" type="presParOf" srcId="{0222428F-544C-4C08-A6CE-5B6CFD33E1A4}" destId="{A6029D84-D229-4C0A-9D4F-2C0C7C76FFFF}" srcOrd="1" destOrd="0" presId="urn:microsoft.com/office/officeart/2005/8/layout/bList2"/>
    <dgm:cxn modelId="{231686CA-BB9D-41BD-AD80-26C6891B583E}" type="presParOf" srcId="{0222428F-544C-4C08-A6CE-5B6CFD33E1A4}" destId="{6126E464-86E5-4291-B11A-9B669AF62EAE}" srcOrd="2" destOrd="0" presId="urn:microsoft.com/office/officeart/2005/8/layout/bList2"/>
    <dgm:cxn modelId="{EDE3A098-D14C-4AEA-A342-85C1B5226F6F}" type="presParOf" srcId="{6126E464-86E5-4291-B11A-9B669AF62EAE}" destId="{A206DCE6-BC91-4FCD-B26D-A5F1BA66B7BD}" srcOrd="0" destOrd="0" presId="urn:microsoft.com/office/officeart/2005/8/layout/bList2"/>
    <dgm:cxn modelId="{07EA4940-7398-4906-A6A9-9E77DFFC02F3}" type="presParOf" srcId="{6126E464-86E5-4291-B11A-9B669AF62EAE}" destId="{20F5067B-915B-4E60-9671-26AADA192A84}" srcOrd="1" destOrd="0" presId="urn:microsoft.com/office/officeart/2005/8/layout/bList2"/>
    <dgm:cxn modelId="{5C5AB852-DE4B-4471-AE97-CCF1C7ECE5AE}" type="presParOf" srcId="{6126E464-86E5-4291-B11A-9B669AF62EAE}" destId="{029ED229-38BB-4ED2-BA6E-1BAECD915DA3}" srcOrd="2" destOrd="0" presId="urn:microsoft.com/office/officeart/2005/8/layout/bList2"/>
    <dgm:cxn modelId="{F4DD5012-96E7-4AB9-B092-EF21ED9177E2}" type="presParOf" srcId="{6126E464-86E5-4291-B11A-9B669AF62EAE}" destId="{9CAD7528-5CC1-45D0-9D42-BA4EC42A9D4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040E5-2A39-4AAA-848F-E822EDE29592}">
      <dsp:nvSpPr>
        <dsp:cNvPr id="0" name=""/>
        <dsp:cNvSpPr/>
      </dsp:nvSpPr>
      <dsp:spPr>
        <a:xfrm>
          <a:off x="0" y="482699"/>
          <a:ext cx="7368989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15" tIns="499872" rIns="5719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Biometrikus</a:t>
          </a:r>
          <a:r>
            <a:rPr lang="en-US" sz="2400" kern="1200" dirty="0"/>
            <a:t> </a:t>
          </a:r>
          <a:r>
            <a:rPr lang="en-US" sz="2400" kern="1200" dirty="0" err="1"/>
            <a:t>azonosítási</a:t>
          </a:r>
          <a:r>
            <a:rPr lang="en-US" sz="2400" kern="1200" dirty="0"/>
            <a:t> </a:t>
          </a:r>
          <a:r>
            <a:rPr lang="en-US" sz="2400" kern="1200" dirty="0" err="1"/>
            <a:t>módszerek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Beszélőfelismerés</a:t>
          </a:r>
          <a:r>
            <a:rPr lang="en-US" sz="2400" kern="1200" dirty="0"/>
            <a:t>: </a:t>
          </a:r>
          <a:r>
            <a:rPr lang="en-US" sz="2400" kern="1200" dirty="0" err="1"/>
            <a:t>régen</a:t>
          </a:r>
          <a:r>
            <a:rPr lang="en-US" sz="2400" kern="1200" dirty="0"/>
            <a:t> </a:t>
          </a:r>
          <a:r>
            <a:rPr lang="en-US" sz="2400" kern="1200" dirty="0" err="1"/>
            <a:t>és</a:t>
          </a:r>
          <a:r>
            <a:rPr lang="en-US" sz="2400" kern="1200" dirty="0"/>
            <a:t> most, </a:t>
          </a:r>
          <a:r>
            <a:rPr lang="en-US" sz="2400" kern="1200" dirty="0" err="1"/>
            <a:t>eredmények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Beszédadatbázisok</a:t>
          </a:r>
          <a:endParaRPr lang="hu-HU" sz="2400" kern="1200" dirty="0"/>
        </a:p>
      </dsp:txBody>
      <dsp:txXfrm>
        <a:off x="0" y="482699"/>
        <a:ext cx="7368989" cy="1814400"/>
      </dsp:txXfrm>
    </dsp:sp>
    <dsp:sp modelId="{4C695F9C-38C2-4839-BE47-389BD8789822}">
      <dsp:nvSpPr>
        <dsp:cNvPr id="0" name=""/>
        <dsp:cNvSpPr/>
      </dsp:nvSpPr>
      <dsp:spPr>
        <a:xfrm>
          <a:off x="368449" y="128459"/>
          <a:ext cx="51582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1" tIns="0" rIns="1949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Irodalomkutatás</a:t>
          </a:r>
          <a:endParaRPr lang="en-US" sz="2400" kern="1200" dirty="0"/>
        </a:p>
      </dsp:txBody>
      <dsp:txXfrm>
        <a:off x="403034" y="163044"/>
        <a:ext cx="5089122" cy="639310"/>
      </dsp:txXfrm>
    </dsp:sp>
    <dsp:sp modelId="{FD57E60E-78B7-4047-BC31-14BBDFC3AEAC}">
      <dsp:nvSpPr>
        <dsp:cNvPr id="0" name=""/>
        <dsp:cNvSpPr/>
      </dsp:nvSpPr>
      <dsp:spPr>
        <a:xfrm>
          <a:off x="0" y="2780940"/>
          <a:ext cx="736898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15" tIns="499872" rIns="5719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Saját</a:t>
          </a:r>
          <a:r>
            <a:rPr lang="en-US" sz="2400" kern="1200" dirty="0"/>
            <a:t> </a:t>
          </a:r>
          <a:r>
            <a:rPr lang="en-US" sz="2400" kern="1200" dirty="0" err="1"/>
            <a:t>mérések</a:t>
          </a:r>
          <a:r>
            <a:rPr lang="en-US" sz="2400" kern="1200" dirty="0"/>
            <a:t> </a:t>
          </a:r>
          <a:r>
            <a:rPr lang="en-US" sz="2400" kern="1200" dirty="0" err="1"/>
            <a:t>beszélőfelismerő</a:t>
          </a:r>
          <a:r>
            <a:rPr lang="en-US" sz="2400" kern="1200" dirty="0"/>
            <a:t> </a:t>
          </a:r>
          <a:r>
            <a:rPr lang="en-US" sz="2400" kern="1200" dirty="0" err="1"/>
            <a:t>modelleken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Android </a:t>
          </a:r>
          <a:r>
            <a:rPr lang="en-US" sz="2400" kern="1200" dirty="0" err="1"/>
            <a:t>prototípus</a:t>
          </a:r>
          <a:r>
            <a:rPr lang="en-US" sz="2400" kern="1200" dirty="0"/>
            <a:t> </a:t>
          </a:r>
          <a:r>
            <a:rPr lang="en-US" sz="2400" kern="1200" dirty="0" err="1"/>
            <a:t>alkalmazás</a:t>
          </a:r>
          <a:r>
            <a:rPr lang="en-US" sz="2400" kern="1200" dirty="0"/>
            <a:t> </a:t>
          </a:r>
          <a:r>
            <a:rPr lang="en-US" sz="2400" kern="1200" dirty="0" err="1"/>
            <a:t>beszélőfelismerésre</a:t>
          </a:r>
          <a:endParaRPr lang="en-US" sz="2400" kern="1200" dirty="0"/>
        </a:p>
      </dsp:txBody>
      <dsp:txXfrm>
        <a:off x="0" y="2780940"/>
        <a:ext cx="7368989" cy="1738800"/>
      </dsp:txXfrm>
    </dsp:sp>
    <dsp:sp modelId="{9AD00E35-2891-4723-ACA9-3756025D8E6F}">
      <dsp:nvSpPr>
        <dsp:cNvPr id="0" name=""/>
        <dsp:cNvSpPr/>
      </dsp:nvSpPr>
      <dsp:spPr>
        <a:xfrm>
          <a:off x="368449" y="2426700"/>
          <a:ext cx="515829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1" tIns="0" rIns="1949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Kontribúciók</a:t>
          </a:r>
          <a:endParaRPr lang="en-US" sz="2400" kern="1200" dirty="0"/>
        </a:p>
      </dsp:txBody>
      <dsp:txXfrm>
        <a:off x="403034" y="2461285"/>
        <a:ext cx="508912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0D16D-7828-4428-9494-D92195A3D738}">
      <dsp:nvSpPr>
        <dsp:cNvPr id="0" name=""/>
        <dsp:cNvSpPr/>
      </dsp:nvSpPr>
      <dsp:spPr>
        <a:xfrm>
          <a:off x="0" y="0"/>
          <a:ext cx="8805567" cy="205503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4C6304-7AF9-4F2B-B2A3-DF86D0DB7949}">
      <dsp:nvSpPr>
        <dsp:cNvPr id="0" name=""/>
        <dsp:cNvSpPr/>
      </dsp:nvSpPr>
      <dsp:spPr>
        <a:xfrm>
          <a:off x="266591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8593FBC-EE01-4E08-8EB5-76ABB84AE5C9}">
      <dsp:nvSpPr>
        <dsp:cNvPr id="0" name=""/>
        <dsp:cNvSpPr/>
      </dsp:nvSpPr>
      <dsp:spPr>
        <a:xfrm rot="10800000">
          <a:off x="266591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Ujjlenyomat</a:t>
          </a:r>
          <a:r>
            <a:rPr lang="en-US" sz="2000" kern="1200" baseline="0" dirty="0"/>
            <a:t> </a:t>
          </a:r>
          <a:r>
            <a:rPr lang="en-US" sz="2000" kern="1200" baseline="0" dirty="0" err="1"/>
            <a:t>azonosítás</a:t>
          </a:r>
          <a:endParaRPr lang="en-US" sz="2000" kern="1200" baseline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baseline="0" dirty="0"/>
        </a:p>
      </dsp:txBody>
      <dsp:txXfrm rot="10800000">
        <a:off x="325755" y="2055034"/>
        <a:ext cx="1805482" cy="2452544"/>
      </dsp:txXfrm>
    </dsp:sp>
    <dsp:sp modelId="{047CEDDB-284A-4DC7-9FFA-46C3E653A5F9}">
      <dsp:nvSpPr>
        <dsp:cNvPr id="0" name=""/>
        <dsp:cNvSpPr/>
      </dsp:nvSpPr>
      <dsp:spPr>
        <a:xfrm>
          <a:off x="2382782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DE54858-48D4-449D-AC9A-9F3592FD11E8}">
      <dsp:nvSpPr>
        <dsp:cNvPr id="0" name=""/>
        <dsp:cNvSpPr/>
      </dsp:nvSpPr>
      <dsp:spPr>
        <a:xfrm rot="10800000">
          <a:off x="2382782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Íriszazonosítás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2441946" y="2055034"/>
        <a:ext cx="1805482" cy="2452544"/>
      </dsp:txXfrm>
    </dsp:sp>
    <dsp:sp modelId="{7FA46A7B-DF06-41B0-ADB8-3FAE837468EB}">
      <dsp:nvSpPr>
        <dsp:cNvPr id="0" name=""/>
        <dsp:cNvSpPr/>
      </dsp:nvSpPr>
      <dsp:spPr>
        <a:xfrm>
          <a:off x="4498974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72DC243-A40D-4A7C-AA2A-0F490252BE02}">
      <dsp:nvSpPr>
        <dsp:cNvPr id="0" name=""/>
        <dsp:cNvSpPr/>
      </dsp:nvSpPr>
      <dsp:spPr>
        <a:xfrm rot="10800000">
          <a:off x="4498974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Arcfelismerés</a:t>
          </a:r>
          <a:br>
            <a:rPr lang="en-US" sz="2000" kern="1200" dirty="0"/>
          </a:b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4558138" y="2055034"/>
        <a:ext cx="1805482" cy="2452544"/>
      </dsp:txXfrm>
    </dsp:sp>
    <dsp:sp modelId="{8961C9D3-5B54-46CB-84A7-831A0D1A8E29}">
      <dsp:nvSpPr>
        <dsp:cNvPr id="0" name=""/>
        <dsp:cNvSpPr/>
      </dsp:nvSpPr>
      <dsp:spPr>
        <a:xfrm>
          <a:off x="6615165" y="274004"/>
          <a:ext cx="1923810" cy="15070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41000" r="-4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566EF9A-DF83-4489-9334-823B3127B8AD}">
      <dsp:nvSpPr>
        <dsp:cNvPr id="0" name=""/>
        <dsp:cNvSpPr/>
      </dsp:nvSpPr>
      <dsp:spPr>
        <a:xfrm rot="10800000">
          <a:off x="6615165" y="2055034"/>
          <a:ext cx="1923810" cy="2511708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Okos</a:t>
          </a:r>
          <a:r>
            <a:rPr lang="en-US" sz="2000" kern="1200" dirty="0"/>
            <a:t> </a:t>
          </a:r>
          <a:r>
            <a:rPr lang="en-US" sz="2000" kern="1200" dirty="0" err="1"/>
            <a:t>otthoni</a:t>
          </a:r>
          <a:r>
            <a:rPr lang="en-US" sz="2000" kern="1200" dirty="0"/>
            <a:t> </a:t>
          </a:r>
          <a:r>
            <a:rPr lang="en-US" sz="2000" kern="1200" dirty="0" err="1"/>
            <a:t>asszisztens</a:t>
          </a:r>
          <a:r>
            <a:rPr lang="en-US" sz="2000" kern="1200" dirty="0"/>
            <a:t>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Telefonos</a:t>
          </a:r>
          <a:r>
            <a:rPr lang="en-US" sz="2000" kern="1200" dirty="0"/>
            <a:t> </a:t>
          </a:r>
          <a:r>
            <a:rPr lang="en-US" sz="2000" kern="1200" dirty="0" err="1"/>
            <a:t>ügyfélszolgálat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6674329" y="2055034"/>
        <a:ext cx="1805482" cy="2452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29966-37A3-4E28-BF42-9D9B012B2F0C}">
      <dsp:nvSpPr>
        <dsp:cNvPr id="0" name=""/>
        <dsp:cNvSpPr/>
      </dsp:nvSpPr>
      <dsp:spPr>
        <a:xfrm>
          <a:off x="3593676" y="2342182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Automatikus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beszélőfelis-merés</a:t>
          </a:r>
          <a:endParaRPr lang="en-US" sz="1600" kern="1200" dirty="0"/>
        </a:p>
      </dsp:txBody>
      <dsp:txXfrm>
        <a:off x="3838134" y="2586640"/>
        <a:ext cx="1180348" cy="1180348"/>
      </dsp:txXfrm>
    </dsp:sp>
    <dsp:sp modelId="{E46E6440-275B-4827-A699-3EB48CE6EA10}">
      <dsp:nvSpPr>
        <dsp:cNvPr id="0" name=""/>
        <dsp:cNvSpPr/>
      </dsp:nvSpPr>
      <dsp:spPr>
        <a:xfrm rot="7339518">
          <a:off x="3446563" y="4016842"/>
          <a:ext cx="541224" cy="567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571157" y="4061750"/>
        <a:ext cx="378857" cy="340530"/>
      </dsp:txXfrm>
    </dsp:sp>
    <dsp:sp modelId="{BEA2A659-2390-4327-8842-1EC12FBB19ED}">
      <dsp:nvSpPr>
        <dsp:cNvPr id="0" name=""/>
        <dsp:cNvSpPr/>
      </dsp:nvSpPr>
      <dsp:spPr>
        <a:xfrm>
          <a:off x="2155028" y="4615676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azonosítás</a:t>
          </a:r>
          <a:endParaRPr lang="en-US" sz="1600" kern="1200" dirty="0"/>
        </a:p>
      </dsp:txBody>
      <dsp:txXfrm>
        <a:off x="2399486" y="4860134"/>
        <a:ext cx="1180348" cy="1180348"/>
      </dsp:txXfrm>
    </dsp:sp>
    <dsp:sp modelId="{1F29437A-A548-4C91-AE09-56DC2BE8939E}">
      <dsp:nvSpPr>
        <dsp:cNvPr id="0" name=""/>
        <dsp:cNvSpPr/>
      </dsp:nvSpPr>
      <dsp:spPr>
        <a:xfrm rot="3267864">
          <a:off x="4932221" y="4012031"/>
          <a:ext cx="590610" cy="5675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967874" y="4056264"/>
        <a:ext cx="420345" cy="340530"/>
      </dsp:txXfrm>
    </dsp:sp>
    <dsp:sp modelId="{658AA29A-F529-40FE-9011-0BD9AD71814F}">
      <dsp:nvSpPr>
        <dsp:cNvPr id="0" name=""/>
        <dsp:cNvSpPr/>
      </dsp:nvSpPr>
      <dsp:spPr>
        <a:xfrm>
          <a:off x="5211543" y="4607369"/>
          <a:ext cx="1669264" cy="16692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Beszélő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ellenőrzés</a:t>
          </a:r>
          <a:endParaRPr lang="en-US" sz="1600" kern="1200" dirty="0"/>
        </a:p>
      </dsp:txBody>
      <dsp:txXfrm>
        <a:off x="5456001" y="4851827"/>
        <a:ext cx="1180348" cy="1180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B27C-D6D5-4881-80C2-4EC118A6E7E2}">
      <dsp:nvSpPr>
        <dsp:cNvPr id="0" name=""/>
        <dsp:cNvSpPr/>
      </dsp:nvSpPr>
      <dsp:spPr>
        <a:xfrm rot="5400000">
          <a:off x="4382632" y="-1714317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Automatikus</a:t>
          </a:r>
          <a:r>
            <a:rPr lang="en-US" sz="1500" kern="1200" dirty="0"/>
            <a:t> </a:t>
          </a:r>
          <a:r>
            <a:rPr lang="en-US" sz="1500" kern="1200" dirty="0" err="1"/>
            <a:t>beszédfelismerés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630 </a:t>
          </a:r>
          <a:r>
            <a:rPr lang="en-US" sz="1500" kern="1200" dirty="0" err="1"/>
            <a:t>beszélő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10 </a:t>
          </a:r>
          <a:r>
            <a:rPr lang="en-US" sz="1500" kern="1200" dirty="0" err="1"/>
            <a:t>minta</a:t>
          </a:r>
          <a:r>
            <a:rPr lang="en-US" sz="1500" kern="1200" dirty="0"/>
            <a:t> / </a:t>
          </a:r>
          <a:r>
            <a:rPr lang="en-US" sz="1500" kern="1200" dirty="0" err="1"/>
            <a:t>beszélő</a:t>
          </a:r>
          <a:endParaRPr lang="en-US" sz="1500" kern="1200" dirty="0"/>
        </a:p>
      </dsp:txBody>
      <dsp:txXfrm rot="-5400000">
        <a:off x="2555095" y="156535"/>
        <a:ext cx="4499076" cy="800685"/>
      </dsp:txXfrm>
    </dsp:sp>
    <dsp:sp modelId="{8D081CAA-C788-4802-A6C4-90DB1A2305BB}">
      <dsp:nvSpPr>
        <dsp:cNvPr id="0" name=""/>
        <dsp:cNvSpPr/>
      </dsp:nvSpPr>
      <dsp:spPr>
        <a:xfrm>
          <a:off x="0" y="2306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TIMIT</a:t>
          </a:r>
        </a:p>
      </dsp:txBody>
      <dsp:txXfrm>
        <a:off x="54144" y="56450"/>
        <a:ext cx="2446806" cy="1000856"/>
      </dsp:txXfrm>
    </dsp:sp>
    <dsp:sp modelId="{2F7C87FF-71F6-4251-B754-697C78EB9761}">
      <dsp:nvSpPr>
        <dsp:cNvPr id="0" name=""/>
        <dsp:cNvSpPr/>
      </dsp:nvSpPr>
      <dsp:spPr>
        <a:xfrm rot="5400000">
          <a:off x="4382632" y="-549716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Beszédszintézis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18 </a:t>
          </a:r>
          <a:r>
            <a:rPr lang="en-US" sz="1500" kern="1200" dirty="0" err="1"/>
            <a:t>beszélő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kb. 1150 </a:t>
          </a:r>
          <a:r>
            <a:rPr lang="en-US" sz="1500" kern="1200" dirty="0" err="1"/>
            <a:t>minta</a:t>
          </a:r>
          <a:r>
            <a:rPr lang="en-US" sz="1500" kern="1200" dirty="0"/>
            <a:t> / </a:t>
          </a:r>
          <a:r>
            <a:rPr lang="en-US" sz="1500" kern="1200" dirty="0" err="1"/>
            <a:t>beszélő</a:t>
          </a:r>
          <a:endParaRPr lang="en-US" sz="1500" kern="1200" dirty="0"/>
        </a:p>
      </dsp:txBody>
      <dsp:txXfrm rot="-5400000">
        <a:off x="2555095" y="1321136"/>
        <a:ext cx="4499076" cy="800685"/>
      </dsp:txXfrm>
    </dsp:sp>
    <dsp:sp modelId="{EE25C71E-951E-441E-BEF8-50E90DE497EC}">
      <dsp:nvSpPr>
        <dsp:cNvPr id="0" name=""/>
        <dsp:cNvSpPr/>
      </dsp:nvSpPr>
      <dsp:spPr>
        <a:xfrm>
          <a:off x="0" y="1166907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CMU Arctic</a:t>
          </a:r>
        </a:p>
      </dsp:txBody>
      <dsp:txXfrm>
        <a:off x="54144" y="1221051"/>
        <a:ext cx="2446806" cy="1000856"/>
      </dsp:txXfrm>
    </dsp:sp>
    <dsp:sp modelId="{209EB557-6E82-4818-A72E-9482ED0F5475}">
      <dsp:nvSpPr>
        <dsp:cNvPr id="0" name=""/>
        <dsp:cNvSpPr/>
      </dsp:nvSpPr>
      <dsp:spPr>
        <a:xfrm rot="5400000">
          <a:off x="4382632" y="614885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Beszédszintézis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1166 </a:t>
          </a:r>
          <a:r>
            <a:rPr lang="en-US" sz="1500" kern="1200" dirty="0" err="1"/>
            <a:t>beszélő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30 perc / </a:t>
          </a:r>
          <a:r>
            <a:rPr lang="en-US" sz="1500" kern="1200" dirty="0" err="1"/>
            <a:t>beszélő</a:t>
          </a:r>
          <a:endParaRPr lang="en-US" sz="1500" kern="1200" dirty="0"/>
        </a:p>
      </dsp:txBody>
      <dsp:txXfrm rot="-5400000">
        <a:off x="2555095" y="2485738"/>
        <a:ext cx="4499076" cy="800685"/>
      </dsp:txXfrm>
    </dsp:sp>
    <dsp:sp modelId="{5BA58F45-BC19-490A-A0F1-B6FEDA48948A}">
      <dsp:nvSpPr>
        <dsp:cNvPr id="0" name=""/>
        <dsp:cNvSpPr/>
      </dsp:nvSpPr>
      <dsp:spPr>
        <a:xfrm>
          <a:off x="0" y="2331508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Librispeech</a:t>
          </a:r>
          <a:endParaRPr lang="en-US" sz="3400" kern="1200" dirty="0"/>
        </a:p>
      </dsp:txBody>
      <dsp:txXfrm>
        <a:off x="54144" y="2385652"/>
        <a:ext cx="2446806" cy="1000856"/>
      </dsp:txXfrm>
    </dsp:sp>
    <dsp:sp modelId="{5C366C9A-B63F-49D9-9D96-54E3578A4CBF}">
      <dsp:nvSpPr>
        <dsp:cNvPr id="0" name=""/>
        <dsp:cNvSpPr/>
      </dsp:nvSpPr>
      <dsp:spPr>
        <a:xfrm rot="5400000">
          <a:off x="4382632" y="1779486"/>
          <a:ext cx="887315" cy="454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Beszélőfelismerés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6112 </a:t>
          </a:r>
          <a:r>
            <a:rPr lang="en-US" sz="1500" b="1" kern="1200" dirty="0" err="1"/>
            <a:t>beszélő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Átlagosan</a:t>
          </a:r>
          <a:r>
            <a:rPr lang="en-US" sz="1500" b="1" kern="1200" dirty="0"/>
            <a:t> 116 </a:t>
          </a:r>
          <a:r>
            <a:rPr lang="en-US" sz="1500" b="1" kern="1200" dirty="0" err="1"/>
            <a:t>minta</a:t>
          </a:r>
          <a:r>
            <a:rPr lang="en-US" sz="1500" b="1" kern="1200" dirty="0"/>
            <a:t> / </a:t>
          </a:r>
          <a:r>
            <a:rPr lang="en-US" sz="1500" b="1" kern="1200" dirty="0" err="1"/>
            <a:t>beszélő</a:t>
          </a:r>
          <a:endParaRPr lang="en-US" sz="1500" b="1" kern="1200" dirty="0"/>
        </a:p>
      </dsp:txBody>
      <dsp:txXfrm rot="-5400000">
        <a:off x="2555095" y="3650339"/>
        <a:ext cx="4499076" cy="800685"/>
      </dsp:txXfrm>
    </dsp:sp>
    <dsp:sp modelId="{250F4E5C-2E6D-469A-AF83-DE4E7520277F}">
      <dsp:nvSpPr>
        <dsp:cNvPr id="0" name=""/>
        <dsp:cNvSpPr/>
      </dsp:nvSpPr>
      <dsp:spPr>
        <a:xfrm>
          <a:off x="0" y="3496109"/>
          <a:ext cx="2555094" cy="110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VoxCeleb2</a:t>
          </a:r>
        </a:p>
      </dsp:txBody>
      <dsp:txXfrm>
        <a:off x="54144" y="3550253"/>
        <a:ext cx="2446806" cy="10008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38935-23CE-4E22-8D30-BF24185AF580}">
      <dsp:nvSpPr>
        <dsp:cNvPr id="0" name=""/>
        <dsp:cNvSpPr/>
      </dsp:nvSpPr>
      <dsp:spPr>
        <a:xfrm>
          <a:off x="3456" y="663258"/>
          <a:ext cx="3737436" cy="27899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10490" rIns="36830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Laboratóriumi</a:t>
          </a:r>
          <a:r>
            <a:rPr lang="en-US" sz="2900" kern="1200" dirty="0"/>
            <a:t> </a:t>
          </a:r>
          <a:r>
            <a:rPr lang="en-US" sz="2900" kern="1200" dirty="0" err="1"/>
            <a:t>környezetben</a:t>
          </a:r>
          <a:r>
            <a:rPr lang="en-US" sz="2900" kern="1200" dirty="0"/>
            <a:t> </a:t>
          </a:r>
          <a:r>
            <a:rPr lang="en-US" sz="2900" kern="1200" dirty="0" err="1"/>
            <a:t>tanított</a:t>
          </a:r>
          <a:r>
            <a:rPr lang="en-US" sz="2900" kern="1200" dirty="0"/>
            <a:t> </a:t>
          </a:r>
          <a:r>
            <a:rPr lang="en-US" sz="2900" kern="1200" dirty="0" err="1"/>
            <a:t>modell</a:t>
          </a:r>
          <a:r>
            <a:rPr lang="en-US" sz="2900" kern="1200" dirty="0"/>
            <a:t> </a:t>
          </a:r>
          <a:r>
            <a:rPr lang="en-US" sz="2900" kern="1200" dirty="0" err="1"/>
            <a:t>rosszabbul</a:t>
          </a:r>
          <a:r>
            <a:rPr lang="en-US" sz="2900" kern="1200" dirty="0"/>
            <a:t> </a:t>
          </a:r>
          <a:r>
            <a:rPr lang="en-US" sz="2900" kern="1200" dirty="0" err="1"/>
            <a:t>teljesít</a:t>
          </a:r>
          <a:r>
            <a:rPr lang="en-US" sz="2900" kern="1200" dirty="0"/>
            <a:t> </a:t>
          </a:r>
          <a:r>
            <a:rPr lang="en-US" sz="2900" kern="1200" dirty="0" err="1"/>
            <a:t>valós</a:t>
          </a:r>
          <a:r>
            <a:rPr lang="en-US" sz="2900" kern="1200" dirty="0"/>
            <a:t> </a:t>
          </a:r>
          <a:r>
            <a:rPr lang="en-US" sz="2900" kern="1200" dirty="0" err="1"/>
            <a:t>környezetben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900" kern="1200" dirty="0"/>
        </a:p>
      </dsp:txBody>
      <dsp:txXfrm>
        <a:off x="68827" y="728629"/>
        <a:ext cx="3606694" cy="2724546"/>
      </dsp:txXfrm>
    </dsp:sp>
    <dsp:sp modelId="{CAF1783D-A0A2-4227-8507-A6CE37468451}">
      <dsp:nvSpPr>
        <dsp:cNvPr id="0" name=""/>
        <dsp:cNvSpPr/>
      </dsp:nvSpPr>
      <dsp:spPr>
        <a:xfrm>
          <a:off x="3456" y="3453175"/>
          <a:ext cx="3737436" cy="1199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Eredmények</a:t>
          </a:r>
        </a:p>
      </dsp:txBody>
      <dsp:txXfrm>
        <a:off x="3456" y="3453175"/>
        <a:ext cx="2631997" cy="1199664"/>
      </dsp:txXfrm>
    </dsp:sp>
    <dsp:sp modelId="{A016E6A3-F564-4E20-82F3-77D6B71FB753}">
      <dsp:nvSpPr>
        <dsp:cNvPr id="0" name=""/>
        <dsp:cNvSpPr/>
      </dsp:nvSpPr>
      <dsp:spPr>
        <a:xfrm>
          <a:off x="2741180" y="3643731"/>
          <a:ext cx="1308102" cy="1308102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r="3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6DCE6-BC91-4FCD-B26D-A5F1BA66B7BD}">
      <dsp:nvSpPr>
        <dsp:cNvPr id="0" name=""/>
        <dsp:cNvSpPr/>
      </dsp:nvSpPr>
      <dsp:spPr>
        <a:xfrm>
          <a:off x="4373357" y="663258"/>
          <a:ext cx="3737436" cy="278991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110490" rIns="36830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Új</a:t>
          </a:r>
          <a:r>
            <a:rPr lang="en-US" sz="2900" kern="1200" dirty="0"/>
            <a:t> </a:t>
          </a:r>
          <a:r>
            <a:rPr lang="en-US" sz="2900" kern="1200" dirty="0" err="1"/>
            <a:t>beszédadatbázis</a:t>
          </a:r>
          <a:r>
            <a:rPr lang="en-US" sz="2900" kern="1200" dirty="0"/>
            <a:t> </a:t>
          </a:r>
          <a:r>
            <a:rPr lang="en-US" sz="2900" kern="1200" dirty="0" err="1"/>
            <a:t>létrehozása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Másik</a:t>
          </a:r>
          <a:r>
            <a:rPr lang="en-US" sz="2900" kern="1200" dirty="0"/>
            <a:t> </a:t>
          </a:r>
          <a:r>
            <a:rPr lang="en-US" sz="2900" kern="1200" dirty="0" err="1"/>
            <a:t>beszélőadatbázis</a:t>
          </a:r>
          <a:r>
            <a:rPr lang="en-US" sz="2900" kern="1200" dirty="0"/>
            <a:t> </a:t>
          </a:r>
          <a:r>
            <a:rPr lang="en-US" sz="2900" kern="1200" dirty="0" err="1"/>
            <a:t>használata</a:t>
          </a:r>
          <a:endParaRPr lang="hu-HU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/>
            <a:t>Adatdúsítás</a:t>
          </a:r>
          <a:r>
            <a:rPr lang="en-US" sz="2900" kern="1200" dirty="0"/>
            <a:t> </a:t>
          </a:r>
          <a:r>
            <a:rPr lang="en-US" sz="2900" kern="1200" dirty="0" err="1"/>
            <a:t>zajokkal</a:t>
          </a:r>
          <a:endParaRPr lang="hu-HU" sz="2900" kern="1200" dirty="0"/>
        </a:p>
      </dsp:txBody>
      <dsp:txXfrm>
        <a:off x="4438728" y="728629"/>
        <a:ext cx="3606694" cy="2724546"/>
      </dsp:txXfrm>
    </dsp:sp>
    <dsp:sp modelId="{029ED229-38BB-4ED2-BA6E-1BAECD915DA3}">
      <dsp:nvSpPr>
        <dsp:cNvPr id="0" name=""/>
        <dsp:cNvSpPr/>
      </dsp:nvSpPr>
      <dsp:spPr>
        <a:xfrm>
          <a:off x="4373357" y="3453175"/>
          <a:ext cx="3737436" cy="11996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Továbbfejlesztési lehetőségek</a:t>
          </a:r>
        </a:p>
      </dsp:txBody>
      <dsp:txXfrm>
        <a:off x="4373357" y="3453175"/>
        <a:ext cx="2631997" cy="1199664"/>
      </dsp:txXfrm>
    </dsp:sp>
    <dsp:sp modelId="{9CAD7528-5CC1-45D0-9D42-BA4EC42A9D49}">
      <dsp:nvSpPr>
        <dsp:cNvPr id="0" name=""/>
        <dsp:cNvSpPr/>
      </dsp:nvSpPr>
      <dsp:spPr>
        <a:xfrm>
          <a:off x="7111080" y="3643731"/>
          <a:ext cx="1308102" cy="130810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2020. 01. 16.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5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0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2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err="1"/>
              <a:t>Ujjlenyomat</a:t>
            </a:r>
            <a:r>
              <a:rPr lang="en-US" baseline="0" dirty="0"/>
              <a:t> </a:t>
            </a:r>
            <a:r>
              <a:rPr lang="en-US" baseline="0" dirty="0" err="1"/>
              <a:t>azonosítás</a:t>
            </a:r>
            <a:r>
              <a:rPr lang="en-US" baseline="0" dirty="0"/>
              <a:t> </a:t>
            </a:r>
            <a:r>
              <a:rPr lang="en-US" baseline="0" dirty="0" err="1"/>
              <a:t>telefonos</a:t>
            </a:r>
            <a:r>
              <a:rPr lang="en-US" baseline="0" dirty="0"/>
              <a:t> </a:t>
            </a:r>
            <a:r>
              <a:rPr lang="en-US" baseline="0" dirty="0" err="1"/>
              <a:t>alkalmazásokon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Íriszazonosítás</a:t>
            </a:r>
            <a:r>
              <a:rPr lang="en-US" baseline="0" dirty="0"/>
              <a:t> </a:t>
            </a:r>
            <a:r>
              <a:rPr lang="en-US" baseline="0" dirty="0" err="1"/>
              <a:t>nagy</a:t>
            </a:r>
            <a:r>
              <a:rPr lang="en-US" baseline="0" dirty="0"/>
              <a:t> </a:t>
            </a:r>
            <a:r>
              <a:rPr lang="en-US" baseline="0" dirty="0" err="1"/>
              <a:t>reptereken</a:t>
            </a:r>
            <a:r>
              <a:rPr lang="en-US" baseline="0" dirty="0"/>
              <a:t> </a:t>
            </a:r>
            <a:r>
              <a:rPr lang="en-US" baseline="0" dirty="0" err="1"/>
              <a:t>hosszú</a:t>
            </a:r>
            <a:r>
              <a:rPr lang="en-US" baseline="0" dirty="0"/>
              <a:t> </a:t>
            </a:r>
            <a:r>
              <a:rPr lang="en-US" baseline="0" dirty="0" err="1"/>
              <a:t>sorok</a:t>
            </a:r>
            <a:r>
              <a:rPr lang="en-US" baseline="0" dirty="0"/>
              <a:t> </a:t>
            </a:r>
            <a:r>
              <a:rPr lang="en-US" baseline="0" dirty="0" err="1"/>
              <a:t>elkerülésére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Arcfelismerés</a:t>
            </a:r>
            <a:r>
              <a:rPr lang="en-US" baseline="0" dirty="0"/>
              <a:t> </a:t>
            </a:r>
            <a:r>
              <a:rPr lang="en-US" baseline="0" dirty="0" err="1"/>
              <a:t>facebookon</a:t>
            </a:r>
            <a:r>
              <a:rPr lang="en-US" baseline="0" dirty="0"/>
              <a:t>, </a:t>
            </a:r>
            <a:r>
              <a:rPr lang="en-US" baseline="0" dirty="0" err="1"/>
              <a:t>hogy</a:t>
            </a:r>
            <a:r>
              <a:rPr lang="en-US" baseline="0" dirty="0"/>
              <a:t> </a:t>
            </a:r>
            <a:r>
              <a:rPr lang="en-US" baseline="0" dirty="0" err="1"/>
              <a:t>megtaláljon</a:t>
            </a:r>
            <a:r>
              <a:rPr lang="en-US" baseline="0" dirty="0"/>
              <a:t> </a:t>
            </a:r>
            <a:r>
              <a:rPr lang="en-US" baseline="0" dirty="0" err="1"/>
              <a:t>más</a:t>
            </a:r>
            <a:r>
              <a:rPr lang="en-US" baseline="0" dirty="0"/>
              <a:t> </a:t>
            </a:r>
            <a:r>
              <a:rPr lang="en-US" baseline="0" dirty="0" err="1"/>
              <a:t>felhasználók</a:t>
            </a:r>
            <a:r>
              <a:rPr lang="en-US" baseline="0" dirty="0"/>
              <a:t> </a:t>
            </a:r>
            <a:r>
              <a:rPr lang="en-US" baseline="0" dirty="0" err="1"/>
              <a:t>fotóin</a:t>
            </a:r>
            <a:r>
              <a:rPr lang="en-US" baseline="0" dirty="0"/>
              <a:t>, </a:t>
            </a:r>
            <a:r>
              <a:rPr lang="en-US" baseline="0" dirty="0" err="1"/>
              <a:t>taggelési</a:t>
            </a:r>
            <a:r>
              <a:rPr lang="en-US" baseline="0" dirty="0"/>
              <a:t> </a:t>
            </a:r>
            <a:r>
              <a:rPr lang="en-US" baseline="0" dirty="0" err="1"/>
              <a:t>javaslatok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Boér Lehel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3" y="6365877"/>
            <a:ext cx="1597819" cy="448257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557F6CB2-654F-4AA6-BFBE-553FF6E2AA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1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</a:t>
            </a: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Boér Lehel</a:t>
            </a:r>
            <a:endParaRPr lang="hu-HU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3" y="6365877"/>
            <a:ext cx="1597819" cy="448257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4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1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6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2" y="6401935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8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6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1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4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1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1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4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4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065557"/>
            <a:ext cx="8549640" cy="1470025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</p:spPr>
        <p:txBody>
          <a:bodyPr/>
          <a:lstStyle/>
          <a:p>
            <a:r>
              <a:rPr lang="en-US" dirty="0" err="1"/>
              <a:t>Biometrikus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azonosítás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1371600" y="3547940"/>
            <a:ext cx="6400800" cy="2446178"/>
          </a:xfrm>
        </p:spPr>
        <p:txBody>
          <a:bodyPr/>
          <a:lstStyle/>
          <a:p>
            <a:r>
              <a:rPr lang="hu-HU" b="1" dirty="0" err="1"/>
              <a:t>Boér</a:t>
            </a:r>
            <a:r>
              <a:rPr lang="hu-HU" b="1" dirty="0"/>
              <a:t> Lehel</a:t>
            </a:r>
          </a:p>
          <a:p>
            <a:endParaRPr lang="hu-HU" sz="600" b="1" i="1" dirty="0"/>
          </a:p>
          <a:p>
            <a:r>
              <a:rPr lang="en-US" i="1" dirty="0"/>
              <a:t>MS</a:t>
            </a:r>
            <a:r>
              <a:rPr lang="hu-HU" i="1" dirty="0"/>
              <a:t>c </a:t>
            </a:r>
            <a:r>
              <a:rPr lang="en-US" i="1" dirty="0" err="1"/>
              <a:t>diplomaterv</a:t>
            </a:r>
            <a:br>
              <a:rPr lang="hu-HU" i="1" dirty="0"/>
            </a:br>
            <a:endParaRPr lang="hu-HU" sz="800" i="1" dirty="0"/>
          </a:p>
          <a:p>
            <a:r>
              <a:rPr lang="hu-HU" sz="2800" i="1" dirty="0"/>
              <a:t>Konzulens: </a:t>
            </a:r>
            <a:br>
              <a:rPr lang="hu-HU" sz="2800" i="1" dirty="0"/>
            </a:br>
            <a:r>
              <a:rPr lang="en-US" sz="2800" dirty="0"/>
              <a:t>Dr. </a:t>
            </a:r>
            <a:r>
              <a:rPr lang="en-US" sz="2800" dirty="0" err="1"/>
              <a:t>Zainkó</a:t>
            </a:r>
            <a:r>
              <a:rPr lang="en-US" sz="2800" dirty="0"/>
              <a:t> Csaba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Beszélőfelismerő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előre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tanított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neurális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sziámi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konvolúciós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kísérletek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hiperparaméter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optimizálás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triplet-loss </a:t>
            </a:r>
            <a:r>
              <a:rPr lang="en-US" dirty="0" err="1">
                <a:solidFill>
                  <a:schemeClr val="tx1"/>
                </a:solidFill>
              </a:rPr>
              <a:t>veszteségfüggvény</a:t>
            </a:r>
            <a:r>
              <a:rPr lang="en-US" dirty="0">
                <a:solidFill>
                  <a:schemeClr val="tx1"/>
                </a:solidFill>
              </a:rPr>
              <a:t>, triplet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Ellipszis 4">
            <a:extLst>
              <a:ext uri="{FF2B5EF4-FFF2-40B4-BE49-F238E27FC236}">
                <a16:creationId xmlns:a16="http://schemas.microsoft.com/office/drawing/2014/main" id="{C69E061D-C8C2-4B3C-AAD2-7D87255ADB40}"/>
              </a:ext>
            </a:extLst>
          </p:cNvPr>
          <p:cNvSpPr/>
          <p:nvPr/>
        </p:nvSpPr>
        <p:spPr>
          <a:xfrm>
            <a:off x="2050467" y="3537869"/>
            <a:ext cx="593525" cy="575479"/>
          </a:xfrm>
          <a:prstGeom prst="ellipse">
            <a:avLst/>
          </a:prstGeom>
          <a:gradFill>
            <a:gsLst>
              <a:gs pos="4400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72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78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" name="Ellipszis 5">
            <a:extLst>
              <a:ext uri="{FF2B5EF4-FFF2-40B4-BE49-F238E27FC236}">
                <a16:creationId xmlns:a16="http://schemas.microsoft.com/office/drawing/2014/main" id="{0189937B-5151-4B03-8B4A-396655B2E78A}"/>
              </a:ext>
            </a:extLst>
          </p:cNvPr>
          <p:cNvSpPr/>
          <p:nvPr/>
        </p:nvSpPr>
        <p:spPr>
          <a:xfrm>
            <a:off x="872777" y="4342339"/>
            <a:ext cx="593525" cy="57547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" name="Ellipszis 6">
            <a:extLst>
              <a:ext uri="{FF2B5EF4-FFF2-40B4-BE49-F238E27FC236}">
                <a16:creationId xmlns:a16="http://schemas.microsoft.com/office/drawing/2014/main" id="{300463E8-73E5-4503-9305-4AE5429625CC}"/>
              </a:ext>
            </a:extLst>
          </p:cNvPr>
          <p:cNvSpPr/>
          <p:nvPr/>
        </p:nvSpPr>
        <p:spPr>
          <a:xfrm>
            <a:off x="2528857" y="5682663"/>
            <a:ext cx="593525" cy="5754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" name="Egyenes összekötő nyíllal 7">
            <a:extLst>
              <a:ext uri="{FF2B5EF4-FFF2-40B4-BE49-F238E27FC236}">
                <a16:creationId xmlns:a16="http://schemas.microsoft.com/office/drawing/2014/main" id="{3AC489B5-C63A-4075-8236-CCA414FB3D4B}"/>
              </a:ext>
            </a:extLst>
          </p:cNvPr>
          <p:cNvCxnSpPr/>
          <p:nvPr/>
        </p:nvCxnSpPr>
        <p:spPr>
          <a:xfrm>
            <a:off x="1466302" y="4874181"/>
            <a:ext cx="1021915" cy="92323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0">
            <a:extLst>
              <a:ext uri="{FF2B5EF4-FFF2-40B4-BE49-F238E27FC236}">
                <a16:creationId xmlns:a16="http://schemas.microsoft.com/office/drawing/2014/main" id="{41F2776F-CC09-45FF-A848-C1B38672B628}"/>
              </a:ext>
            </a:extLst>
          </p:cNvPr>
          <p:cNvCxnSpPr>
            <a:cxnSpLocks/>
          </p:cNvCxnSpPr>
          <p:nvPr/>
        </p:nvCxnSpPr>
        <p:spPr>
          <a:xfrm flipV="1">
            <a:off x="1435822" y="4031686"/>
            <a:ext cx="538893" cy="3309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6">
            <a:extLst>
              <a:ext uri="{FF2B5EF4-FFF2-40B4-BE49-F238E27FC236}">
                <a16:creationId xmlns:a16="http://schemas.microsoft.com/office/drawing/2014/main" id="{5597CE29-3EB5-4D6B-83CD-0C8A6C0D296E}"/>
              </a:ext>
            </a:extLst>
          </p:cNvPr>
          <p:cNvSpPr/>
          <p:nvPr/>
        </p:nvSpPr>
        <p:spPr>
          <a:xfrm>
            <a:off x="7781595" y="3358411"/>
            <a:ext cx="593525" cy="575479"/>
          </a:xfrm>
          <a:prstGeom prst="ellipse">
            <a:avLst/>
          </a:prstGeom>
          <a:gradFill>
            <a:gsLst>
              <a:gs pos="4400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72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78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" name="Ellipszis 17">
            <a:extLst>
              <a:ext uri="{FF2B5EF4-FFF2-40B4-BE49-F238E27FC236}">
                <a16:creationId xmlns:a16="http://schemas.microsoft.com/office/drawing/2014/main" id="{15B1D30E-D300-4F72-87C8-567FFE4E00A2}"/>
              </a:ext>
            </a:extLst>
          </p:cNvPr>
          <p:cNvSpPr/>
          <p:nvPr/>
        </p:nvSpPr>
        <p:spPr>
          <a:xfrm>
            <a:off x="5219704" y="4342339"/>
            <a:ext cx="593525" cy="57547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" name="Ellipszis 18">
            <a:extLst>
              <a:ext uri="{FF2B5EF4-FFF2-40B4-BE49-F238E27FC236}">
                <a16:creationId xmlns:a16="http://schemas.microsoft.com/office/drawing/2014/main" id="{9BEF15DD-A46D-4233-A443-5C8F7AEA4346}"/>
              </a:ext>
            </a:extLst>
          </p:cNvPr>
          <p:cNvSpPr/>
          <p:nvPr/>
        </p:nvSpPr>
        <p:spPr>
          <a:xfrm>
            <a:off x="6378775" y="5341635"/>
            <a:ext cx="593525" cy="57547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</a:rPr>
              <a:t>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22" name="Egyenes összekötő nyíllal 19">
            <a:extLst>
              <a:ext uri="{FF2B5EF4-FFF2-40B4-BE49-F238E27FC236}">
                <a16:creationId xmlns:a16="http://schemas.microsoft.com/office/drawing/2014/main" id="{DC8DC0CF-1F28-4198-93CF-B29804D1FC6B}"/>
              </a:ext>
            </a:extLst>
          </p:cNvPr>
          <p:cNvCxnSpPr/>
          <p:nvPr/>
        </p:nvCxnSpPr>
        <p:spPr>
          <a:xfrm>
            <a:off x="5950385" y="4874181"/>
            <a:ext cx="428390" cy="50272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0">
            <a:extLst>
              <a:ext uri="{FF2B5EF4-FFF2-40B4-BE49-F238E27FC236}">
                <a16:creationId xmlns:a16="http://schemas.microsoft.com/office/drawing/2014/main" id="{597BCFC2-922E-4198-A196-6530B8CE8343}"/>
              </a:ext>
            </a:extLst>
          </p:cNvPr>
          <p:cNvCxnSpPr/>
          <p:nvPr/>
        </p:nvCxnSpPr>
        <p:spPr>
          <a:xfrm flipV="1">
            <a:off x="6007408" y="3776929"/>
            <a:ext cx="1696720" cy="6705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Jobbra nyíl 26">
            <a:extLst>
              <a:ext uri="{FF2B5EF4-FFF2-40B4-BE49-F238E27FC236}">
                <a16:creationId xmlns:a16="http://schemas.microsoft.com/office/drawing/2014/main" id="{591DD0D1-5FFD-4E6F-9316-C8237606968A}"/>
              </a:ext>
            </a:extLst>
          </p:cNvPr>
          <p:cNvSpPr/>
          <p:nvPr/>
        </p:nvSpPr>
        <p:spPr>
          <a:xfrm>
            <a:off x="3233836" y="4361229"/>
            <a:ext cx="1199660" cy="594224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25" name="Szövegdoboz 27">
            <a:extLst>
              <a:ext uri="{FF2B5EF4-FFF2-40B4-BE49-F238E27FC236}">
                <a16:creationId xmlns:a16="http://schemas.microsoft.com/office/drawing/2014/main" id="{73CEC890-4143-4F30-8B4D-B358EC7F0875}"/>
              </a:ext>
            </a:extLst>
          </p:cNvPr>
          <p:cNvSpPr txBox="1"/>
          <p:nvPr/>
        </p:nvSpPr>
        <p:spPr>
          <a:xfrm>
            <a:off x="920826" y="3646151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N)</a:t>
            </a:r>
          </a:p>
        </p:txBody>
      </p:sp>
      <p:sp>
        <p:nvSpPr>
          <p:cNvPr id="26" name="Szövegdoboz 28">
            <a:extLst>
              <a:ext uri="{FF2B5EF4-FFF2-40B4-BE49-F238E27FC236}">
                <a16:creationId xmlns:a16="http://schemas.microsoft.com/office/drawing/2014/main" id="{873D530C-57C0-466D-BDE1-256CCE81DD70}"/>
              </a:ext>
            </a:extLst>
          </p:cNvPr>
          <p:cNvSpPr txBox="1"/>
          <p:nvPr/>
        </p:nvSpPr>
        <p:spPr>
          <a:xfrm>
            <a:off x="1280813" y="5382215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P)</a:t>
            </a:r>
          </a:p>
        </p:txBody>
      </p:sp>
      <p:sp>
        <p:nvSpPr>
          <p:cNvPr id="27" name="Szövegdoboz 29">
            <a:extLst>
              <a:ext uri="{FF2B5EF4-FFF2-40B4-BE49-F238E27FC236}">
                <a16:creationId xmlns:a16="http://schemas.microsoft.com/office/drawing/2014/main" id="{0D6340E3-D8F6-4DD2-9B92-51372C0379A3}"/>
              </a:ext>
            </a:extLst>
          </p:cNvPr>
          <p:cNvSpPr txBox="1"/>
          <p:nvPr/>
        </p:nvSpPr>
        <p:spPr>
          <a:xfrm>
            <a:off x="6130338" y="3651465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N)</a:t>
            </a:r>
          </a:p>
        </p:txBody>
      </p:sp>
      <p:sp>
        <p:nvSpPr>
          <p:cNvPr id="28" name="Szövegdoboz 30">
            <a:extLst>
              <a:ext uri="{FF2B5EF4-FFF2-40B4-BE49-F238E27FC236}">
                <a16:creationId xmlns:a16="http://schemas.microsoft.com/office/drawing/2014/main" id="{E8F5F741-3E2B-4875-9D7C-38F9881B0E7A}"/>
              </a:ext>
            </a:extLst>
          </p:cNvPr>
          <p:cNvSpPr txBox="1"/>
          <p:nvPr/>
        </p:nvSpPr>
        <p:spPr>
          <a:xfrm>
            <a:off x="5268049" y="508032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d(A, P)</a:t>
            </a:r>
          </a:p>
        </p:txBody>
      </p:sp>
    </p:spTree>
    <p:extLst>
      <p:ext uri="{BB962C8B-B14F-4D97-AF65-F5344CB8AC3E}">
        <p14:creationId xmlns:p14="http://schemas.microsoft.com/office/powerpoint/2010/main" val="12662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D43D4B-1136-41FB-ACC4-AF25ABD8E6A8}"/>
              </a:ext>
            </a:extLst>
          </p:cNvPr>
          <p:cNvGrpSpPr/>
          <p:nvPr/>
        </p:nvGrpSpPr>
        <p:grpSpPr>
          <a:xfrm>
            <a:off x="308338" y="980399"/>
            <a:ext cx="7731760" cy="719549"/>
            <a:chOff x="0" y="1528575"/>
            <a:chExt cx="7731760" cy="71954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827432B-21C6-47BB-BDB4-002D9961D60C}"/>
                </a:ext>
              </a:extLst>
            </p:cNvPr>
            <p:cNvSpPr/>
            <p:nvPr/>
          </p:nvSpPr>
          <p:spPr>
            <a:xfrm>
              <a:off x="0" y="1528575"/>
              <a:ext cx="7731760" cy="7195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38370D36-C223-494B-9C04-9F76F8070DDD}"/>
                </a:ext>
              </a:extLst>
            </p:cNvPr>
            <p:cNvSpPr txBox="1"/>
            <p:nvPr/>
          </p:nvSpPr>
          <p:spPr>
            <a:xfrm>
              <a:off x="35125" y="1563700"/>
              <a:ext cx="766151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 err="1"/>
                <a:t>Eredmények</a:t>
              </a:r>
              <a:endParaRPr lang="hu-HU" sz="3000" kern="12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13AC71-EBF6-4CEA-84DF-47DF40F9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3" y="1931125"/>
            <a:ext cx="7402286" cy="4307394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6D733C23-E59F-4DD0-BFC5-C00B30A9B181}"/>
              </a:ext>
            </a:extLst>
          </p:cNvPr>
          <p:cNvSpPr/>
          <p:nvPr/>
        </p:nvSpPr>
        <p:spPr>
          <a:xfrm>
            <a:off x="6777192" y="1812869"/>
            <a:ext cx="1384663" cy="1105989"/>
          </a:xfrm>
          <a:prstGeom prst="wedgeEllipseCallout">
            <a:avLst>
              <a:gd name="adj1" fmla="val -37185"/>
              <a:gd name="adj2" fmla="val 47539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1-shot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5-way</a:t>
            </a:r>
          </a:p>
        </p:txBody>
      </p:sp>
    </p:spTree>
    <p:extLst>
      <p:ext uri="{BB962C8B-B14F-4D97-AF65-F5344CB8AC3E}">
        <p14:creationId xmlns:p14="http://schemas.microsoft.com/office/powerpoint/2010/main" val="5238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Regisztráció</a:t>
            </a:r>
            <a:endParaRPr lang="hu-HU" dirty="0"/>
          </a:p>
        </p:txBody>
      </p:sp>
      <p:sp>
        <p:nvSpPr>
          <p:cNvPr id="9" name="Felhő 4">
            <a:extLst>
              <a:ext uri="{FF2B5EF4-FFF2-40B4-BE49-F238E27FC236}">
                <a16:creationId xmlns:a16="http://schemas.microsoft.com/office/drawing/2014/main" id="{E1D4F341-E9F4-47A3-A556-90A53C2A6F27}"/>
              </a:ext>
            </a:extLst>
          </p:cNvPr>
          <p:cNvSpPr/>
          <p:nvPr/>
        </p:nvSpPr>
        <p:spPr>
          <a:xfrm>
            <a:off x="264160" y="904240"/>
            <a:ext cx="6858000" cy="4063999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BE54B19-F9DD-4752-A8DB-881448D063E9}"/>
              </a:ext>
            </a:extLst>
          </p:cNvPr>
          <p:cNvSpPr/>
          <p:nvPr/>
        </p:nvSpPr>
        <p:spPr>
          <a:xfrm>
            <a:off x="1256868" y="1876824"/>
            <a:ext cx="3237916" cy="21668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Folyamatábra: Mágneslemez 5">
            <a:extLst>
              <a:ext uri="{FF2B5EF4-FFF2-40B4-BE49-F238E27FC236}">
                <a16:creationId xmlns:a16="http://schemas.microsoft.com/office/drawing/2014/main" id="{78307DF9-29C8-4045-B8A5-6C60CDBF7C7A}"/>
              </a:ext>
            </a:extLst>
          </p:cNvPr>
          <p:cNvSpPr/>
          <p:nvPr/>
        </p:nvSpPr>
        <p:spPr>
          <a:xfrm>
            <a:off x="5143500" y="1380123"/>
            <a:ext cx="914400" cy="1252951"/>
          </a:xfrm>
          <a:prstGeom prst="flowChartMagneticDisk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12" name="Téglalap 6">
            <a:extLst>
              <a:ext uri="{FF2B5EF4-FFF2-40B4-BE49-F238E27FC236}">
                <a16:creationId xmlns:a16="http://schemas.microsoft.com/office/drawing/2014/main" id="{E177DD67-BB64-4D70-B991-47A11A1A62E9}"/>
              </a:ext>
            </a:extLst>
          </p:cNvPr>
          <p:cNvSpPr/>
          <p:nvPr/>
        </p:nvSpPr>
        <p:spPr>
          <a:xfrm>
            <a:off x="1564640" y="5615163"/>
            <a:ext cx="2377440" cy="56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Kliens</a:t>
            </a:r>
          </a:p>
        </p:txBody>
      </p:sp>
      <p:sp>
        <p:nvSpPr>
          <p:cNvPr id="13" name="Téglalap 7">
            <a:extLst>
              <a:ext uri="{FF2B5EF4-FFF2-40B4-BE49-F238E27FC236}">
                <a16:creationId xmlns:a16="http://schemas.microsoft.com/office/drawing/2014/main" id="{4603E4F4-2E0A-46A2-B0D8-65E103CC84F1}"/>
              </a:ext>
            </a:extLst>
          </p:cNvPr>
          <p:cNvSpPr/>
          <p:nvPr/>
        </p:nvSpPr>
        <p:spPr>
          <a:xfrm>
            <a:off x="1613838" y="3522294"/>
            <a:ext cx="2493110" cy="390857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REST API</a:t>
            </a:r>
          </a:p>
        </p:txBody>
      </p:sp>
      <p:grpSp>
        <p:nvGrpSpPr>
          <p:cNvPr id="14" name="Csoportba foglalás 15">
            <a:extLst>
              <a:ext uri="{FF2B5EF4-FFF2-40B4-BE49-F238E27FC236}">
                <a16:creationId xmlns:a16="http://schemas.microsoft.com/office/drawing/2014/main" id="{D3FB869B-7495-4342-BAE2-2C4298ECF687}"/>
              </a:ext>
            </a:extLst>
          </p:cNvPr>
          <p:cNvGrpSpPr/>
          <p:nvPr/>
        </p:nvGrpSpPr>
        <p:grpSpPr>
          <a:xfrm rot="5400000">
            <a:off x="2986509" y="2264128"/>
            <a:ext cx="1079052" cy="1106409"/>
            <a:chOff x="1596480" y="3757954"/>
            <a:chExt cx="1357338" cy="1284269"/>
          </a:xfrm>
        </p:grpSpPr>
        <p:sp>
          <p:nvSpPr>
            <p:cNvPr id="15" name="Téglalap 16">
              <a:extLst>
                <a:ext uri="{FF2B5EF4-FFF2-40B4-BE49-F238E27FC236}">
                  <a16:creationId xmlns:a16="http://schemas.microsoft.com/office/drawing/2014/main" id="{C8EB57AB-4AEC-4963-AA10-503C07659091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6" name="Csoportba foglalás 17">
              <a:extLst>
                <a:ext uri="{FF2B5EF4-FFF2-40B4-BE49-F238E27FC236}">
                  <a16:creationId xmlns:a16="http://schemas.microsoft.com/office/drawing/2014/main" id="{C6E447D2-4190-4F0E-ADF0-4DEB49E96D34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7" name="Téglalap 18">
                <a:extLst>
                  <a:ext uri="{FF2B5EF4-FFF2-40B4-BE49-F238E27FC236}">
                    <a16:creationId xmlns:a16="http://schemas.microsoft.com/office/drawing/2014/main" id="{28760E5C-CF26-401A-A922-64E1E24EB8CC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églalap 19">
                <a:extLst>
                  <a:ext uri="{FF2B5EF4-FFF2-40B4-BE49-F238E27FC236}">
                    <a16:creationId xmlns:a16="http://schemas.microsoft.com/office/drawing/2014/main" id="{361CB57E-DA8B-4112-BD29-D76A25136E4B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églalap 20">
                <a:extLst>
                  <a:ext uri="{FF2B5EF4-FFF2-40B4-BE49-F238E27FC236}">
                    <a16:creationId xmlns:a16="http://schemas.microsoft.com/office/drawing/2014/main" id="{C78CF477-E0D9-4EBB-B34C-456060FD3F0F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0" name="Csoportba foglalás 21">
                <a:extLst>
                  <a:ext uri="{FF2B5EF4-FFF2-40B4-BE49-F238E27FC236}">
                    <a16:creationId xmlns:a16="http://schemas.microsoft.com/office/drawing/2014/main" id="{A373F025-CE92-402F-98CF-87B545DBE41C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35" name="Egyenes összekötő nyíllal 32">
                  <a:extLst>
                    <a:ext uri="{FF2B5EF4-FFF2-40B4-BE49-F238E27FC236}">
                      <a16:creationId xmlns:a16="http://schemas.microsoft.com/office/drawing/2014/main" id="{476874D0-9460-4CF2-9E3C-293985A0B2FB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gyenes összekötő nyíllal 33">
                  <a:extLst>
                    <a:ext uri="{FF2B5EF4-FFF2-40B4-BE49-F238E27FC236}">
                      <a16:creationId xmlns:a16="http://schemas.microsoft.com/office/drawing/2014/main" id="{6FF0B8E8-BCDA-4AB8-9244-5EBA8D94349A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nyíllal 34">
                  <a:extLst>
                    <a:ext uri="{FF2B5EF4-FFF2-40B4-BE49-F238E27FC236}">
                      <a16:creationId xmlns:a16="http://schemas.microsoft.com/office/drawing/2014/main" id="{DF455A37-EA94-461D-A1A3-47C493025E2C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gyenes összekötő nyíllal 35">
                  <a:extLst>
                    <a:ext uri="{FF2B5EF4-FFF2-40B4-BE49-F238E27FC236}">
                      <a16:creationId xmlns:a16="http://schemas.microsoft.com/office/drawing/2014/main" id="{A569BD0A-2EBF-41F7-AF8C-AC0197B1AEDA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gyenes összekötő nyíllal 36">
                  <a:extLst>
                    <a:ext uri="{FF2B5EF4-FFF2-40B4-BE49-F238E27FC236}">
                      <a16:creationId xmlns:a16="http://schemas.microsoft.com/office/drawing/2014/main" id="{985BD6D1-7AFE-430F-A144-F7A23E2F7A95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nyíllal 37">
                  <a:extLst>
                    <a:ext uri="{FF2B5EF4-FFF2-40B4-BE49-F238E27FC236}">
                      <a16:creationId xmlns:a16="http://schemas.microsoft.com/office/drawing/2014/main" id="{756E9EA7-0006-49CA-AEED-53895937AC41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gyenes összekötő nyíllal 38">
                  <a:extLst>
                    <a:ext uri="{FF2B5EF4-FFF2-40B4-BE49-F238E27FC236}">
                      <a16:creationId xmlns:a16="http://schemas.microsoft.com/office/drawing/2014/main" id="{4C268F43-45EF-4F08-A0A3-A53873C26E9E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gyenes összekötő nyíllal 39">
                  <a:extLst>
                    <a:ext uri="{FF2B5EF4-FFF2-40B4-BE49-F238E27FC236}">
                      <a16:creationId xmlns:a16="http://schemas.microsoft.com/office/drawing/2014/main" id="{D7720F5D-9E01-467F-946E-7E55AD8A376A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gyenes összekötő nyíllal 40">
                  <a:extLst>
                    <a:ext uri="{FF2B5EF4-FFF2-40B4-BE49-F238E27FC236}">
                      <a16:creationId xmlns:a16="http://schemas.microsoft.com/office/drawing/2014/main" id="{4195D1F2-3040-42EC-98F6-62088365A0FB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Csoportba foglalás 22">
                <a:extLst>
                  <a:ext uri="{FF2B5EF4-FFF2-40B4-BE49-F238E27FC236}">
                    <a16:creationId xmlns:a16="http://schemas.microsoft.com/office/drawing/2014/main" id="{63449945-456F-4667-9CF0-05C9DF76948B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22" name="Egyenes összekötő nyíllal 23">
                  <a:extLst>
                    <a:ext uri="{FF2B5EF4-FFF2-40B4-BE49-F238E27FC236}">
                      <a16:creationId xmlns:a16="http://schemas.microsoft.com/office/drawing/2014/main" id="{42A99DAA-175A-4638-B23F-40F7B616F9A9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gyenes összekötő nyíllal 24">
                  <a:extLst>
                    <a:ext uri="{FF2B5EF4-FFF2-40B4-BE49-F238E27FC236}">
                      <a16:creationId xmlns:a16="http://schemas.microsoft.com/office/drawing/2014/main" id="{4DEE7503-24CE-4983-B55A-5E8CC01B5900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nyíllal 25">
                  <a:extLst>
                    <a:ext uri="{FF2B5EF4-FFF2-40B4-BE49-F238E27FC236}">
                      <a16:creationId xmlns:a16="http://schemas.microsoft.com/office/drawing/2014/main" id="{116FFCD7-F112-4833-A931-3DADAD3A7A12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Egyenes összekötő nyíllal 26">
                  <a:extLst>
                    <a:ext uri="{FF2B5EF4-FFF2-40B4-BE49-F238E27FC236}">
                      <a16:creationId xmlns:a16="http://schemas.microsoft.com/office/drawing/2014/main" id="{F1ECC9E9-8C86-49C3-87D0-7138E482AC51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gyenes összekötő nyíllal 27">
                  <a:extLst>
                    <a:ext uri="{FF2B5EF4-FFF2-40B4-BE49-F238E27FC236}">
                      <a16:creationId xmlns:a16="http://schemas.microsoft.com/office/drawing/2014/main" id="{EA30A050-AC1E-4C2C-8DAC-94284EF4A442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gyenes összekötő nyíllal 28">
                  <a:extLst>
                    <a:ext uri="{FF2B5EF4-FFF2-40B4-BE49-F238E27FC236}">
                      <a16:creationId xmlns:a16="http://schemas.microsoft.com/office/drawing/2014/main" id="{265A48C8-7198-4400-AB00-D31958A94168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gyenes összekötő nyíllal 29">
                  <a:extLst>
                    <a:ext uri="{FF2B5EF4-FFF2-40B4-BE49-F238E27FC236}">
                      <a16:creationId xmlns:a16="http://schemas.microsoft.com/office/drawing/2014/main" id="{9CCFA478-2402-4986-889D-F1CB8B8854AD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gyenes összekötő nyíllal 30">
                  <a:extLst>
                    <a:ext uri="{FF2B5EF4-FFF2-40B4-BE49-F238E27FC236}">
                      <a16:creationId xmlns:a16="http://schemas.microsoft.com/office/drawing/2014/main" id="{91FD2FF4-E4AE-417D-8C06-C6983E26F5DA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gyenes összekötő nyíllal 31">
                  <a:extLst>
                    <a:ext uri="{FF2B5EF4-FFF2-40B4-BE49-F238E27FC236}">
                      <a16:creationId xmlns:a16="http://schemas.microsoft.com/office/drawing/2014/main" id="{A68A9AA3-F680-4077-A752-6986AC05EE8F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" name="Téglalap 44">
            <a:extLst>
              <a:ext uri="{FF2B5EF4-FFF2-40B4-BE49-F238E27FC236}">
                <a16:creationId xmlns:a16="http://schemas.microsoft.com/office/drawing/2014/main" id="{F9B9F035-E44B-4495-A14F-BB9A2928E960}"/>
              </a:ext>
            </a:extLst>
          </p:cNvPr>
          <p:cNvSpPr/>
          <p:nvPr/>
        </p:nvSpPr>
        <p:spPr>
          <a:xfrm rot="16200000">
            <a:off x="1210480" y="2639040"/>
            <a:ext cx="1038571" cy="331223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hangvektor</a:t>
            </a:r>
            <a:endParaRPr lang="hu-HU" sz="1400" dirty="0">
              <a:solidFill>
                <a:schemeClr val="tx2"/>
              </a:solidFill>
            </a:endParaRPr>
          </a:p>
        </p:txBody>
      </p:sp>
      <p:cxnSp>
        <p:nvCxnSpPr>
          <p:cNvPr id="45" name="Egyenes összekötő nyíllal 45">
            <a:extLst>
              <a:ext uri="{FF2B5EF4-FFF2-40B4-BE49-F238E27FC236}">
                <a16:creationId xmlns:a16="http://schemas.microsoft.com/office/drawing/2014/main" id="{D648562F-671C-4316-A634-56A229961BC5}"/>
              </a:ext>
            </a:extLst>
          </p:cNvPr>
          <p:cNvCxnSpPr/>
          <p:nvPr/>
        </p:nvCxnSpPr>
        <p:spPr>
          <a:xfrm flipV="1">
            <a:off x="2434065" y="4074066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9">
            <a:extLst>
              <a:ext uri="{FF2B5EF4-FFF2-40B4-BE49-F238E27FC236}">
                <a16:creationId xmlns:a16="http://schemas.microsoft.com/office/drawing/2014/main" id="{087D06C0-07F8-4318-A172-45016FB2346A}"/>
              </a:ext>
            </a:extLst>
          </p:cNvPr>
          <p:cNvCxnSpPr/>
          <p:nvPr/>
        </p:nvCxnSpPr>
        <p:spPr>
          <a:xfrm flipV="1">
            <a:off x="2875826" y="4079054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0">
            <a:extLst>
              <a:ext uri="{FF2B5EF4-FFF2-40B4-BE49-F238E27FC236}">
                <a16:creationId xmlns:a16="http://schemas.microsoft.com/office/drawing/2014/main" id="{3834474F-31CD-4B83-9DAB-2C698E094BFC}"/>
              </a:ext>
            </a:extLst>
          </p:cNvPr>
          <p:cNvCxnSpPr>
            <a:stCxn id="11" idx="2"/>
          </p:cNvCxnSpPr>
          <p:nvPr/>
        </p:nvCxnSpPr>
        <p:spPr>
          <a:xfrm flipH="1">
            <a:off x="4489978" y="2006599"/>
            <a:ext cx="653522" cy="6001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55">
            <a:extLst>
              <a:ext uri="{FF2B5EF4-FFF2-40B4-BE49-F238E27FC236}">
                <a16:creationId xmlns:a16="http://schemas.microsoft.com/office/drawing/2014/main" id="{49694D1D-07BC-49BC-988C-5576F5B97E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94784" y="2397164"/>
            <a:ext cx="634164" cy="5630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59">
            <a:extLst>
              <a:ext uri="{FF2B5EF4-FFF2-40B4-BE49-F238E27FC236}">
                <a16:creationId xmlns:a16="http://schemas.microsoft.com/office/drawing/2014/main" id="{E706E40E-D376-495B-AB66-B35E734DA7DF}"/>
              </a:ext>
            </a:extLst>
          </p:cNvPr>
          <p:cNvCxnSpPr>
            <a:cxnSpLocks/>
          </p:cNvCxnSpPr>
          <p:nvPr/>
        </p:nvCxnSpPr>
        <p:spPr>
          <a:xfrm flipH="1" flipV="1">
            <a:off x="3336171" y="1898445"/>
            <a:ext cx="4120" cy="37936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2">
            <a:extLst>
              <a:ext uri="{FF2B5EF4-FFF2-40B4-BE49-F238E27FC236}">
                <a16:creationId xmlns:a16="http://schemas.microsoft.com/office/drawing/2014/main" id="{4ABB724D-CAA0-48AB-AE52-1E5F44D57949}"/>
              </a:ext>
            </a:extLst>
          </p:cNvPr>
          <p:cNvCxnSpPr>
            <a:cxnSpLocks/>
          </p:cNvCxnSpPr>
          <p:nvPr/>
        </p:nvCxnSpPr>
        <p:spPr>
          <a:xfrm flipH="1" flipV="1">
            <a:off x="3718969" y="1898445"/>
            <a:ext cx="4120" cy="3693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3">
            <a:extLst>
              <a:ext uri="{FF2B5EF4-FFF2-40B4-BE49-F238E27FC236}">
                <a16:creationId xmlns:a16="http://schemas.microsoft.com/office/drawing/2014/main" id="{387A4D86-ECD1-497A-A6D6-A5C4F303C6AC}"/>
              </a:ext>
            </a:extLst>
          </p:cNvPr>
          <p:cNvCxnSpPr>
            <a:cxnSpLocks/>
            <a:stCxn id="44" idx="2"/>
            <a:endCxn id="15" idx="2"/>
          </p:cNvCxnSpPr>
          <p:nvPr/>
        </p:nvCxnSpPr>
        <p:spPr>
          <a:xfrm>
            <a:off x="1895377" y="2804651"/>
            <a:ext cx="1077454" cy="1268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erde trapéz 74">
            <a:extLst>
              <a:ext uri="{FF2B5EF4-FFF2-40B4-BE49-F238E27FC236}">
                <a16:creationId xmlns:a16="http://schemas.microsoft.com/office/drawing/2014/main" id="{B42F8A05-89AF-447E-8132-8DDFAD0EECC3}"/>
              </a:ext>
            </a:extLst>
          </p:cNvPr>
          <p:cNvSpPr/>
          <p:nvPr/>
        </p:nvSpPr>
        <p:spPr>
          <a:xfrm rot="13477614">
            <a:off x="1512602" y="1343356"/>
            <a:ext cx="1136933" cy="1123069"/>
          </a:xfrm>
          <a:prstGeom prst="diagStripe">
            <a:avLst>
              <a:gd name="adj" fmla="val 6701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53" name="Szövegdoboz 66">
            <a:extLst>
              <a:ext uri="{FF2B5EF4-FFF2-40B4-BE49-F238E27FC236}">
                <a16:creationId xmlns:a16="http://schemas.microsoft.com/office/drawing/2014/main" id="{7175BDCB-474E-4D1F-BF1C-2F3F69414CF5}"/>
              </a:ext>
            </a:extLst>
          </p:cNvPr>
          <p:cNvSpPr txBox="1"/>
          <p:nvPr/>
        </p:nvSpPr>
        <p:spPr>
          <a:xfrm>
            <a:off x="1449031" y="1855054"/>
            <a:ext cx="143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</a:rPr>
              <a:t>Flask</a:t>
            </a:r>
            <a:r>
              <a:rPr lang="hu-HU" sz="1600" dirty="0">
                <a:solidFill>
                  <a:schemeClr val="bg1"/>
                </a:solidFill>
              </a:rPr>
              <a:t> szerver</a:t>
            </a:r>
          </a:p>
        </p:txBody>
      </p:sp>
      <p:sp>
        <p:nvSpPr>
          <p:cNvPr id="54" name="Szövegdoboz 78">
            <a:extLst>
              <a:ext uri="{FF2B5EF4-FFF2-40B4-BE49-F238E27FC236}">
                <a16:creationId xmlns:a16="http://schemas.microsoft.com/office/drawing/2014/main" id="{D4891CD2-47B9-4E12-93E7-480C71571710}"/>
              </a:ext>
            </a:extLst>
          </p:cNvPr>
          <p:cNvSpPr txBox="1"/>
          <p:nvPr/>
        </p:nvSpPr>
        <p:spPr>
          <a:xfrm>
            <a:off x="2896790" y="1562753"/>
            <a:ext cx="12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hangminták</a:t>
            </a:r>
          </a:p>
        </p:txBody>
      </p:sp>
      <p:sp>
        <p:nvSpPr>
          <p:cNvPr id="55" name="Szövegdoboz 79">
            <a:extLst>
              <a:ext uri="{FF2B5EF4-FFF2-40B4-BE49-F238E27FC236}">
                <a16:creationId xmlns:a16="http://schemas.microsoft.com/office/drawing/2014/main" id="{D2FC02F7-4A5D-4F2A-932C-99295DB6C232}"/>
              </a:ext>
            </a:extLst>
          </p:cNvPr>
          <p:cNvSpPr txBox="1"/>
          <p:nvPr/>
        </p:nvSpPr>
        <p:spPr>
          <a:xfrm rot="18917772">
            <a:off x="4345298" y="3000523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hangvektorok</a:t>
            </a:r>
            <a:endParaRPr lang="hu-HU" dirty="0"/>
          </a:p>
        </p:txBody>
      </p:sp>
      <p:sp>
        <p:nvSpPr>
          <p:cNvPr id="56" name="Akciógomb: Hang 83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73DCF34-4B3D-420C-B605-AFF7705BC706}"/>
              </a:ext>
            </a:extLst>
          </p:cNvPr>
          <p:cNvSpPr/>
          <p:nvPr/>
        </p:nvSpPr>
        <p:spPr>
          <a:xfrm rot="10800000">
            <a:off x="4380811" y="5358803"/>
            <a:ext cx="430694" cy="376051"/>
          </a:xfrm>
          <a:prstGeom prst="actionButtonSound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57" name="Picture 2" descr="KÃ©ptalÃ¡lat a kÃ¶vetkezÅre: âuserâ">
            <a:extLst>
              <a:ext uri="{FF2B5EF4-FFF2-40B4-BE49-F238E27FC236}">
                <a16:creationId xmlns:a16="http://schemas.microsoft.com/office/drawing/2014/main" id="{0DD490FE-54BC-4001-B8A6-09449FCF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47" y="5595328"/>
            <a:ext cx="612563" cy="6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Egyenes összekötő nyíllal 85">
            <a:extLst>
              <a:ext uri="{FF2B5EF4-FFF2-40B4-BE49-F238E27FC236}">
                <a16:creationId xmlns:a16="http://schemas.microsoft.com/office/drawing/2014/main" id="{F4AA881A-A5C2-48A4-BB82-B156EF95312B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>
            <a:off x="3942080" y="5896287"/>
            <a:ext cx="1157067" cy="5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95">
            <a:extLst>
              <a:ext uri="{FF2B5EF4-FFF2-40B4-BE49-F238E27FC236}">
                <a16:creationId xmlns:a16="http://schemas.microsoft.com/office/drawing/2014/main" id="{0C233016-9873-441A-8701-0A241A0EC794}"/>
              </a:ext>
            </a:extLst>
          </p:cNvPr>
          <p:cNvSpPr/>
          <p:nvPr/>
        </p:nvSpPr>
        <p:spPr>
          <a:xfrm>
            <a:off x="4448450" y="599082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0" name="Ellipszis 98">
            <a:extLst>
              <a:ext uri="{FF2B5EF4-FFF2-40B4-BE49-F238E27FC236}">
                <a16:creationId xmlns:a16="http://schemas.microsoft.com/office/drawing/2014/main" id="{4DEF31F3-FDA1-4A4F-9A5E-8AFB2AB67467}"/>
              </a:ext>
            </a:extLst>
          </p:cNvPr>
          <p:cNvSpPr/>
          <p:nvPr/>
        </p:nvSpPr>
        <p:spPr>
          <a:xfrm>
            <a:off x="2098313" y="498222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61" name="Ellipszis 100">
            <a:extLst>
              <a:ext uri="{FF2B5EF4-FFF2-40B4-BE49-F238E27FC236}">
                <a16:creationId xmlns:a16="http://schemas.microsoft.com/office/drawing/2014/main" id="{7A9A371B-7ED0-4254-8616-A7C0D50EE092}"/>
              </a:ext>
            </a:extLst>
          </p:cNvPr>
          <p:cNvSpPr/>
          <p:nvPr/>
        </p:nvSpPr>
        <p:spPr>
          <a:xfrm>
            <a:off x="4828511" y="274965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62" name="Ellipszis 98">
            <a:extLst>
              <a:ext uri="{FF2B5EF4-FFF2-40B4-BE49-F238E27FC236}">
                <a16:creationId xmlns:a16="http://schemas.microsoft.com/office/drawing/2014/main" id="{92C043F4-8CBF-435C-9A0D-7671933D34D7}"/>
              </a:ext>
            </a:extLst>
          </p:cNvPr>
          <p:cNvSpPr/>
          <p:nvPr/>
        </p:nvSpPr>
        <p:spPr>
          <a:xfrm>
            <a:off x="2969638" y="4977701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42D6C97A-172E-4A3C-8F82-122F37A349CF}"/>
              </a:ext>
            </a:extLst>
          </p:cNvPr>
          <p:cNvSpPr/>
          <p:nvPr/>
        </p:nvSpPr>
        <p:spPr>
          <a:xfrm>
            <a:off x="6468563" y="3732911"/>
            <a:ext cx="2428509" cy="2001944"/>
          </a:xfrm>
          <a:prstGeom prst="wedgeEllipseCallout">
            <a:avLst>
              <a:gd name="adj1" fmla="val -37185"/>
              <a:gd name="adj2" fmla="val 47539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Sziámi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konvolúciós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modell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0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beszélőazonosításra</a:t>
            </a:r>
            <a:endParaRPr lang="hu-HU" dirty="0"/>
          </a:p>
        </p:txBody>
      </p:sp>
      <p:sp>
        <p:nvSpPr>
          <p:cNvPr id="120" name="Felhő 4">
            <a:extLst>
              <a:ext uri="{FF2B5EF4-FFF2-40B4-BE49-F238E27FC236}">
                <a16:creationId xmlns:a16="http://schemas.microsoft.com/office/drawing/2014/main" id="{D99352D7-B29D-4645-9222-27E3981B09A3}"/>
              </a:ext>
            </a:extLst>
          </p:cNvPr>
          <p:cNvSpPr/>
          <p:nvPr/>
        </p:nvSpPr>
        <p:spPr>
          <a:xfrm>
            <a:off x="255451" y="855006"/>
            <a:ext cx="6858000" cy="4063999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21" name="Téglalap 5">
            <a:extLst>
              <a:ext uri="{FF2B5EF4-FFF2-40B4-BE49-F238E27FC236}">
                <a16:creationId xmlns:a16="http://schemas.microsoft.com/office/drawing/2014/main" id="{0632B5E8-3583-4DCD-B134-3ADD5C9EC943}"/>
              </a:ext>
            </a:extLst>
          </p:cNvPr>
          <p:cNvSpPr/>
          <p:nvPr/>
        </p:nvSpPr>
        <p:spPr>
          <a:xfrm>
            <a:off x="1248159" y="1906540"/>
            <a:ext cx="3237916" cy="2087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22" name="Folyamatábra: Mágneslemez 6">
            <a:extLst>
              <a:ext uri="{FF2B5EF4-FFF2-40B4-BE49-F238E27FC236}">
                <a16:creationId xmlns:a16="http://schemas.microsoft.com/office/drawing/2014/main" id="{8996BA22-99A0-4E3C-AD4E-BFA88A0A13BC}"/>
              </a:ext>
            </a:extLst>
          </p:cNvPr>
          <p:cNvSpPr/>
          <p:nvPr/>
        </p:nvSpPr>
        <p:spPr>
          <a:xfrm>
            <a:off x="5134791" y="1330889"/>
            <a:ext cx="914400" cy="1252951"/>
          </a:xfrm>
          <a:prstGeom prst="flowChartMagneticDisk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DB</a:t>
            </a:r>
          </a:p>
        </p:txBody>
      </p:sp>
      <p:sp>
        <p:nvSpPr>
          <p:cNvPr id="123" name="Téglalap 7">
            <a:extLst>
              <a:ext uri="{FF2B5EF4-FFF2-40B4-BE49-F238E27FC236}">
                <a16:creationId xmlns:a16="http://schemas.microsoft.com/office/drawing/2014/main" id="{82185932-AD11-453C-89F5-9381C6559930}"/>
              </a:ext>
            </a:extLst>
          </p:cNvPr>
          <p:cNvSpPr/>
          <p:nvPr/>
        </p:nvSpPr>
        <p:spPr>
          <a:xfrm>
            <a:off x="1555931" y="5565929"/>
            <a:ext cx="2377440" cy="56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Kliens</a:t>
            </a:r>
          </a:p>
        </p:txBody>
      </p:sp>
      <p:sp>
        <p:nvSpPr>
          <p:cNvPr id="124" name="Téglalap 8">
            <a:extLst>
              <a:ext uri="{FF2B5EF4-FFF2-40B4-BE49-F238E27FC236}">
                <a16:creationId xmlns:a16="http://schemas.microsoft.com/office/drawing/2014/main" id="{78E02336-2E13-4905-9BA3-9B116E33A9AA}"/>
              </a:ext>
            </a:extLst>
          </p:cNvPr>
          <p:cNvSpPr/>
          <p:nvPr/>
        </p:nvSpPr>
        <p:spPr>
          <a:xfrm>
            <a:off x="1605129" y="3473060"/>
            <a:ext cx="2493110" cy="390857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REST API</a:t>
            </a:r>
          </a:p>
        </p:txBody>
      </p:sp>
      <p:grpSp>
        <p:nvGrpSpPr>
          <p:cNvPr id="125" name="Csoportba foglalás 9">
            <a:extLst>
              <a:ext uri="{FF2B5EF4-FFF2-40B4-BE49-F238E27FC236}">
                <a16:creationId xmlns:a16="http://schemas.microsoft.com/office/drawing/2014/main" id="{41739081-DE0E-4FFB-90FF-BD6A0194DE4B}"/>
              </a:ext>
            </a:extLst>
          </p:cNvPr>
          <p:cNvGrpSpPr/>
          <p:nvPr/>
        </p:nvGrpSpPr>
        <p:grpSpPr>
          <a:xfrm rot="5400000">
            <a:off x="2957899" y="2284923"/>
            <a:ext cx="1079052" cy="1106409"/>
            <a:chOff x="1596480" y="3757954"/>
            <a:chExt cx="1357338" cy="1284269"/>
          </a:xfrm>
        </p:grpSpPr>
        <p:sp>
          <p:nvSpPr>
            <p:cNvPr id="126" name="Téglalap 10">
              <a:extLst>
                <a:ext uri="{FF2B5EF4-FFF2-40B4-BE49-F238E27FC236}">
                  <a16:creationId xmlns:a16="http://schemas.microsoft.com/office/drawing/2014/main" id="{E6550E28-408E-4741-9655-EBB4CB0A3C1E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27" name="Csoportba foglalás 11">
              <a:extLst>
                <a:ext uri="{FF2B5EF4-FFF2-40B4-BE49-F238E27FC236}">
                  <a16:creationId xmlns:a16="http://schemas.microsoft.com/office/drawing/2014/main" id="{2E2617A2-256E-4A12-87C7-54525E4FDFFC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28" name="Téglalap 12">
                <a:extLst>
                  <a:ext uri="{FF2B5EF4-FFF2-40B4-BE49-F238E27FC236}">
                    <a16:creationId xmlns:a16="http://schemas.microsoft.com/office/drawing/2014/main" id="{1E010256-AB5E-4C39-AF09-D665520474C1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9" name="Téglalap 13">
                <a:extLst>
                  <a:ext uri="{FF2B5EF4-FFF2-40B4-BE49-F238E27FC236}">
                    <a16:creationId xmlns:a16="http://schemas.microsoft.com/office/drawing/2014/main" id="{A91DF3E2-64E9-42EC-AF35-AE919D4B21DC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0" name="Téglalap 14">
                <a:extLst>
                  <a:ext uri="{FF2B5EF4-FFF2-40B4-BE49-F238E27FC236}">
                    <a16:creationId xmlns:a16="http://schemas.microsoft.com/office/drawing/2014/main" id="{13053644-6FA0-4EBE-BA0B-94B6B5F29EA7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31" name="Csoportba foglalás 15">
                <a:extLst>
                  <a:ext uri="{FF2B5EF4-FFF2-40B4-BE49-F238E27FC236}">
                    <a16:creationId xmlns:a16="http://schemas.microsoft.com/office/drawing/2014/main" id="{E57DE8E5-7C90-445E-9D80-E2A07562602C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42" name="Egyenes összekötő nyíllal 26">
                  <a:extLst>
                    <a:ext uri="{FF2B5EF4-FFF2-40B4-BE49-F238E27FC236}">
                      <a16:creationId xmlns:a16="http://schemas.microsoft.com/office/drawing/2014/main" id="{FC7DCD9A-1D27-4D6B-92C4-07969528B0D9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Egyenes összekötő nyíllal 27">
                  <a:extLst>
                    <a:ext uri="{FF2B5EF4-FFF2-40B4-BE49-F238E27FC236}">
                      <a16:creationId xmlns:a16="http://schemas.microsoft.com/office/drawing/2014/main" id="{1DAC1D86-BDD1-46CA-8D2E-08569A278F3D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Egyenes összekötő nyíllal 28">
                  <a:extLst>
                    <a:ext uri="{FF2B5EF4-FFF2-40B4-BE49-F238E27FC236}">
                      <a16:creationId xmlns:a16="http://schemas.microsoft.com/office/drawing/2014/main" id="{68E3896F-259D-43B9-9F19-FA513BD3AE5A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Egyenes összekötő nyíllal 29">
                  <a:extLst>
                    <a:ext uri="{FF2B5EF4-FFF2-40B4-BE49-F238E27FC236}">
                      <a16:creationId xmlns:a16="http://schemas.microsoft.com/office/drawing/2014/main" id="{9A130BA1-08F7-454C-A8F7-9DB39418FC1A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Egyenes összekötő nyíllal 30">
                  <a:extLst>
                    <a:ext uri="{FF2B5EF4-FFF2-40B4-BE49-F238E27FC236}">
                      <a16:creationId xmlns:a16="http://schemas.microsoft.com/office/drawing/2014/main" id="{4C312B89-E06A-4CBD-B4B5-A911B7511D81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Egyenes összekötő nyíllal 31">
                  <a:extLst>
                    <a:ext uri="{FF2B5EF4-FFF2-40B4-BE49-F238E27FC236}">
                      <a16:creationId xmlns:a16="http://schemas.microsoft.com/office/drawing/2014/main" id="{0B876CE3-7794-41FD-AB92-3A47A1AC5747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Egyenes összekötő nyíllal 32">
                  <a:extLst>
                    <a:ext uri="{FF2B5EF4-FFF2-40B4-BE49-F238E27FC236}">
                      <a16:creationId xmlns:a16="http://schemas.microsoft.com/office/drawing/2014/main" id="{E5A05493-11E7-4ED3-A8AD-4A5D3A6D0DDA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gyenes összekötő nyíllal 33">
                  <a:extLst>
                    <a:ext uri="{FF2B5EF4-FFF2-40B4-BE49-F238E27FC236}">
                      <a16:creationId xmlns:a16="http://schemas.microsoft.com/office/drawing/2014/main" id="{F1890D3F-FEB0-4840-AC19-4D28695D5396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Egyenes összekötő nyíllal 34">
                  <a:extLst>
                    <a:ext uri="{FF2B5EF4-FFF2-40B4-BE49-F238E27FC236}">
                      <a16:creationId xmlns:a16="http://schemas.microsoft.com/office/drawing/2014/main" id="{EA96E6A2-93E5-4D9C-A4E6-FE6EC5553004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Csoportba foglalás 16">
                <a:extLst>
                  <a:ext uri="{FF2B5EF4-FFF2-40B4-BE49-F238E27FC236}">
                    <a16:creationId xmlns:a16="http://schemas.microsoft.com/office/drawing/2014/main" id="{BBC5595E-0E46-428E-984A-9B34D3F42149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33" name="Egyenes összekötő nyíllal 17">
                  <a:extLst>
                    <a:ext uri="{FF2B5EF4-FFF2-40B4-BE49-F238E27FC236}">
                      <a16:creationId xmlns:a16="http://schemas.microsoft.com/office/drawing/2014/main" id="{5BB27714-CC3A-438F-B7A1-B23FB0611C80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Egyenes összekötő nyíllal 18">
                  <a:extLst>
                    <a:ext uri="{FF2B5EF4-FFF2-40B4-BE49-F238E27FC236}">
                      <a16:creationId xmlns:a16="http://schemas.microsoft.com/office/drawing/2014/main" id="{7CDEE17B-DE28-43B9-BE14-941E0DC8D3C1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Egyenes összekötő nyíllal 19">
                  <a:extLst>
                    <a:ext uri="{FF2B5EF4-FFF2-40B4-BE49-F238E27FC236}">
                      <a16:creationId xmlns:a16="http://schemas.microsoft.com/office/drawing/2014/main" id="{C647B263-6430-4845-9A3A-96C42985BD97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Egyenes összekötő nyíllal 20">
                  <a:extLst>
                    <a:ext uri="{FF2B5EF4-FFF2-40B4-BE49-F238E27FC236}">
                      <a16:creationId xmlns:a16="http://schemas.microsoft.com/office/drawing/2014/main" id="{2613119D-DE2A-4F48-B2B1-183C1842F79E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Egyenes összekötő nyíllal 21">
                  <a:extLst>
                    <a:ext uri="{FF2B5EF4-FFF2-40B4-BE49-F238E27FC236}">
                      <a16:creationId xmlns:a16="http://schemas.microsoft.com/office/drawing/2014/main" id="{E2E4CEEE-3EA8-4125-90BF-755A68397877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Egyenes összekötő nyíllal 22">
                  <a:extLst>
                    <a:ext uri="{FF2B5EF4-FFF2-40B4-BE49-F238E27FC236}">
                      <a16:creationId xmlns:a16="http://schemas.microsoft.com/office/drawing/2014/main" id="{87548142-D48B-43E7-80B7-176F45B21529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Egyenes összekötő nyíllal 23">
                  <a:extLst>
                    <a:ext uri="{FF2B5EF4-FFF2-40B4-BE49-F238E27FC236}">
                      <a16:creationId xmlns:a16="http://schemas.microsoft.com/office/drawing/2014/main" id="{86369599-4605-4776-8216-AB4D7B7D7D35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gyenes összekötő nyíllal 24">
                  <a:extLst>
                    <a:ext uri="{FF2B5EF4-FFF2-40B4-BE49-F238E27FC236}">
                      <a16:creationId xmlns:a16="http://schemas.microsoft.com/office/drawing/2014/main" id="{72C5DE9C-55E7-444E-AA26-9A119369BFE3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gyenes összekötő nyíllal 25">
                  <a:extLst>
                    <a:ext uri="{FF2B5EF4-FFF2-40B4-BE49-F238E27FC236}">
                      <a16:creationId xmlns:a16="http://schemas.microsoft.com/office/drawing/2014/main" id="{104D0742-52B4-4E4C-B927-28FADD21B042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1" name="Téglalap 35">
            <a:extLst>
              <a:ext uri="{FF2B5EF4-FFF2-40B4-BE49-F238E27FC236}">
                <a16:creationId xmlns:a16="http://schemas.microsoft.com/office/drawing/2014/main" id="{8683E37F-F5B9-4D2A-9136-3FBC48F084A2}"/>
              </a:ext>
            </a:extLst>
          </p:cNvPr>
          <p:cNvSpPr/>
          <p:nvPr/>
        </p:nvSpPr>
        <p:spPr>
          <a:xfrm rot="16200000">
            <a:off x="993768" y="2691602"/>
            <a:ext cx="1074932" cy="269067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400" dirty="0">
                <a:solidFill>
                  <a:schemeClr val="tx2"/>
                </a:solidFill>
              </a:rPr>
              <a:t>hangvektor</a:t>
            </a:r>
          </a:p>
        </p:txBody>
      </p:sp>
      <p:cxnSp>
        <p:nvCxnSpPr>
          <p:cNvPr id="152" name="Egyenes összekötő nyíllal 36">
            <a:extLst>
              <a:ext uri="{FF2B5EF4-FFF2-40B4-BE49-F238E27FC236}">
                <a16:creationId xmlns:a16="http://schemas.microsoft.com/office/drawing/2014/main" id="{A4CFDB07-BB6D-4C3F-9D0E-5E670B172850}"/>
              </a:ext>
            </a:extLst>
          </p:cNvPr>
          <p:cNvCxnSpPr/>
          <p:nvPr/>
        </p:nvCxnSpPr>
        <p:spPr>
          <a:xfrm flipV="1">
            <a:off x="2425356" y="4024832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gyenes összekötő nyíllal 37">
            <a:extLst>
              <a:ext uri="{FF2B5EF4-FFF2-40B4-BE49-F238E27FC236}">
                <a16:creationId xmlns:a16="http://schemas.microsoft.com/office/drawing/2014/main" id="{956D2889-4C72-4CC5-ACFD-F9FC4AD5D6BE}"/>
              </a:ext>
            </a:extLst>
          </p:cNvPr>
          <p:cNvCxnSpPr/>
          <p:nvPr/>
        </p:nvCxnSpPr>
        <p:spPr>
          <a:xfrm flipV="1">
            <a:off x="2867117" y="4029820"/>
            <a:ext cx="0" cy="15361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39">
            <a:extLst>
              <a:ext uri="{FF2B5EF4-FFF2-40B4-BE49-F238E27FC236}">
                <a16:creationId xmlns:a16="http://schemas.microsoft.com/office/drawing/2014/main" id="{33D3B2C3-6EF4-4EBE-9DE9-D735C68845F3}"/>
              </a:ext>
            </a:extLst>
          </p:cNvPr>
          <p:cNvCxnSpPr>
            <a:stCxn id="121" idx="3"/>
          </p:cNvCxnSpPr>
          <p:nvPr/>
        </p:nvCxnSpPr>
        <p:spPr>
          <a:xfrm flipV="1">
            <a:off x="4486075" y="2347929"/>
            <a:ext cx="634164" cy="6025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40">
            <a:extLst>
              <a:ext uri="{FF2B5EF4-FFF2-40B4-BE49-F238E27FC236}">
                <a16:creationId xmlns:a16="http://schemas.microsoft.com/office/drawing/2014/main" id="{3142242B-7AAF-4C0D-9595-BD2E4144370B}"/>
              </a:ext>
            </a:extLst>
          </p:cNvPr>
          <p:cNvCxnSpPr>
            <a:stCxn id="126" idx="1"/>
          </p:cNvCxnSpPr>
          <p:nvPr/>
        </p:nvCxnSpPr>
        <p:spPr>
          <a:xfrm flipH="1" flipV="1">
            <a:off x="3497281" y="1915074"/>
            <a:ext cx="144" cy="3835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gyenes összekötő nyíllal 42">
            <a:extLst>
              <a:ext uri="{FF2B5EF4-FFF2-40B4-BE49-F238E27FC236}">
                <a16:creationId xmlns:a16="http://schemas.microsoft.com/office/drawing/2014/main" id="{C43D6DBD-A997-41EB-8A6B-BA25892B1FCF}"/>
              </a:ext>
            </a:extLst>
          </p:cNvPr>
          <p:cNvCxnSpPr>
            <a:stCxn id="151" idx="2"/>
            <a:endCxn id="126" idx="2"/>
          </p:cNvCxnSpPr>
          <p:nvPr/>
        </p:nvCxnSpPr>
        <p:spPr>
          <a:xfrm>
            <a:off x="1665768" y="2826136"/>
            <a:ext cx="1278453" cy="1199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erde trapéz 43">
            <a:extLst>
              <a:ext uri="{FF2B5EF4-FFF2-40B4-BE49-F238E27FC236}">
                <a16:creationId xmlns:a16="http://schemas.microsoft.com/office/drawing/2014/main" id="{C04F4037-8593-4B8F-8896-10C45A99F146}"/>
              </a:ext>
            </a:extLst>
          </p:cNvPr>
          <p:cNvSpPr/>
          <p:nvPr/>
        </p:nvSpPr>
        <p:spPr>
          <a:xfrm rot="13477614">
            <a:off x="1494815" y="1353540"/>
            <a:ext cx="1136933" cy="1123069"/>
          </a:xfrm>
          <a:prstGeom prst="diagStripe">
            <a:avLst>
              <a:gd name="adj" fmla="val 67018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58" name="Szövegdoboz 44">
            <a:extLst>
              <a:ext uri="{FF2B5EF4-FFF2-40B4-BE49-F238E27FC236}">
                <a16:creationId xmlns:a16="http://schemas.microsoft.com/office/drawing/2014/main" id="{4AA3BA8F-8567-40F2-B6C3-A1E6155D8E67}"/>
              </a:ext>
            </a:extLst>
          </p:cNvPr>
          <p:cNvSpPr txBox="1"/>
          <p:nvPr/>
        </p:nvSpPr>
        <p:spPr>
          <a:xfrm>
            <a:off x="1479817" y="1859201"/>
            <a:ext cx="143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</a:rPr>
              <a:t>Flask</a:t>
            </a:r>
            <a:r>
              <a:rPr lang="hu-HU" sz="1600" dirty="0">
                <a:solidFill>
                  <a:schemeClr val="bg1"/>
                </a:solidFill>
              </a:rPr>
              <a:t> szerver</a:t>
            </a:r>
          </a:p>
        </p:txBody>
      </p:sp>
      <p:sp>
        <p:nvSpPr>
          <p:cNvPr id="159" name="Szövegdoboz 45">
            <a:extLst>
              <a:ext uri="{FF2B5EF4-FFF2-40B4-BE49-F238E27FC236}">
                <a16:creationId xmlns:a16="http://schemas.microsoft.com/office/drawing/2014/main" id="{BB49A545-E1AD-461E-933A-C18B6CB2E89D}"/>
              </a:ext>
            </a:extLst>
          </p:cNvPr>
          <p:cNvSpPr txBox="1"/>
          <p:nvPr/>
        </p:nvSpPr>
        <p:spPr>
          <a:xfrm>
            <a:off x="1753925" y="2479084"/>
            <a:ext cx="123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transzformál</a:t>
            </a:r>
          </a:p>
        </p:txBody>
      </p:sp>
      <p:sp>
        <p:nvSpPr>
          <p:cNvPr id="160" name="Szövegdoboz 47">
            <a:extLst>
              <a:ext uri="{FF2B5EF4-FFF2-40B4-BE49-F238E27FC236}">
                <a16:creationId xmlns:a16="http://schemas.microsoft.com/office/drawing/2014/main" id="{D4F22928-A699-4A18-AE3D-BCC6E45554B6}"/>
              </a:ext>
            </a:extLst>
          </p:cNvPr>
          <p:cNvSpPr txBox="1"/>
          <p:nvPr/>
        </p:nvSpPr>
        <p:spPr>
          <a:xfrm>
            <a:off x="5068576" y="2590814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hangvektorok</a:t>
            </a:r>
          </a:p>
        </p:txBody>
      </p:sp>
      <p:sp>
        <p:nvSpPr>
          <p:cNvPr id="161" name="Akciógomb: Hang 48">
            <a:hlinkClick r:id="" action="ppaction://noaction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DB5EC9B-5B9F-468F-AC8F-ED4F906769B4}"/>
              </a:ext>
            </a:extLst>
          </p:cNvPr>
          <p:cNvSpPr/>
          <p:nvPr/>
        </p:nvSpPr>
        <p:spPr>
          <a:xfrm rot="10800000">
            <a:off x="4030672" y="5117177"/>
            <a:ext cx="430694" cy="376051"/>
          </a:xfrm>
          <a:prstGeom prst="actionButtonSound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162" name="Picture 2" descr="KÃ©ptalÃ¡lat a kÃ¶vetkezÅre: âuserâ">
            <a:extLst>
              <a:ext uri="{FF2B5EF4-FFF2-40B4-BE49-F238E27FC236}">
                <a16:creationId xmlns:a16="http://schemas.microsoft.com/office/drawing/2014/main" id="{3D98ED43-3518-4E41-9BC3-4D32CCFD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38" y="5546094"/>
            <a:ext cx="612563" cy="6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" name="Egyenes összekötő nyíllal 50">
            <a:extLst>
              <a:ext uri="{FF2B5EF4-FFF2-40B4-BE49-F238E27FC236}">
                <a16:creationId xmlns:a16="http://schemas.microsoft.com/office/drawing/2014/main" id="{1661359D-0B1C-41C4-A977-1B632993E1EE}"/>
              </a:ext>
            </a:extLst>
          </p:cNvPr>
          <p:cNvCxnSpPr/>
          <p:nvPr/>
        </p:nvCxnSpPr>
        <p:spPr>
          <a:xfrm>
            <a:off x="3933371" y="5704550"/>
            <a:ext cx="1157067" cy="53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lipszis 51">
            <a:extLst>
              <a:ext uri="{FF2B5EF4-FFF2-40B4-BE49-F238E27FC236}">
                <a16:creationId xmlns:a16="http://schemas.microsoft.com/office/drawing/2014/main" id="{93DAC72B-B11C-41FF-BAEE-B2EBC8E034B2}"/>
              </a:ext>
            </a:extLst>
          </p:cNvPr>
          <p:cNvSpPr/>
          <p:nvPr/>
        </p:nvSpPr>
        <p:spPr>
          <a:xfrm>
            <a:off x="4567457" y="520424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65" name="Ellipszis 52">
            <a:extLst>
              <a:ext uri="{FF2B5EF4-FFF2-40B4-BE49-F238E27FC236}">
                <a16:creationId xmlns:a16="http://schemas.microsoft.com/office/drawing/2014/main" id="{EFFD1381-9372-4270-A507-49F5606050DD}"/>
              </a:ext>
            </a:extLst>
          </p:cNvPr>
          <p:cNvSpPr/>
          <p:nvPr/>
        </p:nvSpPr>
        <p:spPr>
          <a:xfrm>
            <a:off x="2077016" y="4384158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66" name="Ellipszis 53">
            <a:extLst>
              <a:ext uri="{FF2B5EF4-FFF2-40B4-BE49-F238E27FC236}">
                <a16:creationId xmlns:a16="http://schemas.microsoft.com/office/drawing/2014/main" id="{8FF46E61-81DE-488A-8805-6D00339A2B20}"/>
              </a:ext>
            </a:extLst>
          </p:cNvPr>
          <p:cNvSpPr/>
          <p:nvPr/>
        </p:nvSpPr>
        <p:spPr>
          <a:xfrm>
            <a:off x="2970066" y="1832578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67" name="Ellipszis 55">
            <a:extLst>
              <a:ext uri="{FF2B5EF4-FFF2-40B4-BE49-F238E27FC236}">
                <a16:creationId xmlns:a16="http://schemas.microsoft.com/office/drawing/2014/main" id="{74F26207-FA14-4055-A497-2159210C37BA}"/>
              </a:ext>
            </a:extLst>
          </p:cNvPr>
          <p:cNvSpPr/>
          <p:nvPr/>
        </p:nvSpPr>
        <p:spPr>
          <a:xfrm>
            <a:off x="4824736" y="2634657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68" name="Ellipszis 56">
            <a:extLst>
              <a:ext uri="{FF2B5EF4-FFF2-40B4-BE49-F238E27FC236}">
                <a16:creationId xmlns:a16="http://schemas.microsoft.com/office/drawing/2014/main" id="{ED481DA7-2A78-47A0-BD42-6C71A62E93CA}"/>
              </a:ext>
            </a:extLst>
          </p:cNvPr>
          <p:cNvSpPr/>
          <p:nvPr/>
        </p:nvSpPr>
        <p:spPr>
          <a:xfrm>
            <a:off x="2340658" y="2916104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69" name="Ellipszis 57">
            <a:extLst>
              <a:ext uri="{FF2B5EF4-FFF2-40B4-BE49-F238E27FC236}">
                <a16:creationId xmlns:a16="http://schemas.microsoft.com/office/drawing/2014/main" id="{3F8C9B21-5963-4E9B-B177-A7A1688022D6}"/>
              </a:ext>
            </a:extLst>
          </p:cNvPr>
          <p:cNvSpPr/>
          <p:nvPr/>
        </p:nvSpPr>
        <p:spPr>
          <a:xfrm>
            <a:off x="2986827" y="436373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70" name="Szövegdoboz 69">
            <a:extLst>
              <a:ext uri="{FF2B5EF4-FFF2-40B4-BE49-F238E27FC236}">
                <a16:creationId xmlns:a16="http://schemas.microsoft.com/office/drawing/2014/main" id="{5F191C9D-B905-42E3-9E65-5205B8501F05}"/>
              </a:ext>
            </a:extLst>
          </p:cNvPr>
          <p:cNvSpPr txBox="1"/>
          <p:nvPr/>
        </p:nvSpPr>
        <p:spPr>
          <a:xfrm>
            <a:off x="2986827" y="1492426"/>
            <a:ext cx="118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hangminta</a:t>
            </a:r>
          </a:p>
        </p:txBody>
      </p:sp>
      <p:cxnSp>
        <p:nvCxnSpPr>
          <p:cNvPr id="171" name="Egyenes összekötő nyíllal 70">
            <a:extLst>
              <a:ext uri="{FF2B5EF4-FFF2-40B4-BE49-F238E27FC236}">
                <a16:creationId xmlns:a16="http://schemas.microsoft.com/office/drawing/2014/main" id="{C1781E82-F7B9-48AD-A6D6-BD774F0B32DF}"/>
              </a:ext>
            </a:extLst>
          </p:cNvPr>
          <p:cNvCxnSpPr/>
          <p:nvPr/>
        </p:nvCxnSpPr>
        <p:spPr>
          <a:xfrm flipH="1">
            <a:off x="3991037" y="6010701"/>
            <a:ext cx="107753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Ellipszis 76">
            <a:extLst>
              <a:ext uri="{FF2B5EF4-FFF2-40B4-BE49-F238E27FC236}">
                <a16:creationId xmlns:a16="http://schemas.microsoft.com/office/drawing/2014/main" id="{2EB99BB1-983A-4DBE-A23F-7B58FD37B680}"/>
              </a:ext>
            </a:extLst>
          </p:cNvPr>
          <p:cNvSpPr/>
          <p:nvPr/>
        </p:nvSpPr>
        <p:spPr>
          <a:xfrm>
            <a:off x="4175685" y="609366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73" name="Ellipszis 84">
            <a:extLst>
              <a:ext uri="{FF2B5EF4-FFF2-40B4-BE49-F238E27FC236}">
                <a16:creationId xmlns:a16="http://schemas.microsoft.com/office/drawing/2014/main" id="{39CE6D70-0624-47A2-BB52-4163A0D1D79B}"/>
              </a:ext>
            </a:extLst>
          </p:cNvPr>
          <p:cNvSpPr/>
          <p:nvPr/>
        </p:nvSpPr>
        <p:spPr>
          <a:xfrm>
            <a:off x="4887511" y="520424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74" name="Ellipszis 92">
            <a:extLst>
              <a:ext uri="{FF2B5EF4-FFF2-40B4-BE49-F238E27FC236}">
                <a16:creationId xmlns:a16="http://schemas.microsoft.com/office/drawing/2014/main" id="{FE09A9DE-AE9F-4DAB-9344-9DF57FB03D6D}"/>
              </a:ext>
            </a:extLst>
          </p:cNvPr>
          <p:cNvSpPr/>
          <p:nvPr/>
        </p:nvSpPr>
        <p:spPr>
          <a:xfrm>
            <a:off x="2073128" y="493331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75" name="Ellipszis 93">
            <a:extLst>
              <a:ext uri="{FF2B5EF4-FFF2-40B4-BE49-F238E27FC236}">
                <a16:creationId xmlns:a16="http://schemas.microsoft.com/office/drawing/2014/main" id="{0B60E30E-F594-4864-9ACD-7BF9E3870C5C}"/>
              </a:ext>
            </a:extLst>
          </p:cNvPr>
          <p:cNvSpPr/>
          <p:nvPr/>
        </p:nvSpPr>
        <p:spPr>
          <a:xfrm>
            <a:off x="2986827" y="496040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6" name="Ellipszis 95">
            <a:extLst>
              <a:ext uri="{FF2B5EF4-FFF2-40B4-BE49-F238E27FC236}">
                <a16:creationId xmlns:a16="http://schemas.microsoft.com/office/drawing/2014/main" id="{EC17542B-85C4-498B-A4A6-E31CA1A43C60}"/>
              </a:ext>
            </a:extLst>
          </p:cNvPr>
          <p:cNvSpPr/>
          <p:nvPr/>
        </p:nvSpPr>
        <p:spPr>
          <a:xfrm>
            <a:off x="4539919" y="609366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7" name="Speech Bubble: Oval 176">
            <a:extLst>
              <a:ext uri="{FF2B5EF4-FFF2-40B4-BE49-F238E27FC236}">
                <a16:creationId xmlns:a16="http://schemas.microsoft.com/office/drawing/2014/main" id="{880A4FAB-98B6-4FB7-B0FC-7663D5FF4B86}"/>
              </a:ext>
            </a:extLst>
          </p:cNvPr>
          <p:cNvSpPr/>
          <p:nvPr/>
        </p:nvSpPr>
        <p:spPr>
          <a:xfrm>
            <a:off x="6466986" y="4551197"/>
            <a:ext cx="2092934" cy="1251918"/>
          </a:xfrm>
          <a:prstGeom prst="wedgeEllipseCallout">
            <a:avLst>
              <a:gd name="adj1" fmla="val -72482"/>
              <a:gd name="adj2" fmla="val 44805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Biztonsági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küszöb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4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felület</a:t>
            </a:r>
            <a:endParaRPr lang="hu-H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C3B30-A0BD-4F22-BED1-392CF448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4439"/>
            <a:ext cx="9144000" cy="49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8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Android </a:t>
            </a:r>
            <a:r>
              <a:rPr lang="en-US" dirty="0" err="1"/>
              <a:t>alkalmazás</a:t>
            </a:r>
            <a:r>
              <a:rPr lang="en-US" dirty="0"/>
              <a:t>: </a:t>
            </a:r>
            <a:r>
              <a:rPr lang="en-US" dirty="0" err="1"/>
              <a:t>Tesztelés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7E319DC-93DD-40CA-AA93-F6A8B2DBAE6E}"/>
              </a:ext>
            </a:extLst>
          </p:cNvPr>
          <p:cNvSpPr txBox="1">
            <a:spLocks/>
          </p:cNvSpPr>
          <p:nvPr/>
        </p:nvSpPr>
        <p:spPr bwMode="auto">
          <a:xfrm>
            <a:off x="285750" y="1242577"/>
            <a:ext cx="8858250" cy="469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8 ember (2 </a:t>
            </a:r>
            <a:r>
              <a:rPr lang="en-US" dirty="0" err="1"/>
              <a:t>nő</a:t>
            </a:r>
            <a:r>
              <a:rPr lang="en-US" dirty="0"/>
              <a:t>, 6 </a:t>
            </a:r>
            <a:r>
              <a:rPr lang="en-US" dirty="0" err="1"/>
              <a:t>férfi</a:t>
            </a:r>
            <a:r>
              <a:rPr lang="en-US" dirty="0"/>
              <a:t>)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irodai</a:t>
            </a:r>
            <a:r>
              <a:rPr lang="en-US" dirty="0"/>
              <a:t> </a:t>
            </a:r>
            <a:r>
              <a:rPr lang="en-US" dirty="0" err="1"/>
              <a:t>környezet</a:t>
            </a:r>
            <a:r>
              <a:rPr lang="en-US" dirty="0"/>
              <a:t>, </a:t>
            </a:r>
            <a:r>
              <a:rPr lang="en-US" dirty="0" err="1"/>
              <a:t>háttérzaj</a:t>
            </a:r>
            <a:r>
              <a:rPr lang="en-US" dirty="0"/>
              <a:t> van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mindenkit</a:t>
            </a:r>
            <a:r>
              <a:rPr lang="en-US" dirty="0"/>
              <a:t> 3-szor </a:t>
            </a:r>
            <a:r>
              <a:rPr lang="en-US" dirty="0" err="1"/>
              <a:t>azonosított</a:t>
            </a:r>
            <a:r>
              <a:rPr lang="en-US" dirty="0"/>
              <a:t> a </a:t>
            </a:r>
            <a:r>
              <a:rPr lang="en-US" dirty="0" err="1"/>
              <a:t>rendszer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/>
              <a:t>24 </a:t>
            </a:r>
            <a:r>
              <a:rPr lang="en-US" b="1" dirty="0" err="1"/>
              <a:t>kísérlet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11 </a:t>
            </a:r>
            <a:r>
              <a:rPr lang="en-US" b="1" dirty="0" err="1">
                <a:solidFill>
                  <a:schemeClr val="tx1"/>
                </a:solidFill>
              </a:rPr>
              <a:t>sikeres</a:t>
            </a:r>
            <a:endParaRPr lang="en-US" b="1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13 </a:t>
            </a:r>
            <a:r>
              <a:rPr lang="en-US" b="1" dirty="0" err="1">
                <a:solidFill>
                  <a:schemeClr val="tx1"/>
                </a:solidFill>
              </a:rPr>
              <a:t>sikertelen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4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C2D7-16B1-4EEE-830D-B7FAB906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Hangvektorok</a:t>
            </a:r>
            <a:r>
              <a:rPr lang="en-US" dirty="0"/>
              <a:t> a </a:t>
            </a:r>
            <a:r>
              <a:rPr lang="en-US" dirty="0" err="1"/>
              <a:t>térben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FBBB-6784-4EC4-A2E9-B56A1D336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3CE34-0410-43BA-8E33-7FADCCC6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68" y="762420"/>
            <a:ext cx="6410863" cy="5665582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A1C407D3-D86F-4DB0-935C-5ADC500E5184}"/>
              </a:ext>
            </a:extLst>
          </p:cNvPr>
          <p:cNvSpPr/>
          <p:nvPr/>
        </p:nvSpPr>
        <p:spPr>
          <a:xfrm>
            <a:off x="6109935" y="2177082"/>
            <a:ext cx="2092934" cy="1251918"/>
          </a:xfrm>
          <a:prstGeom prst="wedgeEllipseCallout">
            <a:avLst>
              <a:gd name="adj1" fmla="val -52093"/>
              <a:gd name="adj2" fmla="val 85846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Két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női</a:t>
            </a:r>
            <a:r>
              <a:rPr lang="en-US" sz="2400" dirty="0">
                <a:solidFill>
                  <a:schemeClr val="tx2"/>
                </a:solidFill>
              </a:rPr>
              <a:t> hang </a:t>
            </a:r>
            <a:r>
              <a:rPr lang="en-US" sz="2400" dirty="0" err="1">
                <a:solidFill>
                  <a:schemeClr val="tx2"/>
                </a:solidFill>
              </a:rPr>
              <a:t>szeparált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C590D64-EEC6-4C11-9CE0-18D4F057B94A}"/>
              </a:ext>
            </a:extLst>
          </p:cNvPr>
          <p:cNvSpPr/>
          <p:nvPr/>
        </p:nvSpPr>
        <p:spPr>
          <a:xfrm>
            <a:off x="302684" y="2218538"/>
            <a:ext cx="2362139" cy="1627073"/>
          </a:xfrm>
          <a:prstGeom prst="wedgeEllipseCallout">
            <a:avLst>
              <a:gd name="adj1" fmla="val 11845"/>
              <a:gd name="adj2" fmla="val 6325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Legtöbb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tévedés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kis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távolság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esetén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2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90601918"/>
              </p:ext>
            </p:extLst>
          </p:nvPr>
        </p:nvGraphicFramePr>
        <p:xfrm>
          <a:off x="477520" y="854603"/>
          <a:ext cx="8422640" cy="561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8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1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940433"/>
            <a:ext cx="8858250" cy="5529263"/>
          </a:xfrm>
        </p:spPr>
        <p:txBody>
          <a:bodyPr/>
          <a:lstStyle/>
          <a:p>
            <a:r>
              <a:rPr lang="en-US" b="1" dirty="0"/>
              <a:t>A </a:t>
            </a:r>
            <a:r>
              <a:rPr lang="en-US" b="1" dirty="0" err="1"/>
              <a:t>szakdolgozó</a:t>
            </a:r>
            <a:r>
              <a:rPr lang="en-US" b="1" dirty="0"/>
              <a:t> triplet-loss </a:t>
            </a:r>
            <a:r>
              <a:rPr lang="en-US" b="1" dirty="0" err="1"/>
              <a:t>módosított</a:t>
            </a:r>
            <a:r>
              <a:rPr lang="en-US" b="1" dirty="0"/>
              <a:t> </a:t>
            </a:r>
            <a:r>
              <a:rPr lang="en-US" b="1" dirty="0" err="1"/>
              <a:t>verziójának</a:t>
            </a:r>
            <a:r>
              <a:rPr lang="en-US" b="1" dirty="0"/>
              <a:t> </a:t>
            </a:r>
            <a:r>
              <a:rPr lang="en-US" b="1" dirty="0" err="1"/>
              <a:t>tanítása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volt </a:t>
            </a:r>
            <a:r>
              <a:rPr lang="en-US" b="1" dirty="0" err="1"/>
              <a:t>sikeres</a:t>
            </a:r>
            <a:r>
              <a:rPr lang="en-US" b="1" dirty="0"/>
              <a:t>. Mi </a:t>
            </a:r>
            <a:r>
              <a:rPr lang="en-US" b="1" dirty="0" err="1"/>
              <a:t>lehet</a:t>
            </a:r>
            <a:r>
              <a:rPr lang="en-US" b="1" dirty="0"/>
              <a:t> </a:t>
            </a:r>
            <a:r>
              <a:rPr lang="en-US" b="1" dirty="0" err="1"/>
              <a:t>ennek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br>
              <a:rPr lang="en-US" b="1" dirty="0"/>
            </a:br>
            <a:r>
              <a:rPr lang="en-US" b="1" dirty="0" err="1"/>
              <a:t>oka</a:t>
            </a:r>
            <a:r>
              <a:rPr lang="en-US" b="1" dirty="0"/>
              <a:t>?</a:t>
            </a:r>
          </a:p>
          <a:p>
            <a:endParaRPr lang="en-US" dirty="0"/>
          </a:p>
          <a:p>
            <a:r>
              <a:rPr lang="hu-HU" b="1" dirty="0"/>
              <a:t>Válasz: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dirty="0" err="1"/>
              <a:t>veszteség</a:t>
            </a:r>
            <a:r>
              <a:rPr lang="en-US" dirty="0"/>
              <a:t> </a:t>
            </a:r>
            <a:r>
              <a:rPr lang="en-US" dirty="0" err="1"/>
              <a:t>csökken</a:t>
            </a:r>
            <a:r>
              <a:rPr lang="en-US" dirty="0"/>
              <a:t>, de a </a:t>
            </a:r>
            <a:r>
              <a:rPr lang="en-US" dirty="0" err="1"/>
              <a:t>validációs</a:t>
            </a:r>
            <a:r>
              <a:rPr lang="en-US" dirty="0"/>
              <a:t> </a:t>
            </a:r>
            <a:r>
              <a:rPr lang="en-US" dirty="0" err="1"/>
              <a:t>pontosság</a:t>
            </a:r>
            <a:r>
              <a:rPr lang="en-US" dirty="0"/>
              <a:t> </a:t>
            </a:r>
            <a:r>
              <a:rPr lang="en-US" dirty="0" err="1"/>
              <a:t>stagnál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túltanul</a:t>
            </a:r>
            <a:r>
              <a:rPr lang="en-US" dirty="0"/>
              <a:t>: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regularizációs</a:t>
            </a:r>
            <a:r>
              <a:rPr lang="en-US" dirty="0"/>
              <a:t> </a:t>
            </a:r>
            <a:r>
              <a:rPr lang="en-US" dirty="0" err="1"/>
              <a:t>rétegeket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 a </a:t>
            </a:r>
            <a:r>
              <a:rPr lang="en-US" dirty="0" err="1"/>
              <a:t>modellhez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Triplet-</a:t>
            </a:r>
            <a:r>
              <a:rPr lang="en-US" dirty="0" err="1"/>
              <a:t>bányászat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244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Mivel</a:t>
            </a:r>
            <a:r>
              <a:rPr lang="en-US" b="1" dirty="0"/>
              <a:t> </a:t>
            </a:r>
            <a:r>
              <a:rPr lang="en-US" b="1" dirty="0" err="1"/>
              <a:t>tudná</a:t>
            </a:r>
            <a:r>
              <a:rPr lang="en-US" b="1" dirty="0"/>
              <a:t> a </a:t>
            </a:r>
            <a:r>
              <a:rPr lang="en-US" b="1" dirty="0" err="1"/>
              <a:t>szakdolgozó</a:t>
            </a:r>
            <a:r>
              <a:rPr lang="en-US" b="1" dirty="0"/>
              <a:t> </a:t>
            </a:r>
            <a:r>
              <a:rPr lang="en-US" b="1" dirty="0" err="1"/>
              <a:t>javítani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API </a:t>
            </a:r>
            <a:r>
              <a:rPr lang="en-US" b="1" dirty="0" err="1"/>
              <a:t>performanciáját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r>
              <a:rPr lang="en-US" b="1" dirty="0" err="1"/>
              <a:t>Válasz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Reaktív</a:t>
            </a:r>
            <a:r>
              <a:rPr lang="en-US" dirty="0"/>
              <a:t> </a:t>
            </a:r>
            <a:r>
              <a:rPr lang="en-US" dirty="0" err="1"/>
              <a:t>webalkalmazás</a:t>
            </a:r>
            <a:r>
              <a:rPr lang="en-US" dirty="0"/>
              <a:t>, </a:t>
            </a:r>
            <a:r>
              <a:rPr lang="en-US" dirty="0" err="1"/>
              <a:t>aszinkron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veletekkel</a:t>
            </a:r>
            <a:endParaRPr lang="en-US" dirty="0"/>
          </a:p>
          <a:p>
            <a:pPr lvl="1"/>
            <a:r>
              <a:rPr lang="en-US" dirty="0" err="1"/>
              <a:t>Tömörítés</a:t>
            </a:r>
            <a:endParaRPr lang="en-US" dirty="0"/>
          </a:p>
          <a:p>
            <a:pPr lvl="1"/>
            <a:r>
              <a:rPr lang="en-US" dirty="0" err="1"/>
              <a:t>Horizontális</a:t>
            </a:r>
            <a:r>
              <a:rPr lang="en-US" dirty="0"/>
              <a:t> </a:t>
            </a:r>
            <a:r>
              <a:rPr lang="en-US" dirty="0" err="1"/>
              <a:t>skálázhatóság</a:t>
            </a:r>
            <a:r>
              <a:rPr lang="en-US" dirty="0"/>
              <a:t>: </a:t>
            </a:r>
            <a:r>
              <a:rPr lang="en-US" dirty="0" err="1"/>
              <a:t>Fordított</a:t>
            </a:r>
            <a:r>
              <a:rPr lang="en-US" dirty="0"/>
              <a:t> proxy (Nginx)</a:t>
            </a:r>
          </a:p>
          <a:p>
            <a:pPr lvl="1"/>
            <a:r>
              <a:rPr lang="en-US" dirty="0" err="1"/>
              <a:t>Vertikális</a:t>
            </a:r>
            <a:r>
              <a:rPr lang="en-US" dirty="0"/>
              <a:t> </a:t>
            </a:r>
            <a:r>
              <a:rPr lang="en-US" dirty="0" err="1"/>
              <a:t>skálázhatóság</a:t>
            </a:r>
            <a:r>
              <a:rPr lang="en-US" dirty="0"/>
              <a:t>: </a:t>
            </a:r>
            <a:r>
              <a:rPr lang="en-US" dirty="0" err="1"/>
              <a:t>Felhőbeli</a:t>
            </a:r>
            <a:r>
              <a:rPr lang="en-US" dirty="0"/>
              <a:t> </a:t>
            </a:r>
            <a:r>
              <a:rPr lang="en-US" dirty="0" err="1"/>
              <a:t>erőforrások</a:t>
            </a:r>
            <a:r>
              <a:rPr lang="en-US" dirty="0"/>
              <a:t> (CPU, RAM) </a:t>
            </a:r>
            <a:r>
              <a:rPr lang="en-US" dirty="0" err="1"/>
              <a:t>növelése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97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A </a:t>
            </a:r>
            <a:r>
              <a:rPr lang="en-US" dirty="0" err="1"/>
              <a:t>diplomaterv</a:t>
            </a:r>
            <a:endParaRPr lang="hu-H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DAF937-7395-46A3-A609-4902FE283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101718"/>
              </p:ext>
            </p:extLst>
          </p:nvPr>
        </p:nvGraphicFramePr>
        <p:xfrm>
          <a:off x="887505" y="1104900"/>
          <a:ext cx="7368989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402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 – 3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Miért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ugyanazt</a:t>
            </a:r>
            <a:r>
              <a:rPr lang="en-US" b="1" dirty="0"/>
              <a:t> a </a:t>
            </a:r>
            <a:r>
              <a:rPr lang="en-US" b="1" dirty="0" err="1"/>
              <a:t>korpuszt</a:t>
            </a:r>
            <a:r>
              <a:rPr lang="en-US" b="1" dirty="0"/>
              <a:t> </a:t>
            </a:r>
            <a:r>
              <a:rPr lang="en-US" b="1" dirty="0" err="1"/>
              <a:t>használja</a:t>
            </a:r>
            <a:r>
              <a:rPr lang="en-US" b="1" dirty="0"/>
              <a:t> a </a:t>
            </a:r>
            <a:r>
              <a:rPr lang="en-US" b="1" dirty="0" err="1"/>
              <a:t>szakdolgozó</a:t>
            </a:r>
            <a:r>
              <a:rPr lang="en-US" b="1" dirty="0"/>
              <a:t> </a:t>
            </a:r>
            <a:r>
              <a:rPr lang="en-US" b="1" dirty="0" err="1"/>
              <a:t>mindegyik</a:t>
            </a:r>
            <a:r>
              <a:rPr lang="en-US" b="1" dirty="0"/>
              <a:t> </a:t>
            </a:r>
            <a:r>
              <a:rPr lang="en-US" b="1" dirty="0" err="1"/>
              <a:t>kísérletben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r>
              <a:rPr lang="en-US" b="1" dirty="0" err="1"/>
              <a:t>Válasz</a:t>
            </a:r>
            <a:r>
              <a:rPr lang="en-US" b="1" dirty="0"/>
              <a:t>: </a:t>
            </a:r>
            <a:r>
              <a:rPr lang="en-US" dirty="0" err="1"/>
              <a:t>Először</a:t>
            </a:r>
            <a:r>
              <a:rPr lang="en-US" dirty="0"/>
              <a:t> TIMIT </a:t>
            </a:r>
            <a:r>
              <a:rPr lang="en-US" dirty="0" err="1"/>
              <a:t>és</a:t>
            </a:r>
            <a:r>
              <a:rPr lang="en-US" dirty="0"/>
              <a:t> CMU Arctic </a:t>
            </a:r>
            <a:r>
              <a:rPr lang="en-US" dirty="0" err="1"/>
              <a:t>adatbázisokat</a:t>
            </a:r>
            <a:r>
              <a:rPr lang="en-US" dirty="0"/>
              <a:t> </a:t>
            </a:r>
            <a:r>
              <a:rPr lang="en-US" dirty="0" err="1"/>
              <a:t>használtam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kiderült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t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13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BF887F-F618-4859-987D-1BD4A8505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083746"/>
              </p:ext>
            </p:extLst>
          </p:nvPr>
        </p:nvGraphicFramePr>
        <p:xfrm>
          <a:off x="175259" y="968294"/>
          <a:ext cx="8805567" cy="456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/>
              <a:t>Biometrikus azonosítás a világban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6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Hangalapú</a:t>
            </a:r>
            <a:r>
              <a:rPr lang="en-US" dirty="0"/>
              <a:t> </a:t>
            </a:r>
            <a:r>
              <a:rPr lang="en-US" dirty="0" err="1"/>
              <a:t>azonosítási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hu-HU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2EEFAE-FABB-4E32-B8DA-523A0D1CCC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438366"/>
              </p:ext>
            </p:extLst>
          </p:nvPr>
        </p:nvGraphicFramePr>
        <p:xfrm>
          <a:off x="143691" y="-584202"/>
          <a:ext cx="8856618" cy="635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llipszis buborék 21">
            <a:extLst>
              <a:ext uri="{FF2B5EF4-FFF2-40B4-BE49-F238E27FC236}">
                <a16:creationId xmlns:a16="http://schemas.microsoft.com/office/drawing/2014/main" id="{A9B12C43-3D85-417C-BB89-478FC851D4D7}"/>
              </a:ext>
            </a:extLst>
          </p:cNvPr>
          <p:cNvSpPr/>
          <p:nvPr/>
        </p:nvSpPr>
        <p:spPr>
          <a:xfrm>
            <a:off x="6199342" y="980487"/>
            <a:ext cx="2025648" cy="1170530"/>
          </a:xfrm>
          <a:prstGeom prst="wedgeEllipseCallout">
            <a:avLst>
              <a:gd name="adj1" fmla="val -84291"/>
              <a:gd name="adj2" fmla="val 67893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D9EF9-3209-48F9-890C-90EA53CC939E}"/>
              </a:ext>
            </a:extLst>
          </p:cNvPr>
          <p:cNvSpPr txBox="1"/>
          <p:nvPr/>
        </p:nvSpPr>
        <p:spPr>
          <a:xfrm>
            <a:off x="6480138" y="1365715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Szövegfüggő</a:t>
            </a:r>
            <a:r>
              <a:rPr lang="en-US" dirty="0"/>
              <a:t>?</a:t>
            </a:r>
          </a:p>
        </p:txBody>
      </p:sp>
      <p:sp>
        <p:nvSpPr>
          <p:cNvPr id="15" name="Ellipszis buborék 21">
            <a:extLst>
              <a:ext uri="{FF2B5EF4-FFF2-40B4-BE49-F238E27FC236}">
                <a16:creationId xmlns:a16="http://schemas.microsoft.com/office/drawing/2014/main" id="{C63B041F-DC34-4B35-9C49-59D23774F015}"/>
              </a:ext>
            </a:extLst>
          </p:cNvPr>
          <p:cNvSpPr/>
          <p:nvPr/>
        </p:nvSpPr>
        <p:spPr>
          <a:xfrm>
            <a:off x="374395" y="1938884"/>
            <a:ext cx="2611721" cy="1418182"/>
          </a:xfrm>
          <a:prstGeom prst="wedgeEllipseCallout">
            <a:avLst>
              <a:gd name="adj1" fmla="val 25066"/>
              <a:gd name="adj2" fmla="val 88726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BD707-3302-4D19-A95F-981F569AC6CB}"/>
              </a:ext>
            </a:extLst>
          </p:cNvPr>
          <p:cNvSpPr txBox="1"/>
          <p:nvPr/>
        </p:nvSpPr>
        <p:spPr>
          <a:xfrm>
            <a:off x="478159" y="2463309"/>
            <a:ext cx="24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halmazú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719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eredmények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80871-EBD5-4EEC-91F6-590CB24C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3288"/>
            <a:ext cx="9144000" cy="3625516"/>
          </a:xfrm>
          <a:prstGeom prst="rect">
            <a:avLst/>
          </a:prstGeom>
        </p:spPr>
      </p:pic>
      <p:pic>
        <p:nvPicPr>
          <p:cNvPr id="13" name="Kép 5">
            <a:extLst>
              <a:ext uri="{FF2B5EF4-FFF2-40B4-BE49-F238E27FC236}">
                <a16:creationId xmlns:a16="http://schemas.microsoft.com/office/drawing/2014/main" id="{40F45FCE-0A73-4DAA-8262-684B03697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22" y="5277681"/>
            <a:ext cx="801814" cy="995247"/>
          </a:xfrm>
          <a:prstGeom prst="rect">
            <a:avLst/>
          </a:prstGeom>
        </p:spPr>
      </p:pic>
      <p:sp>
        <p:nvSpPr>
          <p:cNvPr id="14" name="Tartalom helye 2">
            <a:extLst>
              <a:ext uri="{FF2B5EF4-FFF2-40B4-BE49-F238E27FC236}">
                <a16:creationId xmlns:a16="http://schemas.microsoft.com/office/drawing/2014/main" id="{84E59B37-6330-4390-8DEE-89DA8A935A83}"/>
              </a:ext>
            </a:extLst>
          </p:cNvPr>
          <p:cNvSpPr txBox="1">
            <a:spLocks/>
          </p:cNvSpPr>
          <p:nvPr/>
        </p:nvSpPr>
        <p:spPr bwMode="auto">
          <a:xfrm>
            <a:off x="1095647" y="5277968"/>
            <a:ext cx="8155114" cy="131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2000" dirty="0" err="1"/>
              <a:t>Nilu</a:t>
            </a:r>
            <a:r>
              <a:rPr lang="en-US" sz="2000" dirty="0"/>
              <a:t> Singh, Alka Agrawal, and Prof. Raees Khan. </a:t>
            </a:r>
            <a:r>
              <a:rPr lang="en-US" sz="2000" i="1" dirty="0"/>
              <a:t>Automatic speaker recognition: Current approaches and progress in last six decades. Global Journal of Enterprise Information System, 9:38–45, 07 2017.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42244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1"/>
            <a:ext cx="9144000" cy="720725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 err="1"/>
              <a:t>Beszédadatbázisok</a:t>
            </a:r>
            <a:endParaRPr lang="hu-HU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991747-DB3E-4EC4-9AAC-8B7AF1D33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874764"/>
              </p:ext>
            </p:extLst>
          </p:nvPr>
        </p:nvGraphicFramePr>
        <p:xfrm>
          <a:off x="670560" y="1125220"/>
          <a:ext cx="7097486" cy="460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3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Példa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924751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Deep Speaker: an End-to-End Neural Speaker Embedding System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hangvektorok</a:t>
            </a:r>
            <a:endParaRPr lang="en-US" b="1" dirty="0"/>
          </a:p>
          <a:p>
            <a:pPr algn="l" defTabSz="91440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C1EA3-CB19-4C99-B7AE-0D7CBC60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69" y="3412135"/>
            <a:ext cx="7344591" cy="2866182"/>
          </a:xfrm>
          <a:prstGeom prst="rect">
            <a:avLst/>
          </a:prstGeom>
        </p:spPr>
      </p:pic>
      <p:sp>
        <p:nvSpPr>
          <p:cNvPr id="7" name="Ellipszis buborék 21">
            <a:extLst>
              <a:ext uri="{FF2B5EF4-FFF2-40B4-BE49-F238E27FC236}">
                <a16:creationId xmlns:a16="http://schemas.microsoft.com/office/drawing/2014/main" id="{5006B723-2874-426C-8FE9-E666BB6211C0}"/>
              </a:ext>
            </a:extLst>
          </p:cNvPr>
          <p:cNvSpPr/>
          <p:nvPr/>
        </p:nvSpPr>
        <p:spPr>
          <a:xfrm>
            <a:off x="4902926" y="1593668"/>
            <a:ext cx="4154374" cy="1558835"/>
          </a:xfrm>
          <a:prstGeom prst="wedgeEllipseCallout">
            <a:avLst>
              <a:gd name="adj1" fmla="val -45161"/>
              <a:gd name="adj2" fmla="val 66549"/>
            </a:avLst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DE9A9-DC11-4C05-99E5-440197EBFD95}"/>
              </a:ext>
            </a:extLst>
          </p:cNvPr>
          <p:cNvSpPr txBox="1"/>
          <p:nvPr/>
        </p:nvSpPr>
        <p:spPr>
          <a:xfrm>
            <a:off x="5295900" y="1897324"/>
            <a:ext cx="3618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Mandarin </a:t>
            </a:r>
            <a:r>
              <a:rPr lang="en-US" dirty="0" err="1"/>
              <a:t>nyelv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független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beszélőazonosítás</a:t>
            </a:r>
            <a:r>
              <a:rPr lang="en-US" dirty="0"/>
              <a:t> </a:t>
            </a:r>
            <a:r>
              <a:rPr lang="en-US" dirty="0" err="1"/>
              <a:t>eredményei</a:t>
            </a:r>
            <a:endParaRPr lang="en-US" dirty="0"/>
          </a:p>
          <a:p>
            <a:r>
              <a:rPr lang="en-US" dirty="0"/>
              <a:t>Train50k </a:t>
            </a:r>
            <a:r>
              <a:rPr lang="en-US" dirty="0" err="1"/>
              <a:t>és</a:t>
            </a:r>
            <a:r>
              <a:rPr lang="en-US" dirty="0"/>
              <a:t> Eva200 </a:t>
            </a:r>
            <a:r>
              <a:rPr lang="en-US" dirty="0" err="1"/>
              <a:t>adathalmazokon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66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WaveNet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142875" y="800342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WaveNet</a:t>
            </a:r>
            <a:r>
              <a:rPr lang="en-US" dirty="0"/>
              <a:t>: </a:t>
            </a:r>
            <a:r>
              <a:rPr lang="en-US" dirty="0" err="1"/>
              <a:t>mély</a:t>
            </a:r>
            <a:r>
              <a:rPr lang="en-US" dirty="0"/>
              <a:t> </a:t>
            </a:r>
            <a:r>
              <a:rPr lang="en-US" dirty="0" err="1"/>
              <a:t>neurális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audio </a:t>
            </a:r>
            <a:r>
              <a:rPr lang="en-US" dirty="0" err="1"/>
              <a:t>hullámformák</a:t>
            </a:r>
            <a:r>
              <a:rPr lang="en-US" dirty="0"/>
              <a:t> </a:t>
            </a:r>
            <a:r>
              <a:rPr lang="en-US" dirty="0" err="1"/>
              <a:t>generálásához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Google DeepMind (2016)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 err="1"/>
              <a:t>Módosított</a:t>
            </a:r>
            <a:r>
              <a:rPr lang="en-US" dirty="0"/>
              <a:t> </a:t>
            </a:r>
            <a:r>
              <a:rPr lang="en-US" dirty="0" err="1"/>
              <a:t>WaveNet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endParaRPr lang="en-US" dirty="0"/>
          </a:p>
          <a:p>
            <a:pPr marL="457200" indent="-457200" algn="l" defTabSz="914400">
              <a:buFont typeface="Arial" panose="020B0604020202020204" pitchFamily="34" charset="0"/>
              <a:buChar char="•"/>
            </a:pPr>
            <a:endParaRPr lang="en-US" dirty="0"/>
          </a:p>
          <a:p>
            <a:pPr algn="l" defTabSz="914400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AAA9D-3BFA-4456-8FE9-348DBDC9E413}"/>
              </a:ext>
            </a:extLst>
          </p:cNvPr>
          <p:cNvGrpSpPr/>
          <p:nvPr/>
        </p:nvGrpSpPr>
        <p:grpSpPr>
          <a:xfrm>
            <a:off x="27577" y="3096331"/>
            <a:ext cx="5101771" cy="719549"/>
            <a:chOff x="0" y="1528575"/>
            <a:chExt cx="7731760" cy="71954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7BDBA7F-12B7-47F4-A77D-CC890BAB3E4E}"/>
                </a:ext>
              </a:extLst>
            </p:cNvPr>
            <p:cNvSpPr/>
            <p:nvPr/>
          </p:nvSpPr>
          <p:spPr>
            <a:xfrm>
              <a:off x="0" y="1528575"/>
              <a:ext cx="7731760" cy="7195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6A2C144-5BCD-4F6B-BE59-28178F3539AB}"/>
                </a:ext>
              </a:extLst>
            </p:cNvPr>
            <p:cNvSpPr txBox="1"/>
            <p:nvPr/>
          </p:nvSpPr>
          <p:spPr>
            <a:xfrm>
              <a:off x="35125" y="1563700"/>
              <a:ext cx="7661510" cy="649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kern="1200" dirty="0" err="1"/>
                <a:t>Eredmények</a:t>
              </a:r>
              <a:endParaRPr lang="hu-HU" sz="3000" kern="1200" dirty="0"/>
            </a:p>
          </p:txBody>
        </p:sp>
      </p:grp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5CF69DE6-68DF-4F2A-A865-130D953F20DE}"/>
              </a:ext>
            </a:extLst>
          </p:cNvPr>
          <p:cNvSpPr txBox="1">
            <a:spLocks/>
          </p:cNvSpPr>
          <p:nvPr/>
        </p:nvSpPr>
        <p:spPr bwMode="auto">
          <a:xfrm>
            <a:off x="142875" y="3977502"/>
            <a:ext cx="8858250" cy="10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dirty="0"/>
              <a:t>TIMIT</a:t>
            </a: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18 </a:t>
            </a:r>
            <a:r>
              <a:rPr lang="en-US" dirty="0" err="1">
                <a:solidFill>
                  <a:schemeClr val="tx1"/>
                </a:solidFill>
              </a:rPr>
              <a:t>beszélő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10 </a:t>
            </a:r>
            <a:r>
              <a:rPr lang="en-US" dirty="0" err="1">
                <a:solidFill>
                  <a:schemeClr val="tx1"/>
                </a:solidFill>
              </a:rPr>
              <a:t>minta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beszélő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tanult</a:t>
            </a:r>
            <a:endParaRPr lang="en-US" dirty="0">
              <a:solidFill>
                <a:schemeClr val="tx1"/>
              </a:solidFill>
            </a:endParaRPr>
          </a:p>
          <a:p>
            <a:pPr algn="l" defTabSz="914400"/>
            <a:endParaRPr lang="en-US" dirty="0"/>
          </a:p>
          <a:p>
            <a:pPr algn="l" defTabSz="91440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35474-6356-40D3-8E83-766FE20D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48" y="3633718"/>
            <a:ext cx="3709853" cy="2674356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00F58C-2CEC-4398-9216-DF2B298FE195}"/>
              </a:ext>
            </a:extLst>
          </p:cNvPr>
          <p:cNvSpPr/>
          <p:nvPr/>
        </p:nvSpPr>
        <p:spPr>
          <a:xfrm>
            <a:off x="7581629" y="2446918"/>
            <a:ext cx="1384663" cy="1105989"/>
          </a:xfrm>
          <a:prstGeom prst="wedgeEllipseCallout">
            <a:avLst>
              <a:gd name="adj1" fmla="val -32782"/>
              <a:gd name="adj2" fmla="val 5226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CMU Arctic</a:t>
            </a:r>
          </a:p>
        </p:txBody>
      </p:sp>
    </p:spTree>
    <p:extLst>
      <p:ext uri="{BB962C8B-B14F-4D97-AF65-F5344CB8AC3E}">
        <p14:creationId xmlns:p14="http://schemas.microsoft.com/office/powerpoint/2010/main" val="124956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8A24-2949-4325-B8C1-DDA0864D8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C7F85724-66EA-40F8-B67C-7565845CB0C2}"/>
              </a:ext>
            </a:extLst>
          </p:cNvPr>
          <p:cNvSpPr txBox="1">
            <a:spLocks/>
          </p:cNvSpPr>
          <p:nvPr/>
        </p:nvSpPr>
        <p:spPr bwMode="auto">
          <a:xfrm>
            <a:off x="0" y="2"/>
            <a:ext cx="9144000" cy="72281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hade val="51000"/>
                  <a:satMod val="13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dirty="0"/>
              <a:t>Modern </a:t>
            </a:r>
            <a:r>
              <a:rPr lang="en-US" dirty="0" err="1"/>
              <a:t>beszélőfelismerés</a:t>
            </a:r>
            <a:r>
              <a:rPr lang="en-US" dirty="0"/>
              <a:t>: </a:t>
            </a:r>
            <a:r>
              <a:rPr lang="en-US" dirty="0" err="1"/>
              <a:t>Voicemap</a:t>
            </a:r>
            <a:endParaRPr lang="hu-HU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74E159E4-B718-4CA3-940F-8B70B1E81591}"/>
              </a:ext>
            </a:extLst>
          </p:cNvPr>
          <p:cNvSpPr txBox="1">
            <a:spLocks/>
          </p:cNvSpPr>
          <p:nvPr/>
        </p:nvSpPr>
        <p:spPr bwMode="auto">
          <a:xfrm>
            <a:off x="94717" y="796259"/>
            <a:ext cx="8858250" cy="174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14400">
              <a:buFont typeface="Arial" panose="020B0604020202020204" pitchFamily="34" charset="0"/>
              <a:buChar char="•"/>
            </a:pPr>
            <a:r>
              <a:rPr lang="en-US" b="1" dirty="0" err="1"/>
              <a:t>Beszélőfelismerő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endParaRPr lang="en-US" b="1" dirty="0"/>
          </a:p>
          <a:p>
            <a:pPr marL="914400" lvl="1" indent="-457200" algn="l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előre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tanított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neurális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hálózat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sziámi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konvolúciós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" name="Csoportba foglalás 4">
            <a:extLst>
              <a:ext uri="{FF2B5EF4-FFF2-40B4-BE49-F238E27FC236}">
                <a16:creationId xmlns:a16="http://schemas.microsoft.com/office/drawing/2014/main" id="{E5DC32F1-707F-4DF8-A2E7-796B9B652117}"/>
              </a:ext>
            </a:extLst>
          </p:cNvPr>
          <p:cNvGrpSpPr/>
          <p:nvPr/>
        </p:nvGrpSpPr>
        <p:grpSpPr>
          <a:xfrm rot="5400000">
            <a:off x="3175109" y="2600035"/>
            <a:ext cx="1357338" cy="1284269"/>
            <a:chOff x="1596480" y="3757954"/>
            <a:chExt cx="1357338" cy="1284269"/>
          </a:xfrm>
        </p:grpSpPr>
        <p:sp>
          <p:nvSpPr>
            <p:cNvPr id="9" name="Téglalap 5">
              <a:extLst>
                <a:ext uri="{FF2B5EF4-FFF2-40B4-BE49-F238E27FC236}">
                  <a16:creationId xmlns:a16="http://schemas.microsoft.com/office/drawing/2014/main" id="{5CC96075-7151-4C8C-99D3-73BD317C1DD0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0" name="Csoportba foglalás 6">
              <a:extLst>
                <a:ext uri="{FF2B5EF4-FFF2-40B4-BE49-F238E27FC236}">
                  <a16:creationId xmlns:a16="http://schemas.microsoft.com/office/drawing/2014/main" id="{9DF63AE9-2E49-4F9C-BBB7-9AC0F1749DE9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11" name="Téglalap 7">
                <a:extLst>
                  <a:ext uri="{FF2B5EF4-FFF2-40B4-BE49-F238E27FC236}">
                    <a16:creationId xmlns:a16="http://schemas.microsoft.com/office/drawing/2014/main" id="{377E44A7-1254-4324-99C6-CEFE9C1A0233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Téglalap 8">
                <a:extLst>
                  <a:ext uri="{FF2B5EF4-FFF2-40B4-BE49-F238E27FC236}">
                    <a16:creationId xmlns:a16="http://schemas.microsoft.com/office/drawing/2014/main" id="{097CCBFD-486C-4B5B-ADDC-934B0BAD7EE1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églalap 9">
                <a:extLst>
                  <a:ext uri="{FF2B5EF4-FFF2-40B4-BE49-F238E27FC236}">
                    <a16:creationId xmlns:a16="http://schemas.microsoft.com/office/drawing/2014/main" id="{91BD8F45-4837-4BFF-AD65-940EAAB25F23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4" name="Csoportba foglalás 10">
                <a:extLst>
                  <a:ext uri="{FF2B5EF4-FFF2-40B4-BE49-F238E27FC236}">
                    <a16:creationId xmlns:a16="http://schemas.microsoft.com/office/drawing/2014/main" id="{7C695128-C792-4087-B9AB-5670C9EB315D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25" name="Egyenes összekötő nyíllal 21">
                  <a:extLst>
                    <a:ext uri="{FF2B5EF4-FFF2-40B4-BE49-F238E27FC236}">
                      <a16:creationId xmlns:a16="http://schemas.microsoft.com/office/drawing/2014/main" id="{9F61DC36-ACCF-4260-9A95-E69A0B8C5CF6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Egyenes összekötő nyíllal 22">
                  <a:extLst>
                    <a:ext uri="{FF2B5EF4-FFF2-40B4-BE49-F238E27FC236}">
                      <a16:creationId xmlns:a16="http://schemas.microsoft.com/office/drawing/2014/main" id="{B4587363-6337-414A-B25B-B3B1743F9471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gyenes összekötő nyíllal 23">
                  <a:extLst>
                    <a:ext uri="{FF2B5EF4-FFF2-40B4-BE49-F238E27FC236}">
                      <a16:creationId xmlns:a16="http://schemas.microsoft.com/office/drawing/2014/main" id="{2E2EB9CA-DEE7-4D3F-A765-685AAD1F2013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gyenes összekötő nyíllal 24">
                  <a:extLst>
                    <a:ext uri="{FF2B5EF4-FFF2-40B4-BE49-F238E27FC236}">
                      <a16:creationId xmlns:a16="http://schemas.microsoft.com/office/drawing/2014/main" id="{9FC1063E-5F51-40B8-B8EA-17D010622418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gyenes összekötő nyíllal 25">
                  <a:extLst>
                    <a:ext uri="{FF2B5EF4-FFF2-40B4-BE49-F238E27FC236}">
                      <a16:creationId xmlns:a16="http://schemas.microsoft.com/office/drawing/2014/main" id="{F8878427-962B-4011-A631-359A3D008599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gyenes összekötő nyíllal 26">
                  <a:extLst>
                    <a:ext uri="{FF2B5EF4-FFF2-40B4-BE49-F238E27FC236}">
                      <a16:creationId xmlns:a16="http://schemas.microsoft.com/office/drawing/2014/main" id="{8E7F1989-56F1-4E57-B035-281CBD0D8AF0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gyenes összekötő nyíllal 27">
                  <a:extLst>
                    <a:ext uri="{FF2B5EF4-FFF2-40B4-BE49-F238E27FC236}">
                      <a16:creationId xmlns:a16="http://schemas.microsoft.com/office/drawing/2014/main" id="{BDACA90B-2680-40FD-A1F9-E80B69B3DA4C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gyenes összekötő nyíllal 28">
                  <a:extLst>
                    <a:ext uri="{FF2B5EF4-FFF2-40B4-BE49-F238E27FC236}">
                      <a16:creationId xmlns:a16="http://schemas.microsoft.com/office/drawing/2014/main" id="{6D027559-CBF7-4D6A-BE54-C5477618E1E4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gyenes összekötő nyíllal 29">
                  <a:extLst>
                    <a:ext uri="{FF2B5EF4-FFF2-40B4-BE49-F238E27FC236}">
                      <a16:creationId xmlns:a16="http://schemas.microsoft.com/office/drawing/2014/main" id="{11EAF446-B6FE-4928-AC1D-44941AF3B90D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Csoportba foglalás 11">
                <a:extLst>
                  <a:ext uri="{FF2B5EF4-FFF2-40B4-BE49-F238E27FC236}">
                    <a16:creationId xmlns:a16="http://schemas.microsoft.com/office/drawing/2014/main" id="{2F618809-6B85-4104-93E1-DF663D2F1084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16" name="Egyenes összekötő nyíllal 12">
                  <a:extLst>
                    <a:ext uri="{FF2B5EF4-FFF2-40B4-BE49-F238E27FC236}">
                      <a16:creationId xmlns:a16="http://schemas.microsoft.com/office/drawing/2014/main" id="{2327970B-DBC0-4913-A80B-F3348700E720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gyenes összekötő nyíllal 13">
                  <a:extLst>
                    <a:ext uri="{FF2B5EF4-FFF2-40B4-BE49-F238E27FC236}">
                      <a16:creationId xmlns:a16="http://schemas.microsoft.com/office/drawing/2014/main" id="{608D94F6-760B-44CE-95BA-5BF641B6DC73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gyenes összekötő nyíllal 14">
                  <a:extLst>
                    <a:ext uri="{FF2B5EF4-FFF2-40B4-BE49-F238E27FC236}">
                      <a16:creationId xmlns:a16="http://schemas.microsoft.com/office/drawing/2014/main" id="{23BE5123-B49B-4C31-9988-B45B75B1F341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Egyenes összekötő nyíllal 15">
                  <a:extLst>
                    <a:ext uri="{FF2B5EF4-FFF2-40B4-BE49-F238E27FC236}">
                      <a16:creationId xmlns:a16="http://schemas.microsoft.com/office/drawing/2014/main" id="{8E937406-DCAD-452B-8440-E08E04BED6CE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Egyenes összekötő nyíllal 16">
                  <a:extLst>
                    <a:ext uri="{FF2B5EF4-FFF2-40B4-BE49-F238E27FC236}">
                      <a16:creationId xmlns:a16="http://schemas.microsoft.com/office/drawing/2014/main" id="{CEB0E9A9-4920-44CB-A8D8-6DDA53F45D2E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Egyenes összekötő nyíllal 17">
                  <a:extLst>
                    <a:ext uri="{FF2B5EF4-FFF2-40B4-BE49-F238E27FC236}">
                      <a16:creationId xmlns:a16="http://schemas.microsoft.com/office/drawing/2014/main" id="{F4553282-CABD-4F42-B5C5-AC37596294E2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gyenes összekötő nyíllal 18">
                  <a:extLst>
                    <a:ext uri="{FF2B5EF4-FFF2-40B4-BE49-F238E27FC236}">
                      <a16:creationId xmlns:a16="http://schemas.microsoft.com/office/drawing/2014/main" id="{061FE986-6243-4B06-AD18-EC110EF01D5E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gyenes összekötő nyíllal 19">
                  <a:extLst>
                    <a:ext uri="{FF2B5EF4-FFF2-40B4-BE49-F238E27FC236}">
                      <a16:creationId xmlns:a16="http://schemas.microsoft.com/office/drawing/2014/main" id="{DF0A28C3-3054-4EEE-BE24-BA7D77EE3B15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gyenes összekötő nyíllal 20">
                  <a:extLst>
                    <a:ext uri="{FF2B5EF4-FFF2-40B4-BE49-F238E27FC236}">
                      <a16:creationId xmlns:a16="http://schemas.microsoft.com/office/drawing/2014/main" id="{44F11139-32DD-4ED4-9B3A-A4554E800051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5" name="Kép 31">
            <a:extLst>
              <a:ext uri="{FF2B5EF4-FFF2-40B4-BE49-F238E27FC236}">
                <a16:creationId xmlns:a16="http://schemas.microsoft.com/office/drawing/2014/main" id="{83DD5216-0E15-4814-BB22-A86CC7B9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70" y="2741532"/>
            <a:ext cx="742950" cy="838200"/>
          </a:xfrm>
          <a:prstGeom prst="rect">
            <a:avLst/>
          </a:prstGeom>
        </p:spPr>
      </p:pic>
      <p:pic>
        <p:nvPicPr>
          <p:cNvPr id="36" name="Kép 32">
            <a:extLst>
              <a:ext uri="{FF2B5EF4-FFF2-40B4-BE49-F238E27FC236}">
                <a16:creationId xmlns:a16="http://schemas.microsoft.com/office/drawing/2014/main" id="{07D0FB23-F71E-4EF4-976F-9F93348F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46" y="5028222"/>
            <a:ext cx="781050" cy="895350"/>
          </a:xfrm>
          <a:prstGeom prst="rect">
            <a:avLst/>
          </a:prstGeom>
        </p:spPr>
      </p:pic>
      <p:sp>
        <p:nvSpPr>
          <p:cNvPr id="37" name="Téglalap 40">
            <a:extLst>
              <a:ext uri="{FF2B5EF4-FFF2-40B4-BE49-F238E27FC236}">
                <a16:creationId xmlns:a16="http://schemas.microsoft.com/office/drawing/2014/main" id="{0E298710-B9AF-45F5-8CAF-0DDA134E6B25}"/>
              </a:ext>
            </a:extLst>
          </p:cNvPr>
          <p:cNvSpPr/>
          <p:nvPr/>
        </p:nvSpPr>
        <p:spPr>
          <a:xfrm rot="16200000">
            <a:off x="4862414" y="3139056"/>
            <a:ext cx="1402512" cy="206226"/>
          </a:xfrm>
          <a:prstGeom prst="rect">
            <a:avLst/>
          </a:prstGeom>
          <a:solidFill>
            <a:srgbClr val="FF6600"/>
          </a:solidFill>
          <a:ln w="38100">
            <a:solidFill>
              <a:srgbClr val="B047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38" name="Téglalap 42">
            <a:extLst>
              <a:ext uri="{FF2B5EF4-FFF2-40B4-BE49-F238E27FC236}">
                <a16:creationId xmlns:a16="http://schemas.microsoft.com/office/drawing/2014/main" id="{EE5DF3A1-24F9-4A10-81AF-8E2D5F1C0EB9}"/>
              </a:ext>
            </a:extLst>
          </p:cNvPr>
          <p:cNvSpPr/>
          <p:nvPr/>
        </p:nvSpPr>
        <p:spPr>
          <a:xfrm rot="16200000">
            <a:off x="4865192" y="5318326"/>
            <a:ext cx="1402512" cy="200670"/>
          </a:xfrm>
          <a:prstGeom prst="rect">
            <a:avLst/>
          </a:prstGeom>
          <a:solidFill>
            <a:srgbClr val="FF6600"/>
          </a:solidFill>
          <a:ln w="38100">
            <a:solidFill>
              <a:srgbClr val="B047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39" name="Egyenes összekötő nyíllal 43">
            <a:extLst>
              <a:ext uri="{FF2B5EF4-FFF2-40B4-BE49-F238E27FC236}">
                <a16:creationId xmlns:a16="http://schemas.microsoft.com/office/drawing/2014/main" id="{DC8B40A4-D5DE-4DD7-99E4-86951A04F6DB}"/>
              </a:ext>
            </a:extLst>
          </p:cNvPr>
          <p:cNvCxnSpPr>
            <a:cxnSpLocks/>
          </p:cNvCxnSpPr>
          <p:nvPr/>
        </p:nvCxnSpPr>
        <p:spPr>
          <a:xfrm>
            <a:off x="4659833" y="3306333"/>
            <a:ext cx="532484" cy="950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5">
            <a:extLst>
              <a:ext uri="{FF2B5EF4-FFF2-40B4-BE49-F238E27FC236}">
                <a16:creationId xmlns:a16="http://schemas.microsoft.com/office/drawing/2014/main" id="{5C5B822A-AE7C-4989-AC92-30E10ED6F4D1}"/>
              </a:ext>
            </a:extLst>
          </p:cNvPr>
          <p:cNvCxnSpPr>
            <a:cxnSpLocks/>
          </p:cNvCxnSpPr>
          <p:nvPr/>
        </p:nvCxnSpPr>
        <p:spPr>
          <a:xfrm flipV="1">
            <a:off x="4688082" y="5451587"/>
            <a:ext cx="542124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églalap 48">
            <a:extLst>
              <a:ext uri="{FF2B5EF4-FFF2-40B4-BE49-F238E27FC236}">
                <a16:creationId xmlns:a16="http://schemas.microsoft.com/office/drawing/2014/main" id="{AA25A1EA-B25C-4702-B10F-01A44749F9AA}"/>
              </a:ext>
            </a:extLst>
          </p:cNvPr>
          <p:cNvSpPr/>
          <p:nvPr/>
        </p:nvSpPr>
        <p:spPr>
          <a:xfrm rot="16200000">
            <a:off x="6044300" y="4152814"/>
            <a:ext cx="1402512" cy="357504"/>
          </a:xfrm>
          <a:prstGeom prst="rect">
            <a:avLst/>
          </a:prstGeom>
          <a:solidFill>
            <a:srgbClr val="008A3E"/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42" name="Egyenes összekötő nyíllal 49">
            <a:extLst>
              <a:ext uri="{FF2B5EF4-FFF2-40B4-BE49-F238E27FC236}">
                <a16:creationId xmlns:a16="http://schemas.microsoft.com/office/drawing/2014/main" id="{297BA8A9-E818-4639-B90A-26E3B15673DC}"/>
              </a:ext>
            </a:extLst>
          </p:cNvPr>
          <p:cNvCxnSpPr/>
          <p:nvPr/>
        </p:nvCxnSpPr>
        <p:spPr>
          <a:xfrm>
            <a:off x="5832510" y="3242169"/>
            <a:ext cx="599025" cy="108939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52">
            <a:extLst>
              <a:ext uri="{FF2B5EF4-FFF2-40B4-BE49-F238E27FC236}">
                <a16:creationId xmlns:a16="http://schemas.microsoft.com/office/drawing/2014/main" id="{D0394E64-DFC5-4902-B8E8-B0344D8A3DE7}"/>
              </a:ext>
            </a:extLst>
          </p:cNvPr>
          <p:cNvCxnSpPr/>
          <p:nvPr/>
        </p:nvCxnSpPr>
        <p:spPr>
          <a:xfrm flipV="1">
            <a:off x="5817281" y="4417456"/>
            <a:ext cx="614254" cy="113776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55">
            <a:extLst>
              <a:ext uri="{FF2B5EF4-FFF2-40B4-BE49-F238E27FC236}">
                <a16:creationId xmlns:a16="http://schemas.microsoft.com/office/drawing/2014/main" id="{ACBBF898-1F8D-4368-853D-EB0DE81D8026}"/>
              </a:ext>
            </a:extLst>
          </p:cNvPr>
          <p:cNvCxnSpPr/>
          <p:nvPr/>
        </p:nvCxnSpPr>
        <p:spPr>
          <a:xfrm>
            <a:off x="7059577" y="4369333"/>
            <a:ext cx="1268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59">
            <a:extLst>
              <a:ext uri="{FF2B5EF4-FFF2-40B4-BE49-F238E27FC236}">
                <a16:creationId xmlns:a16="http://schemas.microsoft.com/office/drawing/2014/main" id="{E622CE4F-5F6D-419D-A7AB-61B44ACBF54E}"/>
              </a:ext>
            </a:extLst>
          </p:cNvPr>
          <p:cNvSpPr txBox="1"/>
          <p:nvPr/>
        </p:nvSpPr>
        <p:spPr>
          <a:xfrm>
            <a:off x="3259259" y="4049997"/>
            <a:ext cx="1281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konvolúciós</a:t>
            </a:r>
            <a:endParaRPr lang="hu-HU" dirty="0"/>
          </a:p>
          <a:p>
            <a:r>
              <a:rPr lang="hu-HU" dirty="0"/>
              <a:t> hálózat</a:t>
            </a:r>
          </a:p>
        </p:txBody>
      </p:sp>
      <p:sp>
        <p:nvSpPr>
          <p:cNvPr id="46" name="Szövegdoboz 61">
            <a:extLst>
              <a:ext uri="{FF2B5EF4-FFF2-40B4-BE49-F238E27FC236}">
                <a16:creationId xmlns:a16="http://schemas.microsoft.com/office/drawing/2014/main" id="{65D37287-4407-4FC4-A696-1C20EA203033}"/>
              </a:ext>
            </a:extLst>
          </p:cNvPr>
          <p:cNvSpPr txBox="1"/>
          <p:nvPr/>
        </p:nvSpPr>
        <p:spPr>
          <a:xfrm>
            <a:off x="5737351" y="2538702"/>
            <a:ext cx="21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</a:t>
            </a:r>
            <a:r>
              <a:rPr lang="en-US" dirty="0" err="1"/>
              <a:t>hangminta</a:t>
            </a:r>
            <a:r>
              <a:rPr lang="hu-HU" dirty="0"/>
              <a:t> kódolva</a:t>
            </a:r>
          </a:p>
        </p:txBody>
      </p:sp>
      <p:sp>
        <p:nvSpPr>
          <p:cNvPr id="47" name="Szövegdoboz 62">
            <a:extLst>
              <a:ext uri="{FF2B5EF4-FFF2-40B4-BE49-F238E27FC236}">
                <a16:creationId xmlns:a16="http://schemas.microsoft.com/office/drawing/2014/main" id="{FB88C778-000D-411C-89CC-355A65C646DB}"/>
              </a:ext>
            </a:extLst>
          </p:cNvPr>
          <p:cNvSpPr txBox="1"/>
          <p:nvPr/>
        </p:nvSpPr>
        <p:spPr>
          <a:xfrm>
            <a:off x="5802285" y="5755096"/>
            <a:ext cx="21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</a:t>
            </a:r>
            <a:r>
              <a:rPr lang="en-US" dirty="0" err="1"/>
              <a:t>hangminta</a:t>
            </a:r>
            <a:r>
              <a:rPr lang="hu-HU" dirty="0"/>
              <a:t> kódolva</a:t>
            </a:r>
          </a:p>
        </p:txBody>
      </p:sp>
      <p:sp>
        <p:nvSpPr>
          <p:cNvPr id="48" name="Szövegdoboz 63">
            <a:extLst>
              <a:ext uri="{FF2B5EF4-FFF2-40B4-BE49-F238E27FC236}">
                <a16:creationId xmlns:a16="http://schemas.microsoft.com/office/drawing/2014/main" id="{C8E90984-3DDE-4539-B06A-EE7D9FE6B585}"/>
              </a:ext>
            </a:extLst>
          </p:cNvPr>
          <p:cNvSpPr txBox="1"/>
          <p:nvPr/>
        </p:nvSpPr>
        <p:spPr>
          <a:xfrm>
            <a:off x="6964948" y="3688095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Hasonlósági </a:t>
            </a:r>
          </a:p>
          <a:p>
            <a:r>
              <a:rPr lang="hu-HU" dirty="0"/>
              <a:t>pontszám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65">
                <a:extLst>
                  <a:ext uri="{FF2B5EF4-FFF2-40B4-BE49-F238E27FC236}">
                    <a16:creationId xmlns:a16="http://schemas.microsoft.com/office/drawing/2014/main" id="{97EB13FC-E9B8-4501-A426-93C09BA80F32}"/>
                  </a:ext>
                </a:extLst>
              </p:cNvPr>
              <p:cNvSpPr txBox="1"/>
              <p:nvPr/>
            </p:nvSpPr>
            <p:spPr>
              <a:xfrm>
                <a:off x="6502053" y="4146899"/>
                <a:ext cx="486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Szövegdoboz 65">
                <a:extLst>
                  <a:ext uri="{FF2B5EF4-FFF2-40B4-BE49-F238E27FC236}">
                    <a16:creationId xmlns:a16="http://schemas.microsoft.com/office/drawing/2014/main" id="{97EB13FC-E9B8-4501-A426-93C09BA80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3" y="4146899"/>
                <a:ext cx="486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zövegdoboz 72">
            <a:extLst>
              <a:ext uri="{FF2B5EF4-FFF2-40B4-BE49-F238E27FC236}">
                <a16:creationId xmlns:a16="http://schemas.microsoft.com/office/drawing/2014/main" id="{752F902B-7317-4C98-8B5E-103D5A1D6D12}"/>
              </a:ext>
            </a:extLst>
          </p:cNvPr>
          <p:cNvSpPr txBox="1"/>
          <p:nvPr/>
        </p:nvSpPr>
        <p:spPr>
          <a:xfrm>
            <a:off x="1396021" y="3579732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 </a:t>
            </a:r>
            <a:r>
              <a:rPr lang="en-US" dirty="0" err="1"/>
              <a:t>hangminta</a:t>
            </a:r>
            <a:endParaRPr lang="hu-HU" dirty="0"/>
          </a:p>
        </p:txBody>
      </p:sp>
      <p:sp>
        <p:nvSpPr>
          <p:cNvPr id="51" name="Szövegdoboz 73">
            <a:extLst>
              <a:ext uri="{FF2B5EF4-FFF2-40B4-BE49-F238E27FC236}">
                <a16:creationId xmlns:a16="http://schemas.microsoft.com/office/drawing/2014/main" id="{1726EF09-F5B6-497F-BFEB-70E7A8A9EBC0}"/>
              </a:ext>
            </a:extLst>
          </p:cNvPr>
          <p:cNvSpPr txBox="1"/>
          <p:nvPr/>
        </p:nvSpPr>
        <p:spPr>
          <a:xfrm>
            <a:off x="1446588" y="5878462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</a:t>
            </a:r>
            <a:r>
              <a:rPr lang="en-US" dirty="0" err="1"/>
              <a:t>hangminta</a:t>
            </a:r>
            <a:endParaRPr lang="hu-HU" dirty="0"/>
          </a:p>
        </p:txBody>
      </p:sp>
      <p:grpSp>
        <p:nvGrpSpPr>
          <p:cNvPr id="52" name="Csoportba foglalás 4">
            <a:extLst>
              <a:ext uri="{FF2B5EF4-FFF2-40B4-BE49-F238E27FC236}">
                <a16:creationId xmlns:a16="http://schemas.microsoft.com/office/drawing/2014/main" id="{22C5934D-BD64-41E7-B573-CDC55958854C}"/>
              </a:ext>
            </a:extLst>
          </p:cNvPr>
          <p:cNvGrpSpPr/>
          <p:nvPr/>
        </p:nvGrpSpPr>
        <p:grpSpPr>
          <a:xfrm rot="5400000">
            <a:off x="3175108" y="4776526"/>
            <a:ext cx="1357338" cy="1284269"/>
            <a:chOff x="1596480" y="3757954"/>
            <a:chExt cx="1357338" cy="1284269"/>
          </a:xfrm>
        </p:grpSpPr>
        <p:sp>
          <p:nvSpPr>
            <p:cNvPr id="53" name="Téglalap 5">
              <a:extLst>
                <a:ext uri="{FF2B5EF4-FFF2-40B4-BE49-F238E27FC236}">
                  <a16:creationId xmlns:a16="http://schemas.microsoft.com/office/drawing/2014/main" id="{E8A70710-AE0B-459D-87FB-A8FD2C813C2D}"/>
                </a:ext>
              </a:extLst>
            </p:cNvPr>
            <p:cNvSpPr/>
            <p:nvPr/>
          </p:nvSpPr>
          <p:spPr>
            <a:xfrm>
              <a:off x="1596480" y="3757954"/>
              <a:ext cx="1357338" cy="1284269"/>
            </a:xfrm>
            <a:prstGeom prst="rect">
              <a:avLst/>
            </a:prstGeom>
            <a:solidFill>
              <a:srgbClr val="0070C0">
                <a:alpha val="34000"/>
              </a:srgbClr>
            </a:solidFill>
            <a:ln w="38100">
              <a:solidFill>
                <a:schemeClr val="accent4">
                  <a:lumMod val="90000"/>
                  <a:lumOff val="1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54" name="Csoportba foglalás 6">
              <a:extLst>
                <a:ext uri="{FF2B5EF4-FFF2-40B4-BE49-F238E27FC236}">
                  <a16:creationId xmlns:a16="http://schemas.microsoft.com/office/drawing/2014/main" id="{CAF8D3D5-053D-4195-8F60-85757E90B756}"/>
                </a:ext>
              </a:extLst>
            </p:cNvPr>
            <p:cNvGrpSpPr/>
            <p:nvPr/>
          </p:nvGrpSpPr>
          <p:grpSpPr>
            <a:xfrm>
              <a:off x="1721487" y="3914787"/>
              <a:ext cx="1107323" cy="970602"/>
              <a:chOff x="3259401" y="4546648"/>
              <a:chExt cx="1107323" cy="970602"/>
            </a:xfrm>
          </p:grpSpPr>
          <p:sp>
            <p:nvSpPr>
              <p:cNvPr id="55" name="Téglalap 7">
                <a:extLst>
                  <a:ext uri="{FF2B5EF4-FFF2-40B4-BE49-F238E27FC236}">
                    <a16:creationId xmlns:a16="http://schemas.microsoft.com/office/drawing/2014/main" id="{D3901589-6E2E-4995-B818-C1CC9DD29288}"/>
                  </a:ext>
                </a:extLst>
              </p:cNvPr>
              <p:cNvSpPr/>
              <p:nvPr/>
            </p:nvSpPr>
            <p:spPr>
              <a:xfrm>
                <a:off x="3259401" y="4546648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6" name="Téglalap 8">
                <a:extLst>
                  <a:ext uri="{FF2B5EF4-FFF2-40B4-BE49-F238E27FC236}">
                    <a16:creationId xmlns:a16="http://schemas.microsoft.com/office/drawing/2014/main" id="{F0B63C63-892D-49ED-9F7C-C255D1B7E6CF}"/>
                  </a:ext>
                </a:extLst>
              </p:cNvPr>
              <p:cNvSpPr/>
              <p:nvPr/>
            </p:nvSpPr>
            <p:spPr>
              <a:xfrm>
                <a:off x="3267010" y="5399096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Téglalap 9">
                <a:extLst>
                  <a:ext uri="{FF2B5EF4-FFF2-40B4-BE49-F238E27FC236}">
                    <a16:creationId xmlns:a16="http://schemas.microsoft.com/office/drawing/2014/main" id="{830A1851-5079-4277-835C-2C2D20222F4B}"/>
                  </a:ext>
                </a:extLst>
              </p:cNvPr>
              <p:cNvSpPr/>
              <p:nvPr/>
            </p:nvSpPr>
            <p:spPr>
              <a:xfrm>
                <a:off x="3267010" y="4985555"/>
                <a:ext cx="1099714" cy="118154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accent4">
                    <a:lumMod val="90000"/>
                    <a:lumOff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hu-HU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58" name="Csoportba foglalás 10">
                <a:extLst>
                  <a:ext uri="{FF2B5EF4-FFF2-40B4-BE49-F238E27FC236}">
                    <a16:creationId xmlns:a16="http://schemas.microsoft.com/office/drawing/2014/main" id="{0975CEED-6FFF-4EF5-B5B8-91FCFB1EEE3E}"/>
                  </a:ext>
                </a:extLst>
              </p:cNvPr>
              <p:cNvGrpSpPr/>
              <p:nvPr/>
            </p:nvGrpSpPr>
            <p:grpSpPr>
              <a:xfrm>
                <a:off x="3407601" y="5103709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69" name="Egyenes összekötő nyíllal 21">
                  <a:extLst>
                    <a:ext uri="{FF2B5EF4-FFF2-40B4-BE49-F238E27FC236}">
                      <a16:creationId xmlns:a16="http://schemas.microsoft.com/office/drawing/2014/main" id="{351589EA-1644-48F1-BADA-3511D156C82A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Egyenes összekötő nyíllal 22">
                  <a:extLst>
                    <a:ext uri="{FF2B5EF4-FFF2-40B4-BE49-F238E27FC236}">
                      <a16:creationId xmlns:a16="http://schemas.microsoft.com/office/drawing/2014/main" id="{FAEFE6FA-D7E6-47B2-A00C-B0B1DB67EA4A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Egyenes összekötő nyíllal 23">
                  <a:extLst>
                    <a:ext uri="{FF2B5EF4-FFF2-40B4-BE49-F238E27FC236}">
                      <a16:creationId xmlns:a16="http://schemas.microsoft.com/office/drawing/2014/main" id="{A4DECA85-C0E7-4F69-B461-6FA1636777CD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Egyenes összekötő nyíllal 24">
                  <a:extLst>
                    <a:ext uri="{FF2B5EF4-FFF2-40B4-BE49-F238E27FC236}">
                      <a16:creationId xmlns:a16="http://schemas.microsoft.com/office/drawing/2014/main" id="{728F8CED-D253-4353-A015-A3C7C0152788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gyenes összekötő nyíllal 25">
                  <a:extLst>
                    <a:ext uri="{FF2B5EF4-FFF2-40B4-BE49-F238E27FC236}">
                      <a16:creationId xmlns:a16="http://schemas.microsoft.com/office/drawing/2014/main" id="{99D13949-75C9-4181-9FF2-388EFEF8678C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gyenes összekötő nyíllal 26">
                  <a:extLst>
                    <a:ext uri="{FF2B5EF4-FFF2-40B4-BE49-F238E27FC236}">
                      <a16:creationId xmlns:a16="http://schemas.microsoft.com/office/drawing/2014/main" id="{FAD1BC01-A199-4A0E-B20C-3BB8936CED3B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Egyenes összekötő nyíllal 27">
                  <a:extLst>
                    <a:ext uri="{FF2B5EF4-FFF2-40B4-BE49-F238E27FC236}">
                      <a16:creationId xmlns:a16="http://schemas.microsoft.com/office/drawing/2014/main" id="{5D3E8087-8EE0-47E3-AE18-9A402DB780EC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Egyenes összekötő nyíllal 28">
                  <a:extLst>
                    <a:ext uri="{FF2B5EF4-FFF2-40B4-BE49-F238E27FC236}">
                      <a16:creationId xmlns:a16="http://schemas.microsoft.com/office/drawing/2014/main" id="{E38345CD-BF09-4057-A92A-13BCFEA76588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Egyenes összekötő nyíllal 29">
                  <a:extLst>
                    <a:ext uri="{FF2B5EF4-FFF2-40B4-BE49-F238E27FC236}">
                      <a16:creationId xmlns:a16="http://schemas.microsoft.com/office/drawing/2014/main" id="{1BACC7BB-4439-42D8-8F21-13AE9F1F8BF7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Csoportba foglalás 11">
                <a:extLst>
                  <a:ext uri="{FF2B5EF4-FFF2-40B4-BE49-F238E27FC236}">
                    <a16:creationId xmlns:a16="http://schemas.microsoft.com/office/drawing/2014/main" id="{EA2A62A9-8668-4C1B-B1FA-29280E811CC9}"/>
                  </a:ext>
                </a:extLst>
              </p:cNvPr>
              <p:cNvGrpSpPr/>
              <p:nvPr/>
            </p:nvGrpSpPr>
            <p:grpSpPr>
              <a:xfrm>
                <a:off x="3399992" y="4679894"/>
                <a:ext cx="833750" cy="293134"/>
                <a:chOff x="1795665" y="4856464"/>
                <a:chExt cx="833750" cy="293134"/>
              </a:xfrm>
            </p:grpSpPr>
            <p:cxnSp>
              <p:nvCxnSpPr>
                <p:cNvPr id="60" name="Egyenes összekötő nyíllal 12">
                  <a:extLst>
                    <a:ext uri="{FF2B5EF4-FFF2-40B4-BE49-F238E27FC236}">
                      <a16:creationId xmlns:a16="http://schemas.microsoft.com/office/drawing/2014/main" id="{86A53226-5006-4BDA-BA7C-D692C459821F}"/>
                    </a:ext>
                  </a:extLst>
                </p:cNvPr>
                <p:cNvCxnSpPr/>
                <p:nvPr/>
              </p:nvCxnSpPr>
              <p:spPr>
                <a:xfrm>
                  <a:off x="179566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gyenes összekötő nyíllal 13">
                  <a:extLst>
                    <a:ext uri="{FF2B5EF4-FFF2-40B4-BE49-F238E27FC236}">
                      <a16:creationId xmlns:a16="http://schemas.microsoft.com/office/drawing/2014/main" id="{0F05671F-4946-41E1-BE84-6316E3E25543}"/>
                    </a:ext>
                  </a:extLst>
                </p:cNvPr>
                <p:cNvCxnSpPr/>
                <p:nvPr/>
              </p:nvCxnSpPr>
              <p:spPr>
                <a:xfrm flipH="1">
                  <a:off x="1795665" y="4856464"/>
                  <a:ext cx="818533" cy="29313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gyenes összekötő nyíllal 14">
                  <a:extLst>
                    <a:ext uri="{FF2B5EF4-FFF2-40B4-BE49-F238E27FC236}">
                      <a16:creationId xmlns:a16="http://schemas.microsoft.com/office/drawing/2014/main" id="{5770DDB4-8A70-4CD1-898B-B545D53DA917}"/>
                    </a:ext>
                  </a:extLst>
                </p:cNvPr>
                <p:cNvCxnSpPr/>
                <p:nvPr/>
              </p:nvCxnSpPr>
              <p:spPr>
                <a:xfrm flipH="1" flipV="1">
                  <a:off x="1795665" y="4856464"/>
                  <a:ext cx="818533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gyenes összekötő nyíllal 15">
                  <a:extLst>
                    <a:ext uri="{FF2B5EF4-FFF2-40B4-BE49-F238E27FC236}">
                      <a16:creationId xmlns:a16="http://schemas.microsoft.com/office/drawing/2014/main" id="{6223C2C1-F2C8-4385-AD89-36F958909937}"/>
                    </a:ext>
                  </a:extLst>
                </p:cNvPr>
                <p:cNvCxnSpPr/>
                <p:nvPr/>
              </p:nvCxnSpPr>
              <p:spPr>
                <a:xfrm>
                  <a:off x="2234053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gyenes összekötő nyíllal 16">
                  <a:extLst>
                    <a:ext uri="{FF2B5EF4-FFF2-40B4-BE49-F238E27FC236}">
                      <a16:creationId xmlns:a16="http://schemas.microsoft.com/office/drawing/2014/main" id="{7E4C4114-5A61-4B7F-80CE-D52B6D7F17DD}"/>
                    </a:ext>
                  </a:extLst>
                </p:cNvPr>
                <p:cNvCxnSpPr/>
                <p:nvPr/>
              </p:nvCxnSpPr>
              <p:spPr>
                <a:xfrm>
                  <a:off x="1810884" y="4863847"/>
                  <a:ext cx="407951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gyenes összekötő nyíllal 17">
                  <a:extLst>
                    <a:ext uri="{FF2B5EF4-FFF2-40B4-BE49-F238E27FC236}">
                      <a16:creationId xmlns:a16="http://schemas.microsoft.com/office/drawing/2014/main" id="{926BC1B1-7CE4-4226-802A-09F47E1ACFC1}"/>
                    </a:ext>
                  </a:extLst>
                </p:cNvPr>
                <p:cNvCxnSpPr/>
                <p:nvPr/>
              </p:nvCxnSpPr>
              <p:spPr>
                <a:xfrm flipH="1">
                  <a:off x="2221466" y="4879264"/>
                  <a:ext cx="407949" cy="2629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gyenes összekötő nyíllal 18">
                  <a:extLst>
                    <a:ext uri="{FF2B5EF4-FFF2-40B4-BE49-F238E27FC236}">
                      <a16:creationId xmlns:a16="http://schemas.microsoft.com/office/drawing/2014/main" id="{13E3DB9B-94E9-4AA6-8D1E-D1BFECA5020F}"/>
                    </a:ext>
                  </a:extLst>
                </p:cNvPr>
                <p:cNvCxnSpPr/>
                <p:nvPr/>
              </p:nvCxnSpPr>
              <p:spPr>
                <a:xfrm flipH="1">
                  <a:off x="1818297" y="4871881"/>
                  <a:ext cx="398818" cy="27579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gyenes összekötő nyíllal 19">
                  <a:extLst>
                    <a:ext uri="{FF2B5EF4-FFF2-40B4-BE49-F238E27FC236}">
                      <a16:creationId xmlns:a16="http://schemas.microsoft.com/office/drawing/2014/main" id="{35A8A355-795F-4F07-BA96-7F2FBA073DCC}"/>
                    </a:ext>
                  </a:extLst>
                </p:cNvPr>
                <p:cNvCxnSpPr/>
                <p:nvPr/>
              </p:nvCxnSpPr>
              <p:spPr>
                <a:xfrm>
                  <a:off x="2622156" y="4856464"/>
                  <a:ext cx="0" cy="28575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gyenes összekötő nyíllal 20">
                  <a:extLst>
                    <a:ext uri="{FF2B5EF4-FFF2-40B4-BE49-F238E27FC236}">
                      <a16:creationId xmlns:a16="http://schemas.microsoft.com/office/drawing/2014/main" id="{327F056B-84EA-45B4-8A2F-3C3DC82D612D}"/>
                    </a:ext>
                  </a:extLst>
                </p:cNvPr>
                <p:cNvCxnSpPr/>
                <p:nvPr/>
              </p:nvCxnSpPr>
              <p:spPr>
                <a:xfrm flipH="1" flipV="1">
                  <a:off x="2220922" y="4856464"/>
                  <a:ext cx="400691" cy="27098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8" name="Egyenes összekötő nyíllal 43">
            <a:extLst>
              <a:ext uri="{FF2B5EF4-FFF2-40B4-BE49-F238E27FC236}">
                <a16:creationId xmlns:a16="http://schemas.microsoft.com/office/drawing/2014/main" id="{0A350AD9-1C3D-40E7-85C3-D1830589B33E}"/>
              </a:ext>
            </a:extLst>
          </p:cNvPr>
          <p:cNvCxnSpPr>
            <a:cxnSpLocks/>
          </p:cNvCxnSpPr>
          <p:nvPr/>
        </p:nvCxnSpPr>
        <p:spPr>
          <a:xfrm>
            <a:off x="2539903" y="3265664"/>
            <a:ext cx="532484" cy="950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43">
            <a:extLst>
              <a:ext uri="{FF2B5EF4-FFF2-40B4-BE49-F238E27FC236}">
                <a16:creationId xmlns:a16="http://schemas.microsoft.com/office/drawing/2014/main" id="{A4C4B64C-47D4-4258-B4DF-98DC745DC0BC}"/>
              </a:ext>
            </a:extLst>
          </p:cNvPr>
          <p:cNvCxnSpPr>
            <a:cxnSpLocks/>
          </p:cNvCxnSpPr>
          <p:nvPr/>
        </p:nvCxnSpPr>
        <p:spPr>
          <a:xfrm>
            <a:off x="2564613" y="5483210"/>
            <a:ext cx="532484" cy="950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39174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21397</TotalTime>
  <Words>833</Words>
  <Application>Microsoft Office PowerPoint</Application>
  <PresentationFormat>On-screen Show (4:3)</PresentationFormat>
  <Paragraphs>241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Trebuchet MS</vt:lpstr>
      <vt:lpstr>Wingdings</vt:lpstr>
      <vt:lpstr>FTSRG presentation</vt:lpstr>
      <vt:lpstr>FTSRG print</vt:lpstr>
      <vt:lpstr>Biometrikus felhasználó azonosítás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Hangvektorok a térben</vt:lpstr>
      <vt:lpstr>Eredmények</vt:lpstr>
      <vt:lpstr>Bírálói kérdések – 1</vt:lpstr>
      <vt:lpstr>Bírálói kérdések – 2</vt:lpstr>
      <vt:lpstr>Bírálói kérdések – 3.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Boer, Lehel (GE Healthcare)</cp:lastModifiedBy>
  <cp:revision>2717</cp:revision>
  <dcterms:created xsi:type="dcterms:W3CDTF">2013-06-08T09:47:17Z</dcterms:created>
  <dcterms:modified xsi:type="dcterms:W3CDTF">2020-01-16T10:03:54Z</dcterms:modified>
</cp:coreProperties>
</file>