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E90A-D6C3-A87F-D09D-601E93FC1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982EA-625F-65F0-70C6-B14827C3B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F591C-9540-2C0B-4E8F-65A97B25B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6D35-AD13-4BF6-BAAA-4E6EF6D6345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946B3-7628-E8BD-E09C-E9CF09255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5783-B2B6-AFBF-8F70-11EAAE11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58B9-8244-4D94-BD2E-AD248772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2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5D9BB-0772-5C0B-6246-04FD0F90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63E32-EACC-2FDD-7488-C7332B443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3519E-0C17-0DB5-9466-F04CC5DB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6D35-AD13-4BF6-BAAA-4E6EF6D6345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9A466-B5F0-8120-5149-81160872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D2CC7-AE4E-B10A-9B65-1B5C60E7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58B9-8244-4D94-BD2E-AD248772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EC91DA-80F7-73E8-3688-09337E88F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CC5F9-ED8C-8579-5DFA-240F055D6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ACB96-8F84-F4F3-37B6-E50D0856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6D35-AD13-4BF6-BAAA-4E6EF6D6345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BA314-9E43-F985-BDE0-3E416F6C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4CDD6-4B40-A3B8-4868-B0773265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58B9-8244-4D94-BD2E-AD248772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7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32E8-996D-5948-2386-93F2CD57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EE4F9-2279-35AC-C14A-C08E7D64D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6F63F-9806-9817-B0A1-B125023A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6D35-AD13-4BF6-BAAA-4E6EF6D6345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89E2F-904B-B238-7DDC-BC9D7581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9042B-2DE9-4F61-0F87-D54C332E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58B9-8244-4D94-BD2E-AD248772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6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1C02-5B2E-2EBD-C81E-8F8B4D5FA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AF55B-FC40-BB88-8D76-7578BBF0A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43574-3D88-6B0B-40DA-9F9EDF1D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6D35-AD13-4BF6-BAAA-4E6EF6D6345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FF1C1-A877-0B87-BF20-E270051D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134CB-A2A7-EB56-4403-0CD6E9CA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58B9-8244-4D94-BD2E-AD248772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39FB-437D-0E90-6AB8-9BED6C2A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8518E-86FF-0D3B-C6C1-7B1495B97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2BB2D-EDD2-63B1-0F32-F7EA5CF73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44148-419A-39E5-D130-DAF77FAA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6D35-AD13-4BF6-BAAA-4E6EF6D6345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79FE2-E9F3-BBFB-6097-55E5C7583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BE68A-A8BC-C66A-C906-453A58C9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58B9-8244-4D94-BD2E-AD248772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4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9C3B-3322-5E8A-CC76-28EA79ACB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DC964-69DA-FD3B-B062-36C111EA6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47E9C-B7EE-5B11-BDC6-6974323A6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FF9DC6-70A8-AB47-B460-8610403F8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520193-738E-C319-D566-934BF5842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390D50-94FD-29C1-5DB8-F752C51ED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6D35-AD13-4BF6-BAAA-4E6EF6D6345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89F0C4-A18B-47BB-A50C-13D9F0F5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60CCE-9DB9-D2B9-89A3-A22C5F18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58B9-8244-4D94-BD2E-AD248772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E439-AAA7-E5BE-0660-98E9C8A4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9FE22-D760-E1F2-BA8D-B55F8B5F2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6D35-AD13-4BF6-BAAA-4E6EF6D6345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D5837-5E89-19F2-2B67-8CB1D868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A594C-91C6-8658-9572-175C5E0F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58B9-8244-4D94-BD2E-AD248772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1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1E298B-1755-9525-209D-1461F47AA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6D35-AD13-4BF6-BAAA-4E6EF6D6345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FD80F-327D-482B-F25F-EE520456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CF37D-F6DB-3654-B08B-E5AF8149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58B9-8244-4D94-BD2E-AD248772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A93EC-F88A-A18A-43C2-EE5FBCF3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BFA83-2F51-F83E-D29E-1641E9053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C4DD7-D4D0-0BBB-A4E6-9D854DEDD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765CF-BB36-E434-6372-53DE00FF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6D35-AD13-4BF6-BAAA-4E6EF6D6345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90621-40BF-C653-FC98-FAB1A0CE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D82A7-1157-D66C-3F23-252AFEFC7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58B9-8244-4D94-BD2E-AD248772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2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92773-5F26-B6EE-A268-CAC6E66A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BF7A2D-0E46-2D94-1647-286F24278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F32B5-6DA8-A066-0088-47FDAB58F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ECE9A-825D-4389-EAC6-B7914212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6D35-AD13-4BF6-BAAA-4E6EF6D6345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65033-4A75-3468-8DFC-38217BD1E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2A23A-2D32-BE29-F55E-DB04066F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58B9-8244-4D94-BD2E-AD248772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3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B5248-7507-0D48-C7B5-1455305BD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A4CE5-D313-DCE4-477E-03DA499F8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F9657-D351-834E-2A13-941F66F74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16D35-AD13-4BF6-BAAA-4E6EF6D6345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5A716-CDBF-0F85-1EDC-BC50E34A5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5495A-F03F-E183-04AF-11F057621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58B9-8244-4D94-BD2E-AD248772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E49CC6-0611-B6ED-C7DA-9E236F84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ZigZag</a:t>
            </a:r>
            <a:r>
              <a:rPr lang="en-US" dirty="0"/>
              <a:t> Walk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1876A0-B79B-4730-A917-67E6BE9D1137}"/>
              </a:ext>
            </a:extLst>
          </p:cNvPr>
          <p:cNvSpPr/>
          <p:nvPr/>
        </p:nvSpPr>
        <p:spPr>
          <a:xfrm>
            <a:off x="662473" y="2315839"/>
            <a:ext cx="1352939" cy="12316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B6B1B4-96DD-7F1B-DA32-C3529743ADA5}"/>
              </a:ext>
            </a:extLst>
          </p:cNvPr>
          <p:cNvSpPr/>
          <p:nvPr/>
        </p:nvSpPr>
        <p:spPr>
          <a:xfrm>
            <a:off x="9602755" y="2315838"/>
            <a:ext cx="1352939" cy="12316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4A585B-4F3A-D4AE-D49E-FAC84E082927}"/>
              </a:ext>
            </a:extLst>
          </p:cNvPr>
          <p:cNvSpPr/>
          <p:nvPr/>
        </p:nvSpPr>
        <p:spPr>
          <a:xfrm>
            <a:off x="6457561" y="2315838"/>
            <a:ext cx="1352939" cy="12316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Rotate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3E7ED7-B48A-D770-629B-665239DC12FB}"/>
              </a:ext>
            </a:extLst>
          </p:cNvPr>
          <p:cNvSpPr/>
          <p:nvPr/>
        </p:nvSpPr>
        <p:spPr>
          <a:xfrm>
            <a:off x="3544891" y="2306508"/>
            <a:ext cx="1548880" cy="12316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Backward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5ADC48-4BC4-8CB1-E21A-D6F3E62758F7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2015412" y="2922329"/>
            <a:ext cx="1529479" cy="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DDD7D5-CF96-C630-8F01-546121A547E7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5093771" y="2922329"/>
            <a:ext cx="1363790" cy="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7B15D4-D6DC-CEE6-C1F4-E48188E3D25E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7810500" y="2931659"/>
            <a:ext cx="1792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E1D35A2-03BF-7F06-F907-19D837631D00}"/>
              </a:ext>
            </a:extLst>
          </p:cNvPr>
          <p:cNvSpPr txBox="1"/>
          <p:nvPr/>
        </p:nvSpPr>
        <p:spPr>
          <a:xfrm>
            <a:off x="5160930" y="2439083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&gt; T2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A4DBEC-17EA-0525-21A9-1D0C6731F158}"/>
              </a:ext>
            </a:extLst>
          </p:cNvPr>
          <p:cNvSpPr txBox="1"/>
          <p:nvPr/>
        </p:nvSpPr>
        <p:spPr>
          <a:xfrm>
            <a:off x="1980898" y="2440930"/>
            <a:ext cx="146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&lt; D1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EC30FE-DB0C-AEFC-700C-1A75B92233AD}"/>
              </a:ext>
            </a:extLst>
          </p:cNvPr>
          <p:cNvSpPr txBox="1"/>
          <p:nvPr/>
        </p:nvSpPr>
        <p:spPr>
          <a:xfrm>
            <a:off x="8706627" y="243908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83D81FF-26DC-65D1-603E-05939EA64FCE}"/>
              </a:ext>
            </a:extLst>
          </p:cNvPr>
          <p:cNvCxnSpPr>
            <a:cxnSpLocks/>
            <a:stCxn id="6" idx="4"/>
            <a:endCxn id="5" idx="4"/>
          </p:cNvCxnSpPr>
          <p:nvPr/>
        </p:nvCxnSpPr>
        <p:spPr>
          <a:xfrm rot="5400000">
            <a:off x="5809084" y="-922662"/>
            <a:ext cx="1" cy="8940282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63B1F94-C885-F9D0-6C23-17A3A7CC3E65}"/>
              </a:ext>
            </a:extLst>
          </p:cNvPr>
          <p:cNvCxnSpPr>
            <a:cxnSpLocks/>
            <a:stCxn id="5" idx="7"/>
            <a:endCxn id="7" idx="0"/>
          </p:cNvCxnSpPr>
          <p:nvPr/>
        </p:nvCxnSpPr>
        <p:spPr>
          <a:xfrm rot="5400000" flipH="1" flipV="1">
            <a:off x="4385470" y="-252352"/>
            <a:ext cx="180371" cy="5316752"/>
          </a:xfrm>
          <a:prstGeom prst="bentConnector3">
            <a:avLst>
              <a:gd name="adj1" fmla="val 2267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EBE30F0-054E-081D-7CBC-055DC46F62F1}"/>
              </a:ext>
            </a:extLst>
          </p:cNvPr>
          <p:cNvSpPr txBox="1"/>
          <p:nvPr/>
        </p:nvSpPr>
        <p:spPr>
          <a:xfrm>
            <a:off x="3876114" y="1695553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&gt; T1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5BC834-B94B-83E1-41AD-D60A85258F99}"/>
              </a:ext>
            </a:extLst>
          </p:cNvPr>
          <p:cNvSpPr txBox="1"/>
          <p:nvPr/>
        </p:nvSpPr>
        <p:spPr>
          <a:xfrm>
            <a:off x="5136943" y="3842467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&gt; T3</a:t>
            </a:r>
          </a:p>
        </p:txBody>
      </p:sp>
    </p:spTree>
    <p:extLst>
      <p:ext uri="{BB962C8B-B14F-4D97-AF65-F5344CB8AC3E}">
        <p14:creationId xmlns:p14="http://schemas.microsoft.com/office/powerpoint/2010/main" val="210690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E49CC6-0611-B6ED-C7DA-9E236F84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84" y="192323"/>
            <a:ext cx="10515600" cy="1325563"/>
          </a:xfrm>
        </p:spPr>
        <p:txBody>
          <a:bodyPr/>
          <a:lstStyle/>
          <a:p>
            <a:r>
              <a:rPr lang="en-US" dirty="0" err="1"/>
              <a:t>ZigZag</a:t>
            </a:r>
            <a:r>
              <a:rPr lang="en-US" dirty="0"/>
              <a:t> Walk – 2 Levels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1876A0-B79B-4730-A917-67E6BE9D1137}"/>
              </a:ext>
            </a:extLst>
          </p:cNvPr>
          <p:cNvSpPr/>
          <p:nvPr/>
        </p:nvSpPr>
        <p:spPr>
          <a:xfrm>
            <a:off x="1013927" y="3911374"/>
            <a:ext cx="1352939" cy="12316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B6B1B4-96DD-7F1B-DA32-C3529743ADA5}"/>
              </a:ext>
            </a:extLst>
          </p:cNvPr>
          <p:cNvSpPr/>
          <p:nvPr/>
        </p:nvSpPr>
        <p:spPr>
          <a:xfrm>
            <a:off x="9954209" y="3911373"/>
            <a:ext cx="1352939" cy="12316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4A585B-4F3A-D4AE-D49E-FAC84E082927}"/>
              </a:ext>
            </a:extLst>
          </p:cNvPr>
          <p:cNvSpPr/>
          <p:nvPr/>
        </p:nvSpPr>
        <p:spPr>
          <a:xfrm>
            <a:off x="6809015" y="3911373"/>
            <a:ext cx="1352939" cy="12316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Rotate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3E7ED7-B48A-D770-629B-665239DC12FB}"/>
              </a:ext>
            </a:extLst>
          </p:cNvPr>
          <p:cNvSpPr/>
          <p:nvPr/>
        </p:nvSpPr>
        <p:spPr>
          <a:xfrm>
            <a:off x="3896345" y="3902043"/>
            <a:ext cx="1548880" cy="12316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Backward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5ADC48-4BC4-8CB1-E21A-D6F3E62758F7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2366866" y="4517864"/>
            <a:ext cx="1529479" cy="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DDD7D5-CF96-C630-8F01-546121A547E7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5445225" y="4517864"/>
            <a:ext cx="1363790" cy="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7B15D4-D6DC-CEE6-C1F4-E48188E3D25E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8161954" y="4527194"/>
            <a:ext cx="1792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E1D35A2-03BF-7F06-F907-19D837631D00}"/>
              </a:ext>
            </a:extLst>
          </p:cNvPr>
          <p:cNvSpPr txBox="1"/>
          <p:nvPr/>
        </p:nvSpPr>
        <p:spPr>
          <a:xfrm>
            <a:off x="5512384" y="403461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&gt; T2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A4DBEC-17EA-0525-21A9-1D0C6731F158}"/>
              </a:ext>
            </a:extLst>
          </p:cNvPr>
          <p:cNvSpPr txBox="1"/>
          <p:nvPr/>
        </p:nvSpPr>
        <p:spPr>
          <a:xfrm>
            <a:off x="2332352" y="4036465"/>
            <a:ext cx="146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&lt; D1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EC30FE-DB0C-AEFC-700C-1A75B92233AD}"/>
              </a:ext>
            </a:extLst>
          </p:cNvPr>
          <p:cNvSpPr txBox="1"/>
          <p:nvPr/>
        </p:nvSpPr>
        <p:spPr>
          <a:xfrm>
            <a:off x="9058081" y="403461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83D81FF-26DC-65D1-603E-05939EA64FCE}"/>
              </a:ext>
            </a:extLst>
          </p:cNvPr>
          <p:cNvCxnSpPr>
            <a:cxnSpLocks/>
            <a:stCxn id="6" idx="4"/>
            <a:endCxn id="5" idx="4"/>
          </p:cNvCxnSpPr>
          <p:nvPr/>
        </p:nvCxnSpPr>
        <p:spPr>
          <a:xfrm rot="5400000">
            <a:off x="6160538" y="672873"/>
            <a:ext cx="1" cy="8940282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EBE30F0-054E-081D-7CBC-055DC46F62F1}"/>
              </a:ext>
            </a:extLst>
          </p:cNvPr>
          <p:cNvSpPr txBox="1"/>
          <p:nvPr/>
        </p:nvSpPr>
        <p:spPr>
          <a:xfrm>
            <a:off x="3066399" y="3261925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&gt; T1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5BC834-B94B-83E1-41AD-D60A85258F99}"/>
              </a:ext>
            </a:extLst>
          </p:cNvPr>
          <p:cNvSpPr txBox="1"/>
          <p:nvPr/>
        </p:nvSpPr>
        <p:spPr>
          <a:xfrm>
            <a:off x="5488397" y="5438002"/>
            <a:ext cx="16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&gt; T3</a:t>
            </a:r>
          </a:p>
          <a:p>
            <a:r>
              <a:rPr lang="en-US" dirty="0"/>
              <a:t>Angle error &lt; Th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9876581-084D-9408-E87B-07C431AFF211}"/>
              </a:ext>
            </a:extLst>
          </p:cNvPr>
          <p:cNvSpPr/>
          <p:nvPr/>
        </p:nvSpPr>
        <p:spPr>
          <a:xfrm>
            <a:off x="8790215" y="1879246"/>
            <a:ext cx="1352939" cy="12316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  <a:p>
            <a:pPr algn="ctr"/>
            <a:r>
              <a:rPr lang="en-US" dirty="0"/>
              <a:t>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1B7F92-D745-4AC3-AF74-FEE0BE5B75A1}"/>
              </a:ext>
            </a:extLst>
          </p:cNvPr>
          <p:cNvSpPr txBox="1"/>
          <p:nvPr/>
        </p:nvSpPr>
        <p:spPr>
          <a:xfrm>
            <a:off x="4031834" y="2121071"/>
            <a:ext cx="1993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ZZ </a:t>
            </a:r>
            <a:r>
              <a:rPr lang="en-US" dirty="0" err="1"/>
              <a:t>cnt</a:t>
            </a:r>
            <a:r>
              <a:rPr lang="en-US" dirty="0"/>
              <a:t> &gt; NUM_ZIGS</a:t>
            </a:r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BB90D9-9C85-067C-9DFB-9694FD9725F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986089" y="2888821"/>
            <a:ext cx="644590" cy="1022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4480DD6-786C-C01A-3344-CBEF7F523C91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rot="5400000" flipH="1" flipV="1">
            <a:off x="4532153" y="-346688"/>
            <a:ext cx="1416307" cy="70998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907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2653</TotalTime>
  <Words>53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ZigZag Walk</vt:lpstr>
      <vt:lpstr>ZigZag Walk – 2 Levels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ZigZag Walk</dc:title>
  <dc:creator>David Saldana</dc:creator>
  <cp:lastModifiedBy>David Saldana</cp:lastModifiedBy>
  <cp:revision>4</cp:revision>
  <dcterms:created xsi:type="dcterms:W3CDTF">2023-11-08T00:25:35Z</dcterms:created>
  <dcterms:modified xsi:type="dcterms:W3CDTF">2023-11-09T20:38:58Z</dcterms:modified>
</cp:coreProperties>
</file>