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90A-D6C3-A87F-D09D-601E93FC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82EA-625F-65F0-70C6-B14827C3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591C-9540-2C0B-4E8F-65A97B25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46B3-7628-E8BD-E09C-E9CF092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5783-B2B6-AFBF-8F70-11EAAE11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D9BB-0772-5C0B-6246-04FD0F9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3E32-EACC-2FDD-7488-C7332B4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519E-0C17-0DB5-9466-F04CC5D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A466-B5F0-8120-5149-81160872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2CC7-AE4E-B10A-9B65-1B5C60E7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C91DA-80F7-73E8-3688-09337E88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C5F9-ED8C-8579-5DFA-240F055D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ACB96-8F84-F4F3-37B6-E50D085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A314-9E43-F985-BDE0-3E416F6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CDD6-4B40-A3B8-4868-B077326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2E8-996D-5948-2386-93F2CD57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E4F9-2279-35AC-C14A-C08E7D6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F63F-9806-9817-B0A1-B125023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9E2F-904B-B238-7DDC-BC9D7581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042B-2DE9-4F61-0F87-D54C332E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1C02-5B2E-2EBD-C81E-8F8B4D5F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F55B-FC40-BB88-8D76-7578BBF0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3574-3D88-6B0B-40DA-9F9EDF1D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F1C1-A877-0B87-BF20-E270051D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34CB-A2A7-EB56-4403-0CD6E9CA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9FB-437D-0E90-6AB8-9BED6C2A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518E-86FF-0D3B-C6C1-7B1495B9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2BB2D-EDD2-63B1-0F32-F7EA5CF7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4148-419A-39E5-D130-DAF77FA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9FE2-E9F3-BBFB-6097-55E5C758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BE68A-A8BC-C66A-C906-453A58C9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C3B-3322-5E8A-CC76-28EA79A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C964-69DA-FD3B-B062-36C111EA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7E9C-B7EE-5B11-BDC6-6974323A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F9DC6-70A8-AB47-B460-8610403F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0193-738E-C319-D566-934BF5842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90D50-94FD-29C1-5DB8-F752C51E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9F0C4-A18B-47BB-A50C-13D9F0F5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60CCE-9DB9-D2B9-89A3-A22C5F18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E439-AAA7-E5BE-0660-98E9C8A4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9FE22-D760-E1F2-BA8D-B55F8B5F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D5837-5E89-19F2-2B67-8CB1D868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A594C-91C6-8658-9572-175C5E0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298B-1755-9525-209D-1461F47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FD80F-327D-482B-F25F-EE520456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CF37D-F6DB-3654-B08B-E5AF8149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93EC-F88A-A18A-43C2-EE5FBCF3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FA83-2F51-F83E-D29E-1641E905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4DD7-D4D0-0BBB-A4E6-9D854DEDD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65CF-BB36-E434-6372-53DE00F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0621-40BF-C653-FC98-FAB1A0CE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82A7-1157-D66C-3F23-252AFEFC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2773-5F26-B6EE-A268-CAC6E66A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F7A2D-0E46-2D94-1647-286F2427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32B5-6DA8-A066-0088-47FDAB58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CE9A-825D-4389-EAC6-B7914212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5033-4A75-3468-8DFC-38217BD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A23A-2D32-BE29-F55E-DB04066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5248-7507-0D48-C7B5-1455305B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4CE5-D313-DCE4-477E-03DA499F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9657-D351-834E-2A13-941F66F7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A716-CDBF-0F85-1EDC-BC50E34A5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495A-F03F-E183-04AF-11F05762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49CC6-0611-B6ED-C7DA-9E236F8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ZigZag</a:t>
            </a:r>
            <a:r>
              <a:rPr lang="en-US" dirty="0"/>
              <a:t> Walk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1876A0-B79B-4730-A917-67E6BE9D1137}"/>
              </a:ext>
            </a:extLst>
          </p:cNvPr>
          <p:cNvSpPr/>
          <p:nvPr/>
        </p:nvSpPr>
        <p:spPr>
          <a:xfrm>
            <a:off x="662473" y="2315839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B6B1B4-96DD-7F1B-DA32-C3529743ADA5}"/>
              </a:ext>
            </a:extLst>
          </p:cNvPr>
          <p:cNvSpPr/>
          <p:nvPr/>
        </p:nvSpPr>
        <p:spPr>
          <a:xfrm>
            <a:off x="9602755" y="2315838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A585B-4F3A-D4AE-D49E-FAC84E082927}"/>
              </a:ext>
            </a:extLst>
          </p:cNvPr>
          <p:cNvSpPr/>
          <p:nvPr/>
        </p:nvSpPr>
        <p:spPr>
          <a:xfrm>
            <a:off x="6457561" y="2315838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3E7ED7-B48A-D770-629B-665239DC12FB}"/>
              </a:ext>
            </a:extLst>
          </p:cNvPr>
          <p:cNvSpPr/>
          <p:nvPr/>
        </p:nvSpPr>
        <p:spPr>
          <a:xfrm>
            <a:off x="3544891" y="2306508"/>
            <a:ext cx="1548880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ADC48-4BC4-8CB1-E21A-D6F3E62758F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15412" y="2922329"/>
            <a:ext cx="152947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DD7D5-CF96-C630-8F01-546121A547E7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093771" y="2922329"/>
            <a:ext cx="1363790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B15D4-D6DC-CEE6-C1F4-E48188E3D25E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810500" y="2931659"/>
            <a:ext cx="1792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D35A2-03BF-7F06-F907-19D837631D00}"/>
              </a:ext>
            </a:extLst>
          </p:cNvPr>
          <p:cNvSpPr txBox="1"/>
          <p:nvPr/>
        </p:nvSpPr>
        <p:spPr>
          <a:xfrm>
            <a:off x="5160930" y="243908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4DBEC-17EA-0525-21A9-1D0C6731F158}"/>
              </a:ext>
            </a:extLst>
          </p:cNvPr>
          <p:cNvSpPr txBox="1"/>
          <p:nvPr/>
        </p:nvSpPr>
        <p:spPr>
          <a:xfrm>
            <a:off x="1980898" y="2440930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</a:t>
            </a:r>
            <a:r>
              <a:rPr lang="en-US"/>
              <a:t>&lt; D1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C30FE-DB0C-AEFC-700C-1A75B92233AD}"/>
              </a:ext>
            </a:extLst>
          </p:cNvPr>
          <p:cNvSpPr txBox="1"/>
          <p:nvPr/>
        </p:nvSpPr>
        <p:spPr>
          <a:xfrm>
            <a:off x="8706627" y="24390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3D81FF-26DC-65D1-603E-05939EA64FCE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5809084" y="-922662"/>
            <a:ext cx="1" cy="894028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63B1F94-C885-F9D0-6C23-17A3A7CC3E65}"/>
              </a:ext>
            </a:extLst>
          </p:cNvPr>
          <p:cNvCxnSpPr>
            <a:cxnSpLocks/>
            <a:stCxn id="5" idx="7"/>
            <a:endCxn id="7" idx="0"/>
          </p:cNvCxnSpPr>
          <p:nvPr/>
        </p:nvCxnSpPr>
        <p:spPr>
          <a:xfrm rot="5400000" flipH="1" flipV="1">
            <a:off x="4385470" y="-252352"/>
            <a:ext cx="180371" cy="5316752"/>
          </a:xfrm>
          <a:prstGeom prst="bentConnector3">
            <a:avLst>
              <a:gd name="adj1" fmla="val 22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BE30F0-054E-081D-7CBC-055DC46F62F1}"/>
              </a:ext>
            </a:extLst>
          </p:cNvPr>
          <p:cNvSpPr txBox="1"/>
          <p:nvPr/>
        </p:nvSpPr>
        <p:spPr>
          <a:xfrm>
            <a:off x="3876114" y="169555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BC834-B94B-83E1-41AD-D60A85258F99}"/>
              </a:ext>
            </a:extLst>
          </p:cNvPr>
          <p:cNvSpPr txBox="1"/>
          <p:nvPr/>
        </p:nvSpPr>
        <p:spPr>
          <a:xfrm>
            <a:off x="5136943" y="384246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T3</a:t>
            </a:r>
          </a:p>
        </p:txBody>
      </p:sp>
    </p:spTree>
    <p:extLst>
      <p:ext uri="{BB962C8B-B14F-4D97-AF65-F5344CB8AC3E}">
        <p14:creationId xmlns:p14="http://schemas.microsoft.com/office/powerpoint/2010/main" val="210690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ZigZag Walk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ZigZag Walk</dc:title>
  <dc:creator>David Saldana</dc:creator>
  <cp:lastModifiedBy>David Saldana</cp:lastModifiedBy>
  <cp:revision>3</cp:revision>
  <dcterms:created xsi:type="dcterms:W3CDTF">2023-11-08T00:25:35Z</dcterms:created>
  <dcterms:modified xsi:type="dcterms:W3CDTF">2023-11-08T00:31:45Z</dcterms:modified>
</cp:coreProperties>
</file>