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F859A-E9E4-CB4A-9B6C-C8AAC5B80B0B}" v="25" dt="2023-06-08T02:48:59.610"/>
    <p1510:client id="{7EAB7E41-3F60-4A4D-94F5-0A5C2DF94519}" v="3" dt="2023-03-06T22:39:2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22FA-8F3C-65B6-0E61-BF824A41F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A85B-5177-9471-7F91-F717EF3E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96BD-41CA-C0BA-911B-02814D5E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CC6B-3C99-0798-0CA9-EB77A77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C486-CF2A-D832-0E82-994EC48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054D-BA19-0810-6D97-CF62190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E231-E4E4-168B-6593-C6CB9F85A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DF4E-85C3-3F0C-42E1-DEA2D3F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3455-AC57-89E2-AC67-9FF7FB0F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1C2D-5D62-E032-436B-4DE08B24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9687B-3807-E775-2F92-A08BD73B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6ED8-0321-BEFE-C652-D536B85C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D406-3FE9-5070-0C87-0BEC712C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B12F-888D-9F9E-3ADB-616E762E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78C9-96CF-D8B6-A5D3-54B08767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3E-D433-1826-31E7-9C61073E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7961-60A7-2CD3-893A-770E2F38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AEE8-EC15-F3B8-644E-E88B73EE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BA6E-0EE3-3579-A26A-D15433B5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1F5E-4E72-32D9-8399-CC5BEEA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FA31-F851-0BB6-28DA-B0426C71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471C-FD64-B412-8A3F-DAD83E2F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26FF-510A-4F63-68EA-C25DB5A7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BB08-9211-2AAD-0F9B-369A7B9C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35F-F104-F88F-3263-1238CAD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0577-841D-EB2C-21CC-B3E9464D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62E3-02A2-9385-1857-F4F8E1CC2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E0612-3861-F58C-8A62-356571DFB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90305-5489-6A86-8511-17C56550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4C4A-852C-E508-8881-F73BA271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BEC0-B643-2127-84F5-F73D0DF3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DDB1-4517-631A-8604-725DB8BE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2587-0C8C-DCDA-E62E-108D2F6C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19A3-61BB-B92E-B2C2-AD6FFB90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2BE7-BBEF-6CC9-71F8-54ECBD6AF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C5311-5120-5653-4B29-E242C9134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84ABE-C5DD-C7DA-942D-E3827F91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90AB-1F7D-D5A0-60D9-AB62BD0B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6D816-EC00-D6DB-BDFD-18AF751D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A5AD-0ADE-245B-3F32-DF70B8DF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B01CD-09E4-CAAD-A4F1-2C83733D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0FF22-7908-8D0F-F87D-BFAEABE6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ECC5-8ED3-3577-468D-08406DA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8CB8-0CAC-079D-4AF5-C587F0F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FEFB-EF4C-BED2-6BAC-E700D509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0371-261F-960A-E65F-88422D8D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1BA5-B98A-3FEC-03A2-E9EA14D2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BFC-DFEA-17D4-7DAB-C4D78ACB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0B62C-D021-80A0-6030-B406776C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7E27-2E31-1F3F-CE4A-DC03A2F6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4D5B-B1B8-2DC3-7BD6-7AD23593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A81C-DA94-0E6E-E686-273AE66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17D0-9DAE-186A-8711-D73B97F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64682-C905-7BE0-90A1-F0AF28BF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AFF67-B23D-225B-EBB0-19969C28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3A0D-D7D0-F360-FF19-0FBC43A9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6BD06-686C-945E-6A86-A82D2B72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3E7A-DE6C-5E3A-8F99-67CB238C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47E38-6442-791D-0D2D-51795A62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3F4C9-7002-0F4E-D0C2-B8165D63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8B1-A549-0F57-0520-3EA84E79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8954-3E83-4CE8-A397-ECD4388520A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1954-3B3C-CF0A-FF91-8A2449383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B60E-B91F-76E4-2C9D-3A11F13BB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62E7-B852-4DB9-A5FF-11195065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DCCA-BE6A-6160-0961-FF52DEA0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Karen Li</a:t>
            </a:r>
            <a:endParaRPr lang="en-US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0C04-D725-1D9D-FA0E-77D96ADD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 progress</a:t>
            </a:r>
          </a:p>
          <a:p>
            <a:r>
              <a:rPr lang="en-US" dirty="0">
                <a:ea typeface="Calibri"/>
                <a:cs typeface="Calibri"/>
              </a:rPr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42056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023F-2249-F42D-7363-E4901A93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the semester from June to August</a:t>
            </a:r>
            <a:endParaRPr lang="en-CA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04A2-0F73-1F67-2D7C-C435075D77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b="1" dirty="0"/>
              <a:t>Objectives</a:t>
            </a:r>
            <a:endParaRPr lang="en-CA" b="1" dirty="0">
              <a:ea typeface="Calibri"/>
              <a:cs typeface="Calibri"/>
            </a:endParaRPr>
          </a:p>
          <a:p>
            <a:r>
              <a:rPr lang="en-CA" dirty="0">
                <a:solidFill>
                  <a:schemeClr val="accent1"/>
                </a:solidFill>
              </a:rPr>
              <a:t>Write a paper</a:t>
            </a:r>
            <a:endParaRPr lang="en-CA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CA" dirty="0">
                <a:solidFill>
                  <a:schemeClr val="accent1"/>
                </a:solidFill>
              </a:rPr>
              <a:t>Write a prototype for the competition</a:t>
            </a:r>
            <a:endParaRPr lang="en-CA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CA" dirty="0">
                <a:solidFill>
                  <a:schemeClr val="accent1"/>
                </a:solidFill>
              </a:rPr>
              <a:t>Create a literature review</a:t>
            </a:r>
            <a:endParaRPr lang="en-CA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906F-5546-49E2-344A-DF231622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Week 3/6/2023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6E3F-0BFC-2E1C-4BCF-4A1B915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Updates: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Read paper X and Y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Implement algorithm X from paper Z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Design a control policy for Y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Tests in the lab in XYZ scenario.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0425-7DC3-68BE-031E-6E691623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accent1"/>
                </a:solidFill>
              </a:rPr>
              <a:t>Results</a:t>
            </a:r>
            <a:r>
              <a:rPr lang="es-CO" dirty="0">
                <a:solidFill>
                  <a:schemeClr val="accent1"/>
                </a:solidFill>
              </a:rPr>
              <a:t> </a:t>
            </a:r>
            <a:r>
              <a:rPr lang="es-CO" dirty="0" err="1">
                <a:solidFill>
                  <a:schemeClr val="accent1"/>
                </a:solidFill>
              </a:rPr>
              <a:t>of</a:t>
            </a:r>
            <a:r>
              <a:rPr lang="es-CO" dirty="0">
                <a:solidFill>
                  <a:schemeClr val="accent1"/>
                </a:solidFill>
              </a:rPr>
              <a:t> </a:t>
            </a:r>
            <a:r>
              <a:rPr lang="es-CO" dirty="0" err="1">
                <a:solidFill>
                  <a:schemeClr val="accent1"/>
                </a:solidFill>
              </a:rPr>
              <a:t>the</a:t>
            </a:r>
            <a:r>
              <a:rPr lang="es-CO" dirty="0">
                <a:solidFill>
                  <a:schemeClr val="accent1"/>
                </a:solidFill>
              </a:rPr>
              <a:t> </a:t>
            </a:r>
            <a:r>
              <a:rPr lang="es-CO" dirty="0" err="1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EC51-7B81-BC86-139E-6A06FE47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Demostration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Karen Li</vt:lpstr>
      <vt:lpstr>Plan for the semester from June to August</vt:lpstr>
      <vt:lpstr>Summary - Week 3/6/2023</vt:lpstr>
      <vt:lpstr>Results of the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Doe</dc:title>
  <dc:creator>David Saldana</dc:creator>
  <cp:lastModifiedBy>Karen Li</cp:lastModifiedBy>
  <cp:revision>17</cp:revision>
  <dcterms:created xsi:type="dcterms:W3CDTF">2023-03-06T22:37:17Z</dcterms:created>
  <dcterms:modified xsi:type="dcterms:W3CDTF">2023-06-15T21:39:07Z</dcterms:modified>
</cp:coreProperties>
</file>