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6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7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3T13:18:21.555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956 711 1497 0,'0'0'32'0,"0"0"8"0,0 0 0 0,0 0 4 0,0 0-36 0,0 0-8 16,0 0 0-16,0 0 0 0,0 0 83 15,0 0 14-15,0 0 3 0,0 0 1 0,0 0-8 0,0 0-1 16,0 0-1-16,0 0 0 0,0 0-22 0,0 0-4 16,0 4-1-16,0 2 0 0,0 3-51 0,7 1-13 15,-7 5 0-15,0-2 0 0,4 2 54 0,-4 11 8 16,7-8 2-16,-4 11 0 0,-3-1 0 0,7 0 0 16,-3 10 0-16,-1 6 0 0,-3-4-26 0,7 7-5 15,-3 0-1-15,6 4 0 0,-10-1 6 0,11 0 1 16,-7-3 0-16,3 6 0 0,-4-3-7 0,8 1-2 0,-1-4 0 15,1-7 0-15,0-5-15 0,-1-1-3 0,1-5-1 0,-4-7 0 16,3-1 4-16,1 1 1 0,-4-12 0 0,-4 2 0 16,8-2-16-16,-7-7 0 0,3 0 0 0,-7-3 0 15,0 0 0-15,0 0 0 0,0-9 0 0,0-4 0 16,-7 4 0-16,3-10 0 0,-7 3 8 0,1-6-8 16,-4-6 0-16,3 0 0 0,-10-7 0 0,7-2 0 15,0-1 0-15,-7 0 0 0,7 4 0 0,-4-1 0 16,4 4 0-16,3 0 0 0,-10-7 0 0,7 4 0 15,0 2 0-15,3-5 0 0,-3-1 0 0,-4 0 0 16,4 7 0-16,0-7 0 0,-7 4 0 0,7-10 0 16,-7 6 0-16,7 1 0 0,-7-4 0 0,10 0 0 15,0 4 0-15,1-1 0 0,6-3 0 0,-3 0 0 16,7 7 0-16,7-4 0 0,-7 7 0 0,11-3 0 16,-1 8 0-16,-3-5 0 0,11 6 0 0,-4 0 0 15,0 6 0-15,8-3 0 0,-12 6 0 0,11-2 0 16,-7 5 0-16,8 1 0 0,-5 8 0 0,4-2 0 0,1 3 0 0,2 6 0 15,1 0 0-15,7 4 0 0,-8 2 0 16,8 7 0-16,-7 2 0 0,3-2 0 0,0 9 0 0,-10-6 0 16,3 9 0-16,0 0 0 15,-10 4 0-15,3-1 0 0,-4 4 0 0,1 5 0 16,-7 1 25-16,3 3 9 0,-4-6 2 16,-3 2 0-16,0 1-22 0,-3 0-4 0,-4 0-1 15,-4 3 0-15,7-10 8 0,-6 7 2 0,-4-7 0 16,3 7 0-16,-6-13-29 0,2 1-6 0,1-4 0 0,4-6-1 0,-4-4 17 0,-4-2 0 0,4 2 11 15,0-8-11-15,3-1 16 0,1 0-4 0,-1-3-1 16,8 0 0-16,-8 1-21 0,11-1-4 16,0-3-1-16,0 0 0 0,0 0 15 0,0 0-9 0,0-10 9 0,0 1-8 15,11 0 8-15,-8-7-12 0,15 0 12 16,-4-3-12-16,7 4 12 0,-7-1 0 0,11 0-9 0,-4 7 9 16,-3-7 18-16,3 10 8 0,0-3 2 0,0 5 0 31,-3 1-44-31,3 3-8 0,0 0-1 0,0 7-1 0,4-1 26 0,-4 3 0 0,4 7 0 0,-1-4 0 15,-2 4 0-15,2 6 8 0,1-3 0 0,-4 3 0 16,-3 0 12-16,-1 3 2 0,5 3 1 0,-8 7 0 16,-4-7-9-16,1 6-2 0,-8 7 0 0,1 6 0 15,3-6 0-15,-3-4 0 0,3-2 0 0,-4-1 0 16,4-5-12-16,-3-1 0 0,-1 0 0 0,4-6 0 0,-3-3 0 0,3 0 0 16,3-7 0-16,-6 1 0 0,7-4 0 0,-8 4 0 15,4-10 0-15,4 0 0 0,-1 0 0 0,-6 0 0 16,6-3 0-16,1 0 9 0,0 0-9 0,3-3 0 15,-4 0 0-15,1 0 0 16,3 0-23-16,0 0-6 0,-3-7-2 0,10 1 0 0,-7 3 46 0,7-4 9 16,-7 4 1-16,0-4 1 15,4-2-42-15,-4-1-8 0,-3 1-1 0,-1 6-1 0,1-10 26 16,-1 6 0-16,-6-5 0 0,-1 5 0 0,5-5 0 0,-8-1 0 16,-8 3 0-16,8-2 0 0,-3-1 12 0,-8 0 8 15,1 1 2-15,-1 2 0 0,-3 1-35 0,0 2-7 16,3 4-2-16,-3-3 0 0,-3 5 22 0,3 1 13 15,-1 3-1-15,5 7-1 0,-1 2-11 0,-3-3 0 0,4 1 0 16,3 8-11-16,-1 7 11 0,1-6-13 16,4 3 5-16,3 3 8 0,0-4 0 0,0 8 0 0,0-11 0 15,3 7 0-15,4 0 0 0,-3 0 0 0,7-3 0 0,-1-3 0 16,-6-1 0-16,6 1 0 0,4-7 0 0,4 4 0 31,-4-7-44-31,0 0 0 0,0 4-1 0,8-7 0 0,-1 0-44 0,-7-3-9 0,7 0-2 0,0-3 0 31,-7 0-96-31,7-3-19 0,1-1-4 0,-8 1-1 0</inkml:trace>
  <inkml:trace contextRef="#ctx0" brushRef="#br0" timeOffset="852.15">2339 1401 1958 0,'0'-6'43'0,"0"0"9"0,-4-4 1 0,4 1 3 0,0 3-45 0,0 6-11 16,0 0 0-16,0 0 0 0,0 0 104 0,0 0 20 16,0 0 3-16,-10 3 1 0,-1 9 15 15,4 4-79-15,-3-7 0 0,6 10-4 0,-7 0 0 0,8 6-1 16,-8 0 0-16,11 6 8 0,-7-2 1 0,4 5 1 0,3-6 0 15,-4 1-42-15,4-1-9 16,0 0-2-16,4 3 0 0,-4-6-1 0,3 4-1 16,4-10 0-16,4-1 0 0,-8-2-14 0,8-3 0 15,0-1 0-15,-1-2 0 16,4-1-21-16,0-6-7 0,4 0-2 0,-4-3 0 0,0-3 30 0,4 3 0 0,0-6 0 16,3-4 10-16,0 1-10 0,-10-4 0 0,6 1-10 15,1-4 10-15,-4-3-40 16,0 4-3-16,4-10 0 0,-4 3 0 0,0 3 18 0,-4-3 3 0,-2 6 1 0,6-9 0 47,-11 3-35-47,8-3-6 0,-4 6-2 0,-4-3 0 0,1 4 52 15,3 2 12-15,-4-3 0 0,-3 3 0 0,7 10 48 0,-7-6 13 0,0 2 3 16,0 7 0-16,0 3-52 0,0 0-12 0,0 0 0 0,-7 3 0 0,7 7 0 0,0 2 0 0,-3 4 0 0,3-1 0 16,-7 7 54-16,7 0 8 0,0 0 2 0,0 0 0 0,0 3-48 0,0-6-8 15,0 6-8-15,7-6 9 16,-7 0-9-16,0 3 0 0,3-3-10 0,4 3 10 15,-3-13 0-15,3 4 0 0,-3-7 0 0,-1 0 0 0,4-3 0 0,4-3 0 16,-8 0 0-16,4-6 0 0,4-7 0 0,-8 1 0 16,8-4 0-16,0 0 0 0,-8-2 0 0,4-1 0 15,0 0 0-15,0 0 0 0,-3-3 0 0,3 3 0 16,-4-2 0-16,4-1 0 0,-3 9 8 0,0-6 8 16,3 4 2-16,-7 8 0 0,3 1-18 0,-3-3 0 15,0 9 0-15,0 0 0 0,0 0-11 0,7 12-5 16,-7-6-2-16,4 10 0 0,3 0 18 0,-4 3 0 15,4-1 0-15,-3 4 0 0,6-6 0 0,-6 3 0 16,3-3 0-16,4 2 0 0,-4-5 0 0,3 3 0 16,1-7 0-16,-1 0 0 0,1 1 0 0,3-4 0 15,-3 3 0-15,3-5 0 0,-4-4 0 0,1 0 0 16,0-4 0-16,-1-2 0 0,1 0 0 0,-1 0 0 0,-3-4 0 16,0-2 0-16,-3 5 23 0,3-8 8 15,-3-1 1-15,3 4 1 0,-7-7-21 0,0 3-4 16,0 0 0-16,0-9-8 0,0 6 11 0,0-3-11 0,-7 1 10 15,7-1-10-15,0 3 0 0,0 3 8 0,-4 4-8 16,4-1 0-16,0 7 0 0,4-1 0 0,-4 7 0 0,0 0 0 16,0 0 0-16,7 4 0 0,-7-1 0 0,10 3 0 15,-6 0 15-15,6 1 3 0,-6 5 1 0,6-9 0 16,-3 0-67-16,8 4-12 16,-5-1-4-16,1-3 0 0,-4 0-51 0,3 0-10 0,8-3-3 0,-4 0 0 15,0 0-51-15,4 0-10 0,-4-3-3 0</inkml:trace>
  <inkml:trace contextRef="#ctx0" brushRef="#br0" timeOffset="1231.45">3577 1326 1911 0,'7'-9'42'0,"-7"9"9"0,0 0 1 0,0 0 2 0,0-7-43 0,0 1-11 16,0 6 0-16,0 0 0 0,-7-6 162 0,7 6 30 16,-7 0 7-16,0 0 1 0,4 0-80 0,-8 6-15 15,4 3-3-15,0 1-1 0,-4 5-45 0,1-5-8 16,-1 9-3-16,-3 0 0 0,3-7-17 0,-6 7-3 15,-1 3-1-15,8-3 0 0,-8-1 3 0,11 1 0 16,-4 0 0-16,1 3 0 0,3-13-16 0,3 7-3 16,1-7-8-16,3 4 12 0,0-7-12 0,0-3 0 15,3 1 8-15,8-4-8 0,-1 0 0 0,1-4 0 16,-1 1 0-16,5 3 0 0,6-6 0 0,-7 0-8 16,7-1 8-16,-10 1 0 0,6 0 0 0,-3 0 0 0,4-1 0 15,3 4 0-15,-7 3 0 0,7 0-8 0,-6 3 8 0,6 1-13 16,-7 2 52-16,7 3 10 0,-7 1 3 0,0 5 0 15,4-2-32-15,-11 3-7 0,3 5-1 0,-2-5 0 16,-5 3 12-16,-3 0 3 0,0 3 0 0,-3 0 0 16,3 0-18-16,-15 3-9 0,5-6 10 0,-1 6-2 15,1-10-34-15,-12 7-5 0,8-3-1 0,0 0 0 16,-3-3 51-16,6-4 9 0,-3-3 3 0,3 1 0 16,1-7-92-16,6 0-19 0,4-3-3 0,0 0-1 15,-7-12-95-15,4 2-19 0,6 1-4 0,-3-13-1 16</inkml:trace>
  <inkml:trace contextRef="#ctx0" brushRef="#br0" timeOffset="1603.39">4071 1373 2188 0,'0'0'48'0,"-7"6"11"0,3 4 1 0,4-4 1 0,-7 0-49 0,4 4-12 0,3-1 0 15,-7 0 0-15,7 4 105 0,-4 6 19 0,4-4 3 0,0 7 1 16,-3 3-16-16,3 1-2 0,0 2-1 0,3 3 0 15,-3 0-38-15,0-9-8 16,4 7-2-16,-4-4 0 0,7 3-13 0,-7-3-2 0,3 0-1 0,-3-3 0 16,7-3-3-16,-7 0-1 0,4-4 0 0,3 4 0 15,-7-3-33-15,4-4-8 0,-4 4 0 0,3-3 0 16,1-4 0-16,-4 0 0 0,3 4 0 0,1-10 0 16,-4-3-82-16,0 0-18 0,7-3-4 0,-7-6-1 15,10-4-88-15,-10-3-18 0,7-6-3 0,0-3-1 16</inkml:trace>
  <inkml:trace contextRef="#ctx0" brushRef="#br0" timeOffset="1767.22">4071 1257 2665 0,'-11'0'76'0,"11"0"16"0,-7 3-74 0,4 0-18 16,-8 0 0-16,8 0 0 0,-4 1 72 0,7-4 12 15,-4 6 1-15,4 3 1 0,0-2-57 0,0-4-11 16,4 0-2-16,-4 6-1 15,7-2-75-15,-4-1-16 0,8 0-2 0,-1-3-1 16,1 7-149-16,-4-7-29 0,21 3-7 0,1-3 0 0</inkml:trace>
  <inkml:trace contextRef="#ctx0" brushRef="#br0" timeOffset="2128.25">4466 1364 1497 0,'0'0'32'0,"0"0"8"0,0 0 0 0,0 0 4 0,0 0-36 0,0 0-8 0,0 0 0 0,-7 3 0 16,4 3 104-16,-4 10 20 0,3-7 3 0,-3 7 1 15,0 6 0-15,0 0 0 0,3 9 0 0,-6-3 0 16,10 4 0-16,-11 2 0 0,11-6 0 0,-7 4 0 16,7-1-52-16,-3 0-9 0,6 1-3 0,-3-4 0 15,7-3 0-15,-3-3 0 0,3-3 0 0,3-7 0 16,1 1-51-16,3-7-13 0,4 0 0 0,-1-6 0 15,4-3 0-15,4-3 0 0,0-3 0 0,3-7 0 16,0 0 0-16,1-3 0 0,2 4 0 0,-6-10 0 0,7 3 0 0,-15 0 0 16,5 0 0-16,-5 0 0 0,-3 0 0 0,-3 6 0 15,-4-9 0-15,0 6 0 0,-7 0 0 16,0 1 0-16,-7 5 0 0,0-6 0 16,-4 4 0-16,-10 2 0 0,0 1 0 0,0-1 0 0,-4 7 8 0,0-4 0 15,4 4-8-15,-3 3 12 16,2 3-66-16,5 0-14 0,-4 0-2 0,6 3-1 15,1 3-148-15,4-3-29 0,-11 1-7 0,10-1-1 0</inkml:trace>
  <inkml:trace contextRef="#ctx0" brushRef="#br0" timeOffset="2601.19">4957 1498 2188 0,'0'0'48'0,"0"0"11"0,0 0 1 0,-11 7 1 0,11-1-49 0,-11-3-12 15,8 3 0-15,-1 1 0 0,1 5 105 0,-1-6 19 0,4 4 3 0,0 2 1 16,-7-2-52-16,7 2-9 0,0-2-3 0,7-1 0 16,-7 4-51-16,0-1-13 0,4-6 0 0,-4 4 0 15,3 2 0-15,4-2 0 0,-3 2 0 0,3-5 0 16,-4 2 0-16,5 0 0 0,-5 1 0 0,4-4 0 15,0 7 0-15,0-10 0 0,-3 6 0 0,3-3 0 16,-4 1 54-16,4-1 8 0,-3-3 2 0,3 7 0 16,0-7-52-16,0-3-12 0,-3 0 0 0,3 0 0 0,0-3 34 15,0-1 4-15,-4-2 1 0,4 0 0 16,4 0-19-16,-8-4-3 0,8 4-1 0,0 0 0 0,-1-10-5 0,1 7-2 16,-1-1 0-16,5-2 0 0,-1 2 7 0,7-2 2 15,-11 5 0-15,4-2 0 0,8 0 22 0,-12 5 5 16,4 1 1-16,-3-3 0 0,3 0-37 0,0 6-9 15,4 0 0-15,-8 0 0 0,8 9 0 0,0-3 0 16,-1 1 0-16,1 8 0 0,0 4 0 0,-1-6 0 16,1 9 0-16,3 0 0 0,-3 6 28 0,-1 0 3 15,-3 0 1-15,8 7 0 0,-8-4-24 0,0 7-8 16,0-7 0-16,0-3 0 0,0 1 0 0,-3-11 0 16,-1 1 0-16,1-6 0 15,-1 2-43-15,1-15-8 0,-4 4-1 0,0-8-1 16,-3 4-146-16,-1-6-29 0</inkml:trace>
  <inkml:trace contextRef="#ctx0" brushRef="#br0" timeOffset="3402.48">840 2724 1958 0,'-14'13'43'0,"10"-10"9"0,-7 3 1 16,1-3 3-16,3 7-45 0,3-7-11 0,-6 0 0 0,10 3 0 15,-4 1 104-15,4-1 20 0,0-6 3 0,4 3 1 16,6 0-103-16,1 0-25 0,3-3 0 0,0 0 0 0,7 0 0 0,0-3 0 16,4 3 0-16,-4-6 0 0,7 0 43 0,11-1 3 15,-3 4 1-15,13-3 0 0,0 3-24 0,8-7-5 16,-1 1-1-16,4 0 0 0,0 2-17 0,11-2 0 16,10-4 0-16,7 1 0 0,-14-1 55 0,18 1 7 15,3 2 2-15,18-5 0 0,-14 2-52 16,10 1-12-16,8-1 0 0,24-3 0 0,-21 1 0 0,3-1 0 15,8-3 0-15,24 0 0 0,-11-3 54 0,1 4 8 16,7-1 2-16,24-3 0 0,-31 6-52 0,7-3-12 16,3 1 0-16,28 5 0 0,-28 1 0 0,4-1 0 15,3 4 0-15,11-4 0 0,-32 4 0 0,4 2 0 16,3-2 0-16,7 3 0 0,-24 3 54 0,-8-1 8 16,1 1 2-16,6 3 0 0,-27-3-52 0,-4 3-12 15,-1 3 0-15,-2 0 0 0,-19 1 0 0,-3 2 0 0,-14-3 0 0,0 3 0 16,-10 0 0-16,-8 7 0 0,-3-7 0 0,-8 7 0 15,-6 3 0-15,-7-1 0 0,-4-2 0 0,-4 6 0 32,-10-1-100-32,0 4-22 0,-7 0-5 0,0 0-1229 0</inkml:trace>
  <inkml:trace contextRef="#ctx0" brushRef="#br0" timeOffset="20936.38">2060 4220 970 0,'0'0'27'0,"0"0"7"0,0 0-34 0,0 0 0 0,0-6 0 0,0 6 0 16,0-7 80-16,0 1 10 0,0 6 2 0,0-6 0 16,0 6 13-16,0 0 3 0,0-6 1 15,0 6 0-15,0-7-29 0,0 1-7 0,0 0-1 16,0 6 0-16,0 0-8 0,0 0-3 0,0-6 0 0,0-1 0 16,0 7 3-16,-3-6 1 0,3 6 0 0,0-6 0 15,0 6-6-15,0-7-2 0,-7 1 0 0,7 6 0 16,-4-3-29-16,-3 0-7 0,4-6-1 0,-5 5 0 15,8 4 33-15,-3 0 7 0,-8 0 0 0,8-3 1 16,-4 0-26-16,3 0-6 0,-6 6-1 0,6 0 0 0,-3-3-7 16,-3 0-1-16,6 0-1 0,-7 3 0 0,4-3-2 0,0 4 0 31,0-1 0-31,4 0 0 0,-8 3-1 0,4-3 0 0,0 3 0 31,-4 1 0-31,4 2-16 0,-3 1-17 0,6-1 3 16,-10 0 1-16,7 1 30 0,-3 2 7 0,6 1 0 0,-7-1 1 0,8 4-17 0,-4-3-8 0,3 2 0 0,-6-2 8 0,3 6-8 0,3-4 0 15,4 1 0-15,-3 3 8 16,-4 0-30-16,3 3-6 0,4 3-2 0,0 0 0 0,0 0 49 0,0 0 9 16,0 3 3-16,4 0 0 15,-4 1-50-15,7-1-9 0,-4 0-3 0,1 0 0 0,3 0 31 0,3-2 0 16,1-4 0-16,3-1 0 0,-3-5 16 0,-1 3 8 16,4-3 3-16,0-4 0 0,8 1-27 0,-1-4 0 15,-4-3 0-15,12 1 0 16,-5-4-19-16,4 0-5 0,1 0-2 0,-5-3 0 0,-2 0 43 15,-5-3 9-15,8 0 2 0,3 0 0 0,-3-4-15 0,0-2-2 0,-1 0-1 0,8-1 0 16,-4-6 3-16,0 1 1 0,-3-1 0 0,-7-3 0 16,3 1-2-16,-7-4-1 0,4 3 0 0,-8-6 0 15,4 3-11-15,-10-3 0 0,3 0 0 0,-4-1 0 16,5 1 0-16,-8 0 0 0,0 6 0 0,-8-6 0 16,5 3 56-16,-8 0 7 0,1 4 1 0,-1-7 0 15,-3 0-64-15,0-1-16 0,-7 4-2 0,7 7 0 16,3-7 29-16,-7 0 5 0,4 0 2 0,0 3 0 15,-3-3-18-15,-1 3-14 0,7 1 2 0,-10-4 1 16,7 3 11-16,4 6 16 0,-5 1-4 0,-2-1-1 16,6 7-11-16,-3-3 0 0,3 5 0 0,1-2 0 0,-4 6 0 15,3 0 0-15,1-3 0 0,-4 3 0 16,3 3 0-16,0-3 0 0,1 0 0 0,3 0 0 16,-4 0 0-16,1 3 0 0,-1-6 0 0,0 3 0 0,8 0 0 0,-8 3 0 15,4-3 0-15,4 0 0 0,-8 3 0 0,8 1 0 16,-8-1 0-16,11 0 0 0,-7 3-12 0,3 0-4 15,-3 1 0-15,0 2-1 0,7 4 27 0,-7-4 6 16,4 3 0-16,-4 1 1 16,7 3-65-16,-4-4-12 0,4 1-4 0,-7-4 0 0,7 4 32 0,-3-7 5 15,3-3 2-15,0-3 0 16,0 0-165-16,0-6-33 0</inkml:trace>
  <inkml:trace contextRef="#ctx0" brushRef="#br0" timeOffset="27099.84">3309 4186 1267 0,'0'0'28'0,"0"0"5"0,0 0 2 0,0 0 1 0,0 0-36 0,0 0 0 0,0 0 0 0,0 0 0 15,0 0 37-15,7 3 1 16,-3 0 0-16,3-3 0 0,-7 3-10 0,3 0-1 15,4-3-1-15,-3 3 0 0,6 0 50 0,-6 0 11 16,3-3 1-16,-3 4 1 0,6-4 11 0,1 0 3 16,-1 0 0-16,-6-4 0 0,3 4-83 0,3 0-20 0,-3-6 0 0,4 3 0 15,0-3 56-15,-1 0 6 0,1-4 2 0,-1-2 0 16,1-4-52-16,0 3-12 0,3-2 0 0,-11 2 0 16,8-6 54-16,-1 7 8 0,1-4 2 0,-8 0 0 15,5 7-52-15,2-7-12 0,-10 7 0 0,7-4 0 16,0 4 0-16,-7 0 0 0,11-1 0 0,-11 4 0 15,0 6 0-15,0 0 0 0,0 0 0 0,0 0 0 16,0 0 0-16,0 0 0 0,0 0 0 0,0 0 0 16,0 0 0-16,3 3 0 0,4 3 0 0,-3 1 0 15,-1-1 0-15,1 6 0 0,0 1 0 0,-1 3 0 16,4 6 0-16,-7 3 0 0,4 3 0 0,-4 3 0 0,7 1 43 16,-7 2 5-16,0 4 2 0,0 2 0 0,0-2 2 15,-7 0 1-15,7-1 0 0,0 4 0 0,0 0-22 16,0-4-5-16,0 1-1 0,0-3 0 0,7-7-25 0,-7 0 0 15,0-6 0-15,3 0 0 0,1-3 26 0,-1-4 0 16,4-2 0-16,0-4 0 0,-7-5-26 16,4-1 0-16,-4-3 0 0,7 0 0 0,-4 3-20 0,5-3 1 15,-5-3 0-15,-3 3 0 16,0 0-21-16,0 0-4 0,0 0 0 0,0 0-1 16,0 0-34-16,0 0-6 0,0 0-2 0,0 0 0 15,0 0-57-15,0 0-12 0,0 0-3 0,0 0-530 16,0 0-107-16</inkml:trace>
  <inkml:trace contextRef="#ctx0" brushRef="#br0" timeOffset="27695.7">3355 4866 1497 0,'0'0'32'0,"0"0"8"0,0 0 0 0,0 0 4 0,0 0-36 0,0 0-8 16,-4 3 0-16,4-3 0 0,0 0 49 0,0 0 8 15,0 0 2-15,0 3 0 0,0-3 8 0,0 0 1 16,-7 6 1-16,7-6 0 0,0 0 15 0,0 4 2 16,0-4 1-16,7 6 0 0,-7 0-23 0,4-3-5 0,-4-3-1 0,7 3 0 15,-3 1-9-15,6-1-1 16,1-3-1-16,-1 0 0 0,4 0-25 0,-3 0-5 15,3 0-1-15,4 0 0 0,-4 0 26 0,0 0 5 16,7-3 1-16,0 3 0 0,-3-4-39 0,3-2-9 16,0 0 0-16,4 3 0 0,-4 0 0 0,4-1 0 15,-1 1 0-15,1 0 0 0,0 0 8 0,7 0-8 0,-8 3 12 16,1 0-4-16,-4 0-8 0,-3 0-9 0,-1 0 9 16,1 3-13-16,-4 0 38 0,-3 0 8 0,-1 0 2 0,-3 1 0 15,4-1-5-15,0 0-1 0,-4 0 0 0,0 3 0 16,0-3-29-16,3 1 0 0,-10-1-13 0,11 0 4 15,-11 0 9-15,0-3 0 0,0 0 0 0,3 3 8 16,1 0-8-16,-4-3 9 0,0 0-9 0,0 0 10 16,0 0-10-16,0 0 0 0,0 0 0 0,0 0 0 15,0 0-43 1,0 0-7-16,0 0-2 0,0 0 0 0,0 0-129 0,0 0-27 0,0 0-4 16,0 0-2-16</inkml:trace>
  <inkml:trace contextRef="#ctx0" brushRef="#br0" timeOffset="35740.41">1976 5433 1173 0,'0'0'25'0,"0"0"6"0,0 0 1 0,0 0 2 0,0 0-34 0,0 0 0 15,0 0 0-15,0 0 0 0,0 0 79 0,0 0 9 16,0 0 1-16,0 0 1 0,0 0-44 0,0 0-9 16,-7 0-1-16,7 0-1 0,0 0-5 0,0 0-1 15,0 0 0-15,-4 7 0 0,4-7 11 0,0 0 1 16,0 0 1-16,0 6 0 0,0-6-16 0,0 6-3 15,0 1-1-15,0-4 0 0,0 3 34 0,0 0 6 16,0-3 2-16,0 4 0 0,0-1-52 0,4 0-12 16,-4 0 0-16,0 1 0 0,7-1 21 0,-7 0 2 15,0 1 0-15,0-1 0 0,3-3 14 0,-3 3 3 16,7 0 1-16,-3-2 0 0,-4 2-41 0,0-3-11 0,3 0-1 0,4 3 0 16,-7-2 12-16,4 2 0 0,3-3 10 0,-7 0-10 15,3 0 11-15,4 4-11 0,-3-4 12 0,-1 3-12 16,5 0 8-16,-5-3-8 15,-3 4 0-15,7-1 0 16,-7 0 0-16,4-3 0 0,3 4 0 0,-4-1 0 0,1 0 55 0,3-3 7 0,-7 3 2 16,3-2 0-16,4 2-52 0,-7 0-12 0,4 0 0 0,-4-2 0 31,7-1-9-15,-3 3-5-16,6-3-1 0,-10 0 0 0,4 0 15 0,3 1 0 0,-7-1 0 0,3 0 0 0,4 0 14 0,-3 3-1 0,6-3 0 0,-6 0 0 15,3 1-13-15,-7-1 0 0,3 0 0 0,5 3 0 0,-8-3 0 16,3 4 0-16,4-1 0 0,-3-3 0 15,-1 3 0-15,4-3 0 0,-7 4 0 0,4-4 0 0,3 3 0 0,-4 0 0 16,4-3 0-16,-7 1 0 0,4-1 0 0,7 0 0 16,-11 0 0-16,3-3 0 0,4 3 0 0,-7-3 0 15,4 3 0-15,3-3 0 0,-4 0 0 0,8 0 0 16,-8 0 0-16,4 0 0 0,4 0 0 0,-8-3 0 16,5 3 0-16,-1 0 0 0,0-3 0 0,3 0 0 15,1 3 0-15,-1-3 0 0,-3 0 0 0,4-1 0 16,-4 1 0-16,7 0 0 0,-3 3 0 0,3-3 0 15,-4 3 0-15,5-3 0 0,-5 0 0 0,8 3 0 16,-4-3 0-16,-3-1 0 0,3 4 26 0,0-3 2 16,3 0 1-16,-3 0 0 0,1 0 5 0,2 0 1 15,-3 0 0-15,-3 0 0 0,0-1-35 0,3 4 0 16,-4-3 0-16,1 3 0 0,3-3 0 0,-4 0 0 16,-6 3 0-16,7 0 0 0,-1 0 0 0,1 3 0 0,-1-3 0 0,-6 3 0 15,6-3 0-15,1 3 0 0,-7 1 0 0,3-1 0 16,3 0 0-16,-3 0 0 0,0 3 0 0,4-3 0 15,-8 4 0-15,4-1 0 0,1-3 0 0,-1 3 0 16,3 1 0-16,-6-1 0 0,3 3 0 0,3-2 0 16,-3-1 20-16,0 3-4 0,4-3 0 0,-7 4 0 15,3-1-25-15,0 1-6 0,0 2-1 0,3-2 0 16,-10 2 16-16,11 4 0 0,-11 0 0 0,3-4 0 16,8 7 0-16,-11-3 0 0,4-1 0 0,3 1 0 15,-7 0 16-15,3-1 5 0,4 1 2 0,-3-3 0 16,3 2-23-16,-7-2 0 0,7-1 0 0,0 1 0 15,-7-4-14-15,10 1-7 0,-10-1-2 0,11 0 0 0,-11 4 23 16,4-4 0-16,6 1 0 0,-10-4 0 0,4 3 11 16,3-2 6-16,-4-1 2 0,4 0 0 15,-3 1-31-15,-4-1-5 0,3-3-2 0,4 0 0 0,-7 0 30 0,0-3 5 16,0 7 2-16,0-7 0 0,0 0-29 0,0 0-5 16,0 0-2-16,0 0 0 0,0 0 18 0,0 0 0 15,0 0 0-15,0 0 0 0,0 0 11 0,0 0 5 16,0 0 2-16,0 0 0 0,0 0-18 0,0 0 0 15,0-10 8-15,-7 4-8 0,4 0-12 0,3-1-7 16,0 1-1-16,0 0 0 0,0-1 20 0,0 1 0 0,0 0 0 0,-4-3 0 16,4 2 0-16,0 1 0 0,0 0 0 0,0-4 0 15,0 4 0-15,0-3 0 0,0 2 0 16,0-2 0-16,0 0 0 0,0-1 0 0,0 1 0 16,0-1 0-16,4-2 0 0,-1 2 0 0,-3-5 0 0,7 2 0 15,-7 1 0-15,0-4 0 0,4 0 0 16,3 4 0-16,-7-1 24 0,0-3 8 0,4 4 1 0,3-4 1 31,-7 4-54-31,3-4-12 0,4 4-1 0,-7-1-1 0,4 4 56 0,-1-4 11 0,4 0 3 16,-7 4 0-16,4-3-36 0,3-1 0 0,-4 4 0 0,4-4 0 15,-7 7-27 1,4-4-5-16,0 4-2 0,3 0 0 0,-4 0 54 0,4 2 12 0,-7 1 1 0,4 0 1 16,3 0-34-16,-4 0 0 0,1 0 0 0,3 0 0 15,3-1-28-15,-6 4-2 0,3-3-1 0,-3-3 0 16,3 6 31-16,0-3 0 0,0 3 0 0,3 0 0 0,-6-3 0 15,3 3 0-15,0 3 0 0,0-3 0 0,4 3 24 16,-8 0 10-16,8 0 2 0,-1 4 1 0,1-1-29 0,-1 0-8 16,1 4 0-16,3-1 0 15,-3 0 0-15,3-2 8 0,0 2-8 0,-3-3 8 0,3 1-8 0,3-1 0 16,-3-3 0-16,0 3 0 0,4 1 0 0,-4-4 0 16,0 0 0-16,4 3 0 0,-7-3 8 0,3 0 1 15,-4 0 0-15,1 1 0 0,3 2 4 0,0-3 1 16,-3 0 0-16,3-3 0 0,3 0-14 0,-2-3 0 15,-1 3 0-15,0-3 0 0,3 0 24 0,-3 0 3 16,1-1 0-16,2 1 0 16,-6 0-43-16,-1 0-9 0,5-3-2 0,-5 0 0 0,4-4 27 0,0 1 0 15,-3-1 0-15,-4-2 0 0,7 2 37 0,-3-2 13 32,-8-1 2-32,4 1 1 0,-3 2-29 15,3-2-5-15,-4-1-2 0,1 1 0 0,-4-1 0 0,0-3 0 0,0 1 0 0,0-4 0 0,0 0-17 0,-4-3 0 0,4 0 0 0,0 3 0 16,0-2-15-16,0-1-6 0,-3 6-2 0,3-3 0 15,0 0 39-15,3 4 7 0,-3-1 1 0,0 3 1 16,0 4-17-16,0 0-8 0,-3 2 8 0,3-2-8 16,0 9 0-16,0 0 0 0,0 0 0 0,0 0 0 15,0 0-28-15,0 0 3 0,0 0 0 0,0 0 0 16,0 0 25-16,0 0 16 0,0 0-3 0,0 0 0 16,0 0-13-16,0 0-16 0,0 6 3 0,0-6 1 15,0 6-4-15,0-6 0 0,0 0 0 0,0 0 0 16,0 0-62-16,0 0-13 15,0 0-2-15,0 0-824 0,0 0-165 0</inkml:trace>
  <inkml:trace contextRef="#ctx0" brushRef="#br0" timeOffset="40783.31">2900 6703 738 0,'0'0'20'0,"0"0"7"0,0 0-27 0,0 0 0 15,0 0 0-15,0 0 0 0,0 0 48 0,0 0 4 16,0 0 0-16,0 0 1 0,0 0-13 0,0 0-2 16,-4 3-1-16,4-3 0 0,0 0-5 0,-7 4-2 15,7-4 0-15,-3 0 0 16,3 0 28-16,-7 3 6 0,7-3 0 0,0 0 1 0,0 0-25 0,-7 0-6 16,7 0-1-16,0 3 0 0,0-3 31 0,-11 0 5 15,11 3 2-15,0-3 0 0,0 0-25 0,-7 3-5 16,3 0-1-16,4-3 0 0,0 0-18 0,-7 3-4 15,7-3-1-15,0 0 0 0,0 0 38 0,0 0 7 16,0 0 2-16,0 0 0 16,0 0 0-16,0 0 0 15,0 0 0-15,0 0 0 0,7-3-52 0,4 0-12 0,-7-3 0 0,6 0 0 0,1-4 0 0,-1 4 0 16,1-3 0-16,-4-1 0 0,4 4 0 0,-1-4 0 16,1 1 0-16,3 3 0 0,-7-1 0 0,3 1 0 0,1 3 0 0,-7 0 0 15,6 0 0-15,-6 3 0 0,3-3 0 0,-7 3 0 16,3 3 54-16,4 0 8 0,-7 0 2 0,0 3 0 15,4 1 0-15,-4 5 0 0,0 1 0 0,-4 2 0 16,4 1-27-16,0 3-5 0,-7 3 0 0,4 3-1 16,-4 0 1-16,3 0 1 0,4 0 0 0,-7 3 0 15,4-3-33-15,3 1 0 0,-4-4 0 0,4 6 0 16,0-6 0-16,0 3 0 0,0-3 0 0,0 0 0 16,0-4 0-16,0 4 0 0,0-3 0 0,0 0 0 15,0 0 0-15,0 3-20 0,4-3 2 0,-4-1 1 16,0-2-25-1,3 0-5-15,-3-1-1 0,0-2 0 0,7-4-12 0,-7 1-2 0,0 2-1 16,0-5 0-16,0-4-82 0,0 3-17 0,0-3-3 0,0-3-1 16,0 0-40-16,0 0-8 0</inkml:trace>
  <inkml:trace contextRef="#ctx0" brushRef="#br0" timeOffset="41073.26">2815 7365 1497 0,'0'0'32'0,"0"3"8"0,-10-3 0 0,3 3 4 0,-1-3-36 0,1 3-8 15,4 4 0-15,-4-4 0 0,7-3 53 0,-4 0 9 16,-3 3 2-16,7-3 0 0,-7 0 51 0,7 0 10 16,0 0 3-16,0 0 0 0,0 0-52 0,0 0-9 0,0 0-3 0,0 0 0 15,0-6 0-15,4-4-1 16,6 4 0-16,1 3 0 0,-1-3 1 0,5 2 1 0,-5 1 0 0,11 0 0 15,4 0-52-15,0 3-13 16,-1 0 0-16,1-3 0 0,0 3 0 0,-4 0 0 16,4 6 0-16,-4-6 0 0,0 0 0 0,0 0 0 0,4 0 0 0,-7 0 0 15,3 0 0-15,0 0 0 0,0 3 0 0,4 0 0 16,-11 1-16-16,7 2-7 0,-7-3-1 0,7 0-815 16,-7 0-163-16</inkml:trace>
  <inkml:trace contextRef="#ctx0" brushRef="#br0" timeOffset="42533.18">4770 3994 1036 0,'0'0'23'0,"0"0"5"0,0 0 0 0,0 0 1 0,0 0-29 0,0 0 0 16,0 0 0-16,0 0 0 0,0 0 57 0,0 0 6 0,0 0 1 0,0 0 0 15,0 0 51-15,0 0 10 0,0 0 3 0,0 0 0 16,0 0-52-16,0 0-9 0,0 0-3 0,0 0 0 16,0 0 0-16,0 0 0 0,0 0 0 0,0 0 0 15,0 3 0-15,0-3 0 0,0 0 0 0,3 4 0 16,1 2-51-16,-1-6-13 0,4-3 0 0,0 3 0 16,4 0 0-16,-8 0 0 0,4-3 0 0,8-1 0 15,-5 4 0-15,1-3 0 0,-1 0 0 0,4-3 0 16,1 3 0-16,-1-4 0 0,3 1 0 0,-3 0 0 15,0 0 20-15,4-1 0 0,-4 1 1 0,-3 0 0 16,3 0-3-16,-3-1-1 0,-1 1 0 0,1 0 0 0,-1-1 6 16,-3 1 1-16,0 3 0 0,4-3 0 0,-11 3-24 15,0 3 8-15,3 0-8 0,-3 0 0 0,0 0 39 16,0 0 3-16,0 0 1 0,0 0 0 0,0 0-22 0,0 0-4 16,8 0-1-16,-8 0 0 0,3 3-6 0,-3 3-2 15,0-3 0-15,4 3 0 0,-1 4-8 16,-3-1 0-16,0 1 0 0,0 2 0 0,0 1 0 15,-3-1 8-15,3 7 2 0,0 0 0 0,0 6-10 16,-4-3-14-16,4 6 3 0,-7 7 1 16,3 2-18-16,1 1-3 0,3 6-1 0,-11 0 0 15,4-4 44-15,4 4 9 0,-4 0 2 0,3-3 0 16,1 0 58-16,-4 0 12 0,3-4 3 0,4 1 0 0,0-7-71 0,-7-3-13 16,14-6-4-16,-7 0 0 0,0-6-8 0,4-3 0 15,3-7 0-15,-4 0-11 0,1-6-1 0,3-3-1 16,-4 0 0-16,4-3 0 15,4 2-14-15,-8-5-2 0,5 3-1 0,-5-4 0 16,1 4-22-16,-1 0-4 0,1-1 0 0,-4 7-1 16,0 0-101-16,0 0-20 0,0 0-4 0,-4-6-552 0,4 6-110 0</inkml:trace>
  <inkml:trace contextRef="#ctx0" brushRef="#br0" timeOffset="42985.36">4773 4932 1314 0,'0'0'37'0,"-3"-3"8"0,-4-4-36 0,3 4-9 16,-7-3 0-16,4 3 0 0,0 3 53 0,0-3 9 15,-3 3 2-15,6 0 0 0,-6 0 51 0,6 3 10 16,-3 0 3-16,-4 0 0 0,8 0-52 0,3 0-9 16,0-3-3-16,0 0 0 0,0 0 0 0,0 0 0 15,0 0 0-15,0 0 0 0,3 4 0 0,4-1 0 16,4-3 0-16,3 0 0 0,-3 3-51 0,3-3-13 0,7 0 0 0,-7 0 0 15,7 0 54-15,-7-3 8 0,8 3 2 0,2-3 0 16,1-1 0-16,0 1 0 0,3 3 0 0,0 0 0 16,4 0-52-16,-4 0-12 0,4 3 0 0,0-3 0 15,-4 0 0-15,4 0 0 0,-11 4 0 0,3-1 0 16,-10 3 28-16,8-3 2 0,-8 3 1 0,7-3 0 16,-10 4-50-16,3-4-9 0,-4 3-3 15,1 0 0 1,-1-2-26-16,1 2-6 0,3 0-1 0,-10-3-1254 0</inkml:trace>
  <inkml:trace contextRef="#ctx0" brushRef="#br0" timeOffset="51012.58">3337 3737 1040 0,'0'0'23'0,"0"0"5"0,0 0 0 0,0 0 1 0,0 0-29 0,0 0 0 0,0 0 0 0,0 0 0 15,0 0 81-15,0 0 11 16,0 0 1-16,0 0 1 0,0 0-33 0,0 0-6 0,0-6-2 0,0 0 0 16,0-1-7-16,4 1-2 0,-1 0 0 0,4 0 0 15,-7-1 32-15,4 1 5 0,3 0 2 0,-3 3 0 16,3-4-25-16,0-2-5 0,0 3-1 0,3-4 0 16,-6 1 4-16,3-1 1 0,-4 1 0 0,4-4 0 31,0 4-34-31,4-4-7 0,-4 4-2 0,4-3 0 0,-8-1 2 0,8 0 0 0,-1 4 0 15,1-3 0-15,-7 2 14 0,-1 1 3 0,4-4 1 0,4 1 0 16,-8 2-43-16,4 1-9 0,4 3-2 0,-4-1 0 16,0 1 32-16,-7 3 7 0,11 0 1 0,-11 0 0 15,0 3-20-15,0 0 0 0,0 0 0 0,0 0 0 16,10 3 0-16,-6 3 0 0,-4-6 0 0,10 9 0 16,-6 1 32-16,3-1 4 0,3 4 0 0,-6-4 0 0,3 4-7 15,0-10-1-15,0 3 0 0,4 4 0 0,-8-4-28 0,4 0 0 16,7 0 0-16,-10 1 0 0,6-1 0 0,1-6-20 15,0 3 4-15,-1 0 0 0,1-3 16 0,-1 3 0 16,5-3 0-16,-5 3 0 0,1-3 16 0,3 4-2 16,-4-1-1-16,1 0 0 0,3 0-13 0,-3-3 0 15,-1 3 0-15,1-3 0 0,3 0 0 0,-3-3 9 16,-4 0-1-16,3 0 0 0,1 0-8 0,-4-1 0 16,-4-2 0-16,8 3 0 15,-1 0 16-15,-6-10-1 0,3 7-1 0,-3-6 0 0,3 2-28 0,0 1-6 16,0-1 0-16,-4 1-1 0,4-1 68 0,-3 1 13 15,-4 0 4-15,7-1 0 16,-7 1-52-16,3-1-12 0,1 1 0 0,0 3 0 0,-1 0 0 0,1-7-16 16,3 4 3-16,-4-1 1 0,4 1 12 0,-7-1 16 15,4 1-3-15,3-4-1 32,-7 4-12-32,3 3 0 0,-3-1 0 0,4 4 0 0,3-6 0 0,-7 3-13 0,3-1 2 0,-3 4 1 0,0 0 10 15,0 3 0-15,0 0 0 0,0 0 0 0,7-3 0 0,-7 3 9 0,0 0-9 0,0 0 0 16,0 0 11-16,0 0-11 0,0 0 10 0,0 6-10 15,0 0 0-15,0 1 0 16,0-1 0-16,0 0 0 0,0 4 0 0,0-1 0 0,0 1 0 0,0 2 0 16,0 1 14-16,0-1-3 15,0 4-1-15,0 0 0 0,4-4-10 0,-4 4-14 0,7-1 3 0,-7 1 1 16,4-3 10-16,-1-1 0 16,1 1 0-16,-1-1 0 0,1 1 0 0,3-4 12 0,-4 1-2 0,4-4-1 15,-3 3-9-15,6-6-12 0,1 4 2 0,-7-4 1 16,3 0 9-16,0 0 0 0,3 0 0 0,1-3 0 15,-1 0 0-15,1 0 0 0,0 0 0 0,-1-3 0 0,4 3 0 16,-3-3 0-16,3 0 0 0,-3 0 0 16,3-4 0-16,3 1 9 0,-6 0-1 0,-1-4-8 0,5 4 0 0,-1 0 0 15,-4-7-10-15,4 4 10 0,1 3 0 0,2-10 0 16,-6 7 14-16,3-7-4 0,7 3-10 0,-7 1-12 16,0-1 2-16,4 1 1 15,-4 6 9-15,7-7 14 0,-7 7-3 0,0-1-1 0,4 1-10 0,-4 3-14 16,7 0 3-16,-7 0 1 0,8 0 10 0,-8 3 0 15,0-4 0-15,3 8 0 0,-2-4 0 0,-1 6 0 16,0-3 0-16,0 6 0 0,0-2 0 0,-3 2 0 0,-4 4 0 0,3-4 0 16,1 4 29-16,-4-4 8 15,-4 4 2-15,4 2 0 0,0 1-11 0,1 3-3 0,-5-7 0 0,4 4 0 16,-3 0-25-16,-4-1 0 0,3 4 0 16,1-3 0-16,-4 3 0 0,3-1 0 0,-3-2 0 15,0-7 0-15,0 4 11 0,0-7-3 0,4 1-8 16,-4-7 12-16,0 0-66 15,0 0-14-15,-4-7-2 0,4-2-1 16,-3-4-45-16,3-2-10 0,-4-1-2 0,1 0 0 0</inkml:trace>
  <inkml:trace contextRef="#ctx0" brushRef="#br0" timeOffset="51905.73">3965 2793 1267 0,'0'0'28'0,"0"0"5"0,0 0 2 0,0 0 1 0,0 0-36 0,0 0 0 16,0-6 0-16,0 6 0 0,0 0 89 0,-3-6 11 15,3 0 3-15,0 6 0 0,0 0-32 0,0-7-7 16,0 7 0-16,0-6-1 0,0 3-30 0,0 3-5 15,0 0-2-15,3-10 0 0,1 4 30 0,-4 6 7 16,3-6 1-16,4 0 0 0,-7-1-10 0,4 4-2 16,-4 3 0-16,10-6 0 0,-2 6-8 0,6-3-3 15,-11-3 0-15,8 6 0 0,-1 0-7 0,1 6-2 16,-1-6 0-16,1 3 0 0,0 0-23 0,-4 3-9 16,3 4 0-16,-3-1 9 0,0 1 44 0,0 2 9 15,-3 1 2-15,3 2 0 0,-7 1-52 0,4-3-12 0,-4 2 0 16,-4-2 0-16,4 2 24 0,-11 4 1 0,8 3 1 15,-8-9 0 1,1 6-42-16,-4-7-8 0,3 4-1 0,-7-1-1 0,4-2 36 0,4 0 7 0,-4-1 2 0,3-2 0 16,0-4-35-16,1 3-6 0,-1-6-2 0,8 4 0 15,-4-7 14-15,3 0 10 0,1 0-13 0,3-7 5 16,0 7-12-16,0 0-1 0,0 0-1 0,3-12 0 16,4 6-6-16,0-4-2 0,0 1 0 0,4 6 0 15,0-7 30-15,3 4 0 0,-4 0 0 0,4 2 0 16,0 1 0-16,4 0 0 0,-4 6 0 0,7 0 0 15,-7 1 0-15,8 2 0 0,-12 0 0 0,4 4 0 0,-3-1 0 0,3 4 0 16,-7-4 0-16,7-3-791 16,-3 7-152-16</inkml:trace>
  <inkml:trace contextRef="#ctx0" brushRef="#br0" timeOffset="53073.8">6301 4026 1267 0,'0'0'28'0,"0"0"5"0,0 0 2 0,0 0 1 0,0 0-36 0,0 0 0 0,0 0 0 0,-7-7 0 0,7 7 101 0,0 0 14 16,0 0 2-16,-4-3 1 0,1-3-35 0,-1 3-7 16,4 3-2-16,0 0 0 0,-7-6-8 0,7 6-2 15,0 0 0-15,-4-4 0 0,4-2 0 0,0 6 0 16,0 0 0-16,0-6 0 0,-7 0 0 0,7-1 0 16,0-2 0-16,0 3 0 0,7-4-39 0,-7 4-8 15,4-7-1-15,3 4-1 0,0 3 1 0,4-4 0 16,-1 4 0-16,1 0 0 0,3 3 13 15,4 3 3-15,-1 0 1 0,4 0 0 0,1 0-33 0,2 6 0 16,1 3 0-16,3 4 0 0,-3-1 28 0,3 4-2 0,-7 0 0 16,4 3 0-16,-4 3-4 0,0 3-1 15,-3 0 0-15,3 6 0 0,-3 0-1 0,-4 1-1 16,-4 2 0-16,4 1 0 0,-3-1-19 0,0 1 0 16,-4-1 0-16,0 4 0 0,-4-7 0 0,-3 7 0 15,7-1 0-15,-14 1 0 0,0 0 0 0,0-4 0 0,-3 1 0 0,-5-4 0 16,1 0 0-16,0 1 0 0,-3-7 0 0,-1 3 0 15,0-3 0-15,-3-3 0 0,-4-3 0 0,1 0 0 16,-4-4 0-16,-4 1 0 0,0-3 0 0,4-4 0 16,3-3 0-16,0-3 0 0,1-3-10 0,3-3 10 15,-1 0 0-15,5-6 0 0,6-1 0 0,-3-2 0 16,7-1 0-16,0-2-16 0,3-1 3 0,1 0 0 16,3-3 21-16,7 4 4 0,0-7 0 0,0 3 1 15,7 3-13-15,4 1 0 0,-1-1 0 0,5 0 0 16,2 4-12-16,1 2-6 0,0 1-1 0,6-1 0 15,-6 4 19-15,3 3 0 0,-3 3 0 0,0 3 0 16,-4 3 20-16,4 1 0 0,-11 2 1 0,7 1 0 16,-3 2-21-16,-1 1 0 0,1 2 0 0,-1-2-8 15,-2 3 8-15,-1-4 0 0,3 1 0 0,-10-1 0 0,4-2 0 16,0-1 0-16,-4-3 0 0,0 1 0 16,0-4-200-16,0 0-39 0</inkml:trace>
  <inkml:trace contextRef="#ctx0" brushRef="#br0" timeOffset="54740.83">4893 5468 1364 0,'0'0'30'0,"0"0"6"0,0 0 2 0,0 0 0 0,0 0-30 0,0 0-8 15,0 0 0-15,0 0 0 0,0 0 48 0,0 0 8 16,0 0 1-16,0 0 1 0,0 0-12 0,0 0-2 15,0 0-1-15,0 0 0 0,-3 3 33 0,-1 0 8 16,0 3 0-16,1 1 1 0,3-1-33 0,-4 0-8 16,4 4 0-16,0-1-1 0,-7 1 17 0,7 2 3 15,0-3 1-15,-3 1 0 0,3-1-52 0,0 1-12 16,0-1 0-16,0 1 0 0,3-1 54 0,-3 3 8 16,7 1 2-16,-3 0 0 0,-1-1-52 0,1 1-12 15,3-1 0-15,0-2 0 0,-3-1 0 0,3 0 0 16,3 1 0-16,-6-1 0 0,6 1 0 0,1-4 0 0,0 3 0 15,-8-2 0-15,8 2 0 0,-1-3 0 0,1 0 0 16,-4 1 0-16,3-1 27 0,-2-3 2 16,2 3 1-16,1-6 0 0,-1 4-15 0,4-4-3 0,-3 0-1 0,0 0 0 15,3-4 9-15,0 1 3 0,-4 0 0 0,4-3 0 16,4 3-23-16,-11 0 8 0,11-4-8 0,-8 1 0 16,1 0 12-16,0 0-3 0,3 2 0 0,-7-2 0 15,3 0-1-15,8 0-8 0,-7-1 12 0,-4 1-4 16,10-3-8-16,-6 2 8 0,-1-2-8 0,4 3 8 15,1-4-24-15,-5 4-4 0,4-3-2 0,4 2 0 16,-4 1 22-16,0 3 0 0,-3-3 0 0,3-1 0 16,3 4 24-16,-6 0 8 0,0 0 3 0,3 3 0 15,-4 0-19-15,1 3-4 0,3 0-1 0,-3 0 0 16,-4 1 5-16,3-1 2 0,1 0 0 0,-1 3 0 16,-3-3-9-16,1 3-1 0,2 1-8 0,-3-1 12 0,4-3-12 15,-4 3-8-15,3 1 8 0,1-4-13 0,-4 6 13 16,4-2 0-16,-4-4 0 0,0 3 0 0,3 0 0 15,-3 0 0-15,0 4 0 0,0-4 0 0,1 4 0 0,-1-4 0 16,-4 3 0-16,4 1 0 0,0 2 48 0,-3-2 13 16,-1 2 3-16,1 4 0 0,-1-4-52 0,1 4-12 15,-1 3 0-15,-3 0 0 0,7-1 0 0,-7-2 0 16,0 0 0-16,4-1 0 0,0 1 0 0,-1-3 0 16,1-1 0-16,-1-2 0 0,1-1 0 0,3-3 0 15,0 1 0-15,-7-7 0 0,0 0 0 0,0 0 0 16,7-4 0-16,-4-2 0 0,1 3 0 0,-1-3 0 15,-3-4 0-15,4 4 0 0,-1 0 0 0,-3 0 0 0,4-1 0 0,3-2 0 16,-7-4 0-16,0 1 0 0,0 2 0 0,4-2 0 16,-4-1 0-16,0 1 0 0,0-4 0 0,3 4 0 15,1-1 0-15,-1-3 0 16,1 4 0-16,-1-4 0 0,1 0 18 0,-4 7 1 16,3 0 0-16,1-4 0 0,-1 4-31 0,1-1-5 0,3 1-2 0,-4-1 0 15,4 1 31-15,1 0 7 0,2 2 1 0,-3 4 0 16,0 0-32-16,-3 0-7 0,3 3-1 0,0 3 0 15,3-3 33-15,-6 6 7 0,3-2 0 0,0 2 1 16,0 3-13-16,0 1-8 0,0 2 8 0,4 1-8 16,-4 2 0-16,0 1 0 0,4 0 0 0,-4-1 8 15,3 4-8-15,1 3 0 0,3 0 0 0,-11 0 0 0,11 3 0 16,-3 0 0-16,7 0 0 0,-11-3 0 0,7 0 0 0,0 0 0 16,0-3 0-16,0 0 0 15,4-7-17-15,-4 1-8 0,7-4-2 0,-10-6 0 0,6-3 27 0,1-3 0 16,-4 0 0-16,7-3 0 0,-3-4 0 0,3-2 0 15,0-4 0-15,11-6 0 0,-7 0 26 0,-1-3 10 16,-2-3 3-16,2 0 0 0,-6 3-11 0,0 0-3 16,-4 3 0-16,0-3 0 0,0 0-25 0,0 3 0 15,-3 0 0-15,3-3 0 0,-4 6 0 0,1-3 0 16,3 0 0-16,-11 0 0 0,1 3 0 0,0 0-9 16,-1-3 0-16,-3 7 0 0,0-1 9 0,-3 3-8 15,-1 1 8-15,0 2-8 16,1 1-53-16,-8 6-11 0,8 0-1 0,-8 0-927 15,1 3-184-15</inkml:trace>
  <inkml:trace contextRef="#ctx0" brushRef="#br0" timeOffset="55504.06">5807 6600 1728 0,'0'0'38'0,"0"0"8"0,0 0 2 0,0 0 0 0,0 0-39 0,0 0-9 16,0 0 0-16,0 0 0 0,0 0 104 0,0 0 18 15,3 3 4-15,1 0 1 0,3-3-50 0,0 3-9 16,-4-3-3-16,8 3 0 0,3-3-1 0,-3 0 0 16,3 0 0-16,0 4 0 0,0-4 0 0,7 0 0 0,0 0 0 0,1 3 0 15,-5-3-32-15,1 0-6 0,-1 3-2 0,1-3 0 16,-4 3 13-16,4 0 3 16,-8 0 0-16,1 0 0 0,0 4-21 0,-4-4-4 0,0 6-1 0,-4-3 0 15,4 1-22-15,-3-1-5 16,-1 0-1-16,-3 4 0 0,0 2 14 0,-3 1 0 0,-1-1 0 0,-3 1 0 15,4 3 31-15,-11-1 9 0,3 4 1 0,0-3 1 16,1 2-32-16,-4-2-10 0,3-3 0 0,1-1 0 16,-5 1 0-16,5-4 0 0,3 1 0 0,3-1 0 15,-6 0 20-15,6-2 1 0,4-7 0 0,0 0 0 16,0 0-68-16,0 0-13 0,0 0-4 16,7 0 0-16,4 0 52 0,-4 0 12 0,3 3 0 0,5-3 0 15,-8 0 22-15,7 0 7 0,0 0 2 0,-4 0 0 0,1 0-17 16,3 3-3-16,0 0-1 0,0 0 0 15,4 4 10-15,-7-1 3 0,3 3 0 0,0-3 0 0,0 4 33 16,0 2 6-16,0 4 2 0,-7 0 0 0,7-1-64 16,0 4-8-16,-7 0-4 0,1 0-1 0,-1 0 21 15,-4 3 4-15,1-4 0 0,3 1 1 0,-7 0-13 0,-7 0 0 16,3 0 0-16,-3 0 0 0,0-4 0 0,-4-2 0 16,1-4 0-16,-4 1 0 0,3-1 0 0,-10 0 0 15,3-6 0-15,1 1 0 16,-4-8-51-16,-1 4-9 0,5-6-3 0,-8-3 0 15,4-1-154-15,0-2-31 0,-25-26-7 0,18 4-1 0</inkml:trace>
  <inkml:trace contextRef="#ctx0" brushRef="#br0" timeOffset="56418.27">7578 3916 1552 0,'0'0'44'0,"0"0"10"0,0 0-43 0,0 0-11 15,0 0 0-15,-4 3 0 0,4-3 186 0,-3 6 35 0,3 1 7 0,-4-1 2 16,4-6-112-16,0 3-22 0,0 3-5 0,0-6-1 16,4 3-21-16,-1 4-4 0,1-4-1 0,3 3 0 15,0-3-51-15,3 0-13 0,1 0 0 0,0 1 0 16,3 2 54-16,3-3 8 0,1 3 2 0,3-3 0 16,-7 4-52-16,7-1-12 0,1-3 0 0,-5 3 0 15,1-3 0-15,-4 4 0 0,4-1 0 0,-4-3 0 0,0 3 31 0,0 1 3 16,-4 2 1-16,1 1 0 0,0-1-5 0,-1 3-1 15,-3-2 0-15,-3-1 0 0,-1 1-29 0,1-1 0 16,-4 4-8-16,0-4 8 0,-4 4 0 0,1-4 0 16,-4 0 12-16,-4 1-3 0,1 2-9 0,-1 1 0 15,-3-4 0-15,0 4 8 0,0-1-8 0,3-2 0 16,-3-1 0-16,3 1 0 0,1-7-8 0,-1 3 8 16,4 0-10-16,4-6 10 0,-4 0-11 0,7 0 11 15,0 0-12-15,0 0 12 0,0 0-14 0,3-3 4 16,1-3 1-16,3 3 0 0,3 0 9 0,1-1 0 15,3 1-9-15,0 3 9 0,0-3 12 0,0 3 8 16,4 0 0-16,-4 3 1 0,0-3-21 0,4 0 0 16,-4 3 0-16,0 4 0 0,4-1 8 0,-4 0-8 15,0 4 10-15,0 2-10 0,0 1 26 0,-3-1-1 0,-1 7 0 16,1 0 0-16,-1-3 7 0,-2 2 2 0,-1 1 0 0,0 0 0 16,-7 3-34-16,3-3 0 0,-6 0 0 0,-1 3 0 15,-3 0 0-15,0-1 0 0,-4-2 0 16,-3 3 0-16,0-3 9 0,0 0-9 0,-4 0 0 0,1-4 9 15,3 1-9-15,-4-3 0 0,0-4-12 0,1 0 12 16,-4 1-51-16,-1-7-2 16,-2-3-1-16,-1 0 0 0,0-3-53 15,-3-3-10-15,3-4-3 0,-3-6-805 0,7 1-162 0</inkml:trace>
  <inkml:trace contextRef="#ctx0" brushRef="#br0" timeOffset="57541.21">6382 3474 806 0,'0'0'17'0,"0"0"4"0,0 0 1 0,0 0 2 0,0 0-24 0,0 0 0 0,0 0 0 0,-7 0 0 16,7 0 56-16,0 0 6 0,0 0 2 0,0 0 0 16,-4 0 0-16,4 0 0 0,0 0 0 0,-7 0 0 15,4 3 51-15,3-3 10 0,-7 0 3 0,7 0 0 16,0 0-20-16,0 0-4 0,0 0-1 0,0 0 0 0,0 0-24 0,0 0-5 15,0 0-1-15,0 0 0 0,3-6-45 0,-3-4-10 16,4 4-2-16,-1-3 0 0,1-4 39 0,-1 4 7 16,4-4 2-16,4 1 51 15,-4-17-41-15,3 7-8 0,1-6-2 0,3 3-42 0,-3 0-9 16,3 0-1-16,0-3-1 0,-3 3-11 0,-1-1-16 16,4 5 4-16,-7-5 1 0,0 4 60 0,4 1 12 15,-8 2 3-15,5 3 0 0,-1 0-52 0,-4 4-12 16,1 6 0-16,-1-1 0 0,1 4 0 0,-4 3 0 15,0 0 0-15,0 10 0 0,3-4 0 0,-3 6 0 16,0 4 0-16,4 3 0 0,-4 3 0 0,3 3 0 16,1 0 0-16,-1-3 0 0,1 0 0 0,3 3 0 15,0-6 0-15,-4 0 0 0,8-4 24 0,0-2 3 16,-4-4 0-16,7-3 0 16,0 1-43-16,0-4-9 0,0-3-2 0,0 3 0 0,4-3 43 0,3-3 9 0,-3 0 2 0,-1-7 0 15,1 4-15-15,3-3-4 16,0-4 0-16,0 1 0 0,-6 2 4 0,6-2 0 0,-7-1 0 0,4 1 0 15,-4 2-4-15,-4-2 0 0,4 2 0 0,-3-2 0 16,-4 2 1-16,0 1 0 0,4-4 0 0,-8 1 0 16,4 2-9-16,-3 1 0 0,-1-4 0 0,1 1 0 15,-1 6 0-15,-3-10 0 0,0 7 0 0,4-1 8 16,-4 1-8-16,0-1 0 0,0 1 0 0,0 9 8 16,0 0-8-16,0 0 0 0,0 0 9 0,0 0-9 15,0 0 9-15,0 0-9 0,0 0 12 0,0 0-12 16,3 0 8-16,1 3-8 0,-1 3 0 0,1 1 0 15,-1-1 0-15,1 3 0 0,-4 4 0 0,4-1 0 16,-1 1 0-16,1 3 8 0,-1-4-8 0,1 4 0 16,-1-1 0-16,4 1-20 0,-3 3 2 0,3-10 1 0,0 4 17 0,3-1 0 15,-3 1 0-15,1-7 0 0,2 1 0 0,-3-1 0 16,4 0 0-16,-1-3 0 0,1-3 0 0,3 0 0 16,0 0 0-16,-3 0 0 0,-1-3 15 0,1-6 6 15,3 2 2-15,0 1 0 0,-3-3-23 0,3-1 0 16,-4-2 0-16,1-1 0 0,3 7 9 0,-3-10-9 15,-1 7 12-15,1-7-12 0,-1 7 35 0,-3-7 0 16,4 0 0-16,-4 4 0 0,4-4-35 0,-4 4 0 16,0 2 0-16,0-2 0 0,3 2 0 0,-2 4 0 15,2 3 0-15,-3 3 0 0,-3 0 0 0,3 3 0 16,3 3 0-16,-3 4 0 0,4-1 0 0,-4 7 0 16,-3 3 0-16,3-4 0 0,0 7 0 0,3 0 0 15,-3 6 0-15,0-3 0 0,0 4 0 0,4-4 0 16,0 6 0-16,-4-9 0 0,0 6 0 0,3-9 0 0,1 9 0 0,-4-12 0 15,-4 3 0-15,4-3 0 0,1-7 0 0,-5 3 0 16,1-5 0-16,-1-1 0 0,-3 0-12 0,0-3 3 31,0 1-89-31,0-4-18 0,-7-4-3 0,0 4-1335 0</inkml:trace>
  <inkml:trace contextRef="#ctx0" brushRef="#br0" timeOffset="58071.46">7246 2558 1594 0,'0'0'35'0,"0"0"7"0,0 0 2 0,0 0 1 0,0 0-36 0,4-6-9 16,-4 6 0-16,3-3 0 0,1-3 107 0,-1 2 19 0,-3 4 4 0,0 0 1 15,0 0-5-15,0 0-1 0,0 0 0 0,0 0 0 16,-7 7-21-16,-3-1-4 0,2 6 0 0,-2-8-1 15,-1 5-45-15,-3 4-9 0,0-4-1 0,0 7-1 16,3-4-16-16,1 4-3 0,-1-4-1 0,4 1 0 16,-3 3-23-16,3-7-16 0,3-3 2 0,0 1 1 15,1-1 21-15,3-3 4 0,0-3 0 0,0 0 1 16,0 0-13-16,11-3 0 0,-1-7 0 0,4 4 0 16,0-3 0-16,4-4 0 0,0 4 0 0,-1-1 0 15,1 4 24-15,0-3 3 0,-1 2 0 0,1 1 0 16,3 6 8-16,0 0 1 0,-3-3 1 0,-1 6 0 15,-2 0-17-15,-5 4-4 0,4-1-1 0,-3 0 0 16,-4 7 7-16,0-7 2 0,-4 6 0 0,1 4 0 16,-4 0 0-16,0-7 1 0,0 7 0 0,0 0 0 0,-7-1-25 0,3-2 0 15,-3-1 0-15,0-2 0 16,0-1-148-16,0-6-36 0,-3-3-6 0,3 0-753 16,-1 0-150-16</inkml:trace>
  <inkml:trace contextRef="#ctx0" brushRef="#br0" timeOffset="58269.83">7228 2508 2508 0,'0'16'71'0,"0"-10"16"0,0 0-70 0,4 1-17 16,-1-1 0-16,5 0 0 0,2 3 106 0,4-5 18 16,0-1 3-16,4 0 1 0,3 0-103 0,0-3-25 15,-3-3 0-15,3 3 0 0,0-3 56 0,0 0 7 16,1 3 1-16,-1-4 0 15,0-2-103-15,4 6-20 0,-1 0-4 0,1 0-1 16,0 0-51-16,-1 0-10 0,1 6-3 0,-4-2 0 0</inkml:trace>
  <inkml:trace contextRef="#ctx0" brushRef="#br0" timeOffset="60186.66">9144 3975 1267 0,'0'0'28'0,"0"0"5"0,0 0 2 0,0 0 1 0,7 0-36 0,-3 0 0 16,-4 0 0-16,7 0 0 0,-7 0 0 0,0 0 0 16,0 0 0-16,0 0 0 0,0 0 38 0,0 0 1 15,0 0 0-15,0 0 0 0,0 0-27 0,0 0-12 16,0 0 10-16,0 0-10 0,0 0 0 0,0 0-16 16,0 0 1-16,0 0 1 0,0 0 14 0,0 0 10 15,0 0-2-15,0 0 0 0,0 0 16 0,0 0 4 16,0 0 0-16,0 0 0 0,0 0 24 0,0 0 6 15,0-3 1-15,0 3 0 0,0 0 6 0,0 0 2 0,7-6 0 0,-7 6 0 16,0 0-3-16,0 0 0 16,0 0 0-16,0 0 0 0,0 0 0 0,0 0 0 0,0 0 0 0,0 0 0 15,0 0-20-15,0 0-5 0,0 0-1 0,0 0 0 16,0 0-10-16,0 0-1 0,0 0-1 0,0 0 0 16,0 0 10-16,0 0 1 0,0 0 1 0,0 0 0 15,0 0-2-15,0 0-1 0,0 0 0 0,0 0 0 16,0 0-7-16,0 0 0 0,0 0-1 0,0 0 0 15,0 0 1-15,0 0 1 0,0 0 0 0,0 0 0 16,-7 6-5-16,0 1-2 0,0 2 0 0,-4 0 0 16,-3 4-7-16,0-4-2 0,-4 7 0 0,-3-3 0 15,0 2 3-15,3 1 0 0,-3 3 0 0,-4 0 0 0,1-1 2 16,2 1 1-16,1 0 0 0,0 0 0 0,3 0-8 0,1-4-2 16,3 1 0-16,3-4 0 15,1-2-1-15,2-4 0 0,1 0 0 0,4-2 0 16,3-4-8-16,0 0 0 0,0 0 0 0,3 3 8 15,4-3-27-15,4 0-5 0,3 0-2 16,0 0 0-16,4 0 38 0,0 0 7 16,6 0 1-16,-3 0 1 0,4 0-21 0,3 0 0 0,4 0 0 0,0 0 0 0,0 0-12 0,-4 3-8 15,0-3 0-15,0 3-1 0,-3 3 38 0,0 1 8 16,3 2 2-16,-3 0 0 0,-4 1-12 0,0 2-3 16,0 4 0-16,-3-3 0 0,-1 2 4 0,-6-5 0 15,-1 5 0-15,-2-2 0 0,-1 2-6 0,0 1-1 16,-4 0 0-16,-3 0 0 0,0-1-9 0,0 4 10 15,0 0-10-15,-7-3 10 0,0-4-10 0,0-3 0 0,-4 4-10 16,-3-7 10-16,4-3 0 0,-1 1 0 0,-3-8 0 0,0-2 0 31,-4-3-57-31,4-1-6 0,-3-5-1 0,2-4 0 16,1 3-102-16,0-3-21 0,-3-3-4 0,-1 0-1 0</inkml:trace>
  <inkml:trace contextRef="#ctx0" brushRef="#br0" timeOffset="60438.57">9109 4070 2187 0,'0'0'62'0,"7"3"14"0,-4 0-61 0,4 0-15 0,0-3 0 0,4 0 0 0,3 0 123 0,0 0 21 16,0-3 5-16,0 0 1 0,4-4-18 0,0 1-3 15,3-3-1-15,4-1 0 0,-1 4-51 0,5-3-10 16,-1 2-3-16,0-2 0 0,4 3 0 0,-4-1 0 15,4 4 0-15,-1 0 0 0,-2 3-64 0,-1 0-27 16,-3 6 2-16,-1-2 0 0,-3 2 40 0,4 0 8 16,-4 0 1-16,4 1 1 15,0 2-113-15,-4-6-24 16,0 0-4-16,0 4 0 0,0-4-132 0,-3 0-27 0,17-3-5 0,-10 0 0 0</inkml:trace>
  <inkml:trace contextRef="#ctx0" brushRef="#br0" timeOffset="61888.63">7740 5502 952 0,'0'0'27'0,"0"0"5"0,0 0-32 0,-4-3 0 16,-3 0 0-16,7 3 0 0,0-6 51 0,-3 0 3 15,6-1 1-15,-3 1 0 0,0 6-17 0,0-6-3 16,4 0-1-16,-4-1 0 0,3 1 24 0,-3 6 5 16,0 0 1-16,0 0 0 0,0 0 57 0,0 0 12 15,0 0 3-15,0 0 0 0,0 0-58 0,0 0-11 16,0 0-3-16,4 6 0 0,-4 4 25 0,0 2 5 16,0 4 1-16,0 0 0 0,3 2-50 0,1 1-9 15,0 3-3-15,3 0 0 0,0 0-33 0,0 0 0 16,0 0 0-16,3-3 0 0,1 3 16 0,0-3-4 15,-1-1-1-15,4 1 0 0,-3-3 1 0,3-1 0 16,-4 1 0-16,5-3 0 0,-1-7 23 0,0 3 5 16,3-2 0-16,1-4 1 0,0 0-33 0,-1-3-8 15,1 0 0-15,3-3 0 0,-3 0 53 0,-1 0 9 0,1-4 2 0,0-2 0 16,3 3-64-16,-3-4-16 0,-1 1-2 0,-3-1 0 16,0-2 29-16,1-1 5 0,-1 4 2 0,0-7 0 15,-4 1-18-15,1-1 0 0,3 0 0 0,0-6-9 16,-3 3 9-16,3 4 0 0,-4-1 0 0,1 0 8 15,0 4-8-15,-1 2 0 0,1 1 0 0,-1 3 0 16,1-1 0-16,-4 4 0 0,4 3 0 0,-1 0 0 16,1 3 0-16,-1-3 0 0,1 4 0 15,-1-1 0-15,1 3 0 0,0 0 0 0,-1 1 0 16,-3-1 0-16,7 3 0 0,-3 1 0 0,0 2 0 16,-4-2 0-16,3 5 56 0,-6-2 6 0,3-1 2 0,0 1 0 15,-4 3-52-15,1-1-12 0,-4-2 0 0,0 2 0 16,3-2 16-16,-3 3 0 0,0-4 0 0,0-2 0 15,0-4-8-15,0 0-8 0,0 0 11 0,0-6-11 0,0 0 0 0,0 0 0 16,0 0 0-16,7-6 0 0,-3 0 0 0,3-4 0 16,0 1 0-16,0-3-9 0,-3 2-7 0,3-2 0 15,0-1-1-15,0 1 0 0,3 2 25 0,-3-2 4 16,4-1 2-16,-4 4 0 0,4 2-14 0,-4 1 0 16,-4 0 0-16,4 3 0 0,0 3-11 0,0 0-1 15,1 3-1-15,-1 0 0 0,-4 3 24 0,4 4 5 16,0 2 0-16,-3 1 1 0,-1 2-17 0,1 4 10 15,3 0-10-15,-4 0 8 0,1 0-8 0,-1-1 0 16,1 4 0-16,-1-3 8 0,1 0-8 0,0 0 0 16,3-3 0-16,-4-1 0 0,4-2 0 0,0-1 0 15,4-2 0-15,-4-4 0 0,3 3 0 0,-2-2 0 16,2-1 0-16,1 0 0 0,3-3 0 0,-4-3 0 0,1 0 0 16,3 0 0-16,0-3-19 0,4 0-2 0,-8-3-1 0,5-4 0 15,-5 1 33-15,4-4 6 0,0-2 2 0,4-1 0 16,-4-3-19-16,4-3 0 0,-1 0 0 0,-3 0 0 15,1 0 8-15,-1 0-8 0,-4 4 0 0,4-4 0 16,-3 3 0-16,3 0 0 0,0 3 8 0,-3 1-8 16,-1 2 0-16,1 4 0 0,0-1 0 0,3 4 0 15,-4 0 0-15,1 3 0 0,3 0 0 0,-4-1 0 16,5 1 0-16,-1 3 0 0,3-3 0 0,1-3 0 16,0 3 0-16,-4-7 0 0,7 1 0 0,-11 0 0 15,5-1 0-15,-1-2 0 0,0-4-8 0,0-3 8 0,-3 3 0 0,-1-2 0 16,1-1 0-16,-4-6 0 0,0 0-11 0,-4 3 1 15,1 0 0-15,-8 0 0 16,1 6-148-16,-4 0-30 0,0 1-5 0</inkml:trace>
  <inkml:trace contextRef="#ctx0" brushRef="#br0" timeOffset="62801.53">8643 6634 1317 0,'11'-3'37'0,"-11"3"9"0,3-3-37 0,1 0-9 15,-1 0 0-15,1 0 0 0,-1 0 155 0,-3 3 29 16,0 0 5-16,0 0 2 0,0 0-11 0,0 0-3 16,0 0 0-16,0 0 0 0,-3 6-54 0,-1 0-11 15,-3 3-3-15,-3 1 0 0,-1 2-55 0,-3 1-11 0,0 3-3 0,0 2 0 16,0 1-25-16,-1 3-6 0,1 3-1 0,-3 0 0 15,3-3-17-15,-4 0-4 0,4 3-1 0,0-3 0 16,3 0 23-16,1 0 5 0,-1 0 1 0,4-3 0 16,3-3-15-16,4 2 0 0,4-5 0 0,-1 0 0 15,1-4 0-15,3 0-10 0,4 1 10 0,3-4-8 16,0 0 8-16,3-3 0 0,5 4-9 0,2-4 9 16,1 0 0-16,0 3 0 15,-1-3 0 1,1 1 0-16,3 2 8 0,-3 0 2 0,-4 0 1 0,4 4 0 0,-4-1 11 15,0 4 2-15,0-1 1 0,-6 4 0 0,2 6 0 0,-6 0 0 0,-1-3 0 0,-3 6 0 0,0-6-9 0,-3 2-3 16,-1 1 0-16,-3-3 0 0,-3 0-24 0,-4 0-5 16,0-3 0-16,0-4-1 15,-4-2 32-15,1-4 6 0,-1 0 2 0,0-6 0 0,-3-3-23 0,0-3-8 16,0-4 0-16,-4-2 0 0,4-4-4 0,4-3-1 16,-4 0 0-16,3-3 0 0,4 0 3 15,0-3 1-15,3 0 0 0,1-6 0 0,-1 3 9 0,8 0-10 16,-1-4 10-16,1-2-10 0,3 2 10 0,4-2 0 15,-4-1 0-15,3-2 0 0,1 2 0 0,3 1 0 16,4-1 0-16,-4 1 0 0,3 2 0 0,1 4 0 16,0 3 0-16,-1 3 0 15,-3-3-52-15,4 6-16 0,0 0-2 0,-1 1-866 16,-3-1-174-16</inkml:trace>
  <inkml:trace contextRef="#ctx0" brushRef="#br0" timeOffset="63701.92">10943 3900 1382 0,'0'0'30'0,"4"-3"6"0,3 0 2 0,-4-3 2 0,4-1-32 0,0 4-8 0,0 0 0 0,-3 0 0 15,-4 3 129-15,0 0 25 0,7 0 5 0,-7 0 1 16,0 0 24-16,0 0 4 0,0 3 2 0,0 3 0 15,0 1-60-15,0-1-12 0,-7 3-2 0,3 4-1 0,-6-4-50 0,3 4-9 16,-7 2-3-16,0 1 0 0,-1 3-26 0,-2 0-6 16,-1 3-1-16,1-3 0 15,-1 6-20-15,-3-3 9 0,7 0-9 0,-4 3 0 0,0 0 9 16,4-3-9-16,0 3 0 0,4-6 9 0,-1 2-9 0,4-5 0 16,3-3-12-16,1-1 12 0,6 1 0 15,1-7 0-15,3 0 0 0,4-3 12 0,3 1-12 0,3-4 0 16,1 0 0-16,7-4 0 0,-1-2 0 0,1 0-16 15,3 0 4-15,0-1 1 0,-3 4 11 0,3-3 0 16,-3 6 10-16,0-3-10 0,-1 3 12 0,1 6-4 16,-4-3-8-16,1 7 12 0,-5-1 5 0,1 4 1 15,-4-1 0-15,0 4 0 0,-7 0 22 16,0 2 4-16,-3 4 0 0,-8 0 1 0,1 0-36 16,-1 0-9-16,-7 3 0 0,1-3 0 0,-1 0 0 0,-3 0 0 15,-3 0 0-15,2 0 0 0,-6 0-11 0,7-3-4 0,-7-4-1 16,-4 1 0-16,8-3 1 0,-1-4 0 15,0-6 0-15,1-3 0 0,6-6 1 0,1-4 0 0,3-2 0 16,-1-7 0-16,8-3-4 0,0-3-1 0,4-3 0 0,3-3 0 16,0-1 19-16,4-2 0 0,-1 2 0 0,8-5 0 15,-4 2 0-15,0 7 0 0,4-3 0 0,-1-1-10 32,5 1-42-32,-1 0-8 0,3-1-1 0,-2 4-890 0,-1-3-177 0</inkml:trace>
  <inkml:trace contextRef="#ctx0" brushRef="#br0" timeOffset="67968.88">12502 3888 1792 0,'0'0'51'0,"0"0"10"0,0 0-49 0,-7-10-12 0,7 10 0 0,0 0 0 16,0 0 105-16,0 0 19 0,0 0 3 0,0 0 1 15,0 0-67-15,4 10-13 0,-1-1-2 0,1 7-1 16,0 3-2-16,-1 2-1 0,1 5 0 0,-1 5 0 16,1 3-1-16,-4 4 0 0,0 6 0 0,0 0 0 15,0 3 50-15,0-3 9 0,0-3 3 0,0-1 0 16,0-2-63-16,0-7-12 0,3-3-2 0,-3-2-1 31,4-8-59-31,3-5-12 0,0-1-2 0,0-5-844 0,3-7-169 0</inkml:trace>
  <inkml:trace contextRef="#ctx0" brushRef="#br0" timeOffset="68504.99">12816 3891 2269 0,'0'0'64'0,"0"0"15"0,0 0-63 0,0 0-16 16,0 0 0-16,0 0 0 0,0 0 54 0,0 0 8 15,0 0 2-15,0 0 0 0,0 0 0 0,0 0 0 16,0 0 0-16,4-3 0 16,3-4-74-16,4 4-14 0,-1 0-4 0,1-3 0 0,-1 0 44 0,4-1 9 0,1 1 2 0,2 0 0 15,1-1 4-15,-1 4 1 0,-2 0 0 0,2 3 0 16,-3 3-8-16,0 4-2 0,-3-1 0 0,-4 3 0 15,0 4 14-15,0-1 2 0,-3 1 1 0,-4 3 0 16,0 2-15-16,-4-5-2 0,1 6-1 0,-1 0 0 16,-6-1-10-16,-1 1-3 0,0 3 0 0,1 0 0 15,-1-3-8-15,-3 9 0 0,4-3 0 16,-5-6 0-16,8 0 0 0,-3-3-11 0,6-1 1 0,-3-2 0 16,4-4-2-16,-1-3 0 0,4-2 0 0,0-4 0 15,7 3 0-15,-3 0 0 0,3 0 0 16,3-3 0-16,1 0 3 0,0 0 0 0,3 0 0 15,3-3 0-15,1 0 9 0,3 0 0 0,0-1 0 0,0 1 0 16,1 3-14-16,-1 0-1 0,3 0 0 0,-2 3 0 16,-1 1 63-16,0 2 12 0,4 0 2 0,-4 3 1 0,0 1-17 0,0 2-3 15,-3 4-1-15,-4 3 0 0,0 0-15 0,-3 3-3 16,-4 0-1-16,0 0 0 0,-4 3-23 0,1 0 0 16,-4 0 0-16,0-3 0 0,0 0 56 0,-4 0 6 15,1-3 2-15,-4-4 0 16,0 1-91-16,0 0-17 0,-4-7-4 0,0 0-1 15,1-2-127-15,-1-7-24 0,1 0-6 0,-4 0-1 0</inkml:trace>
  <inkml:trace contextRef="#ctx0" brushRef="#br0" timeOffset="69197.27">14263 4066 1864 0,'0'0'41'0,"0"0"9"0,-4-3 2 0,4 3 0 0,0 0-42 0,-7-3-10 16,7 3 0-16,-3-6 0 0,-1 0 73 0,4-4 13 15,-3 7 2-15,3-10 1 0,3 1-70 0,-3-1-19 16,4 1 0-16,3-1 0 0,0 1 54 0,0-1 5 16,0-2 1-16,4 2 0 0,-1 0-11 0,1 4-1 15,3 0-1-15,3-7 0 0,-2 7 7 0,-1-1 2 16,0 4 0-16,3 3 0 0,-2 0 0 0,2 3 1 16,-3 3 0-16,4 3 0 0,-4 7-17 0,0-1-3 15,0 1-1-15,0 5 0 0,0 8-28 0,-6-5-8 16,-1 5 0-16,0 5 0 0,-4 3 45 0,1 1 8 15,-1 3 2-15,-3-1 0 0,-3 1-37 0,-1 12-7 0,1-6-2 0,-8-3 0 16,4-1-9-16,-4-5 0 0,-3-4 0 0,4-3 0 16,-4-2 14-16,-1-5 1 0,1-5 0 0,0 0 0 15,0 0-15-15,0-7 0 0,3-6-9 0,1 0 9 16,-4-3-16-16,7 0 2 0,-4-6 1 0,4 0 0 16,0-7 1-16,3 1 0 0,1-1 0 0,6 0 0 15,1-2 12-15,0-1-11 0,3-3 11 0,3-3-10 16,1 4 10-16,3-4 0 0,0 0 0 0,-3-3 0 15,6 6 0-15,-3 0 0 0,0 0 0 0,1 3 0 0,2 4 0 16,-3-1 0-16,0 4 0 0,-3 3 0 16,3 3 12-16,-3-1 7 0,-1 8 1 0,1 2 1 15,-1 3-111-15,1 1-22 0,-4 5-5 16,0-2-1-16,4-4-118 0,-8 1-24 0,8 12-5 0,-4-10-1 16</inkml:trace>
  <inkml:trace contextRef="#ctx0" brushRef="#br0" timeOffset="69491.17">14870 3881 1958 0,'0'0'43'0,"0"0"9"0,0 7 1 0,0 2 3 0,0-3-45 0,0 4-11 0,3-1 0 0,-3 4 0 15,4-4 140-15,-4 7 25 0,3-1 6 0,1 4 1 16,-1 0-47-16,1 3-9 0,-1-3-1 0,-3 3-1 16,4 3-27-16,-1 3-6 0,1 0-1 0,-1 4 0 15,1-1-49-15,-4-3-11 16,3 4-1-16,1-4-1 0,0-3-18 0,-1 0 0 0,1 0 0 0,-1 0 0 16,-3-6 0-16,4 3 0 0,-1-3 0 0,-3 0 0 31,4-4-48-31,-1 1-12 0,-3-4-4 0,4-2 0 0,-4 2-153 0,3-5-31 15,1 5-7-15,-4-12-1 0</inkml:trace>
  <inkml:trace contextRef="#ctx0" brushRef="#br0" timeOffset="69856.73">15554 4662 2344 0,'0'0'67'0,"0"0"13"0,0 0-64 0,0 0-16 0,7 0 0 0,-3 0 0 15,-4 0 124-15,3-3 22 0,1 0 4 0,-1 0 1 16,4 3-53-16,-3-3-10 0,-4 3-3 0,3-4 0 16,4 1-68-16,-3 0-17 0,3 0 0 0,0 0 0 15,0 0-48-15,0-4-12 0,0 4-4 0,0-3-819 16,0 0-164-16</inkml:trace>
  <inkml:trace contextRef="#ctx0" brushRef="#br0" timeOffset="70035.97">16006 4609 2649 0,'0'6'58'0,"3"0"12"0,-3 1 2 0,4-1 4 16,-1 0-61-16,4-3-15 0,-3 4 0 0,3-7 0 0,0 0 54 0,0 0 8 15,3-4 2-15,1 1 0 16,0-3-103-16,-1 0-20 0,4-4-4 0,0 1-1 16,1 0-20-16,-5-1-4 0,4 1 0 0,-3 2-1001 0</inkml:trace>
  <inkml:trace contextRef="#ctx0" brushRef="#br0" timeOffset="70232.75">16439 4621 2441 0,'8'16'69'0,"-5"-10"15"0,1 4-67 0,-1-1-17 0,1 1 0 0,3-4 0 15,0-3 69-15,0 3 11 16,0-6 1-16,3 0 1 0,5 0-66 0,-5-6-16 16,4 3 0-16,0-7 0 15,-3 4-68-15,7-3-18 0,-4-1-3 0,3 1-1 16,-3-1-62-16,1 1-12 0,-1 0-2 0,3 2-1 16,-3-2 83-16,1 6 17 0,-1 0 3 0,-4 0 1 0,1-1 102 0,-1 4 20 0,1 0 4 0,0 4 1 15,3-1 0-15,-4 0 0 0,-3 3 0 0,0 0-615 16,0 1-122-16</inkml:trace>
  <inkml:trace contextRef="#ctx0" brushRef="#br0" timeOffset="111080.02">2011 10438 1552 0,'0'19'44'0,"0"-10"10"0,3 0-43 0,-3 7-11 0,7-3 0 0,-3-1 0 15,-4 1 156-15,3-1 28 0,5 1 7 0,-5-4 1 16,4 1-52-16,-3-4-9 0,3 3-3 0,0-2 0 16,0-1 0-16,3-3 0 0,-6 0 0 0,3 0 0 15,-7-3-51-15,4 0-10 0,6-3-3 0,-10 0 0 16,4 0-51-16,-4-3-13 16,0-7 0-16,0 0 0 0,-4 1 54 0,1-7 8 0,-8-6 2 0,0 0 0 15,1-3-52-15,-4-4-12 0,3-2 0 0,-10-7 0 16,0 3 0-1,-4-2 0-15,0-4 0 0,1-3 0 0,3-3 0 0,-4-4 0 0,4-2 0 0,0-7 0 16,3 4 0-16,0-1 0 0,4-3 0 0,0-6 0 16,3 3 0-16,1 1 0 0,-1-1 0 0,1 0 0 15,6 6 0-15,4-2 0 0,-7 2 0 0,7-6 0 16,0 10 0-16,0 2-13 0,7 4 2 0,-7 3 1 16,11 3 10-16,-11 7 0 0,3 2 0 0,8 4 0 15,-1 3 0-15,1-1 0 0,0 1-8 0,3 6 8 0,0 3 0 0,7 4 0 16,0 2 0-16,4 4 0 0,0 6 0 0,6 3 0 15,-2 0 0-15,6 3 0 0,0 3 0 0,0 4 16 16,-3 2-3-16,0 4 0 0,-7-4-13 0,3 4 0 16,4 3 0-16,-8-4 0 0,8 4 0 0,-7-3 0 15,-4 3 0-15,-4-7 0 16,1 4-78-16,-7 0-18 0,3-1-4 0,-4 4-1 16,1 0-59-16,-11 3-11 0,3 0-2 0,-3 3-1 15</inkml:trace>
  <inkml:trace contextRef="#ctx0" brushRef="#br0" timeOffset="111338.35">1757 10328 2508 0,'0'22'71'0,"3"-13"16"0,4-2-70 0,-3 2-17 0,7 0 0 0,-1-2 0 16,11 2 55-16,0-6 7 0,4 4 2 0,3-7 0 15,4 0 51-15,7 0 10 0,3-7 3 0,4 1 0 16,-11-3-52-16,4-1-9 0,-4 1-3 0,1-4 0 16,-4 4-64-16,3 3 0 0,-3-4-8 0,-4 4-1 15,4 0 9-15,-11-1 12 0,3 1-2 0,1 0-1 16,-4 0-9-16,-7-1 0 0,0 4 0 0,4-3 0 16,-11 0-203-16,4-1-42 0,-4 1-9 15,3 0-2-15</inkml:trace>
  <inkml:trace contextRef="#ctx0" brushRef="#br0" timeOffset="111563.73">2755 10375 3110 0,'0'31'68'0,"0"-18"15"0,0-1 2 0,4 4 3 0,-4 0-71 0,3-1-17 15,4 1 0-15,-3 3 0 0,3-3 55 0,-7 2 7 16,3-2 2-16,4 0 0 0,-7 3 0 0,4-7 0 15,0 4 0-15,3-4 0 0,-4-2-52 0,4-1-12 16,-3-3 0-16,3 1 0 0,-7-7 0 0,0 0 0 0,0 0 0 0,3-3 0 31,-3-4-48-31,7-2-13 0,-7-4-3 0,0-2 0 16,0-4-102-16,0 0-21 0,0-3-4 0,-10 3-1 0</inkml:trace>
  <inkml:trace contextRef="#ctx0" brushRef="#br0" timeOffset="111726.29">2653 10134 2880 0,'-11'15'64'0,"8"-12"12"0,-4 4 4 0,3-1 0 0,4-6-64 0,0 0-16 0,0 0 0 0,0 0 0 16,0 0 54-16,0 0 8 0,0 0 2 0,0 0 0 16,0 0-64-16,0 0-16 0,0 0-2 0,0-6 0 15,4-4-74-15,3 4-14 0,-7-3-3 0,7 2-1135 16</inkml:trace>
  <inkml:trace contextRef="#ctx0" brushRef="#br0" timeOffset="112438.44">2896 9309 1857 0,'0'0'40'0,"0"0"9"0,0 0 2 0,0-6 2 0,0 6-42 0,0 0-11 0,0 0 0 0,0 0 0 16,0 0 103-16,0 0 18 0,0 3 4 0,11 3 1 16,-11 7-30-16,7 2-7 0,0 4-1 0,4 6 0 15,-8 7-34-15,8 2-7 0,-1 7-2 0,1 6 0 16,3-3 2-16,-3 6 0 0,-1 6 0 0,1 10 0 16,3-3 5-16,-4 3 0 0,1 0 1 0,0 3 0 0,-1-7-7 15,4 4-2-15,-3-3 0 0,-1-19 0 0,5 0-11 16,-5 0-2-16,-6-7-1 0,6 1 0 15,1-4-16-15,-1-2-3 0,-6-4-1 0,7 3 0 16,-4-9 18-16,0-6 4 0,0-4 1 0,-7-2 0 0,0-7-33 16,0-3 0-16,0 0 0 0,0 0 0 0,0-6 0 15,-11-4 0-15,8-5 0 0,-8-1 0 0,0-3 0 0,4 0 0 16,-3-3 0-16,3-3 0 0,7 3 0 0,-11-3 0 16,11 3-15-16,-7-6 5 0,7 6 10 0,7-3 12 15,-7 0-2-15,4 3-1 0,3 0-9 0,7 3-12 16,-4 4 2-16,1-1 1 0,3 0 9 0,7 4 12 15,-7-4-2-15,11 3-1 0,7 4-20 0,-4 0-4 16,4 2-1-16,0 1 0 0,-4 3 16 0,4 0 0 16,-4 3 0-16,4 3 0 0,-1 0 10 0,-3 6 5 15,4 4 1-15,-7 3 0 0,7 2-16 0,-8 8 0 0,-2 5 0 16,2 7 0-16,-10-1 28 0,0 1 4 0,-3 6 0 0,0 0 0 16,-4-1-24-16,-7-2-8 0,0 3 0 0,-7-3 0 15,-4 0 0-15,0-1 0 0,-6-2 0 0,-4 0 0 16,-4-4 0-16,-7-6 0 0,0 1 0 0,-6-4 0 15,2-3 0-15,-2-4 0 0,-5-2 0 0,-3-3 0 16,8-7 0-16,-8 0 0 0,10-3 0 0,-6-3 0 31,14-3-26-31,-4-3-5 0,7 0-1 0,4-7 0 0,0 1-128 16,7-7-25-16,3 0-6 0,8-3-1 0</inkml:trace>
  <inkml:trace contextRef="#ctx0" brushRef="#br0" timeOffset="113165.46">4459 10795 2030 0,'0'0'57'0,"-3"6"14"0,3 1-57 0,0-7-14 0,0 3 0 0,0-3 0 16,0 6 150-16,0-6 27 0,0 0 6 0,0 0 1 0,0 0-39 15,0 0-7-15,-11-3-2 0,11 0 0 0,-11 0-57 0,4-4-12 16,0-2-3-16,-3 0 0 0,-1-7 0 0,-3 3 0 16,-4-5 0-16,-3-1 0 15,4 0-51-15,-8-3-13 0,4-3 0 0,-11-3 0 0,7 0 0 0,-3-1 0 16,7-5 0-16,-7-1 0 0,10-2 15 0,-3-4 0 15,7-3 0-15,0-3 0 0,7 0-15 0,3 0 0 16,-3 0 0-16,7-10 0 0,11 1-9 0,-1-4-5 16,4 4-1-16,7-4 0 0,8 4 24 0,2 0 5 15,5-4 1-15,6-3 0 0,-3 4-24 0,-7 12-5 16,3 0-1-16,0 0 0 0,11 3 15 0,0 3 0 0,0 3 0 0,0 1 0 16,3 2 0-16,7-9 0 0,-6 7 0 15,-4 2 0-15,0 10 0 0,-8 0 0 0,5 6 0 0,-8 4 0 16,-3 2 8-16,-4 7 4 0,4-1 0 0,-8 1 1 31,-6 6-83-31,3 0-17 0,-7 0-3 0,-3 3-1 16,-1 0-97-16,1 1-19 0,-4 2-4 0</inkml:trace>
  <inkml:trace contextRef="#ctx0" brushRef="#br0" timeOffset="113789.14">5348 10146 1552 0,'0'0'44'0,"-3"-6"10"0,-1 0-43 0,4-1-11 15,0 1 0-15,0 6 0 0,-7-6 156 0,7 6 28 16,0 0 7-16,0 0 1 0,0 0-52 0,0 0-9 16,0 0-3-16,7 3 0 0,-3 6-32 0,-1 4-6 15,4 6-2-15,0-1 0 0,7 11-33 0,-10-1-7 0,6 3-2 0,-2-2 0 16,6 2 10-16,-4 0 1 0,-6 4 1 0,6-1 0 15,-3 4-31-15,7-4-7 0,-6-2 0 0,-1 8-1 16,3-5 21-16,-6-4 4 0,3-6 0 0,-4 0 1 16,4-9-36-16,-7-3-9 0,4-4 0 0,-1-3 0 15,-3-6 0-15,0 0 0 0,4-9 0 0,-4-7 0 16,3 1 0-16,-3-4 0 0,0-3 0 0,4-3 0 16,-4-3 0-16,0-4 0 0,0-2 0 0,0-1 0 15,7-2-9-15,-7-1-4 0,4 0-1 0,3-2 0 16,7 2 22-16,-4 0 5 0,4 1 1 0,1 2 0 0,2 4-23 15,-3-1-5-15,7 4-1 0,-6 0 0 16,2 6 24-16,1 0 5 0,3 6 1 0,4 1 0 16,-4 5-15-16,4 4 0 0,6 3 0 0,-2 3 0 0,6 6 0 15,-3 7 0-15,-4-1 0 0,4 7 0 0,3 6 17 0,-3 3-2 16,-11 7-1-16,3 3 0 16,-2 2 2-16,-5 7 1 0,1 7 0 0,0 5 0 0,-4 1-12 0,3-1-5 15,-10-2 0-15,4 9 0 0,-4-7 0 0,0-2 0 16,0-4 0-16,4-3 0 15,-8-6 0-15,4-9 0 0,-7-1 0 0,4-9 0 0,-1-6 0 0,1-7 0 16,-4 1 0-16,3-10 0 16,-3-3-106-16,0 0-18 0,7-9-3 0,-3-7-887 15,-1-3-178-15</inkml:trace>
  <inkml:trace contextRef="#ctx0" brushRef="#br0" timeOffset="114312.93">6361 9284 1728 0,'-7'-13'38'0,"-4"1"8"0,-3-4 2 0,3 0 0 0,1 1-39 0,-4-1-9 15,3 0 0-15,0 1 0 0,1-1 155 0,3 3 29 16,0 1 5-16,0-1 2 0,3 1-54 0,-3 2-10 16,0 4-3-16,3-3 0 0,1 3-44 0,3 6-8 15,-4-4-3-15,4 4 0 0,0 0-4 0,0 0-1 16,7 0 0-16,4 4 0 0,0 2-51 0,-1 0-13 15,11 3 0-15,1 1 0 0,2-1 54 0,4 4 8 16,4-4 2-16,7 1 0 0,0-1-48 0,0 0-8 16,-4 4-8-16,7 3 9 0,1-4-9 0,-1 4 0 15,4 3-10-15,3 3 10 0,4 3 0 0,-4 0 0 16,1 6 0-16,-1 10 0 0,-6 0 0 0,-1 3 0 16,-3 6 0-16,0 3 0 0,-4-3 20 0,-3 4 9 15,-4 2 3-15,0 7 0 0,-7 3-24 0,0-4-8 0,-3-2 0 0,-4-1 0 16,-7 1 0-16,0-4 0 0,-3 1 0 0,-8 2 0 31,-3-2-26-31,-3-7-5 0,-5-3-1 0,1-3 0 0,-3-6 32 0,-4-4 0 0,-4-3 0 0,0-2 0 16,4-4 0-16,-4-3 0 0,1 0 0 0,-5-4 0 15,1-2-33 1,3 0-1-16,-3-1 0 0,0 1 0 0,0 0-226 0,7-4-46 0</inkml:trace>
  <inkml:trace contextRef="#ctx0" brushRef="#br0" timeOffset="114893.71">6004 12263 1792 0,'4'-16'51'0,"-4"10"10"0,0-4-49 0,0 1-12 0,0-4 0 0,0 1 0 16,0 2 156-16,3 1 29 0,-3 0 6 0,0 2 1 15,0 7-52-15,0 0-9 0,11 7 125 16,-8 2-179-16,1 3-10 0,7 7-3 0,-8 3 0 15,4 3 0-15,-3 0 0 0,3 7 0 0,0 2 0 16,0 4-23-16,-4 6-5 0,4 6 0 0,-3 3-1 16,3 1-11-16,0-1-3 0,-3-3 0 0,3-6 0 0,0 6-10 15,-7 0-3-15,7 4 0 0,-4 2 0 0,4 4 0 16,0-4-8-16,-3 0 12 0,7 23-4 0,-4-13-8 16,0-4 8-16,0-2-8 0,-4-4 8 0,4-9-8 0,-3 0 0 15,3-9 0-15,-4-3 0 0,-3-7 0 0,4-3-11 16,-4-9 3-16,0-1 0 15,0-5-99-15,0-10-19 0,0 0-4 0,-7-7-1 16,0-2-51-16,3-7-10 0,-10-6-3 0</inkml:trace>
  <inkml:trace contextRef="#ctx0" brushRef="#br0" timeOffset="115298.14">5616 12426 2145 0,'0'18'47'0,"0"-8"9"0,0-1 3 0,0 1 2 0,4 2-49 0,-1-2-12 0,4 2 0 15,0-6 0-15,0 4 115 0,4-4 20 0,-4-3 4 0,0-3 1 16,7 0-112-16,-3-3-28 0,-1-6 0 0,5-1 0 15,-1-5 47-15,0-1 4 0,0-6 1 0,0-3 0 16,7 3-32-16,-3-6-7 0,-1 0-1 0,1-4 0 16,3-2 34-16,0-7 6 0,1 0 2 0,-1-3 0 15,-4 4-27-15,5-1-6 0,-5 3-1 0,-3 13 0 16,0 0 1-16,1 3 0 0,-1 3 0 0,-4 4 0 0,1 5-2 16,3 4-1-16,-4 3 0 0,5 6 0 0,-1 6 18 0,-4 7 3 15,4 6 1-15,-3 3 0 0,0 6-12 0,-1 4-3 16,4-1 0-16,0 4 0 0,-3-4-9 0,3-2-1 15,-3-1-1-15,3 0 0 0,3-2-14 0,-2-4 0 16,-1-3 0-16,0 0 0 0,3-4 0 0,-3-2 0 16,4 3 0-16,-4-6 0 15,0 2-100-15,0 1-22 0,4 0-5 0,-7-1-1332 0</inkml:trace>
  <inkml:trace contextRef="#ctx0" brushRef="#br0" timeOffset="120008.8">14732 5678 1036 0,'0'0'23'0,"0"0"5"0,0 0 0 0,0 0 1 15,0 0-29-15,-4-6 0 0,4-1 0 0,-3 1 0 16,3 0 0-16,0 0 0 0,0-1 0 0,0 1 0 15,0 6 57-15,0-6 6 0,0 0 1 0,0 6 0 16,0-7 44-16,0 7 8 0,0-6 3 0,0 6 0 16,0-6 14-16,0 6 3 0,0 0 1 0,0-6 0 0,0 6-115 0,0 0-22 15,0 0 0-15,0 0-12 0,0 0 12 16,0 0 8-16,0 0 0 0,0 0-8 0,0 0 58 0,0 0 5 16,0 0 1-16,0 0 0 15,0 0 0-15,0 0 0 0,0 0 0 0,3 6 0 0,1 0-52 0,0 3-12 16,3 4 0-16,-4 0 0 0,-3 2 54 0,4 1 8 15,3 3 2-15,-4 6 0 16,-3 3-16-16,7 0-4 0,-3 4 0 0,-4 5 0 0,3 4 0 0,-3 0-1 16,4-1 0-16,-1 4 0 0,-3-3-2 0,4 3 0 15,-1-3 0-15,1 3 0 0,0 0-41 0,-1-4 0 16,4 1 0-16,-3 3 0 0,3-3 0 0,-4-4 0 16,8-2 0-16,-4-4 0 0,0-6 0 0,0-3 0 15,4 0 0-15,-4-6 0 0,0 0 0 0,3-7 0 16,-6 0 0-16,3-5 8 15,-4-1-47-15,-3-3-9 0,0 0-3 0,0-10 0 16,-3-2-123-16,-1-1-25 0,-6-2-5 0</inkml:trace>
  <inkml:trace contextRef="#ctx0" brushRef="#br0" timeOffset="120436.39">14563 5571 1062 0,'-7'13'23'0,"3"-10"5"0,1 7 0 0,-4-1 3 0,3 3-31 15,-3 1 0-15,3 0 0 0,-3 2 0 0,0 1 154 0,4 0 25 16,-4 2 5-16,3-2 0 0,4 0-44 0,-3-1-10 15,-1-2-2-15,4-4 0 0,4 1-51 0,-1-4-10 16,1-3-3-16,-1 0 0 0,4-3 0 0,0-6 0 16,0 0 0-16,4-7 0 0,-4 1-51 0,4-4-13 15,-1 0 0-15,4-2 0 0,0-1 0 0,1-6 0 16,2 0 0-16,1-4 0 0,3 1 54 0,4 0 8 16,-4 3 2-16,4 0 0 0,-4 6-52 0,0 6-12 15,0 4 0-15,0 3 0 0,0 6 0 0,-3 3 0 16,0 6 0-16,-1 4 0 0,-3 2 59 0,1 4 9 15,-5 3 1-15,4 0 1 0,-3 0-23 0,-1 0-5 16,-3 0-1-16,4 0 0 0,-4-3-13 0,4-4-4 0,-4 1 0 16,0-3 0-16,3-1-24 0,-3-2 0 0,-3-1-12 0,3-6 12 31,0 3-110-31,0-2-14 0,0-1-4 0,-7-3-1228 0</inkml:trace>
  <inkml:trace contextRef="#ctx0" brushRef="#br0" timeOffset="125129.73">6414 4838 1177 0,'0'0'25'0,"0"0"6"0,0 0 1 0,3 3 2 0</inkml:trace>
  <inkml:trace contextRef="#ctx0" brushRef="#br0" timeOffset="128845.92">15014 7001 2188 0,'0'0'48'0,"0"0"11"0,0 0 1 0,0 0 1 0,4-6-49 0,-4 3-12 16,0 3 0-16,3-6 0 0,1-1 105 0,-1 1 19 15,-3 0 3-15,4 3 1 0,-4 3-52 0,0 0-9 16,0 0-3-16,0-7 0 0,0 7 0 0,0-9 0 15,0 9 0-15,-4-3 0 0,4 3 0 0,-7-6 0 16,0 2 0-16,0 1 0 0,0 0 0 0,0 3 0 16,-4 0 0-16,1 0 0 0,-1 3-51 0,4 4-13 15,-7-1 0-15,0 3 0 0,0 4 0 0,0 2 0 16,0-2 0-16,-4 6 0 0,4 3 0 0,3 0 0 0,1-4 0 16,-1 4 0-16,4 0 0 0,4 0 8 0,3 0-8 0,3 0 0 15,1-3 0-15,6-3 0 0,1-4 0 0,3-2 0 16,4-1 0-16,-1-6 0 0,4-6 0 0,-3 0 0 15,3-6 0-15,-3-4 0 0,3 0 0 0,0 1 0 16,0-4 0-16,1 4 0 0,-5-4 0 0,1-3 0 16,3 3-8-16,-7 1 8 0,0 2-12 0,-3 4 12 15,-1-4 0-15,1 4 0 0,-4 3 0 0,-3-1 0 16,-4 7 0-16,3-6 0 0,-3 6 0 0,0 0 0 16,0 0 0-16,0 0 0 0,0 0 0 0,0 0 0 15,0 0 8-15,-7 0-8 0,3 3 0 0,1 4 0 16,-1-1 0-16,1 0 8 0,-1 0-8 0,1 4 0 0,3 2 0 15,-4 1 0-15,1-1 8 0,3 1-8 16,0-1 12-16,-4 4-1 0,4 3 0 0,-3 3 0 0,3 0 2 0,0 6 1 16,-4 3 0-16,4 1 0 0,0 2-14 15,4-2 9-15,-4 2-9 0,0-3 8 0,3 1-5 0,-3 2-3 16,4-2 0-16,-4 5 0 0,3 1 0 0,-3 0 0 16,4 2 0-16,-1-2 0 0,1 0 0 0,-1-4 0 15,1-6 0-15,-4-3 0 0,3 0 0 0,-3-6 0 16,4 0 0-16,-4 0 0 0,4-7 0 0,-4 1 0 15,0-4 0-15,0-2 0 0,0-1 0 0,3-3 0 16,-3-3 0-16,0 0 0 0,0 0 0 0,0 0 0 16,0 0 0-16,0 0 0 15,0 0-26-15,-3-3-5 0,-1-7-1 0,0 4 0 0,1 0 52 0,3 6 9 16,0-9 3-16,0 2 0 0,0 7-32 0,-4-6-21 0,4-3 3 0,0-1 1 31,0 4-67-31,0-3-14 0,0 2-2 0,0-2-1 16,0-1-141-16,0 1-28 0</inkml:trace>
  <inkml:trace contextRef="#ctx0" brushRef="#br0" timeOffset="129460.68">15515 7541 2188 0,'0'0'48'0,"0"0"11"0,0 0 1 0,0 0 1 0,0-7-49 0,0 7-12 0,0 0 0 0,4-6 0 16,-4 6 105-16,0 0 19 0,0 0 3 0,0 0 1 16,0 0-52-16,0 0-9 0,3 3-3 0,1 3 0 15,3 10 0-15,-4-3 0 0,-3 2 0 0,4 1 0 16,-4 3 0-16,3 0 0 0,-3 3 0 0,0 3 0 15,4 22 64-15,-1-25-64 0,-3 0 0 16,4-4-51-16,-4 1-13 0,4-6 0 0,-1 2 0 0,1-5-16 16,-1-1-7-16,1-3-1 0,-1-2 0 15,-3-4 1-15,0 0 0 0,0 0 0 0,0 0 0 16,0 0-61-16,0 0-13 0,0-7-3 0,-3-2 0 16,-1 0-60-16,-3-4-12 0,4 4-2 0,-5-1-1003 0</inkml:trace>
  <inkml:trace contextRef="#ctx0" brushRef="#br0" timeOffset="129640.92">15483 7700 2149 0,'0'0'47'0,"0"0"9"0,0 0 3 0,0 0 2 0,0 0-49 0,0 0-12 15,0 0 0-15,0 0 0 0,0 0 63 0,0 0 9 16,4 4 3-16,3-4 0 0,4 0-9 0,-1 0-2 16,1-4 0-16,-1 1 0 0,4 3-18 0,-3-3-4 0,3 0-1 0,0 0 0 15,4 0-20-15,-4 0-4 0,0-1-1 0,0 4 0 16,0 0-16-16,-3-3 8 0,3 0-8 0,-3 3 0 31,-1 0-36-31,-3 3-13 0,4-3-3 0,-4 0-765 0,0-3-153 0</inkml:trace>
  <inkml:trace contextRef="#ctx0" brushRef="#br0" timeOffset="130117.03">15857 7255 1958 0,'0'0'43'0,"0"0"9"0,0 0 1 0,0 0 3 0,0 0-45 0,0 0-11 16,-3 6 0-16,-1-2 0 0,4 2 53 0,-3 3 9 15,3 1 2-15,0 2 0 0,3 4 0 0,-3-4 0 16,0 7 0-16,4 0 0 0,-4 3-52 0,3-3-12 16,-3 3 0-16,4 0 0 0,-1-3 105 0,-3 6 19 31,0 0 3-31,4 0 1 0,-4-3-52 0,3 3-9 0,-3-3-3 0,4 0 0 0,-4 0-51 0,4-4-13 15,-1 1 0-15,1 0 0 0,-1-3 0 0,1-1 0 16,3-2 0-16,-7 0 0 0,3-1 0 0,1-3 0 16,-1-2 0-16,1-1 0 0,-4-6 0 0,0 0 0 15,0 0 0-15,0 0 0 0,7-3 0 0,-4-7 0 16,4 1 0-16,-3-3 0 0,3-1 54 0,-3-3 8 16,3 1 2-16,0-1 0 0,-4-3-52 0,4 3-12 0,0 7 0 15,4-3 0-15,-4-1 0 0,4 0 0 0,3 7 0 0,-4-3 0 16,4 3 0-16,0-1 0 0,-3 7 0 0,3-3 0 15,0 0 0-15,0 3 0 0,0 3 0 0,-3 0 0 16,3 7 54-16,0-1 8 0,-3 0 2 0,-1 10 0 16,-2-3-52-16,-1 6-12 0,3 3 0 0,-6 0 0 15,3 0 0-15,-4 3 0 0,1-6 0 0,-1 3 0 16,1-3 0-16,-1-3 0 0,1 0 0 0,-4-6 0 16,3-1 0-16,-3-3 0 0,0 4 0 0,0-7 0 15,0 1 0-15,0-7 0 0,0 0 0 0,0 0 0 16,0 0-151-16,0 0-33 0,0 0-6 0,-7-4-2 15</inkml:trace>
  <inkml:trace contextRef="#ctx0" brushRef="#br0" timeOffset="134003.39">2223 15953 2030 0,'3'47'57'0,"4"-25"14"0,-7 3-57 0,11-3-14 15,-8 3 0-15,11 22 105 0,-7-28 19 16,4-3 3-16,0-4 1 0,-8-2-20 0,8-7-4 15,-8 0-1-15,4-6 0 0,-3-7-63 0,3 1-12 16,-7-10-2-16,0 0-1 0,0-3 27 0,-7-3 4 16,3-3 2-16,-3 0 0 0,4-3-42 0,-11-4-8 0,3 4-8 15,0 2 12-15,1-8 17 0,-4-4 4 16,-4-6 1-16,4-3 0 0,0 0-26 0,-7-4-8 0,-1-2 0 0,-2-22 0 16,3 5 0-16,3 4 0 15,-3-3 0-15,7-3 0 0,-4 6 0 0,7 0 0 0,-3 0 0 16,4-3 0-16,6 6 0 0,4 7 0 0,-7-4 0 15,7 3 0 1,0 7-32-16,0 3 0 0,7 3 0 0,-3 3 0 0,6 6 50 0,1 1 10 0,3 2 1 0,4 1 1 31,-4 9-48-31,7 3-10 0,-7 3-1 0,7 6-1 0,4 4 42 0,0 3 9 0,6 3 2 0,5 3 0 16,2 3-37-16,5 3-7 0,-4 0-2 0,3 0 0 16,-3 1 23-16,3 2 0 0,-7 4 0 0,-6-1 0 15,2 4 0-15,-6-4 0 0,0 4 0 0,-1 3 0 16,1 0-56-16,-4 3-8 0,-3-3 0 0,-4 2-819 15,0 1-163-15</inkml:trace>
  <inkml:trace contextRef="#ctx0" brushRef="#br0" timeOffset="134231.76">2092 15627 2325 0,'14'25'66'0,"-3"-15"14"0,-1 2-64 0,4 1-16 15,0-1 0-15,4-2 0 0,7-1 43 0,-4-3 5 16,4 0 0-16,-1-2 1 0,5-4 12 0,-1-4 3 0,7 1 0 0,-7-6 0 31,4-4-73-31,0 1-15 0,-4-4-2 0,7 1-1 16,-3-1-8-16,-7-3-1 0,7 3-1 0,-8 1-697 0,1 2-139 0</inkml:trace>
  <inkml:trace contextRef="#ctx0" brushRef="#br0" timeOffset="134490.89">3059 15555 2747 0,'0'16'78'0,"0"-10"17"0,-7 3-76 0,7 4-19 0,-4-1 0 0,4 1 0 16,0 3 106-16,0 21 145 0,0-18-123 0,4 0-52 0,-4-4-9 16,0 4-3-16,7-3 0 15,-7 0 0-15,0-4 0 0,3 4 0 0,4-4 0 0,-3 1-64 0,-1 0-22 16,4-4 0-16,-3 0 0 0,3 1 35 0,-4-4 7 16,4 0 2-16,-7 1 0 15,4-4-120-15,-4-3-24 0,0 0-5 0,0 0-1 16,4-7-20-16,3-5-4 0,-7-4 0 0,-7-3-1078 0</inkml:trace>
  <inkml:trace contextRef="#ctx0" brushRef="#br0" timeOffset="134646.99">2886 15235 2880 0,'-11'22'64'0,"8"-13"12"0,3 1 4 0,-11 2 0 0,11-2-64 0,0-1-16 0,-7 1 0 16,7-1 0-16,0 0 0 0,7-2 0 0,-7 2 0 0,4-3 0 31,6 1-48-31,1-4-13 0,-1-3-3 0,1 0 0 0,-4-3-96 0,4-1-20 0</inkml:trace>
  <inkml:trace contextRef="#ctx0" brushRef="#br0" timeOffset="135194.68">3203 14617 1792 0,'-3'19'51'0,"3"-9"10"0,0 2-49 0,3 4-12 0,-3-1 0 0,7 4 0 0,-3 0 105 0,3 3 19 0,0 3 3 0,4 0 1 0,-1 3-103 0,-3 4-25 15,7-4 0-15,-3 3 0 0,-1 1 56 0,1 5 7 16,3 4 1-16,-3 9 0 0,-1-3-4 0,-3 4-1 15,11-1 0-15,-7-3 0 0,3-3-11 0,-4-1-3 16,1 1 0-16,-1 3 0 0,5-6-17 0,-5 0-4 16,1 0-1-16,-4-13 0 0,0-6-23 0,3 3 9 15,-6-6-9-15,3 0 0 0,0-4 8 0,0-2-8 16,-3-4 0-16,3-3 0 0,-4 1 0 0,-3-7 0 16,0 0-8-16,7-7 8 0,-3 1 0 0,-1-3 0 0,-3-4 0 0,4 1 0 15,-4-4 28-15,0-3 6 0,0 0 1 0,0-3 0 16,0 4-12-16,3-1-3 0,1 0 0 0,-4 0 0 15,7 0-9-15,-4 4-3 0,5-1 0 0,2 0 0 16,-6 7 0-16,6 0-8 16,1 2 12-16,3 1-4 0,0 0-8 0,4 3 0 15,-1 3-12-15,4 0 12 0,1 3 44 0,-1 3 16 0,4 0 3 0,-8 7 1 16,4-4-35-16,0 7-6 0,1 3-2 16,-5 0 0-16,1 2-2 0,-4 1-1 0,0 4 0 0,-3-1 0 15,-4 0 6-15,-4 0 0 0,-3 0 1 0,7 0 0 16,-14-3-25-16,4 3 0 0,-8-3 0 0,1 0 0 15,-4-3 13-15,-4 0-2 0,-7-4-1 0,0 1 0 16,1-4-10-16,-8 1 0 0,4-4 0 0,0-2 0 16,-1-4-55-16,-2 0-16 0,6 0-3 0,0-3-1 15,4 0 12-15,0-3 3 0,3-3 0 0,1-1 0 16,3-2-109-16,3-4-22 0,7 1-4 0,4-4-613 16,-7 4-122-16</inkml:trace>
  <inkml:trace contextRef="#ctx0" brushRef="#br0" timeOffset="135612.45">4561 15947 1958 0,'11'9'43'0,"-11"-2"9"0,7-1 1 0,-3 0 3 0,-1 7-45 0,1-4-11 16,3 4 0-16,-7-4 0 0,0 7 207 0,0-4 39 16,-7 4 8-16,3-4 2 0,1 1-123 0,-4-4-24 0,3 1-5 0,-3-4 0 15,3-3-12-15,-6 0-3 0,-1-6 0 0,1 0 0 16,-4-3-71-16,3-7-18 0,-3-2 0 0,3-4 0 16,-6 0 0-16,10 0 0 0,-11-3 0 0,4 0 0 15,0-3 0-15,-4-3 0 0,0-3 0 0,-3-1 0 16,7-2 0-16,-14-13 0 15,10 3 0-15,1-6 0 0,3 3 0 0,3 0 0 0,0-1 0 0,8-2 0 0,-1 0 0 16,8 0 0-16,-1 3 0 0,8-6 0 0,3-1 0 0,4 4 0 16,-4 0 0-16,3 3 0 0,8 3 0 0,-7 3 0 15,3 4 0-15,4-4 0 0,-4 6 0 16,11 7 0-16,-4 0 0 0,4 0 0 0,-4 3 0 0,4 6 0 16,-1 0 0-16,-2 3 0 0,2 4 0 0,-3-1 0 15,1 7 0-15,-8-3 0 16,4 2-112-16,-8 1-27 0,1 3-5 0,7-3-827 15,-11 3-165-15</inkml:trace>
  <inkml:trace contextRef="#ctx0" brushRef="#br0" timeOffset="136180.95">5390 14868 2508 0,'0'0'71'0,"0"0"16"0,0 0-70 0,-3-6-17 0,-4 0 0 0,-4-1 0 16,8-2 108-16,-8 3 19 0,1-1 3 0,-1-2 1 16,0 6-56-16,1 0-11 0,3 0-3 0,-11 3 0 15,1 6-1-15,-1 0-1 0,0 4 0 0,-3 5 0 16,0 1-43-16,7 3-16 0,-7 3 11 0,7 3-11 15,-4-3 0-15,7 6 0 0,-3 0 0 0,7 4 0 16,4-1 0-16,3 3 0 0,3 1 0 0,4-1 0 0,0-2 0 16,-3-13 0-16,10-1 0 0,-4-2 0 15,8-3 0-15,-4-1 0 0,7-2 0 0,-7-4 0 16,1-3 0-16,6-6 0 0,0 0 0 0,-3-4 0 0,-1-2 0 16,1-4 0-16,-1-2 0 0,-2-4 0 0,-1 0 0 0,3-6 0 15,-6 3 0-15,0-3 0 16,-4 0-45-16,0 0-15 0,-4-3-4 0,4-1 0 0,0 4 52 0,-3-3 12 15,-1 0 0-15,-3 3 0 0,0 0 0 0,-3 6 0 16,3 3 0-16,-7-3 0 0,3 7 0 0,-3 2 0 16,4 4 0-16,3 0 0 0,-11 6 0 0,8 0 0 15,-5 3 0-15,5 6 0 0,3 4 48 0,0 6 13 16,-7 3 3-16,7 6 0 0,7 0-46 0,-4 7-9 16,5 2-1-16,-1 1-8 0,0 3 0 15,3 3 0-15,-3-4-10 0,4 7 10 0,-1-3 44 0,1 0 16 16,7 0 3-16,-4 3 1 0,0-6-52 0,0 3-12 0,4 3 0 15,-1-3 0-15,1-7 0 0,-4 1 0 0,0 0 0 16,0-4 0-16,0-6 0 0,0-3-18 16,-3-3 4-16,0-6 1 15,-1 0-31-15,-3-7-7 0,4-3-1 0,-4-2 0 16,0-8-105-16,0-2-22 0,-3-3-4 0,3-7-1116 0</inkml:trace>
  <inkml:trace contextRef="#ctx0" brushRef="#br0" timeOffset="136578.41">5846 14627 2030 0,'-15'-6'57'0,"8"2"14"15,0-2-57-15,0 3-14 0,4 0 0 0,-4 0 0 0,0 0 105 16,7 3 19-16,0 0 3 0,0 0 1 0,0 0-52 0,0 0-9 15,0 0-3-15,0 0 0 0,0 0 0 0,7 3 0 16,0 3 0-16,0 0 0 0,3 4-51 0,8 2-13 16,-4-2 0-16,7 2 0 0,0 1 0 0,4 2 0 15,3 1 0-15,4 3 0 0,0 3 0 0,-7-7 0 16,-1-2 0-16,4 3 0 0,1 6 54 0,-1-4 8 16,4 4 2-16,-1 3 0 0,5 1-52 0,10 8-12 15,-4 1 0-15,0 2 0 0,-3 1 54 0,-4 6 8 0,-3 0 2 16,-4 6 0-16,1-3-30 0,-12 3-6 0,1 3 0 15,-4 1-1-15,-7-1-12 0,-4 3-3 0,1-2 0 16,-4 2 0-16,-4-9-12 0,1-3 8 0,-4 0-8 0,-4-10 0 16,4-2 0-16,-7-4 8 0,0-6-8 0,0-6 0 15,-4-4 20-15,1-2 0 0,3-7 1 0,-4-3 0 16,-3-3-119-16,3-4-24 16,0-5-5-16,4-1-1 0,0-2-102 15,0-1-21-15</inkml:trace>
  <inkml:trace contextRef="#ctx0" brushRef="#br0" timeOffset="137445.14">7680 14890 1792 0,'0'0'51'0,"-7"3"10"0,0 0-49 0,0 1-12 0,0-1 0 0,0 0 0 16,0 3 156-16,3-3 29 0,-3 0 6 0,4 1 1 16,3-4-52-16,0 0-9 0,0 0-3 0,0 0 0 15,0 6-102-15,3-3-26 0,4 0 0 0,0 0 0 16,7-3 0-16,0 0 0 0,1 3 0 0,6-3 0 15,3 0 0-15,1 0 0 0,0-3 0 0,-4 3 0 16,0-6 16-16,4 0-3 0,21-4 13 16,-22 4-26-16,1 0-18 0,3-1 4 0,11-2 1 15,-11 0 13-15,4-1 0 0,3 1 0 0,-3-1 0 16,-4 4-98-16,-3 0-17 0,0-4-3 0,-4 4-1043 16</inkml:trace>
  <inkml:trace contextRef="#ctx0" brushRef="#br0" timeOffset="137728.39">7856 15266 2068 0,'-3'13'59'0,"-1"-10"12"0,1 3-57 0,3 1-14 15,0-7 0-15,0 0 0 0,0 0 64 0,0 3 11 16,7 0 1-16,-4 0 1 0,8-3-53 0,0-3-12 16,-1 3-1-16,4-6-1 0,0 3 17 0,8-4 3 0,-5 1 1 0,8 0 0 15,0-1-31-15,3-2 0 0,-4 0 0 0,8-1 0 16,-4 4 0-16,4-3 0 0,0 5 0 0,-4-2 0 16,0 3 0-16,-3 3 0 0,3 0 0 0,1 0 0 15,-5 0-96-15,1 3-26 16,3 0-5-16,-7 0-820 0</inkml:trace>
  <inkml:trace contextRef="#ctx0" brushRef="#br0" timeOffset="138545.68">9419 14479 597 0,'0'0'16'0,"-3"-6"5"0,3 6-21 0,-4-3 0 0,1-3 0 0,3 6 0 16,0 0 56-16,0 0 6 0,0 0 2 0,0 0 0 15,-7-3 0-15,7 3 0 0,0 0 0 0,0 0 0 16,0 0 0-16,0 0 0 0,-4-7 0 0,4 7 0 16,0 0 0-16,0-6 0 0,0 6 0 0,0 0 0 15,0-6 51-15,0 6 10 0,0-6 3 0,4-1 0 16,-4 1-52-16,3 0-9 0,4-4-3 0,-3 1 0 0,-4-1-1 16,0 1-1-16,3-3 0 0,1-1 0 0,3 0-18 15,0-2-4-15,3 2-1 0,-3 1 0 0,8-1-7 0,-1 1-2 16,3 2 0-16,1 1 0 0,3-1-10 0,0 4-1 15,0 3-1-15,1 0 0 0,2 3 20 0,1 3 4 16,0 0 1-16,3 3 0 0,0 4-35 0,0 5-8 16,1 1 0-16,6 6 0 0,-7 6 53 0,4 1 9 15,0 2 2-15,-4 3 0 0,0 1-52 0,-3-4-12 16,-4 7 0-16,0 3 0 0,-3 3 13 0,-4 6 0 16,0 0 0-16,-3 6 0 0,-4-6 1 0,-4-3 0 15,1 1 0-15,-8-1 0 0,1 0-2 0,-1 3 0 16,-7-3 0-16,1 0 0 0,-1-6 4 0,-6-4 0 15,-1-5 0-15,0-4 0 0,-3-6-16 0,-3-7 0 0,-1-5 0 16,0-4-10-16,0-9 10 0,4-3 0 16,0-7 0-16,0-3 0 0,3-5 0 0,-3-1 0 0,7-7 8 0,-4-2-8 15,8 0 12-15,-1 2-3 0,4-2 0 0,4 3 0 16,3 3-17-16,0-3-4 0,3 6-1 0,4-3 0 16,4-1 21-16,3 4 4 0,4 7 0 0,-1-1 1 15,4 4-61 1,1 2-13-16,2 4-3 0,1 3 0 0,7 6 52 0,-4 0 12 0,-3 0 0 0,3 7 0 15,-4-1 22-15,1 0 7 0,-4 4 2 0,1-1 0 16,-1 1-50 0,0-4-9-16,-4 1-3 0,1-4 0 0,0 0-77 0,-1 1-16 0,1-4-4 0,-4 0-716 15,0-3-144-15</inkml:trace>
  <inkml:trace contextRef="#ctx0" brushRef="#br0" timeOffset="138884.87">10435 14119 2188 0,'0'0'48'0,"0"0"11"0,4-10 1 0,-4 4 1 0,3 0-49 0,-3 0-12 16,0 6 0-16,7-4 0 0,0 1 60 0,0 3 8 15,0 3 3-15,1 4 0 0,2-1 40 0,1 7 8 16,-1 2 1-16,4 7 1 0,-3 6-45 0,0 4-10 0,-1 5-2 0,1 7 0 16,-1 6 0-16,4-3 0 0,-3 4 0 15,0-1 0-15,-1-3 3 0,1 3 0 0,-1 6 0 0,1 4 0 16,-1 0-35-16,5-7-6 0,-5-6-2 0,1-6 0 16,-1-7-24-16,1-2 0 0,0-7 0 0,-1-7 0 15,-3 1 0-15,0-9 0 0,-3 2 0 0,3-9 0 16,-4 0-11-16,-3-3 11 0,0 0-8 0,0 0 8 15,0-6-72 1,-3-3-8-16,3-1-3 0,-4-2-945 0,1-4-190 0</inkml:trace>
  <inkml:trace contextRef="#ctx0" brushRef="#br0" timeOffset="175562.91">19579 3700 1461 0,'0'0'32'0,"0"0"6"0,0 0 2 0,0 0 2 0,0 0-34 0,-7 3-8 16,4 3 0-16,-1 0 0 0,4 4 53 0,0-4 9 16,0 6 2-16,4 1 0 0,-1 3 4 0,4 2 2 15,-3 1 0-15,3 6 0 0,0-3 8 0,0 3 2 0,3 0 0 0,1 4 0 16,0 2 28-16,-1 4 7 0,1 2 1 0,-4 1 0 16,3-1-68-16,1 7-12 0,0 0-4 0,-1 0 0 15,1-6 0-15,-4-4 0 0,3-6 0 0,-3 1 0 16,1-7-7-16,-1 0-1 0,0-4-1 0,0 1 0 15,-4-6 14-15,4-7 3 0,-3 0 1 0,-1 1 0 16,1-4-33-16,-4-3-8 0,3-7 0 0,-3 1 0 16,0-6 0-16,0-1 0 15,-3-3 0-15,-1-2 0 0,1-1 0 0,-4-3 0 0,0-6 0 0,-4 2 0 16,4-2 33-16,-4 0 5 0,-3 0 1 0,0-7 0 16,0 4-23-16,-4-4-4 0,1 1 0 0,-4-4-1 15,3 7-11-15,0-10 10 0,1 4-10 0,-4-1 10 16,6 0-1-16,-2 4 0 0,3-1 0 0,0-2 0 15,3 2-9-15,0 1-12 0,1-1 2 0,-1 1 1 16,4 2 9-16,4 1 0 0,-4 3 0 0,7-3 0 16,-4-1 0-16,4 4 0 0,-3 3 0 0,3-3 0 15,3 3 0-15,-3 3 12 0,4 3-2 0,3 6-1 16,-4 4-9-16,4-1-16 0,4 1 4 16,-4 3 1-16,4-1 11 0,3 4-8 0,-4 0 8 15,11-3-8-15,1 3 8 0,-1 3-10 0,3 3 10 0,5-3-10 0,-5-3 10 0,5 3 0 16,-1 0 0-16,0-3 0 0,4 3 0 0,-4 0 0 15,0-3 0-15,-3 3 0 0,0 3 14 0,-4 0 5 16,0 0 1-16,-3 3 0 0,-1 4-32 16,-6-4-7-16,-1 3-1 0,1 4 0 15,-4-4-33-15,0 4-7 0,-3-1-2 0,-4-2 0 16,0 2-97-16,-4 1-19 0,-3 3-4 0,0-7-1 0</inkml:trace>
  <inkml:trace contextRef="#ctx0" brushRef="#br0" timeOffset="175836.49">19639 4085 2269 0,'0'0'64'0,"0"0"15"0,7 0-63 0,0 3-16 0,0-3 0 0,7 0 0 16,1 0 98-16,-1 0 17 0,0-3 3 0,3 3 1 15,1 0-37-15,3-3-7 0,-3 0-2 0,-1 3 0 16,1-3-29-16,0 0-5 0,3 3-2 0,0-3 0 16,-3 3-21-16,-1 0-5 0,1 0-1 0,0 0 0 15,-1 3-10-15,-3 0 0 0,-3 0 0 0,3 0 0 16,-3-3-92-16,-4 3-13 0,3 0-3 16,1-3-1-16,-4 0-67 0,0-3-12 0,4 0-4 0,-4 0-793 15</inkml:trace>
  <inkml:trace contextRef="#ctx0" brushRef="#br0" timeOffset="176165.25">20204 3953 2030 0,'0'0'57'0,"0"0"14"0,0 0-57 0,-4 7-14 16,-3-4 0-16,3 3 0 0,-3 7 187 0,-3-4 34 0,3 7 7 15,0-1 2-15,-4 1-107 0,1 6-22 0,-1 0-4 0,-3 6-1 16,3-3-30-16,4 4-6 0,0-4-2 0,0 3 0 16,4-3-46-16,-1 3-12 0,4-6 0 0,0 3 0 15,4-3 0-15,3 0 0 0,3-6 0 0,-3-4 0 16,4 1 23-16,3-4 2 0,0-2 1 0,4-4 0 15,-4 0-26-15,3-3 0 16,1-3 0-16,0 0 0 0,-1-4 0 0,1-2 0 0,0-4 0 0,-1-2 0 16,-3-1 0-16,1 0 0 0,-1 1 0 0,0-1 8 15,-7 0 24-15,0 4 4 0,0-1 0 16,-7 4 1-16,0-4-37 0,0 4-21 0,-4-1 2 16,-3 1 1-16,0 0 29 0,-3-1 5 15,-4 1 2-15,-1 3 0 0,1-1-18 0,0 1 0 0,-3 0 0 0,-5-1 0 16,5 4 0-16,-1 0-19 0,-3 0 4 0,3 0 1 15,4 0-44-15,0 0-9 16,4-1-1-16,-1 4-1 0,0 0-57 0,8-3-11 0,-1 3-3 0,1 0 0 16,3 0-170-16,0 0-34 0,0 0-8 15,21 13 0-15</inkml:trace>
  <inkml:trace contextRef="#ctx0" brushRef="#br0" timeOffset="176473.38">20563 4414 2257 0,'0'0'49'16,"4"4"11"-16,-4 2 1 0,3 0 3 0,1 3-51 0,0-2-13 0,-1 2 0 0,1 1 0 0,-1-7 119 0,-3-3 21 15,0 0 4-15,0 0 0 0,0 0-48 0,0 0-9 16,0 0-3-16,0-7 0 16,0-5-29-16,0-1-7 0,-3-2 0 0,-4-7-1 0,3 0-15 0,-3-6-4 15,-4 2 0-15,1-2 0 0,3 0-11 0,0-3-2 16,0-1-1-16,0 1 0 0,3 0 0 0,1 6 0 15,-1-1 0-15,4 1 0 0,0 0-14 0,0 6 9 16,4-2-9-16,6 2 8 0,-3 3-8 0,7-3 0 0,-3 7 0 16,3-1 8-16,0 4-8 0,4 2 0 0,-4 1 0 0,3 6 8 15,1 0-8-15,0 0 8 0,-1 6-8 0,1 1 8 16,0 2-8-16,-1 1 0 16,1-1 0-16,0 0 8 0,-1 4-42 0,-3-4-9 15,0 1-1-15,-3-1-1 0,3 1-154 0,-3-1-30 16</inkml:trace>
  <inkml:trace contextRef="#ctx0" brushRef="#br0" timeOffset="177366.01">21389 4543 1792 0,'0'0'51'0,"3"6"10"0,5 1-49 0,-1-4-12 16,0 0 0-16,0 3 0 0,-4-3 168 0,1 0 32 15,3 4 5-15,-4-4 2 0,1 0-60 0,-4-3-12 0,0 0-3 0,0 0 0 16,3 3-33-16,-3-3-7 0,0 0-2 0,0 0 0 16,0 0-57-16,0 0-11 0,-7 0-2 0,0-6-1 15,-3-1 36-15,-1-2 7 0,-3-3 2 0,0-1 0 16,0-6-52-16,-7 3-12 0,3-5 0 0,-3-1 0 16,0 0 0-16,-1-3 0 0,1-4 0 0,4 1 0 15,-5-6 0-15,8-4 0 0,0 0 0 0,0-6 0 16,4 1 0-16,-1-1 0 0,4 0 0 0,0-6 0 15,3-1 0-15,1-2 0 0,3 0 0 0,3-4 0 16,4 1 0-16,0 0 0 0,1 2 0 0,2 4 0 16,4 6 0-16,-3 7 0 0,3-1 0 0,0-6 0 15,4 3 0-15,-4 0 0 0,3 4 0 0,1 5 0 16,3 4 0-16,0-6 0 0,1 6 0 0,-5 2 0 16,-3 8 0-16,0 5 0 0,1-3 0 0,-1 7 0 15,-4 3 0-15,-3-1 0 0,0 7 0 0,0 0 0 16,0-3-51-16,-7 3-13 0,0 0-2 0,0 10-952 15,4-7-190-15</inkml:trace>
  <inkml:trace contextRef="#ctx0" brushRef="#br0" timeOffset="179581.74">21721 4132 2419 0,'0'0'53'0,"0"0"11"0,0 0 3 0,0 0 1 0,-4 0-55 0,4 0-13 0,0 0 0 0,-4-6 0 16,1 0 56-16,3-1 8 0,0 1 1 0,0 0 1 16,3 0-26-16,1-1-6 0,-4 7-1 0,4-6 0 15,-1 3 8-15,1 0 2 0,-1-3 0 0,4 2 0 16,-7 4 21-16,4 4 4 0,3-1 0 0,-4 0 1 15,1 3-7-15,-4 0-2 0,3 10 0 0,1 0 0 16,-1-1-23-16,1 4-5 0,3 0 0 0,-7 0-1 16,4 0-19-16,-1 6-3 0,1-3-1 0,-1-4 0 15,1-2-8-15,3-3 0 0,-4-1 0 0,4-2 0 32,-3-4-70-32,3 0-13 0,-4-6-2 0,1 0-1 0,-1-6-124 15,1 0-25-15,-4-1-5 0</inkml:trace>
  <inkml:trace contextRef="#ctx0" brushRef="#br0" timeOffset="179791.22">21713 3812 2269 0,'0'0'64'0,"-7"0"15"0,0 0-63 0,0 0-16 16,4-3 0-16,3 3 0 0,0 0 105 0,-7 0 19 15,7 0 3-15,0 0 1 0,-4-3-52 0,4 3-9 16,0 0-3-16,0 0 0 0,0 0-51 0,0 0-13 15,0 0 0-15,0 0 0 0,0 0 0 0,0 0 0 16,4-3 0-16,3 3 0 16,0 3-88-16,-4 0-21 0,4 0-4 0,-3 4-672 15,3-1-135-15</inkml:trace>
  <inkml:trace contextRef="#ctx0" brushRef="#br0" timeOffset="180147.21">21957 4333 2545 0,'0'0'56'0,"0"0"11"0,0 0 2 0,0 0 3 0,0 0-57 0,0 0-15 0,0 0 0 0,0 0 0 16,0-6 65-16,0-4 11 0,3-2 1 0,-3 2 1 15,4-2-50-15,-1-1-11 0,1 1-1 0,0-7-1 16,-1 3 25-16,4 0 4 0,-3-5 2 0,3 2 0 0,0 0-22 15,0 3-5-15,3 1-1 0,-3 2 0 16,4 4-18-16,0-1 0 0,-1 1 0 0,1 3 0 0,3-1 24 0,-4 4 7 16,1 0 1-16,0 0 1 15,-1 6 6-15,1 0 1 0,-1 3 0 0,-3 4 0 16,1 2-5-16,-1 7-1 0,0 0 0 0,0 3 0 0,-4 0-11 16,1 0-3-16,-4 3 0 0,3 0 0 0,1 0-20 0,-4 0 9 15,3-3-9-15,-3 0 0 0,4-3 8 0,-4-3-8 16,3-4 0-16,-3 1 0 15,4-4-48-15,-1-6-12 0,-3-3-4 0,0 0 0 16,4-3-103-16,-1-6-21 0,5-4-4 0,-5 1-683 16,-3-10-137-16</inkml:trace>
  <inkml:trace contextRef="#ctx0" brushRef="#br0" timeOffset="180405.26">22391 3863 2451 0,'0'0'54'0,"0"6"11"0,-4-3 3 0,1 0 0 0,-1 3-54 0,4 1-14 0,-3-4 0 16,3 3 0-16,3 3 88 0,-3 1 16 0,4 2 2 0,-4 1 1 16,3 3-23-16,1 2-5 0,-1 4-1 0,4 3 0 15,-3 1-14-15,-1 2-2 0,5 3-1 0,-5 0 0 16,4 7-12-16,0-3-2 0,0-1-1 0,-3-3 0 16,3 1-22-16,-4-10-4 0,4 0 0 0,-3 0-1 15,3-7-19-15,-4 4 0 0,1-6 0 0,0-1 0 16,-1 1 0-16,1-1 0 0,3-5 0 0,-4-1 0 15,-3-6-99-15,0 0-23 16,0 0-5-16,0 0-1 0,0-10 0 0,-3 1 0 16,-1-4 0-16,1 1-1126 0</inkml:trace>
  <inkml:trace contextRef="#ctx0" brushRef="#br0" timeOffset="180582.79">22348 4192 2149 0,'0'0'47'0,"0"0"9"0,0 6 3 0,0-6 2 0,4 3-49 0,0 3-12 15,-1 1 0-15,4-4 0 0,0-3 128 0,0 0 24 16,0 3 4-16,4 0 0 0,-4 0-30 0,4-3-6 16,-1 0-2-16,1 0 0 0,-1 0-44 0,1 0-9 15,3 0-1-15,0 0-1 0,-3 0-38 0,3-3-7 16,0 3-2-16,4-3 0 16,-4 3-33-16,3-3-7 0,1 0-2 0,0 0 0 15,-1-1-179-15,1 4-36 0</inkml:trace>
  <inkml:trace contextRef="#ctx0" brushRef="#br0" timeOffset="181384.84">23290 4314 1149 0,'0'0'32'0,"0"0"8"0,0 0-32 0,0 0-8 0,0 0 0 0,0 0 0 15,0 0 140-15,0 0 25 0,0 0 6 0,0 0 1 16,0 0-33-16,0 0-7 0,0 0 0 0,4-3-1 16,3 0-27-16,-3 0-6 0,-1-4-1 0,4 1 0 0,0 0-7 0,0-7-2 15,0 1 0-15,0-4 0 0,4 0-9 0,-4 1-3 16,4-4 0-16,-4-3 0 0,0-3-23 0,3 3-5 16,-3 0 0-16,0-3-1 0,0 6-22 0,-3 0-4 15,-1 7-1-15,1-4 0 0,-4 4-4 0,4 5 0 16,-4 7-1-16,-4 0 0 0,4 0 18 0,-4 7 4 15,1 2 1-15,-4 7 0 0,3 2-30 0,-3 4-8 16,4 7 0-16,-1-1 0 0,1 0 0 0,3 3 0 16,-4 1 0-16,8-4 0 0,-4 3 0 0,3-6 0 15,1-3 0-15,3-3 0 0,0 0 0 16,0-3 0-16,0-4 8 0,4-2-8 16,3-4 0-16,-4 0 0 0,4-3 0 0,-3-3 0 0,3-3 0 0,-3-3-8 15,3 0 8-15,-4-1 0 0,4-2 0 0,-6 0 0 16,2-4 0-16,-6 0-8 15,3 4-28-15,-4-4-4 0,-3 1-2 0,0-4 0 16,0 4-138-16,-3-1-28 0,-1-3-6 0</inkml:trace>
  <inkml:trace contextRef="#ctx0" brushRef="#br0" timeOffset="181567.41">23442 3809 2880 0,'-14'13'64'0,"10"-10"12"0,-3 0 4 0,4 0 0 0,3-3-64 16,-7 3-16-16,3 0 0 0,-3 1 0 0,7-4 54 0,0 0 8 0,0 0 2 0,0 0 0 16,0 0 0-16,0 0 0 0,0 0 0 0,0 0 0 15,7 3-154-15,0-3-30 0,4 0-7 0,-4-3-1229 16</inkml:trace>
  <inkml:trace contextRef="#ctx0" brushRef="#br0" timeOffset="182076.54">24119 3903 2030 0,'-10'10'57'15,"6"-7"14"-15,4-3-57 0,-7 0-14 0,0 3 0 0,0 0 0 0,7-3 144 0,-3 3 27 16,3-3 5-16,0 0 0 0,0 0-72 0,0 0-16 16,0 0-2-16,0 0-1 0,7 3-41 0,0 1-9 15,0-1-2-15,0-3 0 0,3 3-10 0,5-3-3 16,-5 0 0-16,4 0 0 0,0-3-8 0,0 0-3 15,1-1 0-15,-1 1 0 0,0 3-9 0,0-3 0 16,-4 0 0-16,1 0-11 16,-4 3 11-16,4-3 9 0,-1 3-1 0,-3 3-8 0,-3-3 0 0,-4 0 0 15,0 0-10-15,0 0 10 16,3 3-123-16,1 3-17 0,-4 1-3 0,-4-1-1 16,1-3-77-16,-4 3-16 0,0 4-3 0</inkml:trace>
  <inkml:trace contextRef="#ctx0" brushRef="#br0" timeOffset="182262.53">24095 4132 2188 0,'-4'10'48'0,"4"-10"11"0,-7 6 1 0,4-3 1 0,3-3-49 15,0 0-12-15,0 0 0 0,0 0 0 0,7 6 120 0,0-3 20 0,0 4 5 0,0-4 1 16,7-3-41-16,0 3-8 0,0 0-1 0,0 0-1 16,4-3-36-16,0 3-7 0,17 4 48 15,-18-4-80-15,1 0-7 0,0-3-1 0,3 3 0 31,-3 0-47-31,-1-3-9 16,1 3-3-16,-1 0-897 0,1-3-179 0</inkml:trace>
  <inkml:trace contextRef="#ctx0" brushRef="#br0" timeOffset="185396.52">25142 3634 2188 0,'0'0'48'0,"0"0"11"0,-3 3 1 0,-1 3 1 0,4 0-49 0,-3-3-12 15,3 4 0-15,0-1 0 0,0 0 91 0,0-6 15 16,7 3 3-16,-4-3 1 0,5 0-45 0,-1-3-9 16,3 0-1-16,4-3-1 0,4 0-11 0,0-4-3 15,3-2 0-15,0-1 0 0,4-3-5 0,-1 1-2 16,-3-1 0-16,4-3 0 0,0 4-19 0,-4-1-4 16,0 3-1-16,-7 1 0 0,4-1-9 0,-7 7 0 0,-1 0 0 0,-3 3 8 15,0 3 2-15,-3 0 0 0,-4 0 0 0,0 6 0 16,0 3 42-16,0 4 8 0,-4 3 1 0,1 5 1 15,-1 1-50-15,-3 0-12 0,0 7 0 0,-4-1 0 16,4 6 24-16,0 1 1 0,0-1 1 0,0 1 0 16,4-1-14-16,-1-9-2 0,4 0-1 0,0 4 0 15,-3-4-9-15,3 0 0 0,3 0 0 0,-3 0 0 16,4 0 0-16,-1 3 0 0,1 4 0 0,-1-7 0 16,4 3 0-16,-3-3 0 0,-1 3 0 0,1-3 0 15,-1-3-16-15,1 0-3 0,0 3 0 0,-1-6 0 16,-3 0-5-16,4-3-2 0,-4-1 0 0,0-2 0 15,0-4-22-15,0-2-4 0,-4-4 0 0,4-3-1 16,0 0-101-16,-3-3-20 0,-5-4-4 0,5-2-636 16,-4-1-127-16</inkml:trace>
  <inkml:trace contextRef="#ctx0" brushRef="#br0" timeOffset="185728.49">25231 4308 1890 0,'-7'6'41'0,"0"-3"9"0,0 3 2 0,-1-2 1 0,1 2-42 0,0 0-11 16,0-3 0-16,0 0 0 0,7-3 120 0,0 0 21 15,0 0 5-15,0 0 1 0,0 0-67 0,0 0-12 16,0 0-4-16,0 0 0 0,7 4 0 0,-3-1 0 16,3 0 0-16,0-3 0 0,4 0 10 0,-1 0 2 15,1 0 0-15,3 0 0 0,3 0-29 0,1-3-6 0,7 0-1 0,-1 3 0 16,1-4-8-16,3 1-3 15,1 0 0-15,-5-3 0 0,-3 3-10 0,4 0-3 0,3-4 0 0,-3 4 0 16,3-3-3-16,-3 0-1 0,3-1 0 0,4 4 0 16,-4 6-12-16,0 1 0 0,-3-4 0 0,0 3 0 15,-4 3 0-15,-3 0 0 0,-1 0 0 0,-3 4 0 16,0-1 0-16,1 1 0 0,-5-1 0 0,-3 1 0 16,0-1-65-16,0-3-16 0,-3 4-3 0,-4-7-1 15,3 3-111 1,-3-6-21-16,0 0-5 0,0 0-1 0</inkml:trace>
  <inkml:trace contextRef="#ctx0" brushRef="#br0" timeOffset="193247.62">26063 3969 2191 0,'0'0'62'0,"0"0"14"0,0 0-61 0,0 0-15 15,0 0 0-15,0 0 0 0,0 0 122 0,-3 0 22 16,3 0 4-16,0 0 0 0,0 0-118 0,0 0-30 16,0 0 0-16,0 0 0 0,0 0 44 0,0 0 2 15,0 0 1-15,0 0 0 0,0 0-24 0,0 0-5 16,0 0-1-16,0 0 0 15,0 6-180-15,0 1-36 0,0-1-7 0</inkml:trace>
  <inkml:trace contextRef="#ctx0" brushRef="#br0" timeOffset="193596.39">26120 4483 2419 0,'0'0'53'0,"0"0"11"0,0 0 3 0,0 0 1 0,0 0-55 0,0 0-13 0,0 0 0 0,0 0 0 0,0 0 54 0,0 0 8 15,0 0 2-15,0 0 0 0,0 7 0 0,0-1 0 16,0 6 0-16,0-2 0 0,0 2 0 15,-4 7 0-15,4-3 0 0,-3 6 0 0,3 0 0 0,-4 3 0 16,1 0 0-16,-1 3 0 0,1 0-64 0,-5-2-8 16,5 2-4-16,-4 0-1 0,3-3 13 0,-3 3 0 15,0-3 0-15,0 0 0 0,0-3 0 0,4 0 0 16,-4-3 0-16,3 0 0 16,0-3-24-16,-3-4-1 0,7 1-1 0,-3-4 0 15,-1 1-124-15,4-10-25 0,0 0-5 0,0 0 0 0</inkml:trace>
  <inkml:trace contextRef="#ctx0" brushRef="#br0" timeOffset="196946">26670 4007 1186 0,'0'0'33'0,"0"0"9"0,0 0-34 0,0 0-8 0,0 0 0 0,0 0 0 15,0 0 129-15,0 0 24 0,0 0 5 0,0 0 1 16,0 0-52-16,0 0-11 0,0 0-1 0,0 0-1 16,0 0-33-16,0 0-6 0,0 0-2 15,0 0 0-15,0 0-10 0,0 0-3 0,0 0 0 0,0 0 0 16,0 9 26-16,4-3 5 0,-4 7 1 0,0-4 0 16,3 4-58-16,-3 0-14 0,4-1 0 0,-1 7 0 15,1 0 54-15,-1-1 8 0,1 1 2 0,-1-3 0 16,1 0-20-16,3-1-4 0,-4 1-1 0,1-3 0 15,3-1-28-15,-7-3-11 0,3 1 8 0,1-4-8 0,0 0 0 16,-1 1 0-16,-3-1 0 0,0-6 0 16,0 0 0-16,0 0 0 0,0 0 0 0,0 0 0 15,0 0-100-15,0 0-13 0,0 0-3 0,0 0 0 16,0 0-86-16,0 0-18 0,0 0-3 0,0 0-1 0</inkml:trace>
  <inkml:trace contextRef="#ctx0" brushRef="#br0" timeOffset="197167.71">26610 3800 1590 0,'-3'-10'45'0,"-1"4"10"0,0 0-44 0,1 0-11 15,-1-4 0-15,1 1 0 0,3 3 115 0,0-4 21 0,-4 4 4 0,4 0 0 16,0 6-27-16,0 0-5 0,0 0-2 0,0 0 0 15,0 0-22-15,0 0-4 0,0 0 0 0,0 0-1 16,0 0-31-16,7 3-5 0,-3 3-2 0,-1 0 0 31,1-3-69-31,3 4-15 0,0-4-2 0,-3 0-773 0,6 0-154 0</inkml:trace>
  <inkml:trace contextRef="#ctx0" brushRef="#br0" timeOffset="199650.01">28554 3916 1370 0,'0'0'39'0,"0"0"8"0,0 0-38 0,0 0-9 16,0 0 0-16,0 0 0 0,0 0 144 0,-7 0 26 15,7 0 6-15,0 0 0 0,0 0-38 0,-4 3-8 16,4-3-2-16,-3 3 0 0,-1 3-51 0,1 1-10 16,-1-1-3-16,4 3 0 0,0 4 0 0,0 3 0 15,0 2 0-15,0 1 0 0,0 3-51 0,0 0-13 16,0 0 0-16,0 0 0 0,0 0 54 0,4 0 8 0,-4 0 2 15,0 0 0-15,3-3-27 0,-3-7-5 0,4 1 0 0,-1-1-1 16,1-2-19-16,-1-4-3 0,1 0-1 0,-1-3 0 16,-3-3-8-16,0 0 8 0,4 0-8 0,-1-3 8 15,1 0-8-15,3-3 0 0,-3-1 0 0,-1-2 0 16,1 0 19-16,-1-1 1 0,4-2 1 0,-3-4 0 16,3 0-21-16,-4-2 0 0,1 2 0 0,3-3 0 15,-4 3 0-15,4-2 0 0,1 2 0 0,2 0 0 16,-3 1 0-16,4 2 0 0,-1 0 0 0,1 4 0 15,3 0 0-15,0-1 0 0,0 4 0 0,0 0 0 16,0-1 0-16,4 4 0 0,0 3 0 0,-1-3 0 16,5 6 0-16,-5-3 0 0,4 3 0 0,-3 4 0 15,3 2 56-15,-7 4 6 0,4 2 2 0,-4 4 0 16,0 3-52-16,-3 0-12 0,-1 9 0 0,1 1 0 16,-4-1 28-16,0 4 2 0,-3-4 1 0,3 0 0 15,-4-2-31-15,-3-4 0 0,4 0 0 0,-4-6 0 16,0-1 0-16,-4-5 0 0,4-1 0 0,-3-2 0 0,3-7 0 0,0-3 8 15,0 0-8-15,0 0 4 16,-4-3-98-16,1-7-18 0,-1 1-4 0,4-4-906 16,0 1-181-16</inkml:trace>
  <inkml:trace contextRef="#ctx0" brushRef="#br0" timeOffset="200152.67">29411 3903 2307 0,'0'0'51'0,"0"0"10"0,0 0 3 0,0 0 0 0,4-6-51 0,-1 0-13 0,-3 3 0 0,0 3 0 0,0 0 137 0,0 0 25 16,0 0 5-16,0 0 1 0,0 0-49 0,0 0-10 15,0 0-1-15,0 0-1 0,0 0-50 0,0 0-9 16,0 0-3-16,0 0 0 0,0 0-29 0,0 0-5 0,0 0-2 0,0 0 0 15,4 0-9-15,-4 0 0 0,7 0 0 0,-4 0 0 32,1 3-131-32,-1-3-18 0,4 0-4 0,-3 0-786 0,3 3-157 0</inkml:trace>
  <inkml:trace contextRef="#ctx0" brushRef="#br0" timeOffset="200499.04">29422 4471 1890 0,'0'0'41'0,"0"0"9"0,0 0 2 0,0 0 1 0,0-6-42 0,0-1-11 0,0-2 0 0,3 3 0 15,1-1 106-15,-1 4 19 0,4-3 4 0,0 3 1 0,0 3-40 0,0-3-8 16,4 3-2-16,3 3 0 0,-3 3 6 0,3 0 1 15,0 1 0-15,0 5 0 0,4 1-13 0,-4 2-2 16,3 4-1-16,8 25 0 0,-7-6-57 0,-11-19-14 16,-4-1 0-16,1 7 0 0,-1 1 72 0,1 2 11 15,-4 3 2-15,-4 0 1 0,4 1-43 0,-3-4-9 16,-1 0-2-16,-3-3 0 0,-3 0-19 0,3-3-4 16,-4 0-1-16,1-3 0 0,-1-6-8 0,0-1 0 0,1-2 0 15,-1-4 0 1,1 0-54-16,-1-6-6 0,4 0-2 0,0-6 0 15,0 0-142-15,3-4-28 0,1 1-5 0,-1-1-2 0</inkml:trace>
  <inkml:trace contextRef="#ctx0" brushRef="#br0" timeOffset="201098.46">30515 4026 1624 0,'0'0'46'0,"0"0"10"0,0 0-45 0,0 0-11 0,0 0 0 16,0 0 0-16,0 0 126 0,0 0 23 0,-3-7 5 0,3 7 1 15,0 0-19-15,0 0-3 0,0 0-1 0,0 0 0 16,-4 7-28-16,1 2-5 0,3-3-2 0,-4 4 0 15,4 2-22-15,-3 4-5 0,3-4-1 0,0 7 0 32,3 3-33-32,-3-3-8 15,0 6 0-15,4-6-1 0,-4 3-27 0,0 0 0 0,3-3 0 0,-3-1 0 32,4-2 15-32,-1 0-3 0,1-4 0 0,-1-2 0 0,1-1-44 0,-1-3-10 0,1 1-2 0,-4-7 0 0,0 0-67 0,0 0-13 15,3-3-4-15,1-4 0 0,-4 1-92 0,0 0-20 0,-4-10-3 16,-3 0-1-16</inkml:trace>
  <inkml:trace contextRef="#ctx0" brushRef="#br0" timeOffset="201282.54">30381 3665 2142 0,'0'0'47'0,"-3"6"9"0,-1-3 3 0,-3 1 1 0,7 2-48 0,-3-3-12 0,-1 3 0 0,1 1 0 0,3-7 54 0,0 6 8 0,0 0 2 0,0-6 0 16,0 6-52-16,3-3-12 0,1 1 0 0,-1-1-700 16,4-3-144-16</inkml:trace>
  <inkml:trace contextRef="#ctx0" brushRef="#br0" timeOffset="201747.49">31013 3897 2026 0,'0'0'44'0,"0"0"10"0,0 0 2 0,0 0 1 0,0 0-45 0,0 0-12 15,0 0 0-15,0 0 0 0,0 0 114 0,-4 3 21 16,1 3 4-16,-1 4 1 0,1-1-20 0,-1 4-3 15,4 2-1-15,-3 4 0 0,-1 0-42 0,4 3-9 0,-4 3-1 0,4 3-1 16,-3-3-26-16,3 1-5 0,0 2 0 0,0 0-1 16,0 22 36-16,3-28-33 0,1 3 0 15,-4-6-34-15,4 3 0 16,-4-6 0-16,3-1 0 0,1 1 0 0,-1-3 0 0,1-4 0 0,-4-3 0 16,3-3 0-16,-3-3 0 0,0 0 0 0,0 0 0 31,0 0-76-31,0-9-23 0,0 0-4 0,-3-7-1 15,-1 0-73-15,-3 0-15 0,4 1-4 0,-5-4-956 0</inkml:trace>
  <inkml:trace contextRef="#ctx0" brushRef="#br0" timeOffset="201951.92">30836 4138 1947 0,'0'0'43'0,"0"0"9"0,0 0 1 0,0 0 2 0,0 0-44 0,0 0-11 0,0 0 0 0,0 0 0 0,0 0 74 0,0 0 13 16,0 0 2-16,7 0 1 0,0 4-8 0,4-4-2 15,0 3 0-15,-1-3 0 0,1 3-3 0,3 0-1 16,0 0 0-16,-3 0 0 0,3-3-20 0,0 3-5 16,-4 1-1-16,4-4 0 0,1 0-35 0,2-4-7 15,-3 4-8-15,0 0 11 0,4 0-11 0,-4-3-16 16,4 3 4-16,-1-3 1 16,1 0-129-16,0-3-27 0,-4 3-5 0,0-1-986 15</inkml:trace>
  <inkml:trace contextRef="#ctx0" brushRef="#br0" timeOffset="202261.75">31394 3969 2257 0,'3'19'49'0,"-3"-13"11"0,-3 4 1 0,3-1 3 0,0 4-51 0,0-1-13 0,3 1 0 0,-3 2 0 16,4 1 70-16,-4 3 11 0,3 0 3 0,1-1 0 15,-1 4-7-15,1 0-1 0,3 0 0 0,-4 0 0 16,1-3-28-16,3 3-7 0,0-3-1 0,0 3 0 16,0-3-19-16,0-1-4 0,0-2-1 0,0 0 0 15,-3-7-6-15,3 1-2 0,-4-1 0 0,1-3 0 0,-4-3-8 16,0-3-11-16,0 0 3 0,0 0 0 15,0 0-116-15,-7-6-22 16,0-3-5-16,-4-1-657 0,4 1-131 0</inkml:trace>
  <inkml:trace contextRef="#ctx0" brushRef="#br0" timeOffset="202469.2">31313 4211 1436 0,'0'0'32'0,"-7"-4"6"0,-1 4 2 0,1 0 0 0,0 0-32 0,-3 4-8 15,6-4 0-15,-3 3 0 0,0-3 110 0,0 3 21 16,4 3 4-16,3-6 1 0,0 0-14 0,-8 3-2 15,8-3-1-15,0 0 0 0,0 0-15 0,0 0-2 16,0 0-1-16,0 0 0 0,8 3-29 0,-1-3-7 0,0 0-1 0,0 0 0 16,3-3-22-16,4 3-5 0,1-3-1 0,-1 0 0 15,0 0-6-15,0 0-2 0,0 0 0 0,4-1 0 16,-4-2-28-16,3 3 0 0,-3 3 0 0,8 0 0 31,-1 0-89-31,-4 0-21 0,5 0-4 0,-5 0-758 0,1 3-151 16</inkml:trace>
  <inkml:trace contextRef="#ctx0" brushRef="#br0" timeOffset="202967.46">31718 3427 2113 0,'0'6'46'0,"0"0"10"0,4 1 1 0,-4 2 3 0,3-3-48 16,1 4-12-16,-1-4 0 0,4 3 0 0,-3 1 102 0,3-4 18 15,-3 3 3-15,6 1 1 0,-3-4-39 0,4 3-7 16,-1 1-2-16,4-1 0 0,1 4-18 0,2-1-4 0,1 1-1 0,3 3 0 16,-3 2 3-16,6 4 1 15,-2 3 0-15,-1 1 0 0,0 2-9 0,0 0-1 0,-3 6-1 0,-1 1 0 16,-3-4-10-16,4 7-1 0,-4 3-1 0,0-1 0 15,0 4-3-15,0 0-1 0,-3 3 0 0,0 0 0 16,-4-3-11-16,0 0-3 0,0 3 0 0,-4-6 0 16,-3 3-16-16,0-3 0 0,-3-1 0 0,-1 1 9 15,-3-3-9-15,-7-1 0 0,4-2 0 0,-5-4 0 16,-2 1 0-16,-1-4 0 0,-3-6 0 0,0 3 0 16,-4-6-56-16,-3-4-10 15,3-2-2-15,-3-4-983 0,7-3-196 0</inkml:trace>
  <inkml:trace contextRef="#ctx0" brushRef="#br0" timeOffset="204355.02">32960 3499 1371 0,'0'0'30'0,"0"0"6"0,0 0 2 0,0 0 1 0,0 0-31 0,0 0-8 0,0 0 0 0,0 0 0 15,0 0 54-15,0 0 10 0,0 0 1 0,0 0 1 16,0 0 21-16,0 0 4 0,0 0 1 0,0 0 0 16,-3 6-29-16,3-6-6 0,-4 3-1 0,0 0 0 15,-3 1-12-15,0-1-4 0,0 3 0 0,0-3 0 16,-3-3-24-16,-1 3-6 0,0 0-1 0,-3-3 0 16,0 3-9-16,-3 1 10 0,3 2-10 0,-4 0 10 15,0 0-10-15,1 4 10 0,-5-4-10 0,5 3 10 16,-1 1-10-16,-3-1 0 0,0 1 0 0,3 2 0 15,1-2 27-15,-1-1 9 0,0 0 3 0,1 4 0 16,-1-4-17-16,0 4-3 0,4-4-1 0,0 1 0 16,0 2-3-16,3-5-1 0,1-4 0 0,-1 3 0 15,4 0-14-15,0 4 0 0,4-4 0 0,-1 0 0 0,4 4 0 16,0-4 0-16,7 6 0 0,-3-12 0 16,-1 7 0-16,8-1-10 0,-1-3 2 0,1 3 0 0,0 1 8 0,3-4 0 15,0 3 0-15,3 0 0 0,-2 1 0 0,6-1 0 16,-4 0 8-16,4 4-8 0,4-1 11 0,-4-3-3 15,1 4 0-15,-1-1 0 0,-4 0 0 0,4 4 0 16,1-4 0-16,-5 1 0 0,-3 2 10 0,1-2 2 16,-5-1 0-16,1 1 0 0,-4-4-20 0,0 0 0 15,-4 4 0-15,1-4 0 0,-1 0 0 0,-3 0 0 0,-3-3 0 0,-1 4 0 16,1-1 13-16,-4-3-1 0,0 3 0 0,0-2 0 16,-4 2-4-16,-3 3-8 0,3-6 11 0,-3 4-11 15,0-1 15-15,-4 0-4 0,4 0-1 0,-3 1 0 16,-1-1-10-16,0 0 0 0,1 1 0 0,-1 2 0 15,1-3 0-15,-1 4-11 0,4-4 3 0,-4 3 0 16,4-2 8-16,0-1 0 0,3 3 0 0,-3-2 0 16,4-1 0-16,-1 0 0 0,0 0 0 0,4 1 0 15,0-4 0-15,0 3 0 0,0-3 0 0,7-3 0 16,-3 3 0-16,3-3 0 0,0 0 0 0,0 0 0 16,3 7-8-16,4-4 0 0,0 0 0 0,4-3 0 15,0 0 8-15,3 0-8 0,0-3 8 0,3 0-8 16,5-1 8-16,-1-2 0 0,3 0 0 0,1 3 0 15,3-4 0-15,-3-2 0 0,3 3 0 0,0 0 0 16,1-1 0-16,-5 4 0 0,1-3 0 0,-4 3 0 16,-3 0 0-16,0 3 0 0,-1 0 0 0,-6 0 0 0,-1 3 0 0,-3 0 0 15,0 3 8-15,-7 0-8 0,0 1 11 0,-3 2-3 16,-4 0 0-16,-4 4 0 0,1 3-8 0,-8 2 8 16,0-2-8-16,-6 6 8 0,-1 0 0 15,-3 3 0-15,0 0 0 0,-4 0 0 0,0 4 20 0,0-1 3 16,-3 3 1-16,3 0 0 0,4 1-22 15,-4 2-10-15,1-2 10 0,2-1-10 0,1-3 18 0,3 0-2 16,1 1-1-16,3 2 0 0,3-6-15 0,0 3 0 16,8-3 0-16,-1 1 0 0,4-5 0 0,7 1 0 15,0 0 0-15,7-6 0 0,7 6-8 0,4-6 8 16,3-4 0-16,4 1 0 0,3-1-10 0,4 1 10 16,3-7-8-16,4 4 8 0,7-7 0 0,0 0-10 0,3-3 10 15,0 0 0 1,1-6-100-16,3-4-14 0,-4-2-2 0</inkml:trace>
  <inkml:trace contextRef="#ctx0" brushRef="#br0" timeOffset="212067.98">27439 3903 1285 0,'0'0'28'0,"0"0"5"0,0 0 2 0,0 0 2 0,0 0-29 0,0 0-8 0,0 0 0 0,0 0 0 15,0 0 68-15,0 0 12 0,0 0 2 0,0 0 1 16,0 0 25-16,0 0 4 0,0 0 2 0,0 0 0 16,0 0 1-16,0 0 0 0,0 0 0 0,0 0 0 15,0 0-34-15,0 0-6 0,0 0-2 0,-3 7 0 16,-1-1-25-16,-3 0-6 0,3-3-1 0,1 4 0 16,-1-1-16-16,1 0-3 0,-1 0-1 0,-3 1 0 15,4-1-5-15,-1 0-2 0,1-3 0 0,-1 4 0 16,1-1 26-16,-4 0 4 0,3 0 2 0,-3 1 0 0,3-1-37 0,-3 0-9 15,0 4 0-15,0-1 0 0,4-6 0 0,-4 3 8 16,3 1-8-16,-3 2 8 0,4-3-8 0,-4 4 0 16,3-1 0-16,0-3 8 0,1 4-8 0,-1-1 0 15,1 1-12-15,3-4 12 0,0-6 0 0,0 0 0 16,0 0 0-16,0 3 12 0,3 3-12 0,-3-6 0 16,7 3-12-16,1 1 12 0,-1-4 0 0,0 0 0 15,3 3 0-15,1-3 0 0,-1 3-8 0,1 0 8 16,3 0 0-16,0 3 0 0,0 4 0 0,0-1 0 15,1 1 0-15,-1-1 8 0,3 4-8 0,-3-1 8 16,-3 1-8-16,3-4 8 0,-3 0-8 0,3 1 0 16,-4-1 0-16,-3-2 8 0,4-4-8 0,0 3 0 15,-4-3-10-15,0-3 10 16,-4 0-85-16,4 0-11 0,-3-3-3 0,-1 0 0 16,1 0-146-16,-1-4-30 0</inkml:trace>
  <inkml:trace contextRef="#ctx0" brushRef="#br0" timeOffset="212571.94">27626 4007 1497 0,'0'0'32'0,"0"0"8"0,0 0 0 0,0 0 4 0,0 0-36 0,0 0-8 0,0 0 0 0,0 0 0 15,0 0 104-15,0 0 18 0,0 0 4 0,0 0 1 16,7-3-40-16,-3 0-8 0,3-1-2 0,0 1 0 16,-4 3-22-16,4-3-5 15,0 3-1-15,4 0 0 0,-4 3-12 0,0 0-2 0,0 1-1 0,0-1 0 16,-3 3-1-16,3-3 0 0,0 3 0 0,-4-3 0 15,4 1-25-15,-3-4-8 0,3 3 0 0,-3 3 0 16,-1-6 0-16,-3 0 0 0,7 0 0 0,-3 0 0 16,3-6 0-16,-7 6 8 0,7-3-8 0,-4-1 10 31,1 1-32-31,-4 3-6 0,0 0-2 0,7-6 0 0,-4 3-115 16,-3 3-23-16,0 0-5 0,0 0-791 0</inkml:trace>
  <inkml:trace contextRef="#ctx0" brushRef="#br0" timeOffset="212845.8">27619 4132 1552 0,'0'0'44'0,"-4"3"10"0,-3 0-43 0,4 1-11 0,-1-1 0 0,1 3 0 0,3-6 156 0,0 0 28 16,-4 6 7-16,4-3 1 0,0 4-52 0,0-4-9 15,4 3-3-15,-1-3 0 0,1 0-86 0,3 1-18 16,4-1-3-16,-1 0-1 0,1 0 19 0,-1 0 3 16,1 0 1-16,3-3 0 0,-3 3-19 0,-1-3-4 15,1 3-1-15,-1-3 0 0,1 0-30 0,-1 0-5 16,1 0-2-16,0 0 0 0,-1 0 18 0,-3 4 0 16,4-4 0-16,-4 0 0 15,0 3-67-15,0 0-9 0,0-3-3 0,0 3-727 0,-3 0-146 0</inkml:trace>
  <inkml:trace contextRef="#ctx0" brushRef="#br0" timeOffset="-186321.33">19290 442 1497 0,'0'0'32'0,"0"0"8"15,0 0 0-15,0 0 4 0,0 0-36 0,0 0-8 0,0 0 0 0,0 0 0 0,0 0 53 0,0 0 9 16,0 0 2-16,0 0 0 0,0 0 27 0,0 0 5 16,0 0 2-16,0 0 0 0,0 0-38 0,0 0-8 15,0 0-2-15,0 6 0 0,3 3 17 0,-3 1 3 16,4-4 1-16,-4 7 0 0,3 2-1 0,-3-2 0 16,4 3 0-16,-4 5 0 0,0-2-16 0,4 6-3 15,-4 0-1-15,3 7 0 0,-3-4-4 0,4 0-1 0,-1-3 0 0,1 0 0 16,-4 0-36-16,3-3-9 0,1-3 0 15,-4-3 0 1,3 3 0 0,1-7 0-16,-1 1 0 0,1-1 0 0,-1-5 0 0,-3-4 0 0,0-3 0 15,0 0 0-15,0 0-17 0,0-7-6 0,0-5-1 0,0 3 0 16,0-4-184-16,0 4-36 0</inkml:trace>
  <inkml:trace contextRef="#ctx0" brushRef="#br0" timeOffset="-186082.62">19163 294 2124 0,'-11'0'47'0,"4"0"9"0,4 0 3 0,-4 0 0 0,7 0-47 0,0 0-12 15,0 0 0-15,0 0 0 0,0 0 84 0,0 0 14 16,0 0 3-16,0 0 1 0,0 0-66 0,0 0-14 15,0 0-2-15,0 0-1 0,3-3 5 0,-3 3 0 16,7-3 1-16,-3 0 0 16,3 3-122-16,-4-3-25 0,4 3-5 0,-3 3-922 15</inkml:trace>
  <inkml:trace contextRef="#ctx0" brushRef="#br0" timeOffset="-185678.07">19442 749 2206 0,'0'9'63'0,"0"-9"13"0,0 4-61 0,0-4-15 0,0 0 0 0,0 0 0 15,0 0 68-15,0 0 10 0,0 0 2 0,0 0 1 16,7-4-13-16,-7 1-4 0,3-9 0 0,1 2 0 15,-1-2 0-15,-3-1 0 0,4-6 0 0,-4 1 0 16,3 2-51-16,1-3-13 0,-1 0 0 0,1 7 0 16,-1-4 38-16,1 4 5 0,3-1 1 0,-3 4 0 15,3-1-34-15,0 4-10 0,0 0 0 0,-4-1 0 16,4 4 0-16,0 0 0 0,4 3 0 0,-4 3 0 0,0 0 19 16,0 1-3-16,4 2-1 0,-4 3 0 0,0 7 13 0,3-4 2 15,-6 7 1-15,3 0 0 0,0 0-3 16,-3 12 0-16,-1-3 0 0,4 4 0 0,-3-1-4 15,-1-9 0-15,1 9-1 0,-4-9 0 0,3 0-12 0,1-6-3 16,-4 0 0-16,3-1 0 16,1-5-8-16,-1-4 0 0,-3 0 0 0,0-6 0 15,7 0-42-15,-3-3-10 0,-1-3-3 0,4 0 0 16,-3-10-69-16,0 3-13 0,-1-2-3 0,1 2-732 16,3-6-145-16</inkml:trace>
  <inkml:trace contextRef="#ctx0" brushRef="#br0" timeOffset="-185428.74">19851 370 1792 0,'0'0'51'0,"0"0"10"0,0 0-49 0,0 0-12 16,0 0 0-16,0 0 0 0,0 0 156 0,0 0 29 0,0 0 6 0,0 0 1 16,0 9-103-16,3 0-20 0,-3 7-4 0,0-3-1 15,4 9 0-15,-4 3 0 0,0-3 0 0,0 6 0 16,3-3 0-16,1 3 0 0,-1 7 0 0,-3-7 0 15,8 3 0-15,-5-3 0 0,1 1 0 0,-1-4 0 16,1-3-52-16,-1 0-12 0,1-4 0 0,-1-8 0 16,1-1 0-16,3 1 0 0,-4-7 0 0,4 0 0 15,-3 3-99-15,-1-6-23 0,-3 0-5 0,4-9-1 16,-1 3-102-16,-3-4-21 0,4-2-4 0,-8 5-1 16</inkml:trace>
  <inkml:trace contextRef="#ctx0" brushRef="#br0" timeOffset="-185241.06">19777 661 1958 0,'-4'6'43'0,"4"-6"9"0,-3 7 1 0,-1-1 3 0,4 0-45 0,0-6-11 15,0 3 0-15,0 7 0 0,0-7 104 0,0-3 20 16,7 6 3-16,-3-3 1 0,3-3-52 0,0 0-9 16,0 4-3-16,3-4 0 0,5-4 0 0,-5 4 0 15,4 0 0-15,4 0 0 0,0-3 0 0,3 0 0 16,-4 0 0-16,1 0 0 0,3 3-51 0,-3 0-13 15,3 3 0-15,-3 0 0 16,3 0-151-16,-4 0-33 0,5 4-6 0</inkml:trace>
  <inkml:trace contextRef="#ctx0" brushRef="#br0" timeOffset="-184009.12">20814 514 1497 0,'0'0'32'0,"0"0"8"0,0 0 0 0,-4-3 4 0,4 3-36 0,0 0-8 0,0 0 0 0,0 0 0 16,-7 0 104-16,7 0 20 0,-3 3 3 0,-4-3 1 16,7 9-52-16,-4 1-9 0,4 2-3 0,4 4 0 15,-4 0-12-15,3 2-4 0,1 1 0 0,3 6 0 16,-4 0-25-16,1 0-6 0,3 1-1 0,0-1 0 16,0 0 39-16,-3-3 7 0,3 0 2 0,-4 0 0 15,1-1 12-15,-1-8 2 0,1 3 1 0,-1 2 0 16,1-11-36-16,-1-1-7 0,-3 0-2 0,4-3 0 15,-1 4-14-15,-3-7-4 0,0 0 0 0,0 0 0 16,4-3-4-16,-1-4 0 0,1-2-1 0,0-1 0 0,-1-5 1 16,1-1 0-16,-1 0 0 0,1-5 0 0,3-1-12 0,-4 3 8 15,4 0-8-15,-3 3 8 0,3-9-8 0,0 6 0 16,0-3 0-16,0 0 0 0,0 7 0 0,4-7 0 16,-4 3 0-16,0 0 0 0,3 4 0 0,1 2 0 15,0 4 0-15,-1-4 0 0,-3 7 0 0,4 3 8 16,-4 0-8-16,3-1 8 0,-3 8 20 0,4-1 3 15,-4 6 1-15,4 0 0 0,-4 4-4 0,0-4 0 16,3 7 0-16,1 6 0 0,-4-6-1 0,0-1-1 16,4 4 0-16,-4 0 0 0,0 3-13 0,0-6-2 15,0 2-1-15,-4 4 0 0,4-6-10 0,-3 6 0 16,3-9 0-16,-3 2 0 0,-1-2 0 0,1 2 0 16,-1-8 0-16,-3-1 0 0,4 0 0 0,-4 1 0 0,3-4 0 0,-3-3 0 31,0 0-49-31,0 0-12 0,0 0-3 0,0 0 0 15,0 0-102-15,4-7-21 0</inkml:trace>
  <inkml:trace contextRef="#ctx0" brushRef="#br0" timeOffset="-183205.83">21809 577 1597 0,'0'0'45'0,"0"0"11"0,0 0-45 16,0 0-11-16,0 0 0 0,0 0 0 0,0 0 120 0,0 0 21 16,0 0 5-16,0 0 1 0,0 0-43 0,0 0-9 15,3-7-2-15,1 4 0 0,3 0-22 0,0 3-5 16,0-3-1-16,0 0 0 0,0 0-19 0,4-1-4 16,-1 4-1-16,1-6 0 0,-1 3-12 0,5 0-2 15,-1 0-1-15,-4 3 0 0,1-3-6 0,-1 0-2 16,1 3 0-16,0-4 0 0,-1 4-29 0,4 0-5 0,-3-3-2 0,-4 3 0 15,3-3 18-15,-2 3 0 0,-5 0 0 16,4 0 0 0,-3 3-108-16,3-3-16 0,-4 3-2 0,1 1-1 15,-4-1-73-15,3 0-16 0,-3 12-2 0,0-15-1 0</inkml:trace>
  <inkml:trace contextRef="#ctx0" brushRef="#br0" timeOffset="-182977.67">21886 743 2269 0,'0'0'64'0,"0"0"15"0,0 0-63 0,0 0-16 0,0 0 0 0,0 0 0 0,0 0 54 0,0 0 8 16,4 6 2-16,3-6 0 16,0 3 51-16,0-3 10 0,4 0 3 0,-4-3 0 0,3 3-103 0,4-6-25 15,-3 6 0-15,3-3 0 0,0-1 0 0,0 4 0 16,0 0 0-16,1-3 0 0,-1 3 0 0,0 0 0 15,3 3 0-15,-3-3 0 16,4 4-97-16,-4-1-25 0,4 6-5 0,-4-6-1 0</inkml:trace>
  <inkml:trace contextRef="#ctx0" brushRef="#br0" timeOffset="-182359.36">22856 147 1130 0,'0'-13'32'0,"0"4"8"0,0 6-32 0,-3-3-8 16,3-1 0-16,0-2 0 0,0 9 136 0,0 0 25 16,0 0 6-16,-7 0 1 0,7 0-25 0,-7 0-5 15,0 9-1-15,0-2 0 0,0 2-13 0,0 0-4 16,-4 7 0-16,4 3 0 0,0 0-52 0,0 3-10 15,0-4-2-15,0 4-1 0,3-3-9 0,1 0-2 16,3 3 0-16,-4-9 0 0,8-1-17 0,-4 1-4 16,3-1-1-16,1-6 0 0,3-2-13 0,0-1-9 15,0 0 12-15,0-3-12 0,4 0 0 0,-1-3 0 16,-3 0-12-16,4-4 3 0,-4 4 1 0,3-9 0 16,1 5 0-16,0-2 0 0,-4-4-4 0,3 7-1 15,-3-6 0-15,4 2 0 16,-4 4-11-16,0-3-1 0,4 5-1 0,-8 1 0 0,4 0 26 0,-7 3 0 15,7 0 0-15,-7 0 0 0,4 0 0 0,-4 0 0 0,0 0 0 16,3 3 0-16,1 0 26 0,-1 1 10 0,1 2 3 16,-1 0 0-16,1 0-19 0,-4 7-3 0,3-4-1 0,-3 1 0 15,7 2-5-15,-3 1-2 0,0 6 0 0,-1-7 0 16,1 10-9-16,-4-3 0 0,3 3 0 0,1 0 0 16,-1 3 33-16,-3-3 5 0,4 3 1 0,-4 0 0 15,0 0-19-15,0 0-3 0,3-3-1 0,-3 3 0 16,4-9-16-16,-4 0-9 0,0 2 1 0,3-11 0 15,-3 2-83-15,4-3-16 0,-4-6-3 0,0 0-1 16,0 0-116-16,0 0-23 0</inkml:trace>
  <inkml:trace contextRef="#ctx0" brushRef="#br0" timeOffset="-181377.22">19276 1665 1544 0,'0'0'34'0,"0"0"7"0,0 0 2 0,0 0 0 0,0 0-35 0,0 0-8 15,0 0 0-15,0 0 0 0,0 0 100 0,0 0 17 16,3 3 4-16,1 3 1 0,-1 0-14 0,1 1-4 16,-1-4 0-16,1 6 0 0,-1 0-18 0,1 4-4 15,0 3-1-15,-1-4 0 0,1 7-30 0,-1 0-7 16,1 3 0-16,-1 0-1 0,-3-3-18 0,4 3-3 16,-1-4-1-16,-3 1 0 0,4 3-21 0,-4-13 0 15,3 7 0-15,1-6 0 16,-4-1-197-16,0-9-44 0</inkml:trace>
  <inkml:trace contextRef="#ctx0" brushRef="#br0" timeOffset="-181208.17">19226 1492 2001 0,'0'0'44'0,"0"0"8"0,-3 0 3 0,3 0 2 15,0 0-45-15,-4-6-12 0,4 6 0 0,0 0 0 16,-3-10 44-16,3 10 8 0,3-6 0 0,-3 6 1 16,0 0-85-16,7 0-16 0,0 0-4 0,1 3-870 15</inkml:trace>
  <inkml:trace contextRef="#ctx0" brushRef="#br0" timeOffset="-180877.06">19484 1868 2030 0,'0'0'57'0,"0"0"14"0,0 0-57 0,0 0-14 16,0 0 0-16,0-6 0 0,3-3 105 0,-3-1 19 16,4 1 3-16,-4-7 1 0,4 7-74 0,3-4-14 15,-4 4-4-15,4-1 0 0,0-2-6 0,0 2-2 16,0 1 0-16,4 3 0 0,-1 3-9 0,1 0-3 15,-4-1 0-15,4-2 0 0,3 3 26 0,-4 3 5 16,1-3 1-16,3 3 0 0,-3 3 12 0,-1-3 4 0,1 3 0 0,-4 3 0 16,3-2-52-16,1 2-12 15,-4 0 0-15,0 7 0 0,-3-1 54 0,3 4 8 0,-4-4 2 0,1 7 0 16,-1-3-52-16,-3 3-12 0,4-4 0 0,-1 4 0 16,-3 0 0-16,0 0-12 0,4-7 3 0,-4 1 0 15,3-1-37-15,-3 1-7 0,0-7-2 16,0-3 0-16,0-3-109 0,0 0-23 0,0 0-4 0,0 0-999 15</inkml:trace>
  <inkml:trace contextRef="#ctx0" brushRef="#br0" timeOffset="-180575.86">19985 1486 1958 0,'0'0'43'0,"0"0"9"0,0-10 1 0,-4 4 3 0,4 0-45 0,0 6-11 15,0 0 0-15,0 0 0 0,0 0 104 0,0 0 20 16,4 0 3-16,-1 3 1 0,4 6-37 0,1 7-7 16,-1-3-2-16,-4 9 0 0,4 3-11 0,0 6-3 15,4-3 0-15,-4 0 0 0,0 1-20 0,-4-1-5 16,4 0-1-16,1 0 0 0,-1 4 18 0,-4-10 3 15,1 3 1-15,-1-6 0 0,1-1-52 0,-1-2-12 16,1 0 0-16,-1-4 0 16,1 1-48-16,-4-7-13 0,3-3-3 0,-3-3 0 15,0 0-102-15,0 0-21 0,0 0-4 0,0-6-615 0,-3-3-123 16</inkml:trace>
  <inkml:trace contextRef="#ctx0" brushRef="#br0" timeOffset="-180373.36">19957 1743 1728 0,'0'0'38'0,"-4"3"8"0,1 3 2 0,-1-3 0 0,1 4-39 0,3-7-9 0,0 0 0 0,0 0 0 16,3 3 89-16,1 0 16 0,-1 0 3 0,4-3 1 15,0 0-21-15,4-3-4 0,-1 3 0 0,1-3-1 16,0 0-11-16,3 0-3 0,3-1 0 0,-3 1 0 0,4 0-22 0,-4 0-5 16,4 0-1-16,-1 0 0 0,-2 0-41 0,2 3 0 15,1-3 0-15,-4 3 0 16,4 0-189-16,-1 0-37 0,15 3-7 0,-11-3-2 0</inkml:trace>
  <inkml:trace contextRef="#ctx0" brushRef="#br0" timeOffset="-179662.99">20916 1674 1555 0,'0'0'34'0,"0"0"7"0,0 0 2 0,0 0 1 0,0 0-36 0,0 0-8 0,4 6 0 0,-1-3 0 0,4 1 76 16,-3 5 14-16,3 3 2 0,0-2 1 0,4 9-13 0,-4-7-4 15,3 10 0-15,1 0 0 16,-4 3 4-16,3 0 1 0,1 0 0 0,0 4 0 0,3 2-5 15,-4-6-2-15,1 3 0 0,-1-3 0 0,5 0-14 16,-8-3-4-16,3 0 0 0,1-9 0 0,-4 6-56 0,0-4 0 16,0-5-17-16,0-1 4 0,-3 1 45 0,-1-4 8 15,-3-3 3-15,0-3 0 0,0 0-18 0,0 0-3 16,-3-6-1-16,-5 3 0 0,1-7-3 0,0 1-1 16,0 2 0-16,-3-5 0 0,-1-1-9 0,1-2-8 15,2 2 9-15,-2-9-9 0,-4 3 0 0,3-3 8 16,1-3-8-16,-1 0 0 0,4 0 0 0,-4 0 0 0,4 0 0 15,0-3 0-15,4 3 0 0,-1-3 0 16,1 6 0-16,3-7 0 0,-4 11 0 0,8-8 0 0,-4 5 0 16,3-1 0-16,1 3 0 0,3 6 0 0,-4-6 11 15,4 7-11-15,0 2 16 0,1 7-3 16,-1-3-1-16,0 0 0 0,3 6 6 0,-3-3 1 0,0 3 0 0,4 3 0 16,-1-3-2-16,1 0 0 0,0 6 0 15,-1-3 0-15,1 0-17 0,-1-3 10 0,1 7-10 0,-4-1 8 16,4 3-8-16,-8-2 12 0,4 5-12 0,-3-3 12 15,-1 1-4-15,-3 2-8 0,0 1 12 0,-3 0-4 16,-1-1 0-16,-3 1-8 0,0-1 12 0,0 1-4 16,-4-4-8-16,1 7 8 0,-1-1-8 0,-3-5 8 15,4-1-8-15,-1 1 0 0,0-4-12 0,1-3 12 16,3 0-76-16,-4-6-7 0,11 3-1 0,-3-6-1 16,-1-4-104-16,4-2-21 0,0 6-4 0,0-10-973 15</inkml:trace>
  <inkml:trace contextRef="#ctx0" brushRef="#br0" timeOffset="-179335.9">21308 1708 1792 0,'0'0'51'0,"0"7"10"0,0-4-49 16,0 3-12-16,0 4 0 0,0-7 0 0,0 0 105 0,0-3 19 15,0 0 3-15,3 3 1 0,-3 3-1 0,0-6 0 16,0 0 0-16,0 0 0 0,0 0-50 0,0 0-9 15,0 0-3-15,0 0 0 0,0 0-14 0,0 0-3 16,0-9-1-16,-3 6 0 0,-4-10-24 0,3 4-5 0,1-1-1 0,-1 1 0 16,1 0-17-16,-1-4 0 15,4 4 0-15,-3-1 0 0,3-2 0 0,-4 5 0 16,4 1 0-16,0-6 0 0,0 5 25 0,4 1 2 0,-1 0 0 16,1 3 0-16,3-1-27 0,0 1 8 0,0 3-8 0,0 0 0 15,0 0 0-15,3 0 0 0,1 0 0 0,0 0 0 16,-4 3 0-16,3-3 0 0,1 4 0 15,-1-4 0-15,-2 0-14 0,-1 3-2 0,3-3 0 0,-6 0 0 16,3 0-149-16,0 0-31 16,-4-3-5-16,4-1-2 0</inkml:trace>
  <inkml:trace contextRef="#ctx0" brushRef="#br0" timeOffset="-179040.69">21541 1602 2638 0,'0'6'58'0,"-4"0"12"0,4 1 2 0,0-4 3 0,0-3-60 0,0 9-15 15,0-9 0-15,0 0 0 0,4 3 71 16,-1-3 11-16,4-3 2 0,0 0 1 0,0-3-29 0,0 0-7 16,0-1-1-16,0-5 0 0,1 2-15 0,-1 4-3 15,0-10-1-15,0 7 0 0,0-4-17 0,0 4-3 16,-4-4-1-16,1 4 0 0,-4 0-8 0,0-1 0 16,0 10 0-16,0 0 0 0,0 0 0 0,0 0 0 15,0 0 0-15,-4 7 0 0,-3 2-11 0,4 3 3 16,-1 7 0-16,-3-3 0 0,0 3-1 0,4 3 0 15,-1 0 0-15,1 0 0 0,-1-4 9 0,4 4 0 0,4-6 0 0,-4 0-8 16,3 3 8-16,1-10 0 0,-1 3 0 0,1 1 0 16,3-4 0-16,0-2 0 0,0-4 0 15,0-3-8-15,3 3 8 0,-2-6-8 0,2 3 8 16,-3-3-8 0,7 0-55-16,-7-7-10 0,4 4-3 0,-4 0 0 15,4-4-116-15,-1 1-23 0,-3 6-5 0</inkml:trace>
  <inkml:trace contextRef="#ctx0" brushRef="#br0" timeOffset="-178711.07">21795 1542 1756 0,'0'3'39'0,"0"7"8"0,0-1 1 0,3 4 1 0,-3-1-39 0,4 4-10 15,-1-3 0-15,1 5 0 0,3-5 119 0,0 3 21 16,0-1 5-16,0-5 1 0,0 2-34 0,0-2-8 16,0-4 0-16,4 0-1 0,-4 4-23 0,3-7-4 15,-3-3 0-15,4 0-1 0,0-3-19 0,-4-1-3 16,0-5-1-16,0 0 0 0,3-1-5 0,-6 1-2 16,-1-1 0-16,4-8 0 0,-3 2-19 0,-1 6-4 15,1-8-1-15,0 2 0 0,-1 0-13 0,-3-3-8 16,0 7 8-16,0-4-8 0,0 10 0 0,0-7 0 15,0 7-10-15,-3 0 10 0,3 6-24 0,0 0 1 16,0 0 1-16,0 0 0 16,0 0-118-16,0 0-24 0,-4 6-5 0,0 0-1111 0</inkml:trace>
  <inkml:trace contextRef="#ctx0" brushRef="#br0" timeOffset="-178095.26">22521 1470 1497 0,'0'0'32'0,"0"0"8"0,0 0 0 0,0 0 4 0,0 0-36 0,0 0-8 0,0 0 0 16,-3-6 0-16,3 6 53 0,-7-6 9 15,3-1 2-15,-3 4 0 0,7 3 0 0,-7-6 0 16,0 6 0-16,7 0 0 0,0 0-30 0,-7 0-6 15,7 0 0-15,0 0-1 0,0 0 18 0,0 0 4 0,0 0 1 0,0 0 0 16,0 0 29-16,0 0 5 0,0 0 2 0,0 0 0 16,4 0 3-16,3 6 1 0,0-3 0 0,0 0 0 15,0 1-18-15,3 2-4 0,1-3-1 0,0 0 0 16,-1 0-54-16,4-3-13 0,-3 3 0 0,3 1 0 16,-4-4 54-16,5 0 8 0,-1 0 2 0,-4 0 0 15,4 0-64-15,1 0-20 0,-5-4 0 0,1 4 0 0,-1-3 20 16,-3 3-8-16,4-3 8 0,-4 0 0 15,0 0-38-15,0 3-1 0,0-3 0 0,-7 3 0 16,0 0-73-16,0 0-14 0,0 0-3 0,0 0-1 16,0 0-117-16,0 0-23 0</inkml:trace>
  <inkml:trace contextRef="#ctx0" brushRef="#br0" timeOffset="-177890.21">22543 1655 1958 0,'-4'10'43'0,"0"-7"9"0,1 3 1 0,3 3 3 0,-4-5-45 0,4 2-11 16,0 0 0-16,0 0 0 0,4-3 156 0,-4 1 28 16,7-1 7-16,0 3 1 0,0-3-103 0,0 3-20 15,4-2-4-15,-1-4-1 0,4 3-8 0,-3-3-3 0,7 0 0 0,-4-3 0 16,3 3-25-16,1-4-6 0,3 4-1 0,-3-9 0 31,3 6-41-31,-3-3-8 0,-1-4-1 0,1 4-1 16,-4-3-180-16,4 5-36 0,13-18-7 0,-9 10-2 0</inkml:trace>
  <inkml:trace contextRef="#ctx0" brushRef="#br0" timeOffset="-177408.63">23185 1451 1954 0,'0'0'43'0,"-4"-6"9"0,-3 0 1 0,3-4 3 0,1 4-45 0,-1 0-11 15,-3 0 0-15,0-1 0 0,7 7 90 0,-3 0 16 16,-4 7 3-16,3-1 1 0,1 3-22 0,-1 7-4 15,1 0 0-15,-4 2-1 0,3 8-31 0,4-1-7 16,-4 3-1-16,4 3 0 0,4-6-19 0,-4 3-4 16,4-6-1-16,-1 4 0 0,4-8 32 0,0 1 5 0,4-3 2 0,-1-4 0 15,1-2-25-15,3-1-5 16,0 1-1-16,4-4 0 0,-4-6-8 0,4 0-3 16,-1-6 0-16,1-4 0 0,-1 1 1 0,1-1 0 15,0-2 0-15,-1 2 0 0,1-8-10 0,0 2-8 0,-1 3 12 0,-3-9-12 16,1 4 0-16,-5-1 0 0,1 0 0 0,-1 0 0 15,1 0 0-15,-4 1 0 0,0 5 0 0,-4-3 0 16,1 1 0-16,-4 2 0 0,0 1 0 0,-4 2 0 16,1 1 0-16,-1 2 0 0,-3 1 0 0,-3 3 0 15,-1 0 0-15,-3 3 0 0,0 0 0 0,0 0 0 16,0 0 9-16,-4 0-9 0,0 6 0 0,1-3 9 16,3 4-133-16,0-1-28 0,0-3-4 0,6 3-742 15,-2-3-148-15</inkml:trace>
  <inkml:trace contextRef="#ctx0" brushRef="#br0" timeOffset="-177086.39">23756 1229 2516 0,'0'0'56'0,"0"0"11"0,0 0 2 0,0 0 1 0,0 0-56 0,-7 0-14 0,7 0 0 0,0 0 0 16,-4 0 94-16,4 0 16 0,0 0 3 0,0 0 1 15,-7 3-74-15,7-3-14 0,0 0-3 0,0 0-1 32,0 0-102-32,0 0-21 0,0 6-4 0,0-6-1 0</inkml:trace>
  <inkml:trace contextRef="#ctx0" brushRef="#br0" timeOffset="-176759.51">23841 1611 2419 0,'0'0'53'0,"0"0"11"0,0 0 3 16,0 0 1-16,0 0-55 0,0 0-13 0,0 0 0 0,0 0 0 0,0 0 105 0,7-3 19 15,-4 3 3-15,4 3 1 0,-3 0-72 0,3 1-13 16,0 8-3-16,-3-3-1 0,3 1-11 0,-4 2-3 16,1 7 0-16,-1-9 0 0,1 8 31 0,-4-2 7 15,0 3 1-15,0 3 0 0,-4 0 0 0,1 3 0 0,-1-3 0 0,1 3 0 16,-4 0-52-16,-1-3-12 16,5 0 0-16,-4-6 0 0,-4 2 0 0,4-2 0 0,-3-6 0 0,-1-1 0 31,1-3-151-31,-1-3-33 0,0-3-6 0,4 0-1205 0</inkml:trace>
  <inkml:trace contextRef="#ctx0" brushRef="#br0" timeOffset="-175876.46">19435 2800 1728 0,'0'0'38'0,"0"0"8"0,-4 9 2 0,4-9 0 0,-4 3-39 0,4 0-9 16,-3 4 0-16,3-7 0 0,0 0 104 0,0 0 20 15,0 0 3-15,0 0 1 0,0 0-52 0,0 0-9 16,0 0-3-16,0 0 0 0,0 0 0 0,0 0 0 16,0-7 0-16,0 7 0 0,0-3-51 0,0 3-13 15,0 0 0-15,0 0 0 0,0 0 54 0,0 0 8 16,0 0 2-16,0 0 0 0,0 0-52 0,0 0-12 15,0 0 0-15,0 0 0 0,0 0 0 0,0 0 0 0,3 0 0 0,1 6 0 16,0 1 54-16,-4 2 8 16,3-3 2-16,1 4 0 0,-1-1-52 0,1 1-12 0,3 2 0 0,-4-2 0 15,4-4 0-15,-3 6 0 0,3-5 0 0,-4 2 0 16,4 0 0-16,-3-2 0 0,0-1 0 0,-1 3 0 16,4-5 0-16,-3-4 0 0,-4 0 0 0,0 0 0 15,0 0 0-15,0 0 0 0,0 0 0 0,0-4 0 16,3-5-120-16,-3 0-26 0,0 2-6 0,-3-2-1077 15</inkml:trace>
  <inkml:trace contextRef="#ctx0" brushRef="#br0" timeOffset="-175675.62">19392 2590 2030 0,'0'0'57'0,"0"0"14"0,0 0-57 0,-3 0-14 16,3 0 0-16,0 0 0 0,0 0 105 0,0 0 19 16,-7 3 3-16,7-3 1 0,0 0-103 0,0 0-25 15,0 0 0-15,0 0 0 16,0 0-46-16,0 0-14 0,7 0-4 0,0 0-614 16,0-3-123-16</inkml:trace>
  <inkml:trace contextRef="#ctx0" brushRef="#br0" timeOffset="-175360.29">19674 2897 2030 0,'0'0'57'0,"0"0"14"0,0 0-57 0,0 0-14 0,0-6 0 0,0-1 0 15,0-2 105-15,0-1 19 0,4 4 3 0,-1-6 1 16,-3-1-52-16,8 4-9 0,-5-1-3 0,4 4 0 15,0-7-51-15,0 4-13 0,0 0 0 0,0 2 0 16,0 1 54-16,4 3 8 0,0 3 2 0,-4-3 0 16,7-3-52-16,-7 2-12 0,3 4 0 0,1 4 0 15,0-4 0-15,-1 6 0 0,-3-3 0 0,4 3 0 0,-4 4 54 16,3 2 8-16,-3 1 2 0,4 2 0 0,-4 1-52 0,0 3-12 16,-3 0 0-16,3 0 0 0,-4-1 54 0,1 1 8 15,-1-3 2-15,1 0 0 16,-4-4-103-16,3-3-20 0,1 1-4 0,-4-4-1 15,0-6-51-15,0 0-10 0,0 0-3 0,3-9-716 16,4-1-144-16</inkml:trace>
  <inkml:trace contextRef="#ctx0" brushRef="#br0" timeOffset="-175124.43">20084 2495 2188 0,'0'0'48'0,"0"0"11"0,0 0 1 0,0 0 1 0,0 0-49 0,-4 7-12 15,1-1 0-15,3 3 0 0,3-5 54 0,4 5 8 16,-3 4 2-16,3-1 0 0,0 1 0 0,0-4 0 0,7 7 0 0,-3-4 0 16,-1 4 0-16,1 0 0 0,17 18 64 15,-17-15-64-15,3 3 0 0,-4-10 0 0,1 7 0 16,-1 0-64-16,1-6 0 0,0 5 0 0,-4 1-13 16,0-6 13-16,0 2 10 0,0 4-2 0,0-9 0 31,-4 2-57-31,1 1-12 0,-4-1-3 0,3-9 0 0,-3 4-102 0,0-4-21 0,0-3-4 15,0 0-897-15</inkml:trace>
  <inkml:trace contextRef="#ctx0" brushRef="#br0" timeOffset="-174954.88">20087 2818 2257 0,'0'0'49'0,"0"0"11"0,0 0 1 0,0 0 3 0,0 0-51 0,4 4-13 16,3-4 0-16,0 3 0 15,3-3 78-15,1-3 13 0,0 3 2 0,-1-4 1 0,4 4-24 0,0-3-5 16,4 0-1-16,0 0 0 0,3-3-32 0,0 3-8 16,0-1 0-16,4-2-1 15,0 3-76-15,-1-3-15 0,4 0-4 0</inkml:trace>
  <inkml:trace contextRef="#ctx0" brushRef="#br0" timeOffset="-174196.39">21089 2891 1810 0,'-7'9'51'0,"7"-9"12"0,0 9-51 16,-4-6-12-16,4-3 0 0,0 0 0 0,0 4 132 0,0-4 23 15,0 0 5-15,0 0 0 0,0 0-68 0,0 0-13 16,0 0-3-16,0-7-1 0,0-5-18 0,0 2-3 16,4-2-1-16,-4-4 0 0,4 4-21 0,-4-4-5 15,3 0-1-15,-3 1 0 0,4-4-6 0,-1 0-2 16,1 0 0-16,-1 0 0 0,4 7-8 0,0-10-2 16,0 6 0-16,-3 7 0 0,6-4-8 0,-2 7 8 15,-1 0-8-15,3-1 8 0,1 4 1 16,-1 6 0-16,-3 1 0 0,4-1 0 0,0 3 13 0,-1 0 2 15,1 7 1-15,-1-1 0 0,1 1 10 0,-1 3 1 16,-2-4 1-16,-1 7 0 0,0-3-16 0,0-1-3 0,0 1-1 0,3-4 0 16,-3 4-8-16,0 0-1 0,0 0-8 15,4-7 12-15,-4 3-12 0,4-2 8 0,-1-4-8 0,1 0 0 16,-1-2 0-16,1-1 0 0,3-3 0 0,-3-3 0 16,3-1 0-16,-4-2-8 0,5-6 8 0,-1 2 0 15,0-5 0-15,-4-1 0 0,1 0 0 0,0-3 0 16,-1-3 0-16,1 4 0 0,-1 2 0 0,1-3 0 15,-4 3 0-15,-4 1 0 0,1 2 0 0,3 4 9 16,-7-4-9-16,4 4 0 0,-4-1 0 0,0 4 0 16,-4 0 0-16,4 6 0 0,0-3 11 0,0 3-11 15,0 0 11-15,-11-3-11 0,4 6 12 0,0 0-12 16,0 0 12-16,4 6-12 0,-4 4 12 0,3 3-12 16,1-4 0-16,-1 7 0 0,1 3 0 0,3 0 0 15,0 0-10-15,3-3-2 0,1-1-1 0,-1 4 0 16,1-3 13-16,3-3 0 0,3 0 0 0,1-1 0 15,-1 1 0-15,1-7 8 0,3 4 0 0,0-4-8 0,0-2 0 16,1-4 0-16,-1 0-10 0,0-6 10 16,0 0-110-16,0-1-14 0,0-5-4 0,0 0 0 15,0-1-26-15,0-9-6 0,4 4 0 0,-4-4-597 16,-3 3-119-16</inkml:trace>
  <inkml:trace contextRef="#ctx0" brushRef="#br0" timeOffset="-173862.53">21904 2593 1470 0,'0'0'41'0,"0"0"11"0,0 0-42 0,4 3-10 0,-4-3 0 0,3 3 0 15,1 0 166-15,-1 0 31 0,1 0 7 0,-1 4 0 16,1-4-68-16,-1 0-15 0,4 3-2 0,-3 4-1 16,3-7-35-16,0 6-7 0,0 7-2 0,4-7 0 15,-4 4-21-15,3-1-4 0,-3 4-1 0,4-3 0 16,-1 2-19-16,-3 4-4 0,4-6-1 0,0 2 0 16,-1-2-24-16,-3 2 0 0,4-2 8 0,-4 0-8 15,0-4 0-15,0 0 0 0,-3-2 0 0,3-1 0 31,-7-3-154-31,0-3-30 0,0 0-5 0,0 0-617 0,0 0-123 0</inkml:trace>
  <inkml:trace contextRef="#ctx0" brushRef="#br0" timeOffset="-173626.66">21982 2960 1958 0,'0'0'43'0,"0"0"9"0,0 0 1 0,-4-10 3 0,1 1-45 0,3 2-11 15,-4-2 0-15,4 3 0 0,0-4 133 0,0 1 25 0,0-4 5 0,4 1 1 16,-4-1-60-16,0-2-12 16,3-4-3-16,1 3 0 0,-1-6-17 0,4 3-4 0,0-3-1 0,0 4 0 15,4 2-54-15,-4-3-13 0,4 3 0 16,-4 4 0-16,3 6 0 0,-3-4 8 0,0 4-8 0,0 0 0 16,0-1 0-16,0 1 0 0,0 3 0 0,-3-3 0 15,-4 6-106-15,4-3-18 16,-1-10-3-16,1 7-1 0,-1-4-123 0,1 1-25 0,-4-13-4 15,0 6-2-15</inkml:trace>
  <inkml:trace contextRef="#ctx0" brushRef="#br0" timeOffset="-173354.39">22214 2492 2232 0,'0'0'49'0,"0"7"11"15,0-4 1-15,0 3 1 0,0 3-50 0,0-9-12 0,4 7 0 0,-4-1 0 16,3 0 100-16,5 4 18 0,-1-4 3 0,0 6 1 16,0-2-49-16,3 2-9 0,1 1-3 0,-1 3 0 0,1-4-14 0,3 7-3 15,-3 0-1-15,-1 3 0 0,1 3-9 0,-1-6-2 16,5 3 0-16,-8 0 0 0,3-1-10 0,1-5-2 16,-4 3-1-16,0-6 0 0,-4 2-19 0,5-9 0 15,-8 1 8-15,3-4-8 16,-3-3-44-16,0 0-13 0,0 0-3 0,-3-13 0 15,-1 1-85-15,0-1-18 0,-3 1-3 0,0-1-1010 0</inkml:trace>
  <inkml:trace contextRef="#ctx0" brushRef="#br0" timeOffset="-173204.79">22137 2778 1958 0,'0'0'43'0,"0"0"9"0,0 0 1 0,0 0 3 0,7-3-45 0,-4-1-11 0,4 1 0 0,1-3 0 16,2 6 92-16,1 0 16 0,-1-3 3 0,4-3 1 15,4 6-26-15,0-4-5 0,-1 1-1 0,1 0 0 16,3 0-39-16,-3 0-8 0,3 3-1 0,0-3-1 16,-3 3-31-16,-1 0 0 0,1-3 0 0,0 3-1221 15</inkml:trace>
  <inkml:trace contextRef="#ctx0" brushRef="#br0" timeOffset="-172703.43">22811 2530 1728 0,'-4'3'38'0,"-3"7"8"0,4-4 2 0,-5 0 0 0,5 7-39 0,-4-10-9 0,3 0 0 0,1 3 0 15,3-6 104-15,0 0 20 0,0 0 3 0,0 0 1 16,0 0-52-16,0 0-9 0,3 3-3 0,4-3 0 16,0 3 0-16,4-3 0 0,0-3 0 0,3 0 0 15,0 3-20-15,0 3-5 0,4-3-1 0,3 3 0 16,0-3-10-16,0 0-1 0,0 0-1 0,0 0 0 15,1 0-26-15,-5 0 0 0,1-3 0 0,-4 0 0 16,0 0-46-16,-3 0-14 0,-1 3-4 16,1-3 0-16,-4 3-102 0,-7 0-21 0,0 0-4 15,0 0-794-15</inkml:trace>
  <inkml:trace contextRef="#ctx0" brushRef="#br0" timeOffset="-172523.91">22849 2715 1549 0,'0'13'44'0,"0"-7"9"0,0 0-42 0,4-3-11 16,-1 3 0-16,1-2 0 0,3 5 156 0,0-9 30 15,0 3 6-15,4 0 0 0,-1-3-102 0,4 0-21 16,1 0-4-16,6-3-1 0,-4 0 0 0,5 3 0 16,-1-3 0-16,3-3 0 0,-2-1-51 0,2 4-13 0,1-3 0 0,3 0 0 31,-7 3-140-31,4-4-32 0</inkml:trace>
  <inkml:trace contextRef="#ctx0" brushRef="#br0" timeOffset="-171855.53">23520 2417 1552 0,'0'0'44'0,"0"0"10"0,0 0-43 0,0 0-11 0,3 3 0 15,-3-3 0-15,0 3 124 0,7 0 22 0,-3-3 5 0,-1 4 1 16,4-4-64-16,-3 0-13 0,3 0-3 0,0-4 0 16,0 1-31-16,4 0-6 0,-4 0-2 0,3-6 0 15,1-1-12-15,-4 4-2 0,4-7-1 0,-1 7 0 16,1-6-8-16,-1 5-2 0,1-2 0 0,-4 0 0 15,4 2 24-15,-1 4 4 0,-3 0 0 0,0 0 1 16,0 3-29-16,0 0-8 0,0 3 0 0,-3 0 0 16,3 3 0-16,-4 4 0 0,1 2 0 0,0 7 0 0,-1-3 51 0,1 3 9 15,3 28 63-15,-7-22-84 0,3 0-5 16,1-3-1-16,-1 3 0 0,-3-3 0 0,4 3 0 16,-1-3 0-16,1 3 0 0,-1-3-33 0,4 3 0 15,-3-3 0-15,3-9-12 0,0 2 12 0,0-5 0 16,0-1 0-16,0-6 0 15,0 0-52-15,-3-3-4 0,3-3 0 0,0 0-1 16,-4-10-57-16,1 4-11 0,-4-7-3 0,3 4-648 16,-3-4-131-16</inkml:trace>
  <inkml:trace contextRef="#ctx0" brushRef="#br0" timeOffset="-171548.13">23643 2771 2289 0,'0'0'50'0,"-3"4"10"0,3-4 3 0,0 0 2 0,0 0-52 0,0 0-13 0,0 0 0 0,0 0 0 15,0 0 73-15,3 3 12 0,8-3 3 0,-1-3 0 16,1-1-33-16,3 1-7 0,4 0 0 0,-1 0-1 15,1 0-12-15,3-7-3 0,4 4 0 0,0 0 0 0,-1-3-32 16,1-1 0-16,0 7 0 0,-1-6 0 0,5 2 0 0,-5 4 0 16,1-3 0-16,-4 3 0 15,4 3-27-15,-8 3-2 16,1-3-1-16,0 0 0 0,-1 3-146 0,-6-3-30 0,3 0-6 0,-3 0 0 0</inkml:trace>
  <inkml:trace contextRef="#ctx0" brushRef="#br0" timeOffset="-171262.84">24218 2295 2649 0,'0'0'58'0,"0"0"12"0,-3 6 2 0,3-6 4 0,0 0-61 0,0 0-15 0,0 6 0 0,0-6 0 16,0 0 34-16,0 0 4 0,0 0 1 0,0 0 0 15,0 0-63-15,3-3-12 0,4-3-2 0,-3 3-765 16,-1-7-153-16</inkml:trace>
  <inkml:trace contextRef="#ctx0" brushRef="#br0" timeOffset="-170960.15">24338 2599 2269 0,'0'0'64'0,"0"0"15"0,0 0-63 0,0 0-16 15,0 0 0-15,0 0 0 0,0 0 105 0,0 0 19 16,7 0 3-16,0 0 1 0,0 3-52 0,0 3-9 16,0 1-3-16,0-1 0 0,1 3 0 0,-1 7 0 0,0 3 0 0,0 0 0 15,0 3 52-15,-4 0 9 16,1 9 3-16,-4-6 0 0,0 3-103 0,0 0-25 0,-4-3 0 0,4 4 0 15,-7-7 20-15,4-4 0 0,-1 4-1 0,-3-12 0 32,0 2-60-32,0-2-12 0,0-4-3 0,0-6-988 0,-4-3-199 0</inkml:trace>
  <inkml:trace contextRef="#ctx0" brushRef="#br0" timeOffset="-162726.06">23357 288 2030 0,'0'0'57'0,"0"0"14"16,-3 3-57-16,3-3-14 0,0 0 0 0,0 0 0 16,0 0 105-16,0 0 19 0,0 0 3 0,0 0 1 15,0-6-52-15,0 0-9 0,0-1-3 0,0 7 0 0,0-3-16 16,0 3-3-16,0 0-1 0,0 0 0 0,0 0-19 0,0 0-4 15,0 0-1-15,0 0 0 16,0 0-67-16,0 0-13 0,0 0-4 0,0 0-1152 16</inkml:trace>
  <inkml:trace contextRef="#ctx0" brushRef="#br0" timeOffset="-162376.02">23389 652 1494 0,'0'0'32'0,"0"0"8"0,0 0 0 0,0 0 3 0,0 0-35 0,0-10-8 16,0 4 0-16,4 0 0 0,-4 0 105 0,0-4 19 0,3 7 4 0,-3 0 1 15,4 0-1-15,-4 3 0 0,0 0 0 0,0 0 0 16,0 0 0-16,0 0 0 0,0 0 0 0,0 0 0 16,0 6-51-16,3 7-10 0,-3 2-3 0,0 7 0 15,-3 0 0-15,3 6 0 0,0-6 0 0,-4 3 0 16,4 4-51-16,-3-4-13 0,-1 3 0 0,1-3 0 16,-1 0 0-16,4-3 0 0,-3-3 0 0,-1 3 0 0,4-7 0 15,-3 1 0-15,3 0 0 0,-4-10 0 16,0 7-100-16,4-4-22 0,0 0-5 0,-7 4-1229 15</inkml:trace>
  <inkml:trace contextRef="#ctx0" brushRef="#br1" timeOffset="-152691.71">1475 5205 1958 0,'0'0'43'0,"0"0"9"0,0 0 1 0,0 0 3 0,0 0-45 0,0 0-11 0,0 0 0 0,0 0 0 16,0 0 53-16,0 0 9 0,0-4 2 0,-7-2 0 16,7 0 0-16,-4-4 0 0,4 4 0 0,0-3 0 15,0 3 0-15,0-4 0 0,0 1 0 0,0-4 0 16,0 4-52-16,0-4-12 0,0 4 0 0,-7-4 0 15,7 1 54-15,0 2 8 0,0 1 2 0,7 3 0 0,-7-4-52 0,0 1-12 16,0-1 0-16,-7-2 0 16,7 2 0-16,-4-2 0 0,4 3 0 0,-7-4 0 0,4 0 0 0,3-2 0 15,0 2 0-15,-4 1 0 0,4 2 0 16,-7-5 0-16,7 2 0 0,-3-3 0 0,3 4 0 0,0-4 0 16,0 0 0-16,0-2 0 0,-7 2 54 15,7 3 8-15,0-2 2 0,-4-1 0 16,4 0-103-16,0-2-20 0,0-1-4 0,-7 0-1 0,7 3 80 0,0 1 16 15,-3-4 4-15,3 0 0 16,0 0-58-16,-4 4-11 0,-3-4-3 0,7 3 0 16,-4 0 59-16,4 1 11 0,0-4 2 0,0 3 1 15,0-3-59-15,0 4-12 0,0-4-2 0,0 0-1 0,0 0 61 0,0-3 12 0,0 3 2 0,0-2 1 16,0-1-31-16,0 0-8 0,0-3 0 0,4 3 0 16,-4 0 21-1,0 0 3-15,7 3 1 0,-7 0 0 0,0 3-33 0,0-2-8 0,0 5 0 0,0 1-1 16,0-4 17-16,4 6-12 0,-4 1 12 0,0 0-10 15,0-1 10-15,0 4 0 0,0 6 0 0,0-9 0 16,0 2 0-16,0-2 9 16,0 3-9-16,0-4 0 0,0 4 8 0,0-4-8 0,0 4 0 0,0-3 0 15,0 3 9-15,3-4-1 0,4 4-8 0,-7 0 12 16,0-4-12-16,4 1 0 0,-4 6 0 0,7-7 0 16,-7 4 0-16,3 0 14 0,4-1-2 0,-3 1-1 15,-4 6-11-15,0 0 0 0,0 0 0 0,0 0 0 16,0 0 0-16,3-3 0 0,-3 3 0 0,7-3 0 15,-7 3 0-15,4-3 0 0,3 0 0 0,-7 3 0 16,4-4 0-16,-4 4 0 0,7-3 0 0,-4 0 0 16,8-3 0-16,-8 3 0 0,4 0 0 0,-3 0 8 0,-4 3-8 15,7-7 0-15,-4 1 0 0,8 0 0 16,-11 3 0-16,11-1 0 0,-8 4 0 0,4 0 0 0,4 0 0 0,-8-6 0 16,8 6 8-16,-8 0-8 0,-3 0 0 0,7-3 0 15,-3 0 0-15,3 3-11 0,4-3 11 0,-8 3 9 16,-3 0-1-16,4 0-8 0,6-3 12 0,-3-1-12 15,-3 1 12-15,6 3-12 0,-6-3 0 0,3 0-14 16,-3 0 1-16,3-3 0 0,3 6 29 0,-6 0 5 16,6-3 2-16,-10 3 0 0,11-4-15 0,-11 4-8 15,10 0 8-15,-10-3-8 16,11 3-17-16,-11 0-8 0,4 3-2 0,-1-3 0 0,4-3 46 0,4 3 9 16,-8-3 1-16,4 3 1 0,-3-3-30 0,-1 0 8 15,4 3-8-15,-3 0 0 0,3-3 8 0,-3 3-8 0,6-3 11 0,-10 3-11 16,11-4 0-16,-8 4 0 0,8 0 0 0,-4-3 0 15,7 3 0-15,-10 0 0 0,6 0 0 0,-3 0 0 16,7 3 0-16,-3-3 0 0,-8 4 0 0,8-4 0 16,0 0 0-16,3 3 0 0,-4-3 0 0,1 0 0 15,-1 0 0-15,5 0 0 0,-5-3 0 0,4 3 0 16,-3 0 0-16,6-4 0 0,-10 4 0 0,11-3 0 16,-7 3 0-16,3-3 0 0,-4 0 0 0,5 3 0 15,-5-3 0-15,1 3 0 0,3 0 0 0,-4 0 0 16,1 0 0-16,0 0 0 0,-1 3 0 0,-3-3 0 15,4 0-28-15,-1 0-5 16,1 3-2-16,0-3 0 0,3 0 59 0,3 0 12 0,-3 0 3 0,0 0 0 0,8-3-29 0,-8 0-10 16,7 0 0-16,-7 0 9 15,4 0-9-15,-1-1 0 0,1 1 0 0,0 0 0 16,3 0 9-16,0 0-9 0,0 0 10 0,-7 0-10 0,0-1 19 0,0 4-3 16,4 0 0-16,-4 0 0 0,0 0-16 15,4-3-11-15,-7 3 2 0,3 0 0 0,-4 3 9 0,4-3 0 16,0 0 0-16,4 0 0 0,-4 0 0 0,0 4 0 15,4-4 8-15,-4 0-8 0,7-4 8 0,-7 1-8 16,0 3 10-16,8-3-10 0,-8-3 11 0,3 3-11 16,1 0 12-16,3-1-12 0,0 1 0 0,-7 0 0 15,8 3 0-15,-8 0-12 0,7-3 12 0,-7 3 0 16,7 3 0-16,-10-3 0 0,3-3 0 0,0 3 0 16,4 0 0-16,-8 0 0 0,4 0 0 0,0 0 0 0,1 0 0 15,2 0 0-15,-3 0 8 0,7-6 4 0,-10 6 0 16,7 0 1-16,-1 0-13 0,-3 0 11 0,8-3-11 15,-8 3 10-15,7 0-10 0,-7 0 12 0,7 0-12 0,-7 0 12 16,7 0-12-16,1 0 8 0,-8 3-8 0,7-3 8 16,-7 0 23-16,0 0 4 0,4 0 1 0,-4 0 0 15,0 0-36-15,-3 0 0 0,3 0 0 0,3-3 0 16,-6 3-16 0,3 0-11-16,0 0-1 0,-3-3-1 0,3 3 46 0,3-4 10 0,-2 4 1 0,-1 0 1 15,0 0-29-15,3-3 0 0,-6 3 0 0,3 0 0 16,0 0-14-16,-3 0-9 0,3-3-1 0,4 3-1 15,-4 0 40-15,0-3 8 0,3 3 1 0,-6-3 1 16,3 0-25-16,-3 3 0 0,3 0 0 0,-4 0 0 16,4-3 0-16,-3 3 0 0,-4-4 0 0,7 1 0 15,-10 3 0-15,6 0 0 0,-3-3 0 0,0 3 0 16,0 0 0-16,4 0 0 0,-7 0 0 0,3 0 0 0,-4 0-10 16,4 0-7-16,-3 0-2 0,-1 3 0 0,4-3 31 0,4 0 5 15,-8 0 2-15,1 0 0 0,0 0-19 16,-1 3 0-16,8-3 0 0,-11 0 0 0,3 0 0 15,4 4 0-15,-7-4 0 0,4 3 0 0,-4-3 0 0,0 0 0 16,7 3 0-16,-7 0 0 0,3-3 0 0,-3 0 0 16,0 3 0-16,4 0 0 0,3 0 0 0,-7 4 0 15,3-4 0-15,-3 3 0 0,7 0 0 0,-7 1 0 16,0-1 0-16,0 0 0 0,4 0 0 0,-4 1 0 16,7-4 0-16,-7 3 0 0,4 0 0 0,-4 1 0 15,3-1 0-15,1 0 0 0,-1 0 0 0,-3 1-11 16,4 2 2-16,-4-3 0 0,7 1 9 0,-7-4 12 15,0-3-2-15,0 6-1 0,3 0-9 0,4 4-12 0,-7-7 2 0,4 3 1 16,-4 4 9-16,0-1 12 0,3 4-2 0,-3-4-1 16,4-3-9-16,-4 4-12 15,3-4 2-15,-3 3 1 0,4 1 9 0,-4-1 12 0,7 4-2 0,-7-7-1 16,0 3-9-16,0 4 0 0,4-7 0 0,3 4 0 16,-7 2 0-16,0-3-14 0,0 1 3 0,3-1 1 15,-3 1 10-15,0-1 14 0,4 1-3 0,-1 2-1 16,-3-6-10-16,4 4 0 0,-4-1 0 0,0 1 0 15,3-1 0-15,-3 4 0 0,7-4 0 0,-7 0 0 0,0 4 0 0,4-1 0 16,-4 4 0-16,7-3 0 16,-7-1 0-16,0 1 0 0,3-1 0 0,-3 1 0 0,7-4 0 0,-7 4 0 15,4-1 0-15,-4 1 0 0,7-4 0 16,-3 4 0-16,-1-1 0 0,4 4 0 16,-3-3 0-16,3-1 0 0,-4 1 0 0,1-1 0 0,-4 1 0 15,3-1-14-15,1 1 3 0,-1-1 1 16,4 1 10-1,-7-1 14-15,4 1-3 0,-4 3-1 0,7-1-10 0,-7 1 0 0,4 0 0 0,-4-1 0 0,3 1 0 16,1 0 0-16,-1-1 0 0,1 1 0 0,-4 0 0 0,7-1 0 16,-4-2 0-16,-3-1 0 0,7 4 0 0,-7 0 0 15,4-4 0-15,-4 1 0 0,7 3 0 0,-7-4 0 16,0 4 0-16,3-4 0 0,-3 1 0 0,4-1-12 16,-1 4 2-16,-3-3 1 0,4-4 9 0,0 4 12 0,-4-4-2 0,7 0-1 15,-7 4-9-15,0-4-12 16,0 4 2-16,0-1 1 0,0-2 9 0,3 2 12 0,-3 1-2 0,0 0-1 15,7-1-9-15,-7 4 0 0,0-4 0 16,0 4 0-16,0 0 0 0,4-4 0 0,-4 1 0 16,3-1 0-16,-3 1 0 0,4-1 0 15,-4 1 0-15,0-4 0 0,3 1 0 0,-3-1-16 0,0 0 4 16,0-5 1-16,0-4 11 0,0 0 16 0,0 0-4 16,0 0-1-16,0 0-23 0,0 0 2 0,0 0 1 15,0 6 9-15,0-6 12 0,0 0-2 0,0 0-1 16,0 0-9-16,-10 9 0 0,10-9 0 15,0 0 0-15,0 0 0 0,0 0 0 0,-4 0 0 16,4 0 0-16,-10 3 0 0,10-3 0 0,0 0 0 16,-11 0 0-16,4 0 0 0,7 0 0 0,-7 0 0 0,-4 0 0 0,1 4 0 15,3-1 0-15,0-3 0 0,7 0 0 0,-11 0 0 16,4 0 0-16,-4 3 0 0,1-3 0 0,3 0 0 16,7 0 0-16,-7 0 0 15,-4 3 0-15,1 0 0 0,2 0 0 0,-2-3 0 0,3 3 0 0,3 1 0 16,-10-1 0-16,7 0 0 0,7-3 0 0,-3 3 0 15,-8-3 0-15,0 3 0 0,1-3 0 0,6 3 0 16,4-3 0-16,-10 0 0 0,-4 3 0 0,7-3 0 16,-4 0 0-16,7 3 0 0,-6 1 0 0,-1-1 0 15,1 0 0-15,6 0 0 0,-6 0 0 0,3 0 0 16,0 4 0-16,-1-4 0 0,-2 0 0 0,6 0 0 16,-3 0 0-16,0 0 0 0,0 0 0 0,-3 1-11 15,6-1 3-15,-3 3 0 0,-4-6 8 0,4 3 0 16,0 0 0-16,-3 0 0 0,6-3 0 0,-6 3 11 15,-1-3-3-15,8 4 0 0,-8-4-8 0,0 0-11 16,1 0 3-16,-1 3 0 0,1 0 8 0,-1-3 0 0,-3 3 0 16,3-3 0-16,-3 3 0 0,4-3 0 0,-4 3 0 0,-1 0 0 15,5-3 0-15,-1 4 11 0,1-1-3 0,-4-3 0 16,3 0-8-16,-7 0 0 0,4 0 0 0,0 3 0 16,0-3 0-16,3 0 0 0,-6 3-10 0,3-3 10 15,3 3 0-15,-3-3 0 0,0 3 0 0,3-3 10 16,1 0-10-16,-8 3 0 0,4 0-12 0,0 1 12 15,0-1 0-15,3-3 0 0,-10 3 0 0,7-3 12 16,-7 3-12-16,0-3 0 0,-1 3-12 0,5-3 12 16,-1 3 0-16,0 0 0 0,-3-3 0 0,7 0 0 15,-7 0 0-15,7-3 0 0,-7 3 0 0,7 0 12 16,-4-3-12-16,4 0 0 0,0 0-12 0,-7 3 12 16,6 0 0-16,5-3 0 0,-8 3 0 0,4 0 0 0,0 0 0 0,3 3 0 15,-3-3 8-15,-7 3-8 0,7-3 0 16,-4 0 0-16,1 3 0 0,-4-3 0 0,3 3 0 0,0-3 0 15,-6 3 0-15,2-3 0 0,8 4 0 0,-7-4 0 16,0 0 0-16,0 0 0 0,3 0 0 0,1 0 0 16,-1-4 0-16,0 1 0 0,4 3 0 0,0-3 0 15,-4 3 0-15,4-3 0 0,0 3 0 0,-3 0 0 16,10 0 0-16,-11 0 0 0,4-3 0 0,-7 3 0 16,6-3 0-16,1 3 0 0,-7 0 0 0,0 0 0 15,7 0 0-15,-7 0 0 0,7 0 0 0,-8 0 0 16,1 3 0-16,4-3 0 0,-4 0 0 0,-1 0 0 0,8 0 0 15,-7 0 0-15,7 0 0 0,-7 0 0 0,7 0 0 16,-4 3 0-16,4-3 0 0,0 3 0 0,-4-3 9 0,4 3-9 16,0-3 0-16,3 3 0 0,-3 1 0 0,-7-1 0 15,7 0 0-15,3 0 0 16,-6 0 0-16,3 0 0 0,0 0 0 0,-8 1 0 0,8-1 0 0,4 0 0 16,-4-3 0-16,-4 3 0 0,0-3 0 15,8 3 0-15,-8-3 0 0,4 0 0 0,3 0 0 0,-3 0 0 16,0-3 0-16,4 3 0 0,-1 0 0 0,0-3 0 15,1 3 0-15,-1-3 0 0,8 3 0 0,-8-3 0 16,1 3 0-16,6 0 0 0,-7-4 0 0,4 4 0 16,7 0 0-16,0 0 0 0,-3 0 0 0,3 0 0 15,-11 4 0-15,11-4 0 0,0 0 0 0,-3 0 0 0,-4 3 0 0,7-3 0 16,-11 0 0-16,11 0 8 0,-3 3-8 0,-1-3 0 16,4 0 0-16,0 0-8 0,-11 3 8 0,11-3 0 15,-7 3 0-15,4 0 0 0,3-3 0 0,-7 0 0 16,3 3 0-16,4-3 0 0,0 0 0 0,-10 3 0 15,10-3 0-15,-4 7 0 0,4-7 0 0,-7 3 0 16,7-3 0-16,-3 3 0 0,3-3 0 0,-7 3 0 16,3 3 0-16,-3-2 0 15,7-4 0-15,-4 3 0 0,4-3 0 0,-3 3 0 0,-8 0 0 0,11-3 0 16,-7 0 0-16,4 0 0 16,-4 3 0-16,7-3 0 0,-4 0 0 0,4 0-8 0,-3 0 8 0,3 0 0 15,-11 3 0-15,4-6 0 0,3 3 0 0,-3-3 0 16,7 3 0-16,-3 0 0 0,-4-3 0 0,0 3 0 15,0-3 0-15,3 3 0 0,4 0 0 0,-7 0 0 16,7 0 0-16,-3 0 0 0,3 0 0 0,-7 0 0 0,7 0 0 16,-4 0 0-16,-7 0 0 0,8 0 0 0,3 0 0 0,0 0 0 15,-7 0 0-15,3 0 0 0,-3-3 0 0,7 3 0 16,-3-4 0-16,-1 4 0 0,-6 0 0 0,10 0 0 16,0-3 0-16,-7 0 0 0,3 0-10 0,-3 0 10 15,7 3 0-15,0 0 0 0,0 0 8 0,-4 0-8 16,-3-3 0-16,7 3-12 0,0 0 1 0,-3 0 0 15,3 0 11-15,-4-3 16 0,-6 3-4 0,10 0-1 16,0 0-11-16,0 0 0 0,0 0 0 0,0 0 0 16,0 0-12-16,0 0-4 0,0 0 0 0,0 0-1 15,0 0 27-15,0-4 6 0,-7 1 0 0,7 3 1 16,-4-6-30-16,4 0-7 0,0 0 0 0,0-1-1 16,0 7 33-16,0-6 8 0,0 0 0 0,0-1 1 15,0 7-21-15,0-6 0 0,0 6 0 0,0-6 0 0,0 0 0 16,0-4 0-16,0 4 0 0,4-3 0 0,-4-1 0 15,7-2 0-15,-7-1 0 0,3-3 0 0,8-2-16 0,-11-1-7 16,3-3-1-16,4 0-1 0,-3 0 40 0,3 0 8 16,-3-6 1-16,3 3 1 15,-7-4-57-15,0 4-12 0,3 0-3 0,-3 0 0 16,-3 0-156-16,3 0-31 0</inkml:trace>
  <inkml:trace contextRef="#ctx0" brushRef="#br0" timeOffset="-122124.45">21657 6064 1947 0,'0'0'43'0,"0"0"9"0,0 0 1 0,0 0 2 16,0 0-44-16,0 0-11 0,0 0 0 0,0 0 0 15,7 0 49-15,-7 0 8 0,0 0 2 0,0 0 0 0,0 0-3 0,0 0 0 16,4 3 0-16,-4-3 0 0,0 0 20 0,0 0 3 16,-4 6 1-16,1 0 0 0,-1 1-13 0,1-1-3 15,-5 3 0-15,-2-2 0 0,3 2-2 0,-4 0-1 16,4 1 0-16,-7 2 0 0,3-2-46 0,1 5-15 16,-1-2 8-16,-3 3-8 0,0 2 55 0,0-2 7 15,0 0 2-15,-4 0 0 0,4-4-52 0,0 1-12 16,0-1 0-16,3 1 0 0,1-4 0 0,-1 0 0 15,4 1 0-15,0-4 0 0,4-3 0 0,3-3 0 0,0 0-9 16,0 0 9-16,0 0 0 0,3 7-9 16,1-4 9-16,3 0 0 0,3 0 0 0,1-3-10 15,-1 0 10-15,4 0 0 0,1 3 0 0,-1-3 0 16,3 0 0-16,-3 0 0 0,8 0 0 0,2 0 0 16,1 0 11-16,0 3-11 0,-1 0 22 0,1 1-2 15,-4 5-1-15,0-3 0 0,-3 4 1 0,0 5 0 0,-1 1 0 16,1 3 0-16,-7 3 1 0,-1 0 1 0,1 0 0 0,-8 3 0 15,1-3-13-15,-4-4-9 0,0-2 12 0,-4 3-12 16,1 0 18-16,-4-4-3 0,-4-2-1 0,4 0 0 16,-4-1-22-16,-3 4-5 0,-3-7-1 0,3-3 0 15,-1-2 14-15,-2-4 0 0,-1 0 0 0,1 0 0 16,-1-4 0-16,0 1 0 16,4-3 0-1,0 3 0-15,0-3 0 0,0-1 0 0,3 1 0 0,4 3 0 0,0 0-105 16,0-3-19-16,7 6-3 0,0 0-1 0,0 0-111 0,0 0-22 0,0 0-5 0,0-10-1 15</inkml:trace>
  <inkml:trace contextRef="#ctx0" brushRef="#br0" timeOffset="-121585.48">22003 6346 1926 0,'0'0'42'0,"0"-6"9"0,0-4 1 0,0 1 3 0,0 3-44 0,0-4-11 0,0 4 0 0,0 0 0 16,-4-1 114-16,4 1 21 0,0 6 4 0,0 0 1 15,0 0-64-15,0 0-12 0,0 0-2 0,0 0-1 16,0 0 3-16,0 0 0 15,-3 6 0-15,-1 1 0 0,4 2 0 0,-3 7 0 0,3 2 0 0,-4 4 0 16,4 4 0-16,-3 2 0 0,3 3 0 0,3 0 0 16,-3-2-52-16,4 2-12 0,3 0 0 0,-4 4 0 15,4-7 0-15,0 0 0 0,0-3 0 0,4-6 0 16,0 0 23-16,3-6 1 0,-4-1 1 0,4-6 0 16,0-2-40-16,4-4-8 0,-4-4-1 0,4-2-1 15,0-3 41-15,-1-4 8 0,1-3 1 0,-4 1 1 16,-4-1-26-16,5-3 0 0,-5 0 8 0,1 1-8 15,-1-7 0-15,1 3 0 0,0 0 0 0,-4 0 0 0,0 3 0 16,3 3 0-16,-6 4 0 0,3 2 0 0,-4 1 0 0,1 3 0 16,-1-1 0-16,-3 7 0 0,4 3 0 0,-1-3 0 15,1 7 0-15,3 2 0 0,0 1 0 0,-3 2 0 16,3 4 0-16,0-1 0 16,0 1-22-16,0 0-3 0,0 3-1 0,0-1 0 0,0-5 42 0,0 3 8 15,0-1 1-15,0 1 1 0,0-3-26 0,0-1 0 16,-3-2 8-16,3 2-8 0,0 1 0 0,-4-4 0 15,4 0 0-15,-3-2 0 16,3-1-96-16,-3-6-14 0,-4 0-3 0,0 0-1 16,7-3-145-16,-4-3-29 0,1-1-5 0,-4-2-2 0</inkml:trace>
  <inkml:trace contextRef="#ctx0" brushRef="#br0" timeOffset="-120340.5">22497 6421 1041 0,'0'0'29'0,"0"0"7"0,0 0-28 0,0 0-8 0,0 0 0 0,0 0 0 15,0 0 97-15,0 0 19 0,0 0 3 0,0 0 1 16,3-3-32-16,-3 3-5 0,0 0-2 0,0 0 0 16,0 0 38-16,0 0 7 0,0 0 2 0,0 0 0 15,0 0-15-15,0 0-2 0,0 0-1 0,0 0 0 16,0 0-28-16,4 3-6 0,-1 0 0 0,1 0-1 0,-4 4-23 0,0-1-5 15,0-3-1-15,0 3 0 16,3 1-12-16,-3-4-2 0,0 3-1 0,0-6 0 16,4 6-14-16,-4-6-2 0,0 3-1 0,0-3 0 15,0 0-2-15,0 0-1 0,0 7 0 0,0-7 0 16,0 0 3-16,0 0 1 0,0 0 0 0,0 3 0 0,3 0 2 0,-3-3 1 16,0 6 0-16,0-6 0 0,0 0-1 0,0 0 0 15,0 0 0-15,0 0 0 0,0 0-5 0,0 0-2 16,0 0 0-16,0 0 0 0,0 0 22 0,0 0 4 15,0 0 0-15,0 0 1 16,0 0-50-16,0 0-11 0,0 0-1 0,0 0-1 0,0 0 42 0,0 0 8 16,0 0 1-16,0 0 1 0,0 0-26 0,0 0-19 15,0-6 3-15,0 6 1 0,0 0 24 0,0 0 5 16,0 0 1-16,0 0 0 0,0 0-15 0,0 0 11 16,0 0-11-16,0 0 10 0,0 0-10 0,0 0 0 15,0 0 0-15,0 0 8 0,0-6-8 0,0 6 0 16,0 0 0-16,0 0 0 0,4-3 0 0,-4 3 8 15,0 0-8-15,0 0 8 0,0 0-8 0,0 0 0 16,0 0 0-16,0 0 0 0,0 0 0 0,0 0 8 0,0 0-8 0,0-7 8 16,0 7-8-16,0 0 8 15,0 0-8-15,0 0 8 0,0 0-8 0,0 0 8 16,0-3-8-16,0 3 8 0,0 0-24 0,0-6-6 0,-4 0-1 0,4-1 0 16,0 7 23-16,0 0 0 0,0 0 0 0,0 0 0 15,0-6 14-15,-3 3 7 0,3-3 2 0,0 6 0 16,0 0-23-16,0 0 0 0,0-7 0 0,0 7-8 15,0 0 8-15,0 0 0 0,0 0 0 0,0 0 0 16,0 0 0-16,-4-6 0 0,4 0 8 0,0 6-8 16,0 0 0-16,0 0 0 0,0 0 0 0,-3-6-8 0,-1-1 8 0,4 1 0 15,0 6 8-15,0 0-8 0,0 0 0 0,0 0 0 16,0 0 0-16,0 0 0 0,0 0-16 0,0 0-5 16,0 0-1-16,0 0 0 0,0 0 33 15,0 0 6-15,0 0 2 0,0 0 0 0,4 3-19 0,-1 3 0 16,1 1 0-16,3-1 0 0,0 3 0 0,0 4 0 15,0-1 0-15,4 1 0 0,-4 3 0 0,0-4 0 16,0 7 0-16,-4-3 0 0,8-1 0 16,-8-2 0-16,4 3 0 0,-3-1 0 0,3-2-14 0,-3 3-3 15,3-1-1-15,-4-2 0 0,4-4 29 0,-3 1 5 16,-1-1 2-16,-3-3 0 0,4 1-18 0,-4-7 0 16,0 0 0-16,0 0 0 0,0 0 0 0,0 0 0 15,0 3 0-15,0-3 0 0,0 0 8 0,0 0-8 16,0 0 0-16,0 0 0 0,-4-7 0 0,1 1 0 0,-1 0 0 15,1-4 0-15,-1 1 8 0,1 0-8 0,-1-1 0 0,1-2 0 16,-1-4 8-16,1 3-8 0,-1-2 0 0,4-4 0 16,-4 0 0-16,4 0 0 0,0 1 0 0,0-4 0 15,0 3 0-15,0 0 0 0,4 0 0 0,0 3 0 16,3 1 0-16,-4 2 0 0,1 1 0 0,3 2 0 16,0 4 0-16,3 0 0 0,-3-1 0 0,4 4 0 15,0 0 0-15,-1 3 0 0,1 0 0 0,-1 3 0 16,4 0 0-16,-3 1 0 0,0 2 0 0,-1 0 0 15,4 7 0-15,-3-1 0 0,-4 4 0 0,4 0 0 16,-4 6 0-16,0-4 0 0,0 1 0 0,0 3 0 16,0-3 8-16,-4 0-8 0,1-4 0 0,3 4 0 15,-4-6 0-15,1-1 10 0,-1 1-10 0,-3-4 8 16,4 1-8-16,-4-4 0 0,4-3 0 0,-4-3-11 16,3 6 11-16,-3-6 0 0,0 0 10 0,0 0-10 0,4-6 0 0,-1 0 0 15,1-4 0-15,-1-2 0 0,-3-1 0 0,4-5-8 16,-1-1 8-16,4-3-13 0,-3 0 13 0,-1 0 0 15,4-3 0-15,0 6 0 0,-3 0-21 0,7 0-2 16,-4 4 0-16,3-1 0 0,1 0 37 0,-1 4 7 16,1-1 2-16,3 4 0 0,0-1-23 0,0 4 0 15,-3 3 0-15,3 3 0 0,0 0 0 0,-3 3 8 16,3 3-8-16,-4 7 0 0,1 3 10 0,0 2-2 16,-1 1-8-16,1 6 12 0,-1 4-8 0,1 2-4 15,-1 3 0-15,-2-2 0 0,2-4 0 0,-3 0 0 16,-3 0 0-16,3-3 0 0,-4-3 0 0,1-3 0 15,-1-3 0-15,1 0 0 0,-4-7 0 0,0-3 0 0,0 1 0 16,0-7 0 0,0 0-74-16,0 0-11 0,-4-7-3 0,-3-5-1460 0</inkml:trace>
  <inkml:trace contextRef="#ctx0" brushRef="#br0" timeOffset="-117008.08">23820 6205 1314 0,'0'0'37'0,"0"0"8"15,0 0-36-15,0 0-9 0,0 0 0 0,0 0 0 16,0 0 104-16,0 0 20 0,0 0 3 0,0 0 1 15,0 0-1-15,0 0 0 0,0 0 0 0,0 0 0 16,0 0-50-16,0 0-9 0,7 0-3 0,0 0 0 16,0 3-1-16,3 0 0 0,1 0 0 0,3-3 0 0,0 0-44 15,4 0-8-15,3-3-3 0,-3 0 0 16,3 0 13-16,0 0 2 0,4 0 1 0,-4-1 0 0,0-2 4 0,0 3 1 16,0-3 0-16,-7 3 0 15,0 3-75-15,-3-4-15 0,0 4-4 0,-1 0 0 16,-3 0-87-16,4 0-17 0,-1 4-4 0,-2-1-1 0</inkml:trace>
  <inkml:trace contextRef="#ctx0" brushRef="#br0" timeOffset="-116784.99">23883 6518 2379 0,'0'0'52'0,"0"0"12"0,0 0 1 0,0 0 2 0,7 0-54 0,0 0-13 0,0 0 0 0,4-3 0 16,3 0 50-16,0 0 7 0,4 0 2 15,-1 0 0-15,8-4-13 0,-4 4-2 0,4 0-1 0,0 0 0 16,-1 0-30-16,-3 0-5 0,4 3-8 0,-4 0 11 16,4 3-189-16,-4-3-38 0,25 9-7 15,-14-6-1-15</inkml:trace>
  <inkml:trace contextRef="#ctx0" brushRef="#br0" timeOffset="-115024.33">25040 6362 1400 0,'0'0'31'0,"0"0"6"0,0 0 2 0,0 0 0 0,0 0-31 0,0 0-8 16,-3 0 0-16,3 0 0 0,0 0 64 0,0 0 12 16,0 0 3-16,-4 6 0 0,8 3-29 0,-4 1-6 15,3 2 0-15,4 4-1 0,-3 3-6 0,3 3-1 16,3 3 0-16,-3 3 0 0,1 0 20 0,-1 7 4 16,0 5 1-16,3 4 0 0,-3 3 34 0,0 0 6 15,0 10 2-15,0-7 0 0,0-3-27 0,4 0-4 0,-4-3-2 16,4 0 0-16,-1-3-41 0,-3-7-8 15,4-3-1-15,0-2-1 0,-4-7 2 0,3-4 1 0,-3-2 0 16,0-6 0-16,0-1-35 0,0-6-7 0,0-3-2 0,-7 0 0 16,7-6 22-16,-7-4 0 0,0-2 0 15,0-4 0-15,-3 0 27 0,-1-2 9 0,-3-1 3 16,0 0 0-16,-3-3-11 0,3 0-3 0,-4-3 0 0,-3 0 0 16,0-3-25-16,0-4 0 0,0-2 0 0,3-4 0 15,-3 1 0-15,3-1 0 0,1 0 0 0,-1-2 0 16,1-1 0-16,3 3 0 0,-4 4 0 0,4-7 0 15,0 7 20-15,3-7-2 0,1 0 0 0,-1 0 0 16,4 4-18-16,4 2 10 0,-1 1-10 0,1 2 8 16,3 4-8-16,0 3 0 0,0 3 0 0,4 3 0 0,-1 0-13 0,4 7-8 15,-3 2-2-15,7-2 0 0,-1 6 36 0,1-1 7 16,3 1 2-16,4 3 0 0,-1 0-35 0,1 0-7 16,0 3-2-16,3 0 0 15,-3 3 69-15,-1 0 13 0,-2 0 4 0,-5 0 0 16,1 3-36-16,-4 4-8 0,-3-1 0 0,-4 1-1 15,-4-1 21-15,1 4 4 0,-1-1 0 0,-6 4 1 32,-1-4-36-17,-3 1-9-15,-4 0 0 0,1-4 0 0,-1 0 0 0,1 4 0 0,-8-4 0 0,0 4 0 0,1-1 0 0,-4-2 0 16,-1-1 0-16,-6 7 0 0,7-4 0 0,-4-2 0 0,4 2 0 0,4-2 0 16,-1-1-57-16,4-3-14 0,0 1-2 0,0-4-1 15,7 3-112-15,-1-3-22 0,8-3-5 0,0 0-1 0</inkml:trace>
  <inkml:trace contextRef="#ctx0" brushRef="#br0" timeOffset="-114277.25">25693 6424 2016 0,'0'0'44'0,"0"0"10"0,0 0 2 0,-4 7 0 0,4-7-45 0,0 0-11 0,0 0 0 0,0 0 0 0,0 0 92 0,0 0 17 15,0 0 3-15,0 0 1 16,0 0-43-16,-3-7-9 0,3 1-1 0,0-7-1 0,-4 1 7 0,4-1 2 16,-3-2 0-16,3-4 0 0,0 3-55 0,-4-3-13 15,4 1 0-15,0-1 0 0,0 0 0 0,0 3 0 16,0 1 0-16,0-1 0 0,0 3 12 0,0 4-1 15,4 0 0-15,-1-1 0 0,1 1-11 0,3 2 0 16,3 1 0-16,-3 3 0 0,4 0-8 0,3 0 8 16,0 0 0-16,0 3 0 0,0-3-10 0,1 3 10 15,-1 3-13-15,3-3 5 0,-3 3-14 0,1 0-2 16,-1 0-1-16,-4 0 0 16,1 0-12-16,-1 0-3 0,1 1 0 0,0-1 0 15,-4 0-120-15,0 0-25 0,0 3-5 0,-4-3-1 0</inkml:trace>
  <inkml:trace contextRef="#ctx0" brushRef="#br0" timeOffset="-113870.15">26035 6224 2206 0,'0'0'63'0,"-4"6"13"0,1 0-61 0,-1 0-15 0,-3 1 0 0,4-1 0 16,3 0 68-16,0 1 10 0,0-4 2 0,0 3 1 31,0 0-24-31,3-3-5 0,4 4 0 0,-3-4-1 0,3 0-31 0,0 0-5 0,0-3-2 0,4 0 0 15,-1 0 8-15,1 0 2 0,-1-3 0 0,5-3 0 16,-1-4 14-16,-4 1 3 0,4-4 1 0,-3 1 0 16,3-1-32-16,0 1-9 0,-3-1 0 0,-1 1 0 15,1-1 18-15,-4 4-1 0,4-4 0 0,-8 0 0 16,1 4 2-16,-1 0 0 0,-3-1 0 0,0 4 0 0,0 6 0 16,0 0 0-16,-7-3 0 0,0 3 0 15,-4 0-9-15,1 6-2 0,-1 0 0 0,1 4 0 0,-1 2-8 0,1 4 0 16,-1 3 0-16,0 3 0 0,1 6 0 0,3 0 0 15,0 4 0-15,0-1 0 0,0 0 0 0,7 4 0 16,0-4 0-16,0-3 0 0,3 1 15 0,1-7 1 16,3-1 0-16,3-2 0 0,1-6-28 0,-1 3-6 15,5-7-1-15,-1-3 0 0,3 0 19 0,1-6-10 16,0 0 10-16,3 0-8 0,-7 0-3 0,3-3 0 16,1 0 0-16,-4 0 0 15,0-3-68-15,0 3-13 0,-3-4-4 0,0 4 0 16,-1-3-53-16,-3 0-11 0,4 3-3 0,-4-4 0 15,0 4-100-15,-4-3-20 0,5-7-4 0,-8 13-1 0</inkml:trace>
  <inkml:trace contextRef="#ctx0" brushRef="#br0" timeOffset="-113500.53">26395 6151 1728 0,'0'0'38'0,"0"0"8"0,0-6 2 0,0 0 0 0,0 0-39 0,0 6-9 0,0-7 0 0,0 7 0 16,-4-6 137-16,4 6 26 0,0 0 5 0,0 0 0 15,0 0-64-15,0 0-14 0,0 0-2 0,0 0-1 16,4 3-30-16,-1 4-5 0,4 2-2 0,-3 0 0 16,3 7-25-16,0 6-5 0,4 0 0 0,-1 3-1 15,-3 0 5-15,4 3 0 0,3 1 1 0,-3-1 0 0,3 0 7 0,0-3 2 16,-4-3 0-16,4 0 0 0,-3-3-1 0,3-4 0 16,0-5 0-16,0-1 0 15,1 1-11-15,-1-7-2 0,0 0-1 0,0-6 0 0,0 3 3 0,-3-6 1 16,-1 2 0-16,1-5 0 0,-4 0-3 0,3-7 0 15,-6 0 0-15,3-3 0 16,0 1-5-16,-3-1-2 0,-1 0 0 0,-3-3 0 0,4 3-5 0,-4-3 0 16,0 3-8-16,-7 1 12 0,3-4-12 15,-3 3 9-15,0 3-9 0,0 1 8 0,-4 2-8 0,1 0 0 16,3 1 9-16,-4 2-9 0,0 4 0 0,4 0 0 16,-3 3 0-16,6 0 0 15,4 3-66-15,-7-3-8 0,7 3-2 0,0 0 0 16,0 0-98-16,0 0-20 0,0 0-4 0</inkml:trace>
  <inkml:trace contextRef="#ctx0" brushRef="#br0" timeOffset="-113043.14">27266 6010 1074 0,'0'0'30'15,"0"0"8"-15,0 0-30 0,0 0-8 0,0 0 0 0,0 0 0 0,0-6 154 0,0 6 30 16,0 0 5-16,0 0 2 0,0 0-50 0,0 0-9 16,0 3-3-16,4 7 0 0,-4-1-13 0,0 0-2 15,3 4-1-15,1 3 0 0,-1-1-47 0,4 4-10 0,-3 0-1 16,-1 3-1-16,4 0-3 0,1 3-1 0,-1 0 0 15,0 6 0-15,0-2 5 0,0-4 1 16,0 6 0-16,0-6 0 0,3 3-37 0,-6-6-7 0,3 0-2 16,-3-6 0-16,-1 0-10 0,1-4 0 0,-1-2 0 15,-3-4 0 1,0 0-62-16,0-6-14 0,0 0-4 0,0 0 0 16,0 0-74-16,0 0-15 0,-7-6-3 0,0-4-589 0,0 1-118 0</inkml:trace>
  <inkml:trace contextRef="#ctx0" brushRef="#br0" timeOffset="-112857.64">27153 6336 1800 0,'0'0'40'0,"-3"4"8"0,-4-1 1 16,0-3 1-16,0 3-40 0,7-3-10 0,0 0 0 0,0 0 0 15,0 0 104-15,0 0 20 0,0 0 3 0,0 0 1 16,7-3-41-16,0 0-8 0,0 3-2 0,3-4 0 0,1 4-2 16,3 0-1-16,0 0 0 0,0 0 0 0,0 0-13 0,4 0-2 15,-4 0-1-15,4 0 0 16,-1 4-29-16,-2-4-5 0,2 3-2 0,1-3 0 0,-1 0-22 0,-2 3-10 15,2-3 1-15,1 0 0 16,-4 0-145-16,4 0-29 0,-1 0-5 0</inkml:trace>
  <inkml:trace contextRef="#ctx0" brushRef="#br0" timeOffset="-112051.15">28123 6503 1710 0,'0'0'37'0,"0"0"8"0,0 3 2 0,0-3 1 0,0 0-38 0,-3 6-10 15,3-6 0-15,0 0 0 0,0 0 79 0,0 0 13 16,0 0 4-16,0 0 0 0,0 0-34 0,0 0-6 16,0 0-2-16,0 0 0 0,0 0 10 0,0 0 1 15,0 0 1-15,0 0 0 0,0 0-27 0,0 0-6 16,0-6-1-16,0 0 0 0,0-4 16 0,0-2 2 15,0-7 1-15,0 0 0 0,0 0-6 0,0-6-1 16,0 3 0-16,3-6 0 0,-3 3-27 0,4 0-5 16,-4 0-2-16,4 0 0 0,-4 6-10 0,3 3 10 0,1 0-10 15,-1 4 10-15,1 2-10 0,3 7 8 16,0-3-8-16,0 6 8 0,0 0 1 0,3 6 0 0,1 4 0 0,0-1 0 16,-1 4-9-16,1 2 10 0,3 1-10 0,-4 3 10 15,5 0-10-15,2-4 0 0,-3 4 0 0,0 3 0 16,1-3 23-16,-1 0 5 0,0 0 2 0,3-1 0 15,1 1-30-15,-4-3 0 0,4 3-8 0,-4-4 8 16,0 1 0-16,4-3 0 0,-4-1 12 0,0-3-3 16,0 1 0-16,-3-7 0 0,3 0 0 0,-4-3 0 15,4-3 1-15,0 0 0 0,-3-7 0 0,0-2 0 16,-1-4 7-16,1 1 2 0,3-4 0 0,-3-3 0 16,-4 0-3-16,3 0-1 0,1 3 0 0,-4 0 0 15,0 4-7-15,0 2-8 0,-4-3 11 0,4 7-11 16,-3 0 10-16,-4 2-10 0,4 1 8 0,-4 6-8 15,0 0 13-15,0 0-2 0,0 0-1 0,0 6 0 0,-4 4-10 0,4-1 0 16,-4 4 0-16,-3-1 0 0,4 1-10 16,-1-1-1-16,1 4 0 0,-1-3 0 0,-3-1-7 15,4 1-2-15,-1-4 0 0,1 0 0 16,-1-2-108-16,1-1-23 0,-1-3-4 0,4-3-1165 16</inkml:trace>
  <inkml:trace contextRef="#ctx0" brushRef="#br0" timeOffset="-111517.71">28688 6286 2250 0,'0'0'49'0,"0"0"11"15,0 0 1-15,0 0 3 0,-7-6-52 0,3 0-12 0,1 3 0 0,-1-7 0 0,1 4 72 0,-1 0 11 16,1-1 2-16,-1-2 1 0,4 3-27 0,0-1-6 16,0 7-1-16,0 0 0 0,0 0-9 0,0 0-3 15,0 0 0-15,0 0 0 0,0 0 11 0,-7 4 1 16,0 2 1-16,4 6 0 0,-5 1-17 0,8 3-3 15,-3-1-1-15,-1 4 0 0,4 3-8 0,0 0-1 16,0 3-1-16,4 0 0 0,-1 0-5 0,1-3-1 16,3 0 0-16,-3-3 0 0,6-3-6 0,1 2-2 15,-1-5 0-15,1 0 0 0,3-4-8 0,0 0 0 16,0-2 0-16,14 5 0 0,-6-9 0 0,-15-6 0 16,0 3 0-16,3-3 0 15,1 0-104-15,-4-3-27 0,4 3-5 0,-4-4 0 16,0-2-116-16,0 3-22 0</inkml:trace>
  <inkml:trace contextRef="#ctx0" brushRef="#br0" timeOffset="-111160.65">28984 6195 1440 0,'0'0'40'0,"0"0"11"16,0 0-41-16,0 0-10 0,0 0 0 0,0 0 0 0,0 0 164 0,0 0 30 16,0 0 6-16,0 0 2 0,7 4-54 0,-3-1-12 15,-1 3-1-15,1 0-1 0,3 4-42 0,-4-1-9 16,5 7-2-16,-1-4 0 0,3 4-31 0,-3 0-6 15,4 6-2-15,3-4 0 0,0 4-30 0,4 0-12 16,-1 0 11-16,1 0-11 0,3 0 31 0,-3 0 0 16,-1-6 0-16,1-1 0 0,3 1-31 0,0-3 0 15,-3-4 0-15,0 0 0 16,-1-2-20-16,-3-1-9 0,0 0-3 0,-3-3 0 16,0 1-31-16,-8-1-6 0,4-3-2 0,-7 0 0 15,0 0-113-15,0 0-22 0,0 0-5 0</inkml:trace>
  <inkml:trace contextRef="#ctx0" brushRef="#br0" timeOffset="-110887.4">29034 6631 2487 0,'0'0'55'0,"0"0"11"0,0 0 2 0,0 0 2 15,0 0-56-15,0 0-14 0,3 3 0 0,-3-3 0 0,4 0 86 0,3 0 14 16,0-3 4-16,0 0 0 0,0-3-15 0,0 0-2 16,4-7-1-16,-1 4 0 0,-3-7-38 0,7 0-8 15,-3-9-2-15,-1 0 0 0,1-3-10 0,0 0-1 16,-1-1-1-16,11-24 0 0,-10 19-26 0,-4 24 0 16,-3-2 0-16,-1 2 0 15,1 4-40-15,-1 0-12 0,1-1-4 0,-4 7 0 16,0 0-145-16,0 0-30 0,7 7-5 0</inkml:trace>
  <inkml:trace contextRef="#ctx0" brushRef="#br0" timeOffset="-110569.86">29450 6148 1892 0,'0'0'53'0,"0"0"13"0,0 0-53 0,0 0-13 0,0 0 0 0,0 0 0 15,7 3 76-15,-4 1 13 0,5 2 3 0,-1-3 0 16,3 6 4-16,-3-2 2 0,4 2 0 0,-1 1 0 16,5 2-22-16,-5 4-5 0,4-1-1 0,0 4 0 15,-3 0 9-15,3 3 1 0,0 0 1 0,-3 3 0 16,-1 0-14-16,1 0-3 0,-4 3-1 0,0-6 0 15,0 3-38-15,0-3-7 0,-3-3-2 0,-1-3 0 16,1-4-16-16,-4 1 0 0,0 0 0 0,0-7 0 16,0-3-76-16,0-3-20 15,0 0-3-15,0 0-1 0,0 0-80 0,-7-3-16 0,3-3-3 0,-6-4-924 16</inkml:trace>
  <inkml:trace contextRef="#ctx0" brushRef="#br0" timeOffset="-110369">29365 6424 2192 0,'0'0'48'0,"0"0"11"0,4-3 1 0,3 0 1 0,3 3-49 0,1-3-12 0,0 3 0 0,3 0 0 0,3 0 92 0,1-3 16 16,0 3 4-16,3-3 0 0,0-1-53 0,4 1-11 15,-1 3-1-15,1-6-1 0,0 0-37 0,-1 0-9 0,1-1 0 0,0-2 0 31,3-1-49-31,-7 1-12 0,4 0-3 0,-4-1 0 16,0 4-153-16,0-3-31 0</inkml:trace>
  <inkml:trace contextRef="#ctx0" brushRef="#br0" timeOffset="-110038.34">30110 6126 2952 0,'0'0'65'0,"0"0"14"0,0 0 2 0,0 0 1 0,0 0-66 0,-7 0-16 16,3 7 0-16,-3-4 0 0,3 0 88 0,4-3 15 16,-7 3 2-16,7-3 1 0,-3 6-71 0,3-6-15 15,0 0-2-15,-4 3-1 0,4-3-17 0,0 0 0 16,0 0 0-16,0 0 0 16,0 0-116-16,0 0-23 0,0 0-5 0,0 0-773 0,0 7-155 0</inkml:trace>
  <inkml:trace contextRef="#ctx0" brushRef="#br0" timeOffset="-109751.58">30141 6578 1907 0,'0'0'54'0,"0"0"12"0,0 0-53 0,0 0-13 0,4 0 0 0,3 0 0 16,0 3 148-16,0 0 28 0,0 0 4 0,0 0 2 16,0 1-47-16,0 2-10 0,0 3-1 0,4 1-1 15,-4-1-36-15,0 7-7 0,0-1-2 0,0 1 0 0,0 6-22 0,-3 6-4 16,-1 1 0-16,1 2-1 0,-4 0-23 0,0 1-5 16,-4 5-1-16,1-2 0 0,-1 2-9 0,-3-2-1 15,0-1-1-15,-4-2 0 0,1-1-11 0,-4 0 0 16,-4-6 0-16,4-3 8 15,-4-3-110-15,1-3-22 0,-1-7-5 0</inkml:trace>
  <inkml:trace contextRef="#ctx0" brushRef="#br0" timeOffset="-91031.97">21798 7926 1720 0,'0'0'48'0,"0"0"12"0,-3-3-48 0,-4-3-12 0,3 3 0 0,-3 0 0 16,7 3 108-16,-4-7 20 0,4 7 3 0,-7-3 1 15,7 3-43-15,-3-6-8 0,3 6-1 0,-4-3-1 16,4 3-12-16,0 0-3 0,-3-10 0 0,3 10 0 15,0 0-13-15,0 0-3 0,0 0-1 0,0 0 0 16,0 0-12-16,0 0-3 0,0 0 0 0,3 10 0 16,1-4-1-16,-1 10-1 0,1 2 0 0,3 8 0 15,-3 5-6-15,3-3 0 0,0 7-1 0,0 2 0 16,0 7 9-16,3 0 1 0,1 6 1 0,-1-3 0 0,1 3 2 16,3 16 0-16,0-6 0 0,0-4 0 15,-3-9-12-15,3-6-1 0,-3 0-1 0,-1-4 0 0,1-5-14 0,-4-7-8 16,3-3 10-16,-2 0-10 0,-1-7 0 15,0-2 8-15,0 0-8 0,-4-4 0 0,1-3 0 16,-4-6 0-16,0 0 0 0,0 0 0 0,0 0 9 0,-4-6-9 16,-3-3 8-16,0-1-8 0,0-2 22 0,-4-4-1 15,-3-3 0-15,0-3 0 0,-3-3-21 0,-1 0-18 16,-3-6 3-16,-4-1 1 0,4-5 14 0,0 2 0 16,0-2 0-16,-1 2 0 0,1 1 8 0,4-4 5 0,3 3 1 15,-1 1 0-15,1-4-14 0,7 4 0 16,-3-1 0-16,6-2 0 0,1-1 0 0,-1 4 0 15,8 5 0-15,-1-2 0 0,4 3 0 0,0 0 0 16,4 2 0-16,3 1 0 0,0 0-12 0,4 7-6 0,3-4-1 0,0 0 0 16,4 3 19-16,-1 0 0 0,1 0 0 0,0 3 0 15,0 1 0-15,-1 2 0 0,1 7 0 0,0 0 0 16,-4 3 19-16,3 3-3 0,-2 6 0 0,-1 6 0 16,0 7 6-16,-3 3 1 0,-4 6 0 0,0 1 0 15,-4 2-11-15,1 0-3 0,-4 7 0 0,-3-4 0 16,-1 4-33-1,1-3-6-15,-8-1-2 0,1 4 0 0,-1-4 52 0,-3 1 9 0,-4-4 3 0,1-3 0 16,-1-6-24-16,-3 0-8 0,0-6 0 0,-4-4 0 16,4-2 0-16,-3-4 0 0,3-3 0 0,-4-6 0 15,0-3-17-15,1-1-3 0,-1-5-1 0,-3-4 0 16,7 1-58-16,-4-4-11 0,4 0-2 0,0 3-1 16,0-3-167-16,3 4-34 0,-7-17-6 15,11 14-854-15</inkml:trace>
  <inkml:trace contextRef="#ctx0" brushRef="#br0" timeOffset="-90451.04">22408 8268 2602 0,'0'0'57'0,"0"0"12"0,0 0 3 0,0 0 1 0,0 0-58 0,0 0-15 15,0 0 0-15,0 0 0 0,0 0 96 0,0 0 16 16,0 0 3-16,0 0 1 0,0 0-36 0,-3-3-6 16,-4 0-2-16,3-4 0 0,-3 1-24 0,0-3-6 0,0-1-1 15,-3-5 0-15,3-1-19 0,-1-3-4 16,1 0-1-16,0-3 0 0,0 0-9 0,0 4-8 0,4-1 9 0,-1 0-9 16,4 0 20-16,0 0-1 0,0 1-1 0,0 2 0 15,4 3-18-15,-1 1 0 0,1-1 0 0,3 7 0 16,0-3-12-16,3 2-5 0,-2 4-2 0,2 3 0 15,1 0 19-15,-1 3 0 0,1 4-8 0,-1-1 8 16,5 6 13-16,-5-2 7 0,4 2 0 0,-3-2 1 16,3-1-21-16,0 1 0 0,4-4 0 0,-1 0 0 15,5-3 0-15,-5-3 0 0,4 0 0 0,0 0 0 16,-3-3 0-16,3 0 0 0,0 0 0 0,1 0 0 16,-5 0 0-16,4-1 0 0,1 1 0 0,-5-3 0 15,1 0 0-15,0-1 0 0,-4 1 0 0,0-3 0 0,-4 3 0 0,1-4 0 16,-4-2 0-16,0 5 0 15,0-2 0-15,-3 0 0 0,-1-1 0 0,1-6 0 0,-1-2 0 0,-3 2 0 16,-3 3 0-16,-1-5 0 0,1-1 0 16,-8 6 0-16,4-2 0 0,-4 8 8 0,1 4-8 0,-1 3 0 15,-3 0 0-15,4 3 0 0,-5 4-10 0,1 5 10 16,4 4-12-16,-1 6 12 0,4 0 0 0,0 0 0 16,3 3 10-16,1 3-2 0,3 0-19 0,3 0-3 15,1 4-1-15,3-1 0 0,4-6 15 0,-1 0 0 16,1-6 0-16,6 0 0 0,-6 3 0 0,7-7 0 15,-4 1-9-15,3 0 9 0,-2-4 0 0,-1 1 0 16,3-7 0-16,-3 0 0 16,4-2-69-16,-4-4-12 0,0 0-3 0,4-7 0 15,-4-2-108-15,0 0-21 0,-3-1-5 0,-4-2-1 0</inkml:trace>
  <inkml:trace contextRef="#ctx0" brushRef="#br0" timeOffset="-90086.9">23005 7826 2269 0,'0'0'64'0,"0"0"15"0,0 0-63 0,0 0-16 0,0 0 0 0,0 0 0 16,0 0 105-16,0 0 19 0,0 0 3 0,0 0 1 16,0 0-72-16,0 0-13 0,0 0-3 0,7 0-1 0,-4 3-11 0,4 0-3 15,-7 7 0-15,7-1 0 0,-3 3 59 0,3 1 12 16,0 3 3-16,-3-1 0 0,3 4-56 0,0 3-11 15,0 0-3-15,3 3 0 0,1 0 28 0,3 0 6 16,-3-3 1-16,3 0 0 0,3-3-52 0,-3-10-12 16,1 1 0-16,-1-1 0 0,0-2 8 0,0-4 0 15,3 0-8-15,-2-6 12 0,2 0-3 0,1-4-1 16,3-5 0-16,-3 2 0 0,-4-2-18 16,0-1-4-16,0-6-1 0,-3 4 0 0,-4-4 38 0,3 3 7 15,-6-3 2-15,-1 1 0 16,-3-1-52-16,0 0-9 0,0 0-3 0,-7 0 0 0,4 4 52 0,-4-4 9 15,0 0 3-15,-4 0 0 0,4 4-24 0,-4-1-8 16,4 3 0-16,0 4 0 16,0 0-40-16,4-1-8 0,-4 1-2 0,3 2-1012 15,4 7-202-15</inkml:trace>
  <inkml:trace contextRef="#ctx0" brushRef="#br0" timeOffset="-89605.57">23943 7738 2419 0,'0'0'53'0,"0"0"11"0,0 0 3 0,0 0 1 0,0 0-55 0,0 0-13 16,0 0 0-16,0 0 0 0,-3 6 156 0,3-6 29 15,-4 10 6-15,4-4 1 0,4 3-103 0,-1 1-20 16,1-4-4-16,3 3-1 0,3-2 0 0,4-4 0 16,0 0 0-16,4-3 0 0,0 0-49 0,3-3-15 0,0 0 0 0,0 0 8 15,-3-4-8-15,-1 1 9 0,8 0-9 0,-7 0 10 16,-1 2-10-16,-2 4-9 16,-1-3 9-16,0 3-13 0,0 0 13 0,0 0 0 0,-3 0 0 0,-4 3 0 15,3-3 0-15,-3 0 0 0,0 0 0 16,-7 0 0-1,0 0-67-15,0 0-10 0,0 0-3 0,0 0 0 16,-7-3-76-16,-3 0-16 0,-1 0-4 0,1-3-1107 0</inkml:trace>
  <inkml:trace contextRef="#ctx0" brushRef="#br0" timeOffset="-89414.52">24014 7945 2508 0,'0'13'71'0,"0"-13"16"15,0 6-70-15,3-3-17 0,1 0 0 0,3 3 0 0,3-3 106 0,4 4 18 16,1-1 3-16,-1 0 1 0,7-3 0 0,-4 1 0 16,5 2 0-16,-1 0 0 0,-4 0-103 15,5 1-25-15,-1-1 0 0,0 0 0 0,-3 0 0 0,3 4 0 16,3-4 0-16,-2 0 0 16,-1 1-148-16,0-1-36 0,0-3-6 0,4 0-1102 0</inkml:trace>
  <inkml:trace contextRef="#ctx0" brushRef="#br0" timeOffset="-87813.46">25195 7776 1267 0,'0'0'28'0,"0"0"5"0,-3-7 2 0,3-2 1 0,-4 3-36 0,4-4 0 16,0 1 0-16,0 3 0 0,0-4 101 0,0 7 14 16,0 3 2-16,0 0 1 0,0 0 16 0,0 0 3 15,-3-6 1-15,3 6 0 0,-4-3-8 0,1 0-2 16,3 3 0-16,0 0 0 0,0 0-51 0,-4 6-10 0,1 0-3 0,3 4 0 15,0-4 0-15,0 9 0 16,0 1 0-16,3 3 0 0,1 6-51 0,-1 0-13 16,4 3 0-16,-3 4 0 0,3-1 0 0,-4 4 0 15,5-4 0-15,-5 3 0 0,4 1 0 0,-3-4 0 0,-1-6 0 0,4 0 0 16,-3-3 54-16,-1-3 8 0,1-6 2 0,-1-1 0 16,1-2-52-16,-4-10-12 0,0 0 0 0,0 0 0 31,3-3 0-16,1-4 0-15,-1-5 0 0,1-4 0 0,-1-6 28 0,1-6 2 0,0 3 1 0,-1-7 0 0,4 7-19 0,-3-3-4 0,3 0-8 0,0-3 12 16,0 2-12-16,3 1 0 0,-3-3 0 0,8 3 0 16,-5 2 0-16,4 1 0 0,4 0 0 0,-4 3 0 0,4 4 0 15,-4 5 0-15,3 0 0 0,-2 4 0 16,2 3 10-16,-3 3-10 0,4 6 10 0,0 3-10 0,-4 3 31 16,0 7 0-16,3 0 0 0,-2 6 0 0,-5 3-8 15,4 0-2-15,-3 3 0 0,-1 3 0 0,1-2-15 16,-4-4-6-16,0 3 0 0,-3 0 0 0,-1 4 0 15,1-4 0-15,-4 0 0 0,3 0 0 0,-3-9 0 0,0-3 0 16,0-1 0-16,0-2 0 16,-3-7-46-16,3-6-9 0,0 0-1 0,0 0-1 15,3-3-139-15,-3-9-28 0,0-4-6 16,0 3-1-16</inkml:trace>
  <inkml:trace contextRef="#ctx0" brushRef="#br0" timeOffset="-81684.16">26028 7732 2188 0,'0'0'48'0,"0"0"11"0,0 0 1 0,0 0 1 0,-4 6-49 0,4 0-12 16,-3 1 0-16,3 2 0 0,-4 0 105 0,4 4 19 0,0-1 3 0,0 1 1 16,0 0 0-16,4-1 0 0,-1 1 0 0,-3-1 0 15,7-2-52-15,1-1-9 0,-1 0-3 0,3 1 0 16,1-7-64-16,3 3 0 0,0-3-8 0,4-3-1 16,3 0 9-16,-4-3 11 0,8 0-3 0,0 0 0 15,-4-3-8-15,4-4 0 0,-4 1 0 0,0-1 0 16,0 1 0-16,-3 3 0 0,-4-7 8 0,0 4-8 15,-3-4 0-15,-1 4 0 0,-3-1 0 0,0-2 0 16,-3 3 9-16,-1-1-9 0,-3 4 10 0,-3 0-10 16,-1-1 12-16,-3 4-3 0,-3-3-1 0,-1 3 0 15,-7 3-8-15,1 0 8 0,-4 3-8 0,-1 3 8 16,-2 0-8-16,-1 4 0 0,4 2 0 0,-4 7-11 0,4-3-3 0,3 3-1 16,1 3 0-16,3-4 0 0,3 1 15 0,1 6 0 15,6 0 0-15,0 1 0 0,4-8 0 0,0 4 0 16,4 0 0-16,3 0 0 0,4 0 0 0,3-3 0 15,0-3 0-15,3-1 0 0,1 4 0 0,3-6 0 16,0 2 0-16,1-5 0 0,-1 2-16 0,3-2-1 16,-2-4 0-16,-1 0 0 0,0 1 27 0,-3-4 6 15,-1 0 0-15,-3 0 1 16,0-3-167-16,-3-3-34 0,3 0-6 0,-3-4-1102 0</inkml:trace>
  <inkml:trace contextRef="#ctx0" brushRef="#br0" timeOffset="-81334.98">26677 7694 1958 0,'-11'3'43'0,"4"0"9"0,-3 1 1 0,-1-1 3 0,1 0-45 0,-1-3-11 0,4 3 0 0,0-3 0 15,7 0 53-15,0 0 9 0,0 0 2 0,0 0 0 16,0 0 51-16,0 0 10 0,0 0 3 0,0 0 0 15,0 0-103-15,7 3-25 0,0 0 0 0,4 4 0 16,-4-1 75-16,3 3 9 0,4 4 3 0,-3 2 0 16,3 4-34-16,0 0-6 0,0 0-2 0,4 3 0 0,0-3-17 0,-1 6-4 15,1 0-1-15,-4 3 0 16,4-3-6-16,-4 3-1 0,0-3 0 0,0 0 0 16,0-3-5-16,0 0-2 0,0 0 0 0,0-6 0 0,1 0-9 0,-1-7 0 15,0 0 0-15,-4-2 0 16,4-1-40-16,-3-6-9 0,-4 0-3 0,4-3 0 15,-4 0-9-15,-4-4-3 0,4-2 0 0,-7 3 0 16,0 0-51-16,0-4-10 0,0 4-3 0,-7 0 0 16,4-1-51-16,-4 4-10 0,0 0-3 0,-4 3-691 0</inkml:trace>
  <inkml:trace contextRef="#ctx0" brushRef="#br0" timeOffset="-81082.99">26726 8302 2045 0,'0'0'58'0,"0"0"13"0,0 0-57 0,0 0-14 0,0 0 0 0,0 0 0 16,0 0 123-16,0 0 21 0,4-6 5 0,0-3 1 15,-1-4-34-15,4 1-8 0,0-1 0 0,0-6-1 16,4 4-35-16,-1-4-6 0,4-3-2 0,-3 0 0 16,0 0-20-16,-1 0-4 0,4 0 0 0,-3 0-1 15,-4 0-15-15,4 3-4 0,-4 4 0 0,3-1 0 16,-3 3-20-16,0 1 0 0,-3 6-10 0,-1-4 10 15,1 4-42-15,-1 0-2 16,1-1 0-16,-1-2 0 0,1 3-27 0,-4 0-5 0,4-4-2 0,-1-2 0 16,-3 2-142-16,4-2-29 0,-1 2-6 15,1-2-1-15</inkml:trace>
  <inkml:trace contextRef="#ctx0" brushRef="#br0" timeOffset="-80720.25">27270 7581 1854 0,'0'0'40'0,"0"-6"9"0,7 0 2 0,-4-4 1 0,1 1-41 0,-1 0-11 16,4 2 0-16,-3 1 0 0,-4 6 128 0,3-3 23 15,-3 3 5-15,0 0 0 0,0 0-23 0,4 6-5 16,0 0 0-16,-1 7-1 0,1-1-50 0,-1 4-9 16,1 6-3-16,-1 3 0 0,1 3-1 0,-4 4 0 0,3 5 0 0,1 1 0 15,-1 0-51-15,4 2-13 0,-3-2 0 0,-1 0 0 16,1-1 54-16,3 1 8 0,-3 0 2 0,-1-1 0 16,1-2-52-16,-1-1-12 0,4-6 0 0,-3 1 0 15,3-4-15-15,-4-3-5 0,1-7-2 0,-1 1 0 16,1-3-41-16,-1-4-8 0,1-6-1 15,-4 0-1-15,0-3-71 0,0 0-15 0,3-9-2 0,-3-4-1 16,-3 1-142-16,3-4-29 0,-7-18-6 16,0 5-1-16</inkml:trace>
  <inkml:trace contextRef="#ctx0" brushRef="#br0" timeOffset="-80509.81">27150 7995 2269 0,'0'0'64'0,"0"0"15"0,0 0-63 0,0 0-16 16,3 6 0-16,-3-2 0 0,7-1 156 0,-3-3 29 16,6 0 6-16,-2 3 1 0,6-3-103 0,0 0-20 15,0 0-4-15,0-3-1 0,4 0 0 0,-4-1 0 16,3 1 0-16,1-3 0 0,3 0-51 0,-3-1-13 16,-1 1 0-16,1 0 0 15,3 3-48-15,-3 0-13 0,0 3-3 0,-1 0 0 16,1 3-51-16,-1 0-10 0,1 3-3 0,-4-3-1126 0</inkml:trace>
  <inkml:trace contextRef="#ctx0" brushRef="#br0" timeOffset="-80238.18">27855 7870 2880 0,'0'0'64'0,"0"0"12"0,-3 3 4 0,3-3 0 16,0 0-64-16,0 0-16 0,0 0 0 0,-4 6 0 16,4-3 105-16,0-3 19 0,0 0 3 0,0 0 1 0,0 0-103 0,0 0-25 15,0 0 0-15,0 0 0 0,0 7 0 0,0-7 0 16,0 0 0-16,0 0 0 15,4 3-97-15,3-3-25 0,-7 0-5 0,3 3-1229 0</inkml:trace>
  <inkml:trace contextRef="#ctx0" brushRef="#br0" timeOffset="-79922.69">27919 8218 2649 0,'0'0'58'0,"0"0"12"0,0 0 2 0,0 0 4 0,0 0-61 0,7-3-15 0,0 3 0 0,-4 0 0 16,5 0 54-16,2 0 8 0,-3 3 2 0,4 0 0 15,-1 6 40-15,1 1 8 0,-4 2 1 0,4 1 1 16,-4 3-36-16,0 2-7 0,-4 4-2 0,4 3 0 15,-7 0-48-15,0 4-9 0,0 5-3 0,-3-3 0 16,-1 4-9-16,1-1 0 0,-4 1 0 0,0 3 0 16,0-7 28-16,-1-3 3 0,-2 0 1 0,-1-6 0 15,1-3-24-15,-1-3-8 0,1-4 0 0,-5-2 0 16,5-7-104-16,-4 0-20 16,3-3-4-16,1-3-1381 0</inkml:trace>
  <inkml:trace contextRef="#ctx0" brushRef="#br0" timeOffset="-76304.43">21823 9547 1728 0,'0'0'38'0,"0"0"8"0,0 0 2 0,0 0 0 0,-4-6-39 0,4 6-9 0,0 0 0 0,0 0 0 15,0 0 104-15,0 0 20 0,0 0 3 0,0 0 1 16,0 0-20-16,4 3-4 0,-1 7-1 0,4 15 72 15,-3-10-110-15,3 4-1 0,-3 0 0 16,3 6-6-16,0 0-2 0,0 3 0 0,0 7 0 16,0-4-10-16,-4 4-2 0,4 2-1 0,0-2 0 15,1-1-5-15,2-2-1 0,-3-7 0 0,-3-7 0 0,-1-5-17 16,1 0-4-16,-1-4-1 0,1-3 0 0,-1 1-15 0,-3-4 9 16,0-3-9-16,0 0 8 0,4-10-8 0,-4-2 0 15,0-4 9-15,0-3-9 0,0-3 11 0,0-3-3 16,0 0 0-16,0-3 0 0,0 3-8 0,0-3 0 15,3-1 9-15,-3 1-9 0,7 3 0 16,-3-3 0-16,-1 3 0 0,5-3 8 0,2-1-20 0,-3 4-4 16,4-3-1-16,3 6 0 0,0-3 17 0,0 6 0 15,0 3 0-15,0 4 0 0,4 3 0 16,-4 2 0-16,4 4 0 0,-1 3 0 0,1 10 0 0,-4 2 0 16,4 4 0-16,-1 3 0 0,1 3 48 0,0 3 12 15,-1 3 4-15,-3 0 0 0,1 3-43 0,-5-2-8 0,4 2-1 16,-3 3-1-16,-1-2-11 0,1 2 12 15,-4 4-12-15,4-4 12 0,-1-2-12 0,1-4 0 0,-4-3 0 16,3-3 0-16,-3-6-9 0,4-1-7 16,0-5-2-16,-4-4 0 0,3-3 18 0,-3 0 0 0,4-6 0 0,-4-3 0 15,4 0 0-15,-4-7 0 0,3 1 0 0,1-4 0 16,-1-6 0-16,1 3 0 0,-4-3 0 0,4 0 0 16,-1 0 0-16,1 0 0 0,-1 0 0 0,-3 0 0 15,4 4 0-15,-8-1 17 0,5 0-3 0,-5 0-1 16,4 0-13-16,-3 4 0 0,-1-4 0 0,-3 3 0 15,0 1 0-15,-3-1 0 0,-1 0 0 0,1 4 0 16,-4-1 8-16,-1 1-8 0,1 2 0 0,-3 1 0 0,-1 6 8 16,1-1-8-16,3 8 0 0,-4 2 9 0,-3 3-9 0,3 7 8 15,4 0-8-15,-3 2 8 16,3 4-8-16,0 0 0 0,3 7 0 0,4-4-11 16,0 3-6-16,0 0-2 0,7 0 0 0,0 1 0 15,0-1 27-15,4 0 6 0,3-6 1 0,0 3 0 0,0-3-15 0,4-3 0 16,-1-4 0-16,5-2-10 0,-1 0-1 15,0-4 0-15,4-3 0 0,-4-3 0 0,3 0 11 16,-2-6 0-16,-5 3 0 0,4-6 0 16,-3 0-53-16,0-4-9 0,-1 1-2 0,1 0 0 15,-7-1 0-15,3 1 0 0,0-4 0 0,-4 4 0 16,-3-1-204-16,4 1-42 0,3-13-8 0,-7 0-2 0</inkml:trace>
  <inkml:trace contextRef="#ctx0" brushRef="#br0" timeOffset="-76046.99">22948 9582 2419 0,'0'0'53'0,"0"0"11"0,0 0 3 0,0 0 1 0,0 0-55 0,0 0-13 0,0 0 0 0,0 0 0 15,0 6 72-15,4 0 12 0,-1 4 3 0,1-1 0 16,3 4-37-16,0-1-7 0,0 4-2 0,4 0 0 16,-1-1 34-16,1 4 6 0,3 0 2 0,0 3 0 15,4 0-33-15,-4 0-6 0,7 3-2 0,-4-3 0 16,5 3-14-16,-5-6-2 0,4 3-1 0,-3 0 0 15,3-7-37-15,-3 4-8 0,0-6-2 0,-1 2 0 16,-3-2 41-16,-3-7 8 0,-1-3 1 0,1 3 1 16,0 1-42-16,-4-4-9 0,0 3-2 0,-4 0 0 15,4-2-87-15,-3 2-17 0,-4 0-4 0,0-6-1 16,0 0-1-16,0 0 0 0,0 0 0 0,-7 0 0 16,0 0-117-16,-4-3-23 0,1 3-5 0</inkml:trace>
  <inkml:trace contextRef="#ctx0" brushRef="#br0" timeOffset="-75822.58">23051 10143 2206 0,'0'0'48'0,"0"0"11"0,3-6 1 0,1-4 3 0,-4 1-51 0,7 0-12 16,-4-4 0-16,1-3 0 0,3 1 124 0,0-4 21 16,0-3 5-16,0-3 1 0,0 0-41 0,0-4-8 15,7 1-2-15,-3-3 0 0,-1 6-21 0,4 0-5 16,-3 0-1-16,0 0 0 0,-1 3-35 0,4 0-7 15,-3 3-2-15,-1 0 0 0,-3-3-18 0,4 6-11 16,0-2 12-16,-4 5-12 16,3 1-28-16,-3 2-13 0,0 4-3 0,0 3 0 15,1 3-118-15,-1 0-24 0,3 3-5 0,-3 0-1 0</inkml:trace>
  <inkml:trace contextRef="#ctx0" brushRef="#br0" timeOffset="-75434.95">23947 9422 1944 0,'-4'-6'43'0,"4"-4"9"0,-3 1 1 0,3-1 1 0,-4 4-43 0,0 0-11 16,4 0 0-16,0 6 0 0,0 0 108 0,0 0 19 16,0 0 4-16,0 0 1 0,0 0-4 0,0 6 0 15,0 6 0-15,4 1 0 0,0 6-51 0,-1 3-10 16,4 3-3-16,-3 6 0 0,3 4-29 0,0-4-7 16,3 3 0-16,1 1-1 0,-4-1 12 0,4 4 2 15,-1 0 1-15,-3 6 0 0,4-4-9 0,-4 1-1 16,0 0-1-16,3 0 0 0,-2-7-3 0,-1-6 0 15,0-3 0-15,3-3 0 0,-6-6-28 0,3-3 0 0,-4-4 0 16,4-3 0 0,-3-3-57-16,-4-3-18 0,0 0-3 0,0-6-1 15,3-6-27-15,-6-1-6 0,-1-3 0 0,-3-6-1 16,0 4-61-16,-3-8-12 0,-1 5-2 0,-3-5-904 0</inkml:trace>
  <inkml:trace contextRef="#ctx0" brushRef="#br0" timeOffset="-75238.03">23745 9751 2019 0,'0'0'44'0,"0"0"10"0,0 0 2 0,-3 3 0 16,-1 0-44-16,4-3-12 0,0 0 0 0,0 0 0 16,0 0 114-16,0 0 21 0,0 0 4 0,7 3 1 15,1 1-33-15,2-1-7 0,1 0 0 0,3 0-1 16,0 0-28-16,0-3-6 0,4 3-1 0,3-3 0 0,-4 0-20 0,5 0-4 16,2 0 0-16,1-3-1 0,-4 0-23 0,4 0-5 15,0-3-1-15,-1-1 0 0,-3 1-10 0,1 0 0 16,-1 0 0-16,0 2 0 15,0-2-147-15,0 0-21 0,0 0-5 0,1-1-1 0</inkml:trace>
  <inkml:trace contextRef="#ctx0" brushRef="#br0" timeOffset="-74817.92">25023 9506 1937 0,'0'0'55'0,"0"0"12"0,0 0-54 0,0 0-13 0,0 0 0 0,3 4 0 0,1 2 128 16,3 0 24-16,0-3 4 0,0 4 0 0,0-1-25 0,3-3-6 15,-3 3-1-15,4-3 0 0,3 4-99 16,-3-4-25-16,3 0 0 0,0 0 0 0,0-3 0 0,0 3 0 15,0 0 0-15,0 0 0 0,1 4 0 0,-1-4 0 16,-4-3 0-16,1 3 0 16,-1 0-46-16,4-3-14 0,-6 0-4 0,-1-3 0 15,0 0-128-15,0 0-25 0,-7 3-6 0,3-7-1 0</inkml:trace>
  <inkml:trace contextRef="#ctx0" brushRef="#br0" timeOffset="-74604.35">25026 9701 2426 0,'0'0'53'0,"0"0"11"0,0 0 3 0,-3 3 1 0,3-3-54 0,0 0-14 0,0 6 0 0,0-6 0 16,7 3 65-16,-4 1 11 0,4-1 1 0,4 0 1 16,-1-3-19-16,1 0-4 0,7 3-1 0,-4-3 0 15,3 3-18-15,1-3-3 0,3 3-1 0,0-3 0 16,-3 0-20-16,7 0-12 0,-4 0 12 0,3 0-12 31,1 0-83-31,0-3-23 0,0 3-5 0,-1 0-1127 0</inkml:trace>
  <inkml:trace contextRef="#ctx0" brushRef="#br0" timeOffset="-74035.02">26395 9444 2358 0,'0'0'52'0,"0"0"10"0,0 0 2 0,0 0 3 0,0 0-54 0,0 0-13 16,0 0 0-16,0 0 0 0,-7 3 99 0,0 0 17 0,0 0 3 0,-4 3 1 15,1 1-45-15,-1 2-9 0,-3 1-2 0,0-1 0 16,0 3-38-16,-4-2-8 0,0 6-2 0,-3-4 0 16,4 4-16-16,-1-1 0 0,-3 1 0 0,3 3-9 15,4-3 9-15,0-1 0 0,0 1 0 0,0-3 0 16,0 2 24-16,3-2 6 0,0-1 2 0,1 1 0 15,3-4-32-15,0 4 0 0,3-1 0 0,4-2 0 16,0-4 0-16,0 0 0 0,4 1 0 0,3-1 0 16,0 0 0-16,7-3 0 0,0 0 0 0,0-3 0 15,4 0-20-15,3-3-9 16,0-3-3-16,4 0 0 0,-1-1 52 0,1 1 9 0,0 0 3 0,3-4 0 16,-3 4-16-16,-4 3-4 0,4 0 0 0,-8 0 0 15,4 6 7-15,-6 3 1 0,-1 0 0 0,0 4 0 0,-4 2 24 16,1 7 6-16,-4-3 1 0,0 6 0 15,-3 0-31-15,-4 3-5 0,0 0-2 0,-4 0 0 0,1 0 15 16,-5 0 4-16,1-3 0 0,-3 0 0 0,-1 0-32 0,1-9 0 16,-1 2 0-16,-3-2 0 0,3-4 0 0,-3 4 0 15,0-4 0-15,0-3 0 16,0 1-71-16,-4-4-20 0,1 0-4 0,3-6-1 16,3 0-51-16,4-4-10 0,0-5-3 0,7-1-720 15,-4-2-144-15</inkml:trace>
  <inkml:trace contextRef="#ctx0" brushRef="#br0" timeOffset="-73600.66">26610 9660 1265 0,'0'0'36'0,"0"0"8"0,7-3-36 0,-7 3-8 0,4-3 0 16,-4 3 0-16,3-10 104 0,1 7 20 0,-4 3 3 0,3-6 1 15,-3 0-16-15,0 6-4 0,0 0 0 0,0 0 0 16,0 0 13-16,0 0 3 0,0 0 0 0,0 0 0 15,4 6-4-15,-4 0 0 0,3 7 0 0,-3-1 0 16,0 4-44-16,4 0-10 0,-1 6-2 0,1 3 0 16,-1 3-25-16,1 3-6 0,3 1-1 0,4 2 0 15,-1 1 0-15,1-7 0 0,3 3 0 0,0-6 0 16,4-3-19-16,-1-6-4 0,1-3-1 0,-1-1 0 16,1-6-8-16,3-6 0 0,0 0 0 0,1-3 0 0,-5-3 0 15,1-7 0-15,0-2 0 0,-1-4 0 0,-3-3 0 0,0 0 0 16,1 0 0-16,-5 0 0 0,1 0 0 0,-4 0 0 15,0 3 0-15,0-3 0 0,0 7 0 16,-4-1-11-16,4 4 3 0,-7 2 0 0,4 4 8 0,0 0 0 16,-4 6 0-16,0 0 0 0,7 0 0 0,-4 3 0 15,1 3 0-15,-1 0 0 0,8 4 0 0,-8 2 0 16,8 4 0-16,-4-4-8 0,4 7 8 0,-4 0 14 16,3 0-3-16,1 0-1 0,-1 3-10 15,1 0 0-15,-1-4 0 0,1 1 0 0,0-3 0 0,-4 0 0 16,3-4 9-16,1 1-9 15,-1-4-36-15,1-3-12 0,0-3-3 0,-4-3 0 16,3 0-121-16,-3-3-24 0,4-3-4 0,-8 0-1049 0</inkml:trace>
  <inkml:trace contextRef="#ctx0" brushRef="#br0" timeOffset="-72988.18">27351 9676 2120 0,'0'0'47'0,"0"0"9"0,0 0 3 0,-7 0 0 0,0 0-47 0,3-3-12 0,4 3 0 0,-7 0 0 16,7 0 84-16,0 0 14 0,0 0 3 0,0 0 1 16,0 0-30-16,0 0-7 0,-3 6-1 0,3 0 0 15,3 0 0-15,-3 4 0 0,4 2 0 0,-1 1 0 16,1 6-20-16,-1 0-5 0,4-1-1 0,0 4 0 16,4 0 10-16,-4 0 1 0,0 0 1 0,0 0 0 15,4 0-11-15,-1-3-3 0,1 0 0 0,-4-4 0 16,4 1-16-16,-1-3-4 0,-6-4-1 0,3-3 0 0,3 1-15 15,-3-4 11-15,0 0-11 0,0-3 10 0,-7 0-10 0,4-3 0 16,3 0 0-16,-3-7 0 0,-1 1 0 0,1-4 0 16,-1 1 0-16,-3-4 0 0,0-3 0 0,0 0 0 15,4-3 0-15,-4 0 0 0,3 1 0 0,-3-5 0 16,0 4 0-16,0 1 0 0,0 2 0 0,4 0 0 16,-1 0 0-16,1 0 0 0,-1 0 0 0,4 1 0 15,-3 2 0-15,3 0 0 0,4 4 0 0,-4 6 0 16,7-1 0-16,-4 1 0 0,1 6 0 0,3 3 0 15,-3 7 0-15,3-1 8 0,0 0 4 0,0 7 1 0,0 0 0 16,0 2 0-16,0 1 0 0,0 3 0 0,0 3 0 0,1 4 0 16,-5-1 6-16,1-3 1 0,-1 6 0 15,1-3 0-15,-1-2-20 0,1-5-16 0,0-2 4 0,-1-3 0 16,-3-4 12-16,4-2 0 0,-4-7 0 0,0-3 0 16,0-6-19-16,0-4-1 0,0-2 0 0,-3-7 0 15,3 0 10-15,0-6 2 16,-4 0 0-16,4 0 0 0,0 0 8 0,0 0 0 0,1 0 0 0,2 6-8 15,1 0 8-15,3 0 0 0,-4 4 0 0,5 2 0 16,-1 0 0-16,0 4 0 0,3 3 0 0,-6 0 8 16,3 2 8-16,0 4 3 0,0 4 0 0,0 2 0 15,1 0 3-15,-1 3 1 0,0 4 0 0,0 3 0 16,0 3-11-16,0 2-1 0,-3 1-1 0,3 3 0 16,-4 1-7-16,1-1-3 0,3 3 0 0,-3-3 0 15,-4 0 0-15,0-3 0 0,0 0 0 0,-4-6 0 16,4-1-24-16,-3-2-4 0,-4-4 0 0,3-2-1 15,-3-1-118-15,0 0-23 0,0-6-5 16,0 0-1241-16</inkml:trace>
  <inkml:trace contextRef="#ctx0" brushRef="#br0" timeOffset="-71051.18">28589 9635 2221 0,'0'0'48'0,"0"0"11"0,-3-3 1 0,-4-3 4 0,7 6-52 0,-4-3-12 0,-3-4 0 0,3 1 0 16,4 6 88-16,0-6 14 0,0-1 3 0,0 7 1 15,0-6-23-15,0 6-5 0,0 0-1 0,0 0 0 16,0 0-10-16,0 0-3 0,0 0 0 0,0 0 0 16,0 0-20-16,0 0-4 0,0 0 0 0,0 0-1 15,0 0-63-15,0 0-12 0,-3 6-2 0,-4 1-1 16,3-1-173-16,1 0-36 0,-1 1-6 0,4-7-2 0</inkml:trace>
  <inkml:trace contextRef="#ctx0" brushRef="#br0" timeOffset="-70720.49">28617 9942 1926 0,'0'0'42'0,"0"0"9"0,0 0 1 0,0 0 3 0,0 0-44 0,0 0-11 15,0 0 0-15,4-6 0 0,-4 6 60 0,3-3 11 0,1 0 1 0,-4 3 1 16,3-3 31-16,5 3 5 0,-5 0 2 0,4 0 0 16,0 3-44-16,0 0-9 0,0 3-2 0,0 0 0 15,0 4 27-15,0-1 5 0,4 4 0 0,-4 2 1 16,-3 4-40-16,3 0-8 0,0 3-1 0,-4 0-1 16,1 3 10-16,-4 0 3 0,0 3 0 0,0 1 0 15,-4 2-23-15,1 0-4 0,-4 4-1 0,0-1 0 16,0 4-24-16,-1-7 0 0,1 4 0 0,-3-7 0 15,-1-3 0-15,4-3 0 0,0-6 0 0,-3-1 0 16,3-2-97-16,-1-4-25 16,1-2-5-16,0-4-840 0,7-3-168 0</inkml:trace>
  <inkml:trace contextRef="#ctx0" brushRef="#br0" timeOffset="-67730.52">20690 10384 1371 0,'0'0'30'0,"0"0"6"0,0 0 2 0,0 0 1 0,0 0-31 0,0 0-8 16,-3 7 0-16,3-7 0 0,-4 3 60 0,4-3 10 0,0 6 2 0,0-6 1 15,0 0 3-15,0 0 1 0,0 0 0 0,0 0 0 16,0 0-15-16,0 0-3 0,0 0-1 0,0 0 0 16,0 0 0-16,0 0 0 0,0 0 0 0,0 0 0 15,0 0-26-15,4-3-6 0,3 3-1 0,-4 0 0 16,5 0 31-16,-1 0 7 0,0 3 1 0,0-3 0 15,0 3-52-15,3-3-12 0,-3 3 0 0,4 1 0 16,0 2 0-16,-4-3 0 0,3 3 0 0,1-3 0 16,-1 4 34-16,-3-1 4 0,0-3 1 0,4 3 0 15,-4 1-15-15,0-4-4 0,0 3 0 0,0-3 0 16,0 3-6-16,0-3-2 0,-3 1 0 0,3-1 0 16,-3 0-3-16,-4-3-1 0,3 3 0 0,-3-3 0 15,4 3 0-15,-4-3 0 0,0 6 0 0,0-6 0 16,0 4-24-16,0 2-6 0,0 0-1 0,-4-3 0 15,4 4 23-15,-3-1 0 0,3 0 0 0,-8 0 0 16,5 1 47-16,-1 2 13 0,1-3 4 0,-4 4 0 0,0-4-52 0,3 3-12 16,4 1 0-16,0-1 0 0,-3 1 0 0,-4 2 0 15,7 1 0-15,-7-4 0 16,3 4-21-16,-3 5-7 0,0-2-2 0,0 0 0 16,0-1-3-16,0 1-1 0,3 0 0 0,-3-4 0 0,4 4 34 0,-1 0 0 15,1-4 0-15,-1 4 0 0,1-4 0 0,3 1 0 16,-4 3 0-16,4-1 0 0,0 1 0 0,0 0 0 15,0 3 0-15,0-1 0 0,4 1 0 0,-1-3 0 16,-3 3 0-16,4-1 0 0,3-2 0 0,-4 0 0 16,1 0 0-16,3-4 0 0,0 4 0 0,0-4 0 15,3 1 0-15,1-4 0 16,0 1 18-16,-1-4 10 0,1 0 3 0,3 0 0 0,-3-2-31 0,3 2 8 16,-4-3-8-16,4-3 0 0,-3 0 0 15,-1 0 8-15,5 0-8 0,-1 0 0 0,-4 0 10 16,1 0-10-16,-1 0 10 0,1 0-10 0,-4 0 10 15,0 0-10-15,0 0 10 0,-7 0-10 0,7 0 12 0,-7 0-3 0,7 3-1 0,-7-3 0 16,0 0-8-16,0 0 0 0,0 0 0 0,0 0 0 16,0 0 0-16,0 0 0 0,0 0 0 0,0 0 8 15,0 0 0-15,0 0 0 0,0 0 0 0,0 0 0 16,0 0 0-16,0 0 0 0,0 6 0 0,0 1 0 16,-3-1-8-16,3-3 0 0,-7 3 0 0,3 1 0 15,-3 2 0-15,0-3-11 0,0 1 11 0,0 2-12 16,0 0 12-16,0-2 0 0,0 2 0 0,0 0 0 15,0 1 0-15,0-4 0 0,0 0 0 0,3 4 0 0,1-1 0 16,-5-3 0-16,8 1 0 0,-3 2 0 16,3-3 0-1,0 1 0-15,0-7 0 0,0 9 0 0,3 1 0 16,-3-1 0-16,8 0 0 0,-5-2 0 0,4 2 0 0,0 0 0 0,4 1 0 0,-1-1 0 0,1 1 0 0,3-1 0 16,0 0-9-16,0 1 9 0,0-1 0 0,0 1 0 15,-3-1 0-15,7 0 0 0,-4 1 0 0,3-1 0 16,-2 4 0-16,-1-4 0 0,0 7 0 0,0-4 0 15,-4 4 0-15,5 3 0 0,-5 3 22 0,-3-3-1 16,0 3 0-16,0 3 0 0,-3 0 18 0,-1 0 3 16,1 3 1-16,-4-3 0 0,0 3-35 0,-4-2-8 0,1-1 0 0,-8 0 0 15,4 0 53-15,0-3 9 16,-3 3 2-16,-5 0 0 0,5-6-52 0,-4 0-12 0,-4-1 0 16,4-2 0-16,-4-3 0 0,1-4 0 0,-1 0 0 0,0-5 0 15,1 2 0-15,-1-6 0 0,1 3 0 0,2-3 0 16,1-3 0-16,0 0 0 0,0 3 0 0,4-7 0 15,-1 4-151-15,4 0-33 16,7 3-6-16,0 0-753 0,0 0-150 0</inkml:trace>
  <inkml:trace contextRef="#ctx0" brushRef="#br0" timeOffset="-58180.34">17216 13094 1552 0,'0'0'44'0,"0"0"10"0,0 0-43 0,0 0-11 0,0 0 0 0,3-4 0 15,-3 4 136-15,0 0 24 0,7-6 6 16,-7 6 1-16,0 0-63 0,0 0-12 0,0 0-2 0,0 0-1 15,0 0 18-15,0 0 3 0,0 0 1 0,0 0 0 16,0 10-25-16,-3-4-5 0,-1 3-1 0,1 1 0 16,-1-1-63-16,-3 4-17 0,0 2 0 0,0-2 0 15,-4-1 42-15,1 4 2 0,-1 0 1 0,-3 2 0 0,-4 4-33 0,1 0-12 16,-1 0 0-16,0 0 9 16,1 0-9-16,-1 0 0 0,1-3 0 0,2 0 0 15,1-4 10-15,4 1-10 0,3-3 12 16,0-4-12-16,3-3 9 0,1-2-9 0,3-4 0 0,0 0 9 15,0 0-9-15,7 0 0 0,3-4 0 0,1 1-11 0,3-3 11 16,0 3 0-16,4-3 0 0,-1-1-8 0,4 1 8 0,4-3 0 16,3 2 0-16,1 1 0 0,-1 0 8 0,0 0 3 15,0 2 1-15,0 4 0 0,-3 0-12 0,0 4 0 16,-4 2 0-16,0 3 0 0,0 4 0 0,-3 2 0 16,-4 4 0-16,0-3 0 0,-3 6 41 0,-4-3 7 15,-4 3 0-15,1-4 1 0,-8 8-25 0,4-5-6 16,-7 1-1-16,0 0 0 0,-3-6-9 0,-1 3-8 15,1-3 12-15,-5-7-12 0,5 0 0 0,-4 1 0 16,3-7 0-16,-3 0 0 16,0-3-28-16,3 0-13 0,-3-3-3 0,4 0 0 15,-1-4-58-15,4 1-12 0,-4 0-2 0,8 0-1 16,-1-4-91-16,1 4-19 0,3 6-3 0,0-6-882 0</inkml:trace>
  <inkml:trace contextRef="#ctx0" brushRef="#br0" timeOffset="-57703.01">17586 13432 1911 0,'0'0'42'0,"0"0"9"0,0 0 1 0,0-6 2 0,0 0-43 0,0-1-11 16,0 7 0-16,0-6 0 0,0 6 91 0,0 0 16 15,0 0 3-15,0 0 1 0,0 0-14 0,0 0-2 16,0 0-1-16,0 6 0 0,0 4-28 0,0 2-6 31,4 7 0-31,-4 0-1 0,3 3-15 0,1 3-4 0,-1 0 0 0,4 0 0 0,-3-3-4 0,3 0 0 16,-4 0-1-16,8-3 0 0,-4 0-13 0,0-4-2 16,4-2-1-16,-1-4 0 0,1 4-35 0,-1-7-8 15,1-3 0-15,-1-3-1 0,5 0 25 0,-5-3 0 16,4-3 0-16,0-4 0 0,-3 1 18 0,3-4 9 15,4-5 1-15,-4-1 1 0,-4 3-29 0,1-3 0 16,0 0 0-16,-4-2 0 0,0 2 0 0,0 6 0 16,0 4 0-16,-4 2 0 0,1-2 0 0,-1 3 0 0,1 0 0 15,-4 6 0-15,3-4 0 0,-3 4 0 0,0 0 0 0,4 4 0 16,3 2 11-16,-3-3-11 0,-1 3 12 0,4 4-12 16,-3 5 14-16,3-2-4 0,-4 3-1 0,4-4 0 15,-3 4-1-15,3-1 0 0,0 1 0 0,-4 0 0 16,5-4-8-16,-5 4 0 0,4-3 0 0,-3-1 0 15,3-3-27-15,-4 1-10 0,4-1-3 16,0-6 0-16,0 1-80 16,-3-4-17-16,3 0-3 0,0-7-1 0,0 4-119 15,-3-6-23-15,3-4-5 0,-4 1 0 0</inkml:trace>
  <inkml:trace contextRef="#ctx0" brushRef="#br0" timeOffset="-57135.75">18090 13470 1242 0,'0'0'35'0,"0"-10"9"0,-3 1-36 0,3-4-8 16,-4 1 0-16,1-1 0 0,-1 1 120 0,4 2 21 15,-3-2 5-15,-1 2 1 0,4 4-15 0,0 0-4 16,0 6 0-16,0 0 0 0,-3-6-51 0,3 6-10 16,0 0-3-16,0 0 0 0,3 6 0 0,-3 0 0 15,4 4 0-15,-1 5 0 0,1 4-27 0,-1 0-5 16,1 3-2-16,-1 0 0 0,1 0 3 0,0 0 1 16,-1 0 0-16,1-4 0 0,-1 4 24 0,1 0 5 15,-1-3 1-15,1 0 0 0,-1-3-52 0,1-4-12 16,-1-2 0-16,1-1 0 0,3 0 0 0,-4-5 0 15,1-1 0-15,-4-3 0 0,7 3 0 0,-7-3 0 0,3-3 0 16,5 0 0-16,-5-4 0 0,1 1 0 16,-1-3 0-16,1-1 0 0,-1-2 16 0,1-4 0 0,-1-3 0 15,1 0 0-15,-4 4-26 0,3-1-5 16,-3 0-1-16,4 4 0 0,-4-7 37 0,3 3 7 16,1 4 2-16,-1-4 0 0,1 4-10 0,-1-1-3 0,1 4 0 15,0-4 0-15,-1 7-17 0,4-1 0 0,-3 1 8 16,3 6-8-16,-4 0 16 0,4 3 0 0,0 4 0 0,0 2 0 15,-3 4 5-15,3 2 1 0,-4 1 0 0,5 3 0 16,-5-4 15-16,1 4 3 0,3 3 1 0,-4 3 0 16,1-3-33-16,3-3-8 0,-7 3 0 0,3-3 0 15,1 3 0-15,-1-7 0 0,1 1 0 0,-1-3 0 16,1-4 0-16,-1 0 0 0,1-5 0 0,0-1 0 16,-1-3-49-16,4-3-12 0,-3-1-3 0,-1-5 0 0,1 0 52 15,-1-4 12-15,1 1 0 0,3-4 0 0,-4-3 0 16,1 0 8-16,3 0 0 0,-4 1-8 0,4 2 0 0,-3-3 0 15,3 7-10-15,0-1 10 0,4 0 0 0,-4 1 0 16,0 3 0-16,0 2 0 0,3-2 0 0,-2 6 0 16,2 0 0-16,-3 3 0 0,0 3 0 0,0 0 0 15,0 3 0-15,4 4 0 0,-8 2 24 0,4 4 12 16,1 3 2-16,-1-1 1 0,-4 1-11 0,1 3-3 16,-4 0 0-16,3 0 0 0,-3 0-33 0,4 0-8 15,-4-6 0-15,0-1-1 16,0-2-75-16,0-4-16 0,0-2-2 0,0-7-1339 0</inkml:trace>
  <inkml:trace contextRef="#ctx0" brushRef="#br0" timeOffset="-52476.37">19833 13395 1314 0,'0'0'37'0,"0"0"8"0,0 0-36 0,0 0-9 16,0 0 0-16,0 0 0 0,0 0 104 0,0 0 20 15,0 0 3-15,0 0 1 0,0 0-103 0,0 0-25 16,0 6 0-16,-3 3 0 0,3 4 49 0,0 2 5 16,3 1 1-16,-3 6 0 0,4 3-31 0,3 3-7 15,0 1-1-15,0 2 0 0,0 3-16 0,0 1 0 16,0 6-13-16,4-10 5 0,-1 4 57 0,1 2 12 15,-1 1 3-15,1-1 0 0,-4-2-7 0,4-4-1 16,-4 4 0-16,3-1 0 0,-3-2-38 0,0-4-8 0,0-9-2 16,0-4 0-16,-7-5 10 0,4-1 2 0,-4 1 0 0,0-10 0 15,0 0 19-15,0 0 4 0,-4-7 1 0,4 1 0 16,-7-3-36-16,4-7-8 0,-1 0 0 0,-3-6 0 16,0 0 0-16,0-3 0 0,-3 3 0 0,-1-6 0 15,4 3 0-15,-4-6 0 0,1-1 0 0,-1-2 0 16,4 2 27-16,-3 4 3 0,-1-3 1 15,4-4 0-15,0 7-23 0,0-3-8 0,0-1 0 0,3 1 9 16,4 3 17-16,0 0 3 0,0-4 1 0,0 1 0 16,4 6-30-16,-4-3 0 0,3 6 0 0,4-3 0 15,-3 6 0-15,6 0-8 0,-2 0-1 0,2 3 0 16,1 7 9-16,-1-3 11 0,1 5-3 0,3 4 0 0,0 0-8 16,0 6 0-16,0 0 0 0,0 4 0 0,4 2 56 15,-4 0 7-15,4 7 1 0,-1 0 0 0,-2 2-52 16,-5 4-12-16,4 4 0 0,-7-1 0 15,4 0 25-15,-4 0 3 0,0-3 0 0,-3 3 0 0,-4 0-15 0,3 0-2 16,-3-3-1-16,-3-3 0 0,-1-4-10 0,0 1 12 16,-3-3-12-16,-3-1 12 0,3-6 6 0,-4 4 2 15,1-7 0-15,-5 0 0 0,5-3-20 0,-4 0-17 16,0 0 3-16,0-3 1 0,-1 0 21 0,1-3 4 16,0-1 0-16,-3 1 1 15,6 0-61-15,-3 0-13 16,0-1-3-16,3 1 0 0,4 3-51 15,-3-3-10-15,6 2-3 0,-3 4 0 16,7 0-51-16,0 0-10 0,0 0-3 0,0 0-477 0,7-3-96 0</inkml:trace>
  <inkml:trace contextRef="#ctx0" brushRef="#br0" timeOffset="-51924.26">20355 13639 2156 0,'-3'13'48'0,"3"-7"9"0,-4 3 3 0,4-2 0 0,0 2-48 0,-3 0-12 0,3 1 0 0,0-4 0 16,-4 0 60-16,4-3 11 0,0-3 1 0,0 0 1 16,0 0 18-16,0 0 3 0,0 0 1 0,0 0 0 15,0 0-57-15,0 0-11 0,0-6-3 0,0 0 0 16,-3-7-12-16,-1 4-2 0,4-7-1 0,-7 1 0 16,4-1-9-16,3-6 0 0,-4 3 0 0,0 0 0 0,1 1 0 0,-1-4 0 15,4 3 0-15,-3 0 0 0,3 0 0 0,0 4 0 16,0-1 0-16,3 0 0 0,-3 0 0 15,4 7 0-15,-1 6 0 0,-3 3 0 0,8-3 0 16,-5 3 0-16,4 6 0 0,0 0 0 0,0 4 0 0,0 2 0 16,0 1 0-16,4-1 0 0,-4 1 0 0,4-1 0 15,-1 1 0-15,1-4 0 0,-1 4 8 16,1-1-8-16,3-2 12 0,0-4-4 0,0-3-8 0,0 0 0 16,4-3 0-16,0-3 0 0,-1-3 0 0,1 0 13 15,0-4-1-15,3 1-1 0,-7 0 9 0,3-4 1 16,-2 0 1-16,-1-2 0 0,0-1-7 0,-4 4-2 15,-3-7 0-15,0 3 0 0,1 4-3 0,-1 2-1 16,-4-2 0-16,1 2 0 0,-4 1-1 0,0 2-8 16,0 7 12-16,-7-6-4 0,3 3 3 0,-7 3 0 0,4 0 0 0,-3 3 0 15,-1 3-3-15,1 1-8 0,-4 5 12 0,-1 4-4 16,5 3-8-16,-1 3 0 0,1-3 0 0,3-1 0 16,3 7-15-16,1 1-5 0,3 2 0 0,3-3-1 15,1 3 29-15,3-6 5 0,3 0 2 0,-3-3 0 16,4-4-15-16,3 4 0 0,0-6 0 0,-3-1 0 15,3-2-10-15,0-4 10 0,4 0-8 0,-1-3 8 16,-3-3-22-16,0 0 1 0,4-3 0 0,-4 0 0 16,0 0-75-16,0-3-16 15,1-1-2-15,-1 1-1 0,-4-3-29 0,1-1-7 16,-1 1-1-16,1-4 0 0,-7 4-52 0,3 0-12 16,0-1-1-16,-7-2-499 0</inkml:trace>
  <inkml:trace contextRef="#ctx0" brushRef="#br0" timeOffset="-51634.56">20842 13369 1552 0,'0'0'44'0,"0"0"10"0,0 0-43 0,0 0-11 15,0 0 0-15,0 4 0 0,0 5 144 0,4 0 28 16,-4-2 4-16,3 5 2 0,1 4-70 0,-1 0-15 16,1 2-2-16,-1 4-1 0,4-3-14 0,0 0-2 15,0 3-1-15,1 0 0 0,2-3-1 0,1-1-1 16,3 1 0-16,-4 0 0 0,4-6-21 0,-3-1-4 15,0-2-1-15,-1-1 0 0,4-6-20 0,-3 0-4 16,0-6-1-16,-1 0 0 0,1-6-9 0,-1-4-3 16,1-3 0-16,-4 1 0 0,3-7 4 0,-2 3 1 15,-5-3 0-15,4-3 0 0,0 0-4 0,-3 0-1 16,-1 0 0-16,1 0 0 0,-4 3-8 0,3 3 0 0,-3 3 9 16,0 0-9-16,-3 4 9 0,3 6-9 0,0 6 12 0,0 0-12 31,-4-7-36-31,4 7-15 0,0 0-2 0,0 0-907 0,-7 0-182 0</inkml:trace>
  <inkml:trace contextRef="#ctx0" brushRef="#br0" timeOffset="-50443.38">22423 13241 1497 0,'0'0'32'0,"0"0"8"0,0 0 0 0,0 0 4 0,0 0-36 0,0 0-8 16,0 0 0-16,0 0 0 0,0 0 96 0,0 0 16 15,0 0 4-15,-4 6 1 0,1 0-50 0,3 7-11 16,0 0-1-16,0 8-1 0,3-2-26 0,-3 6-6 16,4 4-1-16,-1 2 0 0,1 0 28 0,-1 4 6 15,1-4 1-15,-1 0 0 0,4-2 8 0,-3-7 1 0,-1-4 1 0,1-2 0 16,-1 0-48-16,1-4-10 0,-1-2-8 0,1-1 12 15,-1-3-12-15,5-2 0 0,-8-4 0 0,3-4 0 16,4 1 25-16,-3-6 3 0,-1 0 1 0,1-4 0 16,-4 0-15-16,3-2-3 0,-3-1-1 0,4-3 0 15,-4 0-2-15,0-3 0 0,0 1 0 0,3-1 0 16,-3 0-8-16,4 0 0 0,-1-3 0 0,1 3 0 16,-1 0 0-16,1 0 0 0,3 3 0 0,0 0 0 0,0 0 16 15,0 4 0-15,0 2 1 0,4 1 0 16,-4 2-30-16,3 7-7 0,1 0 0 0,3 3-1 0,-3 6 21 0,-1 0 0 15,1 7 0-15,-1 3 0 0,1 2 8 0,0 1 2 16,-1 3 1-16,1 3 0 0,-4 0 6 16,3 0 2-16,1 1 0 0,0-1 0 0,-1-3-3 15,1-4 0-15,3-2 0 0,-4 3 0 0,1-3-4 0,0-7-2 16,3 4 0-16,-4-7 0 0,4 0-1 0,-3-3 0 16,3 0 0-16,0-6 0 0,0-3-9 15,0-3 10-15,4-1-10 0,-4-2 10 0,0-1-1 0,0-3 0 16,-3-2 0-16,0-1 0 0,-4 0-1 0,0 0-8 15,0 0 12-15,-4-3-4 0,1 4-8 0,-1-1 0 16,-3 3 0-16,0 0 0 0,-3 1 0 0,-1 5 0 16,-3 1 0-16,0 3 0 0,0 2 0 0,-3 1 0 15,2 3 0-15,-2 3 0 0,3 4 0 0,0 2 0 16,0 4 0-16,0 2 0 0,3 1 0 0,4 6 0 0,0 3 0 0,0 3 0 16,0-3 0-16,4 0 0 0,3 1 0 0,3-5 0 15,1 1 0-15,-1-3 0 0,5 3 0 0,-5-6 0 16,4 0 0-16,4-4 0 0,0-2 0 0,-4-1 0 15,3 0-11-15,1-2 3 0,0-1 0 16,-1-3 0-16,-3-3-11 0,4 0-1 0,-7 0-1 16,3-3 0-1,0-3-107-15,-4 2-22 0,4-2-4 0,-3-3-643 0,-4 3-129 16</inkml:trace>
  <inkml:trace contextRef="#ctx0" brushRef="#br0" timeOffset="-50133.21">23326 13260 1989 0,'0'19'56'0,"0"-10"13"0,0 0-55 0,0 4-14 15,3 3 0-15,1-1 0 0,-1 1 114 0,4 3 20 16,0 3 4-16,0 0 1 0,4 0-60 0,-4 0-12 15,4 3-3-15,3-3 0 0,0-1 0 0,0 1 0 16,0 0 0-16,4-3 0 0,-4-3-51 0,0 0-13 16,4-1 0-16,-4-5 0 0,3 2 17 0,-3-6 1 15,4 4 0-15,-7-4 0 0,3 0-18 0,-4 1 0 16,1-1 0-16,-4 0 0 0,0 0-16 0,-3-2-4 16,-1-1-1-16,-3 0 0 15,4 0-31-15,-4-3-7 0,0 0-1 0,0 0 0 16,-7 0-126-16,0-6-26 0,-4 3-4 0,-3-4-744 0</inkml:trace>
  <inkml:trace contextRef="#ctx0" brushRef="#br0" timeOffset="-49931.64">23333 13758 2258 0,'0'0'64'0,"0"0"14"15,0 0-62-15,0-9-16 0,0 3 0 0,0-4 0 16,0-2 108-16,3-1 18 0,1 1 4 0,-1-1 1 0,1-6-54 0,3 0-10 15,0-3-3-15,4-3 0 16,-1-3 0-16,1 0 0 0,-1-3 0 0,4 2 0 0,-3 4-51 0,3 3-13 16,0 0 0-16,-3 4 0 15,3-1-48-15,-4 3-13 0,1 3-3 0,0 1 0 16,-1-1-79-16,-3 7-16 0,4 3-3 0</inkml:trace>
  <inkml:trace contextRef="#ctx0" brushRef="#br0" timeOffset="-49629.09">23809 13115 2649 0,'0'0'58'0,"0"0"12"0,0 0 2 0,0 0 4 0,0 0-61 0,0 7-15 0,4-1 0 0,-4 3 0 15,3 4 50-15,4-1 7 0,0 1 2 0,0 6 0 16,4 0-10-16,-1-1-1 0,1 8-1 0,3 5 0 16,-3-3-20-16,-1 3-4 0,1 4-1 0,-1 3 0 15,1-1 22-15,0 1 5 0,-1-7 1 0,1 4 0 16,-4-10-34-16,3 0-8 0,-3-3 0 0,0-3-8 16,1-4 0-16,-5-2-9 0,1-4-1 0,-4-2 0 15,3-1-91-15,-3-6-19 0,0 0-3 16,0 0-1-16,-7 0-60 0,0-3-12 0,0 0-2 0,-4-7-522 15,4 4-104-15</inkml:trace>
  <inkml:trace contextRef="#ctx0" brushRef="#br0" timeOffset="-49430.81">23703 13473 2311 0,'0'12'51'0,"-3"-5"10"0,3-4 3 0,3 3 0 0,-3 0-51 0,4 1-13 15,-1-1 0-15,4-3 0 0,0-3 95 0,0 3 16 16,4 3 3-16,3-2 1 0,-3-1-7 0,3-3 0 15,3 0-1-15,-2 0 0 0,6-3-66 0,-4-1-13 16,4 4-2-16,1 0-1 0,-1-3-40 0,4 6-8 16,-4-3-1-16,3 0-1 0,-2 4 49 0,-1-4 9 15,0 6 3-15,-3-3 0 16,-1 0-103-16,-3 3-20 0,0-2-4 0,0-1-813 16,1 3-164-16</inkml:trace>
  <inkml:trace contextRef="#ctx0" brushRef="#br0" timeOffset="-47557.33">13314 13332 2188 0,'0'0'48'0,"0"0"11"0,0 0 1 0,0 0 1 0,-4 3-49 0,4-3-12 0,0 0 0 0,-3 6 0 15,3 0 54-15,0 4 8 0,3 2 2 0,1 1 0 0,-1 6 0 0,1 0 0 16,3 6 0-16,0 3 0 0,4 3 0 0,-4 4 0 15,3-4 0-15,-3 4 0 0,0-4-52 0,0-3-12 16,0 7 0-16,1-4 0 0,-5-6 54 0,4 0 8 16,-7-3 2-16,4-3 0 15,-4-3-103-15,0-7-20 0,0 0-4 0,0-9-1 16,0 0-153-16,-4-12-31 0,-6-19-7 0,2-4-1 0</inkml:trace>
  <inkml:trace contextRef="#ctx0" brushRef="#br0" timeOffset="-47383.02">13233 13128 2649 0,'0'0'58'0,"0"0"12"0,-4 3 2 0,1 3 4 0,3 1-61 0,0-7-15 15,0 0 0-15,0 0 0 16,-4 3-27-16,4-3-8 0,0 0-1 0,4 3-727 0,3-3-145 0</inkml:trace>
  <inkml:trace contextRef="#ctx0" brushRef="#br0" timeOffset="-45779.32">14919 13257 1267 0,'0'0'28'0,"-4"-7"5"0,1-2 2 0,-4-1 1 16,0 4-36-16,0 0 0 0,3 0 0 0,1-1 0 15,-1 4 109-15,1-3 15 0,3 6 4 0,0 0 0 0,-7-3-20 0,7 3-4 16,0 0-1-16,0 0 0 0,-4 0-11 0,4 0-3 16,0 0 0-16,-3 3 0 0,-1 3-36 0,0 1-7 15,4-1-2-15,4 3 0 0,-4 4-23 0,4 6-5 16,-1-1 0-16,4 11-1 0,0-1-6 0,0 3-1 16,4 4 0-16,-4 2 0 0,0 1 8 0,4-4 0 15,-4 1 1-15,3-4 0 0,-3-3 8 0,0-6 2 16,0 0 0-16,0-6 0 0,0-3-8 0,-3-4-2 15,3-3 0-15,-3-3 0 0,-1-3-17 0,-3 0 0 16,0 0 0-16,4-6 0 0,-1-6 0 0,-3-1 0 16,4-3 0-16,-4-9 0 0,0 0 0 0,3-9 0 15,1-1 0-15,-1 1 0 0,1-1 0 0,-1 1 0 16,4-1 0 0,0 1 0-16,0 2 0 15,4 4 0-15,0 3 0 0,-1 0 0 0,1 3 0 0,3 3 0 0,4 0 0 0,-4 4 0 0,7 2 33 0,-4 1 3 0,5 5 1 0,-1-2 0 16,0 6 11-16,0 3 1 0,0 0 1 0,0 6 0 15,1 7-2-15,-5 2 0 0,1 4 0 0,-4 9 0 16,0 1 8-16,-3 5 0 0,-1 7 1 0,1 12 0 16,-1 0-45-16,-2 4-12 0,-1-4 0 0,0-3 0 15,0-6 10-15,0-3-10 0,-4 0 12 0,4-7-12 16,-3-5 0-16,-1-8 0 0,-3-5 0 0,4-3 0 16,-1-10-133-16,-3-3-27 0,4-6-6 0,3-10-1262 15</inkml:trace>
  <inkml:trace contextRef="#ctx0" brushRef="#br0" timeOffset="-43414.56">12439 14091 1414 0,'0'0'31'0,"0"0"6"0,0 0 2 0,-4 3 1 15,4-3-32-15,0 0-8 0,0 0 0 0,-3 3 0 0,-4 3 16 0,3 0 0 16,4-6 1-16,-3 4 0 0,3-4-29 0,-4 6-5 16,4-6-2-16,-7 6 0 0,4 0-1 0,-1-2 0 15,4-4 0-15,0 0 0 0,-7 6 20 0,4-3 0 16,-1 0-8-16,4-3 8 0,0 0 38 0,-3 6 11 16,3-6 3-16,0 0 0 0,0 3 3 0,-4 4 1 15,4-7 0-15,0 6 0 0,0-6-35 0,0 0-6 16,0 0-2-16,4 6 0 0,-1 1-13 0,4-1 0 15,-3 0 0-15,-1 0 0 0,4-3 0 0,0 4 8 16,0 2-8-16,0-3 0 0,0 1 30 0,4-1 0 0,0 0 0 0,-1-3 0 16,4 4 30-16,0-1 7 0,1 0 1 15,-1-3 0-15,0 0-8 0,7-3-2 0,0 0 0 0,0 0 0 16,0 4-13-16,1-4-2 0,2 3-1 0,1 0 0 16,-4-6-24-16,7 3-5 0,-3 0-1 0,3 0 0 15,0 3-3-15,1 0-1 0,2-3 0 0,1 0 0 16,3-3-8-16,-3 3 0 0,4 0 0 0,-1 0 0 15,0 3 0-15,0-3 0 0,4-3 0 0,-4 3-11 16,4-3 19-16,4 0 3 0,-1 3 1 0,4-4 0 16,0 1-12-16,-1 3 8 0,-2-3-8 0,3 0 8 15,0 3 13-15,-1 0 3 0,5 0 0 0,-1-3 0 32,4 3-7-32,-4 0-1 0,4 0 0 15,0 0 0-15,0 0-16 0,0 3 10 0,0 0-10 0,4-3 8 0,2 3-8 0,-2-3 12 0,-1 0-12 0,4 3 12 16,-3 4-12-16,3-4 0 0,0-3 0 0,3 0 8 15,4 0-8-15,-3 0 0 0,-1 3 0 0,4-3 0 0,0 0 8 16,0 0 0-16,4 0 0 0,-1 0 0 0,1 0 4 0,0 0 1 16,3 0 0-16,0 0 0 0,3 0-13 0,-3-3 8 15,4 3-8-15,0 0 0 0,3 3 0 0,0-3-13 16,0 3 1-16,4-3 0 0,-4 0 20 0,4 0 5 16,-1 3 1-16,4-3 0 0,-3 3 3 0,3-3 1 15,4 0 0-15,0-3 0 0,3 0-18 0,-3 3 0 16,6 0 0-16,-2 3 0 0,6-3 0 0,-3-3 0 15,0 3 0-15,3-3-9 0,0-3 9 0,4 6 16 0,-4 0-4 16,4 3-1-16,4-3-11 0,-5 0 0 0,1 3 0 0,4-3 0 16,-1 3 9-16,4-3-9 15,-4 3 10-15,8-3-10 0,-1 0 8 0,4 0-8 0,0 3 0 16,0-3 0-16,0 0 0 0,3 4 0 0,1-1 0 0,-1-3 0 16,1 0 0-16,3-3 0 0,7 3 0 15,0 0 0-15,-4 3 0 0,1-6 0 0,6 3 8 0,-3-4-8 16,4 4 0-16,-4 4 0 0,7-4 8 0,0 3-8 15,0 3 0-15,8-6 8 0,-1 0-8 0,0 3 0 16,4-3 12-16,-1 3-3 0,1 0-1 0,0 1 0 16,-1-4-8-16,1 3 0 0,0 0 0 0,-4 0 8 15,0 0-8-15,4 0 10 0,0 0-10 0,-4-3 10 16,0 3-10-16,-4 1 0 0,-2-1 9 0,2 0-9 16,-3 0 22-16,-3 0 0 0,-4-3 0 0,0 3 0 15,-3-3-6-15,-4 7-2 0,-4-4 0 0,-7 0 0 16,-3-3 9-16,-7 0 1 0,-4 0 1 0,-6 0 0 0,-5 3-8 15,-2 0-1-15,-8 3-1 0,-4-6 0 0,-6 3-5 0,-8 1-1 16,1-1 0-16,-8 0 0 0,-3 3-9 0,-3-3 0 16,-4-3 0-16,-8 0 0 0,-2 3 0 15,-5 1 0-15,-2-1 11 0,-8-3-11 16,3 3-26-16,-6-3-11 0,-4 0-3 16,0 0 0-16,-3 0-64 0,0-3-12 0,-1 3-4 0,-6-3-775 15,-1-4-155-15</inkml:trace>
  <inkml:trace contextRef="#ctx0" brushRef="#br0" timeOffset="-30461.49">15113 14558 1497 0,'0'0'32'0,"0"0"8"0,0 0 0 0,0 0 4 0,0 0-36 0,0 0-8 16,0 0 0-16,0 0 0 0,0 0 53 0,-7 3 9 16,7-3 2-16,0 0 0 0,0 0 0 0,0 0 0 15,0 0 0-15,0 0 0 0,0 0 0 0,0 0 0 16,0 0 0-16,0 0 0 0,0 0-52 0,0 0-12 16,0 0 0-16,0 0 0 0,0 0 54 0,0 0 8 15,0 0 2-15,0 0 0 0,0 0-52 0,0 0-12 16,0 0 0-16,0 0 0 0,0 0 54 0,0 0 8 15,0 0 2-15,0 0 0 0,3 3-52 0,-3-3-12 16,8 0 0-16,-5 3 0 0,4 0 54 0,-3-3 8 16,3 3 2-16,0 1 0 0,0-4-52 0,-4 3-12 15,8 0 0-15,-4 0 0 0,0-3 15 0,4 3 0 16,-4 0 0-16,3 0 0 0,1-3-2 0,-4 4 0 16,7-4 0-16,-3 3 0 0,3-3 4 0,-4 3 1 15,4-3 0-15,-3 3 0 0,0 0 0 0,-1 0 0 16,1 0 0-16,-1 4 0 0,1-4-2 0,-4 3 0 15,0 0 0-15,0 4 0 0,-3-4-5 0,3 3-2 16,-4 1 0-16,1-4 0 0,-1 3-1 0,1 1 0 16,-4-1 0-16,3-2 0 0,-3-1 1 0,0 3 0 0,0-2 0 15,0-1 0-15,-3 0 11 0,-1 0 1 0,1 1 1 16,-1 2 0-16,1-3-22 0,-1 1-15 0,-3-1 3 0,-4 3 0 0,4 4 12 16,0-4 0-16,-3 1 0 0,-1-1 0 0,1 0 8 0,-1 4-8 15,4-4 0-15,-4 1 0 0,1-1 0 0,3-3 0 16,0 4 0-16,3-7 0 0,-3 3 0 0,0-3 0 15,4 1 0-15,-1-1 0 0,0-3 0 0,4 0 0 16,0 0-9-16,0 0 9 16,0 0-9-16,0 0 9 0,0 0-10 0,0 0 10 0,0 0 0 15,8 0 0-15,-1-3 0 0,3-1 0 16,1 4 0-16,-1-3 0 0,-3 3 0 0,8-3 0 0,-5 3 0 0,1 0 0 16,3-3 0-16,-4 3-9 0,1 0 22 0,0 0 5 15,-1 3 1-15,1-3 0 0,-1 3-19 0,1 0-12 16,-4 1 1-16,0 5 1 0,0-3 18 0,0 7 3 15,-3-1 1-15,3 1 0 0,-4-1 5 0,1 4 2 16,-4 0 0-16,0-1 0 0,0 4 1 0,0-3 0 16,-4 3 0-16,1 0 0 0,-1-4-4 0,-3 1-1 15,0 3 0-15,0-7 0 0,0 4-5 0,0-4-1 16,-4 1 0-16,1-4 0 0,-1 1-9 0,-3-4 0 16,3 0 0-16,-3-3 0 0,0 1 0 0,0-1 0 15,0-3 0-15,-4 0 0 0,8-3 0 0,-4-1 0 16,0 1 0-16,-1 0 0 0,1 0-8 0,4 0-4 15,-1 0-1-15,4-3 0 0,0 2-67 0,0 1-12 16,3-3-4-16,4 6 0 0,0 0-67 0,0 0-13 16,0-6-4-16,4-4-1054 0</inkml:trace>
  <inkml:trace contextRef="#ctx0" brushRef="#br0" timeOffset="-26613.59">13441 14715 1267 0,'0'0'28'0,"0"0"5"0,0 0 2 0,0 0 1 0,3-7-36 0,-3 7 0 0,0 0 0 0,0 0 0 15,0 0 160-15,0 0 26 0,0 0 5 0,0 0 1 16,0 0-52-16,0 0-9 0,0 7-3 0,4-1 0 15,-4 3-51-15,3 4-10 0,-3 6-3 0,0-1 0 16,4 4 0-16,-4 3 0 0,0 7 0 0,0-4 0 16,3 3-51-16,1 1-13 0,0-1 0 0,-4 4 0 15,3-1 54-15,-3 1 8 0,4 5 2 16,-1 1 0-16,1 0-52 0,3-4-12 0,-4 1 0 0,1-7 0 16,-1 1 54-16,1-7 8 0,-1-6 2 0,1-4 0 15,-1-2-52-15,1-4-12 0,-1-2 0 0,1-4 0 16,-4-3-25-16,0 0-8 0,4-3-2 0,-4-7 0 15,3 1-200-15,-3-7-40 0,-3-12-8 16,-1 0-1-16</inkml:trace>
  <inkml:trace contextRef="#ctx0" brushRef="#br0" timeOffset="-23586.32">17738 14743 1706 0,'0'0'37'0,"0"0"8"0,0 0 2 0,0 0 1 0,0 0-38 0,0 0-10 0,0 0 0 0,-7-3 0 15,7 3 58-15,-7-3 10 0,7 3 1 0,-7 0 1 16,7 0 46-16,-8-4 10 0,8 4 2 0,-7 4 0 15,0-4-52-15,4 3-11 16,-4 3-1-16,0 0-1 16,0 0-3-16,0 4 0 0,0 2 0 0,-1 1 0 0,1 6-16 0,0-4-3 0,0 4-1 0,0 0 0 0,4 0-19 0,-1 3-4 15,1 0-1-15,3 0 0 0,-4 3-16 0,4-6 10 16,0 6-10-16,4 0 8 0,-4 3 1 0,7 0 0 16,0 4 0-16,0-4 0 0,3-3-9 0,5 3 0 15,-1 0 0-15,7-3 0 0,-4-3 0 0,5-6 0 16,-5 0 0-16,8-7 0 0,0-3 0 0,-1-2 0 15,1-4 0-15,0-7 0 0,3-2 0 0,-3-4 0 16,-4 1 0-16,4-7 0 0,-4-3 36 0,0-3 6 16,0-3 1-16,-3-4 0 0,-4 1-19 0,0 3-3 15,0 0-1-15,-7-1 0 0,4 1-6 0,-8 6-2 16,-3-3 0-16,0 3 0 0,-3 0 2 0,-1 3 0 16,-3 1 0-16,-4 2 0 0,-3 0 20 0,0 4 4 15,-3-1 1-15,-1 1 0 0,-3-1-51 0,-4 4-11 0,4 2-1 0,-7-2-1 16,3 6 25-16,-3-3 0 0,3 2 0 0,4 1 0 15,0 0-12-15,3 0 2 0,0-3 1 0,4-4 0 16,4 1-119-16,-4 0-24 16,3-1-5-16,4-2-1218 0</inkml:trace>
  <inkml:trace contextRef="#ctx0" brushRef="#br0" timeOffset="-21912.88">20362 14812 1728 0,'0'0'38'0,"0"0"8"0,0 0 2 0,-3-10 0 0,-1 4-39 0,4 0-9 16,-3-4 0-16,3 1 0 0,0 0 46 0,-4-1 7 16,4 4 2-16,-3 0 0 0,3-1 14 0,0 1 3 15,0 6 1-15,-4-6 0 0,4 6 44 0,-7-3 9 16,7 3 2-16,-7 0 0 0,4 3-52 0,-5-3-11 16,1 6-1-16,0 0-1 0,0 4-19 0,0 5-4 15,4 1-1-15,-4 3 0 0,3 0-18 0,-3 6-3 16,4 0-1-16,-1-3 0 0,1 0-9 0,-1 3-8 0,4 3 9 0,-4 4-9 15,4 2 11-15,0 0-11 0,0 1 12 0,4 15-12 16,3-9 13-16,-3-3-4 0,6-1-1 0,-3-5 0 16,4-4-8-16,-1-6 10 0,4 0-10 0,1-7 10 15,2-5-20-15,1-4-4 0,0-3-1 0,3-9 0 16,0 0 36-16,0-7 7 0,4-3 2 0,-1-9 0 16,-2 3-10-16,2-9-3 0,-3 0 0 0,1-4 0 15,-5 4-5-15,1-1 0 0,-4 1-1 0,0 0 0 16,-3 6-11-16,-4 3 12 0,0 0-12 0,-4 0 12 15,1 6 0-15,-4-3 0 0,-4 7 0 0,1-4 0 16,-8 4 2-16,1-1 1 0,-1 0 0 0,-3 1 0 16,0-1-15-16,-4 4 11 0,-3 0-11 0,0-1 10 0,0 4-10 15,0 0 0-15,-1-1 0 0,1 1 0 16,4 3-45-16,2 0-8 0,-2 0-2 0,3 0 0 16,3-4-90-16,1 4-19 0,-1 3-3 0,4 0-1111 15</inkml:trace>
  <inkml:trace contextRef="#ctx0" brushRef="#br0" timeOffset="-19718.86">23252 14818 1645 0,'0'0'36'0,"0"0"7"0,0 0 1 0,0 0 4 0,-4 3-39 0,4-3-9 16,0 0 0-16,0 0 0 0,0 0 85 0,0 0 15 15,0 0 4-15,0 0 0 0,0 0-29 0,-3-6-6 16,3 0-1-16,-4-1 0 0,4 1-20 0,0 0-4 15,0 6 0-15,0 0-1 0,0-6 17 0,0 6 3 0,0 0 1 0,0 0 0 16,0 0 0-16,0 0 0 0,0 0 0 0,0 0 0 16,4 6-3-16,-4 6 0 15,0 4 0 1,3 0 0-16,1 3-46 0,-4 2-15 0,3 1 8 16,-3 4-8-16,7-5 55 0,-7 5 7 0,4-1 2 0,-4 3 0 0,3 0-52 0,-3 3-12 0,0 1 0 15,0-1 0-15,4 1 29 0,-4-1 3 0,0-3 1 0,0-3 0 16,3 0-25-16,-3-3-8 0,0-3 0 15,4-3 0-15,-4 2 0 0,3-5-11 0,1-4 0 0,-4-2 0 16,3-1-113-16,1-3-22 16,-1-3-5-16,1-3-1220 0</inkml:trace>
  <inkml:trace contextRef="#ctx0" brushRef="#br0" timeOffset="-15898.86">13381 15969 1267 0,'0'0'28'0,"0"0"5"0,0 0 2 0,0 0 1 0,0 0-36 0,0 0 0 0,0 0 0 0,0 0 0 16,0 0 109-16,-4-6 15 0,4 6 4 0,-3-7 0 15,3 7 0-15,-4-3 0 0,4 3 0 0,-3-6 0 16,3 6-52-16,-4-6-9 0,4 6-3 0,0 0 0 16,0-4 0-16,0 4 0 0,0 0 0 0,0 0 0 15,0 0 0-15,0 0 0 0,0 0 0 0,0 0 0 16,0 0-51-16,0-9-13 0,0 9 0 0,0 0 0 16,4-3 0-16,-1 0 0 0,1 0 0 0,-1-1 0 15,4 1 47-15,0 0 6 0,1 3 2 0,-1 0 0 16,3-3-37-16,1 3-7 0,-1 0-2 0,4 0 0 15,1 0 44-15,-1 3 9 0,0 0 2 0,0 0 0 16,0 7-52-16,0-1-12 0,4 4 0 0,-4-1 0 16,3 4 0-16,-6 3 0 0,3 0 0 0,4 3 0 15,-8 0 0-15,5 3 0 0,-5 0 0 0,4 3 0 16,-3-3 0-16,-1 0 0 0,1 0 0 0,0 0 0 0,-1-6 18 16,-3 3 1-16,0-3 0 0,-3 0 0 0,-1 3-31 0,1-4-5 15,-8 8-2-15,1-1 0 0,-1 6 34 0,-6 0 6 16,3 4 2-16,-4 2 0 0,0 1-23 0,1-3 0 15,-1-1 0-15,-3-6 0 0,0-6 0 0,0 0-8 16,0-6 0-16,-7-4 0 16,-1-2-16-16,1-4-4 0,0-3 0 0,-4 0 0 0,4-6 16 15,4 0 4-15,-5-3 0 0,8-4 0 0,-3-2 8 0,6-1-8 16,1-2 8-16,3-7-8 0,-1 3 8 0,5-6 0 16,3 0 0-16,3 0 0 0,5-4 0 0,-5 4 0 15,11-3 0-15,0 0 0 16,0 3-33-16,4 3-5 0,0 0-1 0,3 0 0 0,0 3 63 0,0 3 12 0,0 4 2 0,0-1 1 15,1 1-31-15,-1 6-8 16,0 2 0-16,0 1 0 0,4 6 21 0,0 1 3 0,-1-1 1 16,1 3 0-16,0 0-25 0,-1 1 0 0,-3 2 0 15,4 0 0-15,-4-2 0 0,-3 2 0 0,3 0 0 0,-3 1 0 16,-4-1 20-16,0 1 0 0,0 2-1 0,-3-2 0 16,-1-4-67-1,1 0-12-15,-4 0-4 0,0-2-908 0,0-1-181 0</inkml:trace>
  <inkml:trace contextRef="#ctx0" brushRef="#br0" timeOffset="-14210.62">15229 15862 794 0,'0'0'22'0,"0"0"6"0,0 0-28 0,0 0 0 0,0 0 0 0,-3-6 0 16,3 6 67-16,-4-3 7 0,4 3 2 0,0 0 0 15,0 0 1-15,0 0 1 0,0 0 0 0,0 0 0 16,0 0-23-16,0 0-5 0,0 0-1 0,-7 0 0 16,7 0-12-16,0 0-2 0,-3 3-1 15,3-3 0-15,-4 6-25 16,4-6-9-16,0 0 0 0,0 0 9 0,0 0-9 0,0 0 0 0,0 0 0 0,-3 3 0 15,3-3 0-15,0 0 0 0,-4 3 0 0,4-3 0 16,-7 4-35-16,7-4 1 0,0 0 0 0,-3 3 0 16,3-3 34-16,-7 3 0 0,7-3 0 0,-4 0 0 15,4 0 44-15,0 0 16 0,-7 3 4 0,7-3 0 16,-7 0 51-16,7 0 10 0,0 0 3 0,0 0 0 0,-4 3-86 16,4-3-17-16,0 0-3 0,-7 3-1 0,7-3 18 0,0 0 3 15,0 0 1-15,0 0 0 0,0 0 17 0,0 0 3 16,0 0 1-16,0 0 0 0,0 0-52 0,0 0-12 15,0 0 0-15,0 0 0 0,0 0 0 0,0 0 0 16,0 0 0-16,7 0 0 0,-3 3 54 0,7 1 8 16,-1-1 2-16,1 0 0 0,-1 0-52 0,4 0-12 15,0-3 0-15,1 3 0 0,-1 0 0 0,3 0 0 16,1 1 0-16,0-1 0 0,-1 3 42 0,1 0 6 16,-4 1 0-16,0-1 1 0,0 3-27 0,-3 4-6 15,3-4 0-15,-3 4-1 0,-4-1-15 0,3-2 0 16,-3 2 0-16,-3 1 0 0,3-1 0 0,-7 1 0 0,0-1 0 0,0 1 0 15,-4-1 0-15,1-2 0 0,-1 2 0 0,-3 1 0 16,0 0 32-16,0-4 4 0,-4 3 1 0,1 1 0 31,-1 0-59-31,-3-4-12 0,4 0-2 0,-5 1-1 0,5 2 37 0,-1-5 0 0,1-1 0 16,-1 0 0-16,4-3 0 0,0 0 0 0,7-3 0 0,0 0 0 16,0 0 0-16,0 0 0 0,7-3 0 0,0 0 0 15,4 0 0-15,-1 0 0 0,1-3 0 0,3 2 0 16,0 4 0-16,4-3 0 0,-4 3 0 0,7 0 0 15,-3 0 0-15,3 3 0 0,0 1 0 0,4-1 0 16,-4 3 0-16,4 3 0 0,-4 1 0 0,3-1 0 16,-6 4 33-16,0-4 15 0,-4 4 2 0,-4-1 1 15,1 1-15-15,-4-1-4 0,-3 4 0 0,-1 0 0 16,-6 2-9-16,-1-2-3 0,-3 3 0 0,-4 0 0 0,-3 0-6 0,-3-1-2 16,-5 1 0-16,-2 3 0 15,3-3-12-15,-4 3 0 0,0-3 0 0,1-4 0 16,2 4 0-16,-2-3 0 0,6-4 0 0,-3 1 0 15,3 0 0-15,1-4 0 0,-1-3 0 0,4 0 0 16,0-2-74-16,7-8-18 16,-4 4-3-16,4-9-891 0,7-3-178 0</inkml:trace>
  <inkml:trace contextRef="#ctx0" brushRef="#br0" timeOffset="-11843.1">17854 15953 1552 0,'0'0'44'16,"0"0"10"-16,0 0-43 0,0 0-11 0,0 0 0 0,-7-3 0 15,4 0 53-15,3 3 9 0,0 0 2 0,-8-6 0 0,8 6 0 16,0 0 0-16,0 0 0 0,0 0 0 15,0 0 51-15,0 0 10 0,0 0 3 0,0 0 0 16,0 0-52-16,0 0-9 0,0 0-3 0,0 0 0 0,0 0 0 16,0 0 0-16,0 0 0 0,-3 9 0 0,3 0 11 15,0 4 1-15,0 3 1 0,0-1 0 0,3 4-38 0,5 6-8 16,-5 3-2-16,1 4 0 0,3 2-8 0,0 1-1 16,3-1-1-16,1 13 0 0,-1-6-6 0,1-3-1 15,-4-4 0-15,4 1 0 16,-4-4-12-16,0-6 9 0,0 0-9 0,-4-3 8 0,4-6-8 0,-3-1 0 15,-4-2 0-15,3-4 0 16,1-2-47-16,0 2-5 0,-1-3 0 0,-3-6-1 16,0 0-113-16,7 0-22 0,-3-3-5 0</inkml:trace>
  <inkml:trace contextRef="#ctx0" brushRef="#br0" timeOffset="-10107.67">20376 16022 1465 0,'0'0'32'0,"0"-9"6"0,0 2 2 0,-3-2 2 0,3 0-34 0,0 2-8 15,0 1 0-15,0 6 0 0,-4-3 112 0,4 3 20 0,0-6 4 0,0 6 0 16,0 0-7-16,0-7-1 15,0 7-1-15,0 0 0 0,-3-3-38 0,3 3-7 0,0 0-2 0,-4-6 0 16,4 6-24-16,0 0-6 0,0 0-1 0,0 0 0 16,4-3 12-16,-1 0 3 0,1 0 0 0,-1 3 0 15,1 3-54-15,0 0-10 0,-1 3 0 0,1 7 0 16,-1 9 48-16,4 0 16 0,-3 9 2 0,3 3 1 16,-4 1-47-16,8 6-10 0,-8-1-2 0,8 4 0 15,-4-6 19-15,0 0 3 0,0-1 1 0,-3-2 0 16,-1-4-16-16,4-3-3 0,-7-6-1 0,4 0 0 15,-1-3 2-15,1-6 1 0,-1-4 0 0,-3-9 0 16,0 0-226-16,0 0-46 0</inkml:trace>
  <inkml:trace contextRef="#ctx0" brushRef="#br0" timeOffset="-7099.88">23308 15975 1074 0,'0'0'30'0,"0"0"8"0,0 0-30 0,0 0-8 16,0 0 0-16,0 0 0 0,0-6 88 0,0 0 17 15,0 6 3-15,0-7 1 0,-3 1 11 0,3 0 1 16,0-1 1-16,0 1 0 0,0 6-16 0,0-6-3 16,0 0-1-16,0 6 83 0,0 0-106 15,0 0-1-15,0 0 96 0,0 0-74 16,0 6 1-16,0 6 0 0,0 4-29 0,0 6-7 16,0 3-1-16,3 10 0 0,-3-1-51 0,4 7-13 0,-1 0 0 0,1 15 0 15,-1-6 54-15,1-3 8 0,-1 0 2 0,4 0 0 16,-3-9-52-16,-1-4-12 0,1-2 0 0,-1-4 0 15,1-9-48-15,-1-7-13 16,-3-2-3-16,0-10-887 0,0 0-177 0</inkml:trace>
  <inkml:trace contextRef="#ctx0" brushRef="#br0" timeOffset="-325.58">13582 17464 1882 0,'0'0'41'0,"-4"0"9"0,-3 0 2 0,0-3 1 0,0 0-42 0,0 0-11 16,0-3 0-16,-3-1 0 0,3 1 94 0,-1 0 17 16,-2 0 3-16,3-1 1 0,0 4-29 0,0 0-6 15,0 0 0-15,-4 0-1 0,8 3-14 0,-5-3-2 16,1 3-1-16,4 3 0 0,3-3-8 0,-7 3-2 15,0 0 0-15,7-3 0 0,-4 0 0 0,4 0-1 16,-3 3 0-16,3-3 0 0,0 0-33 0,0 0-6 16,0 0-2-16,0 0 0 0,0 0-10 0,0 0 0 15,0 0 0-15,0 0 0 0,0 0 0 0,7-3 8 0,0 3-8 0,3-3 0 16,1 0 12-16,3 0-4 16,0 0 0-16,4 3 0 0,0 0-8 0,-1 0 8 15,4 0-8-15,0 3 8 0,-3 0 0 0,0 0 0 0,-1 3 0 0,1 4 0 16,3-1 19-16,-3 0 3 0,-1 4 1 0,-2 0 0 15,2 2-15-15,-3-2-4 0,0 2 0 0,-3 1 0 16,0-3 1-16,-1 2 0 0,-6 1 0 0,3 0 0 16,-4-1-4-16,-3 1-1 0,0-3 0 0,-3-1 0 15,-1 4-8-15,-3-4 0 0,0 1 0 0,0-1 0 16,0 4 0-16,0-3 0 0,0-1 0 0,-4-2 0 16,1 2 0-16,3-2 0 0,0-1 0 0,0-3 0 15,3 1 0-15,-3-4 0 0,7-3 0 0,0 0 0 16,0 0 0-16,0 0 0 0,0 0 0 0,0 0 0 0,0 0 0 15,4-7-16-15,3 4 4 0,0-3 1 16,3 0 11-16,-3-1 0 0,4 1 0 0,3 0 0 0,0 0 0 16,0 2 0-16,4-2 0 0,-1 3 0 0,1 0 0 0,-4 0 0 15,0 3 0-15,0 0 8 0,-3 3-8 16,0 0 0-16,3 3 8 0,-7 7-8 0,0-4 8 16,-4 7-8-16,1 0 10 0,-4-1-10 0,-4 4 0 0,1 0 0 15,-4 0 0-15,0 0 0 0,-4 3 0 0,-3-7 0 16,-4 4 0-16,1-3 0 0,-4-1 0 15,-1-5 0-15,1 2 0 0,-3-2 0 0,2-4 0 0,1 0 0 16,0-3 0-16,0 1 0 16,3-4-71-16,1 0-20 0,3 0-4 0,-1-4-1 15,1 1-128-15,0-3-27 0,-7-10-5 0,7-2-900 0</inkml:trace>
  <inkml:trace contextRef="#ctx0" brushRef="#br0" timeOffset="1219.45">15166 17179 1890 0,'0'0'41'0,"0"0"9"0,-4 3 2 0,4-3 1 0,0 0-42 0,0 0-11 16,0 0 0-16,0 0 0 0,0 0 94 0,0 0 17 15,0 7 3-15,0-7 1 0,4 3-28 0,-1 0-6 0,5 0-1 0,-1-3 0 16,0 3-20-16,3-3-5 0,4 0-1 0,-3-3 0 15,7 3-17-15,-4 0-3 0,0-3-1 0,3 3 0 16,1 0-10-16,0 0-3 0,-4 3 0 0,3 0 0 16,-2 0-8-16,-1 3-1 0,0 1-1 0,0-1 0 15,-4 0 1-15,1 1 0 0,3 2 0 0,-3 0 0 16,-1 1-3-16,-3-1 0 0,0 1 0 0,0-1 0 16,-3 4-8-16,0-1 0 0,-1-3-12 0,-3 4 12 15,0 3 8-15,-3-1 8 0,3 1 3 0,-4 3 0 16,0 0-19-16,-3-1 10 0,4 1-10 0,-1-3 8 15,-3 0-8-15,0-1 0 0,4 1 0 0,-1-7 0 16,1 1 0-16,-1-4 0 0,1 0 0 0,3-3 0 16,0-3 0-16,0 0 0 0,0 0-11 0,0 0 11 15,3-6 0-15,1-3 14 0,3 3-2 0,0-4 0 16,0 1-24-16,0 2-4 0,3-2-2 0,1 3 0 0,0 0 18 0,-1 2 0 16,4 1 0-16,0 0 0 0,-3 3 15 0,3 3 3 15,0 0 1-15,0 4 0 0,0 2 1 0,-3 4 0 16,0-1 0-16,-4 4 0 0,3-1 4 0,-6 4 2 15,3-3 0-15,-4 3 0 0,-3-4-7 0,0-2-2 16,-3 6 0-16,-1-3 0 0,-3-1-7 0,-3 4-2 16,-4-3 0-16,3-1 0 0,-3 1-8 0,0-3 12 15,-4-1-12-15,1 1 12 0,-1-1-12 0,0-6 0 16,1 4-12-16,2-4 12 16,-2-3-52-16,3 0-4 0,3 1 0 0,1-4 0 15,3 0-96-15,-1 0-20 0,-2-7-4 0</inkml:trace>
  <inkml:trace contextRef="#ctx0" brushRef="#br0" timeOffset="3949.45">17836 17110 1512 0,'0'0'33'0,"-3"3"7"0,-4-3 2 0,0 0 0 0,7 0-34 0,0 0-8 0,-4-3 0 0,4 3 0 15,-7-3 42-15,4-3 6 0,3 6 2 0,0-7 0 16,0 7 6-16,0 0 0 0,-4-6 1 0,4 6 0 15,4-3 4-15,-4 3 1 0,3-6 0 0,4 3 0 16,0 3-6-16,0 0 0 0,4 3-1 0,0-3 0 16,3 6-5-16,0-3-1 0,0 0 0 0,0 4 0 15,4-4-4-15,-4 0-1 0,0 0 0 0,0 3 0 16,4-3-13-16,-4 4-3 0,3 2-1 0,-3 4 0 16,4 2-2-16,0 10 0 0,-1 0 0 0,1 7 0 15,-4-1-25-15,-3 1 0 0,-1 5 0 0,1 1 0 16,-8-4 30-16,4-2 7 0,-7-1 2 0,-3 0 0 15,-4 1-24-15,-4-4-5 0,1-3-1 0,-4-3 0 0,0 0-1 16,-4 0 0-16,-3 0 0 0,0 0 0 0,-4-3-8 16,4 2 0-16,-4-2 0 0,0-3 0 0,1 0 0 0,2-7 0 15,5 0-11-15,-1-5 11 0,4-4-9 0,0-4 9 16,3-5-10-16,1-3 10 0,6-1 0 0,-3-3-9 16,7-3 9-16,4-2 0 0,-1-1 0 0,4-3-8 15,7 3 8-15,1-4 0 0,2 5 0 0,1-5 0 16,-1 4 0-16,5 4 0 0,-1 5 0 0,3 1 0 15,1 2 0-15,3 4 0 0,1 3 11 0,2 3 4 16,-2 0 1-16,2 6 0 0,-2 3 16 0,-1 4 3 16,0 3 1-16,0-1 0 0,0 1-36 0,1 3 0 0,-8 0-10 15,0-1 10-15,-3-2 0 0,-1 3 0 16,-3-3 0-16,0-1 8 16,1 4-142-16,-5-3-29 0,-3-4-5 0</inkml:trace>
  <inkml:trace contextRef="#ctx0" brushRef="#br0" timeOffset="6104.17">20489 17069 2228 0,'0'0'49'0,"0"-9"11"0,-3 3 1 0,3-4 1 0,0 1-50 0,0-1-12 0,0 1 0 0,0 3 0 16,0 0 82-16,0 6 14 0,0 0 2 0,0 0 1 15,0 0-14-15,3 3-2 0,4 6-1 0,-3 4 0 16,-1-4 14-16,5 7 4 0,-5 2 0 0,4 1 0 0,-3 6-49 0,3 7-10 16,0 2-1-16,0 4-1 0,0-4-18 0,-4 4-3 15,1 0-1-15,3 2 0 16,0 1-17-16,-3-6 10 0,6 2-10 0,-6-2 8 0,6-4-8 16,-6-6 0-16,3 0 0 0,0-6 0 15,-4-3-96-15,4-4-16 0,1-2-2 0,-8-10-838 16,0 0-168-16</inkml:trace>
  <inkml:trace contextRef="#ctx0" brushRef="#br0" timeOffset="7472.27">23245 17094 1744 0,'0'0'73'0,"0"0"-58"0,0 0-15 0,-4-6 0 16,0-3 76-16,1 2 13 15,-1 4 3-15,4-3 0 0,-3 0 23 0,-1 0 5 0,1 2 0 0,-1-2 1 16,1 0-34-16,-1 0-7 0,4 6-2 0,0-7 0 15,-3 1-8-15,3-3-2 16,-4 2 0-16,4 1 0 0,0 6-24 0,0-6-6 0,4 0-1 0,-4-1 0 0,3 4-19 0,1-3-4 16,3 3-1-16,-4 0 0 15,4-1-13-15,0 1 0 0,1 3 0 0,2 0-10 16,1-3 30-16,-1 3 5 0,1 0 2 0,3 3 0 0,4-3-9 0,-1 7-2 16,-3-1 0-16,8 3 0 0,-5 1 4 0,1-1 1 15,3 7 0-15,-3-1 0 0,-4 4-5 0,3 3 0 16,-3 3-1-16,1 7 0 15,-1-4-5-15,-4 3-1 0,1 4 0 0,-8 2 0 0,4 1 2 0,-7 0 0 16,0 2 0-16,-7-2 0 0,4 0-3 0,-8-1 0 16,1-2 0-16,-8-1 0 0,4 1-8 0,-4-7 0 15,1-3 0-15,-8 0 0 0,7-6 0 0,-3 0 0 16,0-10 0-16,0 1 0 0,3-7 0 0,1-3-16 16,2-3 4-16,1-4 1 0,4-2-1 0,-1-4 0 15,4 1 0-15,-3-1 0 0,6-2 12 0,0-1-13 16,4-3 5-16,4 0 8 0,3-3-9 0,0 3 9 15,4 1 0-15,-1 2 0 0,4 0-8 0,4 4 8 0,0-1 0 0,3 1 0 16,4 2 0-16,-1 4 0 0,1 0 0 0,3 3 0 16,0 3 0-16,1 3 0 0,-1 3 8 0,4 0-8 15,-8 4 0-15,1-1 0 0,0 1 0 0,-8 2 0 16,4 1 0-16,-3-1 0 0,-4 4 0 16,0-4 0-1,0 1-87-15,1-4-23 0,-5 4-5 0,-3-7-1 0</inkml:trace>
  <inkml:trace contextRef="#ctx0" brushRef="#br0" timeOffset="45842.43">22846 17881 1325 0,'0'0'37'15,"0"0"9"-15,0 7-37 0,0-7-9 0,0 0 0 0,-4 3 0 0,4-3 67 0,0 0 11 16,0 0 2-16,0 0 1 16,0 0 9-16,0 0 2 0,0 0 0 0,-7-6 0 0,4 2-6 0,-1-2-1 15,1-3 0-15,3-1 0 0,-4 1-25 16,4 0-6-16,-3-1-1 0,3-2 0 0,0 2-6 0,0-2-2 16,0-1 0-16,-4 1 0 0,4-4-11 0,0 3-2 15,-3 1-1-15,-1-1 0 0,1 4-2 0,-1-7 0 16,1 4 0-16,-5-1 0 0,5-3-3 0,-1 1-1 15,-3-1 0-15,4-6 0 0,-4 3-1 0,0-3 0 16,0-3 0-16,3 6 0 0,1-2 2 0,-1-1 0 16,1-4 0-16,-1 1 0 0,-7-3-6 0,8 3-2 15,-8 0 0-15,4-9 0 0,0 2-4 0,-3 1-1 16,3 3 0-16,0-4 0 0,-1 1 0 0,1 3 0 16,0-4 0-16,-3-2 0 0,6-1 0 0,-3-2 0 15,4-1 0-15,-4 0 0 0,7 1-1 0,-4-1 0 16,-3 1 0-16,3-4 0 0,-3 6-1 0,0 1-1 0,4-4 0 0,-4 1 0 15,0 2 0-15,0-3 0 16,0 4 0-16,0-1 0 0,3 4-2 0,-3-3 0 0,0-1 0 0,0-2 0 16,3 2-8-16,-3 4 0 0,4-1 9 0,-4-2-9 15,3-1 15-15,1 1-2 0,-4-4 0 0,3 1 0 16,1-1 16-16,-5-6 3 0,5 3 1 0,-4-3 0 16,3 4-33-16,1-1 0 0,-1-3 0 0,-3 3 0 15,4 7 0-15,-1-4 0 0,1 0 0 0,-1 4 0 16,1 12 0-16,-1-9 0 0,1 9 0 0,-1-3 0 15,1 0-8-15,-1-1-9 0,0 1-2 0,1-6 0 16,-1 3 19-16,4 0 0 0,-3 3 0 0,3-4 0 16,-4 4 12-16,4 0 5 0,0 0 2 0,0 0 0 0,0 3-19 0,0 3 0 15,0 0 0-15,0 1 0 0,0-1-10 0,0 0-6 16,0 3 0-16,4-3-1 0,-4 4 17 0,0 2 0 16,3-2 0-16,-3-1 0 0,4 3 12 0,-4-2 4 15,3 2 0-15,1-3 0 0,0 4-16 0,-1-1 0 16,1 1 0-16,3-4 0 0,-4 0 0 0,4 1 0 15,-3-1 0-15,3 7 0 0,-4-4-11 0,4 4-5 16,0 2 0-16,-3-2-1 0,-1 0 17 0,5 2 0 16,-5 1 0-16,1 3 0 0,3-3 0 0,0 3 0 15,-4 3 0-15,1-4 0 0,6 4 10 0,-3-3 6 16,-3 3 0-16,7 0 1 0,-4-3-29 0,3 3-5 16,1-3-2-16,-1 0 0 0,4 0 19 0,4-4 0 15,0 1 0-15,-1 0 0 0,8 3 12 0,-4-7 5 16,4 1 2-16,0 3 0 0,-1-1-31 0,1 1-7 15,0 0-1-15,-1-3 0 0,5 2 20 0,-5-2 0 0,8 3 0 16,-4-4 0-16,4 4 0 0,0 0 0 0,3-4 0 0,4 4-10 16,-7 0 10-16,-1 3 0 0,1-1 0 0,0-2 0 15,-4 6 16-15,4 0 4 0,-4-3 2 0,0 3 0 16,0-3-22-16,4 3 0 0,-4-3 0 0,1 3 0 16,-1-3-13-16,0 3-7 0,0-4-2 0,1 1 0 15,-5 0 22-15,1 0 0 0,-4 3 0 0,-3-3 0 16,-1 0 13-16,1 3 7 0,-4 0 2 0,-3-3 0 15,-1 3-22-15,1 0 0 0,-4 0 0 0,0 3 0 0,0 0 0 16,-3 0 0-16,-4-3 0 16,3 6 0-16,1 1 0 0,-4-7 0 15,3 6 0-15,-3-6 0 0,4 6 0 0,-4-6 0 0,3 10 0 0,-3-1 0 16,4-3 0-16,-4-6 0 0,0 10 0 0,0-10 0 16,3 6 0-16,-3 3 0 15,4-2 0-15,-1 2 0 0,-3-3 0 0,4 4 0 0,-4-1 0 0,3 4 0 16,1-4 0-16,-4 0 0 0,0-9 0 0,3 13 0 0,5 9 0 15,-5 0 0-15,1 3 0 0,-1 0 0 0,1 0 0 16,-1 0 0-16,1 3 0 0,3-3 0 0,-4 1-13 0,4-1-7 16,0-3-2-16,-3 0 0 0,3 0 22 0,0-1-9 15,0 1 9-15,0 3 0 0,0 1 0 0,0 2 0 0,-3 0 0 16,-1 3 0-16,4 4 0 0,-3 2 0 0,-1 1 0 0,4 0 0 16,1-4 0-16,-5 1 0 0,4-1 0 0,0 4 0 15,0 3 0-15,0-1 0 0,0 1 0 0,0 6 0 16,0 0 13-16,0-3 10 0,4 0 1 0,0-3 1 15,-1 0-25-15,-3-4 0 0,4 1 0 0,-1 6 0 16,-2 0-15-16,-1-4-8 0,0 4-1 0,3 0-1 16,-3-3 25-16,0-4 0 0,4-2 0 0,-4 3 0 15,4-1 0-15,-4 1 0 0,3 3 0 0,-3 3 0 16,4-4 0-16,-4 1 0 0,3 3 0 16,1-3 0-16,-4-7 0 0,4 1 0 0,-1-4 0 0,-3 0 0 15,4 1 0-15,-4-4 0 0,0 3 0 0,0 4 0 16,0-4 15-16,0 1 8 0,0 5 1 0,0-2 1 15,-3-4-25-15,3 0 0 0,-4 1 0 0,4-4 0 16,-7-6 0-16,4 3 0 0,3-6 0 0,-3 0 0 16,-4-1-13-16,3 1-8 0,-3 0-2 0,0-3 0 0,0-1 37 15,0-2 7-15,-3-1 2 0,3 4 0 0,-4 0-23 0,4-1 0 16,-3 1 0-16,3 0 0 0,-4 0 0 0,0 2 0 16,-3 1 0-16,4-3 0 0,-4-4 0 0,3-2 0 15,-3 2 0-15,4-2 0 0,-4 2-9 0,0-2-7 16,3-1 0-16,-3 0-1 0,-4 1 17 0,4-1 0 15,0-2 11-15,0 2-11 16,-3-3 16-16,3 1-4 0,-4 2-1 0,0-6 0 0,1 3-11 0,-1-3-12 16,1 1 2-16,-1-4 1 0,1 3 9 0,-5-6 12 15,1 3-2-15,-3-4-1 16,-1 1-9-16,-3 3 0 0,0-3 9 0,0 3-9 16,-4-3 14-16,4 3-2 0,-4 0 0 0,0 0 0 15,1 0-12-15,-1 3 0 0,0-3 0 0,1 3 0 0,-1 0 0 0,0 1 0 16,0-1 0-16,-3 0 0 0,0 3 0 0,0-3 9 15,-4 4-9-15,4-4 8 0,-4 0-8 0,4 3 0 16,0-3 0-16,-1 0 8 0,1 1-8 0,0-1 0 0,3 3 0 16,1-3 8-16,-1 3-8 0,4 1 0 0,3-1 0 0,0-3 0 15,4 0 0-15,0 0 0 0,0 4 0 0,0-4 0 16,0 0-12-16,3-3-5 0,1 0-1 0,-1 0 0 16,1-3-110-16,6-4-21 15,0 1-5-15,1-6-1286 0</inkml:trace>
  <inkml:trace contextRef="#ctx0" brushRef="#br0" timeOffset="59192.91">20218 6446 2075 0,'0'0'59'0,"-7"0"13"0,-4 0-58 0,4 3-14 16,0-3 0-16,-4 0 0 0,4 3 58 16,4 1 9-16,-4 2 1 0,3 0 1 0,1 0-2 0,3 1-1 15,0 2 0-15,0 4 0 0,3-1-15 0,1 1-3 16,-1-1-1-16,1 4 0 15,3 0-1-15,0 2 0 0,-4 1 0 0,4 3 0 0,-3 0-24 0,3 3-5 16,-3-3-1-16,-1 0 0 0,1 0 16 0,3-3 4 16,-7 0 0-16,3 0 0 0,1-1-7 15,-1-5-1-15,-3-4 0 0,0 1 0 16,0-4-240-16,0-6-49 0,0 0-10 0,0 0-1 0</inkml:trace>
  <inkml:trace contextRef="#ctx0" brushRef="#br0" timeOffset="59384.74">20098 6205 2508 0,'-18'0'71'0,"11"0"16"0,-4 0-70 0,1 0-17 0,-1 0 0 0,4 3 0 16,-3-3 0-16,6 3 0 0,-3 3 0 0,4-3 0 16,3-3 36-16,0 0 4 0,0 7 1 0,3-4 0 15,4 3-41-15,-3 0 0 0,3 1 0 0,3 2 0 31,1-3-190-31,-1 4-30 0,1 2-7 0,3 1-1 0</inkml:trace>
  <inkml:trace contextRef="#ctx0" brushRef="#br0" timeOffset="59699.4">20359 6810 1792 0,'0'0'51'0,"0"6"10"0,0-6-49 0,0 0-12 0,0 0 0 0,0 0 0 0,0 0 135 0,0 0 24 0,-4-6 5 0,4-7 0 0,-3 4-58 0,3-7-12 15,-4-2-2-15,4-4-1 0,-3 0-22 0,3-3-4 16,0 3-1-16,0-4 0 0,0 1-64 0,3-3 0 16,1 3-8-16,-1 0-1 0,4-3 9 0,0 6 12 15,4-3-2-15,-4 3-1 0,4 3-9 0,-1 0 0 16,4 7 0-16,-3 2 0 0,3 1 0 0,0 6-12 16,0 6 2-16,-3 3 1 0,3 4 9 0,0 5 11 15,0 4-3-15,0 6 0 0,0 0 11 0,0-3 1 16,-3 6 1-16,3-3 0 0,-3 4 7 0,-1-1 2 15,4 0 0-15,-6 3 0 0,2-2-13 0,-6-1-2 0,3 0-1 16,0-3 0-16,0 0-3 0,-4-3-1 16,1-3 0-16,-1-3 0 0,4-1-10 0,-3-5-17 15,-4-1 4-15,3-3 1 16,-3-6-143-16,0 0-28 0,0 0-5 0,4-9-617 16,-4-3-123-16</inkml:trace>
  <inkml:trace contextRef="#ctx0" brushRef="#br0" timeOffset="59897.87">20740 6249 1792 0,'0'0'51'0,"0"0"10"0,0 0-49 0,0 0-12 0,0 0 0 0,0 6 0 15,0 7 105-15,3 2 19 0,-3 4 3 0,4 6 1 16,-1 0 0-16,4 7 0 0,1 2 0 0,-1 0 0 16,0 1-103-16,3-1-25 0,-3 1 0 0,4 3 0 0,-1-1 68 0,1 4 8 15,0 0 1-15,-1 0 1 0,1-4-47 0,-1-2-10 16,1-4-1-16,-4-6-1 0,0 0-19 0,0-9 0 15,0-4 0-15,-3-2 0 16,-1-1-114-16,-3-9-23 0,0 0-5 0,0 0-659 16,-3-9-132-16</inkml:trace>
  <inkml:trace contextRef="#ctx0" brushRef="#br0" timeOffset="60051.97">20729 6534 2188 0,'-3'13'48'0,"-1"-7"11"0,4 0 1 0,4 0 1 0,-1-2-49 0,4 2-12 15,0-3 0-15,4 0 0 0,3 0 54 0,4 0 8 16,3-3 2-16,4 0 0 0,3 0 10 0,4-3 2 16,-1 0 1-16,5 0 0 0,-1 0-56 0,0-3-11 0,0 2-2 0,4 1-812 15,-4 3-161-15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3T13:27:18.03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1012 730 2098 0,'0'0'46'0,"-3"-3"10"0,3-6 1 0,-7 2 3 0,7 4-48 0,-4-3-12 0,4-3 0 0,0 9 0 15,0 0 72-15,0 0 13 0,0 0 3 0,4 9 0 16,-4 0-24-16,7 4-5 0,-7 6-1 0,3 0 0 15,5 6 2-15,-8 3 1 0,3 6 0 0,1-2 0 16,3 5 8-16,-7 7 2 0,10 3 0 0,-10 7 0 16,11-4-20-16,-8 0-4 0,1 0-1 0,6-3 0 15,-2 0-20-15,2-3-4 0,-6 0-1 0,6 3 0 16,1-3-21-16,-1-7 0 0,1-2 0 0,-4-4 0 16,4-9 16-16,-4-3 0 0,3-10-1 0,-3 1 0 15,0-1-24-15,-3-6-5 0,3-3-1 0,-7 0 0 16,3-3 15-16,-3-6 8 0,0-1 0 0,-3-8-8 0,-8-1 0 15,4 0 0-15,-7-6-10 0,0 3 10 0,0-12 0 0,-4 12 10 16,4-7 1-16,-7 4 0 0,7-3-11 0,-11 3 0 16,8-3 0-16,-1 0 0 0,-3-1 0 0,0-11 0 15,-1-1 0-15,8 0 0 0,4 3 0 16,-1 7-16-16,4-7 4 0,0 4 1 0,-4 6 11 0,8-10 12 16,3 10-2-16,0 3-1 0,0-7-9 0,0 7-12 15,0-3 2-15,3 3 1 0,5-3 9 16,-5 3 9-16,8 3-1 0,-1 0-8 0,1 0 0 15,3 6 0-15,0-3 0 0,7 7 0 0,-7-1 0 0,15 7 0 16,-12 3-10-16,15 0 10 0,-7 3 0 0,10 0 0 16,-3 0 9-16,-8 6-1 0,5 0 6 0,-1 7 2 0,-4 6 0 15,-9-7 0-15,6 4 20 0,-7 9 4 16,7-6 0-16,-10 3 1 0,-1 3-29 0,4 6-12 16,-10-6 11-16,3 10-11 0,-4 2 0 0,-3-8 0 0,0 2 0 15,-3 7-10-15,-8-7 25 0,8 0 5 0,-8-3 0 0,1 1 1 16,-8 2-33-16,4-6-8 0,3 3 0 0,-3-9-1 15,0 3 31-15,-4-12 6 0,4 5 2 0,0-2 0 16,4 2-29-16,-4-8-5 0,3-1-2 16,0 3 0-16,1-2 18 0,-1-4 0 15,8 0 0 1,3-3 0-16,0 0 0 0,0 0 0 0,3-6 0 0,4-1 0 16,0-2 0-16,4 0 0 0,7-7 0 0,-4 0 0 0,0 1 0 0,7-7 0 0,-7 0 0 0,7 9 0 15,4-6 0-15,0 4 0 0,3 8 0 0,-4 1 0 16,1 3 0-16,-4 6 0 0,-3 3 0 0,10 1 0 15,-10 5 0-15,3 10 0 0,-7 0 0 0,7 6 0 0,-7-3 0 16,-3 7 0-16,0-1 0 0,-1 4 0 16,1-1 0-16,-8 4 0 0,4-7 0 0,4 0 0 0,-8-2 0 15,-3-4 0-15,4-3 0 0,3 0 0 0,-3 0 0 0,3-4 0 16,3-8 0-16,-6 2 0 0,-1-5 0 0,4-1 0 16,-3-3 0-16,3-3 0 0,3 0 20 0,1-3 7 15,-7-3 1-15,-1 2 1 16,4 1-46-16,4 0-10 0,-8 0-1 0,8-3-1 0,-1-1 29 15,1 1 0-15,3-6 0 0,-3-1 0 0,3-3 0 0,3 7 0 16,-9-7 0-16,2 4 0 0,1 2 0 0,-1 1 0 16,1-7 0-16,-8 4 0 0,4-1 0 0,-3 4 0 15,-4-4 0-15,7 1 0 0,-7-1 0 0,0 7 0 16,0-7 0-16,-7 1 0 0,7 2 0 0,-4-2 0 16,-6 6 0-16,-1-7 0 0,1 7 0 0,-1 0 0 0,1-1 0 0,2 4 0 15,-2 3 0-15,-1 3 0 0,1 7 0 16,3-1 0-16,0 7 0 0,-4-4 0 0,0 7 0 0,4 0 0 15,7 6 0-15,-3-3 0 0,3-6 0 16,0 2 0-16,0 1 0 0,3 3 0 16,4 3 0-16,-3-9 0 0,3 9 0 0,4-12 0 0,-4 5 0 0,3 1 0 15,8-6 0-15,-4-1 0 0,-3-2 0 0,10-1 0 16,-7 1 0-16,11-4 0 0,-11 0 0 0,7-3 0 16,0 0-57-16,0-3-6 15,-3 0-1-15,-1 0 0 0,-2-6-102 0,-1 0-21 0,0 3-4 0,-4-4-1101 16</inkml:trace>
  <inkml:trace contextRef="#ctx0" brushRef="#br0" timeOffset="1262.07">2279 1263 2667 0,'0'0'59'0,"0"0"12"0,0 0 2 0,0 0 2 0,0 0-60 0,0 0-15 16,0 3 0-16,0-3 0 0,-11 3 101 0,4 4 18 0,4-1 3 0,-1 3 1 16,-6-2-62-16,-1 8-12 15,4 1-2-15,4 3-1 0,-8 0-18 0,7 6-3 0,-3-3-1 0,4 6 0 16,-4-3-24-16,7 3 0 0,-4 0-9 0,4-2 9 15,4-1 21-15,3-3 11 0,-7 0 3 0,3-1 0 16,4-5-5-16,4 0-1 0,-7 0 0 0,6-7 0 16,1 0-29-16,3 1 0 0,-4-1 0 0,4 1 0 15,8-7-45 1,-8 0-15-16,7 0-4 0,-7-3 0 0,4 0 52 0,-1 0 12 0,4-6 0 0,1 6 0 16,-8-7-37-1,7-2-5-15,-10 0-1 0,6-4 0 0,-6 1 18 0,-1-7 3 0,1 0 1 0,-1 0 0 16,1-6 21-16,-7 3 0 0,3-3 0 0,-4 3 0 15,8-3-56-15,-11 6-6 16,3 0-2-16,-3 0 0 0,0 7 52 0,0-7 12 0,0 7 0 0,0-4 0 0,0 7 0 16,-3-1 0-16,3 4 0 0,0 6 0 15,0 0 27-15,0 0 8 0,0 0 1 0,0 0 1 16,-4 6-8-16,-3 7-1 0,4-4-1 0,3 7 0 0,0-1 29 0,-7 4 7 16,14 6 1-16,-7-3 0 0,0 6-52 0,0-6-12 15,3 7 0-15,4-7 0 0,-3-4 0 0,-1 1 0 16,8-6 0-16,-4-1 0 0,4-2 0 15,-8 2 0-15,8-9 0 0,-1 1 0 0,1-4 28 16,-4 0 2-16,10-4 1 0,-6 1 0 0,-4-9-31 0,4 2 0 16,-1-2 0-16,-3-1 0 0,4-6 0 0,-4 1 0 15,0-4-13-15,4 0 4 0,-8 3 9 0,4-3 0 16,-3 3 0-16,-1-6 0 0,-3 9 0 0,7 4 0 16,-7-7 0-16,0 10 0 0,0-1-20 0,-7 4-3 15,7 6 0-15,0 0 0 0,0 0 70 0,0 0 13 0,0 0 4 16,0 9 0-1,-3 4-80-15,3 6-15 0,3-7-3 0,4 10-1 16,-7 0 5-16,4 3 1 0,6 0 0 0,-3-3 0 0,8 0 41 0,-12-3 9 16,8-3 2-16,6 2 0 0,-3-5-37 0,-3 0-7 0,3-4-2 0,7 4 0 15,-7-10 38-15,8 3 7 0,-12 0 2 0,4 0 0 16,0-2-39-16,4-1-7 0,-11 0-2 0,4 0 0 16,-4 0 48-16,3 3 8 0,-6-6 3 0,-1 0 0 15,4-6-5-15,-3 3-1 0,-4 0 0 0,7-3 0 16,-7-7-29-16,-7 1 0 0,3-7 0 0,4-3 0 15,-7 0 0-15,4-6 11 0,-1 2-2 0,4 8 0 16,-7-1-9-16,7-3 0 0,-3 3-12 0,3-3 12 0,0 3 0 0,0 7 0 16,0-7 0-16,0 3 0 0,0 7 0 0,3-7 0 15,4 10 0-15,-3 0 8 0,-1-1-8 16,4 4 0-16,4 0-10 0,0 3 10 0,-1 3 0 16,-3 0 0-16,4-3 11 0,-1 4-3 0,1-1-20 15,3 0-3-15,-3 0-1 0,3-3 0 16,-4 3-31-16,8-3-6 0,-7 0-2 0,3 0 0 15,0 0-58-15,0 0-12 0,4 0-3 0,-1-3 0 16,1-3-102-16,3 3-21 0,-7-7-4 0,0 4-1 16,0 3 153-16,4-4 31 0,-7-5 5 0,-4 6 2 15,3-1 26-15,-3-2 6 0,4 3 1 0,-8-1 0 0,4-5 80 0,0-1 17 16,1 4 3-16,-5 0 1 0,4-1 19 0,-7-2 3 16,4 2 1-16,3 1 0 0,-7 3 28 0,0 2 7 15,0 4 1-15,0 0 0 0,0 0 0 0,0 0 0 16,0 0 0-16,-7 4 0 0,3 8-52 0,-6-3-9 0,-8 10-3 15,0-9 0-15,8 8-25 0,-11 1-6 0,6-3-1 0,-6 6 0 16,7 0-18-16,-7 0-4 0,10 0-1 0,1-10 0 16,-1 4 4-16,8-7 1 0,-1 4 0 0,-3-10 0 15,7-3-5-15,0 0-1 0,7 0 0 0,-3 0 0 16,6-3-8-16,1 0 0 0,3-7 0 0,7 4 0 16,0-3 0-16,-3-1 0 0,3 4 0 0,4 0 0 15,-4 3 0-15,0-7 0 0,-3 10 0 0,10 0 0 16,-10 7 0-16,-1-4 8 0,8 3-8 0,-4-3 8 15,-3 6 10-15,-1 4 2 0,-2 6 0 0,-5 0 0 16,1 3-35-16,-1 3-6 0,-3 6-2 0,0-3 0 16,-7-3 23-16,0 4 0 0,0-4 0 0,-7-7 0 15,0 1 0-15,0-3 0 0,-3 0 0 0,-1 2 0 16,-3-5 0-16,0-1 0 0,3-2 0 0,-10 2 0 0,0-2 0 16,3-10 0-16,1 0 0 0,-1-3 0 15,0-4-56-15,4-2-6 0,0-4-2 0,4 1 0 16,-8 3-167-16,11-7-33 0,-21-15-8 0,14 9 0 0</inkml:trace>
  <inkml:trace contextRef="#ctx0" brushRef="#br0" timeOffset="1662.92">3979 1687 2602 0,'0'12'57'0,"0"-6"12"0,4 1 3 0,-4-4 1 0,0 3-58 0,0 3-15 0,0-9 0 0,0 0 0 16,0 0 140-16,0 0 26 0,0 0 5 0,0 0 1 0,0 0-90 15,-4-9-18-15,4 3-3 0,-7-4-1 0,4 1-39 16,-4 0-8-16,3-7-1 0,1 0-1 15,3 0-51-15,-7-5-9 0,3 2-3 0,4 3 0 16,-7-9-160-16,7 9-32 0</inkml:trace>
  <inkml:trace contextRef="#ctx0" brushRef="#br0" timeOffset="1815.04">3782 1210 2642 0,'0'0'58'0,"0"0"12"0,-11 3 2 0,4 0 3 0,4 0-60 0,-1 4-15 0,4-4 0 15,0-3 0-15,0 9 36 0,0-6 4 0,4 4 0 0,3-7 1 16,0 0-41-16,0 3-12 0,3-3-1 0,1 0 0 31,-4-3-210-31,4 3-41 0,13 0-9 0,-6 3-2 0</inkml:trace>
  <inkml:trace contextRef="#ctx0" brushRef="#br0" timeOffset="2429.67">4106 1414 2156 0,'0'0'48'0,"0"0"9"0,0 0 3 0,0 0 0 0,0 0-48 0,0-7-12 0,-7 1 0 0,7 6 0 16,0 0 60-16,0 0 11 0,0 0 1 0,0 0 1 16,7 3-7-16,-3 4-2 0,3-1 0 0,0 6 0 0,4 4-34 0,-4 3-7 15,3 6-2-15,4-3 0 0,-3 6 17 0,-1-6 3 16,-2 6 1-16,2-9 0 0,8 3 18 0,-11-9 4 15,0 2 1-15,3-5 0 0,1 2-1 0,0-9 0 16,3 1 0-16,-4-4 0 0,1 0-51 0,-4-7-13 16,4-2 0-16,-4-1 0 0,-4 1 54 0,4-4 8 15,0-5 2-15,-3-1 0 0,-1 3-64 0,1-9-18 16,3 6-1-16,-7-6 0 0,0 3 19 0,3 3 0 16,-3 4 0-16,0-4 0 0,0 0 19 0,0 0-3 15,0 10 0-15,0-10 0 16,-3 10-64-16,3-1-12 0,0 1-4 0,0 6 0 0,0 3 52 0,0 0 12 15,0 0 0-15,0 0 0 0,0 0 0 0,0 0 0 16,0 0 0-16,3 0 0 0,4 3-23 0,-3 3-1 16,3 4-1-16,0 2 0 0,0 4 40 0,4-4 8 15,-1 4 1-15,4 3 1 0,-3-7-25 0,3 4 0 0,7 3 0 16,-7-10 0-16,8 4 0 0,-8-4 0 0,7-3 0 0,0 4 0 31,4-7-46-31,-4 0-14 0,4-3-4 0,-4-3 0 0,3 0 103 0,-6-3 20 0,0-1 4 0,-1-2 1 16,1 3-52-16,-7-4-12 0,-1 4 0 0,-3-7 0 15,0 1 0-15,-7-1 0 0,4 4 0 0,3 3 0 16,-7-7 0-16,0 4 0 0,-7-1 0 0,3 1 0 16,-3 6 0-16,-3-3 0 0,3-4 0 0,-11 10 0 15,4 0 0-15,0 3 0 0,-7 7 0 0,6-4 0 0,-9 3 0 16,6 7 0-16,0 6 0 0,-3 3 0 16,11 3 0-16,-4 4 0 0,7-4 0 0,3 3 0 15,4-6 0-15,0 3 0 0,0-9 0 0,7 6 0 16,0-9 0-16,7 3 0 0,-3-3 0 0,10-7 0 15,0 3 0-15,-3-2 0 0,6-4 0 0,-2 4 0 0,2-7 0 16,5 0 0-16,-12-3 0 0,4 0 0 16,4 0-48-16,-4 0-13 0,4-3-3 0,-4 0-1356 0</inkml:trace>
  <inkml:trace contextRef="#ctx0" brushRef="#br0" timeOffset="3262.72">5711 1078 1728 0,'0'0'38'0,"0"6"8"0,0 4 2 0,0-4 0 0,0 4-39 0,0 5-9 16,0 7 0-16,0-6 0 0,4 6 104 0,0 6 20 15,3 3 3-15,-7-2 1 0,3 8 0 0,1 1 0 16,3 9 0-16,-4-3 0 0,4-3-54 0,0 2-10 15,0-2-3-15,0-6 0 0,1-1-6 0,2-12-2 16,-3 3 0-16,4-12 0 0,-4 2-21 0,3-5-5 16,1-4-1-16,0 4 0 0,-4-7-15 0,0-3-3 15,0 0-8-15,0-3 12 0,0-7-4 0,-7 4-8 16,7-4 11-16,-7-5-11 0,0-4 15 0,-7-3-4 0,7 3-1 0,-4-9 0 16,-3-3-10-16,-3-1 8 0,-1 1-8 0,-3-13 8 15,0 6 14-15,0 1 2 0,-7-4 1 0,6 0 0 16,-2 0-34-16,3 1-7 0,0 8-2 0,-4-12 0 15,4 10 18-15,3-4 0 0,-3 7 0 0,0-3 0 16,3 12 0-16,1-4 0 0,-4 8 0 0,3-4 0 16,4 6 16-16,0 7 0 0,0-4 0 0,0 4 0 15,3 6-16-15,4 3-16 0,0 0 3 0,0 0 1 16,0 0 12-16,0 0 0 0,0 0 0 0,7 0 0 16,4 0 0-16,3 0 0 0,-7 0 0 0,7 0 0 15,4-4 12-15,0 4-2 0,6-3 0 0,-3 0 0 16,8 0-10-16,6-3 0 0,4-1 0 0,3-8 0 15,0 2 40-15,-3 1 5 0,4-1 2 0,-8-6 0 0,-3 4-25 0,-1 5-5 16,-2-2-1-16,-1 2 0 0,-7 4-16 16,4 0 0-16,-8 0 0 0,1 2 0 0,3 4 0 0,-14 0 0 15,4 0 0-15,-4 4 0 0,3-4 19 0,-6 6-3 16,-4-6-1-16,0 0 0 0,0 0-15 0,0 3-10 16,0 3 2-16,-4 0 0 15,-3-2-51-15,0-1-9 0,0-3-3 0,-3 6 0 16,-1-3-97-16,0 3-19 0,1-2-4 0,-4 5-1 0</inkml:trace>
  <inkml:trace contextRef="#ctx0" brushRef="#br0" timeOffset="3483.36">5690 1476 2419 0,'0'0'53'0,"0"0"11"0,0 0 3 0,0 0 1 0,4 0-55 0,6-3-13 0,1 0 0 0,3-3 0 15,4 0 105-15,-1-1 19 0,8 1 3 0,0 3 1 16,3-3-52-16,0-4-9 0,0 7-3 0,1-3 0 16,-5 6-51-16,5-3-13 0,-5 0 0 0,-3-1 0 15,1 1 0-15,-5 3 0 0,1 0 0 0,-4 0 0 16,0 0-48-16,-3 0-13 0,-1 0-3 0,1 0 0 16,-4 0-135-16,4-3-27 0,-1-3-6 15,-10 6 0-15</inkml:trace>
  <inkml:trace contextRef="#ctx0" brushRef="#br0" timeOffset="3684.53">6406 1454 2919 0,'-3'19'64'0,"-1"3"14"0,4 3 2 0,-3 0 2 0,3 4-66 0,0-4-16 0,0 0 0 0,3 0 0 0,-3-3 104 15,4-3 18-15,-4-4 3 0,3-2 1 0,-3 3-57 0,4-10-11 16,0 0-2-16,-4 0-1 0,0-6-43 0,0 0-12 15,0 0 0-15,0 0 8 0,3-6-8 0,-3-3 0 16,0-4-8-16,-3-3 8 16,6 1-106-16,-3-7-16 0,0-3-3 0,-3 0-1 15,3-7-66-15,-4 1-12 0,4 0-4 0</inkml:trace>
  <inkml:trace contextRef="#ctx0" brushRef="#br0" timeOffset="3833.58">6315 1182 2419 0,'-4'3'53'0,"1"-3"11"0,-8 0 3 0,8 6 1 0,-4-6-55 0,-4 3-13 0,7 0 0 0,-3-3 0 15,4 0 87-15,3 0 14 0,0 0 3 0,0 0 1 16,0 0-57-16,0 0-11 0,0 0-2 0,0 4-1 16,3 2-62-1,4-3-13-15,0-3-3 0,1 0-794 0,2 0-159 16</inkml:trace>
  <inkml:trace contextRef="#ctx0" brushRef="#br0" timeOffset="4334.37">6526 856 1728 0,'0'0'38'0,"0"0"8"0,0 0 2 0,0 0 0 0,0 0-39 0,0 0-9 15,0 0 0-15,4 3 0 0,-1 6 53 0,5 1 9 16,-5 8 2-16,4-2 0 0,0 6 33 0,0 3 7 15,0 3 2-15,4 10 0 0,-4-4-16 0,3 7-3 16,-2 3-1-16,6-3 0 0,-11 0 25 0,8-1 5 16,-4 1 0-16,0 3 1 0,3 0-40 0,1 0-8 0,-4-7-1 15,0 4-1-15,0-6-47 0,0 2-10 16,0-8-2-16,-3-4 0 0,3 0 19 0,-4-6 3 0,1-1 1 0,-4-2 0 16,3 0 1-16,-3-7 1 0,0 4 0 15,0-7 0 1,0-6-77-16,0 0-16 0,0 0-4 0,0 0 0 0,0 0 52 0,4-13 12 0,-4 1 0 15,7-4 0-15,-7-3 0 0,4 1 0 0,-4-1 0 0,7-3 0 16,0-3 0-16,3 0 15 0,1-4-3 0,3 4-1 16,0-3-11-16,7 0 0 0,0-7 0 0,1 10 0 15,-1 3 0-15,0 4 0 0,0-1 0 0,0 3 0 16,0 7 0-16,1-4-16 0,2 7 4 0,-6 0 1 16,3 2 48-16,-3 4 10 0,-1 4 1 0,-3 2 1 15,-3 3-27-15,0 7-6 0,-4 3 0 0,-4 6-1 0,-3 0-15 16,0 6 0-16,-3 10 0 0,-4-7 0 0,3 4 28 15,-6-7 4-15,-1 7 0 0,-3-10 0 0,0 1-24 16,0-4-8-16,-4 0 0 0,0 0 0 0,1-3 0 0,-8-3-8 16,4-4 8-16,3-2-10 15,1-7-14-15,-8 0-2 0,0-3-1 16,4 1 0-16,-4-8-132 0,4 1-26 0,4 0-6 0,-5 0-1 16</inkml:trace>
  <inkml:trace contextRef="#ctx0" brushRef="#br0" timeOffset="5223.88">1185 2176 1862 0,'0'0'52'0,"0"0"13"0,0 0-52 0,0 0-13 16,11 0 0-16,-11 3 0 0,3 0 90 0,5 0 15 16,-5-3 3-16,-3 3 1 0,4 0 17 0,3 0 3 15,-4 1 1-15,4-4 0 0,4 0-62 0,-8 0-12 16,8 0-2-16,-8 0-1 0,4 0-35 0,4 0-7 16,-7-4-2-16,6 4 0 0,1-3 31 0,3 0 7 15,0 3 1-15,4-3 0 0,-8 0-26 0,8 3-5 16,3-3-1-16,0 3 0 0,0-3-16 0,4 3 0 0,-4 0 0 15,4 0 0-15,0 0 19 0,-1 0 0 0,-3 3 0 16,4-3 0-16,0 3-11 0,0-3-8 0,6 3 12 0,-6 0-12 16,7-3 18-16,14 3-3 0,3 0-1 0,-3-3 0 15,10 4-2-15,-6-1 0 0,-1-3 0 0,-7 0 0 16,4 0 5-16,4 0 1 0,6 0 0 0,8 0 0 16,-1-3-18-16,1 3 0 0,6 0-8 0,29-4 8 15,-4 1 16-15,-3 0 8 0,0 0 3 0,6-3 0 16,1 6 8-16,7-3 1 0,-7 0 1 0,24-4 0 0,-13 1-37 0,3 3-8 15,-4-3-2-15,25-1 0 0,-18-2 10 16,4 3 8-16,4-1-8 0,17-5 11 0,-21-1-11 0,10 1 8 16,8 2-8-16,21-8 8 0,-32 8-8 0,7-2 0 15,3 2 0-15,29-6 0 0,-21 10 12 16,-4-3 1-16,-4 3 0 0,22-1 0 0,-21 7-13 0,3-3 8 16,0 3-8-16,21 0 0 0,-28 3 12 0,0-3-4 15,-3 0-8-15,10 3 12 0,-25 1-28 0,-3-1-5 16,0-3-2-16,4 0 0 0,-22 0 23 0,-7-3 0 15,0-1 0-15,0 1 0 0,-13 3 0 0,-8-3 0 16,-11 3 0-16,-3-3 0 0,-7 3 0 0,-4 0 0 16,-10 0 0-16,-4 3 0 0,-7 0 21 0,-3-3 9 15,-4 7 2-15,-7-1 0 0,-3 0-44 0,-1 0-9 0,-6 1-2 16,-1-1 0 0,1 0-111-16,-8-3-22 0,4-3-5 0,0-3-1279 0</inkml:trace>
  <inkml:trace contextRef="#ctx0" brushRef="#br0" timeOffset="97509.87">1778 4396 2142 0,'0'0'47'0,"0"0"9"0,0 0 3 0,0 0 1 0,0 0-48 0,0 0-12 0,0 9 0 0,0-3 0 15,4 7 64-15,-4-4 11 0,0 7 1 0,7 0 1 16,-4-1-10-16,-3 4-3 0,4 3 0 0,3 0 0 16,-7 6 0-16,3 0 0 0,4 1 0 0,-3 2 0 15,3-3-7-15,-4 4-1 0,8-4-1 0,-7-3 0 16,3 3-37-16,-7-6-7 0,3 0-2 0,4-3 0 16,-3 0 2-16,3-4 0 0,-4-2 0 0,1-4 0 15,3 1-11-15,-4-4-11 0,-3 3 3 0,7-6 0 16,-7-3-120-1,0 0-24-15,0 0-5 0</inkml:trace>
  <inkml:trace contextRef="#ctx0" brushRef="#br0" timeOffset="97705.35">1813 4217 2649 0,'-10'6'58'0,"10"-6"12"0,-11 0 2 0,8 0 4 0,-4 0-61 15,7 0-15-15,-4 0 0 0,4 0 0 0,0 0 77 0,0 0 13 16,0 0 2-16,0 0 1 0,0 0-46 0,0 0-10 0,0 0-1 0,0 0-1 16,0 0-35-16,0-3 0 0,4 0 0 0,3 0 0 31,-4 3-215-31,1 0-49 0</inkml:trace>
  <inkml:trace contextRef="#ctx0" brushRef="#br0" timeOffset="98310.41">2191 4439 2098 0,'-4'-3'46'0,"-3"0"10"0,0 0 1 0,0-3 3 0,4 0-48 0,-5-1-12 16,5-2 0-16,-4 3 0 0,3-4 22 0,1 4 2 15,-4 0 1-15,7 6 0 0,0 0 29 0,0 0 6 16,0 0 0-16,0 0 1 0,7-3-17 0,-7 3-3 16,3 0-1-16,8 6 0 0,-8 0 8 0,5 3 2 15,2 7 0-15,-6 0 0 0,6 6-7 0,1 0-2 16,-8 6 0-16,8 3 0 0,0 4 4 0,-8 2 1 15,4 4 0-15,-3-9 0 0,3 2-22 0,-4 1-5 16,8-1-1-16,-11 0 0 0,10 1 36 0,-6-7 7 16,3 0 2-16,4 4 0 0,-4-7-50 0,3-6-13 15,-3-4 0-15,4-8 0 0,-1-7 0 0,-3-4 0 16,4-5 0-16,0-7 0 0,-4-2 25 0,7-4 0 0,-11-3 0 16,4-7 0-16,4 4-11 0,-11-3-2 0,3-1-1 15,1-2 0-15,3 6-1 0,-3-4 0 0,3 1 0 16,-4-1 0-16,4 1 6 0,4 3 2 0,-8 3 0 0,8 0 0 15,0 3-29-15,-8 3-5 0,8 0-2 0,-1 3 0 16,1 4 29-16,-1 3 5 0,4-1 2 0,-3 1 0 16,0 2-30-16,-1 4-7 0,-3 3-1 0,4 3 0 15,7 4 31-15,-11 2 5 0,3 7 2 0,-3-1 0 16,4 4-18-16,-4 6 0 0,0 4 8 0,3 8-8 16,-6 1 28-16,3 3 3 0,-3 3 0 0,6-1 0 15,-6 1-50-15,3 0-9 16,-4 0-3-16,4 3 0 0,4-6 50 0,-8 0 9 0,8-4 3 0,-7-2 0 15,6-7-31-15,1-6 8 0,-1 0-8 0,1-6 4 16,-8-4-30-16,8-6-5 0,0-6-1 0,-1-3 0 16,1-3-83-16,-1-7-17 0,-3-2-3 0,0-7-841 15,4-10-169-15</inkml:trace>
  <inkml:trace contextRef="#ctx0" brushRef="#br0" timeOffset="98765.09">3330 4352 1728 0,'-3'0'38'0,"-4"3"8"0,3-3 2 0,4 0 0 0,0 0-39 0,-7 0-9 0,0-3 0 0,0 3 0 16,7 0 104-16,0 0 20 0,0 0 3 0,0 0 1 16,0 0-52-16,0 0 55 0,0 0-67 15,0 6 0-15,0 3 0 0,7 4 0 0,-7-4 0 0,4 7 0 16,-1 0 0-16,4 2 0 0,-3 4 0 0,3 4 0 0,3 2 0 15,-6 3 0-15,10 13 0 0,-3-3 0 0,-4 0 0 16,7-1 0-16,-4 1 0 0,1-6-51 0,-4-4-13 16,3 0 0-16,-2-6 0 0,2 4 0 0,1-7 0 15,-8-1 0-15,8-2 0 0,-11 0 0 0,10 0 0 16,-10-3 0-16,4-4 0 0,3-2 0 0,-7-1 0 16,4 0 0-16,-4-2 0 15,0-7-51-15,0 0-13 0,0 0-2 0,0 0-1 16,0 0-97-16,-4-10-20 0,-7 1-4 0,1-7-1001 15</inkml:trace>
  <inkml:trace contextRef="#ctx0" brushRef="#br0" timeOffset="98957.57">3112 4872 2343 0,'0'0'52'0,"0"0"10"0,0 0 2 0,0 0 2 0,7 6-53 0,-7-2-13 0,10-4 0 0,-6 3 0 16,6-6 122-16,1 3 22 0,3 3 4 0,4-3 0 15,-1 0-71-15,4 3-14 0,4-3-3 0,7 0-1 16,-7 0-28-16,6 0-6 0,-2-3-1 0,2 3 0 16,-6 0-34-16,0 0-7 0,-1 0-2 0,5 0 0 31,-5 0-15-31,4 0-3 0,4 0-1 0,-4 0-861 0,1 0-172 0</inkml:trace>
  <inkml:trace contextRef="#ctx0" brushRef="#br0" timeOffset="99707.6">5260 5035 2419 0,'0'0'53'0,"0"7"11"0,3-1 3 15,-3-3 1-15,8 0-55 0,-8-3-13 0,0 0 0 0,3 0 0 16,4-6 54-16,0 3 8 0,0-7 2 0,-7-2 0 0,4 2 0 0,3-2 0 16,-7-4 0-16,0 0 0 0,0-2 0 0,0-1 0 15,0-3 0-15,-7-3 0 0,3 0-17 0,-6-4-3 16,3 1-1-16,0-9 0 0,-4-1-25 0,-3-6-5 16,0 3-1-16,-4-3 0 0,0 1-4 15,1 8-8-15,-1-3 11 0,1 1-11 0,-8-1 9 0,4-3-9 16,3 4 0-16,0-4 9 0,1 0-9 0,-1-6 0 15,-3 3 0-15,7 4 0 0,0-1 0 0,3 3 0 16,1 4 0-16,2 2 0 0,5 1 0 0,-4 9 0 16,3 0 0-16,4 0-11 0,0 0 11 0,0 0 0 15,4-3 8-15,3 0-8 0,-4 0 0 0,8 0 0 16,-4 0 0-16,7 3 0 0,-3 3-10 0,3 3-6 16,0 4-2-16,7-1 0 0,0 1 18 0,4 2-10 0,0 10 10 15,-1 0-8-15,5 0 24 0,-5 3 4 0,1 1 2 0,0 2 0 16,-1 0-31-16,-2 4-7 0,2 2 0 0,1-3-1 15,0 7 27-15,-4 0 6 0,4 3 0 0,-4 3 1 16,0-4-27-16,-3 4-6 0,-1-3 0 0,4 3-1 16,-7-3 6-16,1-3 2 0,-5-1 0 0,1 4 0 15,-4-6-95 1,0 2-18-16,0 1-4 0,-7 0-760 0,0-1-152 0</inkml:trace>
  <inkml:trace contextRef="#ctx0" brushRef="#br0" timeOffset="99929.01">5094 4684 1958 0,'0'0'43'0,"7"6"9"0,4-3 1 0,-1 1 3 0,1-1-45 0,10-3-11 15,-7 0 0-15,7 0 0 0,-7 0 53 0,8-3 9 16,-5-1 2-16,4-2 0 0,1 3 0 0,2 0 0 15,1-3 0-15,3-1 0 0,-3 4-40 0,0-3-7 16,3 0-1-16,-3 3-1 16,3-4-65-16,-7 1-13 0,4 3-2 0,-4 0-628 15,-4 3-126-15</inkml:trace>
  <inkml:trace contextRef="#ctx0" brushRef="#br0" timeOffset="100203.48">5775 4565 2188 0,'-4'22'48'0,"4"-13"11"0,0 4 1 0,0-1 1 0,0 4-49 0,4 3-12 0,-4 0 0 0,4-4 0 16,-1 4 105-16,1 0 19 0,-1 0 3 0,4-4 1 15,-3 1-52-15,3 0-9 0,0-1-3 0,0 1 0 16,3 3 0-16,1-3 0 0,0 2 0 0,-4 1 0 15,3 0-51-15,-3 0-13 0,4 0 0 0,-1-4 0 0,-2 4 0 0,-1-3 0 16,3 0 0-16,-6-4 0 0,3 4 0 16,0-7 0-16,-4 1 0 0,1-7 0 15,-1 0-100-15,-3-3-22 0,0 0-5 0,0-6-717 16,0-4-144-16</inkml:trace>
  <inkml:trace contextRef="#ctx0" brushRef="#br0" timeOffset="100378.01">5771 4367 2419 0,'-17'4'53'0,"10"-4"11"0,0 3 3 0,-4-3 1 0,8 3-55 0,-4 0-13 15,-1 0 0-15,8-3 0 0,0 0 99 0,-3 3 17 16,-1 3 3-16,4-2 1 0,0 5-90 0,4-6-18 16,3 3-3-16,-3 1-1 0,3 2-8 0,0-3 0 15,0 1-10-15,3 2 10 16,-3 0-156-16,7-2-24 0,-3 2-6 0,-4-3-899 0</inkml:trace>
  <inkml:trace contextRef="#ctx0" brushRef="#br0" timeOffset="100829.93">6121 5057 2188 0,'0'0'48'0,"0"0"11"0,-7-9 1 0,7-4 1 0,-4 4-49 0,4-1-12 0,0-2 0 0,-3 2 0 16,3-2 54-16,0 3 8 0,-4-1 2 0,4 1 0 0,-3-1-52 15,3 4-12-15,0 6 0 0,0 0 0 16,0 0 34-16,0 0 4 0,0 0 1 0,0 0 0 0,0 0-19 0,0 0-3 16,0 0-1-16,0 0 0 0,0 0-5 0,0 0-2 15,0 0 0-15,0 0 0 0,0 0 44 0,0 0 9 16,0 6 2-16,0-3 0 0,0 4-52 0,0-4-12 15,0 3 0-15,0-3 0 0,0 4 54 0,0-1 8 16,3 0 2-16,-3 0 0 0,0-6-52 0,0 0-12 16,0 0 0-16,0 0 0 0,0 0 0 0,0 0 0 15,0 0 0-15,4-9 0 0,-4 3 0 0,0-7 0 16,-4-3 0-16,1-2 0 0,3-4 54 0,-8-3 8 16,5-4 2-16,-8-2 0 0,1-7-52 0,-1 1-12 15,1-4 0-15,-4-6 0 0,-1 0 0 0,1 0 11 16,-7-3-11-16,7 0 10 0,3-1-10 0,-6 14 0 15,6-1 0-15,-3-3 0 0,4 7 0 0,-1-4-9 0,4 10 9 16,-4 3 0 0,1 0-58-16,-1 3-5 0,1 3-1 0,6 7 0 15,4 5-51-15,0 7-10 0,0 0-3 0,0 7 0 16,0 5-153-16,4 1-31 0,-1 5-7 0,1 1-1 0</inkml:trace>
  <inkml:trace contextRef="#ctx0" brushRef="#br0" timeOffset="101137.42">6124 5026 1728 0,'0'0'49'0,"0"0"11"0,0-6-48 15,4-4-12-15,-1 1 0 0,1-4 0 16,-1 1 118-16,1-1 22 0,-1-3 4 0,8-2 0 16,-7 2-64-16,3-3-12 0,3 3-4 0,-3 1 0 0,4 2 0 0,-1 1 0 15,4 2 0-15,-3-2 0 0,3 2 0 16,0 4 0-16,4-3 0 0,-4-1 0 0,7 1-51 0,-3-1-13 15,3 4 0-15,-3 0 0 0,6 0 38 0,-10 3 5 16,4-1 1-16,-7 1 0 0,3 6-20 0,-4 4-3 16,-3-1-1-16,0 3 0 0,1 4 33 0,-5 3 7 15,-3 5 0-15,-3 1 1 0,-1 4-46 0,-7 2-15 16,-3 3 8-16,0-3-8 0,0 1 20 0,-7-1 1 16,0-3 0-16,0-3 0 0,3-3-21 0,-3-7-20 15,7 4 4-15,-11-7 1 16,7-3-95-16,1 1-19 0,-1-4-4 0,4 0-1 15,0-3-98-15,3-3-19 0</inkml:trace>
  <inkml:trace contextRef="#ctx0" brushRef="#br0" timeOffset="101637.13">6996 5110 2217 0,'0'22'48'0,"0"-9"11"0,0-4 1 0,-4 1 4 0,4-1-52 0,0 4-12 15,-3-4 0-15,3 1 0 0,-4-4 91 0,4 0 15 16,-4 0 3-16,4-6 1 0,0 0-29 0,0 0-5 16,0 0-2-16,-7-6 0 0,-3 0-15 0,-1-7-3 15,1-2-1-15,-1-4 0 0,-3-3-37 0,0-3-7 16,-4-3-2-16,1-1 0 0,2 1 24 0,-2 0 5 0,3-3 1 15,-4-1 0-15,8 4-30 0,-1-3-9 16,0-1 0-16,-3-5 0 0,7-4 12 0,4 3-12 16,-4-3 12-16,7 10-12 0,0-3 20 0,7-1-2 15,-4 1-1-15,8-1 0 0,-1 1-33 0,1-1-8 0,3 1 0 16,4-1-1-16,-1 4 25 0,8-4 0 0,-4 4 0 16,0 3-8-16,4 0 8 0,-4 6 0 0,4-3 0 15,-4-1 0-15,4 8-30 16,-4 5-7-16,0 1-2 0,-3 5 0 0,-1 1-122 0,1 3-25 0,0 3-5 15,-8 0-999-15</inkml:trace>
  <inkml:trace contextRef="#ctx0" brushRef="#br0" timeOffset="102140.5">7595 4741 1958 0,'0'0'43'0,"0"0"9"0,0 0 1 0,0 0 3 0,0 6-45 0,-3 3-11 0,3 1 0 0,3 2 0 16,-3 1 98-16,4 2 18 0,-1 4 3 0,1 0 1 15,-1 3-39-15,1 0-7 0,3 0-2 0,0 0 0 16,0 0 4-16,-3-3 0 0,3 2 0 0,0-2 0 0,0 0-47 0,-4-3-9 16,4-4-1-16,-3-2-1 0,3-1-18 0,-3-3 0 15,3-2 0-15,-4-4 0 16,4-4-122-1,-3-5-25-15,-1 0-5 0,1-4-1021 0</inkml:trace>
  <inkml:trace contextRef="#ctx0" brushRef="#br0" timeOffset="102287.1">7557 4552 2188 0,'-11'7'48'0,"7"-4"11"0,-6 0 1 0,3 0 1 0,7-3-49 0,-4 3-12 16,-3 3 0-16,7-6 0 0,0 7 54 0,0-7 8 15,0 3 2-15,0 3 0 16,4-3-103-16,3 0-20 0,0 1-4 0,3-1-615 0,-3 0-123 0</inkml:trace>
  <inkml:trace contextRef="#ctx0" brushRef="#br0" timeOffset="102621.21">7899 5035 1997 0,'3'16'56'0,"-3"-10"13"15,0 0-55-15,0 1-14 0,0-4 0 0,0-3 0 16,0 0 96-16,0 0 17 0,0 0 3 0,4-6 1 16,-4-7-33-16,3-3-8 0,-3 1 0 0,4-7-1 15,-4 3-23-15,3-3-4 0,-3-3 0 0,4 0-1 16,-1 3-17-16,1 0-3 0,-1 0-1 0,5 0 0 16,-1 3-26-16,0-3 0 0,0 7 0 0,3-4 0 15,4 3 0-15,0 0 0 0,1 7 0 0,-1-4 0 16,3 7 0-16,-3 0 0 0,4 3 0 0,0 6 0 0,-4 3 0 15,0 7 0-15,0 6 0 0,0-1 0 0,-3 7 56 0,-1 1 7 16,-3 2 1-16,0 3 0 0,-3 0 0 16,0 4 0-16,-1 3 0 0,-3 5 0 0,4-2-52 0,-4 0-12 15,0-3 0-15,0-1 0 0,3-5 0 0,1-7 0 16,-4 0 0-16,3-6 0 16,1-1-48-16,-1-5-13 0,1-4-3 0,-1-2 0 15,4-7-51-15,0-4-10 0,0-2-3 0,0-6-716 16,1-4-144-16</inkml:trace>
  <inkml:trace contextRef="#ctx0" brushRef="#br0" timeOffset="102960.98">8530 4609 1800 0,'0'0'40'0,"4"-6"8"0,-4-7 1 0,0 4 1 0,0-4-40 0,3 1-10 0,1 2 0 0,-4 1 0 15,3-1 112-15,-3 4 20 0,0 6 4 0,0 0 0 16,0 0-20-16,0 0-5 0,7 6-1 0,-3 4 0 0,3 2-19 16,0 1-4-16,0 6-1 0,0 6 0 0,0 3-30 0,4 0-5 15,-4 7-2-15,0-4 0 0,3 0-18 0,1 1-4 16,-4-1-1-16,0 0 0 0,0 1-16 0,0-4-10 15,0-3 12-15,-3 3-12 0,3-3 8 0,-4 0-8 16,1-3 0-16,-1-3 0 0,1-3 0 0,0 0-9 16,-4-4 1-16,0-6 0 15,0 1-56-15,-4-1-10 0,4-6-2 16,0 0-1-16,0 0-66 0,-7-6-13 0,-4-1-2 0,-3-2-632 16,0 0-126-16</inkml:trace>
  <inkml:trace contextRef="#ctx0" brushRef="#br0" timeOffset="103138.65">8417 4916 1958 0,'0'0'43'0,"0"0"9"0,0 0 1 0,0 0 3 0,0 0-45 0,0 0-11 15,11 0 0-15,-4 0 0 0,4 3 104 0,3-3 20 0,0-3 3 0,0 3 1 16,3 0-52-16,5 0-9 0,-1-3-3 0,4 3 0 16,-1-3-20-16,1 3-4 0,0 0 0 0,-1 0-1 15,-3 0-27-15,1 3-4 0,-1-3-8 0,0 3 11 16,-3-3-199-16,-1 0-39 0,22 0-8 15,-14 3-1-15</inkml:trace>
  <inkml:trace contextRef="#ctx0" brushRef="#br0" timeOffset="103788.58">9754 4678 1497 0,'0'0'32'0,"0"0"8"0,0 0 0 0,0 0 4 0,0 6-36 0,4 0-8 16,-4 4 0-16,3-1 0 0,1 4 65 0,-4-1 11 0,7 7 3 0,-4 0 0 16,1 0 7-16,0-1 2 0,-1 8 0 0,1-1 0 15,3 0 0-15,-4 0 1 0,4 0 0 0,0 0 0 16,0 0 6-16,0 0 1 0,0 0 0 0,-3 0 0 15,3 0-37-15,0-6-7 0,-3 0-2 16,-1-3 0-16,4-4-25 0,-3 1-5 0,3-7 0 0,-4 0-1 16,4-3-11-16,0-3-8 0,-7 0 9 0,4-3-9 15,-1-3 14-15,1-3-3 0,0-4-1 0,-4 4 0 16,0-4 2-16,0 1 0 0,0-4 0 0,0-3 0 16,0-3-12-16,3 0 0 0,-3 0 0 0,0-9 8 15,4 3-8-15,-1 0 0 0,1-1 0 0,3-2 0 0,0 6 0 0,3 0 0 16,1 0 8-16,0 3-8 0,-1 3 0 0,1 3 0 15,-1 4 0-15,1-1-11 0,3 4 11 0,-3 2 0 16,6 1 0-16,-6 3 0 0,3 3 0 0,4 0 0 16,-1 6 0-16,-3 4 0 0,4 2 18 0,0 1-1 15,-4 6 0-15,3 3 0 0,-3 0 9 0,1 6 2 16,-1 3 0-16,-4 0 0 0,1 4-4 0,-4-1-1 16,3 7 0-16,-3 0 0 0,1 3-23 0,-1-7 0 15,-4 1-10-15,4-3 10 0,-3-7 8 0,-1-3 8 16,1-3 1-16,-4-3 1 0,3-4-18 0,-3-2 0 15,0-7-8-15,0-6 8 16,0 0-119-16,0 0-17 0,0-9-4 0,0-1-1225 0</inkml:trace>
  <inkml:trace contextRef="#ctx0" brushRef="#br0" timeOffset="104376.1">10608 4038 1497 0,'-3'-3'32'0,"-8"-3"8"0,4-4 0 0,-4 1 4 0,1 3-36 0,3-4-8 16,0 4 0-16,0 0 0 0,-1-1 142 0,1 4 26 15,0 0 6-15,4-3 1 0,3 6-75 0,0 0-16 16,0 0-2-16,0 0-1 0,0 0-14 0,0 0-3 15,0 0-1-15,0 0 0 0,0 6-50 0,3-3-13 0,4 0 0 0,0 4 0 16,4-1 0-16,0 0 0 16,3 1 0-16,0-1 0 0,4 3 56 0,6-3 7 15,-3 7 1-15,8-7 0 0,2 1-52 0,5 5-12 0,-5 1 0 16,5 2 0-16,-1 4 40 0,-3 3 6 16,-1 0 1-16,1 6 0 0,-4 4-24 0,1 2-5 15,-1 1-1-15,0 2 0 0,0 1 38 0,-3 3 7 0,-4-1 2 16,0 11 0-16,-7-1-52 0,1 3-12 0,-1 3 0 0,-7 1 0 15,0-4 0-15,-7-3 0 0,0 1 0 0,0 5 0 16,-7 4 31-16,3-4 3 0,-3 4 1 0,-3-7 0 16,-1-3-19-16,-3-3-3 0,-4-6-1 0,1 3 0 15,-1-4-3-15,0-5-1 0,4-1 0 0,-7-2 0 16,7-1-8-16,-4-6 0 0,4-3 0 0,0-3 0 16,0 0-11-16,0-7-1 0,3-2 0 0,1-4 0 15,-1-3-106-15,4-3-22 0,0 0-4 0,7 0-803 16,-4-6-161-16</inkml:trace>
  <inkml:trace contextRef="#ctx0" brushRef="#br0" timeOffset="114021.26">11031 564 1519 0,'0'0'43'0,"0"0"9"0,0 0-41 0,0 0-11 15,0 0 0-15,0-3 0 0,0-7 60 0,0-2 9 16,0 6 3-16,0-4 0 0,0 4 4 0,4 0 2 16,-4-1 0-16,0-2 0 0,0 0 6 0,0 2 2 15,0-5 0-15,0 9 0 0,0-4 5 0,0-2 1 16,0 9 0-16,0-6 0 0,0 6-22 0,0 0-4 15,0 0-1-15,-7-3 0 0,3-1-9 0,-6 8-1 16,-1-1-1-16,1 3 0 0,-1 10-35 0,-3-4-7 16,0 4-2-16,-4 6 0 0,0 0 6 0,4 6 2 15,-3 0 0-15,3 4 0 0,3 5-10 0,-3-5-8 0,7 5 9 16,3-5-9-16,1 5-12 0,3-9-9 0,3 1-2 0,1-4 0 16,3 0 47-16,7-3 8 0,0 0 3 0,4-10 0 15,3 1-35-15,0-4 0 0,-3-6 0 0,6 4 0 16,-2-14 0-16,-1 1 0 0,0-3 0 0,4-7 0 15,-1 3 16-15,1-5-4 0,0 2-1 0,-4-3 0 16,0 0 5-16,-3 4 2 0,-4-4 0 0,0 3 0 16,-3 0-18-16,-8-2 0 0,1 5 0 0,-4-3 0 15,-4 1 0-15,-3 2 0 0,0 1 0 0,-4 2 0 16,-3-5 55-16,-3 2 7 0,2-3 2 0,-2 7 0 16,3-7-103-16,-4 1-20 15,0 2-4-15,4 4-1 0,4-7 52 0,-1 7 12 0,1-1 0 0,-1 7 0 16,7-3-61-16,-3-1-10 15,7 7-1-15,0 0-1 0,0 0-191 0,-7 0-39 0</inkml:trace>
  <inkml:trace contextRef="#ctx0" brushRef="#br0" timeOffset="114501.66">11899 445 1947 0,'0'0'43'0,"0"0"9"16,-3-6 1-16,3 6 2 0,-4-4-44 0,4 4-11 0,-3-6 0 0,3 6 0 16,0 0 107-16,0 0 19 0,0 0 4 0,0 0 1 0,0 0-3 0,0 0 0 15,0 0 0-15,-4 10 0 0,4 5-84 0,0-2-16 16,0 2-4-16,0 4-1 0,0-3 24 0,0 9 5 15,0-3 0-15,0 6 1 0,0 0-9 0,0 4-1 16,0-7-1-16,0 6 0 0,0-9-19 0,4 6-4 16,-4-9-1-16,0 3 0 0,3-6-18 0,-3 3 8 15,0-1-8-15,4-5 0 0,-4 0 0 0,3-4-11 16,1 3 0-16,-4-5 0 16,3-1-93-16,1 0-20 0,-1-3-3 0,-3-3-1 15,4 0-102-15,-1-3-21 0,4-3-4 16,-7 6-1-16</inkml:trace>
  <inkml:trace contextRef="#ctx0" brushRef="#br0" timeOffset="114856.23">12227 279 1728 0,'0'0'38'0,"0"0"8"0,0 6 2 0,0 0 0 0,0 0-39 0,4 4-9 0,-4-1 0 0,0-2 0 0,0 5 104 0,3-2 20 15,-3 5 3-15,4-2 1 16,-1 2 10-16,1 4 2 0,-4-3 1 0,3 6 0 15,1 0-39-15,0 3-8 0,-1-3-2 0,1 6 0 0,-1 0-4 0,1 4 0 16,-4-4-1-16,3 6 0 16,1 1-55-16,-1-7-10 0,-3 3-2 0,4-6-1 0,-4 1-11 0,3 2-8 15,1-6 12-15,-1 0-12 0,1-4 0 0,-1-5 0 16,1 0-10-16,-1-4 10 16,1 0-160-16,-1-5-24 0,5-4-4 0,-8 0-2 0</inkml:trace>
  <inkml:trace contextRef="#ctx0" brushRef="#br0" timeOffset="116292.6">12637 467 1653 0,'0'0'47'0,"-8"0"10"0,8 0-45 0,-3-3-12 0,-4 0 0 0,7 3 0 0,0-7 83 0,0 7 14 16,-4-9 3-16,4 3 1 0,0-4-29 0,4 1-7 16,-1 6-1-16,1-4 0 0,3-5 0 0,0 6 0 15,0-1 0-15,0 1 0 0,4 0-51 0,-4 3-13 16,3 3 0-16,1 0 0 0,0-4 40 0,-1 4 6 15,1 4 1-15,-1-4 0 0,1 6-24 0,-1 0-5 16,5 0-1-16,-5 4 0 0,1 2 23 0,3 1 4 16,-4 3 0-16,1 2 1 0,3-5-21 0,-3 3-4 15,-4 6 0-15,0-4-1 0,0 1 36 0,-4 3 7 16,1 0 2-16,-1 3 0 0,-3 0-52 0,0 3-12 16,-3 4 0-16,-1-7 0 0,1 3 31 0,-4-3 3 0,0 3 1 15,-4-2 0-15,1 2-26 0,-1 3-9 0,0-6 0 0,1-3 9 16,-1 0-9-16,1-3 10 0,-1 0-10 15,1-7 10-15,2-2-10 0,-2-1 0 0,3-6 0 0,7-3 0 16,0 0-11-16,0 0 11 16,-7-6-8-16,3-3 8 0,4-1-9 0,0 1 9 0,7-7-10 15,-3 3 10-15,3 1 0 0,0-1-9 0,0-5 9 0,4 5 0 16,-1 4-28 0,1-7-1-16,-1 10 0 0,1-4 0 0,-1 7 29 0,1 0 0 0,3 6 0 15,-3-3 0-15,3 3 0 0,0 4 0 0,0-1 0 0,0 6 0 16,0-2 20-16,0-4 11 0,1 3 1 0,-1 1 1 15,3 2-33-15,-3-5 0 0,1-1 0 0,-1-6 0 16,0 3-88-16,0 0-17 0,3-3-4 16,-2-3-1213-16</inkml:trace>
  <inkml:trace contextRef="#ctx0" brushRef="#br0" timeOffset="118106.56">13540 417 1074 0,'0'0'30'0,"0"0"8"0,-4 0-30 0,4 0-8 0,-7 0 0 0,7 0 0 16,-7 0 148-16,0 0 28 0,3 0 5 0,-3 3 2 15,7-3-33-15,-7 0-6 0,7 0-2 0,-7 0 0 16,4 3-15-16,-4 0-3 0,3 0-1 0,4-3 0 16,-3 3-47-16,3-3-10 0,0 0-2 0,0 0 0 15,0 3-51-15,0 1-13 0,7 2 0 0,-4-3 0 16,4-3 0-16,4 6 0 0,-1-3 0 0,5-3 0 15,2 4 0-15,1-4 0 0,-4 0 0 0,4 0 0 16,-1 0 0-16,-3 3 0 0,4-3 0 0,-4 3 0 16,4-3 0-16,-4 0 0 0,0 0 0 0,0 3 0 15,0 3 54-15,-3-3 8 0,-1 4 2 0,-3-1 0 0,4 3-52 0,-8-2-12 16,1-1 0-16,0 3 0 0,-4 1 0 0,-4 2 0 16,0 4 0-16,1-7 0 0,-4 7 0 0,0 3 0 15,-4-7 0-15,1 4 0 0,-1 3 54 0,0-10 8 16,-3 7 2-16,4-4 0 0,-1 1-52 0,1-4-12 15,-1-2 0-15,4-1 0 16,0 0-48-16,-4-3-13 0,8 0-3 0,3-3 0 16,0 0 52-16,0 0 12 0,0 0 0 0,0 0 0 0,0 0 0 0,0 0 0 15,3-6 0-15,4 3 0 0,0 0 9 0,1 0 5 16,2 0 1-16,-3 3 0 0,4 0-24 0,3 3-5 16,-4-3-1-16,5 3 0 0,-1 3 15 0,0 0 0 15,0 7 0-15,0-7 0 0,0 4 22 0,-3 2 7 16,-1-2 2-16,1 5 0 0,-4-2-6 0,0 3-1 15,-4 5 0-15,1-5 0 0,0 6-12 0,-4-3-2 16,-8 0-1-16,5 3 0 0,-4-4-9 0,0-2 0 16,-4 3 0-16,1 0 0 0,-4-4 0 0,-1 1 0 0,1-3 0 0,-3-4 0 15,3 0 0-15,-4 1 0 0,0-4 0 0,4-6 0 16,-3 0-49 0,-1 0-12-16,-3 0-3 0,3 0 0 0,0 0-153 0,4-6-31 0,-3-7-7 15,-1 4-1-15</inkml:trace>
  <inkml:trace contextRef="#ctx0" brushRef="#br0" timeOffset="119507.75">14601 417 1602 0,'0'0'35'0,"0"0"7"0,0 0 2 0,0-4 1 0,0-5-36 0,-3 0-9 0,3 2 0 0,0 1 0 0,0 0 81 0,-4 0 15 16,4 6 2-16,0-4 1 16,0 4 23-16,-3-3 5 0,3 3 1 0,0 0 0 15,0 0-52-15,-7-6-9 0,0 6-3 0,3-6 0 16,-3 12 0-16,0-3 0 0,-3 0 0 0,3 0 0 0,-1 1-51 15,1-1-13-15,-3 6 0 0,-1-3 0 0,1 1 0 0,-1 2 11 16,-3-6-11-16,3 3 10 0,1-2 3 0,3-4 1 16,0 3 0-16,0-3 0 0,7 0-2 0,-7 0-1 15,7 0 0-15,0 0 0 0,0 0-11 0,0 0 0 16,-7-3 0-16,7 3 8 0,0 0-8 0,0 0 0 16,0 0 0-16,0 0 0 0,0 0 0 0,0 0 10 15,0 0-10-15,0 0 10 0,0 0 7 0,0 0 2 16,0 0 0-16,0 0 0 0,0 6-4 0,0 0-1 15,0 4 0-15,3 5 0 0,-3-5-6 0,4 2-8 16,-1 1 11-16,1 2-11 0,-1-2 8 0,1 3-8 16,-1 2 0-16,1-2 0 0,-1 3 0 0,1 0 0 0,-1-4 8 0,1 4-8 15,-1 0 0-15,1-3 0 16,-1-4 8-16,1 4-8 0,-1-7 0 0,1 1 0 16,-4-1 0-16,4-3 0 0,-4 1 0 0,0-1 0 0,0-6 0 15,0 0 0-15,3 3 0 0,-3-3 0 0,0 0 0 0,0 0 0 16,0 0 0-16,0 0 0 0,0 0 0 15,7-3 0-15,-3-3 0 0,-1 6 0 0,4-3 0 0,-3-1 0 16,3 1 0-16,0 0 0 0,0 0 0 0,0-3 0 16,0 3 0-16,0-4-22 0,4 7 3 0,-4-3 1 15,3 0 66-15,1 3 12 0,3 0 4 0,-3 0 0 16,3 3-52-16,0 0-12 0,0 1 0 0,4 5 0 16,-1-3 0-16,1 4 0 0,-4 5 0 0,4-8 0 0,-4 5 0 0,0-3 0 15,0 7 0-15,-3-6 0 0,-4-1 54 0,0 4 8 16,-4 2 2-16,1-5 0 0,-8 2-52 0,-3 4-12 15,0-1 0-15,-4-5 0 0,-3 2 0 0,-3 1 0 16,-1 3 0-16,-3-7 0 0,0 4 0 16,0-1 0-16,-1 4 0 0,-2-7 0 0,3 4 0 0,-1-4 0 15,5 4 0-15,-4-7 0 16,6 0-45-16,-2 1-12 0,-1-1-3 0,4-3 0 16,3-3-12-16,4 0-4 0,0 0 0 0,7 0 0 15,-3-6-66-15,3-1-14 0,7 1-2 0,-4 0-659 16,8-4-132-16</inkml:trace>
  <inkml:trace contextRef="#ctx0" brushRef="#br0" timeOffset="120389.08">15677 272 1690 0,'0'0'48'0,"0"0"11"0,4-3-47 0,0-3-12 16,-1 3 0-16,-3 3 0 0,0 0 129 0,0 0 24 0,0 0 5 0,0 0 1 16,-3 6-19-16,-1 0-4 0,0 4-1 0,-6 2 0 15,3 4-60-15,-4-7-12 0,1 7-3 0,-4-3 0 16,3 2-11-16,-3-5-2 0,0 2-1 0,3 1 0 15,-3 2-28-15,3-5-6 0,1 2 0 0,-1-2-1 16,1 2-11-16,3-2 0 0,0-7 0 0,0 6 0 16,-1 1 53-16,5-4 9 0,-4 7 2 0,3-7 0 15,1-3-64-15,3 3 0 0,-4 4-14 0,4-4 2 16,0-3 12-16,0 6 0 0,4-2 0 0,-1-1 0 16,4-6 0-16,4 3 0 0,0 0 8 0,-1 0-8 0,4 1 10 0,7-4-2 15,-3 0-8-15,7 0 12 0,-4 0 42 0,4 3 8 16,-1-3 2-16,1 3 0 0,0 3-52 0,-1 0-12 15,-2 4 0-15,-1-4 0 0,-4 7 21 0,-2 2 2 16,-5 4 0-16,1-3 0 0,-1 9-37 0,1-9-7 16,-8 5-2-16,4 1 0 0,-7-6 23 0,0 0 0 15,4 3 0-15,-8-7 0 0,1-2 0 0,-1 5 0 16,1-5 0-16,-8-4 0 0,4 3 0 0,0-6 0 16,-7 1 0-16,3-1 0 0,-3-3 0 0,0-3 0 15,0 3 0-15,0-7 0 0,0 4 0 0,0-3 0 16,0 0 0-16,3 2 0 0,1-8 0 0,2-1 0 15,1 1 0-15,0-1 0 0,0-6 0 0,4 1 0 16,-1-4 0-16,4 0 0 0,4 0 0 0,-1-6 0 16,1 6 0-16,3-10 0 0,3 10 0 0,5-6 0 15,-5 3 0-15,4-3 0 0,4 3 0 0,0 3 0 0,-1-6 0 16,1 6 0-16,-4 3 0 0,4 0 0 0,-8 6 0 0,4-5 0 16,-3 5 0-16,-1-3 0 0,1 10 0 0,0-10 0 31,-1 7-107-31,1 0-17 0,-4-1-3 0,0 4-1332 15</inkml:trace>
  <inkml:trace contextRef="#ctx0" brushRef="#br0" timeOffset="121122.58">16397 849 1958 0,'0'0'43'0,"0"0"9"0,0 0 1 0,0 0 3 0,0 0-45 0,0 0-11 16,0 0 0-16,0 0 0 0,0 0 104 0,0 0 20 16,0 0 3-16,0 0 1 0,0 0 0 0,0 0 0 15,0 0 0-15,0 0 0 0,0 0-52 0,0 0-9 16,4 3-3-16,-4-3 0 0,0 0-23 0,0 0-5 0,0 0 0 0,0 0-1 31,3 4-107-31,4-8-22 0,-3 1-4 0,3 3-1242 0</inkml:trace>
  <inkml:trace contextRef="#ctx0" brushRef="#br0" timeOffset="121276.67">16757 815 2649 0,'-4'6'58'0,"1"0"12"0,-1 1 2 0,1 5 4 0,3-6-61 0,-4 1-15 0,4-1 0 0,0 0 0 15,0-3 49-15,0-3 7 0,0 0 2 0,0 0 0 16,4 0-42-16,-1-6-8 0,4 0-8 0,0 0 12 15,1-4-164-15,-1-2-32 0,3-1-6 0,1 1-548 16,-1-1-110-16</inkml:trace>
  <inkml:trace contextRef="#ctx0" brushRef="#br0" timeOffset="121427.27">17018 711 2052 0,'0'7'45'0,"4"-1"10"0,-1 0 1 0,1 4 1 0,-4 2-45 0,3-6-12 15,1 1 0-15,-1 2 0 0,4-3 56 0,-3-3 8 16,-1 4 3-16,4-7 0 0,-3 6-50 0,3-6-9 15,0-6-8-15,0 6 9 16,0-3-34-16,0-1-7 0,0 1-2 0,0 0 0 16,0-3-69-16,0 3-13 0,0 0-4 0,0-4-456 15,-3 7-92-15</inkml:trace>
  <inkml:trace contextRef="#ctx0" brushRef="#br0" timeOffset="126761.72">10573 1163 1074 0,'0'0'30'0,"0"0"8"0,0 0-30 0,0 0-8 15,0 0 0-15,0 0 0 0,0 0 52 0,0 0 10 16,0 0 2-16,0 0 0 0,0 0 16 0,0 0 4 15,0 0 1-15,0 0 0 0,0-6 9 0,0-1 2 0,0 4 0 0,-4-3 0 16,4 6-17-16,0-9-3 0,0 2-1 0,0 1 0 16,0 0-10-16,0-1-1 15,-3 1-1-15,3 3 0 0,0-3-50 0,-4-4-13 0,4 1 0 0,0 0 0 16,-3-1 42-16,3 1 3 0,0-4 1 0,0 1 0 16,0-1-19-16,0 4-4 0,0-10-1 15,0 3 0-15,0 1-10 0,3-7-1 0,-3 3-1 16,0 9 0-16,0-8 5 0,0-1 1 0,0 0 0 0,0 0 0 15,0 3-8-15,0-6 0 0,4 1-8 0,-4-1 12 16,0 3-3-16,0 0-1 0,0-3 0 0,0 3 0 16,0 0 2-16,-4 1 0 0,4 5 0 0,0-6 0 15,-3 4-2-15,3 2 0 0,-4-6 0 0,4 7 0 16,-3-1 0-16,3 4 0 0,0-7 0 0,0 3 0 0,-4 1-8 16,4 6-9-16,0-4 9 0,0-2-13 0,0 2 22 0,0 1 5 15,4 3 1-15,-4-1 0 0,0-5-24 0,3 2-5 16,-3 4-1-16,4-3 0 0,-8 2 15 0,8 1 0 15,-4-6 0-15,3 2 0 0,-3 4 0 0,0-3 0 16,4 5 0-16,-4-2 0 0,3 0 0 16,-3 0 15-16,0 6-3 0,0 0-1 0,0 0 0 0,0 0 0 15,0-7 0-15,0 7 0 0,0 0 5 0,0 0 0 16,0 0 1-16,0 0 0 0,7 0-9 0,-3 0-8 16,3 0 12-16,-4-3-12 0,4 3 8 0,1 0-8 15,-5-3 0-15,8 3 0 0,-1-6 0 0,1 3 0 16,-4 0 0-16,3-4 0 0,5 4 16 0,-1 0-4 15,-7-3-1-15,7-4 0 0,0 4-11 0,-3 0 12 16,3 3-12-16,-4-1 12 0,8 1 8 0,-4 3 3 16,-3 0 0-16,3 0 0 0,0 3-14 0,-4 1-9 0,4-1 12 15,-3 3-12 1,3-3-16-16,0 3-11 0,0 1-1 0,0-7-1 0,-3 3 51 0,3-3 10 0,-3-3 3 0,3-4 0 16,4 4-25-16,-4-3-10 0,0 0 8 0,3-1-8 15,1 1 0-15,3 3 0 0,-7-3 0 0,7-4 0 16,-3 4 0-16,3 3 0 0,0 0 0 0,1 0 0 15,-1 3 0-15,0 0 0 0,0 0 0 0,-3 3 0 16,3-3 0-16,-3 3 0 0,3 0 0 0,-7 0 0 16,3 0 0-16,-2-3 0 0,-1 7 0 0,3-4 0 15,-3 0 25-15,-3-3 0 0,3 0 0 0,-3 3 0 16,6-3-40-16,-3 0-8 0,1 0-1 0,-1 0-1 16,3 0 40-16,-3-3 8 0,1 3 1 0,2 0 1 15,-3 0-37-15,4 0-7 0,0 0-1 0,-1 0-1 0,1 0 21 16,-1 3 0-16,1 0 10 0,-4-3-10 0,4 0 9 15,0 3-9-15,-1-3 0 0,-3 3 9 0,0 1-9 16,-3-4 0-16,3 3 0 0,-3-3 0 0,-1 3 14 0,1-3-2 16,-1-3-1-16,1 3 0 0,0 0-11 0,-4-3 0 15,0 3 0-15,0-4 0 0,3 1 0 0,-3 0 0 16,-3 3 0-16,3 0 0 0,0 0 0 0,0 0 0 16,-3-3 11-16,3 3-11 0,3 0 8 0,-3 0-8 15,-3 0 0-15,3 0 0 0,3 0 0 0,-2 3 8 16,-8-3-8-16,7 0 0 0,0 0 0 0,0 0 0 15,-7 0 0-15,3 0 0 0,4 3 0 0,-3-3 8 16,-4 0-8-16,0 0 0 0,7 3 0 0,-4 1 0 0,-3-4 8 16,0 0-8-1,4 0 0-15,-4 0 0 0,0 0 8 0,0 0-8 0,7 3 0 0,-7 0 0 0,0-3 0 0,0 0 0 16,7 3 0-16,-3 0 0 16,-4 0 0-16,3 0 0 0,1 4 0 0,-1-4 0 0,-3-3 0 15,0 3 0-15,4 0 0 0,-4 0-16 0,0 0 1 0,0 4 1 16,3-4 14-16,1 3 0 0,-8-3 0 0,4 0 0 15,0 0 15-15,-3 1 5 0,3 5 2 0,0-6 0 16,0 0-14-16,0 0-8 0,-4 1 10 0,4 2-10 16,4-3 36-16,-4 0 0 0,0 3 1 0,0-2 0 15,3-1-56-15,1 6-11 0,-4-6-2 0,0 0-1 16,3 4 33-16,1-7-8 0,-4 6 8 0,0 0 0 16,3-3 24-16,-3 4 8 0,0-1 1 0,0 0 1 15,4 0-53-15,-1 1-10 0,-6-4-3 0,3 6 0 0,0 1 52 0,0-1 9 16,0 0 3-16,0 1 0 15,0-4-51-15,0 3-9 0,-4-2-3 0,4 5 0 0,0-2 31 0,0-1 0 16,0 1 0-16,-3 2 0 0,6 4 0 0,-6-7 0 16,-1 7 0-16,4 3 0 0,0-7 0 0,0 7 0 15,-3 0 0-15,-1-4 0 0,4 4 19 0,0 6 9 16,-3-9 3-16,3 6 0 16,0-6-76-16,0 2-15 0,0 4-4 0,0-6 0 0,0 0 78 0,0 3 15 15,0-4 3-15,0 1 1 0,3 3-1 0,-3-4-1 16,0 1 0-16,0 0 0 15,4-1-51-15,-1 1-9 0,-3 3-3 0,0-3 0 16,4-1 32-16,-4 4 0 0,0-3-8 0,0 6 8 0,3-10 0 16,1 4 0-16,-8 0 0 0,4-1 0 0,4-2 0 0,-4-1 0 15,0-2 0-15,3 2 0 0,-3-5 0 0,0-1 0 0,0 0 0 16,0-3 0-16,0 0 0 0,-3 4 0 0,-1-4 0 16,4 3 0-16,0-3 0 0,-3 0 0 0,-1 1 0 0,1-4 0 15,3 3 0-15,-4 0 0 0,1-3 0 0,-4 3 0 16,7 3 0-16,0-6 0 0,-7 0 0 0,3 3 0 15,4-3 0-15,-7 3 0 0,0 1 0 0,3-4 0 16,4 0 8-16,-7 3-8 0,-3-3 9 0,-1 0-9 16,4 3 9-16,0-3-9 0,-4 0 8 15,1 0-8-15,-1 0 23 0,1 0-1 0,-4 0 0 0,3 0 0 16,-3 3-22-16,3-3 0 0,-3 6 0 0,4-6 0 16,-4 3 0-16,-1-3-13 0,1 4 1 0,-3-1 1 15,3-3 11-15,-1 0 16 0,-2 0-4 0,-1 0-1 0,1 0-11 16,-1 0 0-16,-3 0 0 0,0 0 0 15,3 0 0-15,0 0 0 0,-3-3 0 0,0 3-11 0,3-4 11 16,1 4 0-16,-5-3 8 0,5-3-8 0,-4 6 0 0,3-3 0 16,0 0 0-16,1 3 8 0,-1 0-8 0,-3 3 0 15,3-3 0-15,-3 0 0 0,0 3 0 0,0-3 0 16,-4 6 0-16,4-6 0 0,0-6 0 0,0 6 0 16,-1 0 0-16,1 0 0 0,4 0 0 0,-1 0 0 15,-3-3 0-15,3 3 0 0,4 0 0 0,-4-3 0 16,4 0 0-16,0 3 0 0,0-4 0 0,0 1 0 15,0 3 0-15,3-3 0 0,1 0 0 0,-1 0 0 16,1 0 0-16,-1 3 0 0,0-3 0 0,1 3 0 0,-1 0 0 16,1-3 0-16,-1 3 0 0,0 0 0 15,-3 3 0-15,4-3 0 0,-1 0 0 0,1 3 0 16,-4-3 0-16,3 0 0 0,0 3 0 0,-3-3 0 16,0 0 0-16,0 0 0 0,3 0 0 0,1 3 0 0,-4-3 0 0,3 0 0 15,4 3 0-15,-3-3 0 0,-1 0 0 16,0 0 0-16,4 0 0 0,-3 0 0 0,3 0 0 0,0 0 0 15,3-3 0-15,-3 3 8 0,0-3-8 0,3 3 8 16,4 0-8-16,0 0 0 0,-7-3 0 0,7 3 0 16,0 0 0-16,0 0-10 0,-3 0 10 0,-1-3 0 15,1 0 0-15,3 3 0 0,0 0 0 0,0 0 0 16,-4-4 0-16,4 4 0 0,0 0 0 0,-7-3 0 16,4 0 0-16,3 3 0 0,-7-6 0 0,7 6 0 15,0 0 0-15,0 0 0 0,-4 0 0 0,4 0 0 0,-7-3 0 0,7 3 0 16,-3-7 0-16,-1 4 0 0,4 3 0 0,-7-6 0 31,3 0 0-15,1 0 0-16,3 6 0 0,-4-4 0 0,1-2 0 0,-1-3 0 0,1 2 0 15,-1 1 0-15,4 0 0 0,-3 0 0 0,-1-1 0 0,1 1 0 0,-1-3 0 0,1-1 0 0,-1 4 0 16,4-7 0-16,-3 7 0 0,-1-10 0 0,0 7-14 0,1-7 4 16,3 7 1-16,-4-10 0 0,4 0 9 0,0 4 12 15,0-4-2-15,0 0-1 0,0 3-9 0,0-6 0 16,4 7 0-16,-4-10 0 0,0 3 0 0,0 3-14 15,3-3 3-15,-3 6 1 0,4-9 10 0,-4 10 14 16,0 2-3-16,-4-9-1 0,4 6-10 0,0-2 0 16,-3 2 0-16,3 0 0 0,0-3 0 0,0 4 0 15,-4-1 0-15,4-3 0 0,-3 7 0 0,3-1 0 0,0 7 0 16,0-10 0-16,0 7 0 0,3-1 0 0,-3-2 0 0,4 2 0 16,-4 1 0-16,3 0 0 0,1-1 0 0,0 1 0 15,-4 3 0-15,3-7 0 0,1 7 0 0,-1-1 0 16,1 1 0-16,-1 0 0 0,1 0 0 0,-1 2 0 15,1-2 0-15,-1 3 0 0,1-6 0 0,-4 9 0 16,0 0 0-16,0-7 0 0,3 4 0 0,4-3 0 16,-7 6 0-16,4-6 0 0,3 3 0 0,0 3 0 15,0-4 0-15,-3 1 0 0,3 0 0 0,0 0 0 16,3 3 0-16,-3-6 0 0,4 6 0 0,0 0 0 16,-1-3 0-16,4 3-17 0,0-3 4 0,-3 3 1 15,3-4 12-15,0 1 0 0,4 0 0 0,-4 0 0 16,7-3 0-16,-3-1 0 0,-1 4-8 0,1-3 8 15,-4-3 0-15,4 2 0 0,-4 4 0 0,0-3 0 16,0 3 8-16,0-3 5 0,0 2 1 0,0 1 0 0,1 3-14 0,-5-3 0 16,4 3 0-16,0-3 0 0,0 3 0 0,1-3 0 15,-1 3 0-15,3 0 0 0,1 0 0 0,-4-3 0 16,4 3 0-16,-1-7 0 0,4 4-8 16,-3 0-5-16,0-3-1 0,3 3 0 15,0-4 22-15,0 1 5 0,0 3 1 0,-3 0 0 0,0 0-14 16,-1 0 0-16,-3-4 0 0,4 7 0 0,-4-3 0 0,0 3 0 15,0 0 0-15,1 0 0 0,-1 0 0 0,0 0 0 16,0 3 0-16,0 4 0 0,-3-7 0 0,3 3 0 16,0 0 0-16,0-3 0 0,0 3-8 0,-3-3-5 15,3 3-1-15,-4-3 0 0,4-3 14 0,-3 3 0 16,0-3 0-16,3 0 0 0,0 0 0 0,-4-4 0 16,4 4 0-16,-3 0 0 0,0 0 0 0,-1 3 0 0,1-3 0 0,-1 0 0 15,1 3 0-15,-4 0 0 16,0 0 0-16,4 0 0 0,-4 0 0 0,0 0 0 15,0 0 0-15,0 0 0 0,0 0-10 0,-4 0 10 0,5-3-10 0,-1 3 10 16,-4 0-9-16,4 0 9 0,0-4-8 0,-7 4 8 16,4-3 0-16,-1 0-8 0,4 3 8 0,-3-3 0 15,-1 3 0-15,-3 0-10 0,4-3 10 0,-4 3 0 16,7 0-8-16,-3 0 8 0,-1-3 0 0,-3 3 0 16,0 0 18-16,7 0 10 0,-3 0 3 0,-4 0 0 15,3 3-56-15,-3-3-11 0,4 0-3 16,-4 0 0-16,0 0 23 0,7 0 5 0,-4 0 1 0,4 0 0 15,-7 0 2-15,0 0 0 0,7-3 0 0,-7 3 0 16,4 0 8-16,3 0-13 0,-7 0 5 0,3 3 8 16,5-3-9-16,-5 3 9 0,4-3 0 0,-3 3 0 15,3 0 0-15,0 0 0 0,0 1 0 0,0-1 0 16,0-3 0-16,0 3 0 0,0 0 0 0,0 0 0 0,0-3-12 16,-3 3-3-16,3 0 0 0,-4-3 0 0,1 7 24 0,-1-4 5 15,-3-3 1-15,4 6 0 16,-1-3-43-16,-3-3-8 0,4 6-1 0,-4-2-1 15,0 2-195-15,0-3-39 0</inkml:trace>
  <inkml:trace contextRef="#ctx0" brushRef="#br0" timeOffset="131173.62">3507 6644 1958 0,'0'0'43'0,"0"0"9"0,0 0 1 0,0 3 3 0,0-3-45 0,-4 6-11 16,4-6 0-16,0 6 0 0,0 1 53 0,0-1 9 0,4 0 2 0,-4 1 0 15,0 2 51-15,7 0 10 0,-7 4 3 0,0-1 0 16,3 1-52-16,4 6-9 0,-7 0-3 0,0-1 0 16,4 1 0-16,-1 3 0 0,-3 3 0 0,4 0 0 15,-4 0-20-15,3-3-4 0,-3 0 0 0,4 0-1 16,-4-3-23-16,0-3-5 0,0-4-1 0,0 1 0 15,0-4-54 1,0-2-12-16,0-7-1 0,0 0-1 0,0 0-186 0,0 0-36 16,-14 6-8-16,14-6-2 0</inkml:trace>
  <inkml:trace contextRef="#ctx0" brushRef="#br0" timeOffset="131396.89">3461 6487 2419 0,'0'0'53'0,"-4"-3"11"0,1-3 3 0,3-4 1 0,-7 1-55 0,7-1-13 15,0 1 0-15,0 0 0 0,0 2 54 0,0 1 8 16,0 0 2-16,0 6 0 0,0 0-52 0,0 0-12 16,0 0 0-16,0 0 0 0,0 0 0 0,0 0 0 15,7-3 0-15,-7 3 0 16,0 3-21-16,3 0-7 0,1 0-2 0,3 3 0 15,-7 1-106-15,3 2-20 0,4 0-5 0,-7-2-1 0</inkml:trace>
  <inkml:trace contextRef="#ctx0" brushRef="#br0" timeOffset="131888.42">3884 7064 2213 0,'4'12'63'0,"-4"-5"13"0,3 2-60 0,-3 1-16 0,7-4 0 0,-7-3 0 16,0 3 125-16,0-6 23 0,0 0 4 0,0 0 0 15,11 0-27-15,-11 0-5 0,0-3-2 0,3-3 0 16,-3 0-58-16,0-4-12 0,7 1-3 0,-7-1 0 16,-7-2-21-16,7-4-4 0,-3 0 0 0,3 1-1 15,-7-7 36-15,3 0 7 0,-3-6 2 0,4 3 0 16,-8-1-75-16,8-2-14 0,-8-3-3 0,-3-4-1 15,3 4 29-15,1-3 0 0,-8-1 0 0,4 1 0 0,3-1 0 16,-3 1 0-16,4 2 0 0,-1-5 0 16,0 2 0-16,1 1 0 0,3-1 0 0,0 1 0 0,3 2 0 0,4 4-9 15,-7 0 9-15,4 0 0 0,3 6 20 0,-7 0 8 16,3 3 3-16,4 0 0 16,-3 3-76-16,3 1-15 0,0 2-4 0,3 1 0 0,-3-1 52 0,4 1 12 15,3 2 0-15,-4 1 0 0,4 3 12 0,4-4 6 16,-1 4 1-16,5 0 0 0,2-1-19 0,1 1 0 15,3 0 0-15,4-4 0 0,-8 4 0 0,4 3 0 16,1 0-8-16,-1 0 8 0,3 0 0 0,-2 3 8 16,-5 3 0-16,4 3-8 0,1 0 11 0,-1 4-11 15,-4 2 10-15,1 1-10 16,0 2-16-16,-1-2-8 0,-6-1-3 0,3 4 0 0,-3-3 27 0,-1-1 0 0,-3 1 0 16,0-1 0-1,-3-2-38-15,3-1-2 0,-7 1-1 0,0 2 0 16,-7 4-139-16,3-7-28 0,-3 1-6 0,-3-4-1 15</inkml:trace>
  <inkml:trace contextRef="#ctx0" brushRef="#br0" timeOffset="132123.54">3782 6822 2649 0,'0'0'58'0,"0"0"12"0,3 4 2 0,4-4 4 16,4 3-61-16,3-3-15 0,0 0 0 0,0 0 0 0,7 0 62 16,-3-3 10-16,7-1 1 0,-11 1 1 0,7 0-14 0,-3 0-4 15,-1 3 0-15,1-3 0 0,0 3-46 0,3 0-10 16,-7 0 0-16,0 3 0 0,0 0 28 0,4 0 9 16,-8 0 2-16,1 1 0 15,3-4-165-15,0 3-33 0,0 0-6 0,4 0-2 0</inkml:trace>
  <inkml:trace contextRef="#ctx0" brushRef="#br0" timeOffset="132889.81">4904 7202 1958 0,'0'0'43'0,"0"0"9"0,0 0 1 0,0 0 3 0,0 0-45 0,0 0-11 0,0 0 0 0,0 0 0 15,0 0 156-15,-4-6 28 0,4 6 7 0,-7-7 1 16,0 1-103-16,-4-3-20 0,4 2-4 0,-3-2-1 16,3 3-51-16,-4-4-13 0,1 1 0 0,-5 3 0 15,5-4 54-15,-1-2 8 0,-6 2 2 0,3-2 0 16,-1-4-52-16,-2 4-12 15,3-7 0-15,0 3 0 0,-1-3 40 0,5-3 6 0,-8 0 1 0,11-6 0 16,-3 6-24-16,10-3-5 0,-7 0-1 0,3-3 0 0,8 0-17 16,3-1 0-16,-4-2 0 0,8 3 0 0,3-4 0 0,3 1 0 15,-2 3 0-15,-1-4 0 0,3 4 0 0,-3-6 0 16,8 2 0-16,-8 4 0 0,0 3 0 0,3 0 0 16,1 0 0-16,0 3 0 0,-1 3 0 0,1 3 0 15,0 1 0-15,3 2 0 16,0 1-48-16,-7 5-12 0,4 1-4 0,-1 0-887 15,5 3-177-15</inkml:trace>
  <inkml:trace contextRef="#ctx0" brushRef="#br0" timeOffset="133512.85">5401 6543 1958 0,'0'0'43'0,"-3"7"9"0,-1-4 1 0,0 3 3 0,4 0-45 0,-3-2-11 0,3 2 0 0,0 0 0 16,0-3 88-16,0 3 16 0,0 4 4 0,0-4 0 15,3 7-20-15,1 2-3 0,3 4-1 0,-3 0 0 0,3 3-67 0,3 0-17 16,-6 3 0 0,-1 0 0-16,4-3 55 0,0 6 7 0,0-3 2 0,0 4 0 0,-3-4 0 0,0 0 0 15,-1-6 0-15,1 2 0 0,-1-5-52 16,1-3-12-16,-1-1 0 0,1-2 0 15,-4-4 54-15,0-6 8 0,0 0 2 0,0 0 0 0,0 0-64 0,0 0 0 16,7-10-9-16,-7-2 0 0,3-1 9 0,-3-2 11 16,0-4-3-16,0 0 0 0,0 3-8 0,-3-2 0 15,3 2 0-15,0-3 0 16,0 3 0-16,0 1 0 0,0-1 0 0,0-3 0 0,3 0 0 0,4-2 0 16,0 5 0-16,0-3 0 0,4 0 0 0,-7 0 0 0,6 1 0 15,4-1 0-15,-3 0 19 0,3 3-2 0,0 1 0 16,4-1 0-16,-4 3-27 0,3 1-6 0,-2 2 0 0,2 4-1 15,1 3 65-15,-1 3 12 16,1 3 4-16,0 7 0 0,-1-1-52 0,1 7-12 0,0 2 0 0,-1 4 0 16,1 0 0-16,0 7 0 0,-4-1 0 15,0 0 0-15,0 3 0 0,-3-2 0 0,-1 2 0 0,-3-3 0 16,0 7 27-16,0-7 2 0,-3 3 1 0,-1-3 0 16,1-6-22-16,-1 3-8 0,-3-6 0 0,0 0 8 15,0-6-8-15,0-1-15 0,0-2 5 0,0-4 1 16,-3-6-91-16,3 0-17 0,0-3-4 0,0 0-888 15,0-7-178-15</inkml:trace>
  <inkml:trace contextRef="#ctx0" brushRef="#br0" timeOffset="135706.71">7923 6512 1602 0,'0'0'35'0,"0"0"7"0,0 0 2 0,0 0 1 0,0-6-36 0,0-4-9 0,0 4 0 0,0 6 0 16,-3-6 81-16,3 6 15 0,0 0 2 0,-4-10 1 15,4 10 23-15,-3-6 5 0,3 6 1 0,0 0 0 16,-7 0 0-16,3-3 0 0,-3 6 0 0,0-3 0 15,0 3-52-15,0 4-9 0,0 2-3 0,0 0 0 16,0 4 0-16,0-1 0 0,-4 1 0 0,1 0 0 16,3 5-51-16,-4-2-13 0,0 3 0 0,1 3 0 15,-1-3 54-15,4 3 8 0,-3 3 2 0,3 0 0 0,-1 0-52 16,1 0-12-16,4-3 0 0,-1 3 0 0,4-9 0 16,4 2 0-16,-1 1 0 0,4 0 0 15,1-3 0-15,2-1 0 0,4 1 0 0,-3-6 0 0,3 2 0 0,0-3 0 16,4-2 0-16,-4-1 0 0,3 0 0 15,1-6 0-15,0 3 0 0,3-6 0 0,0 0 0 0,0-3 0 16,0 0 0-16,4-7 0 0,0 1 0 0,-4-1 0 16,-3-3 0-16,3 1 0 0,-4 2 0 0,1-3 0 15,-4 1 0-15,4-1 0 0,-8-3 0 0,1 0 0 16,0 4 0-16,-8-1 0 0,4 0 0 0,-7 4 0 16,4-4 0-16,-8 4 0 0,1-1 0 0,-1 1 0 15,-3 2 0-15,-4-2 0 0,1-1 0 0,-4 0 0 16,0 1 0-16,-1-1 0 0,5-2 0 0,-4 2 0 15,-4 4 0-15,4-4 0 0,0-2 0 0,-4 5 0 16,4-2 0-16,0 2 0 0,0 1 0 0,3 3 0 0,-3 2 0 16,4 1 0-1,-1 0-25-15,1 3-8 0,2 0-2 0,1 0 0 16,7 0-105-16,0 0-20 0,-7 0-5 0,7 0-1200 0</inkml:trace>
  <inkml:trace contextRef="#ctx0" brushRef="#br0" timeOffset="139922.4">9208 6296 1789 0,'0'0'39'0,"0"0"8"0,-4-7 1 0,0 4 4 0,1-3-42 0,3 6-10 16,0 0 0-16,0-6 0 15,0 6 93-15,0 0 17 0,0 0 3 0,0 0 1 0,0 0-42 0,0 0-9 16,0 0-2-16,0 0 0 0,0 0 3 0,0 0 0 15,-4 9 0-15,4-3 0 0,0 4-10 0,4-1-2 16,-4 4 0-16,0-1 0 0,3 1-16 0,-3 6-4 16,4-4-1-16,-4 4 0 0,4 6-4 0,-1-3-1 15,1 3 0-15,-1 0 0 0,-3 4-4 0,0-1-1 16,4 6 0-16,-4 1 0 0,3 2-21 0,1-2 0 0,-4 6 0 0,3-4 0 16,1 1 30-16,-4-4 8 15,3-2 2-15,1-1 0 0,-1-9-13 16,1 0-3-16,-1-6 0 0,-3-4 0 15,0-2-41-15,4-4-9 0,-1-3-2 0,-3-3 0 16,0 0-96-16,4-9-20 0,-1-1-4 0,1-2-1 16,0-7-98-16,-4 3-19 0,3 1-4 0</inkml:trace>
  <inkml:trace contextRef="#ctx0" brushRef="#br0" timeOffset="140340.41">9387 6227 1497 0,'0'0'32'0,"0"0"8"0,0 0 0 0,0-7 4 0,0-2-36 0,0 3-8 15,0 6 0-15,0 0 0 0,0 0 104 0,0 0 20 16,0 0 3-16,0 0 1 0,0 0 0 0,0 0 0 15,0 0 0-15,0 0 0 0,0 0-13 0,0 0-3 16,0 0 0-16,0 6 0 0,0 3-38 0,0-2-8 16,0 2-2-16,4-3 0 0,-4 4-12 0,0 2-4 15,3 1 0-15,-3-1 0 0,4 4-8 0,0 3-3 16,-1 3 0-16,1 0 0 0,-1 6 18 0,1 0 3 16,-1 0 1-16,4 4 0 0,-3-1-47 0,-1-3-12 15,1 4 0-15,-1-1 0 0,4 0 0 0,-3 1 10 0,-4 2-10 16,3 1 10-16,1-1-2 0,0 1 0 15,-1-7 0-15,-3 3 0 0,4-2-8 0,-4-7 0 0,3 0 9 16,-3-4-9-16,4-2-8 0,-4-7-7 0,0 1-1 16,0-1 0-16,0-3 16 0,0-6 13 0,0 0-2 0,0 0-1 31,0 0-67-31,0 0-14 0,0 0-2 0,0 0-1 0,3-9-166 16,4 3-32-16</inkml:trace>
  <inkml:trace contextRef="#ctx0" brushRef="#br0" timeOffset="142228.57">10305 6518 1364 0,'0'0'30'0,"0"0"6"0,-4-3 2 0,1-6 0 0,3 3-30 0,-4-1-8 0,1 1 0 0,3 0 0 15,-4-1 82-15,4 1 15 0,0 0 3 0,0 6 1 16,0 0 22-16,-4-6 4 0,4-1 1 0,0 1 0 16,-3 3-52-16,3-3-9 0,0-1-3 0,0 7 0 15,0 0 52-15,0 0 9 0,0 0 3 0,0 0 0 16,0 0-76-16,-4 7-16 0,4 2-2 0,0 0-1 15,0 7-9-15,4 0-1 0,-4 0-1 0,3 5 0 16,1-2-10-16,0 3-3 0,-1-3 0 0,1 3 0 16,-1 3 17-16,1-6 3 0,-1 6 1 15,1-6 0-15,-1 3-4 0,-3-7-1 0,4 1 0 32,-1-6 0-32,-3 2-12 0,4-6-2 0,-4 1-1 15,0-7 0-15,0 0-10 0,0 0 0 0,0 0 9 0,0-7-9 0,0-2 8 0,-4 0-8 0,1-1 8 0,-1-2-8 0,4-1 0 16,-3 0 0-16,3 1 0 0,0-4 8 15,0 4-8-15,0-7-13 0,0 3 3 0,3 1 1 0,-3-1 9 0,4 0 11 16,-1 1-3-16,4-4 0 0,0 3-8 0,4 3-11 16,-4-2 3-16,4-1 0 0,-1 4 8 0,1-4 9 15,3 3-1-15,0 1-8 0,-3 2 0 0,3 4 0 16,0 0-10-16,-4 3 10 0,5 3 11 0,-1 6 9 16,-4 0 3-16,4 4 0 0,-3 2 7 0,-1 1 2 15,1 6 0-15,0-4 0 0,-1 4-5 0,-3 3-1 16,0 0 0-16,4 3 0 0,-8-3-10 0,5 0-3 15,-1 0 0-15,-4 0 0 16,1 3-34-16,3-3-7 0,-4-3-2 0,1-4 0 0,-1 4 30 0,1-3 0 16,-1-4 0-16,-3 1 0 0,4-4 0 0,-1-2 0 0,-3-7 0 15,0 0 0-15,0 0 0 0,0 0 0 16,0 0 0-16,0 0 0 16,4-4-211-16,3 1-36 0,0 0-7 0,0-3-2 0</inkml:trace>
  <inkml:trace contextRef="#ctx0" brushRef="#br0" timeOffset="143076.28">11247 6459 1958 0,'0'0'43'0,"0"0"9"0,-4 3 1 0,-3 0 3 0,7-3-45 0,-4 3-11 16,1 0 0-16,3-3 0 0,0 0 132 0,-4 7 25 15,4-7 5-15,0 0 1 0,0 0-56 0,0 0-11 16,-3 3-3-16,3-3 0 0,7 3-74 0,-4 0-19 16,5 0 0-16,2 0 0 0,4 0 50 0,0 1 6 15,0-1 2-15,1 0 0 0,2 0-42 0,1 3-8 16,-1-3-8-16,1 0 12 0,0 1-12 0,-4-4 0 0,0 3 0 15,0-3 0-15,0 3 26 0,0-3 3 0,-3 3 1 0,-1-3 0 32,1 0-48-32,-4 0-10 0,0 0-1 0,0-3-1 0,-7 3-27 0,7-3-6 15,0 0-1-15,-7 3 0 0,0 0-102 0,0 0-21 0,0 0-4 16,0 0-897-16</inkml:trace>
  <inkml:trace contextRef="#ctx0" brushRef="#br0" timeOffset="143345.42">11317 6628 1958 0,'0'0'43'0,"0"0"9"0,-3 3 1 0,3-3 3 0,-4 3-45 0,1 0-11 15,3-3 0-15,0 0 0 0,0 0 104 0,0 7 20 16,0-1 3-16,0-6 1 0,3 3-26 0,1 3-5 15,3-2-1-15,-4-1 0 0,4 0-33 0,0 0-7 16,0-3-2-16,0 3 0 0,0-3-13 0,4 3-2 16,-4-3-1-16,4 0 0 0,-4 0-27 0,3-3-11 15,1 3 8-15,-4 0-8 16,7 0-46-16,-3-3-14 0,-1 0-4 0,1 3 0 16,3 0-160-16,-3-3-33 0,17 3-7 0,-11-7 0 0</inkml:trace>
  <inkml:trace contextRef="#ctx0" brushRef="#br0" timeOffset="143766.57">11758 6452 2333 0,'0'0'66'0,"-7"4"14"0,7-4-64 0,0 0-16 16,0 0 0-16,0 0 0 0,0 0 115 0,0 0 19 15,0 0 4-15,0 0 1 0,7 0-83 0,0-4-16 16,0 4-3-16,0-3-1 0,4 0-11 0,-1 3-2 0,5 0-1 0,-5 0 0 16,4 0 16-16,-3 0 3 15,-1 0 1-15,5 0 0 0,-5 3-42 0,1 0-20 16,-1-3 1-16,-3 4 1 0,0-1 29 0,4 0 5 16,-8 0 2-16,5 0 0 15,-1-3-128-15,-7 0-26 0,0 0-4 0,0 0-2 16,0 0-60-16,0 0-12 0,0 0-2 0</inkml:trace>
  <inkml:trace contextRef="#ctx0" brushRef="#br0" timeOffset="143962.46">11783 6609 1896 0,'0'0'54'0,"0"0"11"0,0 0-52 0,0 0-13 0,0 0 0 0,0 0 0 15,0 0 117-15,3 3 21 0,4-3 4 0,-3 4 1 16,3-4-47-16,-4 3-8 0,5 0-3 0,-1-3 0 15,0 3-17-15,3-3-3 0,1 3-1 0,3-3 0 16,-3 3 0-16,3 0 0 0,-4-3 0 0,1 3 0 16,3-3-51-16,0 0-13 0,-3 4 0 0,-1-4 0 15,4 0-100-15,-3 3-22 0,-1-3-5 0,-2 0-717 16,2 0-144-16</inkml:trace>
  <inkml:trace contextRef="#ctx0" brushRef="#br0" timeOffset="147426.73">6371 6612 2070 0,'0'0'45'0,"0"0"10"0,-3 4 1 0,-1 2 3 0,1 0-47 0,3-6-12 0,0 3 0 0,0 3 0 16,0-6 80-16,0 0 13 0,0 7 3 0,0-7 1 15,0 0-77-15,0 0-20 0,7 0 0 0,-4-3 0 16,4 3 0-16,-3-4 0 0,3 4 0 0,0-3 0 0,0 0 0 0,0 0 0 16,-3 0 0-16,6 3 0 15,-6-3 55-15,6 3 7 0,-6 0 2 0,3 0 0 0,-4 0-52 0,4-3-12 16,-3 6 0-16,3-3 0 15,-4 3-151-15,1 0-33 0,0-3-6 0,-1 3-2 16,-3-3 0-16,0 0 0 0,4 3 0 0,-4-3 0 16,0 0 18-16,0 0 3 0</inkml:trace>
  <inkml:trace contextRef="#ctx0" brushRef="#br0" timeOffset="147625.6">6392 6744 1400 0,'0'3'31'0,"-3"4"6"0,-4-1 2 0,3-3 0 0,1 3-31 16,3-6-8-16,0 0 0 0,-4 3 0 0,4-3 100 0,-3 3 18 16,-1 4 4-16,4-7 1 0,0 0-31 0,0 0-7 15,0 0-1-15,0 0 0 0,0 0-29 0,0 0-7 0,0 0 0 0,7 0-1 16,0 0-15-16,-3 3-4 0,6-3 0 0,-3 0 0 16,0 0-18-16,1-3-10 0,2 0 10 0,-3 3-10 31,0-4-110-31,4 4-28 0,-4-3-6 0,3 0-792 0</inkml:trace>
  <inkml:trace contextRef="#ctx0" brushRef="#br0" timeOffset="147944.39">6576 6556 1552 0,'0'0'44'0,"0"0"10"0,0 0-43 0,0 0-11 15,3 6 0-15,-3-6 0 0,0 0 81 0,4 3 15 16,-1 1 2-16,1-4 1 0,3-4-54 0,0 4-10 15,0-3-3-15,4 0 0 0,-8 3-32 0,4-3 0 16,0 0 0-16,0 0 0 0,4 0 0 0,-11-1 0 16,3 4 0-16,5 0 0 0,-5-3 0 0,4 3 0 15,-3 0 0-15,-4 0-583 16,0 0-113-16</inkml:trace>
  <inkml:trace contextRef="#ctx0" brushRef="#br0" timeOffset="148164.99">6625 6772 2383 0,'0'0'52'0,"0"0"12"0,0 0 1 0,0 0 2 15,0 0-54-15,7 0-13 0,-3 0 0 0,6 0 0 16,1 0 61-16,0 0 10 0,3 3 1 15,0-3 1-15,0 4-57 0,0-1-16 0,4 0 0 0,-1 0 0 16,1-3-43-16,3 3-13 0,-3 0-4 0,-1 0-1057 16</inkml:trace>
  <inkml:trace contextRef="#ctx0" brushRef="#br0" timeOffset="154513.79">12577 6293 1388 0,'0'0'39'0,"0"0"9"0,0 0-38 0,-4-7-10 0,0 4 0 0,1-3 0 16,3 6 59-16,-4-3 9 0,4 3 3 15,0-6 0-15,-3-4-22 0,3 4-4 0,0 6-1 0,-4-6 0 16,4 6-3-16,0 0-1 0,0 0 0 0,0 0 0 16,0 0 10-16,0 0 2 0,0 0 0 0,0 0 0 15,0 0-15-15,0 0-2 0,-7 6-1 0,7-6 0 16,-3 3-2-16,-1 3-1 0,1 1 0 0,-1-4 0 16,4 3 11-16,-3 0 2 0,3 0 1 0,0 1 0 15,-4-1 10-15,4 0 1 0,4 4 1 0,-4-4 0 16,3 0 6-16,-3 0 1 0,4-2 0 0,-1 2 0 15,4 0-17-15,0-3-3 0,4 0-1 0,0-3 0 16,3 0-19-16,0 0-3 0,0-3-1 0,4-3 0 0,-1 0-8 0,4-4-3 16,-3-2 0-16,0-4 0 0,-1 4 1 0,1-4 0 15,-4 0 0-15,0 1 0 0,0-1 1 0,-3 3 0 16,-1 1 0-16,1 2 0 0,-4 1 2 16,-3 3 1-16,-1-1 0 0,-3 7 0 0,0 0 2 0,0 0 1 15,0 0 0-15,0 0 0 0,0 10 33 0,-3-1 6 16,3 4 2-16,-4 6 0 0,0-1-46 0,1 1-12 15,-1 6 0-15,-3 0 0 0,4 4 0 0,3 2 0 16,-4 0 0-16,1 4 0 0,3-4 0 0,0-3 0 0,0 1 0 16,0-4 0-16,0 0 0 0,0 0 0 15,0-3 0-15,3 0 0 0,1-7 0 0,-4 1 0 0,3-6 0 16,1-1 0-16,-1-6 0 0,-3 0 0 0,4-3 0 0,-4 0 0 31,3-6-49-31,1 0-12 0,0-4-3 0,-1 1 0 16,-3-4-32-16,0 4-6 0,4-1-2 0,-4 1 0 15,0 9-63-15,0-6-13 0,0 6-2 0,0 0-587 0,0 0-118 0</inkml:trace>
  <inkml:trace contextRef="#ctx0" brushRef="#br0" timeOffset="154898.04">12594 6722 1933 0,'0'0'55'0,"0"0"12"16,0 0-54-16,-7 3-13 0,4-3 0 0,3 0 0 0,0 0 147 16,0 0 26-16,0 0 6 0,0 0 1 0,0 0-64 0,0 0-12 15,0 0-2-15,0 0-1 0,7 3-32 0,-4 1-6 16,8-1-2-16,-4 0 0 0,3 0-7 0,-3 0-2 15,4-3 0-15,0 0 0 0,-1 3-10 0,1-3-2 16,-1 0-1-16,4-3 0 0,1 3-10 0,-5 0-1 0,4-3-1 0,0 3 0 16,4-3-7-16,-4 0 0 0,4 0-1 0,3-1 0 15,0 1-7-15,0 3-2 0,-3-3 0 0,0 0 0 16,3 3-10-16,-7 3 0 16,3-3 0-16,-2 3 0 0,-1 0 0 0,0 1 0 0,0 2 0 15,-3-3 0-15,-4 3-10 0,3 1-4 0,-3-4-1 0,-3 0 0 31,3-6-45-31,-4 0-8 0,-3 3-3 0,4-7 0 16,-1 1-112-16,-3 0-22 0,4-4-5 0</inkml:trace>
  <inkml:trace contextRef="#ctx0" brushRef="#br0" timeOffset="155874.5">13314 5923 1728 0,'0'0'38'0,"0"0"8"0,0 0 2 0,-7 3 0 0,3 3-39 0,4-6-9 16,-3 3 0-16,3-3 0 0,-7 3 104 0,7-3 20 15,0 3 3-15,0-3 1 0,-4 7 0 0,1-1 0 16,3-6 0-16,-4 6 0 0,4 0-52 0,-3 1-9 16,6-1-3-16,-3 0 0 0,0 1-6 0,0-1-2 0,4 0 0 0,-1 0 0 15,1 1-10-15,-1 2-2 0,4-3-1 0,0 4 0 16,0-4-11-16,4 3-3 0,0-2 0 0,3 2 0 15,-4-3-29-15,4 4 0 0,4-1 0 0,0 1 0 16,3-4 0-16,-4 3 0 0,5 1 0 0,-1 2 0 16,0-2 57-16,0 5 6 0,-3-2 1 0,-1 6 0 15,1-1-52-15,0 1-12 0,-1 0 0 0,-3 6 0 16,1 0 0-16,-5 0 0 0,1 7 0 0,3-1 0 16,-7 0 0-16,0-2 0 0,0-1 0 0,0-3 0 15,-3 0 0-15,-1-3 0 0,1 6 0 0,-4-6 0 16,0 3 0-16,0-3 0 0,-4 3 0 0,1 0 0 15,-5 4 0-15,1-1 0 0,0 0 0 0,-3 6 0 16,-1-5 0-16,1-1 0 0,-4 0 0 0,3-3 0 16,0-3 0-16,-3-6 0 0,0 3 0 0,4-7 0 0,-5 1 0 0,5-7 0 15,3 3 0-15,-4-5 0 0,1-1 0 16,3-6 0-16,3-1 0 0,1-2 0 16,3 0-48-16,0-4-13 0,3-2-3 0,1-1 0 15,3-2-256-15,0 2-51 0,14-31-10 16,-7 13-3-16</inkml:trace>
  <inkml:trace contextRef="#ctx0" brushRef="#br0" timeOffset="157116.51">14305 5910 1036 0,'0'0'23'0,"0"0"5"0,7-3 0 0,-3 3 1 0,3-3-29 0,0 3 0 15,-7 0 0-15,3-3 0 0,4 3 108 0,-3-3 16 0,-1 3 4 16,-3 0 0-16,4-4 0 0,-4 4 0 0,7-3 0 0,-3 0 0 15,-4 3 0-15,3-3 0 0,-3 3 0 16,4-3 0-16,-4 3-38 0,0 0-7 0,3-3-2 0,-3 3 0 16,0 0-27-16,0 0-6 15,0 0 0-15,0 0-1 0,0 0 19 0,0 0 4 0,-3 6 1 0,-1 0 0 16,4 1-63-16,-3-1-8 0,-4 0-9 0,-1 3 9 16,1 4 33-16,0-4 15 0,0 1 2 0,-3 2 1 15,3-2-31-15,0 2-5 0,-4-2-2 0,4-1 0 16,0 1-13-16,0-1 0 0,0-3 0 0,0 4 0 15,3-4 0-15,1 3 0 0,-4-2 0 0,0-1 0 16,0 0 54-16,3 0 8 0,0 1 2 0,1-4 0 0,-1 3-52 16,1 0-12-16,-1-3 0 0,1 4 0 0,3-7 0 15,0 3 0-15,0 3 0 0,0-3 0 0,3 0 0 0,1 1 0 16,-1-1 0-16,1 0 0 0,3 0 0 0,-3 0 0 16,3 3 0-16,3-6 0 0,1 3 0 0,-1 1 0 15,4-1 0-15,1-3 0 0,-1 3 0 0,0 0 0 16,3-3 0-16,-2 3 0 0,-1 0 0 0,0 0 0 15,0 1 0-15,0 2 0 0,-3-3 0 0,-1 3-12 16,-3-3 3-16,0 4 0 0,0 2 9 0,0-3 12 16,0 4-2-16,-3-4-1 0,-1 3-9 0,1 1 10 15,-4-4-10-15,0 4 10 0,0-1-10 0,-4-3 8 16,4 0-8-16,-3 1 8 0,-1-1-8 0,1 0 0 16,-4 4 0-16,0-7 8 0,3 3-8 0,-3-3-16 15,0 3 4-15,4-2 1 0,-1-1 11 0,1 0 0 16,3-3 0-16,-7 3 0 0,7-3 0 0,0 0 0 0,-4 3 0 15,4-3 0-15,0 0 0 0,-4 3 0 0,4-3 0 0,-3 3 0 16,6 4 0-16,-3-7 16 0,4 3-4 0,0 3-1 16,-1-3-11-16,4 0 0 0,0 1 0 0,0-4 0 15,4 0 0-15,-4 0 0 0,3 0 0 0,1-4 8 16,0 1-8-16,3 0 12 0,-4 0-12 0,4 0 12 16,-3 0-12-16,0 3 8 0,3 0-8 0,-4 0 8 15,1 3-24-15,-1 0-6 0,1 3-1 0,-4-3 0 16,0 4 23-16,0-1 0 0,-3 3 0 0,-1-2 0 15,-3 2 0-15,0-3 0 0,0 1 0 0,0-1 0 16,-3 0 0-16,-4 0 0 0,3 1 0 0,-6-1 0 16,2 3 0-16,1-2 0 0,-3 2 0 0,-1-3 0 15,1 4 20-15,-4-1 9 0,3 4 2 0,0-1 0 16,-3-2-31-16,0 5 0 0,4-2 0 0,-5 2 0 16,1-2 0-16,0 6 0 0,4-4 0 0,-1 1 0 15,1 3-19-15,2-3-9 0,1-1-3 0,4 1 0 0,-1-3 50 16,4-1 9-16,4 4 3 0,-1-4 0 0,4-2-31 0,4 2 8 15,0-2-8-15,3-1 4 16,0 0-30-16,3-2-5 0,1-1-1 0,3 0 0 0,0-3 32 0,-3 4 0 16,3-4 0-16,0 0 0 0,1 0 19 0,-1 0 9 15,3 0 3-15,-2 1 0 16,-1-1-50-16,7 3-9 0,-3 3-3 0,-4-2 0 0,0-1 31 0,-7 0 0 16,0 0 0-16,-3-2 0 15,-4 2-31-15,-4-3 0 0,1 0 0 0,-4-3-1009 16,0 0-201-16</inkml:trace>
  <inkml:trace contextRef="#ctx0" brushRef="#br0" timeOffset="159110.56">6022 7835 1400 0,'0'0'40'0,"0"0"8"0,0 0-39 0,-4 3-9 0,4-3 0 0,-7 0 0 16,7 0 86-16,-7 0 15 0,7 0 3 0,0 0 1 16,0 0-12-16,0 0-2 0,0 0-1 0,0 4 0 15,0-4-34-15,-7 3-8 0,7-3 0 0,-3 6-1 16,-1 3-7-16,4-2 0 0,0 2-1 0,4 4 0 15,-1-1-19-15,-3 1-3 0,7 5-1 0,-7 1 0 16,7 0 18-16,-3 3 3 0,-1 3 1 0,1 0 0 16,3 0-10-16,-3-6-1 0,3 3-1 0,0-6 0 15,-4 6-26-15,1-7 0 16,3 4 0-16,-4 0 0 0,1-3 35 0,3 2 1 16,-4-2 1-16,1-3 0 0,-1-4-8 0,1-3-1 0,-4 1-1 0,0-7 0 0,0 0-27 15,0 0-9-15,0 0 0 0,0 0 0 0,3-3 9 0,-6-7 12 16,3 1-2-16,0-1-1 15,0-2 21-15,-7-4 4 0,3 4 1 0,1-1 0 0,-8-3-16 0,8 1-3 16,-4-1-1 0,0 0 0-16,0-3-6 0,0 4-1 0,-1-1 0 0,-2-3 0 0,3 4-8 15,3-4 0-15,-6 0 0 0,3 3 8 16,3 1-8-16,1-1 0 0,-4 0 0 0,7 4 0 0,-4-4 0 0,4 4 0 16,0-1 0-16,4 0 0 0,-1 4 0 0,1-4 0 15,3 4 11-15,3-3-11 0,1 2 0 0,-1 4 0 16,1 0 0-16,3 2 0 0,0-2 0 0,4 3 0 15,-4 0 0-15,0-3 0 0,4 2 0 0,-8-2-8 0,8 0-1 0,-4 3 0 16,4 0 9-16,-1 0 0 0,1-1 0 0,3 1 0 16,-7 0 0-16,0 0 11 0,4 3-3 0,-4-3 0 15,-3 3-8-15,-1 0 0 16,1 0 0-16,-1 3 0 16,1 3-46-16,0-3-14 0,-1 4-4 0,-3 2 0 15,4 0-102-15,-11-2-21 0,3 2-4 0,-3-3-1 0</inkml:trace>
  <inkml:trace contextRef="#ctx0" brushRef="#br0" timeOffset="159564.13">6368 7958 1552 0,'-4'12'44'0,"4"-12"10"15,0 6-43-15,0 1-11 0,4-1 0 0,-4 0 0 0,7-3 116 0,-4 0 20 16,8 1 5-16,-8-1 1 0,4-3-22 0,4 0-5 16,3-3-1-16,-7-1 0 0,7 1-66 0,-3 0-14 15,3-3-2-15,-3 0-1 0,3-1 13 0,-4 1 2 16,4 0 1-16,-3 0 0 0,0-1-7 0,-8 1 0 16,8 3-1-16,-4-3 0 0,-4-1-19 0,4 4-4 15,-7 3-1-15,0-6 0 0,4 0-15 0,-1 3 0 16,-3-4 0-16,0 7-10 0,0-6 10 0,-3 3 0 15,-1-3 0-15,1-1 0 0,-1 4 49 0,-3 0 12 16,0 0 3-16,0 3 0 0,4-3-64 0,-12 3-18 16,5 3-1-16,-1 0 0 0,-3 3 31 0,0 7 5 15,3-1 2-15,1 1 0 16,-1 3-67-16,4-1-12 0,0 7-4 0,0 0 0 16,0 0 52-16,4 3 12 0,-1 0 0 0,0 0 0 0,4-3 0 0,4 0 0 15,0 0 0-15,-1 0 0 0,4 0 0 0,0-6 0 16,4-1 0-16,-4-2 0 0,7 0 0 0,-4-4 0 15,1 0-8-15,3-2 8 0,0-4 0 0,0 0 0 16,1-3-10-16,-1 0 10 0,-4 0 0 0,4 0 0 0,0-3 8 0,1-3-8 16,-1-1-97-1,0-2-25-15,-4-1-5 0,4 1-649 0,1 0-131 0</inkml:trace>
  <inkml:trace contextRef="#ctx0" brushRef="#br0" timeOffset="159876.29">6833 7776 1728 0,'0'0'38'0,"0"0"8"0,0 0 2 0,0 0 0 0,0 0-39 16,0 0-9-16,0 0 0 0,0 0 0 16,0 0 104-16,0 0 20 0,0 0 3 0,4 3 1 0,-1 6-52 0,1-3-9 15,6 7-3-15,-10-4 0 0,8 7 0 0,-1 0 0 16,0-1 0-16,-4 1 0 0,4 3 20 0,0 3 3 15,0 6 1-15,-3-3 0 0,3 3-39 0,0 1-7 16,0 2-2-16,-3-3 0 0,10 29 42 16,-7-35-41-16,0-4 0 0,-4 1-14 0,8-6-3 15,-8-1-1-15,1-2 0 16,3-7-42-16,-3 0-8 0,-4-3-1 0,0 0-1 16,0 0-56-16,3-3-11 0,1-3-3 0,-4-1 0 15,-4-2-39-15,4 3-8 0,-3-4-2 0,-1 4 0 16,-3-3-64-16,0 2-14 0,0-2-2 0</inkml:trace>
  <inkml:trace contextRef="#ctx0" brushRef="#br0" timeOffset="160628.88">6784 8130 1552 0,'0'0'44'0,"0"0"10"0,0 0-43 0,0 0-11 0,-4 6 0 0,4-6 0 16,0 0 136-16,0 0 24 0,0 0 6 0,4 3 1 15,-1 1-83-15,5-1-16 0,-1 0-3 0,3-3-1 16,-3 3-41-16,4-3-9 0,3 0-2 0,0 0 0 15,0 0-1-15,4 0-1 0,-4-3 0 0,4 0 0 0,-1 0-10 16,1-4 8-16,-1 1-8 0,5 0 8 0,-8-4-8 0,3 1 0 16,1 0 0-16,0-1 0 0,-1-2 0 0,-3 2 0 15,4 1-11-15,-4-1 11 0,-3-2-12 0,-1 2 2 16,1 1 1-16,-4 3 0 0,0-1 9 0,0 1 0 16,-3-3 8-16,-1 6-8 0,-3 3 11 0,0 0-3 15,0 0 0-15,0 0 0 0,0 0 46 0,0 0 9 16,0 0 1-16,-3 3 1 0,-1 3-25 0,1 0-6 15,-1-3-1-15,0 4 0 0,1-1-1 0,3 0-1 16,-4 4 0-16,1-1 0 0,3 4-31 0,0-1 0 16,-4 1 0-16,4 2 0 0,4 1 9 0,-1 0-1 15,1-1 0-15,-1 1 0 0,1 0-8 0,0-4-9 16,3 1 9-16,-4-1-13 0,8-2 13 0,-4-1 0 16,3-3 0-16,-3 1 0 0,0-4 0 0,0 0 0 0,1-3 0 15,2-3 0-15,-3 0 0 0,-3-4 0 0,3 1 0 0,0-3 0 16,0-4 0-16,-4 1 0 0,1-4 0 0,3 0 0 15,-3 1 0-15,-1-4 0 0,1 3 0 0,-1 1 0 16,1-4 20-16,-1 6 6 0,-3 1 2 0,0-1 0 16,0 4-28-16,0-1 8 0,0 4-8 0,0-3 0 15,0 2-19-15,0 7-9 0,0 0-1 16,0 0-1-16,0 0 75 0,0 0 15 0,0 7 4 0,4-1 0 16,-4 3-52-16,3 4-12 0,1-1 0 0,-1 4 0 15,1 0 0-15,3 3 0 0,0-1 0 0,0 1 0 16,0-3 0-16,0-1 0 0,0 4 8 0,0-6-8 15,4-1 16-15,-4 1-4 0,0-1 0 0,0-5 0 0,4 2-21 0,-4-3-5 16,0 1-1-16,0-4 0 0,0 0 15 0,-4-3 0 16,-3 0 0-16,0 0 0 15,0 0 24-15,0 0 8 0,0 0 2 0,11-6 0 0,-11 6-12 16,7-7-2-16,-7 7-1 0,7-12 0 0,-4-1-7 0,-3 1 0 16,4-1-1-16,-4 1 0 0,0-4 7 0,0 3 2 15,0-2 0-15,0 2 0 0,-4-2-20 0,4 2 0 16,0 1 8-16,4-4-8 0,-4 3-14 0,0 4-6 15,0-4-2-15,4 4 0 0,-1-4 40 0,1 7 8 16,-1-3 2-16,4 2 0 16,-7 7-45-16,11-6-9 0,-1 6-2 0,-3 0 0 0,4 0 74 0,-4 3 14 0,4 0 4 0,-1 4 0 31,1-1-103-31,-1 0-20 0,1 4-4 0,-4 2-1 0,4-2 103 0,-4-1 20 16,-4 0 4-16,4 4 1 0,-3 0-52 0,-1-4-12 0,1 0 0 0,-1 1 0 31,1-1-151-31,-4-3-33 0,7-2-6 0,-7-4-753 0,0 0-150 0</inkml:trace>
  <inkml:trace contextRef="#ctx0" brushRef="#br0" timeOffset="160989.01">7726 8246 2041 0,'0'0'44'0,"0"0"10"0,0 6 2 0,0-6 2 0,0 0-46 0,0 0-12 0,0 0 0 0,0 0 0 15,0 0 125-15,0 0 23 0,0 0 5 0,0 0 1 16,0 0-60-16,3-6-12 0,-3 0-2 0,0-4-1 0,4 1-12 0,-4-4-3 16,0 4 0-16,0-4 0 0,0 1-42 0,0-4-9 15,3 4-1-15,-3-4-1 0,0 3-11 0,4 1-16 16,-1-1 4-16,1 1 1 0,0 2 37 0,-1 1 7 16,4 0 2-16,0-1 0 0,0 1-19 0,0-1-3 15,4 4-1-15,-4 0 0 0,0 0 2 0,4-1 0 16,-4 1 0-16,3 0 0 0,-3 3-14 0,4 3 8 15,-1 0-8-15,-3 3 0 0,4 3 57 0,0 0 6 16,-1 7 1-16,1-1 0 0,-4 7-52 0,3 0-12 16,-2 3 0-16,-1 3 0 0,0 3 0 0,0-3 0 15,-4 7 0-15,4-7 0 0,-3 3 0 0,-1-6 0 16,1 0 0-16,-4-3 0 16,3-7-48-16,-3 1-13 0,0-7-3 0,0-6 0 15,0 0-153-15,0 0-31 0,-7-16-7 0,-3-2-1 0</inkml:trace>
  <inkml:trace contextRef="#ctx0" brushRef="#br0" timeOffset="161812.69">8481 7926 2030 0,'0'0'57'0,"0"0"14"0,0 0-57 0,0 0-14 0,-4-3 0 0,4 3 0 16,0 0 156-16,0 0 29 0,0 0 6 16,0 0 1-16,0 0-103 0,-3 6-20 0,3-6-4 0,0 7-1 15,0-1 0-15,0 0 0 0,3 7 0 0,4-4 0 16,-3 7-51-16,-1-4-13 0,4 4 0 0,-3 0 0 16,3 2 54-16,-3 4 8 0,3 4 2 0,0-1 0 15,0 3 0-15,0 0 0 0,-4 0 0 0,1 0 0 16,3-2-52-16,3-4-12 0,-2-1 0 0,-5-8 0 15,1 0 0-15,3-4 0 0,0 0 0 0,-4-2 0 16,4-1 0-16,-3-3 0 0,-1-3 0 0,1-3 0 16,-1-7 0-16,1 1 0 0,-4 0 0 0,0-7 0 0,0 0 0 0,0 1 0 15,-4-7 0-15,4 3 0 0,-3 0 0 0,3 0 0 16,-4 0 0-16,1-3 0 16,3 4 0-16,-4-4 0 0,4 0 0 0,0 3 0 0,0-3 0 0,4 6 0 15,-4-2 0-15,3 2 0 0,-3 0 0 16,4-3 0-16,-1 4 0 0,4 2 0 0,0-3 0 15,-3 4 0-15,7-1-12 0,-4 7 12 0,0 0 0 16,3 0 0-16,1-1 0 0,-1 4 0 0,5 3 0 0,-1 0 0 16,-4 3 9-16,4 4-9 0,0 2 17 15,1 0-1-15,-1 4-1 0,0 3 0 0,0-1 1 0,0 4 0 16,0 6 0-16,0 0 0 0,-3 7-16 0,-1-4 0 16,-3 0 0-16,1 0 8 15,2 0-34-15,-6-2-5 0,3-1-1 0,-4-3 0 0,1-4 32 0,-1-5 0 16,-3 0 0-16,0-4 0 0,4 0 20 0,-4 1 9 15,0-10 3-15,0 0 0 16,0 0-52-16,0 0-9 0,0 0-3 0,-4-7 0 16,4 1-7-16,-3-3-1 0,6-1-1 0,-3-2 0 0,0 2-191 15,0-2-37-15,-3-16-8 0,6 3-2 0</inkml:trace>
  <inkml:trace contextRef="#ctx0" brushRef="#br0" timeOffset="162285.01">9296 8005 1250 0,'0'0'35'0,"0"0"9"0,0 0-36 0,0 0-8 16,0 0 0-16,0 0 0 0,0-7 118 0,0 1 22 16,3 0 4-16,-3 6 0 0,0-7-12 0,0 1-4 15,0 0 0-15,0-3 0 0,0 2 18 0,0 7 3 16,0 0 1-16,0 0 0 0,0 0-26 0,0 0-4 15,0 0-2-15,0 0 0 0,0 0-30 0,0 0-7 16,0 0-1-16,0 0 0 0,-7 3-33 0,7-3-7 16,-3 4-2-16,3-4 0 0,0 0-38 0,0 0 0 0,0 0 0 0,0 0 0 15,0 0 16-15,0 0 3 0,0 0 0 0,0 0 0 16,0 0-19-16,0 0 0 0,0 0 8 0,-4-7-8 16,4 7 0-16,-3-6 0 0,3 6 0 0,0 0 0 15,0 0 0-15,0 0 0 0,0 0 0 0,0 0-9 16,0 0-7-16,0 0 0 0,0 0-1 0,0 0 0 15,-4 6-91-15,4-3-17 0,-3 4-4 0,3-4-851 16,0 3-171-16</inkml:trace>
  <inkml:trace contextRef="#ctx0" brushRef="#br0" timeOffset="162646.75">9338 8281 1728 0,'0'0'38'0,"0"0"8"0,0 0 2 0,0 0 0 0,0 0-39 0,0 0-9 16,0 0 0-16,0 0 0 0,0 0 156 0,0 0 28 15,0 0 7-15,0 0 1 0,7 0-68 0,-3 3-12 16,-1-3-4-16,4 3 0 0,-3 3-16 0,-1-3-3 15,1 3-1-15,-1-2 0 0,4 2-14 0,0 3-3 0,-3 1-1 0,-1-1 0 16,1 0-13-16,-4 4-2 0,4 0-1 0,-1 5 0 16,-3-2-43-16,4 3-11 0,-4 3 0 0,0 0 0 15,-4 0 27-15,4 0 3 0,-3 3 1 0,-1-3 0 16,0 3-31-16,1-3 8 0,-4-3-8 0,0-1 4 16,0-2-30-16,0 0-5 0,0-4-1 15,0 1 0-15,-4-4 52 0,4 1 9 0,0-4 3 0,-4 0 0 16,4-3-111-16,0 0-21 0,4-3-5 0,-4 0-923 15,3-3-185-15</inkml:trace>
  <inkml:trace contextRef="#ctx0" brushRef="#br0" timeOffset="165613.62">3517 8459 1497 0,'0'0'32'0,"0"0"8"0,0 0 0 0,0 0 4 0,0 0-36 0,0 0-8 15,0 0 0-15,0 0 0 0,0 0 104 0,0 0 20 16,0 0 3-16,0 0 1 0,0 0-52 0,0 0-9 15,0 0-3-15,0 0 0 0,0 0 0 0,0 0 0 16,7-6 0-16,-3 3 0 0,-4 3-51 0,3-3-13 16,1 3 0-16,-4 0 0 0,7 0 54 0,0 3 8 15,-4 0 2-15,5 0 0 0,-5 0-52 0,4 0-12 16,-3 0 0-16,6-3 0 0,-6 4 54 0,3-1 8 16,-4 0 2-16,4 0 0 0,-3-3-52 0,3 3-12 0,-7-3 0 0,7 3 0 15,0 0 0-15,-7-3 0 16,4 4 0-16,-4-4 0 0,7 3 31 0,-4-3 3 0,-3 0 1 0,7 3 0 15,-7-3-19-15,0 0-3 0,7 6-1 16,-7-6 0-16,7 3-2 0,-7-3-1 0,0 7 0 16,0-7 0-16,0 6-9 0,0 0 12 0,0-6-12 15,0 0 12-15,0 6-4 0,0-3-8 0,0 4 12 0,-7-1-4 16,7-3-8-16,-3 3 0 0,-1 1 0 0,1-4 8 16,-1 3-8-16,1 0-9 0,-4 4 9 0,3-4-13 15,4 3 13-15,-7 1 0 0,4-1 0 0,-5 1 0 16,5-1 0-16,-1 4 0 0,4-1 0 0,-7 1 0 0,4-4 0 15,3 4 0-15,-7-1 0 0,3 1 0 0,4-1 0 0,0-2 0 16,0-1 0-16,-7 4 0 0,7-4 0 0,0-3 0 16,-3 4 0-16,3-4 0 0,0 0 0 0,3-3 0 15,-3 4 0-15,0-4 0 0,0 3 0 0,7-3 0 16,-7 0 0-16,0-3 0 0,0 7 0 0,0-1 8 16,4 0 0-16,-4 0-8 0,7 1 8 0,-7-1-8 15,3 0 0-15,4 4 0 0,-7-4 0 0,4 0 8 16,-1 0-8-16,5-2 0 0,2 2 0 0,-6 0-11 15,3-3 0-15,-4 0 0 0,4 1 34 0,0-1 6 16,11 0 33-16,-15 0-30 0,5-3 1 16,-1 3 0-16,0-3 0 0,3 3-33 0,-10 0 0 15,11-3 0-15,-11 4 0 0,3-4 0 0,-3 0 0 16,4 3 0-16,-4-3 0 0,0 0 0 0,0 0-11 0,0 0 0 0,0 0 0 16,-4 3 11-16,4-3 11 15,-3 6-3-15,3 0 0 0,-7-3-8 0,3 1 10 0,-3-1-10 0,4 0 10 16,-8 0-10-16,8 0 0 0,-8 0 0 0,4 4 8 15,3-4-8-15,-6 0 0 0,3 3 0 0,0-3 0 16,0 3 0-16,3 1 0 0,-6-4 0 0,2 3-11 16,5 0 11-16,-1 1 0 0,-3-1 0 0,4 0 0 15,3 1 0-15,0-1 0 0,-7 0 0 0,7-3 0 16,0 3 0-16,0-6 0 0,0 4 0 0,7 2 0 16,-7-3 0-16,0-3 0 0,3 3 0 0,4-3 0 15,-3 3 0-15,-1 0 0 0,5-3 0 0,-5 4-8 16,4-4 8-16,4 3 0 0,-8 0 0 0,4 0 0 15,0 0 0-15,4 3 0 0,-4 1 0 0,4-1 0 16,-4 3 0-16,3 4 0 0,1-4 0 0,-1 1 0 0,-3 2 22 16,8 1 0-16,-12-4 0 0,8 4 0 0,-8-1 16 0,4-2 3 15,-3 2 1-15,3 1 0 16,-7-1-85-16,3 1-17 0,-3-1-3 0,0 1-1 0,0-1 103 0,0-2 20 16,-3 2 4-16,-4-2 1 15,0 2-76-15,0 1-16 0,-4-1-2 0,0 1-1 0,1 3 50 0,3-4 9 16,-11 4 3-16,4 0 0 0,3-1-31 0,-3 1-18 15,4-4 2-15,-4 4 1 0,3-3 24 0,-7-4 5 16,11 0 1-16,-10 1 0 0,6-1-15 0,4-6 0 16,-3 4 0-16,-1-7 0 0,4 3 0 0,-4-6 0 15,4 0 0-15,0-1 0 0,4 1 0 0,-4 0 0 16,0 0 0-16,0-3 0 16,3 3-56-16,-7-1-15 0,4-2-2 0,7 6-1 15,0 0-138-15,0 0-27 0,0 0-5 0,0 0-2 0</inkml:trace>
  <inkml:trace contextRef="#ctx0" brushRef="#br0" timeOffset="180822.06">4456 8973 1728 0,'0'0'38'0,"0"0"8"0,0 0 2 0,0 7 0 0,-7-4-39 0,7-3-9 15,0 6 0-15,0-6 0 0,0 6 104 0,0 1 20 16,0-1 3-16,0 3 1 0,0-2-52 0,7-1-9 15,-4 3-3-15,1-2 0 0,3 2 0 0,3-3 0 16,1 1 0-16,-1-4 0 0,5 0-51 0,-1-3-13 16,0-3 0-16,3-4 0 0,1-2 54 0,3 0 8 0,0-4 2 0,1 0 0 15,-8 4 0-15,7-3 0 0,-11-1 0 16,1 4 0-16,3-4-52 0,-10 4-12 0,6-4 0 0,-6 4 0 16,-1-1 54-16,1-2 8 0,-4 5 2 0,-4-2 0 15,4 3-52-15,-7-4-12 0,4 7 0 0,-4-3 0 16,-4 0 0-16,8 6 0 0,-5-3 0 0,1 3 0 15,-3 3 0-15,-4-3 0 0,3 6 0 0,-6 0 0 16,2 1 0-16,1 2 0 0,-3 3 0 0,3 4 0 16,3 0 0-16,-3 3 0 0,0 3 0 0,3 0 0 15,1 6 0-15,-1-3 0 0,0 0 0 0,8 9 0 16,-8-5 0-16,11-1 0 0,0-3 0 0,0-3 0 16,0-3 0-16,0 0 0 0,4-1 0 0,6-5 0 15,1 3 0-15,3-7 0 0,4 0 0 0,-8-2 0 16,8-4 0-16,0-3 0 0,6 0 0 0,-6-7 0 15,3 1 0-15,4-3 0 0,-4-1 0 0,0 1 0 16,-3 0 0-16,-1 2 0 0,5-2 0 0,-12 0 0 16,4 2-100-16,0 1-22 0,-3 0-5 15,3 3-785-15,-7-1-158 0</inkml:trace>
  <inkml:trace contextRef="#ctx0" brushRef="#br0" timeOffset="181130.8">4981 8710 2030 0,'0'0'57'0,"-3"-3"14"0,-4 0-57 0,7 3-14 16,0 0 0-16,0-6 0 0,0 6 105 0,0 0 19 0,0 0 3 15,0 0 1-15,0 0-52 0,0 0-9 0,0 0-3 0,0 6 0 16,3 0 0-16,1 7 0 0,-4-4 0 0,3 4 0 15,1 2 0-15,3 1 0 0,-4 0 0 0,1 2 0 16,-1 4 0-16,1 0 0 0,-1 3 0 0,5 0 0 16,-5 4-51-16,4-1-13 0,-7 0 0 0,4 3 0 15,3-2 54-15,-4-1 8 0,1-3 2 0,-1-3 0 16,4-3-52-16,0-4-12 0,-3 1 0 0,3-3 0 16,-4-7-62-1,1 0-15-15,3 0-3 0,-3-6-1 0,-4 0-61 0,3 0-12 0,4-6-2 0,0 0-1 16,-7 0-99-16,4-1-20 0</inkml:trace>
  <inkml:trace contextRef="#ctx0" brushRef="#br0" timeOffset="181966.85">5306 8889 2660 0,'0'0'59'0,"0"0"12"0,0 0 2 0,0 0 1 0,0 0-59 0,-7 6-15 16,7 0 0-16,-4 4 0 0,4-4 89 0,-7 3 15 15,4 1 4-15,-4-1 0 0,3 4-50 0,1-1-10 16,3 1-1-16,-11 3-1 0,11-1-9 0,-11 1-1 16,4 0-1-16,0 2 0 0,4-5-35 0,-1 3 0 0,1-4-12 0,-4-2 3 15,3-1 9-15,4-3 11 0,-3 0-3 0,3 1 0 16,0-7-8-16,0 0 0 0,0 0 0 0,0 0 0 16,0 0 0-16,3-3 0 0,1-4 0 0,3 1 0 15,0 0 0-15,0 0 0 0,0-1 0 0,7 1 0 16,-3 0 20-16,-8-1 3 0,8 1 0 0,3 3 0 15,-4 0 14-15,1 0 3 16,3 0 1-16,0 6 0 0,0-3-33 0,0 3-8 0,-3 3 0 0,-4 0 0 16,4 1 11-16,-1 2 0 0,-3 1 0 0,-3-1 0 15,6 3-11-15,-6 1-16 0,3 0 4 0,-4-1 1 16,-3-2 29-16,0 2 6 0,0-3 0 0,-3 4 1 16,-1-4-40-16,-3 1-8 0,0-1-1 0,4-2-1 15,-1 2 43-15,-6-3 9 0,3 0 1 0,-4-2 1 16,4-1-37-16,0 0-8 0,3 0-2 0,4-3 0 15,0 0-26-15,-10 0-4 0,6-3-2 0,4 3 0 16,0 0-31-16,0 0-7 0,-3-6 0 16,3-1-1-16,0 7-26 0,3-6-5 0,1 0 0 0,-1 0-1 15,4-1-11-15,-3 1-3 16,3 0 0-16,-4-1 0 0,8 1-59 0,0-3-12 16,-1 2-2-16,-3-2-1 0,4 3 78 0,-1 0 16 0,1-1 3 0,0 1 1 15,-1 0 47-15,1-1 8 0,-1 1 3 16,-3 0 0-16,0 3 159 0,4-4 32 0,0 4 6 0,-8 0 2 15,8-3 19-15,-4 3 4 0,0 0 1 0,3-4 0 0,-3 1-22 0,1 0-4 16,-1 0 0-16,3-1-1 0,1-2-37 0,-4 3-7 16,3-4-2-16,1 1 0 0,-4-1-31 0,4 1-6 15,-4 0-2-15,3-4 0 0,1 7-16 0,-4-4-3 0,0 1-1 16,0 0 0-16,4 2-6 0,-8-2 0 16,4 3-1-16,-3-1 0 0,-1 1-5 0,1 0-1 0,-1 0 0 0,-3-1 0 15,4 1 19-15,-4 0 4 0,3-1 1 0,-3 7 0 16,0 0-39-16,-3-6-10 0,3 6 0 0,-4-6 0 15,4 6 0-15,-3-3 0 0,3 3 0 0,-7-3 0 16,0 3 0-16,0 3 0 0,-4 0 0 0,4 0 0 16,0 3 0-16,-4 1 0 0,4 2 9 0,-3 0-9 15,-1 1 8-15,4 2-8 0,-4 1 10 0,-6 3-10 16,6 2 0-16,4 1 0 0,-10 3-13 0,6 0 4 16,4 0 9-16,0 0 0 0,0 3 0 0,3-3 0 15,4 0 9-15,0-3 4 0,4-4 1 0,3 4 0 16,3-6-14-16,5-1 8 0,-5 1-8 0,4-4 0 0,4-2 0 15,3-1 8-15,-7-3-8 0,7 0 0 16,-3-3 0-16,3 0 0 0,0 0 0 0,4-3 0 0,-4-3 0 16,0-1 0-16,4 4 0 0,-7-3 0 0,-1 0 0 15,-3 0 0-15,-3 2 0 0,3-2 0 0,-7 3-12 0,0 3-4 16,0-3-2-16,-7 3 0 16,0 0-125-16,0 0-25 0</inkml:trace>
  <inkml:trace contextRef="#ctx0" brushRef="#br0" timeOffset="187443.95">6491 8487 1897 0,'0'0'41'0,"0"0"9"0,0 0 2 0,0 0 2 0,0 0-43 0,0-3-11 16,0 3 0-16,4-6 0 0,-4 0 83 0,0 6 14 16,0 0 3-16,0 0 1 0,0 0-25 0,0 0-4 15,0 0-2-15,0 0 0 0,0 0-26 0,0 0-4 0,0 0-2 0,0 0 0 16,0 0 21-16,0 0 4 16,0 0 1-16,0 0 0 0,0 6 0 0,0-6 0 0,-4 6 0 0,4-3 0 15,-3 4-45-15,-1-4-9 0,1 3-2 0,-1-3 0 16,4-3-8-16,-4 7-11 0,1-4 3 0,-1 3 0 15,1-3 40-15,-4 3 9 0,3 1 2 0,1-4 0 16,-1 3-18-16,1 0-3 0,-1 1-1 0,-3-1 0 16,4 3-21-16,-1-2 0 0,-3 2 0 0,4-3 0 15,-1 4 0-15,-3-4 0 0,3 3 0 0,-3-2 0 16,4-1 0-16,3 0 0 0,-7-3 0 0,3 3 0 16,1-2 0-16,3-4 0 0,0 6 0 0,0-6 0 15,0 0 0-15,0 3 0 0,3 0 0 0,1 3 0 0,3-2 0 16,-4-1 0-16,1 0 0 0,3 0 0 15,0 0 0-15,0-3 0 0,4 3 0 0,-1 0 0 0,1 1 0 16,-4-1 0-16,3 3 0 0,1-3 0 0,-4 0 10 16,4 0-2-16,3 4-8 0,-4-4 12 15,1 3 2-15,0-3 0 0,-1 3 0 0,-3-2 0 0,4 2 23 0,-1 0 5 16,1-3 1-16,-4 4 0 0,4-1-35 0,-4-3-8 16,0 3 0-16,-4-3 0 0,4 4 0 0,0-4-12 15,-3 0 2-15,-1 0 1 0,1 0 9 0,-4-3 0 16,7 6 0-16,-7-2 0 0,0 2 0 0,0-6 12 15,0 3-2-15,-7 3-1 0,3 0-9 0,1-2 0 16,-1 2 0-16,1 0 0 0,-4 0 0 0,3 1 0 16,1-1 9-16,-8 0-9 0,8-3 8 0,-5 4-8 15,1-1 8-15,0-3-8 0,4 3 0 0,-4 1 0 0,0-4 0 16,0 3 0-16,0 0 0 0,0 1 0 16,3-4-12-16,1 0 4 0,-5 3 8 0,8-6 9 15,-3 3-1-15,3-3-8 0,0 3 0 0,0-3 0 0,0 0-10 0,0 0 10 16,0 4-8-16,11-1 8 0,-11-3 0 15,7 0 0-15,-4 0 0 0,4 0-11 0,0 0 11 0,0 0-8 16,0-3 8-16,0 3 0 0,0 0 0 0,4-4 0 16,-4 4 0-16,7 0 0 0,-3 0 0 0,-1 4 0 15,1-4 0-15,-4 3 0 0,4 0 0 0,-4 0 0 16,-4 0 0-16,4 0 0 0,0 0 10 0,0 0-10 16,0 1 0-16,-3-4 0 0,-1 3 0 0,-3-3 0 15,0 0 0-15,0 0 0 0,0 0 0 0,0 0 0 16,0 3 0-16,-3 3 0 0,-4 0 0 0,0-2 0 0,3 2 0 0,-3 0 0 15,-3 3 0-15,-1 1 0 0,4-1 12 0,0 4-4 16,-7-1-8-16,7 4 12 0,-4 0-12 0,8-1 9 16,-8 4-9-16,4-6 8 0,0 2-8 0,3 1 0 15,1 0 0-15,3-1-11 0,-4 1 11 0,4 0 0 16,0 0 0-16,4 2 0 0,-1-2 0 16,4-3-8-16,1 2 8 0,6-5 0 0,-7 2 0 0,3-2-8 15,1-4 8-15,3 3 0 0,-3-2 0 0,-1-1-8 16,4 0 8-16,0 0 0 0,0-3 0 0,1 4 0 15,-5-4 0-15,4 0 0 0,0 0 0 0,-3-3 0 16,3 3 0-16,0-3 0 0,-3 0 0 0,3 0-12 16,-4 0 12-16,1 0-12 15,0 3-76-15,-4-6-16 0,3 3-4 0,-3 0-880 16,0 0-176-16</inkml:trace>
  <inkml:trace contextRef="#ctx0" brushRef="#br0" timeOffset="205400">5824 10500 728 0,'11'-6'20'0,"-11"6"5"0,-4-6-25 0,4 0 0 15,0-1 0-15,0 1 0 0,4 0 131 0,-4 3 21 16,0-4 4-16,-4 1 0 0,4 0-73 0,0 6-15 16,0-6-4-16,0 6 0 0,0 0 51 0,-3-7 9 15,3 1 3-15,0 6 0 0,0 0-35 0,0 0-8 16,0 0 0-16,0 0-1 0,0 0-30 0,0 0-5 15,0 0-2-15,0 0 0 0,0 0 14 0,0 0 4 16,0 0 0-16,0 0 0 0,0 9-52 0,3 1-12 0,-3 2 0 0,4 4 0 16,3 0 27-16,-7 6 2 15,4 0 1-15,3 3 0 0,0 0-6 0,0 3 0 16,0 3-1-16,0 4 0 16,0-1-10-16,-4 1-1 0,4-4-1 0,1 4 0 0,-5-4-11 0,4-3 0 0,0 1 0 0,0-4 0 15,-3-3 53-15,-1 0 9 16,1-7 2-16,-1-2 0 0,1-4-64 0,-4 1 0 15,0-10-14-15,0 0 2 0,0 0 31 0,0 0 5 0,0 0 2 16,-4-10 0-16,1 1-26 16,-1-1-19-16,1-5 3 0,-1-1 1 0,1 0 43 0,-1-6 9 15,-3 4 2-15,7-1 0 0,-3-3-26 0,3 0-5 0,0-3 0 0,0 0-8 16,0 0 12-16,3 3-12 0,4-3 12 0,-7-1-12 16,7 4 9-16,-3 1-9 0,3-5 0 0,3 8 9 15,1-4-9-15,3 3 0 0,0 3 0 0,4-3 0 16,-8 4 12-16,5 2-4 0,-1 1 0 0,3 2 0 15,-3 4-8-15,0 3 0 0,1 3 0 0,-1 0 0 0,0 3 53 16,0 3 9-16,4 4 2 0,-4 2 0 0,0 4-52 0,-4 0-12 16,4 5 0-16,-3-2 0 0,0 3 0 0,-1 0 0 15,-3 3 0-15,0 0 0 16,4 0 0-16,-8 1 0 0,5-1 0 16,-8 0 0-16,3 0 0 0,1 0 0 0,-4-3 0 0,3-3 0 15,-3-1 28-15,4-2 2 0,-4-3 1 0,0-4 0 16,0 0-50-16,0-2-9 0,0-1-3 15,0-6 0-15,0 0-129 0,0 0-25 0,0 0-6 0,0 0-1204 16</inkml:trace>
  <inkml:trace contextRef="#ctx0" brushRef="#br0" timeOffset="205750.02">6668 10660 2419 0,'-8'10'53'0,"8"-10"11"0,0 6 3 0,0-6 1 0,0 0-55 0,-3 3-13 0,3-3 0 0,0 0 0 16,0 6 105-16,0-6 19 0,0 0 3 0,0 0 1 15,3 4-42-15,1-1-8 0,3 0-2 0,-3-3 0 16,6 0-15-16,-3 3-3 0,4-3-1 0,-1 0 0 16,1 0-25-16,3 0-4 0,-3 0-2 0,3 0 0 15,-4 3 6-15,4-3 0 0,-3 0 1 0,0 3 0 0,-1-3-42 0,1 3-9 16,-1-3-2-16,-3 4 0 16,0-4-19-16,1 0-4 0,2 0-1 0,-3 0 0 15,-3-4-67-15,3 4-13 0,-4-3-4 0,1-3-784 16,3 3-158-16</inkml:trace>
  <inkml:trace contextRef="#ctx0" brushRef="#br0" timeOffset="206105.27">7108 10469 2188 0,'0'0'48'0,"0"0"11"0,0 0 1 0,0 0 1 0,0 0-49 0,0 0-12 0,0 0 0 0,4-3 0 15,0 0 105-15,3 0 19 0,-4 0 3 0,-3 3 1 16,0 0-73-16,7 0-15 0,-3 0-2 0,3 0-1 16,0 3 32-16,0 3 7 0,-4 0 0 0,1 4 1 15,3 2 0-15,-3 1 0 0,3 2 0 0,-4 1 0 16,1 0-23-16,-1 3-5 0,-3 3-1 0,4-4 0 15,-1 7-19-15,1-6-4 0,-1 0-1 0,1 6 0 16,-4-3-9-16,3 0-3 0,1-3 0 0,-4 3 0 16,0-3-12-16,3-1 9 0,-3 4-9 15,4-6 8-15,-4-3-8 0,0-1 0 16,-4-2 0-16,4-1 0 0,-3 0-17 0,3-2-6 0,-4-4-1 0,1 0 0 16,-1-3-82-16,4 0-17 15,0 0-3-15,-3-3-1333 0</inkml:trace>
  <inkml:trace contextRef="#ctx0" brushRef="#br0" timeOffset="-200083.69">4449 10507 1074 0,'0'0'30'0,"0"0"8"0,0 0-30 0,0 0-8 0,0 0 0 0,0 0 0 16,0 0 88-16,0 0 17 0,0 0 3 0,0 0 1 15,0 0-21-15,0 0-4 0,0 0 0 0,0 0-1 16,0 0-15-16,0 9-4 0,0 4 0 0,0 2 0 15,7 1 0-15,-7 3 0 0,3 3 0 0,-3 6 0 16,4 0 0-16,-1 4 0 0,-3 2 0 0,4 1 0 16,6-1 0-16,-10-3 0 0,4 1 0 0,3-1 0 15,-4-6 0-15,1 0 0 0,3-3 0 0,-3-3 0 16,3-3-51-16,-4-4-13 0,-3-2 0 0,7-1 0 16,-3 0 40-16,3-5 6 0,-7-4 1 0,0 0 0 15,0 0-27-15,0 0-4 0,0 0-2 0,0-10 0 16,0-2-14-16,0-1 8 0,0-3-8 0,-7-2 0 15,3-4 0-15,-6 0 0 0,3 0 0 0,-1 0 0 0,-2-6 45 16,-1-1 3-16,-3 1 1 0,4-6 0 16,-1 5-27-16,-3-5-6 0,3 3 0 0,1-1-1 0,-1-2-15 0,-3-1 0 15,3-2 0-15,1 2 0 0,-1 1 0 0,1-1 0 0,-1 1 0 16,1-1 0-16,2 4 0 0,1 0 0 0,4 2 0 16,-4 4 0-16,3 3 0 0,4 0 0 0,-7 3 0 15,7 1 0-15,0-1 0 0,0 3 0 0,7 4 0 0,-7-4 0 16,4 3 0-16,3 1 0 0,-4 2 0 0,1 1 0 15,-4 9 0-15,11-12 0 0,-1 5 0 0,-10 7 0 16,14-6 0-16,4 3 0 0,-8 3 0 0,5-3 0 16,6 3 0-16,-7 3 0 15,7 0 0-15,0-3 0 0,4 3 0 0,0 0 0 0,-4 0 0 16,-4 1 0-16,5 2 0 0,-1 0 0 0,0 0 0 0,-3 4 0 16,-1-4 0-16,-3 3 0 0,0 4 0 0,0-4 0 15,-3 1 0-15,0-4 0 0,-4 3 0 16,0 1 0-16,-4-1-151 15,1-2-33-15,-1-1-6 0,-3 3-2 0,-3-3-51 0,-1 4-10 16,-13 9-3-16,3-4 0 0</inkml:trace>
  <inkml:trace contextRef="#ctx0" brushRef="#br0" timeOffset="-199877.11">4399 10764 2188 0,'0'6'48'16,"0"0"11"-16,0 4 1 0,0-4 1 0,4-3-49 0,3 0-12 0,3 0 0 0,-3-3 0 0,4 4 105 0,0-4 19 16,3-4 3-16,3 1 1 0,-3 0-52 0,8-3-9 15,-1 0-3-15,-7-1 0 0,7 4-21 0,-7-3-5 16,7 3-1-16,-7 0 0 16,1 0-59-16,2-1-12 0,1 4-2 0,-1 0-1 0,-6 0 37 0,3 0 0 15,-3 4 0-15,-4-1-861 16,0-3-165-16</inkml:trace>
  <inkml:trace contextRef="#ctx0" brushRef="#br0" timeOffset="-199647.45">4900 10792 2553 0,'-7'22'72'0,"4"-13"16"0,3 4-70 0,-4-1-18 0,4 4 0 0,-4 0 0 16,4 0 96-16,-3-1 16 0,3 1 4 0,0-4 0 15,3 4-42-15,-3-6-8 0,4 2-2 0,0-3 0 16,-4 1-33-16,3-4-7 0,1 0-2 0,-1-2 0 16,1 2-35-16,-4-6-7 0,0 0-2 0,0 0 0 15,0 0-34-15,7-6-6 0,-7-1-2 16,0-5 0-16,0-1-204 0,0 1-42 0,0-17-8 16,-11 1-2-16</inkml:trace>
  <inkml:trace contextRef="#ctx0" brushRef="#br0" timeOffset="-199512.8">4868 10620 2296 0,'0'0'65'0,"0"0"14"0,-3 3-63 0,-4 0-16 16,7-3 0-16,-4 3 0 0,4-3 100 0,0 0 16 15,0 0 4-15,0 0 1 0,0 0-64 0,0 0-13 16,0 0-2-16,0 0-1 16,0 0-88-16,0 0-17 0,0 0-4 0,0 0-1107 0</inkml:trace>
  <inkml:trace contextRef="#ctx0" brushRef="#br0" timeOffset="-198960.15">4957 10416 1497 0,'0'0'32'0,"0"-6"8"0,0-4 0 0,0 4 4 0,0-4-36 0,0 4-8 0,0 0 0 0,0 6 0 15,0 0 0-15,0 0 0 0,0 0 0 0,0 0 0 16,0 0 53-16,3 6 9 0,1 0 2 0,-1 4 0 16,4-1-52-16,-3 1-12 0,3-1 0 0,0 4 0 15,-7-1 54-15,7 1 8 0,0 2 2 0,-4 1 0 16,5 0 51-16,2 3 10 0,-6-1 3 0,3 4 0 16,0 3-52-16,-4-6-9 15,1 6-3 1,-1-3 0-16,4 6 11 0,-3-2 1 0,3-1 1 0,-4 0 0 0,1-3-21 0,3 6-4 15,-3-3 0-15,3-3-1 0,-4-6-30 0,4 2-5 0,-7-5-2 0,4-1 0 0,-1-2-22 16,-3-4-5-16,0 0-1 0,0-2 0 0,0 2 62 0,0-6 13 16,0 0 3-16,-3 0 0 0,3 0-54 0,-4-3-10 15,-3 3 0-15,7-3 0 0,-3-4 0 0,-1 1 0 16,4-3 0-16,0 2 0 0,0-2 0 0,0 0 0 16,4-4 0-16,-1 4 8 0,4-4-8 0,-3 0 0 15,3 1 0-15,0-1 0 0,0 1 0 0,4 2 0 16,-1 4 0-16,1-3 0 15,3 3 16-15,-4-1 4 0,-3 4 2 0,0 0 0 0,4 3 2 0,0 3 1 16,-4 3 0-16,0 4 0 16,0-1-6-16,0 4-2 0,0-4 0 0,-4 7 0 0,5-1-1 0,-8 1-1 15,0 3 0-15,0-3 0 0,3 2-15 0,-6-2 0 16,3 0 8-16,0 0-8 0,0-1-11 0,0-2-5 0,-8-1 0 0,5 1-1 16,-8-1 17-16,1-2 0 0,-1-1 0 0,1 1 0 15,-8-4 0-15,0 3 0 0,1-2 0 0,-1-1 0 16,0-3-20-16,1 0-1 0,3-3 0 0,-4 3 0 15,11-6-69-15,-4 0-14 16,-3 0-2-16,7 0-1 16,7-4-119-16,-3-2-24 0,6 3-5 0</inkml:trace>
  <inkml:trace contextRef="#ctx0" brushRef="#br0" timeOffset="-198480.49">5690 11168 1706 0,'0'0'48'0,"0"0"11"0,0 0-47 16,0 0-12-16,0 0 0 0,0 0 0 0,0 0 174 0,0 0 33 15,0 0 6-15,0 0 2 0,0 0-52 0,0 0-11 16,0 0-1-16,-7-3-1 0,0 0-62 0,0-3-12 0,-3 3-2 16,-5-7-1-16,5 4-27 0,-8-3-6 15,1-1 0-15,-5-2-1 0,5 2-39 0,3 1 0 16,0-1 0-16,-1 1-12 0,1-4 38 0,-3 4 7 16,3-7 2-16,3 1 0 0,0-1-5 0,1-3-1 15,-1-3 0-15,4-3 0 0,0 3-29 0,4 0-21 0,3-3 3 0,0 0 1 16,0 0 27-16,3-3 6 15,4-4 0-15,-3-2 1 0,3 6-17 0,3-4-11 0,4 1 2 0,-3 0 0 16,3-1 19-16,0-2 4 0,4 2 1 0,0-2 0 16,3 3-3-16,0 2-1 0,-7 4 0 0,7 0 0 15,-7 3-3-15,0 3-8 0,4 4 12 0,-11-1-4 16,4 7-8-16,-11 9 8 0,17-7-8 0,-17 7 8 16,0 0-8-16,11-3 8 0,-11 3-8 0,0 0 8 15,14-3-18-15,-14 3-4 0,11 3-1 0,-4-3 0 16,0 3-93-16,-7-3-20 0,0 0-3 0,0 0-1351 15</inkml:trace>
  <inkml:trace contextRef="#ctx0" brushRef="#br0" timeOffset="-197693.36">7440 10112 1724 0,'-3'0'38'0,"-4"3"8"0,-1 0 2 0,1 0 0 0,0 0-39 0,0 0-9 15,-3 4 0-15,6-1 0 0,-3 0 79 0,4 0 13 0,-4 4 4 0,3-4 0 16,0 0 0-16,4 1 1 16,-3-1 0-16,3 0 0 0,0-6-26 0,7 6-6 15,-3-2-1-15,3-1 0 0,0 0-51 0,0 0-13 16,7 0 0-16,-4 0 0 0,1 0 54 0,3 1 8 0,4-1 2 0,-8 0 0 15,4-3-8-15,4 3 0 0,0 3-1 0,-1 0 0 16,5 4-37-16,-1-1-7 0,0 4-2 0,7 6 0 16,-3-1 43-16,-4 1 9 0,0 3 2 0,0 3 0 15,-3 4-26-15,-4-1-5 0,0 0 0 0,0 6-1 16,-7-5-5-16,0 2-1 0,0 0 0 0,-7 4 0 16,0-1-13-16,0 1-2 0,-7-1-1 0,-3 1 0 15,3-1 10-15,-7-5 1 0,-1-1 1 0,1 3 0 16,0-3-21-16,-3-3 8 0,-5 1-8 0,1 2 0 15,4-9-14-15,-5 2-7 0,5-5-2 0,-1 0 0 0,4-4 23 0,0-2 0 16,3-1 0-16,1-6 0 16,-1-3-158-16,8-3-27 15,-4-3-6-15</inkml:trace>
  <inkml:trace contextRef="#ctx0" brushRef="#br0" timeOffset="-195147.25">8625 10632 1267 0,'0'0'28'0,"0"0"5"0,0 0 2 0,0 0 1 0,-3-6-36 0,3 0 0 15,0-1 0-15,0 4 0 0,0-3 107 0,0 0 14 16,0 6 3-16,0-7 1 0,0 7 5 0,0-6 1 16,0 0 0-16,0 0 0 0,3-1-54 0,-3 1-10 15,0 6-3-15,0-6 0 0,0 6 0 0,4-7 0 16,-4 7 0-16,3-3 0 0,-3 3 4 0,8-3 1 0,-1 3 0 0,0 0 0 31,0 6-8-15,0 1-1-16,0-1-1 0,3 3 0 0,-3 4-35 0,4 6-8 0,0 0 0 0,-4 3-1 0,3-1 15 0,-3 1 3 0,0-3 1 0,0 3 0 15,0-3-14-15,1 0-2 0,-5 0-1 16,4-1 0-16,-3-5-9 0,-1 0-8 0,1-4 9 0,-4 0-9 16,3-2 0-16,-3-7 0 0,0 0 0 0,0 0-10 31,0 0-45-31,0 0-9 0,0 0-1 0,0 0-1 16,0 0-101-16,0 0-20 0,0 0-4 0,-7 0-615 0,0-4-123 15</inkml:trace>
  <inkml:trace contextRef="#ctx0" brushRef="#br0" timeOffset="-194927.21">8587 10745 2649 0,'0'0'58'0,"0"0"12"0,0 0 2 0,0 0 4 0,7 0-61 0,0 0-15 0,3 0 0 0,-3 0 0 0,7 0 60 0,1 0 8 16,-1 0 3-16,3-3 0 15,1 3-7-15,0-3 0 0,-1 3-1 0,1-3 0 0,0-1-32 0,-1-2-7 16,1 3 0-16,-1 0-1 0,1-3-15 0,0-1-8 16,-4 4 10-16,3-3-10 15,1 0-31-15,-4 3-12 0,4-4-2 0,-8 4-885 16,5 0-177-16</inkml:trace>
  <inkml:trace contextRef="#ctx0" brushRef="#br0" timeOffset="-189235.87">9708 10952 2440 0,'0'6'0'0,"4"1"0"0,-4 2 100 0,4-3 21 15,-1 0 4-15,-3 1 1 0,4-1-50 0,-4-6-9 16,3 3-3-16,-3-3 0 0,0 0-16 0,0 0-3 16,0 0-1-16,0 0 0 0,0-6 8 0,0 0 0 0,-3-1 1 0,-1-5 0 15,1-1-15-15,-1-2-3 0,-3-4-1 0,0 0 0 16,3-3-18-16,-6-3-3 0,3 3-1 0,-4-6 0 15,4 3-12-15,-4-4 0 0,4-2 0 16,-7 3-10-16,4 0-1 0,-1-1 0 0,-3 1 0 0,3-3 0 16,1 3 11-16,3-7 16 0,-4 1-4 0,4 5-1 15,0-2-11-15,4 0 0 0,-1-1 0 16,1 1 0-16,3 3 0 0,0 0 0 0,0 2 0 0,3-8 0 16,4 3-12-16,0 6 3 0,0-1 0 15,4 8 0-15,-1-4 9 0,1 3 9 0,0 3-1 0,3 1-8 16,3 2 0-16,-3 0 0 0,1 4-10 0,2 0 10 15,4 2 0-15,1 1 0 0,-1 3 0 0,7 3 0 16,-3 0 0-16,-1 3 13 0,-3 3 0 0,4 4 0 16,-4-1-1-16,0 4 0 0,-3-4 0 0,0 7 0 15,-1-7-12-15,-2 4 8 0,-5-1-8 0,1-2 0 0,-1 2-10 16,-3-2-8-16,-3-1-2 0,-4 4 0 16,0-1-74-16,-4 1-15 0,-3-1-3 0,0 7-1 15,-7 0-99-15,0 0-20 0,-4 3-4 0</inkml:trace>
  <inkml:trace contextRef="#ctx0" brushRef="#br0" timeOffset="-189044.4">9624 10805 2419 0,'0'0'53'0,"0"0"11"0,3 3 3 0,1 0 1 0,3 0-55 0,0 0-13 15,0 0 0-15,0-3 0 0,0 3 54 0,4 1 8 16,-1-1 2-16,1 0 0 0,3-3 0 0,4 0 0 15,-4 0 0-15,7 0 0 0,-3 0 0 0,-1 0 0 16,1-3 0-16,-1 0 0 0,1 3-52 0,0-4-12 0,-1 1 0 16,5 3 0-1,-5-3-55-15,1 0-13 0,-1 3-4 0,-2-3 0 16,2 3-159-16,-3-3-32 0,11 3-6 0,-11-10-2 0</inkml:trace>
  <inkml:trace contextRef="#ctx0" brushRef="#br0" timeOffset="-188861.52">10209 10996 2649 0,'0'9'58'0,"-3"1"12"0,3-1 2 0,0 0 4 0,3 1-61 0,-3-4-15 0,0 0 0 0,0 1 0 15,0-7 91-15,0 0 15 0,0 0 3 0,0 0 1 16,0 0-74-16,0 0-14 0,0-10-3 0,-3 1-1 16,-1-1 14-16,1-2 4 0,-1-1 0 0,1-5 0 15,-1-1-72-15,1 0-13 0,-1 0-3 0,1-3-1 16,-1 0-155-16,1 3-30 0,-4 1-6 0,-1-1-2 0</inkml:trace>
  <inkml:trace contextRef="#ctx0" brushRef="#br0" timeOffset="-188724.88">10082 10579 2419 0,'-3'12'53'0,"-1"-5"11"0,-3-1 3 0,4 0 1 0,-1 0-55 0,1 4-13 16,-1-1 0-16,1-2 0 0,-1 2 77 0,4 0 13 15,0-2 2-15,0-1 1 0,4 0-69 0,-1 0-15 16,1 1-9-16,-1-4 12 15,4 0-71-15,0 0-13 0,0 0-4 0,4-3-700 16,-4 3-141-16</inkml:trace>
  <inkml:trace contextRef="#ctx0" brushRef="#br0" timeOffset="-188443.02">10478 10933 2538 0,'0'10'56'0,"3"-1"11"0,-3 0 2 0,0 1 3 0,4-1-58 0,-4-3-14 0,3 1 0 0,-3-7 0 15,0 0 87-15,0 0 14 0,0 0 3 0,0 0 1 16,0 0-41-16,0 0-8 0,0-10-1 0,-3-2-1 16,3-1 3-16,-4-6 1 0,1-3 0 0,-5-3 0 15,1-6-35-15,-3 0-7 0,-1-4-2 0,1-2 0 0,-4-1-14 16,-1 3 8-16,-2-2-8 0,-1-1 0 16,4 1 0-16,0-1 0 0,0 0 0 0,3-2 0 0,-3 5 0 0,7 13-12 15,0 0 1-15,0 0 0 0,0 7-8 0,0-1-1 16,3 6-1-16,1 1 0 15,-1 3-69-15,1 0-14 0,3 6-2 0,0 0-1 16,0 0-68-16,3 9-13 0,4 0-4 16,0 4-546-16,0 6-110 0</inkml:trace>
  <inkml:trace contextRef="#ctx0" brushRef="#br0" timeOffset="-188158.76">10474 10776 1267 0,'4'29'28'0,"-4"-17"5"0,0 7 2 0,3-7 1 0,-3 1-36 0,4-4 0 16,-4 4 0-16,0-4 0 0,3-2 125 0,-3-7 19 15,0 0 3-15,0 0 1 0,0 0-39 0,4-3-7 16,3-4-2-16,-4 1 0 0,4-3 1 0,0-1 0 0,0-2 0 0,-3 2 0 16,3-2-13-16,4-1-2 0,-4 1-1 0,3-1 0 15,-3 4-5-15,4-1-2 0,-1 1 0 0,1 3 0 16,3-1-25-16,-3 4-5 0,3 0 0 0,0 0-1 16,0 0-24-16,4 3-5 0,-4 0-1 0,0 3 0 15,0 3 38-15,0 4 7 0,0-1 2 0,0 7 0 16,-3-1-52-16,-1 1-12 0,-2 3 0 0,-1 0 0 15,-4 3 10-15,1 3-1 0,-4-3 0 0,0 0 0 16,-4 0-9-16,-3-1 8 0,0 1-8 16,0-3 8-16,-4 0-8 0,1-3 0 15,-4-1 0-15,-4-2 0 0,4-4-31 0,-4 1-11 16,1-4-2-16,-5-3-1 0,5 0-93 0,-1-6-18 16,1-3-4-16</inkml:trace>
  <inkml:trace contextRef="#ctx0" brushRef="#br0" timeOffset="-187609.52">11317 11146 2188 0,'0'0'48'0,"0"0"11"0,0 0 1 0,0 0 1 0,0 0-49 0,0 0-12 0,4-6 0 0,-4 0 0 15,0-4 105-15,0 1 19 0,-4-4 3 0,-3 4 1 16,0 0-52-16,0-4-9 0,0 4-3 0,0-1 0 0,-4 1 0 0,4-1 0 16,-7 1 0-16,0 0 0 0,0-4-5 15,0 1-2-15,0-1 0 0,-4-6 0 0,0 0-40 0,4 1-8 16,0-1-1-16,0-3-8 15,0-3 58-15,0 0 5 0,3-4 1 0,-3 4 0 0,4 0-64 0,-1-6-26 16,0 3 2-16,4-1 0 0,0 8 24 0,4-1 0 16,-1 3 0-16,4 0 8 0,0 0-8 0,4 3 0 15,-1 1 0-15,4 2 0 0,0 4 0 0,4-1 0 16,0 1 0-16,3 3 0 0,0-1 0 16,3 1 0-16,1 0 0 0,3 0 8 0,0-4 8 0,4 4 1 15,0-7 1-15,-1 4 0 16,5 0-134-16,-1-4-28 0,-3 1-4 0,3-1-2 15,0 0-118-15,-3 1-24 0</inkml:trace>
  <inkml:trace contextRef="#ctx0" brushRef="#br0" timeOffset="-187051.06">11663 10557 1728 0,'0'0'38'0,"0"0"8"0,0 0 2 0,0 0 0 0,0 0-39 0,-4 6-9 0,4 0 0 0,-3 4 0 15,3 2 104-15,0 1 20 0,0 3 3 0,0-1 1 0,3 1-55 0,1 0-10 16,-4-1-3-16,3 4 0 0,4-3 7 0,-3 3 1 16,-1-1 0-16,5 1 0 0,-1 3-4 0,-4-9 0 15,-3-4 0-15,4 4 0 0,-1-1 0 0,1 1 0 16,-1-1 0-16,1-2 0 0,-1-1-51 0,4 4-13 16,-3-4 0-16,-1-3 0 0,1 1 54 0,-4-7 8 15,0 0 2-15,7-4 0 0,0 1-52 0,0-6-12 16,0 0 0-16,-3-1 0 0,3-6 0 0,0 1 0 15,0-4 0-15,-4-6-10 0,4 3 10 0,0-6 16 16,1 6-4-16,-1-3-1 0,3 0-11 16,-3 6 8-16,4 0-8 0,-4 0 8 0,0 7 2 0,4 2 0 15,-4 1 0-15,3 3 0 0,-10 6 10 0,14-4 3 16,0 4 0-16,0 0 0 0,-3 4 1 0,0 2 1 16,3 3 0-16,0 1 0 0,-4-1-5 0,1 7-2 15,-4 2 0-15,4 4 0 0,-4 4-7 0,0 2-2 0,3 0 0 16,-6 0 0-16,3 0-9 0,-4-3 0 15,1 4 0-15,0-4 0 0,-1-6-8 0,1-1 8 0,-4-2 0 0,0-3 0 16,0-4-27-16,0-6-1 0,0-3 0 16,0 0 0-16,0-6-182 0,-4-7-37 0,4-2-7 0,0-1-2 15</inkml:trace>
  <inkml:trace contextRef="#ctx0" brushRef="#br0" timeOffset="-186761.18">12337 10770 1728 0,'0'0'38'0,"0"0"8"0,0 0 2 0,0 0 0 0,0 0-39 0,0 0-9 16,0 0 0-16,0 0 0 0,0 0 167 0,0 0 31 15,0 0 6-15,3 3 2 0,4-3-74 0,0 0-14 16,0 3-3-16,0-3-1 0,0 4 11 0,4-1 3 16,0 0 0-16,-1 0 0 0,4 3-91 0,0-3-17 15,1 0-4-15,-1 4-1 0,0-4-24 0,0 0-5 16,0-3-1-16,0 0 0 0,0 0 26 0,0-3 5 0,4-3 0 16,0 2 1-1,-1-2-129-15,4-3-27 0,1-4-5 0</inkml:trace>
  <inkml:trace contextRef="#ctx0" brushRef="#br0" timeOffset="-186339">12993 10526 1728 0,'0'0'38'0,"0"0"8"0,0 0 2 0,0 0 0 16,0 0-39-16,0 0-9 0,0 0 0 0,0 0 0 0,0 0 104 15,0-7 20-15,0 1 3 0,0 0 1 0,3-1-15 0,1 1-2 16,-4 0-1-16,0 6 0 0,0 0-28 0,0 0-6 16,3-3 0-16,4 0-1 0,-3 3 9 0,0 0 1 15,-1 6 1-15,4 6 0 0,0 1-16 0,-3 3-3 16,3 6-1-16,-4 3 0 0,4 3-24 0,-3-3-5 16,-1 6-1-16,4-2 0 0,-3-4-20 0,-1 0-4 15,1-3 0-15,0 0-1 0,-1-4-11 0,1-5 0 16,-1 3 0-16,1-7 0 15,-1 0-63-15,1-5-11 0,-4-4-2 0,0 0-1 16,7-4-135-16,0-2-28 0,0 0-4 0</inkml:trace>
  <inkml:trace contextRef="#ctx0" brushRef="#br0" timeOffset="-185829.92">13310 10090 2091 0,'0'0'46'0,"0"0"10"0,-7 3 1 0,4 0 2 0,3-3-47 16,-7 3-12-16,7-3 0 0,-4 3 0 0,4-3 75 0,0 0 13 0,0 0 2 0,0 0 1 16,0 0-22-16,0 0-4 0,0 0-1 0,4 0 0 15,6 0-51-15,1 0-13 0,-1 0 0 0,1 0 0 16,7 0 54-16,-1 0 8 0,1 3 2 15,3 1 0-15,4-1 0 0,-1 3 0 0,1 0 0 0,3 4 0 16,-3 2 0-16,-4-2 0 0,0 5 0 0,-3 1 0 16,3 6-52-16,-3 3-12 0,0 3 0 0,-4 4 0 15,0 2 54-15,3 10 8 0,-3-3 2 0,-3 3 0 16,-4-4-52-16,-3-2-12 0,-4 0 0 0,0 2 0 16,-4 1 0-16,-3 0 0 15,-4-4 0-15,1-2 0 0,-1-1 0 0,1-5 0 0,-4-1 0 0,3-3 0 16,-3-6 23-16,3-4 1 0,-3 1 1 0,4-6 0 15,-4-4-63-15,6 0-13 16,-2-3-2-16,-1-3-1 0,8 0-78 0,-4-3-16 0,7-3-4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3T13:32:02.336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1771 10657 1267 0,'0'0'28'0,"0"0"5"0,0 6 2 0,0-2 1 15,0 2-36-15,0 0 0 0,-4 0 0 0,4 1 0 0,0-1 58 0,0 0 5 16,0 4 1-16,0-1 0 0,0 4-52 0,0-4-12 16,4 7 0-16,-4-4 0 0,0 7 54 0,7 0 8 15,-7 3 2-15,0 0 0 0,4 0 0 0,3 0 0 16,-4-4 0-16,1 1 0 0,3-3 31 0,-7-3 6 15,3-4 2-15,-3 0 0 0,7 1-63 16,-3-4-12-16,-4 0-2 0,7-3-1 0,-7 4 31 0,3-4 7 16,-3-3 1-16,0 0 0 0,0 0-52 0,0 0-12 15,0 0 0-15,0-6 0 0,-3-4 0 0,3 4 0 16,0-4 0-16,-7 4 0 0,3-6 0 0,-3-1 0 16,4 1 0-16,-4-1 0 0,3-3 0 0,-6 4 0 0,6-4 0 0,-3 0 0 15,3 1 0-15,-3-4 0 0,4 0 0 16,-1 0 0-16,-3 1 0 0,4-4 0 0,-4 3 0 0,7 0 0 15,-4 0 0-15,4 0 0 16,-7 4 0-16,7 2 0 0,0-3 27 0,-3 7 2 0,3 0 1 16,0-1 0-1,3 1-48-15,-3 3-10 0,7 2-1 0,-7 4-1 0,4-3 30 0,3 3 0 0,3 0 0 0,-3 3 0 16,4 1 0-16,0-1 0 0,-1 0 0 0,4 3 0 16,4 0 24-16,-4-3 10 0,-3 1 2 15,10-1 1-15,-7 0-37 0,-4-3 0 16,8 0 0-16,-7-3 0 0,6 0 0 0,-3-1 0 0,-3 1 0 0,0 0 8 15,3 0-8-15,-4 0 0 0,1-3 0 0,-8 3 0 16,8-1-81-16,-11 4-11 16,0 0-3-16,0 0 0 0,3-3-132 0,-3 3-26 0</inkml:trace>
  <inkml:trace contextRef="#ctx0" brushRef="#br0" timeOffset="357.62">2036 10726 1552 0,'0'0'44'0,"-8"6"10"0,8 1-43 0,-3-1-11 0,3 0 0 0,0 4 0 0,0-4 104 0,0 0 20 16,3 1 3-16,5-1 1 0,-8 0-52 0,3 0-9 15,8-3-3-15,-4 1 0 0,0-1-13 0,0-3-3 16,3-3-1-16,1-1 0 0,0-2-24 0,-4 0-5 16,0 0-1-16,3-4 0 0,-6 1 38 0,6-1 7 15,-6 1 2-15,3 0 0 0,-7-1-52 0,3 1-12 0,-3 3 0 0,0-4 0 31,0 1 0-31,0-4 0 0,0 7 0 0,-3-4 0 0,3 4 0 0,-7-3 0 16,0 3 0-16,-4 2 0 0,4 1 0 0,4 3 0 16,-8 0 0-16,1 3 0 0,-1 4 0 0,7 5 0 0,-6 1 0 0,3 6 0 15,0 3 0-15,7-1 0 0,-11 5 0 0,11 2 0 32,0-3-48-32,0 3-13 0,0 0-3 0,4 1 0 0,3-4 64 0,-4-3 12 0,8 0 2 0,-8-1 1 15,4-5-24-15,4 0-5 0,0-4-1 0,-4 1 0 16,0-7 15-16,3-3 8 0,-10-3 0 0,0 0-8 15,14-3-115-15,0-3-29 0,-3-4-7 0,3-2-481 16,-3-1-97-16</inkml:trace>
  <inkml:trace contextRef="#ctx0" brushRef="#br0" timeOffset="606.45">2328 10557 1724 0,'0'6'38'0,"0"4"8"0,0 5 2 0,0-2 0 0,7 6-39 0,-3-1-9 15,-1 1 0-15,5 3 0 0,-5 0 54 0,4 0 9 16,-3 0 1-16,6 0 1 0,1 3-1 0,-1-6 0 16,-6 3 0-16,3-7 0 0,0 1-51 0,0-3-13 15,4-1 0-15,-8-2 0 0,4-1 0 0,-7-3 0 16,4-3 0-16,6 1 0 0,-6-1 0 0,-4-3 0 15,0 0 0-15,0 0 0 16,0 0-109-16,0-3-28 0,-4-4-6 0,4 1-687 0</inkml:trace>
  <inkml:trace contextRef="#ctx0" brushRef="#br0" timeOffset="803.32">2282 10892 1552 0,'15'4'44'0,"-8"-1"10"0,-4-3-43 0,8 0-11 0,-1 0 0 0,1-3 0 15,0-1 53-15,3-2 9 0,-4 3 2 0,4 0 0 16,4-3-52-16,-4 2-12 0,-3-2 0 0,3 3 0 16,0-3-48-16,-4-1-13 0,8 4-3 0,-11-3 0 0</inkml:trace>
  <inkml:trace contextRef="#ctx0" brushRef="#br0" timeOffset="1372.6">2572 10682 1497 0,'-4'13'32'0,"4"-7"8"0,0 0 0 0,-7 4 4 0,7 2-36 0,-3 1-8 15,3-1 0-15,0 1 0 0,-7 3 104 0,7-1 20 16,0 1 3-16,0 3 1 0,7 0-52 0,-7-4-9 15,3 4-3-15,4-3 0 0,-3-1-51 0,-1 4-13 16,4-6 0-16,-3 3 0 0,3-4 54 0,4 1 8 16,-8-4 2-16,8 0 0 0,-8-2-52 0,8-4-12 0,-4 3 0 0,0-3 0 15,3-3 0-15,-3 0 0 16,4-3 0-16,-7-3 0 0,6 3 31 0,-6-4 3 0,3 1 1 0,3-3 0 16,-10-1-5-16,4-2-1 15,3 2 0-15,-4-2 0 0,1-1-29 0,3-6 0 0,-7 7-11 0,4-1 11 16,-4 4 0-16,0 0 0 0,0-1 0 0,0 10 0 15,0 0 8-15,0 0-8 0,0 0 0 0,0 0 8 16,0 0-8-16,0 6 0 0,0 1 0 0,0-1 0 16,0 3 0-16,0 4 0 0,0-1 0 0,7 1 0 15,-7 3 20-15,3 3 3 0,4-1 0 0,-3-2 0 0,6 0-37 16,-6-1-7-16,3 1-2 0,3-3 0 16,-6-1 23-16,7 1 0 0,-8-4 0 0,4-3 0 15,-3 1 0-15,3-1 0 0,-7-6 0 0,0 0 0 0,0 0 25 0,0 0 10 31,0 0 1-31,10-6 1 0,-10 6-12 0,0-10-2 0,7 1-1 0,-7-1 0 0,0 1-3 16,0-4-1-16,-3 4 0 0,-1 0 0 0,4-4-18 16,-7 1-17-16,4-1 3 0,3 4 1 15,-7-7 29-15,3 3 5 0,-3 1 2 0,4-4 0 0,3 0-23 0,0 4 0 16,0 3 0-16,0-4 0 0,0 4-14 0,0-1-7 16,3 1-2-16,4 2 0 0,-7 7 34 0,0 0 6 15,0 0 2-15,0 0 0 0,11 0-31 0,-11 0-5 16,10 4-2-16,-3-1 0 0,4 3 19 0,-4 0 16 15,4 7-4-15,-8-4 0 16,8 1-86-16,-1-1-18 0,-6-3-3 0,3 4-1 16,0-1-93-16,0-3-19 0,-3 1-4 0,3-1-721 0</inkml:trace>
  <inkml:trace contextRef="#ctx0" brushRef="#br0" timeOffset="1670.08">2992 11143 1728 0,'0'0'76'0,"0"0"16"0,0 0-73 0,10 0-19 16,-10-3 0-16,4-3 0 0,-4 0 106 0,0-4 18 0,0 1 3 0,0-4 1 16,0 1-28-16,0-4-6 0,0 0-1 0,0 4 0 15,0-7-49-15,7 3-9 0,-7 1-3 0,0-1 0 16,0 0-10-16,0 1-2 0,0-1-1 0,3 0 0 16,4 4-3-16,-7 2-1 0,4-2 0 0,-4 2 0 15,10 4-7-15,-6 3-8 0,3 0 11 0,-3 0-11 16,3 6 24-16,-4-3-1 0,4 6-1 0,0 0 0 0,4 4 10 0,-4 2 3 15,3 1 0-15,-6 6 0 0,7-1-1 0,-1 1 0 16,-10 0 0-16,11 3 0 0,-8 0-34 0,1-3 0 16,3 0 0-16,3 3 0 0,-10-7 0 0,4 1 0 15,3 0 0-15,-7-4 0 0,4 1 27 0,-4-7-2 16,7 0 0-16,-7-6 0 16,0 0-142-16,0 0-29 0,0 0-6 0</inkml:trace>
  <inkml:trace contextRef="#ctx0" brushRef="#br0" timeOffset="4817.07">14118 10294 2876 0,'0'0'64'0,"0"0"12"0,0 0 4 0,0 0 0 0,0 0-64 0,0 0-16 15,0 0 0-15,0 0 0 0,0 0 117 16,0 0 21-16,0 0 4 0,0 0 1 0,0 0-75 0,0 0-14 15,0 0-3-15,0 0-1 0,0 0-40 0,0 0-10 16,0 0 0-16,0 0 0 0,0 0 27 0,0 0 3 16,0 0 1-16,0-7 0 15,0 7-50-15,0-6-9 0,0 6-3 0,0 0 0 0,4-3 31 0,-4 3 0 16,3-3 0-16,-3 3 0 0,4-7 0 0,-4 4 0 16,3-3 0-16,-3 0 0 15,0-1-57-15,4-2-6 0,-4 3-1 0,0 0-956 0,0-1-191 0</inkml:trace>
  <inkml:trace contextRef="#ctx0" brushRef="#br0" timeOffset="5250.92">14136 10695 1868 0,'0'0'41'0,"0"0"9"0,0 0 2 0,0 0 0 0,0 0-42 0,0 0-10 15,0 0 0-15,0 0 0 0,0 0 176 0,7 0 32 16,-4 0 8-16,4 3 0 0,-3 0-90 0,3-3-18 15,0 3-4-15,0 0-1 0,0 4-13 0,-3-4-2 16,6 3-1-16,-6 3 0 0,3 4-17 0,0 0-3 16,-4 2-1-16,5 4 0 0,-5 6-31 0,1 0-7 15,-1 7 0-15,1-1-1 0,-1 0-18 16,1 1-9-16,-4-1 10 0,3 3-2 0,-3 1-8 16,-3 3 0-16,3-1 0 0,-4-5 0 0,4-1 0 0,-3 0 0 15,-4 7 0-15,3-7 0 16,1 1-26-16,-5-7-5 0,-2 0-1 0,-1-6 0 0,4-1 32 15,-3-2 0-15,3 0 0 0,-4-7 0 0,0 1 0 0,1-7 0 16,3 0 0-16,0-3 0 16,-4 0-211-16,4-3-36 0,4-4-7 0,-1-2-2 0</inkml:trace>
  <inkml:trace contextRef="#ctx0" brushRef="#br0" timeOffset="7527.81">3588 11576 1612 0,'0'0'36'0,"0"0"7"0,0 0 1 0,0 0 1 0,0 0-36 0,0 0-9 16,0 6 0-16,7-3 0 0,-7 4 73 0,0-4 13 15,0-3 2-15,0 0 1 0,0 6-14 0,0-6-3 16,3 3-1-16,-3-3 0 0,7 0-6 0,-3 3-1 16,-1-3 0-16,5 0 0 0,-5 0 0 0,-3 0 0 15,7 0 0-15,-7 0 0 0,4 0-15 0,-4 0-3 16,7 3-1-16,0 1 0 0,-4-1-21 0,4 0-4 15,0 3 0-15,-3-3-1 0,3 0 36 0,-4 4 7 16,5-1 2-16,-5-3 0 0,1 3-47 0,3 1-9 16,3-1-8-16,-6-3 12 0,3 0-1 0,-4 0 0 0,4 0 0 15,0 1 0-15,1-1-1 0,2 0 0 16,-6-3 0-16,3 0 0 0,0 3 0 0,0 0 0 0,3-3 0 16,-6 3 0-16,3 0 2 0,0 0 0 0,4-3 0 0,-1 4 0 15,-3-1-12-15,0 0 12 0,4 0-12 0,-4 0 12 16,4 0-3-16,-4 0 0 0,0-3 0 0,3 4 0 15,-6-4-9-15,3 3 0 0,-4-3 0 0,4 0 0 16,-3 3 0-16,-1-3 0 0,-3 0 0 0,7 0 0 16,-7 0 0-16,0 0 0 0,4 3 10 0,-4-3-10 15,0 0 16-15,0 0-4 0,0 3-1 0,0 3 0 16,7-2-3-16,-7 2-8 0,0 0 12 0,0-3-4 16,0 3 0-16,-7 1-8 0,7-1 12 0,0 0-4 15,-4 1-8-15,4-1 0 0,-10 3 0 0,6-3 0 0,4 4 0 0,-10-4 0 16,10 0 0-16,-11 4 0 15,4-4-19-15,-3 0-9 0,3 1-1 0,-1-1-1 16,-2 3 75-16,-1-2 15 0,4 2 4 0,-3 0 0 16,-1 1-77-16,-3-1-15 0,3 1-4 0,4 2 0 0,-3 1 32 0,3-4 0 15,0 4-8-15,3-4 8 0,-3 0 0 0,4 1 0 16,3-1 0-16,-8-2 0 0,8-1 0 0,0 0 0 16,0 0-8-16,0-6 8 0,8 4 0 0,-8 2 0 15,3-3-10-15,4 0 10 0,-3 0 0 0,3 0 0 16,0 0-9-16,0-3 9 0,3 4 0 0,1-4 0 15,-8 3-8-15,8-3 8 0,0 0 0 0,-1 0 0 16,-3 0 0-16,4 3 0 0,-1-3 0 0,1 0 0 0,0 0 0 0,-1 0 0 16,1 3-24-16,-8-3 3 0,8 0 0 0,-1 0 0 15,-6 3 35-15,3-3 7 16,4 0 2-16,-8 3 0 0,1-3-37 0,-1 0-7 0,4 3-2 0,0-3 0 16,-7 0 37-16,0 0 7 0,0 0 2 0,0 0 0 15,0 0-23-15,0 0 9 0,0 0-9 0,0 0 0 16,0 0 37-16,0 7 1 0,0-1 0 15,-7 0 0-15,4 1-30 0,-4 2-8 0,3-3 0 0,-6 0 0 16,6 7 0-16,-7-4 0 0,1 1 0 0,6-1 0 16,-6 1-19-16,-1-1-5 0,1 0 0 0,-1 1-1 15,8-4 25-15,-5 4 0 0,5-4 0 0,-4 0-8 16,3 0 27-16,-3-3 5 0,4 4 2 0,3-7 0 16,0 0-43-16,0 0-9 0,0 0-2 0,0 3 0 15,3 0 45-15,1 3 9 0,-1-3 2 0,8 1 0 16,-8-1-50-16,5 0-10 0,-1 0-1 0,3 0-1 0,8 0 26 0,-8 0 8 15,4-3 0-15,-3 0 0 0,0 4 0 0,-1-4-8 16,4 3 8-16,-3-3 0 0,-4 3 0 0,4 3 0 16,-1-3 0-16,1 3 0 0,-1 1 28 0,1 2 7 15,-1 1 1-15,1 2 0 0,-7-3-36 0,3 4 0 16,0 3 0-16,0-4 0 0,-4 4 0 0,-3 0 0 16,7-1 0-16,-7-2 0 0,0-1 0 15,-7 4 0-15,7-3 0 0,-3-1 0 0,-4 1 0 0,-4-1 0 16,4 1 0-16,-4-1 0 0,1 1 0 0,-1 3 0 15,1-4 0-15,-4-3 0 0,3 4 30 0,0 0-1 16,1-1 0-16,-1-3 0 0,-3-2-29 0,4 2-10 16,-1-3 0-16,0 1 0 15,4-4-78-15,0 0-16 0,-3 0-4 0,6-3 0 16,4 0-124-16,0 0-26 0,0 0-5 0,0 0-1 0</inkml:trace>
  <inkml:trace contextRef="#ctx0" brushRef="#br0" timeOffset="10723.28">2575 13573 1549 0,'0'0'44'0,"0"0"9"0,0 0-42 0,0 0-11 0,0 0 0 0,0 0 0 16,0 0 54-16,0 0 9 0,0 0 1 0,0 0 1 15,0 0-1-15,0 0 0 0,0 0 0 0,0 0 0 16,7-3 0-16,4 0-1 0,-8 3 0 0,5 0 0 15,-8 0-9-15,3-3-2 0,1 3 0 0,3 0 0 16,3 0 20-16,-6 3 4 0,6-3 1 0,1 3 0 16,-1 0-61-16,-6-3-16 0,7 7 0 0,-1-4 0 15,1 0 0-15,-1 0 0 0,1 0 0 0,3-3 0 0,-3 3 54 16,-1 0 8-16,4-3 2 0,0 3 0 16,-3 1-52-16,3-4-12 0,-3 3 0 0,-1 0 0 15,1 0 54-15,-1 0 8 0,1 0 2 0,-7 0 0 0,3 4-52 16,0-4-12-16,0 3 0 0,-4-3 0 0,4 0 0 15,-3 4 0-15,3-4 0 0,-4 0 0 0,1 3 16 0,-4-3 1 32,7 0 0-17,-7-3 0-15,0 7-9 0,0-7-8 0,0 6 12 0,0 0-12 0,0 1 12 0,0-7-4 0,-7 6 0 0,3 0-8 16,1 0 34-16,-4 1 0 0,3 2 0 0,-6-3 0 0,3 4-34 0,0-1-22 16,-4 1 3-16,0 2 1 0,-3 1 29 0,4-1 5 15,-8-2 2-15,8 5 0 0,-5-2-18 0,5-1-12 0,-4 4 1 16,0 0 1-16,3-1 10 0,4 4 14 15,0-3-3-15,-4 3-1 0,4-1-10 0,4-2-12 0,-8 0 2 0,4-1 1 16,4 1 9-16,-1 0 12 16,4-4-2-16,-7 4-1 0,3-7-9 0,4 4-16 0,0-4 4 0,0 1 1 15,0-1 11-15,0 1 0 0,4-1 0 0,-4 0 0 16,0-2 0-16,7 2-10 0,-7-3 10 0,4 1 0 16,-1-4-9-16,4 0 9 0,4 0 0 0,-8 0-9 15,4-3 21-15,-3 0 5 0,6 0 1 0,1-3 0 16,0 3-18-16,-8-3 0 0,8 0 0 0,-1 0 0 15,1 0-13-15,-1-1-7 0,-2-2 0 0,2 3-1 0,1 0 21 0,-4 0 0 16,3 0 0-16,-3 3 0 0,0 0 0 16,-3 0 0-16,-4 0 10 0,0 0-10 0,7 0 8 0,-7 0-8 15,0 0 0-15,0 0 0 16,0 0 0-16,0 0 0 0,0 6 0 0,0 0 0 0,-7 0 28 0,3 1 4 16,-3-1 2-16,0 0 0 0,0 4-34 0,4-1 0 15,-8 0 0-15,4-2 0 16,4 2 0-16,-8 4 0 0,7-1 0 0,-6-2 0 0,3 2 0 0,3 1 0 15,-3-4 0-15,4 1 0 0,-1-1 0 0,4-3 0 16,0 4 0-16,0-4 0 16,0 0-19-16,0-3-10 0,0 4-3 0,4-4 0 0,-1 0 32 0,4-3 13 15,4 3-1-15,-8 0 0 0,8-3-12 0,0 3-16 16,-1 0 3-16,4 0 1 0,0-3 12 0,4 4 0 16,-4-1 0-16,0 3 0 0,4 0 0 0,-4 4 0 15,7-1 0-15,-10 1 0 0,6 5 12 0,-6-2 9 0,3 2 2 16,4-2 0-16,-8 3-3 0,-3-1 0 0,4 1 0 0,-4 0 0 15,-3 2 0-15,3 1 0 0,-7 3 0 0,0 0 0 16,0 3 10-16,-7-3 2 0,3 3 0 0,-3 0 0 16,-4 4-20-16,4-4-3 0,-3 0-1 0,-8 0 0 15,4 0-8-15,0-3 8 0,-7 0-8 0,0-6 8 16,-4-1-8-16,4 1 0 0,-4-4 9 0,7-2-3 16,-3-1-6-16,-4-2 0 0,8-1 0 0,3 0 0 15,0-3 0-15,3-3 0 0,-3 3 0 0,3-6 0 16,4 3-88-16,7 0-18 15,-3-9-3-15,-4 3-1 0,7-7-167 0,0 0-34 16,7-21-6-16,-4-1-2 0</inkml:trace>
  <inkml:trace contextRef="#ctx0" brushRef="#br0" timeOffset="12352.84">12224 3580 1958 0,'0'0'43'16,"0"0"9"-16,0-9 1 0,7 3 3 0,-4-1-45 0,1 1-11 0,3 0 0 0,-7 0 0 16,3 2 104-16,-3 4 20 0,0 0 3 0,0 0 1 0,0 0-52 0,0 0-9 15,0 0-3-15,0 0 0 0,0 0 0 0,0 0 0 16,0 0 0-16,0 0 0 0,0 0 0 0,-7 4 0 15,0 2 0-15,-3 0 0 0,-1 0-51 0,1 1-13 16,-1 2 0-16,-3-3 0 0,3 4 54 0,-3 2 8 16,-3-2 2-16,2 2 0 0,1 1-64 0,-3-4-12 15,3 4-2-15,-1 2-1 0,1-2 15 0,0 3 0 16,4-1 0-16,-1-2 10 0,1 3-10 0,-1-4 0 16,0 1 0-16,1-4 8 0,6 0 1 0,-3 1 0 15,4-4 0-15,-1 0 0 0,1 1-9 0,3-7-9 16,0 6 9-16,0-6-13 0,0 3 13 0,0 3 8 15,3 1 0-15,-3-4-8 0,4 3 0 0,-1-3 0 16,4 3 0-16,-3 1 0 0,3 2 0 0,0-3 0 16,0 4 0-16,0-4 0 0,0 0 0 0,4 1 0 15,-1-1-15-15,1 0 5 0,-1-3 10 0,4 0 11 0,1 1-3 0,-1-1 0 16,0 3 6-16,0-3 1 0,4-3 0 0,-4 3 0 16,0 3 28-16,-4-2 5 0,4 2 2 0,-3 0 0 15,0 0-65 1,-4 1-13-16,0-1-2 0,3 0-1 0,-6 4 31 0,3-1 0 0,-7 0 8 0,3-2-8 15,-3 2 12-15,-3 1-12 0,-1-1 12 0,-3 0-12 16,-3 1 10-16,-1-1-10 0,-3 4 8 0,3-1-8 16,-6 4 8-16,3-4-8 0,-4 4 0 0,4 0 8 15,-4-4-8-15,4 4 0 0,0 0 0 0,0-4 0 0,0 4 12 16,3-4 0-16,4-2 0 0,0 2 0 0,0-2-12 16,4-1-17-16,-1 1 4 0,4-4 1 0,0 0 12 15,0 0 0-15,0 1 0 0,4-4-9 0,3 0 9 16,-4 0 0-16,8 0 0 0,-1-3 0 0,1 0 0 0,3 0 0 15,0 0 0-15,0-3 0 0,4 3 0 16,-4-3 0-16,4 3 0 0,-4-3 0 0,3 0 12 0,1 3 0 16,-4-3 1-16,0 3 0 0,0 0-13 0,1 0 0 15,-5 3 0-15,1 0 0 0,-4 0 0 0,3 3 0 16,-3 1 0-16,0-1 0 0,-3 0 0 0,-1 0 0 16,5 1 0-16,-5-1 0 0,-3 3 0 0,4-2 0 15,-4 2 0-15,0-3 0 0,-4 1 0 0,4-1 0 16,-3 3 0-16,-1 1 0 0,-3-1 0 0,0-3 0 15,3 4 0-15,-6 2 0 0,-1 4 19 0,1 0 1 0,-1-1 0 0,4-5 0 16,0 2-20-16,-4 1 0 31,4-4 0-31,0 4 0 0,-3 2 0 16,3-2 0-16,0 3 0 0,-4 2 0 0,0 1 0 0,4-3 0 16,4 3 0-16,-4-7 0 0,3 4 0 0,4-3 0 0,-3-1 0 0,3 1 0 0,0-4 0 0,0 0 0 0,0 4 0 15,0-7 0-15,0 4 0 0,0-1 0 0,0-3 0 0,0 4 0 16,3-1 0-16,1-3 0 0,-1 1 0 15,1 2-9-15,3-3-6 0,0 1-1 0,3-1 0 0,1 3 0 16,0-2 16-16,-1-1 16 0,4 0-3 0,-3 0-1 16,3-6-12-16,-3 4-16 0,3-1 3 0,-4 0 1 15,4 0 12-15,-3 0 15 0,3-3-3 0,-3 3-1 16,3 0-11-16,-4 0-16 0,5-3 4 0,-1 0 1 16,-4 0 21-16,4-3 4 0,0 3 1 0,1-6 0 0,-1 3-15 15,-4-3-8-15,4-1 8 0,-3-2-13 16,3 6-47-16,-3-7-10 0,3 4-2 0,-4-3 0 15,4 2-50-15,-3-2-10 0,3 3-3 0,-7-4-1215 16</inkml:trace>
  <inkml:trace contextRef="#ctx0" brushRef="#br1" timeOffset="135284.04">10802 7879 1213 0,'0'0'26'0,"-7"-3"6"0,0 3 0 0,0-3 4 0,0 0-36 0,0 0 0 0,0-1 0 0,0 1 0 15,3-3 70-15,1 3 7 0,3 3 2 0,-4-6 0 16,4 6 65-16,0 0 14 0,0 0 2 0,0 0 1 16,0 0-14-16,0 0-3 0,0 0-1 0,0 0 0 15,0 0-40-15,0 0-8 0,0 6-2 0,0 0 0 0,4 0-31 16,3 1-6-16,0-4-2 0,3 3 0 0,4-3-22 15,4 4-4-15,0-7 0 0,6 3-1 16,5-3-9-16,-5 0-2 0,1 0 0 0,7 0 0 0,-8 0 0 0,8 0 0 16,0 0 0-16,7 0 0 0,3-3-16 0,4-4 0 15,3 4 0-15,4 0 0 0,-3 0 18 0,-4 0-3 16,3 0-1-16,4-1 0 0,0 4-14 0,3-3 11 16,4 0-11-16,0 3 10 0,-7 0-22 0,0 0-5 15,0 0-1-15,3 0 0 0,1-3 34 0,-1 3 8 16,4-3 0-16,-7-3 1 0,-4 3-25 0,-3-4 0 15,-3 1 0-15,-1 0 0 0,-3-1-15 0,0 1-8 16,-4 0-1-16,0 0-1 0,0 2 25 0,-3 1 0 16,-4 0 0-16,-3 0 0 15,-4 6-79-15,0-3-10 0,-3 3-3 0,-4 4 0 16,-3-1-160-16,-4 0-32 0,-4 13-6 0,-6-3-755 0</inkml:trace>
  <inkml:trace contextRef="#ctx0" brushRef="#br1" timeOffset="136179.85">10552 7870 1552 0,'0'0'44'0,"0"0"10"0,0 0-43 0,0 0-11 0,0 0 0 0,3 3 0 16,1 0 81-16,3 0 15 0,0-3 2 0,0 3 1 15,-4-3-5-15,4 0-1 0,0 0 0 0,1 0 0 16,-1-3-74-16,0 0-19 0,3 3 0 0,-3 0 0 16,4-3 106-16,-4-3 18 0,3 2 3 0,1-2 1 15,3 0-73-15,-3 0-15 0,6-7-2 0,-2 4-1 16,2-4-8-16,1 1-1 0,-1-1-1 0,-2 1 0 15,-1-1 5-15,3 0 2 0,-3 1 0 0,1-1 0 0,-5 7-21 16,1-3-4-16,-4-1-1 0,0 4 0 0,0 3 2 16,-4 0 0-16,-3 3 0 0,0 0 0 0,0 0 2 0,0 0 0 15,0 0 0-15,0 0 0 0,0 0 5 0,-7-3 2 16,-3 6 0-16,-1-3 0 0,1 0-19 0,-1 3 10 16,0 0-10-16,-3 0 8 0,0 3-8 0,0-2 0 15,-4 2 0-15,1 0 8 0,-1 0-26 0,1 4-6 16,-1 2 0-16,0-2-1 0,4 5 25 0,-4-2 0 15,4 3 0-15,4-4 0 0,-4 4 0 0,3 0 0 16,1-4 0-16,-1 1 0 0,4-1 0 0,0 1 0 16,-4-1 0-16,4-2 0 0,4 2 0 0,-1-2 16 15,1-1-3-15,3 0 0 0,-4-2-13 0,8-1-18 16,-4 0 4-16,7-3 1 0,-4 0 13 0,1 4 0 16,3-7 0-16,3 3 0 0,1 0 0 0,0 0 0 15,6-6 0-15,-3 3 0 0,4 3 0 0,3 0 0 0,0 0 0 0,4 1 0 16,-4 2 25-16,4 0 8 15,-1 0 2-15,-2 1 0 0,2 2-20 0,-2 4-4 0,-5-4-1 0,4 4 0 16,-3 2 7-16,-4-2 2 0,0-1 0 0,-3-2 0 16,-1 2-19-16,1-2-11 0,0-4 2 0,-8 0 0 15,8 0 9-15,-8-2 0 0,4-4 0 0,-3 0 0 16,-1-4-44-16,1-2-9 0,-1-3-3 0,1 3 0 16,-1-4-108-16,1-2-23 0,3 2-4 0,-7 1-1 15</inkml:trace>
  <inkml:trace contextRef="#ctx0" brushRef="#br1" timeOffset="136699.26">11021 8164 1753 0,'0'0'38'0,"0"0"8"0,0 0 2 0,0 0 2 0,0 0-40 0,0 0-10 0,0 0 0 0,0 0 0 0,0 0 141 0,0 0 27 0,0 0 4 0,0 0 2 0,0 0-79 0,0 0-16 0,0 0-3 0,0 0-1 16,-4-6-9-16,1 0-2 0,-1-3 0 0,1-1 0 15,-1 1-7-15,4-4-1 0,-3-2-1 0,3-4 0 16,-4 0-27-16,1-3-6 0,3 0-1 0,-4 0 0 15,4 0-21-15,-3 0-15 0,-1-3 3 0,0 3 0 0,1-3 42 16,-1 0 9-16,-3 0 1 0,4 3 1 16,-1 0-28-16,1 3-5 0,-1 3-8 0,-3 1 11 0,7 5-11 15,-3 4 8-15,-1 0-8 0,1 0 8 0,3 6-8 0,0 0 0 16,0 0 0-16,0 0 0 0,0 0 0 0,0 0 0 16,0 0 0-16,0 0 0 0,0 0-28 0,0 0 3 15,3 0 0-15,4 0 0 16,-3 0-152-16,3-4-31 0</inkml:trace>
  <inkml:trace contextRef="#ctx0" brushRef="#br1" timeOffset="137413.09">13409 7425 2026 0,'0'0'44'0,"0"0"10"0,-3 3 2 0,-1 0 1 0,1 3-45 0,-1 0-12 0,0 1 0 0,-3-1 0 16,7 0 89-16,-3 0 16 0,-1 1 3 0,1-1 1 15,3 0-36-15,0 0-7 0,0 1-2 0,0-1 0 16,0 0 0-16,0 4 0 0,0-1 0 0,3 4 0 16,1-1 0-16,-1 4 0 0,1 3 0 0,-1 3 0 15,5 0 0-15,-5 9 0 0,4 3 0 0,-3-8 0 16,3 2-51-16,3-3-13 0,-3 6 0 0,0-3 0 15,4-3 0-15,-4 1 0 0,0-4 0 0,4 6 0 16,-1-3 54-16,-3-6 8 0,0-7 2 0,0-2 0 16,0-1-103-16,1-6-20 0,-5-3-4 0,1-6-1 15,-1 0 0-15,1-4 0 0,-1-2 0 0,1-1 0 16,-4-3-153-16,0 1-31 0,0-4-7 0,0 0-1 0</inkml:trace>
  <inkml:trace contextRef="#ctx0" brushRef="#br1" timeOffset="137951.07">13437 7481 1792 0,'0'0'51'0,"-3"-3"10"0,-4 0-49 0,0 0-12 16,3-4 0-16,1 4 0 0,3 3 105 0,-4-6 19 15,4 6 3-15,0-6 1 0,0 2 0 0,4-2 0 16,-1 0 0-16,1 3 0 0,3 3-52 0,0-3-9 16,0 0-3-16,0 3 0 0,7 3 0 0,-3-3 0 15,3 3 0-15,0 3 0 0,0-3-51 0,4 3-13 16,-1-2 0-16,1 2 0 0,-1 0 54 0,1 0 8 0,0 1 2 0,-1-1 0 15,5 0-52-15,-5 4-12 16,1-4 0-16,-1 0 0 0,-2 0 54 0,2 4 8 0,-3-1 2 0,-3 1 0 16,0-1-52-16,-4 0-12 0,0 1 0 0,0-1 0 15,-4 4 0-15,1-1 0 0,-8-2 0 0,4 2 0 16,-7 4 0-16,4-3 0 0,-8 2 0 0,0 1 0 16,-3 0 0-16,4 2 0 0,-8-2 0 0,4 3 0 15,0-3 0-15,0-1 0 0,0-2 0 0,7-4 0 16,-4 1 0-16,0-1 0 0,4 0 0 0,0-2 0 15,4-4 0-15,3-3 0 0,0 0 0 0,0 0 0 16,0 0 0-16,7-3 0 0,0-4 0 0,4-2 0 0,-1 3 0 0,4-1 0 16,0-2 0-16,4 0 0 15,0 2 0-15,3 4 0 0,0-3 0 0,0 6 0 0,0-3 0 16,0 6 0-16,4 0 0 0,-4 3 0 0,0 1 0 0,-3 2 0 16,0 0 0-16,-8 1 0 0,4 6 0 0,-7-1 0 15,4-2 0-15,-4 2 0 0,-3-2 0 16,-1 0 0-16,-6-1 0 0,-1 1 0 0,1 2 28 0,-4 1 4 15,-1 0 0-15,-2-1 0 16,-4 4-52-16,-4 0-9 0,-3 0-3 0,0 0 0 0,3-1 32 0,1-2 0 16,-5 0 0-16,5-4 0 0,3-2 0 0,-4-1 0 15,7-3 0-15,1-6 0 0,3 0-24 0,0-3 0 16,7 3 1-16,0-9 0 16,0-1-65-16,7-2-14 0,0-4-2 15,3 1-1-15,5-4-96 0,-1 0-19 0,7-3-4 0,-4 0-563 16,5 0-112-16</inkml:trace>
  <inkml:trace contextRef="#ctx0" brushRef="#br1" timeOffset="139045.1">14231 7760 1958 0,'0'0'43'0,"7"0"9"0,-3 0 1 0,3 0 3 0,-4 0-45 0,-3 0-11 0,0 0 0 0,0 0 0 16,0 0 130-16,0 0 24 0,0 0 5 0,0 0 1 16,0 0-52-16,0 0-9 0,0 0-3 0,0 0 0 15,-3 3 26-15,-8 0 5 0,4 4 1 0,0 5 0 16,-4 1-103-16,4 2-25 0,-3 1 0 0,3 3 0 15,-4 0 56-15,4-4 7 0,0 4 1 0,4-3 0 16,-1 3-52-16,0-4-12 0,4 1 0 0,0-4 0 16,4 1 0-16,-4-7 0 0,7 4 0 0,-3-7 0 0,3 0 0 15,0-3 0-15,0-3 0 0,3 0 0 0,1 0 0 0,-1-7 0 16,1 1 0-16,0-7 0 16,-1 0-20-16,4 1-8 0,-3-4 0 0,0 0-1 0,-4 0 29 0,3 4 0 15,-6-4-8-15,3 3 8 0,-4 4 0 0,1-1 0 16,-1 4 0-16,-3 2 0 0,0 7 0 0,0 0 0 15,0 0 0-15,0 0 0 0,0 0 24 0,0 0 4 16,0 7 0-16,-3 2 1 0,-1 0-40 0,4 4-8 16,-3 3-1-16,3-1-1 0,3-2 33 0,-3 3 8 15,4-1 0-15,-1-2 1 0,1-1-21 0,3-2 0 16,-4-1 0-16,1-3 0 0,3 1 0 0,4-1-15 16,-4-3 3-16,0 0 0 0,0-3-3 0,7 0 0 15,-4-3 0-15,1 0 0 16,0-3-61-16,-4-1-12 0,3-2-2 0,1-4-1 15,-1 1-37-15,1-1-8 0,0 1-2 0,-4-4 0 16,0 0 14-16,3 1 2 0,-3-7 1 0,4 3 0 16,-4 0 45-16,4 0 10 0,-4 4 2 0,0-4 0 0,0 6 54 0,0 1 10 0,0-1 0 0,-4 4 8 15,1-1 87-15,-1 7 17 0,-3 3 4 0,0 0 1 16,0 0 9-16,0 0 2 0,0 0 0 0,0 0 0 16,0 0-52-16,-3 3-9 0,-1 7-3 0,-3-1 0 15,4 4 0-15,-4-1 0 0,0 1 0 0,0 6 0 16,0-4 0-16,0 4 0 0,-1-3 0 0,1 0 0 15,0 2-51-15,0-2-13 0,0 0 0 0,0-4 0 16,4 1 15-16,-1-7 0 0,4 0 0 0,-3 1 0 16,3-1-7-16,0-6 0 0,0 3-8 0,0-3 12 15,7 3-12-15,-4-3 0 0,4-3 0 0,0 3 0 16,4-3 0-16,-4 0 9 0,4 0-9 0,-1 0 12 0,4 3-12 16,0-4 10-16,0 4-10 0,1-3 10 15,-1 3-34-15,0 0-6 16,3 0-2-16,-6 3 0 0,3 1 32 0,-3 2 0 0,-1 0 0 15,1 0 0-15,-1 4 20 0,-3-1 9 0,-3 4 3 0,0-1 0 0,-4 1-24 0,0 2-8 16,0-2 0-16,-4 3 0 16,-3-1-26-16,0 4-5 0,3-3-1 0,-6 0 0 0,3-1 32 0,-4-2 0 15,1-1 0-15,-1-2 0 0,4-4 20 0,0 0 9 16,0-6 3-16,-4 0 0 16,8-3-52-16,-4-3-9 0,3 0-3 0,1-7 0 15,3 4-35-15,0-4-7 0,0 1-2 0,3-4 0 16,1 0-32-16,3 0-6 0,3-2-2 0,-3-1 0 15,4 3-56-15,0 0-12 0,3 4-3 0,-4-1 0 16,4 4 121-16,-3 0 24 0,3-1 5 0,0 4 1 0,-3 3 60 0,3 3 12 0,-4 0 2 16,-3 0 1-16,4 0 62 0,-4 3 13 0,0 3 2 15,0-3 1-15,4 7-17 0,-4-4-3 16,0 0-1-16,0 4 0 0,4-4-21 0,-4 3-5 0,0-2-1 16,3-1 0-16,1 0-10 0,-1 0-3 0,1-2 0 0,0-4 0 15,-1 3-15-15,4-6-3 0,-3 3-1 0,3-7 0 16,0 4-29-16,-3-3-8 0,3-4 0 0,0 1 0 15,0 3 0-15,0-4 0 0,-3 1 0 0,-1-4 0 16,1 1 0-16,-1-1 0 0,-3 4 0 0,1-4 0 16,-5 4 0-16,-3 0 0 0,0-1 0 0,0 4 0 15,-3 0 0-15,-5 3 0 0,1 3 0 0,-7 3 0 0,4 3 0 16,-4 3 0-16,0 1 0 0,-1 5 0 0,1 1 30 0,0 0 2 16,4 3 0-16,-1 3 0 0,4-1-24 0,-4 1-8 15,8 0 0-15,-1 0 0 0,4-3 0 0,0 0 0 16,4-3 0-16,-1-1 0 15,4 1-26-15,0-3-5 0,4-1-1 0,3-3 0 0,0 1 32 0,4-4 0 16,0-3 0-16,-1 0 0 0,4 1 0 0,-3-8 0 16,3 1 0-16,4-3 0 0,0 0 20 0,-4-1 9 15,0 1 3-15,0 0 0 0,0 3-32 16,-3-3 0-16,-4-1 0 0,0-2 0 16,0 3-91-16,-3-1-21 0,-4-2-4 0,0 3-1404 0</inkml:trace>
  <inkml:trace contextRef="#ctx0" brushRef="#br1" timeOffset="140883.78">15970 7660 1459 0,'0'0'41'0,"0"0"10"0,0 0-41 0,0-7-10 15,0-2 0-15,0 0 0 0,0 2 124 0,0-2 24 16,4-4 4-16,-4 1 0 0,0-1-19 0,0 4-4 15,0-4-1-15,0 4 0 0,0-4 0 0,-4 4 0 16,4 3 0-16,-3-1 0 0,-4 4-53 0,0 0-11 16,0 3-3-16,-4 0 0 0,-3 6-13 0,3 4-2 15,-3 2-1-15,4 7 0 0,-5 0-20 0,1 6-4 16,0 3-1-16,0 7 0 0,4 2-12 0,-1-2-8 16,4 3 8-16,0-4-8 0,0-3 0 0,3 1 0 15,4-1 0-15,0-3 0 0,7 4 0 0,-3-4 0 16,6-3 0-16,1-3 0 0,3-3 0 0,4-4-13 15,-1-2 3-15,8-4 1 16,-4-2-38-16,4-7-7 0,0 0-2 0,3-7 0 16,0 1 9-16,4-3 2 0,3-7 0 0,-7 0 0 0,1 1 21 0,-1-4 4 0,-3 0 0 0,-4 0 1 15,0 0 19-15,-4 1 0 0,1-1 0 0,-4 0 0 32,0 0-55-32,-3 3-7 0,0 1-2 0,-1-4 0 0,-3 0 52 0,0 3 12 0,0 1 0 0,0-1 0 15,0 4 0-15,-7-4 0 0,4 7 0 0,-1-1 0 16,-3 10 48-16,0 0 13 0,0 0 3 0,0 0 0 15,-7 3 0-15,0 7 0 0,0-1 0 0,-3 7 0 16,3-1-12-16,0 4-1 0,0 3-1 0,-4 0 0 16,4 0-20-16,0 0-4 0,0 3-1 0,3-3 0 15,-3 3-5-15,4-3 0 0,-1 0-1 0,4-6 0 16,0-1-19-16,0-2 0 0,4-1 0 0,-1-5 0 16,1-1 0-16,3-6 0 0,0 0 0 0,0-3 0 15,0-3 0-15,4-4 0 0,-1 1-10 0,-3-4 10 16,4-2-24-16,-1-1-1 0,-3 0 0 0,4 1 0 15,-4-1 25-15,0 0 0 0,0 4 0 0,0-1 0 0,0-3 0 16,-3 4 0-16,-1 2 0 0,1 4 0 0,-4 6 0 0,0 0 0 16,0 0 0-16,0 0 0 0,0 0 0 0,0 0 0 15,0 0 0-15,-4 6 0 0,4 1 0 16,-3 2 0-16,3 1 0 0,3-1 0 0,-3 4 20 16,4-4 8-16,-1 3 3 0,1 1 0 0,-1 0 1 15,1-4 1-15,3 0 0 0,-3 4 0 16,3-4-57-16,0-2-11 15,0-1-2-15,3-3-1 0,-3 0 15 0,4-3 3 0,-1 0 1 0,1-3 0 16,0 3-57-16,-1-3-11 0,1-3-2 0,-1-4-1 16,1 1-19-16,0-1-4 0,-1-2-1 0,-3 2 0 15,4-2-34-15,-1-4-8 0,1 1 0 0,-4-1-1 16,4-3 51-16,-4 3 10 0,0-2 3 0,0-1 0 16,0 0 33-16,0-3 6 0,-4 3 2 0,4 0 0 0,-3 1 73 0,3 2 15 0,-3 0 4 15,-1 0 0-15,1 1 83 0,-1 2 17 0,1 4 3 0,-1 3 1 16,-3-1-17-16,0 7-3 0,0 0-1 0,0 0 0 15,0 0 4-15,0 0 1 0,-3 10 0 0,-1 2 0 16,1 1-59-16,-4 2-11 0,3 1-2 0,1 0-1 16,-5 3-15-16,1-1-2 0,0 1-1 0,4 0 0 15,-1 0-24-15,1-7-5 0,-1 1 0 0,1 0-8 16,-1-4 10-16,4-3-10 0,0 0 8 0,0-2-8 16,7-1 0-16,-3-3 0 0,3-3 0 0,0 3 0 0,0-4 0 15,4-2 0-15,-1 3 0 0,1-3 18 0,3 0 8 16,-4-1 2-16,4 1 0 0,1 3-41 0,-1 0-8 15,3 0-2-15,-3 3 0 0,4 0 23 0,-4 3 18 16,0 3-3-16,0 0-1 0,1 4 7 0,-1-4 2 16,0 6 0-16,-7-2 0 0,0 2-6 0,0 1-1 15,-4 0 0-15,-3 2 0 0,0-2-16 0,-3 2 0 16,-1 1 8-16,-3 0-3 0,-3-1-5 0,3-2 0 16,-7 3 0-16,3-4 0 0,-3-2 0 15,3-1 0-15,1 0 0 0,3-2 0 0,0-1 0 0,0-3-15 16,3-3 5-16,4 0 1 0,0 0-11 0,0 0-3 15,0 0 0-15,0 0 0 0,0 0 11 0,0-6 3 16,4 0 0-16,3-1 0 0,0 1-4 0,0 0-1 16,3-4 0-16,1 4 0 0,3-6 14 0,4 2-9 15,-4-2 9-15,7-4-8 0,0 3 8 0,-3 1-13 0,3-1 5 16,0 1 8-16,0-4 0 0,0 0 0 0,1 1 0 0,-1-4 0 16,0 0 0-16,0-3 0 0,0 0 0 0,-3-3 0 15,3 3 0-15,-3 0 0 0,-1 0 0 0,1 3 0 16,-4 4 27-16,-3-1 3 0,-1 4 1 0,-3 2 0 15,-3 1-31-15,-4 2 0 0,0 7 0 0,0 0 0 16,-11 0 8-16,1 4-8 0,-4 2 0 0,-1 0 9 16,1 7-9-16,0 2 8 0,-3 4-8 0,6 3 8 15,-3 0-8-15,3 0 0 0,1 0 0 0,3 3 0 16,0-3 0-16,0 0 0 0,3-3 0 0,4-4 0 16,4 1 0-16,-1-3 12 0,1-1-12 0,3-2 12 15,3-1-4-15,1 0 0 0,-1-5 0 0,5-1 0 0,2 0 2 16,-3 0 0-16,7-6 0 0,-3 3 0 0,0-3-10 15,3 0 0-15,0-1 0 0,-3 1 7 16,3 0-7-16,-4-3-12 0,1 3 12 0,-4-4-13 16,0 4-86-16,0-3-17 0,-3 3-3 0</inkml:trace>
  <inkml:trace contextRef="#ctx0" brushRef="#br1" timeOffset="188605.97">9924 12818 1454 0,'-4'0'32'0,"-3"0"6"0,0-4 2 0,0 4 1 0,0 0-33 0,-4-3-8 15,4 0 0-15,0 0 0 0,0 0 52 0,4 0 9 16,-4-3 2-16,0-1 0 0,3 4 17 0,0-3 3 15,-3 0 1-15,4-1 0 0,-1 1 5 0,1 0 2 16,-1-4 0-16,4 1 0 0,-3 3 2 0,3-1 1 16,0-2 0-16,0 3 0 0,0 6-38 0,0 0-7 15,0 0-1-15,0 0-1 0,0 0-19 0,0 0-3 16,3 6-1-16,8 3 0 0,-4 4-4 0,0 6 0 16,4 0-1-16,-1 9 0 0,4 0 7 0,-3 6 2 15,3 7 0-15,0 9 0 0,0 1 36 0,-3-1 8 16,3 0 2-16,0 0 0 0,0 0-59 0,-3-3-15 0,3 0 0 0,-4 3 0 15,1-6 32-15,0 0 3 0,-1-6 1 0,1-4 0 16,-4-2-20-16,0-7-4 0,3-3-1 0,-6-7 0 16,3-2 5-16,-3-4 0 0,-1 1 1 0,1-7 0 15,-4-3-17-15,0 0 0 0,0-6 0 0,0-7 0 16,0 1-12-16,-4-4-5 0,-3-3-2 0,0-3 0 16,-4-6 19-16,-3 3 0 0,0-6 0 0,-4 2 0 15,-3-5 8-15,0 2-8 0,-4 1 0 0,1 0 0 16,-4-4 17-16,3 1-2 0,4-4-1 0,0-6 0 15,-1 0-14-15,5 0 0 0,3 4 0 0,-1-4 0 16,1 3-9-16,4 0-5 0,3 0-1 0,0 1 0 16,3-4 24-16,1-3 5 0,-1 0 1 0,8 0 0 15,-1 6-26-15,1 3-5 0,3-2 0 0,0 5-1 16,3 4 27-16,1 3 6 0,0 6 0 0,3 0 1 16,0 6-31-16,0 0-6 0,4 7-2 15,-1 3 0-15,4-1 22 0,4 7 0 0,-4 3 0 16,4 1 0-16,0 5 0 0,-1 0 0 0,1 7 0 15,-4 0 0-15,0 6 16 0,-7 0-3 0,1 6 0 0,-1 3 0 0,0 1-5 16,-4 5 0-16,1-2-8 0,-4 2 12 0,4 1-12 0,-8-7 9 16,4 1-9-16,-3-1 8 0,-1-3-8 0,1 4 0 15,-4-4 9-15,0 0-9 0,0 0 0 0,-4 0 9 16,1 4-9-16,-1-1 0 0,-3 1 0 0,4-4 0 16,-5 0 0-16,1-3 0 0,0-3 0 0,0-3 0 15,0-4 0-15,0-5 0 0,0-1 0 0,4 1 0 0,-1-7 0 0,4-3 0 16,0 0-14-16,-3-6 3 15,3-4 1-15,0-2 0 0,7-4 10 0,-4-3-13 0,1-3 5 16,3-3 8-16,0 3-9 0,3-3 9 0,1 3 0 0,0-3 0 16,3 3 0-16,3 3 12 15,-3 4 0-15,4 2 0 0,0 1-12 0,-4 5 0 0,0 4 0 0,4 0 0 16,-4 6 0-16,0 3 0 0,0 4 0 0,0 2-10 16,0 7 10-16,-3 3 0 0,-4 6 8 0,3 4-8 15,-3 2 0-15,0-2 0 0,0-1 0 0,1 0 0 16,-5 1 0-16,4-7 0 0,-3 3 0 0,3-3 0 15,0 0 0-15,0-3 0 0,0-3 0 0,0 0 0 16,4-4 13-16,-4-2-1 0,3-1-1 0,1 1 0 0,-1-4-11 16,1 1-16-16,-1-1 4 0,1-6 1 0,0 4 11 15,-1-7 0-15,4 0 0 0,0-4 0 0,1-2 0 0,2 0 0 16,-3-4 0-16,7-2 0 0,-3-4 0 0,0 1 0 16,-1 2 0-16,-2-3 0 0,2 1 8 0,-3-1 4 15,0 0 1-15,-3 1 0 0,0-1-13 0,-4 3 0 16,0-2 8-16,0-1-8 0,-4 4 0 0,1-4 0 15,-4 3 8-15,-4-2-8 0,1 2 0 0,-4 4 8 16,0-4-8-16,-4 4 0 0,4 2-10 0,-7 4-8 16,3 0-2-16,-3 6 0 0,0 0 34 0,3 7 6 15,1 2 2-15,-1 1 0 0,1 3-35 0,3-1-7 16,0 4-2-16,3 0 0 0,1 0 22 0,-1 0 0 16,4 3 0-16,0-1 0 0,0-2 0 0,4 3 0 15,-1-6 0-15,4 0 0 0,0 2 0 0,0-8 0 16,4-1 0-16,-1-3 0 15,5-2-46-15,-1-4-5 0,0 0-1 0,0-7 0 16,3 1-68-16,1-3-13 0,0-1-3 0,-4-5-784 0,7 2-157 0</inkml:trace>
  <inkml:trace contextRef="#ctx0" brushRef="#br1" timeOffset="189607.79">11095 13068 1698 0,'3'-12'48'0,"-3"6"11"0,0-4-47 0,0-2-12 0,4 2 0 0,-4-2 0 15,3 2 124-15,-3-2 24 0,0 2 4 0,4 1 0 16,-4 3-70-16,0-1-14 0,0 7-4 0,0 0 0 16,0 0 52-16,0 0 9 0,0 0 3 0,-4 7 0 15,-3 2-52-15,4 7-11 0,-4-1-1 0,0 7-1 16,3 0-20-16,1 3-4 0,-1 1-1 0,1-1 0 0,-1 0-13 16,4-3-2-16,0 3-1 0,0-3 0 0,4 0-9 15,-4 0-1-15,3-4-1 0,4 4 0 0,0-6-3 0,0 0-8 16,0-4 12-16,4-2-4 0,0-1-8 0,3-6 0 15,0 0-12-15,0-3 12 0,0 0-8 0,0-6 8 16,0 0 0-16,4-4 0 0,-4-5-23 0,0 2 0 16,0-3 0-16,0 1 0 0,0-1 0 0,-3 0 0 15,0-2 0-15,-1-1 0 0,-3 0-1 0,0 3 0 16,0-3 0-16,-3 4 0 0,3-4 16 0,-4 3 8 16,1 4-10-16,0-4 10 0,-1 4 0 0,1-1 0 0,-4 4 0 15,0-1 0-15,0 1 0 0,0 3 10 16,0 6-10-16,0 0 8 0,0 0-8 0,0 0 0 0,0 6 0 15,0 6 0-15,3-2 28 0,-3 5 11 0,4 1 1 0,-1 3 1 16,1 0-14-16,3 0-3 0,-4-1-1 16,4 1 0-16,0-3-13 0,0 0-2 0,0-1-8 0,1-2 12 15,-1-1-4-15,0-2 0 16,0-1-8-16,0 1 12 0,0-1-20 0,0-3-5 0,0 0-1 0,4 1 0 16,-4-1 29-16,3-3 5 0,1 0 2 0,-1 0 0 15,1-3-12-15,-1 0-2 0,1 0-8 0,0 0 12 16,-1 0 19-16,4-3 3 0,-3-3 1 0,0 3 0 15,-4-3-35-15,3-1 0 0,-6 1 0 0,3 0 0 16,-4-4 0-16,-3 1 0 0,0 0 0 0,-3-4 0 16,-1 0 0-16,1 1 0 0,-4-4 0 0,0 1 0 15,0-1 12-15,3-3-4 0,-3 3 0 0,3-2-8 0,-3 2 0 16,4 3 0-16,3-2 0 0,0 5 0 0,0 1 0 16,0-1 0-16,0 4 0 0,0 6 0 0,7-3 0 0,-4 0 0 15,1 0 0-15,3 3 0 0,0 3 0 16,0-3 0-16,4 3-10 0,-4 0 10 15,3 0-66-15,1 0-6 0,-1-3 0 16,5 4-1-16,-5-4-15 0,4 0-2 0,0 0-1 0,1-4 0 16,6 1 21-16,-4-6 4 0,1 3 1 0,0-1 0 15,-1-2-21-15,1 0-4 0,0-1-1 0,-1-2 0 16,-3 2 22-16,0-2 4 0,0-1 1 0,1 1 0 0,-5 2 51 0,4-2 13 16,-7 2 0-16,4-2 0 0,-4 2 100 0,-3 4 22 15,-1-3 5-15,1 2 1 0,-4 4-52 0,0 3-9 0,0 0-3 16,0 0 0-16,-4-3 24 0,-3 3 4 0,0 3 0 0,0 3 1 15,0 1-39-15,-4 2-8 0,4 4-2 0,0 2 0 16,-3 1-22-16,2 3-5 0,5 3-1 0,-4-3 0 16,3 3 19-16,-3 0 3 0,4-1 1 0,3-5 0 15,-4 0-49-15,4 0-10 0,0-4-1 0,4 1-1 16,-4-7 35-16,3 0 7 0,4 0 2 0,-3-2 0 16,3-4-22-16,0 0 0 0,0-4 0 15,4-2 0-15,3 0 0 0,-4 0 0 0,8-1 0 0,-4-2 0 16,4 3 0-16,3-1 0 0,0 1 0 0,-3 3 0 15,3 0 0-15,0 0 0 0,-3 6 0 0,3 0 0 16,-4 0 0-16,1 7 0 0,-4-1 0 0,0 3 0 16,0 1 26-16,-3 0 1 0,-4-1 0 0,0 4 0 15,0-4-18-15,-7 4-9 0,4-3 10 0,-4-1-2 16,0 1-8-16,-4-1 0 0,1 4 0 0,-4-4 0 16,-4 1-28-16,0-1-3 0,4-2 0 15,-3-1 0-15,-1-2 47 0,1-4 8 0,-1 0 3 0,0-3 0 16,1-3-60-16,3 0-12 0,0-4-3 0,0 1 0 15,3 0-47-15,1-4-9 0,-1 1-3 0,1 0 0 16,3-1-119-16,0 4-24 0,3-4-5 0</inkml:trace>
  <inkml:trace contextRef="#ctx0" brushRef="#br1" timeOffset="189803.87">12446 13238 3067 0,'0'0'68'0,"0"0"13"0,4 6 3 0,-1 0 2 0,1-3-69 0,-1 1-17 15,-3-4 0-15,0 0 0 0,0 0 76 0,0 0 12 0,0 0 3 16,0 0 0-16,0 0-34 0,-3-7-6 0,-1-2-2 0,-3-4 0 16,0-2-49-16,0-1 0 0,-4-3-12 0,4 0 3 31,-3-3-40-31,3-3-8 0,-4 0-2 0,4 0 0 16,0 0-103-16,0 0-21 0,0 3-4 0,0-6-1103 0</inkml:trace>
  <inkml:trace contextRef="#ctx0" brushRef="#br1" timeOffset="189936.53">12333 12680 2667 0,'0'0'59'0,"-3"3"12"0,-1 3 2 0,1 3 2 16,-1-2-60-16,0-1-15 0,4 0 0 0,-3 1 0 15,3-1 71-15,-4 0 11 0,4 3 2 0,0-5 1 16,4 2-66-16,-1-3-19 0,1 3 0 0,0-3 8 16,3-3-131-16,0 4-26 0,0-4-6 0,0 0-1013 15</inkml:trace>
  <inkml:trace contextRef="#ctx0" brushRef="#br1" timeOffset="190525.15">12562 12855 1792 0,'0'0'51'0,"0"0"10"0,0 3-49 0,-3 4-12 16,3-4 0-16,-4 3 0 0,1 0 105 0,-1 1 19 15,4 5 3-15,0-2 1 0,0 2-52 0,0 1-9 0,0 2-3 16,4-2 0-16,-1 6 0 0,1-1 0 0,-1 1 0 15,4 3 0-15,1 0 0 0,-1-3 0 0,3 3 0 16,-3-3 0-16,4 0 0 0,-1-4 0 0,5-5 0 0,-1-1 0 16,-4 0-51-16,4-2-13 0,0-1 0 0,-3-3 0 15,0-3 54-15,-1 0 8 0,1-3 2 0,-1-3 0 16,-3-4-64-16,0 1 0 0,1-1-9 0,-5-5 0 16,1-1 9-16,-1-3 12 0,1 4-2 0,-4-7-1 15,0 3-9-15,0 0 0 0,0 3 0 0,-4-2 0 16,4-1 8-16,0 3-8 0,0 4 12 15,-3-4-4-15,3 0-8 0,-4 1-17 0,1 2 4 0,3-3 1 16,-4 7 12-16,4-1-9 0,0 10 9 0,0 0-8 16,0 0 8-16,0 0 12 0,0 0-2 0,0 0-1 15,4 10-21-15,3-1-5 0,-4 7-1 0,1-3 0 16,3 2 18-16,0 1 0 0,0 3 0 0,0 0 0 0,3-1 0 16,1-2-8-16,0 0 8 0,-1-1 0 15,1-2 0-15,3-1 0 0,0-2 0 0,0-1 0 0,0-2 0 16,0-1 0-16,0-6 0 0,4 0 0 0,-4-3 10 0,0-4 9 15,0 1 1-15,1-6 1 0,-1 2-21 0,-4-2 0 16,-3-4 0-16,4 0 0 0,-4 1 0 0,-4-1 0 16,4 0 0-16,-7 1 0 0,0-1 0 0,-3 0 0 15,-1 4 0-15,1-1 0 0,-4 4 0 0,0 2 0 16,0 4 0-16,-4 0 0 0,1 6 0 0,3 4 0 16,-4 2 0-16,4 0 0 0,0 7 0 0,3 0 0 15,1 3 0-15,-1 3 0 0,8-1 0 0,-1 5 0 0,1-1 0 16,3 0 0-16,3-3 0 0,1 0 0 15,0-4 0-15,3 1 0 0,-4-6 0 0,4-1 0 16,1 1 0-16,2-4 0 0,-3-2 0 0,4-4 0 16,-4 0 0-16,4 0 0 15,-4-3-25-15,0 0-10 0,0-3-1 0,0-3-932 16,0-1-185-16</inkml:trace>
  <inkml:trace contextRef="#ctx0" brushRef="#br1" timeOffset="195583.91">9716 13300 1373 0,'0'0'39'0,"-4"4"9"0,0 2-39 0,4-3-9 0,0-3 0 0,-3 6 0 15,3-6 56-15,-4 3 8 0,4-3 3 0,-3 7 0 16,3-7 8-16,0 0 1 0,-4 6 1 0,4-6 0 15,0 0 2-15,0 0 0 0,0 0 0 0,0 0 0 16,-7 3-12-16,7-3-3 0,-7 0 0 0,-3-3 0 16,3-3-6-16,0-1-2 0,-4 1 0 0,0-3 0 15,1 2-10-15,-1-2-2 0,-3-3-1 0,0 2 0 16,-4 1-11-16,4-4-1 0,-3 1-1 0,-1-1 0 16,0-3-10-16,1 4-1 0,-1-7-1 0,0 3 0 0,1 1-5 0,-1-4-1 15,0 0 0-15,4-3 0 0,0 3 3 0,0 0 0 16,-3-2 0-16,6 2 0 0,-3-3-4 0,3 0-1 15,1-3 0-15,-1 3 0 0,0 0 12 0,1 0 2 16,3 0 1-16,-4 3 0 0,1 0-25 0,-1-3-19 16,4 4 3-16,-4-4 1 0,4-3 15 0,-3 3 8 15,3-4 0-15,0 1-8 0,3 0 10 0,1 0-10 16,-1 3 8-16,4 3-8 0,0 1 8 0,0-4-8 0,0 3 8 16,0-3-8-16,4 3 8 0,-4-3-8 0,3 3 8 15,1-9-8-15,-1 6 0 0,1 0 8 16,3 3-8-16,-4-2 0 0,4 2 0 0,0 3 8 15,1 0-8-15,-1 4 0 0,3 2 0 0,-3 1 0 0,4 3-14 16,-4-1 5-16,3 4 9 0,-3-3 0 0,4 3 0 0,0-3 0 16,6 2 0-16,-3 1 0 0,1-3 0 15,6 0 0-15,0 0 0 0,0-1 0 0,0 1 0 0,0-3 0 16,8-1 0-16,-5 1 0 0,1-1 0 0,3 1 0 16,-7 0 8-16,4-1 4 0,0 1 1 0,3-1 0 15,-3 4-13-15,3 0-18 0,-3 0 4 0,3 2 1 16,0 1 13-16,4 0 0 0,0 0 0 0,-1 3 0 15,5 0 0-15,-1 0 0 0,-3 0 0 0,-1 0 0 0,1 0 0 16,-4 0 0-16,4-3 0 0,0 3 0 0,0 0 0 16,-1 0 0-16,1 0 0 0,0 0 0 15,3 0 25-15,0 0 8 0,1 0 2 0,-1 0 0 0,-3 3-23 0,-1-3-4 16,5 3 0-16,-5 0-8 0,1 0 24 0,0 1-1 16,3 2-1-16,0-3 0 0,1 0-22 0,3 0-20 15,-1 3 4-15,1-2 1 0,-4-4 15 0,1 3 0 16,-1-3 0-16,0 0 0 0,1 0 0 0,2 0 8 15,-2 0-8-15,2 0 0 0,-2 0 11 0,3 0-11 16,3 0 10-16,-3 0-10 0,-4 0 10 0,0 0-10 16,1 3 10-16,-1 0-10 0,0 0 12 0,-3 3-4 15,3 1-8-15,0 2 12 0,1 1-12 0,2-1 8 16,-2 0-8-16,3 1 0 0,-1 2 11 0,-2-2-11 16,2-1 12-16,1 0-12 0,-3 1 16 0,2-1-4 15,-2 1-1-15,6-4 0 0,-7 3-11 0,8-2 0 0,-5-1 0 0,5 0 0 16,-5 0 0-16,-2 1 8 0,3-4-8 0,3 3 12 15,-7 0-4-15,4 1-8 0,0-4 12 0,3 3-4 16,0 0-8-16,1-2 8 0,-1-1-8 0,0 0 8 16,-3 0 4-16,0 0 0 0,0 3 0 0,0-3 0 15,-1 1-12-15,1-1 0 0,4-3 0 0,2 0-11 16,-2 0 11-16,-4 0 0 0,-1-3 0 0,5-1 0 16,-8 4 0-16,0-3 0 0,4 0 0 0,-4 0 0 15,1 0 0-15,-1-3 0 0,4 3 0 0,0-7 0 16,-1 4 0-16,-2-4 16 0,-1 1-4 0,4 3-1 15,-8-4 8-15,5 1 1 0,3 3 1 0,-4-7 0 16,0 4-21-16,4-1-15 0,0-5 3 0,0 2 0 16,-1 1 12-16,1-4 13 0,0 0-2 0,0 1-1 15,-7-1-10-15,3 0 0 0,0 4 0 0,0-4 8 16,-3 0-8-16,7 1 0 0,-4 2 0 0,4-3 0 16,-4 1-11-16,1 2-4 0,-1 1-1 0,0-1 0 0,-3 1 26 0,3 2 5 15,-3 4 1-15,3-4 0 0,0 1-16 0,-3 0 0 16,3 2 0-16,4-5 0 0,-3 2 0 0,-1-2 0 15,0-1 0-15,0 1 0 0,-6-4 0 0,2 0 0 16,1-2 0-16,-4-4 0 0,1 3-12 0,-1-6-6 16,0 3-1-16,0 0 0 0,-3-3 19 0,3 3 8 15,-3-3-8-15,3 3 12 0,0-3-12 0,-3 6-8 16,-4-6 8-16,0 3-13 0,-3 0 13 0,0 0 0 16,-4-3 0-16,0 0 0 0,0-3 0 0,-4 2 0 15,-2-2 0-15,-1 3 0 0,0 3 0 0,-4 0 0 0,-3 0 0 16,0 0 0-16,0 0 9 0,-7 0 5 0,4 4 1 15,-8-4 0-15,0 6-15 0,-3-3 0 16,0 0 0-16,0 1 0 0,-4-1 0 0,1 3 0 0,-4 0 0 16,-1-2 0-16,1-1 0 0,0 0 0 0,4 0 0 0,-1 0 0 15,0 1 0-15,4 2 0 16,-4-3 0-16,4 0 0 0,0 7 0 0,4-4-20 0,-4 7 4 0,-1-4 0 16,1 4 16-16,4-1 0 0,-4 1 0 0,3 3 0 15,-3-4 0-15,7 7 0 0,-4-3 0 0,4 3 0 16,-3-4 10-16,-1 4 6 0,1 0 0 15,-1 0 1-15,0 3-27 0,-3-3-6 0,0 0 0 0,0 3-1 16,0-3 28-16,0 3 5 0,0-4 2 0,0 4 0 16,3-3-18-16,-3 0 0 0,3 3 0 0,1-3 0 15,-1 0 0-15,1 0 0 0,2 3 0 0,1-3 0 16,0-1 0-16,4 1 0 0,-4 0 0 0,3 0 0 16,-3 0-13-16,4 0-3 0,-1 0-1 0,-3 0 0 15,7 3 27-15,-7 0 6 0,0-4 0 0,3 4 1 0,4 0-27 16,-7-3-6-16,7 3 0 0,-3 0-1 0,3 0 17 0,-7 0 0 15,7 0 0-15,-4 0 0 0,4 0 0 0,0 0 0 16,0 0 0-16,0 0 0 0,0 0 0 0,0 0 0 16,0 0 0-16,0 0 0 0,0 0 8 0,0 0 6 15,0 7 1-15,4-1 0 0,-1 0-15 16,1 0 0-16,3 1 0 0,0-1 0 0,-3 3 0 0,3 1 0 16,0 2 0-16,0-2 0 0,3 2-12 0,4 4-1 15,-3 3-1-15,3-4 0 0,0 4 14 0,4-3 0 16,-4 0 0-16,4-1 0 0,-4 1 0 0,3 3 0 0,-3 0 0 15,1-4 0-15,-1 1 0 0,0 0 0 0,-4-1 0 16,4-2 0-16,-6-1 8 0,2-2 5 0,-3-4 1 0,0 3 0 16,0-2-22-16,-3-4-5 0,-1 3-1 0,1-3 0 15,-4-3 14-15,0 0 0 0,0 0 0 0,0 0 0 16,0 0 0-16,0 0 0 0,-7-9 0 0,0 3 0 16,0-4 0-16,-4 1 0 0,4-1 0 0,-4 1 0 15,1-4 9-15,-4 4 5 0,3-4 1 0,-6 1 0 16,2-1-24-16,1 4-5 0,-3-4-1 0,-4-2 0 15,3-1 15-15,0 0 0 0,1 1 0 16,-1-4 0-16,4 3 10 0,-4-3 5 0,4 1 1 0,-4 2 0 16,4-3-8-16,0 7 0 0,4-4-8 0,-4 3 12 15,6 1-12-15,-2-1 0 0,3 4 0 0,0-4 0 16,0 4-20-16,0-1-1 0,7 1 0 0,-4 3 0 16,1 0 29-16,3-1 5 0,-4 1 2 0,4 6 0 0,0 0-15 0,0-3 0 15,0 3 0-15,0 0 0 0,0 0-9 0,4-6-5 16,-1 2-1-16,1-2 0 0,-4 6 24 0,3-3 5 15,4 3 1-15,-3 0 0 0,3-3-15 0,0 3 0 16,3 0 0-16,1 3 0 0,3 0-9 0,0 0-5 16,0 0-1-16,4 1 0 0,0-1 15 0,6 0 16 15,-2-3-3-15,2 0-1 0,4 0-12 0,-3-3 0 16,0 0 0-16,0-1 0 0,-4 1 0 0,0-3 0 16,0-3 0-16,-3 2 0 0,-1 1 0 0,1 0-16 15,0-4 3-15,-4 4 1 0,0 0 12 0,-4 0 0 16,1 2 0-16,0 4 0 0,-4 0 0 0,-4 4 0 15,1 2 0-15,-1 3 0 0,-3 1 0 0,0 5 0 16,0 4 0-16,-3 6 0 0,-1-3 0 0,1 6 0 0,-4 4 0 16,0 5 0-16,-1 1 0 0,5 0 0 0,-8-1 0 15,4 1 0-15,4 0 0 0,-4-7 0 0,3 0 0 16,-3-6 0-16,4-3 0 0,-1-6 0 0,4 0 0 0,0-7 0 16,0-6 0-16,0-3 0 0,0 0 0 0,0-6 0 31,7-7-105-31,-3-2-19 0,-1-1-3 0,1-3-1332 0</inkml:trace>
  <inkml:trace contextRef="#ctx0" brushRef="#br1" timeOffset="-205910.56">13804 12473 1497 0,'0'0'32'0,"0"0"8"0,0 0 0 0,4-7 4 0,-4 1-36 0,0 3-8 0,0-3 0 0,3-1 0 16,-3 1 156-16,0 0 28 0,4 0 7 0,-1-1 1 15,-3 1-103-15,4 0-20 0,-1-4-4 0,1 4-1 16,-1 0 32-16,1 3 5 0,-4 3 2 0,3-3 0 16,-3 3-30-16,0 0-5 0,0 0-2 0,0 0 0 15,0 0-10-15,0 6-1 0,0 3-1 0,-3 1 0 16,-4 2-17-16,0 4-3 0,0 0-1 0,0 2 0 16,-4 4-33-16,4 0 0 0,-3 3 0 0,-1 0 0 0,0 4 0 15,1-4 0-15,-1 0 0 0,4-6 0 0,0-1 0 0,0-2 0 16,3 0 0-16,-3-4 0 0,0 1 0 0,4-1 0 15,-4-2 0-15,3-1 0 16,1 1 0-16,-1-4 0 0,4-6 0 0,0 0 0 0,4 3 0 0,-1 0 0 16,4-3 0-16,4 0 0 15,-1 0 0-15,1-6 0 0,7 3 0 0,-1-3 0 0,5 2 0 0,-1-5 0 16,7 3 0-16,0-1 0 16,0 1 58-16,1 0 5 0,-1 0 1 0,0 3 0 15,0 6-52-15,-3 0-12 0,-4 0 0 0,4 6 0 0,-8 4 15 0,5-1 0 16,-5 4 0-16,1 3 0 0,0 0-24 0,-8 0-5 15,1 6-1-15,-1-3 0 0,-3 3 15 0,-3 0 0 16,-1 0 0-16,-3-3 0 16,-3-3 0-16,-1-4 0 0,1 1 0 0,-4-4 0 0,-4-2 0 0,4-4 0 15,-3 0 0-15,-1-2 0 0,0-4 21 16,-3 0 7-16,0 0 2 0,4-4 0 16,-5 1-48-16,5-3-10 0,-4 0-1 0,7 3-1 15,0-1-27-15,-4 4-6 0,4-3-1 0,3 3 0 0,-3 3-51 0,7-3-10 0,0 0-3 16,0 0 0-16,0 0-204 0,0 7-42 15,0-7-8-15,0 0-2 0</inkml:trace>
  <inkml:trace contextRef="#ctx0" brushRef="#br1" timeOffset="-205603.94">14506 12576 2269 0,'0'0'64'15,"0"0"15"-15,0 0-63 0,0 0-16 0,0 0 0 0,0 0 0 0,0 0 54 0,0 0 8 16,4 6 2-16,-1 1 0 0,1 5 51 0,3 1 10 16,-4 6 3-16,4-1 0 0,1 4-79 0,-1 3-15 15,0 1-3-15,0 5-1 0,0 0 3 0,0 4 1 16,0-4 0-16,-4 4 0 0,4 2 30 0,0-5 5 15,1 2 2-15,-5-6 0 0,4-3-51 0,-3-6-9 16,-1-3-3-16,1 0 0 16,-1-7-69-16,1-6-15 0,-4-3-2 0,0 0-1 15,3-3-39-15,1-6-8 0,-8-1-2 0,4-2-716 16,-3-4-144-16</inkml:trace>
  <inkml:trace contextRef="#ctx0" brushRef="#br1" timeOffset="-204550.22">14471 12921 2372 0,'0'0'52'0,"0"0"12"0,0 0 1 0,0 0 1 0,0 0-53 0,3 3-13 0,5 0 0 0,-5-3 0 16,1 3 64-16,3 1 11 0,0-4 1 0,-4 0 1 16,4 0-14-16,4 0-3 0,-4-4-1 0,4 1 0 0,-4-3-43 0,7 3-16 15,-4-3 11-15,4-1-11 0,-3 1 0 0,3 3 0 16,0-3 0-16,4-1 0 0,-4 4 0 0,0 3 0 15,0 0 0-15,0 0 0 0,-3 3 0 0,-1 1 0 16,1-1 0-16,0 0 0 0,-1 3 50 0,-3-3 4 16,4 4 1-16,-4-4 0 0,0 0-37 0,0 3-7 15,0-3-2-15,0 0 0 0,4 4-9 0,-4-4 0 16,0 0 0-16,0-3 0 0,-4 0 0 0,4 0 0 16,-3-3 0-16,3 0 0 0,0-1 53 0,0 1 9 15,-3-3 2 1,6 0 0-16,-6 0-52 0,3-4-12 0,-4 4 0 0,4-4 0 0,-3 4 15 0,-1 0 0 15,5 0 0-15,-8-1 0 0,7 1-24 0,-4-3-5 0,1 2-1 16,-1 1 0-16,-3 3 15 0,7-6 0 0,-7 2 0 0,0 7 0 16,0 0 20-16,4-6 8 0,-4 6 0 0,0 0 1 15,0-6 5-15,0 6 1 0,0-6 0 16,-4-1 0-16,1 4-35 0,-1 0 0 0,-3 3 0 0,0-3 0 16,0 3 0-16,-4 0 0 0,1 3 0 0,-1 3 0 15,4-3 0-15,-3 7 0 0,-1 2 0 0,-3 1 0 16,7 3 0-16,-4 2 0 0,4 1 0 0,0 6 0 15,4-3 0-15,-1 6 0 0,1-2 0 0,6 2 0 16,1-3 0-16,-1 0 0 0,4-3 0 0,4-3 0 16,-4-1 0-16,7-2 0 0,-3-3 0 0,3-1 0 15,0-6-9-15,0 1-9 0,4-4-2 0,-4 0 0 16,3-3 32-16,-3 0 7 0,4-6 1 0,0-1 0 16,-4-2-108-1,3-3-20-15,-2-1-5 0,-1-3-1 0,0 1 7 0,0-1 2 0,-4-3 0 16,1 0 0-16,0-3 3 0,-4 4 1 0,-4-4 0 15,1 3 0-15,-1 0 21 0,1 0 4 0,-4 4 0 0,0-1 1 16,0 3 4-16,0 1 1 0,-4 2 0 0,-3 1 0 0,4 0 70 16,3 2 13-16,-4 4 3 0,1-3 1 0,-1 3-17 0,1 0 0 15,-1-1 0-15,0 1 0 0,4 3 55 0,-3-3 7 16,-1 0 2-16,4 3 0 0,0 0 0 0,0 0 0 16,0 0 0-16,0 0 0 0,4 3 0 0,-1 3 0 15,1-2 0-15,3 5 0 0,-3 0-52 0,3 4-12 16,3-1 0-16,-6 4 0 15,6 0 72-15,1 0 12 0,3 2 3 0,-3 1 0 0,3 0-17 0,0 0-3 16,0 0-1-16,0 3 0 0,0 3-10 0,0-3-1 16,4 3-1-16,-4 0 0 0,0 0-4 0,-3-3-1 0,3 3 0 15,-4-6 0-15,1 3-39 0,0-4-10 16,-1-2 0-16,1 0 0 0,-4-4 0 0,0-2-14 16,-4-1 3-16,1-3 1 0,-1 1 10 0,-3-7 0 0,0 0 0 0,0 0 0 15,-7-3 0-15,0-4 14 0,-3-2-3 16,3-4-1-16,-4 1-10 0,1-7 0 0,-1 3 0 15,0-9 0-15,-3 3-14 0,4-3-5 0,-1-3-1 0,-3 0 0 32,7-4 20-17,-4 1 0-15,1 0 0 0,3-1 0 0,3 1 0 0,1 3-8 0,-1 0 8 0,4 2 0 0,0 1 0 0,0 0 0 0,4 6 0 0,3-6 0 16,0 7 0-16,3-4 0 0,1 0 0 0,3 0 0 16,-3 3 0-16,3 0 11 15,0 3-11-15,3 4 10 0,1-1 4 0,0 7 1 0,-4 0 0 0,4 3 0 16,-1 3 0-16,1 3 0 0,-4 3 0 0,0 3 0 0,0 1 1 0,-3 6 1 15,-4-1 0-15,3 1 0 0,-6 6-12 16,3-3-5-16,-7 3 0 0,0-4 0 0,0 1 0 16,-4 3 0-16,-3-6 0 0,-3 3 0 0,-1-4 0 0,1-2 0 15,-5 3 0-15,1-7 0 16,-3-3 0-16,3 1 0 0,0-4 0 0,-4 0 0 0,4-3 0 16,0 0 0-16,0-3-10 0,3 0 10 15,0 3-100-15,1-4-14 0,3-2-3 0,0 0-900 16,3 0-180-16</inkml:trace>
  <inkml:trace contextRef="#ctx0" brushRef="#br1" timeOffset="-197352.68">13663 8688 2030 0,'0'0'57'0,"0"0"14"0,0 0-57 0,0 0-14 0,0 0 0 0,0 0 0 16,0 0 105-16,0 0 19 0,0 6 3 0,0 4 1 15,0-1-52-15,4 4-9 0,-4 2-3 0,3-2 0 16,4 6 0-16,-3-4 0 0,-1 4 0 0,1 3 0 16,3 3 0-16,0 0 0 0,0-3 0 0,0 7 0 15,4-7-51-15,-4 6-13 0,3-3 0 0,-3 0 0 16,4-3 0-16,-4 0 0 0,4-3 0 0,3 15 0 15,-11-25 0-15,4-2 0 0,0-1 0 16,0 3 0-16,-7-2 0 0,4-1 0 0,-4-3 0 16,0-3-48-16,0 0-13 0,0 0-3 15,-4-3 0-15,-3-3-102 0,0-4-21 16,0-2-4-16,-3-1-1 0</inkml:trace>
  <inkml:trace contextRef="#ctx0" brushRef="#br1" timeOffset="-196989.65">13391 8632 1969 0,'-7'0'43'0,"0"0"9"0,4 3 1 0,-4-3 3 0,7 0-44 0,-7 0-12 15,0 0 0-15,7 0 0 0,0 0 102 0,0 0 18 0,0 0 4 0,0 0 1 16,0 0-49-16,0 0-9 0,0 0-3 0,0 0 0 15,0 0 18-15,0 0 3 0,7-6 1 0,-4-1 0 16,8 1-26-16,-1 0-4 0,1-1-2 0,0 1 0 16,3 0-2-16,3 0 0 0,1-4 0 0,7 4 0 15,-4-3-41-15,-4 5-11 0,5-2 0 0,-1 0 0 16,0 0 53-16,0-4 9 0,0 4 2 0,0-3 0 16,4 2-52-16,3-2-12 0,1 3 0 0,2-1 0 15,-6 1 0-15,0 0 0 0,-1-1 0 0,-2 4 0 16,-1 0 0-16,0 0 0 0,0 0 0 0,-3 0 0 15,-1 3 0-15,-3 0 0 0,1-3 0 0,-5 3 0 16,1-3-48-16,-11 3-13 0,14-7-3 0,-7 4 0 16,-7 3-51-16,3-9-10 0,5-1-3 0,-5 4-1228 15</inkml:trace>
  <inkml:trace contextRef="#ctx0" brushRef="#br1" timeOffset="-196177.82">13995 8977 2419 0,'0'0'53'0,"0"0"11"0,0 0 3 0,0 0 1 0,0 0-55 0,3 3-13 0,1 0 0 0,3 0 0 15,0 0 54-15,-4-3 8 0,4 0 2 0,4-3 0 16,-4 3 0-16,0-3 0 0,4 0 0 0,-4-4 0 16,3 4-52-16,-3-6-12 0,4 3 0 0,-4-1 0 15,-3-2 0-15,3 3 0 0,0-1 0 0,0-2 0 16,-4 3 54-16,-3-4 8 0,4 4 2 0,-1 0 0 15,-3 3-64-15,0 3 0 0,0 0-16 0,0-7 3 16,-3 4 22-16,-1-3 5 0,4 6 1 0,-3-6 0 16,-4 3-15-16,3-1 0 0,-3 4 0 0,0-3 0 0,-14 3 0 15,14 0 0-15,0 3 0 16,-4 1 0-16,4-1 0 0,0 3 0 0,0 0 0 16,4 1 0-16,-5 2 0 0,8 0 0 0,-3 1 0 15,3 2 0-15,0 1 0 0,3 3 0 0,1-4 0 16,0 4 0-16,-1-4 0 0,4 4 0 0,0-4 0 15,0 4 0-15,0-6 0 0,0 2 0 0,4-2 0 0,-4-1 0 0,4-3 0 16,-4 0 0-16,3 1 0 0,1-4 0 0,-11-3 0 16,10 0 0-16,1-3 0 0,-11 3 0 0,11 0 0 15,3-7 0-15,-4 4 0 0,1 3 0 0,-11 0 0 16,10-3 0-16,-10 3 0 0,14 0 0 0,-6 0 0 0,2 3 0 0,-3 0 0 16,4 4 18-16,-8-4 10 0,4 3 3 0,-3 4 0 15,-1-4-31-15,1 0 0 0,-1 0 0 0,1-3 0 16,-4-3 0-16,0 0 9 0,0 0-9 0,0 0 8 15,0 0 4-15,0-6 0 0,-4-3 0 0,4-4 0 16,-3 1 3-16,-1-1 1 0,1-2 0 16,-1-1 0-16,-3 3-16 0,4 1 0 0,-1-4 8 0,1 4-8 15,-1 2 0-15,1-2 0 0,-1 2 0 0,1 1 0 16,3-1 0-16,0 1 0 0,-4 3 0 0,4-1 0 16,-3 1 0-16,3-3 0 0,0 9 0 0,0 0 0 15,3-7 0-15,-3 7 0 0,4-6 0 0,-4 6 0 16,3-6 9-16,-3 6-1 0,4-3 0 0,3-3 0 15,3 6-8-15,-3-4 0 0,0 8 0 0,4-4 0 16,0 3 0-16,-1 0 0 0,4 0 0 0,0 0 0 16,-3 3 0-16,3-3 0 0,0 4 0 0,0-1 0 15,-3 0 0-15,-4 1-9 0,4-4 0 0,-4 0 0 16,0 0 9-16,0 0 0 0,-4 0 0 0,-3-3 0 16,7 3-53-16,-7-3-9 0,4 4-2 0,-4-4 0 15,0 0-153-15,0 0-31 0,0 0-7 0,0 0-1 0</inkml:trace>
  <inkml:trace contextRef="#ctx0" brushRef="#br1" timeOffset="-195533.43">14577 9133 2053 0,'0'0'58'0,"0"0"13"0,0 7-57 0,0-7-14 0,0 0 0 0,0 0 0 15,0 0 98-15,0 0 17 0,0 0 3 0,0 0 1 16,0 0-37-16,0 0-7 0,0 0-2 0,0-7 0 16,0 1-16-16,0-3-3 0,0-1-1 0,0 1 0 15,0-4-38-15,0 4-15 0,-4-4 11 0,4 1-11 16,-3-1 42-16,3 1 2 0,-4-4 1 0,4 4 0 15,0-1-32-15,0 4-13 0,0-4 11 0,-3-3-11 16,6 7 8-16,-3 0-8 0,4-1 0 0,-1 1 0 16,-3 9 8-16,4-7-8 0,3 4 0 0,-7 3 0 15,3-3 14-15,-3 3-3 0,11 0-1 0,-4 0 0 0,-3 3-10 16,3 0 0-16,-4 4 0 0,4 2 0 0,-3 1 0 0,-4 2 0 16,3 1 0-16,1 2 0 15,-4 1 0-15,3 3 0 0,-3 0 0 0,0-4 0 16,0 4 0-16,-3-3 0 0,3-1 0 0,0 1 0 0,0-3 16 15,0-1 2-15,3-6 0 0,-3 1 0 0,0-7-29 0,0 0-5 16,0 0-2-16,0-7 0 0,0 1 18 0,0 0 0 16,0-3 0-16,0-4 0 0,0 0 0 0,0-2 0 15,4-1 0-15,-4 0 0 0,0 1 0 0,7-1 0 16,-4-3 0-16,1 4 0 0,3-1 0 0,-3 3 17 16,3-2-3-16,0 2-1 15,0 4-13-15,0-1-18 0,-4 4 4 0,-3 6 1 0,7-6 31 0,-7 6 6 16,7-6 2-16,4 6 0 0,-4 0 10 0,0 0 1 15,0 3 1-15,4-3 0 0,-4 6-30 0,0-3-8 0,0 3 0 16,-4 1 0-16,4-1 0 0,1 3 0 16,-1 1 0-16,0-1 0 0,0 4 22 0,-4-1 3 15,1 4 1-15,3-4 0 0,-4 4 10 0,-3 0 1 0,4-1 1 16,-1 1 0-16,-3 3-30 0,0 0-8 0,0 3 0 0,0-7 0 16,0 1 0-16,0-3 0 0,0-1 0 0,-3-2 0 15,3-4 0-15,-4 0 0 0,4 0 0 0,0-6 0 16,0 0-121-16,0 0-26 0,0 0-5 15,0 0-1282-15</inkml:trace>
  <inkml:trace contextRef="#ctx0" brushRef="#br1" timeOffset="-194673.7">15095 9096 2269 0,'0'0'64'0,"0"6"15"0,0-3-63 0,0 3-16 0,-3 1 0 0,3-7 0 15,0 6 156-15,0 0 29 0,0-6 6 0,0 0 1 16,0 0-103-16,0 3-20 0,0-3-4 0,0 0-1 16,0 0 0-16,0 0 0 0,0 0 0 0,0 0 0 15,0-3-51 1,0-3-13-16,0-3 0 0,0-1 0 0,-4 1 0 0,4-1 0 0,-3-2 0 0,3-1 0 16,-4-6-48-16,1 4-13 0,-1-4-3 0,1 3 0 15,-1 4-102-15,1-4-21 0,-1 4-4 0,-3-1-999 16</inkml:trace>
  <inkml:trace contextRef="#ctx0" brushRef="#br1" timeOffset="-194520.39">15004 8751 2880 0,'-4'9'64'0,"-3"1"12"0,4-1 4 0,-5 0 0 0,1 1-64 0,4-1-16 16,-1 1 0-16,-3-1 0 0,7-3 40 0,0 1 6 15,0-7 1-15,0 0 0 0,4 3-38 0,-1 0-9 16,1-3 0-16,3 0 0 15,0 0-87-15,0-3-19 0,0 3-4 0,4-3-726 16,-1 3-146-16</inkml:trace>
  <inkml:trace contextRef="#ctx0" brushRef="#br1" timeOffset="-194226.36">15148 9052 2030 0,'-3'12'57'0,"3"-8"14"0,-4 2-57 0,4-6-14 0,0 0 0 0,0 0 0 16,0 0 105-16,0 0 19 0,0-6 3 0,0-4 1 15,-3-2-103-15,3 2-25 0,3-2 0 0,-3-4 0 16,4 0 56-16,-1 4 7 0,4-4 1 0,-3 4 0 16,3-4-54-16,4 3-10 0,-4 4 0 0,0-4 0 15,3 7 0-15,1-3 12 0,3 2 0 0,-4 1-1 16,1 3 13-16,0-3 2 0,-1 6 1 0,-3-3 0 16,4 6 20-16,-4 0 4 0,4 0 1 0,-8 6 0 15,8 1-9-15,-8 2-2 0,4 1 0 0,-3 3 0 16,-1 2-17-16,1 1-4 0,-1 0-1 0,1 3 0 15,-1-3-19-15,1 0 10 0,-1-1-10 0,-3-2 8 0,0 0-8 16,4-1-9-16,-4-2 9 0,0-7-13 16,3 0-68-16,-3-6-14 0,0 0-2 0,0 0-1 15,0 0-102-15,0 0-20 0,0 0-4 0,0-3-802 0</inkml:trace>
  <inkml:trace contextRef="#ctx0" brushRef="#br1" timeOffset="-193800.61">15561 8804 1792 0,'0'0'51'0,"0"0"10"0,0 0-49 0,-7 3-12 15,3 4 0-15,1-1 0 0,3 0 156 0,-4 0 29 16,1 4 6-16,3 2 1 0,0 1-103 0,-4 3-20 0,4-1-4 0,0 4-1 15,-3 0 0-15,3 0 0 0,0-1 0 0,0 4 0 16,3-3-51-16,1-3-13 0,-4 0 0 0,3-1 0 16,1-2 0-16,-1-7 0 0,5 0 0 0,-1 1 0 15,0-7 0-15,-4-4 0 0,1 1 0 0,-1-3 0 16,1 0 0-16,-1-4 0 0,4-2 0 0,-3 2 0 16,-1-2 0-16,1-7 0 0,-1 0 0 0,1 4 0 15,3-1 0-15,-7 3 0 0,4 1 0 0,-4-1 0 0,0 7 0 16,0-3 0-16,0 2 0 0,0 7 0 0,0 0 0 0,0 0 0 15,0 0 0-15,0 0 0 16,-4 3 0-16,4 4 0 0,0-1 0 0,0 3 0 0,0 4 54 0,4 0 8 16,-1-1 2-16,1 4 0 0,-4-1-35 0,3-2-6 15,4 6-2-15,-3-7 0 16,3 4-5-16,0 0-2 0,0-4 0 0,3 1 0 0,-2-1-14 0,-1 1 0 16,0-4 0-16,0-3 0 15,0 1-30-15,3-1-12 0,-10-6-2 0,0 0-1 16,11-6-112-16,-4-1-23 0,0-2-4 0</inkml:trace>
  <inkml:trace contextRef="#ctx0" brushRef="#br1" timeOffset="-193564.21">15755 8792 1862 0,'0'0'52'0,"0"0"13"0,0 0-52 16,0 0-13-16,0 0 0 0,0 0 0 0,0 0 108 0,0 0 20 0,0 0 3 0,0 0 1 15,4 0-72-15,3 3-13 0,0 0-3 0,0 3-1 16,0 0-5-16,0 4-1 0,3-1 0 0,1 1 0 15,0 2 22-15,-1 1 4 0,4 2 1 0,-3 1 0 16,-1 3 9-16,1 0 3 0,0 3 0 0,-1 0 0 16,1 0-19-16,-1 3-3 0,1-7-1 0,-4 4 0 15,0 0-30-15,0-6-7 16,0 0 0-16,0-4-1 0,-3-6-46 16,-1 1-9-16,-3-1-1 0,4-6-1 0,-4 0-130 0,0 0-27 0,0 0-5 0,-4-9-994 15</inkml:trace>
  <inkml:trace contextRef="#ctx0" brushRef="#br1" timeOffset="-193371.11">15780 9014 1958 0,'0'0'43'0,"0"0"9"0,0 0 1 0,0 0 3 0,0 0-45 0,3-6-11 16,-3 0 0-16,4-4 0 0,3 1 98 0,-4 3 18 15,4-4 3-15,1 1 1 0,-1 3-61 0,3 2-12 16,4 1-3-16,-3 0 0 0,-1 0-24 0,1 0-4 15,3 3-2-15,0-3 0 0,4 3 0 0,-4 0 0 16,0-3 0-16,0 3 0 16,4 3-85-16,-8-3-17 0,5 3-3 0,-1 0-638 15,0-3-128-15</inkml:trace>
  <inkml:trace contextRef="#ctx0" brushRef="#br1" timeOffset="-193224.38">16221 9111 1792 0,'0'0'51'0,"0"0"10"0,0 0-49 0,0 0-12 15,0 0 0-15,0 0 0 0,3-6 156 0,-3-3 29 0,0-1 6 0,0 1 1 16,0-4-61-16,-3 1-12 0,-1-1-3 0,1-2 0 16,-1-1-71-16,-3 0-14 0,0 1-3 0,0-4-1 15,0 3-111-15,0 4-23 0,0-4-4 0</inkml:trace>
  <inkml:trace contextRef="#ctx0" brushRef="#br1" timeOffset="-193087.3">16048 8770 2649 0,'0'0'58'0,"0"0"12"0,0 0 2 0,0 0 4 0,0 0-61 0,0 0-15 0,0 0 0 0,0 0 0 0,0 0 0 0,3-3 0 16,4-4 0-16,1 4-782 16,-1 3-159-16</inkml:trace>
  <inkml:trace contextRef="#ctx0" brushRef="#br1" timeOffset="-192258.79">16323 8839 2170 0,'0'0'48'0,"0"0"9"0,-3 3 3 0,3-3 1 0,-8-3-49 0,8 3-12 0,-7 0 0 0,7 0 0 15,0 0 109-15,0 0 19 0,0 0 4 0,0 0 1 16,0 0-89-16,0 0-17 0,0 0-4 0,0 0-1 15,0 0 24-15,0 0 5 0,0 0 1 0,0 0 0 16,0 3 2-16,0 3 1 0,0 3 0 0,0-2 0 16,0-1-7-16,4 0 0 0,-4 4-1 0,0-4 0 15,3 0-17-15,-3 4-3 0,4-4-1 0,0 0 0 16,-4 0-14-16,7 1-4 0,-4 2 0 0,1-6 0 16,-1 0-8-16,1 4 0 0,-1-4 0 0,1 3 0 15,3 0 0-15,-4 1 0 0,1-1 0 0,3 3 0 16,0 1 0-16,-4-4 0 0,5 3 0 0,-5 1 0 15,1-4 0-15,3 0 8 0,0 1-8 0,-4-4 0 16,8 0 12-16,-4-3-2 0,0 3-1 0,-7-3 0 16,7-3 0-16,0-3 0 0,4 2 0 0,-4 1 0 0,3-3-1 0,-6-3 0 15,3-1 0-15,-4-2 0 0,1 2 8 0,-1-5 0 16,1 2 1-16,-1-3 0 0,-6 4-17 0,3-4 0 16,0 4 0-16,0-4 0 0,-4 7 0 0,1-4 0 15,3-3 0-15,-4 7 0 0,1-1 0 0,3 1 0 16,-4 3 0-16,4 3 0 0,-3-4 0 0,3 7 0 15,0 0 0-15,0 0 0 0,0 4 0 0,-4-1 0 16,4 3 0-16,0-3 0 0,0 6 0 0,0 1 0 16,4-4 0-16,-4 4 0 0,7 2 0 0,-4 1 0 15,1-1 0-15,3-2 0 0,0 2 0 16,0 1 0-16,0-4 0 0,0 1 0 0,0-4 0 16,4 3 0-16,-4-3 0 0,3-2 0 0,-2-4 0 0,2 0 0 15,-3 0 0-15,0 0 0 0,4-4 0 0,-11 4 0 16,7-6 0-16,0 0 0 0,0 0 0 0,0 3 0 15,-3-4 0-15,-1 1 0 0,4 0 0 0,-3-1 0 0,3 1 0 0,0-3 0 16,-7 9 0-16,7-7 0 0,0 1 8 0,0 0-8 16,0 0 0-16,-7 6 0 0,7-7 0 0,-7 7 0 15,4-6 0-15,-1-3 0 0,-3 9 0 0,4-10 0 16,-1 4 0-16,-3 6 0 0,0-6 0 0,0-1 0 16,0-2 13-16,-3 3-4 0,-1 0-1 0,1-1 0 15,-1 4-8-15,1 0 0 0,3 3 0 0,-8 0 0 16,5 0 0-16,-4 3 0 0,3 0 9 0,-3 4-9 0,4 2 0 15,-4 3 0-15,0 1 0 0,3 3 8 0,4-1-8 16,-3 1 0-16,6 0 0 0,-3 3 0 0,4-1 0 16,-1 1 0-16,4-3 0 0,0 0 0 15,0-4 0-15,4 4 0 0,0-7 0 0,3 4 0 16,-4-4 8-16,4-3 0 0,0 1 0 0,1-1 0 16,-1-3-8-16,0-3 0 0,0 0 0 0,0-3 0 0,0 0 0 0,-3 3 0 15,3-3 0-15,-7 0 0 0,0-1 0 16,0-2 0-16,-4 0 0 0,5 0 0 15,-8-1-50-15,0 1-11 0,-4 0-3 0,0-1 0 16,-3 1-132-16,0 0-26 0,0 3-6 0</inkml:trace>
  <inkml:trace contextRef="#ctx0" brushRef="#br1" timeOffset="-190976.21">12767 8531 1958 0,'0'0'43'0,"0"0"9"0,0 0 1 0,0 0 3 0,0 0-45 0,0 0-11 16,0 0 0-16,0 3 0 0,0 4 53 0,4-1 9 15,-4 0 2-15,3 4 0 0,-3-1-14 0,4 1-2 16,-1-1-1-16,-3 3 0 0,0 1-32 0,4-4-7 0,-4 1 0 0,3-1-8 31,-3 1-36-31,4-4-15 0,-4-6-2 0,0 0-952 0</inkml:trace>
  <inkml:trace contextRef="#ctx0" brushRef="#br1" timeOffset="-190818.63">12965 8387 2592 0,'0'10'57'0,"-4"-4"12"0,1 3 3 0,-1 1 0 0,0 5-58 0,1-2-14 0,-1 2 0 0,1 4 0 16,-1-3 90-16,1 3 15 0,-4 3 3 0,3-3 1 15,4 3-59-15,-3-1-12 0,-1-2-2 0,4 0-1 16,0-6-35-16,0-1 0 0,0 1 0 0,4-4 0 16,-1-3-87-16,4-2-24 0,0-4-5 15,0-4-1149-15</inkml:trace>
  <inkml:trace contextRef="#ctx0" brushRef="#br1" timeOffset="-189981.81">16792 8415 1267 0,'0'0'28'0,"0"0"5"0,0 0 2 0,0 0 1 0,0 0-36 0,0 0 0 0,0 0 0 0,0 0 0 15,0 0 58-15,0 0 5 0,0 0 1 0,0 0 0 16,0 0 0-16,0 0 0 0,0 0 0 0,0 0 0 16,0 0 20-16,0 0 5 0,4 3 1 0,3 1 0 15,-4-4 10-15,4 6 1 0,0-3 1 0,1 3 0 0,-1 1-30 0,0-1-7 16,0 6-1-16,0-2 0 0,3 2-64 0,-3 1 0 15,0-1-16-15,-3-2 4 0,3 5 12 0,-3-2 8 16,3-4 0-16,-7 1-8 0,7-1 0 0,-4-6-16 16,-3-3 2-16,0 0 0 15,0 0-191-15,4 4-39 0</inkml:trace>
  <inkml:trace contextRef="#ctx0" brushRef="#br1" timeOffset="-189808.4">16969 8340 2266 0,'0'0'64'0,"0"0"14"0,0 6-62 0,-4 1-16 0,4-7 0 0,4 3 0 16,-1 3 78-16,-3 3 13 0,7 1 2 0,-3-1 1 15,-1 4-37-15,4 2-7 0,-3 1-2 0,3-3 0 16,0 2-28-16,0 4-5 0,-3-3-2 0,3-4 0 31,-4 4-68-31,4-3-13 0,-3-4-4 0,3-3-1075 0</inkml:trace>
  <inkml:trace contextRef="#ctx0" brushRef="#br0" timeOffset="-139113.47">12788 10582 1465 0,'0'0'32'0,"0"0"6"0,0 0 2 0,0 0 2 0,0 0-34 0,0 0-8 0,0 0 0 0,0 0 0 16,0 0 60-16,0 0 11 0,0 0 1 0,0 0 1 16,0 0-7-16,0 0-2 0,0 0 0 0,0 0 0 15,0 0 0-15,0 0 0 0,0 0 0 16,0 0 0-16,4-3-1 0,-4 3-1 0,0 0 0 0,3-6 0 16,1 2-14-16,-4 4-4 0,0 0 0 0,3-6 0 15,1 3-7-15,-4 3-1 0,0 0-1 0,0 0 0 16,3-6 13-16,-3 6 2 0,0-3 1 0,0 3 0 15,4-7-20-15,-4 7-19 0,0 0-1 16,0 0 9-16,0 0 3 0,3-3 0 0,-3 3 0 16,0 0-4-16,0 0-1 0,7-3 0 0,-7 3 0 15,0 0-2-15,0 0-1 0,0 0 0 0,4-6 0 16,-4 6-15-16,4-3 0 0,3-4 0 0,-4 1 0 0,1 3 19 16,3-3 10-16,-7-1 3 0,3 4 0 0,1 0-16 0,-4 3-4 15,3-3 0-15,1 0 0 0,-4 3 0 0,7-3-1 16,-7 3 0-16,0 0 0 0,0 0-2 0,0 0 0 15,3-3 0-15,4 3 0 0,-3 3-1 0,0 0-8 16,-1-3 12-16,-3 0-4 0,7 0-8 0,-7 0 8 16,4 0-8-16,-4 0 8 0,3 0-8 0,-3 0-16 15,0 0 4-15,7 0 1 0,0 0 29 0,-7 0 6 16,0 0 0-16,4 0 1 0,-4 0-16 0,7 3-9 16,-7-3 10-16,3 0-10 0,4 0 8 0,-7 0-8 15,4 3 0-15,-4-3 0 0,3 3 8 0,1 0-8 16,3-3 0-16,-7 0 0 0,4 4 8 0,-4-4-8 0,0 0 0 0,3 3 0 15,4-3 8-15,-3 3-8 0,-1 0 0 16,-3-3 0-16,7 0 8 0,-3 3-8 16,-1 0 0-16,-3-3 0 0,7 3 8 0,-7-3-8 15,4 0 0-15,-1 0 0 0,-3 0 0 0,4 0 8 0,-4 4-8 16,4-1 0-16,-1 0 20 0,-3 3 0 0,4-3 1 0,-4 0 0 16,3 4-21-16,1-4-15 0,-4 0 3 0,0-3 0 15,3 6 12-15,-3-3 16 0,4 0-3 0,-4-3-1 16,0 7-21-16,3-4-5 0,1 3-1 0,-4 0 0 15,0-6 15-15,3 7 0 0,-3-1 0 0,4-3 0 16,-1 0 0-16,-3-3 0 0,4 6 0 0,-4-2 0 16,3-1 0-16,1 3 0 0,-4-6 0 0,0 3 0 15,3 3 0-15,-3-2 0 0,4-1 0 0,-1 3 0 16,-3-3 0-16,4 0 0 0,-4 3 0 0,0-2 0 0,4-1 0 0,-4 3 0 16,0-3 0-16,0 3 0 0,3 1 0 0,-3-1 0 15,4-3 0-15,-4 3 0 16,3 1 12-16,-3-4 1 0,4 3 1 0,-4-3 0 0,3 3-22 15,1-2-5-15,-4-1-1 0,0-3 0 0,3 3 14 0,-3-3 0 16,4 6 0-16,-4-3 0 0,3 4 0 0,-3-1 0 16,4 0 0-16,-4 0 0 0,0 1 0 0,0-1 0 15,0 0 0-15,0 4 0 0,0-4 0 0,3 3 0 16,-3-2 0-16,0-1 0 0,0 0 8 0,4 0 5 16,-4-6 1-16,0 3 0 0,0 1-14 0,0-4 0 15,0 0 0-15,0 0 0 0,0 6 0 0,-4 0 0 16,4-6 0-16,0 6 0 0,0-2 0 0,-3 2-15 15,3 0 3-15,0-6 1 0,0 3 11 0,0-3 16 0,0 7-4 0,-4-1-1 16,4-6-11-16,0 0-17 0,0 6 4 0,-3-3 1 16,3-3 12-16,-4 6 0 0,4-2 0 0,0-4 0 15,-3 6 0-15,3-6 0 0,-4 3 0 0,4-3 0 16,-3 6 0-16,3-6 0 0,0 0 0 0,-7 3 0 16,7-3 0-16,-4 4 0 0,-3-1 0 15,3 0 0-15,4-3 0 0,-7 3 0 0,0 0 0 0,4-3 0 16,3 0 0-16,-7 3 0 0,3 0 0 0,-3-3 0 15,0 4 14-15,4-4-4 0,-4 3-1 0,3-3 0 16,-3 3-9-16,3-3-11 0,-3 0 3 0,0 0 0 16,4 0 8-16,-4 0 0 0,3 0 0 0,1 0 0 15,-1 3 0-15,-3-3 0 0,0 3 0 0,4-3 0 16,3 0 0-16,-4 0 0 0,-3 0 0 0,0-3 0 16,7 3 0-16,-7 0 12 0,3 0-4 0,4 0 0 15,0 0-8-15,-7-3 0 0,7 3 0 0,0 0 0 0,0 0 0 0,-7 0 0 16,0 0 0-16,4-3 0 0,3 3 0 0,0 0 0 15,0 0 0-15,0 0 0 0,-7-3 0 0,7 3 0 16,0 0 0-16,-4-7 0 0,1 1 0 0,-1 0 0 16,4 6 0-16,0-7 0 0,0 1 0 0,0 0 0 15,0 0 0-15,0-1 0 0,0 1 0 0,4 0 0 16,-4 6 0-16,0-6 0 0,3 2 0 0,-3-2-13 16,4 0 3-16,-4 6 1 0,3-6 9 0,-3 6 0 15,0-4 0-15,4-2 0 0,-1 0 0 0,-3 6 12 16,4-3-2-16,-1-4-1 0,1 4-9 0,-1-3-12 15,-3 6 2-15,4-3 1 0,-1-3 9 0,-3 6 0 16,4-7 0-16,-4 7 0 0,0 0 0 0,7-3 0 16,-7 3 0-16,0 0 0 0,3 0 0 0,4-3 0 15,-3 3 0-15,-4 0 0 0,7 0 0 0,-3 0 0 0,-1-3 0 16,1 3 0-16,3-3 0 0,0 3 0 0,-4-3 0 0,4 3 0 16,-3 0 0-16,3-3 0 0,-4 3 0 0,1 0 0 15,3-4 0-15,-3 4 0 0,3 0 0 0,-4 0 0 16,1 0 0-16,-1 0 11 0,1 0-1 0,-1 0 0 15,1 0-10-15,-1 0-14 0,1 0 3 0,-1 0 1 16,4 0 10-16,-3 0 0 0,3 0 0 0,-3 0 0 16,3 0 0-16,-4 0 0 0,4 0 0 0,-3 0 0 15,-1 0 0-15,1 0 0 0,3 0 0 0,-4 0 0 0,-3 0 8 16,4 0 1-16,-1 4 0 0,4-4 0 16,-3 3-9-16,0 0 0 0,3 0-10 0,-4-3 10 0,1 3 0 0,-1 0 0 15,1-3 0-15,-1 3 0 0,1 1 0 16,-1-4 0-16,1 3 0 0,-1 0 10 15,1 0-10-15,-1-3 0 0,1 3 0 0,-4-3 0 0,0 0 0 0,7 3 0 16,-4-3 0-16,1 3 0 0,-4-3 0 0,4 3 0 16,-4-3 0-16,3 0 8 0,-3 0-8 0,4 4 0 15,-1-1 0-15,-3-3 8 0,0 0-8 0,0 0 0 16,7 0 9-16,-7 0-9 0,0 0 0 0,4 3 0 16,3 0 0-16,-7-3 0 0,0 0 0 0,3 0 0 15,4 0 0-15,-7 0 8 0,0 0-8 0,0 0 0 16,4 3 8-16,3-3-8 0,-7 0 0 0,3 3 0 15,-3-3 0-15,4 0 0 0,-4 0 0 0,7 3 8 16,-7-3-8-16,4 4 11 0,-4-4-11 0,3 0 0 0,4 3 0 16,-3 0-11-16,-1 0 0 0,-3-3 0 0,7 0 0 0,-7 0 0 15,4 3 21-15,3 0 4 0,-4-3 1 0,-3 0 0 16,7 3-15-16,-3 1 0 0,-1-4 0 0,-3 0 0 16,0 0 9-16,0 0-1 0,0 0 0 0,4 3 0 15,-4-3-8-15,0 0 0 0,0 0 0 0,0 0 0 16,4 3 0-16,-4-3 0 0,0 0 0 0,0 0 0 15,0 0 0-15,0 0 0 0,0 0 0 0,0 0 0 16,0 0 0-16,0 0 0 0,0 0 0 0,0 0 0 16,0 0-96-1,-4-3-22-15,4 3-4 0,-7-3-1379 0</inkml:trace>
  <inkml:trace contextRef="#ctx0" brushRef="#br0" timeOffset="-116200.29">24243 1304 1713 0,'0'34'37'0,"0"-24"8"0,0 9 2 0,0 3 2 0,0-10-39 0,0 4-10 0,0 3 0 0,0-7 0 16,0 4 97-16,3-4 18 16,-3 1 3-1,0-10 1-15,4 3-34 0,-4-6-6 0,0 0-2 0,0 0 0 0,0 0-10 0,3-6-3 0,-3 3 0 0,4-13 0 16,-4 7 0-16,0-7 0 16,4-3 0-16,-4 1 0 0,-4-1 2 0,4-6 0 0,-4 3 0 0,1-6 0 15,-4 6-54-15,3-13-12 0,-3 1 0 0,-3-7 0 16,-1 0 32-16,-3-3 8 0,3-3 3 0,-6 0 0 15,-1 0-27-15,1 9-6 0,-1-2-1 0,4-7 0 16,-7 0 0-16,3 0 0 0,-3 0 0 0,3 6 0 16,1-3-9-16,2 0 0 0,-2 3 9 0,-1-9-9 15,4 6 0-15,0 3 0 0,3 4 0 0,4 2 0 16,0 1 0-16,4 2 0 0,-1 4 0 0,4 3 0 0,0 0 0 16,7 6 0-16,-3 0 0 0,6 4 0 0,1-4 0 0,3 6 0 15,0 4 0-15,7 3 0 0,4-4-8 0,3 1 8 16,0 6-8-16,4 0 8 0,0 3 0 0,-4-3 0 15,4 3 0-15,0 3-8 0,-4 0 8 0,0 3 0 16,0 3 0-16,1 1 8 0,-5-1-8 0,1 1 9 16,-4 5-9-16,0 1 10 0,-7-3-10 0,1 9 0 15,-5-7 0-15,1 4 0 0,-4 3 0 0,-7-3 0 16,3 3 0-16,-6-7 0 16,3 4-152-16,-7 3-32 0,0-9-6 0,-4 6-684 15,0-1-137-15</inkml:trace>
  <inkml:trace contextRef="#ctx0" brushRef="#br0" timeOffset="-115953.3">23996 1116 2310 0,'0'0'65'0,"3"6"15"0,1 0-64 0,3-2-16 0,0-4 0 0,4 3 0 16,3-3 60-16,0 0 8 0,4-3 1 0,3-1 1 15,-4 1 13-15,5 0 2 0,-5 0 1 0,4 0 0 16,1 3-37-16,-5-3-7 0,4 3-2 0,-3 3 0 16,0 0-40-16,-1 0-16 0,1 0 1 0,0 0 0 15,-1 1 38-15,-3-1 7 0,4 3 2 0,-4-3 0 16,0-3-116-16,0 0-22 0,0 0-5 0,-3-3-709 16,3-3-141-16</inkml:trace>
  <inkml:trace contextRef="#ctx0" brushRef="#br0" timeOffset="-115708.92">24620 1160 2649 0,'-3'6'58'0,"-1"0"12"0,4 4 2 0,-3 2 4 0,3-9-61 0,0 10-15 15,0-1 0-15,0 4 0 0,0-3 54 0,3 5 8 16,1 8 2-16,-4-8 0 0,3 11-12 0,-3-4-1 15,4 3-1-15,-1 3 0 0,1-3-12 0,3 7-2 0,-3-13-1 16,-1 6 0-16,4-12 6 0,-3-1 2 0,-1 1 0 0,1-10 0 31,3 1-57-31,-7-7-11 0,0 0-3 0,3-10 0 16,1-2-18-16,-1-4-4 0,-3-3-1 0,4-9 0 16,-4 3-121-16,0-6-25 0,0-1-5 0</inkml:trace>
  <inkml:trace contextRef="#ctx0" brushRef="#br0" timeOffset="-115546.35">24606 884 2361 0,'0'0'52'0,"-10"0"10"15,3 0 2-15,0 0 4 0,7 0-55 0,-7 0-13 0,3 6 0 0,0 3 0 16,1-2 65-16,-1-1 11 0,4 3 1 0,0 1 1 16,0 6-56-16,4-7-11 0,-1-3-3 0,1 4 0 15,0-1-164-15,3-3-34 0,3 4-6 0,-3-4-2 0</inkml:trace>
  <inkml:trace contextRef="#ctx0" brushRef="#br0" timeOffset="-114982">24807 514 2214 0,'-3'0'48'0,"-1"6"11"0,-3 7 1 0,4-4 3 0,-1 7-51 0,1-7-12 16,3 10 0-16,0 3 0 0,0 0 30 0,0 6 3 15,3 0 1-15,1 1 0 0,3 5 2 0,0-3 0 0,3 4 0 0,1 6 0 16,-4-10 12-16,4 3 2 0,-1 4 1 0,4 3 0 16,-3-10 11-16,3 4 2 0,0-4 1 0,-3-6 0 15,3 3-21-15,-4-9-4 0,1 3 0 0,0-6-1 16,-4-1-12-16,3 1-3 0,-3-6 0 0,-3-7 0 15,3 3-15-15,-4 0-9 0,-3-3 10 0,0-3-10 16,0 0 12-16,0 0-3 0,0 0-1 0,0 0 0 16,-3-9-8-16,-4 0 10 0,3 5-10 0,-3-8 10 15,4-1-10-15,-1 1 0 0,1 2 0 0,-1-2 0 16,4-1 0-16,0 1 0 0,0 2 0 0,0-5 0 16,0 2 0-16,4 1 0 0,-1 2 0 0,1 1 0 15,6-4 0-15,-3 4 0 0,0-1 0 0,4 4 0 0,0 0-17 16,3-4 1-16,-4 4 0 0,4 0 0 0,0 0 24 15,1-1 6-15,2 1 1 0,1 3 0 0,-1 3-24 16,1-3-5-16,3 3-1 0,-3 3 0 0,0 0 43 16,-1 7 8-16,1-1 1 0,-1 3 1 0,-6 4-4 0,3 0-1 15,-3 6 0-15,-1-7 0 0,-3 4-9 0,0 3-3 16,-3-6 0-16,0 3 0 0,-4 0-5 0,0-1 0 16,-8 1-1-16,1-6 0 0,0 5-4 0,-7 1-1 15,0-6 0-15,0 6 0 0,-4-1-10 0,4-2 10 16,-3 0-10-16,-5 3 10 0,5-7-10 0,-4 1 0 15,3-1 0-15,4 4 0 16,-4-10-20-16,4 4-10 0,0-4-2 0,3-3 0 16,4-3-68-16,7 0-15 0,-7-3-2 0,4-7-1 15,6-2-137-15,1 6-27 0,10-23-6 0,0 8 0 0</inkml:trace>
  <inkml:trace contextRef="#ctx0" brushRef="#br0" timeOffset="-114534.14">25813 1505 1780 0,'0'0'50'0,"0"0"12"0,0 0-50 0,-4 6-12 16,4-6 0-16,-7 3 0 0,4 0 156 0,-4 0 29 16,0 0 6-16,-1 1 1 0,-2-4-52 0,-1 0-9 15,1-4-3-15,-1 1 0 0,-3-3-48 0,3 0-11 16,-3-7-1-16,4 4-1 0,-4-10-54 0,3-3-13 15,0-3 0-15,1 0 0 0,-1 0 21 0,4 0 2 16,-3-3 0-16,3-1 0 0,3-2-12 0,1 0-3 16,-1-1 0-16,4-5 0 0,0-1-8 0,4 3 8 0,-1 4-8 15,4-6 8-15,0 5-8 0,4 4 0 0,-1-7 0 0,4 4 8 16,1 0 16-16,6-1 2 0,-4 4 1 0,8-9 0 16,-4 8-40-16,4 4-8 0,3-6-2 0,-3 9 0 15,0 0 23-15,-1 3 0 0,-3 7-9 0,-3-4 9 31,0 10-80-31,-4-1-13 0,0 1-3 0,-3 6-809 0,-1 6-163 0</inkml:trace>
  <inkml:trace contextRef="#ctx0" brushRef="#br0" timeOffset="-114169.06">26049 849 2170 0,'0'0'48'0,"0"0"9"0,-3 3 3 0,-1 1 1 0,4-4-49 0,-3 3-12 16,3-3 0-16,-4 6 0 0,4 0 88 0,-4 4 14 16,1-1 3-16,3 7 1 0,-4-7-12 0,4 7-2 15,0 3-1-15,0-4 0 0,-3 7-73 0,3 0-18 16,0 3 0-16,0 0 0 0,3 7 55 0,-3-10 7 15,4 6 2-15,3-9 0 0,-3 0-52 0,3-1-12 16,0-8 0-16,0 2 0 0,3-2 0 0,4 2 0 0,-3-9 0 0,3 1 0 16,0-4 19-16,0-4 1 15,0 1 0-15,1-6 0 0,2 3-20 0,1-4 0 16,-4-2-13-16,4 5 5 16,-4-5-25-16,0 2-5 0,0-2-1 0,-4-1 0 15,5 4-109-15,-5-4-21 0,1 1-5 0,-4-4-1 16,0 7-37-16,0-7-7 0,-4 4-1 0,1-1-620 0</inkml:trace>
  <inkml:trace contextRef="#ctx0" brushRef="#br0" timeOffset="-113953.56">26391 805 2188 0,'0'0'48'0,"0"4"11"0,-3 5 1 0,-1 0 1 16,1 10-49-16,-1-6-12 0,1 6 0 0,-4 2 0 15,3-2 134-15,-3 0 24 0,0 3 5 0,0 3 1 0,3 0-72 0,-3 3-13 16,4 4-3-16,-1-1-1 0,1-3-19 0,-1 1-4 15,4-1-1-15,-3-3 0 0,6-3-27 0,-3-3-4 16,0 3-2-16,4-4 0 0,-1-2-18 0,1 0 0 16,-4-1 0-16,3-8 0 15,1-1-37-15,-1-3-11 0,1 3-3 0,-4-6 0 16,7-9-113-16,-3 3-24 0,-1-1-4 0,4-8-999 16</inkml:trace>
  <inkml:trace contextRef="#ctx0" brushRef="#br0" timeOffset="-113532.71">26494 689 1551 0,'0'0'34'0,"0"0"7"0,0 0 2 0,0 0 1 0,0 0-36 0,0 0-8 0,0 0 0 0,0 0 0 15,0-6 41-15,0 6 7 0,3-6 0 0,1 0 1 16,3-1 56-16,0 4 11 0,3 3 3 0,1-3 0 16,3-3-37-16,4 6-7 0,-1-3-2 0,5 3 0 15,2-7-7-15,1 7-2 0,3 0 0 0,-3 7 0 0,-4-1 52 0,4 0 9 16,-8 0 3-16,4 10 0 15,-6 0-74-15,-1 0-14 0,0 2-4 0,-4 4 0 16,1-3 16-16,-4 3 2 0,4-3 1 0,-4 3 0 0,-4 0-15 16,4 3-4-16,-3-3 0 0,-1 3 0 0,-3 0-28 15,0-3-8-15,0 3 0 0,0 6 0 0,-3-2 18 0,-1 5-1 16,1-9 0-16,-4 3 0 0,0-3-17 0,0 1 0 16,-4-5 8-16,0 5-8 0,4-11-12 0,-7 1-7 15,0 0-1-15,0-7 0 16,0 0-73-16,0-2-15 0,3-4-4 0,1-6 0 15,-4-4-127-15,3 1-25 0</inkml:trace>
  <inkml:trace contextRef="#ctx0" brushRef="#br0" timeOffset="-112399.25">25262 1950 1623 0,'0'0'36'0,"0"0"7"0,-3 3 1 0,-4 3 2 0,7-6-37 0,-4 3-9 0,-3 4 0 0,4 2 0 15,-1-6 91-15,-3 7 16 0,4-1 3 0,-8 0 1 16,4 1-39-16,0 2-7 0,0 1-1 0,-4 0-1 16,1 5-20-16,-1-5-4 0,-3 3-1 0,0 5 0 15,0-2-2-15,-7 3 0 0,3-3 0 0,-10 6 0 16,0-6-16-16,-8 3-4 0,5 0-1 0,-8 3 0 15,0 0-5-15,0 0-1 0,7 3 0 0,-3 1 0 0,3-1 3 0,1 0 1 16,-5 0 0-16,-3 0 0 0,1 1-13 16,-1-4 0-16,0 3 0 0,-3-3 0 0,3 0 34 0,4 0 4 15,3-3 1-15,0 0 0 16,4 0-30-16,0 0-9 0,3-3 0 0,0 0 0 0,4-1 10 0,-4 1-10 16,1 3 8-16,-1-9-8 0,4 6 0 15,0-4 0-15,3-5-9 0,4 2 9 16,0-2-45-16,0-1-3 0,7 0 0 0,0-5 0 15,7-4-108-15,0 0-21 0,0 0-5 0,0 0-798 0</inkml:trace>
  <inkml:trace contextRef="#ctx0" brushRef="#br0" timeOffset="-111570.99">25227 1944 1134 0,'0'0'32'0,"0"0"8"0,0 0-32 0,0 0-8 15,0 0 0-15,0 0 55 0,4-7 9 16,-1 4 3-16,4 0 0 0,-3 3-19 0,3-3-3 15,0 0-1-15,0-3 0 0,0 6-1 0,4-4-1 16,-1 1 0-16,1 3 0 0,-1 0 5 0,1 0 1 16,0 0 0-16,3 3 0 0,-4 1-4 0,1 2-1 15,3-3 0-15,-4 0 0 0,1-3-8 0,3 6-2 0,-3 1 0 0,3-1 0 16,-4 0-2-16,1-3-1 0,3 4 0 0,-3 2 0 16,3-3-3-16,-4-3-1 0,5 4 0 0,2 2 0 15,-3-3 7-15,7 1 2 0,1 5 0 0,2-9 0 16,5 4-17-16,2 2-3 0,5 0-1 15,6 1 0-15,-3 2 8 0,3-2 2 0,-7 2 0 16,4 1 0-16,0 6-8 0,0-4 0 0,0-2-1 16,6 6 0-16,1-4-15 0,0 1 8 0,4 3-8 0,-1-4 0 15,-3 1 26-15,-4 3-1 0,0 0 0 0,4 6 0 16,0-3-11-16,4 6-2 0,-1-3-1 0,4 0 0 16,-4 3 13-16,-6-2 2 0,-1 2 1 0,4 0 0 0,-7 0 0 15,6-3 0-15,-2 0 0 0,6 0 0 0,-3 4-18 16,0-11-9-16,-4 4 10 0,-3 0-10 0,-4-3 8 15,-3 0-8-15,-4 0 0 0,0 0 9 16,-3-1-28-16,0-2-5 0,0 3-2 0,-4-7 0 0,-4 4 47 0,1-3 10 16,-4 2 1-16,-3-8 1 0,-1 2-22 0,-3-3-11 15,-3 4 10-15,-1-7-10 0,-3 0 0 0,0-3-8 16,0 0-1-16,0 0 0 16,-7-3-111-16,0 0-23 0,0-4-4 0,-3 1-1031 0</inkml:trace>
  <inkml:trace contextRef="#ctx0" brushRef="#br0" timeOffset="-109985.93">20842 4117 1731 0,'0'0'38'0,"0"9"8"0,4 3 2 0,-4 1 0 0,3 0-38 0,1 2-10 0,-1-2 0 0,1 2 0 16,-1-2 106-16,1 0 19 0,-1-4 4 0,1-3 1 15,3 0-37-15,-7-2-7 0,0-4-2 0,0 0 0 16,0 0-17-16,7-4-4 0,-3-2-1 0,-4-3 0 15,0-4-5-15,-4 1-1 0,0-10 0 0,1 0 0 16,-1 0-18-16,-3-3-4 0,-3-3-1 0,-1-4 0 16,1-2-15-16,-5-1-3 0,1-2-1 0,4 2 0 15,-1-6-14-15,-3-3 9 0,0 1-9 0,-4-4 8 16,4 0-8-16,-3-4 0 0,-1 1 0 0,0 0 0 16,-3-3 0-16,4-1 0 0,-1 1 8 0,0 3-8 15,1-3 0-15,-1 6 0 0,-3 0-10 0,0-13 10 16,3 10-30-16,0-3 0 0,4 2 0 15,4 1 0-15,-1 6-22 0,4 0-5 0,3 7-1 0,1-4 0 16,3 3 17-16,0 7 3 0,3 3 1 0,1-7 0 0,3 4 37 0,0 3 0 16,4 0 0-16,-1 2 0 0,1 1-20 0,3 3 3 15,0 0 1-15,4 4 0 0,3 5 25 0,0-3 6 16,0 1 1-16,0 5 0 0,4 4-16 0,3-3 0 16,1 6-9-16,-1-4 9 0,4 4 0 0,-4 3 0 15,3 3 0-15,-2 4 10 0,-1 2 30 0,0-3 7 16,-3 7 1-16,0 2 0 0,-4 4-27 0,-4-6-5 15,-3 2 0-15,1 7-1 0,-5-9-15 0,1 3-13 16,-1 2 2-16,-3-2 1 16,0 0-85-16,-3 3-17 0,-1-4-3 0,1 4-1 15,-4 0-117-15,-4 0-24 0</inkml:trace>
  <inkml:trace contextRef="#ctx0" brushRef="#br0" timeOffset="-109715.17">20641 3731 2366 0,'-7'16'67'0,"3"-10"15"16,4 3-66-16,-3-3-16 0,6 1 0 0,-3-1 0 0,8-3 39 0,-5 3 4 15,8-6 1-15,-1 0 0 0,1 0 8 0,6 0 3 16,1-6 0-16,3 0 0 0,0 0 9 0,1-4 3 15,2 1 0-15,1-1 0 0,3 1-52 0,0 3-15 16,1-4 0-16,2 1 8 0,-6 3 5 0,0-1 2 16,-1 4 0-16,-2 0 0 0,-1 0-15 0,-7 3 0 15,0 0 8-15,0 0-8 16,0 0-115-16,-3 3-25 0,-4 0-6 0,3 0-1018 0</inkml:trace>
  <inkml:trace contextRef="#ctx0" brushRef="#br0" timeOffset="-109437.02">21255 3979 2419 0,'0'9'53'0,"-4"0"11"0,1 4 3 0,3-1 1 0,0 1-55 0,3 3-13 0,-3-1 0 0,4 1 0 15,-4 3 90-15,0 3 15 0,0-3 3 0,3 6 1 16,1-3-35-16,-4 0-7 0,3 0-2 0,-3-1 0 16,4-2-37-16,3 0-8 0,-7-3-2 0,4-4 0 15,-1-2-18-15,1-7 0 0,-4-3 0 0,0 0 0 32,3-3-48-32,1-10-12 0,-4-6-4 0,3-3 0 0,-3-3-102 0,4-6-21 15,-4 0-4-15,0-1-1 0</inkml:trace>
  <inkml:trace contextRef="#ctx0" brushRef="#br0" timeOffset="-109299.67">21223 3656 2372 0,'0'0'52'0,"0"0"12"0,0 0 1 0,-3 0 1 0,3 0-53 0,0 0-13 16,0 0 0-16,0 0 0 0,0 0 37 0,0 0 5 16,-4 3 1-16,1 3 0 15,3-6-90-15,3 3-17 0,1 3-4 0,-1-2-987 0</inkml:trace>
  <inkml:trace contextRef="#ctx0" brushRef="#br0" timeOffset="-108775.49">21347 3361 1728 0,'0'0'38'0,"0"6"8"0,0 4 2 0,0 2 0 0,0 1-39 0,3-1-9 0,1 7 0 0,-1 3 0 16,1 0 53-16,3 3 9 0,0 3 2 0,0 4 0 15,0 2 0-15,0 1 0 0,4 2 0 0,-1 4 0 16,1 3 18-16,-1-7 4 0,1 4 1 0,-1-3 0 16,5-4-37-16,-5 1-7 0,1-4-2 0,-1-3 0 15,1-3 19-15,-4 1 3 0,4-4 1 0,-4-4 0 0,-4-2-52 0,4 0-12 16,-3-4 0-16,-1-2 0 0,1-4 0 0,-4 0 0 15,0-6 0-15,0 0 0 0,0 0 0 0,0 0 0 16,-4-6 0-16,1-4 0 0,-1 1 0 0,1 0 0 16,-1-4 0-16,-3-3 0 0,4 4 25 0,-1-1 3 15,1 1 0-15,-1-1 0 16,0 1-45-16,4-1-9 0,0-2-2 0,0 2 0 0,0 0 43 0,4-5 8 16,0 2 1-16,3 0 1 0,-4 4-40 15,4-4-8-15,4-3-1 0,-1 7-1 0,1-1 25 0,-1 4 0 16,5-1 0-16,-1 1 0 0,0 3 46 0,0 3 14 15,4 3 4-15,-4 3 0 0,3 0-52 0,-3 6-12 16,4 1 0-16,0 2 0 0,-8 7 30 0,4 0 6 16,-3 0 2-16,-4 3 0 0,0-1-6 0,0 5-2 15,-7-1 0-15,0 0 0 0,-3 0-30 0,-4 3 0 16,0-3 0-16,-4 0 0 0,-3 3 0 0,3-6 0 0,-3 0 0 0,0-3 0 16,0 0 0-16,0-3 0 0,-4-4 0 0,4-2 0 31,-4-7-55-31,4 3-7 0,0-3-2 0,4-3 0 15,-1-3-168-15,4-3-35 0,-4-7-6 0,8-3-2 0</inkml:trace>
  <inkml:trace contextRef="#ctx0" brushRef="#br0" timeOffset="-108362.6">22049 4308 1933 0,'0'0'55'0,"-4"6"12"0,1-3-54 0,3-3-13 15,-4 6 0-15,1-2 0 0,3 2 126 0,0-6 22 16,0 0 5-16,0 0 1 0,0 0-72 0,0 0-14 15,0 0-4-15,0 0 0 0,0 0 0 0,0 0 0 16,0-6 0-16,0-4 0 0,0 1 0 0,0-7 0 16,-4 0 0-16,0-2 0 0,1-4 0 0,-4 0 0 15,3-3 0-15,1-4 0 0,-4 4-33 0,0-3-7 0,-4-6-2 16,4 2 0-16,0 4-22 0,0 6 9 0,0-6-9 16,0 3 0-16,0 0 8 0,0 0-8 0,0 3 0 15,3 3 0-15,1 0 0 0,-4-6 0 0,3 6 0 0,4 3 0 16,0 1 0-16,0-1 0 0,4 4 0 15,-1-1 0-15,1 1-26 0,-1 2 1 0,4 1 0 16,4-4 0-16,-1 1-55 0,1-1-10 16,0 1-2-16,-1-1-1 0,4 0-99 0,0 4-20 15,-3 0-4-15,3-1-1 0</inkml:trace>
  <inkml:trace contextRef="#ctx0" brushRef="#br0" timeOffset="-107801.81">22292 3609 2649 0,'0'0'58'0,"0"0"12"0,-3 6 2 0,-5-3 4 0,5 3-61 0,3-3-15 16,0-3 0-16,-4 7 0 0,4-7 54 0,0 0 8 15,0 0 2-15,0 0 0 0,4 3-52 0,3 3-12 16,0-6 0-16,0 0 0 0,4-6 54 0,-1 6 8 15,4 0 2-15,-3-3 0 0,3 0-52 0,-3 3-12 16,3 0 0-16,0 0 0 0,4-4 0 0,-4 4 0 16,-4 4 0-16,4-1 0 0,0 0 0 0,-3 3 0 15,0-3 0-15,-1 3 0 0,-3 4 0 0,0-1 0 16,0 1 0-16,-3 2 0 0,-4 1 0 0,0 2 0 16,0 1 0-16,-4 3 0 0,-3 0 54 0,0-4 8 0,-3 4 2 15,-1 0 0-15,0 0-52 0,-3-3-12 0,4-1 0 0,-1-2 0 16,1 2 0-16,3-2 0 0,-4-4 0 0,4 1 0 15,0-4 0-15,3-3 0 0,1 3 0 0,3-6 0 16,0 0 0-16,0 0 0 0,0 0 0 0,0 0 0 16,7-3 0-16,0-3 0 0,0 3 0 0,0 0 0 15,4 0 0-15,-1 0 0 0,1-1 0 0,3 1 0 16,0 3 0-16,0 3 0 0,0-3 0 0,0 4 0 16,0-1 0-16,1 3 0 0,-5-3 0 0,1 3 0 15,-1 4 49-15,1-1 7 0,-1 1 2 0,1-1 0 16,-7 4-29-16,6 2-5 0,-6 4-2 0,-4 0 0 15,0 3-10-15,0 0-1 0,-4 0-1 0,-3 0 0 16,4-4-10-16,-8 1 8 0,0 3-8 0,1-3 8 16,-4-6-8-16,0-1 0 0,0 4 0 0,-4-7 8 15,4 1-8-15,-4-4-12 0,0 0 2 0,4 0 1 16,4 1-44-16,-4-7-9 0,3-3-2 0,1-1 0 16,2-2-40-16,1 0-8 0,4 0-1 0,-1-4-1 15,4-6-104-15,0 1-21 0,4-4-4 0,-1 0-1 0</inkml:trace>
  <inkml:trace contextRef="#ctx0" brushRef="#br0" timeOffset="-107346.83">22634 3292 2260 0,'0'0'50'0,"0"0"10"0,0 0 3 0,0 0 0 0,0 0-51 0,0 0-12 0,0 0 0 0,0 0 0 16,0 0 78-16,0 0 13 0,0 0 2 0,0 0 1 16,0 0-13-16,0 0-2 0,0 0-1 0,4-3 0 15,3 0-40-15,0 3-8 0,3 0-2 0,1 3 0 16,0 0 6-16,3 6 1 0,3-6 0 0,1 4 0 15,0 2 3-15,-1 1 1 0,4 2 0 0,1 1 0 16,2-1-5-16,-3 1-1 0,4-1 0 0,0 4 0 16,3 0-4-16,0-1-1 0,1 1 0 0,-1 3 0 0,-4-4 0 0,1 4-1 15,3 3 0-15,-6 0 0 0,-1 3-3 16,-4 3 0-16,-3 10 0 0,1-3 0 0,-5 5-11 0,-3 1-2 16,0 0-1-16,-3 0 0 0,-4-1-7 15,0-2-3-15,-4 3 0 0,1 0 0 0,-4-1 0 0,0 1 0 16,-4 0 0-16,-3 0 0 0,3-7 0 0,1 1 0 15,-4-4 0-15,3-6 0 0,0-3 0 0,1-6 0 16,-1-1 0-16,1-5 0 0,3-1 0 0,3-3 0 16,-3 1 0-16,4-7 0 15,-1 3-57-15,4-3-11 0,0 0-3 0,0 0 0 16,0 0-133-16,0 0-28 0</inkml:trace>
  <inkml:trace contextRef="#ctx0" brushRef="#br0" timeOffset="-103008.23">26931 3524 1717 0,'0'0'37'0,"-3"6"8"0,-1-3 2 0,0 4 2 0,-3 2-39 0,4 0-10 0,3 4 0 0,-4-1 0 16,4 1 56-16,-3 3 8 0,3 3 3 0,0-1 0 15,0 7 49-15,0 1 9 0,0 2 3 0,0 0 0 16,3 6-52-16,1-5-9 0,-1 2-3 0,1 0 0 16,-1 4 0-16,5-7 0 0,-5 3 0 0,4-2 0 15,0 2-12-15,4-6-4 0,-4 0 0 0,3 0 0 16,1 0-25-16,3 0-6 0,-3-3-1 0,-1 3 0 16,4-6-5-16,-3 0-2 0,0-3 0 0,-1-7 0 0,-3 1 1 15,4-7 0-15,-4 0 0 0,0-6 0 16,-4 0 2-16,-3-10 1 0,0 0 0 0,0-8 0 0,-3-1 7 0,-4-3 2 15,0-4 0-15,-4-2 0 0,1 0-6 0,-1 2-2 16,-3-2 0-16,0 0 0 0,-4-1-14 0,4-2 9 16,-4-1-9-16,4-2 8 0,0-4 0 15,0 6-8-15,0-5 12 0,0 5-4 0,3 1-8 0,1-1 0 16,-1 1 0-16,1 2 0 0,-1 4 0 0,4 0 0 16,0 0 0-16,0-4 0 0,3 7 0 0,1-3-9 15,-1 0 9-15,4 0-10 0,-3 6 10 0,3-3 0 16,3 6 0-16,1-3 0 0,-1 6 0 0,1-3 0 15,-1 4 0-15,4 2-8 0,-3 4 8 0,3-4 0 16,4 4-9-16,-4-1 9 0,3 4 0 0,4 3 0 16,0-3 0-16,4 3 0 0,0-4 0 0,3 4 0 0,7 0-12 15,0 0 12-15,0-3 28 0,8-1 12 0,-4 4 4 16,-1 3 0-16,-3 0-20 0,-3 0-3 0,-4 6-1 0,1 1 0 16,-5-1-20-16,1 0 9 0,-4 4-9 0,0-1 0 15,-3 0 10-15,-1 4-10 0,1-4 8 0,-4 7-8 16,0-3 0-16,-4-1 0 0,1 4-12 0,-1 0 12 15,-3-1-88 1,0-2-9-16,0 2-3 0,-3-2 0 16,-4 3-104-16,3-1-20 0,-3-5-5 0</inkml:trace>
  <inkml:trace contextRef="#ctx0" brushRef="#br0" timeOffset="-102747.37">26945 3935 2649 0,'0'0'58'0,"0"0"12"0,0 0 2 0,0 0 4 0,0 0-61 0,4 0-15 15,-1 3 0-15,4 0 0 0,0-3 54 0,7 0 8 16,-3 0 2-16,0 0 0 0,6 0-20 0,-3 0-4 16,4 0-1-16,3 0 0 0,-3 0-17 0,3 0-3 15,0 0-1-15,-3 0 0 0,3 0-10 0,0 0-8 16,-3 0 12-16,-4 0-12 0,4 0 0 0,-4 0 0 15,0 0 0-15,-4 0 0 0,4 3-15 0,-7-3-6 16,4 3-2-16,0-3 0 16,-4 3-115-16,3 0-23 0,-3-3-5 0,4 4-629 0,-4-1-125 15</inkml:trace>
  <inkml:trace contextRef="#ctx0" brushRef="#br0" timeOffset="-102531.95">27488 4048 2574 0,'0'12'56'0,"0"-6"12"0,-3 1 3 0,3 2 1 0,-4 0-57 0,4 1-15 16,0-1 0-16,-3 4 0 0,3-1 112 0,0-2 19 0,0 5 4 0,3-2 1 15,-3 3-52-15,0-4-11 0,4 1-1 0,-4-1-1 16,3-2-35-16,1-1-8 0,-4 0 0 0,7-2-1 16,-3-1-18-16,-4-6-9 0,0 0 10 0,0 0-10 15,0 0 0-15,0-9-15 0,3-4 2 0,1-3 0 16,-4 1-79-16,0-7-15 0,0-3-3 0,0 0-1 15,0 0-137-15,-4-4-27 0</inkml:trace>
  <inkml:trace contextRef="#ctx0" brushRef="#br0" timeOffset="-102402.54">27450 3747 1855 0,'0'0'52'0,"-4"-4"12"0,4 4-51 0,-7-6-13 32,0 3 0-32,7 3 0 0,-7 0 194 0,7 0 36 15,0 0 7-15,0 0 2 0,-4 6-191 0,4-3-39 0,0 4-9 0,0-1 0 0,4 3 22 0,-1-6 2 16,5 4 1-16,-5-1 0 15,4-3-149-15,0 3-31 0,0-6-5 0</inkml:trace>
  <inkml:trace contextRef="#ctx0" brushRef="#br0" timeOffset="-101880.95">27651 3480 1605 0,'0'0'35'0,"0"0"7"0,0 0 2 0,0 0 2 0,3 3-37 0,4 0-9 0,-3 7 0 0,-1-7 0 16,1 3 83-16,3 4 14 0,-4 5 3 0,1 1 1 15,0 3 5-15,-1-1 1 0,4 4 0 0,-3 4 0 16,3-1-20-16,-4 6-4 0,1 3-1 0,3 1 0 16,-4-1-14-16,1 4-4 0,3-3 0 0,0 2 0 15,-3-2 0-15,3-4 0 0,-4 0 0 0,4-2 0 16,-3-4-51-16,3 0-13 0,-4-6 0 0,4-4 0 15,-7 1 0-15,4-4 0 0,-1-5 0 0,1-1 0 16,-4-6 0-16,0 0 0 0,0 0 0 0,0 0 0 0,-4-9 0 16,4-4 0-16,-3-3 0 0,-1 1 0 0,1 2 0 15,-1-2 0-15,1-4 0 0,-1 3 0 0,1-3 0 0,-1 4 0 16,4 2 0-16,-3 0 0 0,3 1 0 0,0-1 0 16,0 4 0-16,3 0 0 0,1-1 0 0,-1 4 0 15,4-4 0-15,-3 4 0 0,6-3 0 0,1 6 0 16,0-4 0-16,-1 1 0 0,1 3 0 0,3 3 0 15,0 0 0-15,4 0 0 0,-1 3 32 0,1 0 3 16,-1 7 1-16,1-7 0 0,0 3-13 0,-1 3-3 16,-2 1 0-16,-5 2 0 0,4 1 8 0,-3 3 2 15,-4 2 0-15,0 1 0 0,0 3-10 0,-7 0-3 16,0 0 0-16,-4 3 0 0,1-3 7 0,-4 3 0 16,0 0 1-16,-4-3 0 0,1 0-25 0,-4 0-17 15,3 0 2-15,-3-3 1 0,-4-3 14 0,1-4 0 0,-1 1 0 16,-3-4-9-1,3-3-33-15,0-3-6 0,1-3-2 0,6 0 0 16,-3-3-61-16,4-3-12 0,-1 0-2 0,7-7-787 0,1 1-158 16</inkml:trace>
  <inkml:trace contextRef="#ctx0" brushRef="#br0" timeOffset="-101511.62">28268 4314 2415 0,'0'6'53'0,"0"1"11"0,0-1 3 0,-3 3 1 0,3-2-55 0,0-1-13 0,0-3 0 0,0-3 0 15,0 6 106-15,0-6 18 0,0 0 4 0,0 0 1 0,0 0-30 0,0 0-7 16,0 0 0-16,-7-3-1 0,3-3-43 0,-3 0-9 15,3-4-2-15,-3 1 0 0,0-4-29 0,0-2-8 16,0-4 0-16,4-3 0 0,-4 0 0 0,3-3 0 16,-3 0 0-16,3-4 0 0,1 1 0 0,-1 3 0 15,4-6 0-15,0 3 0 0,0 2 0 0,0 1 0 0,4 0 0 16,-1 3 0-16,1 7 0 0,0-4 0 0,3 3 0 0,0 4 0 16,0 2 0-16,3 4 0 0,-3 0 0 0,4-1 0 31,3 4-50-31,-3-3-11 0,-1 3-3 0,4-3 0 15,0 2-102-15,1 1-21 0,-1-3-4 0,0 0-1 16</inkml:trace>
  <inkml:trace contextRef="#ctx0" brushRef="#br0" timeOffset="-101081.27">28515 3863 2419 0,'0'0'53'0,"0"0"11"0,0 0 3 0,0 0 1 15,7-4-55-15,0 1-13 0,0 3 0 0,0 0 0 0,0 0 54 0,4 0 8 16,-4 3 2-16,0 1 0 0,4 2-52 0,-1 0-12 16,1 0 0-16,-4 4 0 0,3-1 30 0,1 4 6 15,0-1 2-15,-1 4 0 0,-3 3-9 0,4 0-1 16,-4-1-1-16,3 4 0 0,-6 0 29 0,3 0 7 15,-7 0 1-15,4 0 0 0,-4 0 0 0,-4 3 0 16,4-3 0-16,-4 0 0 0,-3 0-36 0,0-3-8 16,0 0 0-16,0-4-1 0,-3-2-11 0,-1-4-8 15,1 1 12-15,-1-4-12 0,0-3 8 0,1-3-8 16,-1-3 0-16,1-3 0 16,3-4-15-16,-1 1-9 0,1-4-3 0,4 1 0 0,-1-1 27 0,1 1 0 15,3-1 0-15,0-3 0 0,3 4 0 0,1-1 0 16,-1 4 0-16,4-4 0 0,1 4 0 0,-1 3 0 0,0 3 0 15,0-4 0-15,0 7 0 0,0-3 0 0,3 6 0 0,-3 0 0 16,4 1 0-16,-4 2 0 0,4 3 0 0,-4-2 0 16,3 2 0-16,-3-3 0 0,4 4 0 0,-4-1 0 15,0 0-56-15,0-2-7 16,0-1-1-16,-3-6 0 0,3 0-184 0,-7 0-36 0,10-6-8 16,-3-7-2-16</inkml:trace>
  <inkml:trace contextRef="#ctx0" brushRef="#br0" timeOffset="-100700.45">28843 3803 2358 0,'-3'13'52'0,"3"-7"10"0,-4 0 2 0,1 0 3 0,-1 1-54 0,4-1-13 16,0 0 0-16,0-3 0 0,0-3 119 15,0 0 21-15,0 0 4 0,0 0 0 0,0 0-115 0,0 0-29 16,4 3 0-16,-4-3 0 0,3-3 57 0,4 0 6 16,0 0 1-16,-3-3 0 0,3-1-52 0,0 4-12 15,3-3 0-15,1 0 0 0,-4 3 0 0,4 0 0 16,3-1 0-16,-4 1 0 0,4 3 0 0,-3 3 0 16,3 1 0-16,0 2 0 0,0 0 54 0,-3 3 8 0,3 4 2 0,-3 0 0 15,3 2-52-15,-4 1-12 0,4 0 0 0,-3 6 0 16,-4-1 0-16,4 5 0 0,-4-1 0 0,0 6 0 15,-4-3 54-15,1 4 8 0,-4 2 2 0,0 1 0 16,0 2-36-16,0-2-8 0,0 2 0 0,-4-2-1 16,-3-4-19-16,4 1 0 0,-1-4 0 0,-3-3 0 15,0 0-22 1,0-9-8-16,0-4-2 0,3-6 0 16,-3 1-66-16,7-7-14 0,-7-3-2 0,0-4-1338 0</inkml:trace>
  <inkml:trace contextRef="#ctx0" brushRef="#br1" timeOffset="-82881.3">4314 11435 1332 0,'0'0'37'0,"0"0"10"0,0 0-38 0,0 0-9 16,0 0 0-16,0 0 0 0,0 0 92 0,0 0 16 15,0 0 3-15,4-6 1 0,0 2-16 0,-4 4-2 16,7-6-1-16,-7 3 0 0,3-3-37 0,-3 3-8 16,0 3-2-16,0 0 0 0,7 0 14 0,-7 0 4 15,4-4 0-15,-1 1 0 0,1 0 0 0,-1 0 0 16,-3 3 0-16,4-3 0 0,3 0 0 0,-7 3 0 15,3 0 0-15,-3 0 0 0,0 0-52 0,7 0-12 16,-3-3 0-16,0 3 0 0,-1 0 54 0,-3 0 8 0,7-3 2 16,0 3 0-16,-3-4-52 0,3 4-12 15,3 0 0-15,-10-3 0 0,7 0 0 0,0 3 0 0,-3 0 0 0,3-3 0 16,4 3 0-16,-8 0 0 0,4-3 0 0,0 3 0 16,0 0 42-16,4 0 6 0,-8 0 0 0,8 0 1 15,0 3-27-15,-1-3-6 16,-6 3 0-16,6-3-1 0,-3 0-15 0,7 0 0 0,-10 0 0 0,7 0 0 15,-4 0 0-15,0 0 0 0,3 0 0 0,-3-3 0 16,0 3 0-16,4 0 0 16,-4 3 0-16,4-3 0 0,-1 0 54 0,1 0 8 0,3 0 2 0,-4 0 0 15,-3 0-75-15,4 0-14 0,0 3-3 16,-1-3-1-16,-3 0 46 0,0 0 10 0,4 0 1 0,-4 0 1 16,4 0-29-16,-4 3 0 0,0-3 0 0,3 4 0 0,1-4 0 15,-4 3 0-15,0-3 0 0,4 0 0 16,-1 3 0-16,-6-3 0 0,6 0 0 0,1 0 0 15,-1 0 0-15,-3 0 0 0,4-3 0 0,0 0 0 0,-1 3 0 0,1-4 0 16,-1 4 0-16,4-3 0 0,1 0 0 0,2 0 0 16,-3 0 0-16,0 0 0 0,4 0 0 0,-7 3 0 15,6 0 0-15,1-4 0 0,-4 1 0 0,7 3 0 16,-7 0 0-16,0-3 0 0,4 3 0 0,-4 0 0 16,0-3 0-16,-3 0 0 0,3 0 0 0,-3 3 0 15,-1-3 0-15,4-1 0 0,-3 1 0 0,-1 0 0 16,5 0 0-16,2-3 0 0,-6 3 0 15,-1 0 0-15,1-1 0 0,7 1 0 0,-4 0 0 0,3 3 0 16,-6-3 0-16,7 3 0 0,-1 0 0 0,1 0 0 16,3 0 0-16,-3 0 0 0,-1 0 0 0,-3 0 0 0,4 0 0 0,0 0 0 15,-1 0 0 1,-3 0 0-16,4 0 0 0,-4 0 0 0,4-3 0 0,-1 3 0 16,-6-3 0-16,3 0 0 0,7 3 0 0,-7-4 0 15,1 4 0-15,6 0 0 0,-4-3 0 16,1 3 0-16,7-3 0 0,-4 3 0 0,4 3 0 0,-4-3 0 0,0 0 0 0,0 0 0 15,0 0 0-15,0 0 0 0,4 0 0 0,-4 0 0 16,0 0 0-16,1 0 0 16,-8 0 0-16,7 0 0 0,-7 0 0 0,4 0 0 15,-1 0 0-15,1 0 0 0,-4 0 0 0,4-3 0 16,-1 3 0-16,1 0 0 0,0-3 0 0,-1 3 0 0,1 0 0 0,-1 0 0 16,1 0 0-16,3 0 0 0,0 0 0 0,1 0 0 0,6 3 0 0,-11-3 0 15,5 3 0-15,-1 0 0 0,-4 1 0 0,1 2 8 16,3-3-8-16,-7 3 0 15,8-3 0-15,-12 1 0 0,8-1 0 0,-1 0 0 0,-3 3 0 0,8-3 0 16,-8 0 0-16,7 0 9 0,-3 1-9 0,3-1 0 16,-4-3 0-16,1 3 0 0,0-3 0 0,-1 3 0 15,8-3 0-15,-4 3 0 0,0 0 0 0,4 0 0 16,-4 1 0-16,0-1 0 0,-3 0 0 0,3 0 0 16,0 0 0-16,-3 0 0 0,0 0 0 0,-1 1 0 15,1-1 0-15,0 0 0 0,-1 0 0 0,4-3 0 16,-3 3 0-16,3-3 0 15,0 3 0-15,-7-3 0 0,4 0 0 0,0 0 0 0,-1-3 0 0,-3 3 0 16,4 0 0-16,0 0 0 0,3 0 0 0,-3 0 0 0,-1 0 0 0,1 0 0 16,-1 0 0-16,-2 0 0 0,2 0 0 0,-3 0 0 15,0 3 0-15,-3-3 0 16,3 0 0-16,-3 0 0 0,-1 0 0 0,1 0 0 0,-4 0 0 0,3 0 0 16,1 0 0-16,0 0 0 0,-4 0 0 0,3 0 0 15,4 3 0-15,1-3 0 0,-5 0 0 0,1 0 0 16,3-3 0-16,-4 3 8 0,4 0-8 0,-3 0 8 15,0 0-8-15,-1 0 0 0,1-3-10 0,-1 3 10 16,1 0 0-16,-4 0 0 0,4-3 0 0,-4 3 0 16,3 0 0-16,-3 0 0 0,0 0 0 0,-3 0 0 15,3 0 0-15,-4 0 0 0,5 0 0 0,-8 0 0 16,0 0 0-16,0 0 0 0,3 0 0 0,-3 0 0 16,7 0 0-16,-7 0 0 0,0 0 0 0,4 3 0 0,-4-3 0 0,0 0 0 15,7 0 0-15,-7 0 0 0,0 0 0 0,0 0 0 16,0 0 8-16,0 0-8 0,0 0 0 0,0 0 0 15,0 0-13-15,0 0 5 16,0 0-76-16,0 0-16 0,-4-9-2 0,4-1-894 16,-3 1-180-16</inkml:trace>
  <inkml:trace contextRef="#ctx0" brushRef="#br2" timeOffset="-76499.32">9719 11403 1291 0,'0'0'36'0,"0"0"9"0,0 0-36 0,0 0-9 16,0 0 0-16,0 0 0 0,0 0 109 0,0 0 20 15,0 0 4-15,0 0 1 0,0 0-2 0,0 0-1 16,0 0 0-16,0 0 0 0,0 0-56 0,-3-3-11 16,3 3-3-16,0 0 0 0,0 0 12 0,0 0 3 15,0 0 0-15,0 0 0 0,0 0-22 0,0 0-4 16,0 0-1-16,0 0 0 0,0 0-37 0,0 0-12 16,3-3 8-16,1 3-8 0,3 0 50 0,0 0 6 15,0 3 2-15,0-3 0 0,3 3-42 0,-3-3-8 16,4-3-8-16,0 0 12 0,-4 0-12 0,3 3 0 15,1 0 0-15,-1 0 0 0,1 0 20 0,7 0 1 16,-4 0 1-16,3 0 0 0,1 0-10 0,0 0-3 16,-1 3 0-16,1-3 0 0,0 3 19 0,-1 0 4 15,1-3 1-15,-4 4 0 0,0 2-33 0,0 0-20 0,0-3 2 16,4 0 1-16,0 1 17 0,-4-1 0 16,7 0 0-16,4 0 9 0,-4 0 3 0,3 0 1 0,1-3 0 15,-4 3 0-15,4-3-13 0,0 0 0 0,-1 0 0 16,5-3 0-16,-5 3 0 0,1 0 0 0,0-3 0 0,-1 0 0 15,-2 3 13-15,2 0 0 0,-3 0 0 0,1 0 0 16,-1 0-13-16,3 0 11 0,1 0-11 0,0 3 10 16,-1-3-10-16,1 0 0 0,0 3 9 0,0-3-9 15,-1 0-12-15,4 0-8 0,-3 0 0 0,0 0-1 16,-4 0 36-16,4 0 7 0,-4 0 2 0,0 0 0 16,-3 0-24-16,3-3 0 0,-3 3 0 0,3 0 8 0,-4 0-8 15,1 0 0-15,0 0 8 0,3 0-8 0,0 0 33 16,-3 0 3-16,3 0 0 0,-4-3 0 15,5 3-52-15,-1 0-11 0,0 0-1 0,0 0-1 0,4 0 46 0,-4 0 10 16,0 0 1-16,-3 0 1 0,3 0-29 0,-3 0 0 16,-1 0 0-16,4 0 0 0,-7 0 0 0,4 0 0 15,0 0 0-15,3 3 0 0,-3-3 0 0,-1 0 0 16,4 0 0-16,-3 0 0 0,0 0 0 0,-1-3 0 16,4 3 0-16,-3-3 0 0,3 3 0 0,0-3 0 15,1 3 0-15,-1-3 0 0,0 3 0 0,0 0 0 16,0-4 0-16,0 4 0 0,-3 0 0 0,0 0 0 0,3 4 0 0,0-4 0 15,-3 0 0-15,3 3 0 16,0-3 0-16,4 0 0 0,-4 3 0 0,0-3 0 0,0 0 0 16,0-3 0-16,0 3 0 0,1 0 0 0,2-3 0 0,-2-1 0 15,-1 1 0-15,0 0 0 0,0 0 0 16,0 0 0-16,0 3 0 0,1-3 0 0,-5 3 0 16,4 0 0-16,0 0 0 0,-3 3 0 0,3-3 0 0,-3 3 0 15,3 0 0-15,0 0 0 0,0-3 0 0,1 3 0 16,-5-3 0-16,4 4 0 0,1-4 0 0,-1 0 0 15,3 0 0-15,-2 0 0 0,-1-4 0 0,0 1 0 16,0 3 0-16,-3 0 0 0,-1-3 0 0,1 3 0 16,3-3 0-16,-3 3 0 0,-1 0 0 0,1 0 0 15,0 0 0-15,3 0 0 0,-3 0 0 0,3 0 0 16,-4 0 0-16,5 3 0 0,-5-3 0 0,1 0 0 0,3 0 0 16,0 0 0-16,0-3-11 0,0 3 11 0,1-3 0 0,-5 0 0 15,4 0 0-15,1 3 0 0,-5-4 0 0,1 1 0 16,0 3 9-16,-1-3-1 0,-3 3-8 0,4-3-8 15,-4 0 8-15,0 3-12 0,0-3 12 16,4 3 0-16,-4-3 0 0,0 0 0 0,0 3 0 0,0-4 8 16,0 1-8-16,1 3 8 0,-1-3-8 0,-4 0 0 15,4 0 0-15,-3 3 0 0,3-3 0 0,4 0 0 16,-4-1 0-16,0 1 0 0,4 0 0 0,-4 0 0 16,0 0 0-16,3 0 0 0,-2 0 0 0,-1-4 0 15,0 4 0-15,-4 0 0 0,4 0 0 0,-3-3 0 16,0 3 0-16,-1-1 0 0,1 1 0 0,-1 0 0 15,1 0 0-15,-4 0 0 0,4 0 0 0,-4 0 0 0,0-1 0 16,-4 4 0-16,4-3 10 0,-3 3-2 16,-1 0-8-16,-3 0 12 0,0 0-12 0,0 0-8 0,0 0 8 0,0 0-13 15,0 0 13-15,7 0 0 0,-3 3 0 0,-4-3 0 16,0 0 0-16,0 0 0 0,3 0 0 0,-3 0 0 16,0 0 0-16,0 0 0 0,7 0 0 0,-7 0 0 15,0 0 0-15,0 0 0 0,4 4 0 0,-4-4 0 16,0 0 0-16,0 0 0 0,0 0 0 0,0 0 0 31,0 0-54-31,0 0-8 0,0 0-2 0,0 0 0 0,0-7-153 0,-4-2-31 16,4-13-7-16,-7 6-1 0</inkml:trace>
  <inkml:trace contextRef="#ctx0" brushRef="#br0" timeOffset="-55156.34">21474 5082 1684 0,'0'0'37'0,"0"0"8"0,0-6 2 0,0 0 0 0,0 6-38 0,0 0-9 0,3-3 0 0,-3 3 0 16,4-7 114-16,-4 7 21 0,0 0 4 0,0 0 1 16,0 0-53-16,0 0-11 0,0 0-1 0,0 0-1 15,0 0-10-15,0 0-1 0,0 0-1 0,0 0 0 0,0 0-5 0,0 0-1 16,3 7 0-16,-3-1 0 0,0 0-24 0,0 7-4 16,-3-1-2-16,-4 4 0 0,3 3 10 0,-7 3 1 15,1 0 1-15,-1 6 0 16,-3 0-38-16,0 0 0 0,-4 4 0 0,1 2 0 0,-1 1 0 15,-3 2 12 1,3 4-2 0,-3 6-1-16,4-6 0 0,-1 3 0 0,0-4 0 0,1 7 0 0,-1-3-1 15,0 0 0-15,-3 0 0 0,0 3 0 0,0 0-8 0,0-3 8 0,-4 3-8 0,0-3 8 0,4-3-8 0,0-4 0 16,0 1 0-16,0-3 0 0,7-7 0 0,-4 0 8 16,4-3-8-16,3 0 0 0,1-6 0 0,-1 0 0 15,8-4 0-15,-5-2 0 16,5-4-46-16,-1-2-11 0,4-1-3 0,0-6 0 15,0 0-67-15,0 0-13 0,0 0-4 0,0 0-658 0,0 0-132 0</inkml:trace>
  <inkml:trace contextRef="#ctx0" brushRef="#br0" timeOffset="-54362.48">21872 5060 1607 0,'0'0'68'0,"0"0"-55"0,0 0-13 0,-7 0 0 15,7 0 100-15,-7-3 16 0,7 3 4 0,0 0 1 16,-3-3-10-16,3 3-3 0,-4-3 0 0,4 3 0 15,0 0-31-15,0 0-6 0,-3-6-2 0,3 6 0 16,0 0-43-16,0 0-9 0,0 0-1 0,0 0-1 16,0 0 41-16,3-3 9 0,4-1 2 0,-3 4 0 15,3 0-27-15,-4 4-6 0,8 2-1 0,-4 0 0 16,3 3-4-16,1 1-1 0,0-1 0 0,3 7 0 0,0-4 29 0,0 1 6 16,0 3 1-16,4-1 0 0,-4 1-52 15,3 0-12-15,-2-1 0 0,2 1 0 16,1 3 0-16,3-3 0 0,0-1 0 0,4 1 0 0,0 3 0 15,3-4 0-15,4 7 0 0,-4 0 0 0,4 3 54 0,-1 1 8 16,5 5 2-16,-5 0 0 0,1 4-52 0,-4 2-12 16,0-2 0-16,4 2 0 0,0-5 0 0,3 2 0 15,1-5 0-15,6 5 0 0,0-3 0 16,-3-2-16-16,3 2 3 0,-3 3 1 0,-4-2 12 0,-3 2 16 16,3-2-3-16,-3-1-1 0,-4-3-12 0,1-3 0 15,-1 0 0-15,4-3 0 0,-4 0 0 0,-7 0 0 16,4-3 0-16,-4 0 0 0,-7-3 0 0,4-1 0 0,-8 1 0 0,1-4 0 15,-1 4-9-15,-3-3-2 0,-3-4 0 0,-1 0 0 32,1 1-99-32,0-1-20 0,-4-2-4 0,0-1-830 0,0-6-167 0</inkml:trace>
  <inkml:trace contextRef="#ctx0" brushRef="#br0" timeOffset="-53196.31">19272 7870 1728 0,'0'0'38'0,"4"6"8"0,3 3 2 0,0 1 0 0,0-1-39 0,0 1-9 0,0-1 0 0,0 0 0 15,4 4 52-15,-4-4 9 0,0 1 2 0,0-4 0 16,0 3 1-16,-4-2 1 0,5 2 0 0,-5-3 0 16,4 1 51-16,-3-4 9 0,-1 0 3 0,-3-3 0 15,7 3-52-15,-7-3-9 0,0 0-3 0,4-3 0 16,-1-3-51-16,-3-4-13 0,4-2 0 0,-4-1 0 16,-4-2 54-16,1-1 8 0,-1-3 2 0,1 3 0 15,-4-9-32-15,-4 0-5 0,4-3-2 0,-4-3 0 16,-3-7-13-16,0 0-4 0,0 1 0 0,-11-17 0 0,4 4-8 15,-3 0 8-15,2-3-8 0,1 9 8 0,4 0 16 0,-5-3 2 16,5 0 1-16,-4 0 0 0,3-3-42 0,0 3-8 16,1-3-1-16,-5-19-1 0,5 9 25 0,-1 7 0 15,4-1 0-15,0 4 0 0,3 3 0 0,4 6-8 16,0 4 8-16,0-1 0 0,4 10-8 0,3 3 8 16,0 0-8-16,7 0 8 0,0 6 0 0,0 0-10 0,7 3 10 15,0 1 0-15,4 2-10 0,3 4 10 16,7-1-8-16,0 1 8 0,4 3 0 15,3 3 0-15,1-4 0 0,2 4-8 0,1 3-14 0,-3 0-2 16,-1 3-1-16,0 0 0 0,0 4 25 0,-3-1 0 16,0 3 0-16,-4 1 0 0,-3 5 0 0,-1-2 0 15,-2 0 0-15,-5 2 0 0,4-2 20 0,-6-1 8 16,-1 4 3-16,-4 0 0 16,-3 2-136-16,-7 4-27 0,0-3-6 0,-7 3-1155 0</inkml:trace>
  <inkml:trace contextRef="#ctx0" brushRef="#br0" timeOffset="-52947.98">19032 7644 2747 0,'-3'13'78'0,"3"-13"17"0,0 6-76 0,3 0-19 0,4-3 0 0,0 3 0 15,4-2 0-15,7-1 0 0,-4 3 0 0,7-3 0 16,0 0 55-16,4-3 7 0,0 0 2 0,3 0 0 16,0 0-52-16,0-3-12 0,0 0 0 0,1 0 0 0,-5 0 33 0,1 0 4 15,0-4 1-15,-1 1 0 16,-2 3-61-16,2 0-12 0,-3 0-2 0,4 3-1 16,-4 0-178-16,0 3-35 0,-3 0-7 0</inkml:trace>
  <inkml:trace contextRef="#ctx0" brushRef="#br0" timeOffset="-50111.7">19784 7832 1670 0,'-4'3'74'0,"4"-3"15"15,0 0-71-15,0 0-18 0,0 0 0 0,0 0 0 16,0 0 67-16,0 0 9 0,0 0 3 0,0 0 0 16,0 0 34-16,0 0 7 0,0 0 2 0,0 0 0 15,0 0 5-15,0 0 1 0,0 0 0 0,0 0 0 16,0 0-46-16,0 0-9 0,0 0-1 0,0 7-1 16,4-1-6-16,-4 0-1 0,3 3 0 0,-3 1 0 15,0 2-51-15,4 1-13 0,-4 3 0 0,3-4 0 16,1 4 0-16,-4 0 0 0,3-1 0 0,-3-2 0 15,4-4 14-15,-1 1 0 0,-3-4 0 0,4-3 0 0,-4-3-14 0,0 0-8 0,0-3 8 0,4-10-13 32,-4 1-47-32,0-7-8 0,0-3-3 0,-4 0 0 15,0 0-197-15,1-3-39 0,-8-13-8 0,4 4-750 0</inkml:trace>
  <inkml:trace contextRef="#ctx0" brushRef="#br0" timeOffset="-49942.43">19780 7462 2649 0,'-10'6'58'0,"10"-6"12"0,-7 7 2 0,3-4 4 0,1 0-61 0,3-3-15 0,-4 3 0 0,4-3 0 15,-7 3 54-15,7-3 8 0,-4 3 2 0,4-3 0 16,0 0-52-16,0 0-12 0,0 0 0 0,0 0 0 16,0 0-48-16,8 3-13 0,-5 1-3 0,-3-4-751 15,4 3-150-15</inkml:trace>
  <inkml:trace contextRef="#ctx0" brushRef="#br0" timeOffset="-49375.3">19868 7211 2066 0,'0'0'45'0,"0"0"10"0,0 0 1 0,0 0 3 0,0 0-47 0,0 0-12 0,0 0 0 0,0 0 0 16,8 0 80-16,-5 7 15 0,1 2 2 0,3 4 1 16,-4 2-27-16,4 7-6 0,0 3-1 0,0 0 0 15,4 4-51-15,-4-1-13 0,0 0 0 0,4 6 0 16,-4-2 54-16,3-1 8 0,-3 1 2 0,4 2 0 16,-4-3 0-16,0 4 0 0,4-4 0 0,-4 4 0 15,0-4 0-15,3-3 0 0,-3 0 0 0,4-6 0 16,-4-3-52-16,0 0-12 0,0-3 0 0,0-4 0 15,0 4 0-15,-3-7 0 0,-1 1 0 0,4-4 0 16,-7 0 18-16,4 1 1 0,-4-7 0 0,0 0 0 16,0 0 1-16,0 0 0 0,0 0 0 0,0 0 0 15,0 0 4-15,0 0 0 0,-4-7 1 0,4 1 0 0,-3 0-25 16,3-7 0-16,0 4 0 0,0-4 0 0,0 1 0 16,3-1 0-16,1-6 0 0,-1 4 0 15,4-4 0-15,0 6-12 0,4-2 0 0,-4 2 1 0,4 4 11 0,-1 2 16 16,1-2-4-16,-1 3-1 0,5 3-11 15,-1-4 0-15,-4 1 0 0,4 0 0 0,0 6 0 16,1-3 0-16,-5 6 0 0,4-3 0 0,0 3 0 0,0 0 0 16,-3 3 0-16,3 4 0 0,-7-1 0 15,4 4 0-15,-4 2 0 0,0-2 0 0,-4 6 0 0,1 0 0 16,-4-1 0-16,0 1 0 0,0 0 0 0,-7 0 0 16,3 0 0-16,-3 3 0 0,-3-7 0 0,3 1 0 15,-4 0 0-15,1-4 0 0,-5 4 0 0,1-7 0 16,0 1 0-16,0-1 0 0,0 0 20 0,0-2 3 15,0-4 0-15,0-3 0 16,0 0-91-16,-1-3-17 0,8 0-4 0,-3-4-1 16,3 1-79-16,7 0-16 0,-4-4-3 0,8-2-685 0,-4 2-137 0</inkml:trace>
  <inkml:trace contextRef="#ctx0" brushRef="#br0" timeOffset="-49013.51">20585 8033 2068 0,'3'12'59'0,"-3"-5"12"15,4-4-57-15,-4 3-14 0,3 0 0 0,-3-3 0 16,0-3 144-16,0 0 25 0,0 0 6 0,0 0 1 16,0 0-39-16,0 0-7 0,0 0-2 0,0 0 0 15,0 0-44-15,-3-6-10 0,-8 0-2 0,4-4 0 0,0-2-28 0,-4-4-5 16,1 1-2-16,-4-4 0 0,3 0-17 0,1 3-4 15,-1-3-1-15,0-2 0 0,4 2-4 0,0-3-1 16,0 0 0-16,0-6 0 0,4 2-10 0,-4-2 0 16,3 0 0-16,0 0 0 0,4 0 0 0,0 9 0 15,0-3 0-15,0 0 0 16,0 3 0-16,4-3 0 0,0 3 0 0,3-3 0 0,0 4 0 0,3-8 0 16,1 5 0-16,3-1-11 0,0 0 11 0,0 3 0 15,0 3 0-15,0 0 0 0,0 7 0 0,1 0 0 16,-5 2 0-16,1 1 0 15,-1 6-23-15,1 3-5 0,-11-3-2 0,11 7 0 16,-1-1-79-16,-3 6-16 0,-3-2-3 0,3 2-818 0,-4-5-163 16</inkml:trace>
  <inkml:trace contextRef="#ctx0" brushRef="#br0" timeOffset="-48562.55">20782 7553 2646 0,'0'0'58'0,"0"0"12"16,0 0 2-16,0 0 3 0,0 0-60 0,0-6-15 0,0 6 0 0,0-6 0 15,0 6 55-15,4-7 8 0,-4 7 1 0,3-3 1 16,4 0-14-16,-3 0-3 0,3 0-1 0,0 0 0 16,3 3-24-16,1 0-5 0,0 3-1 0,-1-3 0 0,1 3 38 0,3 3 7 15,0 0 2-15,0 4 0 16,0-1-46-16,4 1-9 0,0-1-1 0,-4 0-8 0,3 7 52 0,-6-6 4 15,-1 5 1-15,1 4 0 16,-4-3-45-16,0 2-12 0,0 1 0 0,0 0 0 0,-3 0 0 16,-4 6 0-16,0-3 0 0,-4 0 0 0,1 0 0 15,-4-3 0-15,-4-1 0 0,1-2 0 0,-5 0 8 16,1-4-8-16,-3-2 12 0,3-4-4 0,-1-3-8 0,1-3-9 16,0 0 9-16,4 0-13 0,-1-6 13 0,0 0 0 15,1-1 0-15,3-2 0 0,0 3 0 0,3-7 0 16,1 4 0-16,3-1 0 0,0 1 0 0,3 0 0 15,4-4 0-15,0 4 0 0,4-1 0 0,-4 4 0 16,4 0 0-16,3 2 0 0,0-2 0 0,0 3 0 16,4 0 0-16,-1 3 0 0,4 6 0 0,-7-3 0 0,4 0 0 15,-4 1 0-15,0 2 0 0,-3 0 0 0,3 0 0 0,-3 4 0 32,-1-4-54-32,-3 4-8 0,0-4-2 0,0 0 0 15,0-6-168-15,-3-3-35 0,7 0-6 0,-11 3-2 0</inkml:trace>
  <inkml:trace contextRef="#ctx0" brushRef="#br0" timeOffset="-48012.47">21262 7192 2386 0,'0'0'52'0,"0"0"12"0,-4-3 1 0,4 3 3 0,0 0-55 0,0 0-13 16,0 0 0-16,0 0 0 0,0 0 61 0,0 0 10 16,0 0 1-16,0 0 1 0,4 3-7 0,-1 4-2 0,8-1 0 0,-4 0 0 15,4 4-51-15,-1-1-13 0,1 1 0 0,3 2 0 16,0-3 64-16,4 4 9 0,3 0 3 0,0-1 0 15,0 1-20-15,4-1-3 0,-4 4-1 0,4 0 0 16,-4-1 10-16,0 1 2 0,0 6 0 0,0-3 0 16,-3 3-46-16,0 0-9 0,-1 6-1 0,1 0-8 15,-4 0 27-15,-3 4-2 0,-1 2 0 0,1 4 0 16,-1-4-18-16,-3 1-7 0,-3-1 0 0,0-3 0 16,-4-5 0-16,0-1 0 0,0 0 0 0,-8-3 0 15,1 0 0-15,0-4 0 0,-3 1 0 0,-1-3 0 0,-3 3 0 0,4-7 0 16,-1-2 0-16,-3-1 0 15,3 1-45-15,-3-4-9 16,4 0-2-16,2-6-1002 0,-2 3-201 0</inkml:trace>
  <inkml:trace contextRef="#ctx0" brushRef="#br0" timeOffset="-41674.07">22931 7249 851 0,'0'0'36'15,"0"0"-36"1,0 0 48-16,0 0 2 0,-4-6 1 0,4-1 0 15,0-2 20-15,0 3 4 0,0-1 1 0,0-2 0 16,0 3-9-16,0-4-2 0,-3 4 0 0,3 0 0 16,0 0-1-16,0 6 0 0,0 0 0 0,0 0 0 15,0 0 0-15,0 0 0 0,0 0 0 0,0 0 0 16,0 0 0-16,0 0 0 0,0 6 0 0,0 0 0 16,3 7-51-16,-3-1-13 0,4 7 0 0,-1 0 0 15,1 0 0-15,-1 3 0 0,4 3 0 0,0 0 0 16,0 3 54-16,0 3 8 0,0 1 2 0,4 2 0 0,0-3 0 15,-4 1 0-15,3 2 0 0,1-2 0 0,-4-4 0 16,3 0 0-16,-2-3 0 0,-1 0 0 0,0-6-52 0,-4 0-12 16,4-3 0-16,0-4 0 0,-3 1 19 0,-1-7 1 0,1 0 0 0,-4-6 0 15,0 0-1-15,0 0 0 0,3-6 0 0,-3 0 0 16,0-4 5-16,-3 1 0 0,-1-4 1 0,1-5 0 16,-1 2-4-16,-3-6-1 0,0 0 0 0,0-3 0 15,0 0 20-15,-4-3 3 0,1 2 1 0,-1-5 0 16,-3 3-36-16,0-3-8 0,0-1 0 0,-4-2 0 0,4-4 0 15,-3 0 0-15,2 1 0 0,1-1 0 0,0 1 0 0,0 2 0 16,0 4 0-16,0-1 0 0,0-2-12 0,3 6-4 16,1-4 0-16,-4 1-1 0,3 6 17 0,4 3-10 15,-4 0 10-15,4-3-8 0,4 3 8 0,-1 0 0 16,1 3 0-16,3 0 0 0,0 1 0 0,3 2-8 16,1 0 8-16,-1 1-8 0,4 2 0 0,0 0 0 15,4 4 0-15,0-4 0 0,-1 4 8 0,1 0-10 16,3-1 10-16,0 4-10 0,0 0 10 0,0-1 0 15,4 1-9-15,-1 0 9 0,5 3 0 0,-1-4 0 16,3 1 0-16,1 0 0 0,0 0 0 0,0 3 0 16,3-1 0-16,-4 1 8 0,-2 0 0 0,-1 3 0 15,0 3 0-15,-3 4 0 0,-4-1 17 0,-4 0 3 16,4 0 1-16,-7 4 0 0,4-1-29 0,-4 1 0 0,0 2 0 16,-3 1 0-1,3-4-45-15,-7 4-15 0,0-1-4 0,0 1 0 16,0-4-90-16,-7 7-18 0,3-4-4 0,-3 1-1030 0</inkml:trace>
  <inkml:trace contextRef="#ctx0" brushRef="#br0" timeOffset="-41443.37">22895 7312 2411 0,'0'9'68'0,"0"-9"16"0,0 0-68 0,0 0-16 0,0 0 0 0,7 3 0 15,4-3 56-15,0-3 7 0,3 0 1 0,0-3 1 16,3 2 19-16,1-2 4 0,3 3 1 0,0 0 0 0,1 0-71 16,2 0-18-16,-3 3 0 0,4 0 0 0,0 3 12 15,-4 3 0-15,4-3-1 0,-4 0 0 0,0 4-11 16,0-1 0-16,-3 6 0 0,-1-5-11 16,-2 2-99-16,-1-6-20 0,0 4-4 0,0-4-646 15,-4 3-128-15</inkml:trace>
  <inkml:trace contextRef="#ctx0" brushRef="#br0" timeOffset="-41237.91">23513 7425 2649 0,'0'25'58'0,"-4"-16"12"0,4 0 2 0,-3 1 4 0,3 2-61 0,-4 1-15 0,4-1 0 0,-3 1 0 16,3 0 53-16,0 2 8 15,0 4 2-15,0-6 0 0,0 2-2 0,0-2 0 0,0-1 0 0,3-2 0 31,-3-1-45-31,4 1-16 0,-4-4 9 0,3 0-9 16,1-3-18-16,-4-3-9 0,0 0-1 0,0 0-1 16,0 0-164-16,0-9-33 0</inkml:trace>
  <inkml:trace contextRef="#ctx0" brushRef="#br0" timeOffset="-41111.85">23502 7202 2419 0,'0'0'53'0,"-7"0"11"0,0 3 3 0,3 0 1 15,-3 3-55-15,4 1-13 0,-1 2 0 0,1 1 0 0,-1-1 54 0,4 0 8 16,4 1 2-16,-4-4 0 16,3 3-103-16,1-2-20 0,-1-1-4 0,1-3-1050 15</inkml:trace>
  <inkml:trace contextRef="#ctx0" brushRef="#br0" timeOffset="-40618.77">23636 6960 2091 0,'0'0'46'0,"0"0"10"0,0 0 1 0,0 0 2 0,0 7-47 0,4-1-12 16,-1 3 0-16,4 1 0 0,0 5 54 0,4-2 9 0,-4 6 1 0,4 0 1 16,-1 6 2-16,1 0 0 0,3 3 0 0,-4 3 0 15,1-2 10-15,3 5 3 0,-3-3 0 0,-1 4 0 16,1-4-4-16,-4-6-1 0,0-3 0 0,4 3 0 15,-4-3-31-15,0 0-5 0,0-3-2 0,-4 0 0 16,4 0-15-16,-3 0-3 0,-1-4-1 0,1 1 0 16,-1-7-6-16,-3 1-2 0,0-1 0 0,-3-3 0 15,-1-2-10-15,4-4 0 0,0 0-10 0,-3-4 10 16,-1-2 0-16,1 0 16 0,-1-4-1 0,-3 1-1 16,4 0-14-16,-1-4 0 0,4 4 0 0,-3-4 0 15,3-3 0-15,-4 1-12 0,4 2 12 0,4-2-10 16,-1-4 10-16,-3 3 0 0,4 0 0 0,3 1 0 15,0 2 0-15,3-2-8 0,1 2 8 0,3 0 0 16,0 4 0-16,4 3 0 0,3-4 0 0,-3 4 0 16,6 0 0-16,-3 3 12 0,1 3-4 0,-1 0 0 0,-4 6 19 0,1 3 4 15,0 4 1-15,-4-1 0 0,-4 4-4 16,1 0 0-16,-4 6 0 0,-3-3 0 0,3-1-15 0,-7 1-3 16,0 0-1-16,0-3 0 0,-4 6-9 0,-3-4 0 15,0 1 9-15,-4 0-9 16,1-3 0-16,-4-1 0 0,0 1 0 0,-1-3 0 15,-2-4-40-15,-1-3-5 0,1 1-2 16,-1-4 0-16,0 0-52 0,1-6-10 0,-1 0-3 0,0-1 0 16,4 1-156-16,4-3-32 0</inkml:trace>
  <inkml:trace contextRef="#ctx0" brushRef="#br0" timeOffset="-40178.36">24578 7660 2188 0,'0'0'48'0,"0"0"11"0,0 0 1 0,0 0 1 0,0 0-49 0,0 0-12 16,0 0 0-16,0 0 0 0,0 0 126 0,0 0 22 15,0 0 5-15,-3-7 1 0,-1 1-50 0,-3 0-9 16,0 0-3-16,0-1 0 0,0 1-40 0,-4 0-9 16,1-4-2-16,-5 4 0 0,5-6-17 15,-4 2-3-15,3-2-1 0,1-1 0 0,-1-3-12 0,0 4-8 16,4-1 8-16,0-6-8 0,4 1 0 0,-1-1 0 31,1-3 0-31,-1 0 0 0,4 0 0 16,0-6 0-16,4 0 0 0,3 2 0 0,0 1 0 0,3 3 0 0,1 1 0 0,3 2 0 0,0 0 0 0,4 0 0 15,3 7 0-15,-3-1 0 0,-1-3 0 0,1 4 0 16,3-1 0-16,-7 4 0 16,4-1-40-16,0 4-12 0,-4 0-2 0,0 0-1 15,0 2-58-15,-4 8-12 0,1-1-3 0,0 0-716 0,-4 3-144 16</inkml:trace>
  <inkml:trace contextRef="#ctx0" brushRef="#br0" timeOffset="-39940.99">24864 7145 2747 0,'0'0'78'0,"0"0"17"0,0 0-76 0,0 0-19 0,0 7 0 0,0 2 0 16,0-3 55-16,0 4 7 0,3 5 2 0,1 4 0 15,-1-3 0-15,4 6 0 0,0 0 0 0,1 3 0 16,-1 3 0-16,0 4 0 0,3-1 0 0,-3 0 0 16,0 1 0-16,0-4 0 0,0 0 0 0,1 0 0 15,-5-3-52-15,4-3-12 0,-3 0 0 0,-1-6 0 16,1-4-30-16,-1-2-9 0,1-1-1 0,-4-9-1 16,0 0-88-16,3-6-18 0,1-7-3 0</inkml:trace>
  <inkml:trace contextRef="#ctx0" brushRef="#br0" timeOffset="-39576.56">25150 7048 2188 0,'0'0'48'0,"0"0"11"0,0 0 1 0,0 0 1 0,-4-6-49 15,4 6-12-15,-4-6 0 0,4 6 0 0,0 0 105 0,0 0 19 16,0 0 3-16,0 0 1 0,0 0 0 0,0 0 0 0,0 0 0 0,8 0 0 16,-1 0-52-16,0 0-9 0,3 3-3 15,1-3 0-15,-1 3-51 0,5 0-13 0,-1 0 0 0,3 4 0 16,1-4 54-16,0 0 8 0,3 3 2 0,0 0 0 16,4 1-52-16,-1 2-12 0,1 0 0 0,0 1 0 15,-1-1 0-15,5 10 0 0,-5 0 0 0,1 6 0 16,-4 0 0-16,-3 3 0 0,-4 0 0 0,0 4 0 15,0 2 0-15,-7 1 0 0,0-1 0 0,-3 4 0 16,-4-4 0-16,0 4 0 0,0 0 0 0,-7-4 0 16,3-2 0-16,-3-1 0 0,-3-3 0 0,-1-3 0 15,0-3 0-15,1-3 0 0,-1 0 0 0,-3-7 0 16,0 1-48-16,3-4-13 0,-3-6-3 16,4 0-956-16,-1-3-191 0</inkml:trace>
  <inkml:trace contextRef="#ctx0" brushRef="#br0" timeOffset="-32737.8">20433 8638 1337 0,'3'-25'28'0,"-3"15"6"15,4 1-34-15,-1-3 0 0,1-1 0 0,0 0 0 16,-4 4 101-16,3 0 14 0,4-1 2 0,-7 1 1 15,4 3-35-15,-4 6-7 0,0 0-2 0,0 0 0 16,0 0 43-16,0 0 9 0,-4 6 2 0,4 6 0 0,-3 4-64 0,-4 3-13 0,3 6-3 0,0 3 0 16,-3 0-24-16,4 7-4 15,-4-4-2-15,0 7 0 0,0-4 9 0,-4 4 1 0,4 0 1 0,-3 5 0 16,2-2 3-16,-2 3 1 0,3 3 0 0,-4 0 0 16,1-3-33-16,3 3 0 0,-4-3 0 0,-3 3 0 15,3-3 34-15,1 0 0 0,-4 0 0 0,0 0 0 16,-1 0-34-16,-2-4 0 15,-1 1 0-15,-3 3-12 0,3-10-13 16,-3 4-3-16,0-3 0 0,-4-1 0 0,8-6 9 0,-1 0 2 0,0-2 0 0,1-1 0 16,3-7-75-1,3-2-16-15,0 0-2 0</inkml:trace>
  <inkml:trace contextRef="#ctx0" brushRef="#br0" timeOffset="-18356.02">18570 10582 1580 0,'0'0'67'16,"0"0"-54"0,0 0 41-16,0 0 8 0,0 0 2 0,0 9 0 15,0 1-4-15,0 2-1 0,4 7 0 0,-1 3 0 16,1 0-12-16,-1 6-3 0,4 4 0 0,0-1 0 16,1 3 36-16,-1 4 8 0,3 0 0 0,-3-7 1 15,4 0 31-15,-1-2 7 0,1 2 1 0,0 0 0 0,-1-2-47 0,1-1-9 16,-1-3-1-16,4 9-1 0,-3-5-34 0,0-7-6 15,-1-1-2-15,1-2 0 0,-4-3-10 0,0 0-2 16,0-7-1-16,0 0 0 0,-4-5 3 0,-3-4 1 0,0 0 0 0,0 0 0 16,4-4 3-16,-4-5 1 0,-4 0 0 15,-3-4 0-15,4-6-1 0,-8-3 0 16,4-3 0-16,-7-3 0 0,0 0-10 0,-4-4-3 0,1-2 0 0,-1-4 0 16,0-2-9-16,-3-1 12 0,4-6-12 15,-1 0 12-15,0 0-12 16,1 0 0-16,3 0 0 0,-4-4 0 0,7 4 0 0,-3-3 0 0,4 3 0 0,-1-3 0 15,1 3 0-15,3 3 0 0,-1-3 0 0,-2 3 0 16,6 3 0-16,1 4 0 0,-1-4 0 0,1 3 0 16,3 1-9-16,0 2 9 0,3 1 0 0,1-1 0 0,3 4 0 15,0 3-8-15,0 0 8 0,4 2 0 0,3 8 0 16,-4-1 0-16,4 6 11 0,4 1-11 0,0 2 0 0,3 4 0 16,0 3 0-16,4 0 0 0,3 3 0 0,4 0 0 15,-4 3 0-15,4 3-12 0,-4 0 12 0,0 4 0 16,-3-1 9-16,-1 4-9 0,1 3 0 0,-7-1 8 15,-1 1-8-15,1 3 0 0,0 0 8 0,-4-1 0 16,-4 4-8-16,1-3 12 16,-4 0-52-16,0 0-10 0,-3 0-2 0,-1-4-1 15,-3 4-69-15,-3-3-14 0,-1-1-2 0,1 1-1237 0</inkml:trace>
  <inkml:trace contextRef="#ctx0" brushRef="#br0" timeOffset="-18090.18">18531 10889 2815 0,'0'13'62'0,"4"-7"13"0,-1 0 2 0,1-3 2 0,7 1-63 0,-1-4-16 0,1 3 0 0,3-3 0 15,0 3 68-15,4-3 12 0,-1 0 1 0,4 0 1 16,1-3-28-16,-1 3-6 0,3-3 0 0,1-1-1 15,0 1-29-15,0 0-6 0,-4 0 0 0,3 0-1 0,-2-3-11 0,-1 3 0 16,0-1 0-16,0 1 0 16,-3 0-64-1,-1 3-19-15,1 0-3 0,-4 0-1 0,4 3-113 0,-8-3-22 16,4 3-5-16</inkml:trace>
  <inkml:trace contextRef="#ctx0" brushRef="#br0" timeOffset="-17771.76">19308 11266 2747 0,'0'0'78'0,"0"0"17"0,0 0-76 16,0 0-19-16,0 0 0 0,0-10 0 0,0 1 106 0,0-1 18 0,0-2 3 0,0-4 1 16,0 4-52-16,0-1-9 0,0-3-3 0,0 1 0 15,-4 2 0-15,4 1 0 0,0-1 0 0,-4 4 0 16,4-1-102-16,-3 1-21 0,3 3-4 0,0-4-1 15,0 4-102-15,0 6-21 0,0 0-4 0,-4-6-1 16</inkml:trace>
  <inkml:trace contextRef="#ctx0" brushRef="#br0" timeOffset="-17605.66">19230 10739 2880 0,'-7'6'64'0,"0"0"12"0,-4-3 4 0,4 4 0 0,4-4-64 0,-4 0-16 15,0 0 0-15,7-3 0 0,0 0 54 0,0 0 8 16,0 0 2-16,0 0 0 0,0 0-64 0,0 0-15 16,0 0-1-16,7 3-1 15,0-3-178-15,-4 0-35 0,8 0-7 0,-4 0-2 0</inkml:trace>
  <inkml:trace contextRef="#ctx0" brushRef="#br0" timeOffset="-17011.01">19678 11162 2508 0,'-4'31'71'0,"4"-15"16"0,4 0-70 0,-1 3-17 0,-3-4 0 0,4 1 0 16,0-4 106-16,-1-2 18 0,1-4 3 0,-1 0 1 15,-3-6-47-15,0 0-9 0,0 0-1 0,0 0-1 16,4-6-23-16,-4 0-5 0,3 0-1 0,-3-4 0 15,0 1-16-15,0-1-3 0,-3 1-1 0,3 0 0 16,0 2-21-16,-4-2 0 0,4-1 0 0,-3 4-8 16,3-3 30-16,-4-1 6 0,1 1 2 0,-1 0 0 15,4-4 3-15,-4 7 1 0,4-1 0 0,-7 1 0 16,7 6-23-16,0 0-11 0,0 0 10 0,0 0-10 16,0 0 8-16,0 0-8 0,0 0 0 0,0 0 0 15,0 0 0-15,-3 0 0 0,3 0-11 0,0 0 11 16,0 0 0-16,0 0 0 0,0 0 0 0,0 0 0 15,0 0 0-15,0 0 0 0,0 0 0 0,0 0 0 16,0 0 0-16,0 0 0 0,0 0 0 0,0 0 0 16,0 3 0-16,-4 0 0 0,4 4 0 0,0-4 0 15,-3 3 0-15,3 0 0 0,0 1 0 0,0 2 0 16,0 1 0-16,-4-4 0 0,4 3 0 0,0-3 0 16,0 4 0-16,0-4 0 0,4-3 0 0,-4 4 0 15,0-7 0-15,0 0 0 0,0 0 0 0,0 0 0 16,0 0 0-16,0 0 0 0,0 0 0 0,0 0 0 0,0 0 0 0,0-10 0 0,3 4 0 15,-3-7 0-15,0 4 0 0,0-4 0 16,-3 1 0-16,3-4 0 0,0 0 0 0,-4 1 0 0,1-7 0 16,-1 3 0-16,1-3 9 0,-4-3 10 0,0-6 1 0,0-1 1 15,-4-2-33-15,0-4-8 0,1-3 0 0,-4-2-1 16,0-1 21-16,-1 0 0 0,1 3 0 0,-3-3 0 16,3 3 0-16,0 4 0 0,3 5 0 0,-3-2 0 15,3 9 0-15,1 0 0 0,3 6 0 0,0 3 0 16,-1 7-56-16,5 3-6 15,3 2-2-15,0 4 0 0,3 4-51 16,1 5-10-16,3 7-3 0,4 2-784 0,-1 4-158 0</inkml:trace>
  <inkml:trace contextRef="#ctx0" brushRef="#br0" timeOffset="-16689.5">19667 11259 2340 0,'4'19'66'0,"-4"-19"15"0,0 0-65 0,0 0-16 16,0 0 0-16,0-9 0 15,3-1 91-15,1-5 14 0,-1-1 3 0,-3-3 1 16,4 0-10-16,0-3-3 0,-1 0 0 0,4 0 0 0,0 0-24 0,-3 4-4 16,6-4-2-16,-3 3 0 0,4 3-29 0,-4-3-5 15,4 1-2-15,-1 2 0 0,4 0 6 0,-3 4 2 16,3 2 0-16,4-2 0 0,-1 2-10 0,1 4-1 16,0 0-1-16,3 3 0 0,0 0-9 0,-4 6-1 15,-2 0-1-15,2 6 0 0,1 4-24 0,-8-1-5 16,5 7-1-16,-5 0 0 0,1 3 15 0,-1 0 0 15,-3 3 0-15,-3 0 0 16,-4 0 0-16,0 0 0 0,-4 3 0 0,1-3 0 0,-4-3 0 16,0 0 0-16,-4 0 0 0,1-3 0 0,-5-3 0 15,1-1 0-15,-3-2 0 0,3-4 0 0,-4 1 0 0,0-4 0 0,-3-3 0 16,4-3 0 0,2 0-105-16,1-3-19 0,0 0-3 0,4-3-1 0,3 3-102 15,-1-4-21-15,5-2-4 0,-1 3-1 0</inkml:trace>
  <inkml:trace contextRef="#ctx0" brushRef="#br0" timeOffset="-16357.22">20309 11325 2310 0,'0'0'97'15,"0"0"-77"1,0 0 137-16,0 0 28 0,0 0 6 0,0 0 1 15,0 0-67-15,-7-3-13 0,4-3-2 0,-8-1-1 16,4 1-44-16,-3 0-9 0,-1 0-1 0,0-1-1 16,1-2-27-16,-1-4-6 0,1 1-1 0,-1-4 0 15,4 0-8-15,-4 1-3 0,4-4 0 0,0 3 0 16,4-3-9-16,-1 4 0 0,1-1 0 0,3-3 0 0,0 4 0 0,0-4 0 16,3 3 0-16,1-3 0 0,3 1 0 0,0 2 0 15,0 0 0-15,4-3 0 0,-4 7 0 0,3-4 0 16,1 4 0-16,-1 2 0 0,1 4 0 0,0 3 0 15,-1 0 0-15,1 0 0 0,-1 3 0 0,1 3 0 16,3 0 0-16,-3 3 0 16,3-3-100-16,0 3-23 0,-4-2-4 0,1-1-854 15,3 0-171-15</inkml:trace>
  <inkml:trace contextRef="#ctx0" brushRef="#br0" timeOffset="-16130.23">20673 10758 2739 0,'0'0'60'0,"0"0"13"0,0 0 3 0,0 0 0 16,0 0-60-16,0 0-16 0,0 0 0 0,0 0 0 16,0 0 85-16,3 6 15 0,1 0 2 0,-1 7 1 15,1 2-51-15,3 1-11 0,-4 6-1 0,5 0-1 16,-5 3 9-16,4 0 3 0,-3 3 0 0,3 1 0 16,-4 5-11-1,1 0-1-15,-1 1-1 0,1 3 0 0,-1-4-20 0,1 1-4 0,-1-4-1 0,1-9 0 16,-4-3-13-16,3-4 0 0,1 1 0 0,0-7 0 15,-1 4-40-15,1-7-12 0,-4 4-1 0,3-4-1 16,-3-6-78-16,0 0-15 0,4-6-3 0</inkml:trace>
  <inkml:trace contextRef="#ctx0" brushRef="#br0" timeOffset="-15774.5">20786 10742 1918 0,'0'0'54'0,"-4"3"13"0,1 3-54 15,-1 1-13-15,1-4 0 0,-1 3 0 0,1 0 164 0,3 1 29 16,0-1 7-16,0 0 0 0,0-6-72 0,3 3-14 0,-3-3-3 0,7 3-1 16,0-3-32-16,0 0-6 0,4 0-2 0,-1-3 0 15,1 3-22-15,3-3-4 0,0 0 0 0,0 3-1 16,4 0 9-16,0 0 1 0,-1 3 1 0,4 0 0 15,4 3-54-15,-7 1-10 0,-1 2-2 0,5 1-1 16,-1 2 28-16,-4 1 5 0,4 2 2 0,-3 4 0 16,0 3 1-16,6 6 0 0,-6-3 0 0,0 7 0 15,-4-4-17-15,-4 0-6 0,1 4 0 0,-4-1 0 0,0 3 0 16,-7-2 0-16,0-1 0 0,0 0 0 16,-3-2 0-16,-4-1 0 0,-1-3 0 0,1-6 0 0,-3 0 0 0,3-1 0 15,-4-2 0-15,-3-3 0 0,4-4 0 16,-1-3-8-16,0-3 8 0,1 1-10 15,-1-4-79-15,4 0-16 0,0-4-3 0,0 1-1414 16</inkml:trace>
  <inkml:trace contextRef="#ctx0" brushRef="#br0" timeOffset="-13907.42">21354 8506 1824 0,'-4'-9'76'15,"4"-1"-60"1,-3 4 89-16,3 0 19 0,0 0 3 0,0 6 1 16,0 0-19-16,0 0-3 0,3-4-1 0,4 1 0 15,0 6-43-15,0 4-9 0,4 2-1 0,-1 1-1 0,5 2-12 16,2 7-3-16,1 0 0 0,3 3 0 0,-3 3 16 0,3 0 4 0,0 6 0 0,4-3 0 16,-1 1-39-16,1 2-7 15,3-3-2-15,8 4 0 16,-5 2 44-16,5 1 9 0,2 2 2 0,-9-5 0 0,2 2-50 15,1 4-13-15,3 2 0 0,1 4 0 0,2-3 56 16,-2 0 7-16,3 0 1 0,13 12 0 0,-6-6-52 0,0-6-12 0,-3-1 0 16,-1 1 0-16,-3-9 0 0,-4-4 8 0,-7 0-8 15,4-6 0-15,-7 0 9 0,-1-10-9 16,-3 4 8-16,4-6-8 0,-7-1 0 0,-4 0 0 16,4-2 0-16,-4-1 0 0,-4-3 0 0,1 0 0 0,-1-3-12 0,1 3 12 15,0 0-107-15,-4-3-13 16,0 4-4-16,0-1 0 0,0-3-121 0,-4 3-25 15</inkml:trace>
  <inkml:trace contextRef="#ctx0" brushRef="#br0" timeOffset="-13223.24">22804 11052 2649 0,'-4'7'58'0,"1"-4"12"0,3-3 2 0,0 0 4 0,0 0-61 0,0 0-15 15,0 0 0-15,-4-3 0 0,0-1 56 0,1 1 8 16,-1-6 1-16,1-1 1 16,-1-2-16-16,1-4-3 0,-4 1-1 0,0-14 0 15,0 4-11-15,-4-6-3 0,0 0 0 0,-3-7 0 16,-3 3-6-16,3-5-2 0,-4-1 0 0,0-3 0 0,-3 0 0 0,0 0 0 15,0 0 0-15,0-6 0 0,3 6-24 0,-3 0 0 16,7 0-14-16,-4 4 5 0,4-1 9 0,3 6 11 16,-3-2-3-16,4 2 0 0,3 7-8 0,0-3 0 15,3 6-12-15,1 0 12 0,-1 0-8 0,4 6 8 16,4 3 0-16,-1 0 0 0,4 4 0 0,0 2 0 16,0 4-9-16,-7 6 9 0,18-6 0 0,0 0 0 15,-1 6 0-15,4 0 0 0,1 0 0 0,2 0 0 16,1 6 0-16,3 0 0 0,0 0 0 0,1 1 0 0,2-1-8 15,-2 3 8-15,-1 1 0 0,-4 2 0 0,1-2 0 16,-4 5 0-16,-3 1 0 0,-4-3 0 0,0-1 8 16,-3 4-8-16,-1 0-41 15,-3-4-11-15,-3 1-3 0,-1 5 0 0,-3-2-111 16,-7 3-22-16,4-3-5 0</inkml:trace>
  <inkml:trace contextRef="#ctx0" brushRef="#br0" timeOffset="-13055.69">22564 10761 2649 0,'7'6'117'0,"0"-3"25"0,0 0-114 0,3 0-28 0,5-3 0 0,-1-3 0 16,3 3 57-16,4-3 6 0,1 3 1 0,-1-3 0 16,0 0-64-16,0-3-15 0,0 2-1 0,-3 1-1 15,0 0-93-15,-1 0-18 0,-3 0-4 0</inkml:trace>
  <inkml:trace contextRef="#ctx0" brushRef="#br0" timeOffset="-12904.09">23061 10905 2795 0,'-3'66'58'0,"3"-44"14"0,0-3-57 0,-4-1-15 0,4 1 0 0,0-6 0 15,0 2 86-15,0-5 14 0,0-1 4 0,0 1 0 16,0-7-64-16,0-3-13 0,0 0-3 0,0 0 0 15,0-7-70-15,0-2-14 0,0-3-4 0</inkml:trace>
  <inkml:trace contextRef="#ctx0" brushRef="#br0" timeOffset="-12756.52">22976 10610 2628 0,'0'0'58'0,"0"0"12"0,-3 6 2 0,-1 1 1 0,1-4-58 0,3-3-15 0,0 6 0 0,0-6 0 15,0 6 0-15,0-6 0 0,0 0 0 0,3 4 0 16,4-4-195-16,0 3-45 0,8-6-8 16,-1 3-3-16</inkml:trace>
  <inkml:trace contextRef="#ctx0" brushRef="#br0" timeOffset="-12291.36">23294 11090 2188 0,'-4'16'97'0,"4"-7"20"0,0 4-93 0,0-4-24 0,0-3 0 0,0 0 0 16,0-2 72-16,0-4 11 0,0 0 1 0,0 0 1 16,0 0-17-16,0 0-4 0,0 0-1 0,0-7 0 15,0 1 1-15,0-3 1 0,4-1 0 0,-8-2 0 16,4-1-5-16,0-6 0 0,0 1-1 0,-3-8 0 15,-1-2-21-15,1-3-4 0,-4-4-1 0,0-5 0 16,0-4-14-16,3 0-3 0,-6-3-1 0,2-3 0 0,1-1-7 16,-3 1 0-16,3 0-8 0,-4-6 12 0,4 9-12 0,-3-3 0 15,3 6 8-15,3 0-8 0,-3 9 0 0,3 4 0 16,4 6 0-16,-3 3 0 16,3 3-35-16,0 6-6 0,0 7-2 15,0 6 0-15,0 0-52 0,3 3-10 0,4 10-3 0,-3 3 0 16,7 2-157-16,-4 11-32 0,3 2-7 0</inkml:trace>
  <inkml:trace contextRef="#ctx0" brushRef="#br0" timeOffset="-12007.23">23326 10965 2066 0,'0'28'43'0,"0"-22"10"16,0-6-42-16,0 0-11 0,0 0 0 0,0 0 0 15,0-9 104 1,3 2 20-16,-3-5 3 0,4-1 1 0,-1-2-52 0,1-1-9 0,-1-3-3 0,1 3 0 0,3-2 6 15,0 2 1-15,4 0 0 0,-1 1 0 0,1-1-31 0,-1 0-7 0,4 4-1 0,1-1 0 16,2 4 1-16,-3 2 0 0,0 1 0 0,4 3 0 16,-4 0 14-16,4 6 2 0,-4 6 1 0,4-2 0 15,-8 5 16-15,4 4 3 0,-3 3 1 16,-1 0 0-16,-3 6-57 0,0 0-13 16,-3 0 0-16,0 3 0 0,-4 0 0 0,-4-3 13 0,-3 4-4 0,0-4-1 15,-4 0-8-15,1 0-9 16,-4-3 9-16,0 0-13 0,-4-7 13 0,0-2 0 0,4-1 0 0,-7 1 0 15,3-7-75-15,1 1-12 16,-1-1-2-16,0-3-1 0,4 0-112 0,-3 0-22 16,6-3-5-16</inkml:trace>
  <inkml:trace contextRef="#ctx0" brushRef="#br0" timeOffset="-11655.09">23894 11244 2343 0,'0'0'52'0,"0"0"10"0,0 0 2 0,0 0 2 15,0 0-53-15,0 0-13 0,0-7 0 0,0 1 0 16,0 0 71-16,-4-1 11 0,4-2 2 0,0 0 1 16,-3-1 2-16,-1-2 0 0,1-7 0 0,-5 3 0 0,1 1-37 0,0-4-7 0,0 0-2 0,0 0 0 15,0-3-41-15,-3 3 0 0,3-3-8 0,0 0 8 16,-4 1 0-16,4-1 0 0,0 0 0 0,0 3 0 16,3 0 0-16,1 0 0 0,-1 0 0 0,1 1 0 15,3 2 0-15,0 3 0 0,3 1-12 0,1-1 12 16,3 7-74-16,3-3-7 0,1 5-2 0,0-2 0 15,6 3-115-15,1 0-23 0,-1 0-5 0</inkml:trace>
  <inkml:trace contextRef="#ctx0" brushRef="#br0" timeOffset="-11278.97">24229 10736 1948 0,'0'0'55'0,"0"0"13"16,-7 0-55-16,0-4-13 0,0 4 0 0,0 0 0 0,0 4 152 0,-1-1 28 15,1 3 6-15,-3 3 1 16,3 4-75-16,-4 3-14 0,4 2-3 0,-3 1-1 16,2 6-45-16,1 0-9 0,0 4-1 0,4 5-1 15,-1-6-5-15,1 1-1 0,3 2 0 0,-4-3 0 0,8 0 2 0,-1-6 0 16,1 0 0-16,3 0 0 16,0-6-17-16,0-4-3 0,4-2-1 0,-1-4 0 15,4-3-13-15,0-3 0 0,1-3 0 0,2-6 0 16,-3-1 9-16,4-2-1 0,0-1 0 0,-4 1 0 15,3-4-8-15,-6 0 0 0,3 1-10 0,-3-4 10 0,-1 6 0 0,-3-2 0 16,-3-1 0-16,3 3 0 0,-7 4 8 0,-4 0-8 16,1-1 0-16,-8 1 0 0,1 3 0 0,-5-1 0 0,1-2 0 0,-7 3 0 31,0-4 0-31,3-2 0 0,-3 2 0 0,0-2 0 0,3 5 0 16,1-2 0-16,3 6 0 0,0-3-9 15,3 2-61-15,0 1-12 0,4 3-2 0,4 3-1 16,3-3-133-16,0 7-26 0,10 5-6 0,-10-12-1 15</inkml:trace>
  <inkml:trace contextRef="#ctx0" brushRef="#br0" timeOffset="-10942.21">24493 10645 1958 0,'0'0'43'0,"0"0"9"0,0 0 1 0,0 0 3 0,0 0-45 0,0 0-11 16,0 0 0-16,0 0 0 0,0 0 156 0,0 0 28 15,0 0 7-15,0 0 1 0,4 0-103 0,3 0-20 16,0 0-4-16,4 0-1 0,-1 3 12 0,1 0 1 16,3 0 1-16,-4 3 0 0,8 4-24 0,0-1-5 15,-1 1-1-15,1 2 0 0,-4 1-16 0,4 2-4 16,-1 4-1-16,1 0 0 0,3 6 9 0,-3-3 3 15,-4 6 0-15,0 0 0 16,-3 4-31-16,-1-1-8 0,1 4 0 0,-4-1 0 0,-4 1 0 0,1 2 0 16,-4 1 0-16,-4-1 0 0,1-2 27 0,-4-1 4 0,-7-2 1 0,3-4 0 15,1-3-24-15,-1-6-8 16,-3 0 0-16,0-4 0 0,0-5-40 16,0-4-8-16,3-6-2 0,-3 0 0 0,3 0-48 0,1-6-10 15,-1 0-1-15</inkml:trace>
  <inkml:trace contextRef="#ctx0" brushRef="#br0" timeOffset="-5156.64">21036 10309 1288 0,'11'13'27'0,"-4"-7"5"0,-4-3-32 0,4 7 0 0,0-4 0 0,0-3 0 31,-3-3-51-31,3-3-17 0</inkml:trace>
  <inkml:trace contextRef="#ctx0" brushRef="#br3" timeOffset="2455">19417 11905 2142 0,'0'0'95'0,"-4"6"19"0,4-6-91 0,0 4-23 0,0-4 0 0,-3 6 0 16,3-6 66-16,0 0 9 0,3 3 1 0,-3 0 1 16,4 0-10-16,-1 0-3 0,4 1 0 0,1-4 0 15,-1 0-51-15,3-4-13 0,1 1 0 0,3 0 0 16,0-3 43-16,4 0 5 0,-1-4 2 0,1 1 0 15,3-1-11-15,-3 1-3 0,3 0 0 0,-3-4 0 16,-1 7-17-16,1-4-4 0,-1 4-1 0,1 0 0 16,-7-1-14-16,3 7 11 0,-7-3-11 0,3 6 10 15,-3-3 10-15,1 7 3 0,-5-4 0 0,1 3 0 16,-1 4-23-16,-3-1 0 0,0 7 0 0,0-4 0 16,0 7 49-16,-3 3 6 0,3 0 1 0,-4 3 0 15,1 0-39-15,-1 3-7 0,0-3-2 0,1 4 0 16,-1-1 17-16,1 0 3 0,-1 3 1 0,4-2 0 15,0-4 5-15,0 0 1 0,0-3 0 0,0-3 0 16,4-1-35-16,-4-2 0 0,3-3 0 0,1-4 0 0,-1 4 0 0,-3-7 0 16,8 0 0-16,-8-3 0 15,3 3-44-15,-3-6-16 0,0 0-4 0,0 0 0 16,0 4 52-16,0-4 12 0,0 3 0 0,0-3 0 16,-3 6-54-16,3-6-8 0,0 3-2 0,-4 0 0 15,4 4-102-15,-4-1-21 0,1-3-4 0,-4 0-1 16,3 0-40-16,-3 0-9 0,4 1-2 0</inkml:trace>
  <inkml:trace contextRef="#ctx0" brushRef="#br3" timeOffset="2779.46">19382 12636 1580 0,'-4'6'67'0,"-3"0"-54"16,4-3 143-16,3-3 29 0,-4 7 6 0,4-7 1 15,0 0-52-15,0 0-9 0,0 0-3 0,0 0 0 16,0 0-51-16,7-7-10 0,0 4-3 0,4-3 0 16,-1 0 0-16,4-4 0 0,4 4 0 0,3-3 0 15,0-1 0-15,8-2 0 0,-5 2 0 0,8 1 0 16,0 3-39-16,0-1-8 0,-1 1-1 0,1 3-1 15,-4 3-24-15,0 0-5 0,-3 3-1 0,-4 0 0 16,0 0 37-16,1 0 7 0,-1 1 2 0,-4-1 0 16,1 0-50-16,-4 0-9 0,0-3-3 0,4 0 0 15,-7 3 31-15,3-3 0 0,-4 0 0 0,-3 3 0 16,4-3-147-16,-8 0-23 0,-3 0-5 0</inkml:trace>
  <inkml:trace contextRef="#ctx0" brushRef="#br3" timeOffset="15161.53">23449 12040 1194 0,'0'0'33'0,"0"0"9"0,0 0-34 0,0 0-8 0,4-6 0 16,-1 3 88-16,1-4 16 0,-4 7 4 0,3-6 0 16,-3 0 6-16,4 3 2 0,-4 3 0 0,3-7 0 15,-3 1-42-15,0 6-8 0,4-6-2 0,-4 3 0 16,0 3 51-16,0-7 9 0,0 7 3 0,-4-6 0 16,4 6-50-16,0-3-9 0,-3-3-3 0,3 6 0 15,0-7-52-15,-4 1-13 0,4 6 0 0,-3-3 0 16,3-3 54-16,0 3 8 0,0-4 2 0,-4 1 0 15,4 0-52-15,-3 3-12 0,3-4 0 0,-4-2 0 16,-3 3 0-16,4 3 0 0,-4-4 0 0,3 1 0 16,-3 0 24-16,0 3 1 0,0-4 1 0,0 4 0 15,0-3-7-15,0 3-2 0,0 0 0 0,-4 3 0 16,4-3 3-16,-4 3 1 0,4 0 0 0,0 0 0 16,-3 0-11-16,10 0-2 0,-7 3-8 0,0 0 12 15,0 0-12-15,-1 3 8 0,1-3-8 0,0 1 0 16,0-1 10-16,-3 3-10 0,6-3 10 0,-3 3-10 15,-3 1 11-15,6-1-11 0,-3 0 12 0,0 4-12 16,0-4 12-16,0 0-12 0,0 4 12 0,0-1-12 16,0-3 36-16,0 7 1 0,0-4 0 0,-1 1 0 15,1-1-57-15,0 3-11 0,0 1-2 0,4 0-1 16,-4-1 34-16,3 4 0 0,-3-1 0 0,4-2 0 0,-1 3 0 16,1 3 0-16,-1-1 0 0,4 1 0 0,-4-3 0 0,4 3-8 0,0-1 8 15,0 1 0-15,0 0 0 0,4 0 0 0,-4 3 0 16,4 0 0-16,3-3 0 15,-4 3 0-15,4-4 0 0,0 1 0 16,0-3 0-16,4 0 0 0,-1-1 0 0,1 1 0 0,0-4 0 16,-1 1 0-16,4-4 0 0,-3 4 0 0,3-4 0 0,0 1 0 15,-3-1 0-15,6 1 0 0,-3-4 0 0,4 3 0 0,0 1 0 0,-1-4 9 16,5 0 18-16,-1 0 3 0,0-2 1 0,4-1 0 16,-4 0-31-16,3-3-12 0,-2-3 1 0,-1 0 0 15,3-4 11-15,-2 1 11 0,-1 0-3 0,0-4 0 16,0-5 0-16,-3 2 0 15,-4-3 0-15,4 4 0 0,-8-4-8 0,4 1 12 0,-3 2-12 0,-4-3 12 16,3 1-12-16,-3 2 8 0,1-3-8 0,-5 1 8 0,4 2 0 16,-3-2-8-16,-1 2 12 0,4-3-4 0,-3 1-8 15,-1-1 10-15,-3 0-10 0,0-3 10 0,0 4-10 0,0-4 8 16,0 3-8-16,-3-6 8 16,-1 4-8-16,4-1 0 0,-3 0 0 0,-4 0 7 0,0 0-7 0,3 0 0 15,-3 4 0-15,0-4 0 0,0 3 0 0,0 1 0 16,0 2 0-16,-4-3 0 0,1 4 0 0,-1-1 0 15,4 4 0-15,-4 0 0 0,1-1 0 0,-4 4 0 16,3-4 0-16,-3 1 0 0,3 3 0 0,-3-4 0 16,4 4 0-16,-1-3 0 0,1 2 0 0,-1 1 0 15,0-3 0-15,1 2 0 0,-1 4 0 0,1 0 0 16,-4-3 0-16,3 3 0 0,0 3 0 0,-3 0 0 16,4 3 0-16,-4-3 0 0,3 3 0 0,0 0 0 15,1 0 0-15,-1 0 0 16,1 1-26-16,-1 2-5 0,4-3-1 0,-4 0 0 0,11-3 32 0,-10 3 0 15,10-3 0-15,-11 0 0 0,4 3 20 0,7-3 9 0,-10 4 3 0,10-4 0 16,-7 3-24-16,-4 3-8 0,4-3 0 0,0 3 0 16,0 1 0-16,0-1 0 0,0 0 0 0,3 0 0 15,-3 1-26-15,4-1-5 16,-4 0-1-16,3 4 0 0,-3-4 51 0,3 3 9 0,1-2 3 0,-4 2 0 16,3 0-50-16,1-2-9 0,-1 2-3 0,-3 0 0 15,4 1 51-15,-1-1 9 0,-3 1 3 0,4 2 0 16,-4-2-52-16,-1 2-9 0,1-2-3 15,4-1 0-15,-4 4 32 0,3-4 0 0,-3 4 0 0,0-1 0 0,4-3 20 16,-4 4 9-16,0-4 3 0,-1 4 0 0,5-4-24 16,-1 1-8-16,-3-1 0 0,4 4 0 15,-1-4 0-15,1 4 0 0,3 2 0 0,-4-2 0 0,4 3 0 16,0-4 0-16,0 4-10 0,0-4 10 31,4 4-8-31,-1-3 8 16,1-1-8-16,3 1 8 0,0 2-8 0,0-2 8 0,4-1-8 0,3 1 8 0,-4-4 0 15,4 4-8-15,-3-4 8 0,7 1 0 0,-4-1-20 0,3 0 2 0,1 4 0 0,0-7 0 16,-1 4 27-16,4-4 6 0,1 0 1 0,2 1 0 0,-3-1-26 0,4 0-5 16,3 0-1-16,-3-3 0 0,-4 1 24 0,4-1 5 15,0 3 1-15,-1 0 0 16,-2-3-14-16,-1 1 0 0,3 2 0 0,-6-3 0 16,0 0 0-16,-1-3 0 0,1 0 0 0,-4-6 0 0,0 0 0 0,0-4 0 0,-3-2 0 15,3-4 0-15,-3-3 0 16,-4 0 0-16,3-3 0 0,-3-3 0 0,-3 0 0 0,3 0 0 0,-4 0 0 0,-3 0 0 15,0 0-10-15,0 3-2 0,-3-3 0 0,-1 3 0 32,-3 0-14-32,0 6-3 0,4-3-1 0,-8 1 0 0,4 2 4 0,-4 0 1 0,1 4 0 0,-1-1 0 15,1 1-43 1,-4 2-9-16,3 1-2 0,0-1-874 0,-3 7-175 0</inkml:trace>
  <inkml:trace contextRef="#ctx0" brushRef="#br3" timeOffset="28608.55">20719 8462 1630 0,'0'7'72'0,"0"-1"16"15,3 0-71-15,-3-6-17 0,0 3 0 0,0-3 0 16,7 3 76-16,-3-3 12 0,3 0 3 0,0-3 0 15,0 0-22-15,4-3-4 0,-1-4-1 0,1 1 0 16,3 0-9-16,0-4-3 0,0-3 0 0,0 1 0 16,4 2-20-16,-1-2-5 0,-2-1-1 0,2 0 0 15,1 4-16-15,-1-1-10 0,-2 4 12 0,-1-1-12 16,-4 4 9-16,1 3-9 0,-1-3 0 0,-3 3 9 16,4 3-1-16,-4 3 0 0,-3 0 0 0,3 6 0 15,-4-3 18-15,1 7 3 0,-1-4 1 0,1 4 0 16,-4-1 21-16,-4 4 4 0,4 0 1 0,-3-4 0 15,-1 4-13-15,1 3-3 0,-1-3 0 0,1 2 0 0,-1 1-16 16,-3 3-4-16,4 3-1 0,-1 0 0 16,0 0-3-16,1 4 0 0,3-1 0 0,-4 3 0 0,4 1-16 15,-3-1-14-15,3 3 2 0,0-2 1 0,0-1 11 0,0-3 0 0,0 1 0 0,0-4 0 16,3-3 0-16,-3 0 0 0,0-4 0 16,0-2 0-16,0-3-12 0,0-7 4 0,4 0 0 15,-4-6 0-15,0 0-18 0,0 0-3 16,-4-9-1-16,1-4 0 0,-1 1-74 0,1-1-16 15,-1 1-2-15,1-1-1 16,3 4-102-16,-4-1-21 0,4 1-4 0</inkml:trace>
  <inkml:trace contextRef="#ctx0" brushRef="#br3" timeOffset="28924.98">20719 9052 2030 0,'-7'12'90'0,"0"-2"18"16,-1-1-86-16,5-3-22 0,-1 4 0 0,4-4 0 16,-3 4 101-16,3-7 16 0,0-3 3 0,3 6 1 15,4-3-56-15,1 0-11 0,-1 3-2 0,0-2-1 16,3-4 16-16,1 3 3 0,3 0 1 0,4 0 0 15,-1-3-11-15,4 3-3 0,1-3 0 0,6 3 0 16,4 0-36-16,-4-3-7 0,3 4-2 0,1-1 0 0,-4 0 1 0,1 0 0 16,-1 0 0-16,-3 0 0 15,-1 4-13-15,1-1 0 0,0 3 8 0,-4-3-8 0,0 1-16 16,0-1-7-16,0 0-1 0,-3 1 0 16,0-4-137-16,-1 3-28 0</inkml:trace>
  <inkml:trace contextRef="#ctx0" brushRef="#br3" timeOffset="42794.08">23943 8271 1773 0,'-3'16'36'0,"3"-13"11"16,0 0-38-16,0-3-9 0,-4 6 0 0,4-3 0 15,4 4 115-15,-4-7 21 0,0 3 4 0,3 0 0 16,1 0-60-16,3-3-13 0,0 3-3 0,3-6 0 16,4 0 0-16,0 0 0 0,4-3 0 0,0-4 0 15,6 1 0-15,-2-4 0 0,2-2 0 0,-3-1 0 16,1 0-44-16,-1-3-10 0,0-3-2 0,-3 4 0 15,-1-1-8-15,1 3-11 0,-4-3 3 0,0 7 0 16,0-1 8-16,0 1 0 0,-3 5 0 0,-4 1 0 16,0 3 0-16,0 0 0 0,0 3 0 0,-3 3 0 15,-1 0 30-15,1 3 8 0,-1 1 2 0,1 2 0 0,-4 1-13 16,3-1-3-16,-3 3 0 0,0 7 0 16,0 0-5-16,0 3-2 0,0 6 0 0,-3 0 0 15,3 1-7-15,0 2-2 0,0 0 0 0,0 10 0 0,0-3-26 0,0-1-6 16,3 4 0-16,-3-3-1 0,4-4 25 0,-1 1 0 0,1-4 0 15,-1-3 0-15,1-3 0 0,-1-6 0 0,5 0 0 0,-5-3 0 16,1-7 23-16,-1 1 9 0,-3-1 3 0,4-6 0 16,-4 0-35-16,0-3-16 0,0 0 2 0,0 0 0 15,0 0-74-15,0 0-16 16,0 0-2-16,0 0-1 0,0 0-101 16,-7-3-21-16,3-3-4 0</inkml:trace>
  <inkml:trace contextRef="#ctx0" brushRef="#br3" timeOffset="43142.65">23999 9036 2188 0,'-10'6'97'0,"3"-2"20"15,3-1-93-15,4-3-24 0,0 0 0 0,0 0 0 32,0 0 72-32,0 0 11 0,0 0 1 0,0 0 1 15,4-3-31-15,6-1-6 0,1-2-2 0,0 3 0 0,6-3 2 0,1 3 0 0,3-1 0 0,0-2 0 0,0 3-1 16,4 3 0-16,0 0 0 0,-1 0 0 0,5 3-6 0,2 0-1 16,1 0 0-16,0 1 0 0,3-1-16 0,-3 0-3 0,3 0-1 0,1-3 0 31,-5 3-40-31,1 0-8 0,-4 0-1 0,0 1-1 0,1-1 54 15,-5 0 12-15,5 0 1 0,-8 0 1 0,0 3-30 16,0-2-8-16,-3 2 0 0,-4 0 0 16,0-3 0-16,0 3-8 0,-3 1 0 0,-4-1 0 15,0-3-82-15,0 3-16 0,-4 1-3 0</inkml:trace>
  <inkml:trace contextRef="#ctx0" brushRef="#br3" timeOffset="48095.93">21625 5374 937 0,'0'0'19'0,"0"0"6"16,0 0-25-16,0 0 0 0,0 0 0 0,0 0 0 15,0 0 74-15,0 0 10 0,0 0 1 0,0 0 1 16,0 0-2-16,0 0-1 0,-3 3 0 0,3-3 0 16,0 0 36-16,0 0 7 0,0 0 2 0,0 0 0 0,0 0-52 0,0 6-9 0,0 1-3 0,0-4 0 15,3 3 0-15,1-3 0 0,-1 0 0 0,4 0 0 16,0-3 0-16,1 0 0 0,2 0 0 0,1 0 0 15,3-3-64-15,0-3 0 0,-4 0-13 0,8-1 1 16,-4-2 23-16,0-4 4 0,0 4 1 0,1 0 0 16,-1-4-4-16,-4 4-1 0,1-1 0 0,-4 4 0 15,0 0-22-15,0 3-4 0,-3-1-1 0,-4 4 0 16,0 0 42-16,0 0 8 0,0 0 2 0,0 0 0 16,0 0-16-16,0 0-4 0,0 7 0 0,0-4 0 15,0 3-3-15,0-3-1 0,-4 4 0 0,0-1 0 16,4-6-12-16,0 3 0 0,-3 3 0 0,3-6 0 15,0 0 8-15,0 0-8 0,0 0 11 0,0 0-11 16,0 0 0-16,0 0 0 0,0 7 0 0,0-7 0 16,0 0 0-16,0 0 0 0,0 0 0 0,0 0 0 15,0 0 8-15,0 0-8 0,0 0 0 0,0 0 0 16,0 0 0-16,0 0 10 0,0 0-10 0,0 0 8 16,0 0-8-16,0 0 0 0,0 0 9 0,0 0-9 15,0 0 0-15,0 0-18 0,0 0 3 0,0 0 1 16,0 0 14-16,0 0 0 0,0 0 0 0,0 0 0 15,0 0 0-15,0 0 16 0,0 0-3 0,0 0-1 16,0 0-12-16,0 0 0 0,0 0 8 0,0 0-8 16,0 0 0-16,0 0 0 0,0 0 0 0,0 0 0 15,0 0 0-15,0 0-18 0,0 0 2 0,0 0 1 16,0 0 24-16,0 0 5 0,0 0 1 0,0 0 0 0,0 0-15 0,0 0 0 16,0 0 0-16,0 0 0 0,0 0 0 0,0 0 0 0,0 0 0 15,0 0 0-15,0 0 0 0,0 0 0 0,0 0 0 16,-4 3 0-16,4-3 0 15,0 0 0-15,0 0 0 0,0 0 0 0,0 0 0 0,0 0-20 16,0 0 4-16,0 0 0 0,-3 6 16 0,-1-3 0 0,4 3 0 16,0-6 0-16,0 0 0 0,-3 3 0 0,3-3 0 0,0 0 0 15,0 0 0-15,0 0 0 0,-4 4 0 0,4-4 0 16,-7 3-14-16,7-3 1 0,-3 3 0 0,-1 0 0 16,4-3-20-1,-3 0-4-15,3 0-1 0,-7 3 0 0,7-3-1 0,-4 3 0 0,1 0 0 16,3-3 0-16,0 0 17 0,0 0 3 0,0 0 1 0,0 0 0 15,0 0 18-15,-4 4 0 0,4-4-8 16,-7 3 8-16,7-3-18 0,-4 0 0 0,4 0 0 0,-7 0 0 16,0 3 18-16,4 0 0 0,-4 0 0 0,3-3 0 15,4 0 0-15,-7 3 0 0,4 0 0 0,-1-3 0 16,1 4 0-16,3-4 0 0,-7 3 0 0,3 0 0 16,4-3 0-16,0 0 0 0,0 0 0 0,-7-3 0 15,3 3 0-15,4 0 0 0,-7 0 0 0,7 0 0 16,-7 0 0-16,7 0 0 0,0 0 0 0,-7 0 0 15,7 0 0-15,-3 0 0 0,3 0 0 0,0 0 0 16,-7 0 48-16,7 0 12 0,0 0 4 0,-7-3 0 16,7 3-64-16,0 0 0 0,0 0-9 0,0 0 0 15,0 0 9-15,0 0 12 0,0 0-2 0,-7-4-1 0,7 4 44 16,0 0 9-16,0 0 2 0,0 0 0 16,0-6-52-16,0 0-12 0,0 0 0 0,3-4 0 15,1 1 0-15,3-1 0 0,0 1 0 0,0-4 0 0,3 4 54 0,4 0 8 16,-3-1 2-16,3 1 0 0,0-1-64 0,0 4-12 15,1-3-2-15,-1 2-1 0,0 4 15 0,0 0 0 0,0 0 12 0,0 6-12 16,-3 0 16-16,-1 0-4 0,1 4-1 0,-1 5 0 16,-3-2-11-16,1 5 0 0,2 1 0 0,-3 3 0 15,0-4 19-15,0 4 8 0,-3-3 1 0,-1 3 1 16,1 3-13-16,-4 0-4 0,3 0 0 16,-3 3 0-16,-3 0 1 0,3 0 0 0,-4 0 0 0,1-3 0 15,-4 0-3-15,0 0-1 0,-4-3 0 16,-3-1 0-16,3 1-1 0,-3 0 0 0,-3-3 0 0,3-1 0 15,-4-2-8-15,0-4 8 0,-3 1-8 16,3-1 8-16,-3-6-8 0,4 4 0 0,-5-4 0 0,5 0 0 16,-1 0 0-16,1-3-16 0,2 0 4 0,1 0 1 15,4 0 11-15,-1-3 0 0,1 3 0 0,-1-3 0 16,4 0 0-16,7 3 0 0,0 0 0 0,-4-4 0 16,4 4 0-16,-3-9 0 0,3 0 0 0,0-1 0 15,3 1-10-15,1 3 10 0,3-1-12 0,0 1 12 16,0 0-10-16,4-1 10 0,-1 4-8 0,4-3 8 15,1 3 0-15,-1 0 12 0,3 3 0 16,1 0-1 0,0 0-19-16,3 0-4 0,0 0-1 0,0 3 0 0,0-3 13 0,0 6 0 0,4-3 0 0,-4 0 0 15,0 4 0-15,1-4 8 0,-5 3-8 0,1-3 0 0,-1 7 10 0,-2-4-10 16,-5 6 8-16,1-5-8 0,-1 2 8 16,-3 1-8-16,4-4 0 0,-7 3 8 0,3 1-8 0,-4-1 0 0,1 0 9 0,-1 1-9 15,1-4 0-15,-1 4 0 0,1-7 0 16,-4 0 0-1,0-3-96-15,0 0-16 0,0 0-4 0</inkml:trace>
  <inkml:trace contextRef="#ctx0" brushRef="#br0" timeOffset="64880.05">27884 4963 1573 0,'0'0'69'0,"0"0"15"0,0 0-67 0,0 0-17 0,0 0 0 0,0 0 0 16,0 0 56-16,0 0 8 0,0 0 2 0,0 0 0 16,0 0-9-16,0 0-1 0,0 0-1 0,0 0 0 15,0 0-4-15,3 3-1 0,-3-3 0 0,4 7 0 16,-1-4 22-16,1 3 4 0,-4 0 0 0,0 0 1 15,0 1-29-15,-4 2-5 0,4-3-2 0,-3 7 0 16,-1 0-16-16,-3 2-3 0,4 4-1 0,-8 3 0 16,4 0-21-16,0 3-13 0,-4 0 1 0,1 3 1 15,-4 1 59-15,3-1 12 0,-3 3 3 16,0 4 0-16,0-4-35 0,-4 3-8 0,4 1 0 0,-4 3-1 16,-3-1-19-16,3-2 10 0,-3-1-10 0,0 4 8 15,0-4-8-15,3-2 0 0,1 2 0 0,-1-3 0 16,4-5-18-16,0-1-2 0,0-7-1 0,3 4 0 15,1-6 21-15,2-3 0 0,1-1 0 0,4-2 0 16,-1-4-56-16,4-3-6 0,0-3-2 0,0 0 0 16,0 0-153-16,0 0-31 0</inkml:trace>
  <inkml:trace contextRef="#ctx0" brushRef="#br0" timeOffset="65554.02">28656 4944 1482 0,'0'0'62'0,"0"0"-50"15,-3 7 114-15,3-1 22 16,0-3 5-16,0 3 1 0,3-3-72 0,1 1-14 0,-1-1-4 0,1 0 0 16,6 3-54-1,-3 3-10-15,0 4 0 0,4-4 0 0,3 4 0 0,0 0 0 0,4 2 0 0,0-2 0 16,3 6 48-16,0-4 4 0,4 4 0 0,3 3 1 16,0-3-7-16,4 0-2 0,-1-1 0 15,5 4 0-15,-8 0-9 0,4 3-3 0,-4 0 0 0,4 1 0 16,3 2-4-16,-3-3-2 0,3 0 0 15,4 3 0-15,-4 0-2 0,0 4-1 16,1-4 0-16,2 6 0 0,-6-2-7 0,0-1-2 0,-7 1 0 0,3-1 0 16,0-3-14-16,-3 0 0 0,3 1 0 15,-3-1 0-15,3-6 0 0,-3 3 0 0,3-6 0 16,-3 3 0-16,3-4 24 0,-7-2 3 0,4-3 0 0,-1-1 0 16,-6-2-102-16,0-4-20 15,-4 0-4-15</inkml:trace>
  <inkml:trace contextRef="#ctx0" brushRef="#br0" timeOffset="67191.94">26765 7475 2491 0,'-3'12'110'0,"-4"1"23"0,3-4-106 0,1-3-27 0,-1 1 0 0,1-1 0 16,3-6 65-16,0 0 8 0,-7 0 2 0,-1-3 0 15,1-3-19-15,0-1-3 0,4-5-1 0,-8-1 0 16,4-2-41-16,-3-4-11 0,-1 0 0 0,0-6 0 15,1 0 8-15,-4-3 0 0,3-4 0 0,-3-2 0 16,0 2 24-16,0-2 4 0,0-1 0 0,-4-2 1 16,4 2-29-16,3 1-8 0,-6-1 0 0,3 1 0 15,0-4 0-15,3 1 0 0,0-1 0 16,4-3 0-16,0 7 0 0,0-1 0 0,0 4-11 0,0-4 11 16,4 4 0-16,-1 3 0 0,4 3 0 0,-4-4 0 15,4 4 0 16,4 0-9-31,-4 0 9 0,4 3 0 0,3 0 0 0,0 0 0 0,0 0 12 0,3 0-4 16,1 4-8-16,3 2 0 0,0 0 0 0,4 1 0 0,3 2-12 0,4 4-3 0,-1-1-1 0,8 4 0 16,0 3 16-16,0 3 0 0,3 0 0 0,0 3 0 15,-7 3 0-15,1 4 0 0,-5-1 0 0,-3 7 10 16,1-1-2-16,-5 7 0 0,-3 0 0 0,0 0 0 16,-3 0-8-16,-4 0 8 0,4 0-8 0,-8-3 8 15,-3 0-160-15,4-4-32 0,-4 1-6 0</inkml:trace>
  <inkml:trace contextRef="#ctx0" brushRef="#br0" timeOffset="67385.41">26483 7130 2310 0,'7'22'48'0,"-7"-16"11"0,7 3-47 15,0-2-12-15,0-1 0 0,4 0 0 0,3 0 58 0,0 1 10 0,0-1 1 0,4 0 1 16,-1-3-49-16,5 4-9 0,-1-4-3 0,3 0 0 31,-2-3-61-31,-1 0-13 0,4 0-3 0</inkml:trace>
  <inkml:trace contextRef="#ctx0" brushRef="#br0" timeOffset="67580.28">27079 7265 2685 0,'-10'47'56'0,"6"-32"13"16,1 1-55-16,-1 0-14 0,1-1 0 0,-1 1 0 15,0 3 72-15,4-3 12 0,-3-4 3 0,3 4 0 16,-4-4-28-16,4 1-6 0,0-4-1 0,-3 4 0 16,3-4-34-16,0-3-7 0,0 4-2 0,0-4 0 15,0-6-9-15,0 0 0 0,0 0-10 0,0 0 10 16,0-9-97-16,0-1-14 0,0-2-2 0</inkml:trace>
  <inkml:trace contextRef="#ctx0" brushRef="#br0" timeOffset="67755.87">27002 6879 2609 0,'-18'3'54'0,"14"0"14"0,-3-3-55 15,7 0-13-15,-3 3 0 0,-4 0 0 0,3 1 72 0,1 2 11 0,3 0 2 0,-4 0 1 16,4 1-57-16,4 2-11 0,-4-3-2 0,3 1-1 15,1-1-15-15,-1 0 0 0,4 0-12 0,0 1 12 16,1-4-198-16,-1 0-33 16,3 3-6-16</inkml:trace>
  <inkml:trace contextRef="#ctx0" brushRef="#br0" timeOffset="68148.08">27386 7446 1693 0,'0'0'35'0,"0"0"9"16,0 0-35-16,0 0-9 0,0 0 0 0,0 0 0 15,0 0 55-15,0 0 9 0,0 0 1 0,0 0 1 16,0 0-42-16,0 0-9 0,0 0-2 0,0 0 0 0,0 0-13 15,0 7 0-15,0-7-12 0,0 3 12 0,0 0 0 0,0 3-8 0,0-3 8 0,0 1 0 16,4 2 17-16,-4-3 7 0,0 0 2 0,0-3 0 16,0 6 71-16,0-6 15 0,0 3 2 15,0-3 1-15,0 0-31 0,0 0-5 0,0 0-2 0,0 0 0 47,0 0-10-47,0 0-3 0,0-9 0 0,-4-3 0 0,4-4 0 0,-3-3 0 0,-1-3 0 0,1-3 0 0,-1-6-51 0,1-4-13 16,-1-2 0-16,-3-7 0 0,0 3 35 0,0 0 4 0,0-3 1 0,0 0 0 15,0 0-24-15,0 4-5 0,3-1-1 16,-3 3 0-16,0 7-10 0,3 3 0 0,1 9 0 0,-1 0 8 31,1 7-38-31,3 5-8 0,0 7-2 0,0 0 0 0,0 0-117 0,0 10-24 0,0-1-5 0</inkml:trace>
  <inkml:trace contextRef="#ctx0" brushRef="#br0" timeOffset="68482.77">27376 7446 1862 0,'0'-6'78'15,"3"-3"-62"1,1 3 81-16,-1-4 17 0,4 1 3 0,-3-1 1 16,3-2-5-16,3 2-1 0,-3-2 0 0,4-1 0 15,3 1-43-15,0-1-9 0,0 4-1 0,4-1-1 16,0 1-3-16,-1 3-1 0,4-1 0 0,-3 4 0 15,3 3-18-15,-3 0-3 0,3 3-1 0,-3 1 0 16,-4 5 23-16,0 3 4 0,0 1 1 0,-3 0 0 0,-4 2 6 16,0 4 2-16,-4 0 0 0,1 0 0 0,-4 0-55 15,0-1-13-15,-4 4 0 0,1-3 0 16,-4 3-10-16,0-3-5 0,-4 3-1 0,-3-3 0 0,0-1 16 0,0-2 0 0,-4-3 0 16,0-4-9-16,1-3-7 0,-4-3-2 0,3-3 0 0,-3 0 0 31,3-6-22-31,4 0-5 0,0 0-1 0,0-7 0 15,3 1-85-15,4-1-17 0,0 0-3 0,4 1-1 0,-1-4-100 0,8 4-21 16</inkml:trace>
  <inkml:trace contextRef="#ctx0" brushRef="#br0" timeOffset="68802.92">27898 7638 2344 0,'0'0'99'16,"0"0"-79"-1,0 0 130-15,0 0 26 0,0 0 6 0,-7-3 1 16,3-4-95-16,-3 1-20 0,4 0-3 0,-5-7-1 16,1 1 0-16,-3-4 0 0,3 0 0 0,0-2 0 15,-4-4-51-15,4 3-13 0,4-6 0 0,-5 0 0 16,1 0 0-16,4-4 0 0,-1 4 0 0,4-3 0 15,0 3 0-15,0 3 0 0,0-3 0 0,4 6 0 16,3-3 0-16,-4 6 0 0,5 1 0 0,-1 2 0 16,0 1 0-16,3 2 0 0,1 1 0 0,-1-1 0 15,1 4 0-15,0 3 0 0,-1-3 0 0,4 3 0 16,0 3-32-16,-3 3-2 0,3 0-1 0,-3 0 0 16,-1 3-117-16,1 1-23 0,-1 2-5 0</inkml:trace>
  <inkml:trace contextRef="#ctx0" brushRef="#br0" timeOffset="69036.29">28176 7208 2750 0,'-3'10'122'0,"-4"-1"25"15,3 4-118-15,1 2-29 0,3 1 0 0,-4 3 0 16,4-1 57-16,0 4 6 0,0 4 1 0,0-1 0 15,4 0-14-15,-4 0-2 0,3 0-1 0,1 3 0 16,-4-3-3-16,3 0-1 0,-3 3 0 0,4-2 0 16,-1-8-20-16,-3 1-4 0,4 0-1 0,-1-6 0 15,1-4-18-15,-1-3-11 0,1 0 2 0,0-2 0 16,-4-4-110-16,7 0-21 0,-4-4-5 0</inkml:trace>
  <inkml:trace contextRef="#ctx0" brushRef="#br0" timeOffset="69413.39">28275 7136 1824 0,'0'0'76'0,"0"0"-60"15,0 0 89-15,0 0 19 0,0 0 3 0,7-6 1 16,-3 3-52-16,3-1-9 0,-4 4-3 0,8-3 0 16,-4 3 0-16,0 0 0 0,4 3 0 0,-1-3 0 15,4 7 23-15,0-1 4 0,1 0 1 0,-1 7 0 16,3-1-28-16,1 1-6 0,0 6-1 0,-1 0 0 16,1 3-5-16,-1 3-2 0,1 0 0 0,-4 3 0 15,0 0 6-15,-3-3 0 0,-1 7 1 0,-6-4 0 16,3 3-45-16,-3-3-12 0,-1 4 0 0,1-1 0 15,-4-3 27-15,-4 1 3 0,4-1 1 0,-3 0 0 16,-1-3-31-16,-3 0 0 0,0 3 0 0,0-6 0 16,-4-3 0-16,1 0-12 0,-4-7 12 0,0 1-10 15,-1-4-78-15,5-5-16 0,-4 2-4 0,3-6 0 16,1-3-148-16,-1 0-31 0</inkml:trace>
  <inkml:trace contextRef="#ctx0" brushRef="#br0" timeOffset="70549.8">29947 7478 1918 0,'-7'22'40'0,"4"-13"9"16,-1 1-39-16,1-1-10 0,-1 4 0 0,1-4 0 0,-1 3 92 0,1-2 16 15,-1-1 3-15,4 4 1 0,0-4-6 0,-3-2-1 0,3-1 0 0,0 0 0 16,0-6-38-16,0 0-8 0,0 0-2 0,3-6 0 16,-3-4-29-16,0 1-7 0,4-7-1 0,-4-3 0 15,0-6 0-15,-4-3 0 0,4-6 0 0,0-7 0 16,-3-3-9-16,-1 0-3 0,0-6 0 0,1-3 0 15,-4 2-8 1,3 1 0-16,-3-3 0 0,4 0 0 0,-4-1 0 0,0 1 0 0,0 3 0 0,-4 3 0 16,4 0 0-16,0 6 8 0,0 0-8 0,0 4 0 15,-4-1 0-15,4 7 0 0,-3 3 8 0,3-1-8 16,-4 7 0-16,4 0-12 0,0 4 2 0,0-1 1 16,3 6-17-16,4 1-3 0,0 5-1 15,0-2 0-15,4 3-4 0,-1 3-1 0,4-1 0 0,0 8 0 16,0 2 14-16,8 0 2 0,-5 7 1 0,8-1 0 15,-4 1 18-15,7 2 0 0,-3 1-8 0,-1 0 8 16,5-1 9-16,-1 1 6 0,0 0 1 0,0 0 0 16,0-1-16-16,-3 1 0 0,3 3-12 0,0-4 12 15,-7 4 0-15,0 0 0 0,0-3 0 0,-6 2 9 16,-1 1-50-16,-4-3-11 0,1 3-1 16,-8-4-1-16,1 1-50 0,-4 3-11 0,-1-3-1 0</inkml:trace>
  <inkml:trace contextRef="#ctx0" brushRef="#br0" timeOffset="70749.18">29714 7368 2530 0,'18'0'107'16,"0"0"-86"-16,-4-3 47 0,4 3 8 0,-1 0 3 0,1-3 0 15,-1 3-12-15,1 0-3 0,0 0 0 0,-4-3 0 16,3 3-36-16,-6 0-7 0,3-3-1 0,0-1-1 15,0 4-19-15,0-3 0 0,-3 0 0 0,3-3 0 32,0 3-155-32,-3-4-28 0,3 1-5 0</inkml:trace>
  <inkml:trace contextRef="#ctx0" brushRef="#br0" timeOffset="70978.23">30378 7547 1995 0,'-4'15'84'0,"-3"-2"-68"16,0-4 116-16,4 4 22 0,-1-4 5 0,-3-2 1 15,3 2-34-15,4-3-6 0,-3 1-2 0,-1-1 0 16,4-6-42-16,0 0-8 0,0 0-1 0,0 0-1 16,0 0-22-16,0 0-5 0,0 0-1 0,0 0 0 15,0-10-18-15,0 4-3 0,0-3-1 0,0-4 0 16,-3 4-16-16,-1-7 0 0,1 4 0 0,-4-4-9 15,3 0-172-15,1 1-35 0,-4-1-6 0</inkml:trace>
  <inkml:trace contextRef="#ctx0" brushRef="#br0" timeOffset="71116.34">30215 7127 2245 0,'0'6'95'0,"0"0"-76"15,0 0 9-15,4 1 1 0,-4-1 1 0</inkml:trace>
  <inkml:trace contextRef="#ctx0" brushRef="#br0" timeOffset="71412.04">30649 7591 2489 0,'-3'-10'104'0,"-4"4"-83"16,0-7 92-16,-4 4 19 0,1-7 3 0,-1 1 1 16,0-4-38-16,-3-3-7 0,4-3-2 0,-4 0 0 15,-4-7-45-15,4 1-10 0,-4-7-2 0,1 1 0 16,2-4 0-16,1 0 0 0,4 1 0 0,-1-1 0 15,1 0-32-15,-1 3-9 0,0 4-1 0,4-1 0 16,0 10 10-16,4 3 0 0,-4 4 0 0,3 5 0 16,1 4 0-16,-1 5-12 0,4 4 4 0,0 0 0 15,0 0-88-15,-3 10-16 0,-1 2-4 0,4 1-1 16,0 3-114-16,4 2-22 0,-1-2-5 0</inkml:trace>
  <inkml:trace contextRef="#ctx0" brushRef="#br0" timeOffset="71728.36">30575 7515 2100 0,'0'13'44'0,"0"-13"10"0,0 0-43 0,0 0-11 0,0 0 0 0,0 0 0 15,0 0 122-15,0 0 22 0,7-6 5 0,-3-4 1 16,3 1-65-16,3-1-13 0,-2 1-2 0,2-3-1 16,-3-4-17-16,4 0-4 0,-1 1-1 0,1-1 0 15,0 0-22-15,-1 4-4 0,4-1-1 0,-3 7 0 16,-1 0 19-16,4-1 3 0,-3 4 1 0,0 3 0 15,-1 0-23-15,4 3-4 0,0-3 0 0,-3 7-1 16,3-1 7-16,-3 3 2 0,3 4 0 0,-4-1 0 16,-3 1-4-16,4 3 0 0,-4 2 0 0,-3-2 0 15,-1 0-1-15,-3 2-1 0,0-2 0 0,0-3 0 16,-3 2-8-16,-4 1-2 0,0-3 0 0,-4-1 0 16,-3 1-8-16,0-4 12 0,0 1-12 0,0-1 12 15,-4-6-12-15,0 3 0 0,1-6-12 0,-1 0 12 16,0 0-77-16,1-3-8 0,-1 0-2 0,4-3 0 15,0-4-144-15,3 4-29 0,1-3-5 0</inkml:trace>
  <inkml:trace contextRef="#ctx0" brushRef="#br0" timeOffset="72161.18">31129 7541 2260 0,'0'0'47'0,"0"0"11"0,0 0-46 0,-3 6-12 0,3-6 0 0,-4 3 0 16,4-3 104-16,-3 6 20 0,3-6 3 0,-8 0 1 15,1 3-42-15,-3-3-8 0,3-3-2 0,-4 0 0 16,1 0-35-16,-1-3-7 0,0-4-2 0,-3 1 0 16,4-4-12-16,-1 1-4 0,1-7 0 0,-1 0 0 15,4-3-6-15,-4 0-2 0,4 0 0 0,4-3 0 16,-4 3-8-16,3-3 0 0,1 3 0 0,3 0 0 15,0 0 0-15,3 0 0 0,-3 4 0 0,7-4-11 16,0 6 11-16,0-3-8 0,4 3 8 0,0 1-8 16,3 2 0-16,-4 1 0 0,4 2 0 0,0 4 0 15,4 3-10-15,-4-3-2 0,4 2 0 0,-1 4 0 16,-2 0-137-16,-1 0-28 0,0 4-6 0</inkml:trace>
  <inkml:trace contextRef="#ctx0" brushRef="#br0" timeOffset="72517.2">31408 7158 2579 0,'-7'6'73'0,"0"1"16"0,0 2-71 0,0 0-18 0,0 4 0 0,-1-1 0 31,1 4 60-31,0 0 9 0,0 3 2 0,4-1 0 0,-4 4-37 0,3-3-7 0,4 3-2 0,0-3 0 15,0-3 25-15,0-1 5 0,4 1 1 0,3-7 0 16,-4-2-13-16,8-1-3 0,-1-3 0 0,1 0 0 16,3-3-32-16,0-3-8 0,4 0 0 0,-4 0 0 15,4-3 0-15,-1-1 0 0,4 1 0 0,-3-3 0 16,0-1 0-16,-4-2 0 0,4 2 0 0,-8 1 0 16,4-4 0-16,-3 4 0 0,-4-1 0 0,3 4 0 15,-6 0 0-15,-1 0 0 0,1 2 0 0,-4 4 0 16,0 0 12-16,-7-6 0 0,0 3 0 0,-4-3 0 15,-3 3-12-15,-3-4 0 0,-1 4 0 0,-3-3 0 16,-4-3-33-16,0-7-9 0,1 0-2 0,-1-3 0 16,4 1-16-16,0 2-3 0,-1-3-1 0,1 3 0 15,7 1-67-15,0 2-13 0,4 4-4 0</inkml:trace>
  <inkml:trace contextRef="#ctx0" brushRef="#br0" timeOffset="72880.23">31623 6888 2252 0,'25'7'47'0,"-18"-4"11"0,3 0-46 0,1 0-12 0,0 3 0 0,3 1 0 16,-4 2 85-16,4 0 15 0,0 1 4 0,4 2 0 15,-4 1 0-15,0 3 0 0,0-4 0 0,1 4 0 16,-1-1-19-16,0 4-3 0,0 0-1 0,-4 0 0 16,-3 3-9-16,1 0-3 0,-1 6 0 0,-4 0 0 15,1 4-33-15,-4-1-6 0,0 0-2 0,0 4 0 16,-4-1-5-16,1-2-2 0,-1 5 0 0,-3-5 0 15,3-7-21-15,-3 0 0 0,0-3 0 0,4-3 0 16,-8-4-27-16,8 1-6 0,-8-7-2 0,4 1 0 16,0-4-61-16,0-3-13 0,0 3-3 0</inkml:trace>
  <inkml:trace contextRef="#ctx0" brushRef="#br3" timeOffset="78271.51">27192 8083 1337 0,'0'0'28'0,"0"0"6"16,-3 3-34-16,-1 0 0 0,1 0 0 0,3-3 0 16,0 0 91-16,0 0 11 0,-4 4 2 0,4-4 1 15,-4 3-14-15,4-3-3 0,-3 6-1 0,3-6 0 0,0 6 17 16,0-3 3-16,-4 4 1 0,4-1 0 0,0 0-20 0,4 0-3 0,-4 1-1 0,3-1 0 15,1 0-16-15,-4-3-3 0,7 0-1 0,-3 1 0 16,3-4-10-16,3 3-2 0,1-6-1 0,-4 3 0 16,3-7-31-16,5 4-5 0,-5-3-2 0,1-3 0 15,3-1 18-15,0-2 3 0,0 2 1 0,0-2 0 16,0 2-17-16,4-2-3 16,0 2-1-16,-4 1 0 0,3-1-14 15,-3 4 8-15,4 3-8 0,-4-3 0 31,0 3 0-31,0 0 8 0,1 3-8 16,-5-4 0-16,4 4 0 0,-7 4 0 0,4-1 8 0,-4 0-8 0,3 3 8 0,-2-3-8 0,-1 3 11 0,0 1-11 0,-4 2 9 0,1-3-9 0,3 4 0 0,-4 2 9 16,1 1 10-16,-4-1 1 0,0 7 1 0,0 0 0 15,0 3-1-15,0 0 0 0,-4 3 0 0,4 0 0 16,0 0 3-16,-3 3 0 0,3 1 0 0,0-4 0 16,0 3-23-16,0-3-12 0,0 3 2 0,3 0 0 15,1-2 10-15,-4-4 0 0,3-1 0 0,4 1 0 16,-3-6 0-16,3 0-10 0,-3-4 10 0,3-2-10 15,0-1-31-15,0-6-7 0,0 0 0 16,-4-3-1-16,4-3 23 0,0 0 5 0,0-3 1 0,-3 0 0 16,-1-1-20-16,1-2-3 0,0 0-1 0,-4-1 0 15,0 1-118-15,3 2-24 0,-3 7-5 0</inkml:trace>
  <inkml:trace contextRef="#ctx0" brushRef="#br3" timeOffset="78632.12">27390 8657 2419 0,'0'0'107'0,"0"0"22"15,0 0-103-15,0 0-26 0,0 0 0 0,0 0 0 16,0 0 56-16,0 0 7 0,0 0 1 0,0 0 0 16,3 3 0-16,4 0 0 0,0-3 0 0,0 0 0 15,4 0 0-15,3 0 0 0,-3 0 0 0,6 0 0 16,-3 0-8-16,8 0-2 0,-1 0 0 0,0 0 0 16,4 3-17-16,-4 0-3 0,3 0-1 0,1 4 0 15,0-1 7-15,-4 0 0 0,0 1 1 0,4 2 0 16,-4-3-33-16,0 0-8 0,0 1 0 0,1-4 0 15,2 0-12-15,-3 0-4 0,-3-3 0 0,3 0-1 16,-3 0 17-16,-4-3-12 0,4 3 12 0,-4-6-10 16,-4 3-89-16,1-4-17 0,-1 4-4 0</inkml:trace>
  <inkml:trace contextRef="#ctx0" brushRef="#br3" timeOffset="81437.6">31182 8168 1820 0,'0'0'76'0,"0"0"-60"15,-3 0 103-15,-5 0 21 0,1 0 4 0,0 0 0 16,0 0-41-16,0-4-9 0,0 4-2 0,0-3 0 16,0 6-35-16,-4-3-7 0,4 7-2 0,-3-1 0 15,3 3-24-15,-4 1-6 0,4-1-1 0,-3 1 0 16,3 5-9-16,-4 1-8 0,4 3 9 0,-4 3-9 16,4 0 0-16,0 3 0 0,0 3 0 0,0 0 0 15,4 4 0-15,-1 2 0 0,4 4 0 0,4-4 0 16,-1 1 0-16,4-4 0 0,4 0 0 0,-1-6 0 15,8-3 0-15,-4-3 0 0,7-3 0 0,-3 0 0 16,3-10 9-16,0-3 6 0,4 0 1 0,-4-6 0 16,4-3 3-16,-4-1 1 0,7-2 0 0,-7-3 0 15,4-1 0-15,-7 0 0 0,3-2 0 0,-4 2 0 16,1-2 4-16,0-1 0 0,-4 3 1 0,0-2 0 16,0-1 5-16,-3 0 1 0,3 4 0 0,-7-4 0 15,3 0-6-15,-6 1-1 0,3 2 0 0,-4-6 0 16,-3 4-15-16,-3-1-9 0,-1 0 10 0,1-2-10 15,-4 2 8-15,0-3-8 0,0 0 0 0,-4-3 9 16,4 7-17-16,0-4-4 0,-4 0-1 0,4 3 0 16,-3 4 13-16,-1-4 0 0,4 4 0 0,-7 2 0 0,3 1-16 15,-3-1-3-15,4 4-1 0,-4 0 0 16,0 3-17-16,3-4-4 0,0 1-1 0,1 3 0 16,-1-3-73-16,1 3-14 0,-1-4-3 0,4 4-1 15,3-6-67-15,-3 2-12 0</inkml:trace>
  <inkml:trace contextRef="#ctx0" brushRef="#br3" timeOffset="83390.32">28159 5114 1421 0,'0'0'60'0,"-4"3"-48"15,4-3 126-15,-3 6 26 0,3-6 4 16,0 0 2-16,0 0-63 0,0 0-13 0,3 3-2 0,-3-3-1 15,4 3-44-15,-1 0-9 0,4 1-2 0,0-4 0 16,0 0-3-16,0-4-1 0,4 4 0 16,-4-6 0-1,4 3-4-15,-1-3 0 0,1-4-1 0,3 1 0 0,-3 0-17 0,3-1-10 0,0-2 12 0,-4-1-12 16,1 4 48-16,3-4 2 0,-3 1 1 0,-1 2 0 16,1 1-22-16,-4-1-4 0,0 4-1 0,0 0 0 15,-3 0-3-15,-4 6-1 0,0 0 0 0,0 0 0 16,0 0 0-16,0 0 0 0,3 6 0 0,1 0 0 15,-1 7 4-15,-3-1 1 0,0 4 0 0,0 3 0 16,0-1-10-16,0 4-3 0,0 3 0 0,0 4 0 16,0-4 0-16,0 0 0 0,4 0 0 0,-4 3 0 15,0-3-1-15,3 0-1 0,1 0 0 0,-1 1 0 16,-3-1-10-16,4-3 12 0,3 0-12 0,-4-1 12 16,1-2-12-16,3 3 0 0,-4 0 0 0,4 0 0 15,-3-3 0-15,3-3 0 0,-3-1 0 0,3-2 0 16,-4-1 0-16,1-2 0 0,-1-4 0 0,-3 0-11 15,4-3-5-15,-4-3 0 0,0 0-1 0,0 0 0 16,0 0-10-16,0 0-1 0,-7-6-1 0,0 3 0 16,0-3-76-16,0 3-15 0,-1-4-4 0,-2 4 0 15,3 0-122-15,0 0-25 0</inkml:trace>
  <inkml:trace contextRef="#ctx0" brushRef="#br3" timeOffset="83684.52">28198 5653 1736 0,'-4'6'73'0,"0"-3"-58"16,1 4 105-16,-1-4 20 0,1 3 5 0,3-6 1 16,0 0-42-16,-4 6-8 0,4-6-1 0,0 0-1 15,0 0-19-15,0 0-4 0,7 0-1 0,4-3 0 16,0 3-30-16,-1-3-5 0,8-3-2 0,-4 3 0 15,7-4 27-15,4 4 6 0,-1 0 1 0,5 0 0 16,-1 3-35-16,4 0-6 0,-1 3-2 0,1 0 0 16,0 3-15-16,-7 1-9 0,3 2 10 0,-3 4-10 15,-1-4 9-15,-6 4-9 0,3 2 8 0,-3-2-8 16,-1-1 0-16,1-2 0 0,-4 2 0 0,0-2 0 16,0-1-24-16,-3 1-9 0,-1-1-3 15</inkml:trace>
  <inkml:trace contextRef="#ctx0" brushRef="#br3" timeOffset="95220.24">25312 2282 1947 0,'0'0'86'0,"0"0"18"16,-7 0-83-16,7 0-21 0,-4 0 0 0,4 0 0 16,0 0 58-16,0 0 7 0,0 0 2 0,0 0 0 15,0 0 3-15,0 0 1 0,0 0 0 0,-7-3 0 16,7 3-12-16,0 0-3 0,0 0 0 0,0 0 0 15,0 0 8-15,0 0 0 0,-3 3 1 0,3-3 0 16,0 0-52-16,0 0-13 0,0 0 0 0,0 0 0 16,0 0 48-16,0 0 6 0,0 0 2 0,0 0 0 15,0 0-31-15,0 0-5 0,0 0-2 0,0 0 0 16,3 3-18-16,4 1-12 0,0-1 1 0,0-3 1 16,4-3 30-16,0-1 7 0,3-2 1 0,-4 3 0 15,4 3 6-15,4 3 2 0,0 0 0 0,-1 0 0 16,1 1-36-16,-4-4 0 0,4 0 0 0,-1 0 0 15,-3 3 0-15,-3-3 0 0,3 3 0 0,-3 0 0 0,-1 0 31 16,1 3-1-16,-4 1 0 0,3 2 0 0,-6-6 3 0,0 3 1 16,-1 1 0-16,1 2 0 0,-4-3-34 15,0 7 0-15,0-4 0 0,-4 1 0 0,1-1 0 0,-1 1 0 0,0 2-15 0,-10 4 5 16,7-10 10-16,0 3 0 0,-3-2 0 16,3-1 0-16,-4 0 11 0,4-3-1 0,0 1 0 15,-4-1-10-15,4 0-14 0,0 3 3 0,0-3 1 16,0 0 10-16,0-3 0 0,7 0 0 0,0 0 0 15,0 0 0-15,0 0 0 0,0 0 0 0,0 0 0 16,0 0 0-16,0 0-10 0,0 0 10 16,4 0 0-16,3 0 0 0,0 0-8 0,0 0 8 0,0-3 0 15,3 3 0-15,-3 0 0 0,4 0 0 0,0 0 0 16,-1 0 0-16,4 3 12 0,-3 0-3 0,3 1-1 16,0 2 1-16,-3 3 0 0,3-2 0 0,-4 2 0 15,1 4 0-15,0-4 0 0,-4 7 0 0,0-10 0 16,0 6 1-16,-4 1 0 0,1 3 0 0,-1-10 0 15,-3 6-26-15,-3 1-4 0,-1 3-2 0,1-7 0 16,-4 0 43-16,-4 4 9 0,0-4 2 0,1 4 0 16,-1-7-24-16,-3 4-8 0,0-1 0 0,-4-3 0 15,4 7 0-15,-3-10 0 0,-4 3 0 0,3 1 0 16,-7-1 0-16,4 0 0 0,-4 0 0 0,4 1 0 16,0-4 0-16,0 3 0 0,3-3 0 0,-3-3 0 15,7 0-26-15,3 0-5 0,-3 0-1 0,4 0 0 0,3-3 10 16,3-3 2-16,1-1 0 0,-1 1 0 15,4 0-119-15,4-3-23 0,-1-1-5 0</inkml:trace>
  <inkml:trace contextRef="#ctx0" brushRef="#br3" timeOffset="103867.45">13653 1561 923 0,'0'0'39'15,"0"0"-31"1,0-6 29-16,0 0 7 0,0 6 0 0,0-7 1 16,0 4 15-16,0-3 4 0,0-4 0 0,3 4 0 15,-3 0 37-15,0-3 8 0,4 2 2 0,-4 4 0 16,0-9-24-16,3 5-5 0,-3 1-1 0,0 0 0 15,0 3 38-15,0 3 7 0,-3-7 2 0,3 1 0 16,0 6 0-16,0-3 0 0,0 3 0 0,0 0 0 16,0 0-52-16,0 0-9 0,0 0-3 0,0 0 0 15,0 0-51-15,0 0-13 0,0 0 0 0,0 0 0 16,0 0 0-16,0 0 0 0,0 0 0 0,0 3 0 16,-4 6 54-16,4 1 8 0,0 2 2 0,-3 4 0 0,3-3-52 0,0 5-12 0,0 1 0 15,3 6 0-15,-3-3 0 16,0 3 0-16,4 0 0 0,-4 7 0 0,0-1 54 0,3 4 8 0,-3-1 2 15,0 4 0-15,4 3-52 0,-4-4-12 0,0 7 0 0,3 3 0 16,1-12 0-16,-4 5 0 0,3-5 0 0,-3 6 0 16,4-13 0-16,-1 3 0 15,1 4 0-15,-4-10 0 0,3 3 0 16,1-3 0-16,-1-3 0 0,-3 0 0 0,4 0 0 0,-4-10 0 0,0 7 0 0,0-6 0 16,0-4 0-16,0 1 0 0,0-1 0 15,0-6 0-15,0 3 0 0,0-6 0 0,0 0 0 0,0 0 0 16,0 0 0-16,0 0 0 0,0 0 0 0,-7-6 0 15,0-3-48-15,3-1-13 16,1 4-3-16,-1-6 0 0,1-1-102 0,3-3-21 0,-4 7-4 0</inkml:trace>
  <inkml:trace contextRef="#ctx0" brushRef="#br3" timeOffset="104787.21">13529 1539 608 0,'0'0'25'0,"0"0"-25"16,0 0 56-16,0 0 7 0,0 0 1 0,0 0 0 16,0 0 0-16,0 0 0 0,0 0 0 0,-7 0 0 15,7 0 0-15,-4 3 0 0,4-3 0 0,-7 0 0 16,4 3 0-16,-4 1 0 0,7-4 0 0,-4 3 0 16,-3 3-14-16,4-3-2 0,-1 3-1 0,1-3 0 15,-1 4 27-15,-3 2 6 0,4-3 0 0,-1 1 1 16,-3 2-13-16,3 1-4 0,-3 2 0 0,4-3 0 15,-4 1 0-15,3-1 0 0,-3 4 0 0,4-1 0 16,-4-5 0-16,3 2 0 0,1 0 0 16,-1 1 0-16,1 2 0 0,3-5 0 0,-4-4 0 0,0 3 0 15,4 0 0-15,0-6 0 0,0 0 0 0,0 0 0 16,4 3-51-16,-4-3-13 0,4 4 0 0,3-4 0 16,-4 0 0-16,4 0 0 0,-3 0 0 0,6-4 0 15,-3-2 0-15,0 0 0 0,4 0 0 0,0 3 0 16,-1-10 54-16,1 4 8 0,3-1 2 0,-4-2 0 15,1 2-52-15,3-9-12 0,-3 4 0 0,-1 2 0 16,1-6 0-16,-1 4 0 0,1 2 0 0,-4-9 0 16,0 7 0-16,0 2 0 0,0-3 0 0,0 1 0 15,-3 2 0-15,3-3 0 0,-4 4 0 0,1-1 0 16,-1 4 0-16,1-4 0 0,3 4 0 0,-3 0 0 16,-1-1 0-16,1 4 0 0,-4 6 0 0,3-6 0 15,-3 6 0-15,0 0 0 0,0 0 0 0,0 0 0 16,0 0 0-16,0 0 0 0,4 0 0 0,-4 0 0 0,3 3 0 15,1 0 0-15,-1-3 0 0,1 3 0 0,-1 3 0 0,1 1 0 0,-1 2 0 16,1-3 0-16,-4 7 0 16,3-7 0-16,4 0 0 0,-3 7 0 0,0-1 0 0,3 4 0 15,0 0 0-15,0-1 0 0,0 4 0 0,3-3 0 0,1 0 0 16,-4-1 0-16,4-2 54 0,-1-1 8 0,4 4 2 0,-3-7 0 31,-1 1-103-31,1-1-20 0,0 1-4 0,-1-4-1 0,-3 3 103 0,0-2 20 0,0-1 4 0,0 0 1 16,0-3-52-16,-3 0-12 0,0 1 0 0,-1-1 0 15,-3-3 0-15,0 0 0 0,0 0 0 0,0 0 0 16,0 0 0-16,0 0 0 0,0 0 0 0,0 0 0 16,-3 3 0-16,3-3 0 0,-4 3 0 0,4-3 0 15,-4 0 0-15,-3 3 0 0,0-3 0 0,-3 6 0 16,3-6 0-16,-4 0 0 0,1 0 0 0,-5 4 0 16,1-4 0-16,0 0 0 0,0 3 0 0,-4-3 0 15,1 0 0-15,-1 3 0 16,1 0 0-16,-5 3 0 15,5-3 0-15,-1 4 11 0,-3-1-11 0,0 0 10 0,0 0-10 16,-1 1 0-16,1-4-10 0,0 0 10 16,0-3 0-16,3 0 0 0,1 0 0 0,3-3 0 0,-1 3 0 15,1-3 0-15,4 0 0 0,3-1 0 0,-4 4 0 0,4-6 0 0,7 6 0 16,0 0 0-16,0 0-108 0,0 0-16 0,0 0-4 0</inkml:trace>
  <inkml:trace contextRef="#ctx0" brushRef="#br1" timeOffset="-206480.96">2406 17728 1181 0,'-81'110'24'0,"46"-70"7"0,3 4-31 0,0 0 0 15,4 3 0-15,-7-6 0 0,10 0 28 0,-7-4-1 0,0 1 0 16,8-4 0-16,-1-2-15 0,0-1-2 16,1-3-1-16,2-3 0 15,-2 1-33-15,3-8-6 0,-1 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3T13:44:44.28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92D050"/>
    </inkml:brush>
    <inkml:brush xml:id="br5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1528 4198 1820 0,'0'0'38'0,"-4"-3"8"15,0 0-37-15,4 3-9 0,-7-6 0 0,4-1 0 16,3 1 98-16,0 0 18 0,0-4 3 0,0 1 1 16,0 3-38-16,0-1-7 0,0 1-2 0,0 6 0 15,0 0-7-15,0 0-2 0,0 0 0 0,0 0 0 16,0 0 0-16,0 0 0 0,0 0 0 0,3 6 0 16,4 10-3-16,-3 3-1 0,0 3 0 0,3 9 0 15,3 4-44-15,-6 2-16 0,6 4 9 0,1-3-9 16,-1 6 56-16,-6 3 7 0,14 6 1 0,-11 0 0 15,3 4-30-15,-3-4-6 0,7 3 0 0,-3 13-1 0,0-9-6 16,-1-7-1-16,-6-6 0 0,6-3 0 0,1-6-20 0,-8-7 9 0,4-3-9 16,4-3 0-16,-7-6 18 0,-1-6-3 0,4-1-1 0,-3-2 0 15,3-4-23-15,-7-6-5 0,0 0-1 0,0 0 0 16,0 0 24-16,3-6 5 0,-3-1 1 0,0-5 0 16,0-4-115-16,0-3-22 0,0-6-5 15,-3 0-1-15,3-3-51 0,-7 0-10 16,3 0-3-16,-6-7 0 0</inkml:trace>
  <inkml:trace contextRef="#ctx0" brushRef="#br0" timeOffset="405.69">1453 3994 2361 0,'-7'3'52'0,"4"1"10"0,-8-1 2 0,8 0 4 0,3-3-55 0,0 0-13 16,0 6 0-16,0-6 0 0,0 0 67 0,3 3 10 15,8-3 3-15,-1 0 0 0,1 3-64 0,10-3-16 16,-3 0 0-16,7 0 0 0,3 0 66 0,0 0 10 16,4 0 3-16,3 0 0 0,0-3-18 0,1 0-3 15,-5 0-1-15,8 0 0 0,7 0-11 0,0 0-2 0,0-1-1 16,10 1 0-16,-6 3-9 0,-5 0-2 0,1 3 0 0,0 4 0 16,-11 2 11-16,4 4 1 0,4-1 1 0,-19 4 0 15,1 6-22-15,7 6-5 16,-8 0-1-16,1 7 0 0,-4-1-1 0,-7 4-1 0,8-1 0 15,-5 17 0 1,1-7-38-16,-15 3-7 0,4 3-2 0,-3 4 0 0,-4-7 32 0,0-6 0 0,-4-3 0 16,-3 2 0-16,-3-2 20 0,6 0 9 0,-10-3 3 15,4-1 0-15,-8 4-32 0,-7 6 0 0,0-3 0 16,1-3 0-16,-8-10 0 0,4 0 0 0,0-9 0 16,3 0 8-1,-3-3-34-15,7 0-5 0,-11-3-1 0,4-4 0 0,3-2 32 0,-7-1 0 0,7 0 0 0,1-2 0 16,6-1 0-16,4-3 0 0,0 0 0 0,3-3 0 15,1 3-138-15,6-6-22 0,4 3-4 16,0 0-795-16,4-6-159 0</inkml:trace>
  <inkml:trace contextRef="#ctx0" brushRef="#br0" timeOffset="922.47">3016 4665 2508 0,'0'0'71'0,"0"0"16"0,0 0-70 0,-3-3-17 15,-8 0 0-15,1 0 0 0,-1 3 157 0,0 0 28 16,1 3 6-16,-4 3 1 0,0 1-103 0,3 2-20 15,-10 7-4-15,7-1-1 0,0 4-51 0,-8 0-13 0,8 3 0 0,-3 3 0 16,3 0 54-16,-1 0 8 0,5 3 2 0,-1 4 0 16,-3-4-52-16,4 6-12 0,10-2 0 0,-7-1 0 15,3-3 0-15,4-6 0 0,0 0 0 0,4-6 0 16,3-7 0-16,3 1 0 0,-3-7 0 0,4-6 0 16,6-7 0-16,-2-2 0 0,-5-4 0 0,11-3 0 15,-7-6 0-15,1 6 0 0,-1 1 0 0,3-4 0 16,1 0 0-16,0-3 0 0,-4 3 0 0,0 0 0 15,-4-3 0-15,8 0 0 0,-4 3 0 16,-3 3 0-16,-8 0 0 0,4 6 0 0,-7 1 0 16,4 6 0-16,-4 6 0 0,0 0 0 0,0 0 0 0,0 0 0 15,0 9 0-15,0 0-12 0,3 20-6 16,4-14 18-16,-3 1 0 0,-4 3 0 0,7 0 0 16,4 6 0-16,-8-3 11 0,4 3-1 0,0-3 0 0,0 0-10 15,4 0 0-15,-8 0 0 0,8-7 0 0,0-2 12 0,-1-1 1 16,-6 1 0-16,6-7 0 15,4 3-35-15,-3-5-7 0,0-1-2 0,3-3 0 16,-4-3-114-16,1-1-23 0,3-2-5 0,-3-3-762 16,-1-7-152-16</inkml:trace>
  <inkml:trace contextRef="#ctx0" brushRef="#br0" timeOffset="1176.63">3390 4621 1958 0,'0'0'43'0,"0"-6"9"0,0-3 1 0,-3-1 3 0,3 1-45 0,3-1-11 15,-3 4 0-15,0 0 0 0,0 6 106 0,0 0 19 16,0 0 4-16,0 0 1 0,7 3-54 0,-3 3-12 0,3 7-1 0,-4 3-1 16,4 2 26-16,0 7 4 0,1 1 2 0,-5 5 0 15,4-3-17-15,4 3-3 0,-8 1-1 16,8-1 0-16,-1 1-20 0,-6-1-4 0,3 0-1 0,0 4 0 16,0-4-20-16,4 0-5 0,-8-2-1 0,4-1 0 15,0 0-14-15,0-6-8 0,-3-3 8 0,3-3-8 16,-4-4 16-16,5-3 0 0,-5-2-1 0,4-4 0 15,-3-3-112-15,-4 0-23 0,0-6-4 16,3-1 0-16,-3 1-57 0,-3-10-11 0,3 1-3 0,-4-1-613 16,-3 0-122-16</inkml:trace>
  <inkml:trace contextRef="#ctx0" brushRef="#br0" timeOffset="1395.63">3274 4960 2235 0,'0'0'49'0,"0"0"11"0,0 0 1 0,0 0 2 0,0 0-51 0,0 0-12 0,7 0 0 0,3 0 0 0,-6 0 91 0,10-3 15 16,-3 0 3-16,6 3 1 0,8-3-24 0,-7-1-5 15,3 1-1-15,0-3 0 0,4 3-32 0,-1 0-8 16,-2-3 0-16,2-1-1 0,-3 1-21 0,1 3-4 16,2 0-1-16,-3 0 0 0,4-1-13 0,-7 4 0 15,3 0 0-15,0 0 0 16,0 0-99-16,-7 0-22 0,8 4-5 0,-5-4-1 15,4 0-120-15,-3 0-24 0,0-4-5 0</inkml:trace>
  <inkml:trace contextRef="#ctx0" brushRef="#br0" timeOffset="1709.78">3933 4838 1573 0,'0'0'34'0,"0"0"7"0,0-7 2 0,-7 1 2 0,7 0-36 0,0 0-9 0,0 6 0 0,0 0 0 16,0 0 148-16,-3-7 27 0,3 7 5 0,0 0 2 16,-4 3-52-16,-6 4-10 0,3 2-3 0,3 4 0 15,-10 2-51-15,7 4-10 0,-4 3-3 0,-3 3 0 16,4 0-33-16,-1 4-8 0,8 2 0 15,-8-3-1-15,0-3 47 0,11 0 10 0,-3 0 1 0,3-6 1 16,0 0-61-16,0-6-9 0,3-4 0 0,1-3-12 16,3-6 28-16,-7 0 5 0,14-3 2 0,-3 0 0 15,3-10-23-15,-4 1 0 0,5-4 0 0,2-3-12 16,-6 1 12-16,-1-1 0 0,4-3 0 0,-3 3 0 16,0 0 0-16,-4 7-10 0,3-1 10 0,1 1 0 15,-11 12 0-15,10-4-8 0,-10 4 8 0,11-3 0 16,0 6 0-16,-1 4 0 0,-6 2 8 0,3 4-8 15,-7-1 24-15,3 7-2 0,1 0 0 0,3 3 0 16,-7 0 14-16,3 0 2 0,-3 3 1 0,7-10 0 16,-7 4-22-16,4-3-4 0,3 0-1 0,-7-1 0 15,4-2-12-15,3-4 0 0,0 1 0 0,0-1-10 16,3-3-133-16,1-3-26 0,-4-3-6 0</inkml:trace>
  <inkml:trace contextRef="#ctx0" brushRef="#br0" timeOffset="2763.21">4449 4788 2188 0,'0'0'97'0,"0"0"20"16,0 0-93-16,0 0-24 0,0 0 0 0,-4-4 0 16,-7 1 107-16,4 3 17 0,0 0 3 0,0 0 1 15,4 3-52-15,-8 1-9 0,4-1-3 0,-3 0 0 0,2 3 0 0,-2 3 0 0,-1 1 0 0,-3-1 0 31,4 4-51-31,-12-1-13 0,8 1 0 0,-3 3 0 16,3-4 0-16,-1 1 0 0,-6-1 0 0,7-2 0 16,4 2 0-16,-5-2 0 0,8 2 0 0,-3-6 0 15,6 4 0-15,4-4 0 0,0 0 0 0,0-3 0 0,0 1 0 16,4 2 0-16,3 0 0 0,3-3 0 16,1 0 0-16,3 1 0 0,0-1 0 0,7 0 0 15,-3-6 44-15,10-4 5 0,-10 1 2 0,0 0 0 0,3 0 21 16,3-4 4-16,1 1 0 0,-4 3 1 0,4-1-61 0,-4 4-16 15,4 3 0-15,3 0 0 0,-3 6 0 0,3 1 0 0,-3 2 0 0,-8 7 0 16,1-4 0-16,-4 7 0 0,0 0 0 0,-3 0 0 16,-4 3 15-16,-4 0 0 0,-3-4 0 0,-3 4 0 15,-4-3-24-15,0 0-5 0,-4-3-1 16,1-1 0-16,-8-2 24 0,0-1 5 16,1-2 1-16,-1-4 0 0,-7 0-24 0,4-2-5 15,0-1-1-15,0-3 0 0,3-3-90 0,8 3-19 0,-8-4-3 16,4-2-1-16,3 0-53 0,8-4-11 0,-4-2-3 15</inkml:trace>
  <inkml:trace contextRef="#ctx0" brushRef="#br0" timeOffset="3034.93">4794 4631 2030 0,'0'0'57'0,"0"0"14"16,0 0-57-16,0 0-14 0,0 0 0 0,0 3 0 15,4 6 105-15,3 4 19 0,-7 3 3 0,0-1 1 16,3 4-20-16,1 3-4 0,-1 3-1 0,1 3 0 16,-4-3-63-16,3 4-12 0,5 2-2 0,-8 0-1 15,3 4 31-15,4-1 7 0,-3 1 1 0,3-1 0 0,-4 1 0 0,8-4 0 0,-1-3 0 0,-6-3 0 16,3-3-52-16,4-3-12 0,-4-6 0 0,3-4 0 16,-3-3 0-16,0 1 0 0,0-4 0 15,4-6 0 1,-11 0-48-16,3-4-13 0,5-2-3 0,-8-1 0 15,0-2-51-15,0-4-10 0,0 4-3 0,-11-4 0 0,4 0-51 16,0 4-10-16,-4-1-3 0</inkml:trace>
  <inkml:trace contextRef="#ctx0" brushRef="#br0" timeOffset="3437.85">4597 5001 1552 0,'0'0'44'0,"3"-3"10"0,4-4-43 0,4-2-11 0,-4 3 0 0,11-1 0 16,-8-2 104-16,8 3 20 0,-1-1 3 0,-2 4 1 15,6-3-52-15,-4 3-9 0,1 0-3 0,3 0 0 16,-3 0 0-16,3-1 0 0,0 4 0 0,-3 0 0 16,3 0-51-16,0 4-13 0,0-4 0 0,4 6 0 15,-7-3 0-15,3 6 0 0,-4 1 0 0,1-1 0 16,0 1 0-16,-8 2 0 0,4 1 0 0,-3 2 0 16,-4-2 0-16,0 3 0 0,4-1 0 0,-1 1 0 15,-6 0-11-15,-1-1-5 0,1-2 0 0,-4-1-1 16,3-2 27-16,-3-1 6 0,0 1 0 0,0-4 1 15,0 0 38-15,0-6 7 0,0 0 2 0,0 0 0 16,0 0 0-16,0 0 0 0,-7-6 0 0,4 0 0 16,-1-4-8-16,-3-2 0 0,0-4-1 0,4 0 0 15,-1 1-37-15,1-1-7 0,-1-3-2 0,0 0 0 16,4 4 7-16,0-1 2 0,0 3 0 0,4-2 0 0,0 5-18 16,-1 1 0-16,4-1 0 0,0 1 0 0,0 3 0 15,-3-4 0-15,3 4 0 0,0 3 0 16,3 0 0-16,1 0-11 0,-4 0 11 0,4 3-13 0,3 0-4 0,-11 0-1 0,8 3 0 0,-1 0 0 15,1 0-30 1,0 0-7-16,-8 0-1 0,8 0 0 0,-4 4-52 16,7-4-10-16,-3 0-2 0,-8 0-1 0,8 3-72 0,-1-3-15 15,1 1-2-15</inkml:trace>
  <inkml:trace contextRef="#ctx0" brushRef="#br0" timeOffset="3753.99">5390 4875 1634 0,'0'0'72'0,"0"7"16"16,0-1-71-16,0 3-17 0,0 1 0 0,-3 2 0 15,3 1 127-15,0 2 21 0,-7 4 5 0,7 0 1 16,0 6-21-16,0-3-4 0,0 3-1 0,0 0 0 16,7 0-51-16,-4-6-10 0,1 3-3 0,3-3 0 15,4-3-51-15,-8-4-13 0,8 1 0 0,-1-4 0 16,4-3 37-16,-3 1 5 0,3-4 1 0,4 0 0 16,-4-6-31-16,0-3-12 0,4-1 11 0,-4-2-11 15,0-4 19-15,0-2-3 0,0-4 0 0,0 0 0 16,0 0-16-16,-3 0-14 0,-1 1 2 0,1-4 1 15,-4 6 11-15,0 0 16 0,4 4-4 0,-1 2-1 16,-6 1-11-16,3 6 0 0,0 0 0 0,-4 3 0 16,1 6 0-16,0 3-14 0,3 1 3 0,-7 5 1 15,0 4 10-15,3 3 14 0,1 0-3 0,-1 3-1 0,1 0 16 0,3-3 3 16,-4 3 1-16,1-6 0 0,-1 3 3 0,4-3 1 0,0-3 0 0,-3-1 0 16,7-2-34-16,-4-7-20 15,0 3 2-15,3-5 1 16,1-8-75-16,-4 1-16 0,7-3-2 0</inkml:trace>
  <inkml:trace contextRef="#ctx0" brushRef="#br0" timeOffset="4006.31">6107 4922 2530 0,'0'0'112'0,"-7"-3"24"0,-1 0-109 0,1 0-27 0,0 3 0 0,-3 0 0 15,3 0 83-15,-4 6 11 0,1-3 2 0,-1 7 1 16,0-4-62-16,1 7-13 0,-1-1-2 0,1 1-1 15,-1 5 1-15,4 4 1 0,0 4 0 0,-4-1 0 16,8 3 2-16,-1 0 0 0,1 3 0 0,-1-2 0 16,4-1 13-16,0 0 4 0,0-3 0 0,4 0 0 15,3-6-8-15,3 0 0 0,-3-3-1 0,8-4 0 16,-1-3-18-16,0-2-3 0,7-1-1 0,-3-6 0 16,-1 0-9-16,4-6 0 0,-3-4 0 0,3-2 0 15,0 2-17-15,1-5 4 0,2 2 1 0,1 1 0 16,0-1-144-16,-4 4-29 0,4-1-6 0</inkml:trace>
  <inkml:trace contextRef="#ctx0" brushRef="#br0" timeOffset="5948.93">6449 4662 2142 0,'0'0'95'0,"0"0"19"15,0 0-91 1,0 0-23-16,0-6 0 0,0 6 0 0,0 0 66 16,3-3 9-16,4 0 1 0,0 3 1 0,4 3-10 0,0 0-3 0,6 6 0 0,-6 4 0 15,-1 6 19-15,5-1 3 0,-5 8 1 0,1 5 0 16,-1 0-11-16,-3 4-1 0,4-1-1 0,-4 7 0 16,0 0-34-16,0-1-8 0,4 4 0 0,-11-3-1 15,7-3 26-15,-4-4 6 0,1-2 1 0,-1-1 0 16,4-6-78-16,-3-6-15 0,3 3-3 0,-7-7-1 15,3-2 1-15,-3-4 1 0,4-2 0 0,-4-7 0 16,0 0 31-16,0 0 0 0,-4-10 0 0,4 1 0 16,-3-7-108-16,-4 1-16 0,3-4-4 0,-3 0 0 15,0-6-102-15,-3 3-21 0,-1-6-4 0</inkml:trace>
  <inkml:trace contextRef="#ctx0" brushRef="#br0" timeOffset="7055.58">6428 4941 1036 0,'-22'6'46'0,"12"-2"10"0,3 2-45 16,0 0-11-16,0 0 0 0,3 1 0 15,1 2 104-15,-1 0 18 0,4 1 4 0,4-4 1 0,-4 4 1 0,7-4 1 16,0-3 0-16,3 0 0 16,1 0-52-16,0-3-10 0,6 0-3 0,1 0 0 0,-1-3 0 0,5-3 0 0,2 3 0 0,5-4 0 15,-8-2-1-15,3 0-1 0,1-4 0 0,0 4 0 16,3-4 3 0,0 1 1-16,0-1 0 0,1-3 0 0,-1 4-53 0,4-1-13 15,-4 1 0-15,-3-1 0 0,-1 1 10 0,-3 2-1 0,1-2 0 0,-5 2 0 16,-3 4 7-16,0 3 2 0,-3 3 0 0,-4 0 0 15,-3 3 17-15,-1 3 3 0,-3 4 1 0,0 5 0 16,-3 1 2-16,3 3 1 0,-4 3 0 0,1 3 0 16,-1 3-21-16,0 3-4 0,1-2-1 0,3 5 0 15,0-6-4-15,0 1-2 0,3 2 0 0,1-6 0 16,3-3-10-16,0-3 10 0,4 0-10 0,-1-7 10 16,1 1-10-16,-1-4 0 0,5-3 0 0,-5-2 8 15,4-1-8-15,4-3 0 0,-4 0-12 0,0-3 12 16,0-1-13-16,4-2 5 0,-4 0 8 0,4 0-13 15,-4-1 13-15,-4-2 0 0,1 0 0 0,-1-1 0 16,1 4 8-16,-4-4 4 0,-3 4 0 0,3 0 1 16,-7-4-13-16,0 10 11 0,3-6-11 0,-3 6 10 15,0-6-10-15,0 6 10 0,0 0-10 0,0 0 10 16,0 0-26-16,0 0-6 0,0 0-1 0,0 0 0 16,0 0 70-16,0 0 13 0,0 0 4 0,0 0 0 15,0 0-103-15,0 0-20 0,7 0-4 0,0 3-1 16,0-3 103-16,0 0 20 15,1 0 4-15,-1 0 1 0,0 0-103 0,-4 0-20 0,4 0-4 0,-3 0-1 16,-1 3 52-16,1 0 12 0,-1 4 0 0,1-1 0 0,-1 0 0 16,-3 4 0-16,0-1 0 0,0 0 0 0,0 1 21 0,-3-1 7 0,3 1 2 0,0-1 0 15,0-3 3-15,-4 1 1 0,4-1 0 0,0 0 0 16,0-6-47 0,0 0-10-16,0 0-1 0,0 0-1 0,0 0 40 0,0 0 8 0,4 0 1 0,-4 0 1 15,0 0-44 1,0 0-9-16,0 0-1 0,0 0-1 0,7 0 48 0,-7 0 10 0,3-6 1 0,-3 6 1 15,0 0-46 1,0 0-8-16,4 0-3 0,-4 0 0 0,0 0 27 0,0 0 9 0,0 0 0 16,0 0 0-16,0 0-9 0,-4-6 0 0,4 6 0 0,-3-7 0 15,-1 4 16-15,4 3 2 0,0-6 0 0,-3 0 0 16,3 6-30-16,0-7-5 0,0 7-2 0,0-6 0 16,0 6 31-16,0-9 5 0,0 9 2 0,0-7 0 15,0 1-30-15,-4-3-5 0,4 2-2 0,-3-2 0 16,-1 0 18-16,4-1 0 0,-3-2 0 0,3-1 0 15,-4-3 8-15,1 4-8 0,3-4 0 0,-4-3 9 16,1 4-9-16,-1-1 0 0,1-3 0 0,-1 7 8 16,4-1-8-16,-3 1 0 0,3-1 0 0,0 4 0 15,0-1 0-15,0 4 0 0,3 0 0 0,1-1 0 16,-4 7 0-16,3-3 0 0,4 0 0 0,-3 0 0 16,3 3 12-16,0 0-2 0,0 0-1 0,3 3 0 15,-3 0-9-15,1 0-14 0,2 1 3 0,1-1 1 16,-1 0 10-16,-3 3 0 0,4 0 0 0,0 1 0 0,-1-1 0 0,1 6 0 15,-1 1 0-15,1-4 0 16,-1 4 0-16,1 3 14 0,0-4-3 0,3 1-1 16,0-4-10-16,-4 4 0 0,8-4 0 0,-4 0 0 0,4-2 0 15,-1-4 0-15,1-3 0 0,0-3 0 0,3 0 0 16,-3-7-16-16,3-2 4 0,-4-1 1 0,1-3 11 0,0 1 0 0,-1-4 0 0,-3 3 0 16,-3 1 9-16,0-1 1 15,-4 0 0-15,0 1 0 0,-4 2-2 0,1 1-8 0,-4-1 12 16,-4 0-4-16,1 4-8 0,-4 0 12 0,0 2-12 0,-1 1 12 15,-2 6-12-15,-1 0 12 0,-3 0-12 0,0 6 12 16,3 4-12-16,-3 2 0 0,0 1 0 0,0 6 0 16,4 3-13-16,3 0-5 0,-1 3-1 0,1 3 0 15,7 3 19-15,0 1 0 0,4-1 0 0,-1-3 0 16,8-3 0-16,0 0 12 0,3-6-1 0,3 0-1 16,1-7-10-16,0 1 0 0,6-4 0 0,-2-2 0 15,2-1 0-15,-3-3 0 0,1-3 0 0,-1 0 0 16,0 0 0-16,0-6 10 0,0 3-10 0,0 0 10 15,1-4-10-15,-1 1 0 0,0 0 0 0,-3-1 0 16,-1 1 0-16,-3 3 0 0,0 0 0 0,-3 0 0 16,-4 0-66-16,-3 3-9 0,-4 0-1 0</inkml:trace>
  <inkml:trace contextRef="#ctx0" brushRef="#br0" timeOffset="138333.93">3454 6722 2093 0,'-11'13'44'0,"11"-10"9"0,0 6-42 0,-7-2-11 0,7 5 0 0,7 1 0 15,-7 2 52-15,0 4 8 0,4 0 1 0,3 0 1 16,0 6-9-16,0 0-1 0,3 0-1 0,1 3 0 16,-4-3 5-16,4 0 0 0,-1 4 1 0,1-4 0 15,-4 3 1-15,7-3 0 0,-3 3 0 0,-8 0 0 16,8-3-12-16,-1-3-2 0,-6 4-1 0,3-11 0 16,3 1-1-16,-6-4 0 15,7-2 0-15,-1-1 0 0,-6 1-25 0,3-4-5 16,-7 3 0-16,0-2-1 0,0-7 7 0,0 0 2 15,0 0 0-15,0 0 0 0,-7-10 0 0,3-2 1 0,-10-4 0 0,3-3 0 16,1 0-21-16,-1-3 9 0,-3 0-9 0,4-3 0 16,-1 0 14-16,-3 0-4 0,3 0-1 0,1-3 0 15,-4 3-17-15,7-3-4 0,3 2-1 0,-7-2 0 16,4 0 21-16,4 3 4 0,3-3 0 0,-7 3 1 16,7 0-13-16,7 3-18 0,-7 0 4 0,3 3 1 15,4 3 13-15,4 1 0 0,-4 2 0 0,11 0-9 16,-8 7 19-16,1 0 4 0,6 0 1 0,1 6 0 15,0 0-15-15,3 0 0 0,4 6 0 0,-1 0 0 16,5 0-8-16,-5 4-5 0,-6-1-1 0,10 1 0 16,-10 2 14-16,3 1 0 0,0-1 0 0,0 4 0 15,-7-4 0-15,0 1-16 0,4 0 2 0,-4 2 0 16,0-5-129-16,-3 2-25 0,-1-2-6 0</inkml:trace>
  <inkml:trace contextRef="#ctx0" brushRef="#br0" timeOffset="138753.96">4233 6910 2256 0,'0'0'47'0,"0"-6"11"0,4 0-46 16,-4-1-12-16,0-2 0 0,0 0 0 0,0 2 108 0,-4 4 20 0,4 3 4 0,-3-6 1 16,-4 6-29-16,-4 0-7 0,1 3-1 0,-1 3 0 15,-3 1-44-15,3 5-8 0,-3 1-3 0,4 6 0 16,-1-1 19-16,-3 4 3 0,3 3 1 0,1 4 0 15,-1-4-52-15,1 3-12 0,6 0 0 0,-7 0 0 16,4-3 0 0,7-3 0-16,-3 0 0 0,6-3 0 0,-3-6 0 0,7-4 8 15,4 1-8-15,-7-7 0 0,6-3 0 0,1-3 0 0,-1-4 0 0,4-2 0 16,-3-4 0-16,3-2 0 16,-3-4 0-16,3-3 0 0,3 0 0 0,-6 0 0 0,3-3 0 0,0 0 0 15,0 0 0-15,-3 0 0 0,0 3 0 0,-4 0 0 16,0 3 0-16,0 6 0 0,-4 4 0 0,-3 0 0 15,7 2 0-15,-7 7 0 0,0 0 0 0,0 0 0 16,0 10 0-16,0-1 0 0,4 7 0 0,3-1 0 16,-7 4 0-16,3 6 0 0,4-3 0 0,-3 3 0 15,0-3 0-15,3 0 0 0,-4 0 0 0,4-3 0 16,-3-3 0-16,-1-1 0 0,4 1 0 0,4-3 0 16,-1-1 0-16,-2-2 0 0,-1-1 0 0,3-3 0 15,1-6-55-15,-1 0-7 0,-3-3-2 0,4-3 0 16,0-4-51-16,-1 1-10 0,4-7-3 0</inkml:trace>
  <inkml:trace contextRef="#ctx0" brushRef="#br0" timeOffset="139198.32">4695 6581 1824 0,'0'0'76'0,"0"0"-60"15,0 0 89-15,8 3 19 0,-5 3 3 0,4 1 1 16,-3 2 0-16,3 7 0 0,-4-1 0 0,4 4 0 15,0 3-52-15,0 0-9 0,4 6-3 0,-7-2 0 16,3 2 0-16,0 3 0 0,3-3 0 0,-3 1 0 16,-3-1 0-16,3-3 0 0,0 0 0 0,0 0 0 15,-4-3-51-15,5 0-13 0,-5-6 0 0,4-1 0 16,0 1 0-16,0-4 0 0,-3 1 0 0,3-7 0 16,-4 4 0-16,4-7 0 0,-7 0 0 0,0-3 0 15,0 0 0-15,0 0 0 0,0 0 0 0,0 0 0 16,0-6 0-16,-7-1 0 0,-3 1 0 0,3 0 0 15,-4 0 0-15,4-1 0 0,-7 4 0 0,3 0 0 16,-3 0 0-16,0 3 0 0,4 3 0 0,-8 0 0 16,7 3 8-16,-3 4 0 0,4-1-8 0,-1 4 12 15,0 2-12-15,4 1-8 0,7 3 8 0,-7-3-13 16,4 2 13-16,3-2 0 0,0 0 0 0,3 0 0 16,4-4 0-16,-3 1 0 0,3-4 0 0,7 0 0 15,-3 1 0-15,-4-4 0 0,3-3 0 0,8-3 0 16,-7 3 0-16,-1-3 0 0,4 0 0 0,0 0 0 15,8-3 0-15,-12 0 0 0,8 0 0 0,-1-3 0 0,-2 3 0 16,-1-1 0-16,3 1 0 0,-3 0 0 0,0-3 0 16,1 3 0-16,-1-4 0 0,0 1 0 15,-4 0-130-15,1 0-23 0,3-4-5 0,-3 4-1 16,-4 0-95-16,3 3-19 0,1-1-4 0</inkml:trace>
  <inkml:trace contextRef="#ctx0" brushRef="#br0" timeOffset="139369.87">5133 7255 2508 0,'0'3'71'0,"0"4"16"0,0-7-70 0,0 6-17 0,0 0 0 0,0-6 0 15,0 0 144-15,0 0 26 0,0 0 5 0,0 0 1 16,0 0-84-16,3-6-17 0,5 3-3 0,-8-7-1 16,0 1-32-16,0-7-7 0,0-3 0 0,0 1-1 15,0 2-20-15,0 0-11 0,0-3 12 0,-8 4-12 16,8-1 0-16,-3 0 0 0,-1 4 0 0,-3-1-9 16,4 1-86-16,-1-1-17 0,1 4-3 0,-1 3-1 15,-3-4-140 1,0 4-28-16</inkml:trace>
  <inkml:trace contextRef="#ctx0" brushRef="#br0" timeOffset="139512.51">5031 6870 2796 0,'-4'6'118'16,"4"-3"-94"-1,-7 3 32-15,7-6 6 0,0 6 2 0,0-6 0 16,0 0-95-16,7 0-18 0,-3 4-4 0</inkml:trace>
  <inkml:trace contextRef="#ctx0" brushRef="#br0" timeOffset="140632.68">5387 7026 1303 0,'0'0'55'16,"-7"0"-44"-16,7 0 152 0,0 0 30 0,0 0 7 16,0 0 0-16,-4 3-71 0,4-3-14 0,0 0-3 0,0 0-1 15,0 0-24-15,-10 0-5 0,10 0-1 0,-4 4 0 16,1 2-13-16,-1 3-4 0,4 1 0 0,0 5 0 15,0 1-23-15,4 6-5 0,-1 0 0 0,1 3-1 16,-1 0 1-16,4 3 0 0,-3 1 0 0,3-1 0 16,-4-3-36-16,5 0 0 0,-1-3-10 0,0 0 10 15,3-7 44-15,-3-5 16 0,0-1 3 16,7-6 1-16,1-3-64 0,-1-9-10 0,3-4-3 16,1-2-1-16,0-1 14 0,-1-6 0 0,8 3 0 0,-11-6 0 15,7 3 0-15,-7-3 0 0,0 3 0 0,-3 0 0 16,3 4 0-16,-3-1-9 0,-1 3 9 0,-3 3 0 15,0 1-13-15,0 6 2 0,-3-4 1 0,3 4 0 16,-7 3 10-16,0 3 0 0,4 0 0 0,-4 0 0 16,7 0 11-16,-7 6-3 0,3 0 0 0,-3 4 0 15,0-1 7-15,0 4 1 0,4 2 0 0,-1 23 0 16,1-19-16-16,-1 0 0 0,4 0 0 16,0-4 9-16,0 1-9 0,0 0 8 0,-3-1-8 15,7-2 8-15,-4-1-8 0,7 1 0 0,-11-4 8 16,8-2-8-16,-4-1-12 0,7-6 2 0,-10 3 1 15,6-3-43-15,-3 0-8 0,4-3-1 0,-4 0-1 16,0-4-62-16,0 1-13 0,0-3-3 0,0-4 0 16,0 1-32-16,0-4-6 0,0-3-2 0,0-3 0 15,-3 0 25-15,3-3 5 0,3 0 1 0,-6 0 0 16,7 0 69-16,-4 0 13 0,0-3 3 0,3 3 1 16,-3 3 13-16,0 0 2 0,0-3 1 0,-3 6 0 0,3 0 105 0,-3 3 21 15,3 4 4-15,-7-1 1 0,3 4 86 0,-3 2 18 16,0 7 3-16,0 0 1 0,0 0-5 0,0 0-1 15,0 0 0-15,0 0 0 0,-3 4-70 0,-4 2-15 16,-1 6-2-16,1-2-1 0,0 2-39 0,0 4-8 0,-3 0-2 0,-1-1 0 16,4 1-5-16,0 0-2 0,3-1 0 0,-3-2 0 15,7 3-6-15,-7-4-2 0,4-2 0 0,3-1 0 16,0 0-13-16,3 1-2 0,4-4-1 0,-7-3 0 16,7 3-18-16,4-2 10 0,0-1-10 0,6-3 8 15,-6 3-8-15,7-3 0 0,-1 0 0 0,8 0 0 16,-11 0 0-16,7 0 0 0,0 0 0 0,4 3 0 15,-7 0 14-15,3 3 1 0,3 1 0 0,-2 2 0 16,-1 1 1-16,-4 2 1 0,1 4 0 0,0-1 0 16,-4 1-12-16,-4 3-5 0,1 0 0 0,-4-4 0 15,-3 4 0-15,3 0 0 0,-7 0 0 0,3 0 0 16,-6-1 0-16,3 1 0 0,-7 3 0 0,0-3 0 16,-4-3 0-16,-3-1 0 0,-4 1 0 0,1 0 0 15,-1-7 0-15,0 4 0 0,1-4 0 0,-1 1 0 16,0-4-77-16,8-3-15 0,-4-3-4 0</inkml:trace>
  <inkml:trace contextRef="#ctx0" brushRef="#br0" timeOffset="142389.31">3623 8114 1788 0,'-3'7'51'0,"-1"-4"10"0,0 3-49 0,4 0-12 0,-3 1 0 0,3-7 0 31,0 3 106-31,0-3 18 0,0 6 4 0,0-6 1 0,0 6-52 0,0-3-10 0,3 4-3 0,1-4 0 16,0 3 0-16,6 3 0 0,1-2 0 0,-8-1 0 15,11 7-4-15,4-4 0 0,-7 7-1 0,6-4 0 16,1 1-7-16,7 2-2 0,-8 1 0 0,11 0 0 16,-10-4-11-16,3 4-3 0,4-4 0 0,-7 1 0 15,-1 0-36-15,1-1-20 16,-8 1 3-16,4-1 0 0,1 1 17 0,-1-1 0 0,3 1 0 16,-3-1 0-16,8 1 15 0,-12-7 6 15,1 4 2-15,3-7 0 0,-4 3-88 16,1-6-18-16,-7 3-3 0,3-3-1 0,-4-3-33 15,1 0-6-15,-4 0-2 0</inkml:trace>
  <inkml:trace contextRef="#ctx0" brushRef="#br0" timeOffset="142664.78">3757 8472 2269 0,'0'0'64'0,"0"0"15"0,-10 0-63 16,10 0-16-16,0-7 0 0,-8 1 0 0,8-3 105 0,-3-1 19 0,3 1 3 0,0 0 1 16,3-4 0-16,5 1 0 0,-5-1 0 0,4-3 0 15,0 1-52-15,4-4-9 16,-1 0-3-16,8-6 0 0,-4 0-40 0,0 0-8 16,0-3-1-16,4-1-1 0,0 1-22 0,-1 6-5 15,-3 0-1-15,0 3 0 0,4 4 26 0,-7 2 6 0,-1 1 1 0,4 5 0 31,-3 1-82-31,-8 0-16 0,8 3-3 0,0 0-1 16,-1 3-80-16,1 0-16 0,-4 0-3 0,0 0-1 0</inkml:trace>
  <inkml:trace contextRef="#ctx0" brushRef="#br0" timeOffset="143643.74">3750 9005 1958 0,'0'0'43'0,"0"0"9"0,0 0 1 0,0 0 3 0,0 6-45 0,0 3-11 0,0 1 0 0,0 2 0 16,0 4 104-16,0 6 20 0,7-3 3 0,-7 6 1 15,4-3-52-15,-1 0-9 0,4 3-3 0,-3 0 0 0,3 0 0 16,3 3 0-16,-6-3 0 0,6 0 0 0,1-6 11 0,0 3 1 16,-1-6 1-16,1-4 0 0,6-2-49 0,-6-7-9 15,3-3-3-15,-3-3 0 16,-1-3-16-16,4-1 0 0,4-2 8 0,-7-4-8 15,-1 1 0-15,8-7 0 0,-8 3 0 0,5-6 0 16,-5 7-19-16,-3-4-10 0,-3 3-3 0,3-3 0 16,-7 7 77-16,3-4 15 0,-3 4 4 0,4 2 0 15,-4 1-52-15,0 3-12 0,0 6 0 0,0 0 0 16,0 0-10-16,0 0-5 0,0 0-1 0,0 3 0 16,-4 0 26-16,4 3 5 0,-3 4 1 0,3-1 0 15,0 3-16-15,3 17 0 0,1-14 0 16,3 1 0-16,-4 3 0 0,8 0 0 0,-4 3 0 15,4 3 0-15,3 0 0 0,0 0 8 0,-4 6-8 0,5 4 0 16,-1-4 11-16,3 7-11 0,-6-1 10 16,3 1-10-16,0-4-9 0,-3 4 9 0,3 3-13 0,3-4 13 0,-6 1 0 15,-4 3 0-15,0-4 0 0,4 1 17 0,-8-3 7 0,-3-1 0 16,0-3 1-16,-3-2-25 0,-8-7 0 0,1-4 0 0,-1 1 0 16,-3-6 0-16,0-4 10 0,-4 1-2 0,0-4-8 15,-3-3 8-15,0-6-8 0,-4 0 0 0,4 0 0 16,-3-7 0-16,2-5 0 0,-2-1-8 0,3-3 8 15,3 0 0-15,7-6 0 0,-10 3-8 0,11-6 8 16,-1 0-23-16,7 0-1 0,-3-1-1 0,4-2 0 16,-1 3 40-16,4 3 8 0,0-4 1 0,4 1 1 15,-1 3-25-15,4 0 0 0,-3 0 0 0,7 6 0 16,-1-3 0-16,11 7 0 0,-7-1 0 16,11 0 0-16,-4 7 0 0,4 2 0 0,0 1 0 0,-1 0 0 15,5 3-15-15,-5 3-8 0,1 0-1 0,0 0-1 16,-1 0-31-16,-2 0-7 0,-1 0-1 0</inkml:trace>
  <inkml:trace contextRef="#ctx0" brushRef="#br0" timeOffset="147230.24">4089 10767 1577 0,'0'-9'66'16,"0"-1"-53"-1,0 1 144-15,7-1 29 0,-7-2 6 0,0-1 0 16,0 4-51-16,0-4-10 0,0 4-3 0,0-4 0 0,0 4-33 0,-7 0-7 15,3-1-2-15,-3 1 0 0,4 2-35 0,-1 1-7 16,4 0-2-16,-11 3 0 0,1 0 16 0,3 3 3 16,0 0 1-16,-4 0 0 31,1 3-42-31,-1 0-9 0,4 6-2 0,0 1 0 0,-4 2-9 0,4 4 0 0,-3 6 0 0,3 3 0 0,0 0 0 0,3 6 0 16,-3 4-10-16,3 3 10 15,-3-4-11-15,7 4 11 0,0-4-12 0,0 1 12 0,7-1-8 0,-7-6 8 16,4 1 0-16,3-4 0 0,4-3-9 0,-8-7 9 15,11 4 0-15,-3-10-9 0,7 1 9 0,-4-4-13 16,7 0 5-16,-7-6 8 0,7 0-46 16,-3-6-2-16,6 0 0 0,-2-4 0 0,2 1 48 0,-3-3 15 0,4-4 0 15,-4 0 0-15,0 1-24 0,-3-4-5 0,0 0-1 0,-4-3 0 16,-4 0-39-16,1 0-8 0,0 0-2 16,-1 0 0-16,-6 0 64 0,-1 3 15 0,-3 1 1 0,4-1 1 15,-4 3-27-15,0 4-6 0,0-1 0 0,-4 4-1 16,1 2 25-16,-1 1 6 0,4 6 1 0,-7 3 0 15,4 0-3-15,-4 7 0 0,-1-1 0 0,1 7 0 16,4-4 4-16,-4 7 0 0,3 3 0 0,-3 0 0 16,4 3-4-16,3-3 0 0,0 3 0 0,0-3 0 15,0 0-2-15,0 0-1 0,0 0 0 0,3-3 0 16,4-4-9-16,4-2 0 0,-8 0 0 0,8-7 0 16,0-3 0-16,3 0 0 0,-4-6 0 0,4 0 0 15,1-7 17-15,-5-2 2 0,8-1 0 0,-8-5 0 16,1-4-31-16,3 3-5 0,-10-3-2 0,6 0 0 15,-3 0 67-15,0 3 12 0,0-3 4 0,-3 3 0 16,3 4-52-16,-7 2-12 0,-7-3 0 0,7 7 0 16,-4 0 0-16,-6 2 0 0,3 1 0 0,0 0 0 15,-4 0 0-15,0 2 0 0,-3 1 0 0,4 0 0 16,-1 0-48-16,-3 3-13 0,3-3-3 0,1 0 0 16,-1 3-51-16,8 0-10 0,3 0-3 0</inkml:trace>
  <inkml:trace contextRef="#ctx0" brushRef="#br0" timeOffset="147674.03">4646 10736 1824 0,'-3'-16'38'0,"3"10"8"15,0-4-37-15,-7 1-9 0,7-1 0 0,0-2 0 0,0-1 156 0,-4 4 28 16,4-4 7-16,4 4 1 0,-4 0-103 0,0 2-20 16,0 7-4-16,0 0-1 0,0 0 0 0,0 0 0 15,7 0 0-15,-4 7 0 0,4-1 0 0,-3 6 0 0,-1 4 0 0,1 0 0 16,3 9 0-16,0 0 0 16,-4 6 0-16,4 1 0 0,-3-1-51 15,-1 3-13-15,5 4 0 0,2-3 0 0,-6-4 0 16,3 0 0-16,-4 1 0 0,4-4 0 0,-3-6 0 0,3 0 0 0,0 0 0 0,0-7 0 15,-7 1-48 1,4-3-13-16,3-4-3 0,-7-6 0 0,0-3-102 16,0 0-21-16,7-3-4 0</inkml:trace>
  <inkml:trace contextRef="#ctx0" brushRef="#br0" timeOffset="148262.69">4992 10949 2508 0,'0'0'71'0,"0"0"16"0,0 0-70 16,0-6-17-16,-7-1 0 0,7 7 0 0,0 0 106 0,0 0 18 0,0 0 3 0,0 0 1 15,-7 0-52-15,0 0-9 0,3 3-3 0,-3 4 0 16,4 2 0-16,-8 4 0 0,4 5 0 16,3-2 0-16,-3 6-51 0,4 0-13 0,-1 0 0 0,4 3 0 15,0 0 0-15,0-3 0 0,4 0 0 0,-1 0 0 16,4-6 0-16,-3-4 0 0,6 1 0 0,-2-4 0 15,2-6 0-15,1-3 0 0,3-3 0 0,-4-6 0 16,1-1 0-16,3-5 0 0,0-1 0 0,-3-3 0 16,3 0 0-16,-4 1 0 0,5-1 0 0,2 0 0 15,-10 0 0-15,0 3 0 0,4 1 0 0,-8 2 0 16,5 4 0-16,-5-1 0 0,-3 10 0 0,0 0 0 16,0 0 0-16,-3-3 0 0,-8 0 0 0,0 0 0 15,1 3-48-15,-1 0-13 0,-3 0-3 0,0 3 0 16,3-3-51-16,-3 3-10 0,4 0-3 0</inkml:trace>
  <inkml:trace contextRef="#ctx0" brushRef="#br0" timeOffset="148548.57">5263 11193 2067 0,'0'0'87'15,"0"0"-70"-15,0 0 140 0,0 0 28 0,0 0 6 0,0-6 1 16,-3-3-74-16,3-1-14 16,-7-2-4-16,3-1 0 0,1 1-57 0,3-4-12 0,-4 3-3 0,1-2 0 15,-1-1-28-15,4 0 0 0,-3 4 0 0,3-1 0 16,0-2 37-16,3 2 2 0,-3 1 0 0,4-1 0 16,-1 1-28-16,4-1-11 0,-3 4 8 0,6-4-8 15,-2 4 17-15,2 2-1 0,4-2-1 0,-3 3 0 16,3 3-7-16,7-4-8 0,-7 1 11 0,7 3-11 15,-3 3 0 1,3-3 0-16,0 3 0 0,0 0 0 0,-6 0-158 0,-1-3-38 16</inkml:trace>
  <inkml:trace contextRef="#ctx0" brushRef="#br0" timeOffset="150269.53">6650 7029 767 0,'0'0'16'0,"0"0"4"0,0 0-20 0,0 0 0 0,-4 4 0 0,4-4 0 16,-3 6 21-16,-1-3 1 0,-3 3 0 0,4 1 0 16,-1-4 84-16,4-3 17 0,-3 6 3 0,3-6 1 31,0 0-51-31,0 0-9 0,0 0-3 0,0 0 0 0,0 0-50 0,0 0-14 0,0 0 0 0,0 0 0 16,0 0 30-16,0 0 1 0,0 0 0 0,0 0 0 15,0 0 1-15,0 0 1 0,0 0 0 0,0 0 0 16,-7 3 75-16,3 0 16 0,1 0 2 0,-1 4 1 15,0-4-19-15,-3 0-3 0,4 3-1 0,3-6 0 16,0 3-12-16,0-3-2 0,-4 7-1 0,4-7 0 16,-3 6-29-16,3-6-5 0,0 6-2 0,0-6 0 15,0 0-14-15,0 0-3 0,0 0-1 0,0 3 0 16,3 0 4-16,1 0 1 0,-1 1 0 0,4-1 0 16,1 0-32-16,-1 0-8 0,0 0 0 0,3-3 0 15,1 3 0-15,3 0 0 0,-3-3 0 0,-1 4 0 16,8-1 0-16,-4 0 0 0,3 3 0 0,5-3 0 15,2-3 12-15,-2 0 0 0,6 0 1 0,-4-3 0 16,1 3-13-16,3-3 8 0,-3 0-8 0,0-3 0 16,-4 2 0-16,0 1 8 0,0 3-8 0,0-3 0 15,1 3 0-15,-5 0 11 0,1 0-11 0,-1 0 10 16,-2 0-10-16,-1 0 0 0,-4 0 0 0,1 3 0 16,-1-3 0-16,-2 0 0 0,-1 3 0 0,-4-3 0 15,4 0-14-15,-3-3-2 0,-1 3 0 0,-3 0 0 16,0 0-66-16,0 0-14 0,0 0-2 0,0 0-1 15,0-6-116-15,0 0-23 0,4-1-5 0</inkml:trace>
  <inkml:trace contextRef="#ctx0" brushRef="#br0" timeOffset="150697.25">6992 6876 1824 0,'4'6'76'15,"-1"-3"-60"1,1 0 140-16,-1 0 29 0,4 1 6 0,0-4 1 15,0 3-103-15,0 3-20 0,4 0-4 0,0 1-1 16,-1-4 0-16,4 3 0 0,0 0 0 0,4-3 0 16,0 1 0-16,3-1 0 0,0-3 0 0,0 3 0 15,4-3-51-15,-4 0-13 0,0 3 0 0,0 0 0 16,-3 3 30-16,0 4 3 0,-1-1 1 0,-3 7 0 16,0-4-12-16,-3 4-2 0,0 3-1 0,-4 0 0 15,0-1-7-15,-4 1 0 0,-3 3-1 0,-3 0 0 16,-1 3 42-16,-3 0 9 0,-3 4 2 0,-5-4 0 15,1-3-52-15,0 0-12 0,0-1 0 0,0-5 0 16,-4 0 0-16,4 0 0 0,0-4 0 0,0-3 0 16,3 1-49-16,4-7-13 0,0 0-2 0,7-3-1 15,0 0-152-15,-3-6-31 0,-1 0-5 0</inkml:trace>
  <inkml:trace contextRef="#ctx0" brushRef="#br0" timeOffset="152898.57">8184 6590 1862 0,'0'0'52'0,"4"7"13"0,-4-7-52 0,0 3-13 0,4 3 0 0,-4-6 0 16,3 3 90-16,1 0 15 0,3 1 3 0,-4-4 1 16,8-4-36-16,-1 1-7 0,4-3-2 0,-3-3 0 15,0 2 0-15,-1-5 0 0,4-1 0 0,-3 1 0 16,-1-4 0-16,5-3 0 0,-5 4 0 0,4 2 0 16,0-3-64-16,-3 4-14 0,3-1-2 0,0 7-1 15,-3-3 27-15,-1 5 6 0,-3-2 0 0,4 6 1 16,0 0-17-16,-4 6 0 0,0 4 0 0,-4 2 0 15,4 4 39-15,-3 6 4 0,-1 3 1 0,1 3 0 16,-1 4-20 0,-3-1-3-16,-3 3-1 0,3 4 0 0,0 3 24 0,0 3 4 0,0 0 0 0,0 0 1 15,0-7-27-15,0-2-6 0,0-4 0 0,3-3-1 16,-3-6-15-16,0 0 8 0,4-6-8 16,-1 0 0-16,-3-7 0 0,4 0-8 0,3-6-1 15,-7 1 0-15,0-4-62 0,0 0-12 0,0 0-2 0,0 0-1 16,0 0-36-16,0 0-7 0,0 0-2 0,0 0 0 15,0 0-73-15,0 0-16 0,0 0-2 0</inkml:trace>
  <inkml:trace contextRef="#ctx0" brushRef="#br0" timeOffset="153153.9">8262 7265 2572 0,'-7'3'73'0,"3"0"15"0,4-3-70 0,0 0-18 0,0 0 0 0,0 0 0 15,0 0 71-15,0 0 10 0,8 3 3 0,2-3 0 16,1 0-20-16,3 3-4 0,0-3-1 0,4 3 0 16,-1 0-18-16,4 1-3 0,1-1-1 0,-1 0 0 15,3 3-15-15,1 0-3 0,3 1-1 0,1-1 0 16,2-3-18-16,-2 3 0 0,2 1 0 0,1-4 0 15,-4-3-56-15,0 3-19 0,-3-3-3 0</inkml:trace>
  <inkml:trace contextRef="#ctx0" brushRef="#br0" timeOffset="154597.51">6703 8281 1485 0,'0'0'63'0,"0"0"-51"16,3 3 100-16,4 0 20 0,0 0 4 0,0 3 1 15,4-3-29-15,3 4-7 0,0-4-1 0,4 3 0 16,0-3-20-16,3 0-5 0,3-3-1 0,1 3 0 15,-4-6-17-15,4 3-3 0,0-3-1 0,3 0 0 16,-7 0-27-16,4 0-6 0,-1 3 0 0,-2-3-1 16,-1 3-46-16,3 3-9 15,-2-3-1-15,-1 3-1 0,0 0-72 0,0 0-14 16,-3 0-4-16,-1-3 0 0,1 3-116 16,0-3-23-16</inkml:trace>
  <inkml:trace contextRef="#ctx0" brushRef="#br0" timeOffset="154973.51">7147 8017 2269 0,'0'6'64'0,"0"4"15"16,0-1-63-16,4-3-16 0,-1 4 0 0,4-4 0 15,0 0 0 1,1 4 0-16,2-4 0 0,4 0 0 0,0 1 0 0,4-4 0 0,3 0 0 0,0 0 0 16,0-3 0-16,4-3 0 0,0 3 0 0,0-3 0 15,-4 0 47-15,-4 0 6 0,5-1 2 0,-5 1 0 0,1 3-37 0,-1 3-7 0,-2 1-2 16,-5 2 0-16,-3 3-9 15,0 4 0-15,-3 2 0 0,-1 4 0 16,-3-3 53-16,0 6 9 0,-3 0 2 0,-4 0 0 0,0 0-8 16,-4 0 0-16,0-4-1 0,1 1 0 0,-4 0-37 15,0 0-7-15,0-3-2 0,-4-1 0 0,4 1-9 16,-4-4 0-16,1 4 0 0,-1-3 0 0,0-4-152 16,8 0-32-16,-4 1-6 0</inkml:trace>
  <inkml:trace contextRef="#ctx0" brushRef="#br0" timeOffset="155537.79">6844 9350 1596 0,'-4'9'67'0,"-3"1"-54"15,4-4 133-15,-1 0 26 0,1 3 6 0,3-2 1 16,0-4-60-16,0-3-12 0,3 6-3 0,4-3 0 16,4 0-56-16,3 4-12 0,4-4-3 0,-1 0 0 15,4 0 7-15,1 0 2 0,2-3 0 0,1 3 0 16,0 1-16-16,-1-4-3 0,5 0-1 0,2 3 0 16,-2-3-22-16,-1 0 0 0,0 0 0 0,4 3 0 15,-4-3 30-15,0 3 2 0,0 0 0 0,1 0 0 16,-5 0-52-16,-2 0-9 0,-5 4-3 0,1-4 0 15,-1 0-14-15,-2-3-3 0,-5 3-1 0,1-3 0 16,-1 0-150-16,-3 0-31 0</inkml:trace>
  <inkml:trace contextRef="#ctx0" brushRef="#br0" timeOffset="155916.54">7292 9089 2045 0,'-7'7'58'0,"0"-1"13"0,3 0-57 15,1 1-14-15,-1-4 0 0,1 3 0 0,3 0 102 0,0 0 18 0,0 1 3 0,0-1 1 16,3 0-60-16,4 4-11 0,0-1-2 0,0-3-1 16,4 4-29-16,3-4-5 0,0 3-2 0,0-2 0 15,4-1 20-15,-4 0 4 0,4 1 1 0,-1-4 0 16,1 0-19-16,-4 3-3 0,4-3-1 0,-1 0 0 15,1 1-5-15,0-1-2 0,-1 3 0 0,1-3 0 16,0 3-9-16,-4 1 0 0,3 2 0 0,-3 0 0 16,1 1 28-16,-1 2 3 0,-4 1 1 0,-3-1 0 15,-3 4 4-15,-4 0 2 0,0 3 0 0,-4-1 0 16,-6 4 16-16,-4 0 3 0,-1 3 1 0,-2 4 0 16,-1-7-46-16,1 0-12 0,-5-1 0 0,5 1 0 15,-1-3 0-15,4 0 0 0,0-6 0 0,0 2 0 16,0-5-10-16,3 2-4 0,1-6-1 0,-1 4 0 15,7-4-129-15,4-6-27 0,0 0-5 16</inkml:trace>
  <inkml:trace contextRef="#ctx0" brushRef="#br0" timeOffset="157945.14">8248 7710 1136 0,'3'12'24'0,"1"-5"4"0,0-1-28 0,-1 0 0 0,1 4 0 0,-1-1 0 16,4 0 100-16,0 1 13 0,0 2 3 0,-3-2 1 15,3-1 9-15,0-3 2 0,0 4 0 0,0-4 0 16,4 0 0-16,-4-6 0 0,3 0 0 0,4 0 0 16,-3-6-52-16,3-3-9 0,-3-1-3 0,3-2 0 15,0-1-7-15,4-2-1 0,-1-4-1 0,-3 3 0 16,4 4-36-16,0 2-7 0,3 1-2 0,-7 2 0 0,3 7-10 16,-2 7 12-16,-5 8-12 0,1 4 12 15,-4 6 16-15,0 3 4 0,0 7 1 0,-4 6 0 16,-3 0 11-16,0 2 1 0,0 8 1 0,-3-1 0 15,-1-3-3-15,1 3-1 0,-1 0 0 0,1-3 0 16,-1-6-34-16,4-3-8 0,-3-4 0 0,3-3 0 16,0-6 0-16,0-3-17 0,3-3 4 0,-3-3 1 15,4-7-134-15,-1 1-26 0,1-7-6 0</inkml:trace>
  <inkml:trace contextRef="#ctx0" brushRef="#br0" timeOffset="158259.43">8393 8544 2553 0,'-7'22'53'0,"3"-13"12"0,4 1-52 0,-4-1-13 0,1-3 0 16,3 4 0-16,0-4 105 0,0 3 19 0,3-2 3 0,1-1 1 15,3 0-59-15,0 0-11 0,4-2-2 0,3 2-1 16,3-3-37-16,5-3-7 0,-1 3-2 0,7-3 0 16,0 0 19-16,4 3 3 0,0-3 1 0,3 3 0 15,-3-3-32-15,0 4 0 0,-1-1 0 0,1 0 0 16,-7 0-20-16,-1 0-9 0,1 0-3 0,-4 4 0 16,0-4-76-16,-3 3-16 15,0 0-4-15,-4 0 0 0,0-2-51 16,0 2-10-16,-7-3-3 0</inkml:trace>
  <inkml:trace contextRef="#ctx0" brushRef="#br0" timeOffset="158799.23">8407 9221 1580 0,'0'0'67'16,"0"0"-54"0,0 0 41-16,3-6 8 0,1 3 2 0,-1-7 0 15,-3 4 51-15,7 0 10 0,-3-4 3 0,-1 4 0 16,4-3-36-16,1-1-8 0,2 1 0 0,-3 3-1 15,4-4-41-15,3 4-8 0,-4 0-2 0,1-1 0 16,3 4 0-16,4 0-1 0,-4 3 0 0,0 0 0 16,0 3 2-16,4 0 1 0,-4 1 0 0,-4 2 0 15,5 3 14-15,-5 1 4 0,-3-1 0 0,0 4 0 16,4 2 8-16,-4 1 3 0,-4 6 0 0,1 0 0 16,-1 3-21-16,-3 6-4 0,0 1-1 0,0 5 0 15,-3 1-17-15,3 3-4 0,0 3-1 0,0-4 0 0,0-2-15 0,0-7 0 0,3-2 8 0,-3-4-8 16,4-3 0-16,0-10 0 0,-1 1 0 0,1-10-10 15,-4-3-77 1,0 0-15-16,0-7-3 0,3-5-1 0,-3-4-55 16,4-3-11-16,-4-2-3 0</inkml:trace>
  <inkml:trace contextRef="#ctx0" brushRef="#br0" timeOffset="159035.67">8421 9742 2030 0,'0'0'57'0,"0"0"14"16,0 0-57-16,0 0-14 0,0 0 0 0,0 0 0 15,3 0 105-15,1 3 19 0,6 0 3 0,-2 0 1 16,6-3-52-16,0 3-9 0,7 0-3 0,0 0 0 16,7 1 52-16,1-1 9 0,2 0 3 0,5-3 0 15,-5 3-103-15,5 0-25 0,-1-3 0 0,4 3 0 16,-4 0 33-16,4 1 2 0,-4 2 0 0,7-3 0 15,-3 6-35-15,0-2 0 0,0-1 0 0,3 3-12 16,-7 1-199-16,1-1-39 0</inkml:trace>
  <inkml:trace contextRef="#ctx0" brushRef="#br0" timeOffset="164399.19">7024 10883 1995 0,'-4'6'84'0,"-3"1"-68"15,0-1 130-15,4 0 26 0,-4 3 4 0,7-2 2 16,-4-1-65-16,1 0-13 0,3 1-2 0,0-1-1 16,0 0-13-16,3-3-4 0,-3 4 0 0,4-1 0 15,-1-3-34-15,1 3-7 0,3-3-2 0,-4 0 0 16,4 1-21-16,0-1-4 0,0 0 0 0,0 0-1 15,4 0 16-15,0 0 3 0,3 0 1 0,0 1 0 16,-4-1-9-16,8 0-2 0,-4 0 0 0,7 3 0 16,1 0-6-16,-1 1-2 0,3-1 0 0,-2-3 0 15,2 3-12-15,-3-2 9 0,1 2-9 0,2-6 8 16,-6 3-8-16,0-3 0 0,-1 0 0 0,1-3 0 16,-4 3 0-16,-3-3 0 0,3 0 0 0,-4 3 0 15,1-4-21-15,-1 4 3 0,-3 0 1 0,0-3 0 16,1 3-75-16,-1 3-16 0,0-3-2 0,0 4-1 15,-4-1-33-15,-3-3-8 0,0 3 0 0</inkml:trace>
  <inkml:trace contextRef="#ctx0" brushRef="#br0" timeOffset="164833.12">7391 10776 1792 0,'0'0'51'0,"0"0"10"16,0 0-49 0,0 0-12-16,0 0 0 0,0 0 0 0,0 0 105 15,-4 4 19-15,1 2 3 0,3-6 1 0,-4 3 0 0,4 3 0 0,-3-3 0 0,3-3 0 16,3 3-28-16,-3 1-4 0,4-1-2 0,-1 0 0 15,4 0-46-15,0 0-8 0,4 0-3 0,-4-3 0 16,4 0-7-16,-1 3-2 0,1-3 0 0,-1 0 0 16,8 0 4-16,0 0 1 0,-1 4 0 0,1-1 0 15,7 0-25-15,-4 0-8 0,0 3 0 0,0-3 0 16,0 4 18-16,-3 2 0 0,-1 0 0 0,-2 4 0 16,-1 0 6-16,0 2 2 0,-4 4 0 0,1 0 0 15,-8 0 0-15,1 3 0 0,-8 0 0 0,1-1 0 16,-4 1-6-16,-4 4-2 0,1-1 0 0,-8 0 0 15,4-3-9-15,0 0-1 0,-4 0-8 0,4-4 12 16,-4-2-35-16,4 0-7 0,-3-4-2 0,-1-2 0 16,8-1 51-16,-5-3 9 0,8-3 3 0,-3-3 0 15,6-3-94-15,-3-3-18 0,4 0-4 0,-1-4-1 16,4 4-118-16,0-6-24 0</inkml:trace>
  <inkml:trace contextRef="#ctx0" brushRef="#br0" timeOffset="167618.49">8636 10573 1947 0,'0'0'43'0,"0"0"9"0,0 0 1 0,0 0 2 0,0 0-44 0,0 0-11 0,-4 6 0 0,4-6 0 15,-3 3 104-15,-1 3 20 16,-3-3 3-16,4 4 1 0,3-7-40 0,0 0-7 15,0 3-1-15,0 3-1 0,0-6-27 0,-4 6-4 16,4-6-2-16,4 3 0 0,-4-3-18 0,0 4-4 16,7-1-1-16,-4 0 0 0,8-3-3 0,-4 0-1 0,7 0 0 0,-3 0 0 15,3 0 7-15,-4-3 2 0,5 3 0 0,-1 0 0 16,-4-3-3-16,4 3 0 0,0 3 0 0,1-3 0 16,-5 0-1-16,4 3-1 0,0 0 0 0,1 0 0 15,-1 3-6-15,0 1-1 0,-4-4 0 0,1 3 0 16,-1 3 3-16,1-2 0 0,-4-1 0 0,0-3 0 15,0 3-9-15,-3 1-2 0,-1-1 0 0,1 0 0 16,-1-3-8-16,-3 4 10 0,0-1-10 0,-3 0 10 16,-1 4-10-16,-3-4 12 0,-3 3-12 0,3 4 12 15,-4-4-12-15,0 7 0 0,1-4 9 0,-4 4-9 16,0 0 23-16,0-1 0 0,-1 1 0 0,5 3 0 16,-4-3-36-16,3-4-7 0,1 1-2 0,2-4 0 0,1-3 22 15,4 1 0-15,-1-1 0 0,4-6 0 0,0 0-8 0,0 0 8 16,7 0 0-16,-3 0 0 0,7-3 0 15,-4 0 0-15,3 0-9 0,1-1 9 0,-1 1 0 0,4-3 0 16,4 3 0-16,-4 0 0 0,0 0 17 0,4-1 7 16,0 4 2-16,-1 0 0 0,1 0-26 0,0 0 0 15,-1 4 0-15,-3 2 0 0,0 0 29 0,-3 4 1 16,0-1 0-16,-1 4 0 0,1 2-22 0,-4 1-8 16,0 0 0-16,-7-1 8 0,0 1-8 0,0 3 0 15,0-4 0-15,-4 4 0 16,1-3 0-16,-4 0 0 0,0-4 0 0,-4 4 0 0,0-4 0 0,1-2 0 0,-4-4 0 0,0 0 0 15,0-3 0 1,-8 1 0-16,5-1 0 0,-1-3 0 0,-3 0 0 0,3-3 0 0,1 3 0 16,-1-4 0-16,0 4 0 0,4-3 0 0,0 0 0 0,4 0 0 15,-1 3 0-15,0-3 0 0,8 0 0 0,-4 3 0 16,7-3-28 0,-4-1-3-16,4 4 0 0,0 0 0 15,0 0-129-15,7-9-25 0,0 3-6 0,0-4-1204 0</inkml:trace>
  <inkml:trace contextRef="#ctx0" brushRef="#br0" timeOffset="199065.34">2046 12629 1337 0,'0'0'28'0,"0"0"6"16,-7-3-34-16,4 3 0 0,3 0 0 0,-11-3 0 16,11 0 109-16,0 3 15 0,-11 0 4 0,11 0 0 15,0 0-59-15,0 0-11 0,0 0-2 0,-3 0-1 16,3 0 14-16,0 0 3 0,0 0 1 0,0 0 0 15,0 0-7-15,0 0-2 0,0 0 0 0,0 0 0 16,0 0-51-16,0 0-13 0,0 0 0 0,0 0 0 16,0-6 54-16,3 3 8 0,8 0 2 0,-11-1 0 15,11 1 0-15,-8 0 0 0,4 3 0 0,-3 0 0 0,6 0-46 0,1 0-9 16,-1 0-1-16,5 0-8 0,-1 3 18 0,-4-3-3 16,11 3-1-16,-10-3 0 0,3 4-28 0,0-1-6 15,-3 0 0-15,6 0-1 0,-2-3 21 0,-5 0 0 0,1 0 0 16,3 0 0-16,0-3 0 0,-4 3 0 0,5-3 0 15,2 0 0-15,-6-1 20 16,3-2 9-16,-3 3 2 0,3-3 0 0,-4 6-48 16,4-3-10-16,-3 3-1 0,-4 0-1 15,0 0-132-15,0 3-27 0,4 0-4 0</inkml:trace>
  <inkml:trace contextRef="#ctx0" brushRef="#br0" timeOffset="199970.09">2021 12717 1029 0,'0'0'44'0,"0"0"-36"16,0 0 110-16,0 0 22 0,0 0 4 0,0 0 0 15,0 0-64-15,0 0-12 0,0 7-4 0,0-7 0 16,-7 3 16-16,7 3 2 0,0-6 1 0,-3 6 0 15,3-6-25-15,0 6-5 0,0-2-1 0,0-4 0 16,0 6-16-16,0 0-3 0,0-6-1 0,0 3 0 16,3 4-3-16,-3-7-1 0,0 6 0 0,0-3 0 15,0 3-28-15,7 1 0 0,-7-1 0 0,4-3 0 16,-4 3 48-16,0 4 12 0,3-4 4 0,-3 3 0 16,8 4-56-16,-8-4-8 0,3 7 0 0,4-4-10 15,-7 4 10-15,4 0 0 0,3-1 10 0,-7 4-10 16,3 0 18-16,1 3-2 0,-4 0-1 0,7 0 0 15,-4 0-24-15,4 3-5 0,-3 0-1 0,3 0 0 16,-3 0 15-16,6 0 0 0,-6 0 0 0,3-3 0 16,-4 7 0-16,4-4 0 0,-3 0 0 0,6 3 0 15,-10-3 0-15,4 0 0 0,3 0 0 0,-4 0 0 0,-3-3 0 0,8 0 0 16,-8 0 0-16,3 0 0 0,4-3 0 0,-7 0 0 16,4 0 0-16,-4-1 0 15,3-2 0-15,-3 0 0 0,0-4 0 0,0 1 0 0,0-1 0 0,-3 1 0 0,3-1 0 16,0-2 0-16,0-4 16 0,0 3 5 15,0-2 2-15,0-1 0 16,0-3-37-16,0 3-7 0,0-6-2 0,0 0 0 0,0 0 70 16,0 4 13-16,0-4 4 0,0 0 0 0,3 3-64 0,4-3-28 0,-7 3 3 0,0-3 0 15,4 0 25-15,-4 0 0 0,7 0 9 16,-7 0-9-16,3 0 19 0,4 0-3 0,-3 0-1 16,7 0 0-16,-8 0 11 0,8 0 2 0,-1 0 1 15,1 0 0-15,3 0 1 0,4-3 0 0,-4 3 0 0,0 0 0 16,3-3-17-16,1 3-3 0,0 0-1 0,-1 3 0 15,4-3-9-15,1 3 0 0,-1 3 0 0,-7-3 0 16,7 4 0-16,-3-1 0 0,-1 0 0 0,1 0 0 16,0 1 0-16,-8-1 0 0,4 0 0 0,-3-3 0 15,-8 0 0-15,8-3 0 0,-7 4 0 0,3-4 0 16,-4-4-49-16,4 4-12 0,-7 0-3 0</inkml:trace>
  <inkml:trace contextRef="#ctx0" brushRef="#br0" timeOffset="-189854.41">7003 13003 1254 0,'0'0'52'16,"0"-7"-41"-16,0 7 99 15,0 0 20-15,0 0 4 0,0 0 1 0,0 0-15 0,0 0-4 16,-7 7 0-16,7-1 0 0,-4 6-50 0,8 4-10 0,-4 3-3 0,3 0 0 16,1 3-9-16,3 0-3 0,-4 3 0 15,1 0 0-15,-1-3 8 0,1 3 2 0,3-3 0 0,-4 0 0 16,1 0-4-16,-1 0-1 0,1-4 0 0,3 1 0 16,-3-3-21-16,-1-7-4 0,1 1-1 0,-1-7 0 15,-3-3-20-15,0 0 9 0,7-3-9 0,-3-4 0 16,-1 1 10-16,1-6-10 0,-4-1 8 0,0-3-8 15,0 1 0-15,0-1 0 0,-4-3 8 0,1 4-8 16,3-1 13-16,-7-3 1 0,3 0 0 0,-3-3 0 16,0 3-14-16,0-2 9 0,0-1-9 0,-4-3 8 15,1-1-8-15,-1 4 0 0,-3-3 0 0,0 0 8 16,7 3-8-16,-7 0 0 0,7-3 0 0,-4 7 0 16,4 2 0-16,0 0 0 0,0 7 8 0,3-1-8 15,4 1 0-15,0 3 0 0,0 6 0 0,0-7 0 16,4 4-18-16,3 0-2 0,0 3-1 0,0 0 0 15,4 0 21-15,-1 0 0 0,4 0 0 0,-3 0 0 16,0 0 12-16,3 0 6 0,-4 0 2 0,1-3 0 16,3 3-7-16,-3-3-1 0,-1 3 0 0,4-3 0 15,0 0-2-15,0-4-1 0,4 4 0 0,-4-3 0 16,0 3 11-16,0-3 3 0,1-1 0 0,-5 4 0 16,4 0-33-16,-3 0-6 0,-1 0-2 0,1 3 0 15,-4 0-22-15,0 0-5 0,-7 0-1 0,4 3 0 16,-4-3-10-16,0 6-1 0,0 0-1 0,-4 4 0 15,1-4-138-15,-4 0-27 0,3 1-5 0</inkml:trace>
  <inkml:trace contextRef="#ctx0" brushRef="#br0" timeOffset="-189652.99">7010 13153 1851 0,'3'-3'52'0,"1"-3"12"0,3 3-51 0,0-1-13 0,3-2 0 0,-2 3 0 16,2 0 69-16,1 0 11 0,-1 3 3 0,1 0 0 16,3 0-43-16,-3 0-9 0,3 3-2 0,0-3 0 15,0 3 28-15,-4 0 6 0,5 0 1 0,-5 0 0 16,1-3-154-16,-1 0-30 0,1 0-7 0</inkml:trace>
  <inkml:trace contextRef="#ctx0" brushRef="#br0" timeOffset="-188918.14">7355 13081 1337 0,'4'28'28'0,"-4"-15"6"0,3-1-34 0,1 4 0 0,0-4 0 0,-1 4 0 15,1 0 160-15,-1-4 26 0,4 4 5 0,-3-3 1 16,3 2-59-16,0-2-11 0,0-1-2 0,0 1-1 16,0-4-38-16,-3 1-7 0,-1-1-2 0,1-3 0 15,-1-2-25-15,1 2-6 0,-4-6-1 0,0 0 0 16,0 0-19-16,3 3-4 0,-3 3-1 0,0-6 0 15,4 3 10-15,-4 0 2 0,3 1 0 0,-3-4 0 16,0 0 13-16,0 0 3 0,0 0 1 0,0 0 0 16,0 0-45-16,0 0 0 0,0 6-12 0,0-6 2 15,0 0 10-15,0 0 12 0,0 0-2 0,0 0-1 16,0 0-9-16,0-10 0 0,0 4 0 0,0-3 0 16,0 3 0-16,4-4 0 0,-4 4 0 0,0-4 0 15,0 4 0-15,0 0 0 0,-4 3 0 0,4-3 0 16,0 6 0-16,0-7 0 0,-3 1 0 0,3 0 0 15,-4 3 0-15,1-4 0 0,-1 1 0 0,1-3 0 16,-1 2 0-16,4-2 0 0,-3 0 0 0,-1-4 0 16,0 0 0-16,1-2 0 0,-1-1 0 0,1-3 0 15,-1 0 0-15,1-2 0 0,-4-1 0 0,3 0 0 16,-3-3 0-16,0-1 0 0,4 1 0 0,-4 3 0 16,3-3 0-16,-3 3 0 0,0 0 0 0,0 4 0 15,0 2 0-15,0 3 0 0,3 4 0 0,1 3 0 16,-1-1 53-16,4 7 9 0,0 0 2 0,0 0 0 15,0 0-52-15,0 0-12 0,0 7 0 0,4-1 0 16,-1 0 0-16,1 1 0 0,-1-1 0 0,1 0 0 0,3 0-14 16,0-3-6-16,0 1 0 0,0-1-1 0,0-3 33 15,0 0 8-15,4 0 0 0,-4 0 1 0,0-3-37 0,3-1-7 16,-3 1-1-16,4-3-1 0,-4 0 40 0,0 0 8 0,4 2 1 0,-4-2 1 16,3 0-25-16,1 0-9 0,0 2 0 15,3-2 0-15,-4 3 9 0,4 0 0 16,0 0 0-16,-3 0 0 0,3 3 0 0,-3 0 0 0,-4 0 0 15,3 0 0-15,1 0 0 0,-4 0 0 0,0-3 0 0,-7 3 0 16,0 0-46 0,0 0-7-16,0 0-2 0,0 0 0 0,0 0-58 0,0 0-12 0,0 0-3 0,0 0 0 15,0 0-51-15,0 0-10 0,-7 3-3 0</inkml:trace>
  <inkml:trace contextRef="#ctx0" brushRef="#br0" timeOffset="-188755.58">7359 13090 2310 0,'3'10'97'16,"1"-4"-77"-1,0 0 86-15,-1 1 18 0,4-1 3 0,0 0 1 16,4-3-52-16,-1 0-9 0,1-3-3 0,0 0 0 16,-1 0-51-16,1-3-13 0,3 0 0 0,-4 0 0 15,4-3 0-15,-3-1 0 0,3 1 0 0</inkml:trace>
  <inkml:trace contextRef="#ctx0" brushRef="#br0" timeOffset="-184324.07">10873 12592 884 0,'-4'-13'24'0,"-3"1"8"0,4-1-32 0,-5 4 0 0,5-1 0 16,-4 4 0-16,0 3 88 0,0 0 11 0,0 3 2 0,0 3 1 15,0 0 21-15,3 3 4 0,-3 1 1 0,3 2 0 16,-3 0-4-16,4-2 0 0,-1 2 0 0,-3 1 0 15,4-4-24-15,3 3-6 0,0-2-1 0,0-7 0 16,3 3-32-16,-3-3-6 0,7 3-2 0,0-3 0 16,4 0-28-16,0-3-5 0,3-4-2 0,0 4 0 15,0-6 4-15,4 3 1 0,-1-1 0 0,4 1 0 16,-3 0-1-16,3 3 0 0,-3-4 0 0,-1 1 0 16,1 3-22-16,-4 0-10 0,4 0 1 0,-1 0 0 15,-2 3 9-15,2-4 12 0,-3 4-2 0,-3 4-1 16,0-4-9-16,-1 3 0 0,-3 0 0 0,0 0 0 15,0 3 0-15,-3-3 0 0,-1 4 0 0,-3-4 0 16,0 3 0-16,0 0 0 0,0-3 0 0,-3 4 0 16,3-1 0-16,-4 0 0 0,1 4 0 0,-1-4 0 15,1 3 30-15,3 4 4 0,0-1 1 0,-4 1 0 16,4 3-26-16,4 2-9 0,-4 1 0 0,3 0 9 16,1 6-37-16,-1 0-8 0,1 0-2 0,3 7 0 0,0-1 38 0,0 4 0 15,0 2 0-15,4 1 0 16,-1-1 0-16,1-2 0 0,-1-1 0 0,4-2 0 0,-3-4 0 15,3-3 0-15,4 0 0 0,-4-6 0 0,0 0 0 16,0-4 0-16,-3 1 0 0,-1-3 0 0,1-1 0 16,-1 1 0-16,-2-4 0 0,-1 1 0 0,-4-1 0 0,1 0 0 0,-1-2 0 15,-3-1 0-15,-3 0 44 0,-1 0 16 0,-3 1 3 0,0-1 1 16,-4 0 0-16,-3 1 0 0,4-1 0 16,-4 0 0-16,-4 0-33 0,-3 1-7 0,3-1 0 0,-7 0-1 15,4 0-15-15,0-2-8 0,-4-1 8 0,4 0-8 16,4 0 0-16,-5-3 0 0,8 3 0 0,-3-3-12 15,3 3-59-15,-1-3-12 0,5 0-2 16,3 0-1-16,-4-3-9 0,11 3-1 0,-7-6-1 0</inkml:trace>
  <inkml:trace contextRef="#ctx0" brushRef="#br1" timeOffset="-178885.27">7091 13705 1717 0,'0'0'76'0,"0"0"16"15,-4 3-74-15,4-3-18 0,-3 6 0 0,3-6 0 16,0 0 85-16,-4 3 14 0,4-3 2 0,-3 7 1 16,3-7-28-16,0 6-6 0,0-3 0 0,0 3-1 15,0 1 18-15,0-4 4 0,0 3 1 0,0-3 0 16,0 4-72-16,0-1-18 0,0 3 0 0,0-3 0 16,0 1 46-16,0 2 6 0,3-3 0 0,1 1 1 15,-1 2-33-15,1 1-8 0,-1-4 0 0,1 3-1 16,3 1-11-16,-4-1 0 0,5 0 0 0,-1 1 0 15,0-1 32-15,0 4 5 0,3-4 1 0,-3 1 0 16,4 2-22-16,3-2-5 0,-3-1-1 0,3 0 0 0,-4 1 2 16,4-1 1-16,1 1 0 0,-1-1 0 0,3 0 1 0,-3 1 0 15,1-4 0-15,2 3 0 0,-3 1 3 0,4-4 1 0,-4 0 0 16,0 4 0-16,4-1 14 0,-4-3 2 0,0 1 1 0,-3-1 0 16,3 0-35-16,-4 1 0 0,4-1 0 0,-3 0 0 15,0 0 24-15,-1-2-3 0,4 2 0 0,-3-3 0 16,-1 0 18-16,5 0 3 0,-5 0 1 0,4 0 0 15,4 1-35-15,-4-1-8 0,4 0 0 0,3 0 0 16,0 3 0-16,0-3 0 0,4 4 0 0,-4-4 0 16,0 0 0-16,-3 0 0 0,-1 0 0 0,-2-3 0 15,-1 0 0-15,-4 0 0 0,1 0 0 0,3 0 0 16,-4-3 0-16,1 3 0 0,3 0 0 0,0-3 0 16,0 3 0-16,-3 0 0 0,0 0 0 0,-1-3 0 15,1 3 0-15,-1-3 0 0,1 3 0 0,-1-3 0 16,1-1 0-16,3 1 0 0,-3 0 0 0,3 0 0 15,0 0 0-15,-3 0 0 0,-1 0 0 0,4-1 0 16,-3 1 0-16,-1 0 0 0,5 0 0 0,-5 0 0 16,1 3 0-16,3-3 0 0,0 0 0 0,-3 3 0 15,3-3 0-15,0-1 0 0,-4 1 0 0,4 0 0 16,1 0 0-16,-5 3 0 0,4 0 0 0,-3-3 0 16,-1 3 0-16,5 0 0 0,-1-3 0 0,0 3 0 0,-4 0 0 0,4 0 0 15,1 0 0-15,-1 3 0 0,0-3 0 16,0 3 0-16,0 0 0 0,4-3 0 0,-4 3 0 0,-4 0 0 15,4 1 0-15,-3-4 0 0,0 3 0 0,-1 0 0 0,1 0 0 0,-4 0 0 16,3 0 20-16,1-3 3 0,-4 3 0 16,4 0 0-16,-4 1-23 0,3-1 8 0,-3 0-8 15,0 3 0-15,0-3 10 16,0 4-2-16,1-4-8 0,2 3 12 16,-3 0-35-16,0 0-7 0,0 1-2 0,0 2 0 0,4-3 48 15,-4 1 10-15,0-1 2 0,0 0 0 0,0 1-28 0,-3-1 0 16,3 0 0-16,-4 0 0 0,1 1 0 0,-1-1 0 0,1 0 0 0,-1 0 0 15,1 4 0-15,-1-1 0 0,1 1 8 0,-1-1-8 16,1 4 0-16,0-4 0 0,-1 4 0 0,-3-4 0 16,4 3 0-16,-1-2 0 0,-3 2 0 0,4-2 0 15,-4-1 0-15,3 1 0 0,1-4 0 0,-4 0 0 16,3 0 0-16,-3 1 0 0,4-4 0 0,-4-3 0 16,0 0 0-16,0 0 8 0,0 0-8 0,0 0 7 15,0 0-33-15,0 0-5 0,0 0-1 0,0 0 0 16,0-6 49-16,0-4 10 0,3 1 1 0,-3 3 1 15,4-4-29-15,-4 1 0 0,0-1 0 0,0 4 0 16,0-3 0-16,0-1 0 0,3 4 0 0,-3-3 0 16,4-4 0-16,-1 4 0 0,1-1 0 0,-1-2 0 15,1 2 0-15,3-2 0 0,-3 2 8 0,3-2-8 16,-4 2 0-16,4-2 0 0,0-1 8 0,0 1-4 16,-3 2-4-16,3 1 0 0,0-1 0 0,0 1 0 15,0 3 0-15,0 0 0 0,0-1 0 0,0 1 0 16,0 0 0-16,-3 3 0 0,3-1 0 0,0 1 0 15,0 0-26-15,4 3-5 0,-4-3-1 0,3 0 0 16,-3 0 48-16,-3 3 10 0,-4 0 2 0,7-3 0 0,-4 0-28 16,4 3 0-16,0 0 0 0,1-4 0 0,-5 4 0 15,4-3 0-15,0 0 0 0,0 3 0 0,0-3 0 0,0 3 0 0,4-3 0 0,-4 3 0 16,0 0-17 0,0-3-9-16,4 3-2 0,-1-3 0 0,-3 3 45 0,0-4 9 0,0 4 2 0,0-3 0 15,4 3-28-15,-4-3 0 0,0 3 0 0,0 0 0 16,0-3 0-16,0 3 0 0,0 3 0 0,0-3 0 15,1 0 0-15,-1 3 0 0,-4-3 0 0,4 3 0 16,0 1 0-16,0-4 0 0,0 3 0 0,0 0 0 16,4-3 0-16,-4 3 0 0,4 0 0 0,-4-3 0 15,3 3 8-15,1-3-8 0,-1 3 8 0,1 1-1 16,0-4-7-16,3 3 0 0,-4 0 0 0,1 0 0 16,-1-3 0-16,5 3 0 0,-5 0-10 0,1-3 10 15,-1 3 0-15,4 0 0 0,1 1 0 0,-1-4 0 16,0 3 0-16,0 0 0 0,3 0 0 0,-2 0 0 15,-1 0 0-15,0 0 0 0,0 1 0 0,0-1 0 16,0 0 0-16,-3 0 0 0,3 0 0 0,0 0 0 16,-3 0 0-16,3-3 0 0,0 3 0 0,0-3 8 15,0 4-6-15,0-1-2 0,0 0 0 0,0 3 0 16,4-3 0-16,0 4 0 0,3-4 0 0,-4 0 0 16,1 3 0-16,0-3 0 0,-1 4 0 0,4-4 0 15,1 3 0-15,-1 0 0 0,4-3 0 0,-4 4 0 0,0-4 0 0,0 0 0 16,0 0 0-16,-3 0 0 15,3-3 0-15,-3 0 0 0,-1 3 0 0,8-3 0 0,0 0 0 16,-4-3 0-16,0 3 0 0,4-3 0 16,-4 0-26-16,4 0-5 0,-4 0-1 0,0-4 0 0,4 4 32 15,-4-6 0-15,0 3 0 0,0-4 0 0,0 4 0 0,-3-4 0 0,0-2 0 16,-4 2 0-16,0-2 0 0,0-1 0 0,-4 1 0 0,-3-4 0 16,4 4 20-16,0-4 9 0,-4-3 3 15,-4 0 0 1,4-3-52-16,0 0-9 0,-3-3-3 0,-1 0 0 0,4 0 52 0,-3 0 9 0,3 0 3 0,-3 3 0 15,-1 3-52 1,1 0-9-16,-1 4-3 0,1-1 0 0,-1 4 52 0,1-1 9 0,-1 7 3 0,1-4 0 16,-4 4-32-16,0-3 0 0,0 2 0 0,0 1 0 15,0 3-16-15,-4-3-7 0,4 6-1 0,-3-7 0 16,-1 1-37-16,1 3-8 0,-1-3-2 0,-3 6 0 16,0 0-217-16,0 3-44 0</inkml:trace>
  <inkml:trace contextRef="#ctx0" brushRef="#br1" timeOffset="-177669.82">8636 15382 1792 0,'0'-6'51'0,"4"0"10"0,-1 0-49 16,-3-1-12-16,4 1 0 0,-1 0 0 0,1 0 105 0,-4-1 19 0,3 1 3 0,-3 0 1 15,4-4 0-15,-4 4 0 0,0-3 0 0,0-1 0 16,-4 1-52-16,4-1-9 0,0 1-3 0,-3-4 0 16,-1 4 0-16,4 3 0 0,-7-4 0 0,4 4 0 15,-5 0-51-15,1 3-13 0,0-4 0 16,0 4 0-16,0 0 0 0,-3 3 0 0,3 3 0 0,-4-3 0 15,0 7 0-15,1-1 0 0,3 0 0 0,-4 4 0 16,1 2 0-16,-1 4 0 0,4-1 0 16,-4 1 0-16,1 3 0 0,3 0 0 0,0 0 0 0,0-1 0 15,3 1 0-15,-3-3 0 0,4 3 0 0,-1-4 0 16,1 1 27-16,-1 0 2 0,4-1 1 0,0 1 0 16,0 3-48-16,4 0-10 0,-1 3-1 0,1-4-1 15,-1 4 75-15,4 0 15 0,4 0 4 0,-1 3 0 16,1-3-103-16,3 3-20 0,-3-3-4 0,6 0-1 15,1-3 76-15,0-3 16 0,3-1 2 0,0-5 1 16,0-1-31-16,-3-2 0 0,3-4 0 0,-4 0 0 16,1-3 0-16,-4 0 0 0,4-3 0 0,-4 0 0 15,0-1 0-15,0 1-10 0,0-3 10 0,-3 0-12 16,-1-1 12-16,1-2 0 0,-4 0 8 0,4-1-8 16,-4-2-17-16,0-1-8 0,0 1-2 0,-4-4 0 15,4 0-29-15,-3 1-7 0,3-1-1 0,-3 0 0 16,3 1 0-16,-4-4 0 0,4 3 0 0,0-3 0 15,-3 4-51-15,-1-1-10 0,1 0-3 0,3 4 0 16,-4-1 83-16,1 4 16 0,-1-1 3 0,1 4 1 0,0 0 25 16,-4 6 0-16,0-6 0 0,0 6 0 0,0 0 15 0,0 0 8 0,-8-4 1 0,1 4 1 15,0 0 83-15,4 4 16 0,-4 2 3 0,0-3 1 16,3 9-52-16,-3-2-9 0,4 6-3 0,-4-1 0 16,3 1 0-16,0 3 0 0,1 3 0 0,3 0 0 15,0 0-51-15,-4 0-13 0,4-1 0 0,4 1 0 16,-4-3 42-16,7 0 6 0,-3-6 0 0,3-1 1 15,0-2-34-15,3-4-7 0,-3 0-8 0,4-3 11 16,-4-3-11-16,4-6 0 0,-1 3 0 0,1-7 0 16,-1-2 9-16,4-1 0 0,-3-6 0 0,0 1 0 15,3 2-9-15,-4-3 0 0,1 4 0 0,-1-1 0 16,-3 0 0-16,1 4 0 0,-1 2 0 0,-4 1 0 16,-3-1 0-16,0 1 0 0,0 6 0 0,-3-3 0 15,-4-1 8-15,3 4-8 0,-3 0 12 0,-4 0-4 16,1 3-8-16,-1-3-9 0,-3 0 9 0,0-1-13 15,0 1 13-15,0 0 0 0,0 0 0 0,0 0 0 16,-1 0 0-16,5 0 0 0,-1 0 0 0,1-1 0 16,3 4-54-16,3-3-8 0,4 3-2 0,0 0 0 15,0 0-102-15,0 0-21 0,0 0-4 0</inkml:trace>
  <inkml:trace contextRef="#ctx0" brushRef="#br1" timeOffset="-177343.97">9098 15191 1818 0,'0'0'80'0,"0"0"17"0,0 0-77 16,0 0-20-16,0 0 0 0,0 0 0 0,0 0 113 0,0 0 19 0,0 0 4 0,4 10 1 15,-1-1-47-15,4 4-10 0,-3-1-1 0,-1 7-1 16,4 0 2-16,-3 6 0 0,3-3 0 0,0 6 0 16,0-6-24-16,-3 6-4 0,3-3 0 0,0 3-1 15,-4 1-2-15,1 2 0 0,3 0 0 0,-4 1 0 16,1-1-21-16,-1-3-4 0,4 1 0 0,-3-4-1 16,0-3-23-16,-1-4 0 0,1-2 0 0,-1-3 8 15,-3-4-56-15,4-3-10 0,-1-3-2 0,-3-3-1 16,0 0-67-16,0 0-14 0,0 0-2 0,0 0-1 15,7-6-59-15,-3 3-12 0,-1-3-3 0</inkml:trace>
  <inkml:trace contextRef="#ctx0" brushRef="#br1" timeOffset="-177018.88">9359 15483 2269 0,'-3'12'64'0,"-1"4"15"15,1-3-63-15,-4 5-16 0,3-2 0 0,-3 3 0 16,3 0 105-16,1-1 19 0,-1 1 3 0,4 0 1 16,-3 0-60-16,6 0-12 0,-3 0-3 0,4-4 0 0,-1 1-13 0,1-4-2 0,0-2-1 0,3-4 0 15,0 0-23-15,0 1-5 0,0-4-1 0,0-3 0 16,3-3-8-16,-3-4 0 0,4 1 0 0,-4-3 0 16,4-1 0-16,-4-2 10 0,0-4-10 0,0 4 10 15,0-4-10-15,0 0 0 0,0 1 0 0,0 2 0 16,-3-3 0-16,-4 7 8 0,3-1-8 0,-3 1 8 15,0 3-8-15,0 6 10 0,0 0-10 0,0 0 10 16,-3-3 2-16,-4 0 0 0,-4-1 0 0,4 4 0 16,-4-3-12-16,1 3 8 0,-1 0-8 0,1 0 8 15,-1 0-19-15,0 0-4 0,1 0-1 0,-1 0 0 16,4 0-10 0,4 0-2-16,-4 0-1 0,7 0 0 0,0 0-123 0,0 0-25 0,0 0-5 0</inkml:trace>
  <inkml:trace contextRef="#ctx0" brushRef="#br1" timeOffset="-176708.63">9634 15759 2261 0,'0'0'95'16,"0"0"-76"-1,0 0 85-15,0 0 16 0,0 0 4 0,0-7 1 16,0 1-40-16,0-6-8 0,0 2-1 0,0-2-1 15,0-1-32-15,-3 1-7 0,3-1 0 0,0-3-1 0,-4 1-19 0,4-1-3 16,-3 0-1-16,3 1 0 0,-4-1-3 0,4 0-1 16,0 4 0-16,-3-4 0 0,3 4 5 0,0 2 1 0,3 1 0 0,-3-1 0 15,4 1 14 1,-1 3 2-16,1-1 1 0,3 1 0 0,-4 0-17 0,4 6-3 16,4-3-1-16,0 3 0 0,-1 3 3 0,4-3 1 0,0 6 0 0,4-3 0 31,-4 0-14-31,0 4 0 0,4-4 0 0,-7 0 0 15,3 0-46-15,0-3-9 0,-4 3-1 0,1 0-1 16,-4-3-123-16,0 0-24 0</inkml:trace>
  <inkml:trace contextRef="#ctx0" brushRef="#br2" timeOffset="-171622.21">2692 14000 774 0,'0'0'34'0,"0"0"7"0,0 0-33 0,0 0-8 15,0 0 0-15,0 0 0 16,0 0 60-16,0 0 11 0,0 0 1 0,0 0 1 16,0 0-7-16,0 0-2 0,0 0 0 0,0 0 0 0,0 0 0 0,0 0 0 0,0 0 0 0,0 0 0 15,0 0 52-15,0 0 9 0,0 0 3 0,0 0 0 16,0 0-65-16,0 0-13 0,0 0-2 0,0 0-1 16,0 0-24-16,0 0-5 0,0 0-1 0,0 0 0 15,0 0 49-15,-4 3 10 0,-3 3 1 0,4 0 1 16,3 4-46-16,0-1-8 0,0 4-3 0,0-1 0 15,0 4-4-15,0-4-1 0,3 1 0 0,4 0 0 16,-7-1-16-16,4-2 0 0,3-1 0 0,-7 0 0 16,3 1 27-16,-3-4 5 0,7 0 0 0,-7 1 1 15,4-1-25-15,3-3-8 0,-7 3 0 0,7-3 0 16,0 4 12-16,-3-1-2 0,3 0 0 0,-7 0 0 16,3-2 2-16,4 2 1 0,-3 0 0 0,-1-3 0 15,4 0-4-15,4 4-1 0,-1-4 0 0,-2 0 0 16,-1 0 20-16,3 0 3 0,-6-3 1 0,6 0 0 15,1 0-23-15,-1 0-9 0,1-3 8 0,0 0-8 16,3 3 15-16,0-3-3 0,7 0 0 0,-7 3 0 16,4-3-1-16,-4 3-1 0,7 0 0 0,-7 0 0 15,0 3 0-15,0-3 0 0,4 3 0 0,3-3 0 16,-7 3-10-16,7 0 0 0,-3 0 0 0,3 0 0 16,0-3-8-16,1 0 8 0,-5 0 0 0,4 0 0 15,1 0 0-15,2-3 0 0,-3 3-9 0,4-6 9 16,-4 6 0-16,4-3 0 0,-7-3 0 0,-1 2 0 0,1 1 0 15,0 0 0-15,-4 0 0 0,0 3 0 16,3-3 0-16,-6 3 8 0,-4 3-8 0,4-3 9 0,-1 3-9 16,1-3 0-16,-1 3 0 0,1 0 8 0,-8 1-8 0,8-1 0 15,-4 0 9-15,0 0-9 0,0-3 0 0,4 0 9 16,-8 0-9-16,8 0 0 0,-8 0 8 16,5-3-8-16,2 3 0 0,-10 0 0 0,0 0 8 15,4-3-8-15,3 0 12 0,-7 3-12 0,3-4 23 0,1-2-3 16,-1 3 0-16,-3-3 0 0,0-1-10 0,0-2-2 15,0 0-8-15,-3 2 12 0,3-2-4 0,-4 0-8 0,4-1 11 16,-3-2-11-16,3-1 9 0,-7-3-9 0,7 4 0 16,-4-7 9-16,4 0-9 0,-7-3 0 0,7 0 9 0,-3-3-9 15,-1 3 0-15,-3 0 0 0,3 0 0 0,4 4 8 16,-7 2-8-16,4 3 0 0,3 4 0 0,0 3-8 16,0 6-7-16,0 0-1 0,0 0 0 0,-7 6 0 15,3 0-148-15,4 4-29 0</inkml:trace>
  <inkml:trace contextRef="#ctx0" brushRef="#br2" timeOffset="-170988.94">3083 14398 1792 0,'0'0'51'0,"0"0"10"15,0 0-49-15,0 0-12 0,0 0 0 0,0 0 0 16,0 0 90-16,0 0 15 0,0 0 3 0,0 0 1 0,0 0-72 0,0 6-14 0,0-3-3 0,0 7-1 16,0-1 87-16,0 1 18 0,4 5 3 0,-4 1 1 15,0 0-88-15,0-1-18 0,0 4-3 0,0 0-1 32,0-3-18-32,0 5 0 0,0-2 0 0,0 0 0 15,0-3 0-15,0-1 0 0,0 1 0 0,0-3 0 16,0-1-91-16,0 1-25 0,-4-4-4 0</inkml:trace>
  <inkml:trace contextRef="#ctx0" brushRef="#br2" timeOffset="-170409.31">2360 15618 1911 0,'0'6'84'0,"0"-6"19"0,0 0-83 0,0 0-20 0,0 0 0 0,0 0 0 16,0 0 56-16,0 0 6 0,-7-3 2 0,4-4 0 15,-8 4-10-15,11-3-2 0,-11-3 0 0,8-1 0 16,-4 4 0-16,3-3-1 0,-3-1 0 0,4-2 0 16,-4 2-21-16,3 1-4 0,1-1-1 0,3 1 0 15,-8 0-25-15,8-1 0 0,0 1 0 0,0 3 0 16,8-4 0-16,-8 1 0 0,7 2 0 0,0-2 0 15,-4 0 0-15,8-1 0 0,-1 4 0 0,1-3 0 16,0 2 28-16,3 1 4 0,0-3 1 0,-4 2 0 16,8 4-33-16,-4-3 0 0,-3 3 0 0,3-4 0 15,0 4-21-15,4 0-11 0,-8 3-3 0,4-3 0 16,-3 3-141-16,-1 0-28 0,-3 3-5 0</inkml:trace>
  <inkml:trace contextRef="#ctx0" brushRef="#br2" timeOffset="-170016.36">2692 15386 1648 0,'-4'-16'34'0,"4"10"9"0,0-1-35 0,-7-2-8 0,4 3 0 0,-1-4 0 16,4 4 83-16,-7 0 14 0,3-1 3 16,4 4 1-16,0 3-7 0,0 0-2 0,-10-3 0 15,10 3 0-15,-7 3-16 0,3 0-3 0,1 4-1 16,-4-1 0-1,3 3-38-15,4 4-8 0,-7 3-2 0,7-4 0 0,-3 4-24 0,3 0 0 0,0-1 0 0,0 1 0 16,0 0 0-16,3-4 0 0,-3 1 0 0,7-1 0 16,-7-2 0-16,4-4 0 0,3-3 0 0,-7-3 0 15,0 3 0-15,0-3 0 0,7-3 0 0,0 0 0 16,-7-3 0-16,3-4 0 0,4 1 0 0,-3-1 0 16,-4 1 0-16,7-4 0 0,-7-2 0 0,0 2 0 15,0 4 0-15,0-4 0 0,4 4 0 0,-4-1 0 16,0 10 0-16,0 0 0 0,0 0 0 0,0 0 0 15,10 4 0-15,-10-1 0 0,11 3 0 0,-11 3 0 16,10 1 37-16,-6 2 3 0,3 1 0 0,0-1 0 16,0 1-20-16,4 0-3 0,-8-1-1 0,8 1 0 15,-1-1-8-15,-6 1-8 0,3-4 12 0,3 0-12 16,-6-2 0-16,0-4-9 0,3 0-1 0,3-3 0 16,-10-3-138-16,11-3-27 0,-11-4-5 0</inkml:trace>
  <inkml:trace contextRef="#ctx0" brushRef="#br2" timeOffset="-169615.77">2886 15041 1865 0,'0'22'39'0,"3"-13"9"0,-3 4-39 16,7 2-9-16,-3 4 0 0,3 0 0 0,-4 3 76 0,8 3 12 0,-7 0 4 0,6 0 0 15,1 0-4-15,-1 0 0 0,1 0 0 0,3-3 0 16,-3 0-3-16,-1-3-1 0,1 0 0 0,-1-3 0 15,4-1-51-15,-10-2-10 0,7-1-3 0,-1-2 0 16,1-4-3-16,-1 0-1 0,-6-3 0 0,3 1 0 16,3-4-16-16,-10 3 0 0,0-3 0 0,0 0-9 15,0 0 33-15,0 0 6 0,0 0 2 0,0 0 0 16,0-10-10-16,0 4-2 0,-7 0 0 0,4-1 0 16,-4 1-6-16,-4 0-2 0,4 3 0 0,-3 0 0 15,-1-1-12-15,0 1 0 0,-3 0 0 0,4 3 0 16,-8 0 28-16,4 3 4 0,3 0 0 0,1 4 0 15,-4 2-52-15,3 1-9 0,1 2-3 16,-1 1 0-16,7 2 20 0,1 1 3 0,3 3 1 0,-7 3 0 16,14-7 8-16,-7 4-8 0,7-3 8 0,0 0-8 15,4-4 0-15,-8 1 0 0,8-4 0 0,-1-6 0 16,1 0 8-16,3 1 11 0,-3-8-3 0,-1 1 0 16,4 0-8-16,-3-3 0 0,3-4 0 0,-3 1 0 15,-1 0 0-15,1-1 0 0,-1 1 0 0,1-4 0 16,-1 4-40-16,-2-1-9 0,2 1-3 0</inkml:trace>
  <inkml:trace contextRef="#ctx0" brushRef="#br3" timeOffset="-166506.85">4269 13758 1519 0,'0'0'43'0,"0"0"9"0,0 0-41 0,0 0-11 16,0 0 0-16,0 0 0 15,-4-6 85-15,4 6 15 0,0 0 4 0,0 0 0 16,0 0-21-16,-3-3-4 0,3 3-1 0,0 0 0 16,0 0 4-16,-4 3 1 0,-3 0 0 0,7 0 0 15,-4 4-67-15,4-1-16 0,4 3 0 0,-4 1 0 0,0-1 55 0,7 0 7 0,-7 4 2 16,0 0 0-16,7 2-52 0,-3 1-12 0,3 3 0 0,0 3 0 15,3-4 0-15,-6 4 0 16,3 0 0-16,0 3 0 0,4-6 0 0,-4 3 0 0,3-6 0 0,-6 3 0 31,6-4 18-31,1-2 1 0,-8-1 0 0,4-2 0 0,1-1-9 16,-1-2-2-16,-4-1 0 0,4-3 0 0,4 0-8 0,-11-3 8 16,0 0-8-16,0 0 8 0,10-6 4 0,-3 3 0 15,4 0 0-15,0-1 0 0,-1-2 22 16,1 3 5-16,-1 0 1 0,4 0 0 0,1 0-32 0,2 3-8 0,-3 0 0 15,7-4 0-15,-6 4 0 0,6 4 0 0,-4-4 0 0,5 3 0 16,-1 0 8-16,0-3 0 0,-4 0 0 0,5 3 0 16,-1-3-8-16,0 0 0 0,-7 0 0 0,7 0 0 15,-7-3 0-15,0 3 0 0,4-6 0 0,-4 6 0 16,0-4 0-16,0-2-12 0,1 3 4 0,-1 0 0 16,0 0 8-16,-4-4 0 0,4 4 0 0,1-3 0 15,-5 3 0-15,1-3 11 0,-4 3-3 0,-7 3 0 16,10-4-8-16,-10 4 0 0,0 0 0 0,0 0 0 15,4-6 0-15,-4 6 18 0,0 0-3 0,3-12-1 16,-3-1-2-16,-3-3 0 0,-1 4 0 0,1-4 0 16,-1-3 1-16,1 1 0 0,3-4 0 0,-7 0 0 15,3 3-13-15,-3 0 0 0,4 0 0 0,-1 4 0 16,-3 2 0-16,4 0 0 0,3 1 0 0,-8 6 0 16,5-4 0-16,3 7 0 0,0 3 0 0,-7-3 0 15,7 3-48-15,-4 0-13 0,1 3-3 0</inkml:trace>
  <inkml:trace contextRef="#ctx0" brushRef="#br3" timeOffset="-165756.99">4621 14188 1267 0,'0'-10'56'0,"0"4"12"16,-3-3-55-16,3 2-13 0,0 1 0 0,0 3 0 16,0-3 48-16,0 6 6 0,0-6 2 0,0 6 0 15,0 0 12-15,0 0 4 0,0 0 0 0,0 0 0 16,0 0-7-16,0 0-1 0,0 0 0 0,0 0 0 15,3 3 0-15,1 3 0 0,-1 3 0 0,1 1 0 16,-4 5 27-16,4-2 5 0,-4 6 0 0,0 0 1 16,-4-1-46-16,4 1-10 0,0 3-1 0,-4 0-1 15,4 0-27-15,0 0-4 0,0 3-8 0,4-3 11 16,-4 0-11-16,4-3 0 0,-4 3 0 0,7-7 0 16,-7 4-85-16,0-3-10 0,3 0-1 0,-3-1-1 15,0 4-91-15,7 0-17 0,-7 0-4 0</inkml:trace>
  <inkml:trace contextRef="#ctx0" brushRef="#br3" timeOffset="-165256.27">4410 15157 1212 0,'0'-13'25'0,"0"13"6"16,-7-6-31-16,7 3 0 0,-4-4 0 0,4 7 0 16,0 0 67-16,0 0 7 0,0 0 2 0,0 0 0 15,0 0 22-15,0 0 5 0,11 4 1 0,-11 2 0 16,10 0-23-16,-6 4-4 0,3 2-1 0,0 1 0 15,4 2-9-15,-1 4-3 0,4 3 0 0,-3 0 0 0,6-3-9 16,-2 6-3-16,-1-3 0 0,3-3 0 0,1 3-41 0,3-7-11 0,0 4 0 0,-3-6 0 31,0-4 8-31,-1 0 0 0,1 1 0 0,-8-4 0 16,5-3-38-16,-5 0-8 0,1 1-2 0,-8-1 0 16,1-3-70-16,3 3-14 0,-7-3-4 0,0 0 0 15,0 0-25-15,0 0-6 0,0 0-1 0</inkml:trace>
  <inkml:trace contextRef="#ctx0" brushRef="#br3" timeOffset="-165034.14">4484 15524 2191 0,'0'-10'62'0,"-4"-2"14"0,4 2-61 0,0-2-15 0,4-1 0 0,-4 1 0 15,7-4 60-15,-4 0 10 0,1 1 2 0,3-1 0 16,4 0-16-16,-1-3-4 0,1 4 0 0,-4-4 0 16,10 6-38-16,-6-2-14 0,3 2 9 0,0 1-9 15,0 2 0-15,0 4 0 0,1 0 0 0,-1-1 0 16,0 1-142-16,-4 3-34 0,4 0-6 0</inkml:trace>
  <inkml:trace contextRef="#ctx0" brushRef="#br4" timeOffset="-160017.73">5644 13868 1314 0,'0'-9'37'0,"0"2"8"16,0-2-36-16,0 3-9 0,0-1 0 0,4-2 0 15,-4 3 33-15,0-1 5 0,0 7 1 0,7-3 0 16,-7 3 40-16,0 0 8 0,0 0 1 0,0 3 1 16,4 1 31-16,-1-1 7 0,1 3 1 0,-4 3 0 15,3-2 0-15,-3 2 0 0,0 0 0 0,0 1 0 16,4 6-52-16,-4-4-9 0,0 4-3 0,3 3 0 16,-3-4-51-16,0 4-13 0,4 0 0 0,-4 0 0 15,3-1 32-15,4 1 4 0,-7-3 1 0,4 0 0 31,3-1-28-31,-4-2-9 0,4-1 0 0,1 1 0 16,-1-4 0-16,-4-2 0 0,1 2 0 0,3-3 0 0,-4-3 0 0,4 4 0 0,0-4 0 0,0 0 0 0,0 0 0 16,-3-3 0-16,3 0 0 0,0 3 0 15,0-3 0-15,4 0 13 0,-4 0-4 0,0-3-1 0,3 3 2 16,5 0 0-16,-5 0 0 0,4-3 0 16,-3 3-2-16,3 0 0 0,4 0 0 0,-4 0 0 0,3 0-8 15,1 3-17-15,3 0 4 0,0 0 1 0,0 1 35 16,-3-1 7-16,3 3 2 0,-3 0 0 0,0-3-32 0,-4 4 0 15,3-1 0-15,1-3 0 0,-4 3 0 0,4-3 0 0,-4-3 0 16,3 4 0 0,-2-4-20-16,-1-4-9 0,-4 4-3 0,4-3 0 0,-3 3 32 0,3-3 0 0,-3 3 0 0,-1-3 0 15,1 0 19-15,-4 3 9 0,3 0 3 0,-3-3 0 16,4 3-31-16,-4-3 0 0,0 3 0 0,0-4 0 16,4 1 0-16,-4 0 8 0,0-3-8 0,0 3 0 15,0-3 0-15,0-1 0 0,-3-2 0 0,-1-1 0 16,1 1 0-16,-1-3 0 0,1-1 0 0,-4-3 0 15,0 1 0-15,0-4 0 0,-4 0 0 0,1-3 0 16,-1-3 0-16,1 3 0 0,3 0 0 0,-4 0 0 16,-3 0 9-16,4 3-1 0,-1 4 0 0,-3-4 0 15,3 6-8-15,1 1-12 0,-1 2 2 0,1-2 1 16,3 2-75-16,-7 4-16 0,3 0-2 0,1 0-1 16,3 6-39-16,0 0-8 0,0-7-2 0</inkml:trace>
  <inkml:trace contextRef="#ctx0" brushRef="#br4" timeOffset="-159520.22">6033 14266 1827 0,'0'10'77'16,"0"-1"-61"-1,0 0 100-15,0 4 21 0,0 0 4 0,0 2 1 16,0-2-38-16,0 6-7 0,0-4-1 0,0 1-1 15,7 3-27-15,-7-4-6 0,0 4-1 0,0-3 0 0,0 0-17 0,0-4-3 16,0 1-1-16,3-1 0 0,-3 1-40 0,0-4-11 0,4 1-1 0,-4-1 0 16,0 0-8-16,3 1-3 15,1-1 0-15,-4 1 0 16,3-1-31-16,1 4-6 0,-1-1-2 0,1 1 0 16,3 2-54-16,-7-2-10 0,3-4-2 0</inkml:trace>
  <inkml:trace contextRef="#ctx0" brushRef="#br4" timeOffset="-158653.54">5916 15248 1644 0,'0'0'34'0,"0"0"9"0,0 0-35 15,0 0-8-15,0 0 0 0,0 0 0 0,0 0 106 0,0 0 19 0,-3 6 4 0,-1 3 1 16,1 1-46-16,3-1-10 0,0 4-2 0,0-1 0 15,3 1-38-15,1 2-8 0,-1 1-2 0,4-3 0 16,-3-1 7-16,3 1 1 0,0-1 0 0,0-2 0 16,3-4-32-16,-3 0 0 0,4 0 0 0,3-2 0 15,0-1 0-15,-3-3-10 0,3 0 0 0,0 0 0 16,-3-7 10-16,-1 4 0 0,1-6 0 0,-4 3-8 16,0-4 16-16,0-2 3 0,-3 2 1 0,3-2 0 15,0 2-4-15,-7-2 0 0,7 2 0 0,-7-2 0 16,0 2 6-16,0 4 1 0,0 0 0 0,0 0 0 15,0 6 21-15,0 0 4 0,0 0 0 0,0 0 1 16,0 0-33-16,0 0-8 0,0 0 0 0,0 0 0 16,-7 6 8-16,3-3 0 0,4 6 0 0,0-2 0 15,4 5-8-15,3-2 0 0,-4 5 0 0,1-2 0 16,3 3 0-16,3-1 0 0,1 1 0 0,-4 3 0 16,4 3 0-16,-1 3 0 0,4 0 0 0,0 3 0 15,1 3 0-15,-5 4 0 0,1-1 0 0,3 4 0 16,-4-3 0-16,1-1 0 0,0 1 0 0,-4-1 0 15,0-6 0-15,0 0 0 0,-4 1 11 0,1-4-11 16,-4 3 22-16,0-3-2 0,0 3 0 0,-7-3 0 16,3 0 16-16,1-6 4 0,-8 0 0 0,1-6 0 15,-5-1-23-15,1-9-4 0,-3 0-1 0,3-6 0 16,-4-3-12-16,0-3 0 0,1-7 0 0,3 0 0 0,-1-3 0 16,1 1-10-16,4-1 2 0,3 0 0 15,-4 3 8-15,4 1 0 0,0-1 0 0,7 3 0 0,-4-2 0 0,4-1 0 16,0 0 0-16,4-2 0 0,-1 2 0 0,1 0 11 15,3-3-3-15,0 1 0 0,4-1-8 0,-1 6 0 16,1-2 0-16,3 2 0 0,-3 0 0 0,3 1 0 16,0 3 0-16,-4-4 0 0,8 7 0 0,-4-4 0 0,0 4 0 0,0 0 0 15,-3 0 0-15,0 2-11 0,-1 1 3 0,1 0 0 16,-8 0-100-16,8 0-19 0,-4 0-4 16</inkml:trace>
  <inkml:trace contextRef="#ctx0" brushRef="#br0" timeOffset="-139933.85">2734 13539 608 0,'0'0'25'16,"0"0"-25"-16,0 0 108 0,0 0 16 0,0 0 3 15,0 0 1-15,0 0-59 0,0 0-11 0,0 0-2 0,0 0-1 16,0 0 5-16,0 0 2 0,0 0 0 0,0 0 0 15,0 0 10-15,0 0 3 0,4-7 0 0,-4 1 0 16,0 0-60-16,7 0-15 0,-7-4 0 0,0 4 0 16,3-3 60-16,-3-1 8 0,7-2 3 0,-7 2 0 15,0-2-31-15,4-1-7 0,-1 1-1 0,-3-4 0 16,7 0-5-16,-7-3-2 0,0 4 0 0,4-4 0 16,-4 0-25-16,7 0 0 0,-7 4 0 0,3-4 0 15,-3 3 0-15,7-3 0 0,-7 4 0 0,0-1 0 16,0 0 38-16,0 1 2 0,4-1 1 0,-4 0 0 15,0 4-27-15,4 2-6 0,-4 1 0 0,0 0-8 16,0 9 20-16,0 0-4 0,0 0 0 0,0 0 0 16,0 0-16-16,0 0-19 0,7 6 4 0,-7 3 1 15,3 1 0-15,4 2 0 0,-7 1 0 0,4 2 0 16,3-2 5-16,-4 3 1 0,4-4 0 0,0 1 0 16,0-1 8-16,4 4 0 0,-7 0 0 0,6-1 0 15,1 4-20-15,-1 3-8 0,1 0-1 0,-8 0-1 0,12 3 42 16,-5 0 9-16,1 3 2 0,3-3 0 15,-4 0-23-15,1 1 0 0,0-1 0 0,3 0-8 0,-4-6-12 0,-3-1-1 16,0-2-1-16,4-7 0 16,-4 1-10-16,-3-4-1 0,3 0-1 0,-4-2 0 15,-3-4-105-15,0-7-21 0,0 1-4 0</inkml:trace>
  <inkml:trace contextRef="#ctx0" brushRef="#br0" timeOffset="-139618.71">2745 13554 1599 0,'0'0'68'16,"0"0"-36"-1,0 0-12-15,0 0 0 0,0 0 0 16,-7-3-7-16,3-3-1 0,4 0 0 0,0-1 0 16,-7 1 12-16,14 0 3 0,-7-3 0 0,0 2 0 15,4 1 29-15,3 0 7 0,3-1 1 0,-6-2 0 16,6 6-52-16,1 0-12 0,-1 0 0 0,5 3 0 16,-1 0 39-16,3 0 5 0,1 3 0 0,0-3 1 0,-1 0-28 0,1 3-5 0,0-3-2 0,3 3 0 31,0-3-104-31,-7 0-21 0,0-3-4 0</inkml:trace>
  <inkml:trace contextRef="#ctx0" brushRef="#br0" timeOffset="-139104.33">3327 13235 1414 0,'0'3'40'0,"-11"0"9"0,4 0-39 0,4 0-10 0,-1 3 0 0,-3 1 0 15,3 2 47-15,-3 1 7 0,7 2 2 0,-3 1 0 16,3 2-29-16,-7 4-6 0,7-3-1 0,0 3 0 16,0-1 20-16,0 1 3 0,0-3 1 0,7 3 0 15,-7-4 14-15,3-2 3 0,4 3 1 0,-3-4 0 16,3-2-25-16,7-4-5 0,-10 3 0 0,6-3-1 15,1-2-3-15,-1-4-1 0,1 0 0 0,3-7 0 0,-3 1-4 0,3-3-1 0,0-1 0 16,-4-2 0-16,8-4 0 0,-7 0 0 16,-4-2 0-16,0-4 0 0,3 3 5 0,-6-3 1 15,3 0 0-15,-7 3 0 0,4 0-20 0,-4 7-8 0,0-1 8 0,0 1-8 16,-4 2 8-16,4 1-8 0,-11 6 8 0,4-4-8 16,4 4 15-16,-11 3-3 0,3-3 0 0,1 0 0 31,-12 3-52-31,8 0-10 0,-3-3-2 0,-1 0-1 0,0 3-138 0,1-3-27 0,-1-1-6 15</inkml:trace>
  <inkml:trace contextRef="#ctx0" brushRef="#br0" timeOffset="-130394.83">4166 13203 1213 0,'0'0'53'16,"0"0"12"-16,0-3-52 0,0 3-13 0,-10-3 0 0,10 3 0 15,0 0 56-15,0 0 8 0,-4-3 1 0,4 3 1 16,-7 0 24-16,7 0 5 0,-3 0 1 0,3 0 0 15,-7 3-26-15,3 3-5 0,4-3-1 0,-7 4 0 16,7 2-35-16,0-3-7 0,-4 7-2 0,4-1 0 16,4 1-6-16,-4 6-2 0,7 0 0 0,-3-1 0 15,3 1 16-15,0 0 4 0,0 0 0 0,3-3 0 16,1-1 0-16,-1-2 0 0,1-1 0 0,3-5 0 16,0-1 0-16,-3-6 0 0,10 0 0 0,-10-3 0 15,3-4-20-15,0 1-3 0,3-6-1 0,-2-1 0 16,-5 1-8-16,1-7 8 0,3 3-8 0,-11-3 8 15,4 4 0-15,-7-1 0 0,0 3 0 0,0-2 0 16,0 2 4-16,-7 4 0 0,4 2 0 0,3-2 0 16,-11 6-12-16,4-3 0 0,0 2 0 0,-3 1 0 15,-1 0 20-15,-3 0 11 0,3 0 2 0,1 0 1 16,-1 0-34-16,4-4 0 0,0 1 0 0,-4 0 0 16,1 0-88-16,3-4-25 0,0 4-5 0</inkml:trace>
  <inkml:trace contextRef="#ctx0" brushRef="#br0" timeOffset="-129752.02">4505 13050 1609 0,'0'0'35'0,"0"0"7"0,0 0 2 0,0 0 2 0,0 0-37 16,0 0-9-16,-4 3 0 0,4-3 0 0,-3 3 53 0,3-3 9 15,0 6 2-15,0-6 0 0,0 6-10 0,0-6-2 16,3 4 0-16,-3-4 0 0,8 3-25 0,-1-3-6 16,3 0-1-16,-6-3 0 0,6-1-6 0,-3 1-2 15,7 0 0-15,-3-3 0 0,-4 0 1 0,4 2 0 16,-1-2 0-16,1 0 0 0,-4 3-13 0,3 0 0 16,5 0 0-16,-12 3 0 0,8 0 44 0,-1 3 7 15,1 0 1-15,-8 0 0 0,4 6-32 0,-3-2-7 0,-1 2-1 16,1 0 0-16,-4 1 22 0,-4 2 4 15,4 1 1-15,-3-1 0 0,-1 1-23 0,-3 3-5 0,-3-4-1 16,6 1 0-16,-3-4-10 0,4 4 0 0,-1-4 0 16,-3 1 8-16,4-4-8 0,3 0 0 0,0 0 0 0,-7-3 0 15,7-3 26-15,0 0 3 0,0 0 1 0,0 0 0 16,0 0-30-16,7 0 0 0,3 0 0 0,-3-3 0 16,0 3 0-16,4 0 8 15,-1 0-8-15,-3 0 0 0,4 0 0 0,0 0 0 0,-1 0 0 0,1 3 0 16,-1 1 0-16,1-1 0 0,-7 0-11 0,6 3 11 15,-3-3 0-15,0 7 0 0,0-4 0 16,-7 0 0-16,4 1 24 0,3 2 4 0,-7 0 0 0,0 1 0 16,-7-1 8-16,3 1 3 0,4 2 0 0,-10-3 0 15,3 4-21-15,0-4-4 0,-4 4-1 0,4 0 0 16,-4-4-13-16,1-3 9 0,3 4-9 0,-4-4 8 16,1 0-51-16,-1-3-10 0,7 4-3 0,-6-4 0 15,-1 0-164-15,4-3-32 0,0-10-8 0,-3 1 0 0</inkml:trace>
  <inkml:trace contextRef="#ctx0" brushRef="#br0" timeOffset="-124677.27">5764 13156 874 0,'0'-6'36'0,"-3"0"-28"31,-1-1 64-31,4 7 14 0,-3-6 2 0,-1 0 1 0,4 6-11 0,-3-3-2 0,-4 0-1 0,7 3 0 16,-7 0 1-16,7 0 0 0,-4 0 0 0,1 6 0 16,-8 0-12-16,7 0-3 0,-3 4 0 0,4-1 0 15,-1 4-38-15,1-4-8 0,-1 4-2 0,4-1 0 16,0-2 26-16,0 2 5 0,4 1 0 0,-4-1 1 16,3-2-10-16,-3 2-3 0,4 1 0 0,-1-1 0 15,1-2-10-15,3-1-2 0,-3 4-1 0,3-4 0 16,-4-3-4-16,8 1-1 15,-4-1 0-15,0-3 0 0,0-3-14 0,3 3 11 0,-6-3-11 0,3-3 10 16,0 0 8-16,0-3 2 0,4-4 0 0,-8 1 0 16,8-1 2-16,-8 1 1 0,4-4 0 0,-3 1 0 15,3-1-11-15,-7 4-3 0,4 0 0 0,-4-4 0 16,0 4-9-16,0-4 0 0,0 4 0 0,-4-1 8 16,4-2 2-16,0 2 0 0,-11 1 0 0,8-1 0 15,-4 1-10-15,3 0 0 0,-3 2 0 0,4-2 0 16,-4 3 0-16,0-1 18 0,0 1-2 0,0 0 0 15,-1 3-16-15,1-3 0 0,0 2 0 0,0 4 0 16,0-3-12-16,0 6-4 0,0-3 0 0,7 0 0 16,-3 4-27-16,3-4-5 0,0 6-2 0,-7-3 0 15,7 3-112-15,-4 0-22 0,4 1-5 0</inkml:trace>
  <inkml:trace contextRef="#ctx0" brushRef="#br0" timeOffset="-124240.42">6040 13056 1594 0,'0'0'35'0,"0"0"7"0,0 0 2 0,-7 0 1 0,-1 0-36 0,1 0-9 0,4 0 0 0,-4 3 0 15,3 0 32-15,-3 0 4 0,0 0 0 0,0 1 1 16,4 2 19-16,-4-3 4 0,3 6 1 0,-3-2 0 16,3-1-35-16,4 3-7 0,-7 1-2 0,4-1 0 0,3 4-4 0,0-4-1 15,0 4 0-15,3-4 0 0,4 7 0 0,-7-4 0 16,4 1 0-16,3-4 0 0,0 7 0 0,4-7-1 16,-4 4 0-16,3-4 0 0,1 1 18 0,-1-1 4 15,5-6 1-15,-1 0 0 16,-4 0-18-16,4-3-4 0,0-6-1 0,1 0 0 0,-1 0 11 0,0-4 2 15,-4 1 1-15,5-1 0 0,-8-2 2 0,0 2 0 16,-4-2 0-16,1 3 0 0,-1-1-15 0,4 4-2 16,-7-4-1-16,0 4 0 0,-7 0 6 0,4 0 1 15,3-1 0-15,-7 1 0 16,3 3-4-16,-3-3-1 0,0 3 0 0,-4-4 0 16,1 1-3-16,-1 3-8 0,1 3 12 0,-1-3-4 15,0 3-8-15,4-3 0 0,-3 3 0 0,3 0 0 16,0-4-18-16,-4 4-6 0,4-3 0 0</inkml:trace>
  <inkml:trace contextRef="#ctx0" brushRef="#br0" timeOffset="-117439.71">8396 13106 1824 0,'-3'-12'38'0,"-1"2"8"16,1 4-37-16,-1 0-9 0,0-4 0 0,1 4 0 15,-1-4 104-15,1 4 20 0,-1 0 3 0,1 3 1 0,3 3-52 0,-7-3-9 0,7 3-3 0,0 0 0 16,-7 0 0-16,7 0 0 0,0 0 0 0,-4 3 0 16,-3 3 0-16,0 0 0 0,0 1 0 0,0-1 0 15,3 3-22-15,1 4-5 0,-1-1-1 0,1 4 0 16,3 0-13-16,0 3-3 0,0 2-1 0,3 5 0 16,1-1-8-1,-1 3-2-15,5 0 0 0,-1 0 0 0,3 1-9 0,-3 2 0 0,0-3 0 0,4-3 0 16,-1-6 9-16,1-6 0 15,0-1 0-15,-1-9 0 0,4-3-9 0,0-3 12 16,1-6-12-16,2-4 12 0,1-3-22 0,-1-2-4 16,-2-4-1-16,2 0 0 0,-3 0 36 0,-3 0 7 0,3 3 2 0,-7 0 0 15,0 4 3-15,0-1 1 0,-3 3 0 0,-4 1 0 16,-4-1-34-16,4 4 0 0,-7 3 0 0,0-4 0 16,0 4 0-16,-7 0 0 0,0-1 0 0,0-2 0 15,-4 3 0-15,0-4 0 0,1 1 0 0,-4-4 0 16,3 1 17-16,0-1-3 0,1-2-1 0,-1 2 0 15,4 0-13-15,3 4-13 0,1-3 2 0,-1 5 1 16,4 1-46-16,4 0-8 0,3 6-3 0,0 0 0 16,0 0-137-16,7 3-28 0,0 0-6 0</inkml:trace>
  <inkml:trace contextRef="#ctx0" brushRef="#br0" timeOffset="-117035.58">8643 13115 2025 0,'0'0'85'0,"-3"-3"-68"16,3 3 97-16,0 0 19 0,-8 0 4 0,8 0 1 16,-7 3-58-16,4 1-11 0,-1 2-2 0,1 3-1 15,3 4-11 1,-4-4-3-16,4 7 0 0,0-4 0 0,0 4-7 0,0 0-1 0,4-1-1 0,-4 1 0 15,3 0-5-15,1 0-1 0,-1-1 0 0,4-2 0 16,-3-1 18-16,3 1 3 0,0-4 1 0,4-3 0 16,-4 1-47-16,3-7-12 0,1 0 0 0,0 0 0 15,-1-7 0-15,1 1 0 0,-1 0 0 0,-3-7 0 16,0 4 0-16,4 0 0 0,-4-1 0 16,-3-2 0-16,3-1 0 0,-4 4 0 0,-3-1 0 15,4 4 0-15,-4 0 19 0,0-1 1 0,0 7 1 0,0 0 0 16,0 0-7-16,-7-6-2 0,7 6 0 0,-7-3 0 15,-1 0-4-15,1-3-8 0,0 3 11 0,0-4-11 16,-3 1 0-16,3 0 0 0,-4-4 0 0,4 4 0 16,0 0 0-16,-4-1-16 0,4 1 4 0,0 0 0 15,4 0-44-15,-4-1-8 0,7-2-1 0,0 3-1 16,0 6-83-16,0 0-17 0,3-3-3 0</inkml:trace>
  <inkml:trace contextRef="#ctx0" brushRef="#br0" timeOffset="-116261.14">9793 12937 1485 0,'0'0'31'0,"0"0"7"15,0 0-30-15,-7 0-8 0,0-3 0 0,7 3 0 0,0 0 116 0,0 0 23 0,0 0 4 0,-7 3 1 16,0-3-57-16,0 0-11 0,7 0-3 0,-7 3 0 16,0 0 49-16,-4 0 10 0,8 0 1 0,-8 0 1 15,4 4-53-15,0-1-10 0,0 0-3 0,0 4 0 16,0 5-11-16,3-2-2 0,-3 3-1 0,7 5 0 15,-3-2-43-15,3 3-11 0,0 3 0 0,3 0 0 16,4-3 0-16,0 0 0 0,0 3 0 0,4-6 0 16,3 3 0-16,0-6 0 0,4 0 0 0,-1-4 0 15,5-3 0-15,-5-2 0 0,4-4 0 0,1-3 0 16,2-6 0-16,-3-1 0 0,4-2 0 0,0-4 0 16,-4-2 0-16,-3 2 0 0,-1-6 0 0,-3 4 0 15,-3-4 0-15,-4 0 0 0,0 0 0 0,-3 0 0 16,-4 4 53-16,-7-1 9 0,3 4 2 0,-7-4 0 15,-3 6-46-15,-3 1-9 0,-4 3-1 0,-1-1-8 16,-2 4 0-16,2 0 0 0,-2 0-10 0,-1 0 10 16,0 3 0-16,1 0 0 0,3 0 0 0,-1 3 0 15,5 0 0-15,6 0 0 0,-3 0 0 0,3 1 0 16,8-1-67-16,3-3-9 0,0 0-1 0,0 0-1 16,0 3-81-16,3 0-16 0,8 3-3 0</inkml:trace>
  <inkml:trace contextRef="#ctx0" brushRef="#br0" timeOffset="-115897.81">10100 12974 2310 0,'-18'0'48'0,"11"0"11"0,0 0-47 15,0 0-12-15,0 0 0 0,-3 0 0 0,3 4 104 0,-1-1 20 0,5 0 3 0,-1 6 1 16,1 1-80-16,-1 2-16 0,4 4-4 0,4 3 0 15,-1 3 7-15,1 0 1 0,3-1 0 16,0 1 0-16,4 0-36 0,-4-3 0 0,3 0 0 0,1-3 0 16,-1-4 37-16,5 4 1 0,-5-4 0 0,1-2 0 15,-1-1-10-15,4-2-1 0,-3-1-1 0,3-3 0 16,-3-3-26-16,3 0 0 0,-4-3 0 0,5-3 0 16,-5 2 38-16,1-2 2 0,-1-3 1 0,-3 2 0 15,-3-2-18-15,3-4-4 0,-4 4-1 0,-3 0 0 16,0-1 1-16,-3 1 0 0,-4-4 0 0,0 4 0 15,-4 3 25-15,-3-4 4 0,0 1 2 0,0 3 0 16,0-4-40-16,-4 1-10 0,4-1 0 0,-4 1 0 16,4 0-12-16,0-1-5 0,0 1-1 0,0-1 0 15,0 1 29-15,3-1 5 0,1 1 2 0,-1 0 0 16,4-1-76-16,3 4-15 0,-3 0-3 0,4-1-1 16,-1 1-107-16,4 6-22 0</inkml:trace>
  <inkml:trace contextRef="#ctx0" brushRef="#br3" timeOffset="-111795.2">7112 12310 1694 0,'0'0'48'0,"0"0"11"16,0 0-47-16,0 0-12 0,0 0 0 0,0 0 0 15,4 3 121-15,-4-3 23 0,0 6 4 0,0-6 0 16,0 0-12-16,0 0-2 0,0 0-1 0,0 0 0 15,0 0-49-15,0 0-11 0,0 0-1 0,0 0-1 0,0 0-11 0,0 0-3 0,0 0 0 0,0 0 0 16,0 0-15-16,0 0-3 0,-4-6-1 0,0 0 0 16,1-4-20-16,-1 1-4 0,-3-1-1 0,4-2 0 15,-1 2-13-15,1 1 0 0,3 0 8 0,-4-1-8 16,4 1 12-16,0 2-1 0,4-2 0 0,-1 0 0 31,1-1-11-31,-1 1-16 0,4 3 4 0,0-4 1 0,1 1 11 0,2-1 0 0,1 4 0 0,-1 0-8 16,1 0 8-16,3-1 0 0,-3 4 0 15,3-3 0-15,0 3 0 0,3 3 0 16,1 0 0-16,0 0 0 0,-4 0 0 0,3 0-8 0,-2 0 8 0,2 0-12 16,-3 0-78-1,-3 0-16-15,3 0-3 0,-3-3-1 0,-4 3-69 0,3-4-13 0</inkml:trace>
  <inkml:trace contextRef="#ctx0" brushRef="#br1" timeOffset="-104048.05">4456 18189 182 0,'-11'12'0'0</inkml:trace>
  <inkml:trace contextRef="#ctx0" brushRef="#br5" timeOffset="-98830.18">8435 12140 1941 0,'-11'0'40'0,"11"0"10"16,0 0-40-16,-7 0-10 0,7 0 0 0,0 0 0 15,-7 0 80-15,7 0 13 0,-3 3 3 0,3-3 1 0,0 0 25 0,-7 4 5 0,7-4 1 0,-4 3 0 16,1 6-52-16,-1-3-9 0,1 1-3 0,-1 2 0 16,0 0-49-16,4 4-15 0,-3 0 0 0,3 2 8 15,0-2 16-15,0 2 4 0,0 1 1 0,0 0 0 16,0 0 3-16,3-4 1 0,1-3 0 0,-4 1 0 15,4-1-33-15,3-2 0 0,-4-4 0 0,4-3 0 16,0 0 0-16,0 0 0 0,0-3 0 0,0-7 0 16,0 4 0-16,1-7 0 0,-1 4 0 0,0-7 0 15,-4 4 0-15,4-4 0 0,-3 0 0 0,-1-2 0 16,1 5 0-16,-1 0 0 0,-3 1 0 0,4 6 0 16,-4-1 0-16,0 7 0 0,0 0 0 0,0 0 0 15,0 0 0-15,0 0 0 0,-7 0 0 0,3 3 0 16,1 1 0-16,-1 2 0 0,1 3 0 0,-1 1 0 15,4 2 0-15,4 1 0 0,-4 2 0 0,3 1 0 16,1 3 0-16,3 0 0 0,0 3-15 0,3 0 5 16,-3 0-36-16,4 3-7 0,0 3-2 0,-1 0 0 15,4 0 78-15,-3 4 15 0,3-1 3 0,0 0 1 16,-3-2-33-16,-1-1-9 0,1-3 0 0,-4 0 0 16,0-3 8-16,-3-3-8 0,-1 0 8 0,1-1-8 15,-4-2 18-15,0-3-1 0,-4 2 0 0,-3-5 0 16,3-4-17-16,-3 0 0 0,-3-3 0 0,-1-3 0 15,1 0 0-15,-4-3 0 0,-1-3 0 0,1 0 0 0,-3-4 0 16,3 1 0-16,3-4 0 0,-3 1 0 0,0-1 0 16,3-2 0-16,1-1 0 0,3 3 0 0,3-2 0 0,-3 2 0 15,3 1 0-15,4-1 0 0,0 1 0 0,4-1 0 0,0 4 0 0,3-1 0 16,3-2 0-16,-3 2 0 16,7 1 0-16,-3-1 0 0,3 1 0 0,4 0 0 0,-1-1 0 0,1 1 0 15,0 3 0 1,-4-1 0-16,3 1 0 0,1 3-9 15,-4 3 9-15,0 0 0 0,0 3 8 0,-3-3-8 16,-1 3-200-16,1 3-45 0</inkml:trace>
  <inkml:trace contextRef="#ctx0" brushRef="#br1" timeOffset="-94844.87">9701 12147 1497 0,'0'0'66'0,"0"0"14"0,0 0-64 0,0-10-16 0,-3 4 0 0,3 0 0 16,0-1 106-16,0 7 18 0,0-6 3 0,0 6 1 15,0 0-21-15,0 0-4 0,0 0-1 0,0 0 0 16,0 0-10-16,0 0-1 0,0 0-1 0,0 6 0 16,0 1-10-16,0 5-3 0,0 1 0 0,0 6 0 15,3-4-31-15,1 4-6 0,-1 3-2 0,1-3 0 16,0 3-20-16,3-3-4 0,-4 3-1 0,4-1 0 16,0-2-13-16,-3 0 0 0,3-3 0 0,0-1 0 15,0 1 40-15,-4-3 6 0,4-1 1 0,-3 1 0 16,0-4-31-16,3 1-7 0,-7-4-1 0,3 0 0 15,1 0 0-15,-4-3 0 0,0-3 0 0,0 0 0 16,0 0-8-16,0 0 0 0,0 0 0 0,0 0 0 0,0 0 8 16,0 0-8-16,0 0 0 0,0 0 8 0,0 0-8 15,0 0 0-15,0 0 0 0,3-6 0 0,-3-3 0 0,0 3 0 16,4-1 0-16,-1-2 0 0,1-1 0 0,3 4 0 0,0-3 0 0,0 3 0 16,0-1 0-16,4 1 0 0,-1 0 12 0,1-1-4 15,3 4 6-15,-4-3 1 0,5 3 0 0,-1 0 0 16,0 3-3-16,0-3 0 0,0 3 0 0,0 0 0 15,-3 3 2-15,-1 0 0 0,1 3 0 0,-1 0 0 16,-3 4 0-16,-3-1 0 0,3 4 0 0,0-1 0 16,-3 4-4-16,-4 0-1 0,0-4 0 0,0 4 0 15,-4 0-9-15,1-1-11 0,-1-2 3 0,-3 2 0 16,0-5 17-16,-4-1 4 0,1-2 1 0,-1-1 0 16,-3-3-14-16,-4-3 0 0,1-3 0 0,3 0 0 15,-4 0 0-15,0-4 0 0,1 4 0 16,-1-3 0-16,8 3-50 15,-5-4-10-15,5 4-1 0,-1-3-1 0,1 0-167 0,-1 0-34 0</inkml:trace>
  <inkml:trace contextRef="#ctx0" brushRef="#br3" timeOffset="-73094.39">1852 5697 1181 0,'0'0'50'0,"0"0"-40"16,0 0 50-16,0 0 9 0,7 3 3 0,-3-3 0 16,6 0-45-16,-10 0-9 0,4 0-2 0,3 0 0 15,-4-3 7-15,8 3 1 0,0-3 0 0,-8 0 0 16,8 3-4-16,-4-4 0 0,3 1 0 0,-6 3 0 16,6-3 2-16,-6 0 0 0,3 3 0 0,4 0 0 15,-1-3 2-15,-3 0 1 0,4 3 0 0,-1 0 0 16,4-3-6-16,4 3-2 0,-7 0 0 0,3 0 0 15,0 0 1-15,4-4 0 0,-4 1 0 0,0 0 0 16,7-3-4-16,0 3-1 0,4 0 0 0,0-4 0 16,6 1-13-16,-3-3 11 0,8 2-11 0,-1 1 10 15,0-3-10-15,8 3 0 0,-8-1 0 0,4 1 0 16,3 0 20-16,-7-1 0 0,4 1-1 0,3 0 0 0,4 0-19 16,4-4 0-16,-1 4 0 0,4 0 0 0,-7-1 0 15,3 1 0-15,1 0 0 0,3 3 0 0,-4 0 11 0,7-1 1 16,4 4 1-16,-3 0 0 0,-1 4 7 0,-3-1 0 0,4 3 1 15,-4 0 0-15,-1 1 8 0,5-1 2 0,-1 0 0 0,-10 0 0 16,4-3-22-16,-1 1-9 0,-3 2 8 0,-4-3-8 16,4-3 9-16,-7 3-9 0,3 0 10 15,-7-3-10-15,1 3 19 0,-8-3-3 16,4 0 0-16,-1 0 0 0,-6 0 19 0,-4 0 3 16,-3 0 1-16,0 0 0 0,-4 0-39 0,-4 0 0 15,1 0 0-15,-8 0 0 0,4 4 0 0,-7-4 0 0,4 0 0 0,-4 0 0 31,0 0-22-31,0 0-9 0,-4 6-1 0,-3-3-1 0,4 0-132 16,-8-3-27-16</inkml:trace>
  <inkml:trace contextRef="#ctx0" brushRef="#br0" timeOffset="-66647.74">11490 28 1379 0,'0'0'58'15,"0"0"-46"1,0 0 115-16,0 0 23 0,0 0 5 0,0 0 1 16,0 0-54-16,0 0-10 0,0 0-3 0,0 0 0 15,0 0-71-15,0 0-18 0,0 0 0 0,0 0 0 16,0 0 54-16,0 0 7 0,0 0 2 0,4-3 0 15,-4 3 1-15,3 0 1 0,-3 0 0 0,0 0 0 16,0 0-52-16,4 0-13 0,-1 3 0 0,1 6 0 16,-4-2 54-16,0-1 8 0,0 6 2 0,0-2 0 15,0-4-52-15,0 7-12 0,-4-1 0 0,1 4 0 16,3-1 0-16,0 1 0 0,0 3 0 0,-4-3 0 16,4 2 20-16,0 1 2 0,-3 3 0 0,3 3 0 15,0-6-4-15,0 6-1 0,0-6 0 0,0 9 0 16,0-9-7-16,-4 9-2 0,4-6 0 0,0 10 0 0,0-7 0 15,-4 3 0-15,8 3 0 0,-4 4 0 16,0-1 1-16,0 10 0 0,0 0 0 0,-4-3 0 0,4 3-9 0,0 0 12 16,-3-1-12-16,3 4 12 0,-4 0-12 0,4 1 0 15,0 5-12-15,-3 0 12 16,3-3 0-16,0 4 0 0,0-4 0 0,0 6 0 0,-4 4 0 16,4-7 0-16,0 10 0 0,0 3 0 15,-3-4 0-15,3-2 0 0,0 3 0 0,0 6 0 0,0-7 0 0,0 4 0 16,0 6 0-16,-4 4 0 0,4-4 0 0,0-3 0 15,-3 6 0-15,3 3 0 0,-4-6 0 0,1 7 0 0,3-4 0 0,-4 13 0 16,1-13 18-16,-1 7 11 0,4-1 3 0,-3 7 0 16,3-10-24-16,0 7-8 0,0-7 0 0,-4 7 9 15,4-3-9-15,0-4 8 0,4 3-8 0,-4 4 8 16,3-7 14-16,-3-2 2 0,4-1 1 0,-1 7 0 16,1-4-37-16,-1 0-8 15,4 4-2-15,-3 6 0 16,-1-7 22-16,1-2 0 0,-1-1 0 15,1 10 8-15,-1-10-8 0,1 4 0 16,0-1 0-16,-1 7 0 0,1-3 0 0,-4-4 0 16,3 4 0-16,1 6 0 0,-1-7 0 0,-3 4 0 0,4 0 0 15,-4 9 0-15,3-9 16 0,-3 3 2 0,4 0 0 0,-4 9 0 0,0-6-18 16,0-3 0-16,0 3-11 0,0 13 11 0,0-13 0 0,-4 6 0 16,1 4 8-16,3 9-8 0,-4-10 0 0,4 4 0 0,-3 2 0 0,-1 11 0 15,4-17 0-15,0 4 0 0,-3-1 0 0,3 13 0 16,3-12 0-16,-3 0 0 0,4-1 0 0,-4 16 0 15,3-18 0-15,1 3 0 0,-1 2 0 0,4 7 0 0,-3-12 18 16,-1-1-2-16,4 4-1 0,-3 9 0 16,-1-16-24-16,4 4-5 0,1 2-1 0,-5 10 0 0,1-12 24 15,3 2 5-15,-4 1 1 0,4 15 0 0,-3-15-15 16,3 3 0-16,0 3 0 0,-4 15 0 0,4-18 0 0,1 3 8 0,-1 3-8 0,-4 12 0 16,4-15 0-1,0 0 11-15,0 0-11 0,0 15 10 0,0-15-10 16,0 6 0-16,0-2 0 0,1 14 0 0,-1-15-16 0,3-3-4 15,-3 3-2-15,4 16 0 0,-1-19 42 0,1 0 8 0,0-1 1 0,-1 17 1 16,4-16-22-16,-3-3-8 0,3 6 0 0,-3 6 9 16,-1-9 18-16,1-3 3 0,-1 2 1 0,-3-21 0 15,4 3-47-15,-4 7-10 16,4-1-2-16,-1 7 0 0,-3-1 45 0,4-2 9 0,-1 2 2 0,4 48 0 16,1-32-28-16,-1-3 0 0,-4 1 0 0,8 8 0 0,-7-18-12 15,3-3-7-15,-4-4-1 0,1 10-1 16,-1-16 21-16,4 0 10 0,-3-3-1 0,3 13 0 0,-3-13 3 0,3-3 0 15,-4 0 0-15,1 3 0 16,0-6-22-16,-1-4-4 0,-3 1-1 0,0 6 0 16,0-6 27-16,0 2 4 0,0-2 2 0,-3 6 0 15,3-13-2-15,-3 1 0 0,-1-4 0 0,1 7 0 0,-4-7-8 0,3-3-8 16,1-3 9-16,-4 6-9 16,3-12 0-16,-3 3 0 0,0-4 0 0,0 4 0 15,0-6 0-15,0-4 0 0,0 4 0 0,0-1 0 16,-3-5 0-16,3-4 0 0,0 0 0 0,-4 0 0 15,4-6 12-15,0-3-4 0,0-3-8 0,0-1 12 0,0-5-12 16,4-4 0-16,-1-3 0 0,1-6 0 0,-4-1 0 0,3-5 0 16,-3 0 0-16,4-7 0 15,-1 0-34-15,-3-6-10 0,4 0-1 0,-4 0-1 16,7 0-35-16,-4-6-7 0,1 3-2 0,0-4 0 16,-4 1-62-16,3 0-12 0,1 0-2 0</inkml:trace>
  <inkml:trace contextRef="#ctx0" brushRef="#br0" timeOffset="-15075.94">12386 624 1295 0,'0'-13'27'0,"0"13"6"16,0-3-33-16,0-10 0 0,0 7 0 0,0-3 0 15,0 2 118-15,0-2 17 0,0 6 3 0,0-3 1 16,0-4-9-16,0 4-2 0,0 0 0 0,0-1 0 15,0 7-28-15,0 0-5 0,0 0-2 0,0 0 0 16,0 0 5-16,0 0 1 0,0 0 0 0,0 0 0 16,-3 7-79-16,-1 2-20 0,4 7 0 0,-4-1 0 0,1 7 55 0,3 7 7 0,-4 5 2 0,1-3 0 31,-1 4-52-31,1 3-12 0,-1 2 0 0,1-5 0 0,3 2 31 16,-4-2 3-16,1 3 1 0,3-4 0 0,-4 1-13 0,4-4-2 0,0-3-1 15,4 0 0-15,-4-3-7 0,3-3-2 16,1-3 0-16,-1 3 0 0,1-12-10 15,3 2 0-15,-4-3 0 0,4 1 0 0,4-1 0 16,0-6 0-16,-1 1 0 0,1-4 0 0,6 0 17 0,1 0 2 16,0-4 0-16,3-2 0 0,4-3-6 15,3-1-1-15,0-2 0 0,4 2 0 0,-8 4-3 0,5-3-1 0,-1 2 0 16,-3 1 0-16,-1 3 14 0,-3 3 2 0,1 0 1 0,-5 0 0 16,4 3-35-16,-3 3-7 0,0-2-2 0,-4 2 0 15,0 3 19-15,0-6 0 0,0 4 0 0,-3-4 0 16,-1 3 16-16,1-3 1 0,-1-3 0 0,-2 0 0 15,2 0-133-15,-3-3-28 0,0 0-4 0,0 0-2 16,4-3-67-16,-4 2-14 0,0-2-2 0</inkml:trace>
  <inkml:trace contextRef="#ctx0" brushRef="#br0" timeOffset="-14744.8">13134 874 2669 0,'-7'16'76'0,"0"0"16"0,3-1-74 0,1-2-18 0,3 6 0 0,0-10 0 15,0 10 72-15,3 0 10 0,1-7 2 0,-1 7 1 16,4 3-27-16,-3-6-6 0,3 6 0 0,0-3-1 16,-3-1-15-16,3 1-4 0,0-6 0 0,0 2 0 15,-4 1-16-15,4-10-3 0,-3 4-1 0,3-1 0 16,-4-3-34-16,-3-6-7 0,0 0-2 0,0 0 0 16,0 0-26-16,0 0-6 0,0 0-1 0,4-6 0 15,-4-3-160-15,0 3-33 0</inkml:trace>
  <inkml:trace contextRef="#ctx0" brushRef="#br0" timeOffset="-14577.24">13134 802 2553 0,'-21'-3'53'0,"14"3"12"15,0-3-52-15,3-6-13 0,4 9 0 0,-3-7 0 16,3 7 64-16,0-6 11 0,3-3 1 0,-3 2 1 15,4 4-68-15,3-3-9 0,-4 0-11 0,4 3 3 16,0-1-195-16,0 4-38 0,4 4-8 0</inkml:trace>
  <inkml:trace contextRef="#ctx0" brushRef="#br0" timeOffset="-14253.72">13296 1144 2066 0,'7'25'43'0,"-3"-19"10"0,-4 4-42 0,3 2-11 16,1-8 0-16,-4 5 0 16,3-3 156-16,-3-3 28 0,0-3 7 0,0 0 1 0,0 0-103 0,0 0-20 0,4-6-4 0,-1-3-1 15,-3-1 0-15,0-5 0 0,4-1 0 0,-4 0 0 16,0-6-51-16,3 3-13 0,1 4 0 0,0-10 0 16,3 9 0-16,0-3 0 0,0 4 0 0,3 2 0 15,-3-3 0-15,4 7 0 0,0-4 0 0,3 4 0 16,-4 9 0-16,1-6 0 0,3 3 0 0,-4 3 0 15,1 0 0-15,0 3 0 0,-1 3 0 0,1 0 0 16,-4 4 0-16,0 5 0 0,-4 1 0 0,1 3 0 16,0 3 54-16,-1 0 8 0,-3 6 2 0,0-6 0 15,4 3-52-15,-4-9-12 0,3 6 0 0,1-4 0 16,-4-8 0-16,3-1 0 0,1 1 0 0,-1-7 0 16,-3-3-151-16,4-3-33 0,3-1-6 0,-4-5-2 15,1 0-102-15,-1-1-21 0</inkml:trace>
  <inkml:trace contextRef="#ctx0" brushRef="#br0" timeOffset="-14011.35">13698 1160 2508 0,'-3'12'71'0,"-1"-2"16"15,4-1-70-15,-3-3-17 0,3-2 0 0,0-4 0 16,0 0 106-16,0 0 18 0,0 0 3 0,0 0 1 0,0-7-52 0,-4-5-9 0,4-4-3 0,-3 0 0 15,3-6 0-15,-4 0 0 0,4-3 0 0,-3-3 0 16,-1-3-51-16,1 3-13 0,-1-10 0 0,1 0 0 16,-4 4 0-16,3-1 0 0,-3-5 0 0,3 5 0 15,-3 4 0-15,4-1 0 0,-4 7 0 0,3 3 0 32,1 10-100-32,-1-1-22 0,1 4-5 0,-1 3-1 0,4 6-51 0,0 0-10 0,0 0-3 15</inkml:trace>
  <inkml:trace contextRef="#ctx0" brushRef="#br0" timeOffset="-13473.27">13885 777 2419 0,'-10'22'107'0,"-1"-6"22"16,4 6-103-16,-3-3-26 0,-1-1 0 0,0 4 0 15,4-6 56-15,-3 3 7 0,-1 0 1 0,4-7 0 16,0 4 0-16,0 0 0 0,0-7 0 0,3 0 0 15,1-2-52-15,-1-1-12 0,4-6 0 0,0 0 0 16,0 0 54-16,0 0 8 0,4-6 2 0,-1-4 0 16,1 1-52-16,3-7-12 0,0 4 0 0,4-1 0 15,-1 1 0-15,1-4 0 0,-1 3 0 0,1 1 0 16,3 5 0-16,0-2 0 0,-3 3 0 0,-1 6 0 16,4 0 0-16,-6 3 0 0,2 9 0 0,-3-5 0 15,4 5 0-15,-8 1 0 0,1 3 0 0,-1-4 0 16,1 7 54-16,-1 0 8 0,1-4 2 0,-1 4 0 15,1 0-52-15,-1-6-12 0,1 2 0 0,3 1 0 16,0-10 0-16,0 4 0 0,0-4 0 0,0 0 0 0,4-3 0 16,-4 0 0-16,4-3 0 0,-1 0 0 0,-3 0 0 0,4-3 0 0,-1 0 0 15,1-3 0-15,-1 0 0 0,-2-4 0 16,2 4 0-16,1-7 0 0,-1 4 0 0,1-4 0 0,-4 4 0 0,4-7 0 16,-4 4 0-16,0-1 0 0,-4 7 0 0,1-10 0 15,-1 4 0-15,1 2 0 0,-4 1 0 0,-4 0 0 16,1-4 0-16,-1 4 0 0,-3-1 0 0,0 4 0 15,0 3 0-15,0 3 0 0,0 0 0 0,0 3 0 16,0 3 0-16,0 4 0 0,3 2 0 0,-3 4 0 16,4-7 0-16,-1 10 0 0,4 0 0 0,-3-3 0 15,6-1 0-15,-3 4 0 0,4-3 0 0,-1 2 0 16,4-2 0-16,0 0 0 0,0-4 0 0,0 7 0 16,4-9 0-16,0 2 0 0,-1-2 0 0,4 2 0 15,0-6 0-15,0-2 0 0,1-1 0 0,2-3 0 16,1 0-100-16,-1-3-22 0,1-1-5 0,3 1-1 15,0-9 0-15,4 2 0 0,-4-2 0 0</inkml:trace>
  <inkml:trace contextRef="#ctx0" brushRef="#br0" timeOffset="-13094.67">14566 639 2067 0,'0'0'87'16,"0"0"-70"-16,0 0 140 0,0 0 28 0,4 10 6 0,-1-4 1 15,1 0-103-15,3 7-20 0,-4 2-4 0,1 4-1 16,3-3 0-16,-4 3 0 0,5 0 0 0,-1 2 0 16,-4 5 0-16,4-8 0 0,-3 7 0 0,3-6 0 15,0 0 0-15,-4 0 0 0,4 0 0 0,-3 3 0 16,-1-7-51-16,1 1-13 0,0 3 0 0,-1-10 0 16,1 1 0-16,-1-1 0 15,-3 0 0-15,0-2 0 16,4-1 0-16,-4-6 0 0,0 0 0 0,0 0 0 0,0 0 0 0,-7-3 0 0,0 0 0 0,-1 3 0 15,-2-7 0-15,3 7 0 0,-7 0 0 0,3 10 0 16,1-4 0-16,-1-3 0 0,-3 10 0 0,3 2 0 16,1 1 0-16,-1 3 0 0,4 3 0 0,0-6 0 15,0 2 0-15,7 1 0 0,-4-6 0 0,4-1 0 16,4 1 0-16,-1-1 0 0,1-8 0 0,3 2 0 16,0-3 0-16,4 0 0 0,3-3 0 0,0-3 0 15,4 0 0-15,3-3 0 0,-4-1 0 0,5-2 0 16,-1-1 0-16,3 1 0 0,-2 0 0 0,-1 2 0 15,3 1-100-15,-2-6-22 0,-1 5-5 0</inkml:trace>
  <inkml:trace contextRef="#ctx0" brushRef="#br0" timeOffset="-12467.27">16101 476 2200 0,'-7'10'92'16,"-4"5"-73"-1,1-5 104-15,3-1 21 0,-4 7 4 0,4 3 0 16,0-4-49-16,0 7-11 0,0 3-1 0,0 7-1 16,3-4-29-16,1 3-5 0,-1 1-2 0,1 2 0 15,3 1 10-15,-4-4 1 0,4 3 1 0,0 1 0 16,4 3-17-16,-4-10-3 0,7 0-1 0,-4 3 0 16,8-6-12-16,-4 0-2 0,0 1-1 0,3-4 0 15,1-4-10-15,0-2-1 0,-1 0-1 0,4-1 0 0,-3-5-5 16,3-1-1-16,-3 1 0 0,-1-4 0 0,4 0-8 0,0-3 12 15,0 0-12-15,1-3 12 0,-1 0-12 0,-4-3 0 0,4 0 9 0,0-6-3 32,1 2-32-32,-1 1-5 0,0-3-1 0,0 3 0 0,4 2 32 0,-4-2 0 0,7-3 0 0,0 6 0 15,-3-1 20-15,3 1 9 0,-4 3 3 0,5 0 0 16,-5 3-24-16,-3 1-8 0,0 2 0 16,1 0 0-16,-5 0 0 0,1-2 0 0,-1-1 0 0,-3 0 0 15,-3 0-28-15,3 0-3 0,0-3 0 0,-3 0 0 16,3-3-46-1,-4-3-10-15,1-1-1 0,-1 4-1 0,4-9-114 0,-3 2-22 16,6 1-5-16</inkml:trace>
  <inkml:trace contextRef="#ctx0" brushRef="#br0" timeOffset="-12311.23">16753 1172 2553 0,'4'19'53'0,"-4"-19"12"16,3 6-52-16,-3-6-13 0,0 0 0 0,0 0 0 15,0 0 156-15,0 0 29 0,0 0 6 0,0 0 1 16,-3-12-103-16,3 2-20 0,0-2-4 0,-4-1-1 15,1-5 0-15,3-1 0 0,-4 0 0 0,1-6 0 16,-1 3-51-16,1-3-13 0,-4 3 0 0,3-3 0 16,-3 3-151-16,4-3-33 0,-4 3-6 0,3 0-1205 0</inkml:trace>
  <inkml:trace contextRef="#ctx0" brushRef="#br0" timeOffset="-11862.39">16768 824 1075 0,'14'-3'45'15,"0"-3"-36"-15,3 3 48 16,-2 0 10-16,-1-4 1 0,3 4 1 0,1-6-55 0,-4 2-14 0,4 4 0 0,-4-3 0 16,0 3 105-16,-4-3 19 0,1 6 3 0,-4-3 1 15,0 3 51-15,-7 0 10 0,4 0 3 0,-4 0 0 16,0 0 0-16,0 9 0 0,-4-3 0 0,-3 0 0 15,-3 7-103-15,-1-7-20 0,0 1-4 0,-3 5-1 16,0 1-51-16,-4 5-13 0,4-2 0 0,0 0 0 16,0 3 0-16,0-4 0 0,3 1 0 0,1 3 0 15,3-7 54-15,0 1 8 0,3-4 2 0,4 1 0 16,0-4-79-16,0-3-15 0,4-3-3 0,3 0-1 16,0 0 54-16,3-3 12 0,1 0 1 0,3-3 1 15,4-4-34-15,-1 4 0 0,5 0 0 0,2-1 0 16,-3 1 0-16,4 3-22 0,0 3 3 0,0 0 1 15,-4 0 29-15,3 3 5 0,-2 0 2 0,-5 7 0 16,1-4-18-16,-4 3 0 0,-3 7 0 0,-1-7 0 16,-3 7 0-16,-3 6 0 0,-1-3 0 0,-3 6 0 15,0-6 0-15,0 9 0 0,-3-9 0 0,-1 3 0 16,-6-3 0-16,3-1 0 0,-4 1 0 0,0-9 0 16,-3 2 0-16,0-3 0 0,0-2 0 0,-4-4 0 15,8 0-84-15,-4-6-20 0,3 0-4 0,1 0 0 16,-1-7-196-16,4-2-38 0</inkml:trace>
  <inkml:trace contextRef="#ctx0" brushRef="#br0" timeOffset="-11609.79">17385 570 2640 0,'0'22'55'0,"0"-9"13"0,0-4-55 0,3 7-13 0,-3 3 0 0,0-1 0 16,4 4 114-16,-1 0 20 0,1 3 4 0,0 1 1 15,3 2-43-15,-4 0-9 0,4 6-2 0,0-5 0 16,0 2-27-16,0 10-6 0,0-7 0 0,0 4-1 16,1 3-11-16,2-4-3 0,1 4 0 0,-1-6 0 15,1-1-37-15,-4-3-16 0,3-9 0 0,1 0 1 16,-4-6 15-16,0 0 0 0,4-7 0 0,-4 4 0 16,-4-10-20-16,1-3-2 0,-1 0 0 0,1 0 0 15,-1-7-67-15,-3-2-14 0,4 0-2 0,-8-4-1 16,-3 1-69-16,-3-4-13 0,-1 0-4 0</inkml:trace>
  <inkml:trace contextRef="#ctx0" brushRef="#br0" timeOffset="-11428.26">17134 1144 2257 0,'11'-3'95'15,"-4"-6"-76"1,4 2 161-16,3 1 33 0,0-3 7 0,0-1 0 15,7 7-68-15,7-10-13 0,1 4-3 0,2 0-1 16,5-1-69-16,2 4-14 0,1 0-2 0,0-1-1 0,-4 4-28 0,1 3-5 0,-5 0-2 16,1 3 0-1,-4 7-46-15,1-4-10 0,-5 7-2 0</inkml:trace>
  <inkml:trace contextRef="#ctx0" brushRef="#br0" timeOffset="-1395.71">13684 2696 851 0,'0'0'36'16,"0"0"-36"0,0 0 0-16,0 0 0 0,0 0 0 0,-3 6 0 15,3-6 58-15,0 0 5 0,0 0 1 0,0 0 0 0,0 0-52 0,0 0-12 16,0 0 0-16,0 0 0 0,0 0 0 0,0 0 0 0,0 4 0 0</inkml:trace>
  <inkml:trace contextRef="#ctx0" brushRef="#br0" timeOffset="540.11">13688 2555 1337 0,'0'0'28'0,"0"0"6"0,0 0-34 16,-7 0 0-16,7 0 0 0,0 0 0 0,0 0 109 0,0 0 15 16,0 0 4-16,0 0 0 0,0 0-52 0,-4-6-9 0,4 6-3 0,0-6 0 15,0 6 0-15,0 0 0 0,0 0 0 0,0 0 0 16,0 0 0-16,0 0 0 0,0 0 0 0,0 0 0 15,0 0 0-15,0 0 0 0,0 0 0 16,0 0 0-16,0 0 0 0,0 0 0 0,-3 6 0 0,-1 0 0 16,4 3 0-16,-3-2 0 0,3 2 0 0,3 4 0 15,-3-1-51-15,4 4-13 0,-1 0 0 0,1 2 0 16,-1 1 0-16,1 3 0 0,3 0 0 0,-4 3 0 16,1 7 40-16,3 2 6 0,-4 1 1 0,5 2 0 15,-5 1-24-15,4-1-5 0,-3-2-1 0,3 6 0 0,0-7-17 0,-4 4 0 16,1-1 0-16,-1-2 0 15,1-4 0-15,3-3 0 0,-4 4 0 0,1-7 0 16,0-3 0-16,-1-3 0 0,4-4 0 0,-3-5 0 16,-4-4 0-16,0-6 0 0,0 0 0 0,0 0 0 15,3-13 0-15,-3-2 0 0,4-4 0 0,-4 3 0 16,-4-9 55-16,4 3 7 0,0 0 2 0,0 0 0 16,0 0-52-16,0 0-12 0,0 4 0 0,0-1 0 15,0 3 0-15,0 7 0 0,4-7 0 0,-1 4 0 16,1 2 0-16,6 1 0 0,-3-7 0 0,4 4 0 15,0 2 0-15,3-2 0 0,0 2 0 0,3 1 0 0,1-1 0 16,3-2 0-16,-3 6 0 0,3 2 0 16,-3-2 0-16,-1 3 0 0,1 6 0 0,0 3 0 15,-1 1 13-15,1 8 0 0,-1 4 0 0,-2 0 0 32,2 0 4-32,-3 3 1 15,4 3 0-15,-4-3 0 0,0 0-39 0,-3 0-8 0,-1 0-2 0,1 3 0 0,-4-6 51 0,0-1 9 0,0 1 3 0,0 0 0 0,-3-3-24 0,-1-7-8 16,1 0 0-16,-4-2 0 0,3-1-26 15,-3-6-5-15,0 0-1 0,0 0 0 0,0 0 52 0,0 0 9 0,0 0 3 0,0 0 0 16,-7 3-24-16,7-3-8 0,0 0 0 0,-3 0 0 16,3 0 0-16,0 0 0 0,0 0-10 0,0 0 10 15,0 0-8-15,0 0 8 16,0 0-8-16,0 0 8 0,0 0 0 0,0 0-10 0,0 0 10 16,0 0 0-16,0 0 0 0,0 0-8 0,0 0 8 15,0 0 0-15,0 0 0 0,0 0 0 0,0 0 0 0,3 0 0 16,4 0-20-16,0 0 0 0,0 0 0 0,4-3 0 15,0 3 20-15,-1-6 0 0,1 3 0 0,3-4 0 16,0-2 12-16,0-1 5 0,4 1 2 0,-1-3 0 16,1-4-19-16,-4 3 0 0,4-5 0 0,-4 5 0 15,0-6-9-15,-3 3-9 0,-1 4-2 0,1-7 0 16,-1 3 20-16,-3 1 0 0,0 2 0 0,-3 1 0 16,-1-1 0-16,1 4 0 0,-4 6 0 0,0-10 0 15,-4 7 0-15,1 0 0 0,-1-1 0 0,4 7 0 16,-7-3 0-16,0 3 0 0,-3 3 0 0,3 4 0 15,-4 2 19-15,4 0 7 0,-4 1 2 0,1 2 0 16,3 1-28-16,3 2 0 0,-3-2 0 0,0 6 0 16,4-3 0-16,-1 2 0 0,4 4 0 0,0-3 0 0,0-6 0 15,4 5 0-15,-1-2 0 0,1 3 0 0,3-3 0 0,0 2 0 16,0-2 0-16,3 3 0 0,5-7 0 0,-5 1 0 0,1-4 0 16,3 1 0-16,0-7-27 15,0 0 3-15,0-3 0 0,0 0 0 0,0-3 24 16,0 0 0-16,1-3 0 0,-1-1 0 15,0-2-56-15,-4 3-7 0,1-1-1 0,-4-5 0 16,4 2-102-16,-4 1-21 0,3 0-4 0</inkml:trace>
  <inkml:trace contextRef="#ctx0" brushRef="#br0" timeOffset="942.03">14852 3063 1579 0,'0'0'32'0,"0"0"10"16,0 0-34-16,0 0-8 0,0 0 0 0,0 0 0 15,0 0 176-15,0-6 32 0,0 6 8 0,0 0 0 16,-7 0-90-16,3-3-18 0,-3 3-4 0,0 0-1 16,0 0-31-16,0 3-7 0,0 0-1 0,-3 0 0 15,2 6 0-15,1 1 0 0,4-1 0 0,-4 4 0 16,3 2-51-16,1 1-13 0,-1 3 0 0,1-3 0 16,3 2 54-16,0 1 8 0,0 3 2 0,3 0 0 15,1-9-52-15,3 5-12 0,-4 1 0 0,4-9 0 16,4 2 0-16,-4-2 0 0,4-4 0 0,-4 3 0 15,3-9 0-15,1-6 0 0,-1 3 0 0,1-3 0 16,-4-4 0-16,0-2 0 0,0 2 0 0,0-9 0 16,-3 4 0-16,3-1 0 0,-7 4 0 0,3-4 0 15,1 3 15-15,-4 4 0 0,0-4 0 0,0 4 0 16,-4 3-24-16,4 6-5 0,0 0-1 0,0 0 0 0,0 0 29 16,0 0 6-16,0 0 0 0,0 0 1 0,0 6-7 0,4 0-2 15,-4 4 0-15,3 2 0 0,1 1 5 0,-1-1 1 0,5 7 0 16,-1-6 0-16,0 5-4 0,0 1-1 0,3-6 0 0,-3-1 0 15,0-2-13-15,0 2 0 0,4-5 0 0,-4 2 0 16,4 0-16-16,-4-2-5 0,3-1-2 0,-3 0 0 16,4 1-168-16,-4-7-33 0</inkml:trace>
  <inkml:trace contextRef="#ctx0" brushRef="#br0" timeOffset="1661.78">15501 2552 2649 0,'0'0'117'0,"0"0"25"0,-3 3-114 0,3-3-28 15,-4 9 0-15,4-5 0 0,0 2 108 16,0 3 16-16,0 1 4 0,0 2 0 0,4 1-64 0,-1 6-12 0,1-1-2 0,-1 1-1 16,1 6 1-16,-1 4 0 0,4 2 0 0,-3-3 0 15,3 3-17-15,0 4-3 0,-4 3-1 0,4-4 0 16,4 1-5-16,0-10 0 0,-4 0-1 0,3 0 0 16,4-3-11-16,-3-10-3 0,3 4 0 0,-3-4 0 15,3-2-6-15,-4-1-3 0,4-2 0 0,-3-4 0 16,0 0 0-16,-4-6 0 0,0 3 0 0,0-7 0 15,0 1 0-15,-4 0 0 0,1 3 0 0,-1-7 0 16,-3 1 0-16,-3 3 0 0,-1-4 0 0,1 1 0 16,-8 3 0-16,1-10 0 0,-1 7 0 0,-3-4 0 15,0 7-26-15,-7 3-5 0,3-7-1 0,0 7 0 16,-3 3 32-16,7 0 0 0,-3 3 0 0,2 7 0 16,1-7 0-16,0 3 0 0,-3 7 0 0,-1-4 0 15,4 7 0-15,0-4 0 0,3 7 0 0,-3 0 0 16,3 3 0-16,4-3 0 0,0-1 0 0,4 1 0 15,3 0 0-15,0-3 0 0,0-1 0 0,7 4 0 16,-4-6 0-16,8 2 0 0,-4-2 0 0,7-1 0 16,0-2 0-16,0-1 0 0,7 1 0 0,-3-4 0 15,7-3 0-15,0-3 0 0,-1-3 0 0,4-3 0 16,-3-1 19-16,3-2 9 0,1 0 3 0,-8 2 0 16,3-5-50-16,-6 2-9 0,0 4-3 0,-4-3 0 0,0 6 50 15,-3-1 9-15,-4 8 3 0,3-4 0 0,-6 3-31 0,3 0 8 16,-4 3-8-16,-3-3 4 0,4 3-4 0,-4-2-15 0,-4-1 5 0,4-3 1 31,0 0-147-31,-3 3-30 0</inkml:trace>
  <inkml:trace contextRef="#ctx0" brushRef="#br0" timeOffset="3357.95">13935 4123 1440 0,'-4'-13'60'0,"4"4"-48"16,-3-4 123-16,3 4 24 0,-4 0 5 0,4 2 0 31,-3-2-80-31,3-1-16 0,-4 4-3 0,4 6-1 0,0 0 52 0,0-3 9 0,0 3 3 15,0 0 0-15,0 0-52 0,-7 3-9 0,4 7-3 0,-5 2 0 16,5 7 0-16,-4 6 0 0,3 3 0 0,-3 10 0 16,4-1 0-16,-4 4 0 0,3 6 0 0,1 7 0 15,-1-1-51-15,4 0-13 0,-3 0 0 0,6-9 0 16,1 3 0 0,-1-3 0-16,8 0 0 0,-4 0 0 0,3 0 0 0,-3-6 0 0,4-1 0 0,3 10 0 15,4-9 0-15,-4-7 0 16,-4 1 0-16,5-10 0 0,-1-4 0 0,0-5 0 15,0-4 0-15,4-2 0 0,-4-4 0 0,0 0 0 16,3-6 0-16,-2 0 0 0,-1-4 54 0,3 1 8 0,-3-3 2 0,1-4 0 16,-1 1-52-16,0-1-12 0,-4 0 0 0,4-2 0 15,-3 2-34-15,0 1-10 0,-1-1-1 0,1 4-1 16,-4-1 4-16,0 1 1 0,0 0 0 0,-4 2 0 16,1-2-87-16,0 3-16 0,-4 6-4 0</inkml:trace>
  <inkml:trace contextRef="#ctx0" brushRef="#br0" timeOffset="3591.36">13864 4596 2649 0,'0'0'117'0,"0"0"25"16,0 0-114-16,0 0-28 0,0 0 0 0,0 0 0 0,7 3 57 0,0 1 6 0,0-4 1 15,4 0 0 1,3 0-52-16,0-4-12 0,0 1 0 0,4 0 0 16,-4 0 54-16,4 0 8 0,-4 0 2 0,7-4 0 0,-7 4-52 0,4 0-12 0,-1 3 0 0,1-3 0 31,-4 3-117-31,4 0-27 0,-4 0-4 0</inkml:trace>
  <inkml:trace contextRef="#ctx0" brushRef="#br0" timeOffset="4196.85">14552 4759 2610 0,'0'0'116'0,"0"0"23"16,0 0-111-16,-3 0-28 0,3 0 0 0,-7 0 0 0,-1 0 92 15,8 0 14-15,-7-3 2 0,4 3 1 0,-4 0-49 0,0 3-9 0,0 0-3 0,-4 7 0 16,8-1-21-16,-4 4-5 0,-1 2-1 0,5 4 0 31,-1 0-48-31,1 3-9 0,-1 0-3 0,4 3 0 0,0-3 66 16,0 0 13-16,4 0 2 0,-1-3 1 0,1 0-32 16,-1-7-11-16,5 4 0 0,2-7 9 0,-3-3-9 15,0-2 0-15,0-4 0 0,4 0 0 0,-1-7 9 0,-2-2 10 16,2 0 1-16,1-4 1 0,-1-3-30 0,1 4-7 15,-4-7 0-15,3 3-1 0,-2-3-24 16,-1 1-5-16,-4 2-1 0,4-3 0 0,-3 7 38 0,-1-1 9 16,1 1 0-16,-4 2 0 0,0 4 34 0,0 6 9 0,0 0 1 0,0 0 1 15,0 0-28-15,0 0-5 0,0 0-2 0,0 0 0 16,0 0-2-16,0 0 0 0,3 6 0 0,1 4 0 16,-1-1 0-16,4 3-8 0,-7 1 12 0,7 3-4 15,-3-1 1-15,3 1 0 0,0 0 0 0,0-1 0 16,0 1-19-16,0 3-4 0,4-3-1 0,-1-4 0 15,1 4 24-15,0-7 5 0,-1 1 1 0,1-4 0 16,-1-3-24-16,1 0-5 0,0-6-1 0,-4-3 0 16,0-1-65-16,0-2-14 0,3-3-2 0,-6-4-1 15,3 3-139-15,0 1-27 0</inkml:trace>
  <inkml:trace contextRef="#ctx0" brushRef="#br0" timeOffset="4442.73">14968 5045 2649 0,'0'6'117'0,"0"-6"25"0,0 3-114 0,0-3-28 0,0 0 0 0,0 0 0 16,0 0 108-16,0 0 16 0,0 0 4 0,0 0 0 15,7-3-52-15,-3-3-9 0,-4-4-3 0,3 1 0 16,-3-4-24-16,0 1-6 0,0-4-1 0,0 0 0 15,0 1-20-15,-3-7-4 0,3 3-1 0,-4 0 0 16,1 0-8-16,-1 4 0 0,1-4-12 0,-1 3 12 16,1 4-108-16,-4-1-13 0,3 1-3 0</inkml:trace>
  <inkml:trace contextRef="#ctx0" brushRef="#br0" timeOffset="4609.41">14841 4527 2695 0,'-14'7'76'0,"4"2"17"16,-1 4-74-16,1-7-19 0,6 3 0 0,-3-3 0 15,7 1 34-15,0-1 3 0,0 0 1 0,7 1 0 16,-3-4-86-16,3 0-16 0,3 0-4 0,-3 0-1 16,4 3-165-16,-1-3-33 0</inkml:trace>
  <inkml:trace contextRef="#ctx0" brushRef="#br0" timeOffset="4874.91">15219 4979 2508 0,'0'12'71'0,"3"1"16"0,-3-4-70 0,0-2-17 0,4-1 0 0,-4-6 0 15,0 0 120-15,0 0 20 0,0-6 4 0,3-4 0 16,1 1-26-16,-1-4-6 0,-3-2 0 0,4-4-1 15,-4 0-38-15,0-3-7 0,0-3-2 0,-4-6 0 16,1-4-35-16,-1-3-7 0,-3-5-2 0,-3-1 0 16,-1 0-6-16,1 0-2 0,-4 3 0 0,3 0 0 15,-3 4-8-15,3 5-4 0,1 1 0 0,-1 0 0 16,4 2 0-16,-4 1 0 0,1 3 0 0,3-3 0 16,0 9-26-16,3 3-5 0,1 1-1 0,-1 5 0 15,1 1-25-15,3 3-6 0,0 6-1 0</inkml:trace>
  <inkml:trace contextRef="#ctx0" brushRef="#br0" timeOffset="13675.8">14051 6277 1925 0,'-7'9'40'0,"7"-9"10"15,-3 7-40-15,-1-1-10 0,4-3 0 0,0 3 0 16,4 1 83-16,-1-1 14 0,4-3 3 0,0 3 1 16,0 0-29-16,0 1-7 0,0 2-1 0,4-3 0 15,0 1 0-15,-1-1 0 0,1 0 0 0,3-6 0 16,0 0 0-16,0 0 0 0,0-3 0 0,4-3 0 16,-4-4-51-16,0 1-13 0,0 0 0 0,0-4 0 0,0 1 63 15,-3-1 9-15,0 0 3 0,-4-2 0 16,-4-1-44-16,1 4-9 0,-1-4-2 0,-3 3 0 15,-3 1 11-15,-1 2 1 0,1 1 1 0,-8 0 0 0,0 2-33 16,1 4-11-16,-1 0 0 0,-3 0 0 0,0 3 11 16,3 6 16-16,-6 0-4 0,3 4-1 0,0 2-11 0,-1 4-12 0,5 3 2 15,-1 3 1-15,1 6 1 0,-1 0 0 0,8 4 0 0,-4-1 0 16,3 0 20-16,4-2 4 0,0 2 0 0,0-3 1 16,7 0-17-16,-3-3 0 0,3-3 0 0,3 0 0 15,1-3-48-15,3-3-12 0,-3-1-4 0,6-5 0 16,1 2 52-16,-1-5 12 0,1-4 0 0,3 0 0 15,-3-3-54-15,3-6-8 0,0-1-2 0,0-2 0 16,-3 0-102-16,3-1-21 16,-3-2-4-16</inkml:trace>
  <inkml:trace contextRef="#ctx0" brushRef="#br0" timeOffset="13945.45">14513 5935 2276 0,'0'0'48'0,"-3"-3"9"15,3 3-45-15,0 0-12 0,0 0 0 0,0 0 0 16,0 0 112-16,-4 3 20 0,1 7 4 0,3-1 0 16,0 3-68-16,0 7-13 0,0 3-3 0,3 3-1 15,1-3 1-15,-1 7 1 0,1-1 0 0,-1 3 0 0,1 0 1 0,-1 4 0 0,-3 3 0 0,4-1 0 16,3-2-16-16,-3-1-3 15,-1 1-1-15,1-1 0 0,3-9-34 0,-4 0 0 0,4-6 0 0,-3 0 0 16,-1-7 0-16,1 1-11 0,3-4 2 0,-4-2 0 31,1-4-139-31,-1 0-27 0,-3-3-5 0</inkml:trace>
  <inkml:trace contextRef="#ctx0" brushRef="#br0" timeOffset="14332.33">14626 6481 2188 0,'0'6'97'0,"0"-3"20"16,0 3-93-16,4-2-24 0,-1 2 0 0,4-3 0 15,-3 0 107-15,6-3 17 0,-3 3 3 0,4-6 1 16,0 0-103-16,3-3-25 0,0-1 0 0,0 1 0 15,4-3 0-15,-4-4 0 0,3 1 0 0,-3-1 0 16,1-3 56-16,-1 4 7 0,-4-4 1 0,1 1 0 16,-4 2-52-16,0 0-12 0,-4 1 0 0,1 2 0 15,0 1 36-15,-4 3 4 0,0 6 0 0,0 0 1 16,0 0-14-16,-8 0-3 0,1 0-1 0,0 0 0 0,-3 6-23 0,3-3 0 16,0 7 0-16,-4-1 0 15,4 0 0-15,0 7 0 0,0 0 0 0,0-1 0 16,0 4 0-16,3-3 0 0,1 3 0 0,3 0 0 15,0-1 0-15,0-2 0 0,3 3 0 0,1-3 0 0,3-1 8 16,3-2-8-16,1 2 8 0,0-2-8 16,3 0 0-16,0-4 0 0,3 0 0 0,-2 1-8 0,2-7-14 0,-3 0-2 0,4 0-1 15,-4-6 0 1,0 0-165-16,0 0-33 0,-3-4-6 0</inkml:trace>
  <inkml:trace contextRef="#ctx0" brushRef="#br0" timeOffset="15609.26">15071 6603 1958 0,'0'0'87'0,"0"0"17"0,0 0-83 0,0 0-21 0,0 0 0 0,0 0 0 16,0 0 56-16,0 0 6 15,0 0 2-15,0 0 0 0,0 0 0 0,0-6 0 0,0-1 0 0,0 1 0 16,0 0 51-16,0 0 10 0,0-1 3 0,0-2 0 15,0 3-103-15,-4-7-25 0,4 4 0 0,-3-7 0 16,3-3 56-16,-4 4 7 0,1-4 1 0,3 0 0 16,-4 3-52-16,4-3-12 0,0 4 0 0,4 2 0 15,-4 1 0-15,3 2 0 0,-3 1 0 0,4 6 0 16,-4 3 28-16,0 0 2 0,3-3 1 0,4 3 0 16,-3 3 1-16,3 3 1 0,-4 3 0 0,4 1 0 15,-3 6-33-15,-1-1 0 0,1 4 0 0,-1 0 0 16,-3 0 0-16,4 3 0 0,0-4 0 0,-4 1 0 15,3 0 0-15,-3-3 0 0,0-1 0 0,4-5 0 16,-4-1 0-16,0 1 0 0,3-4 0 0,-3-6 0 16,0 0 0-16,0 0 0 0,0 0 0 0,4-3 0 15,-1-4 12-15,1-2-12 0,-1 0 12 0,1-4-12 16,-1 1 0-16,4-1 0 0,-3-3 0 0,3 1 0 16,-4-1 0-16,5 3 0 0,-1-2 0 0,0 2 0 15,0 4 0-15,-4-1 0 0,8 1 0 0,-8 3 0 16,4 3 8-16,0-1 2 0,0 1 0 0,-3 6 0 0,3-3 32 15,0 7 6-15,0-1 2 0,-3 0 0 16,3 4-40-16,-4 2-10 0,1-2 0 0,-1 5 0 0,1-2 0 16,-1 3 0-16,1-1 0 0,-1 1 0 15,5-4 0-15,-5 4 0 0,1-3 0 0,-1-1 0 0,1-2 0 0,3-1-14 16,-4 0 3-16,1-2 1 0,3-4 10 0,-4 3-13 0,-3-3 5 0,0-3 8 16,7 0-12-16,-7 0 12 0,4-3-12 0,-1 0 12 15,1 0 11-15,-1-3 9 0,1 2 3 0,0-2 0 16,-4 0-23 15,3 3 0-31,1-4 0 0,-4 1 0 0,3 3 0 16,-3-3 0-16,4 3 0 0,-1-4 0 0,4 4 0 0,-3-3 0 0,-1 0 0 0,4-1 0 0,0 1 0 0,0-3 0 0,-3-1 0 0,3 1 0 15,0 0-16-15,0-1-7 16,0-2-1-16,-3 2-1 0,3-2 40 0,-4-1 8 0,1 1 1 0,-1 2 1 16,-3-2-40-16,4 2-8 0,-4 1-1 0,-4 3-1 15,4 6 25-15,0 0 0 0,0 0 0 0,0 0 0 16,0 0 0-16,-7 0 8 0,4 3-8 0,-4 3 8 15,0 0 8-15,3 4 3 0,1 5 0 0,-1-2 0 16,1 2-19-16,3 1 0 0,0 0 0 0,0 3 0 16,0-4 0-16,3 1 0 0,1 0 0 0,-1-4 0 15,1 1 0-15,3-1 0 0,-4 1 0 0,4-1 0 16,0-2-12-16,0-4-5 0,4 3-2 0,-4-2 0 16,4 2 31-16,-1-3 5 0,-3 1 2 0,4-4 0 15,-1 0-19-15,1 0 0 0,0-3 0 0,-1 0 0 16,1-3-13-16,-1 3-7 0,1-3 0 0,0-3-1 15,-4 2 21-15,3-5 0 0,-3 3 0 0,0-1 0 0,-3 1 12 16,3-3-2-16,-4 3-1 0,1-7 0 0,-1 7 1 0,-3-4 0 0,4 1 0 16,0 0 0-16,-4-1-10 0,3 1 8 15,1-1-8-15,-4 4 8 0,3 0-8 16,-3 6 0-16,4-7 0 0,-1 4 8 0,1-3-8 0,-1 3 0 0,1 0 0 0,3 0 0 16,0 0 0-16,-4-1 0 15,4 1 0-15,0 3 0 0,-3 0 0 0,3 0 0 16,0 3 0-16,0 1 0 0,0-1 0 0,0 6 0 15,0-3 0-15,-3 4 8 0,3 2 0 0,0 1 0 0,-3-1 0 16,3 4 0-16,-4-3-8 0,1-1 12 0,-1 4-12 0,1-4 12 16,-4 1-12-16,3-1 0 0,1 1 0 0,-4-4 8 15,3-5-8-15,-3-4 0 0,0 0-10 0,0 0 10 16,0-7-90-16,0 1-12 0,0-7-2 0,0 1-1 16,4 2-155-16,-4 1-32 0</inkml:trace>
  <inkml:trace contextRef="#ctx0" brushRef="#br0" timeOffset="15809.5">15949 6647 2649 0,'0'0'117'0,"0"0"25"16,0 0-114-16,0 0-28 0,7-3 0 0,-3-4 0 16,-1 4 108-16,1-3 16 0,-1 0 4 0,-3 0 0 15,4-4-52-15,-4 1-9 0,0-4-3 0,0 1 0 16,0-7 0-16,-4 0 0 0,1-3 0 0,-4-6 0 0,0 0-51 15,0-1-13-15,-4-2 0 0,-3 0 0 16,3 2-48-16,1 1-13 0,-1 6-3 0,-3 0 0 16,3 7-51-16,1 2-10 0,-1 4-3 0</inkml:trace>
  <inkml:trace contextRef="#ctx0" brushRef="#br0" timeOffset="16281.91">15780 6449 2450 0,'7'7'51'0,"0"-4"12"0,3 3-51 0,1-3-12 0,0 0 0 16,3-3 0-16,0-3 124 0,-4 3 23 0,8-3 4 0,-4-3 1 16,4 3-68-16,-1-4-14 0,1 1-2 0,0 0-1 15,3 0-54-15,0-1-13 0,0 1 0 0,4 0 0 16,-4-4-48-16,0 4-13 0,4 0-3 16,-7-4 0-16,3 4 32 0,-4 0 5 0,1-4 2 0,-4 4 0 15,0 0-11-15,-3 0-3 0,-1-1 0 0,1 1 0 16,-4 0 55-16,0 3 12 0,0-4 1 0,-3 4 1 15,-4 3 34-15,0 0 8 0,3 0 0 0,-3 0 1 16,0 0 13-16,4 3 2 0,-8 4 1 0,4-1 0 16,-3 3-71-16,-1 4-18 0,1-1 0 0,-4 7 0 15,0-3 41-15,-1 3 5 0,1 3 1 0,0-4 0 16,0 1-24-16,0 0-5 0,0-3-1 0,4-1 0 16,-1-2-17-16,1-4 0 0,-1 1 0 0,4-4 0 31,0 0 0-16,0-6 0-15,4 4 0 0,-1-4 0 0,1 3 0 0,3-3 0 0,0-3 0 0,3 3 0 0,1-4 0 0,0 1 0 0,3 0 0 0,-4 0 0 16,4 0 0-16,0 0 0 0,4 0 0 0,-4-1 0 0,4 4 0 16,-4 0 0-16,4 0 0 0,-4 4 0 0,0-1 0 15,0 3 0-15,-3 3 0 0,-1-2 0 16,1 5 0-16,-4-2 0 0,0 2 0 0,0 4 0 0,-4-1 0 0,-3 4 0 0,0 0 0 0,-3 0 0 16,-4 0 0-1,3 0 0-15,-6-1 0 0,-1 1 0 0,1-3 0 0,-5 0 0 16,1-1 0-16,0-5 0 0,0-1 0 15,3-3 0-15,-3-3 0 0,4 1 0 0,-1-4-172 16,1-4-39-16,3 1-7 0</inkml:trace>
  <inkml:trace contextRef="#ctx0" brushRef="#br0" timeOffset="22132.18">13391 9682 850 0,'0'0'17'0,"0"0"6"0,0 0-23 0,0 0 0 0,0 0 0 0,0 0 0 15,0 0 107-15,0 0 17 0,0 0 3 0,0 0 1 16,4-3-52-16,0 0-9 0,-1 0-3 0,-3 3 0 15,4 0 0-15,-4 0 0 0,0 0 0 0,0 0 0 16,0 0 0-16,0 0 0 0,0 0 0 0,0 0 0 16,0 0-51-16,0 0-13 0,0 0 0 0,0 0 0 15,0 0 54-15,0 0 8 0,3 0 2 0,-3 0 0 16,0 0-52-16,4 3-12 0,-4-3 0 0,3 6 0 16,-3-6 0-16,4 3 0 0,-4 0 0 0,0 4 0 15,0-7 54-15,3 3 8 0,-3 3 2 0,4-3 0 16,-4 0-52-16,0-3-12 0,3 7 0 0,-3-4 0 15,0-3 0-15,4 6 0 0,-4-3 0 0,3 0 0 16,-3 0 0-16,0 1 0 0,4 2 0 0,-4-3 0 16,0 3 0-16,0-6 0 0,0 3 0 0,0 0 0 15,0 4 0-15,0-4 0 0,0 3 0 0,0-3 0 16,3 4 54-16,-3-4 8 0,0 3 2 0,0-6 0 16,0 6-52-16,4 0-12 0,-4-2 0 0,0-1 0 15,3 3 0-15,-3-3 0 0,4 3 0 0,-4 1 0 16,0-4 0-16,0 3 0 0,0 0 0 0,0 1 0 15,0-1 0-15,0 0 0 0,3 4 0 0,-3-4 0 0,0 3 0 16,0 1 0-16,4-4 0 0,-4 3 0 0,0 1 0 16,0-1 0-16,0 1 0 0,0-1 0 0,0 0 0 15,0 1 0-15,0 2 0 0,4 7 0 16,-4-6 0-16,3-4 0 0,-3 1 0 0,4-1 0 0,-1 0 0 0,-3 1 0 0,4-1 0 16,-4 1 0-1,3-1 0-15,1 0 0 0,-4 1 0 0,3-1 0 0,-3 1 0 16,4-1 0-16,-4 0 0 0,0 1 0 0,3-1 0 15,-3 1 0-15,4 2 0 0,-4 1 0 0,0-4 0 0,0 4 0 0,0 2 0 16,0-2 0-16,0-1 0 0,0 1 0 0,0 0 0 16,0-1 0-16,0 1 0 0,3-1 0 0,-3 1 0 15,4-1 0-15,-4 1 0 0,0-1 0 16,3 4 0-16,-3-3 0 0,0-1-10 16,4 1 10-16,-4-1-12 0,0 4 12 0,0-4 8 0,3 7-8 15,-3-3 11-15,4 0-11 0,-4-1 0 0,4 1 0 0,-4 3 0 16,0-4 0-16,0 4 0 0,0-3-9 0,0 6 9 15,3-3 0-15,-3-1 0 0,0 4 8 0,4-3-8 16,-4 3 0-16,0 0 0 0,3 0 0 0,-3-3 0 16,0 3 0-16,4-3 0 0,-1 3 0 0,-3 0 0 15,4-4 0-15,-4 4 0 0,3 0 0 0,-3 0 0 16,4-3 0-16,-1 3 0 0,1 0 0 0,-4 3 0 16,3-3 0-16,1 3 0 0,-4 0 0 0,0 0 0 0,3 0 0 0,-3 0 0 15,0 0 0-15,4 1 0 0,-1 2 0 0,-3-3 0 16,4 0 0-16,-1 3 0 0,-3-6 0 0,4 0 0 15,0 3 0-15,-4 0 0 0,3 0 0 0,-3-3 0 16,0 3 0-16,4-3 0 16,-4 3 0-16,0 0 0 0,3 4 0 0,-3-1 0 15,0-3 0-15,4 0 0 0,-1 3 0 0,1 0 0 0,-1-2 0 0,-3 2 0 0,4-3 0 0,-1 0 0 16,1 0 0-16,-1 3 0 0,1-3 0 16,-1 0 0-16,1 0 0 15,-4 1 0-15,3 2 0 0,1-3 0 0,0 3 0 0,-1-3 0 0,-3 3 0 16,4 1 0-16,-1-1 0 0,-3 0 0 0,4-3 0 0,-4 0 0 15,3 0 0-15,-3 4 0 0,4-4 0 0,-4 0 0 16,3 0 0-16,-3 0 0 0,4 0 0 0,-1 3 0 16,1-3 0-16,-4 0 0 0,3-3 0 0,-3 3 0 15,4 0 0-15,-1-3 0 0,-3 3 0 0,4 1 0 16,-4-4 0-16,3 3 0 16,-3-3 0-16,0 3 0 0,4 0 0 0,-4 0 0 0,0 0 0 0,0 3 0 15,3 0 0-15,-3 1 0 0,4-1 0 0,-4 3 0 16,4-3 0-16,-1 4 0 0,1-4 0 0,-1 0 0 15,1 0 0-15,-1 1 0 0,-3-4 0 0,4 3 0 16,-1-3 0-16,1 3 0 0,-1 0 0 0,1 1 0 16,-1-1 0-16,1 0 0 0,-1 0 0 0,-3 1 0 15,4-1 0-15,-4 0 0 0,3 0 0 0,1 4 0 16,0-4 57-16,-1 0 6 0,1 0 1 0,-1 7 0 16,1-4-52-16,-4 4-12 0,3-1 0 0,1 1 0 15,-1-4 0-15,4 3 0 0,-3-2 0 0,-1-4 0 16,1 3 0-16,3 1 0 0,0-1 0 0,-4 3 0 15,1-2 0-15,0-4 0 0,-1 3 0 0,1 1 0 16,-1-1 0-16,1 0 0 0,-1-2 0 0,4 2 0 0,-3-3 0 0,-1 4-18 16,4-1 4-16,-3 0 1 0,3 1 36 0,-4-1 7 0,5 0 2 15,-5 1 0 1,4 2-32-16,-3-2 0 0,3 2 0 0,-4 4 0 0,4-7-9 0,-3 4-8 16,3-4-2-16,-4 3 0 0,1-2 40 15,-1-1 8-15,1 0 2 0,-1 1 0 0,1-1-15 0,0-3-4 16,-4 4 0-16,3-1 0 0,1 0-3 0,-1 4-1 15,-3-4 0-15,4 1 0 0,-4-1 20 0,3 0 3 16,-3 1 1-16,0-4 0 0,0 0-32 0,4 0 0 0,-4 1 0 0,0-4 0 16,0 0 12-16,0 0-3 0,3 0-1 0,-6-3 0 15,6 0-8-15,-3 0 0 0,0 0 0 0,4 0 0 16,-4-7 0-16,0-2 0 0,3-1 0 0,-3-2 0 16,0-1-32-16,4-2-9 0,-4-7-2 0,0 0 0 15,0 0-117-15,0 0-23 0,0 0-5 0</inkml:trace>
  <inkml:trace contextRef="#ctx0" brushRef="#br0" timeOffset="24947.33">13526 9720 1074 0,'0'0'30'0,"0"0"8"0,0 0-30 16,0 0-8-16,0 0 0 0,0 0 0 0,0 0 52 0,0 0 10 0,0 0 2 0,0-7 0 15,0 7 0-15,0-6 0 0,0 6 0 16,3-3 0-16,-3 3 0 0,0 0 0 16,4-6 0-16,-4 6 0 0,3-3 0 0,-3 3 0 0,0 0 0 15,7-4 0-15,-3 4 0 0,-4 0 0 0,0 0 0 0,7 0 0 16,-4 4 0-16,1-4 0 0,-1 3 0 0,1-3 0 15,-1 3-52-15,1 0-12 0,3-3 0 0,-4 3 0 16,1-3 0-16,3 3 0 0,0-3 0 0,-3 3 0 16,6-3 54-16,-3 0 8 0,0 0 2 0,0 0 0 15,4 0-52-15,-4 0-12 0,4 0 0 0,-1 0 0 16,1 0 0-16,-1 0 0 0,1 0 0 0,3 0 0 16,-3 0 0-16,3 0 0 0,-4-3 0 0,4 3 0 0,1 0 0 15,-5 0 0-15,4 0 0 0,4 0 0 0,-4 3 0 0,4-3 0 16,-4 0 0-16,3 4 0 0,-2-4 0 0,2 0 0 15,1 3 0-15,-1-3 0 0,1 3 0 0,0-3 0 16,-1 0 0-16,1 0 0 0,3 0 0 0,-7-3 0 16,4 3 0-16,3-3 0 0,-3-1 0 0,-1 1 0 15,5 0 0-15,-5 0 0 0,4 0 0 0,-3 3 0 16,3-3 0-16,0 3 0 0,0 0 0 0,1 0 0 16,-1 3-12-16,0 0 12 0,4-3 0 0,-4 3 0 15,4 3 8-15,-1-2-8 0,-3-1 13 0,25 6 6 16,-25-6-10-16,1 0 2 0,2 4 0 15,-3-4 0-15,4 0 0 0,-4 0-2 0,4 0 0 16,0-3 0-16,3 0 0 0,-3 0-9 0,3 0 10 16,0 0-10-16,4 0 10 0,-4-3-10 0,0 3 10 15,0 0-10-15,1-3 10 0,-5 3-2 0,1 0 0 16,3 3 0-16,1-3 0 0,-1 3 0 0,0-3 0 0,0 3 0 16,4-3 0-16,0 3-8 0,-4-3 0 0,7 0 0 0,-3 0 8 15,-4 0-8-15,0 0 8 0,1 4-8 0,-1-4 8 16,0 0-8-16,0 0 12 0,0 0-12 0,1 0 12 15,-1 0-12-15,0 0 0 0,0 0 0 0,4 0 0 16,-4 0 0-16,1 0 0 0,2 3 14 0,-2-3-4 16,-5 0-10-16,4 3 0 0,-3-3 0 0,0 0 8 15,0 3-8-15,-1-3 0 0,1 0 9 0,3 3-9 16,-3-3 0-16,-4-3-18 0,4 3 3 0,-4 0 1 16,0-3 26-16,4 3 4 0,-4-3 2 0,4 3 0 15,-4-3-18-15,0-1 0 0,0 1 8 0,0 0-8 16,-3 0 0-16,0 0 0 0,-4 0 0 0,3 0 0 15,1 0 8-15,-7 3-8 0,3-4 0 0,-4 1 0 0,1 3-14 16,-1 0-6-16,1-3-2 0,0 3 0 0,-4 0 38 16,0 0 8-16,3 0 2 0,-3 3 0 15,-3-3-42-15,3 3-8 0,0-3-1 0,-7 0-1 0,3 7 26 0,1-4 0 16,-4 3 0-16,0-6 0 0,0 6 23 0,0 1 9 16,0-1 3-16,0 0 0 0,0 0-35 0,-4 1 0 15,4-1 0-15,-3 3 0 0,3-2 8 0,-4 2-8 16,4 0 0-16,-3 1 0 0,-1 2 0 0,1-2 0 15,-1-1 0-15,-3 1 0 0,7 2 0 0,-7 1 0 16,4-1 0-16,-1 1 0 0,-3-1 8 0,4 4-8 16,-5 0 0-16,5-1 0 0,-1 4 0 0,1-3 0 15,-1 0 0-15,4 2 0 0,-3-2 0 0,3 0 0 0,-4 3 0 16,4-4 0-16,0-2 0 0,4 2 0 16,-4 1 0-16,3-3 0 0,-3 5 0 0,0-2 0 15,4 0 0-15,-1-1 0 0,-3 1 0 0,4 0 0 0,-1 6 0 16,1-3 0-16,-4-1 0 0,4 1 0 15,-1 0 0-15,1 3 0 0,-4 0 0 0,3 0 0 16,1 0 0-16,-4 0 0 0,3 3 0 0,-3-3 0 0,0 3 0 0,4 3 0 16,-4-3 0-16,0 7 0 0,0-4 0 0,0 6 0 15,0-2 27-15,0-4-2 0,3 3 0 0,-3 1 0 16,0 2-25-16,4-3 0 0,-4 1 0 0,0 2 0 16,3-2 0-16,1 2-20 0,-4-3 3 0,3 7 1 15,-3-3 16-15,0-1 0 0,4 4 0 0,-1-4 0 16,-3 4 16-16,4-4-2 0,-4 4-1 0,0 0 0 0,3-1-13 0,-3 1-16 15,0-1 3-15,4 4 1 0,-4 0 12 16,0 0 0-16,0-1 0 0,0 4 0 0,4-3 0 0,-4 0 0 16,0 0 0-16,3 3 0 0,1-4 0 15,-4 4 16-15,3 0-3 0,1 0-1 0,-1-3-12 0,1 0-16 16,-1-1 3-16,1 1 1 0,-1 0 12 16,1 0 16-16,-4-4-3 0,3 7-1 0,-3-3-12 0,4 0-16 15,-1-1 3-15,1 4 1 0,-1-3 12 0,1 0 16 16,-1 0-3-16,-3 2-1 0,4-2-12 0,0 0-16 15,-4 0 3-15,3 3 1 0,-3-4 12 0,4-5 0 16,-1 3 0-16,-3-4 0 0,4 0 0 0,-1 1 0 16,1-4 0-16,-1 4 0 0,1-1 0 0,-1 10 0 15,4 0 0-15,-3-3 0 0,-1 0 0 0,1-1 0 16,-1 1 0-16,1 0 0 0,0-7 0 0,-1 4 0 16,1-7 0-16,-1 4 0 0,1-1 0 0,-1 4 0 0,-3-4 0 15,4 4 0-15,-1 0 0 0,-3 3 0 0,4-4 0 0,-1 1 0 16,1-4 0-16,-1 1 0 0,-3-4 0 0,4 0 0 15,3 1 0-15,-7-4 0 0,3 3 0 16,1 1 0-16,-1-1 0 0,1 4 0 0,0-4 0 0,-1 0 0 16,-3 1 0-16,4-4 0 0,-1 3 0 0,1-12 0 15,-1 3 0-15,1 0 0 0,-1 0 0 0,1 0 0 16,-1 3 0-16,1 0 0 0,-1 3 0 0,1 0 0 16,3 4 0-16,-4 5 0 0,1-2 0 0,0-1 0 15,-1-2 0-15,1-1 0 0,-1-3-8 0,1-3 8 16,3 0 0-16,-4-3 0 0,1 0 0 0,-1 0 0 15,-3 0 0-15,4 0 0 0,-1 3-8 0,1 0 8 16,-1 0 0-16,1 1 0 0,-4-1 0 0,3 0 0 0,1 3-10 16,-1-6 10-16,1 3-10 0,0-3 10 15,-4 3 0-15,3-6 0 0,1 3 0 0,-1-7 0 0,-3 4 0 16,4-3 0-16,-1 0 0 0,-3-4 0 0,0 4 0 0,4 0 0 16,-4-1 0-16,0-5 0 0,3 5 0 15,-3-2 0-15,0-1 0 0,0 1 0 0,0 3 0 0,0-7 0 16,0 4 0-16,0-1 0 0,0 4 0 0,0-7 0 15,0 4 0-15,-3-4 0 0,3-3 0 0,0 4 0 16,-4-4 0-16,4 0 0 0,0-6 8 0,-3 3-8 16,3 4 0-16,0-7 0 0,-7 3 0 0,3 0 0 15,1 3 8-15,-5-3-8 0,5 1 0 0,3-4 0 0,-7 3 0 0,0 0 0 16,0 0 0-16,0 0 0 0,3 0 0 0,-6 0 0 16,3-3 0-16,0 4 0 15,-4-1 0-15,0 0 0 0,4-3 0 0,-3 3 0 16,-1 0 0-16,-3 0 0 0,3-3 0 0,-3 3 0 15,0 0-8-15,0 1 8 0,0-1 0 0,0-3 0 16,0 3 0-16,0 0-9 0,-4 0 9 0,4 0 0 0,-4 4 0 0,1-4 0 16,3 0 0-16,-4 3 0 0,0-3 0 0,1 3-8 15,-1 1 8-15,0-1 0 0,1 0 0 0,-1 1 0 16,-3-1 0-16,3 0 0 0,-3 4 0 0,3-4 0 16,-3 0 0-16,-3 0 0 0,2 4 0 0,-2-4 0 15,-1 0 0-15,4 1 0 0,-4-1 0 0,4 0 0 16,-4 0 0-16,4 1 0 0,-4-4 0 0,4 3 0 0,-3 0 0 15,2-3-10-15,1 1 10 0,0 2 0 0,0-3-8 0,0 3 8 16,-4-3 0-16,4 1 0 0,0-1 0 16,-4 0 0-16,4 3 0 0,-4-3 0 0,0 0 0 0,4 0 0 15,-3 1-12-15,2-1 12 0,1 0-13 16,0 0 4-16,0 0 1 0,0 0 0 0,0 0 8 16,-1-3-10-16,1 4 10 0,0-1-10 15,0-3 10-15,0 3 0 0,0-3-9 0,-1 0 9 0,-2 0 0 0,3 0 0 16,-1 0 0-16,-2 0 0 0,3 0 0 0,-1 0 0 15,1 0 0-15,0 0 0 0,0 0 0 0,0 0 0 16,0 0 0-16,-1 0 0 0,5-3 0 0,-1 3 0 16,-3 0 0-16,3 0 0 15,1 0-20-15,-1 0-10 0,0 0-2 0,-3 0 0 0,4 0 32 0,-1 0-9 16,-3 0 9-16,3 0 0 0,-3-3 0 0,0 3 0 16,3 0 0-16,-3-4 0 0,0 4 0 0,0-3 0 0,-1 3 0 15,5-3 0-15,-4 0 0 0,3 3-13 0,-3 0 3 0,0-3 1 16,3 3 9-16,0 0 0 0,1 0-9 0,-1 0 9 15,-3 3-14-15,3-3 2 0,1 0 0 0,-1 3 0 16,0-3-2-16,-3 0 0 0,0 0 0 0,0 3 0 16,0-3 14-16,3 0 0 0,-3 0 12 15,3-3-12-15,-3 3 0 0,4 0 0 0,-1-3 0 0,0 3 0 16,1 0 0-16,-1-3 0 0,0 0 0 0,4 3 0 16,-3-3 0-16,2 3 0 0,1-4 0 15,0 4-9-15,4 0 9 0,-1-3 0 0,-3 3 0 16,3 0 8-16,1 0-8 0,-1 0 0 0,1 3 0 0,-1-3 8 15,0 0-23-15,1 0-4 0,3 4-1 0,0-4 0 16,-4 0 4-16,4 3 1 0,-3-3 0 0,2 0 0 16,1 3 15-16,0-3 0 0,0 0 0 0,7 0 0 0,0 0 0 15,-3 3 0-15,3-3 0 0,-7 0 0 0,7 0 0 0,0 0 0 16,0 0 8-16,-7 0-8 0,7 0 0 0,0 0 0 16,0 0-9-16,-7 3 9 0,7-3 0 15,0 0 0-15,0 0 8 0,0 0-8 0,0 0 0 16,0 0 0-16,0 0 0 0,0 0 0 0,0 0 0 15,7-6 0-15,-4 0 0 0,1-4 0 0,-1 1 0 16,4-1 0-16,-3-2 0 0,3-1 0 0,-7-2 0 16,3-1 0-16,1 0 0 0,-4-3 0 0,0 4 0 15,0-4 0-15,-4 3-1157 0</inkml:trace>
  <inkml:trace contextRef="#ctx0" brushRef="#br0" timeOffset="26329.53">13522 8632 1191 0,'0'0'26'0,"0"-7"6"0,0-2 0 0,0-4 2 0,0 4-34 0,0-3 0 16,4-1 0-16,-4 4 0 0,0-4 126 0,3 0 18 16,-3 4 4-16,4 0 1 0,-4-1-17 0,3 1-3 15,-3 3-1-15,0 6 0 0,0 0 0 0,0 0 0 16,0 0 0-16,0 0 0 0,0 0-51 0,0 0-10 16,0 6-3-16,0 0 0 0,0 7-51 0,0-1-13 15,0 7 0-15,-3 0 0 0,3 3 0 0,-4 3 0 16,4 0 0-16,-3 0 0 0,3 3 54 0,0-3 8 15,0 0 2-15,0 4 0 0,0-4-52 0,0 3-12 0,0-3 0 16,3 3 0-16,-3-6 0 0,4 3 0 0,-1-3 0 16,1 3 0-16,-1-3 54 0,1 0 8 15,-1 0 2-15,4-3 0 0,-3-3-52 0,3-1-12 0,-4-2 0 0,4-4 0 16,4 4 0-16,-4-7 0 0,4 0 0 0,-1-3 0 16,-3-3 0-16,4 4 0 0,-1-4 0 0,1-4 0 15,0 4 0-15,-1-3 0 0,1 3 0 0,-1-3 0 16,1 0 0-16,-4 3 0 0,4 0 0 0,-1 0 0 15,1 0 0-15,-1 3 0 0,-3 0 0 0,4 0 0 16,-4 1 0-16,0-1 0 0,0 0 0 0,0 0 0 16,4 0 0-16,-8-3 0 0,4-3 0 0,0 0 0 15,0 0-100-15,1-7-22 0,-5 1-5 0,4 0-785 16,0-7-158-16</inkml:trace>
  <inkml:trace contextRef="#ctx0" brushRef="#br0" timeOffset="26495.14">13981 9049 2188 0,'0'6'48'0,"-4"-3"11"0,4 3 1 0,0-6 1 0,0 0-49 0,0 0-12 15,0 0 0-15,0 0 0 0,0 0 105 0,0 0 19 16,0 0 3-16,0 0 1 0,0 0-52 0,-7-6-9 16,3 0-3-16,1-4 0 0,-1 1-51 0,1 0-13 15,3-7 0-15,-7 3-851 16,3 1-173-16</inkml:trace>
  <inkml:trace contextRef="#ctx0" brushRef="#br0" timeOffset="26644.74">13875 8779 1663 0,'0'0'36'0,"0"0"8"0,-4 6 2 0,4-6 1 0,0 0-38 0,0 0-9 0,0 0 0 0,0 0 0 16,0 0-35-16,0 0-9 0,0 0-1 0,0 0-648 15</inkml:trace>
  <inkml:trace contextRef="#ctx0" brushRef="#br0" timeOffset="26972.45">14055 9039 1552 0,'0'0'44'0,"0"0"10"0,0 0-43 0,0 0-11 16,0 0 0-16,0 0 0 0,7 0 53 0,-7 0 9 15,3-3 2-15,1 0 0 0,-1-3 51 0,4 3 10 16,-3-4 3-16,-4 1 0 0,3 0-52 0,1 0-9 16,-1-1-3-16,1 1 0 0,0-3 0 0,3 2 0 15,-4-2 0-15,1 0 0 0,3 2 0 0,-4-2 0 16,4 3 0-16,-3 2 0 0,3-2-51 0,-4 6-13 16,4-3 0-16,1 3 0 0,-1 0 58 0,0 3 9 15,0 0 1-15,0 4 1 0,3 2-59 0,-6 0-10 0,6 1 0 0,-6 5-10 16,3 1 59-16,0 0 12 15,-3 3 3-15,-1-1 0 0,4 1-52 0,-3-3-12 16,-1 3 0-16,1-7 0 0,-4 4 0 0,3-4 0 16,-3 1 0-16,0-7 0 15,4 1-25-15,-4-7-8 0,0 0-2 0,0 0 0 16,0 0-149-16,0-7-29 0,3-2-7 0,-3-4-600 0,4 1-120 16</inkml:trace>
  <inkml:trace contextRef="#ctx0" brushRef="#br0" timeOffset="27233.97">14379 9105 2168 0,'0'0'61'0,"0"0"15"0,0 6-61 0,0 1-15 0,0-7 0 0,0 0 0 16,4 3 132-16,-4-3 23 0,0 0 5 0,0 0 0 16,0 0-48-16,0 0-11 0,0 0-1 0,0-10-1 0,0 1-35 0,0-7-8 15,0 1 0-15,-4-4-1 0,1-3-21 0,-1 0-4 16,1 0-1-16,-4-6 0 0,0 3-16 0,-1-4-3 15,1 4-1-15,0-3 0 0,4 6-9 0,-4 0 0 16,0 3 0-16,0 1 0 0,3 2 0 0,-3 7 0 31,4-1-12-15,3 1 12-16,-4 2-59 0,4 7-4 0,0 0-1 0,0 0 0 0,0 0-51 0,4-6-10 0,-1 3-3 0,4 0 0 16,0 0-153-16,0-3-31 0,4 2-7 0</inkml:trace>
  <inkml:trace contextRef="#ctx0" brushRef="#br0" timeOffset="27766.37">14485 8635 1702 0,'7'9'37'0,"-7"-3"8"0,0 1 2 0,0 2 1 0,0 4-38 0,0-4-10 16,-3 4 0-16,-1-1 0 0,4 4 110 0,-3-4 20 15,-1 4 4-15,-3 0 1 0,3-1-47 0,1-2-10 0,-1 6-2 0,1-7 0 16,-1 4-20-16,1 0-5 0,3-4-1 0,-4-2 0 16,4-1-5-16,0-3-1 0,0 4 0 0,0-4 0 15,4 0-17-15,-4-6-4 0,0 0-1 0,0 0 0 16,3 0-13-16,4 0-9 0,0 0 12 0,-3-3-12 15,3 0 23-15,0-3-3 0,0 3 0 0,0-1 0 16,-3 4 8-16,3-3 2 0,-4 3 0 0,4 0 0 16,0 3 8-16,-3 1 2 0,3 5 0 0,-3-3 0 15,-1 4-6-15,1-1-1 0,-1 1 0 0,1 2 0 0,-1 4-11 16,1-4-2-16,-4 4-1 0,3 3 0 16,-3-4-9-16,4 1-2 0,-1 0 0 0,-3-4 0 15,4 1 23-15,-4-4 4 0,3 1 1 0,1-1 0 16,-4-3-36-16,3 1 0 0,1-1 0 0,-1-3 0 15,1 3-44-15,3-3-16 0,-3 1-4 0,-1-4 0 0,4 0 52 0,0 0 12 16,0-4 0-16,4 1 0 0,-4 0 17 0,3-3 7 16,1 0 0-16,0-4 1 0,3 1-25 0,-4-4 0 15,1 1 0-15,3-4 0 0,-3 0 36 0,-1 1 3 16,1-1 0-16,-4 0 0 0,0 1-31 0,0 5-8 16,-4-2 0-16,1 5 0 0,0-2 0 0,-4 9 0 15,0 0 0-15,0 0 0 0,0 0 0 0,-11-3 0 16,4 6 0-16,0 0 0 0,-4 3 0 0,1 4 0 0,3-1 0 0,0 7 0 15,-4 0 0-15,4-1 0 0,3 4 0 0,-3 0 0 16,0 0 0-16,4-4 0 0,-1 4 0 0,4-3 0 16,0-4 0-16,4 4 0 0,-1-6 0 0,1-1 0 15,3 0 0-15,0-6 0 0,3 4 0 0,-2-4 0 16,2-3 0-16,4 0 0 0,-3-3 0 0,3 0 0 31,-3-4-101-31,3 1-22 0,0 0-4 0,-4-4-1 16,4 1 35-16,1 0 6 0,-5-1 2 0,4-2 0 0,-3-1-171 15,-1 4-35-15,8-16-6 0,-4 3-2 0</inkml:trace>
  <inkml:trace contextRef="#ctx0" brushRef="#br0" timeOffset="28195.99">14951 8776 2188 0,'0'0'48'0,"0"0"11"0,0 0 1 0,0 0 1 0,0 0-49 0,0 0-12 15,3-3 0-15,-3 3 0 0,0 0 54 0,0 0 8 16,0 0 2-16,0 0 0 0,4-3 0 0,-4 3 0 15,7 3 0-15,0 3 0 0,0 0 0 0,-4 4 0 16,1 2 0-16,3 7 0 0,-3 0-15 0,3 0-2 16,-4 3-1-16,1-4 0 0,-1 8-22 0,4-8-5 15,-3 4-1-15,3 0 0 0,0-6 37 0,-4 3 7 16,5-4 2-16,2-2 0 0,-3 0-52 0,0-1-12 16,4-3 0-16,-4-2 0 0,3-4 0 15,-3 3 0-15,1-3 0 0,-5-3 0 0,4 0 0 0,0 0 0 16,-7 0 0-16,0 0 0 0,4-3 0 0,-4 3 0 15,0 0 0-15,0 0 0 0,-4-6 0 0,1 0 0 16,-1-1 0-16,-6 1 0 0,2 0 0 0,-6 3 0 16,4 0 0-16,-1-1 0 0,1 4 0 0,-4 4 0 0,-1-1 0 15,1 3 0-15,0 3 0 0,4 1 0 0,-5 2 0 0,5 4 0 16,3 0-17-16,0-4-7 0,0 4 0 0,3-4-1 31,1 1-11-31,3-1-3 0,3 1 0 0,-3 0 0 0,7-1 39 0,-3-2 0 0,3-4 0 0,3 0 0 16,-3-3 44-16,4 3 16 0,0-2 3 0,-1-4 1 31,4 0-52-15,0-4-12-16,1-2 0 0,-1 0 0 0,3 0 0 0,-3-4 0 0,4 1 0 15,-4-4 0-15,0 4-196 0,-3-7-41 0</inkml:trace>
  <inkml:trace contextRef="#ctx0" brushRef="#br0" timeOffset="29151.13">15554 8632 1522 0,'0'0'33'0,"0"0"7"0,0 0 2 0,0 0 2 0,0 0-36 0,0-7-8 0,0 1 0 0,0 6 0 16,0-6 99-16,0 6 17 0,4-6 4 0,-4 6 1 15,0 0 6-15,0 0 1 0,0 0 0 0,3 6 0 16,-3 0-8-16,4 7 0 0,-4-1-1 0,3 4 0 15,1 3-37-15,-4 0-7 0,3-1-2 0,1 7 0 16,-1 1-58-16,1 2-15 0,3 3 0 0,-4 0 0 16,4 4 45-16,0-1 7 0,-3 1 0 0,3 3 1 15,-3-4-34-15,3 1-7 0,-4-7-2 0,4 0 0 16,-3-3-1-16,-1-3 0 0,1-3 0 0,-1-4 0 16,1 1-9-16,-1-3 10 0,1-1-10 0,-4-5 10 15,0 2-10-15,3-3 12 0,-3-6-12 0,0 0 12 16,0 0-4-16,0 0-8 0,0 0 12 0,0 0-4 15,4 3-8-15,-4-3 0 0,3 0 0 0,5-3 0 0,2 0 0 16,-3 0 0-16,4 0 8 0,-1 0-8 16,1 0 0-16,3-1 0 0,0 1 0 0,0 0 8 0,0 3-8 0,4 0 0 15,-4-3 0-15,4 3 8 0,-4 0-8 0,-4 0 0 16,5-3 0-16,-1 3 0 0,-4 0 0 0,4 0 0 16,-3-3 0-16,0 3 0 0,-1 0-28 0,-3-3 3 15,4 3 0-15,-4-4 0 16,0 4-86-16,-4 0-17 0,4-3-3 0,-7 3-1 15,4 0-68-15,-4 0-13 0,0 0-3 0,0 0-1 0</inkml:trace>
  <inkml:trace contextRef="#ctx0" brushRef="#br0" timeOffset="29316.22">16055 9240 2620 0,'0'0'58'0,"0"0"12"0,0 0 2 0,0 0 1 0,0 0-58 0,0 0-15 15,0 0 0-15,0 0 0 0,0 0 112 0,0 0 19 0,0 0 4 16,-4-6 1-16,-3-1-58 0,4-2-11 0,-1 0-3 0,1-1 0 15,-4-2-51-15,3-1-13 0,1 1 0 0,-1-4 0 32,1-3-100-32,-4 0-22 0,3 0-5 0,0 1-1 15,4-4-71-15,-3 3-14 0,-1 0-3 0,4 3-1 0</inkml:trace>
  <inkml:trace contextRef="#ctx0" brushRef="#br0" timeOffset="29424.93">15970 8829 2084 0,'0'0'46'0,"0"0"10"0,-3 6 1 0,-1-2 1 16,1 2-46-16,-1 0-12 0,1 0 0 0,3 4 0 0,-4-4 65 15,4 0 11-15,0 1 3 0,0-7 0 16,4 3-103-16,-4-3-21 0,7 3-4 0,-4 0-623 16,4-3-124-16</inkml:trace>
  <inkml:trace contextRef="#ctx0" brushRef="#br0" timeOffset="29776.17">16231 8795 2491 0,'0'6'55'0,"0"3"11"0,0 1 2 0,-3-1 2 0,3 4-56 0,-4-4-14 15,4 4 0-15,-3-1 0 0,-1 1 76 0,1-4 13 16,-1 4 3-16,-3-1 0 0,4-2-51 0,-4 2-9 16,-1 1-3-16,1 2 0 0,0-2-17 0,4 0-3 15,-4 2-1-15,0 1 0 0,0-4 4 0,3 1 0 16,1 0 0-16,-1-4 0 0,1-3 6 0,3 0 2 0,0 1 0 16,0-7 0-16,0 0-5 0,3 3-1 0,4-3 0 0,0 0 0 15,4-3-2-15,-4 0 0 0,3-4 0 0,1 1 0 16,0 3 5-16,3-3 1 0,0-1 0 0,0 1 0 15,0 0 5-15,0 3 1 0,-3 0 0 0,3-1 0 16,-4 4-14-16,-3 4-2 0,4-1-8 0,-4 3 12 16,0 3 36-16,-3 1 6 0,-1 2 2 0,1-2 0 15,-4 5-35-15,3-2-6 0,-3 3-2 0,-3-4 0 16,-1 1-13-16,1-1 0 0,3-2 8 0,-7-1-8 16,3 0-9-16,1-2-5 0,-1-1-1 0,-3-3 0 15,0 0-57-15,7-3-11 16,0 0-2-16,0 0-1 0,-4-3-59 15,4 3-12-15,-3-3-3 0,-1-3 0 0,4-4-129 0,4 4-27 0</inkml:trace>
  <inkml:trace contextRef="#ctx0" brushRef="#br0" timeOffset="30007.89">16514 9243 2269 0,'0'10'64'0,"0"-10"15"0,0 0-63 0,0 6-16 16,0-6 0-16,0 0 0 0,0 0 156 0,0 0 29 15,0 0 6-15,0 0 1 0,0 0-84 0,0 0-17 16,3-6-3-16,-3-1-1 0,-3-2-44 0,3-1-9 16,-4-2-2-16,0-4 0 0,4-3-17 0,-3-3-4 0,-1 0-1 15,-3-6 0-15,4 0-10 0,-4-3 0 16,3 2 0-16,-3-5 8 0,4 6-17 0,-4 0-4 16,0-1-1-16,3 4 0 15,1 6-82-15,-5 4-17 0,5-1-3 0,-1 7-1 16,1-1-26-16,3 10-5 0,0 0 0 0,0 0-984 0</inkml:trace>
  <inkml:trace contextRef="#ctx0" brushRef="#br0" timeOffset="30164.08">16379 9027 2649 0,'0'6'58'0,"0"-3"12"0,0 3 2 0,0 1 4 0,4-4-61 0,0 3-15 0,-1-3 0 0,4 0 0 16,-3 1 100-16,6-1 16 0,-3 0 4 0,4-3 1 15,3 0-41-15,0 0-8 0,0 0-1 0,7-3-1 16,-3 0-55-16,3-1-15 0,4 1 0 0,0-3 0 15,-4 0 0-15,3 3 0 0,5-4 0 0,-5 4-984 16,-2 0-203-16</inkml:trace>
  <inkml:trace contextRef="#ctx0" brushRef="#br0" timeOffset="31362.52">18419 809 2516 0,'0'0'56'0,"-4"0"11"0,-3 3 2 0,7-3 1 0,0 6-56 0,0-6-14 0,0 6 0 0,3-3 0 16,1 4 84-16,7-4 13 0,-1 0 3 0,1 3 1 15,3-6-29-15,-4 0-7 0,5 0-1 0,2 0 0 16,-3-6 0-16,0 6 0 0,4 0 0 0,0 0 0 16,-4-3-102-16,3 3-21 0,1 3-4 0,3 3-888 15,-3-3-177-15</inkml:trace>
  <inkml:trace contextRef="#ctx0" brushRef="#br0" timeOffset="35656.16">19851 655 2169 0,'-11'0'45'0,"11"0"11"15,-7 0-45-15,0 0-11 0,0 0 0 0,0 0 0 0,3 0 109 0,-3 0 20 0,7 0 4 0,-10 0 1 16,3 0-31-16,0 0-7 0,0 0 0 0,-4 0-1 31,1 3-25-31,-1-3-5 0,-3 3-1 0,0 0 0 0,0 4-51 0,-1 2-13 0,1 4 0 0,0 2 0 16,-3-2 0-16,3 6 0 0,-1-1 0 0,1 4 0 15,0 3 0-15,0-6 0 0,3 6 0 0,1-6 0 16,-1 0 0 0,4 0 0-16,4-4 0 0,-1-2 0 0,4 3 0 0,0-10 0 0,0-3 0 0,4-3 0 15,3 0 0-15,3 0 0 16,4-3 0-16,-3 0 0 0,7 0 0 0,3-4 0 16,0-2 0-16,0 3 0 0,4 3 54 0,0-4 8 15,3-2 2-15,-3 6 0 0,-4 3-54 0,0 0-10 0,0 0 0 0,-3 6 0 16,-1 3 0-16,1 1 0 0,-4 2 0 0,0 1 0 15,-3 3 56-15,-1-1 6 0,-3 4 2 0,0 3 0 16,-3 3-52-16,-4-6-12 0,0 9 0 0,-4-6 0 16,1 3 0-16,-4-6 0 0,-4 0 0 0,4 0 0 15,-3-4 0-15,-4-2 0 0,-1 3 0 0,5-10 0 16,-4 0 0-16,0 0 0 0,-4-3 0 0,4-3 0 16,-4 0 0-16,1 0 0 0,-1 0 0 0,-3-6 0 15,7 0-48-15,3 0-13 0,0-1-3 0,1-5 0 16,10 2-51-16,0-5-10 0,0 5-3 0,7-8 0 15,0 2-136-15,4 0-27 0</inkml:trace>
  <inkml:trace contextRef="#ctx0" brushRef="#br0" timeOffset="35892.51">20165 633 2591 0,'-21'31'54'0,"14"-18"12"16,0 3-53-16,-1 2-13 0,5 1 0 0,-4 6 0 0,7-3 96 0,0 10 16 16,0-7 3-16,3 6 1 0,1 3-39 0,-1-5-7 0,1 2-2 0,3 4 0 15,4-7-20-15,-4 3-4 0,3 0 0 0,1-5-1 16,-1-1-25-16,1-3-5 0,0-7-1 0,-4 4 0 16,0-13-12-16,0 4-10 0,0-4 2 0,0 0 0 15,-4-3-93-15,1-3-19 0,-4 0-3 0,0 0-1 16,0 0-59-16,0 0-12 0,0-9-2 15</inkml:trace>
  <inkml:trace contextRef="#ctx0" brushRef="#br0" timeOffset="36329.14">19957 1003 1934 0,'0'0'81'15,"0"0"-65"1,7 0 67-16,0 0 13 0,3 3 2 0,-3 0 1 15,4 0 23-15,3 1 5 0,-3-1 1 0,3 0 0 16,3 0-105-16,1-3-23 0,0 0 0 0,3-3 0 16,0 0 0-16,0-4 0 0,0-2 0 0,1 6 0 15,-5-10 0-15,1 1 0 0,-1-1 0 0,1 4 0 16,-4-1 0-16,0-2 0 0,0 2 0 0,-3 1 0 16,0 3 58-16,-4 6 5 0,0-3 1 0,-7 3 0 15,0 0 0-15,0 0 0 0,0 3 0 0,0 3 0 0,0 7-52 0,-4-1-12 0,1 7 0 0,-4-7 0 16,3 7 47-16,-3 3 6 15,0 3 2-15,0-3 0 0,3 3-37 0,1 0-7 0,3 4-2 16,-4-7 0-16,4 0 18 0,4-4 3 0,-4-5 1 16,7-1 0-16,-4-2-31 0,4-1 0 0,4-6 0 0,-4 1 0 15,4-8 32-15,-1-2 1 16,1-3 0-16,-1-4 0 16,5-2-53-16,-5-1-10 0,1-3-2 0,-1 3-1 0,1-6 53 0,-4 0 10 0,0 10 2 15,-3-10 1-15,-1 6-51 16,-3 7-10-16,-3-4-3 0,-1 4 0 0,-3 0 50 0,0 2 9 0,-4 1 3 0,1 6 0 15,-1-6-52-15,1 3-11 0,-5-4-1 16,5 1-1-16,3 3-48 0,-4 0-10 0,8 3-1 0,3 0-1 16,0 0-12-16,0 0-2 0,0 0-1 0,0 0 0 15,0 0-83-15,3 3-16 0,4 0-3 0</inkml:trace>
  <inkml:trace contextRef="#ctx0" brushRef="#br0" timeOffset="36777.05">20645 1144 1982 0,'3'6'56'0,"-3"1"12"16,0 2-54-16,0-3-14 0,0 1 0 0,-3-4 0 16,-1 6 144-16,1-3 25 0,-1-6 6 0,-3 7 1 15,3-4-56-15,4-3-10 0,-14-3 105 16,7 0-154-16,0-1-9 0,4-2-1 0,-4-6-1 16,3-1-27-16,1-3-6 0,-1 1-1 0,4-1 0 15,-4 0-16-15,4 4 0 0,4-4 8 0,-4 0-8 16,4 7 0-16,-1-7 0 0,4 7 0 0,-3 0 0 15,6-1 0-15,-3 7 0 0,0 0 0 0,0 0 0 16,4 3 0-16,0 3 0 0,-4 0 0 0,0 0 0 0,3 7 0 16,-3-4 0-16,4 3 0 0,-1 4 0 0,1-7 0 0,0 0 0 0,3 1 0 15,0-1 0-15,0 0-13 0,0-3-3 0,4 0-1 0,-1-3 0 16,5 0 65-16,-1-3 12 0,-4 0 4 0,5-3 0 16,-1-4-64-16,0 4 0 0,-4 0 0 0,5-7-10 15,-8 4 10-15,0 0 12 0,-4-1-2 0,1 4-1 16,0-7 0-16,-8 4 0 0,1-1 0 0,-1 1 0 15,-3 6-1-15,-3 0 0 0,-4-3 0 16,0 2 0-16,-4 4 0 0,0 0 0 0,-3 4 0 0,0-1 0 16,0 3-8-16,0 3 0 0,-4 4 0 0,4 3 0 15,4-4 0-15,-4 10 0 0,6 0-12 0,1-3 12 16,0 6-9-16,7-6 9 0,0 3 0 0,4-4 0 16,3-2 0-16,0 0 0 0,4-4 0 0,-1 1 0 15,4-4 0-15,0 1 0 0,0-1 0 0,4-3 0 16,0-2 0-16,3-4 0 0,0 3 0 0,-3 0 0 15,3-3-105-15,0 3-15 0,-3-3-2 0</inkml:trace>
  <inkml:trace contextRef="#ctx0" brushRef="#br0" timeOffset="37350.26">22027 972 2310 0,'-7'6'97'16,"0"3"-77"-1,-3 4 86-15,3-4 18 0,-4 7 3 0,1 3 1 16,-5-4-52-16,1 7-9 0,0 3-3 0,0-3 0 15,0 3 0-15,3 1 0 0,1-1 0 0,3-3 0 16,0 0-51-16,0-4-13 0,3 4 0 0,4-9 0 16,0-1 54-16,4-2 8 0,-1-4 2 0,4-3 0 15,4-3-52-15,-1-3-12 0,1-3 0 0,3-4 0 16,-3-2 0-16,3 2 0 0,0-8 0 0,0-1 0 31,-3-3-48-31,3-3-13 0,-4 0-3 0,1-4 0 0,-1 1 103 16,1 3 20-16,0-3 4 0,-1 9 1 0,-3-3-52 0,0 7-12 0,-3 2 0 0,-1 10 0 15,-3 3-48-15,0 0-13 0,4 3-3 0,-4 3 0 0,3 13 103 16,-3 3 20-16,4 3 4 0,-4 0 1 0,3 3-52 0,1 1-12 0,3 5 0 0,0-9 0 16,0 3 0-16,0-6 0 0,4 3 0 0,-1-6 0 15,1-3 0-15,3 3 0 0,0-10 0 0,4 4 0 16,-4-4-100 0,7 1-22-16,0-7-5 0</inkml:trace>
  <inkml:trace contextRef="#ctx0" brushRef="#br0" timeOffset="37765.99">23245 1313 2276 0,'0'0'96'15,"0"0"-77"-15,0 0 94 0,0 0 19 0,-4-9 4 16,4 0 1-16,-4-7-58 0,4 3-12 0,0-5-3 0,-3-1 0 15,-1-6 0-15,4 0 0 0,-7-4 0 0,4-8 0 16,-8 2 0-16,4 4 0 0,-3-10 0 0,-1 3 0 16,-3 4-51-16,0 3-13 15,0-10 0-15,-4 6 0 0,4-2 0 0,0 5 0 0,3-8 0 0,-6 5 0 16,6 4 54-16,4-4 8 16,-4 7 2-16,4 3 0 15,4-3-103-15,-1 6-20 0,1 9-4 0,3-6-1 0,0 10-51 16,0 9-10-16,0 0-3 0,0 0 0 0,7 9-102 15,7 4-21-15</inkml:trace>
  <inkml:trace contextRef="#ctx0" brushRef="#br0" timeOffset="37977.36">23506 1241 2781 0,'-7'-12'117'15,"-1"5"-93"1,5-2 81-16,-8-3 17 0,8 2 3 0,-8-9 1 16,8 0-65-16,-4 1-13 0,0-4-2 0,0 3-1 15,3-3-34-15,-3 3-11 0,3 0 0 0,1 7 0 16,-1-4-43-16,4 10-15 0,-3-7-3 0,3 7-1 16,0-3-138-16,0 2-28 0,0 1-6 0</inkml:trace>
  <inkml:trace contextRef="#ctx0" brushRef="#br0" timeOffset="38465.09">23551 758 2310 0,'-7'16'97'0,"4"0"-77"16,-4 3 86-16,3-7 18 0,1 4 3 0,-1-1 1 15,4-5-56-15,4 2-10 0,-4-2-2 0,3-4-1 16,1 3-47-16,3-2-12 0,0-7 0 0,0 3 0 15,0-3 0-15,0 0-16 0,0-3 3 0,4 3 0 16,-4-7-27-16,3 4-6 0,1-6-1 0,0 6 0 16,-1-3 34-16,4-1 13 0,-3 4-11 0,-1-3 11 31,5 0 0-15,-5 6-9-16,1-4 9 0,-1 1 0 0,1 0 0 0,-1 3 17 0,-3 0-2 0,4 0-1 0,-4 0 14 0,0 3 4 0,4 0 0 0,-4 1 0 15,-4-1-6-15,4 6-1 0,-3-3 0 0,-1 4 0 16,-3 2 31-16,0-2 7 0,0 2 1 0,-3 1 0 15,3 6-16-15,-7-10-2 0,3 10-1 0,-3 3 0 16,-3-6-25-16,3 2-6 0,-4 1-1 0,0-3 0 16,4-4-13-16,0 1 8 0,0-4-8 0,4 1 0 15,-4-4 0-15,3 0 0 0,1-3 0 0,3-3 0 16,0 0-10-16,0 0-2 0,0 0 0 0,3 0 0 16,4-3 2-16,-3 0 0 0,6 3 0 0,-3-3 0 15,0 3 10-15,4 0 0 0,0 0 0 0,-1 0-8 16,4 3 8-16,-3 0 0 0,0 4 0 0,3 2 0 15,-4 0 0-15,1-6 11 0,-1 10-3 0,1-4 0 0,-4 1 6 0,0 2 1 0,0-5 0 0,0 5 0 16,0-2-7-16,-3 2-8 0,-1-2 11 0,-3-1-11 16,0 0 0-1,-3-2 0-15,-4-1 0 0,0 3 0 16,0-6-96-16,0 1-25 0,-4-1-6 0</inkml:trace>
  <inkml:trace contextRef="#ctx0" brushRef="#br0" timeOffset="85079.43">24169 774 1414 0,'0'0'40'0,"0"0"9"0,0-6-39 0,0 0-10 0,0 6 0 0,0-4 0 16,0-2 83-16,0 6 14 0,0-9 3 0,0 2 1 15,3 1 15-15,-3 0 2 0,0 0 1 0,4-1 0 16,-4 4-37-16,0-3-7 0,0-7-2 0,3 7 0 16,-3 0 28-16,0-4 6 0,4 4 1 0,-4 3 0 15,0 3-35-15,0 0-6 0,0 0-2 0,0 0 0 16,0 6-13-16,0 7-2 0,0 3-1 0,0 6 0 16,0 6-25-16,0 6-4 0,3 1-2 0,-3 9 0 15,0-4-10-15,4 1-8 0,-4 0 9 0,4 3-9 16,-1-3 14-16,-3-1-3 0,7 1-1 0,-3-6 0 15,-1-1-2-15,1 1-8 0,3-7 12 0,-4 3-4 16,1-6-8-16,-1-3 0 0,-3 3 0 0,4-9-11 16,-1 0-69-16,-3-4-13 0,4 1-3 0,-4-7-1 15,0-6-103-15,0 0-20 0,0 0-4 0</inkml:trace>
  <inkml:trace contextRef="#ctx0" brushRef="#br0" timeOffset="85256.95">23943 1226 1824 0,'4'6'76'16,"3"0"-60"-1,0-3 130-15,3 0 26 0,4-3 6 0,0 0 1 16,8 0-52-16,2-3-11 0,1 0-1 0,3-3-1 16,0 3-40-16,1 3-8 0,-1-3-2 0,0 3 0 0,-3 0-29 0,3 0-7 0,0 0 0 0,-3 0-1 31,0-4-124-31,-1 4-25 0,1 0-5 0</inkml:trace>
  <inkml:trace contextRef="#ctx0" brushRef="#br0" timeOffset="86379.68">19756 2013 1767 0,'-7'-10'74'0,"-1"1"-59"16,-2-1 128-16,-1 4 25 0,1-6 6 0,-4 2 1 15,-1 4-57-15,5 0-11 0,-4 2-3 0,0 4 0 16,0 4-42-16,3 5-9 0,0 0-1 0,-3 10-1 15,7-3-23-15,-3 12-5 0,3-3-1 0,3 7 0 16,1 2-13-16,-1 4-9 0,4-4 12 0,4 7-12 16,-1 0-12-16,4-7-8 0,0 4-3 0,4-4 0 15,3-2 46-15,0-7 9 0,4 0 1 0,-1-9 1 16,1-1-54-16,3-9-12 0,-3-2-1 0,3-4-1 16,0-10 60-16,-3-5 12 0,-1-1 2 0,1-9 1 15,0 0-14-15,-4-4-3 0,0-2-1 0,-4-3 0 16,1-1 33-16,-4 4 6 0,0 3 2 0,-3-7 0 15,-4 7-64-15,-4 0-16 0,1-1-2 0,-4 1 0 16,-4 0 18-16,0 3 8 0,-3-3-8 0,0 6 12 16,-4 3 0-16,-3 0-1 0,-3 3 0 0,2 4 0 15,-2 2-11-15,3 4-11 0,-4 3 3 0,0 3 0 16,8 0-53-16,-1 3-11 0,0 10-1 0,4-1-1 16,7 7-93-16,0 0-18 31,7 6-4-31</inkml:trace>
  <inkml:trace contextRef="#ctx0" brushRef="#br0" timeOffset="86682.52">20140 2492 2466 0,'0'54'52'0,"-3"-36"10"0,3-5-50 0,-4 3-12 16,1-7 0-16,-1 4 0 0,-3-10 103 0,0-3 17 0,3 0 4 0,-3-3 1 15,-3-7-47-15,-1 1-10 0,1-4-1 0,-1-2-1 16,-3-7-34-16,0-3-6 0,0-4-2 0,-4-2 0 15,4 3 5-15,0-4 1 0,0 4 0 0,-4-6 0 16,7 2 3-16,-3 1 1 0,4 3 0 0,-4 0 0 16,3-4-34-16,0 4 0 0,4 0 0 0,0 0 0 15,0 2 0-15,4 1-11 0,-1 0 0 0,1 0 0 16,3 3 11-16,0 0 0 0,0 3 0 0,3 4 0 16,1-4 0-16,3 3 0 0,0 10 0 0,3-6 0 15,-2 2 0-15,6 4 14 0,0 0-2 0,0 2 0 16,3 1-20-16,1 0-5 0,3 0-1 0,0 3 0 15,1 3 0-15,-1 0 0 0,0 4 0 0,-3 2 0 16,-1 0-59-16,1 7-12 0,-4-3-3 0,-7 5 0 16,0-2-48-16,0 3-9 0,-3 0-3 0</inkml:trace>
  <inkml:trace contextRef="#ctx0" brushRef="#br0" timeOffset="86850.07">19847 2483 2580 0,'0'16'54'0,"0"-16"11"0,0 0-52 16,4 3-13-16,3-3 0 0,0 0 0 0,4 0 99 0,6-3 17 0,1-4 3 0,3 1 1 16,4 0-51-16,3-4-9 0,7 1-3 0,0 0 0 15,1-1-39-15,-5 1-8 0,5 2-2 16,-1 1 0-16,-3 3-99 0,0-3-20 0,-1 3-4 16</inkml:trace>
  <inkml:trace contextRef="#ctx0" brushRef="#br0" timeOffset="87235.56">21216 2502 2404 0,'-3'15'50'0,"-1"-11"12"16,0 2-50-16,4 0-12 0,0 4 0 0,0-4 0 16,-3 0 136-16,3 3 25 0,0-5 5 0,0-4 1 0,0 0-83 0,0 0-16 0,0 0-3 0,0 0-1 15,0 0-11-15,3-4-2 0,-3-5-1 0,0 0 0 31,0-7-29-31,0 3-5 0,-3-5-2 0,-1-4 0 16,1 0 20-16,-4-7 4 0,0 4 1 0,0-3 0 0,0-3-28 0,0-1-11 16,-4 1 8-16,4 0-8 0,0 3 0 15,-4-7 0-15,4 7 0 0,0 0 0 16,0 3-85-16,0-1-10 0,0 5-1 0,4 2-1 16,-5 6-143-16,1-3-29 0</inkml:trace>
  <inkml:trace contextRef="#ctx0" brushRef="#br0" timeOffset="87553.95">21029 2392 2504 0,'14'3'71'0,"0"-3"16"16,4 0-70-16,-4 0-17 0,4-3 0 0,-1 0 0 16,5 0 56-16,-1-4 7 0,3 1 1 0,1 6 1 15,0-6-14-15,-1 0-3 0,5 3-1 0,-5-1 0 16,5 4-24-16,-5 4-5 0,5-1-1 0,-5 6 0 15,1-6-72-15,-4 7-14 0,0 2-3 0,-3 1-1 16,-4-1 14-16,0 1 3 0,-3-1 1 0,-1 4 0 16,-3-3 43-16,-3-1 12 0,3 1 0 0,-4-4 0 15,-3 0 40-15,4 1 13 0,-4-4 3 0,0-6 0 16,0 0 13-16,0 0 3 0,0 0 1 0,0 0 0 16,-4-9-7-16,-3-1-2 0,0-5 0 0,0-7 0 15,0 0-51-15,-3-3-13 0,-1-4 0 0,-3 1 0 16,0-3 54-16,0-4 8 0,0 4 2 0,-4 0 0 0,4 6-52 15,0-7-12-15,0 10 0 0,0 0 0 0,-1 7 0 16,5-4 0-16,3 3 0 0,-4 4 0 16,4 8-48-16,4 1-13 0,3 3-3 0</inkml:trace>
  <inkml:trace contextRef="#ctx0" brushRef="#br0" timeOffset="87821.54">21597 2568 2795 0,'-7'6'58'0,"7"-6"14"0,0 0-57 0,-4-6-15 0,1 2 0 0,3-11 0 16,-4 5 54-16,4-5 8 0,0-1 2 0,0-3 0 15,4 0 0-15,-1 1 0 0,1-4 0 0,3 3 0 16,0 0-52-16,4 0-12 0,-1 0 0 0,-3 7 0 16,4-1 0-16,3 7 0 0,-3-7 0 0,3 10 0 15,0 0 0-15,-4 0 0 0,5 6 0 0,-5 0 0 16,4 0 0-16,-3 10 0 0,3-7 0 0,-3 10 0 15,-1 0 0-15,1 2 0 0,-1 8 0 0,-3-5 0 16,-3 5 54-16,3-4 8 0,0 3 2 0,-4 0 0 16,1-6-103-16,0 2-20 0,-1-5-4 0,1 0-1 15,-1-7-102-15,-3 1-21 0,4-1-4 0</inkml:trace>
  <inkml:trace contextRef="#ctx0" brushRef="#br0" timeOffset="87975.15">22010 2687 3110 0,'-7'9'138'0,"3"1"28"0,-3-1-133 15,7-9-33-15,0 0 0 0,0 0 0 0,-3-9 0 0,-1-1 0 0,1 1 0 0,-1-7 0 32,1 0-96-32,3-2-25 0,-4-1-6 0</inkml:trace>
  <inkml:trace contextRef="#ctx0" brushRef="#br0" timeOffset="88124.74">21897 2141 2066 0,'-7'44'43'0,"3"-25"10"15,1 0-42-15,6-4-11 0,-3 4 0 0,4 0 0 16,3 0 33-16,0-4 5 0,0 4 1 0,4-3 0 16,-1 0-63-16,1-4-12 0,3 4-2 0,-4-4-1 15,5 4-94-15,-5-7-19 0,1 7-4 0</inkml:trace>
  <inkml:trace contextRef="#ctx0" brushRef="#br0" timeOffset="89148.49">22109 2637 2066 0,'-4'25'43'0,"1"-22"10"15,-1 0-42-15,4-3-11 0,0 0 0 0,0 0 0 16,0 0 104-16,-4-3 20 0,1-7 3 0,-1 1 1 16,1 0-21-16,3-4-4 0,0 4-1 0,0-7 0 15,3 0-44-15,1 1-9 0,-1-4-1 0,5 3-1 16,-5 0-3-16,4 1-1 0,0 2 0 0,0 1 0 0,4 5-35 0,-4-5-8 0,3 6 0 0,-2 2 0 15,2 1 16-15,1 6 0 0,-1 1 1 0,1 5 0 16,-1 0-1-16,1 7 0 0,0 3 0 0,-1 0 0 16,1 0-4-16,-1 2-2 0,-3-2 0 0,0 3 0 15,1 0-10-15,-1 0 0 0,0 0 9 0,-4 0-9 32,4 0-16-17,-3-9-7-15,-1 2-1 0,1 1-1 0,-1-13-95 0,1 0-18 0,-1 0-4 0,-3-3-1 16,4-6-22-16,3-7-5 0,-4-2-1 0,1-4 0 0,0 0-31 15,-1-3-6-15,4 0-2 0,-3-3 0 0,3 3-54 0,-4-3-12 16,4 3-1-16,0-3-1 0,-3 0 235 0,3 0 43 0,-4 3 17 0,1 0-1 16,0 3 128-16,-1 0 26 0,1 4 5 0,-1 5 1 15,1 4 23-15,-4 6 5 0,0 0 0 0,0 0 1 16,0 6-25-16,-4 7-6 0,4 3-1 0,0 5 0 16,0 1-67-16,-3 0-14 0,3 3-2 0,0 1-1 15,0-1-16-15,0-3-3 0,0 3-1 0,3-3 0 16,1 0-28-16,-1-7-5 0,1 4-2 0,3-6 0 15,-4-4-24-15,4-3-10 0,0-3 8 0,0 1-8 16,0-8 0-16,1 1-9 0,2-3 0 0,-3-3 0 16,0-4-25-16,0 7-5 0,-3-10-1 0,-1 0 0 15,4 4 11-15,-3-4 1 0,-4 1 1 0,3 2 0 16,1 4-8-16,-4-4-1 0,4 4-1 0,-4-1 0 16,0 10 37-16,0 0 0 0,0 0 0 0,0 7 0 15,0-1 0-15,3 9 0 0,-3-2 0 0,4 6 0 0,-4 3 0 16,3 3 0-16,1 3 0 0,-1 7 0 15,1-1 69-15,-1 4 22 0,1 2 4 0,-1 4 1 0,1-6-22 16,-1 3-4-16,-3-4-1 0,4 1 0 0,-1 3-33 16,-3-4-8-16,0 1 0 0,0 3-1 0,-3-4 29 0,-1 4 7 15,1-6 1-15,-4-1 0 16,-4-6-76-16,4-6-14 0,-3 0-3 0,-5-9-1 0,5-1 48 0,-1-5 10 16,1-4 1-16,-1-10 1 15,0-2-51-15,1-3-11 0,3-7-1 0,0-3-1 0,0-3 25 0,3-4 9 0,1-2 0 0,3-3-9 16,0 2 9-16,0 4 0 0,3-3 0 0,1-1-8 15,3 1 8-15,-4 3 0 0,8 3 0 0,-4 0-8 16,4-4 8-16,3 1 0 0,-4-3 0 0,4 3 0 16,4-1-8-16,0 4 0 0,-1 0 0 0,4-3 0 15,1 6-57-15,-1-6-11 0,3 9-3 0,1-6 0 16,0 3-90-16,0 3-19 0,3 0-3 0,4 4-1 16,-8-4-9-16,-3 3-3 15,-3 4 0-15,3-10 0 0,-7 6 122 0,0 0 24 0,1-3 5 0,-5 1 1 16,-3-1-10-16,4 3-2 0,-4-6 0 15,0 3 0-15,0 4 185 0,-4 2 37 0,1-6 7 0,-4 4 2 16,3-1 40-16,-3 3 8 0,-3 4 1 0,-1 0 1 16,1-1-71-16,-1 7-14 0,-3 0-4 0,0 3 0 15,0 6-51-15,0 4-10 0,0 2-3 0,-3 7 0 16,2-3 0-16,-2 6 0 0,-1 3 0 0,1 6 0 16,-1-9-51-16,4 6-13 0,-4-6 0 0,4 3 0 15,0-9 20-15,0 3 0 0,4-4 1 0,-1-8 0 16,4-1-11-16,4-3-2 0,-1 0-8 0,4-3 12 15,0-3-12-15,4-3 0 0,0 0 8 0,3 2-8 16,3-5-21-16,1 3-7 0,0 0-2 0,3-1 0 16,3 4 30-16,-2 0 0 0,2 0 0 0,5 3 0 15,-5 0 20-15,1 3 9 0,0 0 3 0,-1 7 0 0,1-4-24 0,-4 3-8 16,-3 4 0-16,-1-1 0 0,-2 1 0 0,-5 6 0 0,1-7 0 0,-4 7 0 16,-4 3 0-1,-3 0 0-15,-3 3 0 0,-4-3 0 0,-4 0 0 0,-6-3-8 0,-1 3 8 0,-3-7-10 31,0 1-167-31,-4-7-34 0</inkml:trace>
  <inkml:trace contextRef="#ctx0" brushRef="#br0" timeOffset="90569.18">26903 1248 2214 0,'-4'21'46'0,"4"-14"11"15,0 5-45-15,0-5-12 0,0-4 0 0,4 0 0 16,-4-3 73-16,7 0 13 0,-4 0 2 0,4-3 1 16,4 3-20-16,-4-7-4 0,4-5-1 0,-1 2 0 0,1-2 12 0,-1 3 3 0,1-10 0 0,0 3 0 15,-1 0-29-15,1-9-6 0,-1 3 0 0,1-6-1 16,0 3-7-16,-1-6-2 0,-3 2 0 0,4-2 0 15,-4 0-10-15,0-1-3 0,0-5 0 0,0-7 0 16,-3 3-12-16,-1-3-9 0,4-3 12 0,-3 0-12 16,-1 3 8-16,1 7-8 0,-1-1 0 15,1 0 0-15,-1 16 8 0,1-3-8 0,-4 13 0 0,0-1 0 16,3 7 0-16,-3 6 0 0,0 0 0 0,0 19 0 16,0 0 0-16,4 9 0 0,3 0-13 15,0 13 5-15,0 0 0 0,4-1 0 0,-1 7 0 0,1 4 0 16,3-1 8-16,-4 0 0 0,1-3 0 0,3 6-8 15,-3-6 8-15,3-3 0 0,0 3 0 0,0-6 0 16,4-10 16-16,-4-2 6 0,3-4 1 0,5-3 0 16,-5-13-32-16,8 3-7 0,0-5 0 0,-1-4-1 15,5-3 17-15,-5-10 0 0,4 1 0 0,1-3 9 16,-5-10 9-16,-2-3 2 0,-1-1 0 0,-4-2 0 16,-3-3-2-16,1-1 0 0,-8 1 0 0,0-3 0 15,0-1 17-15,-4 4 3 0,1-10 1 0,-8 3 0 16,1-2-31-16,-1-4-8 0,-3 3 0 0,0-6 0 15,-3 3 0-15,-1 0 0 0,0 0 8 0,-3 7-8 0,4 12 0 16,-4-1 0-16,3 11 0 0,-3 2 0 16,3 1-25-16,1 12-10 0,-1 3-1 0,4 9-1 15,0-2-126-15,3 12-25 0,1 3-4 0</inkml:trace>
  <inkml:trace contextRef="#ctx0" brushRef="#br0" timeOffset="90949.31">28049 887 2624 0,'-14'-3'116'0,"0"0"24"16,0 3-112-16,0 3-28 0,3 0 0 0,-3 6 0 15,4 1 63-15,-1-1 6 0,0 7 2 0,4 3 0 16,0-1-57-16,0 1-14 0,4 3 0 0,-1 0 0 16,1 0 54-16,3 0 8 0,0 3 2 0,3-6 0 15,1 3-52-15,-1-6-12 0,4-1 0 0,0-2 0 16,4-1 11-16,-4-8-1 0,4-1 0 0,3 0 0 16,-4-3 2-16,1-3 1 0,3-4 0 0,-3 1 0 15,-1-10-1-15,1 4 0 0,-1-1 0 0,1-5 0 16,-4 2-2-16,0 0-1 0,-3-3 0 0,-1 7 0 15,1-4 0-15,-8 7 0 0,4-4 0 0,-7 4 0 16,4-1-9-16,-5 4 10 0,-2 3-10 0,3 0 10 16,-4-3-40-16,-3-1-8 0,0 4-2 0,3 0 0 15,1 3-152-15,-1-3-32 0</inkml:trace>
  <inkml:trace contextRef="#ctx0" brushRef="#br0" timeOffset="91403.06">28303 558 2276 0,'-3'9'48'0,"-1"-3"9"0,4 1-45 0,0 2-12 0,0 7 0 0,0-7 0 16,4 10 98-16,-1 3 18 0,1-3 3 0,-1 6 1 15,4-6-39-15,1 3-7 0,2 3-2 0,4 0 0 16,-3-3 1-16,3 3 0 0,0 0 0 0,0 0 0 15,0-3-58-15,4 3-15 0,0-3 0 0,-1 3 0 16,1-3 54-16,-1-3 8 0,1 3 2 0,0-7 0 16,-8 1-52-16,4 3-12 0,-3-13 0 0,0 4 0 15,-1-1-9-15,-3-6-5 0,0 0-1 0,0-3 0 16,-3-3 15-16,-1 0 0 0,-3 0 0 0,0-3 0 16,0-4 14-16,-3 7-1 0,-4-10 0 0,-4 1 0 15,1 3-13-15,-8-1 0 0,4 4 0 0,-7-4 0 16,3 4 0-16,-3 6 0 0,-4-3 0 0,4 6 0 15,0 10 0-15,0-4 0 0,3 4 0 0,0 2 0 16,4 4-48-16,0 3-13 0,4 0-3 0,3-3 0 16,3 0 52-16,4 0 12 0,4-4 0 0,3-2 0 15,0 2 0-15,7-8 0 0,0 2 0 0,0-3 0 0,4-3 18 16,3 1 6-16,0-1 2 0,4-3 0 0,-4 3-10 0,0-3-3 0,4 0 0 16,-4 0 0-16,0-3-13 15,-3 0 11-15,-1-1-11 0,-3-2 10 16,1 0-10-1,-1-3 0-15,-4 5 0 0,1-8 0 16,-4 2-51-16,0 4-15 0,0-3-3 0</inkml:trace>
  <inkml:trace contextRef="#ctx0" brushRef="#br0" timeOffset="91989.74">28871 981 2508 0,'4'6'71'0,"-4"4"16"0,3-4-70 15,4-6-17-15,-3 3 0 0,7 0 0 0,-4-3 106 0,7 0 18 0,-4 0 3 16,4-3 1-16,1 0-52 0,2 0-9 0,-3-3-3 0,4-4 0 15,0 1-51-15,-4-4-13 0,0 4 0 0,0-1 0 16,0-5 54-16,0 2 8 0,-3 4 2 0,-1-1 0 16,-3-2-52-16,0 2-12 0,0 4 0 0,-3-3 0 15,0 6 0-15,-4 3 0 0,-4-7 0 0,4 7 0 16,-4-3 54-16,-3-3 8 0,-3 3 2 0,-1 3 0 16,-3 3-103-16,0 3-20 15,0 0-4-15,-4 1-1 0,-3 8 52 0,0 7 12 16,0-6 0-16,0 15 0 0,-1-9 0 15,1 10 0-15,7-4 0 0,0 6 0 0,3 1 0 0,4-7 0 0,4 0 0 0,6 4 0 16,4-7 0-16,4-3 0 0,3-3 0 0,0 2 0 16,4-8 0-16,3 3 0 0,-3-4 0 15,6-2 0-15,-2-4 0 0,-1-3 0 0,0 0 0 16,4-3 0-16,-4-3 0 0,3 0 0 0,1 0 0 0,0-3 0 16,-8-1-54-16,5-2-8 0,-5 6-2 15</inkml:trace>
  <inkml:trace contextRef="#ctx0" brushRef="#br0" timeOffset="95614.84">28004 2301 1743 0,'0'0'49'0,"0"0"11"15,0 0-48-15,0 0-12 0,0 0 0 0,7 0 0 16,-4 3 120-16,1 0 20 0,3 4 5 0,-4 2 1 15,1-9-34-15,3 6-8 0,-4 1 0 0,1 2-1 16,3-3-27-16,-4 4-6 0,4 2-1 0,-3-2 0 0,3 2-13 0,0 4-4 0,-3-4 0 16,3 4 0-16,-4 0-9 0,1 3-3 0,-1-4 0 0,1 4 0 15,-1-3-40-15,-3-1-12 0,4 1-1 0,-1-3 0 16,1 2 32-16,-4-2 6 0,0-1 2 16,0-2 0-1,3-4-108-15,-3-3-22 0,0-3-4 0</inkml:trace>
  <inkml:trace contextRef="#ctx0" brushRef="#br0" timeOffset="95830.83">27933 2104 2064 0,'0'0'59'0,"-4"-7"12"16,4-2-57-16,0-1-14 0,4 4 0 0,-1-6 0 15,1 2 98-15,0 1 17 0,3-1 3 0,-4 4 1 16,1-6-4-16,-1 5-1 0,1 1 0 0,-1 3 0 16,-3 3-62-16,0 0-13 0,0 0-3 0,0 0 0 15,0 0-101-15,0 0-21 0,0 0-4 0</inkml:trace>
  <inkml:trace contextRef="#ctx0" brushRef="#br0" timeOffset="96155.68">28275 2091 1824 0,'0'0'76'16,"0"0"-60"-16,0 0 88 0,0 0 19 0,0 0 3 0,0 0 1 15,7 6-50-15,-3 1-9 0,-1-1-3 0,4 6 0 16,0 1 31-16,0 6 5 0,0 3 2 0,1 3 0 16,-5 3-31-16,4 3-5 0,0 4-2 0,-3 2 0 15,-1 4-13-15,1 3-2 0,3-6-1 0,-4 2 0 16,1-5-22-16,3-1-5 0,-4-5-1 0,1-4 0 16,0-3-21-16,3-7 0 0,-4-2 0 0,1-4 8 15,3 1-48-15,-4-10-8 0,-3 0-3 0,0-7 0 16,4-2-29-16,-4-7-7 0,3-2-1 0,-3-4 0 15,-3 3-76-15,-1-6-15 0,4 0-3 0</inkml:trace>
  <inkml:trace contextRef="#ctx0" brushRef="#br0" timeOffset="96590.8">28240 2417 1824 0,'0'0'76'15,"3"3"-60"1,1 3 78-16,3-2 16 0,0 5 3 0,0-6 1 16,0 3-21-16,4 1-4 0,-1-4-1 0,1 6 0 0,3-6-35 0,0-3-7 0,4 4-2 0,-4-1 0 15,7-3-20-15,-3 0-5 0,3 0-1 0,4-3 0 16,-4-1-18-16,3 1 10 16,-2-6-10-16,-1 3 8 15,0-1-8 1,-3-2-17-16,-1-1 4 0,1 4 1 0,-1-6 12 0,-2 2 0 0,-1 4 0 0,0-7 0 0,0 7 48 0,-4 0 13 0,-2-7 3 0,-1 4 0 15,0 0-49 1,0 2-15-16,-4 1 8 0,1-3-8 0,-4 2 20 0,0 1 1 16,0 6 0-16,-7-6 0 0,3 0 15 0,1 2 4 0,-4 4 0 0,0 0 0 15,-1 4-51-15,1 2-9 0,-3-3-3 0,3 6 0 16,0 7 23-16,0-3-9 0,0 5 9 0,0 4 0 16,0 3-10-16,3 4 10 0,0-1-8 0,4-3 8 15,-3 6 0-15,6-12 0 0,-3 6 0 0,4-6 0 16,3 0 0-16,-3 0 0 0,6-7 0 0,-3 1 11 15,4-4-11-15,-1 4 0 0,4-10 9 0,1 0-9 16,-1-3 0-16,0-3 0 0,0 3-10 0,4-10 10 16,-4 4-80-16,3 0-10 0,-3-4-2 0,4 1 0 15,0 3-58-15,-1 3-12 0,1-7-2 0,-4 4-1 16,0 0-101-16,0-1-20 0</inkml:trace>
  <inkml:trace contextRef="#ctx0" brushRef="#br0" timeOffset="97282.39">29002 2342 1746 0,'0'-6'49'0,"-4"-1"12"0,4 1-49 0,0 6-12 0,-3-3 0 0,3 3 0 15,0 0 115-15,0 0 20 0,0 0 4 0,0 0 1 16,0 0-61-16,0 0-12 0,0 0-3 0,0 0 0 16,-4 3 0-16,4 6 0 0,0 4 0 0,0 0 0 15,0 2-18-15,0 1-4 0,4 3-1 0,-1 3 0 16,1-4-14-16,-1 4-3 0,4-3-1 0,-3 0 0 16,3-3 33-16,-3-1 6 0,3-2 2 0,-4-1 0 15,1-5-52-15,3-1-12 0,-4-3 0 0,1 3 0 16,-1-6 20-16,-3 0 0 0,7 0 1 0,-7 0 0 15,4-6-4-15,-1 3-1 0,1-3 0 0,-4-1 0 16,3-5-4-16,-3-1-2 0,4 1 0 0,-4-1 0 16,4-6-10-16,-4 1 0 0,3-1 0 0,-3-3 0 15,4 6 0-15,-1-9 0 0,1 3 0 0,-1 0 8 16,1 3-8-16,3 1 0 0,0-1 0 0,0 3 0 16,0 0 0-16,0 4 0 0,4 2 0 0,-4 1 0 15,0 3 9-15,-4 6 7 0,4 0 0 0,4 6 1 16,-1 7-17-16,-10-4 0 0,4 7 0 0,-1 12 0 15,1 3 0-15,-4-15 0 0,0 6 0 0,0 0 0 16,0 6 25-16,4-3 2 0,-1 3 0 0,1-3 0 16,-1 1-27-16,1-8 0 0,3 1 8 0,-4-3-8 15,4-4 0-15,0 1 0 0,4-7 0 0,-4 4 0 0,4-7 0 0,-1-3-9 0,-3-3 9 16,4-4-13-16,-1 1 1 0,1-3 1 16,0-4 0-16,-4 1 0 15,3-4 11-15,1-3 0 0,-1 3-9 0,-3-9 9 0,4 7-10 0,-4-4 10 16,4 3-13-16,-4 3 5 0,3-9 8 15,1 6 0-15,-1-3 10 0,-3 3-10 0,4-3 8 0,0 4-8 16,-1-1 0-16,1 0 0 0,-1 3 0 0,1 4 0 16,0-1-11-16,-1 4 11 0,-3 6 0 0,4 3 0 0,-4 3 0 15,0 6 0-15,3 4 23 0,-6 6 12 0,3 6 2 0,0-3 1 16,0 9-10-16,0 4-1 0,0 5-1 0,0-2 0 16,0 0-26-16,0 2 0 0,1-8 0 0,2-1 0 15,-3 0 0-15,0-2 0 0,4-1 0 0,-4-3 0 16,0-3-48-16,3-10-3 0,-2 1 0 0,-5-4 0 15,4-6-149-15,0 1-31 0,-3-8-5 0</inkml:trace>
  <inkml:trace contextRef="#ctx0" brushRef="#br0" timeOffset="98921.95">28109 3480 1226 0,'-10'0'25'0,"10"0"7"0,0 0-32 0,-7 0 0 0,7 0 0 0,-4-3 0 16,4 3 70-16,-7-6 7 16,7 6 2-16,0 0 0 0,0 0-27 0,0 0-6 0,0 0-1 0,0 0 0 15,0 0-9-15,0-7-3 0,0 7 0 0,0 0 0 16,0 0 25-16,0 0 5 0,0 0 1 0,0 0 0 15,0 0 23-15,0 0 5 0,4 7 0 0,-1 2 1 16,1 0 5-16,-1 4 1 0,1 3 0 0,-1 2 0 16,1 1-77-16,-1 9-22 0,1-2 9 0,-1 8-9 15,1-6 0-15,-4 7 0 0,3-1 0 0,1 1 0 16,0-4 48-16,-1-6 14 0,4-3 3 0,-3 0 1 16,3-3-36-16,-4-3-7 0,4-1-2 0,-3-5 0 15,-1-1-12-15,1-6-9 0,-1 0 12 0,-3-3-12 16,4-6 11-16,-1-3-11 0,-3-1 10 0,4-5-10 15,-4-4 14-15,0-3-3 0,3 0-1 0,-3-6 0 16,0-1-10-16,4 1 12 0,0-3-12 0,-4-4 12 16,3 4-12-16,-3 3 0 0,7-4 0 0,-3 4 0 15,-1 3 0-15,4 3 0 0,0 0 8 0,0 3-8 16,0 4 0-16,0 2 0 0,1 1 0 0,2 5 0 16,-3 1 0-16,4 3 0 0,-1 3 9 0,1 0-9 15,-1 6 23-15,1 1 0 0,3 5 0 0,-3 1 0 0,3 5 21 0,-4 1 5 16,5 6 1-16,-1-3 0 0,0 3-41 15,0 0-9-15,0 4 0 0,0-4 0 16,0 0 0-16,4 0 0 0,-4 3 0 0,4-6 0 0,-4 0 0 16,-4-3 0-16,4 0 0 0,1-4 0 15,-5 1 0-15,1-3 0 0,3-4 0 0,-4 0 0 0,5 1 0 0,-5-4 0 0,1 0 0 0,3 1 0 16,-4-4 0-16,4-3 0 16,1 3 0-16,-1-6 0 0,0-4 0 0,0 4 0 0,0-6 0 0,0 3 0 15,0-10 0-15,-3 0 0 0,-1 1 0 0,1-4 0 16,-4 0 54-16,-3-3 8 0,-1 0 2 0,1 0 0 15,-1 3-52-15,-6 1-12 0,3-1 0 0,-7 3 0 16,3 0 0-16,-3 4 0 0,-4 2 0 0,1 1 0 16,-1 3 0-16,1 3 0 0,-1-1 0 0,1 8 0 15,-1-1 0-15,4 6 0 16,-4 1 0-16,1 2 0 0,3 4-48 16,0 6-13-16,3 0-3 0,1 6 0 0,3-3 52 0,0 9 12 0,3-8 0 15,4 2 0-15,0 0 0 0,0-3 0 0,4-3 0 0,-1 0 0 16,1 0 0-16,3-6 0 0,4-1 0 0,-4-2 0 15,0-4-23-15,4 1-1 0,-4-1-1 0,0-9 0 16,3 3-116-16,-2-3-23 0,-1-3-5 16</inkml:trace>
  <inkml:trace contextRef="#ctx0" brushRef="#br0" timeOffset="99295.2">29058 3618 1250 0,'4'-6'52'0,"-4"6"-41"15,0-7 112-15,3 4 22 0,-3 3 5 0,0 0 1 16,0 0 15-16,4 0 3 0,-1 3 1 0,1 4 0 15,3 2-67-15,-3-3-14 0,3 4-2 0,-4 2-1 16,4 7 8-16,0-3 2 0,4 6 0 0,-1 0 0 16,1 3-41-16,3 3-8 0,0-3-2 0,4 3 0 15,-1 1-12-15,1-4-2 0,3-7-1 0,0 1 0 16,1 0-15-16,2-3-3 0,-3-4-1 0,1-2 0 16,-1-1-11-16,0-3 0 0,-3 1 0 0,-4-4 0 15,0 0 0-15,-4-6 0 0,-3 0-9 0,1 0 9 16,-5-4-28-16,-3 1 0 0,0 0 1 0,0-4 0 15,-3 4-83-15,-5 0-17 0,5-4-3 0,-8 4-1 16,1 0-61-16,-1 0-13 0,-3-1-3 0</inkml:trace>
  <inkml:trace contextRef="#ctx0" brushRef="#br0" timeOffset="99519.68">29147 4066 2795 0,'7'-9'58'0,"-4"3"14"16,1-4-57-16,3-2-15 0,0-1 0 0,3-6 0 15,1 4 105-15,-1-4 19 0,5-3 3 0,-1-3 1 16,0 0-68-16,3-3-14 0,1-4-2 0,-4 1-1 0,0 3-19 0,0-1-3 0,1 4-1 16,-1 3 0-16,-7 4-20 0,3 2 0 0,-3 6 0 0,0 1 0 31,-3 9-87-31,-4 0-18 0,0 0-4 0,0 0-1 0,0 0-150 0,0 0-29 0</inkml:trace>
  <inkml:trace contextRef="#ctx0" brushRef="#br0" timeOffset="99804.92">29552 3455 2795 0,'0'0'58'0,"0"0"14"16,0 6-57-16,-3-3-15 0,3 4 0 0,3-1 0 15,-3 3 54-15,7 1 8 0,0 2 2 0,0 4 0 16,0 0 0-16,0 2 0 0,4 4 0 0,0 3 0 16,-1 1-52-16,1 2-12 0,3 3 0 0,-3 4 0 15,3-7 54-15,-4 3 8 0,1 4 2 0,3-7 0 16,-7-3-48-16,4-3-16 0,-4 0 9 0,3-3-9 15,-6-7 0-15,-1 4 8 0,4-4-8 0,-7-2 0 16,0-4-40-16,0 0-12 0,0-6-4 0,0 0 0 16,-7 0-72-16,0 0-14 0,-3-3-3 0</inkml:trace>
  <inkml:trace contextRef="#ctx0" brushRef="#br0" timeOffset="100000.98">29464 3800 2880 0,'7'0'128'0,"0"3"25"0,0-3-122 15,4 0-31-15,-1-3 0 0,1 3 0 0,7 0 57 0,-1-3 6 0,1 3 1 0,3 0 0 16,4 0 0-16,-1 0 0 0,1 0 0 0,3 3 0 16,1-3-55-16,-1 3-9 0,0 0 0 0,0-3 0 15,-3 3-120-15,3 0-16 0,0 1-3 0</inkml:trace>
  <inkml:trace contextRef="#ctx0" brushRef="#br0" timeOffset="105664.44">13959 10529 1620 0,'0'0'72'0,"0"0"14"15,0 0-69-15,0 0-17 0,0 0 0 0,0 0 0 16,0 0 79-16,0 0 12 0,0 0 2 0,0 0 1 16,0 0 27-16,0 0 6 0,0 0 1 0,0 0 0 15,4 3-52-15,-1 6-9 0,5 1-3 0,-5 2 0 16,4 4-51-16,0 6-13 0,0 3 0 0,0 6 0 0,4-3 54 0,-8 7 8 0,4-1 2 16,-3-5 0-16,3-4-17 0,-3 3-3 0,-1 0-1 0,4-3 0 15,-7-3-18-15,4 0-3 0,3-6-1 0,-4 6 0 16,1-7-21-16,-1-2 0 0,-3-7 0 0,4 1 0 15,-4-7 0-15,0 0 0 0,0 0 0 0,0 0 0 16,0 0 0-16,0-10 0 0,0 1 0 0,0-1 0 16,0-2 0-16,0-1 0 0,0 1 0 0,0-4 0 15,3 3 0-15,1-2 0 0,-1 2 0 0,1-2 0 16,-1-1 32-16,5 3 3 0,-1 1 0 0,0-4 0 16,0 4-56-16,3-1-11 15,-3 4-3-15,4-1 0 0,0 4 59 0,-1 3 11 0,1 3 2 0,-4 0 1 16,3 3-10-16,1 0-1 0,-4 3-1 0,0 7 0 15,4-4-18-15,-4 4-8 0,3 3 8 0,-3-1-8 16,4 1 16-16,-1 0-1 0,1 2-1 0,0-2 0 16,-4-3-14-16,3 2 11 0,1 1-11 0,-1-7 10 0,1 1-10 0,0-1 0 15,-1-3 0-15,1-2 8 16,-1-4-8-16,1 0 0 0,0 0 0 0,-1-4 0 16,-3-2-18-16,4 0-6 0,-1-3 0 0,-3-1-1 15,0-2 71-15,0 2 14 0,1-6 4 0,-1 4 0 16,0 3-52-16,-4-4-12 0,1 0 0 0,-4 1 0 15,3 2 0-15,-3-2 0 0,4 3 0 0,-4-1 0 16,-4 1 0-16,4-4 0 0,-3 4 0 0,3-1 0 16,-4 4-15-16,-3 0-5 0,7 6-2 0,-3-3 0 0,-4 3 22 0,3 3 0 0,-3 0-9 15,0 6 9-15,3 1-8 0,1 2 8 0,-1 4-12 16,4 0 12-16,-3 2-12 0,3 1 12 0,0 0-12 0,0 3 12 16,3-3-8-1,1 0 8-15,-4-4 0 0,3 4 0 0,4-3 0 16,-7-4-8-16,7 1 8 0,1-4 0 0,-5 1-24 0,4-7 0 0,0 0-1 0,0 0 0 31,0-6-134-31,4 0-26 0,-1-3-6 0</inkml:trace>
  <inkml:trace contextRef="#ctx0" brushRef="#br0" timeOffset="106036.26">14824 10726 2188 0,'0'0'48'0,"0"0"11"0,-7 0 1 0,0-3 1 0,0 3-49 15,0-3-12-15,-1 3 0 0,1 0 0 0,0 0 105 0,4 0 19 16,-4 3 3-16,0 0 1 0,-4 0-52 0,8 4-9 16,-4 2-3-16,3 0 0 0,0 7 0 0,-3 0 0 15,4-1 0-15,-1 1 0 0,1 3-51 0,3-3-13 16,0-1 0-16,0-2 0 0,0-1 0 0,0 1 0 16,3-7 0-16,1 0 0 0,3 1 0 0,-4-4 0 15,-3-3 0-15,0 0 0 0,8-3 0 0,-5-4 0 16,1-2 0-16,-1 0 0 15,4-4 0-15,-3 1 0 0,3-1 0 0,0 0 0 16,-4 1 0-16,1-7 0 0,3 3 0 0,-4 4 0 16,1-1 0-16,0 4 0 0,-4 9 0 0,0 0 0 15,0 0 20-15,0 0 0 0,0 0 1 0,7 6 0 16,-4 4-5-16,4 2-2 0,0 4 0 0,-3-4 0 0,3 7 6 16,0-3 2-16,0 3 0 0,0-4 0 0,-4 4-12 15,5-6-2-15,-5 2-8 0,4-2 12 0,-3-4-12 0,3 1 0 0,-4-4 0 0,1 0 0 16,-4-6-35-16,0 0-9 0,0 0-3 15,7-9 0-15,0 0-125 0,0-4-26 16,0 0-5-16</inkml:trace>
  <inkml:trace contextRef="#ctx0" brushRef="#br0" timeOffset="106439.01">15071 10482 2242 0,'0'0'49'0,"0"0"11"0,0 0 1 0,-4 6 3 0,4 0-52 0,-3 4-12 0,3-1 0 0,0 0 0 16,3 4 93-16,1-1 16 0,-1 4 3 0,4 3 1 16,-3 3-39-16,3-3-8 0,0 3-2 0,3-4 0 15,-2 4 0-15,2-3 0 0,-3 0 0 0,4 3 0 0,-1-3 0 0,1 0 0 16,7 12 64-16,-8-18-115 0,1-1-13 16,-1-3 0-16,1 1 0 0,-4-4 54 0,4-3 8 15,-4 0 2-15,0-3 0 0,0-3-52 0,-4 3-12 16,1-3 0-16,-1 0 0 15,-3 3 0-15,0-6 0 0,0-1 0 0,0 1 0 16,-3 0 0-16,-1 0 0 0,-3-1 0 0,-3 1 0 16,3 3 0-16,-4 0 0 0,-3 0 0 0,0 3 0 0,3 3 0 0,-3 0 0 15,0 6 0-15,0 1 0 0,-4 2 0 0,4 4 0 0,3 3 0 0,1 0 0 32,-1-1-48-32,4 4-13 0,4 0-3 0,-1 0 0 15,4-3 52-15,0-3 12 0,0-1 0 0,4 1 0 16,3-6 0-16,0-1 0 0,3-3 0 0,1-3 0 15,0 1 48 1,3-8 13-16,3 1 3 0,-3-3 0 0,4 0-103 16,0-4-20-16,3 1-4 0,-7-1-1 0,4 1 64 0,-4 0 23 0,0-1-1 0,-4 4 0 15,1 0-189-15,0 3-37 0,10-10-8 0,-21 13-2 0</inkml:trace>
  <inkml:trace contextRef="#ctx0" brushRef="#br0" timeOffset="107734.12">16020 10858 1314 0,'0'0'37'0,"0"0"8"0,0 0-36 0,-4-3-9 16,4 3 0-16,-7-3 0 0,0-1 91 0,0 1 16 16,7 3 3-16,0 0 1 0,0 0-40 0,-4 0-8 15,4 0-2-15,0 0 0 0,0 0 5 0,0 0 1 0,0 0 0 0,-7 0 0 16,7 0-9-16,0 0-2 16,0 0 0-16,0 0 0 0,0 0-24 0,0 0-6 0,0 0-1 0,0 0 0 15,0 0 31-15,0 0 7 0,0 0 1 0,0 0 0 16,0 0 0-16,0 0 0 0,0 0 0 0,4 0 0 15,-1 0-52-15,1 0-12 16,3 0 0-16,-3 3 0 0,-1-3 54 0,1 4 8 0,3-1 2 0,0 0 0 16,-4 0 0-16,1-3 0 0,3 3 0 0,-7-3 0 15,7 3-52-15,-7-3-12 0,3 3 0 0,-3-3 0 16,7 0 0-16,-7 0 11 0,8 4-3 0,2-4-8 16,-3 0 13-16,0 0-4 0,0 0-1 0,4-4 0 15,-4 4 0-15,0 0-8 0,4 0 12 0,-1 0-4 16,-3 0 1-16,0 0 0 0,4 0 0 0,-4 0 0 0,3 0-1 0,-2 4 0 15,-1-4 0-15,0 3 0 16,3 0 0-16,-10-3 0 0,7 0 0 0,4 0 0 16,-4 3 1-16,0-3 0 0,4 0 0 0,-11 0 0 15,10 0-9-15,-3-3 0 0,4 3 9 0,-1-3-9 16,1 3 9-16,-4-3-9 0,-7 3 12 0,14 0-12 0,-3 0 0 0,-1-4 0 16,4 8 0-16,-3-8 0 15,3 4 0-15,-3 0 0 0,-1-3 0 0,1 3 0 0,-1-3 0 0,5 3 0 16,-5 0 0-16,4-3 0 15,-3 3 11-15,3 0-11 0,-4 0 10 0,5 0-10 0,2 0 14 0,-3 0-3 16,0-3-1-16,4 3 0 16,-4 0-20-16,0 0-4 0,4 0-1 0,0 0 0 0,-1-3 15 0,-3 3 0 15,4 0 0-15,0 0 0 0,-1 0 0 0,1 0 0 16,0 0 0-16,3 0 0 16,0-3 0-16,0-1 0 0,0 1 0 0,0 0 0 0,8 0 0 0,-5 0 0 15,1 0 0-15,3-3 0 0,-3-1 0 0,3 4 0 16,-3-3 0-16,0 3 0 0,-1 0 0 0,1-1 0 0,0 4 0 0,-1-3 0 15,1 3 0-15,0 0 0 0,3 0 0 0,0 0 0 16,-3 0 0-16,3 0 0 0,0 3 0 0,0-3 0 16,-3 0 0-16,0 0 0 0,0 0 0 0,-1 0 0 15,1 0 0-15,-4 0 0 0,4 0 0 0,-4 0 0 16,0-3 0-16,-3 0 0 0,3 0 0 0,0 0 0 16,0 0 0-16,0 0 0 0,-3 3 0 0,0-3 0 15,-1-1 0-15,-3 1 0 0,4 3 0 0,-4-3 0 16,0 3 0-16,-3 0 0 0,0 0 0 0,-1 0 0 15,1 3 0-15,-4-3 0 0,3 0 0 0,-3 0 0 16,0-3 0-16,0 3 0 0,-7 0 0 0,8-3 0 0,-1 0 0 16,0 0 0-16,0 3 0 0,-7 0 0 15,7 0 0-15,3-3 0 0,-10 3 0 0,7-4 0 16,-7 4-105-16,7 0-19 0,-7 0-3 0,8 0-1 16,-8 0-51-16,0 0-10 0,3-3-3 0,-3 3 0 0</inkml:trace>
  <inkml:trace contextRef="#ctx0" brushRef="#br0" timeOffset="108616.39">18038 10544 2016 0,'0'0'44'0,"0"0"10"0,-4 3 2 0,4-3 0 0,0 0-45 0,0 0-11 0,0 0 0 0,0 0 0 15,0 0 71-15,0 0 12 0,0 7 2 0,0-1 1 16,0-3-15-16,4 3-3 0,-4 4-1 0,3-1 0 15,-3 1 5-15,4 2 2 0,-1 1 0 0,1 2 0 0,-1 1-6 0,1 3 0 16,-4 0-1-16,3 3 0 0,1 0-29 16,-1 3-6-16,1 0 0 0,-1-6-1 0,1 3-20 0,-1-1-11 15,1 5 12-15,-1-1-12 16,1-3-15-16,3 3-9 0,-3-3-3 16,-1 6 0-16,4-6 45 0,-3 0 9 0,-1-7 1 0,4 1 1 15,-3-6-46-15,-1-1-10 0,1-6-1 0,-4-3-1 16,0 0 29-16,0 0 0 0,3-6 0 0,-3-4 0 15,0-2 22-15,0-1 10 0,-3-2 3 0,-1-4 0 16,4 0-27-16,-3 0-8 0,3-3 0 0,-4 0 0 16,-3 0 0-16,4 0 0 0,-1 0 0 0,1 0 0 15,-4 1 0-15,3-1 0 0,-3 0 0 0,3-3 0 16,1 3-23-16,-4 0-11 0,3 3-2 0,1-3-1 16,-4 3 37-16,7 0 0 0,-4-3 0 0,-3 0 0 0,4 4 44 0,3-1 16 15,-4 0 3-15,1 3 1 16,3 4-103-16,-4-1-20 0,4 1-4 0,0-1-1 0,0 7 52 0,0 0 12 0,0-1 0 0,4 4 0 15,-4 0 0-15,0 0 0 0,0 3 0 0,0 0 0 16,3 3 0-16,1-3 0 0,-1 3 0 0,1 0 0 16,-1 4 48-16,1-1 13 0,-1 0 3 0,1 3 0 15,-1 1-52-15,4-1-12 0,0 1 0 0,1-1 0 16,2 4 0-16,-3-1 0 0,4-2 0 0,3 2 0 16,-4 1 0-16,5-1 0 0,2 1 0 15,-3-4 0-15,4 4 0 0,0-4 0 0,-1 1 0 0,4-4 0 16,1 0 0-16,-1 0 0 0,0 1 0 0,0-1 0 15,-3 0 0-15,3 0 0 0,-7 1 0 0,0-1 0 16,0 0 0-16,0 4 0 0,0-1 0 0,1 4 0 16,-5-4 0-16,1 0 0 0,-4 4 0 0,3-7 0 15,-3 4 0-15,0-4 0 0,0 3 0 0,1-2 0 16,-5-1 0-16,-3-6 0 0,0 0 0 0,0 0 0 0,4 3 0 0,-4-3 0 16,3 6 0-16,-3-3 0 15,0 4 54-15,-3-4 8 0,-1 0 2 0,-3 0 0 0,3 0-52 0,-6 0-12 16,-1 0 0-16,1 4 0 0,-1-1 0 0,1 3 0 15,-5 1 0-15,1 2 0 16,0 1 0-16,0 3 0 0,0-1 0 0,-4-2 0 0,4 3 0 0,0-1 0 16,0-2 0-16,0-4 0 0,3 1 0 0,1-4 0 15,-1 0 0-15,1 0 0 0,6-6 0 0,-3 3 0 16,3-6 0-16,1 0 0 16,3 3-48-16,-4-6-13 0,8-3-3 0,-1 2 0 15,1-2-204-15,3 3-42 0</inkml:trace>
  <inkml:trace contextRef="#ctx0" brushRef="#br0" timeOffset="111654.05">18655 10478 1267 0,'0'0'28'0,"0"0"5"0,-4-6 2 0,4 0 1 0,0 6-36 0,-3-6 0 15,3 6 0-15,-4-7 0 0,4 7 102 0,0 0 14 16,0 0 2-16,-3-3 1 0,3 3-37 0,0 0-7 16,0 0-2-16,0 0 0 0,0 0-7 0,0 0-2 15,0 7 0-15,3-1 0 0,-3 3-51 0,4 1-13 16,-4 2 0-16,3 1 0 0,1 2 54 0,-1 1 8 15,4 0 2-15,-3 3 0 0,3 3-24 0,0-1-4 0,0 5 0 16,-3 2-1-16,3 0-2 16,-4 3 0-16,4 1 0 0,0-1 0 0,0 0-9 15,1 1-1-15,-1-1-1 0,0 0 0 0,0-2 13 0,3-1 2 0,-3-3 1 16,0 0 0-16,0-3-38 0,0 0-21 0,1-3 2 0,-1 0 1 16,0-4 18-16,-4 1 11 0,1 0-2 0,-1-7 0 15,1 0 0-15,-1-2 0 0,-3-1 0 0,0-6 0 16,0 3-9-16,-3-3 10 0,3-3-10 0,-4 0 10 15,1 0 1-15,-1-4 0 0,1 1 0 0,-4-3 0 16,3-1-11-16,-3 1 10 0,3-4-10 0,-3 1 10 16,0-4-10-16,0 1 8 0,0-1-8 0,-3-6 8 15,3 0-8-15,0 0 0 0,-4-3 0 16,4 0 8-16,0 0-8 0,0-3 0 0,0-1 0 0,0 1 0 16,3-3 0-16,-3 3 8 0,4-1-8 0,-4-2 0 15,3 6 32-15,4-3 2 0,-4-1 0 0,1 4 0 16,3 0-34-16,-4-3 0 0,4 3 0 0,-3 0 0 15,3 3-44-15,-4 0-16 0,1 0-4 0,3-3 0 0,0 3 103 0,0-3 20 16,-4 3 4-16,4-3 1 0,-3 3-52 0,3 0-12 16,-4 3 0-16,4 0 0 0,-3 4 0 0,3-1 0 15,-4 3 0-15,1-2 0 0,3 5 0 0,-4 1 0 16,4 3 0-16,0 6 0 0,0 0 0 0,-3-3 0 16,3 3 0-16,0 0 0 0,0 0 0 0,0 0 0 15,0 0 0-15,0 0 0 0,0 0 0 0,-4-7 0 16,4 7 0-16,-3-9 0 0,6 3 0 0,-3-1 0 0,0 7 0 15,0-6 0-15,0 6 0 0,4-9 0 0,-1 2 0 16,-3 1 0-16,0 6 0 0,0 0 0 0,4-6 0 0,-4 6 0 16,0 0 16-16,0 0 0 0,0 0 0 0,7-3 0 15,-7 3-26-15,0 0-5 0,0 0-1 0,3 0 0 16,-3 0 16-16,0 0 0 0,0 0 0 0,7 0 0 16,-3 0 0-16,-4 0 0 0,7 0 0 0,-7 0 0 15,7-3 0-15,-7 3 0 0,7 0 0 0,-3-4 0 16,3 4 16-16,-4-3 7 0,4 0 1 0,-3 0 0 15,3 0-24-15,-7 3 0 0,3-3 0 0,4 3 8 16,-3-3-8-16,-4 3 0 0,0 0 0 0,7 0 0 16,-4-4 0-16,-3 4 0 0,8 0 0 0,-8 0 8 15,3 0 0-15,4 0 0 0,-7 0 0 0,4 0 0 16,3 0-8-16,0 4 8 0,-4-4-8 0,4 0 8 0,0 0-8 16,0 0 0-16,0-4 0 0,1 4 0 0,2 0 0 0,-3-3 0 15,4 3 0-15,-4-3 0 0,3 3 0 0,-3-3 0 16,4 3 0-16,-4-3 0 0,4 3 0 0,-4 0 0 15,3 0 0-15,1 3 0 0,-4-3 0 0,4 0 0 16,-1 3 0-16,1 0 0 0,-1-3 0 0,1 3 0 16,-1 1 0-16,5-4 0 0,-1 3 0 0,0 0 0 15,0-3 0-15,0 0 0 0,0 0 0 0,4-3 0 16,-4 3 0-16,4-3 0 0,-1-1 0 0,1 1 0 16,3 0 0-16,-3-3 0 0,3 3 0 0,0-3 0 15,-3 2 0-15,3-2 0 0,0 3 0 0,0 3 0 16,0-3 0-16,0 0 8 0,1 3-8 0,-1 0 0 15,0-3 0-15,4 3 0 0,-1 0 22 0,-3 0 0 16,1 0 0-16,2 0 0 0,1 0-34 0,0 0-8 0,3 0 0 16,-3 0-1-16,-1 0 21 0,-3 0 0 15,4-4 0-15,0 4 8 0,-4-3 0 0,4 3 0 0,3 0 0 0,-3-3 0 16,3 0 0-16,-3 3 0 0,3-3 0 0,-7 3 0 16,7 0-8-16,-3 3 0 0,3-3 0 0,0 0 0 15,4 3 10-15,-4-3-10 0,1 3 12 0,9-3-12 16,-2 3 0-16,-5 1 0 0,5-1 0 0,-5 0-12 15,1 0 12-15,0 0 0 0,0-3 0 0,-1 3 0 16,1-3 14-16,0 0 6 0,-4 0 0 0,4 0 1 16,-4-3-13-16,0 3-8 0,4 0 10 0,-4-3-10 15,0 3 8-15,4 0-8 0,-4-3 0 0,4 3 9 0,-4-3-1 16,4 3 0-16,0-3 0 0,0-1 0 0,-1 1-8 16,1 0 0-16,0 0 0 0,-4 0-11 15,0 3 11-15,1-3 0 0,-1 0 0 0,0-1 0 0,-3 4 0 16,3-3 0-16,-7 0 0 0,4 3 0 0,-4-3 0 0,0 3 0 15,-3 0 0-15,3-3 0 0,-3 3 0 0,-1 0 0 16,-3 0 0-16,0 0 8 0,-3 3-8 0,3-3 0 16,-3 0 0-16,-4 3 8 0,0 0-8 0,0-3 0 15,0 3 0-15,-7-3 0 0,3 4 0 0,-3-4 8 16,0 0-8-16,4 3 0 0,0 0 0 0,-4-3 9 16,0 0-9-16,0 0 0 0,0 6 9 0,0-6-9 15,0 0 0-15,-4 3 9 0,0 0-9 0,1 4 0 16,-1-4 0-16,1 3 8 0,-1-3-8 0,1 4 0 0,-4-4 0 15,3 3 8-15,1 0-8 0,-4 0 0 0,3 1 0 16,-3-1 0-16,4-3 0 0,-1 3 0 0,1 1 0 16,-1 2 0-16,4-3 0 0,-4 1 0 0,4-1 0 0,-3 0 0 15,-1 4 0-15,4-1 0 0,-3 0 0 0,3 1 0 16,0 2 0-16,0 1 0 0,0-1 0 16,-4-2 0-16,4 2 0 0,-3 1 0 0,-1 3 0 15,4-4 0-15,0 4 0 0,0-7 0 0,0 7 0 0,0-4 0 16,0 4 0-16,4 0 0 0,-4-1 0 0,3 1 0 15,-3 3 0-15,4 6 0 0,-1-3 0 0,1 0 0 16,-1 3 0-16,5-3 0 0,-5 3 0 0,1-3 0 16,3 3 0-16,-4-3 0 0,-3 3 0 0,4 0 0 15,3 3 0-15,-7-2 0 0,3 2 0 0,1 0 0 16,-1-3-8-16,1 0 8 0,-1 3 0 0,1 1 0 16,-1-1 0-16,1-3 0 0,-1 3 0 0,1-3 0 15,3 0 0-15,-3 3 0 0,-1-2 0 0,1 2 0 16,-1 0 0-16,1 0 0 0,-1 4 0 0,1-4 0 0,-1 0 0 0,1-3 0 15,-1 0 0-15,1 0 0 0,-4 0 0 0,3-3 0 16,-3 3 0-16,4 0 0 0,-1 1 0 0,-3 5 0 16,4 0 0-16,-4-3 0 0,4 1 0 0,-4-4 0 15,0 0 0-15,3-3 0 0,-3 0-8 0,0 0 8 16,0 0 0-16,4-4 0 0,-4 1 0 0,0-3 0 16,0 0 0-16,3-1 0 0,-3-2-9 0,0-4 9 15,4 4 0-15,-4-4 0 0,0-3 0 0,0 4-8 16,-4-4 8-16,4-3 0 0,-3 4 0 0,3-4 0 15,-4 3 0-15,1-3 0 0,-1 0 0 0,-3 0 0 16,3 1 0-16,-3-1 0 0,0 0 0 0,0 0-8 16,4 0 8-16,-8 0 0 0,4 0 0 0,-4 0 0 0,4 1 0 0,-7-1 0 15,4-3 0-15,-1 3 0 0,-3 0 0 0,3-3 0 16,1 3 0-16,-4 0 0 0,-4 0 0 0,4-3 0 16,0 4 0-16,0-1 0 0,0 0 0 0,0 0 0 15,-1 0-8-15,-2 0 8 0,-1 0 0 0,1 1 0 16,-1-1 0-16,0 0-8 0,1 3 8 0,-5-3 0 15,5 3 0-15,-1 1 0 0,-3-1-8 0,0-3 8 16,-4 3 0-16,0-2 0 0,1-1 0 0,-4 3 0 16,3-3 0-16,-3 0 0 0,-1 0 0 0,1 0 0 15,0 1 0-15,3 2 0 0,-3-3 0 0,0 0 0 0,0 0 0 16,-1 0 0-16,1 1 0 0,-4-1 0 16,1 0 0-16,6 0 0 0,-3 0 0 0,0 0 0 15,-4 0 0-15,0 1 0 0,0-1 0 0,-3 0 0 0,3-3 0 16,-10 3 0-16,3-3 0 0,0 3 0 15,0 0 0-15,1 0 0 0,-1 0 0 0,0-3 0 0,4 4 0 16,-4-4 0-16,4-4 0 0,-4 4 0 16,7 0 21-16,-3-3 8 0,3 0 2 0,0 3 0 15,1 0-51-15,-5 0-11 0,5 0-1 0,-5 0-1 16,1-3 33-16,3 3 0 0,4-3 0 0,-4 0 0 0,4 0 0 0,0 0 0 16,0 3 0-16,-1-4 0 0,5 1 0 0,-1 3 0 15,0 0 0-15,1 0 0 16,2 0-13-16,-2 0 4 0,-1 3 1 0,4-3 0 0,0 0 8 0,0 0 0 15,3 0 0-15,-3 0 0 0,3 0-20 0,4 0-3 0,0 0 0 16,0-3 0-16,3 0 37 0,1 3 7 0,3-3 2 0,0 3 0 16,-1 0-23-16,5-3 0 15,3 3 0-15,0 0 0 0,0 0-14 0,0 0-7 0,0 0-2 0,0 0 0 16,0 0 31-16,0 0 5 0,0 0 2 0,0 0 0 16,0 0-15-16,0 0-10 0,0 0 2 15,0 0 0-15,0 0 8 0,0 0 0 16,0-6 0-16,0 6 0 0,0-7 0 0,0 1-13 0,0 0 5 15,0-1 8-15,3 1 0 0,-3 0 0 0,0 0 0 0,4-1 0 16,-4 1 0-16,0-3 0 0,4 2 0 0,-4-2 0 16,0 3 0-16,-4-4 0 0,4 1 0 0,-4 0 0 15,1-1 0-15,3-2 0 0,-4 2 9 0,1-2-1 16,-1-1-8-16,-3 1 0 0,4-1 0 0,-1-3 0 16,-3 4 0-16,4-4 0 0,-4 0 0 0,3 1 0 0,-3 2 0 15,4-2 0-15,-1-4 0 0,-3 0 0 0,3-3 0 0,1 0 0 16,-4 3 0-16,3-3 0 0,-3 3 0 0,4 1 0 15,-1-1 0-15,-3 0 0 0,0 0 0 0,4 4 0 16,-5-1 0-16,1 0 0 0,4 4 0 0,-4-1 0 16,3-3 0-16,-3 4 0 0,4-1 0 0,-1-2 0 15,1-1 0-15,-1 0 8 0,1 1-8 0,3 2 0 16,-4-6 0-16,4 4 0 0,0-1 0 0,0-3 0 16,0 0 8-16,0 4-8 0,0-1 0 0,0 3-16 15,0 4 2-15,0 0 1 16,0-1-16-16,0 1-3 0,0 9-1 0,0 0 0 15,0 0-136-15,0 0-27 0,0 0-6 0,0 0-1 0</inkml:trace>
  <inkml:trace contextRef="#ctx0" brushRef="#br0" timeOffset="123675.75">19816 10419 2269 0,'0'0'64'0,"0"0"15"16,0 0-63-16,0 0-16 15,0 0 0-15,0 0 0 0,0 0 54 0,0 0 8 0,0 0 2 0,3 6 0 16,-3 0 40-16,0 4 9 0,4-4 2 0,-4 4 0 15,0-1-39-15,0 0-8 0,0 1-2 0,0 2 0 16,0-2-16-16,0 2-3 0,-4-2-1 0,4 2 0 16,0 1-14-16,-3-1-2 0,-1-2-1 0,4 2 0 15,-4-2-29-15,4 2 0 0,-3 1 0 0,-1-1 0 16,1 1 18-16,3-1-2 0,-4 1-1 0,4 3 0 16,-3-4-24-16,3 1-5 0,0-1-1 0,3 1 0 15,-3-4 15-15,4-3 0 0,-4 1 0 0,3-4 0 16,4 3 0-16,-3-3 0 0,0 0 0 0,3-3 0 15,0 4 0-15,-4-1 0 0,8-3 0 0,-4 3 0 16,3-3 28-16,1 0 9 0,0 0 2 0,-1 3 0 16,4-3-11-16,-3 3-3 0,3 0 0 0,0 0 0 15,0 0-25-15,4 1 0 0,-4-1-12 0,4 0 12 0,-4-3 0 16,3 0 0-16,1 0 9 0,0-3-1 16,-1 0-8-16,-3-1 8 0,4 1-8 0,-4-3 8 15,-3 3-8-15,3-3 0 0,-4-1 0 0,1 1 0 16,-4 3 0-16,0 0-10 0,0-3 10 0,-3 2-13 15,3 1-43-15,-7 3-8 0,0 0-1 0,0 0-1 16,0 0-54-16,0 0-10 0,0 3-2 0,0-3-1 0,0 0-124 0,0 0-25 16</inkml:trace>
  <inkml:trace contextRef="#ctx0" brushRef="#br0" timeOffset="124068.91">20207 10381 1470 0,'0'-12'62'16,"0"2"-50"-1,0 1 148-15,-3 3 30 0,3-1 6 0,0 7 0 16,0 0-61-16,0 0-13 0,0 0-2 0,0 0-1 15,0 0-18-15,0 0-3 0,0 0-1 0,-4 7 0 16,4-1-45-16,0 3-10 0,4 1-2 0,-4-4 0 0,3 0 12 0,-3 7 1 16,4-1 1-16,-4 4 0 15,3 0-9-15,1 3-1 0,-4 2-1 0,3 8 0 0,1-4-13 0,-1 3-2 16,1 3-1-16,-4-2 0 16,3 2-4-16,1-3-1 0,-1 4 0 0,1-1 0 0,-1-3-6 0,1 0-2 15,0-3 0-15,-1 4 0 0,1-7-6 0,-4 0-8 0,7-1 11 16,-4-2-11-16,-3-3 8 0,4 0-8 0,-1-1 0 15,-3-5 0-15,4-1-8 0,-4 1-6 0,0-7-1 0,0-3 0 16,0 0 15-16,0 0 15 0,0 0-3 0,0 0-1 16,0 0-80-1,-4-7-16-15,1-2-3 0</inkml:trace>
  <inkml:trace contextRef="#ctx0" brushRef="#br0" timeOffset="135175.05">23467 10102 1551 0,'0'0'34'0,"0"0"7"0,0 0 2 0,0 0 1 0,0 0-36 16,0 0-8-16,0 0 0 0,0 0 0 0,0 0 41 0,0 0 7 0,0 0 0 0,0-6 1 15,0 6 63-15,0-6 13 0,0 6 3 0,0 0 0 16,0 0-52-16,0 0-9 0,0 0-3 0,0 0 0 15,0 0 0-15,0 0-1 0,0 0 0 0,0 0 0 16,0 0-50-16,0 0-13 0,0 9 0 0,-4-3 0 16,4 4 56-16,4-1 7 0,-4 1 1 0,3-1 0 15,-3 4-52-15,4-1-12 0,-1 1 0 0,1 5 0 16,-1 1 0-16,1 0 0 0,-1 3 0 0,5 3 0 16,-1 3 0-16,-4 1 0 0,1-1 0 0,3 6 0 15,0 1 54-15,0-1 8 0,-4 7 2 0,4 0 0 16,-3 0-52-16,3 2-12 0,0 4 0 0,0 4 0 15,0-7 0-15,0 3 0 0,0 0 0 0,4 3 0 0,-1-6 0 16,-3 3 0-16,4 3 0 0,-4 0 0 16,0-3 0-16,4-3 0 0,-4 3 0 15,0 0 0-15,0-6 54 0,0 0 8 0,0-1 2 0,-3-2 0 16,-1 0-52-16,4-4-12 0,-3-3 0 0,-1 1 0 16,1-7 0-16,-1-3 0 0,1 0 0 0,-4-3 0 15,0-7 0-15,3 1 0 0,-3-1 0 0,0-6 0 16,0 4 0-16,4-7 0 0,-4 3 0 0,0 1 0 0,0-4 54 0,0 0 8 15,0 3 2-15,0-3 0 16,-4 0-52-16,4 0-12 0,-3 1 0 0,3-1 0 16,-4-3 0-16,1 3 0 0,-1 0 0 0,4 0 0 15,0-3 0-15,-3 0 0 0,3 0 0 0,-4 0 0 16,4 0-48-16,0 0-13 0,0 0-3 0,-3-6 0 16,-1 0 52-16,1-4 12 0,-1-2 0 0,1-1 0 0,3-3 0 15,-4-2 0-15,0-4 0 0,1 0 0 16,3-3 0-16,-7 0 0 0,3-4 0 0,1-2 0 0,-1 3 0 0,-3-7 0 0,4 4 0 0,-4-4 0 15,0 1 0-15,0-1 0 0,-4 1 0 0,0-4 0 16,4 1 0-16,-3-1 0 0,3 4 0 0,-4-1 0 16,4 1 0-16,-4-4 0 0,4 3 0 0,-3-2 0 15,-1-1 0-15,4 1 0 0,-3-1 0 0,-1 0 0 16,4-2 0-16,-4 2 0 0,1 0 0 0,-4-2 0 16,3 2 0-16,4-3 0 0,0 4 0 0,-4-4 0 15,4 3 0-15,0 1 0 0,0 2 0 0,0-3 0 0,0 4 0 0,0-1 0 16,4 4 0-16,-5 0 0 0,5 3 0 0,-1-1 0 15,-3 4 0-15,4 0 0 0,-1 0 0 0,4 3 0 16,-3 0 0-16,-1 0 0 0,4 3 0 0,-3 4 0 16,-1-1 0-16,4 0 0 0,0 7 0 0,-3 0 0 15,3-1 0-15,0 4 0 0,0 6 0 0,0 0 0 16,0 0 0-16,0 0 0 0,0 0 0 0,0 0 0 16,0 0 0-16,0 0 0 0,7-3 0 0,-4 3 0 15,-3 0 0-15,11 0 0 0,-4 0 0 0,0 0 0 16,0 0 0-16,4 0 0 0,-4 0 0 0,3 0 0 15,-3 0 0-15,0 0 0 0,0 0 0 0,0 0 0 16,4 0 0-16,-4 0 0 0,4 0 0 0,-4 0 0 16,0 0 0-16,3 0 0 0,-3 0 0 0,4 0 0 15,0-3 0-15,-1 3 0 0,1 0 0 0,-1 0 0 0,4 0 0 0,1-4 0 16,-1 1 0-16,0 3 0 0,0-3 0 0,0 3 0 16,0 0 0-16,0-3 0 0,-3 3 0 0,3 0 0 15,0 0 0-15,-3 0 0 0,3 3 0 0,0-3 0 16,0 3 0-16,0 0 0 0,4 1 0 0,-1-1 0 15,1-3 0-15,0 3 0 0,3 0 0 0,0 0 0 16,4 0 0-16,-1 0 0 0,1 1 0 0,3-1 0 16,0-3 0-16,1 0 0 0,-1 0 0 0,4 0 0 15,-4 0 0-15,4 3 0 0,-1-3 0 0,1 0 0 16,3 3 0-16,-3-3 0 0,3 3 0 0,1-3 0 16,6 0 0-16,-3 3 0 0,0-3 0 0,3 0 0 15,-7 3 0-15,8-3 0 0,-5 0 0 0,8 3 0 16,-3-3 0-16,2 0 0 0,5 0 0 0,-1 0 0 15,-3 4 0-15,4-4 0 0,-5 3 0 0,5-3 0 16,-4 3 0-16,-1-3 0 0,1 0 0 0,7 0 0 0,-3 0 0 16,-4-3 0-16,-1 3 0 0,1-3 0 0,0-1 0 0,-4 1 0 15,1 0 0-15,-1 0 0 0,-3 0 0 0,0 0 0 16,0 3 0-16,-1-3 0 0,-2 0 0 0,-1-1 0 16,-3 4 0-16,-4 0 0 0,-3 0 14 0,-1 0 6 15,1 4 0-15,-4-4 1 0,0 0-21 0,0 3 8 16,-3-3-8-16,-4 0 0 0,0 0-14 0,0 0-7 15,-3 3-2-15,-4-3 0 0,4 3 23 0,-4 0 0 16,0 0 0-16,-4 0 0 0,4 0 14 0,-3 1 7 16,-1-1 2-16,1 3 0 15,-1-3 14-15,-3 3 3 0,7 1 1 0,-3-1 0 16,0 0-84-16,-1 1-17 0,1 2-3 0,-1-3-1 0,1 4 72 0,-1-1 13 0,1 0 3 16,-1 1 1-16,1 2-25 0,-1-2 0 15,-3 2 0-15,4 1 0 0,-4-1 0 0,0 4 0 0,0-3 8 16,-4 5-8-16,4-2 0 0,0 3 0 0,0 0 0 0,4 3 0 15,-4 0 0-15,0 3 0 0,3-3 0 16,-3 3 0-16,4 0 0 0,-4 0 8 0,3 6-8 0,1-3 8 16,-1 4-8-16,1-1 0 0,0-3-10 0,-1 7 10 15,1-1 0-15,-1 1 0 0,1 3 0 0,3-1 0 16,-4 1 0-16,1-1 0 16,-1 1 0-16,4 6 0 15,-3-6 0-15,3 2 0 0,0 1 0 0,-4 0 0 0,5 3 0 0,2-4 0 0,-3 1 0 0,0 3 0 0,4-3 0 0,-1-3 0 16,-3 2 0-16,4 1 0 0,0-3 0 0,-1-1 0 15,1 1 0-15,-1 0 0 0,1-1 0 0,0-2 0 16,-4-4 0-16,0-3 0 0,3 4 0 0,-6-4 0 16,3 0 0-16,0-3 0 0,-4 0 0 0,4 0 0 15,-3-3 0-15,0 6 0 0,3 1 0 0,-4-7 0 16,-3 0 0-16,0-4 0 0,4 1 0 0,-4-3 0 16,3-4 0-16,-3 1 0 0,0-4 0 0,-3 1 0 15,3-1 0-15,-4-3 0 0,4 1 0 0,0-7 0 16,0 0 0-16,-7 3 0 0,4 0 0 0,3-3 0 15,-11 3 0-15,4-3-12 0,-4 3 12 0,1-3 0 16,-1 0 0-16,1 0-9 0,-5 0 9 0,1 0 0 16,0 3 0-16,-3 1 0 0,-1-1 0 0,0 0 0 0,-3 0 0 0,-4 3 0 15,1-3 0-15,-1 4 0 0,0-1 0 0,-3 3 0 16,3-2 0-16,-3 2 0 0,0-3 0 0,-4 1 0 16,4 2 0-16,-4-3 0 0,1 4 0 0,-1-1 0 46,-4 0 0-46,1 1 0 0,-4-1 0 0,-3 1 0 0,3-4 0 0,-3 0 0 0,0 0 0 0,-1 1 0 0,4-1 0 0,1-3 0 0,-5 3 0 0,-3 1 0 16,1-1 0-16,2-3 0 0,-3-3 0 0,4 3 0 16,-4-3 0-16,7 0 0 0,-3-3 0 0,-4 3 0 15,4 0 0-15,0 0 0 0,-4 0 0 0,0 0 0 16,0-3 0-16,4 3 0 0,-4-3 0 0,3 0-8 16,5 0-9-16,-5-1-2 0,4 4 0 0,-3-3 0 15,3 3 31-15,1-3 5 0,-1 3 2 0,-4-3 0 16,8 0-19-16,7 0 0 0,-4 0 0 0,0-1 0 0,4 1 0 15,0-3 0-15,0 3 0 0,0 0 0 0,-1 0 0 16,-2 0 0-16,-1-1 0 0,4-2 0 16,3 3 0-16,0 0 0 0,8 0 0 0,-1-4 0 0,4 4 0 0,0-3 0 15,3 3-10-15,1-3 10 0,-1 2-16 0,0 1 2 16,4 0 0-16,7 3 0 0,-7-3 14 0,-3 3 0 16,3-3 0-16,0 3 0 0,7 0 0 0,-11 0 8 15,4 0 0-15,-4 0-8 0,11 0 0 0,-7-3 0 16,-3 3 0-16,3 0 0 0,-4 0 0 0,11 0 0 15,-7 0 0-15,7 0 0 0,-7-3 0 0,7 3 0 16,-11-3 0-16,11 3-9 0,-7 0 9 0,7 0 0 0,0 0-9 0,-7-4 9 16,7 4 0-16,-10-3-11 15,10 3 11-15,0 0-8 0,0 0 8 0,0 0-8 0,0 0 8 16,-4-6-8-16,-3 0 8 0,7 6 0 16,-3-7 0-16,3-2-8 0,-4 0 8 0,4-1 0 0,0 4 0 15,0-10-8-15,0 4 8 0,0-7 0 0,4 0 0 0,-4 0 0 16,0-3 0-16,0 0 0 0,0-3 8 15,0 0-8-15,0-3 0 0,-4 3 0 0,0-3 0 0,1-1 0 32,-1 1-74-32,-3 0-19 0,0 3-4 0,-3-6-1275 0</inkml:trace>
  <inkml:trace contextRef="#ctx0" brushRef="#br0" timeOffset="137189.86">24829 10297 1606 0,'0'0'33'0,"0"0"9"0,0 0-34 0,0 0-8 0,0 0 0 16,0 0 0 0,0 0 99-16,0 0 17 0,0 0 4 0,-4-7 1 15,4 7-45-15,0-3-10 0,0 3-2 0,-4-6 0 16,1 3 36-16,-1 0 8 0,1-4 0 0,-1 4 1 15,1 0-21-15,-1 0-4 0,-3 0 0 0,0 3-1 16,0-3-15-16,0 3-4 0,0 3 0 0,0-3 0 0,-4 3-51 0,4 0-13 0,0 0 0 16,-3 4 0-16,3-1 0 0,0 0 0 0,0 0 0 0,3 4 0 15,-3-4 0-15,0 0 11 0,0-3-11 0,3 1 10 16,4-4-10-16,0 0 0 0,0 0 0 0,-7 3 0 16,7-3 0-16,0 0 0 0,0 0 11 15,-7-3-11 1,7 3 9-16,0 0-9 0,0 0 8 0,0 0-8 0,0 0 10 15,0 0-10-15,0 0 12 0,0 0-12 0,0 0 0 0,0 0 0 16,0 0 0-16,0 0 0 0,0 0 9 0,0 0-1 0,0 0-8 0,0 0 12 16,0 0-4-16,0 0-8 0,0 0 11 0,0 0-11 15,0 0 18-15,0 0-3 0,0 0-1 0,0 0 0 16,-7 6 4-16,4 0 1 0,-1 0 0 0,1 4 0 16,3-1-19-16,0 1-12 0,0 2 1 0,0 1 1 15,0-1 10-15,0 1 0 0,3-1 0 0,-3 4 0 16,4-7 0-16,-4 1 0 0,3-1 0 0,1 1 0 15,-1-1 8-15,1 0 1 0,-4-2 0 0,3-1 0 16,-3 0-9-16,0-6-14 0,0 0 3 0,0 3 1 16,0-3 10-16,0 0 14 0,0 0-3 0,0 0-1 15,4 4-10-15,-4-4 0 0,0 0 0 0,3 3 0 16,1-3 0-16,3 3-14 0,-4-3 3 0,1 3 1 16,-1-3 10-16,1-3 14 0,3 3-3 0,-3-3-1 15,3 3-10-15,0-3 0 0,3-1 0 0,-3 1 0 16,4 3 0-16,-4-3 0 0,4 0 0 0,-1 3 0 0,1 0 11 15,3-3 0-15,-4 3 0 0,1 0 0 0,3 3 0 16,4-3 0-16,-4 3 0 0,3 3 0 16,-2-2 1-16,-1 2 0 0,0 3 0 0,-4 1 0 0,5-4 0 0,-8 3 0 15,3 4 0-15,-3-4 0 0,0 4-4 0,-3-1 0 16,-4-2 0-16,0 5 0 0,0-2 0 0,-4-1-8 16,-3 4 12-16,-3 0-4 0,3 0-8 15,-8 2 8-15,1-2-8 0,0 0 8 0,0-4-8 0,-4 1 0 0,1-1 0 0,-1-2 8 16,1-4-8-16,-1 0 0 0,0-3 0 0,4 1 0 15,0-4 0-15,0-4 0 0,0 1 0 0,3-3 0 16,1 0-59-16,-1-1-4 0,8-2-1 0,-4 0 0 16,7-4-133-16,0 1-27 0,0-1-6 0</inkml:trace>
  <inkml:trace contextRef="#ctx0" brushRef="#br0" timeOffset="138942.44">26317 10573 975 0,'0'0'21'0,"0"0"5"0,0 0 1 0,0 0 1 0,0 0-28 0,0 0 0 0,0 0 0 0,-3 3 0 16,3-3 112-16,-7 3 16 15,7-3 4-15,-4 3 1 0,4-3-5 0,0 0-2 0,0 0 0 0,0 0 0 16,0 0-26-16,0 0-6 16,0 0-1-16,0 0 0 0,0 0-29 0,0 0-7 0,0 0-1 0,0 0 0 15,0 0-8-15,0 0-1 0,0 0-1 0,0 0 0 16,4-3 0-16,-1 0 0 0,4 3 0 0,-3 0 0 15,3 0-6-15,0 0 0 0,0 0-1 0,4 0 0 16,-1 0-3-16,1 0 0 0,6 0 0 0,-3 0 0 16,4-3-4-16,0-1-2 0,-1 4 0 0,5-3 0 15,-1 3-8-15,3-3-2 0,1 0 0 0,7 0 0 16,-4 0-7-16,4 0-1 0,3-4-1 0,0 4 0 16,1-6-3-16,-1 3 0 0,0-1 0 0,0 1 0 15,1-3 20-15,3 2 3 0,-4-2 1 0,4-1 0 16,-1 4-32-16,5 0-10 0,-4 0 0 0,3-1 0 15,0 1 10-15,-3 0 8 0,-4 0-8 0,1 2 11 16,-5 1-11-16,5-3 0 0,-5 6 0 0,1-3 0 16,0 0 0-16,0 3 12 0,-1-3-12 0,-6 3 12 15,0 0-12-15,-4 0 12 0,0 0-12 0,0 0 12 16,0 0 20-16,-3 0 4 0,0-3 0 0,3-1 1 16,-3 4-57-16,-1-3-11 0,-3 0-2 0,-3 0-1 15,-11 3 34-15,7 0 0 0,-7 0 0 0,0 0 0 16,0 0 0-16,0 0 0 0,0 0 0 0,0 0 0 15,0 0 0-15,0 0 0 0,0 0 0 0,0 0 0 16,0 0-13-16,0 0 4 0,0 0 1 0,0 0 0 16,0-3-87-16,-4 3-17 0,1 0-3 0,-1 0-1 15,1 0-140-15,-1-3-28 0</inkml:trace>
  <inkml:trace contextRef="#ctx0" brushRef="#br0" timeOffset="139606.62">27728 10118 1890 0,'0'9'84'0,"4"1"16"16,-1 2-80-16,-3 4-20 0,4 3 0 0,-4 0 0 15,3 3 71-15,1-1 9 0,0 5 3 0,-1-1 0 16,1 0-15-16,-1 6-4 0,4-3 0 0,-3 4 0 16,3-4 16-16,-4-3 2 0,4 3 1 0,-3-3 0 15,-1 0-48-15,4-3-10 0,-3 3-1 0,3-6-1 16,-3 0-11-16,-1 0-3 0,-3-4 0 0,4-2 0 16,-4-4-9-16,3 1 0 0,-3-4 0 0,0-6 0 15,0 0 0-15,0 0 0 0,0 0 0 0,0 0 0 16,-3-12 0-16,-1-1 0 0,1-3 0 0,-1-2 0 0,0-4 0 15,1 3 0-15,3-6 0 0,-4 0-11 16,1 0-8-16,3-4-1 0,-4 1-1 0,1-3 0 16,-1 3-4-16,1-1-1 0,-1 4 0 0,1-3 0 0,-1 6 26 0,1 0 0 0,-1 3 0 15,1 0 0-15,-1 1 0 16,-3 5 0-16,4 1 0 0,-5-1 0 0,5 4 0 16,-1-1 0-16,1 4 0 0,3 6 0 0,0 0 46 0,0 0 14 15,0 0 4-15,0-3 0 16,0 3-73-16,0 0-15 0,0 0-2 0,0 0-1 0,3-3 27 0,4 3 0 0,-3 0 0 0,7 3 0 15,-4 0 0-15,3 0 11 0,-3 3-11 0,7 1 12 16,-3 2-12-16,0 0 0 0,3 1 0 0,3 2 8 16,-3 1-8-16,1-1 0 0,-1 4 0 0,3-3 0 15,-3 2 0-15,4 1 0 0,0 0 0 0,-1-4 0 16,1 4 0-16,-4 0 0 0,0-4 0 0,0 4 8 16,0-4-8-16,-3-2 0 0,0 2 9 0,-4-2-9 15,0-1 12-15,0 1-3 0,0-1 0 0,-4-3 0 16,1 0 10-16,-4 4 1 0,0-4 1 0,-4 0 0 31,-3 1 10-15,4-1 1-16,-4 0 1 0,-4 4 0 0,-3-1-1 0,0 0-1 0,0 1 0 0,-4-1 0 0,-3 1-15 0,3-1-2 0,-3 4-1 15,0-4 0-15,3 0-13 0,1 1 0 0,-1-1 0 0,4 1 0 16,0-4 0-16,7-3 0 0,0 3 0 0,0-6-10 16,7 0-134-16,0 0-28 0,0-6-4 0</inkml:trace>
  <inkml:trace contextRef="#ctx0" brushRef="#br0" timeOffset="141516.55">28166 9864 1444 0,'0'0'40'0,"0"0"11"16,0 0-41-16,0 6-10 0,-4 0 0 0,4 1 0 16,0-1 82-16,0 3 14 0,0 1 4 0,0-1 0 15,4 4-4-15,-4 2 0 0,0 1 0 0,3 0 0 16,-3 3-56-16,4 3-12 0,-4-4-3 0,3 11 0 15,-3-1-25-15,4 3 0 0,3 4 0 0,-4 5 0 16,1 1 0-16,0 6 0 0,3 3 0 0,0 4 0 16,-4-1 47-16,8 3 4 0,-4 1 1 0,3 2 0 0,1 1-17 0,0 0-3 15,-1 2-1-15,1 1 0 0,-1-3-11 0,1-4-1 16,-1 0-1-16,1 4 0 16,0-4 22-16,-1-2 5 0,-3 2 1 0,4 7 0 0,-4-10-22 0,0 1-5 15,0-4-1-15,0 6 0 0,0-3 0 16,-3 4 0-16,-1-1 0 0,4 1 0 0,-3-4 8 0,-1 0 2 15,1-6 0-15,-1 4 0 0,1-8-16 0,-1 1-4 0,1-3 0 0,-1-3 0 16,1-10-8-16,0-6 0 0,-1-6 0 0,-3-4 0 16,4-6 0-16,-4-6 0 0,0 0 9 0,-4-9-9 15,1-7 0-15,-1-2 0 0,-3-11 0 0,0 1 0 16,0-3 0-16,0-4 0 0,0 4 0 0,0-7 0 16,0 1-12-16,0-1 4 0,0-3 0 0,-1-3 0 15,1 4-29-15,4-7-6 0,-4 0-1 0,3 0 0 16,1 3 29-16,-4 3 6 0,3 0 1 0,1 0 0 15,-4-3 8-15,3-3 0 0,-3-3 0 0,3 0 0 16,-3 3-27-16,0 0-3 0,0 0-1 0,0-3 0 16,-3 3 59-16,3-3 12 0,-4 3 3 0,0-4 0 15,4 4-18-15,-3 0-3 0,-1 3-1 0,1 1 0 16,3 5-21-16,0 0 0 0,-4 7 0 0,4-4 0 16,0 1 0-16,0 3 0 0,0-1 0 0,0 1 0 15,0 3 0-15,3-4 0 0,-3 7 0 0,4-6 0 16,-5 6 8-16,5-3-8 0,-4 2 10 0,3 1-10 15,-3 3 0-15,0 0 0 0,4 4 0 0,-1-1-10 16,1 3 10-16,-1 1 14 0,1 2-3 0,-1 0-1 16,4 1-10-16,-3-1 0 0,3 4 0 0,-4 0 8 15,4 2-8-15,4 1 0 0,-4 0 0 0,3-1 0 0,-3 1 0 16,4 0 0-16,3 3 0 0,-4-4 0 0,4 1 0 0,-3 0 0 16,3 0 0-16,0-4 0 15,0 4 0 1,-4 0 0-16,5-4 0 0,2 1 0 0,-6 3-15 0,3-1 5 0,0-2 1 0,0 3 0 0,0-1 9 15,-4 1 0-15,4 0 0 0,0 0 0 0,1 2 0 0,-1-2 0 16,0 3 0-16,3-3 0 0,-3 3 0 0,0-4 0 0,0 4 0 0,4-3 0 16,-4 0 0-16,4 3 0 0,-4-4 0 0,0 1 0 15,0 3 0-15,0-3 0 0,0 2 0 0,3 1 0 16,-2 0 0-16,-1 3 16 0,0-3-4 16,0 0-1-16,0 3-3 0,3 0 0 0,-3 0 0 0,4 0 0 15,-4 3 0-15,4 0 0 0,-1 0 0 0,1 0 0 16,3 1-8-16,-4-1 10 0,5 0-10 0,-5 0 10 15,4 0-10-15,0 0 10 0,4 0-10 0,-4 4 10 16,0-4-1-16,0 0 0 0,4 3 0 0,0 1 0 16,-1-1 1-16,1 0 0 0,0 0 0 0,3 1 0 15,0 2-2-15,0 0 0 0,4 1 0 0,-1-1 0 16,-2 1-8-16,2-1 10 0,1 0-10 0,3 1 10 16,-3-4-10-16,0 0 0 0,3 1 0 0,-3-4 0 15,-1 3 0-15,4-3 8 0,1 0-8 0,-1 0 0 16,0 1 0-16,0-1 8 0,4 0-8 0,0 0 0 15,3 0 0-15,0 0 0 0,1 0 8 0,-1 1-8 0,0-1 0 16,1 0 0-16,-1 0 0 0,-3 0 0 0,-1 0 0 16,1 0 0-16,0 1 0 0,0-1 0 15,3 0 0-15,-3-3 0 0,3 0 0 0,0-3 0 0,0 0 0 16,-3-1 0-16,0 1 0 0,3 0 0 0,-3 0 0 0,0 0 0 16,-1 0 0-16,1 0 0 0,0-1 0 0,0 4 0 15,-1-3 0-15,1 0 0 0,0 3 0 16,0-3 0-16,-1 3 0 0,-2-3 0 0,-1 3 0 0,-3-3 0 0,3 3 8 15,-4-3-8-15,-2-1 0 0,2 4 0 0,-2-3 0 0,-5 0 0 16,1 0 8-16,-1 0-8 0,-2-3 8 0,2 3-8 16,-3-4 0-16,-3 4 0 0,3 0 8 0,0-3-8 15,-3-1 8-15,-1 4-8 0,-3 0 12 0,0 3-4 16,0-3-8-16,-7 3 0 0,0 0-10 0,0 0 10 16,0 0 0-16,0 0 0 0,0 0 8 0,0 0-8 15,0 0 10-15,0 0-10 0,0 0 8 0,0 0-8 16,0 0 0-16,-3 6 8 0,3-6-8 0,-7 7 0 15,7-7 0-15,-4 9 0 0,-3-6 8 0,4 3-8 16,3-6 0-16,-7 7 0 0,3 2 0 0,1-3 0 16,3 4 0-16,-4-1 0 0,4 1 0 0,0 2 0 15,-3 1 8-15,3-1-8 0,0 4 8 0,-4 0-8 16,4-1 0-16,-3 4 0 0,-1 0 0 0,4 3 0 16,-4 3 0-16,4 3 0 0,-3 0 0 0,-1 4 0 15,4 5 0-15,-3 1 0 0,-1 0 0 0,4 2 0 16,-3 4 0-16,3 3 0 0,-4 0 0 0,1 3 0 15,3 4 0-15,0-4 0 0,-4 3 0 0,4 1 0 16,0-1 0-16,4 0 0 0,-4-3 0 0,3 0 0 16,1 1 12-16,-4 2-4 0,3 0 0 0,-3-3 0 15,4-3-8-15,-4 4 0 0,0-4 0 0,3 3 0 16,-3-3 0-16,4 3 0 0,-1-3 0 0,-3 0 0 0,4 0 0 16,0 0 8-16,-4 0-8 0,3-6 0 0,1 3 0 15,-4-3 8-15,0-1-8 0,0 1 0 0,0-6 0 0,0-1 0 16,0-3 0-16,-4-2 0 0,4-4 8 0,-3-6 0 0,-1-4 0 0,-3-2 0 15,3-1 12-15,-3-2 1 16,0 2 1-16,-3-5 0 0,3-4-22 0,0 3-12 0,-4-3 2 0,0-3 0 16,1 3 10-16,-4-3 0 0,0 0 8 15,0 3-8-15,-1-3 0 0,-2 4 0 0,-1-1 0 16,0 0 0-16,-3 0 0 0,0 0 0 0,0 6 8 0,-4-5-8 16,1 2 0-16,-8 0 0 0,4-3-10 0,-8 4 10 15,5-1 0-15,-8-3 9 0,4 3 1 0,-8-3 0 16,1 4-19-16,0-1-4 0,-4-3-1 0,-46 10 0 15,18-7 14-15,39-3 0 0,-4 0 0 0,-7 0 0 16,0 4 0-16,-3 2 0 0,-4-3 0 16,-46 10 10-16,21-4-10 0,43-5 0 0,-4-1 0 0,-3 0 0 15,0 1 17-15,-4-4 2 0,3 3 0 0,-2 0 0 16,-1-3-19-16,3-3 8 0,1 0-8 0,10-3 0 16,1 0 8-16,2-3-8 0,1-4 0 0,-4 1 0 15,8 0-38-15,-5-1-11 0,5-2-3 16,-8-1 0-16,4 1-143 0,0-4-29 0,6 3-5 15,5 1-2-15</inkml:trace>
  <inkml:trace contextRef="#ctx0" brushRef="#br0" timeOffset="143118.38">29062 10435 969 0,'-4'6'40'0,"4"-6"-32"15,0 0 55-15,4 6 10 0,-4-6 3 0,0 0 0 16,3 0-30-16,4 0-6 0,0 0 0 0,1-3-1 16,2 0 21-16,-3-7 4 0,4 4 0 0,3-3 1 15,-4-1 5-15,5 1 1 0,-5-4 0 0,4 1 0 16,0-1-19-16,4 1-4 0,-4-4-1 0,0 4 0 15,0 2-17-15,0-2-3 0,1 2-1 0,-5 4 0 16,1-3-10-16,-1 5-3 0,-3-2 0 0,0 3 0 16,0 3 0-16,-7 0 0 0,4 3 0 0,0 0 0 15,-1 0 2-15,1 1 0 0,-1 2 0 0,-3 0 0 16,0 4-1-16,0-1 0 0,0 3 0 0,0 1 0 16,0 3-1-16,0 2 0 0,-3-2 0 0,3 3 0 15,-4 3 4-15,1 3 1 0,3 3 0 0,-4-3 0 16,0 4 8-16,1 2 2 0,3-3 0 0,-7 0 0 15,3 1 0-15,4-1 1 0,-3 0 0 0,-1-3 0 16,1 0-21-16,3-6-8 0,-4 3 0 0,4-3 9 16,4-7-9-16,-4 1-16 0,3-4 4 0,-3 1 1 0,4-7-9 0,-4-3-3 15,0 6 0-15,0-6 0 16,0 0-33-16,0 0-6 0,0 0-2 0,0 0 0 16,0 0 0-16,0 3-1 0,-4 0 0 0,4-3 0 15,-3 3-116-15,3-3-23 0</inkml:trace>
  <inkml:trace contextRef="#ctx0" brushRef="#br0" timeOffset="143374.2">29097 10877 2135 0,'7'-7'44'0,"4"4"11"16,-4-3-44-16,3 3-11 0,5-3 0 0,-1 2 0 15,3-2 81-15,4 3 15 0,4 0 2 0,0 0 1 16,0 0-32-16,6 0-7 0,-3 6 0 0,4 0-1 16,4 0-19-16,-5 0-4 0,5 3-1 0,-5-3 0 15,1 4-73-15,3-1-14 0,-3-3-4 0</inkml:trace>
  <inkml:trace contextRef="#ctx0" brushRef="#br0" timeOffset="147558.67">30586 10547 1197 0,'0'0'50'0,"0"0"-40"15,0 0 56-15,0 0 11 0,0 0 3 0,0 0 0 16,0 0 16-16,0 0 3 0,0 0 1 0,0 0 0 16,0 0-26-16,0 0-5 0,0 0-1 0,7-3 0 15,0 3-15-15,0-3-3 0,0 0-1 0,0-3 0 16,-3 3 3-16,3 0 0 15,-7 3 0-15,7-4 0 0,-4 1-10 0,1 3-2 0,3-3 0 0,-7 3 0 16,7 0 0-16,0 0 0 0,0 3 0 0,0-3 0 16,0 0-5-16,0 0-2 0,0 0 0 0,0 0 0 15,4 0-5-15,-4 0-2 0,4 0 0 0,-1 0 0 16,1 0-6-16,-1-3 0 0,1 3-1 0,-1-3 0 16,1 0-2-16,3 3 0 0,0-3 0 0,0 0 0 15,-3-1-4-15,7 1-1 0,-4 0 0 0,0 0 0 16,0 0-12-16,4 0 0 0,-4 0 0 0,0 3 0 15,0-4 18-15,4 4 1 0,-4 0 0 0,3 0 0 16,1 0-7-16,-4 0 0 0,4 0-1 0,-4 0 0 16,3 0-1-16,-2 0 0 0,-1 0 0 0,3-3 0 15,1 3 1-15,-4-3 0 0,4 3 0 0,-4 0 0 16,3 0-11-16,1-3 0 0,-4 3 0 0,4 0 0 16,-4 3 12-16,4-3-4 0,-4 3 0 0,3 0 0 15,-3 1-8-15,1-1 8 0,-5 3-8 0,4-3 8 16,0 0-8-16,-3 0 12 0,3 1-12 0,-3-1 12 15,-1 0-12-15,4-3 0 0,-3 3 9 0,-1-3-9 16,1 0 0-16,-4 0 9 0,0-3-9 0,4 3 0 16,-4 0 0-16,0 0 0 0,0 0 0 0,0 3 0 0,0-3 0 15,4 3 0-15,-4 0 8 0,3 0-8 0,-3 1 0 0,0 2 0 16,0 0 8-16,0-3-8 16,1 3 17-16,-1 1 0 0,0-1 0 0,0 0 0 0,-4 1-17 15,4-4-19-15,0 0 4 0,0 0 1 0,0 0 14 16,-3-3 0-16,3 0 0 0,0 0 0 0,0 0 0 0,-3 0 0 0,3 0 0 0,0 0 0 15,0 0 0-15,-4 0 13 0,4 0-1 16,0 3 0-16,-3-3-12 16,0 3-12-16,-1-3 3 0,1 4 0 0,-1-1 9 0,1 3 0 0,-1-3 0 15,-3-3 0-15,4 3 0 0,-1 0 12 0,-3 0-4 0,4-3 0 16,-4 0-8-16,0 0 0 0,0 0 0 16,0 0 0-16,0 0-8 0,0 0 0 0,0 0 0 15,0 0 0-15,0 0 16 0,0 0 4 0,0 0 1 0,0 0 0 16,0 0-38-16,0 0-8 0,0 0-2 0,0 0 0 15,0 0-29-15,0 0-7 0,0 0-1 0,-7 7 0 16,7-4-52-16,0-3-10 0,-4 6-2 0,4-6-1 16,0 0-49-1,0 0-10-15,0 0-1 0</inkml:trace>
  <inkml:trace contextRef="#ctx0" brushRef="#br0" timeOffset="149186.55">31792 10290 1728 0,'0'0'36'0,"-7"0"8"0,7 0-35 0,0 0-9 0,-3 0 0 0,3 0 0 16,-7 0 60-16,7 0 9 0,-7 0 3 0,7 0 0 16,0 0 20-16,-4 4 5 0,4-4 1 0,0 0 0 15,-7 3-26-15,0 0-4 0,3 3-2 0,1-3 0 16,-1 3-2-16,1-2 0 0,-1 2 0 0,1 3 0 16,3-2-36-16,-4 2-7 0,1 0-1 0,3 1-1 15,-4 2-6-15,1 1-1 0,3-1 0 0,-4 4 0 16,1 0-12-16,3 3 0 0,-4-1 0 0,4 1 0 15,-3 0 0-15,3 3 0 0,0 0 0 0,0-3 0 16,3 0 0-16,-3-4 0 0,7-2 0 0,-3-1 0 16,3-2 0-16,0-1 0 0,0-3 0 0,0-3 0 15,0 4 0-15,-3-7 0 0,3 0 0 0,-4 0 0 16,-3 0 0-16,0 0 0 0,7-7 0 0,-7 7 0 16,0-6 0-16,4 0 0 0,-4 0 0 0,-4-4 0 15,4 1 12-15,-3-1-3 0,3 4-1 0,-4-3 0 16,4-4-8-16,0 1 0 0,-3-1 0 0,3 1 0 0,-4-4 0 0,1 0 0 15,3 1 0-15,0-4 0 0,-4 3 0 0,4-3 0 0,0 0 0 16,0 4 0-16,0-4 0 0,0 0 8 0,0 0-8 16,0 1 8-16,0 2-8 0,0 0 0 0,0 1 0 0,0-1 0 15,0 3 0-15,0 4 0 0,0-4 0 0,0 4 0 16,0 0 0-16,-4-1 0 0,4 1 0 0,0 2-11 16,0 1 11-16,0 0 0 0,0 6 8 0,0 0-8 15,0 0 13-15,0 0-1 0,0 0-1 0,0 0 0 16,0 0 4-16,0 0 1 0,0 0 0 0,0 0 0 15,0 0-16-15,0 0 11 0,0 0-11 0,0 0 10 16,4 6-10-16,-4-3 8 0,7 0-8 0,-7 4 8 16,4-4-8-16,-1 0 12 0,1 3-12 0,-4-6 12 15,3 3 0-15,1 1 0 0,3-1 0 0,-4-3 0 16,4 3-3-16,-3 0 0 0,3 0 0 0,-4 3 0 16,5-3 9-16,-1 4 2 0,-4-4 0 0,4 3 0 15,0 0-20-15,0 1 10 0,0 2-10 0,0 1 8 16,0-1-8-16,4-3 8 0,-4 4-8 0,4-1 8 15,-1-3 1-15,1 4 0 0,-1-4 0 0,5 0 0 16,-5 0 1-16,4 1 0 0,-3-1 0 0,3 0 0 16,-4 4-10-16,1-4 0 0,0 3 0 0,-1-2 0 15,1-1 10-15,-4 3-10 0,0-2 12 0,4 2-12 16,-4 0 14-16,3 1-4 0,-3-1-1 0,0 4 0 0,4-4-1 16,-4 1-8-16,0-1 12 0,0 0-4 0,-3-2-8 0,3 2 8 0,0 0-8 0,-4 1 8 31,1-4-8-16,-1 0 12-15,1 1-12 0,-1-1 12 0,-3 0-12 0,4-3 0 0,-4 4 0 0,3-4 0 0,-3 3 9 0,0-6 0 0,4 3 0 0,-4-3 0 16,0 0-9-16,0 0 0 0,0 0 0 0,0 0 0 16,0 6 0-16,0-6 0 0,3 4 0 15,-3-4 0-15,0 0 0 0,0 0 0 0,0 0 0 0,0 0 0 16,0 0 0-16,0 0 0 0,0 0 0 0,0 0 0 16,0 0 0-16,0 0 0 0,0 0 0 0,0 0 0 15,0 0 0-15,0 0 0 0,0 0 0 0,-3 3 0 16,3-3 0-16,-7 3 0 0,3-3 0 0,4 0 0 15,-7 3 0-15,0 0 0 0,4 3 0 0,-4-6 0 16,3 4 0-16,4-4 0 0,-3 3 0 0,-5 0 0 16,1 0 0-16,0 0 0 0,0 0 0 0,0 3 0 15,4-2 0-15,-4 2-11 0,-4-3 11 0,4 0-8 16,0 3 8-16,-4 1-8 0,4-1 8 0,-3 0-8 16,3-3 8-16,-4 4-8 0,1-1 8 0,-1 0-8 15,0 0 8-15,1-2-8 0,-1 2 8 0,4 0-8 16,-3-3 8-16,-1 4 0 0,4-1-9 0,-4 0 9 15,4-3-16-15,0 4 0 0,0-1 1 0,0 0 0 16,0-3 15-16,4 3 0 0,-5-2 0 0,8-4 10 16,-3 3-10-16,3-3-11 0,-7 3 3 0,7-3 0 15,-7 3 0-15,3 0 0 0,4-3 0 0,-7 6 0 16,7-6 0-16,0 0 0 0,-3 4 0 0,3-4 0 16,-7 3 8-16,0 0-8 0,0-3 8 0,7 0-8 15,-4 3 8-15,4-3 0 0,-7 3 0 0,7-3-8 16,0 0 8-16,0 0 0 0,-4 3 0 0,4-3 0 0,0 0-9 0,-7 3 9 15,7-3-10-15,0 0 10 0,0 0 0 0,-7 3-9 0,7-3 9 16,0 0 0-16,0 0 0 0,0 0 0 16,0 0 0-16,0 0-8 0,0 0 8 0,0 0 0 15,0 0 0-15,0 0 8 0,0 0-8 0,0 0 0 0,0 0 0 0,-7-3 0 16,7 3 0-16,0 0 0 0,0 0 0 0,0 0 0 16,0 0 0-16,0 0 0 0,0 0 0 0,0 0 0 15,0 0 0-15,-7 0 0 16,7 0 0-16,0 0 0 0,0 0 0 15,0 0 0-15,0 0 0 0,0 0 0 0,0 0 0 0,0 0 0 0,0 0 0 0,0 0 0 16,0 0 0-16,-3-3 0 0,3-3 0 0,-4 3 0 16,4-7 0-16,-3 4 0 0,3 0 0 0,0 0 0 15,0-4 0-15,0 1 0 0,0-4 0 0,-4 1-8 16,4-1 8-16,0-3 0 0,0 1 0 0,0 2 8 16,0-2-8-16,0-1 9 0,0 0-9 0,0 1 10 15,0-1-10-15,0-3 0 0,0 3 9 0,0-2-9 16,0 2 10-16,0-3-2 0,0 0-8 0,0 4 12 15,-3-1-12-15,-1 0 9 0,1 4-9 0,-1-1 8 16,-3 4-45-16,3-1-10 0,-3 4-1 0,4 0-1 16,-8 0-169-16,8 2-34 0</inkml:trace>
  <inkml:trace contextRef="#ctx0" brushRef="#br0" timeOffset="151925.64">32886 10146 900 0,'0'0'38'15,"0"0"-30"1,0 0 75-16,0 0 15 0,0 0 3 0,-4-6 1 16,4 6-52-16,0 0-10 0,0 0-3 0,-3-6 0 15,3 6 2-15,0 0 0 0,0-7 0 0,0 7 0 16,0 0 13-16,0 0 2 0,0 0 1 0,0 0 0 15,-4-6-7-15,4 6-2 0,0 0 0 0,0 0 0 16,0 0-3-16,0 0-1 0,0 0 0 0,0 0 0 0,0 0-9 0,0 0-1 0,0 0-1 0,0 0 0 16,0 0 2-16,0 0 1 0,0 0 0 0,-7 0 0 15,7 0-8-15,0 0-2 0,0 0 0 0,0 0 0 16,0 0 15-16,0 0 2 0,0 0 1 0,-7 0 0 16,7 0-9-16,-7 0-1 0,7 0-1 0,0 0 0 15,0 0-8-15,-7 0-2 0,7 0 0 16,0 0 0-16,0 0-6 0,0 0-2 0,0 0 0 0,-7 0 0 15,7 0 3-15,0 0 0 0,-7 0 0 0,7 0 0 16,0 0 0-16,-7-3 1 0,7 3 0 0,0 0 0 16,-7-3-17-16,7 3 0 0,-11-3 0 0,11 3 0 15,-7-3 29-15,7 3 3 0,0 0 0 0,-3-4 0 16,-8 1-20-16,11 3-4 0,-7-3-8 0,7 3 12 16,0 0-12-16,-7-3 0 0,7 3 0 0,0 0 0 15,-7 0 9-15,7 0-1 0,-7 0 0 0,0 0 0 16,7 0-8-16,-11 3 0 0,4-3 0 0,7 0 0 15,-7 3 0-15,4-3 8 0,-4 0-8 0,7 0 8 16,-7 3 0-16,0 1 0 0,-1-1 0 0,5-3 0 16,-4 3 4-16,7-3 1 0,-4 3 0 0,-3 0 0 15,4 0 7-15,-1 0 2 0,-3 4 0 0,4-4 0 16,-1 3-22-16,1-3 0 0,-1 3-10 0,1-2 10 16,-1 2 0-16,0-3 0 0,1 3 12 0,-1 0-3 15,1-2-9-15,-4 2 0 0,3 3 0 0,-3-2 0 16,4-1 10-16,-1 3-10 0,-3 1 12 0,4-1-12 0,-1 4 8 15,1-1-8-15,-4 4 0 0,3 0 0 0,0-1 8 16,1 1-8-16,-4 3 0 0,3-1 0 0,1 1 0 16,-4 0 0-16,3 3 0 0,-3 0 0 0,4-3 0 15,-1 3 0-15,1-3 0 0,-1 3 0 0,1-4 8 16,3 1-8-16,0 0 0 0,0 3 0 0,0-6 12 16,0 2-4-16,3-2 0 0,1 0-8 0,-1-1 12 0,4 1-4 15,0-3 0-15,4 2-8 0,-1-2 14 0,1-1-4 16,3 1-1-16,0-4 0 0,4 1 1 0,-1-1 0 15,5-3 0-15,-1 1 0 0,0-4 3 0,4 0 1 0,-1 0 0 16,1 0 0-16,0-3-14 0,-1 3 0 0,5-3 0 16,-1 0 0-16,-3 0 0 0,-1-3 0 0,1 0 9 0,0-3-9 15,-1 3 8-15,-2-4-8 0,2-2 8 0,-3 3-8 16,1-7 10-16,-8 4-10 0,-4-1 12 16,4-2-12-16,-3-4 14 0,0 4-4 0,-1-1-1 15,-3-3 0-15,0 1-9 0,0-1 0 0,-3-3 0 0,-1 4 8 0,-3 2-8 16,0-3 12-16,-3 1-12 0,-1 2 12 0,1 4-12 0,-4-4 8 15,3 1-8-15,-6-1 8 0,-1 1-8 0,0-4 0 16,1 0 0-16,-8-3 0 0,1 1 0 0,-1-1 0 16,0 3 0-16,4-3 0 0,-3 0 0 0,2 1-11 15,1 2 3-15,0-3 0 0,0 7 8 0,0-4 0 16,3 0 0-16,1 4 0 16,-1-1 0-16,-3 1 0 0,4 2 0 0,-1-2 0 15,0 2 0-15,-3 4 0 0,4 0-8 0,-1-1 8 16,-3 4-18-16,3 0 2 0,1 0 0 0,-1 0 0 15,-3 3-41-15,4 0-8 0,-1 0-2 0,0 3 0 16,1-3-87-16,-1 0-18 0,1 3-3 16</inkml:trace>
  <inkml:trace contextRef="#ctx0" brushRef="#br0" timeOffset="153092.06">32322 9920 1469 0,'0'0'30'0,"0"0"9"0,0 0-31 16,0 0-8-16,0 0 0 0,0 0 0 0,0 0 65 0,0 0 12 0,0-3 3 0,3-3 0 15,-3 6 16-15,4-6 3 0,-4 6 1 0,0 0 0 16,3-3-21-16,-3 3-4 0,0 0-1 0,0 0 0 16,0 0-10-16,0 0-1 0,0 0-1 0,0 0 0 15,0 0-2-15,0 0 0 0,0 0 0 0,0 0 0 31,0 0-28-31,7 0-7 0,-7 0-1 16,4 3 0-16,-1 0 16 0,-3-3 4 0,7 3 0 0,-3 0 0 0,3 0-28 0,-4-3-6 0,4 3-1 0,-3 1 0 16,3-1 26-16,0 0 5 0,-3 3 0 0,3-3 1 15,-4 3-23-15,1 1-5 0,3-1-1 0,-4 3 0 16,1-2 7-16,-1-1 1 0,1 3 0 0,3-2 0 16,-4 2-20-16,1-3 0 0,3 1 8 0,-3-1-8 15,3 3 21-15,-4 1 1 0,4-1 0 0,-3 0 0 16,-1-2-7-16,1 2-2 0,3 1 0 0,-4-1 0 15,4 0-1-15,0 1-1 0,1-1 0 0,-5 1 0 16,4 2 1-16,0-2 1 0,0-1 0 0,0 3 0 16,0-2-1-16,4-1-1 0,0 4 0 0,-4-4 0 0,7 1 2 0,-4 2 1 0,4-2 0 15,-3 2 0-15,3-2-14 0,0 2 0 16,0 1 0-16,0-1 0 0,1 1 12 0,-1 2 0 16,0 1 0-16,0-3 0 0,3 2-12 0,-2 1 0 0,-5 0 8 0,4-1-8 15,0 4 12-15,1 0-1 0,-1-3 0 16,0 2 0-16,-4 1-8 0,4 0-3 0,-3 0 0 15,3 0 0-15,-3 0 0 0,-1-1 0 0,4 1 0 0,1 0 0 16,-5-3 0-16,4 2 0 0,0-2 0 0,0 0 0 16,-3 3 0-16,7-4 0 0,-4 1 0 0,0 3 0 15,0-4 0-15,0-2 0 0,0 3 0 0,-3-4 0 16,-1-2 0-16,-3 2 0 0,8-2 0 0,-5 5 0 16,1-2 0-16,-1-1 0 0,1 1 0 0,-1 6 0 15,1-7 0-15,0 4 0 0,-1-4 0 0,-3 1 0 16,0 0 0-16,0-4 0 0,0 3 0 0,-3-2 0 15,3-4 0-15,-3 0 0 0,-1 1 0 0,1-1 0 16,-1-3 0-16,1 0 0 0,-4 0 0 0,0-3 0 0,3 4 0 0,-3-4 0 16,0 3 0-16,0-3 0 0,0 0 0 0,0 0 0 15,0 0 0-15,0 0 0 0,0 6 0 0,0-6 0 16,0 0 0-16,0 0 0 0,0 0 0 0,0 0 0 16,0 0 0-16,0 0 0 0,0 0 0 0,0 0 0 15,0 0 0-15,0 0 0 0,0 0 0 0,0 0 0 16,0 0 0-16,0 0 0 0,0 0 0 0,0 0 0 15,0 0 0-15,0 0 0 0,0 0 0 0,0 0-12 16,0 0 12-16,0 0-13 16,0 0-23-16,0 0-5 0,0 0-1 0,0 0 0 15,0 0 3-15,0 0 1 0,0 0 0 0,0 0 0 16,0 0-58-16,0 0-11 0,0 0-2 0,0 0-1 16,0 0-65-16,0 0-13 0,4-3-2 0</inkml:trace>
  <inkml:trace contextRef="#ctx0" brushRef="#br0" timeOffset="157693.09">14213 12495 1497 0,'0'-7'66'0,"0"-2"14"0,0 3-64 0,0-1-16 0,0-2 0 0,0 0 0 16,0-1 55-16,0 4 7 0,-3 0 2 0,3-1 0 16,0 1 45-16,0 3 10 0,0-3 1 0,0 6 1 15,0-7-40-15,0 7-8 0,0 0-1 0,0 0-1 16,0 0 25-16,0 0 6 0,0 0 1 0,0 0 0 16,0 0-28-16,0 0-6 0,0 0-1 0,-7 7 0 15,3-1-20-15,1 3-5 0,-4 4-1 0,3 3 0 16,1 2-50-16,-1 4-11 0,-3 3-1 0,4 4-1 15,-1-1 68-15,-3 6 13 0,3-2 4 0,4 2 0 16,-3 1-47-16,3-7-9 0,0 3-8 0,0-2 12 16,0-1-12-16,3 0 0 0,-3-3-12 15,4 0 12-15,0 0 0 0,-1-3 16 0,4 0 0 0,0-6-1 16,-3 3-24-16,3-7-5 0,0-2-1 0,3-1 0 16,-3-3 15-16,4 0 13 0,3-2-2 0,-3-4-1 15,3 0-10-15,3 0-14 0,-2-4 3 0,2 1 1 16,1-3 18-16,-1 0 4 0,1 0 1 0,0-4 0 15,-1-2-13-15,1 2 0 0,0-2 0 0,-1-1 0 16,-3-3-20-16,1 4-1 0,-5-4 0 0,-3 4 0 16,4-4-78-16,-8 3-15 0,1-2-3 0,-1 2-1 15,-3 4-22-15,0-4-4 0,-3 4 0 0</inkml:trace>
  <inkml:trace contextRef="#ctx0" brushRef="#br0" timeOffset="158024.5">14132 12698 1824 0,'0'0'76'15,"0"0"-60"-15,0 0 120 0,0 0 25 0,0 0 5 0,0 0 1 16,0 0-59-16,0 0-11 0,7 0-2 0,-3 0-1 16,3 0-23-16,0 0-5 0,0 0-1 0,0 0 0 15,0 0-18-15,0 4-4 0,0-4-1 0,4 0 0 16,-4 0-10-16,3 0-3 0,-2 0 0 0,2 0 0 15,-3 0-9-15,4 0-1 0,-4 0-1 0,0 0 0 16,0 0-39-16,0 3-8 0,0-3-2 0,-3 0 0 16,3 0 65-16,0 0 13 0,0 0 2 0,0 0 1 15,0 3-39-15,-4-3-11 0,4 0 0 0,0 0 0 16,1 0 0-16,-1 0 9 0,0 0-9 0,0-3 0 16,-4 3 15-16,4 0-4 0,-3-3-1 0,-4 3 0 15,0 0-10-15,0 0-14 0,3 0 3 0,-3 0 1 16,0 0-2-16,0 0-1 0,0 0 0 0,0 0 0 15,0 0-158-15,0 0-31 0,-3 3-6 0</inkml:trace>
  <inkml:trace contextRef="#ctx0" brushRef="#br0" timeOffset="158595.14">14697 12727 2030 0,'0'0'57'0,"0"0"14"0,0 0-57 0,0 0-14 0,0 0 0 0,0 0 0 15,0 0 105-15,-4 0 19 0,4 0 3 0,-7 0 1 16,0 3-14-16,0 0-2 0,0 0-1 0,3 3 0 16,-3 1-45-16,0 2-9 0,4 0-1 0,-4 4-1 15,0 3-19-15,3-1-3 0,1 1-1 0,-1 3 0 16,1 0-12-16,-1-1-2 0,1 1-1 0,3 0 0 16,0-3-8-16,0-1-1 0,0-2-8 0,0-4 12 15,3-2-12-15,1-4 0 0,-1 3 0 0,-3-6 0 16,0 0 0-16,4-6 0 0,-1 3 0 0,1-7 0 15,-1 1-8-15,1-1 8 0,-1-2 0 0,1-1 0 16,-1 1-9-16,-3-4 9 0,4 0 0 0,-1 1-9 16,-3 2 9-16,4 4 0 0,-4-4-9 0,3 4 9 15,1-1 0-15,-4 4-11 0,4 0 11 0,-4 6-8 16,0 0-6-16,0 0-1 0,0 0 0 0,0 0 0 0,3 3 27 0,4 0 4 16,-3 3 2-16,3 1 0 0,-4-1-10 15,4 0-8-15,-3 4 9 0,3-1-9 0,0-3-12 0,0 4-9 0,-4-1-2 16,5-3 0-16,-1 4 23 0,0-1 0 0,-4-2 0 15,4-1 0 1,-3 0 47 0,3 0 13-16,-4 1 4 0,1-4 0 0,-1 0-52 0,-3 0-12 0,4 0 0 0,-4-3 0 0,0 0-12 15,0 0-4-15,0 0-2 0,0 0 0 0,0 0-74 16,3 3-14-16,5-3-3 0,-5 3-1 16,1 1-117-16,-1-4-23 0,4 3-5 0</inkml:trace>
  <inkml:trace contextRef="#ctx0" brushRef="#br0" timeOffset="158820.06">14940 13037 1802 0,'0'0'51'0,"0"0"12"16,0 0-51-16,0 0-12 0,7 3 0 0,-7-3 0 15,0 0 103-15,0 0 17 0,0 0 4 0,4-3 1 16,-4 3 3-16,3-6 0 0,-3 6 0 0,4-3 0 16,-1-4 0-16,-3 1 0 0,4 0 0 0,-4 0 0 15,0-1-52-15,-4 1-9 0,4-3-3 0,-3-1 0 16,3 4-51-16,-4-3-13 0,1-1 0 0,-1-2 0 15,1-1 0-15,-1 1 0 0,-3-1 0 0,4 0 0 16,-1 1 0-16,-3 2 0 0,3 1 0 0,-3 0 0 16,4-1-48-16,-4 4-13 0,7-3-3 0,-7-1 0 15,3 4-102-15,1-3-21 0,-4-1-4 0</inkml:trace>
  <inkml:trace contextRef="#ctx0" brushRef="#br0" timeOffset="159007.41">14788 12586 2720 0,'-7'12'115'0,"-3"-2"-92"15,6-1 100-15,-3 0 20 0,0-2 4 0,4-1 1 16,-1 0-119-16,4-6-29 0,0 0 0 0,0 0 0 16,0 0-67-16,0 0-19 15,7 0-4-15,0-3-1 0,0 0-92 0,0 0-18 0,4 0-4 0</inkml:trace>
  <inkml:trace contextRef="#ctx0" brushRef="#br0" timeOffset="159269.8">15053 12855 2066 0,'11'35'43'0,"-8"-23"10"15,1-2-42-15,-1-1-11 0,1 0 0 0,-1-2 0 16,1-1 156-16,-4-3 28 0,7 0 7 0,-7-3 1 15,0 0-103-15,3-3-20 0,4 0-4 0,-3-3-1 16,-1-4 0-16,-3 1 0 0,0 0 0 0,0-4 0 16,0 0 52-16,-3-2 9 0,-1 2 3 0,-3-2 0 15,4-1-103-15,-4 0-25 0,-4-3 0 0,4 1 0 0,0-1 0 16,-3-6 0-16,-1 0 0 0,0-4 0 16,4 4 0-16,0-3 0 0,-3 0 0 0,3 3 0 0,3 3 0 0,-3 0 0 15,3 3 0-15,1 0 0 0,-1 0 0 0,1 4 0 0,3-1 0 0,-4 4 0 31,4-1-46-31,0 0-14 0,4 1-4 0</inkml:trace>
  <inkml:trace contextRef="#ctx0" brushRef="#br0" timeOffset="164946.25">16309 12959 1299 0,'0'0'55'0,"0"0"-44"16,0 0 78-16,0 0 16 0,0 0 3 0,0 0 1 16,0 0-51-16,0 0-10 0,7 3-3 0,-7-3 0 15,0 0-34-15,0 0-11 0,0 0 0 0,0 0 0 16,4 0 12-16,-1 3-12 0,-3-3 12 0,7 0-12 15,-3-3 35-15,-1 3 0 0,1-3 0 0,-4 3 0 16,3 0 28-16,-3 0 5 0,0 0 2 0,7 0 0 16,-3-3 7-16,-1 3 2 0,4 0 0 0,-3 0 0 15,-1 0-21-15,-3 0-4 0,7 0-1 0,-3 0 0 16,3 0-9-16,-3 3-1 0,-1-3-1 0,1 0 0 16,3 0-21-16,-4 0-4 0,4 0-1 0,0 0 0 15,-3-3 3-15,3 3 0 0,-4 0 0 0,5 0 0 16,2-4-19-16,-3 4 0 0,4-3 0 0,-4 0 0 15,3 3 20-15,-3-3-2 0,0 0-1 0,4 3 0 0,0-3 7 16,-4 3 0-16,0 3 1 0,3-3 0 0,-3 3-1 16,4-3 0-16,-4 3 0 0,0-3 0 0,4 3-8 15,-1 0-3-15,-3 1 0 0,4-4 0 0,-1 3-13 16,1-3 11-16,0 0-11 0,-1-3 10 0,1-1-10 0,-1 4 8 16,5-3-8-16,-1 0 8 0,-4 0-8 15,4 0 8-15,0 0-8 0,1 0 8 0,2-1 1 16,-3 4 0-16,0-3 0 0,4 3 0 0,-4 0 4 0,4-3 1 0,-1 3 0 0,1 0 0 15,0 3-14-15,3-3 11 0,-3 3-11 0,-1-3 10 16,1 4-10-16,-1-1 0 16,5-3 0-16,-5 3 8 0,1-3-8 0,-4 0 0 0,4 0 0 0,-1 0 8 15,4-3-8-15,1 3 0 0,-5-3 0 0,4-1 0 16,1 1 10-16,2 3-10 0,-3-3 12 0,4 0-12 16,-4 3 8-16,0 0-8 0,1-3 0 0,2 3 0 15,-3 3 10-15,4-3-2 0,-4 0 0 0,4 0 0 16,-4 3-8-16,0 0 10 0,1 0-10 0,-5 1 10 15,4-1-10-15,-3 0 0 0,3 3 0 0,0-3 8 16,0 0-8-16,-3 1 0 0,3-1 0 0,0-3 0 16,1 3 0-16,2 0 0 0,-3 0 0 0,4 0 0 15,-4 0 9-15,4-3-9 0,-4 4 10 0,4 2-10 16,-4-3 13-16,0 0-3 0,0 3-1 0,1-3 0 16,-1 4-9-16,-4-1 10 0,5-3-10 0,-1 3 10 0,0 1-10 15,0-1-9-15,4 0 9 0,-4 0-13 16,0 1 21-16,4-1 5 0,-1-3 1 0,-2 3 0 0,2 1-6 0,1-1-8 15,0 3 11-15,3-2-11 0,-3-1 0 16,-4 0 0-16,3 0 0 0,-2-2 0 16,2 2 0-16,1 0 0 0,0 0 0 0,-1-2 0 0,-2-1 0 15,2 0 0-15,1 3 0 0,3-3 0 0,-3 0 8 16,3 0-8-16,4 1 0 0,-4 2 0 0,0-3 0 16,-3 0 8-16,3 3-8 0,0 1 0 0,1-4 10 0,-1 0-10 0,0 3 8 15,0-3-8-15,4 1 0 0,0-1 0 0,3 0 0 0,-3 3 0 16,3-3 0-16,0 0 8 0,1 4-8 0,-1-4 0 15,-3 0 0-15,3 0 8 0,-3 0-8 0,0-3 0 16,3 3 0-16,0 0 0 0,0-3 0 0,1 4 0 16,2-4 0-16,1 0 0 0,-3 3 0 0,2 0 0 15,-2-3 8-15,-1 3-8 0,0 0 0 0,0-3 8 16,1 3 1-16,3 0 0 0,-4 1 0 0,4-4 0 16,-1 3-9-16,1 0 0 0,0 0-12 0,-4 0 12 15,4-3 0-15,0 3 0 0,-4-3 0 0,4 0 0 16,-4 3 0-16,4-3 0 0,-4 0 0 0,4 0 0 15,0 0 0-15,-4 3 0 0,4-3 0 0,-4 0 0 16,4 0 0-16,-4 4 0 0,1-4 0 0,-1 0 0 16,4 3 0-16,0-3 8 0,-1 0-8 0,1 3 8 15,0-3-8-15,0 0 0 0,0 0 0 0,-1-3 0 16,1 3 0-16,-4 0 0 0,4-3 0 0,0 3 0 16,0 0 0-16,0-4 0 0,0 4 0 0,-1-3 3 15,1 3-3-15,0 0 0 0,-4 0 0 0,4 0 0 16,-4 0 0-16,4 0 0 0,0 3 0 0,0-3 0 15,0 0 0-15,-1 4 0 0,1-4 0 0,0 3 0 0,0-3 0 16,-4 0 0-16,4 3 0 0,0-3 0 0,-1 0 0 0,1 0 0 16,0 0 0-16,0 0 0 0,3 0 0 0,1 0 0 0,-1 0 0 0,-3 0 0 15,-1 0 0-15,1 0 0 0,0 3 0 0,-4-3 0 16,1 0 0-16,2 3 0 0,1 0 0 0,0-3 0 16,-4 3 0-16,8 1 0 0,-5-1 0 0,1 0 0 15,-3 0 0-15,2 0 0 0,-2 0 0 0,-1 0 0 16,0 0 0-16,0 1 0 15,1-1 0-15,-1-3 0 0,4 3 0 0,0-3 0 16,-4 3 0-16,4-3 0 0,-4 0 0 0,0 3 0 16,1-3 0-16,-1 3 0 0,-3-3 0 0,6 0 0 0,-2 3 0 0,2-3 0 15,1 0 0-15,-3 4 0 0,2-4 0 0,1 0 0 16,-4 3 0-16,1-3 0 0,-1 3 0 0,0-3 0 16,1 0 0-16,-1 3 0 0,4-3 0 0,-4 0 0 15,4 0 0-15,0 0 0 0,-1 0 0 0,1 0 0 16,0 0 0-16,-4 0 0 0,0 0 0 0,4-3 0 15,-3 3 0-15,-1 0 0 0,4 0 0 0,-1 0 0 16,-2 0 0-16,3 0 0 0,-1 0 0 0,-2 0 0 16,-1 0 0-16,0 3 0 0,-3-3 0 0,0 3 0 15,3-3 0-15,0 0 0 0,1 3 0 0,-1 0 0 16,0-3 0-16,0 4 0 0,1-1 0 0,-1 0 0 16,0-3 0-16,0 3 0 0,1 0 0 0,-1-3 0 15,-3 3 0-15,3-3 0 0,-3 3 0 0,3-3 0 16,-3 3 0-16,0-3 0 0,3 4 0 0,-3-1 0 15,3 0 0-15,-3-3 0 0,3 3 0 0,-3 0 0 16,-4 0 0-16,4 0 0 0,-1 1 0 0,1-1 0 16,-4 0 0-16,8 0 0 0,-5 0 0 0,1 0 0 0,0 0 0 15,3 1 0-15,-3-4 0 0,3 0 0 0,-3 3 0 0,-4-3 0 16,4 0 0-16,0 0 0 0,-1 0 0 16,1 0 0-16,0 0 0 0,0 0 0 0,3 0 0 0,-3 0 0 0,-1 0 0 15,5 0 0-15,-5 0 0 0,5 0 0 0,-5 0 0 0,5 0 0 16,-4 0 0-16,-1 3 0 0,1-3 0 0,0 0 0 15,0 0 0-15,3 0 0 0,-3 0 0 0,-1 0 0 16,1 0 0-16,0 0 0 0,3 0 0 16,-3 0 0-16,0 0 0 0,-1 3 0 15,-2-3 0-15,2 0 0 0,1 0 0 0,0 0 0 16,0-3 0-16,-1 3 0 0,1 0 0 0,3 0 0 0,-3 0 0 16,3 0 0-16,-3-3 0 0,-4 3 0 0,4 0 0 15,0 0 0-15,0 0 0 0,-1 0 0 0,1 0 0 0,0 0 0 16,0 0 0-16,-1-3 0 0,1 3 0 0,0 0 0 15,0 0 0-15,-1-4 0 0,5 4 0 0,-5 0 0 16,1-3 0-16,0 3 0 0,0 0 0 0,-1 0 0 16,5 0 0-16,-5 0 0 0,1 0 0 0,3 0 0 31,1 0 0-31,-1 0 0 0,0 0 0 0,-3-3 0 0,3 3 0 0,-3 0 0 16,0 3 0-16,0-3 0 0,3 0 0 0,0 3 0 0,0 1 0 0,1-4 0 15,-1 3 0-15,0-3 0 0,0 3 0 0,-3 0 0 16,3-3 0-16,1 3 0 0,-4 0 0 0,-1 0 0 15,1 0 0-15,3 1 0 0,-3-4 0 0,3 3 0 16,1 0 0-16,-5-3 0 0,1 3 0 0,0 0 0 0,0 0 0 0,-1 0 0 0,1 1 0 16,0-1 0-16,0 0 0 0,-4 3 0 15,4-3 0-15,-4 3 0 0,4-2 0 0,-4-1 0 0,4 0 0 0,-1 0 0 16,1 0 0-16,0 3 0 0,0 1 0 0,-4-4 0 16,0 3 0-16,0 0 0 0,-3 1 0 0,0-4 0 15,-1 3 0-15,-3-3 0 0,1 0 0 16,-1 4 0-16,0-4 0 0,0 0 0 0,0 3 0 0,0-3 0 15,-3 0 0-15,3 4 0 0,-3-4 0 0,0 0 0 16,-1 0 0-16,-3 0 0 0,4 4 0 16,-4-4 0-16,0 0 0 0,-3 0 0 0,3 0 0 15,-4 0 0-15,5 0 0 0,-5 0 0 0,-3 1 0 0,4-1 0 16,-4-3 0-16,0 3 0 0,0-3 0 0,-4 0 0 16,4 0 0-16,-7 0 0 0,4 0 0 0,3 0 0 15,-7 0 0-15,4-3 0 0,3 3 0 0,-7 0 0 16,0 0 0-16,3-3 0 0,-3 3 0 0,4-4 0 15,-4 4 0-15,7-3 0 0,-4 0 0 0,-3 3 0 16,4-3 0-16,-1-3 0 0,1 0 0 0,-1 2 0 16,-3 4 0-16,4-6 0 0,-4 6 0 0,3-6 0 15,-3 3 0-15,4-4 0 0,0 1 0 0,-4 0 0 16,0 0 0-16,3-1 0 0,-3 1 0 0,4 0 0 16,-4 0 0-16,0-1 0 0,3 1 0 0,-3 0 0 15,0-1 0-15,4 1 0 0,-4 0 0 0,0 0 0 16,0-4 0-16,3 4 0 0,1 3 0 0,-4-3 0 15,0-1 0-15,3 1 0 0,-3 0 0 0,0-4 0 0,0 4 0 16,0-3 0-16,0 2 0 0,0 1 0 0,0-3 0 16,0 2 0-16,0 1 0 0,0-3 0 0,0 2 0 15,0-2 0-15,-3 0 0 0,3 2 0 0,0-2 0 16,0 3 0-16,0-4 0 0,0 4 0 0,0 0 0 0,0-4 0 16,0 4 0-16,0-3 0 15,0 2 0-15,0 1 0 0,0-3 0 0,0 2 0 0,0-2 0 0,-4 3 0 0,4-4 0 0,0 4 0 16,0-3 0-16,-3-1 0 0,3 4 0 0,0-7 0 15,0 4 0-15,0 0 0 0,-4-1 0 0,4-2 0 16,0 2 0-16,-3-2 0 0,3 2 0 0,-4-2 0 16,4 2 0-16,-3-2 0 0,3 2 0 0,-4-2 0 15,4 3 0-15,0-4 0 0,-4 0 0 0,4 1 0 16,0 2 0-16,0-2 0 0,0 3 0 0,-3-4 0 16,3 4 0-16,-4-1 0 0,4-2 0 0,-3 2 0 15,3-2 0-15,0 2 0 0,-4-2 0 0,4 2 0 16,0-2 0-16,0 2 0 0,-3-2 0 15,3-1 0-15,0 4 0 0,-4-4 0 0,4 4 0 0,0-4 0 16,0 1 0-16,-3 2 0 0,3 1 0 0,-4-3 0 16,4 2 0-16,-3-2 0 0,-1 2 0 0,4 1 0 15,-3-4 0-15,3 1 0 0,-4-1 0 0,4 4 0 16,-3-4 0-16,3 4 0 0,0-1 0 0,0-2 0 16,0 2 0-16,0-2 0 0,0 2 0 0,0 1 0 15,0 0 0-15,0-4 0 0,0 4 0 0,0-1 0 16,0-2 0-16,0 2 0 0,0 1 0 0,0 0 0 15,0-1 0-15,0 4 0 0,0-4 0 0,0 4 0 16,0 0 0-16,-4-4 0 0,4 4 0 0,-3 0 0 16,3 6 0-16,0-6 0 0,0-1 0 0,0 7 0 15,-4-6 0-15,4 6 0 0,0-6 0 0,0 6 0 16,0 0 0-16,0-6 0 0,0 6 0 0,0 0 0 16,-4-7 0-16,4 7 0 0,0 0 0 0,0 0 0 0,0-6 0 0,0 6 0 15,-3-6 0-15,3 6 0 0,0 0 0 0,0 0 0 0,0 0 0 16,-4-6 0-16,4 6 0 0,-3-7 0 0,3 7 0 0,0 0 0 15,0 0 0-15,0 0 0 0,0 0 0 0,0 0 0 16,0-3 0-16,0 3 0 0,0 0 0 0,0-6 0 16,0 6 0-16,0 0 0 0,-4-6 0 0,4 6 0 15,0 0 0-15,0 0 0 0,0 0 0 0,0 0 0 16,0 0 0-16,0 0 0 0,0 0 0 0,0 0 0 16,0 0 0-16,-7-4 0 0,7 4 0 0,0 0 0 15,0 0 0-15,0 0 0 0,0 0 0 0,-3-3 0 16,3 3 0-16,-11 0 0 0,11 0 0 0,-7 3 0 15,4-3 0-15,3 0 0 0,-11 4 0 0,8-1 0 16,-5 0 0-16,8-3 0 0,-7 3 0 0,0 0 0 16,4 0 0-16,-4 0 0 0,3 4 0 0,-3-4 0 15,0 0 0-15,0 3 0 0,4-3 0 0,-5 0 0 16,1 4 0-16,0-1 0 0,0 0 0 0,0 1 0 16,0-1 0-16,0 0 0 0,0 0 0 0,-3 1 0 15,2 2 0-15,1-3 0 0,0 4 0 0,-3-1 0 16,3 1 0-16,0-1 0 0,-4 0 0 0,4 1 0 15,-4-1 0-15,4 1 0 0,0-1 0 0,0 0 0 16,0 1 0-16,0-1 0 0,0-3 0 0,0 4 0 0,4-1 0 0,-5-2 0 16,5 2 0-16,-1-3 0 0,1 0 0 0,-1 1 0 15,4-1 0-15,0 3 0 16,-3-5 0-16,3-4 0 0,0 6 0 0,0-6 0 0,0 6 0 16,0-6 0-16,0 0 0 0,0 0 0 0,0 3 0 15,0-3 0-15,0 0 0 0,3 7 0 0,-3-7 0 0,0 0 0 16,4 3 0-16,-4-3 0 0,3 0 0 0,-3 0 0 0,4 0 0 0,3 0 0 15,-3-3 0-15,3 3 0 0,-4-4 0 0,4 1 0 16,-3 0 0-16,3-3 0 0,0 0 0 0,-4 2 0 16,4-5 0-16,0 3 0 0,0-1 0 0,1 1 0 15,-5 0 0-15,8 0 0 0,-4-1 0 0,0-2 0 16,0 3 0-16,-4-1 0 0,4 1 0 0,0 0 0 16,1-3 0-16,-1 2 0 15,0-2 0-15,3 3 0 0,-3-4 0 0,0 1 0 0,4-1 0 0,-1 4 0 16,1-6 0-16,0 2 0 0,3 1 0 0,-4-1 0 15,1-2 0-15,3-1 0 0,-3 1 0 0,-1-1 0 16,4 4 0-16,-3-7 0 0,3 4 0 0,-3-1 0 16,3-3 0-16,-4 4 0 0,4-1 0 0,-3 4 0 15,3-4 0-15,-3 1 0 0,3-1 0 0,-4 4 0 16,4-4 0-16,-3 1 0 0,3 2 0 0,-3 1 0 16,3 3 0-16,-4-4 0 0,5 1 0 0,-5 3 0 15,1-1 0-15,-1 1 0 0,1 0 0 0,-1-1 0 16,-2 4 0-16,2-3 0 0,-3 0 0 0,0 3 0 15,0-1 0-15,4 1 0 0,-8 0 0 0,1 3 0 16,-1 0 0-16,5 0 0 0,-8 0 0 0,0 0 0 16,3 0 0-16,1 0 0 0,-4 0 0 0,3 0 0 0,-3 0 0 15,4 3 0-15,-4 0 0 0,3 1 0 0,-3-1 0 0,0 3 0 0,0-3 0 0,4 3 0 16,-4-2 0-16,0 2 0 0,0 0 0 16,-4-3 0-16,4 4 0 0,0-1 0 0,0 0 0 0,0 0 0 15,0 1 0-15,0-4 0 0,0 3 0 0,0 0 0 16,0 1 0-16,0-1 0 15,0 0 0-15,0 0 0 0,0 1 0 0,0-1 0 0,0 0 0 0,0 0 0 16,4 1 0 0,-4-1 0-16,0 0 0 0,3 4 0 0,-3-4 0 0,0 3 0 15,0-2 0-15,0 2 0 0,0-3 0 0,0 4 0 0,0-1 0 16,0 1 0-16,0-1 0 0,0 0 0 0,0 1 0 0,0-1 0 16,0 1 0-16,0-1 0 15,0 3 0-15,0-2 0 0,0 2 0 0,4-2 0 0,-4 2 0 16,0 1 0-16,0-1 0 0,3-2 0 0,-3 2 0 0,4 1 0 15,-4-4 0-15,3 4 0 0,1-4 0 0,-1 4 0 16,1-1 0-16,-1 1 0 16,1-1 0-16,-1 1 0 0,-3 0 0 0,4-1 0 0,3 1 0 0,-3-1 0 15,-1 4 0-15,1-4 0 0,-1-2 0 0,1 2 0 16,-1 1 0-16,1-4 0 0,-1 1 0 16,1-1 0-16,-1 1 0 0,1-1 0 0,-4 0 0 0,3-2 0 15,1-1 0-15,-4 0 0 0,3 0 0 0,1 1 0 16,-4-1 0-16,4-3 0 0,-4 3 0 0,3 1 0 15,-3-7 0-15,4 3 0 0,-1 3 0 0,-3-6 0 16,4 3 0-16,-4-3 0 0,0 3 0 0,0-3 0 16,0 0 0-16,0 0 0 0,0 0 0 0,0 0 0 15,0 0 0-15,0 0 0 0,0 0 0 0,0 0 0 16,0 0 0-16,0 0 0 0,0 0 0 0,0 0 0 16,-4-6 0-16,1 0 0 0,3 0 0 0,-4-1 0 0,-3 4 0 0,3-3 0 15,4 6 0-15,-3-6 0 0,-4 2 0 0,0-2 0 0,0 3 0 16,0 0 0-16,0-3 0 0,0 2 0 15,0 1 0-15,-4-3 0 0,4 3 0 0,-4 0 0 0,1-3 0 0,-1 2 0 16,1-2 0-16,-5 3 0 0,5-3 0 0,-1-1 0 16,-3 4 0-16,0-3 0 0,3 0 0 0,-3 3 0 15,-3-4 0-15,3 1 0 0,0 0 0 0,-4 0 0 16,0 2 0-16,1 1 0 0,-1 0 0 0,0 0 0 16,-3 0 0-16,4 0 0 0,-1 3 0 0,0-3 0 15,1-1 0-15,-5 4 0 16,5 0 0-16,-4 0 0 0,-1 0 0 0,-2 0 0 0,3 0 0 0,-1 0 0 15,-2 0 0-15,3 4 0 0,-4-4 0 0,4 3 0 16,-4 0 0-16,4 0 0 0,0 0 0 0,0 0 0 16,3 0 0-16,0-3 0 0,4 4 0 0,-4-4 0 15,4 0 0-15,4 3 0 0,-4-3 0 0,3 0 0 16,4 3 0-16,-4-3 0 0,4 0 0 0,0 3 0 16,0-3 0-16,7 0 0 0,0 0 0 0,0 0 0 15,0 0 0-15,0 0 0 0,0 0 0 0,0 0 0 16,0 0 0-16,0 0 0 0,0 0 0 0,0 0 0 15,4-6 0-15,-1-1 0 0,1 1 0 0,-1 3 0 16,4-3 0-16,-3-1 0 0,3 1 0 0,-3 3 0 16,-1-3 0-16,1 3 0 0,3-4 0 0,-7 4 0 15,3-3-62-15,-3 0-12 0,4-1-2 0</inkml:trace>
  <inkml:trace contextRef="#ctx0" brushRef="#br0" timeOffset="168593.33">14284 14426 756 0,'0'0'16'0,"0"0"3"0,-7 0-19 0,3 0 0 0,4 0 0 0,-7 0 0 16,7 0 75-16,-7-3 11 0,7 3 2 0,-3 0 1 16,3 0-20-16,-7-3-4 0,7 3-1 0,-4-6 0 15,4 6 0-15,-7-4 0 0,7 4 0 0,-3-6 0 16,3 6 0-16,-4-6 0 0,4 6 0 0,0 0 0 16,0 0 0-16,0 0 0 0,0 0 0 0,0 0 0 15,0 0-8-15,0 0-3 0,-7 3 0 0,7-3 0 16,-4 6-4-16,4 1-1 0,-3-4 0 0,3 3 0 15,0-6-16-15,3 6-4 0,1-3-1 0,0 1 0 16,-1-1 29-16,4 0 7 0,0-3 1 0,0 0 0 16,0 0-4-16,4-3 0 0,-1 0 0 0,5-1 0 15,-1-5-12-15,0 0-4 0,3-1 0 0,-2-2 0 16,2-1-10-16,-3 1-2 0,4-1-1 0,0 0 0 16,-8 1-31-16,4-1 0 0,-3 4-11 0,-1-4 11 15,-3 4 20-15,1 3 12 0,-5-1 3 0,4-2 0 16,-3 3-20-16,-4 0-4 0,3-1-1 0,-3 4 0 15,0 3 7-15,0 0 2 0,0 0 0 0,0 0 0 16,-7-6-19-16,-3 3-11 0,2 3 2 0,-2 0 0 16,-1 0 9-16,-3 0 0 0,4 3 0 0,-4 0 0 15,-1 0 0-15,1 7 0 0,4-1 0 0,-4 3 0 16,-1 1-11-16,5 3 0 0,-4 3 0 0,3-1 0 0,4 4 25 0,-3 0 5 0,6 3 1 16,1 0 0-1,-1-6-46-15,0 3-9 0,4-3-1 0,4-3-1 0,0-1 37 0,3-2 0 0,0-1 0 0,0-2 0 16,3-4-10-16,1 0 10 15,-1-3-13-15,5-3 5 0,-1 0 8 0,3 0-8 16,1-3 8-16,0-3-8 0,-1 0-4 16,1-4-1-16,-4 4 0 0,4-3 0 15,-4-1-95-15,3 1-20 0,-3 3-3 0,-3-4-1 16,3 4 4-16,-3 3 0 0,-1-3 0 0,-3 2 0 0,4 4-103 16,-8-3-20-16</inkml:trace>
  <inkml:trace contextRef="#ctx0" brushRef="#br0" timeOffset="169167.81">14573 13890 1728 0,'0'0'76'0,"0"6"16"0,-3 0-73 0,3 1-19 0,0 2 0 0,0 1 0 15,0 2 55-15,0 1 7 0,0-1 2 0,0 4 0 16,3-4 0-16,-3 4 0 0,4 3 0 0,-1-3 0 16,1 2 0-16,-1 4 0 0,1 3 0 0,3 1 0 15,-7 2 0-15,3 6 0 0,5 1 0 0,-8 2 0 16,3-5 0-16,4 2 0 0,-3 1 0 0,-4-4 0 16,7-3-52-16,-4-3-12 0,1-6 0 0,-1 0 0 15,1-6 0-15,-1-1 0 0,1-6 0 0,-1 1 0 16,-3-1-120-16,0-6-26 0,0 0-6 0,0 0 0 15,0 0-12-15,0 0-3 0,0 0 0 0,0 0 0 16,0 0-20-16,0-6-4 0,0 6-1 0</inkml:trace>
  <inkml:trace contextRef="#ctx0" brushRef="#br0" timeOffset="169556.76">14669 14486 1579 0,'0'0'32'0,"3"3"10"0,-3-3-34 16,4 6-8-16,-4-6 0 0,0 3 0 0,0-3 156 16,3 3 28-16,1 1 7 0,-4-4 1 0,7 3-154 0,-4-3-30 0,4 0-8 0,-3 0 0 15,3 0 52-15,0-3 10 0,0-1 2 0,4 1 0 16,-4 0 0-16,0-3 0 0,3 3 0 0,1-4 0 16,-4 1 0-16,0 0 0 0,4-4 0 0,-1 4 0 15,-3-3-52-15,0 3-12 0,0-4 0 0,0 1 0 16,0-1 0-16,0-2 0 0,-3 2 0 0,-1 1 0 15,1-4 0-15,0 4 0 0,-4 0 0 0,3-1 0 16,-3 1 0-16,0 3 0 0,0 6 0 0,0 0 0 16,0 0 0-16,-7-4 0 0,7 4 0 0,-7-6 0 15,0 6 0-15,0 6 0 0,0-2 0 0,0 5 0 16,0 0 0-16,3 4 0 0,-3-1 0 0,4 4 0 16,-1 0 0-16,1-1 0 0,3 1 0 0,0 0 0 15,0-4 0-15,3 1 0 0,1-1 0 0,-1 1 0 16,1-4 0-16,3 1 0 0,0-1 0 0,3-3 0 15,-3 1 34-15,4-1 4 0,0-3 1 0,-1 0 0 16,4 0-63-16,-3 1-12 0,3-4-2 0,0 0-1 16,0 0-71-16,-3-4-14 0,-1 1-4 0</inkml:trace>
  <inkml:trace contextRef="#ctx0" brushRef="#br0" timeOffset="170834.48">15088 14548 1792 0,'0'0'51'0,"0"0"10"16,0 0-49-16,0 0-12 0,0 0 0 0,-3 4 0 15,3-4 105-15,0 0 19 0,0 0 3 0,0 0 1 16,0 0-52-16,0 0-9 0,0 0-3 0,-4-7 0 16,-3-2 0-16,7-1 0 0,-3 1 0 0,-1-3 0 15,4-1-51-15,-3-3-13 0,3 4 0 0,-4-4 0 16,4 0 54-16,-3 1 8 0,3-1 2 0,0 3 0 0,0 1-64 0,0 3 0 0,0-1-9 15,0 4 0-15,0 0 17 0,0 6 3 0,0 0 1 0,0 0 0 16,0 0 5-16,0 0 2 0,0 0 0 0,0 0 0 16,0 6-10-16,3 0-1 0,1 7-8 0,-1-4 12 15,1 4-12-15,-1-4 0 0,-3 7 8 0,4-7-8 16,-1 4 0-16,1-4 0 0,-1 0 0 0,1-2 0 16,-1-1 0-16,1 0 0 0,-1-3 0 0,-3-3 0 15,0 0-22-15,0 0-7 0,4-3-2 0,3 0 0 16,-3-6 50-16,-1-1 9 0,1 1 3 0,-1-4 0 15,1-2-31-15,-4-1 0 0,3-3 0 0,1 4 0 16,-1-4-24 0,1 3-4-16,-1-3 0 0,4 4-1 0,-3 2 70 0,-1 4 15 0,4 2 2 0,-3 1 1 31,3 3-30-15,-3 0-5-16,3 6-2 0,-4 0 0 0,4 3 6 0,-3 4 0 0,3 2 1 0,-4 1 0 15,4 3-9-15,-3-1-1 0,-1 4-1 0,1 0 0 0,-1-4-18 0,1 4 0 0,0 0 0 0,-1-3 0 16,-3-4 0-16,0 4 0 0,4-7 0 0,-4 1 0 15,0-1 0-15,3-2 0 0,-3-1 0 0,0-6 0 16,0 0 0-16,0 0-11 0,0 0 11 0,0 0-13 16,0 0 2-16,4-10 1 0,-4 4 0 0,3-3 0 15,-3-1 10-15,0-2 0 0,4 2-9 0,-1-2 9 16,-3 2 0-16,4 1 0 0,-1-4 0 0,1 4 0 16,-1 0 0-16,1 2 0 0,3 1 0 0,-4 0 0 15,5 3 0-15,-5 0 0 0,8 3 0 0,-8 3 0 16,4 0 0-16,0 3 0 0,0 3 0 0,-3 1 0 15,3 2 20-15,-4 1-2 0,1 3 0 0,-1-4 0 16,1 4-18-16,0-4-9 0,-4 4 1 0,3-3 0 0,-3-1 8 16,0 1-12-16,4-4 12 0,-4 1-12 15,0-1-30-15,3-3-6 0,-3 0-2 0,0-6 0 16,0 0-114-16,0 0-22 0,0 0-5 0</inkml:trace>
  <inkml:trace contextRef="#ctx0" brushRef="#br0" timeOffset="171660.94">15413 14379 1692 0,'0'0'75'0,"0"0"15"16,0 0-72-16,0 0-18 0,0 0 0 0,0 0 0 16,0 0 12-16,0 0-2 0,0 0 0 0,0 0 0 15,0 0-10-15,0 0-12 0,0 0 2 0,0 0 1 16,0 0-22-16,0 0-4 0,0 0-1 0,0 0 0 15,0 0 4-15,0 0 1 0,0 0 0 0,0 0 0 0,0 0 31 0,0 0 13 0,0 0-1 0,0 0 0 16,0 0 35-16,0 0 6 0,0 0 2 0,0 0 0 16,0 0 14-16,0 0 3 0,7 3 1 0,-7-3 0 15,0 0-7-15,3 3-2 0,-3-3 0 0,0 0 0 16,4 3 0-16,-4-3 0 0,4 0 0 0,-4 0 0 16,0 0-15-16,7 0-3 0,-4 4-1 0,-3-4 0 15,0 0-21-15,0 0-4 0,4 0 0 0,-4 0-1 16,0 0 36-16,0 0 7 0,7 0 2 0,-7 0 0 15,0 0-52-15,0 0-12 0,0 0 0 0,0 0 0 16,0 0 34-16,7-4 4 0,-7 4 1 0,3-3 0 16,-3 3-23-16,4-6-4 0,-1 3 0 0,1-3-1 15,-1-1-11-15,1 1 0 0,-4 0 0 0,3 3 8 16,-3 3 4-16,0 0 0 0,0 0 0 0,0 0 0 16,0 0-12-16,0 0-9 0,0 0 9 0,0 0-13 15,0 0 13-15,0 6 8 0,0 0 0 0,0 7-8 16,-3-4 0-16,3 7 0 0,-4 0 0 0,4-4 0 15,-3 4 0-15,3-1 0 0,0 1 0 0,0 0 0 16,3-4 0-16,-3 1 0 0,4-4 0 0,-4 1 0 16,3-1 0-16,4-3 0 0,-3-2 0 0,0-1 0 15,3 0-9-15,-4 0 9 0,4-3-8 0,-3-3 8 16,3 0 0-16,0 0-8 0,0-1 8 0,-4-2 0 16,4 0 0-16,-3 0 0 0,3-4 0 0,-3 1 0 15,-1-1 8-15,1 1 0 0,-1-4 0 0,1 1 0 16,-1-1-8-16,1 1 0 0,-1-4 0 0,1 4 0 15,-1-1 0-15,1 0 0 0,3 4 0 0,-4 0 0 16,1-1 0-16,-1 4 0 0,5 3 0 0,-8 3 0 0,7-3 23 16,-7 3 3-16,3 3 1 0,4 0 0 0,0 3-16 0,-3 4-3 15,3-1-8-15,0 4 12 0,-4-1 2 16,1 4 0-16,-1-4 0 0,5 4 0 0,-5-3-2 0,1 2-1 0,-1-2 0 0,-3-1 0 16,4 1-11-16,-1-4 0 0,-3 1 0 0,4-1 8 15,-4-3-8-15,3 1-11 0,-3 2 3 0,4-6 0 16,-4-3-96-16,0 0-18 0,0 0-4 15,3 0-1-15,4 0-95 0,-3-6-19 0,-1 0-4 16</inkml:trace>
  <inkml:trace contextRef="#ctx0" brushRef="#br0" timeOffset="171917.8">15787 14185 1824 0,'0'0'38'0,"0"0"8"0,-4 0-37 0,4 0-9 0,0 0 0 0,0 0 0 16,0 0 104-16,0 0 20 0,-3 0 3 0,3 0 1 16,0 6-18-16,0 3-3 0,0 1-1 0,3-1 0 15,-3 4-33-15,4-1-6 0,-1 1-2 0,1 6 0 16,-1-1-5-16,4 8-2 0,-3-5 0 0,3 8 0 16,0-7-10-16,-3 3-3 0,3-3 0 0,-4 0 0 15,4-4-45-15,0 1-20 0,0-3 2 0,0-4 0 16,-3-2 44-16,3-1 9 0,-3 1 1 0,-1-4 1 15,1-3-95-15,-1-3-19 0,4 0-4 0,-7 0-1 16,4-3-52-16,-1-3-10 0,-3-1-3 0</inkml:trace>
  <inkml:trace contextRef="#ctx0" brushRef="#br0" timeOffset="172444.65">15752 14410 1721 0,'10'-3'72'0,"1"3"-57"15,-1-3 63-15,1 3 13 0,-1 0 2 0,1-3 1 16,0 0-78-16,-1 3-16 0,1-3 0 0,3 0 0 16,-4-4 0-16,1 4 0 0,3-3 0 0,0 0 0 15,0-4-55-15,-3 1-7 0,0-1-2 0,3 1 0 16,0 0 52-16,-4-4 12 0,4 4 0 0,1-4 0 15,-5 1 0-15,1 2 0 0,3-2 0 0,-4 2 0 16,-2 1 96-16,2-1 21 0,-3-2 5 0,-3 6 1 16,3 2-10-16,-7 4-1 0,0 0-1 0,0 0 0 15,0 0-20-15,0 4-4 0,0 2-1 0,0 0 0 16,-4 4-18-16,1-1-3 0,-1 4-1 0,-3-4 0 16,4 7-51-16,-4-4-13 0,-1 1 0 0,1-1 0 15,0 1 0-15,4-1 0 0,-4 4 0 0,0-3 0 16,3-4 0-16,-3 0 0 0,7-2 0 0,-3-1 0 0,-1 0 0 15,4-6 0-15,0 0 0 0,0 0 0 16,0 0 0-16,0 0 0 0,0 0 0 0,7-3 0 0,0 0 54 16,0-3 8-16,4 2 2 0,-4 1 0 15,3 0-52-15,-2 0-12 0,2 0 0 0,1 0 0 16,3 3 24-16,-4 0 3 0,4 3 0 0,-3-3 0 0,3 6 8 0,-3-3 1 16,-1 4 1-16,1 2 0 0,0 0-25 0,-1 1-12 15,-3 2 10-15,0 1-10 0,0-1 17 0,-3 1-2 0,-1 0-1 16,1-1 0-16,-4-2-14 0,-4-1 9 0,1 0-9 15,-1 1 8-15,-3-4-8 0,0 0 0 0,0 1 0 0,-3-4 0 16,-1-3-19-16,0 3-2 0,-3 0-1 0,4-6 0 16,-1 0-136-16,0 0-27 15,4-1-6-15</inkml:trace>
  <inkml:trace contextRef="#ctx0" brushRef="#br0" timeOffset="172755.01">16309 14247 2986 0,'0'0'84'0,"0"0"20"0,0 0-84 15,0 0-20-15,0 0 0 0,0 0 0 0,0 0 99 0,0 0 15 0,0 0 3 0,0 0 1 16,0 0-86-16,0 0-18 0,0 0-3 0,0 0-1 16,0 0-10-16,0 0 0 0,0 0 0 0,0 0 0 31,0 0-120-31,0 0-27 0,0 0-5 0</inkml:trace>
  <inkml:trace contextRef="#ctx0" brushRef="#br0" timeOffset="172937.53">16355 14473 2986 0,'0'0'84'0,"0"0"20"16,0 0-84-16,0 0-20 0,0 0 0 0,0 0 0 15,0 0 107-15,0 0 17 0,0 0 3 0,0 0 1 16,0 0-103-16,0 0-25 0,0 0 0 0,0 0 0 16,0-6-119-16,0 6-29 0,0-10-5 0</inkml:trace>
  <inkml:trace contextRef="#ctx0" brushRef="#br0" timeOffset="174604.78">15092 14909 2198 0,'0'0'62'0,"0"0"14"15,0 0-60-15,0 0-16 0,-4 3 0 0,4-3 0 16,0 0 92-16,-3 3 16 0,3-3 4 0,0 0 0 16,-4 7-62-16,4-7-12 0,-3 3-2 0,3-3-1 15,0 0 23-15,0 6 5 0,0-6 1 0,0 0 0 16,3 3 0-16,-3 3 0 0,4-3 0 0,-4-3 0 15,3 0-52-15,-3 0-12 0,7 0 0 0,-7 0 0 16,4 0 54-16,3 0 8 0,-4 0 2 0,5 0 0 16,-1 0-52-16,0-3-12 0,0 3 0 0,0 0 0 15,3 0 21-15,1 0 2 0,0 0 0 0,-1 3 0 0,1-3-11 16,3 0-3-16,0 4 0 0,-4-4 0 0,5 3 19 16,-5-3 3-16,4 6 1 0,0-6 0 0,-3 3-32 15,0 0-20-15,-1 0 4 0,1-3 0 16,-4 4 16-16,0-1 0 0,0 0 8 0,0 0-8 0,-4 0 11 15,1-3-11-15,-4 0 12 0,0 0-12 0,0 6 12 0,0-6-4 0,0 4 0 0,-4 2-8 16,-3 0 10-16,4 0-10 0,-4 1 8 0,0-1-8 16,0 3 0-16,0 1 0 0,0 2 8 0,0 1-8 15,0-1 0-15,-1 1 0 0,1-1 0 0,0-2 0 16,4-1 0-16,-1-3-9 0,1 1 9 0,-4-4-10 16,7-3 10-16,0 0 0 0,0 0 0 0,0 0 0 15,0 0 0-15,0 0-10 0,0 0 10 0,0 0 0 16,0 0-8-16,7-6 8 0,-4-1 0 0,4 4 0 15,4-3 0-15,0 3 0 0,-1 0 0 0,4 0 0 16,0-1 0-16,-3 4 0 0,3-3 0 0,0 0 0 16,0 3 0-16,0 0 0 0,0 0 0 0,1 0 9 15,-1 0-9-15,0 3 0 0,0 0 9 0,0 4-9 16,-3-1 11-16,-1 0-3 0,1 4 0 0,-4-1 0 16,0 0 4-16,-4 1 0 0,1 2 0 0,-4 1 0 15,0 3-4-15,0-4 0 0,-4 4 0 0,1-1 0 16,-4 1-8-16,0-3 0 0,-4 2 0 0,4 1 0 15,-3-3 0-15,-1-1 0 0,0-2 0 0,1 2 7 16,-1-3-7-16,1-2 0 0,-1-1 0 0,0 0 0 16,1-3 0-16,-1 1 0 0,4-1 0 0,-3-3 0 15,3 0 0-15,-4 0 0 0,4-3 0 0,-4-1 0 16,4 1-54-16,0-3-4 0,4 0-1 0,-1-4 0 16,1 4-74-16,-1-6-15 0,4 2-4 0</inkml:trace>
  <inkml:trace contextRef="#ctx0" brushRef="#br0" timeOffset="191044.79">27996 10798 998 0,'-14'19'20'0,"4"-13"7"16,-1 4-27-16,-3-4 0 0,-4 3 0 0</inkml:trace>
  <inkml:trace contextRef="#ctx0" brushRef="#br0" timeOffset="-61551.83">23019 8368 957 0,'0'0'42'0,"0"0"10"15,0 0-42-15,0 0-10 0,3 3 0 0,-3-3 0 16,0 7 72-16,0-4 12 0,0-3 2 0,0 6 1 0,0-6-19 0,4 3-4 0,-4-3-1 0,0 7 0 15,0-4 23 1,0-3 5-16,0 6 1 0,0 0 0 0,3-3-21 16,-3 4-4-16,0-4-1 0,0-3 0 0,4 6-10 0,-4-6-1 0,0 0-1 0,0 3 0 31,0-3-7-31,0 0-2 0,0 0 0 0,0 0 0 0,0 0-7 0,0 0-2 16,0 0 0-16,0 0 0 0,0 0-7 15,0 0-1-15,0 0-1 0,0 0 0 16,0 0 1-16,0-6 0 0,0 0 0 0,3-1 0 0,-3 1-3 0,0 0 0 0,4 0 0 15,-4-1 0-15,0 1-4 0,0 0-1 0,0-4 0 0,0 1 0 16,0-1-4-16,0 1-2 0,0 0 0 0,0-4 0 16,0 4 22-16,0-4 4 0,0 1 0 0,0-4 1 15,0 0-50-15,0 1-11 0,0-1-1 0,0-3-1 16,0 3 35-16,0-2 7 0,3-1 2 0,-3 0 0 16,0 0-22-16,0 0 0 0,4 4 0 0,-4-4 0 15,0 3 0-15,0-3 0 0,0 4 0 0,-4 2 0 16,4-3 0-16,-3 4 0 0,3-1 0 0,-4 1 0 15,1-1 0-15,3 1 0 0,0-1 0 0,-4 1 0 16,1-1 0-16,-1-3 0 0,4 1 0 0,-3-4 0 16,-1 3 0-16,1-3 0 0,3-2 0 0,-4-1 0 15,4 0 0-15,-3 3 0 0,3-3 0 0,-4 0 0 16,1 0 0-16,3 3 0 0,-4 0 0 0,1 1 0 16,-1-1 0-16,4 3 0 0,-4-3 0 0,1 0 0 15,-1 4 0-15,1-4 0 0,-1 3 0 0,1-3 0 16,-1 1 0-16,1-1 0 0,-1 0 0 0,1-3 0 15,-1 3 56-15,4-3 6 0,-3 0 2 0,-1 0 0 16,4 0-72-16,-3 1-15 0,3 2-2 0,-4-6-1 0,4 3 26 16,-3 0 0-16,3 0 0 0,-4 0 0 15,4 0 0-15,-3 3 0 0,3 0 0 0,-4 0 0 16,4 1 0-16,0-4 0 0,-4 6 0 0,4-3 0 0,0-3 0 16,0 3 0-16,0 1 0 0,0-1 0 0,0 0 0 0,0 0 0 15,0 3 0-15,0 4 0 0,0-4 23 0,0 4 0 0,0-1 0 16,0 1 0-16,0 2-35 0,0 1-8 0,0-1 0 0,0 1-1 15,0 3 21-15,0-4 0 0,0 4 0 0,0-3 0 16,0 2 0-16,0-2 0 0,0 0 0 0,0-1 0 16,0 4 17-16,4 0 2 0,-4-4 0 0,0 4 0 15,4 0-31-15,-4-1-5 0,3 1-2 0,-3 0 0 16,4 0 31-16,-4 6 5 0,0-4 2 0,0 4 0 16,0 0-31-16,0 0-5 0,0 0-2 0,0 0 0 15,0 0 19-15,0 0 0 0,3-3 0 0,-3 3 0 16,0 0 0-16,0 0 0 0,0 0 0 0,0 0 0 15,0 0 0-15,0 0 0 0,0 0 8 0,0 0-8 16,0 0 15-16,0 0 0 0,7-3 0 0,-7 3 0 16,4 0-24-16,-4 0-5 0,7 0-1 0,-7 0 0 15,0 0 24-15,3-3 5 0,-3 3 1 0,7 0 0 16,-7 0-24-16,7 0-5 0,-3 0-1 0,3 0 0 16,0 0 15-16,-3 3 0 0,3-3 0 0,0 0 0 15,0 3 0-15,-4-3 0 0,4 3 0 0,0-3 0 16,0 0 0-16,0 4 0 0,4-4 0 0,-4 0 0 15,0 3 0-15,4-3 20 0,-1 3-4 0,1 0 0 16,3-3-25-16,-3 3-6 0,3-3-1 0,-4 0 0 16,4 3 16-16,1-3 0 0,-1 0 0 0,3 0 0 0,-3 3 0 0,0-3 0 15,4 4 0-15,-7-4 0 0,3 0 8 0,0 3-8 16,0-3 0-16,0 0 0 0,-3 0 13 0,3 0-1 0,0 0 0 16,0 0 0-16,4 0-12 0,-4 3 0 0,3-3 0 15,1 0 0-15,3 0 0 0,-3 0-13 0,3 0 2 16,4 0 1-16,-1 0 10 0,1-3 0 0,3 3 0 15,-3-3 0-15,0 3 0 0,-1-4 0 0,1 1 0 0,0 0 8 16,-4 3-8-16,0 0 0 16,0 0 0-16,1 0 8 0,-1-3-8 0,3 3 0 0,1 0 0 0,0-3 8 15,3 3-8-15,0 0 0 0,4-3 0 0,0 3 8 16,-1-3-8-16,1-1 0 0,0 1 0 0,-4-3 0 16,4 3 9-16,-4 0-9 0,0 3 12 0,1-3-12 15,2 0 0-15,-2 3 0 0,2-4 0 0,5 1 0 16,-5 3 0-16,5-3 0 0,-5 3-9 0,5-3 9 15,-8 3 0-15,4 0 0 0,-8 0 0 0,5 0 0 16,-5 0 0-16,4 0 0 0,1 3 0 0,-1-3 0 16,4-3 0-16,-1 3 12 0,5-3 0 0,-1 0-1 15,-3 0-11-15,3-1 0 0,-3 1 0 0,-1-3 8 16,1 3-8-16,-7 0 0 0,0 0 0 0,3-1 8 16,-3 4-18-16,-1-3-4 0,1 0-1 0,3 3 0 15,-3-3 31-15,0 0 5 0,-1 3 2 0,1-3 0 16,-4 3-23-16,4 0 0 0,-1 0 0 0,-2 0 8 15,-5 0-26-15,1 0-5 0,-4 0-1 0,0 3 0 16,0 0 44-16,-3-3 9 0,-4 3 2 0,3 0 0 16,-2-3-31-16,-1 3 0 0,-4 1 0 0,4-1 0 15,-3 0 0-15,-1 0 12 0,1 3-3 0,-1-3-1 0,-3 1-8 0,4 2 0 16,-4-3 0-16,3 3 8 0,-3 1-8 0,4-1 0 16,-4-3 0-16,3 3 0 0,-3 0 0 0,0-2 0 0,0 2 0 0,0-3 0 15,0 3 0-15,0 1 0 0,0-4 0 0,0 3 0 16,0 0 0-16,0 4 0 0,0-4 0 15,0 6 0-15,0-2 0 0,0-1 0 16,0 1 0-16,0-1 0 0,0 0 0 0,0 1 0 0,0-1 0 16,0 4 0-16,-3-4 0 0,3 7 0 0,0-4 0 0,0 1 0 15,-4 3 0-15,4-1 0 0,0 1 0 0,0 3 0 16,0-3 0-16,0 2 0 0,0 1 0 0,0 0 0 16,0-3 0-16,0 2 0 0,0 1 0 0,0 0 8 15,0 3-8-15,0-3 8 0,0 3-8 0,0 0 8 16,0 0 9-16,0 0 2 0,0-4 0 0,0 4 0 15,0 0-34-15,0 3-6 0,-3-3-2 0,3 3 0 16,0-3 23-16,0 3 0 0,3 1 0 0,-3-1 0 16,0-3 0-16,0 3 0 0,0-3 0 0,4 3 8 15,-4 0 9-15,0 0 2 0,0 0 0 0,0 3 0 16,0-3-19-16,0 0 0 0,3 0 0 0,-3 4 0 16,0-4 0-16,0 3 0 0,4 0 0 0,-4-3 0 15,0 3-16-15,3-6-6 0,-3 0-2 16,4 0 0-1,0 0 24-15,-4 0 0 0,3-3 0 16,1 3 0-16,-1-6 0 0,1 2 0 0,-4-2 0 0,3 0 0 0,1-4 0 0,-1 4 0 0,-3-3 0 0,4-1 0 16,-4 1 0-16,3-1 0 0,1 1 0 0,-4-4 0 15,0 4 0-15,3-1 0 0,-3 1 0 0,0-4 0 0,0 4 0 0,0-1 0 16,0-2 0-16,0-1 0 0,0 1-8 0,0-4 8 0,0 3 0 0,-3-3 0 16,3 1 0-16,-4-4 0 0,4-3 0 0,0 0 0 15,0 3 0-15,0-3 0 0,-3 6 0 0,3-6 0 16,-4 3 0-16,4-3 0 0,-7 4 0 0,7-4 0 15,-7 0 0-15,4 3 0 0,3-3 0 16,-7 3 0-16,-1-3 0 0,5 3 0 0,-4 0 0 16,0-3 0-16,3 3 0 0,-3 4 0 0,4-4 0 15,-4 0 0-15,3-3 0 0,-3 3 0 0,0 0 0 0,0-3 0 16,0 0 0-16,3 3 0 0,-3-3 0 0,0 0 0 16,0 3 0-16,-3-3 0 0,3 0 0 0,-4 3 0 15,4-3 0-15,-4 4 0 0,1-4 0 0,-1 3 0 16,1 0 0-16,-1 0 0 0,0 0 0 0,1 0 0 15,-1 0 0-15,1 4 0 16,-1-4-9-16,1-3 9 0,-1 3 0 0,0 0 0 0,1-3 0 0,-4 3 0 16,3-3 19-16,0 0 7 0,4 3 2 0,-3-3 0 15,-1 0-28-15,1 0 0 0,3 0 0 0,-7 0 0 16,6 0-19-16,-2 0-9 0,-1 0-1 0,1 3-1 16,-1-3 30-16,4 4 0 0,-4-4 0 0,1 0 0 15,-1 3 0-15,4 0 0 0,-3-3 0 0,-1 3 0 16,1 0 0-16,-5-3 0 0,5 3 0 0,-4 0 0 0,-4-3 0 15,4 4 0-15,0-1-8 0,-4-3 8 16,4 3 0-16,-4-3 0 0,1 3 0 0,-1-3 0 16,1 3 0-16,-1-3 0 0,0 0 0 0,1 0 0 15,-1 0 22-15,0 0 7 0,1 0 2 0,3 0 0 16,-4 0-48-16,4 0-10 0,-4 0-1 0,1 0-1 0,2 0 46 16,-2 3 10-16,3-3 1 0,-4 0 1 15,0 0-48-15,-3 0-9 0,0 3-3 0,-4-3 0 0,4 0 31 0,0 0 0 0,-4 4 0 0,4-4 0 16,0 0 19-16,-4 0 9 15,4 0 3-15,0 0 0 0,0 0-31 0,0 0 0 0,0 0 0 0,-1 0 0 16,1 0 0-16,4 0 0 0,-1 0 0 0,-3 0 0 16,-4 0-19-16,4 0-9 0,-4 3-3 0,-3 0 0 15,3-3 50-15,1 3 9 0,-5-3 3 0,5 3 0 16,-1-3-50-16,0 0-9 0,1 3-3 0,2-3 0 16,1 0 31-16,0 0 0 0,0 0 0 0,3 0 0 15,1 0 0-15,-1 0 0 0,0 0 0 0,1 0 0 16,-4 3 0-16,-1-3 0 0,1 0 0 15,0 3 0-15,3-3 0 0,-3 4 0 0,0-1 0 0,3 0 0 16,-3-3 0-16,4 3 0 0,-5 0 0 0,5-3 0 16,-1 3 19-16,4-3 9 0,-4 3 3 0,4-3 0 15,0 4-31-15,0-4 0 0,4 0 0 0,-5 3 0 16,5-3 0-16,-1 0 0 0,1 0 0 0,-1 0 0 16,0 0 0-16,4 0 0 0,-3 0 0 0,3 0 0 15,0 0 0-15,0 0 0 0,-4 0 0 0,1 0 0 16,2 3-19-16,1-3-9 0,-3 3-3 0,3-3 0 15,0 3 50-15,-4 0 9 0,4-3 3 0,4 3 0 16,-8 0-51-16,7-3-9 0,-3 4-3 0,0-4 0 0,7 0 16 16,-7 3 4-16,0 0 0 0,0-3 0 15,4 0-109-15,3 0-22 0,-7-6-4 0</inkml:trace>
  <inkml:trace contextRef="#ctx0" brushRef="#br0" timeOffset="-60500.63">23925 6917 1314 0,'0'0'37'0,"0"0"8"15,0 0-36-15,0 0-9 0,0 0 0 0,0 0 0 16,0 0 110-16,0 0 20 0,0 0 4 0,0 0 1 15,-3 3-50-15,3-3-9 0,-4 6-3 0,4 0 0 16,0-6-22-16,0 3-5 0,0 4-1 0,0-7 0 16,4 6-13-16,-1-3-2 0,1 3-1 0,3-3 0 15,0 1-2-15,4-1-1 0,-1 0 0 0,4 0 0 16,-3 0 3-16,3 0 1 0,4 0 0 0,-4 1 0 16,7-1 13-16,0 0 2 0,4 0 1 0,-4 0 0 15,0 0-37-15,-3 0-9 0,3 0 0 16,-7 1 0-16,4-1 0 0,-4 0 0 0,0 3 0 15,0-3 0-15,0 0 0 0,0 1 0 0,0-1 0 0,-3 0 0 0,0-3-8 16,3 0-4-16,-4 0-1 0,-3 0 0 0,4-3 21 16,-4 3 4-16,0-3 0 0,0-1 1 0,-7 4-13 15,0 0 0-15,0 0 0 0,0 0 0 0,0 0 0 0,0 0 0 0,0 0 0 0,0 0 0 16,0 0 0-16,0 7 0 0,-4-1 0 0,4 0 0 16,-3 4 54-16,-1 2 8 0,4 1 2 0,-3-1 0 15,-1 4-52-15,1 3-12 0,-1-4 0 0,1 7 0 16,-4 0 0-16,3 3 0 0,1 1 0 0,-1 2 0 15,-3 3 0-15,4-3 0 0,-1 1 0 0,-3-1 0 16,3 0 0-16,1-3 0 0,-1-3 0 16,4 3 0-16,-3-6 0 0,3 0 0 0,0 3 0 0,-4-10 0 15,4 1 0-15,0-4 0 0,4-3 0 0,-4-2 0 16,0 2 0-16,0-6 0 0,0 0 0 0,0 0 0 16,0 0-151-16,0 0-33 0,0 0-6 0,0 0-2 15,3-10 0-15,-3 1 0 0,4 0 0 0</inkml:trace>
  <inkml:trace contextRef="#ctx0" brushRef="#br0" timeOffset="-60255.28">24119 7403 2269 0,'0'0'64'0,"0"0"15"0,7 0-63 15,4-4-16-15,-4 1 0 0,4 0 0 0,-1-3 136 0,1 3 24 0,3-4 4 0,0-2 2 16,0 3-61-16,4 0-12 0,-1-4-2 0,1 4-1 16,3 0-72-16,0-1-18 0,1 4 0 0,2 0 0 15,1 0 0-15,0 6 0 0,3 0 0 0,0 0 0 32,0 0-48-32,1 1-12 0,-1 2-4 0,0 0 0 0,-3 0-149 0,-1-2-31 0</inkml:trace>
  <inkml:trace contextRef="#ctx0" brushRef="#br0" timeOffset="-39319.06">21523 10651 1036 0,'0'0'46'0,"0"0"10"0,0 0-45 0,0 0-11 0,0 0 0 0,0 0 0 15,0 0 104-15,0 0 20 0,0 0 3 0,0 0 1 16,0 0-52-16,4 6-9 0,-1-3-3 0,1 4 0 15,-4-7 0-15,3 3 0 0,1 0 0 0,-1 0 0 16,-3-3 0-16,7 0 0 0,-3 3 0 0,-4-3 0 16,7 0-17-16,-4 0-4 0,4-3-1 0,0 3 0 15,-3 0-16-15,3 0-3 0,0 0-1 0,0 0 0 16,0 0 34-16,0 0 6 0,0 0 2 0,0 0 0 16,0-3-52-16,4 0-12 0,-4 0 0 0,4-4 0 15,-4 1 0-15,3 3 0 0,1-3 0 0,-4-1 0 16,3 1 0-16,1 0 0 0,0 3 0 0,-1-4 0 15,1 4 9-15,-1-3-1 0,-3 3 0 0,4 0 0 16,0 0-8-16,-4 0-11 0,3-1 3 0,1 1 0 16,-1 3 28-16,1-3 7 0,-4 0 1 0,4 3 0 15,-1-3-12-15,1 0-3 0,-4 0 0 0,3-4 0 16,1 4 0-16,-4-3 0 0,4 3 0 0,-4-4 0 16,-4 1-1-16,4-3-1 0,0 3 0 0,-3-1 0 15,-1 1-11-15,1 0 0 0,3-1 0 0,-3 1 0 16,-1 0 12-16,1 0 4 0,-1-1 1 0,-3 4 0 15,7-3-27-15,-3 0-6 0,-1 3 0 0,1-4-1 0,3 4 17 0,-4-3 0 0,1 0 0 0,-1 2 0 16,4-2 0-16,-3 0 0 0,0 0 0 16,3-4 0-16,-4 4 0 0,1 0 0 0,-1-1 0 0,1 1 0 15,-4 0 0-15,3 0 0 0,1-1 0 0,-1 1 0 16,1 0 15-16,-1 0 6 0,1-1 2 0,-1 1 0 16,-3 3-23-16,4-3 0 15,-1-1 0-15,1 1 0 0,-1 0-14 0,1 0-7 16,0-4-2-16,-4 4 0 0,3 0 23 0,1-4 0 0,-1 4 0 0,-3 0 0 15,4-1 0-15,-1 1 0 0,-3 6 0 0,4-6 0 16,-1-4 14-16,1 4 7 0,-1-3 2 0,1-1 0 16,-4 1-37-16,3 3-7 0,4-1-2 0,-3-2 0 15,-4 0 38-15,3 2 7 0,1-2 2 0,0-1 0 16,-1 4-24-16,1-3 0 0,-1 3 0 0,-3-1 8 16,0 1-8-16,4-3 0 0,-1 2 0 0,-3 1 0 15,4 0-16-15,-4-1-8 0,3 1-2 0,-3-3 0 16,4-1 42-16,-4 4 9 0,3-3 2 0,-3-4 0 15,4 4-19-15,-4-4-8 0,3 4 0 0,-3-4 8 16,0 1-8-16,4-1 0 0,-4 4 0 0,0-4 8 16,3 4-8-16,-3-1 0 0,0-2 0 0,0 2 0 15,0 1 0-15,4 3 0 0,-4-4 8 0,0 1-8 16,3 3-25-16,-3-4-7 0,0 4-2 0,0-3 0 16,4-1 55-16,-4 1 11 0,0 3 3 0,0-4 0 15,3 1-35-15,-3 2 0 0,0-2 0 0,0-3 0 16,0 2 8-16,0 1-8 0,0-1 0 0,0 1 0 15,0-1 0-15,0 1 10 0,0-3-10 0,-3 2 8 16,3-2-8-16,0 2 8 0,-4 1-8 0,4-4 8 0,0 4-8 16,-3-4 8-16,3 1-8 0,-4-1 8 0,4 1 7 15,0-1 1-15,-3 1 0 0,3-4 0 0,0 3-16 16,-4 1-13-16,4-4 2 0,-3 4 1 0,3-1 10 0,-4 1 0 0,1-1 0 0,3-3 0 16,-4 4 0-16,1-4 9 0,3 0-9 0,-4 1 0 15,1 2 10-15,-1 1-10 0,1-1 8 0,-1-3-8 16,1 7 10-16,-1-4-10 0,0 1 12 0,1-1-12 15,-1 4 0-15,1-4 0 0,-1 1 0 0,1-4-9 16,-1 4 9-16,-3-4 0 0,4 0 0 0,-1 1 0 16,1-4 0-16,-1 0 0 0,-3 3 0 0,4-2 0 15,-1-1 13-15,0 0 5 0,-3 0 1 0,4 0 0 16,-4 4-19-16,3-4 0 0,-3 3 8 0,4 0-8 16,-4 1 0-16,3-1 8 0,1-3-8 15,-1 4 0-15,-3-1 9 0,4 0-9 0,-5 1 0 0,5 2 9 16,-1-3-9-16,-3 1 8 0,4-1-8 0,-4-3 8 15,0 0-8-15,3 4 0 0,-3-4 0 0,0 0 0 16,4 0 0-16,-5 0 8 0,1-3-8 0,0 4 0 16,0-1 0-16,0 3 0 0,-3-3 8 0,3 1-8 15,0 2 0-15,-4-3 8 0,4 0-8 0,-4 0 8 16,4 4-8-16,-3-1 0 0,3 0 0 0,-4 4 0 16,4-4 0-16,-4 0 8 0,1 1-8 0,3-4 0 15,-4 0 0-15,4 4 0 0,-3-4 8 0,3 0-8 16,-4 0 0-16,4 0 0 0,-4 4 0 0,1-4 0 15,3 0 0-15,0 3 0 0,-4 1 8 0,4 2-8 0,0-3 17 0,0 1 2 0,3-1 0 16,-3 0 0-16,0 4-19 0,4-4 0 16,-4 4 0-16,3-1 0 0,1 0-10 0,-4 1-6 0,3-1 0 0,0 1-1 15,1 2 17-15,-1-2 0 0,1 3 0 0,3-1 0 16,-4 1 0-16,1-4 0 0,-1 4 0 0,4-1 0 16,0 1 0-16,-3 0 0 0,3-1 0 0,0 1 0 15,0-1 0-15,0 1 0 16,0-1 0-16,0 1 0 0,0 0 0 0,3-1 0 0,1 1 0 0,-1-1 0 15,1 1 8-15,-1 0 8 0,1 2 1 16,3-2 1-16,-3 0-18 16,3-1 0-16,0 1 0 0,0-1 0 0,0 1-11 0,0 3-5 0,0-1-2 15,0-2 0-15,0 3 18 0,0-4 0 0,0 4 0 0,0-3 0 16,4 2 0-16,-4 1 0 0,0 3 8 0,0-6-8 16,0 2 0-16,0 1 0 0,0 3 8 0,0-3-8 15,0-1 0-15,0 1 0 0,0 3 8 0,0-3-8 16,0-1 0-16,0 4 0 0,0 0 8 0,1-3-8 15,2 3 0-15,-3 0 9 0,4 3-9 0,-4-4 8 16,3 1-8-16,-3-3 0 0,4 3 9 0,-4-3-9 16,4 2 10-16,-1-2-2 0,1 3-8 0,-4 0 12 15,0 0-12-15,4 0 0 0,-4 0-12 0,0-1 12 16,0 1 0-16,0 0 0 0,0 0 10 0,0 0-2 16,3 0-8-16,-2 0 11 0,-1-1-11 0,0 1 12 15,0 0-20-15,0 0-4 0,0 0-1 0,3-3 0 16,-3 3 13-16,0-1 0 0,4-2 0 0,-4 3 0 15,0 0 12-15,0 0 6 0,4 0 1 0,-8-1 0 16,8 1-19-16,-4 3 10 0,0-3-10 0,4 0 8 16,-4 3-8-16,3-3 0 0,-3 3 9 0,0 0-9 15,4-3 35-15,-4 3 2 0,4 0 1 0,-1 0 0 16,-3 0-59-16,4 0-12 0,-1 0-3 0,1-3 0 0,0 3 36 0,-1-4 0 16,1 4 0-16,-1-3 0 0,1 0 0 0,3 0 0 15,0 0 0-15,-3 0 0 0,-1-3 0 0,1 2 0 0,-1-2 0 16,1 0 0-16,0 3 0 0,-4 0 9 0,0-1-9 0,0 1 12 15,0 3-12-15,0-3 0 0,0 3 0 0,-4 0 0 16,5 0 0-16,-8 0 0 0,3 0 0 0,4 0 0 16,-7 0 27-16,4 0 0 0,3 0 0 0,-4 0 0 15,4 0-42-15,-3-3-8 0,3 3-1 0,0 0-1 16,-4 0 25-16,5-3 0 0,-1 0 0 0,0 3 0 16,3-3 0-16,-3-1 0 0,4 1 0 15,-4-3 0-15,0 3 0 0,4-3 0 0,-4 6 0 0,0-7 0 16,0 4 0-16,0 0 0 0,-7 3 0 0,0 0 0 15,0 0 20-15,0 0 2 0,0 0 1 0,0 0 0 16,0 0-43-16,0 0-9 0,3 3-2 0,-3-3 0 16,0 0 9-16,7 3 2 0,-3 1 0 0,-4-4 0 15,3 3 5-15,4 0 2 0,-3-3 0 0,3 3 0 16,-3 0-11-16,-4-3-3 0,7 0 0 0,-4 0 0 16,1 3 11-16,-4-3 1 0,7 0 1 0,-7 0 0 15,0 0-2-15,0 0-1 0,0 0 0 0,0 0 0 16,0 0-16-16,0 0-3 0,0 0-1 0,0 0 0 15,0 0-75-15,0 0-14 0,0 0-3 0,0 0-1 16,0 0-57-16,0 0-11 0,0 0-2 0,0 0-1 16,0 0-31-16,0 0-7 0</inkml:trace>
  <inkml:trace contextRef="#ctx0" brushRef="#br0" timeOffset="-37799.49">22472 7111 1493 0,'0'0'42'0,"0"0"10"16,0 0-42-16,0 0-10 0,0 0 0 0,0 0 0 15,0 0 103-15,0 0 18 0,0 0 4 0,0 6 1 16,-4 0-35-16,4-6-7 0,0 7-2 0,0-1 0 15,0 0-31-15,4-3-7 0,-4 7 0 0,0-4-1 16,3 0-18-16,-3 1-3 0,4-1-1 0,0 0 0 16,-1 4 35-16,1-1 6 0,-1 0 2 0,4 1 0 15,-3 2-52-15,-1 4-12 0,1 0 0 0,-1 3 0 16,1-1 0-16,-1 1 0 0,1 3 0 0,-1-3 0 16,1 0 0-16,-4 0 0 0,3-4 0 0,1 1 0 15,0 0 0-15,-4-4 0 0,3 1 0 0,-3-4 0 0,0 0 0 16,0-2 0-16,4-4 0 0,-4 3 0 0,0-6 0 0,0 0 0 0,0 0 0 0,0 0 0 15,0 0 54-15,0 0 8 0,0 0 2 0,0 0 0 16,0 0-52-16,0 0-12 0,0 0 0 0,0 0 0 16,0 0 0-16,0 0 0 0,0 0 0 0,0 0 0 15,0-9 0-15,-4 2 0 0,4-2 0 0,0 3 0 16,0-4 0-16,0 4 0 16,-3-3 0-16,3-1 0 0,0 4 0 0,-4-3 0 0,0 2 0 0,4 1 0 15,-3 0 0-15,3 0 0 0,-4-1 0 0,4-2 0 16,-3 3 0-16,-1-1 0 15,4-2 0-15,0 0 0 0,-3-1 0 0,3 1 0 0,-4-4 0 0,4 1 0 16,-3-4 0-16,3 0 0 0,0 1 0 0,-4-1 0 16,4 0 0-16,0 4 0 0,-3-4 0 0,3 0 0 15,-4 4 0-15,4 2 0 0,-3-2 0 0,3 2 0 16,-4 1 0-16,4 3 0 0,-3-4 0 0,3 4 0 16,-4 0 54-16,4 6 8 0,0 0 2 0,0 0 0 15,0 0-52-15,0-3-12 0,0 3 0 0,0 0 0 16,0 0 0-16,0-7 0 0,0 7 0 0,0 0 0 15,0 0 0-15,0-6 0 0,0 6 0 0,0 0 0 16,0 0 0-16,0-6 0 0,0 6 0 0,0 0 0 16,0 0 0-16,0 0 0 0,0 0 0 0,0 0 0 15,4-3 0-15,-4 3 0 0,0 0 0 0,3 0 0 16,-3 0 0-16,7 0 0 0,-7 0 0 0,4 0 0 16,-4 0 0-16,7 0 0 0,-4 3 0 0,4-3 0 15,-3 3 0-15,3 0 0 0,-4 0 0 0,5 0 0 0,-5 4 0 16,4-4 0-16,0 0 0 0,0 0 0 0,0 0 28 15,0 3 2-15,0-2 1 0,0-1 0 0,4-3-19 0,0 3-4 16,-4 0-8-16,3-3 12 16,1 0-12-16,-1 0 11 0,1 0-11 0,0 0 10 0,-1 0-10 15,1 3 12-15,-1-3-12 0,1 0 12 0,-1 3-12 0,1 0 0 16,0-3 0-16,-1 4 8 0,-3-1-8 0,4-3 0 0,-4 3 0 0,4-3 8 16,-4 3-8-16,0-3 0 0,-4 0 0 0,4 0 0 15,-3 0 0-15,-4 0 8 0,0 0-8 0,0 0 0 16,0 0 0-16,3 0 8 0,-3 0-8 0,4 3 0 15,-4-3 8-15,0 0-8 0,0 0 8 0,0 0-8 16,0 3 11-16,0-3-3 0,0 0-8 0,0 0 12 16,0 0-12-16,3 0 0 0,-3 0 0 0,0 0 0 31,0 0 0-15,4 3 0-16,-1 1 0 0,-3-4 0 0,4 3 0 0,-4-3 0 0,0 3 0 0,0-3 0 0,0 3 0 0,0-3-8 0,0 6 8 0,0-6 0 15,-4 3 0-15,4 4 0 0,-3-1 10 0,-1-3-2 16,1 3-8-16,-1-3 0 0,1 4 0 0,-1-1 0 15,-3 0 0-15,4 1 0 0,-1-1 0 0,-3 3 0 16,4-3 0-16,-5 4 11 0,1-1-11 0,0 1 12 16,0-1-20-16,4 0-4 0,-4 4-1 0,0-4 0 15,0 4 21-15,-4 0 4 0,4-1 0 0,-4-3 1 16,4 1-13-16,-3 2 0 0,-1-2 0 0,1-1-10 16,-1-2 10-16,0 2 0 0,1-3 0 0,-1 4 0 15,1-4 0-15,-4 0 0 0,3 0 8 0,0 1-8 16,1-1 0-16,3 0-16 0,-4 0 2 0,4 1 1 0,0-4 13 0,4 3 0 0,-1-3 0 0,-3 0 0 15,3 1 0-15,4-4 0 0,0 0 0 0,0 0 0 16,0 0 0-16,0 0 0 0,0 0 0 0,0 0 0 16,0 0 0-16,0 0 0 0,0 0 0 0,0 0 0 15,0 0 0-15,0 0 0 0,0 0 0 0,0 0 0 16,0 0 0-16,0 0 0 0,0 0 0 0,0 0 0 16,0 0 0-16,0 0 0 0,0 0 0 0,0 0 0 15,0 0 0-15,0 0 0 0,0-7 0 0,0 1 0 16,0 0 0-16,0-4 0 0,0 1 0 15,0 3 0-15,0-4 0 0,0 1 0 0,0-4 0 0,0 1 0 16,0 2 0-16,0-2 0 0,0-1 0 0,-3-2 0 16,3 2 0-16,0 1 0 0,0-4 0 0,-4 0 0 15,4 0 0-15,0 1 0 0,0-1 0 0,-3 0 0 16,-1-2 0-16,4 5 0 0,-3-3 0 0,-1 1 0 16,4 2 0-16,-3 1 0 0,-1-1 0 0,4 1 0 15,-3 2 0-15,3 1 0 0,-4-1 0 0,4 4 0 16,0 0 0-16,0 0 0 0,0-1 0 0,0 7 0 15,0-6 0-15,0 6 0 0,0-6 0 0,0 6 0 16,0-3 0-16,0 3 0 0,4-7 0 0,-4 7 0 16,0 0 0-16,0 0 0 0,0 0 0 0,3-3 0 15,-3 3-68-15,0-3-10 0,0 3-2 0</inkml:trace>
  <inkml:trace contextRef="#ctx0" brushRef="#br0" timeOffset="-34208.19">25598 7036 1754 0,'0'0'49'0,"0"0"12"15,0 0-49-15,0 0-12 0,0 0 0 0,0 0 0 16,0 0 54-16,0 0 8 0,0 0 2 0,0 0 0 0,0 0-44 0,3-7-8 0,1 4-1 0,-4 3-1 15,3-6-10-15,-3 6 0 0,4-3 0 0,-1 3 0 16,-3 0 49-16,4-3 8 0,3 3 2 0,-7 0 0 16,3 3-17-16,4 0-3 0,-3 0-1 0,3 3 0 15,-7-6 2-15,3 4 1 0,5 2 0 0,-5-3 0 16,1 0-5-16,3 0 0 0,-4-3-1 0,4 3 0 16,-3 1-11-16,3-4-1 0,0 0-1 0,3 0 0 15,-2 0-4-15,-1 3-1 0,3-3 0 0,1 3 0 16,-4 0-3-1,3-3-1-15,1 3 0 0,-4 0 0 0,4-3 1 0,-4 3 0 0,3 0 0 0,-3 1 0 16,4-1 1-16,-4 3 0 0,4 0 0 0,-4 1 0 16,3-1-15-16,-3 0 0 0,4 0 8 0,-4 1-8 15,3-1 27-15,-3-3 2 0,-3 0 1 0,3 3 0 16,0-2-15-16,0-1-3 0,0 0-1 0,-3 3 0 16,3-3-2-16,-4 4 0 0,1-1 0 0,3 0 0 15,-4 0 4-15,1 1 1 0,3-1 0 0,-3 3 0 16,-1-2-14-16,1 2 0 0,-1 4 0 0,1-4 0 15,3 3 0-15,-4 1 0 0,1-4 0 0,-1 4 0 16,1-1 0-16,-1 1 0 0,1 0 0 0,-1-1 9 16,1 1-9-16,-1-4 0 0,1 4 0 0,0-4 0 15,-1 4 0-15,1-1 0 0,-1 1 0 0,-3-4 0 16,4 4 0-16,-4-1 12 0,3-2-2 0,1-1 0 16,-4 3-10-16,0 1 0 0,0 0 0 0,3-4 0 15,-3 4 0-15,0-1 0 0,0 1 8 0,0-4-8 16,0 4 0-16,0-1-17 0,0 1 4 0,0-1 1 0,0 4 12 15,-3-4 0-15,3 1 0 0,0-1 0 16,-4 4 8-16,4-3 4 0,0-1 0 0,-3 1 1 0,3 2-13 16,0-2 0-16,-4 0 0 0,4-4 0 0,0 3 0 15,0 1 0-15,-3 0 0 0,3-4 0 0,0 4 8 0,-4-4-8 0,4 3 11 16,0-2-11-16,-3-4 0 0,3 4 0 16,0-4 0-16,-4 0 0 0,4 0 12 0,0 1-12 0,-4-1 12 0,4 3-12 15,-3-2 0-15,3 2 0 0,0 0-10 0,-4-2 10 16,4 2 0-16,0-3 0 0,0 4 0 0,-3-4 0 15,3 3 0-15,0-2 0 0,0-1 0 0,-4 3 0 16,1-2 0-16,3 2 0 0,-4-3 14 0,1 4-4 16,3-1-10-16,-4 1-9 0,4-1 9 0,-3 0-13 15,-1 1 13-15,1 2 0 0,3-2 0 0,-4 2 0 16,4-2 0-16,-3-1 0 0,3 0 0 0,-4-2 0 16,4 2 0-16,0 1 0 0,-3-4 0 0,3 0 0 15,0 0 0-15,-4 4 0 0,4-4 0 0,-3 3 0 16,3-2 0-16,-4-1 0 0,4 3 0 0,-4-2 0 15,1 2 0-15,3-3 0 0,-4 4 0 0,1-4 0 16,3 3 0-16,-4-2 0 0,1-1 0 0,-1 0 0 16,4 4 0-16,-3-4 0 0,3-3 0 0,-4 3 0 15,1 1 0-15,-1-4 0 0,4 0 0 0,-3 3 0 16,-1 0 0-16,1 1 0 0,-1-4 0 0,1 3 0 16,-1 0 0-16,0-2 0 0,-3 2 0 0,4 0 0 15,-4 3 0-15,3 1 0 0,-3-4 0 0,4 4 0 16,-4-1 0-16,0-3 0 0,3 4 0 0,-3-1 0 0,0 0 0 0,0 1 0 15,3-4 0-15,-3 0 0 0,0 4 9 0,0-4-9 16,0 0 0-16,-3 1 9 0,3-1-9 16,-1 0 0-16,1 0 0 0,-3 1 0 0,3-1 0 0,0 0 0 0,-4 1 8 0,4 2-8 15,-3-3 0-15,2 0 0 0,-2 4 0 0,3-1 0 16,0 1 0-16,-4-4 0 0,4 3 8 0,-3-2-8 16,2 2-22-16,1-3-6 15,0 4-2-15,-3-4 0 0,3 0 30 0,0 1 0 0,0-4 0 16,-4 3 0-16,4-3 45 0,0 3 15 0,0-3 4 0,-4 1 0 15,4-1-75 1,0 0-14-16,0 0-3 0,0 0-1 0,0 3 29 0,0-2 0 0,-4-1 0 0,4 3 0 16,-3 0 0-16,-1-3 0 0,4 7 0 0,-3-7 0 15,-1 3 0-15,0 0 0 0,1 1 0 0,-1-1 0 16,1 0 27-16,-1-3-2 0,0 4 0 0,1-1 0 16,-1-3-40-16,1 0-8 0,-1 3-1 0,1-2-1 15,-1-1 25-15,-3 0 0 0,3 0 0 0,1 3 0 16,-1-3 0-16,0 1 0 0,-3 2 0 0,4-3 0 15,-1 3 0-15,1 1 0 0,3-4 0 0,-4 3 0 16,0 0 0-16,1-3 0 0,-1 4 0 0,1-1 0 16,-1 0 0-16,4 0 0 0,-4-2 0 0,1-1 0 15,3 3 0-15,-4-3 0 0,1 0 0 0,-1 0 8 16,4 1-8-16,-4-1 0 0,1 0 8 0,-1 0-8 16,-3 3 0-16,0-3 0 0,0 0 0 0,0 1 8 0,-4-1-8 15,4 0 0-15,-4 0 0 0,1 0 8 16,-1 0-8-16,0 4 0 0,1-4 0 0,-4 3 8 15,7 0-8-15,-4 0 0 0,4 4 0 0,-4-4 0 16,1 0 0-16,2 1 8 0,1-1-8 0,0 0 0 16,0-3 12-16,0 4-1 0,3-4-1 0,-3 0 0 0,0 0-10 0,0 0 0 15,0 0 0-15,0 0 0 0,-4 1 0 16,1-1 0-16,-1 0 0 0,0 0 0 0,1 3 0 0,-5-3 0 0,5 4 0 16,-4-1 0-16,3-3 0 0,-3 3 0 0,3 1 0 0,-3-1 0 15,3-3 0-15,1 3 0 0,-1 1 0 0,4-4 0 16,-4 3 0-16,4-3 0 0,-3 0 0 0,3 4 0 15,-1-4 0-15,1 0 0 0,4 3 0 0,-4 0 0 16,0-3 0-16,-1 4 0 0,-2-1 0 0,-1 0 0 16,4 1 0-16,-4-1 0 0,1 0 0 0,3 0 0 15,-4-2 0-15,0 2 0 0,1 0 0 0,3 0 0 16,-4 1 0-16,4-4 0 0,-4 0 0 0,4 3 0 16,-4-3 0-16,4 0 0 0,0 1 0 0,0-1 0 15,0 0 0-15,0 0 0 0,0 0 0 0,0 0 0 16,3 0 0-16,-3 4 0 0,3-4 0 0,-3 3 0 15,4-3 0-15,-4 3 0 0,3 4 0 0,-3-4 0 16,3 0 0-16,-3 1 0 0,0-1 0 0,-4 0 0 16,4-3 0-16,0 4 0 0,0-1 0 0,-4 0 0 15,4 0 0-15,0-2 0 0,0-1 0 0,-3 3 0 16,2-3 0-16,1 0 0 0,0 4 0 0,0-1 0 16,0-3 0-16,0 3 0 0,3 0 0 0,-3 1 0 15,4-1 0-15,-5 0 0 0,5 4 0 0,-1-4 0 16,1 3 0-16,-1-2 0 0,4 2 0 0,-4-3 0 0,4 1 0 15,-3-1 0-15,3 0 0 0,0 0 0 0,0 1 0 16,0-1 0-16,0-3 0 0,-4 3 0 0,4 1 0 0,-4-4 0 16,1 3 0-16,-1 0 0 0,1 4 0 0,-1-4 0 0,0 0 0 15,1 1 0-15,3-1 0 0,-4 0 0 0,1 3 0 0,-1-2 0 16,0 2 0 0,1-3 0-16,-1 1 0 0,1-1 0 0,-1 0 0 0,1 0 0 15,-1 1 0-15,0-1 0 0,1 0 0 0,-1-3 0 16,1 4 0-16,-1-1 0 0,0-3 0 0,1 3 0 0,-1 1 0 0,1-1 0 15,3 0 0-15,0 4 0 0,-4-4 0 16,4 0 0-16,0 4 0 0,0-4 0 0,-4 3 0 16,4 1 0-16,0-1-8 0,4-3 8 0,-4 4 0 0,0-1 0 15,3 4 0-15,-3-4 0 0,0 0 0 0,3 1 0 16,-3 2 0-16,0-2 0 0,0 2 0 0,4-2 0 16,-4 2-8-16,0-2 8 0,3 2 0 0,-3-2 0 15,0-1 0-15,0 0 0 0,0 1 0 0,0-4 0 16,0 4 0-16,0-1 0 0,-4 0 0 0,4 4 0 15,3-7 0-15,-3 4 0 0,0-1 0 0,0-3 0 16,4 4 0-16,-4-1 0 0,0 1-9 0,0-4 9 16,0 0 0-16,-1 3-8 0,5 1 8 0,-4-4 0 15,3 4-8-15,-3-4 8 0,4 3 0 0,-4-3 0 16,3 4 0-16,1-1-8 0,-1-2 8 0,1 2 0 16,-4 0 0-16,3-2 0 0,1 2 0 0,-1 0 0 15,0 1-9-15,4-1 9 0,-3 1 0 16,-1-1-9-16,1 1 9 0,3-1-10 0,-4 3 10 0,4 1-10 15,-3 0 10-15,-1-4-10 0,4 3 10 0,-3-2-10 16,3 2 10-16,0-2 0 0,-4 2-9 0,4-2 9 16,0-1 0-16,-3 1 0 0,3-1-9 0,0 0 9 15,-4 1-28-15,4-1-3 0,0 1 0 0,0-1 0 0,-3-3 31 16,3 1 0-16,0 2 0 0,0-3 0 0,0 1 0 0,0-1 0 16,0 3 0-16,0-3 0 0,0 1 0 0,3-1 0 0,-3 0 0 15,0 1 0-15,4-4 0 0,-4 3 0 0,3 0 0 0,-3-3 0 16,4 1 16-16,-1 2 8 0,1-3 3 0,-1 0 0 15,1 0-27-15,3 0 0 0,-4 0 0 0,5 1 0 16,-5-1 0-16,4 0 0 0,0 0 0 0,0-3 0 16,0 3-21-16,0 0-3 0,4 0-1 0,-8-3 0 15,8 0 38-15,-4 4 8 0,0-4 2 0,4 0 0 16,-4 0-23-16,3 0 0 0,-3 0 0 0,0 0 0 16,4 0-14-16,-4 0-7 0,0 0-2 0,0-4 0 15,0 4 37-15,0 0 7 0,4 0 2 0,-8-3 0 16,4 3-37-16,1-3-7 0,-1 0-2 0,3 3 0 15,-3-3 23-15,0 0 0 0,4 3 0 0,-1-3 0 16,5-1 0-16,-5 4 0 0,1 0 0 0,-1-3 0 16,1 3 0-16,-1-3 0 0,1 3 0 0,-4-3 0 15,4 0 0-15,-1 3 0 0,-3-3 0 0,0 0 0 16,4 3 0-16,-4-3 0 0,4-1 0 0,-4 1 0 16,3 3 16-16,-3-3 7 0,4 0 1 0,-4 3 1 15,0-3-25-15,4 3 0 0,-1 0 0 0,-3 0 0 16,0 0-15-16,0 0-8 0,0 0-1 0,0 0-1 15,1 0 41-15,-1 3 9 0,0-3 2 0,-4 0 0 0,4 3-27 0,-3-3 0 16,-1 3 8-16,-3-3-8 16,4 0 0-16,-4 0 0 0,7 0 0 0,-7 0 0 15,3 0 0-15,1 0 0 0,-1 3 0 0,1-3 0 0,-1 0 0 0,1 0 8 0,0 4-8 0,-1-4 0 16,4 0 0-16,-3 3 0 16,-1-3 0-16,1 3 0 0,-1-3 0 0,4 3 0 0,-3 0 8 0,-1 0-8 15,-3-3 0 1,4 0 0-16,-4 0 0 0,0 0 0 15,0 0-65-15,0 0-6 0,0 0-1 0,0 0 0 16,0 0-100-16,0-9-21 0,-4 3-4 0</inkml:trace>
  <inkml:trace contextRef="#ctx0" brushRef="#br0" timeOffset="-32516.73">23121 10353 1242 0,'0'0'52'16,"0"0"-41"-1,0 0 72-15,0 0 14 0,0 0 3 0,0 0 1 16,0 0-26-16,0 0-6 0,0 0-1 0,0 0 0 16,0 0-16-16,0 0-4 0,0 0-1 0,0 0 0 15,-7 0-3-15,7 0-1 0,-4 0 0 0,4 0 0 0,-7 3 0 16,4 3 0-16,-1-2 0 0,1 2 0 0,3 3-10 0,0 1-1 0,-4-1-1 0,4 4 0 16,0-1-12-1,0 4-3-15,4 0 0 0,-4 2 0 0,0-2-16 0,3 3 0 0,1-3 0 16,-1 2-9-16,1 1 37 0,-1-3 8 0,1 3 2 0,3-1 0 15,-3 4-14-15,-1-3-4 0,4 0 0 0,-3 0 0 16,-1 0-7-16,1-1-1 0,-1-2-1 0,1-3 0 16,-1-1-11-16,1 1 12 0,-1-4-12 0,-3-3 12 15,0 1-12-15,0-4 0 0,0-3 0 0,0 0 0 16,0 0 15-16,0 0-3 0,0 0 0 0,0 0 0 16,-3-6 1-16,-1-4 0 0,1 1 0 0,-1-1 0 15,1 1 11-15,-1-4 3 0,1 4 0 16,-1-4 0-16,1 4-27 0,3-3-20 0,-4-1 3 0,4 4 1 15,0-4 16-15,-3 0 0 0,3 4 0 0,0-3 0 16,-4 2 0-16,1 1 0 0,3-4 0 0,-4 4 0 16,4-1 0-16,-4-2 0 0,1-1 0 0,-1-2 0 15,4 2 0-15,-3-3 0 0,-1 1 0 0,1-4 0 16,3 3 0-16,-4 1 0 0,4-1 0 0,-3 0 0 16,3 7 0-16,-4-1 0 0,4 1 0 0,0 3 0 15,0 6 16-15,0 0-2 0,0 0-1 0,0 0 0 16,0 0-13-16,0 0 0 0,0 0 0 0,0 0 0 15,0 0 0-15,0 0 0 0,0 0 0 0,0 0 0 16,0 0 0-16,0 0 0 0,0 0 0 0,0 0 0 0,0 0 0 0,4 3-8 16,-1 0 8-16,1-3-13 0,-4 0 13 0,7 3 0 15,-4 0 0-15,4-3 0 0,-3 3 0 0,3 1 10 0,0-1-10 16,0 0 12-16,0 0-3 0,0 0 0 0,0 3 0 0,0-3 0 16,0 4 3-1,1-1 0-15,-1 0 0 0,0-3 0 0,0 4-3 0,3-1 0 0,-3-3 0 0,0 3 0 16,4 1-9-16,-4-4 10 15,0 3-10-15,0-3 10 0,4 0-10 0,-8 4 8 16,8-4-8-16,-8 0 8 0,4 0-8 0,0 0 0 0,1 0 9 16,-1 4-9-16,-4-4 8 0,4 0-8 0,-3 3 8 0,3 0-8 15,0-3 19-15,-4 4-1 0,4-4 0 0,-3 0 0 16,3 0-18-16,-4 0-12 0,5-3 1 0,-5 3 1 16,1-3 10-16,-4 0 0 0,7 0 0 0,-7 0 0 15,0 0 8-15,0 0 1 0,0 0 0 0,0 0 0 16,0 0-9-16,0 0 0 0,0 0 0 0,0 0 0 15,0 0 12-15,0 0 0 0,0 0 0 0,0 0 0 16,0 0-12-16,0 0 0 0,0 0 0 0,0 0 0 16,0 0 0-16,0 0 8 0,0 0-8 0,0 0 0 15,0 0 0-15,0 0 0 0,0 0 0 0,0 0 0 16,0 0 0-16,0 0 0 0,-4 4 0 0,4-4 0 16,0 0-9-16,0 0-4 0,0 0-1 0,-7 6 0 15,7-6 14-15,-7 3 0 0,3 3 0 0,1-3 0 16,-4 1 9-16,0 2 5 0,3-3 1 0,-3 0 0 15,4 3-15-15,-4 1 0 0,3-4 8 0,-3 3-8 16,4 3 0-16,-4-2 0 0,-1-1 0 0,5 0 0 16,-4 0 0-16,0 4 8 0,0-4-8 0,0 4 0 15,0-4 8-15,0 0-8 0,0 4 11 0,-4-4-11 16,4 3 8-16,0-3-8 0,0 4 0 0,0-4 0 16,0 4 8-16,0-1-8 0,0-3 0 0,3 4 0 0,-3-4 0 0,3 0 0 15,1 0 0-15,-1-2 0 0,4-4 0 0,0 3 0 0,0-3 0 0,0 0 0 16,0 0 0-16,0 0 0 0,0 0 0 0,0 0 0 15,0 0 0-15,-7 3 0 0,7-3 0 0,0 0 0 16,0 0 0-16,0 0 0 0,0 0 0 0,0 0 0 16,0 0 0-16,0 0 0 0,0 0 0 0,0 0 0 15,0 0 0-15,0 0 0 0,0 0 0 0,0 0 0 16,0 0 0-16,0 0 0 0,0 0 0 0,0 0 0 16,0 0 0-16,0 0 0 0,0 0 0 0,0 0 0 15,0 0 0-15,0 0 0 0,0 0 0 0,0 0 0 16,0 0 0-16,0 0 0 0,0 0 0 15,0 0 0-15,0-10 0 0,0 4 0 0,0-3 0 0,0-1 0 16,0 1 0-16,0 0 0 0,0-1 0 0,0-2 0 16,0-1 0-16,-3-3 0 0,3 4 0 0,-4-7 0 15,1 0 0-15,-1 0 0 0,1 4 0 0,-1-4 0 16,-3 3 0-16,4-3 0 0,-1 4 0 0,1-1 0 16,-1-3 0-16,0 4 0 0,1-1 0 0,-1 0 0 15,1 4 0-15,-1-4 0 0,4 3 0 0,-3 1 0 16,3 3 0-16,-4-1 0 0,4 4 0 0,0 6 0 15,0 0 0-15,0 0 0 0,0-6 0 0,0 6 0 16,0 0 0-16,0 0 0 0,0 0 0 0,0 0 0 16,0 0 0-16,0 0 0 0,0 0 0 0,0 0 0 15,0 0 0-15,-3-4 0 0,3 4 0 0,0 0 0 0,0 0 0 0,0 0 0 16,0 0 0-16,0 0 0 0,0 0 0 0,0 0 0 0,0 0 0 0,0 0 0 31,0 0 0-31,0 0 0 0,0 0 0 0,0 0 0 0,0 0 0 16,0 0-9-16,0 4 9 0,0-4 0 0,3 3 0 0,1 0-8 0,-1 0 8 15,-3 0 0-15,4 0-22 16,-1-3 1-16,4 3 0 0,-3 1 0 0,3-1 33 0,0 0 6 16,0 0 2-16,0 3 0 0,0-3-20 0,4 4 0 0,-1-1 0 15,1 0 0-15,0 0-12 0,-1 4-7 16,1-4-1-16,-1 0 0 0,1 1 32 0,3-1 7 0,-3 0 1 0,-1 0 0 16,1 1-32-16,-1-4-7 0,1 0-1 0,-4 3 0 15,0-3 32-15,4 1 7 0,-4-1 1 0,-4 0 0 16,4 3-32-16,-3-3-7 0,-1 0-1 0,-3-3 0 15,4 0 20-15,-4 0 0 0,7 3 0 0,-7-3 0 16,0 4 0-16,0-4 0 0,3 3 0 0,-3-3 0 16,0 0 0-16,0 0 0 0,0 0 0 0,0 0 0 15,4 0 0-15,-4 0 0 0,0 0 0 0,0 0 0 16,0 0 0-16,0 0 0 0,0 0 0 0,0 0 0 16,0 0-106-16,0 0-18 0,0 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13T13:59:25.3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1672 1687 1174 0,'0'0'24'0,"0"0"6"0,0 0-30 16,0 0 0-16,0 0 0 0,-7-7 0 0,7 7 92 0,0-6 12 0,0 6 2 0,0-6 1 16,0-1 4-16,0 7 1 0,0-6 0 0,0-3 0 15,0 9-26-15,-3-3-5 0,3 3-1 0,0 0 0 16,0-4 14-16,0 4 2 0,0 0 1 0,0 0 0 16,0 0-1-16,0 0-1 0,0 0 0 0,0 0 0 15,0 0-51-15,0 0-11 0,0 0-1 0,0 0-1 16,0 0 6-16,3 10 2 0,-3-1 0 0,7 1 0 15,-3 5-16-15,-1-5-3 0,4 5-1 0,-3 7 0 16,3-3 16-16,-4 9 3 0,4-2 1 16,-3 5 0-16,7 0-39 0,-8 4 0 0,4-1-14 0,-3 1 4 15,3-1 26-15,3 1 6 0,-6 2 1 0,6-5 0 16,-6-1-23-16,3 4 0 0,4-7 0 0,-8 0 0 16,8 0 0-16,-8 0-18 0,8-3 3 0,-4-3 1 15,3 0 14-15,-6-3 0 0,7-3 0 0,-8-4 0 16,4 4 8-16,-3-13 4 0,3 3 0 0,-7-6 1 15,0 0-72-15,0 0-14 0,0 0-3 0,0-9-1 16,-7-7-41-16,7 1-8 0,-4 2-2 0</inkml:trace>
  <inkml:trace contextRef="#ctx0" brushRef="#br0" timeOffset="491.77">1259 1542 2370 0,'-14'0'67'0,"0"0"15"0,4 0-66 0,-4-3-16 0,3 3 0 0,0 0 0 16,4-3 94-16,4 3 15 0,-1 3 3 0,4-3 1 16,-10 0-49-16,10 0-9 0,0 3-3 0,0 4 0 15,3-4 26-15,4 3 5 0,-7 0 1 0,4 0 0 16,6-2-36-16,1 5-8 0,0-3 0 0,-4-6-1 16,10 3-8-16,-3 1-2 0,0-1 0 0,4-3 0 15,0 0-8-15,3 0-1 0,0-3-1 0,0-1 0 16,7 4-6-16,4-3-1 0,3 3 0 0,4-6 0 15,-3 0-4-15,6 3-8 0,-3-4 11 0,3 1-11 16,-3 3 9-16,3-3-9 0,-7 3 0 0,4-1 9 16,4 1-9-16,-5 3 0 0,8-3 0 0,0 0 0 15,-4 0 14-15,-6 3 1 0,-1 0 0 0,4 0 0 16,-7 0-24-16,3 0-5 0,-7 3-1 0,4-3 0 0,-8 3 15 16,8 0 0-16,-4 0 0 0,1-3 0 0,-5 4 16 15,1-4 5-15,-4 3 2 0,-3-3 0 0,0 0-23 16,-4 0 0-16,0-3 0 0,-7 3-8 15,3-4-36-15,-6 1-6 0,6 0-2 0,-10 3 0 16,0 0-60-16,0 0-12 0,-7-6-2 0</inkml:trace>
  <inkml:trace contextRef="#ctx0" brushRef="#br0" timeOffset="1005.13">1746 2445 2310 0,'-3'7'97'16,"-4"-1"-77"-1,3 3 72-15,-3-6 16 0,4 7 2 0,3-1 1 16,-4-3-24-16,-7 4-5 0,11 2-1 0,-10-5 0 16,10-1-13-16,-7 0-4 0,3 1 0 0,4-4 0 15,0-3-51-15,0 0-13 0,0 0 0 0,0 0 0 16,0 0 34-16,0 0 4 0,0 0 1 0,0 0 0 16,0 0-12-16,0 0-3 0,0 0 0 0,4-3 0 15,3-1-24-15,-4 1 0 0,4 0 8 0,4 0-8 16,-4-3 40-16,0-1 5 0,4 7 2 0,-1-9 0 15,4 0-6-15,-3 2-24 0,0 1 0 16,3 0-1-16,-4 0-1 0,11 2 0 0,-6 1 0 0,9-3-24 16,-3 0-5-16,4 3-1 0,10-1 0 0,1 1 38 0,-5 0 7 15,-2 3 2-15,2-3 0 16,-2 3-52-16,2 0-9 0,-6 0-3 0,7 0 0 0,-7 0 52 0,-1 0 9 16,8 0 3-16,-7 0 0 15,6 0-52-15,-6-3-9 0,3 0-3 0,4 0 0 0,-7-1 52 0,-1 1 9 0,-2 0 3 16,-1 3 0-16,3-3-24 0,-9-3-8 0,2 0 0 0,-3 2 0 15,-3 1-26-15,0-3-5 0,3 0-1 16,-4-1 0-16,1 4-76 0,-4 0-16 0,0-3-4 0</inkml:trace>
  <inkml:trace contextRef="#ctx0" brushRef="#br0" timeOffset="1433.36">2727 2370 2549 0,'-14'9'53'0,"10"-5"12"0,4-4-52 16,0 0-13-16,0 0 0 0,0 0 0 0,0 0 106 0,0 0 18 15,0 0 4-15,-7-4 1 0,4-2-52 0,3-6-10 0,0 2-3 0,0-5 0 16,0 2-51-16,0-6-13 0,3 0 0 0,4-3 0 16,-7 4 54-16,4-1 8 0,3 0 2 0,-4 0 0 15,8 7-52-15,-7-7-12 0,6 6 0 0,1-2 0 16,-1 2 0-16,1 4 0 0,-1-1 0 0,5 1 0 16,-5 3 0-16,1 2 0 0,3 4 0 0,0 0 0 15,4 4 0-15,-4 2 0 0,0 3 0 0,0 4 0 16,4 2 54-16,-8-5 8 0,1 9 2 0,3 0 0 15,-4-1-52-15,5 11-12 0,-5-8 0 0,1 11 0 16,-1-4 0-16,-3 3 0 0,0 4 0 0,4-4 0 16,-7 1 0-16,3-1 0 0,-7-3 0 0,3 0 0 15,4-2 0-15,-7-5 0 0,4-5 0 0,-1 3 0 16,4-10 0-16,-7 1 0 0,4-4 0 0,3-3 0 16,-7-6-100-16,3 0-22 0,4-3-5 0</inkml:trace>
  <inkml:trace contextRef="#ctx0" brushRef="#br0" timeOffset="1872.18">3408 2097 2067 0,'0'-6'87'15,"0"0"-70"-15,0-1 140 0,0 7 28 0,3 0 6 0,-3 0 1 16,0 0-52-16,0 0-9 0,0 0-3 0,0 0 0 15,-10 0-51-15,6 0-10 0,-6 7-3 0,-1 2 0 16,-3 1 0-16,3 2 0 0,-3 1 0 0,-3-1 0 16,6 1-51-16,-3 6-13 0,0-10 0 15,3 3 0-15,-3 1 0 0,7 3 0 0,-3-7-12 0,6 0 12 16,-3 1 0-16,3-4 8 16,4-6 0-16,0 0 1 0,0 0-9 0,0 0 0 0,4 3 0 0,3-3 8 15,4 3-8-15,-1-3 0 0,4 7 0 0,-3-7 0 16,10 0 9-16,-7 0 0 0,7 0 0 0,-7 3 0 15,8-3 7-15,2 0 0 0,-6 6 1 0,3-3 0 16,0 7-38-16,0-4-8 0,-3 3-2 0,0 4 0 16,-1-1 51-16,1 7 9 0,3 3 3 0,-7-3 0 31,0 9-52-15,0-6-9-16,4 6-3 0,-7 4 0 0,-1-7 32 0,4 0 0 0,-3-3 0 0,-8 0 0 0,5-3 0 0,-8-4 0 0,0 4 0 15,0-3 0-15,-8-7 0 0,5 1 0 0,-4-1 0 0,-4-3 0 16,1 1 0-16,-4-1 0 0,0-6 0 0,-1 0 0 15,5 0 0-15,-1-6 0 0,-3 2 0 0,4-2 0 16,-1 0-72-16,4-7-9 0,3 4-2 0</inkml:trace>
  <inkml:trace contextRef="#ctx0" brushRef="#br0" timeOffset="2740.5">3955 2210 2245 0,'-7'10'95'0,"-4"-4"-76"15,7-6 152-15,-6 6 30 0,6 0 7 0,-6-3 0 16,10-3-116-16,0 0-23 0,0 0-5 0,0 0 0 16,0 0-23-16,10 4-4 0,-6-4-1 0,6 0 0 15,-6-7-11-15,7 4-2 0,-1 0-1 0,1-3 0 16,3 0-12-16,0-7-2 0,4 4-8 0,-4-4 12 15,7 4-12-15,-7-4 0 0,7 1 0 0,-7-1 0 16,4 4 54-16,0 2 8 0,-1-5 2 0,-3 6 0 16,-3-1-52-16,-1 1-12 0,-2 0 0 0,-1 3 0 15,-7 3 0-15,0 0 0 0,0 0 0 0,0 0 0 16,0 0 0-16,-4 0 0 0,-3 6 0 0,-7-3 0 16,3 3 0-16,-3 1 0 0,4 2 0 0,-12 0 0 15,8-2 0-15,-7 5 0 0,7 1 0 0,-7-1 0 16,7 4 0-16,3 0 0 0,-6 6 0 0,2-7 0 15,5 4 0-15,-1 3 0 0,1-3 0 0,3 6 0 16,0-6 0-16,3 3 0 0,4-4 0 0,0 4 0 16,0-3 0-16,0 0 0 0,0-3 0 0,4-1 0 15,3 1 0-15,3 0 0 0,-3-1 0 0,11-8 0 0,-7-1 0 0,6 0 0 0,4 1 0 16,0-4 0-16,4-3 0 16,3-3 0-16,1-1 0 0,-1-2 0 0,0 3 0 0,0 0 0 0,-3 0 0 15,0 3 0-15,-4-3 0 0,-4 6 0 0,8-3 0 0,-14 3 0 16,3 3 0-16,0 0 0 0,-3 1 0 0,-1-1 0 15,-6 0 0-15,3 4 0 0,-4-7 0 0,4 6 0 16,-3-3 0-16,-1 1 0 0,4-4 0 0,-3 0 0 16,3 0 0-16,-7-3 0 0,0 0 0 0,0 0 0 15,0 0 0-15,0 0 0 0,0-6 0 0,0-4 0 16,0-2 28-16,-7-4 4 0,3 1 0 0,1-7 0 16,-4 0-52-16,3-3-9 0,-6-1-3 0,3-2 0 15,3 3 51-15,-6 3 9 0,3-6 3 0,3 6 0 16,0 0-31-16,-6 0 8 0,10 3-8 0,-7 7 4 15,3-1-4-15,1 4 0 0,-1-7 0 0,4 4 0 16,0 2-26-16,0 1-5 0,0 3-1 16,4-7 0-16,-1 7 32 0,8 3 0 0,-8-1 0 0,4 4 0 15,1 0 0-15,2 4 0 0,1-1 0 0,-1 0 0 16,4 0 0-16,4 3 0 0,-4 1 0 0,7-4 0 16,-3 0 0-16,0 0 0 0,3 0 0 0,-4 3 0 15,1-3 0-15,0 4 0 0,3-4 0 0,-7 0 0 0,4 3 0 16,-1 1 0-16,1-4 0 0,-8-3 0 15,5 3-108-15,-5-3-16 0,1 0-4 0,-4 0 0 16,3 0-102-16,-3 0-21 0,4 0-4 0</inkml:trace>
  <inkml:trace contextRef="#ctx0" brushRef="#br0" timeOffset="3016.15">4854 2025 1337 0,'4'-19'56'0,"-1"4"-44"15,1 5 195-15,-1-2 39 0,4 2 8 0,-3 4 2 16,-4 0-103-16,0 6-20 0,0 0-4 0,7 3-1 15,-3 0-51-15,-1 6-10 0,1 7-3 0,3-3 0 16,0 9 0-16,-7-4 0 0,3 8 0 0,4-1 0 16,-3 3 0-16,3 0 0 0,-4 0 0 0,8 4 0 15,-8-1 0-15,5 3 0 0,-1-2 0 0,3 2 0 16,-3 4-51-16,4-4-13 0,-8 1 0 0,8-1 0 16,-4-5 0-16,7-4 0 0,-3-3 0 0,-4 0 0 15,3-10 0-15,1 4 0 0,-1-7 0 0,1 1 0 16,0-4-16-16,-1-3-5 0,-6 0-2 0,3 0 0 15,0-6-65-15,-7 3-14 0,0-3-2 0,0-3-1 16,-4-4 33-16,-3 1 6 0,0 0 2 0,-10-7 0 16,2 0-205-16,-6 1-41 0</inkml:trace>
  <inkml:trace contextRef="#ctx0" brushRef="#br0" timeOffset="3211.07">4717 2373 2310 0,'0'0'97'0,"7"0"-77"31,-4 0 137-31,4-3 28 0,0 3 6 0,0-3 1 0,4-3-52 0,3 3-9 16,0-1-3-16,4-2 0 0,-8 3-51 0,8 0-10 0,3-3-3 0,0 2 0 15,4 1-51-15,0 3-13 0,-1-3 0 0,5 3 0 16,-5 0 0-16,5 0 0 0,-5 3 0 16,1 0 0-16,3 1 0 0,-10 2 0 0,3 0 0 0,0 4 0 15,0-1-100 1,-7-3-22-16,1 4-5 0</inkml:trace>
  <inkml:trace contextRef="#ctx0" brushRef="#br0" timeOffset="4983.34">6138 2304 2198 0,'0'0'62'0,"0"0"14"0,0 0-60 0,0 0-16 0,0 0 0 0,0 0 0 16,0 0 69-16,4 6 11 0,3-2 3 0,0 2 0 15,-7-3-15-15,7-3-4 0,0 0 0 0,4 0 0 16,-1 3 0-16,4-3 0 0,4 0 0 0,0-3 0 16,3 3-24-16,4-3-4 0,-1-3-2 0,4-1 0 15,4 4-6-15,0 0-2 0,0 0 0 0,3-3 0 16,0 6-18-16,-7 0-8 0,4 0 8 0,3 3-8 16,-3-3 15-16,0 3-3 0,3 0 0 0,4-3 0 15,-4 3-12-15,-3 0 0 0,7-3 0 0,-4 3 0 16,0-3 0-16,1-3 0 0,-5 3 0 0,-2-3 0 15,2 0-58-15,-2-3-14 0,-1 3-4 0</inkml:trace>
  <inkml:trace contextRef="#ctx0" brushRef="#br0" timeOffset="5385.5">7056 1962 2014 0,'-7'22'42'0,"3"-12"9"0,0-1-41 0,4 4-10 0,-3-1 0 0,3-5 0 15,3 5 75-15,1-2 13 0,0 5 2 0,3-9 1 16,0 4-32-16,3 2-7 0,4-5 0 0,0 2-1 15,4 0-41-15,3-5-10 0,0 2 0 0,4 0 0 16,3 0 42-16,-3-2 6 0,3-1 2 0,4 0 0 16,-7 0-17-16,3 0-3 0,0 0-1 0,-3 7 0 15,-4-7 3-15,4 3 0 0,-4 7 0 0,-4-1 0 16,1 4-12-16,-4-4-3 0,0 4 0 0,-3 3 0 16,0 3 38-16,-8 3 7 0,1-3 2 0,-4 6 0 15,-4-3-14-15,-7 3-2 0,1 4-1 0,-4-1 0 16,0 0-24-16,-4-2-5 0,-3-4-1 0,0 3 0 15,-4-6-8-15,-3 3-1 0,0-3-8 0,-1 0 12 0,5-6-12 16,-1-4-8-16,0-2 8 0,4-4-13 16,3 0-143-16,8-6-29 0,-1 0-6 0</inkml:trace>
  <inkml:trace contextRef="#ctx0" brushRef="#br0" timeOffset="7454.48">9073 2028 2166 0,'-3'-9'91'16,"-4"3"-73"0,0-4 67-16,0 4 14 0,0-3 2 0,-4 2 1 15,1 4-30-15,-1-9-7 0,0 5-1 0,1 4 0 16,-4 0 0-16,3 0 0 0,-3 3 0 0,-4 3 0 16,4 3 0-16,0 4 0 0,4 5 0 0,-5 4 0 15,1 3-51-15,4 0-13 0,-1 6 0 0,1 1 0 16,3 2 33-16,-1 0 4 0,1 4 1 0,7-4 0 15,-3 0-26-15,6 1-4 0,1-4-8 0,3-3 11 16,0 0-11-16,0-6 0 0,4-3 0 0,3-1 0 16,0-8 0-16,4-1 0 0,3-3 0 0,0-9 8 15,4-1-8-15,-1-2-9 0,1-7 9 0,0-6-13 16,-1 4 13-16,1-7 0 0,0 3 0 0,-4-7 0 16,-3 4 0-16,-1-3 0 0,-3 3 0 0,-3-3 0 0,-1 3 0 15,-2 3 0-15,-1 0 0 0,-4 0 0 0,1 9 11 16,-1-5-11-16,-3 8 10 0,0 4-10 0,0 6 20 0,0 0-3 15,0 6 0-15,0 4 0 0,-3 5-17 0,3-2 0 0,0 9-8 0,0 0 8 16,0 3 0 0,3 3 0-16,1 3 0 0,-1 1 10 0,1-1-10 0,-1 0 0 15,1-2 0-15,3 2 0 0,0-6 0 0,0 0 0 0,0-6 0 16,0 0 0-16,0-4 0 0,0-2 0 0,0-4 0 0,4-6 0 31,-4 1-100-31,3-8-23 0,-2-2-4 0,2-3-1 16,1-4-102-16,-1-9-21 0,1-3-4 0</inkml:trace>
  <inkml:trace contextRef="#ctx0" brushRef="#br0" timeOffset="7838.14">9560 1702 2066 0,'4'16'43'0,"-4"-10"10"16,0 4-42-16,3-1-11 0,1 3 0 0,-1 4 0 15,1 0 120-15,3 6 21 0,-3 3 5 0,3 3 1 16,0 0-48-16,3 1-10 0,1 5-1 0,-1-3-1 15,-3-2-1-15,4-1 0 0,0 3 0 0,-1-6 0 16,1 0-18-16,-1-9-3 0,1 0-1 0,0 3 0 16,-1-10-51-16,-3 0-13 0,4-2 0 0,-4-1 0 15,0-3 12-15,-4-3-1 0,-3 0 0 0,0 0 0 16,4-6-11-16,-4-4-16 0,0 1 4 0,-7 0 1 16,3-4 11-16,-6-3 0 0,-1 4 0 0,-3 2 0 15,-4-5 0-15,1 5 0 0,-1 1 0 0,-7 3 0 16,4 6 9-16,-3 6 4 0,-1 3 1 0,0 1 0 15,0 8-14-15,4-2 0 0,4 6-12 0,-1 3 12 0,4 0-13 0,3 3 4 0,1 4 1 16,6-7 0-16,1 3 8 0,6-3 0 0,1 0 0 0,6 0 0 16,1-3 0-16,7-3 0 0,-1-3 0 0,4-4 0 15,1-2 0-15,2-1 0 0,1-3 0 0,0-6 0 16,-1 0 0-16,1-3 0 0,0 0 0 0,-4-6 0 31,4-1-48-15,-4-2-8-16,0-1-2 0,0-6 0 0,-3 1-175 0,-4-1-35 0</inkml:trace>
  <inkml:trace contextRef="#ctx0" brushRef="#br0" timeOffset="8206.06">10026 1718 2153 0,'11'12'44'0,"-4"-5"12"15,0-1-44-15,0 6-12 0,0 1 0 0,3 6 0 16,-3 0 112-16,0 6 21 0,1-3 4 0,-1 9 1 15,3-6-38-15,-3 6-8 0,0 4-2 0,0-7 0 16,0 4-6-16,0-1-2 0,0-3 0 0,1 3 0 16,-1-9-30-16,-4 4-5 0,4-5-2 0,-3-2 0 15,3-3-31-15,-4 0-6 0,4-4-8 0,-3 4 11 16,-1-13 3-16,1 3 1 0,-4-6 0 0,0 0 0 0,0 0-15 0,0 0 0 16,0 0 0-16,-4-9 0 15,1-4 0-15,-4-2 8 0,3-1-8 0,-6 7 0 0,-1-7 0 0,1 0 0 16,-5 4 0-16,1 2 0 15,-3 4 0-15,-1 6 0 0,0 0-8 0,-6 13 8 16,3-4-9-16,-1 13 9 0,5 3-13 0,-4 6 5 16,3 4-1-16,4-1 0 0,0 7 0 0,7-3 0 0,0-4 9 15,7-2 0-15,-4-4 0 0,8 0-8 0,3-6 8 0,0-6 0 16,7-1 10-16,0-5-10 0,4-1 0 0,3-6 0 0,3 0 0 0,1-6 0 16,0 0 0-16,0-3 0 0,-1 0 0 0,4-7 0 31,-3 4-104-31,0-1-16 0,3 1-4 0</inkml:trace>
  <inkml:trace contextRef="#ctx0" brushRef="#br0" timeOffset="8916.95">11180 2301 1668 0,'-4'-16'70'16,"-3"4"-56"-16,3-7 91 15,1 3 19-15,-1 4 3 0,1-4 1 0,-1 4-11 0,4 2-1 0,-3 1-1 0,-1 3 0 16,1-4 2-16,3 10 1 0,0 0 0 0,-7 3 0 16,0 4-43-16,0-1-9 0,0 3-2 0,-1 7 0 15,1 6-51-15,0 0-13 0,0 3 0 0,4 3 0 16,-4 0 34-16,3 4 4 0,4-1 1 0,0 0 0 16,0-2-19-16,4-7-3 0,-1 3-1 0,4-7 0 15,4-2-6-15,-1-3-2 0,1-4 0 0,3-6 0 16,0-3-8-16,4-3 0 0,3-3 0 15,0-10 0-15,-3 0 12 0,3-6-2 0,-3-3-1 0,3-3 0 16,-7 3-1-16,4-6-8 16,-4 3 12-16,-4-1-4 0,1 4-19 0,-4 0-4 0,4 6-1 0,-4 0 0 15,-4 7 31-15,1 6 5 0,-4-4 2 0,0 10 0 16,0 0-10-16,0 0-1 0,0 13-1 0,0-7 0 16,-4 10 0-16,4-1 0 0,0 4 0 0,0 0 0 15,0 3 10-15,4-3 1 0,-1 9 1 0,1-9 0 16,3 3-22-16,-4-3 0 0,4-1 0 0,0 1 0 15,0-6 0-15,0 2-12 0,1-5 2 0,2 2 0 16,-3-5 10-16,0-4 12 0,0 3-2 0,0-6-1 16,0 0-9-16,0-3 0 0,4-3 0 0,-4-1 0 15,0-8 0-15,0-1 0 0,0 0 0 0,0-6 0 16,4 0 0-16,-4 1 0 0,4-5 0 0,-4 5 0 0,3 2 8 16,4 3-8-16,-3-6 8 0,-1 6-8 15,5 4 0-15,-1-1 0 0,0 4 0 0,3 3 0 0,-2 2 0 16,-1 4 8-16,0 4-8 0,3-1 8 0,-6 6-8 15,3 4-9-15,4-4 9 0,-4 7-13 0,0-1 13 0,-3 7 0 0,-1 4 0 0,1-5 0 16,-4 5 0 0,0-5 0-16,3 5 0 0,-6-4 0 0,3-4 0 0,0-2 0 15,0-3 0-15,4-4 0 16,-4-3-54-16,0-3-8 0,0 1-2 0</inkml:trace>
  <inkml:trace contextRef="#ctx0" brushRef="#br0" timeOffset="9252.95">12816 2574 2795 0,'-10'12'58'0,"10"-12"14"16,0 0-57-16,0 0-15 0,0 0 0 0,0 0 0 15,0 0 105-15,0 0 19 0,0 0 3 0,0-9 1 16,0 0-52-16,-4-1-9 0,4-2-3 0,0-4 0 15,0 3-51-15,0-2-13 0,-3-4 0 0,3 3 0 16,0-6-100-16,-4 3-22 0,4-2-5 0</inkml:trace>
  <inkml:trace contextRef="#ctx0" brushRef="#br0" timeOffset="9418.52">12675 1981 2770 0,'-10'10'116'0,"-1"2"-92"15,8-2 37-15,-4 5 8 0,3-5 2 0,1-1 0 16,3 1-21-16,3-1-4 16,1 3-1-16,3-5 0 0,0-1-93 0,3 3-20 0,4-2-3 15,4-1-1 1,-4 3-89-16,4-2-19 0,-1-1-3 0</inkml:trace>
  <inkml:trace contextRef="#ctx0" brushRef="#br0" timeOffset="9605.79">13145 2517 2310 0,'0'10'97'16,"0"2"-77"0,0-5 137-16,0-7 28 0,0 0 6 0,0 0 1 15,0 0-52-15,-4-7-9 0,0-2-3 0,-3-4 0 16,4-5-102-16,-4-7-26 0,0-1 0 0,0-2 0 16,-4-6 0-16,1-1 0 0,-5-2 0 0,5-4 0 15,-1 3 56-15,-3 1 7 0,4-1 1 0,-1 3 0 16,0 1-154-16,1 6-30 0,3 3-7 0,-4 3-1 15,4 6 0-15,0 4 0 0,0 5 0 0</inkml:trace>
  <inkml:trace contextRef="#ctx0" brushRef="#br0" timeOffset="10536.42">13014 2292 1580 0,'21'9'67'15,"0"-3"-54"-15,0 7 143 16,4-10 29-16,0 3 6 0,0 1 1 0,-4-4-52 0,0 0-9 0,0 0-3 15,0-3 0-15,0 0-102 0,1-3-26 0,-1-3 0 0,0-1 0 16,-3 1 56-16,3-3 7 0,0-1 1 0,-3-2 0 16,-1-1-52-16,-3 4-12 0,-3-7 0 0,-4 0 0 15,0 4 54-15,0-1 8 0,-3 1 2 0,-4-1 0 16,-4 4-52-16,0 3-12 0,1-4 0 0,-4 4 0 16,-4 0 0-16,1 2 0 0,-4 4 0 0,3 0 0 15,0 0 0-15,-3 7 0 0,4-1 0 0,-1 10 0 16,4-7 0-16,0 10 0 0,0 3 0 0,0-3 0 15,7 6 0-15,0-3 0 0,0 0 0 0,3 3 0 16,1 3 0-16,3-9 0 0,0 3 0 0,4-4 0 16,3 1 0-16,0-3 0 0,0-3 0 0,4-4 0 15,-1-3 0-15,1 0 0 0,3-2 0 0,-3-1 0 16,3-3 0-16,-3 0 0 0,-1-3 0 0,1-1 0 16,-4-2 0-16,0 0 0 0,0 0 0 0,-3-1 0 15,-4 4 0-15,0-6 0 0,0 3 0 0,0-1 0 16,-3 1 0-16,-1 0 0 0,1 3 0 0,-4 3 0 15,0 0 0-15,0 0 0 0,0 0 0 0,0 0 0 16,0 0 0-16,0 0 0 0,0 0 0 0,0 0 0 0,0 0 0 0,0 0 0 0,0 0 0 16,-4 3 0-16,4 3 0 0,0-6 0 0,0 6 0 0,0-6 0 15,0 7 0-15,0-7 0 0,0 3 0 0,0-3 0 16,0 0 0-16,0 0 0 0,0 0 0 0,0 0 0 16,0 0 0-16,0 0 0 0,0 6 0 0,0-6 0 15,0 0 0-15,0 0 0 0,4-6 0 16,-1-1 0-16,1 1 0 0,-4-6 0 15,3 2 0-15,-3-5 0 0,4-1 54 0,-1 0 8 16,-3-3 2-16,4-3 0 0,-4 4-52 0,0-1-12 16,3-3 0-16,-3 0 0 0,0 6 0 0,4 4 0 15,-4-7 0-15,3 9 0 0,-3 1 0 0,4 3 0 0,-4 6 0 0,0 0 0 16,7 3 0-16,-4 0 0 0,4 6 0 0,-3 1 0 16,3 9 54-16,-3-7 8 0,3 10 2 0,0 0 0 15,0 3-52-15,0 0-12 0,-4 0 0 0,8 0 0 16,-4 1 0-16,0-5 0 0,0-2 0 0,4 3 0 15,-4-9 0-15,3-1 0 0,-3 1 0 0,4-4 0 16,-4-6 0-16,0 1 0 0,4-4 0 0,-1 0 0 16,-3-4 0-16,0-8 0 0,4-1 0 0,-4-2 0 15,0-1-48-15,0-3-13 0,4-3-3 0,-4 0 0 16,0 3 52-16,0 1 12 0,0-1 0 0,0 0 0 16,0 3 0-16,4 4 0 0,-4 2 0 0,0 1 0 15,0 6 48-15,3 3 13 0,-6 0 3 0,6 6 0 16,-6 4-52-16,3 2-12 0,-3 1 0 0,-1 2 0 0,-3 4 0 15,4 3 0-15,-4-3 0 0,3 0 0 16,-3-1 0-16,0 1 0 0,0 3 0 0,0-12 0 16,4 2 0-16,-1-2 0 0,-3-4 0 0,4-3 0 0,-1-3 0 15,1-3 0-15,3 0 0 0,-4-7 0 0,4 1 0 16,-3-4 0-16,3-2 0 0,0-1 0 0,0 0 0 16,0-2 0-16,-3-1 0 0,6 3 0 0,-3-3 0 0,0 4 0 0,4 2 0 15,-4 4 0-15,4 2 0 0,-1 1 0 0,1 3 0 0,3 3 0 16,-4 0 0-1,5 6 0-15,-1 0 0 0,3 7 0 0,-3 3 0 0,4 3 0 0,0-1 0 0,-4 4 0 16,0 3 0-16,-3-3 0 0,3 3 0 0,-4 0 0 16,-3-3 0-16,4-6 0 0,-4 3 0 0,0-3 0 15,-3-4 0-15,3 1 0 0,-4-7 0 0</inkml:trace>
  <inkml:trace contextRef="#ctx0" brushRef="#br0" timeOffset="11003.31">15381 2085 2419 0,'0'-7'107'0,"0"7"22"0,0 0-103 15,0 0-26-15,4 7 0 0,-1 5 0 0,1 4 108 0,3 3 16 0,-4 6 3 0,4 3 1 16,-3 13-52-16,6-4-9 0,-2 7-3 0,-1 3 0 16,0-3-51-16,3 0-13 0,-3-3 0 0,0 0 0 15,4-1 54-15,-4-8 8 0,4-4 2 0,-4 0 0 16,0-6-52-16,0-3-12 0,0 0 0 0,-4-13 0 15,1-3-100-15,-4-3-22 0,0 0-5 0,0-6-1 16,0-13-60-16,-4-3-12 0,-3 0-2 0</inkml:trace>
  <inkml:trace contextRef="#ctx0" brushRef="#br0" timeOffset="11387.63">15205 2251 1945 0,'-4'19'40'0,"4"-4"10"0,0 4-40 0,7 0-10 0,0 0 0 0,4-3 0 15,-1 2 120-15,5-2 23 0,6 0 4 0,-4-4 1 16,5 1-58-16,2-4-11 0,1 1-3 0,3-7 0 16,0 0-9-16,1-3-3 0,6-3 0 0,0-4 0 15,0-2-51-15,4-4-13 0,0-2 0 0,0-4 0 16,0 0 32-16,-4 4 3 0,4-7 1 0,-7 6 0 0,-4-3-7 16,-4 0-1-16,1 7 0 0,-7-7 0 0,-4 3-28 15,0 7 0-15,-7 6 0 0,0-7 0 0,-7 10 0 16,0 0 0-16,0 0 0 0,-7 13 0 0,0-4 57 0,-4 13 6 0,1 0 1 0,-1 9 0 15,-3 4-26-15,4 3-5 0,-1 2-1 0,0 4 0 16,4-9-11-16,4-4-2 0,-1 4-1 0,1-7 0 16,6-3-1-16,-3-3 0 0,7 0 0 0,0-7 0 15,4-2-17-15,3-7 10 0,4-3-10 0,-1-3 8 16,5-6-8-16,-1-3-9 0,0-7 9 0,4 0-13 16,-4-2 13-16,0-4 15 0,-3-7-3 0,-1 1-1 15,-3-3-11-15,-3-1 8 0,-1 4-8 0,-6-6 8 16,-4 9-8-16,-4 0 12 0,-6 3-12 15,-1 3 12-15,-3 0-12 0,-7 3 0 0,-4 4 0 0,1-4 0 16,2 7-73-16,-2-4-7 16,3 4-2-16,-1-1 0 0,5 7-88 0,-1 3-18 0,4 0-3 0</inkml:trace>
  <inkml:trace contextRef="#ctx0" brushRef="#br0" timeOffset="11817.71">17191 2107 2214 0,'0'6'98'16,"-4"6"20"-16,4-2-94 0,0 9-24 0,0 3 0 0,0 0 0 15,4 6 101-15,-4 3 16 0,0 4 3 0,3 2 1 16,-3 4-45-16,4-6-10 0,-1 5-2 0,1-2 0 16,0 0 0-16,-1-7 0 0,1-3 0 0,-1 0 0 15,1-3-64-15,-1-6 0 0,1 0-11 0,-1-3 1 16,-3-10-34-16,4 0-6 0,-4-6-2 0,0 0 0 16,0-9-108-16,0-4-21 0,-4 1-5 0</inkml:trace>
  <inkml:trace contextRef="#ctx0" brushRef="#br0" timeOffset="12517.11">16849 2386 1497 0,'0'6'66'0,"0"3"14"0,3 1-64 16,4 2-16-16,0 4 0 0,7 0 0 16,4-1 105-16,0-2 18 0,6 6 3 0,5-4 1 0,-1-2-50 15,4 0-9-15,3-1-3 0,0 1 0 0,0-7-1 0,1 3 0 0,3 1 0 0,-4-4 0 16,4 0 0-16,-1-3 0 0,1 4 0 0,0-7 0 15,-7 0-51-15,0 3-13 0,-1-3 0 0,-6 3 0 16,-4-3 54-16,-7 0 8 0,0 0 2 0,-3 0 0 16,-4 0 0-16,-3-3 0 0,-4 3 0 0,0-3 0 15,-4-7 0-15,0 1 0 0,-3-1 0 0,-3-8 0 16,-1-4-52-16,-3-3-12 0,-4-7 0 0,1-2 0 16,-4-1 54-16,3-6 8 0,-3 4 2 0,0-4 0 15,0 3-52-15,6 1-12 0,1 2 0 0,0 1 0 16,4 6 0-16,3 3 0 0,0-1 0 0,-1 5 0 15,5 5-48 1,3 6-13-16,0 10-3 0,0 0 0 0,0 0 0 0,7 13 0 0,0 3 0 0,0 2 0 16,0 4 52-16,4 3 12 0,-4-3 0 0,3 7 0 15,1 2-54-15,0-3-8 0,-1 10-2 16,-3-7 0-16,4 1 52 0,-4 5 12 0,0-5 0 0,3 2 0 16,-2-6 0-16,-1-3 0 0,0 0 0 0,3-9 0 15,-3 0 0-15,4-1 0 0,-1-11 0 0,-3 2 0 16,4-3 0-16,0-6 0 0,-4 0 0 0,3 0 0 15,1-1 0-15,-4-8 0 0,4 3 0 0,-1-4 0 16,1 4 48-16,-4 5 13 0,3-8 3 0,1 6 0 16,3 2-52-16,-3 1-12 0,3 3 0 0,-4 3 0 15,4 1 0-15,1 5 0 0,-5 0 0 0,4-2 0 0,-3 5 54 0,3 1 8 16,0 2 2-16,-3-5 0 0,3 2-52 0,0-2-12 0,-4 2 0 0,5-2 0 16,-5-4 54-16,4 0 8 0,0 1 2 15,4-7 0-15,-4 0-52 0,4 0-12 0,-1-7 0 0,-3 1 0 16,4-3 0-16,-4-1 0 0,-3-2 0 0,3-4 0 15,0-3 0 1,-3-3 0-16,-4 3 0 0,3-9 0 0,-3 0 0 0,0 3 0 16,-3 0 0-16,-1 0 0 0,1 9 0 0,-4 0 0 15,-4 7 0-15,1 3 0 0,3 6 0 0,-11 6 0 16,4 7 0-16,-3 2 0 0,-1 10 0 0,0 3 0 0,1 7 0 0,-1 3 0 16,4-7 0-16,0 7 0 0,0-7 0 0,4 0 0 15,3 1 0-15,3-14 0 0,4 8 0 0,-3-8 0 16,6-2 0-16,1-3 0 0,3-4 0 0,0-3 0 15,4-3 0-15,-1-3 0 0,5 0 0 0,-1-6 0 16,3 0-48-16,1-10-13 0,3 1-3 0,1 2 0 16,-5-9-154-16,4 3-31 0</inkml:trace>
  <inkml:trace contextRef="#ctx0" brushRef="#br0" timeOffset="12905.24">19244 2721 3040 0,'0'0'64'0,"0"0"12"0,0 0-60 0,0 0-16 0,-3-6 0 0,-1-3 0 16,0-1 105-16,1-6 19 0,3 1 3 0,-7-4 1 15,0-6-52-15,0-3-9 0,0-1-3 0,-4-11 0 16,-3 2-53-16,3-3-11 0,-3-3 0 0,-3-3 0 15,3 7 0-15,-4 2 0 0,4 0 0 0,0 4 0 16,-4 6 0-16,7-4 0 0,1 4 0 0,-1 6 0 16,4 6-48-1,0-2-13-15,4 8-3 0,-1 4-1 0,1 0-152 0,3 6-31 16,0 0-5-16</inkml:trace>
  <inkml:trace contextRef="#ctx0" brushRef="#br0" timeOffset="13121.35">19569 2853 3040 0,'-7'-9'128'0,"-1"-4"-103"31,1 0 31-31,0-2 7 0,-3-4 1 0,3 0 0 0,0-3-30 0,0-3-6 0,-4 3 0 0,4-6-1 31,0 6-43-31,3 0-9 0,-3 0-2 0,4 0 0 16,-1 6-81-16,1-9-17 0,3 7-3 0</inkml:trace>
  <inkml:trace contextRef="#ctx0" brushRef="#br0" timeOffset="13582.91">19523 2273 3040 0,'-14'19'128'0,"0"9"-103"15,3-6 53-15,0 6 10 0,1-6 3 0,3 6 0 16,3-9-60-16,1 0-12 0,3-3-3 0,3-4 0 16,1 1-16-16,6-7-9 0,1 3 1 0,3-6 0 15,4-6-22-15,3-3-4 0,3-3-1 0,8-4 0 16,-4-3-30-16,8-2-7 0,-5-4 0 0,5 0-1 16,-4 0 0-16,-4 3 0 0,0-6 0 0,0 3 0 15,-7 0 21-15,1 6 5 0,-5 4 1 0,-3-1 0 16,0 4 88-16,-3 2 18 0,-4 4 3 0,-3 0 1 15,-4 3 0-15,0 0 0 0,-4 6 0 0,0 4 0 16,-3-1 15-16,-3 4 3 0,-1 6 1 0,-3-4 0 16,0 7-31-16,3 0-5 0,-6 3-2 0,3 0 0 15,0 0-56-15,-1 1-11 0,1-1-2 0,0 0-1 16,4-6 40-16,-1-1 8 0,4-2 1 0,0-3 1 16,3-4-25-16,4-3-9 0,4 1 0 0,0-4 0 15,-1 0 9-15,4 0-12 0,4-3 12 0,-1 0-12 16,4 0 12-16,0 0 0 0,1 0 8 0,2-3-8 0,1 3 0 15,3-3 0-15,0 3 0 0,0 0 0 0,4 3 13 0,3 0-1 0,-3 0-1 0,0 3 0 16,-4 1 42-16,0 2 9 0,-7 4 2 0,0 2 0 16,-3 1-52-16,-4 6-12 0,0 3 0 0,-4 0 0 15,-6 3 25-15,-4 0 3 0,0 4 0 0,-4-1 0 32,-3-3-45-32,0-3-9 0,-4 1-2 0,-3-4 0 0,4-4 28 0,-1-5 0 0,0-4 0 0,1-2 0 15,3-4-159-15,-1-6-26 16,5-4-6-16</inkml:trace>
  <inkml:trace contextRef="#ctx0" brushRef="#br0" timeOffset="13822.26">20242 2176 2067 0,'0'0'87'16,"7"3"-70"-1,-3 6 133-15,3 7 26 0,0 3 6 0,0-1 1 16,-3 11-88-16,6-4-18 0,-3 3-3 0,0 7-1 15,4-1-7-15,0 0-2 0,3 10 0 0,0-9 0 16,0 3 0-16,0-1 0 0,4 1 0 0,-1 6 0 16,-3-13-51-16,4 7-13 0,0-1 0 0,-1 4 0 15,-3-13 0-15,4 0 0 0,-4 1 0 0,0-4 0 16,0-6 0-16,0 3 0 0,-3-13 0 0,0 7 0 16,-1-10-48-16,-3 0-13 0,-3 4-3 0,-4-10 0 15,0 0-102-15,-7-10-21 0,0 1-4 0</inkml:trace>
  <inkml:trace contextRef="#ctx0" brushRef="#br0" timeOffset="14000.49">20193 2822 1824 0,'-14'3'38'0,"14"-3"8"0,0 0-37 16,0 0-9-16,7-7 0 0,0 1 0 0,7 3 156 0,-3-6 28 0,3 2 7 16,3 1 1-16,1 0-52 0,3 0-9 0,4-1-3 0,3 4 0 15,4 3-51-15,3 0-10 0,4 0-3 0,0 6 0 16,-4 1 0-16,0 2 0 0,1 0 0 0,-5 4 0 15,-2-7-51-15,-5 7-13 0,5-1 0 0,-8 1 0 16,-4-4-151-16,1 1-33 0,0-1-6 0</inkml:trace>
  <inkml:trace contextRef="#ctx0" brushRef="#br0" timeOffset="15056.1">3524 3790 2761 0,'4'10'122'0,"3"-4"26"0,0 4-119 0,0-4-29 0,4 0 0 0,3 0 0 15,0 1 32-15,7-4 1 0,0 0 0 16,0 0 0 0,4 0-77-16,3-3-16 0,4-3-4 0</inkml:trace>
  <inkml:trace contextRef="#ctx0" brushRef="#br0" timeOffset="16736.52">4283 3417 1029 0,'0'0'44'0,"0"-6"-36"0,0 0-8 0,0 0 0 0,0-4 67 0,0 4 11 0,0 0 2 0,0-1 1 16,0 7 164-16,0 0-117 15,0 0 0-15,0 0 3 0,0 0 1 0,0 0 0 0,0 0 0 16,0 0-7-16,-7 3-1 15,3 4 0-15,4-1 0 0,0 7-50 0,4-4-10 0,-4 7-3 16,7-4 0-16,-4 4-46 0,4 3-15 0,4 6 8 16,-8-3-8-16,4 6 35 15,1 3 3-15,-1 1 1 0,3 11 0 0,-3-8-11 0,0-1-3 0,4 1 0 0,-8-1 0 16,4-8-25-16,1-1 0 0,-5-3 0 0,1-4 0 16,6 1 12-16,-10-3-2 0,4-4-1 0,3-2 0 15,-7-4-9-15,0 0-12 0,0-3 2 0,0 1 1 16,0-8 9-16,0 1 0 0,0-3 0 0,0-3 0 15,0-1 0-15,0-2 0 0,0-4 0 0,0 0 0 0,0-2 0 0,0-4 0 16,0 3 0-16,3-3 0 0,4 0 0 0,-7 0 0 16,7 0 0-16,4 0 0 0,-4 0 0 0,4 3 0 15,-1 4 0-15,4 2 0 0,-3 1 0 0,3 5 0 16,0 4 0-16,-14 3 0 0,18 0 49 0,-8 6 12 16,4 4 3-16,-3 2 0 0,0 7-46 0,-4 0-9 15,3-3-1-15,-3 9-8 0,4 0 0 0,-1 0 0 16,-2 0-10-16,-1 0 10 0,3 0 44 0,-3 0 16 15,4 0 3-15,-1-3 1 16,1-6-103-16,0 3-20 0,-1-7-4 0,1 1-1 0,-1-7 52 0,1 0 12 16,3 1 0-16,-14-7 0 0,11 3 0 0,-11-3 0 15,17 3 0-15,1-3 0 0,-18 0 0 0,14-3 0 16,0 0 0-16,0-4 0 0,0 1 0 0,0 0 0 16,1-4 0-16,-1 1 0 0,-4-4 48 0,4 1 13 15,4-4 3-15,-7 4 0 0,-4-4-52 0,0 0-12 0,3-2 0 0,1-1 0 16,-4 0-17-16,0 0-7 0,-4 3 0 0,1 4-1 15,0-4 40-15,-1 1 8 0,-6 2 1 0,3 4 1 16,-4-1-25-16,0 1 0 0,1 3 0 0,-4 2 0 16,0 8-9-16,0-1-7 0,-4 3-2 0,1 3 0 15,3 4 29-15,-4-1 5 0,0 4 2 0,1 6 0 16,6 0-66-16,-6 3-12 16,10-3-4-16,-7 3 0 0,3-3 76 0,4-3 16 0,4 0 2 0,-4-1 1 15,7-2-50-15,-4-3-9 0,4-1-3 16,4-2 0-16,3-4-26 0,-14-6-6 0,14 0-1 0,0-6 0 15,4-1-51-15,-1 1-10 16,1-6-3-16,0-1 0 0,3-3-51 16,-3-2-10-16,-1-1-3 0,4-3 0 0,1 3 16 0,-8-3 2 0,0-3 1 15,3 3 0-15,-3 3 97 0,1 0 20 0,-5 1 4 0,-3 5 1 16,4 0 15-16,-4-2 4 0,0 5 0 0,-4-2 0 0,5 2 114 0,-5 4 23 16,1-3 5-16,-1 2 1 0,-3 1 27 0,0 3 6 15,0 3 0-15,-3 0 1 0,-1 3-1 0,1 0-1 16,3 4 0-16,-8 2 0 0,5 4-47 0,-8-1-10 15,4 1-2-15,0 5 0 0,0 1-36 0,4 0-7 16,-4 0-1-16,0 3-1 0,-1-3-3 0,5-1 0 16,-1-2 0-16,1 0 0 0,3-4-4 0,0 1 0 15,0-1-1-15,3 1 0 0,1-4-14 0,-1-2-2 16,1-4-1-16,-4-3 0 0,0 0-14 0,0 0 0 16,0 0 0-16,18-6 0 0,-8 2 0 0,1-5 0 15,-4 3 0-15,3-7 0 0,-2 4 0 0,-1-1 0 16,0 1-8-16,-4 3 8 0,4-4 0 0,-7 4 0 15,4 3 0-15,3-3 0 0,-7 2-10 0,3 1 10 0,-3 0-8 0,4 3 8 16,-4-3-9-16,3 3 9 0,1-3-10 16,-4 0 10-16,0 3 0 0,0-3-9 0,3 0 9 0,-3-1 0 15,0 1 0-15,4 0-10 0,-4 0 10 0,0 0 0 16,0 0-13-16,0 3 4 0,0-3 1 0,0 3 0 16,0 0 8-16,-4 0 0 0,4 3 0 0,-3-3 0 15,3 3-92-15,-4 0-17 0,1-3-3 0,-1 3-1 16,1-3-43-16,3 3-8 0,0 0-1 0,-7 1-1 15,3-4-61-15,4 3-12 0,0-3-2 0,0 0-1 0</inkml:trace>
  <inkml:trace contextRef="#ctx0" brushRef="#br0" timeOffset="17221.08">5352 3759 1044 0,'0'0'23'0,"0"0"5"0,0 0 0 0,0 0 1 0,0 0-29 0,0 0 0 16,0 0 0-16,0 0 0 0,0 0 98 0,0 0 14 0,0 0 2 0,0 0 1 15,0 0-3-15,-4-6-1 0,4 6 0 0,-3-6 0 16,3 6-22-16,0-7-4 0,0 7-1 0,-4-6 0 16,4 6-60-16,0-6-13 0,-7-1-3 0,7 1 0 15,0 6 45-15,0-6 9 0,-4 0 2 0,4-1 0 16,0 1-52-16,4 0-12 0,-4 0 0 0,0-1 0 16,0 1 0-16,0 0 0 0,7-1 0 0,-7 1 0 15,0 6 13-15,0 0 0 0,0 0 0 0,0 0 0 16,0 0 55-16,0 0 10 0,0 0 2 0,0 0 1 15,0 0-9-15,0 6-3 0,0 4 0 0,0 2 0 16,0 14-1-16,4-17-39 0,-1 7 0 0,4 2-17 16,-3-2-4-16,3 3-8 0,3 0 12 0,1 0-12 0,0 2-8 15,3-5 8-15,0 3-13 0,3-3 13 16,-3-10 0-16,1 0 0 0,-1 0 0 0,3-2 15 16,-3-1 5-16,1-3 2 0,-1-3 0 0,0-1-22 0,0 1 0 15,-7 0-10-15,4 0 10 16,-4 0-94-16,3 0-12 0,-6 3-2 0,-4 0-765 15,3-3-153-15</inkml:trace>
  <inkml:trace contextRef="#ctx0" brushRef="#br0" timeOffset="17718.13">5697 3314 1418 0,'0'0'31'0,"0"0"6"0,0 0 2 0,0 0 1 0,4 3-32 0,-1 3-8 0,-3 4 0 0,4-4 0 15,-1 6 122-15,1-2 22 0,0 6 5 16,3-4 1-16,-4 4-13 0,1-1-2 0,3 7-1 0,-4-3 0 15,4 6-36-15,0 0-7 0,7 0-2 0,-10 4 0 16,3-4-8-16,0 0-1 0,4 3-1 0,-1-3 0 0,1 0-29 0,3 0-6 16,-3-3 0-16,-1 0-1 0,4-6-19 0,-3 0-4 15,-1-4-1-15,1-2 0 0,-4-4 1 0,0 0 0 16,0-3 0-16,-7-3 0 0,0 0-20 0,0 0 0 16,0 0 0-16,0-6 0 0,-7 0 0 0,4-4 0 15,-8 4 0-15,4 0 0 0,0-1 0 0,-11 1-17 16,8 3 3-16,-4 0 1 0,-1 3 1 0,1 3 0 15,4 6 0-15,-4-2 0 16,0 2-22-16,6 4-4 0,-6 2-1 0,7-2 0 0,0 3 47 16,4-4 8-16,-1 4 3 0,4-4 0 0,4 1-7 0,-4-4-2 15,7-2 0-15,-4-1 0 16,8 3-31-16,-1-3-7 0,-6-2 0 0,7-1-1 0,3-3 74 0,-4 0 15 16,8 0 4-16,0-3 0 0,-1 3-64 0,1-4-23 15,-1 1 1-15,-2 0 0 16,-5 0-67-16,1 0-14 0,-4 0-2 0,0 0-798 0,-4 3-159 0</inkml:trace>
  <inkml:trace contextRef="#ctx0" brushRef="#br0" timeOffset="18185.78">3563 4762 2030 0,'-3'10'57'0,"3"-10"14"0,-8 3-57 0,8-3-14 16,0 0 0-16,0 0 0 0,0 0 156 0,0 0 29 0,0 0 6 0,0 0 1 15,8 3-103-15,2 0-20 16,4-3-4-16,-3 3-1 0,3-3 0 0,7 4 0 0,-3-1 0 0,3-3 0 16,0 3-51-16,4 0-13 15,-1-3 0-15,1 0 0 0,3 0 31 0,-3 0 3 0,3-3 1 0,1 0 0 32,-1-4-99-32,-4 1-19 0,5 0-4 0,-5-4-819 0,5 1-164 0</inkml:trace>
  <inkml:trace contextRef="#ctx0" brushRef="#br0" timeOffset="18505.91">4466 4556 1580 0,'0'0'67'15,"0"0"-54"1,0 0 143-16,0 0 29 0,0 0 6 0,4 9 1 16,-4 3-52-16,3 7-9 0,4 0-3 0,-7 6 0 15,4 3-51-15,3 1-10 0,-4 2-3 0,4 0 0 16,1 1 0-16,-1-1 0 0,3 0 0 0,-6-2 0 0,3-1-51 0,0-3-13 0,3 0 0 0,-3 0 0 15,-3-6 0-15,3 0 0 16,0 0 0-16,0-7 0 16,-3-3-100-16,3-2-22 0,-7-7-5 0</inkml:trace>
  <inkml:trace contextRef="#ctx0" brushRef="#br0" timeOffset="19064.23">4350 4913 1824 0,'14'3'38'0,"-11"0"8"0,4-3-37 15,1 0-9-15,2 0 0 0,1 0 0 0,-1 0 104 0,4 0 20 0,4 3 3 0,-4-3 1 16,7 4-52-16,-3-4-9 0,3-4-3 0,0 4 0 16,4-6 0-16,0 0 0 0,3 0 0 0,0-4 0 15,4 1 0-15,-7-4 0 0,6 4 0 0,-2-4 0 16,-5 1-51-16,1-1-13 0,-4 1 0 0,4 2 0 15,-4-2 0-15,-3 2 0 0,-1 1 0 0,-3-1 0 16,-3 1-11-16,-1 3-5 0,-2-4 0 0,-5 4-1 16,-3 6 27-16,0 0 6 0,0 0 0 0,-3-3 1 15,-8 0 38-15,4 3 7 0,-4 0 2 0,4 3 0 16,-3 3-43-16,-4 1-8 0,3 2-1 0,0 3-1 16,1 1-11-16,-1 0-16 0,4 5 4 0,0 1 1 15,-3 0 11-15,2 3 0 0,5 3 0 0,-1-3 0 16,1-3 0-16,3 0 0 0,3-1 0 0,1-5 0 0,-1-1 0 15,5-2 0-15,-5-4 0 0,4 0 0 16,-3-6 0-16,3 4 0 0,3-4 0 0,4-4 0 0,-7-2 0 0,4-3 0 16,7-4 0-16,-8 1 0 0,1-4 0 0,3 0 0 15,-3-2 0-15,3-4 0 0,-4 0 0 16,1 0 0-16,-1 3 0 0,-3 0 0 0,1 3 0 16,-5 1 0-16,4 5 0 0,-3 1 0 0,-4 9 0 0,0 0 0 0,0 0 0 0,0 0 0 15,0 0 0-15,0 6 0 0,0 4 0 0,0 2 0 16,0 1 0-16,0 2 0 0,0 1 0 0,0 0 0 15,0-1 0-15,7 1 0 0,-7 0 0 0,3-1 0 16,4 1 0-16,0 0 0 0,0-4 0 0,4 1 0 16,0-1 20-16,-1-2 5 0,4-1 2 0,-7-3 0 15,4 1-27-15,7-4 0 0,-8 0 0 0,1 0 0 16,3-3-60-16,-4 0-7 16,4-3-1-16,1 0-1 0,-5 0-114 0,1 0-22 0,-1-1-5 0</inkml:trace>
  <inkml:trace contextRef="#ctx0" brushRef="#br0" timeOffset="19288.59">5390 5139 2986 0,'0'0'84'0,"0"0"20"16,0 0-84-16,0 0-20 0,0 0 0 0,0-7 0 0,0-2 56 0,0 3 6 15,-3-4 2-15,3-2 0 16,0-1 0-16,-7-2 0 0,3 2 0 0,-3-6 0 0,4 4-52 0,-4-1-12 0,3-3 0 0,-3 3 0 31,0-2-48-31,7-1-13 0,-11 0-3 0,8 0 0 16,-4 0-96-16,3 4-19 0,1-4-4 0</inkml:trace>
  <inkml:trace contextRef="#ctx0" brushRef="#br0" timeOffset="19423.18">5228 4656 2017 0,'0'0'85'0,"0"0"-68"15,0 6 99-15,0-6 20 0,0 6 4 0,0-6 1 16,7 4-141-16,-3-1-21 0,-1 0-8 0</inkml:trace>
  <inkml:trace contextRef="#ctx0" brushRef="#br0" timeOffset="19654.25">5595 5060 2553 0,'0'0'108'16,"0"0"-87"0,4-6 86-16,-1-3 17 0,4-4 3 0,-3-3 1 0,-4 1-52 15,3-7-9-15,4 0-3 0,-7-3 0 0,4 0 6 0,-4-4 1 0,0 1 0 0,-4-3 0 31,1-7-39-31,-4 1-7 0,3-4-1 0,-10 0-1 16,0 3-12-16,0 1-3 0,0 6 0 0,0-4 0 16,-4 10-8-16,4 3 0 0,0 3-10 0,0 0 10 15,0 10-135-15,6 0-21 0,-6 2-4 0</inkml:trace>
  <inkml:trace contextRef="#ctx0" brushRef="#br0" timeOffset="20157.95">3747 5760 1968 0,'0'6'83'0,"3"0"-67"16,-3 3 130-16,7-2 26 0,-7 2 4 0,7-3 2 15,0 1-60-15,4-1-12 0,-1 3-2 0,4-5-1 16,1 2-51-16,2-3-9 0,1 0-3 0,0-3 0 16,-1 0-30-16,4 0-10 0,4-3 0 0,-4 0 0 15,4-3-128-15,7-1-33 0,-8 1-7 0</inkml:trace>
  <inkml:trace contextRef="#ctx0" brushRef="#br0" timeOffset="20851.52">4653 5835 1728 0,'-7'-6'76'0,"-3"-4"16"15,-1 4-73-15,0 0-19 0,4-1 0 0,-3 4 0 16,-8 0 106-16,4 6 18 0,3-3 3 0,-3 6 1 15,0 1 0-15,4 2 0 0,-8 4 0 0,11 2 0 16,-4 1-52-16,1 0-9 0,-1 3-3 0,8-1 0 16,-4 4-51-16,7-3-13 0,0 3 0 0,0-3 0 15,0 0 0-15,7-4 0 0,-4 1 0 0,4-3 0 16,7-4 21-16,-10-3 2 0,10-3 0 0,-3 1 0 16,6-4-37-16,-6-7-7 0,3 1-2 0,0-3 0 15,0-4 23-15,4-3 0 0,-4-2 0 0,0-1 0 16,4 0 0-16,-8 0 0 0,1 0 0 0,3 0 0 15,-4 4 0-15,-3-1 0 0,1 7 0 0,2-4 0 0,-10 7 0 16,4 0 0-16,-4 6 0 0,0 0 0 16,0 0 0-16,0 6 0 0,0 3 0 0,0 4 0 0,7 3 0 0,-7-1 0 15,0 7 0-15,0-3 0 0,3 3 47 0,1-3 13 16,3 0 4-16,0-1 0 0,0-2-52 0,4-3-12 0,-4 2 0 0,3-2 0 16,4-4 0-16,-3 1 0 0,-4-1 0 0,3-3 0 15,1 1 0-15,0-1 0 16,3 0 0-16,-4 0 0 0,4-3-102 0,1 1-23 15,-1-1-5-15</inkml:trace>
  <inkml:trace contextRef="#ctx0" brushRef="#br0" timeOffset="21192.11">4957 5631 2310 0,'0'0'48'0,"0"6"11"0,0 1-47 0,3 2-12 0,-3-3 0 0,0 7 0 15,4-1 104-15,3 1 20 0,-4-1 3 0,1 4 1 16,3 3 0-16,3 0 0 0,-3 3 0 0,0 0 0 16,4 3-103-16,0-3-25 0,-4 6 0 0,0-3 0 15,3 0 56-15,-3 0 7 0,4-3 1 0,0 0 0 16,-4-3-52-16,0-4-12 0,-4-2 0 0,4-4 0 16,-7-2-100-16,4 2-22 0,-4-6-5 0,0-3-1 15,0 0-102-15,0 0-21 0,-4 3-4 0</inkml:trace>
  <inkml:trace contextRef="#ctx0" brushRef="#br0" timeOffset="21378.48">4858 5957 2030 0,'0'6'57'0,"-4"1"14"16,8 2-57-16,-1-3-14 0,1 4 0 0,6-4 0 16,-6 3 156-16,7 1 29 0,3-1 6 0,3-3 1 15,-3-2-103-15,8 2-20 0,-5-3-4 0,4-3-1 16,4-3-51-16,3 0-13 0,0-7 0 0,4 1 0 15,-4-4 0-15,1 1 0 0,-1-1 0 0,4-2 0 16,-8 2-202 0,1 1-43-16</inkml:trace>
  <inkml:trace contextRef="#ctx0" brushRef="#br0" timeOffset="21674.72">5807 6095 2310 0,'-7'-3'97'0,"-4"0"-77"16,4 0 86 0,0 0 18-16,3-1 3 0,-3-2 1 0,0 0-50 0,4 0-10 0,-1-1-1 0,-3-2-1 15,4-4-43-15,3 4-9 0,-4-7-2 0,1 4 0 16,-1-4-12-16,4 3 0 0,-3-2 0 0</inkml:trace>
  <inkml:trace contextRef="#ctx0" brushRef="#br0" timeOffset="21816.76">5659 5703 1552 0,'0'0'44'0,"0"0"10"16,0 0-43-16,3 3-11 0,4 0 0 0</inkml:trace>
  <inkml:trace contextRef="#ctx0" brushRef="#br0" timeOffset="22095.73">5916 6017 2066 0,'0'12'43'0,"0"-12"10"0,0 0-42 16,0 0-11-16,0 0 0 0,0-6 0 15,0-3 88-15,0-4 16 0,7-3 4 0,-7 1 0 0,0-4-35 0,4 0-6 0,3 0-2 0,0 0 0 16,0 1-37-16,3-1-7 0,-6 0-1 0,7 0-1 15,-1 7 13-15,1-4 2 0,-1 6 1 0,1-2 0 16,-1 6-5-16,5 3-1 0,-8-1 0 0,3 4 0 16,1 4 28-16,-1 2 6 0,-3 3 1 0,4 4 0 15,-4 2 0-15,0 7 0 0,4 0 0 0,-8 7 0 16,4-4-52-16,-3 6-12 0,3 0 0 0,-4 1 0 16,1-7 0-16,3 0 0 0,-3-6 0 0,-1 0 0 15,1-7-48-15,-1-3-13 0,4-2-3 16,-3-4 0-16,-4-3-102 0,3-3-21 15,4-7-4-15</inkml:trace>
  <inkml:trace contextRef="#ctx0" brushRef="#br0" timeOffset="22904.56">6283 5430 2198 0,'0'10'62'0,"4"2"14"16,-1 4-60-16,1 3-16 0,3 0 0 0,0 3 0 15,0-1 69-15,0 5 11 0,0-1 3 0,3 0 0 16,1 3 3-16,0-3 1 0,3-3 0 0,0 6 0 16,-4-3 14-16,5 0 3 0,-5 0 1 0,4 1 0 0,-3-5-33 0,3-2-6 0,-4 3-2 0,5-6 0 15,-5 0-51-15,1-7-13 0,-1 0 0 0,1-2 0 16,0-4 0-16,-4 0 0 0,0 0 0 0,-4-3 0 16,4-3 0-16,-7 0 0 0,4 0 0 0,-4 3 0 15,0-7 0 1,0 1 0-16,-4 0 0 0,1 0 0 0,-1-1 0 15,-3 1 0-15,0 0 0 0,-4 0 0 0,1 2 0 16,-1 4 0-16,-3-3 0 0,0 6 0 0,0 4 0 16,-4-1 0-16,4 6 0 0,0 4 0 0,-4 0 0 0,8 6 0 0,-4 0 0 15,7-3 0-15,0 2-48 16,0-2-13-16,3 0-3 0,4-3 0 0,0-4 52 0,0 1 12 0,4-1 0 16,3-5 0-16,3-1 0 0,1-3 0 0,3 0 0 15,0 0 0-15,4-3 0 0,-1 0 0 0,1 0 0 0,0-3 0 16,-1-3 9-16,-3 3 5 0,8-3 1 0,-12-4 0 15,4 1-24-15,0-1-5 0,0 1-1 0,-3 0 0 16,0-7 15-16,-1 0 0 0,1 0 0 0,-4-5 0 16,7 5-54-16,-11-3-8 0,1 0-2 0,3 0 0 15,-3 1 52-15,3 2 12 0,-4 0 0 0,1 4 0 16,-4 2 0-16,3 1 0 0,-3 3 0 0,0 6 0 16,0 0 0-16,0 0 0 0,0 0 0 0,0 0 0 15,-3 6 48-15,3 3 13 0,0 4 3 0,0-4 0 16,0 4-52-16,3-1-12 0,1 4 0 0,-1-3 0 15,1-1 54-15,3-3 8 0,3 1 2 0,-3-4 0 16,4-3-52-16,0 4-12 0,-1-4 0 0,4-3 0 16,-3-3 0-16,0-1 0 0,3-2 0 0,0 0 0 15,3-4 0-15,-3 1 0 0,1-3 0 0,-1 2 0 16,0-2 0-16,-4-1 0 0,1 1 0 0,0 2 0 16,-4-2 0-16,0 2 0 0,0 1 0 0,-4-1 0 15,-3 1 0-15,4 0 0 0,-4-1 0 0,-4 4 0 0,1-4 0 0,-1 4 0 0,1-3 0 16,-4 2 0-16,0 4 0 0,0-3 0 0,-1 0 0 0,1 3 0 15,0 3 0-15,-3 0 0 0,3 0 0 0,-4 3 0 16,4 3 0-16,0 0 0 0,3 1 0 0,-10 2 0 16,7 4 0-16,0-1 0 0,0 1 0 0,0 2 0 15,4 1 0-15,-1 3 0 0,4-3 0 0,0 2 0 16,0 1 0-16,7 0 0 0,-3 0 0 0,3 0 0 16,3-4 0-16,1 4 0 0,-1-6 0 0,5 2 0 15,-5-2 0-15,4-4 0 0,0 1 0 0,1-1 0 16,-1-3 0-16,0 1 0 0,0-1 0 15,0-3 0-15,0 0 0 0,-3 0 0 0,3 0 0 0,0-3 0 16,0 0-48-16,-3 0-13 0,3 0-3 0,-4-3 0 16,1 0-51-1,-1 0-10-15,1-3-3 0,3-1 0 0,-7-2-51 0,0 0-10 0,0-1-3 0</inkml:trace>
  <inkml:trace contextRef="#ctx0" brushRef="#br0" timeOffset="23206.58">7218 5687 1824 0,'0'0'76'15,"0"0"-60"-15,0 0 89 0,0 0 19 0,0 0 3 16,0 0 1-16,0 0 15 0,3 7-79 0,1-1 0 16,3 3 0-16,0 4 0 0,0-1 0 0,0 4 0 15,4 3 0-15,-1 0 0 0,4 3 0 0,1 0 0 16,-1 0 0-16,0 3 0 0,0 0 0 0,0 0 0 15,0-3 0 1,0 3 0-16,0-3 0 0,0 0 0 0,-3 0-51 0,0-3-13 16,3-1 0-16,-4-2 0 0,1 0 0 0,-4-1 0 15,3-2 0-15,1-4 0 16,-4 1-62-16,0-4-15 0,0 3-3 0,-3-5-1 16,3-1-25-16,-7-3-5 0,0 0-1 0,0 0 0 15,0 0-20-15,0 0-5 0,-4-10-1 0,-3 1 0 0,-3 3-86 0,-1-4-18 0</inkml:trace>
  <inkml:trace contextRef="#ctx0" brushRef="#br0" timeOffset="23426.73">7214 6255 2419 0,'0'-6'107'0,"4"-1"22"16,-4-2-103-16,3 0-26 0,1-4 0 0,3-3 0 15,0 1 145-15,4-4 24 0,-1 0 5 0,4-3 1 16,0-3-73-16,4-3-14 0,0-4-4 0,3 4 0 15,0 0-18-15,-3 3-4 0,3 3-1 0,0 0 0 16,-3 3-49-16,-1 7-12 0,4-1 0 0,1 4 0 16,-5 2 0-16,1 1 0 0,-4 3 0 0,0 0 0 15,0 0 0-15,-3 0 0 0,-1 0 0 0,-3-1 0 16,-3-2-151-16,3 3-33 0,-3-3-6 0</inkml:trace>
  <inkml:trace contextRef="#ctx0" brushRef="#br0" timeOffset="32170.56">1609 7688 1552 0,'-4'-10'44'0,"4"4"10"0,-3-3-43 0,-4-1-11 0,3 1 0 0,-3 0 0 15,3 2 102-15,-3 1 18 0,4 0 4 0,3 3 1 16,0 3-46-16,0 0-10 0,0 0-1 0,-7-7-1 16,7 7-24-16,0 0-5 0,-4 0-1 0,4 0 0 15,-10 4 43-15,10 5 9 0,-4-3 2 0,4 10 0 16,0 6-75-16,0 0-16 0,4 9 0 0,3 4 0 15,-4-1 21-15,1 7 6 0,3 0 1 0,3 6 0 16,-6 3 13-16,3 3 3 0,7 4 1 0,-3 5 0 16,-1-8 10-16,1-1 1 0,-4-3 1 0,11 0 0 15,-8-3-27-15,-3 0-6 0,4-6 0 0,-1 0-1 16,1-4-9-16,0-2-2 0,-8-4 0 0,8-3 0 16,-4-2-12-16,-4-4 9 0,8-1-9 0,-8-5 8 15,4 0-8-15,-3-4 10 0,3 1-10 0,-7-4 10 16,4 1-10-16,3-4 0 0,-4-3 0 0,-3-3 0 15,0 0 13-15,0 0 7 0,0 0 2 0,-3-6 0 0,-4-7-32 0,3 1-6 16,-3-7-2-16,3-6 0 16,-3-3 18-16,0-7 0 0,-3 1 0 0,-1-7 0 15,1 0 18-15,-12-3-2 0,8 0-1 0,0-3 0 16,-3-3-15-16,2-3 0 0,1 0 0 0,-3-7 0 16,3 10 0-16,-1-3-18 0,5 2 4 0,-4-2 1 0,3 3 13 0,1 0 0 0,-1 0 0 15,-3-1 0-15,7 7 0 0,-4 7 0 0,8-1 0 0,-1 7 0 16,-6 3 8-16,3 6 4 0,3 3 0 0,4 6 1 15,-7 4-13-15,7 0-12 0,-4 2 3 0,4 7 0 16,0 0 9-16,0 0 12 0,4 10-2 0,3-4-1 16,-3 0-19-16,3 4-4 0,7-1-1 0,-4-3 0 15,11 4 15-15,4-1 0 0,0-3 0 0,0-2 0 16,6-1 0-16,-6-3 0 0,10 0 0 0,-3 0 0 16,-4-3 8-16,4-1 5 0,3-2 1 0,1 3 0 15,-1-3-2-15,4-1 0 0,3 1 0 0,4 3 0 16,-11 0-3-16,4 3-1 0,-7 0 0 0,3 3 0 15,-7 0 4-15,0 0 0 0,-3 0 0 0,0 7 0 16,-4-4-12-16,-3 0 0 0,3 1 0 0,-4-1 0 16,-2 0 8-16,-5-3-8 0,-6 4 8 0,6-1-8 15,-6-3-38-15,3 3-13 0,-7-6-2 0,0 3-1 16,-7 4-66-16,3-1-14 0,1 0-2 0</inkml:trace>
  <inkml:trace contextRef="#ctx0" brushRef="#br0" timeOffset="32440.62">1722 8491 2747 0,'0'6'78'0,"0"-6"17"0,0 0-76 15,0 3-19-15,10-3 0 0,-6 3 0 0,6-3 55 0,1 3 7 16,-1-3 2-16,5 3 0 0,-1-3-1 0,7 0 0 0,0 4 0 0,0-4 0 16,-3 0-50-16,10 3-13 0,-3-3 0 0,-1 0 0 15,8 0 36-15,-7 0 1 0,0 0 1 0,-1 0 0 16,1-3-61-16,-4-1-12 0,4 1-2 0,-4-3-1 16,0 3-123-16,-3-3-25 0,3-1-5 0</inkml:trace>
  <inkml:trace contextRef="#ctx0" brushRef="#br0" timeOffset="32622.55">2477 8826 2986 0,'0'9'84'0,"-11"1"20"16,11-4-84-16,-7-3-20 0,7-3 0 0,0 0 0 15,0 0 56-15,0 0 6 0,0 0 2 0,0-6 0 16,-4-3-30-16,4-4-6 0,0 1 0 0,0-4-1 15,-3-6-75-15,3-3-14 0,-7 0-3 0,3-7-1 16,-3 1-121-16,4-3-24 0,3-1-5 0</inkml:trace>
  <inkml:trace contextRef="#ctx0" brushRef="#br0" timeOffset="32741.36">2314 8315 2419 0,'0'6'107'0,"-10"4"22"0,10-4-103 0,0 3-26 0,-7-2 0 0,7-1 0 16,7-3 0-16,-7 3 0 0,3 1 0 0,4-4 0 31,4 3-88-31,-1-3-24 0,-3 0-4 0</inkml:trace>
  <inkml:trace contextRef="#ctx0" brushRef="#br0" timeOffset="33038.57">2653 8729 2564 0,'-7'38'53'0,"3"-29"13"0,4 0-53 0,-3 1-13 0,3-4 0 0,0-6 0 15,0 0 103-15,0 0 17 0,0 0 4 0,0-6 1 16,0-4-100-16,0-2-25 0,3-1 0 0,-3-6 0 16,4 1 31-16,3-7 1 0,-4-1 0 0,4-2 0 15,-3 3-52-15,7 0-9 0,-1 0-3 0,1 0 0 16,-1 6 63-16,1-3 12 0,-4 3 2 0,11 4 1 16,-8 2-22-16,4 4-5 0,-3-1-1 0,3 7 0 15,7 3 23-15,-10 6 5 0,3 1 1 0,0 8 0 16,4 4-24-16,-4 6-5 0,-4 7-1 0,4 2 0 15,-3 4 38-15,0-1 7 0,3 4 2 0,-4 0 0 16,1 0-64-16,-1-4-13 0,1 1-3 0,3-4 0 16,-3-5 5-16,-8-1 1 0,8-6 0 0,-1-3 0 15,1-7-125-15,-7-2-25 0,6-4-4 0,-3-9-2 16,-3-4-85-16,-1-8-17 0</inkml:trace>
  <inkml:trace contextRef="#ctx0" brushRef="#br0" timeOffset="33458.19">3193 8048 2649 0,'0'10'117'0,"0"-1"25"0,0 7-114 0,7 0-28 0,-7 2 0 0,10 8 0 16,-6-5 57-16,3 8 6 0,7 2 1 0,-3 0 0 16,-1 4 0-16,4-4 0 0,0 4 0 0,4 2 0 15,-4-2-4-15,0 2 0 0,0 1 0 0,4 0 0 16,-4-4-11-16,0 1-2 0,4-1-1 0,-1-2 0 15,1-7-19-15,-7 0-4 0,3-6-1 0,0-1 0 16,-3 1-22-16,-1-3 0 0,1-4 0 0,-8 4-12 16,4-7 12-16,0 4 0 0,0-4 0 0,-3-2 0 15,3-1-13-15,-4-3 2 0,5 0 1 0,-8 0 0 16,0-3 21-16,0 0 4 0,0 0 1 0,0 0 0 16,0-9-64-16,0 0-13 0,-8-1-3 0,5-2 0 15,-11-1 64-15,3 1 12 0,1-4 2 0,-11 3 1 16,6 4-24-16,-2-4-5 0,-1 4-1 0,0 3 0 15,1 3 15-15,-1 3 16 0,1 0-3 0,-1 6-1 16,4 3-12-16,0 1-16 0,3 5 3 0,4-2 1 16,4 3 12-16,-1-1 0 0,8 4 0 0,-1-3 0 15,4-1 8-15,4-2-8 0,-1-1 0 0,8 4 0 0,0-6 0 16,-4 2 8-16,7-2-8 0,-4-1 0 16,1 0 11-16,0 1-11 0,-1-1 10 0,1-3-10 15,3 1 0-15,-3-1-13 0,-1 0 1 0,1-3 0 16,0-3-42-16,-1 0-8 0,-2-3-2 0</inkml:trace>
  <inkml:trace contextRef="#ctx0" brushRef="#br0" timeOffset="33986.36">4614 8534 2508 0,'7'4'71'0,"-3"-1"16"0,7 3-70 0,-1-3-17 0,1 0 0 0,10 0 0 16,-7 1 106-16,7-1 18 0,0 0 3 0,4 0 1 16,-4-3-103-16,4-3-25 0,0 3 0 0,-4-3 0 15,3 0 0-15,-2-4 0 0,6 4 8 0,-4 0-8 16,5-3 0-16,-1 3 0 0,-3-1 0 0,6-2 0 15,-6 6-206-15,3-3-40 0,1 3-8 0</inkml:trace>
  <inkml:trace contextRef="#ctx0" brushRef="#br0" timeOffset="34486.12">5009 8312 2310 0,'-3'9'97'0,"-1"4"-77"16,1-4 86-16,3 4 18 0,0-4 3 0,0 1 1 15,7-1-52-15,-4 0-9 0,8 1-3 0,0-4 0 16,3 0-51-16,3-3-13 0,1 4 0 0,3-4 0 16,4 0 0-16,3-3 0 0,0 0 0 0,1 0 0 15,-1-3 28-15,4 3 4 0,-8-6 0 0,4 2 0 16,1 4-20-16,6-3-4 0,-10 3-8 0,6 0 12 15,-6 3-3-15,0 7-1 0,-1-4 0 0,-2 4 0 16,-8 2 8-16,0 1 0 0,-4 2 1 0,-3 1 0 16,-3-3 38-16,-4 5 7 0,0 1 2 0,0 0 0 15,-7 3-52-15,0 0-12 0,-11 3 0 0,1 6 0 16,-8-2 54-16,4 2 8 0,-7-3 2 0,3 0 0 16,0-3-52-16,0 0-12 0,4-3 0 0,0-3 0 15,3-3 0-15,4-7 0 0,4 1 0 0,3-1 0 16,7-9-100-16,0 0-22 0,0 0-5 0,0 0-1 15,7-9-102-15,-4-4-21 0</inkml:trace>
  <inkml:trace contextRef="#ctx0" brushRef="#br0" timeOffset="36184.74">6703 8218 1090 0,'0'0'46'16,"0"0"-37"0,0 0 96-16,0 6 19 0,0 3 4 0,3 4 1 15,1 0-52-15,3 5-10 0,0 1-3 0,0 3 0 16,0 6 20-16,4-3 3 0,-4 7 1 0,3 2 0 15,-3 1 3-15,4 2 1 0,-4 4 0 0,4 0 0 16,-1-3-4-16,1-1-1 0,-1-2 0 0,4-4 0 16,-3-3-23-16,-4-3-4 0,4-6 0 0,-4 0-1 15,0-3-26-15,-4-4-5 0,4-2 0 0,-3-4-1 16,-1-6-15-16,-3 0-4 0,4-6 0 0,-4-7 0 16,0 0-8-16,-4-2 10 0,1-7-10 0,-4 0 10 15,0-6-10-15,0-1 10 0,-4-2-10 0,1-3 10 0,2 5-1 0,-6-2 0 16,4 0 0-16,-1 2 0 0,-3 1-9 0,4 3 0 15,-1 3 0-15,0 0 0 0,1 3 8 0,3 1-8 0,0 2 8 0,0 0-8 16,3 1 0-16,4 2 0 16,-7 1 0-16,7-1 0 0,0 0 0 0,7 4 0 0,-7 3 0 0,7 0 0 15,4-1 0-15,6 4 0 16,-3 0 0-16,8 0 0 0,-1 3 0 0,3 3 0 0,-2-3 0 0,2 3 0 16,1 0 0-16,0 4 8 0,-1-4-8 15,1 3 0-15,0-3 0 0,0 0 0 16,-4 0 0-16,3 0 0 0,-2 1 0 0,2 2 0 15,-3-3 0-15,1 3 0 0,-1 4 0 0,-4-4 0 0,5 3 8 0,-8 1-8 16,3-1 0-16,-3 1 0 0,-3 2 0 0,0-2 0 31,3 2-8-31,-4 1 8 0,1-1 0 16,-4 1 0-16,0-4 0 0,4 0 0 0,-4 1 0 0,0-4 0 0,0 0 0 0,0-2 0 0,3-1 0 0,-3-3 0 16,-3-3 0-16,3-1 0 0,0 1 0 0,0-6 0 15,-3-1 0-15,3-2 0 0,0-1 0 0,0 1 0 16,-4-1 24-16,4 1 8 0,-3 2 3 0,3-2 0 15,-4 2-5-15,1 1-1 0,0 3 0 0,-4-4 0 16,0 4-29-16,0 0 8 0,0-4-8 0,-4 4 0 31,-3 0 8-15,3 0 0-16,-3-1-8 0,0 4 12 0,0-3-4 0,-7 3 0 0,4 0-8 0,-8 3 12 0,4 3-12 0,0 0 0 0,-4 6 0 0,0 1 0 16,4 5-12-16,-3 7 0 0,3 0 1 0,-4 7 0 15,7 5-6-15,1 0-2 0,-1 7 0 0,4 3 0 16,4-3-22-16,3 0-5 0,0-1-1 0,3-2 0 0,8-3 38 0,-1-4 9 0,4-3 0 0,1-3 0 31,2-3 20-31,1 0 5 0,3-3 2 0,0-7 0 16,0 1-43-16,-3-7-9 0,3-3-2 0,0-3 0 0,0-3 27 15,1-3 0-15,-1-7 0 0,0 1 8 16,0-1-61-16,0-5-12 0,-3 2-3 0,3 0 0 16,-3-3-99-16,-4 1-20 0,3 2-4 0</inkml:trace>
  <inkml:trace contextRef="#ctx0" brushRef="#br0" timeOffset="36435.83">7775 8262 2358 0,'0'0'104'0,"4"6"22"16,-4 3-101-16,3 4-25 0,-3-4 0 0,4 7 0 16,-1 3 61-16,4 3 7 0,0 3 2 0,1 0 0 15,-1 3-2-15,0 3-1 0,3 4 0 0,-3 3 0 16,4-7-5-16,-4 7-1 0,3-4 0 0,1-3 0 15,-4-2-40-15,0-4-8 0,4-3-1 0,-4-3-1 16,0-4-11-16,-4-5 0 0,1-1 0 0,-1-3 0 16,1 1-49-16,-4-7-12 0,0 0-3 0,0 0 0 15,4-7 25-15,-4 1 5 0,0-3 1 0,-4-1 0 16,0 1-107-16,1-4-22 0,-8 1-4 0,4-1-1 16,-7-3-16-16,0 1-3 0,0 2-1 0</inkml:trace>
  <inkml:trace contextRef="#ctx0" brushRef="#br0" timeOffset="37076.49">7602 8560 1579 0,'-3'25'32'0,"3"-16"10"0,3 4-34 16,-3-4-8-16,7 7 0 0,0-7 0 0,4 4 104 0,0-4 20 0,3 0 3 0,3-2 1 15,1-4-52-15,3 0-9 0,0-3-3 0,4 0 0 16,-4-3 2-16,0-3 0 0,1-1 0 0,2-2 0 16,-3-1-25-16,1-2-5 0,-1-4 0 0,0 1-1 15,4 2-21-15,-4 1-4 0,0-4-1 0,0 0 0 16,-3 4 7-16,3-1 2 0,0-3 0 0,-3 4 0 15,-4-1-18-15,0 4 0 0,-3-1 0 0,-4 4 0 16,0 0 0-16,0 3 0 0,-4 0 0 0,-3 3 0 16,0 0 55-16,0 0 7 0,0 6 2 0,-3 0 0 15,-1 4-52-15,-3 5-12 0,0-2 0 0,4 6 0 16,-5-1 40-16,8 4 4 0,-3 4 2 0,-1-1 0 16,4 3-28-16,0-3-6 0,0 0 0 0,0 0-1 15,4-3-3-15,-1-3-8 0,5 0 12 0,-1-7-4 16,3 1-8-16,1-4 0 0,3 1 0 0,-4-4 8 15,5-3-8-15,-1-3 0 0,0 0 0 0,0-3 0 16,-4-3 0-16,5-1 0 0,-5-2 0 0,1-1 0 16,-4-2 0-16,0-4 0 0,0 1 0 0,0-1 0 15,0-3-8-15,-3 0 8 0,-1-3 0 0,4 3 0 16,-3 1 0-16,-1-1 0 0,-3 3 0 0,4 4 0 16,-4 2 0-16,0 1 0 0,0 9 0 0,0 0 0 0,0 0 0 15,0 0 0-15,0 9 0 0,0 1 0 16,0 2 11-16,0 1 0 0,0 6 0 0,0-1 0 15,3 1-3-15,4 3-8 0,-3-3 12 0,3 3-4 16,0-3-8-16,0-4 10 0,4 4-10 0,-4-3 10 16,3-4-10-16,1 4 8 0,3-7-8 0,-3 4 8 15,3-4-28-15,0-2-5 0,0-1-2 0,0 0 0 0,-3-6 46 16,3 0 9-16,-4-3 1 0,4 0 1 16,-7-3-48-16,4-1-10 0,-4 1-1 0,0-3-1 0,-3-1 58 0,-1 4 12 0,-3-3 3 0,0-1 0 15,0 1-20-15,-3-1-4 0,-1 1-1 0,1 0 0 16,3-4-10-16,-4 4-8 0,4-1 9 0,-3-2-9 15,3 2 8-15,-4-2-8 0,4-1 0 0,0 4 0 16,0-4 8-16,0 4-8 0,0-4 0 0,0 4 0 16,7 3 0-16,-3-4 0 0,3 4 0 0,3 0 0 31,-3 3 0-31,7-1 0 0,-3 4 0 0,3 0 0 0,0 4 0 0,0-1 0 0,0 0 0 0,1 3 0 16,-1 0 0-16,0 1-10 0,0-1 0 0,-4 0 0 15,5 0-112-15,-8 1-22 0,3-4-5 16</inkml:trace>
  <inkml:trace contextRef="#ctx0" brushRef="#br0" timeOffset="37367.24">8869 8820 2747 0,'0'6'78'0,"0"-6"17"15,0 0-76-15,0 0-19 0,0 0 0 0,0 0 0 16,0 0 55-16,-7-9 7 0,3-1 2 0,4 1 0 0,0-1-22 0,0-2-4 15,4-4-1-15,-1 1 0 0,1 2-12 0,-1-6-2 0,1 7-1 0,3-4 0 16,-4 0-14-16,5 1-8 0,-5 2 10 0,4 4-10 16,0-1 0-16,0 4 0 0,4 0 0 0,-4 6 0 15,3 3 57-15,5 3 6 0,-5 0 1 0,4 4 0 16,0 2-33-16,-3 4-7 0,3 0 0 0,0 3-1 16,0-1 14-16,4 1 3 0,-4 0 1 15,0 0 0-15,0 0-33 0,-3 3-8 0,-1-4 0 16,1 4 0-16,-4 0-9 0,0 0-4 0,0 0-1 0,0-3 0 31,-3 0-80-31,-1-4-16 0,1 1-3 0</inkml:trace>
  <inkml:trace contextRef="#ctx0" brushRef="#br0" timeOffset="37970.31">10188 8977 2880 0,'0'0'128'0,"0"0"25"16,0 0-122-1,-3-7-31 1,3 1 0-16,-4-3 0 0,4-1 57 0,-3-2 6 0,-1-1 1 0,1-3 0 0,-1 1-22 0,1-1-4 0,-1-3-1 0,0 0 0 16,-3-2-25-16,4-1-4 0,-4 0-8 0,0-3 11 15,0 3-11-15,0 0 0 0,0 0 0 0,-4 0-11 16,4 3-126-16,-4 3-26 0,4 1-5 0</inkml:trace>
  <inkml:trace contextRef="#ctx0" brushRef="#br0" timeOffset="38141.41">9994 8290 2553 0,'-28'38'53'0,"14"-26"12"0,7-3-52 0,-4 4-13 16,4-4 0-16,0 4 0 0,0-4 78 0,4 1 13 0,3-1 2 0,0 1 1 15,3-1-80-15,1 0-14 0,6-2 0 0,1-1-12 32,-1 0-125-32,8 0-26 0,-4 4-5 0</inkml:trace>
  <inkml:trace contextRef="#ctx0" brushRef="#br0" timeOffset="38418.69">10308 8745 2075 0,'0'15'59'0,"0"1"13"16,0-7-58-16,-3 4-14 0,3-7 0 0,0 0 0 15,0-6 147-15,0 0 26 0,0 0 6 0,0 0 1 16,0 0-93-16,0 0-19 0,0-6-3 0,0-3-1 16,0-1 0-16,3-2 0 0,-3-4 0 0,7 0 0 15,-3-2-56-15,3-4-8 0,3-3-10 0,1 3 10 16,0 0 0-16,3 0 0 0,3 0 9 0,1 3-1 16,0 6 0-16,-1 1 0 0,1 6 0 0,3-1 0 15,-3 7 18-15,-4 0 4 0,3 7 1 0,1 2 0 16,-4 7 13-16,0 3 4 0,0 6 0 0,1 3 0 15,-5 0-6-15,1 7-1 0,-1-4 0 0,-3 3 0 16,0 1-33-16,0-1-8 0,0 1 0 0,-3-1 0 0,0-2 0 16,-1-1 0-16,1-3 0 0,-1-3 0 15,-3-6-49-15,4-6-12 0,-1-7-3 0,-3-6 0 16,7-6-102-16,-3-7-21 0,-1-6-4 0</inkml:trace>
  <inkml:trace contextRef="#ctx0" brushRef="#br0" timeOffset="39208.12">10908 8070 2739 0,'-14'10'57'0,"7"-4"13"0,3 4-56 0,1-1-14 0,-1 3 0 0,1 4 0 15,3 6 72-15,0 0 12 0,0 6 3 0,3 0 0 16,4 4-39-16,0-4-8 0,0 3-2 0,4 4 0 16,-1 3-16-16,1-1-3 0,3 4-1 0,-3 0 0 15,3 3 36-15,0-4 7 0,0 1 2 0,0 0 0 16,0-10-50-16,-3 1-13 0,7-7 0 0,-4-3 0 15,0-7 25-15,3-2 0 0,-2-4 0 0,-1-3 0 16,-4-2-40-16,4-4-8 0,-3-4-1 0,-4 1-1 16,0-3 25-16,0-6 0 0,-3 2 0 0,-1-2 0 15,1-4 0-15,-4 0 0 0,0-3 0 0,-4 1 0 16,-3-1 0-16,0 0 0 0,-7 0 0 0,3 3 0 16,-3 4 0-16,0 3 0 0,0 2 0 0,-4 1 0 15,4 9 0-15,-3 3 0 0,2 1 0 0,-2 5 0 16,3 4 0-16,0 0 11 0,3 2-1 0,-3 4 0 15,3-3-25-15,4 3-5 0,0 0 0 0,4-3-1 0,-1 0 5 16,4-1 2-16,4 1 0 0,-1 0 0 0,1-3 14 0,3-4-11 16,0 4 11-16,3-7-10 0,1 4 10 15,0-4-12-15,-1 1 12 0,4-4-12 0,0 0 12 0,1 1 0 0,2-4 0 16,1 0 0-16,-1 0 0 0,5 0 0 0,-5-3 0 0,1 0 0 31,3-3-27-31,0-3 0 0,4-1 0 0,-4-2 0 0,-3-3 47 16,3-1 8-16,-3-3 3 0,-1 1 0 0,-3-1-23 0,0-3-8 15,-3 3 0-15,0-2 9 0,-1 2 17 0,-6-3 3 0,3 3 1 16,-4 1 0-16,1-1-30 0,-1 0 0 0,1 4 0 16,-4-4 0-16,3 4 0 0,-3 2 0 0,0 4 0 0,4-3 0 15,-4 9 0-15,0 0 0 0,0 0 0 0,0 0 0 16,0 0 8-16,0 0-8 0,0 0 0 0,0 0 0 16,0 0 0-16,0 0 0 0,0 0 0 0,0 0 0 15,0 0 0-15,0 0 0 0,0 0 0 0,0 0 0 16,0 0 0-16,0 0 0 0,0 0 0 0,-7 0 0 15,-4-4 0-15,8 1 0 0,-8 0 0 0,4 3 0 16,4-3 0-16,-4 0 0 0,-1 3 0 0,1-3 0 16,7 3 0-16,-7-3 0 0,7 3 0 0,-7-7 0 15,7 7 0-15,0 0 0 0,-3-3 0 0,3 3 0 16,0 0 0-16,0 0 8 0,-7-3-8 0,7 3 0 16,0 0 0-16,-4 3 8 0,1 0-8 0,-1 7 0 15,1-1 0-15,3 4 0 0,3-1 0 0,-3 4-10 16,4 0 10-16,-1-1 0 0,1 4 0 0,3 0 8 15,-4 0-8-15,8 0 11 0,-4-1-11 0,4 1 12 16,-1 0-12-16,1-3-14 0,3 2 3 0,0-2 1 16,0-3 26-16,4-4 6 0,-1 1 1 0,4-4 0 15,1-3-14-15,-1-3-9 0,3-3 12 0,1 0-12 0,-4-4 8 16,1 1-8-16,2 0 0 0,-3-4 0 0,-3 1 0 0,0-4 0 16,-1 4-13-16,-3 0 5 15,-3 2-77-15,0-2-15 0,-4 3-4 0,0-1 0 16,0 1-124-16,-4 3-26 0,-3 3-5 0</inkml:trace>
  <inkml:trace contextRef="#ctx0" brushRef="#br0" timeOffset="39501.5">11765 8531 2653 0,'0'0'117'0,"-3"7"25"0,3-4-114 0,0 3-28 0,0 3 0 0,3-2 0 15,1 5 56-15,-1 1 6 0,4 2 1 0,-3 1 0 16,6 3-10-16,-3 0-1 0,4 3-1 0,3 0 0 16,-3 0-3-16,3 0-1 0,-4 0 0 0,5 3 0 15,-1-3-14-15,3 3-2 0,-3 0-1 0,0-3 0 16,4 0-30-16,-4-4 0 0,4 1 0 0,0-3 0 16,-8 0 13-16,4-7-3 0,-3 4-1 0,-1-7 0 15,-3 0-75-15,0-3-15 0,1 0-3 0,-5-3-1 16,-3 0-25-16,0 0-5 0,0 0-1 0,-3-9 0 15,-5 0-60-15,1-1-13 0,0 4-3 0,-3-4 0 16,-4-2 0-16,0 3 0 0,-4-1 0 0</inkml:trace>
  <inkml:trace contextRef="#ctx0" brushRef="#br0" timeOffset="39663.07">11755 9089 1824 0,'7'-12'76'15,"0"-4"-60"-15,0 1 192 16,3-4 38-16,-3 0 8 0,4-3 2 0,0 0-103 0,-1 0-20 0,4 0-4 0,-3-3-1 15,3 3-44-15,0 0-10 0,0 3-2 0,0-6 0 16,0 6-12-16,-3 1-4 0,7-1 0 0,-4 0 0 31,-4 0-71-31,4 4-14 0,-3 2-3 0,-4 0-1 16,4 1-105-16,-4 6-21 0,0-1-4 0</inkml:trace>
  <inkml:trace contextRef="#ctx0" brushRef="#br0" timeOffset="40251.51">12848 8741 2325 0,'-7'7'103'0,"0"-1"21"0,0 3-99 0,3 1-25 0,1 2 0 0,-1 4 0 16,4 3 82-16,0 6 11 0,0 0 3 0,4 3 0 16,-1-3-31-16,5 4-5 0,2-4-2 0,1 0 0 15,6-3-14-15,-3-4-4 0,4-2 0 0,0-6 0 16,3-7-12-16,0-3-4 0,4-7 0 0,-1-5 0 15,1-1-15-15,0-9-9 0,-4 0 10 0,0-3-10 16,-3-3 22-16,-1 3-2 0,1 0 0 0,-4 0 0 16,-3 3-4-16,-4 0 0 0,0 3-1 0,-7 3 0 15,3 1-2-15,-6-1 0 0,3 0 0 0,-7 1 0 16,0 2-2-16,-4 1-1 0,-3 2 0 0,-7 1 0 16,-4 3-10-16,1-1 10 0,-1 4-10 0,-3 0 10 15,-1 0-29-15,5 3-5 0,3-3-2 0,-1 6 0 16,5-3-64-16,-1 3-13 0,4 3-2 0,3 1-1 15,8-1-39-15,-1 0-8 0,4 0-2 0,4 4 0 16,-1-4-59-16,8 3-12 0,3 1-2 0</inkml:trace>
  <inkml:trace contextRef="#ctx0" brushRef="#br0" timeOffset="40547.22">13286 8854 1824 0,'24'10'76'16,"-6"2"-60"-16,3-2 192 0,-7-1 38 0,-3 0 8 0,3-2 2 15,-3-4-103-15,-8 0-20 0,4-3-4 0,-7 0-1 31,0 0-51-31,0-9-10 0,0-4-3 0,-3 1 0 16,-4-1 0-16,-4-3 0 0,0-3 0 0,-3-2 0 16,0-1-51-16,-4-10-13 0,1 1 0 0,-1-7 0 0,-3-3 0 0,0-2 0 0,0-4 0 0,-4 0 0 15,4-1 0-15,-4 5 0 0,4-1 0 16,-4 0 0-16,4 0 0 0,-14-47 0 0,14 47 0 16,7 6-48-16,3 7-13 15,0 3-3-15,4 0 0 0,0 9 52 0,4 3 12 0,3 4 0 0,0-1 0 16,3 4-27-16,1 2-2 0,3 4-1 15,3 0 0-15,1 3 12 0,3 0 2 0,0 0 1 0,0 3 0 16,4 0 15-16,0 1-12 0,3-1 12 0,-4 0-12 16,5 0-1-16,-5 3 0 0,4 0 0 0,-3 4 0 15,3-1-56-15,-7 4-11 0,4-1-3 0,-4 7 0 16,0 0-123-16,-3 3-25 0,-4 0-5 0</inkml:trace>
  <inkml:trace contextRef="#ctx0" brushRef="#br0" timeOffset="40725.3">13063 8763 3040 0,'14'19'64'0,"-6"-13"12"16,2-2-60-16,1-1-16 0,3 0 0 0,3 0 0 16,1-3 72-16,3 3 12 0,0-3 3 0,8 0 0 15,-5-3-27-15,8 3-6 0,-4-3-1 0,4 0 0 0,0 0-53 0,0-1-8 0,-1-2-4 0,1 3 0 31,0-3-92-31,-4 0-20 0,-3-1-3 0</inkml:trace>
  <inkml:trace contextRef="#ctx0" brushRef="#br0" timeOffset="41224.22">14859 8904 2504 0,'-14'38'52'0,"7"-25"12"0,0-4-52 0,3 0-12 0,1-2 0 16,-1-4 0-16,4-3 116 15,0 0 20-15,0 0 4 0,0 0 0 0,0 0-60 0,0 0-13 0,0-10-3 0,0-2 0 16,0-1-51-16,0 1-13 16,0-4 0-16,0-3 0 0,0 4 0 0,0-1 0 0,0-3 0 0,-3 3 0 15,-1-5 0-15,1 2 0 0,-1-3 0 0,-3 0 0 16,4 0-209-16,-5-3-35 0</inkml:trace>
  <inkml:trace contextRef="#ctx0" brushRef="#br0" timeOffset="41371.33">14630 8412 2002 0,'0'10'84'15,"3"2"-67"1,-3-2 0-16,4-4 0 0,-1 3 0 0,1-6 0 15,3 4 38-15,-4-1 7 0,8-3 2 0,-4-3 0 16,0 3-212-16,4 0-43 0</inkml:trace>
  <inkml:trace contextRef="#ctx0" brushRef="#br0" timeOffset="42677.51">15131 8763 1728 0,'-4'-15'76'0,"-3"-1"16"0,0-6-73 0,0 0-19 0,0-3 0 0,0-3 0 16,0-4 55-16,0 4 7 0,0-6 2 0,0 2 0 15,0 4-52-15,0 0-12 0,3 3 0 0,0 3 0 16,1 3 54-16,-1 0 8 0,1 7 2 0,3-1 0 15,-4 4-52-15,4-1-12 0,0 4 0 0,0 6 0 16,0 0 54-16,0 0 8 0,0 0 2 0,0 0 0 16,0 0 0-16,0 0 0 0,0 0 0 0,0 0 0 15,0 0 0-15,0 10 0 0,4 2 0 0,-1 4 0 16,1 3-52-16,-1 6-12 0,5 3 0 0,-1 9 0 16,3 4 0-16,-3 3 0 0,4 6 0 0,-1 4 0 15,-3-7 54-15,4 0 8 0,-4-3 2 0,4-4 0 16,-4 1-52-16,3-6-12 0,1-1 0 0,-4 1 0 15,0-10 43-15,0-3 5 0,0-4 2 0,-3-2 0 16,-4 0-42-16,3-7-8 0,-3-3 0 0,0-6 0 16,0 0-23-16,0 0 2 0,0 0 0 0,-3-9 0 15,-1-7-26-15,-3 1-5 0,0-4 0 0,0-6-1 16,0 3-39-16,0-3-7 0,-4 0-1 0,1-4-1 16,3 8 29-16,-4-5 7 0,4 4 1 0,-4-3 0 15,1 7 0-15,3 2 0 0,0 0 0 0,0 1 0 16,0 5 51-16,3 1 13 0,-3-1 0 0,3 7 0 0,4 3 48 0,0 0 13 0,0 0 3 0,0 0 0 31,0 0-52-31,0 0-12 0,0 6 0 0,4 1 0 0,0 2 54 0,3-3 8 16,0 4 2-16,3-1 0 0,1 1-52 15,-1-1-12-15,4 0 0 0,1-2 0 0,-1-1 54 0,3 0 8 0,5-3 2 0,-5 1 0 16,4-1-11-16,0-3-1 16,4-3-1-16,-4-1 0 0,1 1-17 0,-1-3-3 0,-4 0-1 0,4-1 0 15,1-2-10-15,-5 0-1 0,1-4-1 0,0 1 0 16,-4-4-2-16,0 0-1 0,-4-3 0 0,1 1 0 15,-4-4-6-15,-3 3-1 0,3-3 0 0,-7 3 0 16,0 0 0-16,0 4 0 0,0-1 0 0,-7 3 0 16,3 4 0-16,-3 0 0 0,-4 2 0 0,4 1 0 15,-3 6 1-15,-4 3 0 0,3 3 0 0,0 4 0 16,1 9-9-16,-1-1 12 0,4 11-12 0,0-4 12 16,4 6-12-16,-1 0 0 0,4 1 0 0,0 2 0 15,0-2 0-15,7-4 0 0,0 3-8 0,0-3 8 16,0-2 0-16,7-1-9 0,-3 0 9 0,3-3 0 15,0 0-9-15,4-4 9 0,0-2 0 0,3 0-9 16,-4-4 1-16,1-5 0 0,3-1 0 0,-3-3 0 16,-1-3 8-16,5-3-13 0,-1-3 5 0,-4-4 8 15,1 1-28-15,0-4 1 0,-4 1 1 0,-4-1 0 16,1 1 18-16,0-4 8 0,-4 3-8 0,-4 4 8 16,4-4 0-16,-7 4 0 0,4 0 0 0,-4-1 0 15,0 4 0-15,0 0 0 0,0-1 0 0,-4 1 8 16,1 0-8-16,-1 0 11 0,1-1-11 0,-1-2 12 0,-3 3-12 0,0-4 0 0,3 1 9 15,-6-4-9-15,6 1 0 0,-3-1 0 16,0-6 0-16,0 4 8 0,0-4-8 0,4 0 0 0,-4 0 0 0,3 0 0 16,0 1 0-16,1 2 8 0,3 3-8 0,-4-2 0 15,4 5 0-15,-3 4 0 0,3 6 0 0,0 0 8 16,0 0-8-16,3 6 12 0,4 7-4 0,-3-1 0 16,0 7 0-16,3 3 0 0,0 3 0 0,-4-3 0 15,4 3-8-15,-3-3 0 0,3 0 0 16,-4 0 8-16,4-3-8 0,0 0 0 0,-3 0 0 0,3-1 0 15,-3-2 0-15,3-3 0 0,0-1 0 0,0-6 0 16,0 1 0-16,-4-4 0 0,4 0 0 0,0-6 0 16,0-3-8-16,1-1 8 0,-1-5-8 0,0-1 8 15,3-2 0-15,-3 2-8 0,0-3 8 0,0 1 0 16,4-1 0-16,-4-3 0 0,7 3 0 0,-3 1-8 16,-1 2 8-16,1 1 0 0,-1 2 0 0,1 1 0 15,0 6 0-15,-1 0 0 0,1 3 0 0,-1 3 8 16,1 3 6-16,0 3 2 0,-1 1 0 0,1 2 0 15,-4 4 0-15,0 0 0 0,0 3 0 0,-4-4 0 16,1 4 13-16,-1 0 3 0,-3 0 1 0,4-1 0 16,-4-2-33-16,0 0 0 0,0 0 0 0,4-4 0 15,-4-3 0-15,7-2 0 0,-4-1 0 0,4-3 0 16,0-3-26-16,0-6-12 0,4 0-2 0,3-7-1 16,-3-3 13-16,-1 1 4 0,4-7 0 0,-3 0 0 15,-1 3 10-15,1-3 2 0,-4 3 1 0,4-3 0 0,-1 0 11 16,-3 4 0-16,4-1-9 0,-4 3 9 15,3 0 0-15,-2 7 0 0,2 0 0 0,-3 5 0 16,0 4 32-16,4 4 0 0,-4 5 1 0,3 0 0 0,-2 10 8 16,2 0 2-16,1 3 0 0,-4 3 0 15,3 3-23-15,-3 4-4 0,4 2 0 0,-4 4-1 0,0-4-15 0,0 4 9 0,-3-1-9 16,-1 1 8 0,4-10-40-16,-3-3-8 0,-1-3-1 0</inkml:trace>
  <inkml:trace contextRef="#ctx0" brushRef="#br0" timeOffset="55190.18">2000 10961 1824 0,'0'0'38'0,"0"0"8"16,0 0-37-16,0 0-9 0,0 0 0 0,0 0 0 15,0 0 53-15,0 0 9 0,0 0 2 0,0 0 0 16,0 0 0-16,0 0 0 0,0 0 0 0,0 7 0 15,0 5 51-15,0 1 10 0,4 6 3 0,3 2 0 16,-4 8-52-16,8 8-9 0,-8 4-3 0,8 6 0 16,0 3 10-16,-1 4 2 0,1 5 0 0,3 7 0 15,-3 0-28-15,-1 0-6 0,4 6-1 0,4-3 0 16,-11-10-12-16,3-2-2 0,8-7-1 0,-4 0 0 16,-10-6-15-16,6-3-3 0,-3-4-8 0,4-2 12 15,-7-4-12-15,-1-2 0 0,4-4 0 0,-3-3 0 16,3-4 0-16,-7-2 0 0,0 0 0 0,0-7 0 15,0-3 0-15,0-2 0 0,0-4 0 0,0 0 0 16,0 0 0-16,-11-10 0 0,4-2 0 0,4-7 0 16,-12-3 0-16,5-3 0 0,-1-3 0 0,-3-7-10 0,-4 1 10 0,4-1-13 0,-7-3 5 0,4-2 8 31,-5-4-17-31,-2-3 4 0,6-3 1 0,-7-1 0 16,11 4 12-16,-7 0 0 0,7 0-10 0,-4 0 10 15,4 0 0-15,0 3 0 0,4-3 0 0,-5 0 0 16,5 0 0-16,3 3 0 0,3-3 0 0,1 0 0 15,-4 6 0-15,3 1 0 0,4 5 0 0,0-2 8 0,0 5-8 16,0-2 0-16,4 2 0 0,6 1 0 0,-6 6 0 0,6 0 0 0,1 0 0 16,3 6 0-16,4 0 0 0,-4 7 0 0,7-1 0 15,4 7 0-15,-4 0 0 0,4 6 0 0,-4 3 0 0,7 3 0 16,-3 3 17-16,-4 10 2 0,3 0 0 0,-2 6 0 16,-1 0-1-16,0 10 0 0,-3-1 0 0,3 4 0 15,-11 3 7-15,4-1 2 0,1 1 0 0,-5 6 0 16,-3-3-19-16,-3 3-8 0,3 3 0 0,-7-3 8 15,0-6-8-15,0-3 12 0,-7-4-12 0,3 1 12 16,-6-7-12-16,3 0 12 0,0-3-12 0,-4 0 12 16,0-6-12-16,1-3 0 0,-1-1 0 0,8-5 0 15,-8-4 0-15,4-6 0 0,7 0 0 0,0 0 0 16,-3-6-12-16,-1-4-2 0,-3-2 0 0,7-1 0 16,7-2 14-16,-7-1 0 0,4-3 9 0,-1 3-9 15,4 1 0-15,4 2 0 0,-1 1-8 0,4-1 8 16,-3 7 0-16,3 0 0 0,7 6 0 0,-7 0 0 15,8 3 0-15,-8 0 0 0,7 6 0 0,0 4 0 16,4 6 0-16,-11 3 0 0,7 6 0 0,0 3 0 16,4 4 0-16,-11 2 0 0,7 1 0 0,-7 3 0 15,0-4 0-15,-3-2 0 0,7-4 0 0,-11 0 0 0,3-2 0 16,1-4 0-16,-1-3 0 0,1 0 0 0,-1-7 12 0,-6-2 5 16,3-1 2-16,0-5 0 0,4-4-31 0,-4 0-5 0,3-3-2 0,1-3 0 15,3 0 19-15,-3-4 0 0,-1-2 0 0,4 0 0 16,-3-4 8-16,3 1 6 0,7-1 1 0,-7-3 0 15,0 1-15-15,4-1 0 0,0 0 0 0,-1-3 0 16,-3 1 0 0,8-4 0-16,-12 3 0 0,4-6 0 0,-3 6 0 0,-1 0 0 0,1-3 0 0,3 3 0 15,-10 1 0-15,3 2 0 0,-7 3 8 0,3 1-8 16,-6-1 0-16,3 4 0 0,-7 0 0 16,-4-1 0-16,4 4 10 0,-11 3-10 15,8-4 10-15,-8 4-10 0,1 6-12 0,2 4-9 0,1-1-2 0,-7 7 0 16,7 5 33-16,3 4 6 0,-3 0 2 15,7 6 0-15,4 1-18 0,-4-1 0 0,7 3 0 0,7 1 0 16,-4-4 0-16,8-3 0 0,-1 0 8 0,5-3-8 16,6 0 0-16,-7-3 0 0,7 3-11 0,0-7 11 15,-3-2-26-15,10-1 2 0,-10-2 0 0,6-7 0 16,-2 0-76-16,2-6-14 0,-3-3-3 0,4-4-1 16,-4 1-110-16,0-4-23 0</inkml:trace>
  <inkml:trace contextRef="#ctx0" brushRef="#br0" timeOffset="55987.17">3433 11695 1094 0,'0'-6'46'15,"-8"0"-37"1,1-1 75-16,4 1 16 0,-1-3 2 0,1 2 1 15,3 1 40-15,0 6 8 0,-7-3 1 0,7 3 1 16,0 0 31-16,0 0 7 0,0 0 1 0,0 0 0 16,0 0-103-16,-4 6-20 0,4 4-4 0,0 2-1 15,0 4 0-15,0 3 0 0,4 6 0 0,-4-3 0 16,7 3 0-16,0 0 0 0,0 0 0 0,4 0 0 16,-8 0-51-16,4-3-13 0,4 3 0 0,-8-3 0 15,8 0 0-15,-8-6 0 0,4 2 0 0,4-5 0 16,-7-4 54-16,3-2 8 0,0-4 2 0,0-3 0 15,-4-3-52-15,4-4-12 0,-3 1 0 0,3-6 0 16,-4-4 0-16,1 0 0 0,3 1 0 0,-7-4 0 16,0 0 0-16,0-3 0 0,3 0 0 0,-3-3 0 15,0 3 0-15,8 0 0 0,-8 0 0 0,3 0 0 0,4 3 0 0,-7 7 0 16,4 2 0-16,-4 1 0 0,3 3 0 0,4 3 0 0,-3 6 0 0,3 0 0 16,-4 6 0-16,4 7 0 0,4 3 0 15,-4 3 0-15,0 0 0 0,4 3 0 0,-8-6 0 0,4 3 0 16,7-4 0-16,-10 1 0 0,3 3 0 15,-4-6 0-15,5 3 0 0,-5-4 0 0,8-2 0 16,-8-4 0-16,4 1 0 0,-3-7 0 0,3 0 0 16,0-6 0-16,0 0 0 0,-4-7 0 0,5-2 0 0,2-4 0 15,-6 0 0-15,-1-2 0 0,4-4 0 0,4-4 0 16,-8-2 0-16,4 0 0 0,4-6 0 0,-4 2 0 16,4 4 0-16,-1 3 0 0,1 3 0 0,-1 3 0 15,1 3 0-15,0 4 0 0,-4 6 0 0,0 3 0 16,3 3 0-16,1 3 0 0,-8 6 0 0,8 4 0 15,-1 5 0-15,1 7 0 0,-7 1 0 0,3 2 0 16,3 3 28-16,-3-3 4 0,4-3 0 0,-4 4 0 16,0-1-24-16,4-3-8 0,-4 3 0 0,3 0 0 15,-6-6 0-15,6 3 0 0,1-3 0 0,-8-3 0 0,-3-3 0 0,7 0 0 16,-7-4 0-16,0-12 0 0,0 0-11 0,0 0-1 16,0 0-1-16,0 6 0 0,0-6-5 0,-7 10-1 31,4-4 0-16,-4 0 0-15,3 1-36 0,1-1-7 0,-4 0-2 0,3 0 0 0,-3 1-153 0,4-1-31 0,3-6-7 0,0 0-1 0</inkml:trace>
  <inkml:trace contextRef="#ctx0" brushRef="#br0" timeOffset="56460.07">4449 11670 2880 0,'0'0'64'0,"0"0"12"0,-4-6 4 0,-3 3 0 15,3-1-64-15,-3 1-16 0,0 3 0 0,0 3 0 0,4 1 54 0,-8 2 8 16,4 6 2-16,0 4 0 0,0 3 0 0,3 3 0 16,-3 6 0-16,4-3 0 0,3 6-52 0,-7-2-12 15,14 5 0-15,-7 4 0 0,3-4 54 0,4 1 8 16,1-1 2-16,2-2 0 0,8-4-52 0,-8 0-12 16,4-9 0-16,8-3 0 0,-5-4-14 0,4-6-6 15,4-2 0-15,0-8-1 0,-4-2 21 0,4-10 0 16,3 1 0-16,-3-7 0 0,-1 0 0 0,1-3 0 15,-4-3 0-15,0-1 0 0,-7 7 0 16,1-3 0-16,-5 7 0 0,1-1 8 0,-8 0-8 0,4 6 0 16,-7 1-10-16,0-1 10 0,0 4 0 0,-7-1 12 15,-3 1-1-15,-4 3 0 0,-1-4-1 0,-6 1 0 16,-3 0 0-16,-1-1 0 0,0 4-10 0,0-4-17 16,4 4 4-16,-10 0 1 15,9 0-48-15,5 3-10 0,-1 3-2 0,0 0 0 16,8 0-79-16,3 0-16 0,7 0-3 0,0 0-1110 0</inkml:trace>
  <inkml:trace contextRef="#ctx0" brushRef="#br0" timeOffset="57091.16">4844 11598 2649 0,'0'0'58'0,"0"0"12"0,0 0 2 0,0 0 4 0,0 0-61 0,0 0-15 0,0 0 0 0,0 0 0 16,-4 3 54-16,-3 3 8 0,7 4 2 0,0 5 0 16,7 4 0-16,-7 3 0 0,4 3 0 0,3 7 0 15,3-4-11-15,-3 3-1 0,4 0-1 0,0 1 0 0,-1-1 1 0,4 1 0 16,0-4 0-16,4 3 0 0,-7-6-32 0,3-3-7 16,7-3-1-16,-11-3 0 0,8-4-12 0,0-2 0 15,-4-7 0-15,0-3 0 0,0-3 0 0,0-4 0 16,0-2 0-16,-3-4 0 0,-1-5 0 0,5-1 0 15,-12-3 0-15,4 0 0 0,-3 0 0 0,-1 0 0 16,-3 0 0-16,4 0 0 0,-8 3 0 0,4-3 0 16,-3 0 0-16,3 0 0 0,-4 7-13 0,4-1-6 15,-7 4-1-15,7 2 0 0,-3 4 43 0,3 6 8 16,0 0 1-16,0 0 1 0,0 0-33 0,3 6 0 16,-3 4 0-16,7-1 0 0,-3 3 0 0,3 1-14 15,7 0 1-15,-11-1 0 0,8 1 13 0,-1-1 0 16,1-2 0-16,0-4 0 0,3 3 0 0,-4-2 0 15,1-4 0-15,3 0 0 0,0 0 0 0,-3-3 0 0,3 0 0 16,0 0 0-16,0-3 0 0,0 0 0 0,-3 3 0 16,3-7 0-16,0 4 0 0,4-3 0 0,-4 0 0 0,0-1 0 15,-4-2 0-15,1 0 0 0,3-1 0 0,-7 1 0 16,4-4 0-16,-8 4 0 0,4-4 0 0,-7 1 0 16,0-4 0-16,0 4 0 0,-7-4 0 0,4 0 0 15,3 4 8-15,-11-1 4 0,1 1 0 0,-5 5 1 16,1 1-13-16,0 6 0 0,0 6 0 0,4 7 0 0,-1 3 0 15,4 5 0-15,-4 5 0 0,4 2 0 16,4 0 18-16,-1 3 1 0,8-6 0 0,-1 7 0 0,4-4-9 16,4 3-2-16,3-2 0 0,0-4 0 0,0 0-8 15,4-3 0-15,3-3 0 0,4-1 0 0,-4-2 0 0,4-3 0 16,-1-4 0-16,1 0 0 0,3-2 0 0,0-4 0 16,-10 0 0-16,3-3 0 15,4 0-30-15,-4-3-8 0,4 3-2 0,-4-3 0 16,0-4-107-16,0 4-21 0,15-9-5 0,-19-1-1 0</inkml:trace>
  <inkml:trace contextRef="#ctx0" brushRef="#br0" timeOffset="58209.79">6608 11783 2226 0,'0'0'94'0,"0"0"-75"16,0 0 53-16,0 0 12 0,0 0 1 0,0 0 1 16,0 0 34-16,7 0 6 0,3 3 2 0,1 0 0 15,-1 0-52-15,4 4-9 0,4 2-3 0,0-3 0 16,3 0 0-16,4 1 0 0,-1-1 0 0,5-3 0 15,-1 0-43-15,3-3-9 0,1-3-1 0,0 0-1 16,-4-3 4-16,0-1 1 0,1 1 0 0,-1-3 0 16,0 3 19-16,0 2 4 0,1-2 1 0,-1 3 0 15,0 3-31-15,0 0-8 0,0 0 0 0,-3 3 0 16,0 0-50-16,0 4-11 16,-4-1-3-16,0-3 0 0,-4 3 0 0,1 0 0 0,-7 1 0 0,3-4 0 15,-4-3-102-15,-3 0-21 0,-3-3-4 0</inkml:trace>
  <inkml:trace contextRef="#ctx0" brushRef="#br0" timeOffset="58757.32">7232 11397 2356 0,'0'0'99'15,"0"0"-79"-15,0 0-20 0,-4 3 0 0,1 4 96 0,-1-4 16 16,4 6 4-16,4 1 0 15,-1-1-42-15,1 7-8 0,3-1-2 0,0 4 0 16,0 6-35-16,4 3-7 0,-1 7-2 0,4-1 0 16,1 4 20-16,-1 0 3 0,0 2 1 0,0 1 0 0,0-9 10 0,0-1 2 0,0-3 1 0,-3 0 0 15,-1-6-40-15,1 0-8 0,0-3-1 0,-4-3-8 16,-4-7 0-16,1 1 0 0,3-4 0 0,-4-3 0 16,-3-3 0-16,0-6 0 0,4-4 0 0,-4-2 0 15,3-4-37-15,-6-3-5 16,3 0-1-16,-4-6 0 0,1-3-10 0,-4-3-3 0,3-4 0 15,-6 1 0-15,2-1-27 0,-2 1-5 16,3-4-2-16,-4 7 0 0,1-1 58 0,3 4 11 0,0 3 2 0,-1 3 1 16,1 7 18-16,0-1 8 0,4 6-8 0,-4 1 12 15,3 3 8-15,4 6 2 16,0 0 0-16,0 0 0 0,0 0 17 0,0 0 3 0,7 0 1 16,0 6 0-16,4 3-23 0,0 4-4 0,6 3 0 15,-3 6-1-15,4 0-3 0,-4 3 0 0,4 3 0 0,-1 0 0 16,1-3 4-16,0 3 1 0,-1-6 0 0,4 3 0 15,1-6 11-15,-1 0 1 0,0-3 1 0,0-1 0 16,0-2-30-16,-3-4 0 0,0 1 0 0,3-4 0 16,-7 0 0-16,0 1 0 0,0-4 0 0,-3 0 0 15,-4 3 24-15,0 0-2 0,-4-2 0 0,1-1 0 16,-4-3 16-16,-4 3 3 0,1 0 1 0,-4 3 0 16,-4-3-23-16,-3 4-5 0,3-1-1 0,-6-3 0 15,-1 6-13-15,0-2-18 0,-3-1 4 0,0 0 1 16,3 4 32-16,-3-1 6 0,4 4 2 0,-1-4 0 15,4 4-27-15,3-1 0 0,1 1 0 0,3-4 0 16,0 0-19-16,3-2-5 0,4-4-2 0,0-3 0 16,0 0-205-16,7-6-41 0</inkml:trace>
  <inkml:trace contextRef="#ctx0" brushRef="#br0" timeOffset="64739.16">9204 11394 1679 0,'0'0'71'0,"0"0"-57"16,0 0 70-16,0 0 15 0,-4 3 2 0,4-3 1 16,-3 6 19-16,3-2 4 0,0 2 1 0,0 3 0 15,0 1-37-15,3-1-7 0,1 1-2 0,0 2 0 16,-1 7-11-16,1 0-2 0,-1 3-1 0,4 3 0 15,0 3-14-15,-3 0-4 0,3 4 0 0,0 2 0 16,0-3-24-16,0 1-4 0,0-1-2 0,0-3 0 16,0-3-7-16,0-3-2 0,0-3 0 0,0-3 0 15,0-4-9-15,-3-2 0 0,3-4 9 16,-7 0-9-16,0-6 12 0,0 0-3 0,0 0 0 0,0 0 0 16,0 0-1-16,0-9 0 0,-4-1 0 0,1 1 0 15,-1-3 0-15,-3-1 0 0,4-3 0 0,-4 1 0 16,3-1-8-16,1-3 0 0,-4 0 0 0,3-3 0 15,1 4 0-15,-1-8 0 0,0 5 0 0,4-5 0 16,-3 5 9-16,3-5 0 0,0 1 0 0,3 3 0 16,-3 0-9-16,4 7 0 0,0-4 0 0,-1 3 0 15,4 7 0-15,0-1-12 0,0 7 2 0,0-3 1 16,0 9 9-16,4 0 11 0,0 4-3 0,-1 2 0 16,1 4-8-16,3 2 0 0,0 1 0 0,0 3 0 15,4 0 24-15,-1-1-1 0,1 1 0 0,0 0 0 16,3-3 14-16,-4-1 3 0,5-2 1 0,-5-1 0 15,4-2-52-15,-3-4-10 0,3 0-3 0,-3-3 0 0,-1-3 24 0,5-3 8 0,-5-3 0 16,1 0 0 0,3-4 7-16,-3 1 1 0,3 0 0 0,0-1 0 0,-3 1-16 0,-1-1 0 0,1 1 0 15,0-4 0-15,-4 4 0 0,0-4 0 16,-4 4 0-16,1-3 0 0,-4-1 8 0,0 0-8 16,-3 1 0-16,-1-1 9 0,1 1-9 15,-4-1 0-15,-4 1 9 0,1-1-9 0,-1 1 0 16,-3-1 8-16,-4 1-8 0,1 2 0 0,-1 4 8 15,-3 0-8-15,4 2 8 0,-1 4-8 0,-3 4 12 0,3 5-1 0,1 4-1 0,-1-1 0 16,1 7-10-16,2 3 0 0,1 0 0 0,0 6 0 16,4 0 0-16,3 4-17 0,0 2 4 0,3-3 1 15,1 1 12-15,3-1 0 0,0 1 0 0,4-4 0 16,-1-6 0-16,4 0-9 0,-3-4 9 0,7-2-8 16,-4-3 8-16,0-4-13 0,3-3 5 0,1 1 8 15,0-4-55-15,-1-3-3 0,4 0-1 0,-3-7 0 16,0 4-39-16,-1-6-8 0,1 0-2 0,-4-4 0 15,0 0-87-15,0 1-17 0,-3-4-4 0</inkml:trace>
  <inkml:trace contextRef="#ctx0" brushRef="#br0" timeOffset="65322.39">10132 11516 1552 0,'0'-6'44'0,"-4"0"10"16,4 0-43-16,0-1-11 0,-3 1 0 0,3 0 0 15,0-1 152-15,0 1 28 0,0 0 5 0,0 6 2 16,0 0-64-16,0 0-13 0,0 0-2 0,0 0-1 16,0 0-14-16,0 0-2 0,0 0-1 0,3 9 0 15,-3 1-42-15,0 5-8 0,4 1-1 0,-1 3-1 0,1 0 6 0,-1 3 2 0,1 0 0 0,-1 0 0 16,1 0-2-16,-1-4 0 16,1 4 0-16,0-3 0 0,3-3-18 0,-4-1-4 0,1-2-1 0,3-4 0 15,-4-2-13-15,1-1-8 0,-1-3 10 0,-3-3-10 16,7 0 0-16,-3-6 0 0,-1 0 0 0,4-4 0 15,-3-2 10-15,0-1-10 0,-1-3 10 16,1 1-10-16,-4-1 32 0,3-3 1 0,1 7 0 0,-1-7 0 16,-3 3-33-16,4 0 0 0,-1 1 0 15,1-1 0-15,-1 0-20 0,1 4-10 16,-1 2-2-16,1-2-1 0,3 3 33 0,-4 2 0 16,4 4 0-16,1 0 0 0,-5 3 20 0,4 0 10 0,0 3 2 15,0 3 1-15,0 4-33 0,0 5 0 0,0-2 0 0,-3 6 0 16,3 0 19-16,0 3-3 0,0 3-1 0,0-3 0 15,-3 3-15-15,3 0 0 0,0-3 0 0,0 0 0 16,0-7 0-16,0 1 0 0,0-3 0 0,-3-4 0 16,3-3 0-16,0-6 0 0,-4 0 0 0,4-3 0 15,-3-3-12-15,-1-7 4 0,1-2 8 0,3-1-13 16,-4-3 13-16,1-3 0 0,-1 0 0 0,5 0-9 16,-5 0 9-16,1 0 0 0,-1 4-9 0,4-1 9 15,0 0 0-15,0 3 0 0,0 1 0 0,0-1 0 16,0 7 0-16,0 2 0 0,1 1 0 0,2 3 0 0,-3 0 0 15,0 3 10-15,0 0-1 0,0 0 0 0,4 3-9 16,-4 3-12-16,4 4 2 0,-4 2 1 0,3 4 9 16,-3 3 0-16,4 6 0 0,-4 0 0 0,3 6 24 0,-2 0 6 0,-1 4 2 0,0 3 0 15,0-10-24-15,0 3-8 0,0-6 0 0,-4 0 0 32,4-6-26-32,-3-3-5 0,-1-7-1 0,1 1 0 15,0-7-76-15,-4-3-16 0,0 0-4 0</inkml:trace>
  <inkml:trace contextRef="#ctx0" brushRef="#br0" timeOffset="65772.17">10876 11629 2310 0,'0'0'97'16,"0"0"-77"0,0 0 137-16,-3 3 28 0,3-3 6 0,-7 7 1 15,3-1-103-15,1 3-20 0,-5 4-4 0,5-1-1 16,3 4 0-16,0 0 0 0,0 6 0 0,0-3 0 15,0 2-51-15,3-2-13 0,5 3 0 0,-5-3 0 16,4-3 54-16,0-1 8 0,4-2 2 0,-1-4 0 16,1 1-52-16,3-4-12 0,-3-3 0 0,3 3 0 15,0-6 0-15,-4 0 0 0,5-3 0 0,-5-3 0 0,1 3 0 0,-1-3 0 0,-3-4 0 16,4 1 0-16,-4-1 0 0,0-5 0 0,0-1 0 0,-3 0 0 16,-1 1 0-16,1 2 0 0,-1-3 0 0,-3 1 0 15,0 2 0-15,-3 4 0 0,-1-1 0 0,-3 4 0 16,0 0 0-16,0 0 0 0,-4 2 0 0,1 1 0 15,-4 3 0-15,0-3 0 0,-1 3 0 0,-2-3 0 16,-1 3-48-16,4 3-13 0,-4-3-3 16,4 0 0-16,4 3-102 0,3 0-21 0,0-3-4 0</inkml:trace>
  <inkml:trace contextRef="#ctx0" brushRef="#br0" timeOffset="66372.69">11113 11479 2067 0,'0'0'87'15,"3"6"-70"1,-3 3 38-16,4 1 7 0,-1-1 2 0,1 4 0 16,-1 2 37-16,4 4 8 0,0 3 2 0,0 0 0 15,4 3-24-15,-4 0-5 0,4 4-1 0,3-1 0 16,-4 0-13-16,1 0-4 0,3-3 0 0,-3-3 0 15,-1-3-10-15,4-3-2 16,-3-1-1-16,-1-5 0 0,1-4-15 0,0-3-4 0,-4 0 0 0,3-3 0 16,1 0-32-16,-4-6 0 0,0 0 0 0,3 0 0 0,-6-7 0 0,3 0 0 0,-3 1 0 0,-1-4 0 15,4 1-8-15,-3-4-9 0,-1 3-2 0,1-3 0 16,-4 4 19-16,3-1 0 16,-3 3 0-16,4 1 0 15,-1 2 0-15,-3 4 0 0,0 6 0 0,0 0 0 0,0 0 0 0,0 0 0 0,0 0 0 0,4 3 0 16,-1 4 0-16,1 2 0 15,3 0 0-15,-4 4 0 0,5-1 0 0,-1 4 0 0,0-3 0 0,0-1 0 16,0 1 28-16,0-4 8 0,0 1 3 0,3-1 0 16,1 0-28-16,0-2-11 0,-1-1 8 0,1-3-8 15,-1-3 0-15,4 3 0 0,1-3 0 0,-5 0 0 16,4-3 0-16,-3-3 0 0,-1 3 0 0,5-4 0 16,-5-2 0-16,1 0 0 0,-1-4 0 0,-3 4 0 15,0-4 22-15,0 1-1 0,1-1 0 0,-8-3 0 16,3 4-21-16,-3-1 0 0,0-2 0 0,-3-1 0 15,-5 0 0-15,1 4 0 0,-3-1 0 0,-1-3 0 16,1 7 0-16,-1 0 0 0,1 2 0 0,-5 4 0 16,5 6 0-16,-1 4 0 0,1 2 0 0,3 7 0 15,0 3 0-15,-1 2 0 0,5 8 0 0,3 2 0 16,0-6 0-16,3 3 0 0,5-3 0 0,2 0 0 16,1-3-12-16,-1-3-8 0,4-3 0 0,4 0-1 15,0-7 21-15,-4 0 0 0,7-2 0 0,-3-1 0 16,-1-3 0-16,1 0 8 0,0-3 0 0,-1 0 0 15,1 0-25-15,-1-3-6 0,-2 0-1 0,-1 3 0 16,0-6-140-16,-4 3-29 0</inkml:trace>
  <inkml:trace contextRef="#ctx0" brushRef="#br0" timeOffset="67810.56">12954 11720 2223 0,'-4'-9'93'16,"-3"2"-74"-1,0 1 66-15,0 0 14 0,4 0 2 0,-4-4 1 16,0 4-42-16,0 0-9 0,3-1-2 0,-3 1 0 16,0 3 12-16,0 0 3 0,3 0 0 0,-3 3 0 15,0 3 0-15,4 3 0 0,-4 4 0 0,3 2 0 16,1 4-52-16,-1 6-12 0,1 0 0 0,-1 3 0 16,4-3 28-16,4 0 4 0,-4 0 0 0,3-4 0 15,1-2-20-15,3-3-4 0,-4-4-8 0,4 0 12 16,0-5-12-16,0-4 0 0,4 0 0 0,-4-7 0 15,4-2 0-15,-4-4-8 0,3-5 8 0,1-4 0 16,-4-3 0-16,3-1 0 0,-2-5 0 0,2 0 0 16,-3 6 0-16,0 3 0 0,-3 0 0 0,-1 6 0 15,1 4 0-15,3 2 0 0,-4 4 0 0,-3 6 0 16,4 3 0-16,3 3 14 0,-3 7-4 0,3 3-1 0,-4 5 8 0,4 5 2 0,4 2 0 16,-1 0 0-16,-3 0-19 15,4-3 0-15,3 0 0 0,0-3 0 16,-3-3 0-16,3-3 8 0,0-1-8 0,0-5 0 0,-3 2 8 15,3-5-8-15,-4-4 0 0,1 0 0 0,3 0 0 16,-3-6 0-16,-1 3 0 0,1-6 0 16,-1-1 14-16,1-2-4 0,0 0-1 0,-1-1 0 0,-3-5-9 0,0-1 12 0,4-3-12 0,-8 0 12 15,4 0-4-15,0 1-8 0,1-4 12 0,-1 3-4 16,0 3-8-16,-4 0 0 0,4 4 0 0,4-1 8 16,-4 7 22-16,0 0 4 0,4 3 1 0,-4 3 0 15,3 3-35-15,1 0 0 0,-4 3 0 0,3 4 0 16,1-1 0-16,0 7 0 0,-1-1 0 0,1 1 0 15,-1 0 0-15,1 3 0 0,-1-4 0 0,1 1 0 16,0 3 0-16,-1-7 0 0,-3 4 0 0,4 0 0 16,-4-4 0-16,0 1 0 0,0-4 0 0,0 4 0 15,-3-4 0-15,3 1 0 0,-4-4 0 0,4 0 0 16,-3 0 0-16,-1 1 0 0,1-4 0 0,-1-3 0 16,1 0-147-16,-1 0-36 15,1-3-7-15</inkml:trace>
  <inkml:trace contextRef="#ctx0" brushRef="#br0" timeOffset="68455.89">14746 11799 2795 0,'0'21'58'0,"-3"-14"14"0,3-1-57 0,0 0-15 0,-4-3 0 0,4-3 0 15,0 0 129-15,0 0 23 16,0 0 5-16,0 0 1 0,0 0-99 0,0 0-20 0,0 0-4 0,-3-9-1 16,3-4 24-16,-8-2 5 0,5-4 1 0,-1-3 0 15,1 0-52-15,-4 3-12 0,3-6 0 0,-3 3 0 16,4 3 0-16,-1 4 0 0,1 2 0 0,-1 1 0 16,-3-1-100-16,4 1-22 0,-1 2-5 0,1 1-1 15,-1-1-51-15,0 1-10 0,1-4-3 0</inkml:trace>
  <inkml:trace contextRef="#ctx0" brushRef="#br0" timeOffset="68608.48">14601 11262 2649 0,'-7'16'117'0,"0"0"25"0,0-4-114 0,4 1-28 0,-1-1 0 0,1-2 0 15,3-4 57-15,0 3 6 0,3-2 1 0,-3-4 0 16,7 3-52-16,-3 0-12 0,6-2 0 0,-3-1 0 15,4-3-160-15,0 3-34 0,3 0-7 0</inkml:trace>
  <inkml:trace contextRef="#ctx0" brushRef="#br0" timeOffset="69927.94">15039 11758 2419 0,'3'19'107'0,"1"-4"22"0,0-2-103 16,-4-1-26-16,3-2 0 0,1-4 0 0,-4-6 108 0,0 0 16 0,0 0 3 0,0 0 1 15,0 0-52-15,0-9-9 0,-4-4-3 0,4-3 0 16,-3-2 0-16,-1-4 0 0,0 0 0 0,-3-3 0 16,4 0-51-16,-4-4-13 0,0 4 0 0,3-3 0 15,-6 3 0-15,3-3 0 0,0 3 0 16,-1 0 0-16,-2 3 0 0,3 0 0 0,-4 3 0 16,4 0 0-16,-3 6-14 0,3 1-6 0,0 3 0 15,-1 2-1 1,1 1-69-16,0 3-14 0,7 3-2 0,0 0-1 0,-3 3-29 0,-4 0-7 15,3 3-1-15,1-2 0 0,-1 2-76 16,4 0-16-16,0 0-4 0,0 4 0 0,0-4 141 0,0 3 28 16,0-2 6-16,4-1 1 0,-1 3 51 0,1-2 13 0,3-1 0 0,-4 3 0 15,4-2 48-15,0-1 13 0,1 3 3 0,-5-2 0 16,4 2 70-16,0-3 14 0,0 4 4 0,0-1 0 16,-3 0 12-16,3-2 4 0,0-1 0 0,0 3 0 15,0-2-84-15,0 2-16 0,0-3-3 0,0 4-1 16,0-4 0-16,4 0 0 0,-1 4 0 0,1-4 0 15,3 0-51-15,0 1-13 0,0-1 0 0,4-3 0 16,0 0 0-16,3 0 0 0,0 0 0 0,0-6 0 31,4 0 0-31,-1-3 0 0,1-4 0 0,-4-2 0 0,4-1 54 0,-4-2 8 16,-3-1 2-16,-1 0 0 0,1 4-52 0,-4-1-12 0,-3 1 0 0,-4-1 0 16,0 4 0-16,0-1 0 0,-3 1 0 0,-1-4 0 15,1 4 31-15,-4 3 3 0,3-4 1 0,-3 4 0 16,-3 0-5-16,-1-1-1 0,1 1 0 0,-1 0 0 0,0 0-29 15,4 6 0-15,-7-4 0 0,0 1 0 16,7 3-9-16,-7 0-8 0,0 3-2 0,0 1 0 0,-3 2 10 0,6 3 9 0,-3 1-13 0,0-1 5 31,3 4-24-31,4 2-5 0,-3 1-1 0,3 0 0 0,3 6 38 0,1-4 0 0,-1 4 0 0,1 0 0 16,3-3 0-16,-3 3 0 0,6-3 0 0,-3 0 0 16,0-4 0-16,4 1 0 0,-1 0 0 0,1-1 0 15,0-5 0-15,-1 2 0 0,4-2 0 0,-3-1 0 16,3-3 0-16,-3 1 0 0,3 2 0 0,0-6 0 15,0 4 0-15,0-4 0 0,-3 0 0 0,3-3 0 16,-7 0 0-16,3 0 0 0,-3 0 0 16,0-3 0-16,-3 0 0 0,0-4 0 0,-1 1 0 0,1-3 0 15,-4-1-59-15,0-2-4 16,0 2-1-16,0-2 0 0,0 5-51 0,0 7-10 16,-4-9-3-16,4 9 0 0,0 0-102 0,0 0-21 0,0 0-4 15,0 0-1-15,0 0 52 0,0 0 9 0,0 0 3 16,0 0 0-16,0 0 67 0,0 0 13 0,0 0 4 0,0 0 0 15,0 0 8-15,4 6 3 0,-4-3 0 0,3 4 0 16,-3-4 88-16,0 0 17 0,4 3 4 0,-4-3 1 16,0 4 99-16,3-4 20 0,-3 3 4 0,0-3 1 15,0-3 37-15,4 6 7 0,-1-2 2 0,-3-4 0 16,0 3-8-16,0-3-2 0,0 3 0 0,0-3 0 16,0 0-21-16,0 0-4 0,0 6 0 0,0-6-1 0,0 0-15 15,0 0-4-15,0 0 0 0,0 0 0 0,-3-9-102 0,-1-1-26 0,1-15 0 16,-1 10 56-16,1-4 7 15,3 0 1-15,-4-3 0 0,1 0-52 0,3 0-12 0,-4 0 0 0,4 3 0 16,0 1 0-16,0 2 0 0,0 0 0 16,0 4 0-16,0 2 0 0,4 1 0 15,-1 3 0-15,-3 6 0 0,0 0 0 0,0 0 0 0,4 6 0 0,-1 0 0 16,4 3 0-16,0 1 0 16,0 6 0-16,-3-4 0 0,3 7 54 0,0-3 8 0,-4 2 2 15,5 1 0-15,-1-3-52 0,0 0-12 16,-4-1 0-16,4-2 0 0,-3-4 0 0,3 1 0 0,0-4 0 0,-4-3 0 15,4 0 0-15,0-6 0 0,-3 0 0 0,3-3 0 16,0-4 0-16,0-2 0 0,-3-1 0 0,3-3 0 16,-4 1 0-16,4-1 0 0,-3-3 0 0,3 4 0 15,0-1 0-15,0 0 0 0,0 4 0 16,0-1 0-16,0 4 0 0,0 2 0 0,0 1 0 0,0 0 0 16,0 6 0-16,-3 0 0 0,3 0 0 0,0 3 0 15,0 0 0-15,0 3 0 0,0 4 0 0,-3-1 0 16,3 1 0-16,-4 2 0 0,4 4 0 0,-3 0 0 15,-1-1 0-15,1 1 0 0,0-3 0 0,-1 2 0 16,1-2 0-16,-1-1 0 0,1 1 0 0,-1-4 0 16,1-3 0-16,-1-2 0 0,-3-4 0 0,0 0 0 15,4-4 0-15,-1-2 0 0,1 0 0 0,3-7 0 16,-4 1 0-16,4-1 0 0,-3-2 0 0,3-1 0 0,-3 0 0 16,3 4 0-16,-4-4 0 0,8 0 0 0,-4 4 0 15,0-1 0-15,3 4 0 0,-3-1 0 16,1 4 0-16,2 0 0 0,-3 3 0 0,4 3 0 0,-4 3 0 15,3 0 0-15,1 3 0 0,0 7 0 0,-4 3 21 16,3 2 2-16,-3 7 0 0,4 4 0 0,-4-1-11 0,0 3-3 16,4 4 0-16,-4-1 0 0,0-2-6 0,0-7-3 15,-4 0 0-15,4-6 0 16,0-1-22-16,-3-5-4 0,-1-4-1 0,1-2 0 16,-4-7-153-16,0 0-32 0,0 0-5 0</inkml:trace>
  <inkml:trace contextRef="#ctx0" brushRef="#br0" timeOffset="70789.71">17201 11780 2640 0,'0'37'55'0,"0"-24"13"16,0-1-55-16,0-2-13 0,4-1 0 0,-4-2 0 16,0-1 87-16,0-6 14 0,4 6 3 0,-4-6 1 15,0 0-33-15,0 0-6 0,0 0-2 0,0 0 0 16,0-6-31-16,0 0-6 0,0-4-2 0,-4-6 0 16,0-2 15-16,1-7 2 0,-4-4 1 0,3-2 0 15,-3 0-19-15,-3-4-4 0,3-2-1 0,-4-1 0 16,0 0-19-16,-3 4 10 0,-3-4-10 0,3-3 8 15,-4 1-8-15,0-7 0 0,-3 0 0 0,0 0 0 16,3 3 0-16,1 3 0 0,-4 0 0 0,6-3 0 16,1 7 0-16,0-4 0 0,4 0 0 0,-1-3 0 15,4 7 0-15,3 2 0 0,1-3 0 0,3 7 0 0,0 3 0 16,3 3 0-16,8 3 0 0,0 3 0 0,3 3-10 0,0 1 10 0,7 2-13 16,-3 4 5-16,6-1 8 0,1 1 0 0,3 3-9 0,1-1 9 15,-5 1 0-15,4 3 0 0,-3 0 0 0,0 0 0 16,3 3 0-16,0-3 0 0,4 3 10 0,-7 0-10 15,-4 3 0-15,4 0 0 0,-1 3 0 16,-3 3 0-16,1 1 0 0,-5 2-9 0,1 4 9 0,0 6-12 16,-8 0-58-1,1 3-12-15,-4 0-2 0,-4 0-1 0,-3 3-28 0,-3-2-6 0,-4-1-1 0</inkml:trace>
  <inkml:trace contextRef="#ctx0" brushRef="#br0" timeOffset="71029.07">17092 11617 2127 0,'7'3'94'0,"4"3"20"16,-1-3-91-16,-3 4-23 0,4-1 0 0,3-3 0 15,0 3 69-15,0 0 10 0,0-2 1 0,4 2 1 16,0-3-21-16,3-3-4 0,0 3 0 0,0-3-1 0,4-3-37 0,-4 3-7 0,0-3-2 0,4-3 0 31,-4 2-9-31,4-2 0 0,-4 3 0 0,0 0 0 16,0 0-100-16,-3 3-23 0,0 0-4 0,-1 0-1 15,1 3-20-15,-4 0-4 0,0 3 0 0</inkml:trace>
  <inkml:trace contextRef="#ctx0" brushRef="#br0" timeOffset="71523.36">17649 11893 2066 0,'0'0'43'0,"0"0"10"0,0 0-42 0,-7-7-11 0,0 1 0 0,4-3 0 16,-4-1 104-16,0-5 20 0,0 2 3 0,0-3 1 16,3-2 0-16,-3-1 0 0,0-3 0 0,3 3 0 15,1 0-103-15,-1-3-25 0,1 3 0 0,-1-3 0 16,4 7 38-16,4-1 2 0,-1 0 1 0,-3 1 0 16,7 5-33-16,-3 1-8 0,3 0 0 0,0-1 0 15,0 7-31-15,0-3-8 0,0 3-1 0,4 3-1 16,-1-4 33-16,1 4 8 0,0-3 0 0,3 3 0 15,0 3-53-15,-4 1-9 0,5-1-2 0,-1 0 0 16,0 0 0-16,0 0 0 0,0 0 0 0,0 0 0 16,0 1 0-16,0-1 0 0,0-3 0 0,1 3 0 15,-5-3 43-15,1 0 8 0,-4 3 1 0,0-3 1 16,0 0-1-16,-7 0-1 0,7 3 0 0,-7-3 0 16,0 0 50-16,0 0 11 0,0 0 1 0,0 0 1 15,-4 6 32-15,1 1 6 0,-1 2 2 0,1 4 0 16,-1 2-11-16,1 1-3 0,-1 6 0 0,4 0 0 15,0 3-60-15,0 0-16 0,4 0 0 0,3 0 0 16,-4-6 54-16,4 3 8 0,4-6 2 0,0-1 0 0,-1-5-36 16,1-1-8-16,3-3 0 0,0-3-1 0,-3 1-27 15,3-4-6-15,3 0-1 0,-3-7 0 0,0 1 15 0,1-3 16 16,-5-1-3-16,4-5-1 0,-3-1-12 0,-4 0 0 0,4-3 0 0,-4 1-10 16,-4-4-2-16,1 3 0 0,-4 0 0 0,0 0 0 15,0 4 28-15,-4-1 6 0,1 3 1 0,-4-2 0 16,-1 2-37-16,-2 4-7 0,-1-4-2 0,-3 1 0 15,0 5 33-15,3-2 6 0,-3 3 2 0,4-1 0 16,-4 4-55-16,3 0-11 16,1 3-3-16,-1 3 0 0,4 0-132 15,0 1-26-15,0 2-6 0</inkml:trace>
  <inkml:trace contextRef="#ctx0" brushRef="#br0" timeOffset="72137.78">18193 11852 2625 0,'7'25'55'0,"-7"-19"12"16,0-3-54-16,0-3-13 0,0 0 0 0,0 0 0 15,0 0 80-15,0 0 12 0,0 0 4 0,-4-6 0 16,4-3-32-16,-3-4-7 0,-1 1-1 0,1-7 0 16,3 0-28-16,0-3-5 0,-4 0-2 0,4-6 0 15,0 3-21-15,0 0 0 0,4 0 0 0,-4 3 0 16,3 0 0-16,1 3 0 0,3 0 0 0,-4 7 0 15,4 2 0-15,-3 4 0 0,3 0 0 0,0 2 0 16,-3 4 42-16,3 7 4 0,3-1 1 0,-3 3 0 16,0 7-23-16,4 3-5 0,-4 6-1 0,0-3 0 0,4 6-1 0,-4 0 0 0,3 1 0 15,-3-1 0 1,0 0-6-16,0-3-2 0,0-3 0 0,1 0 0 0,-5-3-9 16,4-4 0-16,0 1 0 0,0-3 0 0,-3-4 0 15,3-3 0-15,-4-2 0 0,4-1-11 0,-3-3-1 16,3-3 0-16,-4-1 0 0,1-2 0 0,0-3 0 0,-4-1 0 15,3-2 0-15,1-1 0 0,-4 1 12 0,3-4 0 0,1 0 0 16,-1 1 0-16,1-4 0 0,-1 0 0 0,4 0 0 0,-3 0 0 16,3 4 0-16,0-1 0 0,-4 3 0 0,5 1 0 15,-1 6 9-15,0-4 4 0,0 7 1 0,0 0 0 16,-4 0 8-16,4 6 2 0,0-3 0 0,0 6 0 16,-3 4-7-16,3-1-1 0,-3 4 0 0,-1 2 0 15,1 1-7-15,-1 0-1 0,1-1-8 0,-1 4 12 16,-3-3-12-16,4-1 0 0,-4-2 0 0,0 0 0 31,0-1 0-15,3-2 0-16,-3-4-8 0,0 0 8 0,4-3-13 0,-4-3 4 0,0 0 1 0,0 0 0 15,0 0-2-15,0 0 0 0,0 0 0 0,0-6 0 0,3-3 10 0,1-1 0 0,-1 1 0 0,1-4 0 16,-4 1 0-16,3-1 0 0,1 1 0 0,-1-1 0 16,1-3 0-16,3 1 0 0,0 2 0 0,-3-3 0 15,3 7 24-15,0-4 1 0,0 7 0 0,0 0 0 16,0 6-25-16,0 3 0 0,0 3 0 0,4 4 0 15,-1 5 0-15,1 4 0 0,-1 3 0 0,-3 3 0 16,4-3 0-16,0 0-16 0,-1 0 3 0,-3 0 0 16,0-3-14-16,0-3-2 0,-3-1-1 0</inkml:trace>
  <inkml:trace contextRef="#ctx0" brushRef="#br0" timeOffset="72693.28">19749 11491 2206 0,'0'0'63'0,"0"0"13"0,0 0-61 15,0 0-15-15,0 0 0 0,0 0 0 16,0 0 80-16,7 3 12 0,0 7 4 0,0 2 0 0,0 7-5 0,3 6-1 0,1 3 0 0,-1 4 0 16,5 2-17-16,-5 1-3 0,1 2-1 0,3-2 0 15,-4-7-41-15,1 0-8 0,0-3-1 0,-4-6-1 16,0 0-18-16,-4-6 0 0,4-4 0 0,-7-3 0 31,0-6-99-31,0 0-23 0,0 0-5 0</inkml:trace>
  <inkml:trace contextRef="#ctx0" brushRef="#br0" timeOffset="73441.48">19554 11610 2001 0,'0'16'41'0,"0"-3"11"0,4 2-41 0,3 1-11 0,7 0 0 0,-3-4 0 15,6 1 33-15,1-4 5 0,3 4 1 0,0-7 0 16,4 3 2-16,-4-2 1 0,4-4 0 0,0 3 0 15,-1 0 18-15,1 1 3 0,0-1 1 0,-1 0 0 16,-2 0 0-16,2 1 0 0,1-1 0 0,-4 0 0 16,4 0 0-16,-4 1 0 0,0-1 0 0,-3-3 0 15,-1 0-52-15,1 0-12 0,-4-3 0 0,4 0 0 16,-4 4 54-16,0-1 8 0,-3 0 2 0,3 0 0 16,0-3-103-16,-7 0-20 0,3 3-4 0,-6-6-1 0,3 0 93 0,-3-3 19 15,-1-1 3-15,-3-2 1 0,0-4-16 0,0-2-2 16,-3-4-1-16,-4 0 0 0,3-6 1 0,-7 0 0 0,4-6 0 15,-3-1 0-15,-1 4-16 0,-3-7-3 0,0 4-1 0,0-7 0 16,0 4-3-16,-4 0-1 0,4-4 0 16,-4 0 0-16,4-3-20 0,4 7-4 15,-1 0-1-15,4 2 0 0,0 4 31 0,0 3 5 0,3 6 2 0,1 3 0 16,-1 4-31-16,4 2-7 0,0 7-1 0,0 3 0 16,0 0-16-1,4 10-3-15,-1 5-1 0,4 4 0 0,1 6 1 0,-1 0 0 16,3 4 0-16,-3-4 0 0,0 0-74 15,0 3-15-15,4 0-4 0,-1 4 0 0,1-4 52 0,-4 3 9 0,4 0 3 16,-1 10 0-16,1-3 48 0,-4-7 16 0,4-3 0 0,-4-2-10 0,3-8 10 16,-3-2 0-16,0-7 0 0,0-2 8 15,0-7 28-15,0-3 5 0,0-1 2 0,1-5 0 0,-1-4 7 0,-4 1 2 16,4-1 0-16,0-2 0 0,0 2-4 0,0 1 0 16,0-1 0-16,0 1 0 0,4 5-6 0,-4 1-2 15,0 3 0-15,4 3 0 0,-1 0-24 0,1 6-6 16,-1 4-1-16,1 2 0 0,3-3 44 0,-3 7 9 15,-1 0 2-15,4 3 0 0,-3-1-52 0,-4-2-12 16,4-6 0-16,-1 2 0 16,1-3 0-16,-1-2 0 0,5-1 0 0,-1 0 0 15,0-3 54-15,3 1 8 0,5-1 2 0,-5-3 0 16,1-3-64-16,-4-4-8 0,4 4-4 0,-4-6-1 16,-4-4 21-16,4 1 4 0,-3-4 0 0,0 0 1 15,-4-2-13-15,-4-1 0 0,1 0 0 0,-1 0 0 16,-3 0 0-16,-3 0 0 0,-1 4 0 0,-3-1 0 0,0 7 0 15,0-1 0-15,-4 4 0 0,1 3 0 0,-1 6 0 16,1 3 0-16,3 4 0 0,0 8 0 0,-1 1 0 0,8 6 0 0,0 4 0 0,0 2 0 16,8-3 0-16,-1 0 0 0,7 1 0 15,0-4 0 1,0-3-24-16,4 0-7 0,-1-7-1 0,4 1-1 0,1-4 22 0,-1-2 11 0,3-1-10 0,-2-6 10 16,2 1-88-16,-3-4-12 0,1 3-3 15</inkml:trace>
  <inkml:trace contextRef="#ctx0" brushRef="#br0" timeOffset="73877.33">21636 11824 2880 0,'0'6'64'0,"0"-6"12"0,0 0 4 0,0 0 0 0,0 0-64 16,0 0-16-16,0 0 0 0,0 0 0 0,-4-6 54 0,-3-4 8 0,0-2 2 0,0-10 0 16,0-6 0-16,0-4 0 0,0-2 0 0,0-7 0 15,0-3-52-15,0 13-12 0,-4-7 0 0,4 0 0 16,-3 1 23-16,-1-4 1 0,0 0 1 0,-3 0 0 16,0 4-17-16,-3-10-8 15,-1 6 0-15,4 3 8 0,0 10-8 0,3 3 0 0,-3 6 0 0,3 1 0 16,4 5-20-1,0 4-7-15,4 2-1 0,-1 1 0 0,4 3-80 0,0 3-16 0,0 0-3 16,7 6-1-16,0 0-81 0,0 4-17 0,4 6-3 0,3-1-1 16</inkml:trace>
  <inkml:trace contextRef="#ctx0" brushRef="#br0" timeOffset="74076.27">21943 11889 2948 0,'0'0'65'0,"0"0"14"0,-4-6 2 0,1 0 1 0,-4 0-66 16,3-4-16-16,-3-2 0 0,-3-1 0 0,-1-6 56 0,0 1 8 0,1-8 2 0,-1-2 0 0,-3 0-18 0,3-3-4 0,4-1-1 0,-3 4 0 0,-1 0-35 0,1 3-8 16,3 0 0-16,0 3 0 15,0 3-100-15,-1 0-23 0,1 3-4 0,4 1-785 16,-1 2-158-16</inkml:trace>
  <inkml:trace contextRef="#ctx0" brushRef="#br0" timeOffset="74555.03">21728 11400 2649 0,'0'0'58'0,"-4"3"12"0,1 4 2 0,3-1 4 0,0 3-61 0,3-5-15 0,1 2 0 0,3-3 0 15,3 0 0-15,4-3 0 0,4 0 0 0,0-3 0 16,3-3-100-16,3-1-22 0,-2-2-5 0,-1 0-1 15,4-4-41-15,-4 1-9 0,3-1-2 0,-2 0 0 16,-1 1 89-16,-4-1 18 16,5 1 3-16,-5 2 1 0,1 1 49 0,-1 3 11 0,-6-1 9 0,0 4-13 15,-1 0 195-15,-3 3 39 0,-7 0 8 0,0 0 2 0,4 3-11 0,-4-3-3 16,0 0 0-16,-4 3 0 16,1 4-122-16,-4-1-25 0,3 3-5 0,-6 1-1 15,2 2-12-15,1 1-4 0,-3-1 0 0,-4 7 0 16,3 0-26-16,-3 0-6 0,3 3 0 0,1-3-1 15,3-1-6-15,0 1-1 0,0-3 0 0,3 0 0 16,-3-4-8-16,7 1 12 0,-3-4-12 0,3-3 12 16,0 1-12-16,3-4 12 0,-3-3-12 0,0 0 12 15,7-3-12-15,4 0 0 0,3-1 0 0,-4 1 0 16,5-3-11-16,-1 3-7 0,3 3-2 0,1-3 0 0,3 0 68 16,0 3 12-16,0-4 4 0,1 8 0 0,-1-4-52 0,0 3-12 15,4 3 0-15,-4 0 0 0,0 4 15 0,-3-1 0 0,-4 4 0 0,3 2 0 16,-6 4-7-16,0 0-8 15,-4 3 11-15,0 0-11 0,-4 3 15 16,1 0-4-16,-4 3-1 0,-4 0 0 0,1-3-10 0,-1-3 0 0,-3 0 0 0,0 0 0 31,0-6-36-31,-4-3-5 0,1-1-2 0,-4-2 0 16,3-7-42-16,1-6-9 0,-5-1-2 0,5-2 0 16,-1-6-113-16,1-4-23 0,3-3-5 0</inkml:trace>
  <inkml:trace contextRef="#ctx0" brushRef="#br0" timeOffset="74841.32">22504 11240 2649 0,'0'0'58'0,"0"0"12"0,3 7 2 0,1-4 4 0,3 3-61 0,0 4-15 16,0 2 0-16,4 4 0 0,3-1 54 0,0 7 8 15,3 0 2-15,5 0 0 0,-5 3 0 0,4 0 0 16,-3 7 0-16,3 5 0 0,4-2 28 0,-4 6 5 15,0 3 2-15,0-1 0 0,1-2-56 0,-5 0-11 16,4-7-3-16,-3 1 0 0,0-4-21 0,-4-2-8 16,7-4 0-16,-7 0 9 15,0-3-43-15,0-7-9 0,-3 1-1 0,-1-7-1 16,-3-2-57-16,0-4-11 0,-3-6-3 0,0 0 0 16,-4-7 45-16,-4 1 9 0,0-4 2 0,1 1 0 15,-4-1-84-15,-7-3-17 0,0 1-3 0,-4-1-1 16,0 0-9-16,-3-2-2 0,0 2 0 0,0 0-622 0</inkml:trace>
  <inkml:trace contextRef="#ctx0" brushRef="#br0" timeOffset="75026.49">22408 11617 2530 0,'0'9'112'0,"0"1"24"0,0-4-109 0,4 0-27 0,0 0 0 0,3 4 0 16,3-4 112-16,1 3 16 0,-1-2 4 0,8-1 1 15,3 0-35-15,4 0-7 0,0-2-2 0,3-1 0 16,3-3-34-16,1 0-7 0,4-3-2 0,2-7 0 15,-6 1-30-15,3-1-7 0,-3-2-1 0,3-1 0 16,-3-2-22-16,3 2-5 0,-3 4-1 0,3-4 0 16,-3 4-137-16,-7 2-28 0,35 4-6 0,-14 0-1 15</inkml:trace>
  <inkml:trace contextRef="#ctx0" brushRef="#br0" timeOffset="76793.14">4438 13520 2649 0,'18'12'117'0,"-11"-2"25"0,10 2-114 0,-3 1-28 0,8 0 0 0,-8-4 0 31,3 0-45-31,1 1-15 0,3-1-4 0</inkml:trace>
  <inkml:trace contextRef="#ctx0" brushRef="#br0" timeOffset="77942.99">4992 13018 1958 0,'0'0'87'0,"0"0"17"0,0 0-83 16,0 0-21-16,0 0 0 0,0 0 0 0,0 0 56 0,0 0 6 0,0 0 2 0,0 0 0 16,0 0 28-16,0 0 5 0,0 7 2 0,3-1 0 15,-3 9-56-15,4 1-11 0,-1 3-3 0,4 6 0 16,1 0 33-16,2 3 6 0,-6 1 2 0,6 2 0 15,1 7-30-15,-1-1-5 0,1 4-2 0,0 3 0 16,-1-3-4-16,4-1-1 0,-7 1 0 0,0-3 0 16,4-7-10-16,0 0-2 0,-1-5-1 0,-6-1 0 15,3-3-27-15,0-4-4 0,0 1-2 0,-4 0 0 16,4-3 33-16,-7-4 6 0,0-2 2 0,4-1 0 16,-4-3-23-16,0-3 0 0,0-3 0 0,0 0 0 15,0 0-19-15,0 0-1 0,0 0-1 0,0 0 0 16,-4-9 35-16,4 0 7 0,0 2 2 0,-7-2 0 15,7 3-14-15,0-1-9 0,0-2 12 0,0 3-12 16,0-4-16-16,7 4-11 0,-7 0-1 0,4 0-1 0,-4-1 52 16,7 1 10-16,-4 0 3 0,5-1 0 15,-1 1-58-15,3 0-11 0,-3 3-3 0,4 0 0 16,3 0 64-16,-3-1 12 0,-4 1 2 0,10 0 1 0,-6 3-27 16,-1 0-4-16,4 3-2 0,4-3 0 15,-4 3 1-15,4-3 0 0,0 4 0 0,-1-1 0 0,4 0-11 16,0 0 0-16,-3 0 0 0,0 0 0 0,-1 0 0 0,5 4 0 0,-5-1 0 0,1 0 0 15,-4 4 0 1,0 2 0-16,0-3 0 0,0 7 0 0,-3 0 26 0,-1 0 3 0,1 2 1 0,0 1 0 16,-1-3-17-16,-3 0-3 0,0-4-1 15,0 1 0-15,0-4-9 0,-3-3 8 0,3 1-8 16,-3-7 8-16,3 0-8 0,-4-4 0 0,1-2 0 16,-1-3 0-16,1-1 0 0,-1 1 0 0,1-4 0 0,-1-2 0 15,-3-1 0-15,4 0 0 16,-1 1 0-16,-3-1 0 0,4 0 0 0,-1 1 0 15,-3 2 0-15,0 1 0 0,7-1 0 0,-7 0 0 0,0 1 0 0,0 3 0 16,0-4 8-16,0 0 0 0,0 1 0 0,-7 2 0 16,7-2-8-16,-3 3 0 0,-1-4 0 0,1 4 0 15,-1-4 12-15,1 4 1 0,-1-4 0 0,-3 4 0 16,4 2-13-16,-1 1 0 0,1 0 0 0,3 6 0 16,-11-3 0-16,11 3 0 0,0 0 0 0,-7 3 0 15,3 0 0-15,1 3 0 0,3 4 0 0,0-1 0 16,0 7 0-16,0-4 0 0,3 4 0 0,1 3 0 15,-1-4-17-15,1 1-7 0,7 0 0 0,-8 0-1 16,1-4 25-16,3 4 0 0,0-4 0 0,0 1 0 16,3-1-11-16,-3 4 11 0,4-7-13 0,-4 4 5 15,4-4 8-15,-1-2 0 0,4 2 0 0,-3-3 0 0,3 1 0 16,-3-4 0-16,3 0 0 0,0 0 8 0,0-3-8 0,7-3 8 0,-10 3-8 0,3-6 8 31,0 2-75-31,0-2-14 0,0-3-3 0</inkml:trace>
  <inkml:trace contextRef="#ctx0" brushRef="#br0" timeOffset="78652.75">6308 13586 1824 0,'-7'-6'76'16,"0"-1"-60"-16,3 1 89 0,1 0 19 0,-1-1 3 0,-3 1 1 16,3 0 0-16,-3 3 0 0,4-4 0 0,-4 1 0 15,0 6 0-15,0 0 0 0,3 0 0 0,-3 3 0 16,0 4-52-16,3-1-9 0,-3 3-3 0,4 4 0 16,-1-1-51-16,1 4-13 0,-1 0 0 0,4-1 0 15,0 1 54-15,0 0 8 0,0-1 2 0,4-2 0 16,-1 3-52-16,1-4-12 0,-1 1 0 0,1-4 0 15,-1 1-18-15,5-4-6 0,-5-3-2 0,4 0 0 16,-3 0 26-16,3-6-10 0,0 3 10 0,0-6 0 16,-4 3 0-16,4-4 0 0,0-2 0 0,1 0 0 15,-1 2 0-15,-4-2 0 0,8 3 0 0,-4-4 0 16,0 4 0-16,0 3 0 0,3-3 0 0,-3 2 0 16,4 1 0-16,-4 3 0 0,0 3 0 0,4-3 0 15,-4 4 9-15,3 2-9 0,-3 0 8 0,1 0-8 16,2 1 12-16,-6-1-4 0,3 0 0 0,0 4 0 15,0-1 8-15,-4 4 2 0,4-4 0 0,0 4 0 16,-3 2-3-16,3-2-1 0,-3-1 0 0,3 1 0 16,0-4-56-16,3 1-11 0,-6-1-3 0,3-6 0 15,0 0-104-15,0-3-20 0,4-3-5 0</inkml:trace>
  <inkml:trace contextRef="#ctx0" brushRef="#br0" timeOffset="79103.63">6660 13159 2646 0,'0'7'117'0,"4"-1"24"0,0 0-113 16,3 4-28-16,0-1 0 0,7 4 0 0,-4-1 58 0,1 4 6 15,10-1 0-15,-10 4 1 0,3 0-1 0,7 3 0 0,-3 3 0 0,-1 3 0 16,4-3 0-16,-3 4 0 0,3-1 0 0,-3-3 0 15,-1 3-30-15,-2-3-6 0,2 0-2 0,-3-3 0 16,0-3-8-16,1 0-2 0,-5 0 0 0,1 0 0 16,-1-7-5-16,-3 1-2 0,4-1 0 0,-4-2 0 15,-3-4-9-15,3 0 0 0,-7 0 0 0,0-6 0 16,0 0 0-16,0 0 0 0,0 0 0 0,0 0 0 16,-7-3 0-16,-4-3 0 0,0 0 0 0,-6-1 0 15,3 1 0-15,-8-3 0 0,-2 2 0 0,3-2 0 16,-4 3 0-16,-3 0-17 0,6-1 4 0,-9 7 1 15,6 0 12-15,4 3 0 0,-4 7 0 0,4-1 0 16,3 7 0-16,4 0 0 0,0 2 0 0,7 4 0 16,0 3 0-16,0 0 0 0,7 1 0 0,0-1 0 0,4-7 0 15,6 1-9-15,1-3 9 0,3-7-8 16,0 1 8 0,7-4-8-16,0 0 8 0,4-3-8 0,0-3 8 0,-1-6 11 0,5 0-3 0,-5 0 0 15,4-1-8-15,-3 1 0 0,0-3-12 0,0 2 12 0,-1-2-8 16,-6 3 8-16,3 3 0 0,-3-4 0 15,-4 4-107-15,0 3-17 0,0-3-3 0</inkml:trace>
  <inkml:trace contextRef="#ctx0" brushRef="#br0" timeOffset="79689.92">4526 14984 2310 0,'0'13'48'0,"0"-13"11"0,-7 6-47 15,7 0-12-15,0-6 0 0,0 7 0 0,7-4 104 0,-7 3 20 0,11-3 3 0,-8 3 1 16,4-2-52-16,7-1-9 0,-3-3-3 0,3 3 0 16,7-3 0-16,-7 0 0 0,8 0 0 0,-5 0 0 15,4-3-51-15,-3 3-13 0,0-3 0 0,3-1 0 16,0 1 12-16,-7 0-1 0,7 0 0 0,-7-3 0 16,8 3-223-16,-8 3-44 0</inkml:trace>
  <inkml:trace contextRef="#ctx0" brushRef="#br0" timeOffset="80147.96">5412 14639 1579 0,'-11'10'32'0,"11"-10"10"32,0 0-34-32,0 0-8 0,0 0 0 0,0 0 0 15,0 0 104-15,-7 3 20 0,7-3 3 0,0 0 1 0,-4 3 0 0,1 3 0 0,3 1 0 0,-7 2 0 16,7 3-52-16,7 4-9 0,-7 3-3 0,3 3 0 16,5 3 0-16,-1 3 0 0,0 7 0 0,3 2 0 15,1-2-51-15,-1 2-13 0,4-2 0 0,1 6 0 16,-5-4 0-16,1 1 0 0,3 3 0 0,-4-4 0 15,1-5 54-15,0-4 8 0,-8 0 2 0,4-9 0 16,-3-3-113-16,3-4-23 0,-4-6-4 16,1-2 0-16,-4-4-112 0,0 0-23 0,-4-10-4 0</inkml:trace>
  <inkml:trace contextRef="#ctx0" brushRef="#br0" timeOffset="80890.57">5327 14978 1824 0,'3'22'38'0,"-3"-16"8"0,4 4-37 16,3-4-9-16,0 0 0 0,0 4 0 0,4-4 53 0,3 3 9 0,0-3 2 0,4 1 0 15,-1-4-9-15,4 0-2 0,4-3 0 0,3 0 0 16,-3-3-33-16,0 0-8 0,3-4 0 0,4 1-1 16,-1 0-23-16,-9 0-5 15,6-1-1-15,-3-2 0 0,-1 3-38 16,-3-1-7-16,4-2-1 0,-4 0-1 0,-3 2 16 15,0 1 3-15,-1-3 1 0,1 2 0 0,-8 1 36 0,1 0 9 0,0 0 0 0,-8 2 0 16,-3 4 100-16,0 0 23 0,0 0 4 0,0 0 1 16,0 0 0-16,0 0 0 0,-3-6 0 0,-4 3 0 15,-1 0-52-15,1 0-9 0,4 3-3 0,-11 0 0 16,3 0-51-16,4 3-13 0,-3 0 0 0,6 3 0 16,-10 1 54-16,7 2 8 0,0 4 2 0,3-1 0 15,1 1-64-15,-4-1 0 0,3 4-9 0,4 0 0 16,0-1 9-16,0 1 12 0,4 0-2 0,-4-1-1 15,7-2-9-15,-4-4 0 0,4 1 0 0,0-7 0 16,0 0 0-16,4-3 0 0,0-3 0 0,-1-4 0 16,4 1 0-16,-3-3 0 0,-1-4 0 0,1 1 0 15,3-4-16-15,-7 3-6 0,0-2-1 0,0-1 0 16,0 0 23-16,0 1 0 0,-3 2-9 0,-1-2 9 16,-3 2 0-16,4 0 0 0,-4 1 0 0,4 3 0 15,-4 2 16-15,0 7 8 0,0 0 0 0,0 0 1 16,0 0-5-16,0 0 0 0,0 0-1 0,0 0 0 15,3 3-1-15,4 4 0 0,-3 2 0 0,3 0 0 16,3-2-10-16,-6 5-8 0,3-2 12 0,3-1-12 0,5 1 13 16,-8-1-4-16,7 0-1 0,0 4 0 0,-4-4-8 0,5 4 0 15,-1-1 0-15,-4 1 0 0,4-1 0 0,-3 1 0 0,0 0 0 0,-1-1 0 16,1-3 0-16,-1 1 0 0,1-4 0 0,-1 4 0 16,-3-7 0-16,4 3 0 0,-4-3 0 0,4-3 0 15,-4 3-73 1,3 0-11-16,-3-3-1 0,0-3-1 0,1 3 20 0,-1-3 4 15,0 0 1-15,0 0 0 0,-4 0 8 0,1 0 1 0,-1-1 1 0,-3 4 0 16,0 0 51-16,0 0 0 0,0 0 9 0,0 0-1 16,0 0 29-16,0 0 6 0,0 0 1 0,0 0 0 15,0 0 12-15,0 0 2 0,0 0 1 0,0 0 0 16,4-3-3-16,-4 3-1 0,0 0 0 0,0 0 0 16,3-6-25-16,1 0-5 0,-4-1-1 0,0 1 0 15,0-3-8-15,-4-1-1 0,1 1-1 0,-1 0 0 16,1-4-6-16,-1 4 0 0,1-4-8 0,-8 1 12 15,4-1-12-15,0 4 0 0,0-4 0 0,3 1 0 16,-6-1-31-16,3 0-12 0,0 1-2 0,0-4-1 16,3 4-172-16,-3-1-34 0</inkml:trace>
  <inkml:trace contextRef="#ctx0" brushRef="#br0" timeOffset="81040.17">6156 14749 2690 0,'-14'41'56'0,"10"-29"12"0,1 1-54 0,-1-1-14 0,1-2 0 0,3-4 0 16,0-3 48-16,3 4 6 0,-3-7 2 0,4 3 0 31,-1-3-97-31,4-3-19 0,4-1-4 0</inkml:trace>
  <inkml:trace contextRef="#ctx0" brushRef="#br0" timeOffset="81295.58">6562 15075 2840 0,'0'13'80'0,"0"-1"19"16,3-5-79-16,-3-7-20 0,0 0 0 0,0 0 0 16,-3-7 60-16,3-2 9 0,-4-4 2 0,1 1 0 15,-4-4-6-15,3 0-1 0,1-2 0 0,-12-4 0 16,8-3-10-16,-3-7-2 0,-1 1-1 0,1-7 0 15,-5 1-33-15,1-1-6 0,0-3-2 0,-3 7 0 16,3 2 20-16,-1 4 4 0,-2 3 1 0,3 6 0 16,3 0-35-16,0 4 0 0,1 2 0 0,-1 1 0 15,8 2-50-15,-4 4-17 0,3 0-3 0,1-1-1 16,3 7-91-16,0 0-18 0,0 0-4 0</inkml:trace>
  <inkml:trace contextRef="#ctx0" brushRef="#br0" timeOffset="81996.74">4868 16339 2260 0,'7'9'47'0,"-7"-9"11"0,0 6-46 0,4-2-12 0,3-1 0 0,0 0 0 15,4 3 79-15,-1 0 13 0,1 1 4 0,3-1 0 16,4 0-42-16,-4 0-8 0,7 4-2 0,-4-7 0 15,5 3-35-15,-1-3-9 0,3-3 0 0,1 0 0 16,0-3-161-16,3 0-35 0</inkml:trace>
  <inkml:trace contextRef="#ctx0" brushRef="#br0" timeOffset="82642.62">5743 16207 2026 0,'-14'-3'90'0,"-4"3"18"16,4 0-86-16,0 3-22 0,0 0 0 0,0 3 0 15,3 1 91-15,1 2 13 0,-1 1 4 0,4 2 0 16,0 1-47-16,0-1-9 0,4 1-1 0,-1-1-1 16,1 1-3-16,-1 3-1 0,4-4 0 0,-4 4 0 15,4-1-21-15,0 1-4 0,0 3-1 0,0-3 0 16,0-1 16-16,4-2 4 0,0-1 0 0,-1 1 0 15,1-7-32-15,-1 0-8 0,4 1 0 0,-3-4 0 16,-1-3 0-16,4-3 0 0,0 0 0 0,0-7 0 0,4 1 0 16,-4-4 0-16,0 1 0 0,0-4 0 0,-3 3 0 15,3-2-8-15,-4-1 8 0,4 4-12 0,-3-1 12 0,-1 0 0 16,4 4 0-16,-3 3 0 0,-1 0 8 0,1 2 0 16,7-2 0-16,-8 6 0 0,1 0 17 0,3 6 4 15,0-2 1-15,-4 2 0 0,8 3 2 0,-1 1 1 16,-6-1 0-16,3 4 0 15,0-1-11-15,4 4-2 0,-4-4-1 0,3 4 0 0,-3-3-11 0,0-1-8 0,4 1 9 16,-4-1-9-16,0 1 0 0,-3-1 0 0,3 1-8 0,0-4 8 16,0 1-112-1,0-1-16-15,-4-3-4 0</inkml:trace>
  <inkml:trace contextRef="#ctx0" brushRef="#br0" timeOffset="82928.88">6124 15978 2254 0,'-3'-9'64'0,"-8"3"14"16,8 2-62-16,3 4-16 0,0 0 0 0,0 0 0 15,0 0 57-15,7 4 9 0,0 2 2 0,-4 3 0 16,4 4-4-16,4 6 0 0,-4 2 0 0,4 5 0 15,-1 2 0-15,1 0 0 0,3 3 0 0,-4 4 0 16,1-4-10-16,3 1-2 0,-3-4-1 0,3 3 0 16,-4 1-11-16,1-4-1 0,0 3-1 0,-1-3 0 0,1 4-27 15,-4-1-11-15,0-3 8 0,0 0-8 16,-4-2-44-16,1-5-15 0,3-5-2 0,-4 0-1 16,-3-7-114-16,0-2-22 0,0-7-5 0</inkml:trace>
  <inkml:trace contextRef="#ctx0" brushRef="#br0" timeOffset="83129.35">6103 16427 1732 0,'7'-4'73'0,"4"1"-58"16,-8 3 89-16,4-3 19 0,0 3 3 0,4 0 1 15,0-3-9-15,-1 3-2 0,-3 0 0 0,7 0 0 16,-3 0-48-16,3 0-9 0,0 0-3 0,0 0 0 15,4-3-44-15,-1 3-12 0,1 0 0 0,3-3 0 16,-3 3-152-16,3-3-32 0</inkml:trace>
  <inkml:trace contextRef="#ctx0" brushRef="#br0" timeOffset="84406.54">7235 16577 1645 0,'0'9'69'16,"0"1"-55"0,0-4 93-16,0 0 18 0,0 1 4 0,4-4 1 15,-4 3-42-15,0-6-9 0,0 0-2 0,0 0 0 16,4 3 7-16,-4-3 0 0,0 0 1 0,0 0 0 16,0 0 7-16,3-3 2 0,1 0 0 0,-1-3 0 15,-3-1-18-15,0 1-4 0,4-3-1 0,-4-1 0 16,0 1-37-16,-4-4-7 0,4 4-2 0,0 0 0 15,-3-1 5-15,-1 1 1 0,1-4 0 0,3 4 0 16,-8 3-31-16,5-4 0 0,-1 1 0 0,-3-4 0 16,4 4-50-16,-4-4-16 0,3 1-3 0,-3-4-1 15,0 3-119-15,4-2-24 0,-4-4-5 0</inkml:trace>
  <inkml:trace contextRef="#ctx0" brushRef="#br0" timeOffset="84572.89">7066 16160 2362 0,'-3'13'67'0,"-1"-4"15"0,1 0-66 0,3-2-16 15,0-1 0-15,0-6 0 0,0 0 34 0,0 0 3 0,0 0 1 0,7 0 0 16,-4-3-38-16,4 0 0 0,0 0-12 16,4-1 4-16,-4-2-160 0,3 3-31 0</inkml:trace>
  <inkml:trace contextRef="#ctx0" brushRef="#br0" timeOffset="84855.13">7444 16389 2386 0,'-4'22'50'0,"4"-16"10"16,0-6-48-16,0 0-12 0,0 0 0 0,0 0 0 15,0 0 80-15,4-6 14 0,-1 0 2 0,1-1 1 16,-1-2-19-16,1 3-4 0,-1-7-1 0,4 4 0 15,-3 2-26-15,3-2-6 0,0 3-1 0,0 0 0 16,0-1 4-16,0 1 0 0,4 3 0 0,-4 0 0 16,3 3-20-16,-3 0-3 0,4 3-1 0,0 0 0 15,-1 6 19-15,4-2 3 0,-3 2 1 0,3 4 0 16,-3-1-14-16,3 7-2 0,-4 0-1 0,4 3 0 0,-3 3-14 16,0 3-4-16,3 0 0 0,-4 4 0 15,1-4-8-15,-1 0 0 0,-3 0 0 0,0-3 0 16,4-6 0-16,-7 0-11 0,3-7 3 0,-4-2 0 15,1-1-116-15,-4-6-22 0,0-3-5 0</inkml:trace>
  <inkml:trace contextRef="#ctx0" brushRef="#br0" timeOffset="85741.14">7881 16006 2082 0,'11'7'88'0,"-4"-1"-71"16,0 0 75-16,3 4 16 0,-3-4 2 0,0 3 1 15,4-2-6-15,0 2-1 0,-1 0 0 0,1 4 0 16,-1-1-29-16,4 1-7 0,-3 0 0 0,3 5-1 16,0-2-5-16,0 6-1 0,1-3 0 0,-1 3 0 15,0-3-31-15,0 3-6 0,0-4-2 0,0 4 0 16,0-3 8-16,-3 0 2 0,3 0 0 0,0 3 0 15,-3-4-18-15,-1 1-3 0,1 3-1 0,-1 0 0 16,1-3-10-16,-4-3 0 0,0-4 0 0,0 4 0 16,-3-7 0-16,3-2 0 0,-4-4 0 0,1 0 0 15,-4-3 0-15,0 0 0 0,0 0 0 0,0 0 0 16,0-10-9-16,3 1 9 0,-3 0 0 0,0-4 0 0,0 4 0 16,0-4 0-16,0-3 0 0,-3 4 0 15,3-1 0-15,-4 4 0 0,1-4 0 0,-1 1 0 0,-3 2 0 0,0 4 0 0,0-3 0 16,0 3 0-16,-4-1 0 0,1 1 11 15,-1 0-3-15,1-1-8 0,-1 4 12 0,-3 0-12 0,3 3 12 16,-3-3-12-16,4 6 15 0,-5-3-4 16,5 3-1-16,-1 4 0 0,1 2-10 0,-1 0 8 15,4 4-8-15,-3 3 8 0,2-1-8 0,1 7 8 0,4 0-8 0,-1 3 8 16,1-3-8-16,3 3 0 16,0 0 0-16,0 0 0 0,3-6 0 0,-3 3 0 15,7-6-8-15,-3 0 8 0,3-4 0 0,0-2 0 0,0-4-9 0,0 3 9 16,4-6-8-16,-1 0 8 0,-3-3-12 0,4 0 12 15,0-3-8-15,3 0 8 0,-4 0 0 0,4 0 0 16,-3 0 0-16,3-3 0 0,-3 2 0 0,3-2 0 16,0 0-12-16,3 3-3 0,-2 0 0 0,2-4 0 15,-3 4-21-15,4-3-4 0,0 3 0 0,-4 0-1 16,3 0 24-16,-3-4 5 0,1 4 0 0,-5-3 1 16,1 0 11-16,-1 2 0 0,1-2 0 0,-4 0 8 15,4 3-8-15,-8-4 0 0,4 1 0 0,-3 3 0 16,3-3 8-16,-4 3 0 0,1-4 0 0,-1 4 0 15,1-3 19-15,-1 0 4 0,-3 6 1 0,4-7 0 16,-1 1-20-16,1-3-4 0,-1 3-8 0,1-4 12 16,0 1-12-16,-1-1 0 0,1 1 0 0,-1-1 0 15,1-2 0-15,-1-1 0 0,1 4 0 0,-1-4 0 16,1 1 0-16,-4 2 0 0,0 1 0 0,0-3 0 16,0 2 0-16,-4 1 0 0,1-1 0 0,-4 1 0 15,0 3 14-15,3-1-3 0,-3 1-1 0,0 0 0 16,3 3 3-16,-6 0 1 0,3-1 0 0,0 4 0 0,0 0-14 15,0 4 0-15,0 2 0 0,3 0 0 0,1 4 28 0,-5-1 4 0,8 3 0 16,-3 1 0-16,3 3-32 0,3 2 0 16,1 1 0-16,0 3 0 0,3-3 0 0,-4 0-13 0,8 0 1 0,-4-4 0 15,3 4 12-15,4-6 16 0,-3-1-3 0,3 1-1 16,0-4-12-16,0 1 0 0,0-4 0 0,4 0 0 16,-4-3 0-16,4 0 0 0,-4 1 0 0,4-4 0 15,-4 0-23-15,0-4-7 0,0 1-2 16,0-3 0-16,0 3-51 0,0-7-10 0,-3 4-3 0,3-6 0 15,-3 2-56-15,-1-2-12 0,1-4-3 0</inkml:trace>
  <inkml:trace contextRef="#ctx0" brushRef="#br0" timeOffset="86007.93">8767 16185 2430 0,'-4'6'108'0,"0"1"21"15,4-1-103-15,0 0-26 0,0 0 0 0,4-2 0 16,0 2 44-16,-1 3 4 0,4-2 1 0,4-4 0 16,-1 6-14-16,1-3-3 0,-1 4-1 0,5 2 0 15,-1 1 10-15,0-1 3 0,0 1 0 0,4 6 0 16,-1-7 6-16,1 7 2 0,3 0 0 0,0 0 0 16,-3 0-9-16,3 3-2 0,0-1 0 0,0 1 0 0,0 0-24 0,-3-3-5 15,3 0 0-15,0 3-1 0,-3-6-11 0,-4-1 0 16,4 1 0-16,-4-3 0 15,0-1-65-15,-3-3-15 0,-1-2-4 0,1-1 0 16,-1 0-88-16,-3 1-19 0,0-4-3 0,-3-3-1 16,-4 0-65-16,0 0-14 0</inkml:trace>
  <inkml:trace contextRef="#ctx0" brushRef="#br0" timeOffset="86260.26">8841 16662 2761 0,'0'0'122'0,"-4"-7"26"16,4-2-119-16,0 0-29 0,4-1 0 0,3-2 0 16,0-1 96-16,3-3 14 0,4-2 2 0,4-1 1 15,3 0-37-15,4 0-7 0,3-3-1 0,0 0-1 16,4 4-35-16,0-1-6 0,-4-3-2 0,4 3 0 15,-4 0-12-15,-3 0-4 0,-1 4 0 0,-2-4 0 16,-1 0-8-16,-7 3-16 0,4-2 4 0,-4 2 1 16,-7-6-165-16,0 3-34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5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29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85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9363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927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880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967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66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8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0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4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2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0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July 13,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4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6CB39B-5F4C-4A7E-9BE3-AAFD45576D16}" type="datetime2">
              <a:rPr lang="en-US" smtClean="0"/>
              <a:t>Monday, July 13,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56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947F37-6245-4526-B27F-5D40B5AF2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 useBgFill="1">
        <p:nvSpPr>
          <p:cNvPr id="10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E1B2C-4AE2-4076-B787-AA07DC817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5" y="3496574"/>
            <a:ext cx="6436104" cy="11386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/>
              <a:t>CSE 017 – Programming and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C15AC-FA2C-4170-992C-3348CB6BD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D1A764"/>
                </a:solidFill>
              </a:rPr>
              <a:t>Lecture 6 – Recursion and Linked Lists</a:t>
            </a:r>
          </a:p>
        </p:txBody>
      </p:sp>
    </p:spTree>
    <p:extLst>
      <p:ext uri="{BB962C8B-B14F-4D97-AF65-F5344CB8AC3E}">
        <p14:creationId xmlns:p14="http://schemas.microsoft.com/office/powerpoint/2010/main" val="2645706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18EF39-5D1C-49D5-98DA-85CFCA296FAD}"/>
                  </a:ext>
                </a:extLst>
              </p14:cNvPr>
              <p14:cNvContentPartPr/>
              <p14:nvPr/>
            </p14:nvContentPartPr>
            <p14:xfrm>
              <a:off x="260280" y="36000"/>
              <a:ext cx="11605680" cy="645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18EF39-5D1C-49D5-98DA-85CFCA296F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26640"/>
                <a:ext cx="11624400" cy="64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58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B865D8-C43B-48F4-A293-EF8B9CBB8158}"/>
                  </a:ext>
                </a:extLst>
              </p14:cNvPr>
              <p14:cNvContentPartPr/>
              <p14:nvPr/>
            </p14:nvContentPartPr>
            <p14:xfrm>
              <a:off x="317520" y="59760"/>
              <a:ext cx="5855040" cy="396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B865D8-C43B-48F4-A293-EF8B9CBB81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160" y="50400"/>
                <a:ext cx="5873760" cy="39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069382-F171-46FC-B11B-352F76DF20F7}"/>
                  </a:ext>
                </a:extLst>
              </p14:cNvPr>
              <p14:cNvContentPartPr/>
              <p14:nvPr/>
            </p14:nvContentPartPr>
            <p14:xfrm>
              <a:off x="619920" y="15840"/>
              <a:ext cx="10862640" cy="6602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069382-F171-46FC-B11B-352F76DF20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560" y="6480"/>
                <a:ext cx="10881360" cy="66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80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B7DACE-93E7-431F-B4D9-8AA4F3DE3C9B}"/>
                  </a:ext>
                </a:extLst>
              </p14:cNvPr>
              <p14:cNvContentPartPr/>
              <p14:nvPr/>
            </p14:nvContentPartPr>
            <p14:xfrm>
              <a:off x="514440" y="9000"/>
              <a:ext cx="11473560" cy="6642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B7DACE-93E7-431F-B4D9-8AA4F3DE3C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080" y="-360"/>
                <a:ext cx="11492280" cy="666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556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E26737-5BA9-41A1-872C-0908598C2066}"/>
                  </a:ext>
                </a:extLst>
              </p14:cNvPr>
              <p14:cNvContentPartPr/>
              <p14:nvPr/>
            </p14:nvContentPartPr>
            <p14:xfrm>
              <a:off x="417960" y="551880"/>
              <a:ext cx="7912440" cy="546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E26737-5BA9-41A1-872C-0908598C20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600" y="542520"/>
                <a:ext cx="7931160" cy="54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03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17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872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CSE 017 – Programming and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017 – Programming and Data Structures</dc:title>
  <dc:creator>Corey I Montella</dc:creator>
  <cp:lastModifiedBy>Corey I Montella</cp:lastModifiedBy>
  <cp:revision>2</cp:revision>
  <dcterms:created xsi:type="dcterms:W3CDTF">2020-07-13T13:15:17Z</dcterms:created>
  <dcterms:modified xsi:type="dcterms:W3CDTF">2020-07-13T14:34:47Z</dcterms:modified>
</cp:coreProperties>
</file>