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88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5T13:12:20.7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1037 536 1792 0,'0'0'51'0,"0"0"10"0,0 0-49 0,0 0-12 16,0 0 0-16,0 0 0 0,0 0 122 0,0 0 22 0,0 0 4 0,0 0 0 15,0 0-50-15,0 0-10 16,0 0-3-16,0 0 0 0,0 0-10 0,0 0-3 0,0 0 0 0,0 0 0 15,-3 3 5-15,3 3 1 0,-7 4 0 0,7-4 0 16,-4-3-46-16,4 6-10 0,0-2-2 0,-3 5 0 16,-5 7 3-16,8 3 0 0,-3 6 0 0,-4 0 0 15,3 7-13-15,-6 6-2 0,6 3-8 16,-6 6 12-16,-1-3 2 0,1 6 0 0,-1 4 0 0,0-1 0 16,1-6 4-16,6-6 1 0,4 0 0 0,-7-3 0 15,4-1 21-15,3-8 4 0,0-1 0 0,0 1 1 16,3-14-36-16,4 4-9 0,-3 0 0 0,6-6 0 15,1-4 0-15,3 1 0 0,4-7 0 0,-1 1 0 0,12-1-16 16,-5-6-4-16,1 3-2 0,10-6 0 0,-3 3 35 0,-4-3 7 16,4 0 2-16,3-1 0 0,-10 1-22 0,0 0 0 15,-1 3 0-15,1 0 0 0,-4 3 0 0,4-3 0 16,-8 3 0-16,8 4 0 0,-11-1 0 0,7 0 0 16,-6 0 0-16,2 7 0 0,-10-7 0 15,4-3 0-15,6 1 0 0,-13-1 0 16,7 0-142-16,-8-3-33 0,4 0-6 0,7-6-1223 0</inkml:trace>
  <inkml:trace contextRef="#ctx0" brushRef="#br0" timeOffset="366.43">1806 1238 1552 0,'0'0'44'0,"0"0"10"16,-3 3-43-16,3 0-11 0,0-3 0 0,-7 4 0 16,3-4 104-16,4 0 20 0,0 0 3 0,0 0 1 15,0 6 0-15,0-6 0 0,0 0 0 0,-3 3 0 16,3-3-42-16,0 6-8 0,-7 0-2 0,7 1 0 15,0-1-19-15,0 3-4 0,7-2-1 0,-7 5 0 16,0 1 35-16,0 2 6 0,0-2 2 0,0 6 0 16,0 0-41-16,0-4-8 0,0 4-2 0,0 0 0 15,0 3-25-15,0-6-6 0,0-1-1 0,0-2 0 0,3-1-12 16,-3-5 0-16,0 2 0 0,0-3 0 16,0-6-66-16,0 0-13 0,4-6-2 0,3-7-1 15,-4 1-91-15,4-4-19 0,-3 1-3 0,3-1-997 0</inkml:trace>
  <inkml:trace contextRef="#ctx0" brushRef="#br0" timeOffset="532.54">1778 1094 2404 0,'0'0'53'0,"0"0"11"0,0 0 3 16,-7-3 0-16,3-4-54 0,4 7-13 0,-7-3 0 0,7 3 0 0,0 0 57 0,0 0 9 0,0 0 2 0,0 0 0 15,0 0-9-15,0 0-2 16,0 0 0-16,0 0 0 0,0 0-40 0,0 0-8 15,0 0-1-15,0 3-8 16,7 4-249-16,-7-1-57 0,-10 3-11 0,10 1-3 0</inkml:trace>
  <inkml:trace contextRef="#ctx0" brushRef="#br0" timeOffset="880.59">1976 1564 2649 0,'0'6'58'0,"0"1"12"0,0 2 2 0,0-9 4 0,0 0-61 0,0 0-15 0,0 0 0 0,0 0 0 0,0 0 60 0,0-9 10 16,0-4 2-16,3 1 0 0,-3-4-13 0,7-3-3 15,-3-3 0-15,-1 3 0 16,4 1-44-16,-3 2-12 0,3-3 0 0,3-3 0 0,-3 10 0 0,4-4 0 16,0 3 0-16,-1-2 0 0,4 8 27 0,-3-8 3 15,10 5 1-15,-10 1 0 0,3 3-19 0,0-1-4 16,4-5-8-16,-8 6 12 0,8-1 4 15,-8 1 1-15,8 0 0 0,-4 3 0 0,-3 3-6 16,3 0-2-16,-4 6 0 0,1 0 0 0,0 0 44 16,-4 7 9-16,0 3 2 0,-4 3 0 0,4 9-52 0,-7-6-12 15,0 6 0-15,0 3 0 0,0 1 0 0,0-1 0 16,0-6 0-16,0 3 0 0,0-9 0 0,0-3 0 16,0-1-12-16,0-5 12 15,4-4-104-15,-4-6-15 0,0 0-2 0,7-9-1 16,-4-1-91-16,4-9-19 0,0 1-3 0,1-7-1 0</inkml:trace>
  <inkml:trace contextRef="#ctx0" brushRef="#br0" timeOffset="1149.88">2607 852 1967 0,'0'0'56'0,"0"0"12"0,0 0-55 0,-3 4-13 15,3 2 0-15,-8 3 0 0,5 4 119 0,3 2 21 0,0-2 4 0,-7 3 0 16,7 6-12-16,0-10-4 0,0 7 0 0,7 3 0 15,-7 0-51-15,0 6-10 0,3 0-3 0,-3 4 0 16,8 2 0-16,-8-6 0 0,0 4 0 0,3 5 0 16,1-5-20-16,3 2-5 31,-7 1-1-31,0-1 0 0,3 4-11 0,4-7-3 16,-7 7 0-16,4-10 0 0,3 0-24 0,-7-3 0 0,3-3 8 0,1-6-8 0,3 0 0 0,-4-4 0 0,-3-6 0 0,7 1 0 15,-3-4-55-15,-4-3-16 0,7-6-3 0,-7-1-1 16,4-5-33-16,-1-4-8 0,4 0 0 0,-7-2-1 15,4-4-163-15,3-3-32 0,-18-32-6 0,11 16-2 0</inkml:trace>
  <inkml:trace contextRef="#ctx0" brushRef="#br0" timeOffset="1748.96">2872 1084 1627 0,'14'-9'46'0,"-14"9"10"0,0-3-44 0,10 3-12 0,-10 0 0 15,0 0 0-15,0 0 134 0,4 6 25 16,-4-3 5-16,0 10 0 0,0-7-27 0,-4 4-5 0,4 5-2 15,-10 4 0-15,3-6-49 0,0 5-9 16,0 4-3-16,-4-6 0 0,0 3-4 0,4-3-1 0,-3-1 0 16,-1 1 0-16,4 3 0 0,-3-7 0 0,6 1 0 0,0 2 0 15,-6-8-51-15,10 2-13 16,-7-3 0-16,3 1 0 0,4-1 0 0,-7-3 0 0,7 7 0 0,0-10 0 16,0 0 0-16,0 0 0 0,0 0 0 0,0 0 0 15,0 0 0-15,0 0 0 0,0 0 0 0,0 0 0 16,0 0 0-16,0 0 0 0,0 0 0 0,0 0 0 15,7-10 0-15,-3 4 0 0,6 3 0 0,-3-4 0 16,1 1 0-16,2 3 0 0,1 0 0 0,-1 0 0 16,1 3 0-16,-1 0 0 0,5 3 0 0,-1 0 0 0,-4 6 0 0,8 4 0 15,-11 3 0-15,4-7 0 0,-4 10 0 0,3 0 0 16,-6-4 0-16,3 4 0 0,-4 3 0 0,1-6 0 16,3-1 0-16,-4 1 0 0,4-3 0 15,-7-1 0-15,11 1 0 0,-7-1 0 0,-1-2 0 16,4-1 0-16,-3 1 0 0,6 2 0 0,-3-9 0 15,0 0 0-15,4 0 0 0,-4-3 0 0,4 0 0 16,-1-6 0-16,-6 3 0 0,6-9 0 0,1 2 0 0,-1-2 0 16,-6 2 0-16,7-9 0 0,-1 1 0 0,1 2 0 15,-8-6 0-15,8 3 0 0,-8-6 54 0,4 3 8 16,-7 3 2-16,0-3 0 0,0 7-52 0,0-4-12 16,0 0 0-16,0 10 0 0,-7-4 0 0,7 7 0 15,-3 0 0-15,3 6 0 0,-11 0 0 0,8 0 0 16,-4 3 0-16,3 6 0 15,-3 7-24-15,4-7-7 0,3 4-1 0,0 6-1 16,-7-1 1-16,7 4 1 0,0 0 0 0,7 3 0 0,-4-3 76 0,4 3 15 0,-3-3 4 0,6 3 0 31,1-3-103-31,-1-3-20 0,5-3-4 0,6-4-1 0,-11-5 52 0,4-1 12 0,1 0 0 0,2-3 0 16,8-3 9-16,-11-3 5 0,7 3 1 0,0-6 0 31,4 0-75-31,-11-1-16 0,7-5-2 0,-7 2-1 0,0-5-193 0,-6 5-38 16,13-37-8-16,-18 13-2 0</inkml:trace>
  <inkml:trace contextRef="#ctx0" brushRef="#br0" timeOffset="2158.31">3549 899 2577 0,'0'0'56'0,"0"0"12"0,0 0 3 0,0 4 2 15,0 2-58-15,0 3-15 0,0 1 0 0,0 5 0 16,0-2 70-16,0-4 11 0,3 10 3 0,-3 0 0 0,8 3-16 0,-5 6-4 15,4-3 0-15,-7 7 0 0,4 2 0 0,6-3 0 16,-6 1 0-16,3 2 0 0,-4-6 0 0,8 4 0 16,-4-4 0-16,0 3 0 0,4-2-51 0,-4-7-13 15,0 6 0-15,0-9 0 0,3 3 0 0,-6-7 0 16,3 4 0-16,4-6 0 0,-8-1 0 0,1-9 0 16,3 4 0-16,-7-4 0 0,0-3 0 0,0 0 0 15,0 0 0-15,0-10 0 0,0 1 0 0,-11-10 0 16,8 0 0-16,-8 0 0 15,0 4 0 1,-6-4 0-16,3 6 0 0,0 1 0 16,-1 6-48-16,-2-1-13 0,3 4-3 0,0 6 0 0,3 4 47 0,-7 2 9 0,4 0 8 0,0 7-12 0,4 3 12 0,6 6 0 0,-7-6 0 0,11 9 8 15,-7-9 4-15,14 3 2 0,-7-3 0 16,4-1 0-16,3-2-2 0,4-7 0 0,3 4 0 16,-4-4 0-16,-3 1-1 0,11 2-1 0,-4-8 0 0,7-1 0 15,-7 0-10-15,4-3 12 0,0 3-12 0,-1-3 12 16,1 0 10-16,0-3 2 0,-4 3 1 0,0-3 0 15,0 0-122-15,4-1-25 16,-8 1-5-16,4-6-854 0,0-1-171 0</inkml:trace>
  <inkml:trace contextRef="#ctx0" brushRef="#br0" timeOffset="2757.13">4717 815 2235 0,'0'0'49'0,"0"0"11"0,-4 0 1 0,4 0 2 0,-7 3-51 0,4 0-12 16,-5 3 0-16,5-2 0 0,-1 2 95 0,-3 3 16 0,4 1 3 0,-4 2 1 16,0 4-41-16,0 3-8 0,-4-4-2 0,8 10 0 15,-12-6 0-15,8 13 0 0,-3-4 0 0,6 6 0 16,-6 7 0-16,-1-6 0 0,8 2 0 0,-4 1 0 15,3-1-15-15,4-5-3 0,-7 5-1 0,7 1 0 16,0 3-21-16,0-10-4 0,7 7 0 0,-7-7-1 16,4 4-7-16,-1-7-2 0,4 6 0 0,-3-12 0 15,3 3-10-15,3-6-14 0,-6-3 3 0,6 0 1 16,-3 2 10-16,1-8 0 0,-1 5 0 0,3-8 0 0,-6-4 0 16,6 3 0-16,1-3 0 0,-1-3 0 15,-3-3 0-15,1 3 0 0,6-3 0 0,-4-3 0 16,1 3 24-16,3-7 6 0,-3 1 2 0,3-1 0 15,3 1-52-15,-3 0-9 16,0 2-3-16,8-8 0 0,-1 8 32 0,0-2 0 0,4 3 0 0,-4 2 0 0,4 1 0 16,-4 3 0-16,0 0 0 0,0 3 0 0,-3 1 0 0,-1-1 0 15,1 3 0-15,-4 0 0 0,0 1 0 16,0-4 0-16,-3 3 0 0,-4 3 0 0,4-5 0 16,-1-4 0-16,-6 3 0 0,6-3 0 0,1 0 0 0,-8 0 0 15,4 0 0-15,-3-3 0 16,3 3-211-16,0-4-36 0,4 1-7 0,-4 3-2 0</inkml:trace>
  <inkml:trace contextRef="#ctx0" brushRef="#br0" timeOffset="2957.74">5496 1818 3110 0,'0'0'68'0,"0"0"15"0,0 0 2 0,0 0 3 0,0 0-71 0,0 0-17 0,0 0 0 0,0 0 0 15,0 0 55-15,-3-6 7 0,-4-3 2 0,0-4 0 16,0 0 0-16,0-5 0 0,-1-1 0 0,1-3 0 15,0-3-52-15,0-3-12 0,-3-1 0 0,-1-11 0 16,8 8 0-16,-8 1 0 0,4-4 0 0,0 4 0 16,0 6-100-16,3 0-22 0,-3 3-5 15,0 0-1-15,4 3-117 0,-1 10-24 0,-17-13-5 16,7 6-1-16</inkml:trace>
  <inkml:trace contextRef="#ctx0" brushRef="#br0" timeOffset="3449.71">5348 1197 2649 0,'-3'13'58'0,"-1"-1"12"0,-3 4 2 0,3-6 4 0,4 2-61 0,4 1-15 15,-4-4 0-15,7 4 0 0,-3-10 54 16,6 3 8-16,4-3 2 0,4 0 0 0,-4-3-52 0,7-6-12 16,-7 3 0-16,11 0 0 15,-4-7-41-15,4 1-11 0,7-4-3 0,-11 1 0 16,0 2-14-16,7-2-3 0,-10-1-1 0,-1 4 0 0,1 0 53 0,-4 2 12 15,0-2 8-15,-3 3-12 0,-4 2 66 0,0 4 13 16,-3-3 2-16,-4 3 1 0,7 3-5 0,-7-3-1 0,0 7 0 0,0 2 0 16,-7-3 26-16,3 1 5 15,-3 2 1-15,0 0 0 0,0 1-44 0,-4 6-9 0,1-7-2 0,-1 7 0 16,-3 2-17-16,3-2-4 0,1 6-1 0,-4-3 0 16,3 3-3-16,-3 3 0 0,3-3 0 15,8 3 0-15,-8-6 3 0,4 0 0 16,4-1 0-16,-1 1 0 0,4 3 0 0,4-12 0 15,-1 2 0-15,1 1 0 0,3-4-7 0,3-3 0 0,1-3-1 0,0 1 0 16,-1-1-11-16,4-3 0 0,-3 0 9 16,3 0-3-16,0-3-6 0,4-1 0 0,-4 1 0 0,7 0 0 15,-3 0-26-15,3-3-5 16,0 3-1-16,0 3 0 0,0 0 32 0,4 0 0 0,-11 9 0 0,4-6 0 16,-4 0 20-16,-4 7 9 0,-2-1 3 0,-1 1 0 0,3 5-24 15,-10-5-8-15,0 2 0 0,0 1 0 16,0 6 0-16,-7-13 0 0,0 6 0 0,0-2 0 0,-4-1 0 0,1 4 0 15,-4-13 0-15,3 3 0 16,1 0-33-16,-5-3-7 0,8-3 0 0,0 0-1 16,0-4-114-16,7-8-22 0,0 2-5 0,0-2-757 15,0-4-151-15</inkml:trace>
  <inkml:trace contextRef="#ctx0" brushRef="#br0" timeOffset="3683.34">6131 1119 2649 0,'0'0'58'0,"0"9"12"0,0 4 2 0,0-4 4 0,0 4-61 0,4 3-15 16,-4 2 0-16,0 1 0 0,3 6 105 0,-3-6 19 0,4 9 3 0,-1 1 1 15,1-1-52-15,3 6-9 16,-3 4-3-16,-1 6 0 0,1-7 0 0,-1 7 0 0,4-9 0 0,-3 2 0 16,6-2-51-16,-6-1-13 15,-1-9 0-15,1 4 0 0,-1-11 0 0,4 4 0 0,0-9 0 0,1-4 0 16,-5 1 0-16,4-4 0 0,-3-6 0 0,-4 0 0 15,0 0 0-15,0-6 8 0,7-7-8 0,-7 4 0 16,3-7-48-16,-6 0-15 0,3-2-3 16,-4-4-1-16,-3 0-95 0,0 0-19 0,-4-3-4 0,1 3-693 15,-1-3-138-15</inkml:trace>
  <inkml:trace contextRef="#ctx0" brushRef="#br0" timeOffset="4174.99">5983 1536 2419 0,'0'0'53'0,"-3"6"11"0,-4 1 3 0,3 5 1 0,0 1-55 0,1-1-13 0,3-6 0 0,0 4 0 15,3-1 105-15,5-6 19 0,-1 4 3 0,3-4 1 16,8 3-52-16,-4-6-9 0,4-6-3 0,-4 3 0 0,7 0-22 0,-4-4-5 16,1 1-1-16,3-7 0 0,4 7-6 0,-4-6-2 15,7-1 0-15,4-3 0 16,3 4-28-16,1-7 0 0,-1 3 0 0,0 4 0 0,1-7 0 0,-1 3 0 16,-7 7 0-16,4-10 0 0,0 3 0 0,-8 1 0 15,8-4 0-15,-4 3 0 16,4 4-45-16,-7-1-15 0,-1 1-4 0,1 2 0 0,-4 1 52 15,0 3 12-15,-7 2 0 0,1-5 0 0,-5 6 0 0,-3 3 0 16,-7 0 0-16,0 0 0 0,0 0 48 0,-7 3 13 0,-3 6 3 0,-1-2 0 16,0-1 0-16,-3 7 0 0,-3 2 0 15,-1 1 0-15,-3 3-52 0,0 6-12 0,0-6 0 0,-1 6 0 16,1-3 15-16,0 0 0 16,7 0 0-16,-4-4 0 0,8 4-24 0,-4-9-5 15,7 2-1-15,-4-2 0 0,7-7 37 0,1 1 7 16,3-4 2-16,0-3 0 15,0 0-50-15,3 0-9 0,4 0-3 0,1-3 0 0,-1-1 31 0,3 1 0 0,1-3 0 0,6-3 0 16,1 2 0-16,3 1 0 0,0 0 0 16,4 0 0-16,3 2 0 0,-3 1 0 0,3 3 0 0,0 3 0 15,4 1 0-15,-4 5 0 0,-3 0 0 0,0 1 0 16,-4 5 0-16,-3 1 0 0,-4 6 0 0,0-6 0 16,-7 6 0-16,0 0 0 0,0 3 0 0,-7 0 0 15,0 6 0-15,-4-3 0 0,1 4 0 0,-11-4 0 16,3 0 0-16,1 0 0 0,-4-3 0 0,-4 1 0 15,0-4 0-15,-3-7 0 0,3 1 0 0,-3-4 0 16,0-2-211-16,3-7-36 16,-42 0-7-16,22-6-2 0</inkml:trace>
  <inkml:trace contextRef="#ctx0" brushRef="#br0" timeOffset="5311.6">649 2405 1452 0,'0'0'41'0,"0"0"9"0,0 0-40 0,0 0-10 0,0 0 0 0,0 0 0 16,0 0 93-16,0 0 17 0,0 0 3 0,4 0 1 0,6 0-27 15,-3-4-6-15,-3 4-1 0,-1-3 0 16,4 3-19-16,4-3-4 0,0 3-1 0,-4-3 0 0,10 3-28 0,-6-3-7 16,3 3-1-16,0 0 0 0,7 0-20 0,-7 3 0 15,4 0 0-15,-4 0 0 0,7 0 30 16,-7 4 2-16,8 2 0 0,-5-3 0 0,4 1-41 16,1 2-8-16,2-3-2 0,1 4 0 0,7-7 19 0,3 6 0 15,0-6 0-15,4 1 0 0,3-1 0 0,8-3 0 16,6-3 11-16,11-1-11 0,-7 1 0 0,0-3 0 15,7 0 0-15,4-4 0 0,-1 4 8 0,1 0 7 16,6-4 1-16,1 7 1 0,0 3-17 0,-11-3-19 16,-4-3 4-16,8 6 1 0,17-3-3 0,-7 3-1 15,0-3 0-15,7-1 0 0,4 4 18 0,32-3 0 16,-15 0 0-16,14 0 0 0,-6 0 0 0,-8 0 16 16,4-4-4-16,14 1 0 0,-7 3-12 0,-4 0-16 15,-3-6 3-15,18-1 1 0,-11 4 12 0,3-7 0 16,-6 7 0-16,13-10 0 0,-6 7 23 0,-8 3 7 0,4-4 2 0,18 1 0 15,-22 6-32-15,-7-10 0 0,8 7 0 16,10 3 0-16,-21 0 12 0,0 3-3 0,-1-4-1 0,8 8 0 16,-14-1 4-16,-4 0 0 0,-7 0 0 0,11 0 0 15,-14 3 0-15,-4 4 0 0,-3-10 0 0,-1 6 0 16,-10 0 16-16,-7-2 3 0,4 2 1 0,-4-3 0 16,-7 3-16-16,-4-3-4 0,-3 4 0 0,-7-1 0 15,-8-3 0-15,-2-3 0 0,-5 0 0 0,-2 3 0 16,-8-3-3-16,0 3-1 0,-7-3 0 0,3 0 0 15,-6 3-8-15,-4-3 0 0,0 0 0 0,0 4 0 0,0-4-17 16,-4 6-6-16,-3 0-1 0,0 0 0 16,-3 1-166-16,-4 5-34 15,3-9-6-15,-3 0-2 0</inkml:trace>
  <inkml:trace contextRef="#ctx0" brushRef="#br0" timeOffset="53817.08">2604 3866 1250 0,'0'0'35'0,"0"0"9"0,0-7-36 0,0 1-8 0,0 0 0 16,3 0 0-16,-3-1 118 0,0 1 22 0,4-3 4 0,-4 2 0 16,0 1-20-16,7 0-4 0,-7 0 0 0,0 2-1 15,0 4-37-15,0 0-7 0,0 0-2 0,0 0 0 16,0 0 44-16,0 0 9 0,0 0 2 0,0 7 0 16,0 2-59-16,-7 7-11 0,7-1-2 0,-4 4-1 15,1 0-17-15,-5 3-3 0,5 0-1 0,-4 6 0 16,3 0-16-16,-3 4-3 0,4-1-1 15,-8 7 0-15,8 3 9 0,-8-1 1 16,4 4 1-16,3 0 0 0,4-6-25 0,-7-1 0 16,7-2 0-16,-3-4 0 0,3 1 0 0,3-7 0 0,-3-3 0 0,7 0 0 15,-3-4 56-15,7-2 7 0,-1 0 1 0,1-4 0 16,-1-2-72-16,4-4-15 0,1 0-2 16,2-3-1-16,1-3 26 0,-1 0 12 0,8-3 0 0,0 0-1 0,7-3 3 15,-4 3 1-15,7-4 0 0,0 4 0 0,-3-3-15 0,3 3 0 16,-3 0 0-16,-4 0 0 0,-3-1 0 0,-4 4 8 15,0 0-8-15,1 0 0 0,-12 0 0 0,8 4 0 16,-8-1 0-16,1 0 0 0,3 3 0 0,-3 0 0 16,-4 1 0-16,0-4 0 15,0 3-99-15,-4-3-16 0,4 0-3 0,-7-3-869 16,0 0-173-16</inkml:trace>
  <inkml:trace contextRef="#ctx0" brushRef="#br0" timeOffset="54479.01">3478 4487 2973 0,'0'0'65'0,"0"0"14"0,0 0 2 0,0 3 3 0,-10 0-67 0,10-3-17 16,0 0 0-16,0 0 0 0,-7-3 34 0,7 3 3 15,-4-3 1-15,1-4 0 0,3-2 6 0,-7-1 0 16,7 1 1-16,-4-4 0 0,4 1-21 0,0 3-4 16,0-4 0-16,0 4-1 0,0-1-27 0,-7 4-6 15,7 3-1-15,0-3 0 0,-3-1 4 0,3 1 1 16,0 6 0-16,-8-6 0 16,5-1-126-16,-1 1-24 0,1 0-6 0,-1-4-697 15,1 1-139-15</inkml:trace>
  <inkml:trace contextRef="#ctx0" brushRef="#br0" timeOffset="54640.87">3411 4107 2564 0,'-14'19'72'0,"4"-13"17"0,-4 0-71 0,3 4-18 0,0-1 0 16,1 1 0-16,6-4 77 0,-6 0 12 0,3 1 3 0,3-4 0 15,4-3-64-15,0 0-13 0,0 0-3 0,0 0 0 31,0 0-83-31,11-7-17 0,-8 1-3 0,4-3-697 0,7 2-140 0</inkml:trace>
  <inkml:trace contextRef="#ctx0" brushRef="#br0" timeOffset="54970.63">3588 4471 2188 0,'-4'9'48'0,"4"-9"11"0,0 7 1 0,0-7 1 0,0 0-49 0,0 0-12 0,0 0 0 0,0 0 0 0,0 0 85 0,0 0 15 16,0 0 2-16,4-7 1 16,-4-2-31-16,7-1-7 0,-7 1-1 0,3-4 0 0,4 4-31 0,-3-3-6 15,-1 2-2-15,5-2 0 0,2 2-5 0,-6 1 0 16,3 3-1-16,3-1 0 0,-3 1-31 0,4 3-5 16,-4 0-2-16,4 3 0 0,-4 0 64 0,0 3 13 15,3 0 2-15,-6 3 1 0,3 1-13 0,-4-1-4 16,1 3 0-16,-1 1 0 0,1 2-8 0,-1 1-1 15,-3 2-1-15,0 1 0 0,0 0-34 0,0-4-11 16,0 4 0-16,-3 3 0 0,3-4 11 0,0 1 0 16,0 0 0-16,0-7 0 15,3 1-53-15,-3-1-9 0,8-6-2 0,-8-3 0 16,3 0-102-16,4-6-21 0,-3 0-4 0,6-1-1 16,1-2-51-16,-8 0-10 0,15-10-3 0,-4 6 0 0</inkml:trace>
  <inkml:trace contextRef="#ctx0" brushRef="#br0" timeOffset="55234.68">3969 4593 2084 0,'0'0'46'0,"0"6"10"0,0 1 1 0,0-4 1 0,0 3-46 0,0-6-12 0,0 0 0 0,0 0 0 16,0 0 128-16,0 0 23 0,0 0 5 0,0 0 0 16,0-9-22-16,0-1-5 0,0 1-1 0,0-4 0 15,0 1-40-15,0-4-9 0,-4 0-2 0,4-2 0 0,-3-4-21 16,-1 0-4-16,4 0 0 0,-3-3-1 0,-4 0-41 0,3 0-10 15,-3-4 0-15,3 1 0 0,-6 0 11 0,6-4 0 16,-3 4 0-16,4 0 0 16,-4 6-11-16,7-3 0 0,-4 6 0 0,4 0 0 15,0 4-48-15,0 2-3 0,0 1 0 0,0-1 0 32,4 4-79-17,3 2-16-15,-4 1-3 0,4 3-1 0,0-3-126 0,0 6-26 0,15 6-5 16,-22-6-1-16</inkml:trace>
  <inkml:trace contextRef="#ctx0" brushRef="#br0" timeOffset="55889.44">4191 4029 2030 0,'-4'19'57'0,"-3"-10"14"0,4 4-57 0,-4 2-14 15,3 1 0-15,-6 6 0 0,-1 0 156 0,1 3 29 16,-1-3 6-16,4 6 1 0,-4-3-103 0,1 0-20 16,3-3-4-16,-4 0-1 0,4-3 0 0,0-3 0 0,3-1 0 0,-3-2 0 15,4-4-49-15,3-3-15 0,0 4 0 0,-7-7 8 16,7 3 5-16,0-6 2 0,0 0 0 0,0 0 0 15,0 0-15-15,0 0 9 0,0 0-9 0,7-3 8 16,-7 3 0-16,3 0-8 0,-3 0 12 0,7-3-4 16,-3 0 2-16,-4 3 0 15,7 0 0-15,-3 0 0 16,-4 0-38-16,3-3-8 0,4 3-2 0,-3-3 0 0,3-1 68 0,-4 1 14 0,4 3 2 0,0-3 1 16,0 0-24-16,-3 3-5 0,3-3-1 0,4 3 0 15,-8 0-17-15,1 3 0 0,3-3 0 0,-4 3 0 16,4 3 0-16,-7 1 0 0,0-1 0 0,0 3-9 15,0 4 9-15,-7-4 0 0,7 7 8 0,-3-3-8 16,-1 2 0-16,1-2 0 0,-1-1 0 0,4 1 0 0,0-1 0 16,0-2 0-16,0 2 0 0,0-5 0 15,4 2 0-15,-1-3 0 0,1 1 0 0,6-1 0 0,-6-6 0 0,3 3 0 16,3-3 0-16,-6 0 0 0,7 0 0 16,-1 0 0-16,1 0 0 0,-4 0 0 0,3 0 0 0,1 0 0 15,-4-3 0-15,4 3 0 0,3 0 0 0,-4 0 0 16,1-3 0-16,-4 3 0 0,4-3 0 0,-1-1 0 15,4 1 0-15,-3-3 0 0,-1 3 0 0,-3-3 0 16,4-1 0-16,3-2 0 0,-10 3 0 0,6-4 0 16,1 1 0-16,-4-4 0 0,0 1 0 0,0-1 0 15,4 1 0-15,-11-1 0 0,7 4 0 0,-4-4 0 16,1 4 0-16,-4-1 0 0,0 1 0 0,0 0 0 16,0 2 0-16,0 7 0 0,-7-3 0 0,7 3 0 15,-4-3 0-15,1 0 0 0,-4 6 0 0,3 0 0 16,-7 3 0-16,4 4 0 0,4-1 0 0,-1 4 0 0,-3 2 0 15,4 1 0-15,-4-3 0 0,3 2 0 16,4 1 0-16,-7 3 0 0,7-3 0 0,-3 2 0 16,3-2 0-16,3 0 0 0,-3-1 0 0,7-2 0 0,-7-1 0 0,4 1 0 15,6-4 0-15,-3-2 0 0,0-4 0 0,4 0 0 16,0-3 0-16,-1-6 0 0,1-1 0 0,3-2 0 16,0 0 0-16,4-1 0 0,-8 1 0 0,4-7 0 15,0 7-98-15,-3-4-24 0,3 1-5 0,-3-4-1 16,6 3-68-1,-10-2-15-15,0-4-2 0,8 0-853 0</inkml:trace>
  <inkml:trace contextRef="#ctx0" brushRef="#br0" timeOffset="56309.68">4727 3988 1951 0,'0'0'43'0,"-3"6"9"0,3 1 1 0,-7 2 2 0,3 0-44 0,4 7-11 16,0-10 0-16,0 7 0 0,0-1 75 0,0 4 13 15,4 0 2-15,3 3 1 0,-7-1-34 0,3 4-6 16,4 0-2-16,0 0 0 0,0 3 29 0,4 0 6 16,-7 0 0-16,6-3 1 0,-3 3 10 0,0-6 1 15,0 3 1-15,4-3 0 0,-8-6-77 0,4 2-20 16,-3-2 0-16,7-1 0 0,-8 1 55 0,4-4 7 16,-7-2 2-16,4-1 0 0,-1 0-52 0,1-3-12 15,-4-3 0-15,0 0 0 0,0 0 0 0,0 0 0 16,0 0 0-16,0-6 0 0,0 0 0 0,-4-4 0 0,1 4 0 15,-1-3 0-15,-6 2 0 0,2 1 0 0,1 0 0 16,0 6 0-16,-7 0 0 0,4 3 0 0,-4 3 0 16,-4 4 0-16,4 2 0 0,0 4 0 0,3 0 0 15,-3 2 0-15,7 1 0 47,-4 0 0-31,8 0 0-16,3-4 0 0,0 1 0 15,3 0-9-15,4-4 9 0,-3 1 0 0,7-7 0 0,3 4 0 0,-4-4 10 0,4-3-10 0,4-3 0 0,-7 0 0 0,3 0 0 0,0 0 0 0,-4-3 0 0,4 0 0 0,-3-4 0 0,3 4 0 0,-3-3 0 0,6 3 0 16,-10 0 0-16,4 0-49 0,0-4-12 16,-1 4-3-16,1-3 0 0,-1 0-153 0,1-1-31 0,7-5-7 15,-4-1-1-15</inkml:trace>
  <inkml:trace contextRef="#ctx0" brushRef="#br0" timeOffset="57272.67">5263 3966 1958 0,'0'0'43'0,"0"0"9"0,0 0 1 0,0 0 3 0,0 0-45 0,0 0-11 0,0 0 0 0,0 0 0 15,0 0 94-15,0 0 17 0,-3-6 3 0,3 6 1 16,0 0-31-16,0 0-5 0,0 0-2 0,0 0 0 15,0 0-10-15,0 0-3 0,0 0 0 0,-7 6 0 16,3 3-46-16,1 7-10 0,-4 3-8 0,3 6 12 16,1-3 1-16,-4 9 1 0,7 4 0 0,-11 6 0 15,4 2 24-15,0-2 5 0,0 3 1 0,3-3 0 0,-3 0-36 16,4-4-8-16,-4-2 0 0,3-4 0 16,1 0 36-16,3-2 6 0,0-1 1 0,0-6 0 0,3 0-18 0,1-7-3 15,3-2-1-15,3-4 0 0,-6-2-21 16,6-7 0-16,5 0 0 0,-1-3 0 0,-4-4 0 0,8 1 0 15,-4-3 0-15,0-1 0 0,7-2 0 0,0-1 0 16,1 1 0-16,2 2 0 0,-2 1 16 0,2-1-2 16,-3 4 0-16,4 0 0 0,0 6-14 0,-8-3 0 15,5 6 8-15,-8 0-8 0,3 3 0 0,-3 1 9 16,-3 2-9-16,0-3 8 0,-1 4-8 16,-3-1 8-16,0 4-8 0,0-7 8 0,0 3-25 0,0-3-6 15,-3-2-1-15,3 2 0 16,-3-6-10-16,-1 3-2 0,4-6-1 0,-3 3 0 15,3-3-98-15,-4 0-19 0,4-4-4 0,0 4-1109 0</inkml:trace>
  <inkml:trace contextRef="#ctx0" brushRef="#br0" timeOffset="57441.97">5849 4615 2880 0,'0'0'64'0,"-3"6"12"0,-1 1 4 0,4-4 0 0,0-3-64 0,-7 3-16 0,7-3 0 0,0 0 0 16,0 0 98-16,-7-3 17 0,0-4 3 0,3 1 1 15,1-3-92-15,-1-4-19 0,1 1-8 0,-4-4 8 16,3 0-8-16,1-2 10 0,3-1-10 0,-4-3 10 31,1 3-110-31,3-3-23 0,0 0-4 0,0 3-785 0,-4-3-158 0</inkml:trace>
  <inkml:trace contextRef="#ctx0" brushRef="#br0" timeOffset="57971.5">5747 4207 1818 0,'0'13'52'0,"0"-13"10"0,-4 6-50 0,4 1-12 15,4-1 0-15,-4-3 0 0,3 3 64 0,-3 0 9 16,4-2 3-16,3-4 0 0,-4 3-55 0,4-3-10 16,1-3-3-16,-1-1 0 15,3 1-28-15,1-3-5 0,3 0-2 0,0 0 0 0,0-1 43 0,0 1 8 16,4 0 1-16,-1-4 1 15,1 4-42-15,0 0-8 0,-1 0-1 0,-3 2-1 0,1 1 71 0,-1 0 15 16,-4 3 2-16,-3 0 1 0,0 0 53 0,4 0 10 16,-7 3 2-16,-4-3 1 0,7 0-52 0,-7 0-10 0,0 0-3 15,0 0 0-15,0 7 0 0,-7-1 0 0,3-3 0 0,-3 3 0 16,0 0-39-16,0 4-8 16,3-1-1-16,-10 4-1 0,4-1-24 0,-1 1-5 15,0 3-1-15,1-1 0 0,-1 1 31 0,1 0 5 0,-1-1 2 16,4 1 0-16,0-3-15 0,0-4-8 0,3 3 8 0,1-2-8 15,3-1 34-15,0-6 2 0,0 4 1 0,3-4 0 16,4 0-49-16,1 0-11 0,2-3-1 0,1 0-1 16,-1 0 40-16,1-3 8 0,3 3 1 0,4 0 1 15,-4 0-25-15,0-3 0 0,3 3 0 0,1 0 0 16,0-3 0-16,-4 3 0 0,3 0 0 0,-6 3 0 0,0 0 24 16,-1 0-1-16,1 3 0 0,-4 4 0 0,0-1-2 0,0 4 0 15,-7-1 0-15,0 1 0 0,4 2-5 0,-4 4 0 16,0 0-1-16,-4 0 0 0,-3 0-3 0,3 3 0 15,1 0 0-15,-4-4 0 0,-4 1-12 0,8 0 0 16,-11-6 0-16,3-1 0 0,0-2 0 16,1-4-8-16,-1 0 8 0,1-3-13 15,3-3-41-15,0 0-8 0,0-6-2 0,-1 0 0 16,5-1-51-16,3-5-10 0,-4-1-3 0,4 1 0 16,4-1-16-16,-1-2-4 0,5-1-1 0,-1 0-983 0</inkml:trace>
  <inkml:trace contextRef="#ctx0" brushRef="#br0" timeOffset="58504.4">6265 4051 2649 0,'0'0'58'0,"0"0"12"0,0 0 2 0,0 0 4 0,0 0-61 0,0 0-15 16,0 0 0-16,0 0 0 0,0 0 54 0,0 0 8 15,0 0 2-15,0 0 0 0,0 0 0 0,0 0 0 16,0 0 0-16,0 6 0 0,7 3 0 0,-7 4 0 16,4-1 0-16,-1 7 0 0,1 0-52 0,3 3-12 15,0 3 0-15,4 3 0 0,-8 1 54 0,8 2 8 16,-4-3 2-16,0 3 0 0,3-5-52 0,1 2-12 15,-4-3 0-15,4 3 0 0,3-3 0 0,-11-3 0 16,8 3 0-16,-4-3 0 0,0 3 13 0,4-6 0 16,-8 0 0-16,4 0 0 0,-3-4-13 0,-1-2-18 0,1-1 4 15,-1-2 1-15,-3-1 13 0,0-6 0 0,0-3 0 0,0 0 0 32,0 0-54-32,0 0-8 0,-10-3-2 0,-1-3 0 15,4-3-51-15,-7-4-10 0,3 0-3 0,1-2 0 16,-8-1-102-16,4 0-21 0,0-2-4 0,0-1-769 0</inkml:trace>
  <inkml:trace contextRef="#ctx0" brushRef="#br0" timeOffset="58672.14">6191 4439 2188 0,'0'0'48'0,"0"0"11"0,0 0 1 0,0 0 1 0,0 0-49 0,0 0-12 0,0 0 0 0,0 0 0 16,0 0 156-16,4 0 29 0,6 0 6 0,1 4 1 0,0-4-52 16,3 3-9-16,0 0-3 0,3-3 0 0,5 3-51 0,-1-3-10 15,0 3-3-15,4-3 0 0,3 3-51 0,-11-3-13 16,8 3 0-16,-4-3 0 0,0 4 0 0,1-4 0 15,-1 3 0-15,-4-3 0 16,1 3-48-16,-4 0-13 0,0-3-3 0,0 0 0 16,1 0-126-16,-8-3-26 0</inkml:trace>
  <inkml:trace contextRef="#ctx0" brushRef="#br0" timeOffset="59959.48">6763 4734 2527 0,'0'0'56'0,"0"0"11"0,0 0 2 0,0 0 2 0,0 3-57 0,0-3-14 16,0 0 0-16,0 0 0 0,0 0 57 0,3-3 9 15,4-3 2-15,-7-3 0 0,4 2-18 0,-4 1-3 16,3-3-1-16,-3 2 0 0,0 7-29 0,0 0-5 16,0 0-2-16,0 0 0 0,0 0-10 0,0 0 0 15,0 0-10-15,0 0 10 16,0 0-228-16,7-3-39 0,-7 3-8 0,15-9-1 0</inkml:trace>
  <inkml:trace contextRef="#ctx0" brushRef="#br0" timeOffset="61705.76">7154 4508 1552 0,'0'0'44'0,"0"0"10"0,-3 4-43 0,-4-1-11 0,7-3 0 0,-4 3 0 16,4-3 53-16,-3 3 9 15,-1 3 2-15,4-6 0 0,0 0 0 0,0 0 0 16,0 3 0-16,0-3 0 0,4 7 0 0,-4-4 0 0,3 3 0 0,4-3 0 15,0 0-52-15,0 1-12 16,0 2 0-16,4 0 0 0,0 0 54 0,3 1 8 16,0-1 2-16,3 6 0 0,-2 1 0 0,2-1 0 0,1 4 0 0,0 3 0 15,3 3-52-15,-7 0-12 0,7 0 0 16,-7 3 0-16,0-3 54 0,-3 3 8 0,-1 0 2 0,-3 0 0 16,0 0 0-16,1 0 0 0,-5-3 0 15,1-3 0-15,-4 3-52 0,-4 0-12 0,4-3 0 0,-3 0 0 16,-1-4 39-16,-3 1 5 0,0-4 0 0,-4 1 1 15,4-4-22-15,-3 1-5 0,-4-7-1 0,-1 0 0 16,1-3-17-16,0-3 0 0,-3-3 8 0,2-4-8 16,-2 1 0-16,3-4 0 0,0 1 0 0,-1-4 0 15,1 4-96-15,4-4-24 16,-1 0-4-16,4-3 0 0,-3 4-119 0,6-7-23 16</inkml:trace>
  <inkml:trace contextRef="#ctx0" brushRef="#br0" timeOffset="61892.98">7105 4236 2419 0,'-7'12'53'0,"0"-6"11"0,3 1 3 0,1-1 1 0,-1 0-55 0,1 1-13 15,-1-4 0-15,4 3 0 0,-3-3 0 0,3 3 0 0,0-6 0 0,3 4 0 31,1 2-48-31,-1-3-13 0,4 0-3 0,0 0-947 0</inkml:trace>
  <inkml:trace contextRef="#ctx0" brushRef="#br0" timeOffset="62389.19">7564 4483 1958 0,'0'0'43'0,"0"0"9"0,0 0 1 0,-7-6 3 0,3 0-45 0,0 3-11 16,-3-4 0-16,4 4 0 16,3 3 104-16,-4-6 20 0,4 6 3 0,-7-3 1 0,7 3 0 0,-7 0 0 15,0 3 0-15,0 0 0 0,4 3-103 0,-4 4-25 16,-1 2 0-16,5 4 0 0,-4 0 43 0,3-1 3 15,1 7 1-15,-4-3 0 0,3 3-24 0,4 0-5 16,-3 0-1-16,3-3 0 0,3-3-17 0,-3-1 0 16,4-5 0-16,3-1 0 0,-4-6 0 0,1-3 0 15,3 0 0-15,0-6 0 0,0-7 0 0,0 1 0 16,4-1 0-16,-4-6 0 0,3 1 0 16,1-1 0-16,-4 0 0 0,4 0 0 0,-4 0 0 0,3 4 0 15,-3-1 0-15,-3 0 0 0,3 4-10 0,-4 2-6 16,4 1 0-16,-3 6-1 0,-4 3 17 0,0 0 0 15,0 0 0-15,0 0 0 0,0 3 14 0,3 6 0 16,-3-2 0-16,4 5 0 0,-4 4 2 0,4-4 1 16,-1 4 0-16,1 0 0 0,-1-1-4 0,1 4-1 0,3-3 0 0,0 0 0 15,0-1-12-15,0-2 8 0,3-1-8 0,-2-2 0 16,2-4 0-16,-3 0 0 0,4 1 0 0,-4-7 0 31,3 0-69-31,-3-4-7 0,-3 1-2 0,3 0 0 0,0-3-59 0,0 0-12 0,-3-1-3 0,-1 1 0 16,4-3-88-1,-3-1-17-15,3-12-4 0,-4 7-1 0</inkml:trace>
  <inkml:trace contextRef="#ctx0" brushRef="#br0" timeOffset="62705.55">7814 4380 1918 0,'0'0'42'0,"0"0"9"0,-3 3 1 0,-1 0 3 0,0 3-44 0,1-2-11 0,3 2 0 0,-4 0 0 15,1 0 97-15,3 1 18 0,0-1 3 0,-4 3 1 0,4 1-28 0,0 2-6 16,0 1-1-16,4-1 0 0,-1 4-62 0,1 3-13 15,-4 0-9-15,7 3 12 0,-3 3 15 16,-1 0 3-16,4 3 1 0,0 0 0 0,0-3 4 0,4-3 1 16,-4 0 0-16,0-6 0 0,3-4-10 0,1-2-2 15,0-1 0-15,-4-6 0 0,3-3-5 0,-3 0-2 16,4-3 0-16,0-3 0 0,-4-3 13 0,0-1 2 16,0-5 1-16,-4-4 0 0,4 3 10 0,-3-6 1 15,3 3 1-15,-4-3 0 0,1 3-33 0,-1-2-12 0,-3 2 9 0,4 0-9 16,-4 0 0-16,0 3 0 0,0 1 0 15,0-1 0-15,0 4 0 0,0-1 0 0,0 4 9 16,0-1-1-16,0 4-8 0,0 6-15 16,0 0 4-16,0 0 1 15,0 0-81-15,0 0-16 0,3 3-3 0,-3 3-1 16,8 4-76-16,-5-1-15 0,1 4-3 0,3-1-891 0</inkml:trace>
  <inkml:trace contextRef="#ctx0" brushRef="#br0" timeOffset="63059.04">8287 4411 2368 0,'0'0'52'0,"0"0"12"0,-7-3 1 0,0 0 1 0,0 0-53 0,0 0-13 0,-1 3 0 0,1 0 0 16,-3 3 65-16,3 0 11 0,-4 3 1 0,1 7 1 0,-1-1-18 0,4 7-3 16,-4 0-1-16,4 0 0 0,0 6-38 0,0 0-8 15,4 0-2-15,-1 3 0 0,4-3 9 0,0-3 2 16,4 0 0-16,3-3 0 15,0-3-11-15,0-7-8 0,3 1 9 0,1-7-9 0,0 0 0 0,-1-6 0 16,4 0 0-16,-3-4 0 0,3-2 0 0,-3-4 12 16,3-2-3-16,-4-1-1 0,1-3 4 0,-4 3 0 15,4-2 0-15,-4 2 0 16,3 0-4-16,-6 4-8 0,3 2 12 0,-4-2-4 0,4 6 6 16,-3-1 1-16,-1 4 0 0,-3 3 0 0,7 3-15 0,-3 0 0 15,3 7 0-15,-3 2 0 0,3 4 12 0,0 3 0 16,0 6 0-16,0 0 0 0,0 0 1 0,3 3 0 15,-3-3 0-15,8 1 0 0,-5-5-13 0,1 1 11 16,-1-3-11-16,1-3 10 0,3-4-10 0,-3 1 0 16,-1-4-12-16,4-2 12 15,-3-4-232-15,-1 0-38 0</inkml:trace>
  <inkml:trace contextRef="#ctx0" brushRef="#br0" timeOffset="66457.42">14390 4665 1792 0,'0'0'51'0,"0"0"10"0,7-6-49 0,-4 0-12 16,1-7 0-16,3 1 0 0,0-1 105 0,-3-3 19 0,6-2 3 16,-3-4 1-16,0 0 0 0,4-7 0 0,-4 1 0 0,3-6 0 15,-2 2-59-15,-1-5-11 0,0-7-2 0,0-3-1 16,0 3-19-16,-4-3-4 0,4 3-1 0,0-3 0 15,-3 6-43-15,3 0-8 0,-3 4-1 0,-1-4-1 16,-3 0 65-16,4 7 13 0,-1-4 2 0,1 7 1 16,-1 3-38-16,1 6-7 0,-4 6-2 0,3 3 0 15,-3 4-12-15,0 9-8 0,0 0 8 0,0 6-13 16,4 7 13-16,-4 6 0 0,3 9 0 0,1 3 0 16,-1 4 16-16,1 9 5 0,-4-4 2 0,7 7 0 15,-4 4-37-15,1-1-7 0,3 9-2 0,0-2 0 16,0-4 23-16,4-3 0 0,-4-3 0 0,7-3 0 15,-4-3 15-15,5-7 7 0,-1-2 2 0,3-4 0 16,1-3-39-16,3-3-7 0,-3-6-2 0,3-4 0 16,0-2 38-16,0-4 7 0,-3-6 2 0,3-3 0 0,-3-7-23 15,-1-2 8-15,-3-4-8 0,1-6 0 0,-1 0 36 16,-4-6 2-16,1 0 1 0,-4-4 0 0,0 1-31 0,0-6-8 16,-3-4 0-16,-1-3 0 0,-3 0 0 15,4-3 0-15,-4 3 0 0,-4 0 0 0,4 3 13 0,-3-3 2 16,-5 7 0-16,1-7 0 0,0 6-24 0,0 1-5 15,0 2-1-15,0 1 0 0,-3 9 15 0,3 3 0 16,0 6 0-16,-8 3 0 0,5 4 0 0,-1 6 0 16,1 3 0-16,-4 3 0 15,6 3-54-15,-2 7-8 0,-1 3-2 0,4 5 0 16,4 1-204-16,-4 4-42 0,0 24-8 0,10-3-2 0</inkml:trace>
  <inkml:trace contextRef="#ctx0" brushRef="#br0" timeOffset="66879.6">15131 4402 2368 0,'0'0'52'0,"-4"-3"12"0,-3 0 1 0,0-4 1 15,3 4-53-15,4 3-13 0,-7-3 0 0,7 3 0 16,-7-6 74-16,7 6 12 0,0 0 2 0,0 0 1 16,-7 0-29-16,4 3-5 0,-4 3-2 0,0 4 0 0,0 2 15 15,3 4 2-15,1 3 1 0,-4 6 0 0,3-3-63 0,0 3-8 16,1 3-9-16,-1 3 9 0,1-2 44 0,3-1 16 16,3 0 3-16,1-3 1 0,-1-6-52 0,1-3-12 15,3-4 0-15,4-2 0 0,-1-7 15 0,1-3 0 16,-1-7 0-16,4-2 0 0,1-7-15 0,2-3 0 15,-3-2 0-15,0-5 0 0,1 1 0 0,-1 0 0 16,0 3 0-16,-4 0 0 0,1 0-9 0,-4 4-5 16,0-1-1-16,-3 0 0 0,-1 6 27 0,-3 1 6 15,0 2 1-15,-3-2 0 0,-1 6-19 0,-3-4 0 16,-4 4 0-16,4-3 0 0,-3 2-17 0,-1 1-4 16,1 0-1-16,-1 3 0 15,4 0-86-15,-4-1-18 0,4 1-3 0,-3 3-1 16,3 0-83-16,0 0-17 0,7 0-3 0,-4 3-1 0</inkml:trace>
  <inkml:trace contextRef="#ctx0" brushRef="#br0" timeOffset="67606.5">15487 3960 1314 0,'0'0'37'0,"0"-7"8"16,0 1-36-16,-4 0-9 0,4 0 0 0,0 6 0 16,0 0 104-16,0 0 20 0,0 0 3 0,0 0 1 15,0 0 0-15,0 0 0 0,0 6 0 0,4 3 0 0,-4 4-52 0,0 3-9 16,3 6-3-16,-3-1 0 0,4 5 0 0,-4 5 0 16,4 0 0-16,-1 4 0 0,1 6 0 0,-1-4 0 15,1 1 0-15,3 3 0 0,0-4 0 0,-4 1 0 16,8-1 0-16,-4 1 0 0,0-3-51 0,4-1-13 15,-1 1 0-15,1-4 0 0,3 0 34 0,-4-9 4 16,1 3 1-16,3-9 0 0,-3 0-30 0,-1-4-9 16,-3-6 0-16,0 1 0 0,0-4 0 0,-3-3 0 15,-4 0 0-15,0-6 0 0,0-4 0 0,-4 1 0 16,1-4 0-16,-4-2 0 0,-4 2 0 0,-3-3 0 16,4 1 10-16,-8-4-10 0,0 3 0 0,4 4 8 15,-3-4-8-15,-1 7 0 0,4-1 0 0,0 1 0 16,0 2 0-16,-1 4 0 0,5 0 0 0,-1 3 0 47,1 3-9-32,3 0 9-15,0 7-17 0,3-1 3 0,-3 1 1 0,4 2 0 0,3 1-3 0,-4 2 0 0,4 1 0 16,0 0 0-16,4-1 16 0,-1 1-12 0,1 0 12 0,3-1-12 0,-4 1 12 0,4-3-9 0,0-1 9 0,0 1-8 0,4-1 8 16,-1-2 0-16,5-4 0 0,-5 0 0 0,4 1 0 0,0-4 0 0,4 0 0 0,0-6 0 15,3 3 0-15,-4-7 0 0,5 1 0 0,-5-3 0 16,4-4 0-16,1 1 0 0,-5-4 0 0,1-3 0 15,0 0 0-15,-1 1 8 0,-3-4-8 0,4 0 8 0,-4 3-8 0,-3 0 9 16,-1 0-9-16,1 0 10 16,-4 4-10-16,0-1 0 0,0 3 9 0,-4 1-9 0,1 3 12 0,0-1-1 15,-4 4-1-15,3-4 0 16,-6 4 7-16,3 6 2 0,0 0 0 0,0 0 0 0,0 0-5 0,-8 0-1 16,1 0 0-16,0 6 0 0,0 1-13 0,0 2 11 15,0 4-11-15,-3 2 10 0,3 1-10 16,0 6 0-16,-1 0 0 0,1 3 0 0,4 0 10 0,-1 3-10 15,4-3 12-15,0 0-12 0,0-3 26 0,4 0-2 16,-1-3 0-16,1-6 0 0,3 2 11 0,4-5 1 16,-4-1 1-16,3-3 0 0,1 1-37 0,-1-1-20 15,4-6 3-15,1 3 0 0,-1-3 27 0,3-3 6 16,1 0 0-16,-4 0 1 16,4-4-78-16,-1 1-16 0,1-3-3 0,0-1-1 15,-1 4-152-15,-3-3-31 0,18-4-5 0,-7 4-2 0</inkml:trace>
  <inkml:trace contextRef="#ctx0" brushRef="#br0" timeOffset="67931.09">16298 4803 2747 0,'-3'10'78'0,"3"-10"17"0,-4 6-76 0,4-6-19 15,-3 3 0-15,3-3 0 0,0 0 133 16,0 0 23-16,0 0 5 0,0 0 1 0,0 0-100 0,0 0-20 15,0 0-4-15,0 0-1 0,-4-6-37 0,4 6 0 16,0-7-12-16,0 1 4 16,4 0-198-16,-1-3-39 0,4 5-8 0,-7 4-2 0</inkml:trace>
  <inkml:trace contextRef="#ctx0" brushRef="#br0" timeOffset="68424.67">16566 4402 1638 0,'-14'6'46'0,"7"-3"11"0,0 4-45 0,-3-4-12 0,3 3 0 0,-4 0 0 0,0 4 117 0,4-1 22 15,-3-3 4-15,3 4 1 16,3-1-48-16,-3-3-8 0,0 1-3 0,4 2 0 0,-1-3-33 0,4 4-8 16,0-4 0-16,0 0-1 0,7 4-15 0,0-1-2 15,4 4-1-15,-1-4 0 31,4 4-1-15,4-1-1-16,0 4 0 0,-1-1 0 0,5 4 0 0,-1 0 0 0,3 0 0 0,-2 3 0 0,-1 0-4 0,-4 0-1 0,5 0 0 0,-5 0 0 16,4 0 54-16,-3-4 12 0,-4 8 1 0,4-8 1 0,-4 4-30 0,0 0-5 15,-3 0-2-15,-1 0 0 0,-3 0 7 0,0 3 0 16,-3-3 1-16,3 3 0 0,-7-3-45 0,0 0-12 0,0-6 0 16,-4-1 0-16,1 1 0 0,-1-3 0 0,-3-4 0 0,0-3 0 15,-3-3 0-15,-1-6 0 0,0 0 0 0,-3-6 0 16,4-4 0-16,-4-6 0 0,-1 1 0 15,1-4 0 1,0-3-49-16,4 3-12 0,-4 3-3 0,-4-3 0 16,4 0-51-16,0 0-10 0,-4-3-3 0,4 3-1228 0</inkml:trace>
  <inkml:trace contextRef="#ctx0" brushRef="#br0" timeOffset="68623.19">16439 4211 2508 0,'-10'3'71'0,"10"-3"16"15,-7 0-70-15,3 0-17 0,4 0 0 0,-7-3 0 0,7 3 106 0,0 0 18 16,0 0 3-16,0 0 1 0,0 0-103 0,0 0-25 16,0 0 0-16,4 0 0 15,3-4-97-15,3 4-25 0,5 4-5 0,-5-4-649 16,8 3-131-16</inkml:trace>
  <inkml:trace contextRef="#ctx0" brushRef="#br0" timeOffset="69086.84">17004 4439 1958 0,'0'0'43'0,"0"0"9"0,0 0 1 0,0 0 3 0,-4 0-45 0,-3-3-11 16,4 3 0-16,-4-3 0 0,7 3 104 0,-7 0 20 16,0-3 3-16,-4 3 1 0,0 0 0 0,4 0 0 0,-3 3 0 0,-1 0 0 15,1 0-52-15,3 4-9 0,-4 2-3 0,4 1 0 16,-4 2-51-16,4 4-13 0,0-1 0 0,0 4 0 16,0 0 0-16,4 3 0 0,-1 0 0 0,4 0 0 15,-3-3 0-15,3 3 0 0,3-7 0 0,-3 1 0 16,4-3 0-16,3-4 0 0,0-3 0 15,0 1 0-15,0-7 0 0,3 0 0 0,1-4 0 0,0-2 0 16,-1-3 0-16,1-4 0 0,3 1 0 0,-4-4 0 16,1 0 0-16,0-3 0 0,-1 4 0 0,1-4 0 15,-4 0 0-15,3 4 0 0,-3-4 0 0,1 6 0 16,-1 1 0-16,-4-1 0 0,1 4 0 0,-1 6 0 0,-3 3 0 16,0 0 0-16,0 0 0 0,0 6 0 0,4 3 0 0,-4 4 0 15,0-1 0-15,3 4 0 0,-3 3 0 16,4-4 0-16,-1 7 0 0,1-3 0 0,3 0 54 0,-4-3 8 15,4-1 2-15,-3 1 0 16,7-3-52-16,-4-1-12 0,0-2 0 0,0-1 0 0,3-3 0 0,-3-3 0 16,0 1 0-16,4-1 0 15,-4-6-48-15,0-1-13 0,4 1-3 0,-4-3 0 16,0 0-51-16,0-4-10 0,0 1-3 0,0-1-716 16,0-2-144-16</inkml:trace>
  <inkml:trace contextRef="#ctx0" brushRef="#br0" timeOffset="69416.85">17240 4333 1465 0,'0'0'32'0,"0"0"6"0,0 0 2 0,0 0 2 0,0 0-34 0,0 6-8 16,4 0 0-16,-4 4 0 0,3-1 112 0,-3 4 20 15,4-1 4-15,-4 7 0 0,3 0-7 0,1 0-1 16,-1 0-1-16,1 3 0 0,-1-4-50 0,1 1-9 0,3 0-3 0,0 3 0 15,0-3-1-15,0 3 0 0,0-4 0 0,7-2 0 16,-3 3 0-16,0-3 0 0,3-4 0 0,-4-2 0 16,4-1-51-16,0-3-13 0,1 1 0 0,-1-7 0 15,0 0 0-15,0 0 0 0,-3-4 0 0,3-5 0 16,-4 3 54-16,1-7 8 0,-4 4 2 0,0-4 0 0,0-2-52 0,-4-1-12 16,5 0 0-16,-5-3 0 0,-3 4 0 0,0-4 0 15,0 3 0-15,-3-6 0 0,-1 3 0 0,-3-2 0 16,3 5 0-16,-3-3 0 0,0 6 0 15,0 1 0-15,0 3 0 0,0-1 0 16,-3 7-48-16,6-3-13 0,-3 3-3 0,0-1-887 16,7 4-177-16</inkml:trace>
  <inkml:trace contextRef="#ctx0" brushRef="#br0" timeOffset="69892.55">17738 4408 2559 0,'0'0'56'0,"0"0"12"0,0 0 3 0,-7 3 1 0,3 4-58 0,-3-4-14 0,4 3 0 0,-5 3 0 15,1 4 64-15,4-1 9 0,-4 4 3 0,3 0 0 16,1 3-26-16,-1-1-5 15,1 4-1-15,-1 0 0 0,4 3-16 0,0-6-3 0,0 3-1 0,4-3 0 16,-4-3 0-16,3-1-1 0,1-2 0 0,3-7 0 16,0 4-15-16,0-7-8 0,0 0 8 0,4-3-8 15,-4 0 0-15,3-3 8 0,1-4-8 0,-1 1 0 16,1-3-12-16,0-4-6 0,-4-2-2 0,3 2 0 16,1-3 20-16,-4 1 0 0,0-1 0 0,0 0 0 15,4 1 0-15,-8 2 0 0,4 1 11 0,-3-4-11 16,3 3-10-16,-4 4-9 0,-3-4-1 0,4 4-1 15,-1 3 5-15,-3-1 2 0,0 7 0 0,0 0 0 0,0 0 14 0,0 0-11 16,0 0 11-16,4 7-10 0,-1 5 10 0,4 1 0 16,-3 2 0-16,3 4 0 0,4 0 12 0,-4 3 0 15,3 3 1-15,4-3 0 0,0 0 15 0,1 0 4 16,-5-3 0-16,4 0 0 0,0-4-11 0,0 1-1 16,1-4-1-16,-1-2 0 15,0-4-40-15,3 0-8 0,-2-2-2 16,2-1 0-16,1 0 31 0,-1-3 0 0,1 0 0 0,0-3 0 15,-1-4-108-15,1 4-16 0,0-3-4 0,-4 0-1126 0</inkml:trace>
  <inkml:trace contextRef="#ctx0" brushRef="#br0" timeOffset="83705.75">2279 5270 1659 0,'0'0'36'0,"0"-3"8"0,-7 0 2 0,7 3 1 0,-4-3-38 0,4 3-9 15,0 0 0-15,0 0 0 0,-10-3 10 0,10 3 0 16,0 0 0-16,0 0 0 0,0 0-10 0,0 0 0 15,0 0 0-15,0 0 0 0,3-6 0 0,-3-1 0 16,7-2 0-16,-3 3-11 0,3-4 11 0,4 4 0 16,-4-3 0-16,3-1 8 0,8 1-8 0,-4-1-13 0,7 4 3 0,-3 0 1 15,-1 0 9-15,8-1-12 0,-4 1 12 0,4 0-12 16,-4 6 12-16,4 0-10 0,-1 0 10 0,8 0-10 16,-7-3 10-16,3 3 8 0,7 0-8 15,1 3 11-15,-1-3-11 0,7 3 10 0,-3-3-10 0,7 3 10 16,0-3-10-16,0 3 12 0,0-3-12 15,3 0 12-15,7 0-12 0,1-3 0 0,3 3 0 0,7-3 8 16,-4 0-8-16,4 3 0 0,0-7 0 0,7 4 8 16,4 0 3-16,-7 0 0 0,3 0 0 0,0 0 0 15,10 0 10-15,-2-1 3 0,-1 4 0 0,0-3 0 16,0 3-16-16,4 0-8 0,6 3 10 0,1-3-10 16,-4 4 0-16,4 2 0 0,0-3 0 0,3 3 0 15,4 4 0-15,-4-4 0 0,0-6 0 0,1 3 0 16,2 3 0-16,1-2 0 0,3-1 0 0,-3 0 0 15,4-3 0-15,-1 3-8 0,-7 0 8 0,7-3 0 16,1 3 16-16,-5-3 8 0,1 0 0 0,4 0 1 0,2 0 6 16,-2 3 1-16,-1 0 0 0,0-3 0 0,1 0-13 0,-5 4-3 15,1-1 0-15,0 0 0 0,-4 0 10 0,-3 0 2 16,3 3 0-16,-3 1 0 0,-4-1-12 0,-3-3-3 16,3 3 0-16,0-2 0 0,0 5 2 0,-7-3 0 15,1 0 0-15,-1 1 0 0,-4-1-15 0,1 0 0 16,-4 1 0-16,-3-1 0 0,-4 0 12 15,0 0 0-15,-4-3 0 0,1 4 0 0,-4-4 0 0,-4 0 0 16,-3 0 0-16,-7 0 0 0,-4 0-4 0,-3 1 0 16,-4-1-8-16,1-3 12 0,-5 3-12 0,-2-3 0 15,-1 0 0-15,-4 3 0 16,-2-3-87-16,-1 3-10 0,-4 0-3 0,1-3-860 0</inkml:trace>
  <inkml:trace contextRef="#ctx0" brushRef="#br0" timeOffset="84838.48">13794 5292 1590 0,'0'0'45'0,"0"0"10"0,0 0-44 0,0 0-11 0,7 0 0 16,-7 0 0-16,0 0 19 0,3 3 1 16,4 1 1-16,0-1 0 0,0 0-21 0,0 0 0 15,0 0 0-15,-3 0 0 0,3 0 0 0,4 1 0 16,-4-4 0-16,3 3 0 0,1-3 10 0,-1 0 4 0,5 0 1 0,-1-3 0 16,0 3-7-16,3-4 0 15,1 1-8-15,3 0 12 0,0-3-12 0,4 3 0 0,0-4 0 16,3 4 0-16,0-3 0 0,4-3 8 15,3-1-8-15,4 4 0 0,0 0 0 0,3-1 0 0,-3 1 0 0,3 0 0 16,1-3 16-16,3-1 6 0,-1 4 2 0,5-4 0 16,3 4-24-16,0 0 8 0,0-4-8 0,3 4 0 15,0 0 0-15,1-3 0 0,-1-4 0 0,8 4 8 16,3-1-8-16,0 4 0 0,0-7 0 0,0 1 0 16,0 2 0-16,7 1 8 0,-3 3-8 0,6-1 8 15,-3-2 4-15,4 3 2 0,3 0 0 0,4-1 0 16,-1 1 2-16,1 6 0 0,-4-3 0 0,7 3 0 15,4-3 4-15,-4 0 2 0,0-1 0 0,4 4 0 16,0 0 2-16,3-3 1 0,4 0 0 0,-4 3 0 16,0 0 22-16,4 0 4 0,0 0 1 0,-4 0 0 0,1 0-16 15,-1 0-4-15,4 0 0 0,-4 0 0 16,0 0 10-16,0-3 2 0,4 3 0 0,-7 0 0 0,0 0-26 16,-4 0-5-16,-4 0-1 0,1 0 0 15,0 0-3-15,-4 0-1 0,-7 0 0 0,0 0 0 0,4 0-8 16,-4 0 0-16,-4 0 0 0,-3 0 0 0,-3 0 10 0,-4 0 0 15,-4 3 0-15,-3-3 0 0,0 0-10 0,-4 0 0 16,-6 0-12-16,-1 0 12 0,-3 3-17 0,0 0 4 16,-8 1 1-16,-2-1 0 0,-5 0-4 0,-6-3 0 15,0 3 0-15,-4-3 0 16,3 3-34-16,-6-3-7 0,-4 3-2 16,4 0 0-16,-8-3-110 0,-3 0-23 0,0 0-4 0</inkml:trace>
  <inkml:trace contextRef="#ctx0" brushRef="#br0" timeOffset="96042.35">2942 6562 1400 0,'-7'16'40'0,"4"-10"8"0,3 0-39 0,0 1-9 0,0 2 0 0,0-3 0 16,0 4 86-16,0-4 15 15,0 0 3-15,0 1 1 0,0-7 1 0,0 0 0 0,3 3 0 0,4-6 0 16,-3 3-49-16,3-4-9 0,-4 1-3 0,8-3 0 15,-8 0 4-15,4 0 1 0,4-7 0 0,-7 4 0 16,6-4-7-16,-6 1-2 0,3-7 0 16,-4 0 0-16,4 0-21 0,0-3-5 15,0-3-1-15,-3-3 0 0,3 0 40 0,-3-4 8 16,3 1 2-16,-4 3 0 0,4-4-52 0,-3-5-12 0,6-1 0 0,-6 0 0 16,3 4 11-16,-7 3 2 0,3-1 1 0,4 1 0 15,-7 3-14-15,4-1-18 0,-4 1 4 0,0 3 1 16,4 3 13-16,-4 0 0 0,0 0 0 0,0 3 0 15,0 4 48-15,0-1 13 0,0 4 3 0,0 2 0 16,0-2-64-16,0 5 0 0,0 1-9 0,0 6 0 16,0 0 9-16,0 0 12 0,0 0-2 0,0 6-1 0,7 7-9 0,-7-1 0 15,0 4 0-15,3 9 0 0,-3 0 0 0,0 7 0 16,7-1 0-16,-7 7 0 16,4-1-49-16,3 4-12 0,-7 0-3 0,3 3 0 0,8 0 52 0,-11-1 12 15,10 8 0-15,-6 2 0 0,3-6 0 16,4 0 0-16,-4-3 0 0,0 0 0 0,7-7 0 0,-4-2 0 15,5-4 0-15,2-3 0 0,-3-6 0 0,-3-6 0 16,3-6 0-16,7-4 0 0,-7-3 16 0,7-6 5 16,-6 0 2-16,6-7 0 0,-7-2-6 0,-4-4-1 15,4 0 0-15,-3-2 0 0,0-8 8 16,-1 1 0-16,1 0 1 0,-8-3 0 0,4 0-8 0,-7 0-1 16,4-1-1-16,3 1 0 0,-7 0-5 0,-7 0-1 15,7 3 0-15,-4-4 0 0,4 8-9 0,-10-5 8 16,3 4-8-16,0 1 8 15,0 2-28-15,3 0-7 0,-6 3-1 0,-5 1 0 0,8 2 5 0,-3 4 1 0,-4 2 0 0,3 1 0 32,1 3-119-32,6 0-24 0,-7 3-5 0,1 3-1006 0</inkml:trace>
  <inkml:trace contextRef="#ctx0" brushRef="#br0" timeOffset="96515.9">3651 6449 1638 0,'0'0'36'0,"0"0"7"0,-3-3 1 0,-1 0 3 0,4 3-38 0,0 0-9 15,-3-3 0-15,-4 6 0 0,3-3 73 0,-3 6 13 16,0 1 2-16,0 5 1 0,3-2-20 0,-6 2-4 16,10 4-1-16,-7-1 0 0,3 1 0 0,4 0 0 15,0 0 0-15,-7-1 0 0,7-2-21 0,0-1-5 0,7-2-1 0,-7-1 0 16,4-3-8-16,3-3-1 15,-4 1-1-15,4-1 0 0,0-3-27 0,4-3 0 0,0-4 0 16,-1 1 0-16,1 0 0 0,-1-4 0 16,1 1 0-16,3-10 10 0,-3 10-10 0,-1-1 12 15,-6 1-12-15,3 0 16 0,-7-1-3 0,0 1-1 0,3 2 0 16,-3 7 5-16,0-6 1 0,-3-3 0 0,3 3 0 16,0 6-2-16,-7-7-1 15,3 4 0-15,-3 0 0 0,-3 0-15 0,3 0 0 0,-1 3 0 0,5-3 0 16,-8 3-87-16,1 0-23 15,3 0-5-15,0 0-656 0,0 3-131 0</inkml:trace>
  <inkml:trace contextRef="#ctx0" brushRef="#br0" timeOffset="97384.46">3937 6083 1497 0,'0'0'32'0,"0"0"8"0,0 0 0 0,0 0 4 0,0 0-36 0,0 0-8 16,0 0 0-16,0 0 0 0,0 0 104 0,0 0 20 15,0 0 3-15,0 0 1 0,0 0-52 0,0 9-9 16,7-3-3-16,-7 7 0 0,0-1 0 0,0 4 0 15,4 0 0-15,3 6 0 0,-7 0-51 0,0 3-13 0,0 3 0 16,3 0 0-16,-3 3 47 0,4 1 6 0,-1-1 2 0,1 4 0 16,6-4-37-16,-10-3-7 0,4 0-2 0,-4-6 0 15,7-3-9-15,-7-3 0 0,3 3 0 0,1-4 0 16,0-2 0-16,-1-1 0 0,1 1 0 0,3-1 0 16,-7-5 20-16,3-1 3 0,4-3 0 0,-7-3 0 15,0 0-37-15,0 0-7 0,0 0-2 0,0 0 0 16,0 0 23-16,0-6 0 0,0 0 0 0,0-4 0 15,-7 4 0-15,4-3 0 0,3-1 0 0,-11 1 0 16,8-4 0-16,-5 4-11 0,5 3 11 0,-8-4-8 16,4 4 8-16,-3 0 0 0,3 2 8 0,0 1-8 15,3 6-17-15,-7 1-8 16,1-1-2-16,6 3 0 0,-3 3 43 0,-3 1 9 0,6-1 2 0,-3 1 0 16,4 2-55-16,-1 1-10 0,-3-1-2 0,7-2-1 15,-3 2 33-15,3-2 8 0,0-1 0 0,0-3 0 16,0 4-20-16,0-1-3 0,0 0 0 0,3-2 0 15,1-1 31-15,-1-3 5 0,4 3 2 0,0 1 0 0,-3-4-15 0,3 3 0 16,-4 0 0-16,8-2 0 0,-1 2-12 0,-6 0-1 16,7-3-1-16,-1-3 0 0,1 0 14 0,-1 0 0 15,1-3 0-15,-8 0 0 0,8 0 0 0,0-3 0 16,-1 2 0-16,-6 1 0 0,3 0 28 0,0-3 8 16,3 3 1-16,-3-4 1 0,-3 1-23 0,3 3-5 15,0-3-1-15,0-4 0 0,4 7 7 0,-8-3 0 16,4 0 1-16,0-1 0 0,0 1-27 0,-3 0-6 15,3 0 0-15,-3-4-1 0,3 7 27 0,-4-3 6 16,1-1 0-16,-1-2 1 0,1 3-17 0,-1 0 0 16,4-4 0-16,-3 1 0 0,-4 2-11 0,0 1-5 15,0 0-2-15,0-3 0 0,0 2 18 0,0-2 0 16,0-1 0-16,-4 1 0 0,4 3 8 0,0-4-8 16,-10 4 0-16,10 0 0 0,-4 0 16 0,4 6-4 15,0 0 0-15,-7-4 0 0,4 4-12 0,-4 0 0 0,3 0 0 0,-7 4 0 16,4 2 0-16,4 0 0 0,-1 0 0 0,-3 4 0 15,4-1 0-15,3 1 0 0,-7-1 0 0,7 4 0 16,0-4 0-16,0 3 0 0,7-2 0 0,-7 2 0 16,0-2 0-16,3-1 0 0,4 1 0 0,-3-1 0 15,3 0 0-15,0 1 0 0,4-4 0 0,-4 4 0 0,3-4 57 0,4-3 6 16,-3 0 1-16,3 0 0 0,0 0-52 16,4 0-12-16,-8-6 0 0,4 3 0 15,1-3 0-15,-1 3 0 0,3-3 0 0,-6 0-851 16,-4 3-173-16</inkml:trace>
  <inkml:trace contextRef="#ctx0" brushRef="#br0" timeOffset="98899.77">5295 6710 1552 0,'0'0'44'0,"0"0"10"0,0 0-43 0,0 0-11 0,0 0 0 16,0 0 0-16,0 0 104 0,0 0 20 0,0 0 3 0,0 0 1 16,0-7 0-16,0-2 0 0,0 3 0 0,0-7 0 15,0 1-52-15,0-7-9 16,0 3-3-16,0-6 0 0,0 0 0 0,0-3 0 0,0-3 0 0,-7-7 0 15,4 4-51-15,-4-3-13 0,3-1 0 0,1-3 0 16,-5 4 54-16,5 3 8 0,-8-4 2 0,1 4 0 16,3 3-33-16,0-1-7 0,-4 1 0 0,0 0-1 15,4 6-23-15,0 6 8 0,0-3-8 0,4 7 0 16,-8-4-16-16,4 4-7 0,0 2-1 0,7 1-1 16,-10 3 6-16,2-1 2 0,5 4 0 0,3 3 0 15,0 0-75-15,-4 6-16 0,1 4-2 0,-1-1-1 16,4 7-16-16,4 0-3 15,-4-1-1-15,3 7 0 0,-3-3-73 0,4 3-16 16,-1 3-2-16,5 6-523 0</inkml:trace>
  <inkml:trace contextRef="#ctx0" brushRef="#br0" timeOffset="99841.27">5225 6600 1497 0,'3'6'32'0,"1"0"8"0,-1 4 0 0,4-4 4 0,0-3-36 0,-3 0-8 16,3 0 0-16,-4-3 0 0,5-3 104 0,-5 0 20 15,4 0 3-15,-3-3 1 0,6 0-52 0,-10-4-9 16,11-2-3-16,-11 2 0 0,3-2 0 0,1-1 0 15,-1-3 0-15,1 1 0 0,3-1 0 0,0 0 0 16,0 1 0-16,0 2 0 0,4 1-51 0,-1-4-13 16,1 7 0-16,-4-1 0 0,0 4 54 0,4 0 8 15,-1 2 2-15,-3 1 0 0,0 6-64 0,0-3-13 0,0 4-3 0,-3 2 0 16,6 0 26-16,-10 0 5 0,8 4 1 0,-1-1 0 16,0 4-16-16,0 2 0 0,0 1 0 0,-4 3 0 15,4 0 0-15,-3 0 0 0,3-1 0 0,-4-2 0 16,8 3 0-16,-7-3 0 0,6-1 0 0,-3 1 0 15,0 0 24-15,0-4 3 0,4 1 0 16,-8-4 0-16,8-3-27 0,0 4 0 0,-1-4 0 16,-3-3 0-16,0 0 0 0,0 0 0 0,7-3 0 0,-10 0 0 15,3 0 0-15,4 0 0 0,-4-3 0 0,0 0 0 16,3 0 0-16,-6-3 0 0,3-1 0 0,0 1 0 16,0 0 0-16,4 0 0 0,-4-1 0 0,0-2 0 15,-4 3-26-15,4-4 2 0,-3 1 1 0,-1 3 0 16,4-1 43-16,-7 4 8 0,7-3 1 0,-7 0 1 15,4-1-48-15,-4 1-10 0,0 0-1 0,0 0-1 0,0-1 30 16,0 1 0-16,-4 3 0 0,4 3 0 0,0 0 0 0,0 0 0 16,0 0 0-16,-7-3 0 0,0 3 0 0,7 0 0 15,-7 3 0-15,0 0 0 0,0 3 0 0,4 4 16 16,-1-1-1-16,1 1-1 0,-4-1-14 0,3 3-10 16,4-2 2-16,-4 6 0 0,4-1-1 15,4-2 0-15,-4 2 0 0,0-2 0 0,11 3 9 16,-11-4 0-16,3 1 0 0,4-4 0 0,-3 4-12 0,3-4 2 15,0 4 1-15,3-7 0 16,-3 0-34-16,1-3-6 0,-1 0-2 0,3 1 0 16,1-1-10-16,-4-3-3 0,3-3 0 0,1-1 0 15,0 4-2-15,-1-6-1 0,-3 3 0 0,4-6 0 16,3-1-10-16,-7 1-3 0,4-1 0 0,-1-2 0 16,1-1 42-16,-1 4 8 0,1-4 2 0,-1 1 0 0,-3 2 8 0,4-2 3 15,-4 3 0-15,-3-4 0 0,3 4 41 0,-4-4 9 0,4 4 2 0,-7-4 0 16,0 1-5-16,0-1-1 0,0 0 0 0,0 1 0 15,0 3-29-15,0-1-12 0,-7 1 1 0,4 2 0 16,3 1 11-16,0 6 16 0,0 0-4 0,-7-6-1 16,0 6-11-16,0 0 0 0,3 3 0 0,-3 3 0 15,3 1 56-15,-3 2 8 0,4 4 3 0,-1-4 0 16,1 3-27-16,-1 1-6 0,1 3-1 0,-1-4 0 16,1 4 6-16,3 3 1 0,-4-7 0 0,4 4 0 15,4-7-8-15,-4 4 0 0,3-4-1 0,1 1 0 16,-1-4-19-16,1 0-3 0,3 1-1 0,-4-4 0 0,4 0-8 15,-3-3 0-15,-4 0 0 0,7 0 0 16,0-6 0-16,0 2 0 0,0-2 9 0,0 0-9 0,0 0 8 16,-3-4-8-16,3-2 10 0,-4-1-10 15,4 4 8-15,-3-4-8 0,0-3 0 0,-4 4 0 0,7-1 8 0,-7 1-8 16,0 2 0-16,0 1 9 16,0 3-9-16,0 6 0 0,0 0 0 0,0 0 0 0,0 0 0 0,0 0 10 15,0 0-1-15,0 0 0 0,3 3-9 0,1 3 0 16,-1 0 0-16,1 4 0 0,-1 2 0 0,1-2 0 15,-1 2 0-15,1 1 0 0,3-1-8 0,-4 4 8 16,1-3-10-16,3-4 10 0,-4 4 0 0,5-4 0 16,-5-3 0-16,4 4 0 0,-3-4 0 0,3 0 0 15,0 0 0-15,-4-2 0 16,4-1-89-16,-3 0-12 0,3-3-3 0,0-3-618 16,-7 3-124-16</inkml:trace>
  <inkml:trace contextRef="#ctx0" brushRef="#br0" timeOffset="100500.6">6417 6070 1609 0,'0'0'35'0,"0"0"7"0,0 0 2 0,0 0 2 0,0 0-37 0,0 0-9 0,7 3 0 0,-7 3 0 0,0 4 80 0,4-1 13 16,-4 1 3-16,3 5 1 0,1-2-26 0,-1-1-6 16,-3 7-1-16,4 0 0 0,3 3 52 0,-7 3 9 15,3-3 3-15,4 6 0 0,-3 0-72 0,-1 4-13 16,1-1-3-16,-1 4-1 0,5-1-11 0,-1-3-3 16,0-2 0-16,3 2 0 0,-6-6-25 0,3 0 0 15,3-3 0-15,-6-6 0 0,7-1 36 0,-8-2 1 16,4 0 1-16,-3-1 0 0,3-6-38 0,0 4 0 15,0-4 0-15,0-3 0 16,-4 0-30-16,1-3-4 0,-4 0-1 0,0 0 0 0,3-3 52 0,-3-3 11 0,4-3 1 0,-8-1 1 16,1 4-30-16,-1-4 0 0,-3-2 0 0,0-1 0 15,0 4-18-15,-3-4-10 16,-1 4-1-16,-3-4-1 0,3 4 30 0,1 3 0 0,-4 0 0 0,3 2 0 16,-3 4 0-16,3 4 0 0,-3-1 0 0,0 3 0 15,7 6-15-15,-7 1 3 0,0 3 1 0,7-1 0 16,-4 4 11-16,8 0 16 0,-4 0-4 0,3 0-1 15,1 3-11-15,-1-4 0 0,4 1 0 0,0 0 0 16,4 0 0-16,-1-7 0 0,4 4 0 0,0-7 0 16,4 4 0-16,-4-4 0 0,3-2 0 0,8 2 0 0,-7-3 0 15,3-3 0-15,0 1 0 0,0-4 0 0,0 3 0 0,0-3 0 16,0 0 0-16,0-3 0 0,1-1 0 0,-1 1 0 16,0-3 0-16,0 0 0 15,0 0-69-15,4-1-16 0,-8-2-3 0,1-1-712 16,3 1-143-16</inkml:trace>
  <inkml:trace contextRef="#ctx0" brushRef="#br0" timeOffset="100723.67">6826 6308 2649 0,'-3'3'58'0,"-8"1"12"0,4 2 2 0,0-3 4 0,0-3-61 0,0 3-15 16,7-3 0-16,0 0 0 0,-7 3 0 0,7-3 0 0,0 0 0 16,0 0-782-16,0 0-159 0</inkml:trace>
  <inkml:trace contextRef="#ctx0" brushRef="#br0" timeOffset="101075.8">6932 6672 2080 0,'0'0'46'0,"0"0"10"0,0 0 1 0,0 0 1 0,0 0-46 0,0 0-12 15,0 0 0-15,0 0 0 0,0 0 88 0,0 0 15 16,0 0 3-16,4 3 1 0,-1 0-44 0,1 4-9 16,3-1-2-16,-4 0 0 0,4 3-14 0,-3 1-3 15,3 2-1-15,0 4 0 0,0 6 14 0,-3-3 4 16,3 3 0-16,-4 3 0 0,4-3-9 0,-3 3-2 0,-1 0 0 0,1 3 0 15,-4-3 2-15,0 4 0 0,0-4 0 16,0 0 0-16,-4 0-25 0,1-3-5 0,-4-3-1 0,3-1 0 16,-3 1-2-16,0-3-1 0,-4 0 0 0,-3-7 0 15,4 0-105 1,-1 1-22-16,-6-1-4 0,-1-3-1240 0</inkml:trace>
  <inkml:trace contextRef="#ctx0" brushRef="#br0" timeOffset="102177.2">2921 7794 1552 0,'0'0'44'0,"0"0"10"0,0 7-43 0,0-1-11 0,0 3 0 0,0 1 0 16,0-1 122-16,4 1 22 0,-4 2 5 16,7 4 113-16,-4-10-157 15,4-3-1-15,-7 4-1 0,11-1-26 0,-11 0-5 16,3-3 0-16,1 0-1 0,3 1-26 0,-7-4-5 0,3 3 0 0,4 0-1 15,-7 0-15-15,0-3-2 16,11 0-1-16,-7 0 0 0,-1-3-21 0,4 0 0 0,-3 0 0 0,3-4 0 16,-4-2 13-16,4-4-1 0,-3 1-1 0,6-7 0 15,-6-3-11-15,3-3-16 0,4-3 4 0,-8-1 1 16,4-2 59-16,0-3 11 16,0 2 2-16,-3-2 1 0,3 2-48 0,-4 1-14 0,4-3 0 0,-3-4 8 15,0 3-8-15,3-2 0 0,-7-1 0 0,0 4 0 16,3-1 0-16,-3 4 0 0,7 3 0 0,-7 6 0 15,0 3 0-15,0 0 0 0,0 10 0 0,0-1 0 16,0 10 30-16,0 0 5 0,0 0 1 0,0 3 0 16,0 7-27-16,0 2-9 0,0 4 0 0,0 6 9 15,4 6-38 1,-4 0-8-16,7 4-2 0,-7 2 0 0,7 1 39 0,0-1 0 0,-4 4 0 0,8 3 0 0,-4-7 0 16,4 4 0-16,3-1 0 0,-4 1 0 15,1-4 0-15,3 1 0 0,7-4 0 0,-7 4 0 16,7-7 0-16,-3 0 16 0,0-3 0 0,6 0-1 0,-2-3-24 0,-5-3-5 15,1 0-1-15,-1-6 0 0,1-4 15 0,-4-6 0 16,7-3 0-16,-6-6 0 0,6 0 0 0,-11-7 0 16,8-3 0-16,-8-2 0 0,8-1 25 0,-11-6 8 15,4 0 2-15,-4-4 0 0,3 4-15 0,-6-6-2 16,-4 0-1-16,3-1 0 16,-3 1 1-16,-3 3 0 0,3 3 0 0,-4-4 0 0,-3 4-18 0,4 0 0 15,-4-3-11-15,3 0 11 0,-10 3 0 0,7-4 17 16,4 7-1-16,-8 0-1 0,0 4-24 0,1 2-5 15,6 0-1-15,-6 7 0 0,-1 3 15 0,1-1 0 16,6 7-10-16,4 0 10 16,-11 0-124-16,4 0-21 0,4 7-4 0,3-1-747 0,-7 3-150 0</inkml:trace>
  <inkml:trace contextRef="#ctx0" brushRef="#br0" timeOffset="102561.27">3909 7842 2188 0,'0'0'48'0,"0"0"11"0,0 0 1 0,-7 3 1 0,3 0-49 0,-3 0-12 16,0-3 0-16,0 3 0 15,4-3 105-15,-8 3 19 0,0 3 3 0,4-2 1 0,0 2-52 16,-3-3-9-16,-1 3-3 0,4 4 0 0,0-4 0 0,0 3 0 15,3-2 0-15,-6 2 0 0,10 0-51 0,-7 1-13 16,7-1 0-16,0 1 0 0,7-1 0 0,-7 0 0 16,3-2 0-16,4-4 0 0,-3 0 0 0,3 0 0 15,0-3 0-15,4 0 0 16,-1 0 0-16,1-3 0 0,-1-3 0 0,1-1 0 0,0-2 0 0,-1 3 0 16,-3-4 0-16,0-2 0 0,4 2 0 0,-8 1 0 15,4-3 0-15,-7 2 0 0,0 4 0 0,0-4 0 16,0 1 0-16,0 3 0 0,-7-1 0 0,4 4 0 15,-4 0 0-15,-4 3 0 0,4 0 54 0,-3 0 8 16,-1 0 2-16,4-3 0 16,-4 3-103-16,4-3-20 0,-3 0-4 0,-1 0-1 15,4-4-102-15,3 1-21 0,1-3-4 0</inkml:trace>
  <inkml:trace contextRef="#ctx0" brushRef="#br0" timeOffset="103273.96">4096 7415 2188 0,'0'0'48'0,"0"0"11"0,0 0 1 0,0 0 1 0,3 6-49 0,-3 1-12 0,7-1 0 0,-7 3 0 15,4 1 54-15,3-1 8 0,-4 4 2 0,8-1 0 16,-7 7 0-16,3-3 0 0,0 6 0 0,0 0 0 0,3 6 0 0,-6-3 0 15,3 3 0-15,3 0 0 0,-6 1 0 0,3-1 0 16,0 3 0-16,0-3 0 16,-3 1 0-16,3-4 0 0,-4 0 0 0,4 0 0 0,-3-6-52 0,6-4-12 15,-10 1 0-15,4-3 0 0,3-4 0 0,-3-3 0 16,-4 0 0-16,3-2 0 0,-3-4 0 0,0 0 0 16,0 0 0-16,0 0 0 0,0-7 0 0,-3 1 0 15,-1 0 0-15,-3 0 0 0,3-4 0 0,-10-2-12 16,4 2 12-16,-1-2-13 15,-6-1-35-15,9 1-6 0,-9 2-2 0,-1 1 0 16,8 2 45-16,-8 1 11 0,4 0 0 0,0 3 0 0,3 3 0 0,1 3 0 16,-1-3 0-16,0 3 0 0,8 0 0 0,-8 0 0 15,8 0 0-15,3 4 0 16,0-1-53-16,-7 0-9 0,7 1-2 0,7-4 0 0,-4 3 52 0,1 0 12 16,3 1 0-16,3-4 0 0,1 3 0 0,-7 0 0 0,6-3 0 15,1 4 0-15,-1-1 0 0,4-3 0 0,-3 3 0 16,3-3 0-16,-3 1 0 0,3-1 0 0,-4 0 0 0,1-3 0 15,3 0 16-15,4 3 7 0,-8-3 1 0,4 0 0 16,-3-3-24-16,0 0 9 0,3 0-9 0,-4-1 0 16,1-2-15-16,-1 3-9 15,5-3-3-15,-5-4 0 0,-6 4 27 0,6-3 0 0,1-1 0 0,-8 1 0 0,8-1 0 16,-7 1 0-16,3 0 0 0,-4-1 0 16,4 1 0-16,-3-1 0 0,3-2 0 0,-7 2 0 0,3 1 0 0,-3 3 0 15,0-4 0-15,0 1 0 0,0 3 46 0,-3-1 14 16,3 7 4-16,0-6 0 15,0 6-52-15,-7-3-12 0,3 3 0 0,-3 0 0 16,4 3 0-16,-4 0 0 0,3 7 0 0,0-1 0 0,-3 4 0 0,7-1 0 16,-3 4 0-16,3 0 0 0,0-1 0 0,0 1 0 31,0 0 0-31,0-1 0 0,3-2 0 0,4-1 0 0,-3 1 0 0,0-1 0 0,3-2 0 0,3-1 0 16,1 1 0-16,-1-4 0 0,-3-3 0 0,4 0 0 15,0 0 0-15,3-3 0 0,3 0 0 0,-6 0 0 16,7-3 0-16,-1 0 0 15,-6 0-48-15,3-3-13 0,0-1-3 0</inkml:trace>
  <inkml:trace contextRef="#ctx0" brushRef="#br0" timeOffset="104060.73">5556 7403 1994 0,'0'0'44'0,"0"0"8"0,0 0 3 0,0 0 1 0,0 0-44 0,0 0-12 0,0 0 0 0,-7-4 0 15,7 4 93-15,0 0 17 0,-7 0 3 0,4 4 1 0,3 2-37 0,0 3-7 16,-7 7-2-16,7 0 0 0,-4-1-54 0,4 7-14 15,-7 3 0-15,3 7 0 16,-3-1 54-16,4 4 8 0,-8 2 2 0,8 1 0 16,-8-4-52-16,4 7-12 0,0-3 0 0,0-4 0 0,3 1 54 0,4-1 8 15,-7 1 2-15,7-4 0 0,0-3-25 0,0 0-5 16,7-6-1-16,-3-3 0 0,7-3-21 0,-1-7-12 16,11-2 12-16,-7-7-12 15,8 0-24-15,-1-10-12 0,0-2-3 0,7-4 0 0,-10 0 53 0,3-6 10 16,-3 0 3-16,-1-3 0 15,-3 3-27-15,0 0-9 0,1 0 0 0,-5 4 0 0,-3-1-7 0,0 3-2 16,-3 4 0-16,-1-4 0 16,-6 3-88-16,3 1-18 0,-4 2-3 0,-3 1-1 15,-3 3-48-15</inkml:trace>
  <inkml:trace contextRef="#ctx0" brushRef="#br0" timeOffset="104673.49">5405 7726 2419 0,'0'0'53'0,"0"6"11"0,-4 0 3 0,4 3 1 0,0-2-55 0,4-4-13 0,3 3 0 0,-4-3 0 15,4 4 54-15,0-4 8 0,4 3 2 0,6-3 0 16,-6 0-52-16,3-3-12 0,7 0 0 0,-3 0 0 16,3 0 0-16,4-3 0 0,0 0 0 0,-4 0 0 15,0 6 0-15,4-3 0 16,-4-3 0-16,-4 0 0 0,5 0-123 0,-5-1-27 0,1 1-6 15,3 0 0-15,-3 3-6 0,-4 0-1 0,3 0 0 0,1 3 0 16,-7-3 79-16,3 0 16 0,0-3 4 0,-4 3 0 0,1 0 51 0,-11 0 13 16,11-3 0-16,-11 3 0 0,10-3 48 0,-10 3 13 15,4-3 3-15,-4 3 0 16,0 0 36-16,7-7 8 0,-7 7 2 0,0 0 0 0,3-9-22 0,-6 3-5 16,-1 3-1-16,1 0 0 0,-1 3 34 0,-3 0 6 15,0-4 2-15,-4 4 0 16,4 4-46-16,4 2-9 0,-11 3-1 0,7 4-1 15,0-1-32-15,0 1-7 0,0 2 0 0,3 1-1 16,4 0-15-16,0 0-2 0,-7-1-1 0,7-2 0 0,0-1-9 0,7 1 0 16,-7-4 0-16,4 1 0 15,3-4 0-15,0-3 0 0,0 0 0 0,-7-3 0 16,14 0-28-16,-4-3-5 0,-3 0-1 16,4 0 0-16,-4-3 34 0,4-4 0 0,-8 1 0 0,4-1 0 0,0-2 12 0,0 2 10 15,0-2 2-15,-3-4 0 0,3 4-24 16,-3-4 0-16,-1 6 0 0,-3-2 0 0,0 3 0 0,4-1 0 0,-8 4 0 0,4 6 8 15,0 0-8-15,0 0 9 0,0 0-9 0,0 0 10 16,0 0-2-16,0 0-8 16,0 6 12-16,0 7-4 0,0-1-36 0,4 1-7 15,-1 2-1-15,1 1-1 0,3 0 62 0,-4-1 13 0,4 1 2 0,0 0 1 16,4-4-33-16,-4 1-8 0,4-4 0 0,-4 4 0 16,3-4 0-16,-3 1 0 0,4-4 0 0,-1-3 0 15,-3 3 0-15,4-6 0 0,-4 3 0 0,4-6 0 16,-8 3-12-16,8-3 12 0,-4-3-12 0,0 3 12 15,0 0-90-15,-3 0-10 0,3-1-3 0,0-2 0 16,-7 6-149-16,7-3-31 0,7 0-5 16,-14 3-2-16</inkml:trace>
  <inkml:trace contextRef="#ctx0" brushRef="#br0" timeOffset="104823.02">6290 7967 1579 0,'0'0'32'0,"0"0"10"15,0 0-34-15,0 0-8 0,0 0 0 0,0 0 0 0,0 0 156 0,0 0 28 16,0 0 7-16,0 0 1 15,0 0-52-15,-3-6-9 0,-1-1-3 0,0-2 0 0,1 3-52 0,-1-4-10 16,-3-2-2-16,4 2-1 16,-4-2-50-16,3-4-13 0,-6 4 0 0,6-1 0 15,4 1-114-15,-7-4-28 0,0 3-6 0,3-2 0 0</inkml:trace>
  <inkml:trace contextRef="#ctx0" brushRef="#br0" timeOffset="104962.23">6170 7591 2311 0,'-7'15'51'0,"4"-5"10"0,-1-4 3 0,4 0 0 0,-7 4-51 0,3-4-13 0,1 3 0 0,3-5 0 15,0-4 27-15,0 0 2 16,0 0 1-16,0 0 0 16,0 0-97-16</inkml:trace>
  <inkml:trace contextRef="#ctx0" brushRef="#br0" timeOffset="105275.99">6382 7409 1958 0,'0'0'43'0,"0"0"9"0,0 0 1 15,0 0 3-15,0-6-45 0,0 6-11 0,0 0 0 0,0 0 0 0,0 0 104 0,0 0 20 16,0 0 3-16,7 3 1 0,-4 0 0 0,4 3 0 16,-3 0 0-16,3 4 0 0,0 2-52 0,0 4-9 15,-3 0-3-15,3 2 0 0,0 1 0 0,0 3 0 16,0 6 0-16,0 4 0 0,0-1 0 0,-4 1 0 16,8 2 0-16,-7 4 0 0,3-4-51 0,3 4-13 15,-3-7 0-15,0 0 0 0,4 1 0 0,0-7 0 16,-8 0 0-16,4 0 0 0,0-6 0 0,0-3 0 0,0-1 0 0,0-5 0 31,4-4-102-31,-4-6-23 0,4-3-5 0,-4-3-1326 0</inkml:trace>
  <inkml:trace contextRef="#ctx0" brushRef="#br0" timeOffset="105659.28">7112 7691 2419 0,'0'0'53'0,"0"0"11"16,0 0 3-16,0 0 1 0,0 0-55 0,0 0-13 0,0 0 0 0,-7-3 0 0,7 3 105 0,0 0 19 0,0 0 3 0,-4-3 1 15,4 3-103-15,0 0-25 0,0 0 0 0,0 0 0 16,0 0 0-16,-7-3 0 15,7 3 0-15,0 0 0 16,0 0-148-16,-3-4-36 0,3 4-6 0,-7-6-898 0</inkml:trace>
  <inkml:trace contextRef="#ctx0" brushRef="#br0" timeOffset="106044.6">7063 7964 1958 0,'0'0'43'15,"0"0"9"-15,0 0 1 0,0 0 3 0,0 0-45 0,0 0-11 0,0 0 0 0,7 0 0 0,-4 3 104 0,1-3 20 16,3 3 3-16,-4 3 1 0,4-3-52 0,-3 7-9 16,3-4-3-16,0 4 0 0,0 2 52 0,-3-2 9 15,3 5 3-15,0-2 0 0,0 2-52 0,-4 1-9 16,1 0-3-16,-1-1 0 0,1 7-51 0,-4-3-13 16,3 0 0-16,-3 0 0 0,0 3 0 0,0 6 0 15,0-6 0-15,0 3 0 0,0 0 54 0,-3-3 8 16,-1 0 2-16,-3-3 0 15,0 0-103-15,0-1-20 0,0-2-4 0,-3 0-1 16,-1-1 0-16,-3-2 0 0,0 0 0 0,-4-4 0 16,4 0-153-16,-4-2-31 0,-3 2-7 0,0-3-1 0</inkml:trace>
  <inkml:trace contextRef="#ctx0" brushRef="#br0" timeOffset="106771.16">3133 8886 2649 0,'0'0'58'0,"0"6"12"0,-4 3 2 0,4 1 4 0,0 2-61 0,-7 1-15 16,7 3 0-16,0-1 0 0,0 4 54 0,0 0 8 15,0 3 2-15,0 0 0 0,7 3-52 0,-7-3-12 16,4 3 0-16,3-3 0 0,-4 0 54 0,1-7 8 16,3 1 2-16,-4-3 0 0,4-4-52 0,-7 0-12 15,4-2 0-15,3-1 0 16,-7-3-48-16,0-3-13 0,0 0-3 0,0 0 0 15,4-6-102-15,3-4-21 0,-7 1-4 0,-7-7-1 0</inkml:trace>
  <inkml:trace contextRef="#ctx0" brushRef="#br0" timeOffset="106962.86">3087 8713 2188 0,'0'0'48'0,"0"0"11"0,0 0 1 0,0 0 1 0,0 0-49 0,0 0-12 0,0 0 0 0,0 0 0 16,0 0 0-16,0 0 0 0,0 0 0 0,0 0 0 15,7-3 0-15,-4 0 0 0,4 3 0 0,-3 0 0 16,0 0-152-16,3 0-32 0,3 3-8 16,-10-3 0-16</inkml:trace>
  <inkml:trace contextRef="#ctx0" brushRef="#br0" timeOffset="107325.77">3454 9127 2192 0,'0'9'48'0,"0"-9"11"0,-11 7 1 0,11-4 1 0,0-3-49 0,0 0-12 16,0 0 0-16,0 0 0 0,0 0 53 0,-7-6 8 15,4-1 2-15,3-2 0 0,0-7-21 0,0 4-4 16,0-7-1-16,0 0 0 0,3 0-8 0,4 0-1 16,-3 1-1-16,3 2 0 0,0 0-27 0,0 1 0 15,3 2 0-15,1 4 0 0,-4-1 30 0,0 4 1 0,4 0 0 0,-8 3 0 16,8-1 1-16,-1 4 1 16,1 0 0-16,0 0 0 0,-1 4-13 0,4-1-2 0,-3 6-1 0,-1 1 0 15,-3 2 24-15,4 7 5 0,0 0 1 0,-4 6 0 16,0 0-38-16,0 3-9 0,-4 3 0 0,4 1 0 15,-3-4 0-15,3 3 0 0,-7-2 0 0,3-4 0 16,5-3 0-16,-5 0 0 0,1-7 0 0,3-2 0 16,-7-1-100-16,3-5-23 0,4-4-4 0,-7-3-1 15,0 0-102-15,0 0-21 0,14-19-4 0,-3 0-1 16</inkml:trace>
  <inkml:trace contextRef="#ctx0" brushRef="#br0" timeOffset="107641.3">4004 8892 1954 0,'0'0'43'0,"0"0"9"0,-3-6 1 0,3-4 3 0,0 4-45 0,0-7-11 16,0 4 0-16,0 0 0 0,0 2 47 0,0-2 7 15,3 3 2-15,-3 6 0 0,4-7 13 0,-4 7 3 16,7 0 1-16,-7 0 0 0,3 0-7 0,4 7-2 15,-3-1 0-15,3 3 0 0,0 4 0 0,0-1 0 16,-4 7 0-16,4 0 0 0,4 3 0 0,-7 0 0 0,6 6 0 0,-6 0 0 16,3 1-51-16,-4-7-13 0,4-4 0 15,-3 4 0-15,-1 0 0 0,4 0 0 0,-3 0 0 16,3-3 0-16,-3 0 0 0,3 6 0 0,-4-6 0 0,4 0 0 16,-3-4-48-16,6 1-13 15,-6-4-3-15,3-2 0 0,-7-1-64 0,3-3-14 0,-3-2-2 16,0-4-1-1,0 0-127-15,0 0-24 0,0 0-6 0,-3-10-1 0</inkml:trace>
  <inkml:trace contextRef="#ctx0" brushRef="#br0" timeOffset="107853.5">3979 9108 2649 0,'-7'7'58'0,"4"-1"12"0,3-3 2 0,0-3 4 0,0 6-61 0,0-6-15 15,0 0 0-15,10 0 0 0,-6 3 54 0,6-3 8 16,1 0 2-16,3-3 0 0,4 0-52 0,-4-3-12 16,7 3 0-16,4-7 0 0,21-2 0 15,-18 5 0-15,0 1 0 16,0 3-48-16,-3-3-13 0,7 3-3 0,-8 0 0 16,-2-1-98-16,2 4-20 0,22 0-4 0,-25-6-1 0</inkml:trace>
  <inkml:trace contextRef="#ctx0" brushRef="#br0" timeOffset="109277.51">5556 8955 1267 0,'0'0'28'0,"-3"3"5"15,3 6 2-15,-4-3 1 0,1 4-36 0,-1-4 0 0,4 4 0 0,-3-4 0 0,3 0 140 0,3 3 22 16,-3-5 4-16,4 2 1 0,-1-3-63 0,1 0-12 16,3-3-2-16,0 3-1 0,0-3-40 0,3 0-8 15,1 0-1-15,-4-3-1 0,4 0-11 0,-1 0-3 16,4 3 0-16,-3-3 0 0,14-4 94 15,-8 4-55-15,-6-3 0 0,3 3-52 0,-3 0-12 16,-1 0 0-16,1 0 0 0,-1-1 54 0,4-2 8 16,-10 3 2-16,3-3 0 0,0-1-52 0,0 4-12 15,-3-6 0-15,3 3 0 0,-7-1 0 0,0 1 0 0,0 0 0 0,0 0 0 16,-7-1 0-16,7-2 0 0,-4 3 0 0,-3-1 0 16,0 1 0-16,0 3 0 15,3-3 0-15,-6 3 0 0,-1 3 0 0,1-4 0 0,-1 4 0 16,1 4 0-16,-5-1 0 0,5 6-12 0,-1 0 3 15,1 7 0-15,-4 0-37 16,3 3-7-16,7 3-2 0,-6 3 0 0,3 0 44 0,0 0 11 0,3 0 0 0,1 0 0 16,3-3 10-16,0 0 4 0,3-3 1 15,1 0 0-15,-1-4-24 0,4 1-5 0,0-4-1 0,4-2 0 16,-4-1 31-16,7-2 5 0,-3 2 2 0,3-3 0 16,0-3-37-16,4 4-7 0,-4-7-2 0,7 3 0 15,-3-3 23-15,-1 0 0 0,1 0 0 0,3-3 0 16,0-4-56-16,-3 4-6 0,-1-3-2 0,1-3 0 15,-4 2-116-15,0-2-24 0,7 3-5 0,-14-1-1 0</inkml:trace>
  <inkml:trace contextRef="#ctx0" brushRef="#br0" timeOffset="109543.59">6110 8688 2188 0,'0'0'48'0,"-3"3"11"0,-1 4 1 0,4-7 1 0,-3 3-49 0,3-3-12 16,-4 3 0-16,0 3 0 0,1-3 56 0,3 7 9 15,0-4 2-15,3 3 0 0,-3 4-5 0,4-1-1 0,0 4 0 0,-1 3 0 16,1 6 3-16,-1 0 0 16,1 3 0-16,3 7 0 0,-7 2 0 0,0 1 0 15,3 3 0-15,-3 0 0 0,4-7-25 0,-1 0-5 0,-3-5-1 0,4-1 0 16,-4-3-23-16,3-6-10 0,1 0 8 0,-1-1-8 31,1-5-24-31,3-7-11 0,-7 1-1 0,4-4-1 0,-1-6-133 16,4-1-26-16,0-2-6 0,0-3-598 0,0-1-119 0</inkml:trace>
  <inkml:trace contextRef="#ctx0" brushRef="#br0" timeOffset="110106.96">6227 9058 1314 0,'0'0'37'0,"0"0"8"0,0 0-36 0,-4 6-9 0,4 1 0 0,0-1 0 0,0-3 104 0,4 3 20 0,-4 1 3 0,3-1 1 16,4 0-33-16,-3 0-7 0,-1 1 0 0,4-1-1 15,4 0-37-15,-1-3-7 0,1 0-2 0,0-3 0 16,3 0 19-16,-4-3 3 0,4 0 1 0,0 0 0 15,-3 0 0-15,3 0 0 0,4-3 0 0,-1-4 0 16,1 4 0-16,-4 0 0 0,-3-4 0 0,3 4 0 16,-4 3-52-16,1-3-12 0,-4-1 0 0,0 1 0 15,0 0 0-15,-3 3 0 0,-1-4 0 0,-3 7 0 16,0 0 34-16,0 0 4 0,0 0 1 0,0 0 0 16,0 0-11-16,-3-3-3 0,-8 3 0 0,4 0 0 15,-3 0-25-15,2 3 0 0,-2 0 0 0,-1 4 0 16,4 2-46-16,-3 4-14 0,3-1-4 0,3 4 0 0,-6 3 52 0,6-1 12 15,4 1 0-15,0 3 0 0,0 0 0 0,0 0 0 16,4 0 0-16,-1-3 0 0,4-3-12 0,-3-1 0 16,6-2 0-16,1-1 0 0,-1-5 12 0,4-1-9 15,1-3 9-15,-5-3-8 0,8 0 19 0,-4-3 4 16,0 0 1-16,0-4 0 16,0 1-167-16,0-6-33 0,-3 2-6 0,3 1-548 15,0 3-110-15</inkml:trace>
  <inkml:trace contextRef="#ctx0" brushRef="#br0" timeOffset="111508.26">6671 9121 1552 0,'0'0'44'0,"0"6"10"0,-3 0-43 0,-1 1-11 0,0 2 0 0,4 0 0 15,0 1 156-15,0 2 28 0,-3-2 7 0,3 2 1 16,0 4-52-16,0-3-9 0,3 2-3 0,-3 1 0 16,0-4-51-16,0 4-10 0,4 0-3 0,0-4 0 15,-4-2 0-15,3-1 0 0,1 1 0 0,-1-4 0 16,1-3-51-16,-4-3-13 0,3 0 0 0,4 0 0 15,-3-3 0-15,3-3 0 0,0 2 0 0,0-5 0 0,-4 3 0 16,4-4 0-16,4-2 0 0,-7-1 0 0,3-2 0 16,-4 2 0-16,1-3 0 0,-1 1 0 15,4-1 0-15,0 0 0 0,-7 1 0 0,4 2 0 0,-1 1 0 16,1-1 0-16,-1 0 0 0,-3 4 0 0,4 0 0 16,0 2 0-16,-4 7 0 0,0 0 0 0,0 0 0 0,0 0 0 15,0 0 0-15,0 0 0 0,3 7 0 0,4-1 0 16,-7 0 0-16,0 7 0 0,4-1 0 0,-4 4 0 15,3 0 0-15,-3 2 0 16,0 1 54-16,0-3 8 0,0 0 2 0,0 2 0 0,4-5-52 0,-4 0-12 16,0-1 0-16,3-3 0 0,1 1 0 0,-1-7 0 15,4 0 0-15,-3 0 0 16,3-3-48-16,3-3-13 0,-2-3-3 0,-1 0 0 0,3-4 72 0,-3-2 15 0,4 2 2 16,-4-5 1-1,0-1-42-15,0 0-8 0,0 1-1 0,0-1-1 0,0-3 39 0,0 7 8 0,-3-1 2 0,3-3 0 16,0 7-37-16,0-1-7 15,-4 1-2-15,1 6 0 0,3 0 23 0,-3 3 0 0,3 0 0 0,-4 0 0 16,1 3 32-16,-4 3 12 16,7 0 1-16,-7 7 1 0,3-4-22 0,-3 4-4 0,4 3 0 0,-4-4-1 15,3 7-5-15,-3-3-1 0,4 3 0 0,-1-1 0 16,1-2-13-16,-4 0 0 0,7-4 8 0,-4 4-8 16,1-4 0-16,0 1 0 0,3-4 0 0,-4 1 0 15,1-1 0-15,-1-3 0 0,4 4 0 0,-3-7 0 16,3 3-10-16,-4-3-5 0,1 1-1 0,-1-4 0 15,1 3 16-15,-1 0 0 0,-3-3 0 0,0 0 0 0,4 0 0 0,3 0 0 16,-3 0 0-16,-1 0 0 0,-3 0 0 0,0 0 0 16,0 0 0-16,7-3 0 15,0 0 0-15,-3-1 0 0,3 1 0 0,-4-3 0 0,8 3 0 0,-4 0 0 16,0-4 0-16,0 4 0 16,0-3-54-16,4 3-8 0,-4-3-2 0,3-1 0 0,-3 1 52 0,4-3 12 15,0 2 0-15,-4-2 0 0,3 0 0 0,-3-1 0 16,4 1 0-16,-4-1 0 0,0-2 0 0,0 2 0 15,0-2 0-15,0-4 0 0,-3 4 0 0,-1-1 0 16,1 1 0-16,-4-1 0 0,3 4 0 0,-3-4 0 16,-3 7 0-16,3-4 0 0,0 10 0 0,0 0 0 15,-7 0 0-15,0 4 0 0,3 2 0 0,-3 0 0 16,0 0 0-16,3 7 0 0,-3-4 48 0,4 4 13 16,3 3 3-16,-4-4 0 0,4 1-52 0,0 2-12 0,0-2 0 15,4-1 0-15,-1 4 0 0,1-7 0 16,-1 4 0-16,4 0 0 0,-3-1 0 0,3-2 0 0,0-4 0 15,4 0 0-15,-1 3 0 0,1-2 0 0,-4-1 0 0,0 0 0 16,4-3 0-16,-1 4 0 0,-3-4 0 0,0 0 0 16,4-3 0-16,-4 0 0 0,0 0 0 0,0-3 0 15,0 0 0-15,-3 0 0 0,3 3 0 0,-4-7 0 16,4 4 0-16,-3-3 0 0,-4 6 0 16,3-3 0-16,1 0 0 0,3-4 11 0,-4 4-11 0,1-3 10 15,-4 6-10-15,3-3 0 0,-3 3-10 0,4-3 10 0,-4 3 0 0,0-7 0 16,3 1 11-16,1 0-3 15,0 3-8-15,-1-4-10 0,-3 4 10 0,4-3-13 16,-1 0 13-16,-3-1 0 0,4 1 0 0,-1 0 0 16,-3 0 0-16,4-1 0 0,-1 1 0 0,-3 3 0 15,0 3 0-15,0 0 8 0,0 0 0 0,0 0-8 16,0 0 13-16,0 0-4 0,0 0-1 0,0 0 0 0,4 6 33 0,-4 1 7 16,0 5 0-16,0-3 1 0,0 4-39 0,0-4-10 15,0 4 0-15,0 0 0 0,-4-1 0 0,4-3 0 16,4 4 0-16,-4-4 0 0,0 1 0 0,3-4 0 15,1-3 0-15,-4 4 0 16,0-7 0-16,0 0 0 0,7 0 0 0,-7 0 0 0,3-4 0 0,4 1 0 16,-3-3 0-16,3 0 0 0,-3-4 0 0,3 1 0 15,-4 3 0-15,1-4 0 0,3 1 0 0,-4-1 0 16,1-2 0-16,-1 2 0 0,1 4 0 0,-4-3 0 16,3-1 0-16,1-2 0 0,3 2 0 0,-4 1 0 0,5 0 0 15,-5-4 0-15,1 4 0 0,3-4 0 0,3 1 0 0,1-4 0 16,-1 3 0-16,-3-2 0 0,4-1 0 0,0 3 0 15,3 1 0-15,0 2 0 0,0 1 0 16,-3 3 0-16,-1 6 0 0,1 3 0 16,-1 6 0-16,1 1 0 0,-1 2 0 0,-2 7 12 0,2-3-12 0,-6 6 12 15,3-3 4-15,-4 3 0 16,1 3 1-16,-1-3 0 0,1 3-9 0,-1-3-8 0,-3 0 9 0,4-1-9 16,-4-2 0-16,3-3 0 0,-3-3 0 0,0-4 0 15,0-3-63-15,0-6-15 16,0 0-3-16,0 0-1 0,0-9-144 0,0-4-29 0</inkml:trace>
  <inkml:trace contextRef="#ctx0" brushRef="#br0" timeOffset="112041.33">7973 8964 1728 0,'0'0'38'0,"0"0"8"0,0 0 2 0,0 0 0 0,0 0-39 0,0 0-9 0,0 0 0 0,3 3 0 16,1 3 104-16,-1 4 20 0,1 2 3 0,-4 4 1 16,7 6 0-16,-4 0 0 0,5 6 0 0,-1-3 0 0,-4 3-52 0,4 1-9 15,-3-4-3-15,-1 0 0 16,4-3 0-16,0 3 0 0,-3-3 0 0,3 3 0 16,0-3-51-16,-3-3-13 0,3 0 0 0,-4-4 0 0,4 1 0 0,0-7 0 15,-3 1 0-15,3-1 0 0,-4-3 0 0,4 1 0 16,0-1 0-16,0-3 0 15,1-3-100-15,-1 0-22 0,-4 0-5 0,-3 0-1 16,4-6-68-16,-1 0-13 0,-3-4-3 0,-3 1-1 0</inkml:trace>
  <inkml:trace contextRef="#ctx0" brushRef="#br0" timeOffset="112574">7969 9246 2269 0,'0'10'64'0,"0"-10"15"0,4 6-63 0,-4 0-16 16,3 0 0-16,1 1 0 0,-1-4 105 0,1 0 19 16,6 0 3-16,1 0 1 0,0-3-52 0,-1 3-9 0,-3-3-3 0,7-3 0 15,1 0-51-15,-1 0-13 16,-4 0 0-16,4-3 0 0,4-1 0 0,-4-2 0 0,0 3 0 0,4-4 0 31,-1 1-48-31,1-1-13 0,-4 4-3 0,0-3 0 0,4-4-102 0,-4 4-21 0,0-1-4 0,4 4-1 16,-4-3 115-16,0 2 22 0,0-2 5 0,-3 3 1 15,-4-1 27-15,0 1 6 0,0 0 0 0,0 0 1 16,0 3 63-16,-3-4 13 0,3 4 3 0,-4 0 0 0,-3 3 0 0,4-6 0 16,-4 6 0-16,0 0 0 0,0 0 51 0,3-3 10 15,-3 3 3-15,0 0 0 16,0 0-103-16,0 0-25 0,0 0 0 0,0 0 0 0,0 0 0 0,0 0 0 16,-7 0 0-16,-3 3 0 0,6 0 0 0,-7 3 0 15,4 7 0-15,-3-1 0 0,3-2 0 16,0 2 0-16,0 4 0 0,0-4 0 0,0 1 0 15,3-4 0-15,0 4 0 0,1-4 0 0,-1-2 56 0,4-1 7 16,0 0 1-16,4 0 0 0,-4-2-52 0,3-1-12 16,5 0 0-16,-5-3 0 0,4 3 54 0,0-6 8 15,4 0 2-15,-4 3 0 0,3 0-52 0,1-3-12 16,0 3 0-16,-4 0 0 0,3 0 54 0,-3 3 8 16,0-3 2-16,4 3 0 0,-4 3-52 0,0-3-12 15,0 3 0-15,-3 1 0 0,-1-1 54 0,4 3 8 16,-7 4 2-16,4-1 0 0,-1 1-52 0,1 3-12 15,-4 3 0-15,0-4 0 0,0 1 0 0,0 3 0 0,-4-4 0 0,1 1 0 16,-4 0 0-16,3-4 0 0,-3 1 0 0,0-4 0 16,0-3 0-16,0 1 0 15,-4-7 0-15,1 0 0 0,-4 0-151 16,-1-7-33-16,1-2-6 0,-3 0-2 0</inkml:trace>
  <inkml:trace contextRef="#ctx0" brushRef="#br0" timeOffset="118209.33">871 6600 1497 0,'0'0'32'0,"0"0"8"0,0 0 0 0,0-6 4 0,0 6-36 0,-10-7-8 0,10 4 0 0,-4-3 0 15,4 6 81-15,-7-6 15 0,7 6 2 0,-3-3 1 16,3 3-5-16,0 0-1 0,0 0 0 0,-11-4 0 16,4 1-37-16,7 3-8 0,0 0-2 0,0 0 0 15,0 0-22-15,-3 3-5 0,3 4-1 0,0-1 0 16,-4 0 29-16,4 4 5 0,4 2 2 0,-4 1 0 16,0 2-32-16,3 10-6 0,-3 1-2 0,7 5 0 15,-3 3 6-15,3 4 0 0,-4 0 1 0,4 2 0 16,-3 1 15-16,3 0 2 0,-4 0 1 0,1 6 0 0,3-3 18 15,-4-4 4-15,8 4 1 0,-4-3 0 16,-3-3-48-16,-1-1-14 0,4 1 0 0,-3-4 8 0,3-5-8 0,3-4 0 16,-6-3 0-16,-1-4 0 0,5-5 0 0,-5 0 0 15,4-7 0-15,-3-3 0 0,-4-3 14 0,0 0 2 16,0 0 0-16,0 0 0 0,7-3-26 0,-4-3-5 16,-3-4-1-16,0 1 0 0,0-1 16 0,-3-2 0 15,-4-4 0-15,3 0 0 16,-3-6 21-16,-4 1 7 0,4-5 2 0,-3-2 0 0,-1-3-22 0,1 0-8 15,-1-1 0-15,-3-2 9 0,3-1-9 0,1 4 0 16,-4-7 0-16,3 1 0 16,1-1-24-16,-1 0-8 0,0 4 0 0,1-4-1 0,3 1 54 0,0 2 11 0,-4 4 3 15,8-4 0-15,-8 10-35 0,11 0 0 0,-4 3 0 16,4 0 0-16,0 0 0 0,0 7 0 0,0-4 0 0,0 6 0 16,4-2 0-16,-4 2 0 0,3 0 0 0,5 4-9 15,-5 0-17-15,8 2-3 16,-4 1-1-16,0 0 0 0,0 3 30 0,3 3 0 0,-6-3 0 0,7 3 0 15,-8 3 0-15,8 0 0 0,-4 3 0 0,7-3 0 16,-7 0 17-16,0 4 10 0,3 2 1 0,1 0 1 16,0 1-46-1,-1 2-10-15,-6 1-1 0,6-1-1 0,1 4 57 0,-8 0 12 0,5-1 3 0,2 1 0 0,-10 3-18 0,4-3-3 16,3-1-1-16,-4 4 0 0,-3 0-21 16,0-3-18-16,0-1 3 0,-3 1 1 0,3-3 22 15,-7 2 5-15,3-2 1 0,4-7 0 0,-7 3-14 0,4-5-12 16,-8 2 3-16,7-3 0 15,-3-3 9-15,-3 0 0 0,6 0 0 0,-6 0-8 16,6 0-36-16,-3 0-8 0,-4 0 0 0,8 0-1 16,3 0-69-16,0 0-14 0,-7-3-2 0,3 0-1 15,4-4 69-15,0 1 14 0,0 3 2 0,4-3 1 16,3-4-163-16,-7 1-32 0,11 0-6 0,-8-4-2 0</inkml:trace>
  <inkml:trace contextRef="#ctx0" brushRef="#br0" timeOffset="118498.97">1150 6747 1796 0,'4'7'40'0,"-4"-1"8"0,0 0 1 0,7 0 1 0,-7 1-40 0,0 2-10 15,0-3 0-15,3 4 0 0,4-4 89 0,-3-3 16 16,-4-3 3-16,0 6 1 0,0-6 15 0,0 0 4 16,3 3 0-16,-3-3 0 0,7 0-79 0,-7 0-15 0,0-6-3 0,4 0-1 15,-4 0 22-15,0-4 4 0,7 1 0 0,-14-4 1 16,7 4-13-16,-4-7-2 0,4 4-1 0,-7-4 0 15,4 0-33-15,-1 4-8 0,-3-4 0 0,4 4 0 16,-4-4 33-16,3 3 5 0,-3 1 1 0,3-4 0 16,4 7-31-16,-3-4-8 0,3 4 0 0,3 3 0 31,-3-4 0-15,4 4 0-16,3 0 0 0,-3-1 0 0,6 1-30 0,1 0-7 0,-1-1-2 15,1 4 0-15,3 0 39 0,-3 3 0 0,-1-3 0 0,1 3 12 0,3-3-82 0,-4 3-16 0,1-3-3 0,0 6-1 16,-4 0-110-16,0 3-21 0</inkml:trace>
  <inkml:trace contextRef="#ctx0" brushRef="#br0" timeOffset="118710.23">1475 6788 2649 0,'-7'3'58'0,"3"0"12"0,-3 0 2 0,7-3 4 0,-4 0-61 0,-6-3-15 15,10 3 0-15,0-3 0 0,-4-3 0 0,-3 0 0 0,4-4 0 0,-4-2 0 16,7-1 0-16,-4 1 0 16,4-4 0-16,-7 0 0 15,4 1-51-15,3-1-9 0,-4-3-3 0,-3 0 0 16,3 4-103-16,4-4-21 0,-7 0-4 0,4-3-1 0</inkml:trace>
  <inkml:trace contextRef="#ctx0" brushRef="#br0" timeOffset="118842.42">1281 6377 2419 0,'-4'7'53'0,"4"-1"11"0,-11 3 3 0,11-3 1 16,-7 4-55-16,4-4-13 0,3-3 0 0,0-3 0 0,0 0 37 0,0 0 5 15,0 0 1-15,0 0 0 32,3 0-171-32,4 0-35 0,4-3-6 0,-7 0-2 0</inkml:trace>
  <inkml:trace contextRef="#ctx0" brushRef="#br0" timeOffset="119266.18">1520 6528 1695 0,'0'0'37'0,"0"0"8"0,0-7 2 0,-7 1 1 0,4-3-39 0,3 3-9 15,-7-4 0-15,3 4 0 0,4 0 99 0,0 6 17 16,0 0 4-16,0 0 1 0,0 0-21 0,0 0-5 0,0 0-1 0,0 0 0 16,-7 6-38-16,7 0-8 15,0-3-2-15,0 7 0 0,7-1-26 0,-7 4-4 0,4-1-2 0,-4 4 0 16,7 0 2-16,3 2 1 0,-2 1 0 0,2 0 0 16,1-3 16-16,-1-4 3 0,4 4 1 15,-3-7 0-15,7 4-29 0,-11-4-8 16,10 1 0-16,-6-4 0 0,3-3 38 0,-3 3 6 0,-8-6 2 0,8 0 0 15,-1 0-22-15,1-3-4 0,-8-3 0 0,4 0-1 16,-7-1-19-16,11-2 0 0,-11 3 0 0,4-4 0 16,-4-2 52-16,0-1 9 0,0 4 3 0,0-4 0 15,0-2-64-15,0-1 0 0,-4 0-9 0,4 1 0 16,-7-4 9-16,3 3 0 0,4 0 0 0,-7 4 0 16,7-1 0-16,-3 4 0 0,3-4 0 0,-7 1 0 15,3-1-11-15,4 1 0 0,-7 2 0 0,4 1 0 16,3 3-77-16,0 6-15 0,0 0-3 0,0 0-1 15,0 0-159-15,-4 6-32 0</inkml:trace>
  <inkml:trace contextRef="#ctx0" brushRef="#br0" timeOffset="119459.95">1898 6757 2986 0,'-11'12'84'0,"8"-9"20"0,-4 4-84 0,3-4-20 16,-6 0 0-16,10-3 0 0,0 0 56 0,0 0 6 16,0 0 2-16,0 0 0 0,-4-3-52 0,-3-4-12 15,7 1 0-15,-3-3 0 16,3-1-151-16,0-2-33 0,0-1-6 0,0 1-2 0</inkml:trace>
  <inkml:trace contextRef="#ctx0" brushRef="#br0" timeOffset="120665.55">1573 7192 1168 0,'-3'-9'33'0,"3"9"7"0,0-6-32 0,-7 0-8 0,7 2 0 16,-4-2 0-16,4 0 112 0,0-4 20 0,0 4 4 0,0 0 0 15,0 0-41-15,0-1-9 0,0 4-2 0,0 3 0 16,0 0-34-16,0 0-7 0,0-6-2 0,0 6 0 16,0 0-9-16,0 0-3 0,0 0 0 0,0 6 0 15,4 4 4-15,3 2 1 0,-4 4 0 0,4 3 0 16,-7-1 6-16,4 4 0 0,3 4 1 0,-7 2 0 15,11-3 9-15,-8 3 2 0,-3 7 0 0,4-4 0 0,3 3-38 0,3 1-14 16,-10-1 11-16,4 1-11 0,3-1 57 0,-4 4 6 16,1-4 1-16,3 7 0 15,-7-3-72-15,4 3-15 0,3-1-2 16,-4 4-1-16,8 0 42 0,-11 3 8 0,3 6 1 0,4 4 1 16,-3-4-42-16,3 4-9 0,-4-4-2 0,4 3 0 0,-3-5 43 0,3 2 9 15,-3-3 2-15,-1 0 0 0,4-3-38 0,-3-6-7 16,3-3-2-16,-4-7 0 0,4-6 20 0,-3-6 0 15,-1 0 11-15,4-7-11 0,-7 1 18 0,0-7-3 16,0-6-1-16,0 0 0 0,0 0-14 0,0 0 0 16,0 0 0-16,0 0 0 0,0 0 0 0,0 0 0 15,0 0 0-15,0 6 0 0,0-6 24 0,0 10 3 16,0-1 0-16,0-3 0 16,0 1-43-16,0-1-9 0,0-6-2 0,0 6 0 0,0 1 45 0,0-7 9 15,-7 6 1-15,7-6 1 16,0 6-46-16,0-6-10 0,0 0-1 0,0 0-1 0,0 0 29 0,0 0 0 0,0 0 0 15,0 0 0-15,0 0 0 0,0 0 0 16,0 0 0-16,0 0 0 0,0 0 0 0,0 0 0 0,0 0 0 0,0 0 0 16,-3 6 18-16,3-6 10 0,0 0 1 0,0 0 1 15,0 0-48-15,0 0-10 16,0 0-1-16,0 0-1 0,0 0 50 0,0 0 11 0,0 0 1 0,0 0 1 16,-4 0-1-16,-6-3-1 0,3 3 0 0,3-3 0 15,-3 0-31-15,4-3 0 0,-1-4 0 0,-7 4 0 16,4-3 0-16,-3-1 12 0,6 1-1 0,-6-4-1 15,-1 1-10-15,1-1-9 0,-1 1 9 0,4-4-13 16,-4 0 29-16,-6 1 5 0,10-4 2 0,-11 0 0 16,7 0-37-16,1 0-7 0,3 4-2 0,-4-4 0 0,1 6 23 15,3 1 0-15,3 2 0 0,4 4 0 16,0 6 0-16,0 0 0 0,0 0 0 0,0 0 0 0,0 0 0 0,0 6 0 16,4 1 0-16,6 5 0 0,1 1 0 0,-1 2 0 15,4 1 0-15,4 0 0 0,-4 3 0 0,-3-4 13 16,10 4-1-16,-14 0-1 0,11 0-11 0,-4-1 0 15,-4 4 0-15,1-3-11 0,-1 3 11 0,5-3-13 16,-5 0 5-16,-6 0 8 0,6-4 0 0,4 1 0 0,-7-4 0 16,4-2 0-16,3-1 0 0,-10-2 0 0,6-1 0 15,-3-3 0-15,4-3 0 0,-1 0 0 16,-6-6 0-16,7 3 0 0,-1-4 0 0,-6-2 0 16,6-1 0-16,1-2 0 0,-1-1 17 0,1-2 11 0,-4-1 3 15,4-6 0-15,-1 3-20 0,1-6-11 0,-1 3 12 0,1-3-12 31,0 0-23-31,-8-3-11 0,8 0-2 0,-8-4-1 0,4 4-73 16,-3 6-14-16,3-28-4 0,-14 15 0 0</inkml:trace>
  <inkml:trace contextRef="#ctx0" brushRef="#br0" timeOffset="177166.25">1757 10203 1364 0,'0'0'30'0,"3"-4"6"0,8 1 2 0,0 0 0 0,10-3-30 0,-7 3-8 15,7 3 0-15,0-3 0 0,4-1 28 0,0 4 5 16,-1-3 1-16,8 3 0 16,-4-3-34-16,7 0 0 0,-6 3 0 0,6-3 0 15,-7 3 0-15,7-3 0 0,1 3 0 0,6-3 0 0,-7 0 0 0,11-1 0 16,0 4 0-16,0-3 0 0,0 0 0 0,3-3 0 16,-3 0 0-16,3-4-9 0,8 4 9 0,-1-3 9 15,8 2-1-15,-1-2-8 0,-3-1 0 0,11 1 0 16,-8 0-10-16,11-4 10 0,8 4-13 0,-8 2 5 15,7-2 8-15,3 3-13 0,5-1 13 0,2 1 0 16,5 0 0-16,-5-4 0 0,8 7 0 0,0-3-9 0,7 0 1 0,0 0 0 31,-1-4-24-31,8 1-4 0,4-1 0 0,-1 4-1 16,4-3-5-16,4 2-1 0,-1-2 0 0,1 3 0 16,6-1 28-16,1 4 6 0,3 0 1 0,0 0 0 0,0 3 8 0,0 0 11 0,0 0-3 0,0 3 0 15,3 0 48-15,8 0 10 0,-4-3 2 0,4 4 0 16,3-1-24-16,-7 0-5 0,4 3-1 15,-1 0 0-15,8 1-2 0,-7-1-1 0,-1-3 0 0,1 3 0 16,0 1 6-16,-1-1 2 0,1 0 0 0,-4-3 0 16,0 0-6-16,-3 1-1 0,-4 2 0 0,-4-3 0 15,1-3 43-15,-8 0 8 0,-6 3 1 0,3-3 1 16,0 0-34-16,-7 0-7 0,-4 0-2 0,-3 0 0 16,-7 0-10-16,-1 0-3 0,-10 3 0 0,-3-3 0 15,-7 0-16-15,-4 3-3 0,-4-3-1 0,-3 0 0 16,-7 3-13-16,-3 1 0 0,-4-1 0 0,-11 0 0 15,-3 0 0-15,-4 0 0 0,0 0 0 0,-6 0 0 16,-5-3-56-16,-2 4-10 0,-5-1-2 0,1-3-653 16,-8 3-131-16</inkml:trace>
  <inkml:trace contextRef="#ctx0" brushRef="#br0" timeOffset="186520.43">3164 10858 1868 0,'0'0'41'0,"0"0"9"0,0 0 2 0,0 0 0 0,0 0-42 0,0 0-10 0,0 0 0 15,0 0 0-15,0 0 73 0,0 0 13 16,0 0 2-16,0 0 1 0,0 0-20 0,-10 0-4 0,10 3-1 0,-7 3 0 16,3 1 0-16,4-1 0 0,-3 0 0 15,3 4 0-15,0 2 0 0,0 1 0 0,0 9 0 0,0-4 0 16,0 7-53-16,0 7-11 0,3 5 0 0,-3 1 0 15,4 3 0-15,3 3 0 0,-7-4 0 16,3 4 0-16,-3 0 0 0,7 0 0 0,-7-6 0 0,4 3 0 16,3-7 0-16,-7 4 0 0,0-4 0 0,4-2 0 15,3-1 41-15,-4-3 4 0,8-6 1 0,-8 3 0 16,4-9-17-16,4-1-3 0,-11-2-1 0,7 0 0 16,4-4-25-16,-1-3 0 0,1 1-12 15,3-4 12-15,3 3 20 0,-2-3 12 0,6-3 3 0,-4 0 0 0,1 0-19 16,0-6-4-16,-1 3-1 0,1 0 0 15,3-4 5-15,-3 1 2 0,-4 0 0 0,0-1 0 16,0 1-18-16,4 0 0 0,-4 0 0 0,0 2-9 16,4-2 9-16,-8 0 0 0,4 3 8 0,-3 0-8 15,-1 0 0-15,5 3 0 16,-5-4 0-16,1 1 0 0,-1 3 0 0,-3 0 0 0,0 0 0 16,-3 0 0-16,3-3 0 0,-4 3 0 0,5-3 0 0,-5 0 0 15,8 0-98-15,-8 0-24 0,4-1-5 0,-3-2-1 16,3 3 3-16,0-3 0 0,-4 0 0 0,1-1-654 15,7 1-130-15</inkml:trace>
  <inkml:trace contextRef="#ctx0" brushRef="#br0" timeOffset="186715.4">3817 11585 2269 0,'-7'10'64'0,"7"-10"15"0,0 0-63 0,-7 3-16 0,0 0 0 0,3-3 0 15,-3 0 92-15,7 0 15 0,-3-6 3 0,-4-1 1 16,3 1-75-16,1-6-16 0,-1-1-2 0,4 1-1 31,-3-4-97-31,3 0-20 0,0 1-4 0,0-4-1 0,0-3-33 0,0 3-6 0,-4-3-2 0,4 3-718 47</inkml:trace>
  <inkml:trace contextRef="#ctx0" brushRef="#br0" timeOffset="186837.26">3725 11178 1728 0,'0'0'38'0,"-3"6"8"0,3 0 2 0,0 1 0 0,0-1-39 0,-7 0-9 16,7-6 0-16,0 3 0 0,0-3 48 0,0 6 8 15,0-6 2-15,0 0 0 16,7 7-93-16,-4-4-18 0,1 3-4 0,-1-3-1 0</inkml:trace>
  <inkml:trace contextRef="#ctx0" brushRef="#br0" timeOffset="187165.69">3955 11595 2419 0,'0'6'53'16,"0"-6"11"-16,0 0 3 0,0 0 1 0,0 0-55 0,0 0-13 0,0 0 0 0,0-6 0 0,3-4 36 0,-3 1 4 0,4-4 0 0,-1 1 1 15,1-4-14-15,-4 4-3 0,3-4-1 0,-3 0 0 16,7 4 19-16,-7-4 4 0,4 4 1 0,3-1 0 15,-7 4-28-15,3-4-6 0,1 0-1 0,0 4 0 16,-1-3-12-16,8-1 9 16,-11 4-9-16,3-1 8 0,4 1-8 0,-3 2 0 0,3 4 0 0,7 0 8 15,-11 3 5-15,4 0 1 0,4 6 0 0,-7 1 0 16,3 5 28-16,0 1 6 0,0 6 0 0,-4-1 1 16,4 1-39-16,-3 3-10 0,3 0 0 0,-4 0 0 15,1-3 13-15,3 3 1 0,-3-3 0 0,3-4 0 16,-7 1-22-16,0-3-5 0,3-1-1 0,-3-6 0 15,7 4-41-15,-7-10-8 0,0 0-1 0,0 0-1 16,7-10-101-16,0 4-20 0,-3-3-4 0,3-1-898 16</inkml:trace>
  <inkml:trace contextRef="#ctx0" brushRef="#br0" timeOffset="187410.01">4258 11607 1788 0,'0'13'51'0,"0"-7"10"15,0 4-49-15,0-4-12 0,0 3 0 0,4 1 0 0,-4-1 157 0,0-3 29 16,3 1 6-16,-3-1 0 16,0-6-102-16,0 0-21 0,0 0-4 0,0 0-1 0,0 0 0 0,4-6 0 15,-1-1 0-15,-3-2 0 0,4-7-51 0,-4-3-13 16,0 1 0-16,-4-4 0 0,1 3 54 0,-1-6 8 0,-3 0 2 0,0-4 0 16,-4 4-52-16,-3-6-12 15,4 3 0-15,-8 0 0 0,7 2 0 0,1 1 0 16,-8 0 0-16,4 3 0 0,4 0 0 0,6 4 0 0,-7-1 0 0,4 0 0 31,0 3-100-31,0 1-22 0,7 2-5 0,-3 0-717 0,6 4-144 0</inkml:trace>
  <inkml:trace contextRef="#ctx0" brushRef="#br0" timeOffset="188002.3">4382 11231 2188 0,'-4'16'48'0,"0"-1"11"0,4 7 1 0,-7-3 1 0,4 6-49 0,-4-3-12 0,3 6 0 0,-3-6 0 0,4 3 105 0,-1-6 19 16,4 0 3-16,-7 0 1 0,7-3-52 0,0-7-9 15,0 0-3-15,0-2 0 0,0-7-51 0,0 0-13 16,0 0 0-16,7-7 0 0,-3-2 0 0,3 0 0 16,-4-4 0-16,8 0 0 0,-8-2 0 0,4-1 0 15,-3 0 0-15,3-2 0 0,0 2 0 0,0 0 0 16,4 4 0-16,-8-1 0 0,4 1 0 0,-3 5 0 15,3 1 0-15,0 3 0 0,-7 3 0 0,0 0 0 16,7 3 0-16,-3 3 0 0,3 1 54 0,-4 2 8 16,-3 4 2-16,7-1 0 0,-3 4-52 0,-1-4-12 15,4 4 0-15,-3 0 0 0,3-1 0 0,-7 1 0 0,3 0 0 16,1-4 0-16,-1 4 0 0,1-4 0 0,7 1 0 16,-11-4 0-16,10 4 0 0,1-4 0 0,-8 1 0 0,4-4 0 15,7 0 0-15,-10-3 0 16,7 1 0-16,-1-1 0 0,1 0 0 0,-8-3 0 0,4 0 0 0,0 0 0 15,0 0 0 1,0 0 0-16,1-3 0 0,-1 0 0 0,3-4 0 0,-6 1 0 0,3 0 0 0,-4 0 0 16,1-1 0-16,3 1 0 0,-7-3 0 0,3-1 0 15,-3 4 0-15,-3-4 0 0,3 1 0 0,-7-3 0 16,7 2 0-16,-4 1 0 0,-3-1 0 0,0 1 0 16,7 0 0-16,-7 2 0 0,4 1 0 0,3 3 0 0,-11 0 0 15,7 3 0-15,-3 3 0 0,4 0 0 0,-1 3 0 16,1 4 0-16,-1-1 0 0,4 7 0 15,0-4 0-15,0 1 0 0,0 2 0 0,0 4 0 16,4-3 0-16,-1 0 0 0,4 2 0 0,0-2 0 16,1-3 0-16,-1-1 0 0,3-2 0 0,-3-4 0 0,4 0 0 0,-1 0 0 15,1 1 0-15,0-4 0 0,3 0 0 0,-4-3 0 16,4-3 0-16,4 0 0 16,-7 0-48-16,-4-4-13 0,3 1-3 0,1-3 0 15,-1-4 0-15,4 4 0 0,-3-7 0 0,0 3 0 16,3 1-102-16,-4-4-21 0,-3 1-4 0,0-1-1 0</inkml:trace>
  <inkml:trace contextRef="#ctx0" brushRef="#br0" timeOffset="188411.98">4921 11055 2188 0,'0'0'48'0,"0"0"11"0,0 0 1 0,0 0 1 0,0 0-49 0,0 0-12 0,0 0 0 0,0 0 0 15,0 7 54-15,0 2 8 16,4 4 2-16,-1-4 0 0,4 7 0 0,-3-4 0 15,3 7 0-15,4-3 0 0,-8 6-8 0,8-3 0 0,-4-1-1 0,0 4 0 16,3-3-6-16,1 0-1 0,-4 0 0 0,0 0 0 16,4-1-18-16,-1-2-4 0,-3-3-1 0,0-1 0 15,11 1-25-15,-11-4 0 0,0 0 0 0,4 1 0 16,-1-1 0-16,1-2 0 0,-4-4 0 0,3 0 0 16,1 0 0-16,0-3 0 0,-4 0 0 0,0 0 0 15,0-3 0-15,-7 3 0 0,0 0 0 0,0-6 0 16,0-1 0-16,-11 1 0 0,4 0 0 0,0-1 0 15,-3 4 0-15,-1 0 0 0,0 6 0 0,1 0 0 16,-1 1 0-16,1 2 0 0,6 3 0 0,-3 1 0 0,0-1-8 16,0 4-8-16,3-1 0 0,4 1-1 15,0 2-24-15,0-2-5 0,0-1-1 0,4 1 0 0,3 0 38 16,-7-4 9-16,3 0 0 0,5 4 0 0,-5-7 0 0,4 4 0 16,0-1 0-16,0-3 0 0,0 1 48 15,4-1 12-15,-4 0 3 0,4-3 0 0,-1 0-50 0,-3-3-13 16,4 0 0-16,-1 0 0 15,1-6 0-15,-1 0 0 0,-2-4 0 0,6 1 0 16,-11 0-207-16,8-7-37 0,3-19-7 0,-4 7-1 0</inkml:trace>
  <inkml:trace contextRef="#ctx0" brushRef="#br0" timeOffset="189059.96">5422 11012 2070 0,'0'0'45'0,"0"0"10"0,-7 6 1 0,4-3 3 0,-8 3-47 0,8 0-12 0,-5 4 0 0,5-1 0 0,-4 1 91 0,3-1 16 16,4 4 3-16,-7 2 1 0,7 1-34 0,-3 0-6 15,3 2-2-15,-4 4 0 0,4 4-19 0,-3-5-4 16,3 8-1-16,-4-10 0 0,8-1 15 0,-4 4 4 16,0 0 0-16,0 0 0 0,0 0-52 0,0 0-12 15,3-3 0-15,1 9 0 0,-1-6 27 0,4 0 2 16,-3 0 1-16,3-3 0 15,-4-4-48-15,1 1-10 0,3 0-1 0,4-4-1 0,-1 1 30 0,1-4 0 0,-1 1 0 0,4-4 0 16,-3-3 0-16,0-3 0 0,3 0 0 0,0 0 0 16,0-3 0-16,4 0 0 0,-1-3 0 0,1-4 0 15,0 4 45-15,-1-4 15 0,1 1 4 0,-1 0 0 16,-2-1-64-16,2 4-20 0,1-3 0 0,-4 2 0 16,4 4 20-16,-8 0 0 0,4 0 0 0,0 3 9 15,1 3-9-15,-5-3 12 0,8 6-12 0,-8-3 12 16,1 1-2-16,3 2 0 0,-3-3 0 0,-1 3 0 15,1-3-19-15,-4-3-4 0,3 4-1 16,-10-4 0-16,0 0-80 0,11-4-16 0,0 4-3 0,-1-6-1 16,-10 6-62-16,7-6-13 15,0 0-3-15,4 2-546 0,-1-2-110 0</inkml:trace>
  <inkml:trace contextRef="#ctx0" brushRef="#br0" timeOffset="189210.31">6114 11485 1792 0,'0'0'51'0,"0"0"10"0,7 3-49 0,-4 0-12 15,1 0 0-15,-1 1 0 0,-3-4 208 0,0 3 38 16,0-3 8-16,0 0 2 0,0 0-84 0,0 0-17 15,0 0-3-15,0 0-1 16,0 0-89-16,0 0-18 0,0-7-3 0,-3 1-1 0,-1-3-31 0,1-1-9 16,-4-5 0-16,0-1 0 0,0 0 0 0,-4-3 0 15,0 1 0-15,1-4 0 16,-1 3-149-16,1 0-35 0,3 0-6 0,0 0-2 0</inkml:trace>
  <inkml:trace contextRef="#ctx0" brushRef="#br0" timeOffset="189686.95">5987 11146 2188 0,'0'0'48'0,"0"0"11"0,-4 7 1 0,1-1 1 0,3 0-49 0,0 4-12 0,0-4 0 0,3-3 0 16,1 3 0-16,3-3 0 0,3 1 0 0,1-4 0 16,-1 0 0-16,5-4 0 0,-8 1 0 0,7 0 0 15,0 0-57-15,0 0-15 0,-3-3-2 0,3-1-1 16,0 1 18-16,0-3 3 0,0 2 1 15,-3 1 0-15,-1 0 42 0,4 0 11 0,-7-1 0 0,4 1 0 16,-4 3 100-16,4 0 23 0,-1 3 4 0,-6 3 1 0,3-3-4 0,-4 3-1 16,4 3 0-16,-3-3 0 0,-4-3-43 0,0 7-9 15,0 2-2-15,0-3 0 0,-4 1-4 0,1 2-1 16,-1 0 0-16,-3 1 0 0,4-1-51 0,-1 1-13 16,-3-1 0-16,0 0 0 15,0 4 16-15,3 0 1 0,-3-4 0 0,4 0 0 16,-4 1-27-16,7-4-6 0,-4 3 0 0,4-2-1 0,0-1 17 0,0-6 0 15,0 0 0-15,0 0 0 0,0 3 31 0,4 0 9 16,3-3 3-16,0 0 0 0,0-3-18 0,4 0-3 16,3 0-1-16,-4 0 0 0,1 3 35 0,-1-3 6 15,5 3 2-15,-1 0 0 0,-4 0-52 0,4 3-12 16,0 0 0-16,-3 3 0 0,7 0 0 0,-8 7 0 16,1-1 0-16,-1 4 0 0,1 0 27 0,-4 3 2 15,0-1 1-15,0 1 0 16,-3-3-48-16,-1 3-10 0,-3 0-1 15,0-4-1-15,0 1 30 0,-7 0 0 0,4-7 0 0,-1 0 0 0,-6 1 0 0,2-4 0 16,1-3 0-16,0-3 0 0,4-3 0 0,-4-3 0 0,0-4 0 0,3 1 0 16,1-4-211-1,-1-2-36-15,1-1-7 0,-1-3-2 0</inkml:trace>
  <inkml:trace contextRef="#ctx0" brushRef="#br0" timeOffset="190082.54">6777 11538 2419 0,'0'0'53'0,"0"0"11"0,0 0 3 0,0 0 1 0,0 0-55 0,0 0-13 16,-4-3 0-16,4 0 0 0,-10-3 84 0,3 3 13 15,3-1 3-15,-3-2 1 0,4 0-59 0,-1 0-12 16,-7-4-2-16,8 1-1 0,-4-1 29 0,3-2 7 16,-3-1 1-16,4 1 0 0,-4-7 0 0,0 0 0 15,0 0 0-15,-4-6 0 0,4 3-52 0,0-3-12 16,-4-3 0-16,1 0 0 0,3 3 0 0,0 0 0 15,0 0 0-15,0 3 0 0,-1 3 0 0,5 0 0 16,-4 0 0-16,3 4 0 16,1-1-48-16,-1 3-13 0,1 4-3 0,-1-4 0 15,1 4-102-15,-1 0-21 0,1-1-4 0,-1 4-999 0</inkml:trace>
  <inkml:trace contextRef="#ctx0" brushRef="#br0" timeOffset="190264.6">6484 11228 2322 0,'0'0'51'0,"4"3"10"0,-1 3 3 0,4 1 1 16,0-4-52-16,0 0-13 0,0 3 0 0,0-3 0 16,8 4 76-16,-8-4 12 0,3 3 2 0,1-3 1 0,3-3 29 0,-4 3 7 15,5 0 1-15,-1 0 0 0,0-6-103 0,0 3-25 16,4 0 0-16,-1 0 0 16,1 0 0-16,-4-3 0 0,7 3 0 0,-7-3 0 15,0-3-46-15,4 3-14 0,-4 0-4 0,4-4 0 16,-1 4-153-16,4 0-31 0,15 0-7 0,-12 0-769 0</inkml:trace>
  <inkml:trace contextRef="#ctx0" brushRef="#br0" timeOffset="190746.09">7444 11510 2188 0,'0'0'48'0,"0"0"11"0,0 0 1 0,0 0 1 0,3 6-49 0,-3-6-12 0,0 0 0 0,0 0 0 16,0 0 105-16,0 0 19 0,0 0 3 0,0 0 1 16,0 0-52-16,0 0-9 0,0 0-3 0,0 0 0 15,0 0 0-15,-3-6 0 16,-1 0 0-16,-3 0 0 0,0-1 0 0,-4 1 0 0,1 0 0 0,-1-1 0 16,-3-2-51-16,0-3-13 0,0 2 0 0,-4-6 0 0,8 4 54 15,-4-4 8-15,3-3 2 0,0 1 0 0,1-1-52 0,3 0-12 16,-4 0 0-16,4-3 0 0,4-3 0 15,-4 0 0-15,7-3 0 0,-4 0 0 0,0-1 0 0,4 4 0 16,0 0 0-16,0 0 0 16,4-3 0-16,0 3 0 0,-1-3 0 0,4 3 0 0,-3-1 0 0,3 1 0 15,0 3 0-15,0 0 0 0,3 0 0 0,1 4 0 16,0-1 0-16,3 3 0 0,-7 4 0 0,3-4 0 16,1 7 0-16,-1-1 0 15,-2 4-81-15,-1 0-19 0,-7 6-4 0,10-7-892 0,-3 1-177 16</inkml:trace>
  <inkml:trace contextRef="#ctx0" brushRef="#br0" timeOffset="191388.36">7966 10670 2289 0,'0'0'50'0,"0"0"10"0,0 0 3 0,0 0 2 0,-4 3-52 0,1 3-13 15,3-6 0-15,0 0 0 0,0 0 83 0,0 0 13 0,0 0 4 16,0 0 0-16,0 0-29 0,0 0-6 16,0 0-1-16,0 0 0 0,0 0-51 0,0 0-13 0,0 0 0 0,3 3 0 15,4 0 54-15,0 4 8 0,0-4 2 0,4 0 0 16,0 3-52-16,3 1-12 0,3-1 0 0,1 0 0 16,-4 0 0-16,7 4 0 0,-3-4 0 0,-1 3 0 15,5 1 54-15,-8-1 8 0,7 4 2 0,-3 2 0 16,-1-2-54-16,1 3-10 0,-4 2 0 0,0 1 0 15,0 0 0-15,-3 0 0 0,-1 3 0 0,-3-3 0 16,4 3 0-16,-4 0 0 0,-3-4 0 0,-1 7 0 16,-3-3 35-16,0 7 2 0,0-4 1 0,-3 6 0 15,-1 0-10-15,-3 1-1 0,0-4-1 0,0 3 0 16,-4-2-26-16,4-1-17 0,-3-3 2 0,3 0 1 16,-4-6 22-16,0 0 5 0,4-7 1 0,-3 1 0 0,3-4-14 15,0-3 0-15,0-2 0 0,0-1 0 16,7-3-100-16,0 0-22 0,-4-3-5 0,4-4-854 15,0 1-171-15</inkml:trace>
  <inkml:trace contextRef="#ctx0" brushRef="#br0" timeOffset="-214254.22">3316 12774 1036 0,'0'0'23'0,"0"0"5"0,0 0 0 0,0 0 1 16,0 0-29-16,0 0 0 0,0 0 0 0,0 0 0 0,0 0 0 15,0 0 0-15,0 0 0 0,0 0-10 16,0 0 10-16,0 0 0 0,0 0 0 0,0 0 0 15,0 0 0-15,0 0 0 0,0 0 10 0,0 0-10 16,0 0 57-16,0 0 6 0,0 0 1 0,0 0 0 47,0 0 51-47,0 0 10 16,0 0 3-16,0 0 0 0,0 0-52 0,0 0-9 0,0 0-3 0,0 0 0 0,0 0-24 0,0 0-4 0,0 0-2 0,0 0 0 0,0 0-15 0,0 0-3 0,0 0-1 0,0 0 0 0,0 0-1 0,0 0 0 15,0 0 0-15,0 0 0 0,0 0-14 0,0 0 0 16,0 0 0-16,0 0 0 0,0 0 0 0,0 0 0 15,0 0 0-15,0 0 0 0,0 0 0 0,0 0 0 16,0 0 0-16,0 0 0 0,0 0 0 0,0 0 0 16,0 0 0-16,0 0 0 0,0 0 39 0,0 0 1 15,0 0 1-15,0 0 0 0,0 0-28 0,0 0-5 16,0 0-8-16,0 0 11 0,0 0-2 0,0 0 0 16,0 0 0-16,0 0 0 0,0 0-1 0,0 0 0 15,0 0 0-15,0 0 0 0,0 0 6 0,0 0 1 0,0 0 0 0,0 0 0 16,0 0-24-16,0 0-5 0,0 0-1 0,0 0 0 15,0 0 63-15,0 0 13 0,0 0 3 0,0 0 0 16,0 0-64-16,0 0-23 0,0 0 1 0,0 0 0 16,0 0 35-16,0 0 7 0,0 0 2 0,0 0 0 15,0 0-22-15,0 0 0 0,0 9 0 16,0-3 0-16,0 1 0 0,4-4 0 0,-4 3 0 16,0 3 16-16,0-2 0 0,7 5-1 0,-7 1 0 15,3-1-7-15,-3 4-8 0,7 3 11 0,-7-3-11 16,4 2 18-16,-4 1-3 0,10-3-1 0,-10 3 0 15,4-1 2-15,3-2 1 0,-7 3 0 0,4-3 0 0,3-1-1 0,-7-2-1 16,3-1 0-16,-3-2 0 0,4-1-7 0,3-3 0 16,-7 4-8-16,0-4 12 0,3 0-12 0,-3-2 11 15,7 2-11-15,-7-6 10 0,0 0-20 0,0 0-4 16,0 0-1-16,0 0 0 0,0 0 15 0,0 0 0 16,0 0 0-16,0 0 0 15,0 0-147-15,0 0-26 0,-7-3-6 0,4-4-921 16</inkml:trace>
  <inkml:trace contextRef="#ctx0" brushRef="#br0" timeOffset="-213952.31">3235 12520 1594 0,'0'0'35'0,"0"0"7"0,0 0 2 0,0-7 1 0,0 7-36 0,0-6-9 0,0 6 0 0,0-6 0 16,0 6 83-16,0 0 14 0,0-6 3 0,0 6 1 15,0 0 22-15,0 0 4 0,0 0 1 0,0 0 0 0,0 0-72 0,0 0-15 16,0 0-2-16,0 0-1 15,0 0-26-15,0 0-12 0,0 0 10 0,0 0-10 16,0 0-182-16,0 0-42 0,0 0-9 16,0 0-2-16</inkml:trace>
  <inkml:trace contextRef="#ctx0" brushRef="#br0" timeOffset="-213477.83">3560 13021 1552 0,'0'0'44'0,"0"7"10"0,0-1-43 0,0 0-11 0,0 0 0 0,0 1 0 15,-8-1 104-15,8-3 18 16,0 3 4-16,0 1 1 0,0-4-50 0,0-3-9 0,0 6-3 0,0-6 0 15,0 0-1-15,0 0 0 16,0 0 0-16,0 0 0 0,0 0 0 0,0 0 0 0,0-3 0 0,0-6 0 16,0-1-45-16,8-2-10 0,-8-1-1 0,0 1-8 15,0-1 0-15,0-3 0 0,3 4-10 0,-3-4 10 16,0 4 29-16,7-1 14 0,-7 0 2 0,4 1 1 16,-4 3-22-16,3-1-5 0,4 1-1 0,-3-1 0 15,3 4-18-15,-4 0-11 0,4-1 2 0,0 1 0 16,1 3 9-16,2-3 0 0,1 0 0 0,-8-1-8 15,8 4 8-15,-1 0 16 0,1 0-4 0,0 3-1 0,-8 0-11 0,8 0 0 16,-1 6 0-16,-6 0-11 0,3 7 11 0,0-1 0 16,0 7 8-16,-4 3-8 0,5 0 56 0,-5 6 6 15,4 4 2-15,-3 5 0 0,-1-2-52 0,1-4-12 16,-1 1 0-16,1-4 0 16,3-6 0-16,-7 0 0 0,3-7 0 0,4-2 0 15,-3-1 0-15,-4-12 0 0,0 0 0 16,7-3-75-16,-7-3-17 0,7-3-4 15,0-4-1-15,-7 1-65 0,4-7-13 0,3 0-2 0</inkml:trace>
  <inkml:trace contextRef="#ctx0" brushRef="#br0" timeOffset="-212598.13">4001 12755 2307 0,'0'0'51'0,"0"0"10"0,0 6 3 0,-4-3 0 0,0 4-51 0,1 2-13 0,3-3 0 0,-7 4 0 16,3-4 70-16,4 0 11 0,-7 4 3 0,0-1 0 16,4 4-59-16,-4-1-11 15,7 1-2-15,-11 2-1 0,4-2 42 0,3 3 9 0,-6-4 2 0,6 4 0 16,-3-4-64-16,4 1 0 0,3-4 0 16,-7 1-10-16,3-1 10 0,4 0 0 0,0-2 8 0,0-1-8 15,0-3 10-15,0-3-2 0,4 3-8 0,-4 0 12 16,7-3-12-16,-4 4 0 0,4-4-9 0,-3 0 9 15,6-4 0-15,-6 4 0 0,3 0 8 0,-3-3-8 16,3 3 0-16,0 0 0 0,0-3 0 0,3 3-9 16,-6 0 9-16,3-3 0 0,4 3 0 0,-4 0 0 15,3 0 49-15,-3 3 12 0,4 3 3 0,-8 1 0 0,1-1-52 16,3 6-12-16,3 1 0 0,-6 0 0 0,3 2 54 16,-7 1 8-16,0 0 2 0,0-1 0 0,0 1-52 0,0-4-12 15,0 1 0-15,0 0 0 0,0-4-14 0,0-3-6 16,0 1 0-16,-7-1-1 15,7-6-18-15,0 0-3 0,-4 3-1 0,4-3 0 0,0 0 35 16,0 0 8-16,0 0 0 0,0 0 0 0,0 0 16 0,0 0 6 16,0 0 1-16,0 0 0 0,0 0-23 0,0 0 0 15,0 0 0-15,4-6-12 0,3 3 12 16,0-1-12-16,0 1 12 0,4-3-12 0,-8 3 0 0,8-3 0 0,-1-4 0 16,5 4 0-16,-5-4 12 15,4-2 0-15,4-1 0 0,-8-2 0 0,5-1 0 0,-1 0 0 0,0-2 0 0,3 2 0 16,-6-3 0-16,-7 3 0 15,6-2 0-15,1 2 0 0,-8 0 0 0,4 1 0 16,4-1 0-16,-11 3 0 0,3-2 0 0,-3 2 0 16,4 1 0-16,-8 2 0 0,4 4 0 0,-3 0 0 0,-4-1 0 15,3 4 0-15,4 3 0 0,-7 0 0 16,-3 3 0-16,3 0 0 0,0 4 0 0,-4 2 0 0,7 4 0 0,-3-1 0 16,0 1 0-16,4 2 0 0,-1 1 0 0,4 3 0 15,0 0 0-15,0 0 0 0,0-1 0 0,4 4 0 16,3-3 0-16,-4 0 0 0,4-3 0 15,-3-1 0-15,7-2 0 0,-4-1 0 0,7-5 0 0,-4-1 0 16,1 0 0-16,-4-3 0 0,11 0 0 0,-8-3 0 16,-3 0 0-16,4 0 0 0,-1 0 0 0,1-3 0 0,0 3 0 0,-1-3 0 15,1 3 0-15,-8-3 0 0,8 3 0 0,-4-3 0 16,0 3-9-16,0-3 9 0,-3 3 0 0,3-3 0 16,-4 3 0-16,-3 0 0 0,0 0 0 0,0 0 0 15,4-7 0-15,-1-2 0 0,-3 3 0 16,0-4 0-16,0-2 0 0,-3-1 0 0,-1-2 0 15,1-1 0-15,-4-3 0 0,3 0 0 0,-7 0 56 0,8-2 7 16,-4 2 1-16,3 0 0 16,4-3-52-16,-7 3-12 0,4 0 0 0,-4 0 0 0,7 7 0 0,0-1 0 15,0 1 0-15,7-1 0 16,-7 7-48-16,3-3-13 0,4 2-3 0,0 1 0 0,4 3 64 16,-4 3 12-16,7-3 2 0,-3 0 1 0,3 3-24 0,0-3-5 15,4 3-1-15,3-4 0 16,-7 1-39-16,7-3-8 0,-7 3-2 15,7 0 0-15,-7 0-102 0,8-1-21 0,-12 1-4 16,4 3-1-16</inkml:trace>
  <inkml:trace contextRef="#ctx0" brushRef="#br0" timeOffset="-212295.45">4830 12554 1728 0,'0'13'38'0,"0"-4"8"0,0 1 2 16,3 2 0-16,4 4-39 0,-7-1-9 0,4 4 0 0,-1 0 0 0,4 3 128 0,0 0 23 15,0 0 5-15,0 3 0 0,0 0-45 0,1 3-10 16,2 4-1-16,1-4-1 0,-8 3-28 0,4-3-6 15,0 1-1-15,0-4 0 0,4 0 0 16,-8-3 0-16,5 0 0 0,-5-7 0 0,4-2-51 0,-3-4-13 16,-1 1 0-16,-3-7 0 15,0-3-94 1,0 0-22-16,0 0-4 0,0 0 0 0,-3-9-115 0,-4-1-22 0,-8-12-5 0,1 3-1 0</inkml:trace>
  <inkml:trace contextRef="#ctx0" brushRef="#br0" timeOffset="-212096.51">4741 13015 2188 0,'0'0'48'0,"4"3"11"0,-1 0 1 0,8 1 1 0,-7-4-49 0,3 3-12 0,3 0 0 16,4-3 0-16,-3 0 156 0,-4 0 29 0,3 0 6 0,1 0 1 16,3 0-103-16,-3 3-20 0,6-3-4 0,-2 0-1 15,-1 0-51-15,3 0-13 0,-3 0 0 0,8 0 0 16,-12-3 0-16,8 3 0 0,-4-3 0 0,4 0 0 15,3-1-182-15,-7 1-39 0,10-6-8 0,-2-4-2 0</inkml:trace>
  <inkml:trace contextRef="#ctx0" brushRef="#br0" timeOffset="-210268.28">5390 13128 1314 0,'0'0'37'0,"0"0"8"0,0 0-36 0,0 0-9 16,0 0 0-16,0-6 0 16,0-4 104-16,0 1 20 0,0-4 3 0,0-2 1 0,0-1-52 0,0-3-9 15,4-3-3-15,0-3 0 16,-1 0 0-16,-3-3 0 0,4 0 0 0,3-4 0 0,-7 1 0 0,3 0 0 15,4-7 0-15,-7-3 0 0,0 0 0 0,4 1 0 16,-4 2 0-16,3 0 0 0,1 7-18 16,-4 0-4-16,3 2-1 0,-3 4 0 0,4 3-21 15,-1 7-4-15,1-1 0 0,-1 7-1 0,-3-1-6 0,7 4-1 16,-3 3 0-16,0 0 0 0,3 3-8 0,0 0 0 16,7 0 0-16,-11 6 0 0,11 0 0 0,-3 4 8 15,7 2-8-15,-4 4 8 0,0 3-8 0,0 0 0 16,0 6 9-16,4 0-9 0,-4 6 0 0,3 0 8 15,-6 4-8-15,3-1 0 0,0-2 0 0,-3-1 0 0,3 0 0 0,-3-2 8 16,-1-1-8-16,-3-3 9 0,4 0-9 0,-4-3 10 16,0 0-20-16,3-3-4 15,-10-4-1-15,4-2 0 0,3-4 15 0,-3 1 0 0,-4-7 0 0,0-3 0 32,0 0-119-32,0 0-21 0,0 0-4 0,0 0 0 15,-4-3-76-15,1-7-16 0,-1 4-2 0,-7-3-1 0</inkml:trace>
  <inkml:trace contextRef="#ctx0" brushRef="#br0" timeOffset="-210068.64">5412 12861 1854 0,'0'0'40'0,"0"0"9"0,0 0 2 0,0 0 1 15,3 4-41-15,4-1-11 0,4 0 0 0,-1 0 0 0,4 0 77 0,1 0 14 16,6-3 2-16,-7 0 1 0,7 0-22 0,0 0-4 15,4-3 0-15,-4 0-1 0,0 0-39 0,0 0-7 16,1-4-1-16,-5 1-1 16,1 3-34-16,-4-3-6 0,4 0-2 0,-4 2-705 15,0-2-140-15</inkml:trace>
  <inkml:trace contextRef="#ctx0" brushRef="#br0" timeOffset="-209494.13">5958 12727 1958 0,'0'0'43'0,"-7"3"9"0,4 3 1 15,-1-3 3-15,4-3-45 0,-3 3-11 0,3-3 0 0,-4 7 0 0,4-7 70 0,0 6 12 0,0 0 2 0,0 0 1 16,4 4-46-16,3 2-10 0,-4 1-1 0,8 3-1 16,-4-1-7-16,4 7 0 0,-1 0-1 15,4 3 0-15,-7 0-19 0,4 0 0 0,0 1 0 16,-1-1 0-16,-3-7 9 0,4 1 8 0,-8-3 2 0,8-4 0 16,-8-2-31-16,-3-1-7 0,7-6-1 0,-7-3 0 31,0 0-136-31,0 0-28 0,-3-6-6 0,-4-3-693 0</inkml:trace>
  <inkml:trace contextRef="#ctx0" brushRef="#br0" timeOffset="-209295.63">5856 12912 1695 0,'0'0'37'0,"4"6"8"0,-4 0 2 0,3 0 1 15,1 1-39-15,-1-1-9 0,4-3 0 0,4 3 0 0,-4-2 71 0,7-1 12 16,0 0 2-16,0 0 1 0,0 0-30 0,4-3-7 15,0-3-1-15,3 3 0 16,-4-3-26-16,5 0-6 0,-5 0 0 0,4-4-1 0,-3 1-15 0,0-3-16 16,-4 2 3-16,0-2 1 15,0 0-115-15,0 2-22 0,14-12-5 0,-6 4-1 0</inkml:trace>
  <inkml:trace contextRef="#ctx0" brushRef="#br0" timeOffset="-208907.12">6202 12360 1314 0,'0'0'37'0,"0"0"8"0,0 0-36 0,0 0-9 0,0 0 0 0,0 0 0 15,0 0 142-15,0 0 26 0,-4 6 6 0,4 0 1 16,-3 4-75-16,3 2-16 0,0 4-2 0,0 0-1 16,0-1-65-16,0 7-16 0,3-3 0 0,1 9 0 15,3 32 117-15,0-26-53 0,0 1 0 0,0-1 0 16,0 1 0-16,0-7 0 0,0 3 0 15,4 1-52-15,-1-4-12 0,-3 0 0 0,1-3 0 16,-1 0 0-16,0 0 0 0,0-3 0 0,0-3 0 16,0 0 0-16,-4 0 0 0,4-3 0 0,-3-4 0 15,-1 1-48-15,1-7-13 0,-1 0-3 0,-3-6 0 16,0 0-183-16,0 0-37 0,0-19-7 0,-3-3-491 16</inkml:trace>
  <inkml:trace contextRef="#ctx0" brushRef="#br0" timeOffset="-208623.12">6371 12350 1601 0,'0'0'45'0,"0"0"11"0,0 0-45 0,0 7-11 0,4-4 0 0,-4 3 0 16,3 0 94-16,1 1 17 15,3 2 3-15,-4 4 1 0,4-1-92 0,0 4-23 0,1-1 0 0,2 4 0 16,-3 0 56-16,4 3 6 0,-1 0 2 0,4 6 0 15,-3 0 0-15,0 4 0 0,6-4 0 0,-6 3 0 16,-1-2-20-16,5-1-4 16,-8 0-1-16,3 0 0 0,-3 0-11 0,4 1-3 0,-4-4 0 0,0 0 0 15,-4-3-25-15,1-3 0 0,3-4 0 0,-3-2 0 16,-4-1 0-16,3-5 0 0,-3-1 0 0,0-6 0 16,0 0-97-16,0 0-25 0,0 0-5 0,-3-9-1 15,-5-1-26-15,5-2-6 0,-8-1 0 0,1-6-652 16</inkml:trace>
  <inkml:trace contextRef="#ctx0" brushRef="#br0" timeOffset="-207796.06">6343 12918 1497 0,'0'0'32'0,"7"3"8"0,0-3 0 0,0 0 4 15,0 3-36-15,4-3-8 0,-1 0 0 0,1 0 0 0,0 0 53 16,3 0 9-16,-4 0 2 0,4 0 0 0,0-3 0 0,1 0 0 16,-1 3 0-16,0-3 0 0,0 0 0 0,4 0 0 15,-8-1 0-15,1-2 0 0,3 3-52 0,0 0-12 16,0-3 0-16,-3-1 0 0,3 4 0 0,0-3 0 0,0 0 0 0,-3-1 0 16,3 1 0-16,-4 0 0 0,4-4 0 0,0 4 0 15,-3-3 0-15,3 2 0 0,-3-2 0 0,-4 3 0 16,3-4 0-16,-3 1 0 0,4 0 0 0,-4-1 0 15,0 4 54-15,-3 0 8 0,-1-4 2 0,1 4 0 16,-4 6-24-16,0 0-4 0,0 0 0 0,0 0-1 16,0 0 25-16,0 0 4 0,0 0 2 0,-4 3 0 15,-6 0-31-15,3 3-7 0,-1 1 0 0,1-1-1 16,4 3-27-16,-1-2 0 0,-6 2 0 0,3 4 0 16,3-4 0-16,-3 0 0 0,4 4 0 0,-1-4 0 15,-3 7 0-15,7-3 0 0,-4-1 0 0,4 4 0 16,0-7 0-16,0 4 0 0,4-1 0 0,3-2 0 15,-3 2 0-15,-1-2 0 0,4 2 0 0,4-5 0 16,-1 2 0-16,1-3 0 0,0-3 0 0,-1 0 0 0,4-3 0 16,0 0-19-16,0-3 3 0,1-3 1 15,2 0-15-15,-3-4-3 0,4 1-1 0,-4-4 0 16,4 1 2-16,-4-4 1 0,0 4 0 0,-4-7 0 16,5 3-4-16,-5 0-1 0,-3 4 0 0,0-4 0 0,4 1 11 0,-8 2 1 15,4-3 1-15,-3 4 0 0,0-1 11 0,-1 4 3 16,1-4 0-16,-4 4 0 0,0 0 23 0,0 2 5 15,-4-2 1-15,4-1 0 0,0 4-30 0,-3 0-6 16,3 6 0-16,0 0-1 0,0 0 27 0,0 0 6 16,0 0 0-16,0 0 1 0,-4 0 26 0,-3 3 5 0,3 3 0 0,1 4 1 15,-1-1-27-15,1 4-6 0,-1 2 0 0,4-2-1 16,-3 3-3-16,3-1 0 0,0 4 0 0,3-3 0 16,-3 3-12-16,0-1-16 0,4-2 3 0,-1-3 1 15,1 2 12-15,-1-5 0 0,1-4 0 0,-1 0 0 16,1-3 16-16,3 0 5 0,-7-3 2 0,4-3 0 15,-1 0-37-15,4 0-7 0,-3-6-2 0,-1 2 0 16,-3-2 35-16,4-4 6 0,-4 1 2 16,3-4 0-16,-3 4-20 0,0-1 0 15,0 1 8-15,-3-1-8 0,3 4 0 0,0-4-11 0,0 1 2 0,-4 5 0 16,4-2 9-16,0 9 0 0,0 0 0 0,0 0 0 16,0 0-15-16,0 0 3 0,0 0 0 0,0 0 0 15,-3 6 12-15,3 0 0 0,3 1 0 0,1 2 0 16,-4 1 0-16,7 2 10 0,-4 1-2 0,4-1 0 15,-3 4-8-15,3-4-11 0,0 4 3 0,0-3 0 0,0-1 8 0,4-2 0 16,-4 2 0-16,3-6 0 0,-3 4 0 0,4-4 0 16,-4-6 0-16,0 0 0 15,4 0-104-15,-1-3-20 0,-3-3-3 16,0-4-581-16,0-2-116 0</inkml:trace>
  <inkml:trace contextRef="#ctx0" brushRef="#br0" timeOffset="-207343.8">7362 12463 1280 0,'0'0'36'0,"4"7"8"0,0 2-35 0,-4 0-9 0,3 4 0 16,1-1 0-16,3 4 98 0,-4 0 18 16,4 3 3-16,0-1 1 0,4 1-28 0,-4 0-4 0,0 0-2 0,4 3 0 15,-1-3-10-15,1-1-1 0,-1 1-1 0,-3-3 0 16,4 3 31-16,-4-4 7 0,0 1 0 0,4 0 1 15,-4-4-90-15,0 4-23 0,0-3 0 0,0-1 0 16,0 1 48-16,0-1 6 0,-3-2 1 0,-1-1 0 16,1-3-37-16,-1 1-7 0,-3-1-2 0,0-6 0 15,0 0-9-15,0 0 0 0,0 0 0 0,0 0 0 16,0 0 0-16,0 0 0 0,-3-6 0 0,-4-1 0 16,-1 1 0-16,1-3 0 0,0-1 0 0,0 4 0 15,-3-4-49-15,3 4-12 16,-4 3-3-16,4 0 0 0,-4 0 64 0,4 6 20 0,-3 0 0 0,-1 3 0 15,1 4-36-15,-1 2-8 0,0 7 0 0,1 0-1 16,3 0 25-16,0 3 0 0,3-3 0 0,1-1 11 0,3 1-24 16,0-3-5-16,0-1-1 0,7-2 0 0,0-4 31 15,0-2 5-15,3-1 2 0,-2 0 0 16,2-3-19-16,1 1 0 0,-1-4 0 0,1 0 0 16,-1-4 55-16,5 1 7 0,-5 0 2 0,4 0 0 0,0 0-44 0,0-3-8 15,1 2-1-15,-1-2-1 0,3 3-10 0,-3 0-14 16,-3 3 3-16,0-3 1 0,-1 3 10 0,1 0 0 15,-4-3 0-15,0 3 0 16,-7 0-156-16,0 0-28 0,0 0-7 0,0 0-1 0</inkml:trace>
  <inkml:trace contextRef="#ctx0" brushRef="#br0" timeOffset="-206687.28">3496 14025 1890 0,'0'0'41'0,"0"0"9"16,0 0 2-16,0 6 1 0,0 0-42 0,0 4-11 0,4-4 0 0,-4 3 0 16,3 4 68-16,1-4 12 0,3 4 3 0,-7-1 0 15,3 4 36-15,4 0 7 0,-3 3 2 0,-1 3 0 16,4-4-103-16,-3 7-25 0,3-3 0 0,-4 0 0 15,5-3 43-15,-8 0 3 0,3 0 1 0,4-7 0 16,-3 1-47-16,-4-7 0 0,3 4-15 0,-3-10 4 16,0 0-174-16,7-10-35 0,-7 1-8 0,0-7 0 15</inkml:trace>
  <inkml:trace contextRef="#ctx0" brushRef="#br0" timeOffset="-206511.99">3366 13852 2185 0,'0'0'48'0,"0"0"9"0,0 0 3 0,-4 3 2 0,4-3-50 0,0 0-12 0,4 7 0 0,-4-7 0 0,7 0-10 16,-4 0-5-16,8 0-1 0,-8 0-621 15,8-3-125-15</inkml:trace>
  <inkml:trace contextRef="#ctx0" brushRef="#br0" timeOffset="-206191.72">3739 14260 2052 0,'0'0'45'0,"0"0"10"0,0-6 1 0,-3-1 1 16,3-2-45-16,0 0-12 0,3-1 0 0,5-2 0 0,-8 2 32 0,3-2 5 16,8-1 1-16,-4 1 0 0,7 2 12 0,-4-2 2 15,1-1 1-15,3 1 0 0,0 2-12 0,0-2-2 16,4-1-1-16,-4 4 0 0,7-1-1 0,-10 4 0 16,3 3 0-16,-4 0 0 15,5 6 22-15,-5 3 4 0,1 4 1 0,-1 2 0 16,1 4-20-16,-4-1-4 0,4 4-1 0,-1 3 0 0,-3 0-11 15,-3 0-3-15,3 3 0 0,0-3 0 0,0 3-25 0,-4-3 0 16,4-6 0-16,-7 0 0 16,4-4-97-16,-4-3-25 0,7-2-5 0,-7-7-717 15,0 0-144-15</inkml:trace>
  <inkml:trace contextRef="#ctx0" brushRef="#br0" timeOffset="-205672.4">4367 13874 1497 0,'0'0'32'0,"0"0"8"0,0-6 0 0,0 6 4 0,0 0-36 0,0 0-8 0,7-6 0 0,-7 6 0 16,0 0 180-16,0 0 35 0,0 0 6 0,0 0 2 16,0 9-50-16,-7 1-9 0,7-1-3 0,-3 3 0 15,3 1-129-15,-11 6-32 0,4-3 0 0,0 2 0 16,0 1 58-16,-3 0 5 0,-1 0 1 0,4-4 0 16,-4 4-52-16,1-3-12 0,-1 0 0 0,1-4 0 0,6-2 0 0,-7-1 0 15,4-3 0-15,4 1 0 0,3-1 0 0,0-6 0 16,0 0 0-16,0 0 0 15,0 0-48-15,0 0-13 0,3 0-3 0,8-3 0 0,-4 3 52 0,4-3 12 16,3-4 0-16,-4 4 0 0,1-3 0 0,3 3 0 16,-3 0 0-16,-1-1 0 0,4 1 48 0,-3 0 13 15,3 0 3-15,-3 3 0 0,-1 0-52 0,1 3-12 16,-1 0 0-16,1 4 0 0,3-1 0 0,-10 0 0 16,6 4 0-16,-3-4 0 0,0 3 54 0,0 4 8 15,-3-4 2-15,-4 4 0 0,7-4-52 0,-7 0-12 16,0 4 0-16,-7-4 0 0,3 1 0 0,4-4 0 0,-7 0 0 15,0 1 0 1,4-7-48-16,-4 3-13 0,0-3-3 0,3-3 0 16,4 3-51-16,-11 0-10 0,4-3-3 0,7 3 0 15,-3-7-153-15,-1 1-31 0,-6-10-7 0,10 1-1 0</inkml:trace>
  <inkml:trace contextRef="#ctx0" brushRef="#br0" timeOffset="-205111.71">4537 14122 2271 0,'0'0'50'0,"3"3"10"0,4 0 3 0,-3 0 1 0,6-3-52 0,-6 0-12 16,3 0 0-16,0 0 0 0,0-3 87 0,4 0 14 15,-8 0 3-15,4-3 1 0,-3-4-33 0,-1 4-6 16,4-3-2-16,-7-1 0 0,7-2-51 0,-3-1-13 16,0 4 0-16,-4-4 0 15,7 4 0-15,-7-1 0 0,0 1 0 0,0 3 0 16,0 6 0-16,0 0 0 0,0 0 0 0,0 0 0 15,-11 0 0-15,4 6 0 0,0 0 0 0,0 4 0 0,3 2 0 0,-6 1 0 16,3 2 0-16,0 1 0 0,3 0 0 0,1-1 0 16,-1 4 0-16,4-3 0 0,0 0 0 0,0-1 0 15,0 1 0-15,4-4 0 0,3 1 0 0,-4 0 0 16,8-4 0-16,-1-3 0 0,-3-3 31 0,7 1 3 16,1-1 1-16,-5 0 0 15,4-3-56-15,0-3-11 0,4 3-3 0,-4-3 0 0,0-1 35 0,4 1 0 16,-4 0 0-16,0 0 0 0,0 0 0 0,-3 0 0 15,-1 0 0-15,1-1 0 0,0 4 0 0,-8-3 0 0,8 3 0 16,-8 0 0-16,1-3 44 0,-1 3 16 16,1 0 4-16,-4 0 0 0,0 0-52 0,3-6-12 0,-3 6 0 15,0-6 0-15,0-4 25 0,-3 4 6 0,3-3 1 0,-4-4 0 16,1 4 0-16,-1-1 1 0,1-2 0 0,-1-1 0 16,4-3-33-16,-10 4 0 0,10-1 0 0,-11-2 0 15,7-1 0-15,1 3 0 0,-1 1 0 0,4-1 0 16,-3 1 0-16,3 6 0 0,0-1 0 0,0 7 0 15,0 0 0-15,0 0 0 0,0 0 0 0,0 0 0 16,3 0 0-16,1 3 0 0,3 4 0 0,4-4 0 31,-8 3-44-31,4-3-16 0,-3 0-4 0,6 4 0 0,-3-4 0 0,7-3 0 0,-7 3 0 0,4-6 0 16,0 3 0-16,6-3 0 0,-10-4 0 0,11 1 0 16,-7 3-51-16,3-3-10 0,0-1-3 0,3-2 0 15,-2 0 0-15,-5-1 0 0,4 4 0 0,-3-3 0 16,-1 2-51-16,1-2-10 0,0-7-3 0,-4 7 0 0</inkml:trace>
  <inkml:trace contextRef="#ctx0" brushRef="#br0" timeOffset="-204860">5108 13768 2188 0,'0'0'48'0,"0"6"11"0,4 0 1 0,-4 0 1 0,3 4-49 0,4-1-12 16,-3 4 0-16,3-1 0 15,-4 1 105-15,8 3 19 0,-4 2 3 0,0 4 1 0,4 0-52 0,-1 3-9 16,-3 4-3-16,4-4 0 0,-4 3 25 0,4-3 5 16,-1 0 1-16,-3 0 0 0,-3 0-60 0,3-3-12 15,0 3-3-15,0-6 0 0,-4 3 10 0,5-3 2 16,-5-3 0-16,4-1 0 16,-3-5-52-16,-1-1-9 0,4 0-3 0,-7-2 0 15,0-1-51-15,4-3-10 0,-4-3-3 0,0 0 0 0,0 0-57 16,-4-6-12-16,4-4-3 0,-7 1 0 0,0-4-22 0,0-2-5 0,-4-1-1 0,-3-3 0 15</inkml:trace>
  <inkml:trace contextRef="#ctx0" brushRef="#br0" timeOffset="-204710.25">5052 14094 1681 0,'0'0'36'0,"0"0"8"0,0 6 2 0,0-3 2 0,3 3-38 0,4-2-10 16,-7 2 0-16,11 0 0 0,-8-3 136 0,8 0 26 16,0 1 5-16,3-4 1 0,0 0-71 0,4 3-13 15,-8-3-4-15,4 0 0 16,7 0-16-16,-10 0-3 0,7-3-1 0,-8-1 0 0,4 4-38 0,4 0-8 15,-7 0-2-15,3-3 0 16,0 0-137-16,-4 3-28 0,15 0-6 16,-7-6-940-16</inkml:trace>
  <inkml:trace contextRef="#ctx0" brushRef="#br0" timeOffset="-203599.06">5609 14194 1792 0,'0'0'51'0,"0"0"10"0,0 0-49 0,0 0-12 15,4-3 0-15,-1-3 0 0,4-1 54 0,0-2 8 16,-3 0 2-16,6-4 0 0,-6 1 51 0,3-4 10 16,-3-3 3-16,-1-6 0 0,1-3-74 0,-1-4-14 15,1-2-4-15,-1-4 0 0,-3 1-6 0,4-1-2 16,-1 0 0-16,-3 4 0 0,0 3 15 0,0 5 2 16,0-2 1-16,0 6 0 0,0 0-22 0,0 4-5 15,0 2-1-15,0 0 0 0,0 7-18 0,0 2 0 0,0 7 0 0,0 0 0 16,0 0 0-16,7 4 0 0,-3 2 0 0,3 0 0 15,0 7 24-15,4-4 2 0,-1 4 0 0,-3 2 0 16,4 1-17-16,-1 3-9 0,4 3 10 0,1 3-10 31,-1 0-19-31,0 6-9 0,0 1-3 0,4 5 0 0,-4 1 76 0,3 0 15 0,1-1 4 0,0-2 0 16,-1-7-64-16,-3 0 0 0,4-3-9 0,-7 0 0 16,3-3 9-16,3 0 12 0,-13-3-2 0,6-3-1 15,-3 2-25-15,1-5-6 0,-1 0-1 0,-4-4 0 16,-3 0-78-16,0-2-16 0,0-7-3 0,0 0-1 15,0 0-98-15,-10-4-19 0,-15-8-4 0,4-4-1 0</inkml:trace>
  <inkml:trace contextRef="#ctx0" brushRef="#br0" timeOffset="-203397.81">5623 14135 2001 0,'0'0'44'0,"4"3"8"0,3 0 3 0,3 0 2 0,1-3-45 0,-4 0-12 16,4 3 0-16,-1-3 0 0,4 0 44 0,-3-3 6 16,0 3 2-16,3-3 0 0,0 3-42 0,3-3-10 15,-2 0 0-15,2-4 0 0,1 4 0 0,-1 0 0 16,1 0 0-16,0-3 0 0,3-1 21 0,-3 4 3 0,3 0 0 0,-4-3-688 16,1 3-136-16</inkml:trace>
  <inkml:trace contextRef="#ctx0" brushRef="#br0" timeOffset="-203127.08">6202 13834 2008 0,'0'0'44'0,"0"0"10"0,0 0 2 0,0 0 0 0,0 0-45 0,0 0-11 0,0 6 0 0,0 3 0 16,0 4 93-16,3-1 17 0,1 4 3 0,-1 3 1 16,1 0-40-16,-1 3-8 0,1 3-2 0,3 0 0 15,0 0 16-15,-3-3 2 0,3 0 1 0,0 0 0 0,0-4-63 0,-4 1-20 16,4-6 10-16,-3 2-10 0,-1-2 0 0,1-4 0 16,0 1 0-16,-1-4 0 15,-3-3-164-15,0-3-24 0,0 0-6 0,0 0-922 0</inkml:trace>
  <inkml:trace contextRef="#ctx0" brushRef="#br0" timeOffset="-202931.29">6078 14109 1933 0,'0'0'42'0,"0"0"9"0,0 0 1 0,7 0 4 0,0 0-45 0,1 0-11 16,-1 0 0-16,7 0 0 0,-11 0 59 0,8 4 9 0,3-4 3 0,-3 3 0 15,-1 0-6-15,4-3-1 0,0 3 0 0,0-3 0 16,4 3-51-16,-4-3-13 0,4 0 0 0,-1-3 0 31,1 0-171-31,3 0-37 0,18-4-7 0,-14-2-1 0</inkml:trace>
  <inkml:trace contextRef="#ctx0" brushRef="#br0" timeOffset="-202445.89">6699 13670 2188 0,'0'0'48'0,"0"0"11"0,-3 4 1 0,3 2 1 0,0-6-49 0,-7 3-12 0,3 3 0 0,1 1 0 15,3-1 54-15,-4 0 8 0,4 0 2 0,0 4 0 16,0-1 0-16,4 7 0 0,-4 0 0 0,3 2 0 16,4 4-1-16,-3 3 0 0,3 4 0 0,0 2 0 15,0 3-50-15,3 1-13 0,1-1 0 0,0 1 0 16,-1-7 20-16,4 0 0 0,-3-6-1 0,0 0 0 15,-1-6-19-15,1-4 0 0,-4 1 0 0,3-7 0 16,-3-3-80-16,-3-3-19 0,6-3-4 0,-10-6-1 16,0-1 29-16,0-2 6 0,-7-4 1 0,0-6-654 15,-3 0-130-15</inkml:trace>
  <inkml:trace contextRef="#ctx0" brushRef="#br0" timeOffset="-202174.35">6361 13755 1958 0,'0'0'43'0,"0"0"9"0,0 0 1 16,0 0 3-16,7-3-45 0,0 3-11 0,7-3 0 0,-7 0 0 0,7 0 53 0,4-1 9 16,-4 1 2-16,3-3 0 0,5 3 51 0,2-3 10 15,-6 2 3-15,3-2 0 0,0 3-74 0,4 0-14 16,-4-3-4-16,4-1 0 0,-1 4-6 0,5-3-2 0,-5 3 0 0,1-3 0 15,0 2-28-15,-1 1 0 0,-2 0 0 0,-1 0 0 16,3 3 8-16,-9-3-8 0,-1 3 0 0,-4-3 0 16,4 3 0-16,-3-3-15 0,0 3 2 15,-4 0 0 1,0 0-135-16,0 3-26 0,0-3-6 0,-4 3-901 0</inkml:trace>
  <inkml:trace contextRef="#ctx0" brushRef="#br0" timeOffset="-201723.52">7091 13981 2378 0,'-7'9'68'0,"7"-9"13"0,-4 3-65 0,1 4-16 16,-4-4 0-16,3 3 0 15,-3 0 71-15,4 1 10 0,-4-1 3 0,3 3 0 0,0 1-31 0,1-1-5 16,-4 1-2-16,7 2 0 0,-4 1-18 0,1-1-3 15,3 4-1-15,0-4 0 0,-4 1-24 0,4-1 0 16,4 4-12-16,-4-3 12 0,3-1 0 0,1-2 15 16,-4-4-1-16,3 0 0 0,-3-6-14 0,0 0-15 15,0 0 3-15,4-6 1 0,3 0 11 0,-3-4 0 16,-1 4 0-16,1-7 0 0,-1 4 0 0,1-4 0 16,-1 1 0-16,-3-1 8 0,4-2-8 0,-4-1 0 15,3 3 0-15,-3 1-8 0,0-4 8 0,4 7 0 0,-4-4 0 16,0 4-8-16,3 3 8 0,-3 6 0 0,0 0 0 0,0 0 0 15,0 0 9-15,0 0 4 16,4 3 1-16,-1 0 0 0,1 3 5 0,3 4 1 0,0-1 0 0,0 0 0 16,-3 4-20-16,3-1 0 0,0 1 0 0,0 0 0 15,3-1 0-15,-3-2 13 0,4 2-4 0,-4-3-1 16,4 4-8-16,-1-4 0 0,4 1 0 0,-3-4 0 16,-1 0 0-16,5-3 0 0,-5 1 0 0,1-4 0 15,-1-4 0-15,1 4 0 0,-4-6-14 0,4 3 5 16,-4-3-147-16,0 0-28 15,0-1-7-15,-4 1-1 0,4-3-67 0,-3 5-13 0,3-2-4 16,-4 3 0-16</inkml:trace>
  <inkml:trace contextRef="#ctx0" brushRef="#br0" timeOffset="-201580.28">7405 14182 2070 0,'0'0'45'0,"0"0"10"0,0 0 1 0,0 0 3 0,0 0-47 0,0 0-12 16,0 0 0-16,0 0 0 16,0 0 111-16,0 0 20 0,0 0 4 0,-4-7 1 0,4-2-52 0,-3 3-9 15,-1-4-3-15,1 1 0 0,-4-1-44 0,0-2-10 16,0-4-2-16,-1-3 0 0,1 1-16 0,-3-4-9 15,3 0 1-15,-4-3 0 16,1 3-140-16,-1-3-28 0,0 6-6 0,4-3-1 0</inkml:trace>
  <inkml:trace contextRef="#ctx0" brushRef="#br0" timeOffset="-201429.9">7197 13815 1497 0,'-4'12'32'0,"4"-9"8"0,-3 4 0 0,3-1 4 0,0 0-36 0,0 0-8 16,0 1 0-16,0-1 0 0,3 0 0 0,-3-6 0 0,0 3 0 0,0-3 0 15</inkml:trace>
  <inkml:trace contextRef="#ctx0" brushRef="#br0" timeOffset="-201175.72">7571 14147 2128 0,'0'13'60'0,"0"-7"13"0,0 0-58 0,0-6-15 0,0 0 0 0,0 0 0 16,0 0 111-16,0 0 19 0,0 0 4 0,0 0 1 0,0 0-44 16,0-9-9-16,-4-4-2 0,1 1 0 0,-1-4-20 0,-3-6-5 15,0 0-1-15,0-6 0 0,0-4-23 0,0-2-5 16,-4 0-1-16,1-4 0 0,-1 0-25 0,0 1 0 15,-3 5 0-15,0-2 0 0,0 9 0 0,-4-4 0 16,1 8 0-16,3-5 0 0,-4 1 0 0,0 3 0 16,4 4 0-16,-3-1 0 15,3 6-46-15,-1 1-14 0,1 5-4 0,0 1-819 16,0 6-164-16</inkml:trace>
  <inkml:trace contextRef="#ctx0" brushRef="#br0" timeOffset="-200533.71">3687 15100 1407 0,'0'0'31'0,"0"0"6"0,0 0 2 0,0 0 1 0,0 0-32 0,0 0-8 0,0 0 0 0,0-6 0 16,0 6 72-16,3 0 12 0,-3 0 4 0,11 0 0 16,-8 0 32-16,4 0 8 0,-3 6 0 0,3 1 1 15,-4 2-1-15,4 0 0 0,0 4 0 0,1 6 0 16,2 0-51-16,-3 6-10 0,0 3-3 0,4 6 0 15,-1-2-29-15,1-1-7 0,-4 0 0 0,4-2-1 16,-1-4-27-16,-3-3 0 0,4 3 0 0,-4-6 0 0,0-1 0 16,4-5 0-16,-11-1 0 0,3-2 0 15,4-7-129-15,-7-3-31 16,0-6-7-16,0-4-1 0,4-2-96 0,-8-1-19 0,-6-18-4 16,-1-1-1-16</inkml:trace>
  <inkml:trace contextRef="#ctx0" brushRef="#br0" timeOffset="-200334.83">3560 14940 2188 0,'0'0'48'0,"0"0"11"0,0 7 1 0,0-7 1 0,0 0-49 0,0 0-12 0,0 0 0 0,0 0 0 16,0 0 54-16,0 0 8 0,0 0 2 0,0 0 0 31,0 0-103-31,3-7-20 0,4 4-4 0,-7-3-948 0</inkml:trace>
  <inkml:trace contextRef="#ctx0" brushRef="#br0" timeOffset="-199703.8">4053 15495 1792 0,'0'0'40'0,"0"7"8"0,-3-1 1 0,3 0 1 0,0-3-40 0,0-3-10 0,0 0 0 0,0 0 0 16,0 0 73-16,0 0 13 0,-7-3 2 0,3-6 1 16,1 2-33-16,-4-5-6 0,7-1-2 0,-4 1 0 15,4-4-19-15,-7 0-4 0,4-2-1 0,3-4 0 16,0 3 16-16,-7-3 4 0,7-3 0 0,0 3 0 15,0 0-9-15,0 3-2 0,7 0 0 0,-7 4 0 16,0-1-33-16,3 3 0 0,4 1 0 0,-3 3 0 0,3 2 0 16,-4 1-14-16,8 3 1 0,-1 0 0 15,1 6 13-15,-7 0 16 0,10 3-3 0,-4 1-1 16,1 5 7-16,-1 4 1 0,5-1 0 0,-1 7 0 0,3 3-20 16,-6 4 0-16,3-1 0 0,0 0 0 0,-3 0 10 15,-1 1-2-15,4-4 0 0,-3 6 0 0,0-3 4 0,-4 0 0 16,7-3 0-16,-11-3 0 0,4 0-12 0,-7-6 0 15,4-3 0-15,3-7 0 16,-7-6-116-16,0 0-26 0,0-6-5 0,0-10-945 16</inkml:trace>
  <inkml:trace contextRef="#ctx0" brushRef="#br0" timeOffset="-198881.64">4438 15050 2368 0,'0'0'52'0,"0"0"12"0,-4 3 1 0,1 3 1 0,-1 4-53 0,1 2-13 0,-1-2 0 0,4 6 0 16,-7-1 35-16,4 1 4 0,-4 0 1 0,3 2 0 15,4 1-19-15,-7 3-3 0,4-3-1 0,-1 3 0 16,4-3-7-16,-3 0-2 0,-1-1 0 0,4-2 0 16,0-3 8-16,0-4 0 0,0 0 1 0,-4 1 0 15,4-4 4-15,0 0 1 0,0-3 0 0,0-3 0 16,0 0-4-16,0 0-1 0,0 0 0 0,0 0 0 15,0 0-8-15,4 0-1 0,0-3-8 0,3 0 12 16,-4 0 24-16,4 0 4 0,4-3 0 0,-8 2 1 16,4 1-21-16,0-3-4 0,4 3 0 0,0 0-1 15,-1 0-7-15,1 3 0 0,3 0-8 0,-4 0 12 16,5 6 18-16,-5 0 3 0,1 0 1 0,-1 4 0 16,-3-1-11-16,7 1-3 0,-10 2 0 0,3-2 0 15,-3-1-6-15,-1 0-2 0,1 1 0 0,-4-1 0 0,0-2-12 0,0-1 0 16,-4 0 0-16,1 0 0 0,3 1 0 0,-4-4 0 15,-3 3 0-15,3-3 0 0,-3 0 0 0,0 0 0 16,7-3 0-16,-7 0 0 0,7 0 0 0,0 0 0 16,-3 4 0-16,3-4 0 0,0 0-12 0,0 0 12 15,0 0-12-15,0 0 12 0,0 0-10 0,0 0 10 16,0 0-8-16,3-4 8 0,4 1-11 0,0-3 11 16,4 3-13-16,-4-3 5 0,4-1 8 0,3 1 0 15,-4-3 0-15,-3-1 0 0,4-2 0 0,0-1-8 16,-1-2 8-16,1-4-8 0,3 0 8 0,-7 0 0 15,3-3 8-15,-3-3-8 0,1 3 0 0,2 0 0 16,-6 0 0-16,3 0 0 0,-7 3 0 0,3 1 0 16,1 2 0-16,-1-3 0 0,-3 7 0 0,0-1 0 0,0 4 0 0,-3 2 0 15,-1 1 0-15,4 6 0 0,0 0 0 0,0 0 0 16,-3 0 0-16,-8 6 0 0,4 1 0 0,4 2 0 16,-1 4 0-16,0-1 0 0,1 4 0 0,3 3 0 15,0-1 0-15,0 4 0 0,3-3 0 0,-3 3 0 16,4 0 0-16,0-3 0 0,-1 0 0 0,4 0 0 15,-3-4 0-15,3 1 0 0,0-4 0 0,3 4 0 16,1-6 0-16,0-1 0 0,-1 0 0 0,1-2 0 16,-1 2 0-16,1-3 0 0,-1 1 0 0,5-4 0 15,-5 0 0-15,1-3 0 0,-1 0 0 0,4 0 0 16,-7-3 0-16,4 0 0 0,-4-4 0 0,4-2-8 16,-8 3 8-16,4-7 0 0,-3 1 8 0,-1-1-8 15,-3-3 14-15,4 1-2 0,-4-1 0 0,-4 0 0 0,4 1-4 0,0 2-8 16,-3-3 11-16,3 7-11 15,0-4 8-15,-4 4-8 0,4 0 0 0,0-1 0 0,0 1 0 0,0-1 8 16,4 1-8-16,-4 3 0 0,3-4 0 16,1 4 0-16,-1-3 0 0,8 2 0 0,-11 1 0 0,11 0 0 15,-8 3 0-15,1 0 0 0,3-1-9 0,0 1-3 16,0 3 0-16,3 0 0 16,-3 3-57-16,0-3-12 0,4 7-3 0,-4-4 0 15,4 0-128-15,-1 3-25 0,4-3-6 0,-10-3-1 0</inkml:trace>
  <inkml:trace contextRef="#ctx0" brushRef="#br0" timeOffset="-198643.41">5225 14925 1839 0,'0'0'40'0,"0"0"9"0,0 0 2 0,0 0 1 0,0 6-42 0,0 3-10 0,0-2 0 0,0 5 0 16,0-2 101-16,3 2 19 0,-3 1 3 0,4-1 1 15,-1 4-29-15,1-4-6 0,3 7-1 0,-4-3 0 16,8 3-9-16,-11 3-3 0,3-4 0 0,5 1 0 16,-8 0-25-16,3-3-6 0,1 3-1 0,3-4 0 15,-4 1-28-15,4-4-7 0,-3 1-1 0,3 0 0 16,-7-4-25-16,3-3-6 0,1 1-1 0,-1 2 0 16,1-6-140-16,-1 0-29 0,-3-3-6 0,0 0-924 15</inkml:trace>
  <inkml:trace contextRef="#ctx0" brushRef="#br0" timeOffset="-198428.81">5066 15201 2142 0,'7'9'47'0,"-7"-3"9"0,3-3 3 0,5 1 1 0,-1 2-48 0,0-3-12 15,3-3 0-15,-3 3 0 0,4-3 99 0,-1 0 17 16,1 0 3-16,3-3 1 0,4-3-39 0,-8 3-7 15,8-4-2-15,0 1 0 0,-8-3-22 0,4-4-5 0,0 4-1 0,-3-4 0 16,10 1-28-16,-10-4-7 16,3 3-1-16,0 1 0 15,0 2-64-15,4 1-12 0,-4 3-4 0,4-1-780 0,-4 4-156 0</inkml:trace>
  <inkml:trace contextRef="#ctx0" brushRef="#br0" timeOffset="-197723.29">5757 15335 1796 0,'0'0'40'0,"0"0"8"0,4 7 1 0,-1-1 1 0,4-3-40 0,-7 3-10 16,4-3 0-16,3 4 0 0,-3-4 82 0,-1 0 14 0,4 0 4 0,-7-3 0 16,0 0-7-16,0 0-1 15,4-6 0-15,3 0 0 0,-7-4-60 0,0-2-13 0,0-4-3 0,0-3 0 16,0-6 25-16,-7 3 5 0,7-6 1 0,0 0 0 15,-4-4-31-15,1 4-5 0,3 0-2 0,-4 0 0 16,4 3-9-16,0-4 8 0,-3 4-8 0,3-9 8 16,3 2 0-16,-3 4 0 0,0-3 0 0,4 3 0 15,-1-1 14-15,1 8 2 0,3-1 1 0,-4 6 0 16,1 0-25-16,-1 7 0 0,1 3 0 0,3 2 0 16,0 4 0-16,4 4 0 0,-4 2 0 0,3 3 0 15,4 7 56-15,0 0 7 0,4 6 1 0,0-1 0 0,3 1-44 16,-4 3-9-16,1 1-2 0,3-4 0 0,-3-1 9 0,3 5 2 15,-7-8 0-15,7 7 0 0,-7 4-10 0,1-1-2 16,-1 3 0-16,0 4 0 0,0 2-8 0,-3 1 0 16,3 3 9-16,3-4-9 0,-6 1 0 0,-1-4 0 15,5-5 0-15,-1 2 0 0,-4-6-10 0,4-3-3 16,-3-3-1-16,0 0 0 16,-4-7-30-16,-4-2-5 0,1-1-2 0,-4-9 0 15,0 0-16-15,0 0-3 0,-4-9-1 0,-3-4 0 16,-4-3-36-16,4 1-7 0,-10-4-2 0,3-6 0 15,3 3-78-15,-3-3-16 0,0 3-3 0,-7-6-1 0</inkml:trace>
  <inkml:trace contextRef="#ctx0" brushRef="#br0" timeOffset="-197528.13">5835 15276 1911 0,'0'6'42'0,"-4"-3"9"0,4 4 1 0,0-1 2 0,0-6-43 0,4 3-11 0,-4-3 0 0,7 3 0 16,-3 0 95-16,6-3 17 0,-3 0 3 0,7-3 1 15,0 0-32-15,1 0-7 0,2-3-1 0,1-1 0 16,3-2-11-16,0-1-2 0,4-2-1 0,0-1 0 16,-1 4-40-16,-3-4-8 0,1 4-2 0,-1 0 0 15,-4-4-12-15,1 7-13 0,0-4 2 0,-1 1 1 16,1 3-192-16,0 3-38 0,13-7-8 16,-10 4-2-16</inkml:trace>
  <inkml:trace contextRef="#ctx0" brushRef="#br0" timeOffset="-197242.06">6399 14975 2131 0,'0'0'47'0,"0"0"9"0,0 0 3 0,0 0 1 0,0 0-48 0,0 0-12 15,0 3 0-15,4 3 0 0,-4 1 56 0,7-1 8 0,0 3 3 16,0 4 0-16,0-1-1 0,4 1 0 0,-1 9 0 0,1 0 0 16,-1 3-6-16,1 0-2 0,0 6 0 0,-1 1 0 15,-6-1-11-15,6-3-3 16,-3 0 0-16,0 1 0 0,1-7-35 0,-5-1-9 0,4-5 0 0,-3 0 0 31,-1-4-49-31,1 1-12 0,-1-7-3 0,-3 4 0 16,0-4-108-16,0-3-23 0,0 3-4 0,0-6-821 0</inkml:trace>
  <inkml:trace contextRef="#ctx0" brushRef="#br0" timeOffset="-197058.85">6336 15204 1504 0,'0'0'43'0,"0"0"9"15,0 0-42-15,0 0-10 0,7-7 0 0,-4 1 0 16,5 3 141-16,-1 0 27 0,0 0 4 0,3 0 2 0,4 0-80 0,-3-1-16 15,10 1-3-15,-10 3-1 0,3-3-27 0,3 3-6 16,1 0-1-16,3-3 0 0,-7 3-32 16,8 0-8-16,-5 3 0 0,1-3-736 15,-1 3-148-15</inkml:trace>
  <inkml:trace contextRef="#ctx0" brushRef="#br0" timeOffset="-196422.68">7091 14931 1364 0,'0'0'30'0,"0"0"6"0,0 0 2 0,0 0 0 0,0 0-30 0,0 0-8 0,0 0 0 16,0 0 0-16,0 0 56 0,0 0 9 0,0 0 3 0,0 0 0 16,0 0-4-16,0 0-1 0,0 0 0 15,-7-3 0-15,7 3 19 0,0 0 4 16,0 0 1-16,0 0 0 0,0 0 5 0,0 6 2 16,-4 0 0-16,8 4 0 0,-1 5-58 0,1-2-12 0,3 6-3 0,0 3 0 15,4 3-9-15,-1 3-3 0,1 7 0 0,3 2 0 16,-4 1 27-16,5 3 4 0,-1-1 2 15,0-2 0-15,0-7-21 0,-4-6-4 0,1-3-1 0,-4-6 0 16,0-3-16-16,0-7 0 0,-3 0 0 0,-4-6 0 16,0 0-16-16,0-9-6 0,-4-4-2 0,-3-6 0 31,4-3-83-31,-4-6-17 0,-4 0-3 0,0-7-601 0,4 7-121 0</inkml:trace>
  <inkml:trace contextRef="#ctx0" brushRef="#br0" timeOffset="-196126.35">6727 14818 1890 0,'0'0'41'0,"0"0"9"0,0 0 2 0,-3 3 1 0,-4 3-42 0,7-2-11 0,-4-1 0 0,1 3 0 0,3 0 68 0,3-3 12 16,1 4 3-16,-1-1 0 0,1 0-15 0,3-3-4 15,4 0 0-15,-1 1 0 0,1-1 11 0,6-3 1 16,1 0 1-16,0 0 0 0,3-3-21 15,0-4-4-15,7 1 0 0,-3-3-1 0,0-1 15 16,-1 1 3-16,5-4 1 0,-5 1 0 0,4-4-10 0,-3 0-1 16,3 4-1-16,1 2 0 0,-1-2-66 0,0 6-14 15,-3-1-2-15,-1 4-1 0,1 3 25 0,-4 3 0 16,-3 1 12-16,0-1-4 0,-1 3-8 0,-3 0-10 16,-7 4 10-16,4-1-13 15,-4 0-49-15,-3 1-10 0,-1-1-1 0,-3 1-1 16,-3-1-88-16,-1 0-18 0,-3-2-3 0,-7 2-959 0</inkml:trace>
  <inkml:trace contextRef="#ctx0" brushRef="#br0" timeOffset="-195581.06">7049 15433 2336 0,'0'0'52'0,"3"6"10"0,1 0 2 0,3 0 1 0,0 1-52 0,0-1-13 0,3 0 0 0,1 1 0 0,-1-1 62 16,5 0 10-16,-1 3 1 0,0-2 1 15,0-1-18-15,4-3-3 0,-4 3-1 0,7-2 0 16,-4-1-32-16,5 0-6 0,-5-3-2 0,4 0 0 0,-3-3-12 0,0 0 0 16,-1-4 0-16,1-2 0 0,-4-1 0 0,0 1 0 15,4-3-12-15,-4-1 12 16,-3 0-53-16,3-2-4 0,-4 2-1 0,1-2 0 15,-4-1-11-15,3 0-3 0,-2 7 0 0,-1-1 0 16,0 4-12-16,0 0-4 0,0 3 0 0,-4 3 0 16,4 0 20-16,-3 3 3 0,3 0 1 0,-4 3 0 0,1-3 51 0,0 4 13 15,-4-1 0-15,3 0 0 0,-3-3 64 0,0 4 16 16,0-1 4-16,0 0 0 0,0-3 25 0,0-3 6 0,0 0 1 16,0 0 0-16,0 0-43 0,0 0-8 15,0 0-1-15,0 0-1 0,-3-9-34 0,3-4-6 16,0 1-2-16,-4-4 0 0,4-3-4 0,-4 4-1 15,8-4 0-15,-4-3 0 0,0 6-16 0,4-3-16 0,-4 7 4 16,7-4 0-16,-4 4 12 0,4-1 10 0,-3 4-2 0,6-1 0 16,-3 1-8-16,0 3-11 0,4-1 3 0,0 1 0 15,-1 3 8-15,-3 0 0 0,4 3 8 0,-1 3-8 16,1 0 11-16,0 6-3 0,-1-2 0 0,-3 2 0 16,4 7 16-16,-1-1 2 0,-3 7 1 0,4 0 0 15,-4 7-8-15,0-4-2 0,0 0 0 0,0 3 0 16,0-6-7-16,-3-3-2 0,3 0 0 0,-4-4 0 15,1-2-8-15,-4-4-11 0,3-3 3 0,-3-6 0 16,0 0-141-16,0 0-28 0,0 0-6 0,-3-6-605 16,-1-3-122-16</inkml:trace>
  <inkml:trace contextRef="#ctx0" brushRef="#br0" timeOffset="-194892.6">7909 14943 1474 0,'7'22'41'0,"-7"-12"11"0,4-1-42 0,-1 7-10 15,4 0 0-15,1-1 0 0,-1 4 101 0,0 0 19 16,0 0 3-16,0 3 1 0,0-4-7 0,3 4-1 16,1-3 0-16,-4 0 0 0,4 0-41 0,-1 0-9 0,1-1-2 0,-4-2 0 15,0-3-32-15,3-4-6 0,-6 1-2 0,3-1 0 16,-3-6-24-16,-1 3 0 0,-3-6 0 0,0 0 0 15,0 0 31-15,0 0 1 0,0 0 0 0,-7-3 0 16,0 3-32-16,0 0 0 0,-4-3 0 0,4-3 0 16,-3 0 0-16,-1 2 0 0,4-2 0 0,-4 0 0 15,1 0 0-15,3 2 0 0,0-2 0 0,-4 3 0 16,8 3 0-16,-4 0-10 0,0 0 10 0,0 3-8 16,3 3-8-16,-3 1 0 0,3 2-1 0,-3 1 0 15,0 2-6-15,4 1-1 0,-4 2 0 0,3-2 0 16,1 2 13-16,-1-2 3 0,4 0 0 0,-3-1 0 15,3-2 8-15,0-1 8 0,3 0-8 0,1-2 11 16,-1 2-2-16,1-3 0 0,3 1 0 0,0-1 0 16,3-3-1-16,-3 3 0 0,4-3 0 0,3-3 0 15,-3 4-8-15,3-4 0 0,3 0 0 0,-2 0 0 16,2-4 0-16,-3 1 0 0,4 0 0 0,0-3 0 0,-1 0-8 0,1-4 8 16,-4 1-10-16,4-4 10 0,-4 4 0 0,0-4 0 15,-4-2 0-15,1-1 0 0,-4 0 0 0,0-3 0 16,0 4 13-16,0-4-4 0,0 3-9 0,-3 1 0 15,-1-1 0-15,1-3 0 0,-4 3 9 0,3 1-9 16,1-1 10-16,-4 4-10 0,3-4 0 0,-3 0 8 16,0 4-8-16,-3-1 0 0,3 4 0 0,0 2-13 15,-4-2 2-15,4 9 1 0,0 0 36 0,0 0 7 16,0 0 2-16,-3 6 0 0,-1 4-9 0,4 2-2 0,-3 1 0 16,-1 6 0-16,4 3 13 0,0-1 3 15,-3 5 0-15,3-1 0 0,3 0-23 0,-3 3-4 0,4-6-1 0,-1 3 0 16,1-3-3-16,-1-6-1 0,1 2 0 0,3-5 0 15,-3-1-8-15,3-2 8 16,3-1-8-16,-3-2 8 0,0-4-8 0,4 0 0 16,-1 0 0-16,1-3 0 0,3 0 0 0,-3 0 0 0,-1-3 0 0,4-3-11 31,-3 2-58-31,3 1-12 0,0-3-3 0,4 0 0 0,-4-1-38 16,0-2-8-16,0-3-2 0,0-1 0 0,-3 0-44 0,-1 1-10 15,1-4-2-15,-4 1-620 0</inkml:trace>
  <inkml:trace contextRef="#ctx0" brushRef="#br0" timeOffset="-194631.46">8477 15038 1796 0,'4'6'40'0,"-1"6"8"0,1 4 1 0,-1 0 1 0,4 6-40 0,0-4-10 0,4 4 0 0,0 0 0 15,-1 0 88-15,4 3 16 0,0-3 4 0,1 3 0 0,2-3-4 0,-3 0 0 16,0 0 0-16,4-3 0 0,0 0-32 0,-8-3-6 16,8 2-2-16,-4-5 0 0,0-1-16 0,-3 1-3 15,3 0-1-15,-4-4 0 0,-3-3-35 0,4 1-9 16,-4-1 0-16,-3 0 0 16,3-3-83-16,-7 0-18 0,0-3-4 0,0 0-1 15,0 0-79-15,0 0-16 0,0 0-3 0,0 0-732 0</inkml:trace>
  <inkml:trace contextRef="#ctx0" brushRef="#br0" timeOffset="-194395.26">8534 15558 2026 0,'0'0'44'0,"0"0"10"0,-4-9 2 0,1 2 1 0,-1-2-45 0,1 3-12 0,3-1 0 0,-4 1 0 15,4-3 75-15,0 2 13 0,4-2 2 0,-4 3 1 16,3 0-18-16,4-4-3 0,0 4-1 0,0-4 0 15,4 4-4-15,-1-3-1 0,5-1 0 0,-1 1 0 16,3 0-16-16,1-4-3 0,0 4-1 0,-1-4 0 16,1 0-20-16,0-2-4 0,-1-1 0 0,1 0-1 15,-4-2 11-15,0-1 2 0,0 0 1 0,-3 0 0 16,-1-3-33-16,-3 3 0 0,4-2-12 0,-4 2 3 16,0-3-41-16,0 3-8 0,-3 0-2 0,3 0 0 0</inkml:trace>
  <inkml:trace contextRef="#ctx0" brushRef="#br0" timeOffset="-190379.94">8121 13068 1314 0,'0'0'37'0,"0"0"8"15,0 0-36-15,0 0-9 0,0 0 0 0,0 0 0 16,3 7 104-16,-3-7 20 0,0 3 3 0,0-3 1 0,4 6-5 0,-4-3-1 15,0-3 0-15,4 7 0 16,-4-7-42-16,0 0-8 0,3 3-1 0,-3-3-1 0,0 0-5 16,0 0-1-16,0 0 0 0,0 0 0 0,0 0 0 0,-3-10 0 15,-5 1 0-15,5-4 0 0,-4 4-32 0,0-4-8 16,0-2 0-16,-4 2-1 0,1-3 14 0,-1 1 3 16,0-4 1-16,-3 0 0 15,4 0-33-15,-4-3-8 0,3 4 0 0,-3-4 0 0,3 3 0 0,1-3 0 16,-1 0 0-16,4-3 0 15,0 3 0-15,0-6 0 0,4-1 0 0,-1-2 0 0,4 0 0 0,0-1 0 16,0 1 0-16,4 0 0 0,-1-1 0 0,4 1 0 16,4 6 0-16,-4 0 0 0,7 0 0 0,-4 3 0 15,5 0 0-15,-1 3 0 16,0 0-19-16,3 0-5 0,1 4-2 0,0-4 0 16,-1 3-10-16,1 1-1 0,0 2-1 0,-1-3 0 15,1 4-123-15,3-1-25 0,-3 4-5 0,-1-1-897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5T13:17:55.4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8407 12724 1890 0,'0'0'41'0,"0"0"9"0,0 0 2 0,0 0 1 0,0 0-42 0,0 0-11 15,0 0 0-15,0 0 0 0,0 0 68 0,0 0 12 16,0 0 3-16,0 0 0 0,0 0 36 0,0 0 7 16,0 0 2-16,0 0 0 0,0 6-60 0,0-3-12 15,0 3-3-15,0 4 0 0,3-4 11 0,-3 3 1 16,0 1 1-16,4-4 0 0,-1 7-46 0,1-1-8 16,3 4-3-16,-4-1 0 0,4 1-9 0,-3 3 0 15,0 0 0-15,3 6 0 0,0 0 0 0,0-3 0 16,0-3 0-16,0-4 0 0,-4-2 0 0,4-4 0 15,-3-2 0-15,-4-7 0 16,3 0-100-16,4-4-23 0,-3-2-4 0,-4-6-1 16,0-1-51-16,0-6-10 0,-4 4-3 15,-3-1 0-15</inkml:trace>
  <inkml:trace contextRef="#ctx0" brushRef="#br0" timeOffset="174.3">8407 12498 2188 0,'-4'9'48'0,"4"-9"11"0,-7 6 1 0,4-2 1 0,-1 2-49 0,1 0-12 0,3 4 0 0,-4-4 0 15,0 0 54-15,4 0 8 0,0 1 2 0,0-1 0 16,0-6-52-16,0 3-12 0,0-3 0 0,4 6 0 16,0-3-151-16,3-3-33 0,-4 4-6 0,-3-4-2 0</inkml:trace>
  <inkml:trace contextRef="#ctx0" brushRef="#br0" timeOffset="521.96">8622 12927 2030 0,'0'0'57'0,"0"0"14"0,0 0-57 0,-4-6-14 16,4-3 0-16,0-1 0 0,-3 1 84 0,3-4 15 0,3 1 2 0,1-1 1 15,-4 1-61-15,3-1-12 0,1 1-2 0,3-1-1 16,0 1 30-16,0-1 7 0,4 0 1 0,-1 4 0 16,1-4-53-16,3 4-11 15,-3-3 0-15,3 2 0 0,-4 4 13 0,4 0 6 0,0-1 1 0,-3 4 0 16,3 0 20-16,0 3 5 0,-3 3 1 0,-1 3 0 16,1 1-17-16,-4-1-3 0,4 0-1 0,-8 4 0 15,4 2 11 1,0 4 3-16,-3 0 0 0,3-1 0 0,-4 4-31 0,4 6-8 0,-3 0 0 0,0-3 0 15,-1-3 18-15,1 0 2 0,-1-4 1 0,-3-2 0 32,4-4-85-32,-1-2-16 0,1-1-4 0,-4-6-1 0,0 0-86 0,0 0-17 0,0 0-3 0,0-6-897 15</inkml:trace>
  <inkml:trace contextRef="#ctx0" brushRef="#br0" timeOffset="762.8">9052 12454 1958 0,'0'0'43'0,"0"6"9"0,0 0 1 15,-3 1 3-15,3 2-45 0,0 4-11 0,3-1 0 0,1 4 0 0,-1 3 110 0,4-1 20 16,-3 4 4-16,3 0 1 0,-3 0-43 0,3 3-9 16,3-3-2-16,-3 3 0 0,4-3-10 0,-1 0-3 15,1 0 0-15,0 0 0 0,-1 3-25 0,1-3-6 16,-4 0-1-16,3-3 0 0,-3 0-28 0,0-7-8 15,4 1 0-15,-4-4 0 0,4 4 0 16,-8-7 0-16,1-3 0 0,-4-3-12 0,0 0-4 16,0 0-1-16,0 0 0 15,0 0-75-15,3-6-16 0,-3 3-2 0,0-3-1 16,0 2-60-16,-3-2-12 0,-1 0-2 0</inkml:trace>
  <inkml:trace contextRef="#ctx0" brushRef="#br0" timeOffset="948.98">9017 12777 2649 0,'0'0'58'0,"0"0"12"0,0 6 2 0,0-3 4 0,0-3-61 0,4 7-15 0,-1-4 0 0,1 0 0 15,3 0 54-15,0-3 8 0,3 0 2 0,1 0 0 16,3 0 6-16,0 0 2 0,7 0 0 0,-3-3 0 16,3 3-41-16,0-3-8 0,0 0-2 0,1 3 0 15,-1-4-21-15,3 4 0 0,-2 0 0 0,2 0 0 16,-3 0-126-1,1 0-23-15,2-3-5 0</inkml:trace>
  <inkml:trace contextRef="#ctx0" brushRef="#br0" timeOffset="2879.61">9910 12617 1739 0,'0'0'49'0,"0"0"11"0,0 6-48 0,-4-3-12 0,4 4 0 0,-4-1 0 16,1 0 154-16,-1 0 28 0,4-2 6 0,-3 2 0 15,3 0-76-15,0-3-16 0,-4 3-4 0,4 1 0 16,0 2-33-16,4-3-7 0,-1 4-2 0,1-1 0 16,3 4-28-16,-3-1-6 0,3 1 0 0,3 3-1 15,1-4-5-15,-1 4-1 0,1-1 0 0,-4 4 0 16,7-3 2-16,-7 0 0 0,4-4 0 0,-1 1 0 0,-3-4-11 0,0 1 8 15,4-7-8-15,-7 0 8 16,3-3-44-16,-4-3-8 0,1 0-3 0,-4-4 0 16,0-2-95-16,0-4-19 0,0 1-4 0,-4-4-931 0</inkml:trace>
  <inkml:trace contextRef="#ctx0" brushRef="#br0" timeOffset="3062.75">9888 12404 2188 0,'0'0'48'0,"0"0"11"0,-7-3 1 0,4-1 1 0,-4 4-49 0,3 0-12 15,-3 0 0-15,4 0 0 0,3 0 105 0,0 0 19 16,-7 0 3-16,7 0 1 0,0 0-120 0,0 0-23 16,0 0-5-16,0 0 0 15,3 4-70-15,-3-1-14 0,4 0-2 0,-1 0-931 0</inkml:trace>
  <inkml:trace contextRef="#ctx0" brushRef="#br0" timeOffset="3329.25">10132 12319 1792 0,'0'0'51'0,"3"6"10"0,-3 1-49 0,0-4-12 0,0 3 0 0,0 0 0 15,4 4 136-15,-4-4 25 0,3 3 5 16,1 4 1-16,-1-1-89 0,1 1-18 0,3 0-3 0,-3 2-1 15,3 1-15-15,0 0-3 0,0-1-1 0,0 7 0 16,0-3 19-16,3 6 3 0,-3-3 1 0,1 3 0 0,2-3-48 0,-3 0-12 16,0 0 0-16,0-3 0 15,4-4 0-15,-4 1 0 0,-4 0 0 0,1-7 0 0,3 4 0 0,-3-4 0 16,-4-3 0-16,3 1 0 16,1-1-49-16,-1-3-12 0,-3-3-3 0,0 0 0 15,0 0-102-15,-7 0-21 0,4-6-4 0,-5 0-1 16,1-1-51-16,-3 1-10 0</inkml:trace>
  <inkml:trace contextRef="#ctx0" brushRef="#br0" timeOffset="4345.38">10086 12633 1337 0,'0'12'56'0,"0"-6"-44"16,0 1-12-16,3-1 0 0,-3 3 140 0,4-2 27 16,-4 2 5-16,4 0 0 0,-1 1-40 0,1-1-8 15,-1 1-1-15,1-1-1 16,-1 0-26-16,1-2-6 0,3 2-1 0,-4-3 0 0,4-2-40 0,0-1-8 15,0 0-1-15,0 0-1 0,1-3-11 0,2 0-3 0,1 0 0 0,3-6 0 16,0 3-25-16,0-4-9 16,0 1 0-16,0 0 0 0,4-1 9 0,0 1-8 0,-1-3 8 0,1-1-8 15,-4 1 8-15,0 3 0 16,4-4 8-16,-4 1-8 0,0 3 8 0,0-4-8 16,-3 1 8-16,-1-1-8 0,1 1 8 0,-4 0-8 0,0 2 8 0,-4-2-8 15,1 3 8-15,3-4-8 0,-3 4 8 0,-4-3-8 16,0 2 20-16,0 1 0 0,0 0 0 0,0 6 0 0,0 0-1 0,0 0-1 15,-4 0 0-15,-3 0 0 16,0 0-2-16,0 6-1 0,3-3 0 0,-3 7 0 16,4-1-7-16,-4 4 0 0,7-1-8 0,-4 4 12 0,1-1-12 0,-1 4 0 15,4-3 0-15,0 3 0 16,4-4 0-16,-1 4 0 0,1-3 0 0,3 0 0 16,0-1 0-16,0-2 0 0,0-1 0 0,3-2 0 15,1-1 0-15,-4-3 0 0,4 1 0 0,3-1 0 0,-4-3 0 0,1 0 0 16,0-3-13-16,3 0 4 0,-4-3-5 0,1 0-1 15,3-3 0-15,-3-1 0 16,-1 1-21-16,-3-3-4 0,0 2 0 0,0 1-1 0,0 0 29 0,0 0 12 16,-3-1-11-16,-1 1 11 15,1 0 0-15,-4 0 0 0,3 2 0 0,-3 4 10 16,-3-9-59-16,3 3-12 0,0-1-3 0,0 1 0 0,0 6 52 0,-4-6 12 16,4 0 0-16,0 6 0 0,0 0 0 0,-3-7 0 15,3 7 0-15,0 0 0 0,0 0 0 0,0 0 0 16,0 0 0-16,0 0 0 0,0 0 0 0,0 0 0 15,0 0 0-15,0 0 0 0,0 0 0 0,-4 7 0 0,4 2 0 0,0 0 0 16,-3 1 48-16,3-1 13 0,0 1 3 0,0-1 0 16,0 1-52-16,0-4-12 0,3 0 0 0,-3 0 0 15,0 1 0-15,0-7 0 0,0 0 0 16,0 0 0-16,0 0 0 0,0 0 0 16,7-4 0-16,-7 4 0 0,4-3 0 0,-1-3 0 0,1 0 0 15,0 0 0-15,-4-4 0 0,3 4 0 16,-3-4 0-16,0 1 0 0,0 3 0 0,0-7 0 0,4 1 0 0,-4 2 0 15,3-2 31-15,-3-1 3 16,4 1 1-16,-4-1 0 0,3 1-5 0,1-1-1 0,-1-3 0 0,-3 1 0 16,7-1-29-16,-3 0 0 0,3 4 0 0,-4-1 0 15,4 1 8-15,1 2-8 0,-5 7 0 0,4-3 9 16,-3 6 7-16,-1 0 0 0,4 6 1 0,0 0 0 0,0 7 2 0,0-1 0 16,-3 4 0-16,3 0 0 0,0 6-8 0,-3 0-2 15,3 3 0-15,-4-3 0 0,4 0-9 0,-3 0 0 16,3-4 9-16,-4 1-9 15,4-3 0-15,-3 0 0 0,3-4 0 0,-4-2 8 0,5-4-8 0,-5-3 0 16,4 0 0-16,-7-3-8 0,4-3 8 0,3-3-8 16,-4-1 8-16,1-2-8 15,3 0 8-15,-7-4 0 0,3-3 0 0,1 1 0 0,-1-1 13 0,1-3 5 16,-4 4 1-16,3-1 0 0,-3 0-35 16,4 4-6-16,-1-1-2 0,-3-3 0 0,4 7 24 15,0 0 0-15,-1 2 0 0,1 1 0 16,-1 0 0-16,-3 6 0 0,4-3 0 0,3 0 0 0,-4-1 0 0,-3 4 0 0,7 4 11 0,0-4-11 15,0 3 20-15,0 0-1 0,1 0-1 16,-1 0 0-16,0-3-18 0,0 3 0 0,0 0 0 0,0 4 0 16,0-4 10-16,0 3-2 0,0 0 0 15,0 7 0-15,4-1 6 0,-8 4 1 0,4 3 0 0,0 3 0 16,-3-3 21-16,3 3 4 0,-4 0 0 0,1 3 1 16,-1-3-33-16,1-4-8 0,-1 4 0 0,1-3 0 15,-4 0 0-15,0-3 0 0,0-4 0 0,0-2 0 16,0-1 0-16,0-9 0 0,0 0 0 0,0 0 0 15,0 0-152-15,-4-9-32 0,4-1-6 0,-3 1-1205 16</inkml:trace>
  <inkml:trace contextRef="#ctx0" brushRef="#br0" timeOffset="5146.32">11317 10403 1321 0</inkml:trace>
  <inkml:trace contextRef="#ctx0" brushRef="#br0" timeOffset="6530.13">11197 12021 1116 0,'-7'6'32'0,"0"-2"6"16,4-1-30-16,-5 3-8 0,5 0 0 0,-4-3 0 16,3 4 112-16,1-1 22 0,-1-3 4 0,4-3 1 0,0 0-27 15,0 0-4-15,0 0-2 0,0 0 0 0,0 0-34 0,0 0-6 16,0 0-2-16,0 0 0 0,0 0-22 0,0 0-5 15,4 3-1-15,3 3 0 0,3-2-6 0,1-1-2 16,0 3 0-16,3 0 0 0,0 4 31 0,0 2 5 16,4-2 2-16,-1 5 0 0,4 1-26 15,1 3-4-15,-5 0-2 0,4 3 0 0,1 0-2 0,-8-1-1 16,3 5 0-16,-3-1 0 0,1-3 0 0,-5 6 0 16,1 0 0-16,-1 3 0 0,-3 4 13 0,-3-1 2 15,3 7 1-15,-4 0 0 0,1 0 0 0,-4-4 0 0,0-2 0 0,0-1 0 16,-4-6-30-16,1-2-5 15,-1 2-2-15,1-3 0 0,-4-3-1 0,0 0 0 16,0 0 0-16,0-3 0 0,0-7-9 0,0 1 0 16,-1 2 0-16,1-5 8 0,0-4-23 0,0 0-5 15,0 1 0-15,0-4-1 16,7-3-35-16,0 0-6 0,0 0-2 0,0 0 0 16,0 0-104-16,0 0-20 0,0 0-5 0</inkml:trace>
  <inkml:trace contextRef="#ctx0" brushRef="#br0" timeOffset="7470.05">8050 14301 1724 0,'0'0'38'0,"0"0"8"0,0 3 2 0,0-3 0 0,0 0-39 0,0 0-9 16,0 0 0-16,0 0 0 0,-7 0 105 0,0-6 19 0,0 2 4 0,0-5 1 16,4 3-52-16,-4-7-10 0,0 1-3 0,-1-1 0 15,-2 1 0-15,3-1 0 0,0 0 0 0,-4 1 0 16,4-1-51-16,-3 1-13 0,3-1 0 0,-4 4 0 15,0-7 54-15,1 4 8 0,-1-4 2 0,1 0 0 16,-1-2-52-16,0-4-12 0,4 0 0 0,0-3 0 16,4-4 0-16,-4 4 0 0,3-3 0 0,1 3 0 15,6 0 0-15,1-3 0 0,-1 3 0 0,1-1 0 16,6 1 0-16,-3 3 0 0,4-3 0 0,-4 3 0 16,0-3 0-16,0 0 0 0,4-3 0 15,-1 3 0-15,1-6 0 0,3 2 0 0,0 1 0 0,0 0 0 16,0 3 0-16,4-3 0 0,-4 3 0 0,4-1 0 15,-4 8-151-15,4-1-33 0,-4 3-6 0,0 4-2 16</inkml:trace>
  <inkml:trace contextRef="#ctx0" brushRef="#br0" timeOffset="7998.54">8481 13909 1728 0,'0'0'38'0,"0"0"8"0,-4-7 2 0,1 1 0 0,-1 0-39 0,1 0-9 16,-1-1 0-16,1 4 0 0,-1-6 104 0,4 9 20 16,-3-3 3-16,3 3 1 0,0 0-52 0,0 0-9 15,0 0-3-15,0 0 0 0,-4 9 0 0,4 4 0 16,-3 2 0-16,6 10 0 0,1 1-51 0,-1 2-13 16,4 3 0-16,-3 0 0 0,3 1 0 0,0-4 0 15,0-3 0-15,0 0 0 0,0 0 25 0,0-3 3 16,0-6 0-16,0 0 0 0,-3-4-28 0,3-6 0 15,-4-2 0-15,1-1 0 16,3-3-21-16,-4-7-7 0,-3-2 0 0,4-4-1 16,-4-2-108-16,0-4-22 0,-4 0-4 0</inkml:trace>
  <inkml:trace contextRef="#ctx0" brushRef="#br0" timeOffset="8167.39">8375 13683 1792 0,'-7'9'51'0,"7"-9"10"0,-4 7-49 0,4-1-12 0,-3 0 0 0,3-3 0 16,0-3 54-16,0 7 8 0,0-1 2 0,3-3 0 15,-3-3-52-15,7 0-12 0,0 3 0 0,1-3 0 16,-1 0-100-16,0 0-22 0,10 3-5 16,-6 4-1-16</inkml:trace>
  <inkml:trace contextRef="#ctx0" brushRef="#br0" timeOffset="8481.68">8763 14144 1958 0,'0'9'43'0,"0"-9"9"0,0 7 1 0,0-7 3 0,0 0-45 16,0 0-11-16,0 0 0 0,0 0 0 0,-4-7 69 0,1-2 12 15,-1 0 3-15,1-1 0 0,-1-6-32 0,4 4-7 16,0-7-1-16,-3 0 0 0,3-3-35 0,3 0-9 15,-3-3 0-15,4 3 0 0,-1 0 39 0,1 0 5 16,3 4 2-16,-3 2 0 0,3 3-22 0,0 4-5 16,0 3-1-16,0 3 0 0,0 3 37 0,0 0 7 0,0 6 2 0,0 3 0 15,4 4-46-15,-4 2-9 16,3 7-1-16,1 0-8 0,-1 7 23 0,1-4-3 16,-4 3 0-16,4 0 0 0,-4 0-9 0,3-3-3 0,-3 7 0 15,0-4 0-15,0-3-8 0,4 0 0 16,-4-3 0-16,0 0 8 0,0-3-8 0,0-3-14 0,0-7 3 0,-3 0 1 31,3-5-125-31,-4-4-25 0,-3 0-4 0,4-10-619 0,-1-6-123 0</inkml:trace>
  <inkml:trace contextRef="#ctx0" brushRef="#br0" timeOffset="8722.54">9073 13768 2188 0,'0'3'48'0,"0"6"11"0,-3-3 1 0,-1 4 1 0,1 2-49 0,3-2-12 47,0 6 0-47,0-4 0 0,0 7 54 15,3 3 8-15,4 0 2 0,1 3 0 0,-1 0-1 0,0 3 0 0,3 0 0 0,1 1 0 0,-1-1-9 0,1-3-2 0,0 0 0 0,-1 0 0 0,1 3 0 0,-1-3 0 16,1-3 0-16,-4-3 0 16,4 0-38-16,-4-3-14 0,0-1 9 0,0-5-9 0,-4-1 0 0,4 1 0 15,-3-4 0-15,-1 0 0 16,-3-3-49-16,0-3-3 0,0 0 0 0,0 0 0 15,0 0-53-15,0 0-11 0,-3-6-3 0,-4-3 0 16,3-4-50-16,-6-3-11 0,-1 1-1 0</inkml:trace>
  <inkml:trace contextRef="#ctx0" brushRef="#br0" timeOffset="8895.45">9010 14103 1792 0,'0'0'51'0,"-7"3"10"0,3 0-49 0,4-3-12 0,-7 7 0 0,7-7 0 15,0 0 143-15,0 0 25 0,0 0 6 0,0 0 1 16,0 0-75-16,7 3-16 0,0-3-2 0,0 0-1 15,8 0-33-15,-1 0-8 0,0 0 0 0,3 0-1 16,5-3-14-16,-5 0-2 0,1-1-1 0,3 1 0 16,-3 0-22-16,3 0 0 15,-3 3 0-15,-1-3 0 0,4 0-80 16,4 3-21-16,-4 0-4 0,-3 0-1064 0</inkml:trace>
  <inkml:trace contextRef="#ctx0" brushRef="#br0" timeOffset="9418.37">10294 14269 1728 0,'0'0'38'0,"-3"7"8"0,-1-1 2 0,-3 0 0 0,0 0-39 0,3 1-9 0,-3-1 0 0,4 0 0 16,-4 1 156-16,3-4 28 0,1 0 7 0,3-3 1 15,0 0-103-15,0 0-20 0,-7 0-4 0,7 0-1 16,-4-6 0-16,-3-1 0 0,4 1 0 0,-1-3 0 15,0-4 0-15,-3 4 0 0,4-7 0 0,-4 3 0 0,3-2-51 0,-3-1-13 16,4 0 0-16,-4 1 0 0,3-1 0 0,4 0 0 16,-3 4 0-16,-1-4 0 0,1 0 0 15,-1 1 0-15,0-4 0 0,1 0 0 16,-1 3-48-16,1 1-13 0,-1-4-3 16,1 3 0-16,-1 1 0 0,1 2 0 0,-1 1 0 15,1 2-751-15,-1 1-150 0</inkml:trace>
  <inkml:trace contextRef="#ctx0" brushRef="#br0" timeOffset="9616.58">10015 13708 2214 0,'-7'6'48'0,"0"-3"11"0,-3 1 1 0,3 2 3 0,0-6-51 0,0 0-12 0,7 0 0 0,0 0 0 15,0 0 0-15,0 0-8 0,0 0 8 0,0-10-13 32,3 4-41-32,1 0-8 0,-1-3-2 0</inkml:trace>
  <inkml:trace contextRef="#ctx0" brushRef="#br0" timeOffset="9915.28">10305 13733 1897 0,'0'0'41'0,"0"6"9"0,3 4 2 0,1-1 2 0,-1 10-43 16,4 0-11-16,0 3 0 0,4 6 0 0,-4 3 67 0,7 1 11 15,-3 5 2-15,3 4 1 0,0-3 38 0,0-1 7 16,0 1 2-16,-3 0 0 0,-1-1-103 0,1-5-25 16,-4 2 0-16,4-9 0 0,-8 0 0 0,4-6 0 15,0-3 0-15,-3-7 0 16,-1-6-46-16,-3-3-14 0,0 0-4 0,0-6 0 16,0-3-102-16,0-4-21 0,-3 1-4 0,-4-4-1 0</inkml:trace>
  <inkml:trace contextRef="#ctx0" brushRef="#br0" timeOffset="10347.94">10308 14091 1497 0,'0'0'32'0,"0"0"8"0,0 0 0 0,4 3 4 0,-1 0-36 0,4 3-8 0,0-3 0 0,0 4 0 16,4-1 104-16,-4 0 20 0,4 0 3 0,-1-2 1 15,1 2-52-15,3 0-9 0,-4 0-3 0,5-3 0 16,-5 4-51-16,1-4-13 0,3 0 0 0,-4-3 0 15,5 0 54-15,-5 0 8 0,4-3 2 0,-3 0 0 0,3-4-52 0,-3 4-12 16,-1-3 0-16,4 0 0 0,-3 0 54 0,-1-1 8 16,1 1 2-16,0-3 0 0,-1 2-52 0,1 1-12 15,-4-3 0-15,0 2 0 0,0-2 0 16,0 3 0-16,-4-1 0 0,1 1 0 0,-4 6 0 0,4-6 0 16,-4 6 0-16,0 0 0 0,-4-6 34 0,0-1 4 15,4 7 1-15,-3-3 0 0,-4-3-11 0,0 3-3 16,0 3 0-16,0 0 0 0,0 3-25 0,-4 0 0 15,8 0 0-15,-4 3 0 16,-1 4 0-16,5-1 0 0,-1 4 0 0,1-1 0 0,3 1 0 0,0-1 0 16,0 4 0-16,3 0 0 0,4-1 0 0,1 1 0 15,-1 0 0-15,0-1 0 0,3-2 0 0,-3 0 0 16,7-4 0-16,-3 0 0 0,3 1 0 0,0-1 0 16,0-6 0-16,-3 0 0 0,7 1 0 0,-4-8 0 15,0 4 0-15,0-3 0 0,3-3 0 0,-6 0 0 0,3 0 0 16,0-4 0-1,0 1-97-15,-3-1-25 0,0-2-5 0,-4-1-1 16,3 1-102-16,-3-1-21 0,4-12-4 0,-4 6-1 0</inkml:trace>
  <inkml:trace contextRef="#ctx0" brushRef="#br0" timeOffset="10897.21">10908 13890 1497 0,'0'0'32'0,"0"0"8"0,0 0 0 0,0 0 4 0,0 0-36 0,-4 3-8 0,1 0 0 0,3-3 0 15,-4 6 0-15,1-2 0 0,3 2 0 0,0 0 0 16,0 4 53-16,0-1 9 0,3 0 2 0,-3 4 0 16,4-1 0-16,-4 1 0 0,3 3 0 0,1-1 0 15,-4 4 0-15,3-3 0 0,1 0 0 0,-4 2 0 16,3-2 51-16,-3 0 10 0,4-1 3 0,-4 1 0 0,4-3-52 0,-4-1-9 16,3-2-3-16,-3-4 0 0,4 0-51 0,-4 0-13 15,0-6 0-15,0 0 0 0,7-3 0 0,-4-3 0 16,-3 3 0-16,4-7 0 0,-1 1 0 0,-3-4 0 15,4 4 0-15,-4-3 0 0,3-1 54 0,1 0 8 16,-1 1 2-16,1-1 0 0,-1 4-52 0,1-4-12 16,-1 1 0-16,1 2 0 0,0 1 0 0,-1 3 0 15,4-1 0-15,-3 1 0 0,3 0 0 0,-4 3 0 0,4 3 0 16,-3 0 0-16,3 3 0 0,-4 3 0 16,4 4 0-16,0-1 0 0,-3 4 0 0,3 2 0 0,-3 1 0 15,-1 0 0-15,4-1 37 0,-3 4 5 16,-1-3 1-16,1-1 0 0,-1 4-30 0,1 0-5 15,-4-3-8-15,3-1 11 0,1-2-11 0,-4-4 0 0,3 1 0 16,1-7 0-16,-4-3 0 0,0 0-9 16,3-3 9-16,5-7-13 0,-5 1 13 0,1-4 0 15,-1-2 0-15,1 2 0 0,-1 1 0 0,-3-4-9 0,4 0 9 16,-1 1 0-16,1-1 15 0,-1 3 8 0,1-2 1 0,-1 2 1 16,1 4-25-16,-1-4 0 0,4 4 0 0,-3-1 0 15,3 4-15-15,-3 3-8 0,3-3-1 0,0 3-1 16,0-1 25-16,3 4 0 0,-3 4 0 0,0-1 8 15,4 6 2-15,-4 1 1 0,7 2 0 0,-7 4 0 16,4-4-2-16,-4 4 0 0,0 3 0 0,0 0 0 0,0 3-9 16,0 0 0-16,0-1 9 0,0 1-9 15,-3-3 0-15,-1 0-8 0,1 0 0 0,-1-7 0 16,1-2-153-16,-1-1-31 0,-3-6-5 0</inkml:trace>
  <inkml:trace contextRef="#ctx0" brushRef="#br0" timeOffset="11397.2">11356 13564 1958 0,'0'0'43'0,"0"0"9"0,-4-6 1 0,1-1 3 0,3 7-45 0,-4-6-11 0,4 6 0 0,-3-6 0 16,3 6 42-16,0 0 6 0,0 0 2 0,3-7 0 15,-3 7-10-15,4 0-3 0,6 0 0 0,-2 0 0 16,-1 7 12-16,3-1 3 0,1 0 0 0,3 4 0 16,-4-1 4-16,1 4 0 0,3-4 1 0,4 4 0 0,-1-4 3 0,1 4 0 15,0-1 0-15,3 1 0 16,0-1 3-16,-3 1 1 0,3-1 0 0,0 1 0 16,0-1 0-16,0 4 0 0,0 3 0 0,-3 3 0 0,-4 3-43 0,0 0-8 15,0 9-1-15,1 1-1 0,-5 3 3 0,1-1 1 16,-4 1 0-16,0-4 0 0,-4-2-7 0,-3-4-8 15,0 3 11-15,-3-3-11 0,-1-2 0 0,1-5 0 16,-4 1 0-16,-4-6 0 0,1 0-10 0,-1-4-9 16,-3-2-1-16,0-4-1 15,-4 0-115-15,4-3-22 16,-4 4-5-16,4-7-740 0,-3 0-148 0</inkml:trace>
  <inkml:trace contextRef="#ctx0" brushRef="#br0" timeOffset="12153">9310 15850 1384 0,'0'0'39'0,"0"0"9"0,0 0-38 0,0 0-10 0,0 0 0 0,0 0 0 16,0 0 88-16,-4-7 16 0,4 7 4 0,-3-6 0 15,3 6-7-15,0-6-1 0,0 6 0 0,-4-6 0 16,1-1-22-16,-4 1-5 0,7 6-1 0,-4-6 0 15,-3-1-11-15,0 1-2 0,0-3-1 0,-4-1 0 16,4 1-22-16,-3-4-5 0,3 1-1 0,-4-4 0 16,1 1-6-16,-1-1-2 0,0-3 0 0,-3-3 0 15,4 0-6-15,-4 0 0 0,3-3-1 0,-3 3 0 16,0 0 5-16,3 0 2 0,1 0 0 0,-1-3 0 16,4 0 6-16,0 0 2 0,0-3 0 0,3-4 0 0,4 1-6 0,0 0 0 15,4-1-1-15,-1 1 0 16,4 3-15-16,4 0-8 0,3 3 10 0,-3-4-10 0,3 7 8 15,-4 0-8-15,4 4 0 0,1-4 0 0,-1 3 0 0,0 0 0 16,-4-3 0-16,5-3 0 0,-1 3 0 16,0-3-20-16,0 0 4 0,0-3 0 15,4 3-28-15,-4 3-6 16,3 0-1-16,-3 3 0 0,1-3-54 0,-1 6-11 0,0 1-3 0,0 5-1028 16</inkml:trace>
  <inkml:trace contextRef="#ctx0" brushRef="#br0" timeOffset="12592.43">9631 15373 1911 0,'0'0'42'0,"0"0"9"0,0 0 1 0,0 0 2 16,-4 3-43-16,1 0-11 0,-1 0 0 0,1 4 0 16,3 2 104-16,-4-3 20 0,4 4 3 0,-3-4 1 0,3 3-26 0,3 1-5 15,-3 2-1-15,4 1 0 0,-4 0-51 0,3 5-10 16,1 1-3-16,-1 3 0 0,-3 0 0 0,4-3 0 16,3 3 0-16,-4 0 0 0,-3-3-32 0,4-1 0 15,-1-2 0-15,-3-3 0 16,4-1-44-16,-4-6-16 0,0 1-4 0,0-7 0 15,0 0-189-15,0 0-39 0,4-16-7 0,-12-6-1 0</inkml:trace>
  <inkml:trace contextRef="#ctx0" brushRef="#br0" timeOffset="12752.29">9574 15150 2269 0,'-10'10'64'0,"6"-4"15"0,-3-3-63 0,0 4-16 0,4-4 0 15,-4 3 0-15,0-3 105 0,-1 0 19 0,8-3 3 0,0 0 1 16,0 0-103-16,0 0-25 0,0 0 0 0,0 0 0 31,8 0-97-31,-1 0-25 0,0 0-5 0,0 0-922 0</inkml:trace>
  <inkml:trace contextRef="#ctx0" brushRef="#br0" timeOffset="13089.34">9821 15633 1937 0,'-7'16'55'0,"0"-13"12"0,0 3-54 0,4-2-13 0,3-4 0 0,0 0 0 0,0 0 93 0,0 0 16 16,-7 0 3-16,3-7 1 0,1 1-59 0,-1-7-12 15,0 1-2-15,4-4-1 0,-3 1-7 0,3-1-2 16,0 0 0-16,3 0 0 0,1 1-6 0,3-1-2 15,-3 4 0-15,3-1 0 0,-4 4 14 0,4 2 4 16,0-2 0-16,4 6 0 0,-1-3-20 0,1 6-3 0,3-4-1 0,-3 8 0 16,-1-4 26-16,4 3 5 15,1 0 1-15,-5 3 0 0,1-3-20 0,3 4-3 0,-4 2-1 0,1 0 0 16,-4 1 7-16,4 2 1 0,-4 4 0 0,0 3 0 16,0-4-20-16,0 4-3 0,-4 0-1 0,1 0 0 15,3 0-8-15,-4-4 0 0,1 1 0 0,-4-3 0 16,4-1-97-16,-4-6-22 0,0-2-4 0,0-4-753 15,0 0-150-15</inkml:trace>
  <inkml:trace contextRef="#ctx0" brushRef="#br0" timeOffset="13395.37">10192 15304 1497 0,'0'-6'32'0,"-4"0"8"0,4-4 0 0,-3-2 4 0,-1 2-36 0,1 1-8 15,3-1 0-15,0 4 0 0,0 6 104 0,0 0 20 16,0 0 3-16,0 0 1 0,0 0-23 0,3 6-4 16,4 4-1-16,-3 2 0 0,3 4-57 0,-4 6-12 15,4-3-3-15,0 6 0 0,1-3 44 0,-1 3 9 16,-4 0 2-16,4 3 0 0,0 0-59 0,0 1-11 0,-3 2-2 0,3 0-1 15,-4 1 3-15,4-1 1 16,-3-3 0-16,-1-3 0 0,1-6-14 0,0-3 0 0,-4-4 0 16,0-2 0-16,0-10-16 0,0 0-7 0,0 0-1 0,0-13 0 31,-4 1-128-31,-3-4-27 0,0-3-5 0,-4-3-839 0</inkml:trace>
  <inkml:trace contextRef="#ctx0" brushRef="#br0" timeOffset="13581.93">10082 15470 1792 0,'-3'10'40'0,"3"-10"8"0,0 6 1 0,0 0 1 0,0-6-40 0,0 6-10 0,3-2 0 0,1-1 0 15,3 0 80-15,0 0 13 0,0 0 3 0,4 0 1 16,3-3-1-16,0 0 0 0,0 3 0 0,4-3 0 16,3 4-53-16,0-4-11 0,4 0-3 0,-4 0 0 0,4 0-17 0,3 0-3 15,-4-4-1-15,5 1 0 16,-5 0-36-1,-2 0-7-15,-1-3-1 0,0 3-719 0,0-1-143 0</inkml:trace>
  <inkml:trace contextRef="#ctx0" brushRef="#br0" timeOffset="13999.26">11261 15699 2343 0,'0'0'52'0,"0"0"10"0,0 0 2 0,0 0 2 0,0 0-53 0,0 0-13 0,-7-3 0 0,0 0 0 0,3-7 86 0,1 4 14 15,-5-3 4-15,5-4 0 16,-4 1-64-16,3-4-13 0,1 3-3 0,-1-2 0 15,-3-1-24-15,4 7 0 0,-1-4 0 0,1 4 0 16,-4-1 0-16,7 1 0 0,-4 3 0 0,1-1 0 16,-1-2-206-16,0 3-34 0,-6-10-6 0,-4 7-2 0</inkml:trace>
  <inkml:trace contextRef="#ctx0" brushRef="#br0" timeOffset="14182.81">11081 15107 2131 0,'-11'21'47'0,"8"-11"9"0,-4-1 3 0,0 4 1 0,-1-4-48 16,5 1-12-16,-4-1 0 0,3-3 0 0,1 4 66 0,-1-7 11 15,4-3 3-15,0 0 0 0,0 0-80 0,0 0-10 16,0-10-5-16,4 1-1 0,-1 0 4 0,1-4 1 0,-1 1 0 0,1-4 0 31,3 3-174-31,0 4-35 0,4-13-8 0,-4 13 0 0</inkml:trace>
  <inkml:trace contextRef="#ctx0" brushRef="#br0" timeOffset="14405.88">11324 15059 1750 0,'0'16'49'0,"0"-6"12"0,0-1-49 0,4 4-12 0,-4 2 0 0,3 4 0 0,1 0 100 0,-1 3 18 0,4 6 3 0,0 0 1 16,0 0-42-16,4 4-8 0,-4-1-1 0,4 0-1 0,-4-2-10 0,3 5-1 15,-3 1-1-15,4-1 0 0,-4 4-18 0,4-4-3 16,-4 1-1-16,3-1 0 0,-3-5-22 0,0-4-5 16,4-3-1-16,-8-10 0 15,1 1-57-15,0-7-12 0,-1-3-3 0,-3-3 0 16,0-6-57-16,-3-7-12 0,-1 1-3 0,0-4-528 16,-3-6-105-16</inkml:trace>
  <inkml:trace contextRef="#ctx0" brushRef="#br0" timeOffset="14836.09">11307 15502 1681 0,'0'0'36'0,"0"0"8"0,-4 6 2 0,4-3 2 0,0 3-38 0,4-3-10 15,-1 4 0-15,1-4 0 0,3-3 47 0,0 3 7 0,3-3 2 16,-3 0 0-16,4-3-7 0,-4 3-1 0,4 0 0 0,-1-3 0 16,1 0-19-16,3-1-4 0,-4 1-1 0,1 0 0 15,3 3 13-15,-3-3 3 0,3 0 0 0,-4 0 0 16,5 3-20-16,-1-3-3 0,0-1-1 0,0 4 0 15,-4-3-6-15,5 0-2 0,-5 3 0 0,1-3 0 16,-1 0 4-16,-3 0 0 0,4 0 0 0,-4-4 0 16,4 4 6-16,-8 0 2 0,4-3 0 0,-3 3 0 15,-4 3 0-15,7-7 0 0,-7 7 0 0,0 0 0 16,0-6 19-16,0 6 4 0,0-9 1 0,-7 2 0 16,3 1-20-16,-3 0-3 0,0 3-1 0,0 0 0 15,0 3-6-15,0 0-2 0,0 3 0 0,-4 0 0 16,4 3-12-16,0 0 0 0,0 4 0 0,0-1 0 15,3 4 0-15,4-1 0 0,-3 4 0 0,6 0 0 0,1-1 0 16,0 4-10-16,-1 0 2 0,4 0 0 0,4 0 8 16,-1-4-8-16,1 1 8 0,-1 3-8 15,5-7 8-15,-1 1 0 0,0-4 0 0,3 4 0 0,-2-7 0 0,2 0 0 16,1-2 0-16,-4-4 0 0,0-4-12 0,-3 1 0 16,3 0 0-16,-4-3 0 15,1-4-32-15,-4 1-6 0,0 0-2 0,0-1 0 16,0-2-76-16,-3 2-16 0,-1-2-4 0,1 2 0 15,-1-2-70-15,1-1-14 0,-1-6-4 0,1 10 0 0</inkml:trace>
  <inkml:trace contextRef="#ctx0" brushRef="#br0" timeOffset="15378.98">11836 15558 644 0,'0'0'14'0,"0"0"3"0,0 6 1 0,0 1 0 0,3-4-18 0,-3 3 0 15,0 3 0-15,0-2 0 0,4-1 106 0,-4 0 18 0,0-3 3 0,3 4 1 16,-3-1 0-16,4-3 0 0,-4-3 0 0,0 6 0 15,0 1 0-15,0-1 0 0,0-3 0 0,0 3 0 16,0 1-42-16,0-4-8 0,0 3-2 0,0-3 0 16,0-3-19-16,0 0-4 0,0 0-1 0,0 0 0 15,0 0-22-15,0 0-5 0,0 0-1 0,0 0 0 16,0-6-12-16,-4-4-4 0,4 1 0 0,0-4 0 16,-3 1 20-16,3-1 3 0,0-2 1 0,0-1 0 15,0 0-7-15,0 1-1 0,0-1 0 0,3 3 0 16,-3 1 13-16,0-1 3 0,4 4 0 0,-4 0 0 15,3-1-32-15,1 4-8 0,-1 3 0 0,4 0 0 0,-7 3 11 16,8-4 1-16,-1 8 0 0,0-1 0 0,0 0 0 0,0 3 0 16,0 4 0-16,3-1 0 0,-3 7-4 0,0-1 0 15,1 4 0-15,-1 0 0 0,0 3 20 0,0 0 3 16,0 3 1-16,-4-3 0 0,4 0-32 16,-3 0 0-16,-1-3 0 0,1-1 0 0,3-5 0 15,-3-1 0-15,-1-5 0 0,1-7 0 0,-4 0 0 0,3-7 0 16,-3-2 0-16,4-4 0 15,-4-5-20-15,0-1-9 0,3 0-3 0,1-3 0 0,-4-3 32 0,3 6 0 16,1-3 0-16,-1 7 0 0,1-1 0 0,-1 0 0 16,1 4 0-16,-1 2 0 0,1 1 0 0,-1 3 0 0,1-1 0 15,3 4 0-15,-3 0 0 0,-1 0 0 16,4 3 0-16,0 0 0 0,0 0 0 0,-3 3 0 0,3 3 0 16,0 1 0-16,0-1 26 0,4 6 11 0,-8 4 3 0,4 3 0 15,-3 0-20-15,-1 3-3 0,4 3-1 0,-3 3 0 16,3-3-6-16,-4 3-2 0,4-6 0 0,-3 3 0 15,-1-6-8-15,1-3 0 0,-1-4 0 0,1-2 0 16,0-7-24 0,-4-3-6-16,0 0-2 0,0 0 0 0,0-6-128 0,-4-10-25 0,0 0-6 15,4-3-1-15</inkml:trace>
  <inkml:trace contextRef="#ctx0" brushRef="#br0" timeOffset="15966.31">12104 14752 1497 0,'0'0'32'0,"-7"-3"8"0,3 0 0 0,-6 0 4 0,6 3-36 0,-3 0-8 0,0 0 0 0,0 3 0 16,0 0 104-16,3 0 20 0,-3 7 3 0,4-4 1 15,-1 3 0-15,1 1 0 0,3 2 0 0,-4-2 0 16,8-1-52-16,-4 0-9 0,3 1-3 0,1-1 0 16,3 1-51-16,0-4-13 0,0 0 0 0,4 0 0 15,-1 1 69-15,4-1 11 0,0 0 3 0,8 1 0 16,-5 2-30-16,4 0-5 0,0 4-2 0,1-1 0 0,2 1-13 15,-2 0-2-15,-1 2-1 0,3 4 0 16,-2 0-9-16,2 3-1 0,-3 6-1 0,1 7 0 0,-5 2 17 0,4 7 4 16,-3 3 1-16,0 3 0 0,-1-6-13 0,-3 0-4 15,-3-3 0-15,-4 6 0 0,0-3 13 16,-3 0 3-16,-4 3 0 0,0 0 0 0,0-3-32 16,0-7-8-16,-4 1 0 0,-3-7 0 0,4-6 0 15,-5 0 0-15,-2-6 0 0,3-3 0 16,0 0-31-16,3-7-7 0,-3 0-2 0,4-2 0 15,-1-4-39-15,4-3-8 0,0 0-1 0,0 0-903 16,-3-7-180-16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5T13:19:16.45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11229 9942 406 0,'0'0'11'0,"-7"0"4"0,3 0-15 0,-3 0 0 0,-3 3 0 0,3 1 0 16,0-4 17-16,-4 3 1 0,4-3 0 0,0 3 0 15,0 0-18-15,0-3-9 0,-4 3 1 0,4 0 0 16,0 0 23-16,0 1 5 0,-4-1 0 0,4 0 1 15,-3 0 56-15,3 0 11 0,0 3 3 0,-4 1 0 16,4-1-47-16,-4 0-10 0,4 0-2 0,-3 1 0 16,3-1-69-16,0-3-15 0,0 3-2 0,0-2-1 31,0 2 7-31,3-3 0 0,-3 0 1 0,3-3 0 0,4 0 47 0,-7 3 12 0,7-3 0 0,0 0 1 16,-7 0 51-16,7 0 9 0,-7 0 3 0,7 0 0 0,0 0 6 0,0 0 2 15,-7 0 0-15,7 0 0 16,0 0-9-16,0 0-2 0,0 0 0 0,0 0 0 15,0 0-35-15,0 0-7 0,0 0-2 0,0 0 0 0,0 0-16 0,0 0-3 16,0 0-1-16,0 0 0 16,0 0-33-16,0 0-6 0,0 0-2 0,4-6 0 15,-4 6 8-15,3-6 2 0,1-1 0 0,-1 1 0 0,1 3 22 0,3-3 8 16,-4 3 0-16,1-4 0 0,0 4 29 0,3 0 6 16,0 0 1-16,-4 3 0 0,4-3-4 0,-3 3-1 15,3-3 0-15,-4-1 0 0,8 4-14 0,-4 0-2 16,0-3-1-16,0 3 0 0,0 0-22 0,0 0 9 15,4 3-9-15,-4-3 0 0,0 0 0 0,3 0 0 0,-2 0-12 0,2 4 3 16,-3-1 9-16,4-3 11 0,-1 0-3 0,1 3 0 16,-1-3-8-16,5 0 8 15,-5 0-8-15,4-3 8 0,0 3 17 0,1-3 3 0,-1-4 1 0,0 4 0 16,3 0-5-16,1 3 0 0,0-3-1 0,-4 3 0 16,0-3-7-16,0 3 0 0,4-3-1 0,-4 3 0 15,0 0 3-15,3 0 1 0,-2 0 0 0,-1 0 0 16,0 0 6-16,0 0 2 0,4-3 0 0,-4 3 0 15,3 0-19-15,1 0-8 0,3 0 0 0,-3 0 8 16,-1 0 8-16,1-4 2 0,0 1 0 0,3 3 0 16,0-3-18-16,0 0 8 0,0 0-8 0,1 0 0 15,2 0 14-15,-3-1-4 0,1 1-1 0,2 0 0 16,-3 3 27-16,1-3 4 0,2 0 2 0,1 0 0 16,0 0-22-16,-1 0-5 0,5 3-1 0,-5 0 0 15,1 0 0-15,3 0 0 0,0-4 0 0,-3 4 0 16,0 0-14-16,-1 0 0 0,1 4 0 0,3-4 0 0,-3 0 0 0,0-4 0 15,-1 1 0-15,1-3 0 0,0 3 8 0,3 0-8 16,0-4 0-16,1 4 9 0,2-3 12 0,-2 3 3 16,2-3 0-16,-3 2 0 0,4 1-24 0,-4-3 8 15,1 3-8-15,-1 0 0 0,-3 0 16 0,3 0-2 16,4-1 0-16,-4 1 0 0,0 0-14 0,0 0 8 16,0 0-8-16,4 0 0 0,-4 3 0 0,4-3 0 15,-4-1 0-15,4 4 0 0,0-3 0 0,-4 0 0 16,4 0-11-16,-4-3 11 0,4 3 0 0,0-4 0 15,3 4 0-15,-3-3 0 0,3 0 0 0,4-1 0 16,-4 1 0-16,4 3 8 0,-4-3-8 0,4 3 0 16,-4-1 0-16,0-2 0 0,4 3 0 0,0 0 0 0,0 0 0 15,0 0 0-15,-1 0 0 0,5-1 0 16,-4 1 0-16,3 0 0 0,-3 3 0 0,0-3 0 0,-1 0 0 0,1 0 0 16,0 0 0-16,0-1 0 0,3-2 0 0,0 0 0 15,4 3 0-15,0-4 0 0,-4 4 0 0,1 0 0 16,-1 0 0-16,0 0 0 0,4 0 0 0,-3 0 0 15,3 0 0-15,-1-1 8 0,5 1-8 0,-4 3 8 16,0 0-8-16,-4 0 0 0,0 0 0 0,4 3 0 16,-4-3 0-16,4 0 8 0,0 4-8 0,0-4 0 15,0 3 0-15,0-3 0 0,-4 0 0 0,0 0 0 0,4 0 0 16,0 0 0-16,0-3 0 0,3 3 0 16,-3-4 0-16,4 4 0 0,-1 0 0 0,-3 0 0 15,3 0 0-15,1 0 0 0,-1 4 0 0,0-4 0 0,1 0 0 16,3 0 0-16,0 3 0 0,-4 0 0 0,0-3 0 15,1 3 0-15,-4 3 0 0,-1-3 0 0,5 0 0 0,-4 1 0 16,3-1 0-16,1 0 0 0,-5 0 0 16,5 0 0-16,-4 0 0 0,3 0 0 0,0 1 0 0,1-1 0 15,-1 0 0-15,4 0 0 0,4 0 0 0,-5 0 0 16,1 0 0-16,0 1 0 0,4-4 0 0,-1 3 0 16,1 3 0-16,3-3 0 0,0 3 0 0,-4 1 0 15,0-4 0-15,1 0 0 0,-1 3 0 0,1-3 0 16,3 0 0-16,3 4 0 0,-3-1 8 0,0 0-8 15,-3 0 8-15,3 1-8 0,3-1 0 0,1-3 0 0,3 3 0 0,-4 1 0 16,1-1 0-16,3-3 0 0,-4 3 0 0,8-2 0 16,-4-1 0-16,0 3 0 0,0-3 0 0,3 3 0 15,1-3 0-15,-1 1 0 0,5 2 0 0,-5-3 0 16,4 3 0-16,4 1 12 0,-4-4 0 0,4 3 0 16,-1-3-12-16,1 0 0 0,-4 4 0 0,3-4-11 15,1 3 11-15,3-3 0 0,0 3 8 0,0-3-8 16,-3 1 0-16,7-1 0 0,-1-3 0 0,1 3-8 15,0 0 8-15,-1-3 0 0,5 0 0 0,-1 0 0 16,-4 0 0-16,5 3 0 0,-1-3 0 0,0 3 0 16,0-3 0-16,4 0 0 0,0 3 0 0,-1-3 0 15,5 0 0-15,-1 4 0 0,4-1 0 0,-4 0 0 16,4 0 0-16,-1 0 0 0,5 3 0 0,-1-3 0 16,4 4 24-16,-4-4 6 0,8 0 2 0,-8 3 0 15,4-3-32-15,0 1 0 0,3 2 0 0,-3-3 0 16,3 3 0-16,4-3 0 0,0 1 0 0,3 2 0 0,-6-3 0 0,6 3 0 15,-3-3 0-15,3 0 0 0,1 4 0 0,-1-4 0 16,1 3 0-16,-1 0 0 0,0 1 0 0,4-1 0 16,0 3-13-16,0-2 4 0,0-1 9 0,0 3 0 15,4 1 0-15,-1-1 0 0,4 4 0 0,0-4 0 16,-3-3 0-16,3 4 0 0,3-1 9 0,4 1-9 16,-3-4 12-16,-1 3-12 0,4-2 0 0,4-1 0 15,3 0 0-15,0 0 0 0,0 1 16 0,0-4-4 16,0 6-1-16,1-3 0 0,6 1 2 0,-4 2 1 15,5-3 0-15,-1 1 0 0,-4 2-14 0,5 0 9 16,2 1-9-16,-3-1 8 0,1 7-8 0,-5-7 12 16,1 7-12-16,3-3 12 0,0 2-12 0,-3-2 0 15,-1-1-12-15,1 4 12 0,-7 0 0 0,6-4 20 16,1 7-3-16,-4-3 0 0,0-4-5 0,-3 4 0 0,-4 0-1 0,-4-4 0 16,1 4-11-16,-4-4 0 0,-7 4 0 0,-4-3 8 15,4-1-8-15,-7 1 0 0,-7-1 0 0,3 1 0 16,-6-4 0-16,-1 4 0 0,-7-1 0 0,-3 1 0 31,-8-4-29-31,-2 1-5 0,-5-1-1 0,-6-3 0 0,-11 1-86 0,-7-4-18 16,-7 3-3-16</inkml:trace>
  <inkml:trace contextRef="#ctx0" brushRef="#br0" timeOffset="3419.4">13674 10645 2188 0,'0'0'48'0,"0"0"11"0,0 0 1 0,0 0 1 0,0 0-49 0,0 0-12 0,-4 3 0 0,1 3 0 0,-1 0 105 0,4 4 19 16,-3 2 3-16,3 4 1 15,0 0-103-15,0 6-25 0,0 3 0 0,0 6 0 0,3 4 0 16,-3-1 0-16,4 7 0 0,3 0 0 0,-4-1 56 16,1 4 7-16,-1-3 1 0,1-10 0 0,3 4-52 0,0-1-12 47,-4-2 0-32,4-4 0-15,1-3 0 0,-5-3 0 0,4-3 0 0,0 0 0 0,-3-4 0 0,3-9 0 0,-4 1 0 0,-3-7 0 0,0 0 0 0,4-3 0 0,-1-4 0 0,-3 1 0 0,-3-6 0 0,3-4 0 0,-7 0 0 16,3-3 0-1,-3 1 54-15,0-1 8 0,0 0 2 0,-4-3 0 0,4 0-52 0,0 0-12 16,0 0 0-16,0 0 0 0,0 3 0 0,0-3 0 0,0 0 0 0,0 4 0 16,4-1 0-16,-1-3 0 0,0 3 0 0,1 0 0 15,3 0 0-15,0 7 0 0,3-4 0 0,1 4 0 16,0-1 0-16,3 1 0 0,0-1 0 16,3 4 0-16,1 2 0 0,-1 1 0 0,4 3 0 15,4 3 0-15,0 0-11 0,3 0-5 0,-3 3 0 0,6 0-1 16,-3 0 27-16,4 4 6 0,0-1 0 0,0 0 1 15,-1 0-17-15,-3 4 0 0,1-1 0 0,-5 4 0 16,4-1 0-16,-7 1 0 0,1 3 0 0,-1-1 0 16,0 1 0-16,0 0 0 0,-4-1 0 0,1 1 0 15,0 0 21-15,-4-4 1 0,0 1 0 0,0-1 0 16,0-2-35-16,3-4-7 0,-2 3-2 0,-5-5 0 16,8-1 69-16,-8-3 13 0,4 0 4 0,0-3 0 15,0-4-52-15,0 1-12 0,0-3 0 0,0-1 0 0,-3-2 0 0,0-1 0 16,-1-3 0-16,-3 1 0 0,4-4 0 0,-4 0 0 15,0 3 0-15,0-2 0 0,-4 2 0 0,-3 0 0 16,3 1 0-16,1-1 0 0,-4 3 8 0,0 1 0 16,-4 2-8-16,4 4 12 0,0 3-12 0,0 3-8 15,-3 3 8-15,2 3-13 0,-2 7 13 16,3 6 8-16,3 3 0 0,-3 3-8 0,0 3 0 0,4 3 0 16,-1 1-15-16,1-1 5 0,3 0 2 0,3 1 0 15,-3-1 0-15,7-3 0 16,-3 1 8-16,3-7 0 0,0-1 0 0,0-2 0 0,7-3 0 0,-3-3-13 15,3-4 5-15,-4-3 8 0,4-3-16 0,0-3 4 16,4 0 0-16,-4-3 1 16,4-3-54-16,0-3-11 0,-1-1-3 0,1-6 0 15,-1 4-36-15,-2-4-7 0,-1 4-2 0,-4-4 0 16,4 3-23-16,-3 1-5 0,-4 2 0 0,0-2-500 0,0 3-99 0</inkml:trace>
  <inkml:trace contextRef="#ctx0" brushRef="#br0" timeOffset="4072.38">14524 10993 1576 0,'0'12'35'0,"0"-5"7"0,0 2 2 0,0 0 0 0,0 1-36 0,3 2-8 0,-3 1 0 0,0-1 0 0,0 1 84 0,4-4 16 16,-1 1 2-16,-3-4 1 0,4 0-29 16,0 1-6-16,-4-7 0 0,0 0-1 0,3 3-54 15,-3-3-13-15,0 0 0 0,0 0 0 0,0 0 54 0,4-3 8 16,-1-4 2-16,1 4 0 0,-1-3 0 0,-3-4 0 16,4 1 0-16,-4 3 0 0,0 0 0 0,0-4 0 15,0 1 0-15,3-4 0 0,-3 4-28 0,0-4-6 16,0-2-1-16,4-1 0 0,-4-3-3 0,3 0-1 15,-3 0 0-15,4 1 0 0,-1 2-8 0,1 3-1 16,3 1-1-16,-4 2 0 0,4-2-15 0,1 6 0 16,-1-1 0-16,-4 4 0 0,8 3 0 0,-8 3-8 15,4 0 8-15,0 7 0 0,0 6 12 16,-3-1 8-16,3 7 3 0,-7 0 0 0,4 3 1 0,-1 0 0 0,-3 0 0 0,0 0 0 16,4 1-6-1,-4-1-1-15,0-3 0 0,3-4 0 0,-3 1-17 0,4-6 0 0,-4-4 0 16,3 1 0-16,-3-10 0 0,0 0 0 0,0 0 0 0,7-7 0 15,0-2 0-15,0-4 10 16,0 1-10-16,-3-4 8 0,-1 0-8 0,1-2 0 47,3 2 0-47,-3-3-11 0,3 0 11 0,-4 1 0 0,4 2 0 0,0-6 0 0,0 6 0 16,0 1 0-16,4-4 0 0,0 3 0 0,-1 0 0 0,1 4 0 15,3-4 0-15,-4 4 0 0,4 2 0 0,1 1 0 0,-15 9 0 0,0 0 0 0,10 0 0 0,1 3 0 0,-1 3 0 0,-3 7 0 0,0 2 49 0,-3 7 12 16,0 0 3-16,-1 3 0 0,1 1-52 15,-4-1-12-15,0 3 0 0,0 0 0 16,0-3 0-16,3 0 0 0,-3 0 0 0,0-3 0 0,0 0 0 0,4-3 0 16,-1-3 0-16,-3-1 0 0,4 1 0 0,-1-7 0 15,-3 1 0-15,4-4 0 16,-4-3-48-16,3 0-13 0,1 1-3 16,-4-4 0-16,0 0-55 0,0 0-11 0,3-7-2 15,1-2-1-15,-1-1-95 0,1 1-18 0,-4-4-4 0,3 1-1 0</inkml:trace>
  <inkml:trace contextRef="#ctx0" brushRef="#br0" timeOffset="4429.25">15177 10921 2260 0,'0'0'50'0,"0"0"10"0,0 0 3 0,0 0 0 0,0 0-51 0,0 0-12 0,0 6 0 0,-4 0 0 16,0 4 75-16,1-1 12 0,3 4 2 0,-4 2 1 15,4 1-58-15,0 3-11 0,0 6-2 0,0-3-1 16,0 3 62-16,0 0 12 0,0 0 2 0,4-3 1 16,-1 3-38-16,1-6-7 0,3-4-2 0,-3 1 0 15,3-6-36-15,0-4-12 0,0-3 8 0,3 0-8 16,1-6 0-16,-4-3 0 0,4-1 0 0,3-2-9 16,-4-7 9-16,1 4 0 0,-1-1 0 0,1-2 0 0,-4-4 0 0,4 0 0 15,-4 3 0-15,0-3 8 16,0 4-8-16,0-7 0 0,0 6 0 0,-7 0 8 0,3 4-8 0,-6-1 8 15,3 4-8-15,-4 3 8 16,-3-1-8-16,0 1 11 0,0 3-11 0,-3 0 12 16,-4 3-59-16,3 0-11 0,0 3-2 0,-3 0-1 15,4 3-82-15,-1 1-16 0,0-1-3 0,8-3-1 16,-1 3-21-16,1 1-4 0,3-1 0 0,0 0-694 16</inkml:trace>
  <inkml:trace contextRef="#ctx0" brushRef="#br0" timeOffset="5034.66">15434 10927 2098 0,'0'0'60'0,"0"0"12"0,0 0-58 0,0 0-14 0,0 0 0 0,0 0 0 15,0 0 91-15,-3 6 15 0,3 0 3 0,0 1 1 16,0-1-14-16,3 3-4 0,1 1 0 15,-1 2 0-15,1 4-44 0,-1-3-10 0,1 5-2 0,3 1 0 16,-4 3 23-16,4-3 4 0,0 0 1 0,0 0 0 16,0-4-27-16,1-2-5 0,-1-4 0 0,3 1-1 15,-3-4-20-15,4 0-11 0,-4-6 12 0,0 0-12 16,0-3 0-16,0-3 0 0,0 3 0 0,0-7 0 16,4 4 8-16,-8-4-8 0,4 1 0 0,0-3 0 15,0-1 27-15,0-3-2 0,-3 1 0 0,3 2 0 16,-3-3-35-16,3 4-7 0,-4 2-2 0,4-2 0 0,-3 3 19 0,-4-1 0 15,3 1 0-15,-3 2 0 0,0 1 0 0,0 6 0 16,0 0 0-16,0 0 0 0,0 0 16 0,0 0 1 16,0 0 0-16,4 3 0 0,3 4-27 0,-4-1-6 15,4 0 0-15,1 4-1 0,-1-1 17 0,0 0 0 16,0-2 0-16,0 2 0 0,3-3 0 0,-3-3 0 16,7 4 0-16,-3-4 0 0,-4 0 0 15,7-3 0-15,-3 0 8 0,-1-3-8 0,1 3 0 0,0-3 0 16,-1 0 0-16,4-1 0 0,-3 1 11 0,3-3-1 15,-3 3 0-15,3-3 0 0,-4 2-10 0,1 1 0 16,-1 0 9-16,1-3-9 0,-11 6 0 0,7-6 0 16,-7 6 0-16,0 0 0 0,4-10 0 0,-4 10 0 15,3-9 0-15,-6 3 0 0,-1-1 0 0,-3-2 0 0,0 6 0 16,0-3 0-16,-4 6 0 0,1 0 0 16,-1 3 0-16,1 3 0 0,-1 0 16 0,4 7 0 15,0-4-1-15,0 4 0 0,3 5-24 0,1-2-5 0,3 3-1 0,0 3 0 16,0-3 15-16,3 3 0 0,1-4 0 0,3-2 0 15,0 0 0-15,3-4 0 16,1 1 0-16,0-4 0 0,3 1 0 0,0-1 0 0,0-6 0 0,-3 0 0 16,3 1 0-16,3-4 0 0,-3 0 0 0,4 0 0 15,0-4-156 1,-1 1-29-16,1-3-6 0</inkml:trace>
  <inkml:trace contextRef="#ctx0" brushRef="#br0" timeOffset="6322.69">16295 10547 836 0,'0'0'24'0,"0"-6"4"0,0 0-28 0,0 0 0 0,0-1 0 0,0 1 0 16,0-3 160-16,0 2 25 0,0 1 6 0,0 0 1 16,0 6-52-16,-4-6-9 0,4 6-3 0,-3-7 0 15,3 7-7-15,0 0-1 0,0 0-1 0,0 0 0 16,0 0-37-16,0 0-7 0,-4 7-2 0,4 2 0 0,0 4-7 15,0 2-2-15,4 4 0 0,3 9 0 0,-4 4-51 0,4 8-13 16,-3 4 0-16,3 13 0 0,0-1 0 0,0 1 0 16,4-1 0-16,-8 4 0 0,4-4 54 15,0 1 8-15,4-4 2 0,-4 3 0 0,0-9-52 16,0-6-12-16,4-6 0 0,-4-7 0 0,0-3 0 16,0-9 0-16,3-4 0 0,-6-6 0 15,3-3-151-15,-3-6-33 0,3-3-6 0,-4-6-2 0</inkml:trace>
  <inkml:trace contextRef="#ctx0" brushRef="#br0" timeOffset="6571.65">16552 10547 2053 0,'-3'29'58'0,"3"-10"13"0,0 2-57 0,0 5-14 0,0 5 0 0,3 3 0 15,-3 4 152-15,0 6 27 0,7-3 5 0,-3 3 2 16,-1-4-107-16,5 1-22 0,-1-3-4 0,-4-1-1 16,4-2-32-16,-3-4-6 0,3 1-2 15,-4-7 0-15,4 0 18 0,-3-6 3 0,3-7 1 0,-4 1 0 16,1-4-44-16,-1-3-9 0,1-3-1 0,-4-3-1 16,0 0-96-16,0 0-19 0,-4-9-4 0,4-4-643 15,-7 1-128-15</inkml:trace>
  <inkml:trace contextRef="#ctx0" brushRef="#br0" timeOffset="7237.87">16309 11165 2188 0,'0'0'48'0,"0"6"11"0,3 1 1 0,5-1 1 0,-5 0-49 0,4-3-12 16,0 4 0-16,4-4 0 0,3 0 54 0,0 0 8 15,4-3 2-15,-1-3 0 0,1 0-52 0,3-7-12 16,4 1 0-16,3 0 0 0,-3-4 17 0,3 0 1 16,-3 1 0-16,-1-4 0 0,-3 4-18 0,1 2 0 15,-1 1 0-15,-4 0 0 0,1 2 0 0,-4 1 0 16,4 3 0-16,-4 0 0 0,0 3-18 0,-3-3 2 0,-1 3 1 0,1 0 0 16,-1 0 15-16,1 0 0 15,-4 0 0-15,0 0 0 0,-3 0 48 0,3-4 13 16,0 1 3-16,0 3 0 0,-4-3-52 0,4 0-12 15,-7 3 0-15,0 0 0 0,0-6 54 0,0-1 8 0,0 7 2 0,0-6 0 16,-3 0-52-16,-1 3-12 0,1-3 0 16,-8 2 0-16,4 4 54 0,0 0 8 15,-4 4 2-15,4-1 0 0,-3 6-52 0,-1 0-12 0,4 4 0 16,-7 0 0-16,7 5 0 0,-4 1 0 0,4 3 0 0,0 3 0 16,4-3 16-16,-1 3 0 0,4 0 0 0,0-3 0 15,4-3-26-15,-1 0-5 0,1-3-1 0,-1-4 0 16,4-2 16-16,4-1 0 0,-4-3 0 0,7-6 0 15,0 3 0-15,0-6 0 0,1-3 0 0,-1-7 0 16,3 4-54-16,1-7-8 0,-4-2-2 0,7-4 0 16,0 3 28-16,-3-6 6 0,3 3 1 0,-3 0 0 0,-4 3 29 0,0-3-9 15,0 6 9-15,-7 1 0 16,4-1 0-16,-4 7 0 0,-4-1 0 0,1 1 0 0,-4 2 0 0,0 7 0 16,0 0 8-16,0 0-8 0,-7-3 0 0,0 0 9 15,-4 3-9-15,4 3 0 16,4 0 0-16,-4 4 0 0,3-1 0 0,-3 3 0 0,3 1 0 0,1 2 0 15,-1 1 0-15,1-1 0 0,3 4 20 0,-4 0-4 16,4-1 0-16,0 4 0 0,0 0 6 0,0-3 1 16,4-1 0-16,-1 1 0 0,1-3-7 0,3-1 0 15,-4-2-1-15,5-1 0 0,-1-3-15 0,0 1 0 16,3-1 0-16,-3-3 0 0,4-3 0 0,-4 3 0 16,4-3 0-16,-4-3 0 0,3 3 0 0,-3-3-12 15,0 0 12-15,0-4-13 16,-3 1-22-16,3 0-4 0,-4 0-1 0,1-1 0 15,-4 1-68-15,3 0-13 0,-3-4-3 0,0 1-1 16,0 0-55-16,-3-1-12 0,-1 1-1 0</inkml:trace>
  <inkml:trace contextRef="#ctx0" brushRef="#br0" timeOffset="8429.09">17251 10714 1890 0,'0'-7'41'0,"-4"-2"9"0,4 0 2 0,0-4 1 0,4 0-42 0,-4 1-11 0,0-1 0 0,3 1 0 16,1-1 68-16,-4 4 12 0,3 3 3 0,1-4 0 16,-1 4-37-16,-3 6-7 0,0 0-2 0,8 6 0 15,-1 1-8-15,0 5-1 0,0 7-1 0,0 3 0 16,0 6 21-16,3 7 4 0,1 5 0 0,0 7 1 16,-1-3-2-16,1 0-1 0,3 0 0 0,-4-3 0 0,5 3 6 15,-5-7 2-15,4 1 0 0,0-7 0 0,0-3-16 0,-3 1-3 16,3-10-1-16,-3-4 0 0,-1-5-24 0,-3-4-5 15,0-3-1-15,0-3 0 0,1-3-8 0,-5-7 0 16,-3 1 0-16,0-3 0 0,-3-4 0 0,-1 0 0 16,-3 0 8-16,-4-2-8 0,1 2 9 0,-4 3-9 15,-4 1 10-15,-3 3-10 0,0-1 0 0,0 4 0 16,-1 0 0-16,1 6 0 0,-3 3-22 0,2 3-1 16,1 7 0-16,0 5 0 15,3 1-5-15,4 3 0 0,0 6-1 0,4-3 0 0,-1 4 9 0,4-4 3 16,7 3 0-16,0-6 0 0,0 0 1 0,3-3 1 15,5-4 0-15,2 1 0 0,1-3 37 0,3-4 7 16,3 0 2-16,5-6 0 0,-5 1-4 0,4-4-1 16,1-4 0-16,2-2 0 0,-3 0-10 0,4-3-3 0,0-1 0 15,-4-2 0-15,0 5-13 0,-7-2 0 0,4 3-9 16,-4-1 9 0,-3 4-109-16,-1 0-16 0,-3 0-3 0,-3 3-1128 0</inkml:trace>
  <inkml:trace contextRef="#ctx0" brushRef="#br0" timeOffset="9463.33">13974 12570 1958 0,'7'25'43'16,"-7"-16"9"-16,0 7 1 0,0-3 3 0,3-1-45 0,-3 1-11 0,0-1 0 0,-3-2 0 0,3-1 156 0,0-3 28 15,0 1 7-15,0-7 1 0,0 0-154 0,0 0-30 16,0 0-8-16,-11-7 0 0,4 1 52 0,0-3 10 0,-4-4 2 15,4-3 0-15,-3-6-52 0,3 4-12 16,-4-4 0-16,4 3 0 0,0-3 0 0,3 3 0 16,1-3 0-16,-1 3 0 0,1 1 0 0,3-1 0 15,3 0 0-15,-3 3 0 0,7 4 0 0,0-4 0 0,1 7 0 16,2-1 0-16,1 4 0 0,-1 0 0 0,4 3 0 0,0-4 0 31,1 7-48-31,2 0-13 0,1 0-3 0,-4 7 0 0,4-1 52 0,-1 3 12 0,1 1 0 0,0 2 0 16,-1 1 0-16,1-4 0 0,3 4 0 0,0-4 0 15,-3 0 28-15,3 1 9 0,-3-1 2 0,-1-2 0 16,4-4-11-16,-3 0-3 0,0 0 0 0,-1 0 0 16,-3-3-25-16,1-3 0 0,-1 3 8 0,0-3-8 15,-4 0 0-15,-3-4 0 0,0 1 9 0,1 0-9 16,-1-4 10-16,-7 1-2 0,3 0-8 0,-3-1 12 16,0 1-2-16,-3-4-1 0,-1 4 0 0,-3-1 0 15,-4 1-1-15,4 3-8 0,0 3 12 0,-3 0-4 16,-1 3-8-16,1 0 8 0,-1 6-8 0,0 0 8 15,1 7-31-15,-1 2-6 0,4 4-2 0,-3 3 0 16,6 6 39-16,-3-3 7 0,7 4 1 0,0 2 1 16,0-3-17-16,4 4 0 0,3-7 0 0,0 3 0 15,3-6 0-15,1 0 0 0,3-3 0 0,0-4 0 0,4-2 0 0,-4-1 0 16,3-5 0-16,1-1 0 0,0-3 0 0,-1-3-9 16,1-3 9-16,3-3 0 0,-3-1-19 0,-1-2 2 15,-2-1 0-15,2-2 0 16,-3-1-187-16,4 1-38 0,-4-4-7 0,-3 4-2 0</inkml:trace>
  <inkml:trace contextRef="#ctx0" brushRef="#br0" timeOffset="10165.85">14718 12717 2188 0,'0'16'48'0,"0"-10"11"0,-4 0 1 0,4 4 1 0,0-4-49 0,0 0-12 0,-3 1 0 0,3-1 0 0,0-6 105 0,0 0 19 16,0 0 3-16,0 0 1 0,0 0-52 0,0 0-9 15,0 0-3-15,-4-9 0 0,1-4-51 0,3 0-13 16,0-5 0-16,0-4 0 0,-4-3 54 0,4 3 8 16,0-7 2-16,0 4 0 0,-3 3-52 0,-1 0-12 15,4 4 0-15,0-1 0 16,0 3 0-16,0 4 0 0,0 2 0 0,-3 1 0 0,3-1 0 0,0 10 0 16,0 0 0-16,0 0 0 0,0 0 0 0,7 4 0 15,-4 2 0-15,4 0 0 0,0 7 0 0,0-1 0 16,0 4 0-16,1 3 0 0,2 3 0 15,-3-4 0-15,4 8 0 0,-4-8 0 0,3 4 54 0,-3-6 8 16,1 0 2-16,2-7 0 0,-3 4-52 0,0-7-12 0,0 0 0 16,-3-3 0-1,3-3-48-15,-4 0-13 0,4 0-3 0,-3-3 0 0,3-3 52 0,-3 0 12 16,-4-4 0-16,3-2 0 0,1 2 0 0,-1-2 0 0,1-1 0 0,-4-3 0 16,3 1 0-16,-3-1 0 0,7 0 0 0,-7 1 0 15,4-1 0-15,-4 0 0 0,3 4 0 0,1-1 0 16,-1 7 0-16,1-3 0 0,3 5 0 0,-4-2 0 15,5 6 0-15,-1 0 0 0,-4 3 0 0,4 0 0 16,0 7 48-16,0 2 13 0,-3 1 3 0,3 6 0 16,-4 3-52-16,4 0-12 0,-3 3 0 0,-1 0 0 15,1 0 0-15,0-3 0 0,-1 0 0 0,1-3 0 16,-1-1 0-16,1-5 0 0,-4 0 0 0,3-4 0 16,1-6 0-16,-1 0 0 0,1 0 0 0,-4-3 0 15,3-3 0-15,1 0 0 0,3-3 0 0,-4-4 0 16,1 4 0-16,-1-3 0 0,5-1 0 0,-5 1 0 15,1 0-48-15,3 2-13 16,-4 1-3-16,1 0 0 0,-1 3 52 0,-3 3 12 0,0 0 0 0,0 0 0 16,0 0 0-16,7 3 0 0,-7 0 0 0,4 3 0 15,-4-6-105-15,3 3-19 0,-3-3-3 0,0 7-1 16,0-7-102-16,4 3-21 0,-4-3-4 0,0 0-1 0</inkml:trace>
  <inkml:trace contextRef="#ctx0" brushRef="#br0" timeOffset="10487.97">15187 12711 1958 0,'0'0'43'0,"0"0"9"0,0 0 1 0,0 0 3 0,0 0-45 0,0 0-11 0,0 0 0 0,0 0 0 16,0 0 104-16,0 0 20 0,0 6 3 0,0 1 1 16,0-1-52-16,4 0-9 0,-4 3-3 0,3 1 0 15,-3-1 0-15,4 1 0 0,-1-4 0 0,4 3 0 16,-3 1 0-16,3-4 0 0,0-3 0 0,0 0 0 15,0 0-51-15,0 1-13 0,4-4 0 0,-4 0 0 16,0 0 0-16,3 0 0 16,-6-7 0-16,3 4 0 0,0-3 0 0,0 0 0 0,-3-4 0 0,-1 1 0 15,1-1 54-15,-4-2 8 0,0-1 2 0,0 1 0 16,-4-4-52-16,1 4-12 0,-1-4 0 0,-7 3 0 16,4 1 0-16,0-1 0 0,-3 1 0 0,-1 2 0 15,1 4 0-15,-5 0 0 0,5 3 0 0,-1 3 0 16,1 0-100-16,-1 3-22 0,4 3-5 0,0-3-1 15,0 3-102-15,3 4-21 0,4-1-4 0,0-2-1 16</inkml:trace>
  <inkml:trace contextRef="#ctx0" brushRef="#br0" timeOffset="11011.86">15363 12498 2264 0,'0'6'50'0,"-3"0"10"0,-1 1 3 0,4-1 0 0,-3 3-51 0,3 4-12 16,0-1 0-16,3 1 0 0,-3-1 37 0,4 7 5 0,-1-3 1 16,5 3 0-16,-5 0 1 0,4-1 0 15,0 1 0-15,4 0 0 0,-4-3 18 0,0-1 4 0,3-2 1 0,1-1 0 16,0-2-40-16,-4-4-8 0,3 0-2 0,1-2 0 16,-1-1 38-16,-3-3 7 0,1-3 2 15,-1-4 0-15,0 1-52 0,-4-3-12 0,4-1 0 0,-3-2 0 16,-1-7 0-16,-3 3 0 0,4-3 0 0,-4 0 0 15,-4 4 0-15,4-4 0 0,0 0 0 0,-3 7 0 16,3-1 0-16,-4 1 0 0,4 5 0 0,0 7 0 16,0 0 0-16,0 0 0 0,0 0 0 15,-3 3 0-15,6 10 0 0,-3 0 0 0,4 2 0 0,3 4 0 16,0 0 0-16,3 0 0 0,-2-1 0 16,2 1 0-16,4-3 0 0,0-4 0 0,0 1 0 0,4-7 0 15,0 1 0-15,-1-1 0 0,1-3 0 0,0-3 0 16,-4 0 0-16,3-3 0 0,-3 0 0 0,1 0 0 15,-1-1 21-15,-4-2 2 0,1 0 0 0,-1 0 0 16,-2-1-4-16,-1 1-1 0,0 0 0 0,-4 0 0 0,1-1-10 0,-1 1-8 16,-3 6 12-16,0 0-12 0,0 0 11 0,0 0-11 15,-7-3 10-15,-3 0-10 16,-1 6 0-16,4 3 0 0,-4 4 0 0,1-1 0 0,3 7 0 0,0-1 0 16,0 1-12-16,0 6 12 0,3 0-10 0,4 3 10 15,0 0-8-15,0-3 8 0,4 3 0 0,3-6 0 16,0 0 0-16,0-4 0 0,3-2 0 15,4-4 0-15,1 1 0 0,-1-7 0 0,3-3 0 0,4 0-8 0,-3-3 8 16,3-4 0 0,0 1-88-16,1-3-12 0,2 3-2 0,-3-4-799 15,4 1-160-15</inkml:trace>
  <inkml:trace contextRef="#ctx0" brushRef="#br0" timeOffset="11576.85">16309 12216 2188 0,'0'0'48'0,"0"0"11"0,0 0 1 0,0 6 1 0,-4 3-49 0,4 1-12 15,0 5 0-15,4 4 0 0,-1 0 105 0,5 6 19 0,-1 3 3 0,0 10 1 16,3 0-103-16,1 5-25 0,-1 4 0 0,4 4 0 16,-3-4 92-16,3-7 14 0,-3-2 2 0,-1-3 1 15,1-7-72-15,-4-6-14 0,0-3-3 0,0-7-1 16,0 1-19-16,0-7 0 0,-3-6 0 0,-4 0 0 16,3-6-96-16,-3-4-27 15,0-2-5-15,0-10 0 0,-3 0-78 0,-1-3-15 16,-3 0-3-16</inkml:trace>
  <inkml:trace contextRef="#ctx0" brushRef="#br0" timeOffset="11820.72">15998 12131 1728 0,'-10'-6'38'0,"3"3"8"0,0-1 2 0,0 1 0 0,7 3-39 0,0 0-9 16,0 0 0-16,0 0 0 0,0 0 84 0,3 3 16 15,4 1 2-15,4-1 1 0,-1 0-6 0,5-3-1 16,6 0 0-16,3-3 0 0,1 3 13 0,3-3 3 15,4-4 0-15,0 4 0 0,-4-6-27 0,7 2-5 16,-3-2 0-16,3 0-1 0,1-1-30 0,-1 1-5 0,4-4-2 0,0 4 0 16,-8-1-23-16,1 1-5 15,0 3-1-15,-7-1 0 0,-1 4-13 0,-6 0 0 16,-1 3 8-16,1 0-8 16,-4 3-48-16,-3 4-12 0,-1-1-2 0,-6 0-1 15,3 4-91-15,0-1-18 0,-7 4-4 0,0-1-1 0</inkml:trace>
  <inkml:trace contextRef="#ctx0" brushRef="#br0" timeOffset="12237.43">16768 12491 2609 0,'-11'16'74'0,"7"-10"16"16,-3 4-72-16,0-1-18 0,0 4 0 0,0 2 0 15,-3 4 103-15,3 3 17 0,-4 0 3 0,4 3 1 0,0 3-74 0,0-2-14 16,3-1-4-16,1 3 0 0,-1-6-22 0,4 3-10 16,0 0 8-16,0 0-8 0,4-3 8 0,3-3-8 15,0-3 0-15,0-4 8 0,0-3-8 0,0-5 0 16,4-1 0-16,-1-6 0 16,4-4-9-16,-3-2 9 0,3-4-12 0,-3-5 12 0,3 2 0 0,-4-3-8 15,-3 0 8-15,4 0 0 16,-4 1 0-16,0-4 0 0,0 0 0 0,0 0 0 0,-7 3 8 0,4 0 1 15,-1 3 1-15,-3 1 0 0,-3 5-10 16,3 1 0-16,0 9 0 0,0 0 0 0,-7 0 28 0,3 3 8 16,-3 7 0-16,4-1 1 0,3 3-8 0,0 4-1 15,0 3-1-15,3 0 0 0,1 0-11 0,3-4-1 16,0 4-1-16,0-3 0 0,0-1-3 0,0 1-1 16,3 3 0-16,1-7 0 0,3 1-10 0,-3-4 0 15,3-2 0-15,0-1 0 0,0-3 0 0,4 0 0 0,-4-6 0 16,0 0 0-1,0 0-65-15,0-7-6 0,-3 4-1 0,-1-6 0 16,1 2-156-16,-1 1-32 0</inkml:trace>
  <inkml:trace contextRef="#ctx0" brushRef="#br0" timeOffset="12373.39">17177 12858 2717 0,'-4'19'77'16,"1"-13"17"-16,-1 4-75 0,1-1-19 0,-1-2 0 0,1-1 0 15,3 0 140-15,0-6 24 0,-7 3 4 0,7-3 2 16,0 0-102-16,-4-3-20 0,-3-3-4 0,3-7 0 15,1 1-44-15,-4-7 0 0,3 3 0 0,-3-3 0 32,4-3-152-32,-4 4-33 0,3-7-7 0</inkml:trace>
  <inkml:trace contextRef="#ctx0" brushRef="#br0" timeOffset="12524.12">16916 12388 2880 0,'0'0'64'0,"-4"6"12"0,-3 1 4 0,4-1 0 0,-1 3-64 0,4 1-16 16,0-1 0-16,0-3 0 0,4 1 0 0,-1-4 0 16,4 0 0-16,4-3 0 15,-1 3-84-15,4-3-20 0,1 0-4 0,-1-3-680 16,0 0-136-16</inkml:trace>
  <inkml:trace contextRef="#ctx0" brushRef="#br0" timeOffset="12771.59">17230 12100 2386 0,'0'3'52'0,"0"6"12"0,3 4 1 0,-3-1 3 0,4 7-55 0,-1 6-13 0,1 3 0 0,3 4 0 16,-4 2 133-16,4 1 24 0,0 2 5 0,1 4 1 15,2 3-49-15,-3 3-10 0,4 3-1 0,-1 7-1 16,1-7-30-16,0-3-7 0,-1-3-1 0,1-4 0 15,-1-5-46-15,4-4-10 0,0-3-8 0,1-2 12 0,-5-8-12 16,1-2 0-16,-1-7-10 0,1 1 10 16,-4-7-125-16,4-3-19 0,-8-6-4 0,1-4-1292 15</inkml:trace>
  <inkml:trace contextRef="#ctx0" brushRef="#br0" timeOffset="13805.37">14206 14141 2419 0,'0'0'53'0,"0"6"11"0,-3-3 3 0,3-3 1 0,0 0-55 0,0 0-13 15,-4 3 0-15,4-3 0 0,-7 0 54 0,7 0 8 0,-3-3 2 0,-4-6 0 16,3-1 0-16,-3-2 0 0,0-4 0 0,4 0 0 16,-5-5-52-16,5-1-12 0,-1-7 0 0,1 4 0 15,3-3 0-15,0 3 0 0,-4-3 0 0,4 6 0 16,0-3 0-16,0 6 0 0,4-3 0 0,-1 3 0 15,4 3 0-15,-3 4 0 0,7 3 0 0,-1-1 0 16,4 4 0-16,0 3 0 0,0 3 0 0,4 0 0 16,0 0 0-16,3 6 0 0,4 0 0 0,3 1 0 0,-7 2 24 0,4 0 3 15,-1-2 0-15,-2 2 0 16,2-3-43 0,1 1-9-16,-4-1-2 0,0-3 0 0,0 3 73 0,-3-3 14 0,3-3 4 0,-3 4 0 0,0-4-52 15,-1 0-12-15,-3 0 0 0,0 0 0 0,1 0 0 16,-5 0 0-16,1 0 0 0,-1 0 0 0,1 0 0 0,-4 0 0 15,-4 0 0-15,1 0 0 0,3 0 0 0,-7 0 0 16,0 0 0-16,0 0 0 0,0 0 0 0,0 0 0 16,0 0 0-16,-7 0 0 0,-4 0 0 0,1 0 0 15,-1 0 0-15,-3 3 0 0,0-3 0 0,0 3 0 16,0 3 0-16,-4 0 0 0,8 1 0 0,-5 2 0 16,5 4 0-16,-1-1 0 0,1 1 34 0,3 2 4 15,0 4 1-15,3-3 0 0,4 3-31 0,0-1-8 16,4 1 0-16,-1 0 0 0,4 0 21 0,0-3 3 15,4 2 1-15,3-2 0 16,0 0-71-16,0-4-14 0,0 4-4 0,4-4 0 0,-4 1 52 0,4-4 12 0,3-2 0 0,0-1 0 16,0-3 0-16,-3 0 0 0,3-6 0 0,0 0 0 15,-3-3 0-15,-4-4 0 0,0-2 0 16,-3-1 0-16,-1-2-105 0,1-1-19 16,-4-3-3-16,-4 0-1127 0</inkml:trace>
  <inkml:trace contextRef="#ctx0" brushRef="#br0" timeOffset="14790.37">14968 13915 2030 0,'0'0'57'0,"0"0"14"0,-3 3-57 0,-1 3-14 0,1-2 0 0,3-4 0 0,0 0 105 0,0 0 19 16,0 0 3-16,0 0 1 0,0 0-52 0,0 0-9 15,0 0-3-15,0 0 0 0,0 0-51 0,0 0-13 16,0 0 0-16,0 0 0 0,0 0 54 0,0 0 8 15,0-7 2-15,0 7 0 0,0 0 0 0,0 0 0 0,0 0 0 16,0 0 0-16,0 0-52 0,0 0-12 16,0 0 0-16,0 0 0 0,0 0 0 0,0 0 0 0,0 0 0 15,0 0 0-15,0 0 54 0,0 0 8 0,0 0 2 0,0 0 0 16,0 0-52-16,0-6-12 0,0 0 0 0,0 6 0 16,0-3 0-16,0 3 0 0,0-7 0 0,0 7 0 15,0 0 0-15,0 0 0 0,0 0 0 0,0-6 0 16,0 6 0-16,0 0 0 0,0 0 0 0,0 0 0 15,0 0 0-15,0 0 0 0,0 0 0 0,0 0 0 16,0 0 0-16,0 0 0 0,0 0 0 0,0 0 0 16,0 0 0-16,0 0 0 0,0 0 0 0,0 0 0 0,0 0 0 0,0 6 0 15,0 1 0-15,0-1 0 16,0 0 0-16,3 0 0 0,-3 1 0 0,4-4 0 0,-4 3 0 16,0 0 0-16,3 1 0 0,-3 2 0 0,0-3 54 0,4 4 8 15,-4-1 2-15,0 4 0 0,3-4-52 0,-3 7-12 16,4-4 0-16,-1 1 0 0,1 3 0 0,0-1 0 15,-1-2 0-15,1-1 0 0,-1 1 0 0,1-4 0 16,-1 1 0-16,4-1 0 0,-3-6 0 16,-1 0 0-16,-3-3 0 0,0 0 0 0,4 0 0 0,-4 0 0 15,3-3 0-15,1-3 0 0,-1-3 0 0,1-1 0 16,-4-2 0-16,-4-1 0 0,4 0 0 0,0-2 0 16,0-1 0-16,0-3 0 0,-3 4 0 0,3-4 0 15,0 3 0-15,0-3 0 0,0 4 0 0,0-1 0 16,0 0 0-16,3 1 0 0,-3 2 0 0,0 4 0 0,4-1 0 0,-1 1 0 15,1 3 0-15,0-1 0 0,3 7 0 0,-4 0 0 16,1 0 0-16,3 3 0 0,-4 4 0 0,4-1 0 16,0 3 0-16,0 7 0 0,0 3 0 0,0 3 0 15,1-3 0-15,-1 3 0 0,-4 0 0 16,1 3 0-16,3 0 0 0,-4-3 0 0,1 0 0 0,-1 0 0 16,4-7 0-16,-3 1 0 0,3-4 0 0,-4-2 0 15,1-4 0-15,3 0 0 0,-3-6 0 0,-1 0 0 16,4 0 0-16,-3-6 0 0,3-3 0 0,-4-1 0 15,1 1 0-15,-1-7 0 0,4 4 0 0,-3-4 0 16,-4-3 0-16,3 0 0 0,-3 1 0 0,4-1 0 16,-1 3 0-16,-3-3 0 0,4 0 0 0,0 1 0 15,-1-4 0-15,4 3 0 0,-3 0 0 0,3-3 0 16,0 3 0-16,0 1 0 0,0-1 0 0,3 0 0 16,-2 0 0-16,2 3 0 0,-3 4 0 0,0 2 0 15,0 7 0-15,0 0 0 0,0 9 0 0,0 4 0 0,0 2 0 0,1 7 0 16,-1 6 0-16,-4 0 0 0,1 4 0 0,-1 2 0 15,4 3 0-15,-3 1 0 0,-1-1 0 0,4-2 0 16,-3-1 0-16,-1 4 0 0,4-4 0 0,-3-6 0 16,0-3 0-16,-1-3 0 0,4-4 0 0,-3-5 0 15,3-4 0-15,0-3 0 16,0-3-151-16,0-6-33 0,0 0-6 0,3-7-1205 0</inkml:trace>
  <inkml:trace contextRef="#ctx0" brushRef="#br0" timeOffset="15213.51">15540 14097 1497 0,'0'0'32'0,"3"-6"8"0,4-4 0 0,-3 1 4 0,0-1-36 0,-1 1-8 0,4 0 0 0,-3-1 0 15,-1 1 147-15,1-1 27 0,-1 7 6 0,-3 3 0 16,0 0 19-16,0 0 3 0,0 0 1 0,0 0 0 16,-3 6-111-16,3 4-23 0,-4 2-4 0,1 4-1 15,3 3 0-15,-4 0 0 0,1 0 0 0,-1 3 0 16,4-1-51-16,0 1-13 0,0 0 0 0,4 3 0 16,-4-6 40-16,3 0 6 0,4 0 1 0,0-3 0 15,0-7-24-15,4 0-5 0,3-2-1 0,0-4 0 16,0-6-17-16,0-4 0 0,0-2 0 0,1 0 0 15,-1-4 0-15,-4-3 0 0,1 1 0 0,-1-4 0 16,1 3 0-16,-4-3 0 0,0 1 0 0,-3-1 0 16,-4 6 0-16,3-2 0 0,-3 2 0 0,0 0 0 15,0 4 0-15,-3-4 0 0,3 4 0 0,-4-3 0 0,-3 2 0 0,3 1 0 16,-3 2 0-16,0-2 0 0,0 0 0 0,-3-1 0 16,-1 7 0-16,1-3 0 15,-1 6-99-15,0 0-23 0,4 3-5 0,0 0-1 16,0 3-86-16,0 1-18 0,4-1-3 0,3 3-911 0</inkml:trace>
  <inkml:trace contextRef="#ctx0" brushRef="#br0" timeOffset="15840.8">15801 13871 2269 0,'0'0'64'0,"0"0"15"0,0 0-63 0,0 0-16 16,-4 3 0-16,1 0 0 0,-1 4 105 0,4-1 19 0,0 3 3 0,0 4 1 15,0 3-52-15,4-1-9 16,-1 4-3-16,1 3 0 0,3 0-51 0,0 3-13 0,-3-3 0 0,6 3 0 16,-3-6 54-16,0 3 8 0,0-3 2 0,4-1 0 15,-4-2 0-15,4 0 0 0,-1-7 0 0,1-3 0 16,-1 1-52-16,1-4-12 0,-1-6 0 0,-2 0 0 16,2-1 0-16,-3 1 0 0,0-6 0 0,0 3 0 15,0-4 0-15,-3-2 0 0,3 2 0 0,-4-2 0 16,1-1 0-16,-1 4 0 0,1-4 0 0,0 4 0 0,-1-1 0 0,-3 1 0 15,4 3 0-15,-4 6 0 0,0 0 0 0,0 0 0 16,3 0 0-16,4 0 0 0,0 3 0 0,0 3 0 16,0-3 0-16,0 4 0 0,0 2 0 0,4-3 0 15,-4 1 0-15,4-1 0 0,-1 0 0 0,-3-3 0 16,4 0 0-16,-4-3 0 0,4 0 0 0,-1 0 0 16,4 0 0-16,-3 0 0 0,-1-3 0 0,1 0 0 15,3 0 0-15,-3-3 0 0,-4 3 0 0,3-4 0 16,-3 1 0-16,0 3 0 0,0-3 0 0,1 2 0 15,-5 1 0-15,1 0 0 0,-4 3 0 0,0 0 0 16,0 0 0-16,0 0 0 0,0 0 0 0,0 0 0 16,0 0 0-16,0 0 0 0,0 0 0 0,0-6 0 15,-4 0 0-15,4-1 0 0,-3 4 0 0,-1-3 0 16,4 0 0-16,-4-1 0 0,1 1 0 0,-1 0 0 0,-3 0 0 0,4-4 0 16,-1 4 0-16,4 6 0 0,-7-3 0 15,0 0 0-15,0 3 0 0,0 3 0 0,-3 0 0 0,2 3 0 16,-2 7 54-16,3-1 8 0,-4 1 2 0,4 6 0 15,0-4-52-15,7 4-12 0,-3 0 0 0,6 0 0 16,1 3 0-16,3 0 0 0,0 0 0 0,3 0 0 16,4-4 0-16,1 1 0 0,-1-3 0 0,3 0 0 15,1-4 0-15,0 1 0 0,-1-7 0 0,4 0 0 16,1-6 0-16,-1 0 0 0,0-3 0 0,-3-3 0 16,-1 0 0-16,1-1 0 0,-1-2 0 0,-2-1 0 15,-1 1-100-15,0-4-22 16,0 4-5-16,0-3-1 0,-3-4-102 0,-1 0-21 0,8-15-4 15,-8 18-1-15</inkml:trace>
  <inkml:trace contextRef="#ctx0" brushRef="#br0" timeOffset="16824.84">16697 14395 2649 0,'0'3'58'0,"-4"6"12"0,4 1 2 0,-3 2 4 0,3-2-61 0,0-1-15 0,-4-3 0 0,4 1 0 16,0-7 105-16,0 0 19 0,0 0 3 0,4-10 1 15,3-5-103-15,-3-7-25 0,3-7 0 0,0-2 0 16,3-3 46-16,1-1 4 0,-1-3 1 0,1 1 0 15,0-1-31-15,-1-3-7 0,4-3-1 0,-3-6 0 0,3 3-12 16,-3 3 0-16,-1 0 0 0,1 4 0 0,-4 2 0 16,0 7 0-16,0-1 0 0,-4 4 0 15,1 0 57-15,-1 3 6 0,1 3 1 0,-4 3 0 0,3 3-52 16,-3 7-12-16,0 3 0 0,0 6 0 0,0 0 0 0,4 6 0 16,0 7 0-16,-1 2 0 0,4 4 10 0,0 6-1 15,0 3 0-15,4 7 0 0,-1-1-9 0,1-2 0 16,0 2 9-16,3 4-9 0,0-1 0 0,0 1 0 15,0 3 0-15,-3-7 8 0,3 1-8 0,0 2 0 16,3 1 0-16,-6-7 0 0,3-6-9 0,-7-3-3 16,4-6-1-16,-4-3 0 0,0-4 13 0,0 0 0 0,0 1 0 15,-3-1 0 1,-1-6-51-16,1 1-7 0,-4-4-2 0,0 0 0 16,0 0-31-16,0 0-6 0,0 0-2 0,-11-4 0 15,0-5-49-15,1 3-11 0,-4-4-1 0,0 1-1012 0</inkml:trace>
  <inkml:trace contextRef="#ctx0" brushRef="#br0" timeOffset="16995.82">16729 14116 2188 0,'-7'9'48'0,"7"-9"11"0,-4 6 1 0,1-2 1 0,3-4-49 0,-4 6-12 0,4-6 0 0,0 0 0 16,4 6 156-16,-4-3 29 0,7 0 6 0,0-3 1 16,0 0-103-16,3 3-20 0,1-3-4 0,3 4-1 15,4-4-51-15,-4 0-13 0,3 3 0 0,5-3 0 16,-1 3 0-16,0 0 0 0,4-3 0 0,-1-3 0 0,1 0 0 0,0-4 0 15,3 4 0-15,-3-3 0 16,-1 0-188-16,1 0-41 0</inkml:trace>
  <inkml:trace contextRef="#ctx0" brushRef="#br0" timeOffset="17390.57">17455 13950 1728 0,'0'0'38'0,"0"0"8"0,0 0 2 0,-3-7 0 0,3 7-39 0,0 0-9 0,0 0 0 0,0 0 0 15,0 0 104-15,0 0 20 16,0 0 3-16,0 7 1 0,3-1 0 0,1 6 0 0,0 4 0 0,-1 0 0 16,1-1-52-16,-1 4-9 0,1 3-3 0,3-3 0 15,-4 3 0-15,4-3 0 0,0 6 0 0,-3 0 0 16,3 0-51-16,0 3-13 0,0 0 0 0,0 1 0 16,0-1 54-16,0 0 8 0,0 0 2 0,0-3 0 15,-3-6-52-15,3-9-12 0,-4-4 0 0,4-3 0 16,-3 0 0-16,0-3 0 15,-1-3 0-15,1-3 0 0,-1-1-48 0,-3-5-13 16,0-1-3-16,0-2 0 0,0-1 52 0,-3-3 12 0,3 4 0 0,-4-4 0 16,-3 3-156-16,3 0-29 0,1 4-6 0,-1 2-615 15,1 4-123-15</inkml:trace>
  <inkml:trace contextRef="#ctx0" brushRef="#br0" timeOffset="18147.65">17360 14106 2269 0,'-7'16'64'0,"7"-10"15"0,-3 4-63 0,-4-1-16 0,3 4 0 0,1-4 0 15,-5 4 105-15,1-4 19 0,4-3 3 0,-1 0 1 16,1 1-52-16,-1-4-9 0,4-3-3 0,0 0 0 16,4 6 0-16,3-3 0 0,3 0 0 0,1 1 0 15,3-4-51-15,7 3-13 0,0 0 0 0,8-3 0 16,-1 3 0-16,4-3 0 0,-1 0 0 0,5 0 0 15,-5-3 0-15,-2-3-12 0,6 2 3 0,0-2 0 16,-3-3 9-16,-4 2 12 0,0-2-2 0,1 3-1 16,-5-4-109-16,-6 7-23 0,0 0-4 15,-1-3-717-15,-3 3-144 0</inkml:trace>
  <inkml:trace contextRef="#ctx0" brushRef="#br0" timeOffset="18872.58">17960 13940 1580 0,'0'0'35'0,"0"0"7"15,0 0 2-15,0 0 0 0,0 0-36 0,0 0-8 0,0 0 0 0,0 0 0 16,0 0 20-16,0 0 3 0,-4-6 0 0,4 6 0 16,0-6-23-16,0 6 0 0,4-7 0 0,-4 7 0 0,0 0 19 0,0 0-1 15,0 0 0-15,0 0 0 0,0 0 72 0,0 0 14 16,0 0 4-16,3 3 0 0,5 1-4 0,-8-1 0 16,3 3 0-16,1 0 0 0,-1 1-30 0,-3 2-6 15,4-3-2-15,-4 4 0 0,3-1-27 0,-3-3-6 16,4 1-1-16,-4-4 0 0,3 0-12 0,-3 3-4 0,4 0 0 0,-4 4 0 15,3-4-6-15,1 7-2 16,-1 2 0-16,1 4 0 0,-1-3-8 0,4 3 0 16,0-1 9-16,-3 4-9 0,3 3 0 0,0 0 8 0,0 4-8 15,0-4 0-15,0 0-11 0,0-3-6 16,4 0-2-16,-8-7 0 0,8 1 19 0,-4-6 0 0,0-1 0 0,-3-9 0 16,-1-3 0-16,1-10 0 15,-1 1 0-15,1-4 0 0,-4-6 0 0,0 0 0 0,-4-3 0 0,-3-3 0 16,7 3 0-16,-7 0 0 0,4 3 0 0,-1-3 0 15,1 3-157-15,-4 0-28 16,-1 3-6-16,1 0-1 0,0 0 0 16,-3 4 0-16</inkml:trace>
  <inkml:trace contextRef="#ctx0" brushRef="#br0" timeOffset="19138.45">17819 13805 1958 0,'0'0'43'0,"0"0"9"0,-7-3 1 0,7 3 3 0,0 0-45 0,0 0-11 15,0 0 0-15,0 0 0 0,0 0 104 0,0 0 20 16,0 0 3-16,0 0 1 0,3-3-52 0,-3 3-9 16,4-3-3-16,3 0 0 0,3 3 0 0,5 0 0 15,2 0 0-15,1 3 0 0,3 0 4 0,-3-3 1 16,-1 3 0-16,4 0 0 0,4-3-28 0,-4 3-5 16,4-3-2-16,3 0 0 0,-3-3-22 0,10 3-12 15,0 0 12-15,-3-3-12 0,-4 3 22 0,-3-3-2 16,0 3-1-16,-4 0 0 15,0 3-67-15,-3-3-12 0,-1 3-4 0,-6 0 0 16,0 4-18-16,-1-1-4 0,-3 3-1 0,-3-2 0 16,-4 2-117-16,0 4-23 0,-7 12-5 0,-4-7 0 0</inkml:trace>
  <inkml:trace contextRef="#ctx0" brushRef="#br0" timeOffset="19607.5">18055 14401 2188 0,'0'0'48'0,"4"3"11"0,3-3 1 0,0 0 1 0,3 0-49 0,1 0-12 0,3 0 0 0,0-3 0 16,4 0 54-16,-1 0 8 0,1 0 2 0,0-1 0 16,3-2 0-16,-3 3 0 0,-1 0 0 0,1 0 0 15,-1 0-74-15,1 3-14 0,3 0-4 0,-3 0 0 16,-4 0 28-16,4 0 0 0,-4 0 0 0,0 0 11 0,-4-3-11 0,1 3 0 15,0-4 0-15,-4 4 8 0,3-3-8 0,-6 3 8 16,3 0-8-16,0-3 8 0,-7 3 0 0,3-3 0 16,5 0 0-16,-5-3 0 0,-3-1 1 0,4-2 0 15,-1 0 0-15,-3-1 0 0,4 1-9 0,-4-1 0 16,3 4 0-16,-3-3 0 0,4-4 33 0,-4 4 5 16,0 2 1-16,0 1 0 0,3-3-11 0,-3 2-3 15,0-2 0-15,4 0 0 0,-4 2-25 0,3 1 0 16,-3 0 0-16,4 0 0 0,-1-1 0 0,4 4 0 15,0-3 0-15,-3 0 0 0,3 6 36 0,0-4 3 0,0 4 0 16,0 0 0-16,0 0-19 0,0 4-3 0,4 2-1 0,-4 3 0 16,4 4-5-16,-4 2-2 0,3 4 0 0,-3 3 0 15,-3 3 44-15,3 0 9 16,-4 1 2-16,1-5 0 0,-1 8-52 0,1-7-12 16,-1 0 0-16,-3-4 0 0,0-2 23 0,4 0 1 0,-4-10 1 15,0 0 0 1,0 1-103-16,0-7-21 0,0 0-4 0,0 0-1 15,0-10-112-15,3-2-24 0,5-17-4 0,-5 4 0 0</inkml:trace>
  <inkml:trace contextRef="#ctx0" brushRef="#br0" timeOffset="20276.41">18845 13874 2649 0,'0'7'58'0,"0"-1"12"0,0 0 2 0,0 3 4 16,0 1-61-16,4 2-15 0,-1 1 0 0,1 0 0 0,3 2 54 0,0 4 8 15,0-3 2-15,0-1 0 0,0 4-20 0,0 0-4 16,0 0-1-16,0 3 0 0,4 0-11 0,-4 0-3 16,0 3 0-16,0 0 0 0,0 0 31 0,4 3 7 15,-4-3 1-15,0 0 0 16,0 0-44-16,-3-3-8 0,3-3-1 0,0 0-1 0,0-3-10 0,-4-7 0 16,1 4 0-16,-1-7 0 0,1 0 0 0,-4-6 0 15,0 0 0-15,0 0 0 0,0-6 0 0,0 0 0 16,0-1 0-16,-4 1 0 0,1-3-12 0,-1 2 12 15,1-2-10-15,-8 0 10 0,4-4 0 0,-4 4 0 0,-3-1 0 0,4 1 10 16,-4-1-10-16,3 1-11 16,0 3 3-16,-3 3 0 0,4-4 8 0,-1 7 0 15,1 0 0-15,-4 3 0 0,3 4 0 0,0-1 0 16,4 3 0-16,0-2 0 0,0 2 0 0,4 4 0 0,-1-4 0 16,4 4 0-16,-3-4-28 15,6 0-8-15,-3 1 0 0,7-1-1 0,-3 1 8 16,3-4 1-16,0 0 1 0,0 0 0 0,0 1 36 0,4-1 7 15,-4-3 2-15,0 0 0 0,3-3-18 0,1 3 0 0,-4 0 0 0,3-3 0 16,1 0 0-16,0-3 0 16,3 0 0-16,-4 0 0 0,1-3 0 0,3 3-9 0,0-4 9 0,0 4 0 15,-3-6 0-15,3-1 0 0,-4 1 0 16,5 0 0-16,-5-1-16 0,1-2 3 16,-1-1 0-16,1-3 0 0,0 1 13 0,-1-4 0 0,-3 3 0 0,0-3 0 15,0 1 0-15,-3 2 0 0,3-3 0 0,-4 0 0 16,1 4 0-16,-4-1 0 0,3 3 0 0,-3 4 0 0,0 3 0 0,0 6 0 15,-3-6 0-15,3 6 0 0,-4 0 0 0,1 3 0 16,-4 3 0-16,3 6 0 0,1 1 48 16,-4 6 12-16,3 3 2 0,1 3 1 0,3 0-50 0,0 3-13 15,-4-3 0-15,8 0 0 0,-1 4 20 0,1-4 0 16,3 0-1-16,0 0 0 0,7-3-19 0,-4 0 0 16,5-3 0-16,-1-1 0 0,0-8 0 0,3-1 0 15,-2 1 0-15,2-4 0 0,1-3 0 0,-4 0 0 16,4-6-11-16,-1 0 11 0,1 0-12 0,0-4 12 15,-4 1-12-15,3-3 12 16,-3-4-37-16,4 1-1 0,-7-1 0 0,3-3 0 16,-4 4-23-16,-3-4-5 0,4 4-1 0,-8-1 0 15,5 1-83-15,-8-1-17 0,3 0-3 0,-3 4-987 0</inkml:trace>
  <inkml:trace contextRef="#ctx0" brushRef="#br0" timeOffset="20553.9">19445 14203 2269 0,'-7'26'64'0,"7"-17"15"0,-3 0-63 0,-1 4-16 0,4 3 0 0,0-1 0 16,0 4 54-16,4 0 8 0,-1 0 2 0,4 0 0 16,0-1-20-16,0 1-3 0,4 0-1 0,-1 0 0 15,1-4-21-15,3 4-5 0,0-3-1 0,-3 0 0 0,3-1-13 0,-4 1 0 16,5 0 0-16,-1-4 0 0,-4-2 0 0,4-1 0 15,-3-3 0-15,0-3 0 0,-1 4-13 0,1-4 1 16,-1 0 0-16,-3-3 0 16,-3 0-40-16,3-3-7 0,-4 3-1 0,5 0-1 0,-5 0 30 0,-3 0 7 15,4 0 0-15,-4 0 1 16,0 0-21-16,0 0-4 0,0 0 0 0,0 0-592 16,0 0-117-16</inkml:trace>
  <inkml:trace contextRef="#ctx0" brushRef="#br0" timeOffset="20924.91">19470 14737 1958 0,'-14'6'43'0,"7"-3"9"0,0-3 1 0,0 0 3 0,-1 0-45 0,-2-3-11 0,6 0 0 0,-3 0 0 16,4-4 136-16,3 7 24 0,3-6 6 0,1-3 1 15,3-4-63-15,3 4-12 0,8-4-2 0,3 4-1 16,0-4 18-16,8-3 3 0,-1 1 1 0,4-1 0 16,-1 0-54-16,5-2-10 0,-5-1-3 0,1-3 0 15,0-3-27-15,0-3-5 0,-1-4-2 0,1 1 0 0,-4-4 14 0,4 1 2 16,0-1 1-16,-4 1-1073 16,-3-4-214-16</inkml:trace>
  <inkml:trace contextRef="#ctx0" brushRef="#br0" timeOffset="22188.5">17942 11281 1444 0,'0'0'40'0,"0"0"11"0,0 0-41 16,0 6-10-16,0 4 0 0,0-1 0 15,0 1 172-15,0 2 32 0,0-2 6 0,-3 2 2 0,3-2-62 0,0-4-12 16,-4 3-2-16,4-2-1 0,0-7-36 0,0 0-7 16,0 0-2-16,0 0 0 0,0 0-33 0,-7-7-6 15,4 1-2-15,-1-7 0 0,-3 1-14 0,0-4-3 16,0-3-1-16,0 1 0 0,-4-4-3 0,4 6 0 16,0-3 0-16,0 0 0 15,0 1-1-15,-3-1-1 0,-1 0 0 0,4 0 0 0,0 0-6 0,-4-3-2 16,8 0 0-16,-4-3 0 0,3 3-2 0,4-3 0 15,-3 3 0-15,6-3 0 0,1 0-16 0,6-3-11 16,1-3 2-16,3 2 0 0,0-2 9 0,7 0 0 16,0 2 0-16,1 1 0 0,-1 3 0 0,0 0 0 15,0 3 0-15,4 0 0 16,-1 3-21-16,1 1-9 0,0-1-2 0,0 3 0 16,-1 0-82-16,1 4-17 0,-4 2-3 0,-3 4-1256 0</inkml:trace>
  <inkml:trace contextRef="#ctx0" brushRef="#br0" timeOffset="22792.39">18673 10522 1074 0,'0'0'30'0,"-8"4"8"0,1-4-30 0,-3 3-8 0,-1 3 0 0,4-3 0 16,-3 3 155-16,3 1 29 15,-4-4 7-15,0 3 1 0,1 0-52 0,3-3-9 0,0 1-3 16,0-1 0-16,0 0 0 0,3 0 0 15,4-3 0-15,0 0 0 0,0 0-51 0,0 0-10 0,0 0-3 0,0 0 0 16,0 0 0-16,0 0 0 16,0 0 0-16,4 0 0 0,3 3-46 0,3 0-10 0,1 4-8 0,-1-4 12 15,5 3 23-15,-1-3 5 0,0 3 0 0,3 4 1 16,1-4-12-16,3 7-2 16,0-1-1-16,1 1 0 0,-1 5-4 0,3 11-1 0,1-1 0 0,-7 6 0 15,-1 1 11-15,1-1 1 0,-7 4 1 0,-1 3 0 16,-3-4-34-16,0 4 0 0,-7-3 0 0,0 6 0 15,0-4 0-15,-3 1 0 0,-1 0 0 0,1-3 0 16,-4-7 0-16,0-3 0 0,3-3 0 0,-3-6 0 0,0-3 0 16,0-7 0-16,-4-3 0 15,4-6 0-15,0-3-96 0,0-3-25 16,0-3-6-16,0-4-1 0,0 0-102 0,0 4-21 0,-11-16-4 16,8 9-1-16</inkml:trace>
  <inkml:trace contextRef="#ctx0" brushRef="#br0" timeOffset="23473.19">18013 12774 2188 0,'0'0'48'15,"0"0"11"-15,0 0 1 0,0 0 1 0,0 0-49 0,0 0-12 0,0 6 0 0,0-6 0 0,0 0 105 0,-7 3 19 16,7-3 3-16,-4 0 1 0,-3 3-52 0,0-3-9 16,-3-3-3-16,-1 0 0 0,0 0 0 0,-3-3 0 15,0-1 0-15,0 1 0 0,0-3 0 0,0-4 0 16,-4 1 0-16,4-1 0 0,0-3-51 0,0-3-13 15,0 4 0-15,0-7 0 0,3 0 0 0,4 0 0 0,0 0 0 16,0 0 0-16,3-3 54 0,1 3 8 16,3 0 2-16,3 0 0 0,1-3-52 0,-1 3-12 0,4 0 0 0,1 3 0 15,2 1 0-15,1-1 0 0,-1 3 0 0,1-3 0 16,3 0 0-16,-3 4 0 0,-1-1 0 0,4 0 0 16,0 1 0-16,0-1 0 0,4 0 0 0,0 4 0 15,-1-4-100-15,-2 0-22 0,6 1-5 0,-4-1-1 16,1 0-102-16,3 4-21 0,18-16-4 15,-14 9-1-15</inkml:trace>
  <inkml:trace contextRef="#ctx0" brushRef="#br0" timeOffset="24027.73">18831 11933 2091 0,'0'0'46'0,"0"0"10"0,0 0 1 0,0 0 2 0,0 0-47 0,-3 4-12 0,-4-4 0 0,7 0 0 16,-7 3 120-16,3-3 23 0,-3 3 4 0,0-3 1 15,0 3-48-15,7-3-10 0,-7 3-2 0,0 0 0 16,3 3-37-16,1 1-8 15,3-1-2-15,0 0 0 0,3 1-17 0,1-1-4 0,3 3-1 0,0-3 0 16,4 4-19-16,-1-4-17 0,4 0 3 0,0 1 1 16,4-1 51-16,0-3 10 0,-1 3 3 0,1 4 0 15,0-4-19-15,3 0-3 0,0 1-1 0,0-1 0 16,0 6-3-16,-3 4-1 0,3 3 0 0,-7 0 0 0,4 6 2 0,-4 3 0 16,0 0 0-16,-3 0 0 0,3 1-5 0,-7-1-1 15,0-3 0-15,0 6 0 0,-4-2-20 0,-3-1 0 16,0 3 0-16,-3-3 0 0,-4 7-15 0,3-4-4 15,-6-3-1-15,3 1 0 0,0-4 29 0,-4-3 6 16,0-7 1-16,1 1 0 16,-1-3-52-16,4-4-11 0,-3-6-1 15,3 0-1-15,7-3-88 0,0 0-18 0,0 0-3 0,0 0-1218 16</inkml:trace>
  <inkml:trace contextRef="#ctx0" brushRef="#br0" timeOffset="24707.5">20355 14586 1497 0,'0'0'32'0,"0"0"8"0,0 0 0 0,0 0 4 0,0 0-36 0,0 0-8 0,0 0 0 0,-3 3 0 16,3-3 104-16,-7 3 20 0,7-3 3 15,0 0 1-15,-4 0 0 0,4 0 0 16,0 0 0-16,0 0 0 0,0 0-52 0,-7 3-9 0,4-3-3 0,-4 0 0 16,-1 0 22-16,5-6 4 0,-4 3 1 0,0-3 0 15,3-4-33-15,-3 1-6 0,-3-7-2 0,3 1 0 16,0-1-14-16,-4-6-4 0,4 3 0 0,-4-6 0 15,4 0-9-15,4 6-3 0,-4 0 0 0,3-3 0 16,-3 0-5-16,7 4-2 0,-3-1 0 0,-1 3 0 16,4-3-13-16,0-6 11 0,4 3-11 0,-1 0 10 15,4 4-10-15,0-1 0 0,4 3 0 0,-1 0 0 16,1-2 0-16,3 2 0 0,4-3 0 0,-4 3 0 0,7 1 0 0,-3 2 0 16,-1 1 0-16,-3-1-11 15,4 4-59-15,0 2-12 0,-4 1-2 0,3 0-1 16,-2 6-91-16,-1-3-17 0,0 3-4 0</inkml:trace>
  <inkml:trace contextRef="#ctx0" brushRef="#br0" timeOffset="60777.13">9278 15536 1947 0,'0'0'43'0,"0"0"9"0,0 0 1 0,0 0 2 0,0 0-44 0,4-6-11 0,3 3 0 0,-4-4 0 15,4 1 25-15,0 0 3 0,0 0 1 16,4-4 0-16,0 1-29 0,3-4 0 0,-4 4 0 0,8-4 0 16,-4 1 0-16,4-1 0 0,3 4-8 0,0-4 8 15,0 7 0-15,4-7 12 16,-1 7-1-16,1 0-1 0,0 0 18 0,3 2 3 16,0 1 1-16,1 3 0 0,-1 0-7 0,7 3-1 15,0-3 0-15,4 7 0 0,3-4-8 0,8 3-3 0,-1 0 0 0,4 1 0 16,0-1-1-16,7-3 0 0,4-3 0 0,3 3 0 15,3-3 18-15,1 3 3 0,3-3 1 0,3 0 0 16,5 4-13-16,2-4-2 0,4 6-1 0,-3-3 0 16,3 6 6-16,4-2 2 0,0-1 0 0,-4 3 0 15,0 1 18-15,0 2 4 0,4-2 1 0,-4-1 0 16,0 4-4-16,1-4-1 0,-5 4 0 0,1-4 0 0,0 3-12 16,-11-2-2-16,-4 2-1 0,1-2 0 0,-4-1-11 15,-4-2-2-15,1 2-1 0,-4-3 0 16,-4 0-4-16,-6-2-1 0,-5 2 0 0,-2 0 0 0,-4 0-10 0,-4 1 0 15,-3-1 0-15,-4 0 0 0,-3-3 0 0,-4 4 0 16,-4-4 0-16,-3 0 8 0,1 0-8 0,-5 0 0 16,-3-3 0-16,-3 0 0 15,-4 0-103 1,0 0-22-16,-4-6-5 0</inkml:trace>
  <inkml:trace contextRef="#ctx0" brushRef="#br0" timeOffset="61992.79">9359 16320 1267 0,'0'0'28'0,"0"0"5"0,0 0 2 0,0 0 1 0,0-6-36 0,0-1 0 0,0 7 0 0,0-6 0 16,-3 0 145-16,-1 0 23 0,4 6 4 0,-3-4 0 16,-1-2-71-16,4 6-14 0,-7-3-3 0,0 0-1 15,7 3 36-15,-7 0 7 0,3 3 2 0,-3 0 0 16,-3 3-65-16,3 1-13 0,3-1-2 0,-3 3-1 15,0 1-15-15,4 6-4 0,-5-1 0 0,1 7 0 16,-3 3-12-16,3 0-2 0,0 7-1 0,0-1 0 0,0 4-1 16,0-1-1-16,0 4 0 0,-1-1 0 0,5-2 8 15,-1-4 1-15,1 0 1 0,-1 1 0 0,4-1-5 0,0 1 0 16,0-1-1-16,0 0 0 0,4-6-15 0,3 4-8 16,-4-4 8-16,1 0-13 0,0-3 13 0,3-4 0 15,-4 1 0-15,4-3 0 0,0-4 11 0,0 1 5 16,0-4 0-16,0 1 1 15,-3-4-95-15,6 0-19 0,-2-2-4 0,-1-4-1 16,0 0-44-16,3 0-9 0,-3 0-1 16</inkml:trace>
  <inkml:trace contextRef="#ctx0" brushRef="#br0" timeOffset="62450.9">9733 17091 1661 0,'0'0'47'0,"0"0"10"16,0 0-45-16,0 0-12 0,0 0 0 0,0 0 0 0,0 0 132 0,0 0 25 15,0 0 5-15,-3-6 1 0,-1 0-28 0,1-4-6 16,-1 1-1-16,4-4 0 0,-3-2-51 0,-1 2-10 16,0-2-3-16,1-1 0 0,-1 0-51 0,1-3-13 15,-1 4 0-15,1-4 0 0,-1 3 29 0,1 0 3 16,3 4 1-16,-4-4 0 0,1 4-33 0,-1-1-22 0,1 4 3 0,-1-7 1 31,4 7-151-31,-3-4-31 0,3 1-5 0,-4-1-540 16,1 1-108-16</inkml:trace>
  <inkml:trace contextRef="#ctx0" brushRef="#br0" timeOffset="62591.89">9638 16546 2098 0,'0'0'46'0,"0"6"10"0,-4 3 1 0,1 1 3 0,-1 5-48 0,1-2-12 0,-1 3 0 0,1-4 0 16,-1 1 73-16,1-1 13 0,-1-2 2 0,1-1 1 15,3-3-71-15,0 1-18 0,0-7 0 0,0 0 0 16,0 0-99-16,0 0-23 0,7-3-5 0,0-4-1 15</inkml:trace>
  <inkml:trace contextRef="#ctx0" brushRef="#br0" timeOffset="62926.51">9832 16972 2322 0,'0'0'51'0,"0"0"10"0,0 0 3 0,0 0 1 0,0 0-52 0,0 0-13 15,0 0 0-15,0 0 0 0,0 0 76 0,-4-9 12 16,1 2 2-16,3-5 1 0,0-1-73 0,0-2-18 16,3-4 0-16,1 0 0 0,-1 0 0 0,1 0 0 15,3 4 0-15,0-4 0 0,0 0 0 0,0 0 0 16,4 1 0-16,-1 2 0 0,1-3 0 0,3 3 0 16,0 4 0-16,-3 2 0 0,3 4 55 0,-4 0 7 0,5 6 2 15,-5 6 0-15,1 4 0 0,-1-1 0 16,1 7 0-16,-4 2 0 0,4-2-52 0,-4 6-12 15,0 0 0-15,0 0 0 0,0 3 54 0,-4 0 8 16,1 0 2-16,-1 3 0 0,-3-2-52 0,4-1-12 0,-1 0 0 0,1-3 0 31,-1 0-48-31,1-7-13 0,0 1-3 0,-1-7 0 0,1-2-61 0,-1-4-13 16,-3-3-2-16,4-7-1 0,-1-2-82 0,1-3-16 0,-1-4-3 16,1-6-1-16</inkml:trace>
  <inkml:trace contextRef="#ctx0" brushRef="#br0" timeOffset="63163.69">10199 16621 1958 0,'0'0'43'0,"0"6"9"0,0 1 1 0,-4-1 3 0,4 3-45 0,0 1-11 0,0-1 0 0,0 4 0 16,4-1 53-16,-4 4 9 0,3-1 2 0,1 1 0 0,3 0-1 0,-4-1 0 15,5 4 0-15,-1 0 0 0,3 0 1 16,-3 3 1-16,4 0 0 0,-1 0 0 0,1 3-1 0,0 0 0 15,-1-3 0-15,1 3 0 0,-1-3-51 0,1-3-13 16,-4 0 0-16,0-1 0 0,0-5 0 0,0-1 0 16,-3-2 0-16,-1-1 0 15,1-2-72-15,-4-4-10 0,0-3-2 0,0 0-1 16,0 0-86-16,-7-7-17 0,0 1-3 0</inkml:trace>
  <inkml:trace contextRef="#ctx0" brushRef="#br0" timeOffset="63345.4">10164 16900 2188 0,'0'0'48'0,"0"0"11"0,0 0 1 0,0 0 1 0,0 0-49 0,0 0-12 0,3 3 0 0,1-3 0 16,3 0 105-16,0 0 19 0,0 0 3 0,3 0 1 16,1 0-103-16,0 0-25 0,3 3 0 0,0-3 0 15,0 3 56-15,0-3 7 0,0 4 1 0,4-1 0 31,-1 0-205-31,1-3-41 0,0 3-8 0,3 0-898 0</inkml:trace>
  <inkml:trace contextRef="#ctx0" brushRef="#br0" timeOffset="65663.75">12968 17198 2300 0,'0'0'51'0,"0"0"10"0,-7 3 3 0,0-3 0 0,7 0-52 0,0 0-12 15,-7-3 0-15,7 3 0 0,0 0 67 0,0 0 10 16,-4-6 3-16,4 6 0 0,0 0-26 0,0 0-5 0,0 0-1 0,0 0 0 16,0 6 18-16,0 0 3 0,4 7 1 15,-1-1 0-15,-3 1-13 0,4 6-2 0,0 3-1 0,-4 3 0 16,0 3-24-16,0 0-5 15,0 3-1-15,0 4 0 0,0-4 7 0,-4 1 1 16,4-4 0-16,0-3 0 0,0-3-32 0,-4-6 0 16,-3-4 0-16,4-2 0 0,3-4-76 15,0-6-14-15,0 0-3 0,-7-6-1 0,0-4-146 0,3-2-28 0,-3-20-7 16,0 1-1-16</inkml:trace>
  <inkml:trace contextRef="#ctx0" brushRef="#br0" timeOffset="66088.87">13339 17157 3020 0,'0'10'67'0,"-4"2"13"0,0-2 4 0,1-1 0 0,3-3-68 0,-4 0-16 0,4-6 0 0,0 0 0 15,0 0 48-15,0 0 7 0,0 0 1 0,-7-3 0 16,0-3-39-16,4 0-7 0,-1 0-2 0,-3-4 0 16,4-2-8-16,3 2 0 0,-4-2 0 0,1-1 0 31,3 1-29-31,0-1-8 0,3 0-2 0,-3 1 0 0,4-4-71 0,-4 1-14 0,3-1-4 0,1 0 0 16,-4-3 0-16,0-3 0 0,0 0 0 0,0-3 0 15,0 0 0-15,0 3 0 0,0-3 0 0,-4 3-444 16,1-3-88-16</inkml:trace>
  <inkml:trace contextRef="#ctx0" brushRef="#br0" timeOffset="66247.77">13236 16724 2419 0,'-7'10'53'0,"4"-1"11"0,-4 1 3 0,0-4 1 0,3 3-55 0,-3-2-13 0,0-4 0 0,7-3 0 0,0 0 0 0,-7 0 0 15,7 0 0-15,0 0 0 16,0 0-48-16,-4-3-13 0,4 3-3 0,-7-7-614 0,7 1-123 16</inkml:trace>
  <inkml:trace contextRef="#ctx0" brushRef="#br0" timeOffset="66708.32">13526 17217 2516 0,'0'0'56'0,"0"0"11"0,0 0 2 0,0 0 1 0,0 0-56 0,-8 0-14 0,1 0 0 0,0 0 0 16,7 0 48-16,-7 0 6 0,0 0 2 0,7 0 0 15,0 0-36-15,-3-3-6 0,-4-1-2 0,7 4 0 16,0-6-3-16,-4 0-1 0,4 6 0 0,0-9 0 0,4-1 4 0,-4 1 0 16,3-7 0-16,1 0 0 0,-1 1 0 0,1-4 1 15,3-3 0-15,-4 3 0 0,4-3 41 0,-3 3 8 16,-1 1 2-16,5 2 0 0,-1 0-52 0,-4 4-12 15,8 2 0-15,-8 4 0 0,4 3 0 0,0 3 0 16,-3 6 0-16,3 0 0 0,0 7 24 0,-4 6 3 16,8 0 0-16,-4 6 0 0,0 3-12 0,0-3-3 0,-3 0 0 15,6 6 0-15,-3 1-12 0,0-7 9 0,1-3-9 16,-5 0 8-16,4 0-8 0,0-7 0 0,-3 1 0 0,3-3 0 31,-4-4-68-31,4-6-16 0,-3 0-4 0,3-6 0 16,-4-3-108-16,4-7-23 0,-3 4-4 0,0-7-1 0</inkml:trace>
  <inkml:trace contextRef="#ctx0" brushRef="#br0" timeOffset="66965.75">13811 16775 2131 0,'0'0'60'0,"0"6"14"0,0 0-59 0,-3 0-15 0,3 1 0 0,3 2 0 16,-3-3 104-16,4 4 17 0,3-1 4 0,0 4 1 15,0-1-82-15,0 4-17 0,4 3-3 0,-1 0-1 16,4 6 28-16,0 3 5 0,4 0 2 0,-4 7 0 0,4-4 11 0,-4 0 3 16,0-2 0-16,0-1 0 0,0-3-16 0,-3-6-2 15,3 3-1-15,-7-7 0 0,0 4-39 0,0-6-14 16,0-1 9-16,-3-2-9 0,-1-1 0 0,1-6 0 16,-4-3 0-16,0 0 0 15,0 0-107-15,0-6-13 0,-7-4-4 0,3-2 0 16,-3-1-67-16,0-2-13 0,-4-1-4 0,1 0 0 0</inkml:trace>
  <inkml:trace contextRef="#ctx0" brushRef="#br0" timeOffset="67126.2">13769 17069 2746 0,'-4'10'60'0,"1"2"13"0,3 1 3 0,0-4 1 0,0 1-61 0,3-1-16 16,1-3 0-16,3 1 0 0,0-1 81 0,4-3 14 15,3 3 2-15,3-3 1 0,1 1-53 0,3-4-10 0,4 0-3 16,3 0 0-16,0 0-19 0,-3 0-4 15,3 0-1-15,0-4 0 16,4 4-60-16,0-3-13 0,0 0-3 0,3-3 0 16,-3 0-111-16,3-4-22 0</inkml:trace>
  <inkml:trace contextRef="#ctx0" brushRef="#br0" timeOffset="72032.92">11127 16756 1036 0,'0'0'23'0,"0"0"5"0,0 0 0 0,0 0 1 0,0 0-29 0,0 0 0 16,0 0 0-16,0 0 0 0,0 0 152 0,0-6 25 15,0 6 5-15,0 0 1 0,0 0-55 0,0-7-12 16,0 7-1-16,-4-6-1 0,4 6-22 0,0 0-4 16,0 0 0-16,0 0-1 0,0 0-19 0,0 0-3 15,0 0-1-15,0 0 0 0,0 6-20 0,4 4-4 16,-4 2 0-16,3 4-1 0,1 3-11 0,-1 3-3 15,1 0 0-15,3 6 0 0,0 0-25 0,0 3 0 16,-4-2 0-16,4-1 0 0,1-3 0 0,-1-6 0 16,0-4 0-16,-4-5 0 15,4-4-64-15,-7-6-19 0,0 0-3 0,4-12-715 16,-1-4-143-16</inkml:trace>
  <inkml:trace contextRef="#ctx0" brushRef="#br0" timeOffset="72233.64">11045 16373 2188 0,'0'0'48'0,"-3"3"11"0,-4 4 1 0,3-4 1 0,4-3-49 0,0 0-12 0,-7 3 0 0,7 3 0 15,-3-3 54-15,3 4 8 0,0-1 2 0,0-3 0 16,0 3-41-16,3 1-8 0,1-4-2 0,-1 0 0 15,1 0-139-15,3 0-28 0,-4 0-6 0</inkml:trace>
  <inkml:trace contextRef="#ctx0" brushRef="#br0" timeOffset="72512.19">11275 16449 1958 0,'0'0'43'0,"-4"3"9"0,-3 0 1 0,4 0 3 0,-1 0-45 0,1 0-11 15,-1 3 0-15,4 1 0 0,0 2 29 0,4 4 4 0,-1 2 1 0,4 1 0 16,0 6-3-16,0 3-1 16,4 0 0-16,3 3 0 0,-3-3-30 0,3 4 0 15,-4-4 0-15,8 3 0 0,-7 0 48 0,3 0 4 16,-4 1 1-16,1 2 0 0,-1-3-33 0,-3-3-8 15,0 0 0-15,1-3-1 0,-1-3-11 0,0 3 0 16,0-6 0-16,0-1 0 16,-4-2-124-16,4 0-26 0,-3-4-6 0,-1-3-762 0</inkml:trace>
  <inkml:trace contextRef="#ctx0" brushRef="#br0" timeOffset="73016.84">11335 16844 1650 0,'0'9'47'0,"0"-9"9"0,-4 6-44 0,4 1-12 15,0-1 0-15,0-3 0 0,0 3 110 0,4-3 20 16,-1 4 4-16,-3-4 1 0,7 3-38 0,-3-3-7 16,3 0-2-16,0-3 0 0,0 3-20 0,4 1-4 15,-4-1 0-15,3 0-1 0,1-3-44 0,-4 3-9 16,3-3-2-16,-2 0 0 0,2 0-8 0,-3-3 0 15,4 3 0-15,-4-6 0 0,3 2 27 0,1 1 3 16,3-3 1-16,-3 0 0 16,3-4-50-16,-4 4-9 0,4-3-3 0,1-1 0 0,-5 1 76 0,4 3 15 15,0-1 4-15,-3-2 0 16,0 3-77-16,-1-1-15 0,1 1-4 0,-4 0 0 0,0 0 32 0,3-1 13 0,-6 1-1 0,-1 0 0 16,5 3 3-16,-8-4 0 15,0 7 0-15,3-9 0 0,-3 9-15 0,-3-6 11 16,3-1-11-16,0 1 10 0,0 6 4 0,-8-6 1 0,5 3 0 0,-4 0 0 15,7 3-24-15,-7 0-5 0,0 0-1 0,3 3 0 16,-3 3 15-16,4 0 0 0,-1 4 0 0,1 2 0 16,-1-2 0-16,4 5 0 0,0-2 0 0,0 6 0 15,0-1 0-15,4 1 0 0,-1 0 0 0,1 0 0 16,-4 3 0-16,7-6 0 0,-4 2 0 0,4 1 0 16,0-6 0-16,0 2 0 0,0-2 0 0,4-1 0 15,0-2 0-15,-4-4 0 0,3 0 0 0,1 1 0 16,3-4 0-16,-3-3 0 0,-1 0 0 0,1-3 0 15,-1 0 0-15,4 3 0 0,-3-7 9 0,0 4-9 16,-1-3-117-16,1 0-30 0,-4 2-5 16,3-2-2-16,-3 0-104 0,1 0-21 15,2-7-4-15,-3 4-1 0</inkml:trace>
  <inkml:trace contextRef="#ctx0" brushRef="#br0" timeOffset="73707.55">11896 16743 1497 0,'0'0'32'0,"0"0"8"0,0 0 0 15,0 0 4-15,0 0-36 0,0 3-8 0,0-3 0 0,-4 10 0 0,4-4 84 0,0 3 16 0,0 1 2 0,4-4 1 16,-4 4-63-16,0-1-12 15,0 4-2-15,3-1-1 0,-3 1 31 0,4-1 7 0,-1 4 1 0,-3-4 0 16,4 1 0-16,-4-1 0 0,3 1 0 0,1-4 0 16,-1-2 0-16,-3-1 0 0,4 0 0 0,-4-3 0 15,0-3-52-15,0 0-12 0,0 0 0 0,0 0 0 16,0 0 34-16,3-6 4 0,1-3 1 0,-1 2 0 16,1-2-12-16,0-4-3 0,-4 4 0 0,0 0 0 15,3-4-24-15,-3 4 0 0,0-1 8 0,4 1-8 16,-4-1 0-16,3 1 0 0,-3 3 0 0,4-4 0 15,-4 1 0-15,3 3 0 0,1-1 0 0,-1-2 0 16,1 3 33-16,3-1 5 0,-4 1 1 0,1 0 0 16,-4 6-39-16,7-3 0 0,0 0 0 0,-3 3 0 0,3 3 25 0,0 0 1 15,0 3 0-15,-4 0 0 0,4 4-26 0,0-1 0 16,0 1 0-16,-3 2 0 0,3 4 0 16,-4-4 0-16,5 1 0 0,-1 6 0 0,-4-4 0 15,1 1 0-15,3 3 0 0,-4 0 0 0,1-4 0 0,-1 4 0 16,4-3 0-16,-3-10 0 0,-4 1 13 0,3-4-2 15,1 0-1-15,-4-3 0 0,3-3-10 0,1 3 0 16,0-3 0-16,-1-4 0 0,1 1 0 0,-1 0 0 16,-3-1-9-16,4-2 9 0,-1-4 0 0,-3 4 0 15,4 0 0-15,-4-1 0 0,3 1 0 16,-3-4 0-16,4 1 0 0,-4 2 0 0,3-2 0 0,1-1 0 16,-1 4 0-16,1-1 0 0,-1-2 0 0,4 3 0 15,-3-4 0-15,3 4 0 0,-3-1 0 0,3-2 0 16,3 2 0-16,-3-2 9 0,4 5-9 0,-4-2 10 15,0 3-10-15,0 3 10 0,0 3-2 0,4 0 0 0,-4 0 0 0,0 6 0 16,0 0 10-16,0 4 2 0,0-1 0 0,-4 3 0 16,4-2 2-16,-3 6 1 0,3-4 0 0,-3 7 0 15,-1 0-7-15,1 0-2 0,-1 2 0 0,1 1 0 16,-1 0-2-16,1 0-1 0,-4 0 0 0,3-3 0 16,1-3-11-16,-1-1-17 0,-3-5 4 0,4-1 1 15,-4-2-78 1,0-4-15-16,0-3-3 0,0 0-832 0,0 0-167 0</inkml:trace>
  <inkml:trace contextRef="#ctx0" brushRef="#br0" timeOffset="74609.14">14908 16947 1538 0,'0'9'44'0,"0"-9"8"0,0 0-41 0,0 10-11 0,0-4 0 0,-3 0 0 16,3 1 108-16,0-1 19 0,0 0 4 0,3 1 1 16,-3 2 7-16,4 0 1 0,-4 4 1 0,3-1 0 0,1 1-47 0,0 3-10 15,-1-1-1-15,1 1-1 16,-1 3-18-16,1-4-4 0,3 1-1 0,-4-3 0 16,1-1-29-16,-1-2-6 0,1-1 0 0,-4 0-1 15,3-2-23-15,-3-7 0 0,0 0 0 0,0 0 0 16,0 0-35-16,0 0-8 0,4-3-1 0,-1-4-1 15,-3 1-101-15,0 0-20 0,0-4-4 0</inkml:trace>
  <inkml:trace contextRef="#ctx0" brushRef="#br0" timeOffset="74806.49">14824 16724 2228 0,'-7'7'49'0,"7"-7"11"0,-7 6 1 0,3-3 1 0,-3 0-50 0,4 0-12 0,-1 1 0 0,-3-1 0 16,7-3 53-16,-4 6 8 0,4-3 2 0,0-3 0 16,0 6-47-16,0-6-8 0,0 7-8 0,4-4 9 15,-1 3-9-15,5-3-12 0,-5 0 2 16,4 0 1 0,0 1-100-16,0-4-20 0,4 3-4 0,-1-3-818 0</inkml:trace>
  <inkml:trace contextRef="#ctx0" brushRef="#br0" timeOffset="75090.07">15074 17151 1982 0,'0'12'56'0,"0"-12"12"15,0 0-54-15,0 4-14 0,0-4 0 0,0 0 0 0,0 0 94 0,0 0 16 16,0 0 3-16,0 0 1 16,0-10-48-16,-3 1-10 0,3-4-1 0,0-2-1 0,-4-1-14 15,4 0-2-15,4-3-1 0,-4 4 0 0,3-1-29 0,1 0-8 16,3 4 0-16,-4-4 0 0,1 7 0 0,3-1 0 15,0 4 0-15,-4 0 0 0,5 3 0 0,-1-1 0 16,0 4 0-16,0 0 0 0,0 7 50 0,0-1 9 16,0 7 1-16,3-1 1 0,-2 7-19 0,-1 3-4 15,0 0-1-15,0 6 0 16,0-3-17-16,0 0-3 0,0 0-1 0,0 0 0 0,0-6-16 0,0 3 0 16,0-3 8-16,0 0-8 0,-3-7-10 0,-1 1-6 15,1-1 0-15,-1-8-1 16,-3-4-102-16,0 0-20 0,4-7-4 0,-1-2-1 15,1-4-60-15,-4-2-13 0</inkml:trace>
  <inkml:trace contextRef="#ctx0" brushRef="#br0" timeOffset="75833.96">15388 16709 1958 0,'0'0'43'0,"0"0"9"0,0 0 1 0,0 0 3 15,0 0-45-15,0 0-11 0,0 0 0 0,4 3 0 16,3 0 104-16,-4 6 20 0,4-2 3 0,-3 2 1 15,3 4-81-15,0-1-16 0,0 1-3 0,4 2-1 16,-1 4-11-16,1 0-1 0,-1 3-1 0,4 0 0 16,-3 3 29-16,3 3 5 0,-3 0 2 0,-1 4 0 15,1-1 5-15,0 1 1 0,3-1 0 0,0 0 0 16,0-6-30-16,-4 0-6 0,5-3 0 0,-1-3-1 16,-4-3-7-16,1-4-2 0,-4-2 0 0,3-1 0 0,-6-3-10 15,3 1 0-15,-3-4 0 0,-4-3 0 16,0 0 0-16,0 0 8 0,0 0-8 0,0 0 0 0,0 0 0 0,0 0 0 15,-7-6 0-15,-1-4 0 0,1 7 0 0,0-3 0 16,-3 0 0-16,-1-1 0 0,1 1 0 0,-1 0 0 16,-3 3 0-16,3-4 0 0,1 4 0 0,-1 3 0 15,4-3-14-15,0 3 5 0,-4 0-2 0,4 0 0 16,0 0 0-16,-3 3 0 0,6 0 11 0,-3 0-12 0,7-3 12 16,-3 7-12-16,-1-4 12 0,4-3-13 15,-3 6 5-15,3-6 8 0,0 3 0 0,0-3 0 16,3 7 0-16,-3-4 0 0,0-3 0 15,4 6 0-15,-4-6 0 0,3 3 0 0,4-3 0 0,-3 3 0 0,3 0 0 0,0 0 0 16,-4 1 0-16,4-4 0 16,4 0 0-16,-4 3 0 0,4-3 0 0,3 0 0 0,-4 0 0 15,4-3 0-15,1 3 0 0,-1-4 0 0,0 1 0 0,3 0 0 16,-2 0 0-16,-1 0 0 16,-4-3 0-16,4-1 0 0,-3 1 0 0,0 0 0 15,-4-7 0-15,3 4 0 0,1 3 0 0,-4-4 0 0,0-2 0 0,0-1 0 16,0 1-18-16,0-1 4 0,0 1 1 0,0-10 0 15,0 3 21-15,-3 0 4 0,-1 3 0 0,1 1 1 16,-1-1-13-16,1 0 0 0,-4 7 0 0,0-1 0 16,0 1-15-16,0 3-2 0,0 6-1 0,0 0 0 15,0 0 18-15,0 0 0 0,0 0 0 0,-7 6 0 0,3 3 22 16,1 1 8-16,-1 2 2 0,1 1 0 0,-1 3 0 0,1 2 0 16,-1 1 0-16,1-3 0 0,-1 3-40 0,4 0-8 15,0-4-2-15,0 1 0 16,0 0 18-16,4-1 17 0,-4-2-3 0,3-4-1 15,4 4 9-15,-3-4 2 0,3-3 0 0,0 4 0 0,3-4-24 16,-3 0 0-16,8 1 0 0,-1-4 0 0,0 0 0 0,3 0 0 16,-2-3 0-16,2 0 0 0,-3 0 0 0,4-3 0 15,-4 3 0-15,4-3 0 0,3 0 0 16,-4-4 0-16,1 4 0 0,3-3 0 16,-7 3-23-16,4-3-9 0,-4-1-1 0,-3 1-1 15,-4-3-81-15,0-1-16 0,0 1-3 0,0-1-1 16,-4 1-106-16,-3-4-22 0</inkml:trace>
  <inkml:trace contextRef="#ctx0" brushRef="#br0" timeOffset="76112.41">16157 16822 1874 0,'0'0'53'0,"0"6"11"0,0 0-51 0,-3 0-13 0,3 1 0 0,0 2 0 15,3 1 88-15,-3 2 14 0,4 1 3 0,-1-1 1 16,1 7-54-16,3-3-12 0,0 2-1 0,4 1-1 15,-4 0 14-15,3 3 2 0,-3 0 1 0,4-3 0 16,-1 3 6-16,1 0 2 0,0-3 0 0,3-1 0 16,-4 1-8-16,1 0-2 0,-1-3 0 0,1-1 0 15,0 1-30-15,-1-3-7 0,-3-1 0 0,4 1-1 16,-1-1-15-16,1 1 0 0,0-4 8 0,-1 1-8 16,-3-1 0-16,4 0 0 0,-4-2 0 0,0 2 0 15,-4-3-14-15,1 1 1 0,-1-4 0 0,1 0 0 16,-4-3-83-16,0 0-16 0,0 0-3 0,0 0-1 15,-4-10-48-15,-3 4-9 0,-3-3-3 0,-1-1-772 16</inkml:trace>
  <inkml:trace contextRef="#ctx0" brushRef="#br0" timeOffset="76344.45">16256 17395 2016 0,'0'0'44'0,"0"0"10"0,0 0 2 0,0 0 0 0,0 0-45 0,0 0-11 16,0 0 0-16,4-6 0 0,-1-3 107 0,-3-1 19 15,4 1 4-15,-4 0 1 0,3-4-30 0,1 0-5 16,-4 1-2-16,3-4 0 0,1 4-22 0,-1-4-5 16,1 3-1-16,3-2 0 0,-4 2-21 0,8 1-4 15,-4-4-1-15,4 0 0 0,-1 4-30 0,1-4-10 16,3 4 0-16,0-1 0 0,0 4 0 0,0-1 0 0,0-2 0 0,0 2 0 31,1 1-38-31,-1-1-8 0,0 1-2 0,3 0 0 16,-3-1-57-16,1-2-12 0,-1 2-3 0,0-2-1108 0</inkml:trace>
  <inkml:trace contextRef="#ctx0" brushRef="#br0" timeOffset="76876.92">16482 16370 1792 0,'-14'6'51'0,"3"-2"10"0,4-1-49 0,0 0-12 0,-4 3 0 0,1-3 0 15,-1 3 136-15,8 1 25 16,-4-4 5-16,3 3 1 0,4-6-63 0,-3 3-12 0,3-3-2 0,0 7-1 16,3-4-71-16,1 0-18 0,6 3 0 0,-3-3 0 15,7 0 35-15,1 1 3 0,-1-1 1 0,7 3 0 16,3-3-11-16,5 3-3 0,-5 1 0 0,5-1 0 15,-5 3 31-15,1 1 7 0,3-1 1 0,-3 4 0 16,3 2-52-16,-3 4-12 0,3 3 0 0,-3 0 0 16,-4 6 37-16,-3 0 5 0,3 4 1 0,-7-4 0 15,3 3-3-15,-2 1 0 0,-5 2 0 16,1 7 0-16,-4 0-24 0,-4 3-4 0,1 6-2 0,-8-3 0 16,4-3-10-16,-7-3 12 0,4-4-12 0,-8-2 12 15,4-7-12-15,-3 0 0 0,-1 0 9 0,-3-3-9 16,0 0-14-16,0-6-7 0,0 0-2 0,3-3 0 15,0-4-47-15,1-2-10 0,-1-1-1 0,4-6-1 16,7-3-56-16,-7-3-11 0,0-3-3 0,3-4-1073 16</inkml:trace>
  <inkml:trace contextRef="#ctx0" brushRef="#br0" timeOffset="80165.59">20726 14454 2545 0,'0'0'56'0,"0"0"11"0,0 0 2 0,0 0 3 0,0 0-57 0,0 0-15 16,0 0 0-16,0 0 0 0,0 0 77 0,0 7 13 16,-4-1 2-16,4-3 1 0,0 3-12 0,4 1-2 15,-4 2-1-15,0-3 0 0,3 7-28 0,-3-1-6 16,0 1 0-16,4-1-1 0,-4-2-15 0,3 2-4 15,1 4 0-15,-4-3 0 0,0 2-16 0,3-2-8 16,-3-1 8-16,4-2-8 0,-1-4-12 0,-3-6-7 0,4 0-1 0,-4 0-1 31,0 0-95-31,0-3-18 0,0-7-4 0,0 1-1 0,0-3-88 16,0-1-17-16,0-3-4 0</inkml:trace>
  <inkml:trace contextRef="#ctx0" brushRef="#br0" timeOffset="80312.25">20733 14307 2508 0,'0'0'71'0,"0"0"16"0,-4-3-70 0,-3 0-17 0,7 3 0 0,-3-3 0 16,3 3 94-16,-7-4 15 0,7 4 3 0,0 0 1 15,0 0-59-15,-4-6-12 0,4 6-2 0,0 0-1 16,0 0-39-16,0 0 0 0,0-3 0 0,0 3 0 16,0 0-92-16,4-6-24 0,3-1-4 0,-4 1-684 15,1 3-138-15</inkml:trace>
  <inkml:trace contextRef="#ctx0" brushRef="#br0" timeOffset="80696.14">20944 14517 2188 0,'0'0'48'0,"0"6"11"15,-3 1 1-15,-1-4 1 0,1 3-49 0,-4-3-12 0,3 0 0 0,4-3 0 0,0 0 105 0,0 0 19 0,0 0 3 0,0 0 1 16,0 0-52-16,0 0-9 16,0 0-3-16,0-6 0 0,-3 0-51 0,3-4-13 15,3 1 0-15,1 0 0 0,-1-4 34 0,1 4 4 16,3-1 1-16,0-2 0 0,0 2-12 0,0 1-3 16,0-1 0-16,0 4 0 0,4-3-16 0,-4 2-8 15,0 1 8-15,0 0-8 0,4 3 16 0,-4 0-3 0,0-1 0 0,0 1 0 16,0 3 6-16,0 0 1 0,-4 3 0 0,4 1 0 15,0-1 5-15,0 6 2 0,-3 4 0 0,3 2 0 16,-3 1-4-16,3 3-1 0,-4 0 0 0,-3 0 0 16,4 2-12-16,-4-2-2 0,3 0-8 0,-3-3 12 0,4-4-12 15,-4-2 0-15,0-1 0 0,0-9 0 16,0 0-72-16,0 0-12 0,0 0-1 0,0 0-1 16,7-3-36-16,-4-6-7 0,1-1-2 0,3-2 0 15,-4-1-75-15,5-3-15 0,-5-2-3 16</inkml:trace>
  <inkml:trace contextRef="#ctx0" brushRef="#br0" timeOffset="80934.1">21361 14166 2304 0,'0'0'51'0,"0"0"10"0,0 6 3 0,-4 0 0 0,4 1-52 0,0 2-12 16,0 0 0-16,0 1 0 0,0 6 80 0,0-4 12 15,4 4 4-15,-1 6 0 0,-3-3-4 0,4 6-1 16,-1-3 0-16,4 6 0 0,0-6-43 0,0 3-9 15,1 0-2-15,-1-3 0 0,0-3-8 0,3-4-1 16,-3 1-1-16,0-3 0 0,0-1-27 0,0-2 0 0,-3-1 8 0,3-3-8 31,-3 0-45-31,-1-2-11 0,-3-4-3 0,0 0 0 16,0 0-51-16,0 0-10 0,0 0-3 0,0 0 0 0,-3-7-47 0,-1 1-10 0,0 0-1 0,-3 0-773 16</inkml:trace>
  <inkml:trace contextRef="#ctx0" brushRef="#br0" timeOffset="81103.71">21248 14442 2026 0,'-7'9'57'0,"7"-9"14"16,0 6-57-16,-4 1-14 0,1-1 0 0,3 0 0 15,0-3 157-15,0 4 29 0,0-1 6 0,3-3 0 16,1 3-106-16,-1-2-22 0,4-1-4 0,0-3 0 16,4 3-44-16,0-3-16 0,-1 3 11 0,1-6-11 0,3 0 26 0,0 0-1 15,0-1 0-15,4-2 0 16,3 3-61-16,-3-3-13 0,3-1-3 0,0 4 0 15,0-3-152-15,-3 0-30 0</inkml:trace>
  <inkml:trace contextRef="#ctx0" brushRef="#br0" timeOffset="81445.64">21967 14580 2880 0,'0'0'64'0,"0"0"12"0,-3 3 4 0,3-3 0 0,-4 3-64 0,4-3-16 16,-3 3 0-16,3-3 0 0,0 0 54 0,0 0 8 0,0 0 2 0,-4-6 0 15,4-4-64-15,-3 1-16 0,-1 0-2 0,4-1 0 16,0-2 5-16,0-4 1 0,-3 0 0 0,3 4 0 16,-4-7-120-16,4 3-24 0,-3 1-5 0,3-4-1 15,0 3-92-15,0 0-18 0</inkml:trace>
  <inkml:trace contextRef="#ctx0" brushRef="#br0" timeOffset="81599.38">21840 14213 2235 0,'-3'-3'49'0,"-4"3"11"0,0 0 1 0,3 0 2 0,-3 0-51 0,0 0-12 15,0 0 0-15,0 3 0 0,7-3 95 0,0 0 16 16,-3 3 3-16,3-3 1 0,0 0-63 0,-4 6-13 16,4-3-3-16,0-3 0 15,4 7-80-15,3-4-17 0,0 3-3 0,-4-3-1 16,8 0-122-16,-4 1-24 0,3 2-5 0</inkml:trace>
  <inkml:trace contextRef="#ctx0" brushRef="#br0" timeOffset="81865.5">22027 14417 1978 0,'0'15'56'0,"0"-8"12"0,0 2-54 0,0-3-14 0,0 4 0 0,0-7 0 16,0-3 116-16,0 0 21 0,0 0 4 0,0 0 1 15,0 0-47-15,0 0-10 0,4-6-1 0,0-4-1 16,-1 1-38-16,1-1-7 0,-1 1-2 0,1-4 0 15,-1 4-16-15,1-4-3 0,3 4-1 0,0 0 0 16,0 6-6-16,-4-1-2 0,8 1 0 0,-4 0 0 16,4 0 0-16,-1 3 0 0,1 3 0 0,-1 0 0 15,1 4 7-15,0-4 1 0,3 0 0 0,-4 0 0 16,1 3 7-16,-1 4 1 0,1-1 1 0,0 4 0 16,-1-1-2-16,-3 4-1 15,0-4 0-15,0 4 0 0,0 0-10 0,-3-1-1 0,3 1-1 0,-4-3 0 16,5-1-33-16,-8 1-6 0,3-4-2 15,1 0 0-15,-4 1-129 0,0-1-27 0,0-9-5 0</inkml:trace>
  <inkml:trace contextRef="#ctx0" brushRef="#br0" timeOffset="82682.07">22433 14172 2038 0,'0'0'58'0,"0"0"12"0,0 0-56 0,0 0-14 16,0 0 0-16,0 0 0 0,0-6 37 0,0 6 5 16,0 0 1-16,0 0 0 0,7 3-6 0,-3 0-1 15,3 3 0-15,0 4 0 0,0-1 0 0,3 1-1 16,-2 5 0-16,-1 1 0 0,3 3 34 0,-3 0 7 16,4 3 2-16,-4 0 0 0,3-1 2 0,-2 5 1 15,2-1 0-15,-3 0 0 0,0-3-29 0,0 0-5 0,0 0-2 0,0-7 0 16,0 1-1-16,0-4-1 0,1 1 0 0,-5-4 0 15,1-2-18-15,-4-4-3 0,0-3-1 0,0 0 0 16,0 0-33-16,0 0-8 0,0 0 0 0,0-6-1 16,0-1 21-16,-4-2 0 0,1-4 0 0,-5 1 0 15,5-1 0-15,-4 1 0 0,0-1-9 0,0 4 9 16,-4-4-12-16,4 7 0 31,4-3 1-15,-8 5 0-16,4 1-6 0,0 3-2 0,0 0 0 0,0 3 0 0,0 4 3 0,0 2 1 0,0 0 0 0,0 4 0 0,0-4 5 0,-1 4 1 0,5 0 0 0,-4-1 0 0,3-3 9 15,1 4 0-15,-1-4 0 0,4-2-8 16,0-1 8-16,0-3 0 0,0-3 0 0,4 3 0 16,3 0 0-16,-4 0 0 0,4 1 0 0,4-4 0 0,0 3 0 0,-1-3 0 15,1 0 0-15,-1 0 0 0,5 0 0 0,-1 0 0 16,-4-3 0-16,4 3 0 0,-3 0 8 0,3-4 6 16,-3 4 2-16,-1-3 0 0,1 0-16 0,-1 0 0 15,1 0 0-15,0 0 0 0,-4 0 0 0,3 0 0 16,-3-1 0-16,4 1 0 0,-4-3-11 0,0 3-5 15,0-3 0-15,0 2-1 0,0-2 17 0,0 0 0 16,0 0 0-16,4-4 0 0,-4 4 0 0,0 0 0 16,-4-1 0-16,4 1 0 0,-3-3 0 0,0 2 0 0,-1-2 0 0,-3 0 0 15,0-1 0-15,4 4 0 0,-4 0 0 0,0 6 0 16,0-7 0-16,0-2 0 0,0 9 8 0,-4-6-8 16,4 6 0-16,0 0 8 0,0 0-8 0,0-7 0 15,0-2 0-15,0 9 0 0,0 0 0 0,0 0 0 16,0 0 0-16,0 0 8 0,0 0-8 0,0 0 0 15,-3-3 0-15,3 3 0 0,-4-3 0 0,4 3 0 16,0 0 11-16,-4-3-11 0,1 0 12 16,-1 3-12-16,4 0 8 0,-3 3-8 0,-1 0 0 0,-3 0 0 15,4-3 15-15,-1 3-4 0,1 0-1 0,-1 0 0 16,4 4-10-16,-3-4 10 0,-1 3-10 0,1 0 10 16,-1 1-10-16,1-1 0 0,3 3 9 0,-4-2-9 15,4 2 0-15,0 0 9 0,0 1-9 0,4-1 0 16,-1 4 8-16,1-4-8 0,3 1 0 0,0-1 0 15,3 3 8-15,-3-2-8 0,4-1 0 0,0 1 0 0,-1-1 9 0,4-3-9 16,-3 1 0-16,3-4 9 0,-4 0-9 0,5 0 0 16,-5-3 0-16,4 0 0 15,-3 0-20-15,-1-3-7 0,5 0-1 0,-5-4 0 0,1 1 19 0,-1 0 9 16,-3 0-10-16,4-1 10 16,-4 4-112-16,-7 3-17 0,0 0-3 0,7-6-704 15,-7 6-141-15</inkml:trace>
  <inkml:trace contextRef="#ctx0" brushRef="#br0" timeOffset="83008.25">23054 14401 1958 0,'0'0'43'0,"0"0"9"0,0 0 1 0,0 0 3 0,0 0-45 0,0 3-11 0,0-3 0 0,0 6 0 15,0 1 104-15,4-1 20 0,-4-3 3 0,3 3 1 16,4 1-52-16,0 2-9 0,0 0-3 0,0 4 0 16,4 0 32-16,-1-1 5 0,1 1 2 0,3-1 0 15,-3 1-11-15,-1-1-3 0,1 1 0 0,0-1 0 16,-1-2-71-16,1 2-18 0,-1-2 0 0,1 2 0 16,-1-2 0-16,-3-4 0 0,4 3 0 0,-4-2 0 15,0-1 0-15,-3-3 0 0,-1-3 0 0,1 3 0 16,-1-6-99-16,-3 3-23 0,4 0-5 0,-4 0-1 15,0 0 0-15,0 0 0 0,0 0 0 0,0 0 0 16,0 0-153-16,-7-3-31 0,0 6-7 0,0-3-1 16</inkml:trace>
  <inkml:trace contextRef="#ctx0" brushRef="#br0" timeOffset="83189.48">23082 14758 1958 0,'0'0'43'0,"0"0"9"0,0 0 1 0,0 0 3 0,4-6-45 0,-1 0-11 16,1-3 0-16,-1-4 0 0,4 4 156 0,0-4 28 15,1 0 7-15,-1-2 1 0,0-1-52 0,3 0-9 16,1 1-3-16,-1-1 0 0,1-3-51 0,0 7-10 16,-1-1-3-16,1-2 0 0,-1 2-51 0,1 0-13 0,-4 4 0 15,4-3 0-15,-1 2 0 0,1 4 0 0,-1 0 0 0,1-1 0 32,-1 1-151-32,1 3-33 0,-4 0-6 0,4-4-2 0</inkml:trace>
  <inkml:trace contextRef="#ctx0" brushRef="#br0" timeOffset="83692.42">23559 14034 1958 0,'0'0'43'0,"0"0"9"0,-8 3 1 0,1 0 3 0,0 1-45 0,4-4-11 15,3 0 0-15,-7 3 0 0,0-3 156 0,7 0 28 16,-7 0 7-16,7 0 1 0,-7 3-103 0,7-3-20 15,-7 3-4-15,7-3-1 0,0 0 0 0,-4 3 0 16,0 0 0-16,1 0 0 0,3-3 0 0,0 7 0 16,3-1 0-16,1 0 0 0,3 0 0 0,0 1 0 15,4-1 0-15,-1 0 0 0,4 1-51 0,1 2-13 16,2-3 0-16,1-3 0 0,-4 1 0 0,4 2 0 16,-1 0 0-16,-3 0 0 0,4 4 0 0,0 2 0 15,-4-2 0-15,7 5 0 0,-4 7 0 0,-2 3 0 0,2 4 0 16,-3-1 0-16,-3 3 0 0,0 1 0 15,-4 2 0-15,0 1 0 0,0 2 0 0,-4-5 0 0,-3 2 0 0,0 0 0 16,0 1 0-16,-3-4 0 0,-4 1 0 0,-4-1 0 16,4-3 0-16,0 0 0 15,-4-6 0-15,1-3 0 0,-1 0 28 0,1-6 4 16,3-1 0-16,-4-2 0 0,4-4-32 0,0 0-15 16,7-6 2-16,-4-3 0 0,1 0-159 0,-1 0-31 0,4 3-6 15,0-7-2-15</inkml:trace>
  <inkml:trace contextRef="#ctx0" brushRef="#br0" timeOffset="166221.35">25061 11175 2329 0,'0'0'51'0,"0"0"10"0,0 0 3 0,-3 3 2 0,-1 0-53 0,1 6-13 0,-1 1 0 0,1-1 0 15,-1 7 74-15,4-1 12 0,0 4 2 0,0 6 1 16,4-3-27-16,-4 3-6 0,0 0 0 0,3 1-1 16,-3-1-37-16,0 0-7 0,4 0-2 0,-1 0 0 15,-3-3-9-15,4 0 0 0,-1-3 0 0,-3-7 0 16,4 1-100-16,-1-4-23 15,1 0-4-15,-4-2-1 0</inkml:trace>
  <inkml:trace contextRef="#ctx0" brushRef="#br0" timeOffset="166405.21">24998 10952 2649 0,'-7'3'58'0,"-4"-3"12"0,1 0 2 0,-1 0 4 0,4 0-61 0,0-3-15 16,0 0 0-16,3 0 0 0,4 3 0 0,-3-3 0 16,3 3-9-16,0 0 9 15,0-7-156-15,3 4-24 0,1-3-6 0,3 3-1 0</inkml:trace>
  <inkml:trace contextRef="#ctx0" brushRef="#br0" timeOffset="166634.54">25188 10896 1958 0,'-3'18'43'0,"3"-8"9"0,-4 2 1 0,4 1 3 0,-3-1-45 0,3 7-11 0,0 0 0 0,0 3 0 16,0 6 53-16,3 4 9 0,1-1 2 0,-1 6 0 16,1 1-1-16,-1 3 0 0,1 0 0 0,3 3 0 0,0-1-6 15,0-5-1-15,0 3 0 0,0 0 0 0,0-7-37 16,0 1-8-16,0-4-2 0,4-6 0 15,-4-3 44-15,0-6 9 0,4-1 2 0,-4-5 0 16,0-1-154-16,0-6-30 0,0 0-7 0,-4-3-1 16,-3 0-51-16,4-6-10 0,-4-3-3 0,0-4 0 0</inkml:trace>
  <inkml:trace contextRef="#ctx0" brushRef="#br0" timeOffset="167631.96">25160 11472 1728 0,'0'0'38'0,"0"0"8"0,4 4 2 0,3-1 0 0,-4-3-39 0,4 3-9 0,0-3 0 0,4 0 0 15,-4 0 74-15,4 0 13 0,-1 0 2 0,1 0 1 16,3 0-42-16,0 0-8 0,0 0-1 0,4 0-1 16,-1-3 6-16,1 0 2 0,3-1 0 0,0-2 0 15,0-3-22-15,4 3-5 0,-7-4-1 0,3 1 0 16,-3-4 37-16,-1 1 7 0,-3 2 2 15,0-2 0-15,1-1-52 0,-5 1-12 0,1-1 0 0,-4 4 0 16,0-4 0-16,0 4 0 0,0-1 0 0,-3 4 0 16,-1 0 54-16,-3 6 8 0,0 0 2 0,0-7 0 15,0 7-52-15,0 0-12 0,0 0 0 0,-7-3 0 16,0 6 0-16,0 1 0 0,0 2 0 0,0 0 0 16,-4 7 24-16,4-1 3 0,0 1 0 0,0 6 0 15,3-1-27-15,1 1 0 0,-1 0 0 0,1 0 0 16,-1 3-8-16,4-3 8 0,0 3 0 0,4-1 0 15,-1-5 0-15,1 0 0 0,3 3 0 0,0-7 0 16,0-2 0-16,0-1 0 0,4-3-8 0,-1-3 8 16,4 1-20-16,-3-4 0 0,3 0 0 0,0-4 0 0,4-2 20 0,-4 3 0 15,-3-3 0-15,3-1 0 16,0 4-26-16,0-3-1 0,-3 0 0 0,-4 0 0 16,3-1-17-16,-3-2-3 0,0 3-1 15,0-1 0-15,-7 1-4 0,4 0 0 0,-4 6-1 0,0-7 0 16,0-2-9-16,0 9-2 0,0 0 0 0,0 0 0 15,0 0 0-15,0 0 0 0,0 0 0 0,0 0 0 0,0 0 38 0,0 0 7 16,0 0 2-16,0 0 0 0,0 0 4 0,0 0 1 0,0 0 0 16,0 0 0-1,0 0-19-15,0 0-3 0,0 0-1 0,0 6 0 0,0 1 79 0,0 2 16 0,0-3 4 16,0 4 0-16,0-1 0 0,0-3 0 16,0 1 0-16,0-1 0 0,0 0 0 0,0-6 0 0,0 0 0 15,3 6 0-15,-3-6-1 0,0 0 0 0,0 0 0 0,0 0 0 16,0 0-31-16,0 0-7 0,0 0-1 0,0 0 0 15,0-6 7-15,0-3 1 0,0-1 0 0,0-2 0 16,0-1-19-16,4 1-3 0,-1-4-1 0,-3 4 0 16,4-4-9-16,-1 3 0 0,1-5 0 0,0 2 0 15,-1 0 0-15,1 0 0 0,3 1 0 0,-4-1 0 16,1 0 33-16,-1 7 5 0,4-4 1 0,-3 7 0 16,-1 3-11-16,1 0-3 0,-1 6 0 0,1 0 0 15,-1 3-25-15,1 7 0 0,-4 0 0 0,4-1 0 16,-1 4 0-16,1-1 0 0,-4 4 0 0,3-6 0 15,-3 3 0-15,0-1 0 0,4 1 0 0,-4 0 0 16,3-1 0-16,1-2 0 0,-1-1 0 0,1 1 0 16,3-4 0-16,-4 1 0 0,1-4 0 0,3-3 0 0,0 0 0 15,0-3 0-15,0 0 0 0,0-6 0 0,0 3 0 16,-3-7 0-16,3 4 0 0,-4-3 0 0,4 2 0 16,-3-2 0-16,-1 0 0 0,1-1 0 15,-1 4 0-15,1 0 0 0,0-4 0 0,-4 4 0 16,3 0 0-16,1-4 0 0,-4 4 0 0,3 0 0 0,1-4 0 0,-1 1 0 15,-3 0 0-15,4-1 0 0,-1 1 0 0,1-1 0 16,-1 1 0-16,1 0 0 0,-1-1 0 0,1 4 0 16,-1 0 0-16,1-1 0 0,-1 4 0 0,-3 3 0 0,7-3 0 15,1 3 0-15,-1 0 0 0,-4 3 0 0,4 3 0 0,-3 1 0 16,3-1 36-16,-4 3 3 0,4 4 0 0,-3-4 0 16,-1 4-11-16,4 3-3 0,-3-4 0 0,-4 4 0 15,4-1-25-15,-1 1 0 16,1 3 0-16,-1 0 0 0,-3-4 0 0,0 4 0 0,4 0 0 15,-4-3 0-15,3-1 0 0,-3 1 0 0,0-3 0 0,4-4 0 16,-4 0-148 0,0-2-36-16,0-7-6 0,0 0-2 0</inkml:trace>
  <inkml:trace contextRef="#ctx0" brushRef="#br0" timeOffset="168293.17">26423 11683 2264 0,'0'0'50'0,"0"0"10"0,0 0 3 0,-3-7 0 0,3-2-51 0,0-7-12 0,0 1 0 0,0-4 0 16,0-6 37-16,3 0 5 0,1-1 1 0,-1-2 0 15,1 0 17-15,-4-6 3 0,7-1 1 0,-4-9 0 16,4 3-21-16,-3 1-4 0,3-4-1 0,0 0 0 15,0 3-10-15,0 7-1 0,0-1-1 0,0 4 0 16,-3 2-26-16,3 1 0 0,0 6 0 0,-4 0 0 16,4 7 56-16,-3 2 7 0,-1 4 1 0,1 2 0 15,-4 7-52-15,0 0-12 0,3 7 0 0,5 2 0 0,-1 4 0 0,0-1 0 16,0 4 0-16,3 6 0 0,-3-3 17 0,4 3 1 16,0 0 0-16,-1 3 0 15,4 6-10-15,-3 0-8 0,-4 7 9 0,3 0-9 0,1-1 14 0,-4 1-3 16,4-1-1-16,-4-2 0 0,0-4-10 0,0 1 12 15,0-1-12-15,0 0 12 0,-4 1-12 0,5-7 0 16,-1-3 0-16,0-3 0 0,-4-4 0 0,4 1 0 16,-3-7 0-16,-1 1 0 15,1-4-92-15,-1 0-10 0,-3-6-2 0,0 0-1 16,0 0-50-16,-7 0-9 0,-3-3-3 0,-1 0-938 0</inkml:trace>
  <inkml:trace contextRef="#ctx0" brushRef="#br0" timeOffset="168500.16">26377 11432 1724 0,'0'0'48'0,"0"0"12"0,0 6-48 0,-3-3-12 0,3 3 0 0,3 1 0 16,1-1 120-16,-1-3 20 0,4 3 5 0,4 1 1 16,-1-4-27-16,1 0-6 0,3 0-1 0,4 0 0 15,3-3-76-15,-3 0-16 0,6-3-4 0,1 0 0 16,3-3 21-16,0-1 4 0,1-2 1 0,-1 3 0 15,0-1-42-15,-3 1 0 0,0 3 0 0,-1-3 0 16,-3 6-152-16,-3-3-25 0,-4 3-6 0,4 0-1 16</inkml:trace>
  <inkml:trace contextRef="#ctx0" brushRef="#br0" timeOffset="168745.65">26949 11250 2358 0,'-4'6'52'0,"1"4"10"0,-1-1 2 0,1 3 3 0,-1 4-54 0,4 3-13 16,0 3 0-16,0-3 0 0,0 3 68 0,0 0 10 16,4 3 2-16,-4 0 1 0,3 3-65 0,1-3-16 15,-1 3 0-15,4 1 0 0,-3-4 0 0,3 0 0 0,-4-6 0 16,4 2 0-16,0-5 0 0,-3-3 0 0,3-4 0 0,-3-6 0 31,3 0-106-31,-7-3-25 0,0 0-5 0,0-9-566 0,0-4-114 0</inkml:trace>
  <inkml:trace contextRef="#ctx0" brushRef="#br0" timeOffset="168923.51">26829 11476 2188 0,'0'0'48'0,"0"0"11"0,3 6 1 0,1-3 1 16,-1 3-49-16,4-3-12 0,0 1 0 0,1-4 0 16,2 3 54-16,-3 0 8 0,4-3 2 0,3 0 0 15,3-3-52-15,1 0-12 0,0-1 0 0,3-2 0 16,0 0 0-16,0 0 0 0,0-4 0 0,1 4-1073 16</inkml:trace>
  <inkml:trace contextRef="#ctx0" brushRef="#br0" timeOffset="169300.49">27390 11253 1937 0,'0'0'55'0,"0"0"12"0,0 0-54 0,0 0-13 16,0 0 0-16,0 0 0 0,0 6 74 0,3 1 12 0,1 8 2 0,3 1 1 15,0 3-20-15,0 3-4 0,0 3-1 0,4 0 0 16,3 3 0-16,-4 0 0 0,4 4 0 0,0-1 0 15,1 3 0-15,-1 1 0 0,0-1 0 0,3 1 0 16,-2-7 0-16,-5-3 0 0,4 0 0 0,-3-6 0 16,-4-3-64-16,3-7-27 0,-2 1 2 0,-1-4 0 15,0-6 3-15,-4-3 1 0,1 0 0 0,-4-10 0 16,-4 1-95-16,1-4-18 0,-1-6-4 16,-3 0-1-16,-4-3-104 0,1-3-21 0</inkml:trace>
  <inkml:trace contextRef="#ctx0" brushRef="#br0" timeOffset="169605.36">27143 11062 1620 0,'0'0'36'0,"-7"3"7"0,-4 3 1 0,1 0 1 0,-1-2-36 16,0 2-9-16,4 3 0 0,0-3 0 0,0 1 108 0,4-1 19 16,-1 0 4-16,4 1 1 0,0-4-56 0,4 0-10 15,-1 0-2-15,4 0-1 0,4 0-12 0,3-3-3 16,0 3 0-16,7-3 0 0,4 0 15 0,0-3 2 15,-1 3 1-15,1-3 0 0,0 3-2 0,3-3-1 0,4 3 0 0,-1 0 0 16,5-3-17-16,-1 3-3 0,4 0-1 0,0 0 0 16,-4 0-42-16,-3 3 0 0,-1 3 0 0,-2-3 0 15,-5 4 0-15,-3-1 10 16,-3 0-2-16,0 4-8 0,-4-4 0 0,-4 0 0 16,1 4 0-16,0-1 0 0,-4 0 0 0,0 1 0 15,-4-4 0-15,-3 0 0 0,4 1-160 16,-8-1-25-16,4 3-6 0,-3-2-615 0,-4 2-123 15</inkml:trace>
  <inkml:trace contextRef="#ctx0" brushRef="#br0" timeOffset="169824.3">27369 11833 2370 0,'0'0'67'0,"0"0"15"15,7 3-66-15,0-3-16 0,0 0 0 0,3 0 0 0,4-3 100 0,4 3 16 16,3-3 3-16,4-3 1 0,0-1-39 0,-1 1-7 16,8 0-2-16,0 0 0 0,-4-1-28 0,0 1-5 15,4 3-2-15,-7 0 0 0,-1 0-29 0,1 3-8 16,0-4 0-16,-1 1 0 16,-2 0-50-16,-1 0-11 0,0-3-3 0,0 0 0 15,-3 2-125-15,-1-5-26 0,1 3-5 0,0-4 0 0</inkml:trace>
  <inkml:trace contextRef="#ctx0" brushRef="#br0" timeOffset="170246.48">28173 11648 2030 0,'-7'9'57'0,"0"-5"14"0,0-1-57 0,-4 0-14 0,-3 0 0 0,0 0 0 15,3-3 52-15,1 3 7 0,-1-3 1 0,1 3 1 16,-1-3-61-16,4 0 0 0,3 4 0 0,4-4-13 15,0 0-135-15,0 0-26 0,0 0-6 16,0 0 0-16,0 0 59 0,0 0 12 0,0-7 2 0,0 1 1 16,4 0 38-16,3 3 7 0,-7 3 1 0,3-4 1 15,-3 4 77-15,0 0 15 0,0 0 3 0,0 0 1 0,0 0 54 0,0 0 10 16,0 0 3-16,0 0 0 0,0 0 17 0,0 0 4 16,0 4 1-16,0-4 0 0,0 0-26 0,0 0-6 15,0 0-1-15,0 0 0 16,0 0-25-16,4-4-6 0,0-5-1 0,-1 0 0 0,1-4-49 0,-1-3-12 15,4 1 0-15,-3-4 0 0,-1 3 49 16,4-3 7-16,-3 4 2 0,-1-1 0 0,4 4-42 0,0-1-8 16,1 0-8-16,-1 4 12 0,-4 3 41 15,4 0 9-15,0 2 2 0,4 8 0 0,-4-1-52 16,0 3-12-16,0 3 0 0,4 4 0 0,-4-1 0 0,0 4 0 16,3 6 0-16,-3-3 0 0,0 3 54 0,0 0 8 15,0 0 2-15,1 0 0 0,-5-4-52 0,4 4-12 16,-3-6 0-16,-1 3 0 0,4-3 0 0,-3-4 0 15,-1 1 0-15,1-4 0 16,-4-3-59-16,3-3-14 0,-3-3-3 0,0 0-800 0,0 0-159 0</inkml:trace>
  <inkml:trace contextRef="#ctx0" brushRef="#br0" timeOffset="171151.01">28617 11093 1868 0,'4'13'41'0,"-4"-10"9"0,3 6 2 0,-3 1 0 0,4-1-42 0,-1 0-10 0,-3 4 0 0,8-1 0 16,-5 4 73-16,4 3 13 0,0 3 2 0,-3 0 1 16,3 3-20-16,3 0-4 0,-3 3-1 0,4 0 0 15,-4-2 30-15,4-1 6 0,-4 3 0 0,0-3 1 16,0 0-29-16,0 0-7 0,0 3-1 0,-4-6 0 15,4 0-29-15,-3-6-7 0,3 0 0 0,-3-7-1 0,-1 0-27 0,-3-2 0 16,4-1 0-16,-4-6 0 0,0 0 0 0,0 0 0 16,0 0 0-16,-4-13 0 0,1 4 0 0,-4-7 0 15,-1 1 0-15,-2-1 0 16,-1 0-46-16,1 1-14 0,-1 2-4 0,-3 4 0 0,3-4 52 0,-3 7 12 16,4 0 0-16,-1 2 0 0,1 1 0 0,-1 6 0 15,0 4 0-15,1-1 0 0,-1 10 0 0,1-1 0 16,-1 4 0-16,-3 6 0 15,0-3-54-15,3 3-8 0,-3 0-2 0,4 0 0 0,-5-3 52 0,8 0 12 16,-3-3 0-16,3-3 0 0,3-1 28 0,-3-2 9 16,4 0 2-16,3-7 0 0,0 3-28 0,3-3-11 0,1-2 8 15,3-1-8-15,0 0 0 0,7 0 0 0,0-6 0 0,0 3 0 16,4-3 12-16,-1-4-4 16,1 4 0-16,-4-6 0 0,7 3-8 0,-3-4 0 15,0-2 0-15,3 2 0 0,-4-2 12 0,5-1 1 0,-5 1 0 0,4-1 0 16,1 4-13-16,-5-4 0 0,1 4 0 0,-1-1 0 15,-2-2 0-15,-1 2 0 0,0 1 0 0,-4 0 0 16,1-1 0-16,0 1 0 0,-4-1 0 0,0 1 0 16,0 0 0-16,-4-1 0 0,1 1 0 0,3-1 0 15,-4 1 0-15,1 0 0 0,-1-1 0 0,-3 4 0 16,4-4 0-16,-1 1 0 0,-3 0 0 0,0 2 0 0,4 1 0 16,-4 0 0-16,0 6 0 0,0 0 0 15,0-3 0-15,0 3 0 0,0 0 0 0,0 0 0 16,0 0 0-16,0 0 0 0,0 0 0 0,0 0 0 15,0 0 0-15,0 0 0 0,0 0 0 0,0 0 0 16,0 0 54-16,0 0 8 0,4 3 2 0,-4-3 0 0,3 3-52 0,-3-3-12 16,4 3 0-16,-1-3 0 0,4 0 0 15,0 0 0-15,-3-3 0 0,3 0 0 0,-4 0 0 0,4 0 0 16,-3-4 0-16,3 4 0 0,-3 0 0 0,-1-3 0 16,1 3 0-16,3-4 0 0,-4 4 0 0,1 0 0 15,-1 0 0-15,-3 3 0 0,0 0 0 0,4-6 0 16,-4 6 0-16,0 0 0 0,0 0 0 0,-4-3 0 15,4 3 0-15,0 0 0 0,-3-7 0 0,-1 1 0 16,-3 0 0-16,-3 3 0 0,2-1 0 0,-6 1 0 0,4 0 0 0,-4 3 0 16,0 3 0-16,-1 0 0 0,1 1 0 0,0 2 0 15,0 3 0-15,4 1 0 0,-1-1 0 0,4 4 0 16,3-4 0-16,-3 7 0 0,7-1 0 0,0 1 0 16,0 3 0-16,4 0 0 0,-1 0 0 0,4 2 0 15,4-2 0-15,0 3 0 0,-1-3 0 0,4 0 0 16,-3-3 0-16,3-4 0 0,0 4 0 0,0-4 0 15,0-5 0-15,0-1 0 0,1 0 0 0,2-3 0 16,-3 0 0-16,0-6 0 0,4 0 0 0,-4 0 0 16,0-6-100-16,4-1-22 15,-4-2-5-15,0-1-717 0,0 1-144 0</inkml:trace>
  <inkml:trace contextRef="#ctx0" brushRef="#br0" timeOffset="171500.78">29376 11369 2203 0,'0'0'48'0,"3"6"11"0,-3 4 1 0,4-4 2 0,3 3-50 0,-4 4-12 0,1-1 0 0,3 4 0 15,0-3 90-15,0 5 15 0,4-2 3 0,-4 6 1 16,3 0-44-16,-3 0-9 0,4 0-1 0,0 0-1 16,-4 0-23-16,3-3-5 0,1-1-1 0,-1-2 0 15,-3 0-17-15,4-1-8 0,0-2 0 0,-1-4 8 16,-3 1-8-16,0-1 0 0,0-2 0 0,0-1 0 31,0 3-110-31,1-3-14 0,-5 1-4 0,4-1 0 0,-3 0-87 0,-1 4-17 0,-3-4-4 16,0 3-1-16</inkml:trace>
  <inkml:trace contextRef="#ctx0" brushRef="#br0" timeOffset="171731.98">29217 11802 1958 0,'4'-7'43'0,"-1"-2"9"16,4 0 1-16,0-10 3 0,0 3-45 0,4-3-11 0,3 0 0 0,0-2 0 16,0-1 104-16,4 3 20 0,3-6 3 0,0 3 1 0,4 3-52 0,0 0-9 15,-1 3-3-15,1 1 0 0,-4-1-20 0,4 7-4 16,0-4 0-16,-1 4-1 15,4-4-127-15,-3 1-26 0,3-4-5 0,1 0-1 0</inkml:trace>
  <inkml:trace contextRef="#ctx0" brushRef="#br0" timeOffset="173589.8">30230 11074 1037 0,'0'0'29'0,"3"-3"7"0,1-3-28 0,-1 3-8 16,1-4 0-16,-1-2 0 0,1-4 16 0,-1 1 3 0,1-1 0 0,-1 4 0 15,4-4-7-15,-3-2 0 0,-4 5-1 0,3-2 0 16,1 2 47-16,-4 1 10 0,3 0 1 0,1-1 1 16,-4 4-2-16,0 6 0 0,0 0 0 0,0 0 0 15,0 0-12-15,0 0-4 0,0 0 0 0,-7 6 0 16,0 0-27-16,3 1-5 0,-3 2-2 0,0 1 0 16,0-1-1-16,-3 0 0 0,3 1 0 0,-4-1 0 15,0 1 17-15,1-1 3 0,-1 0 1 0,-3-2 0 16,4-1-1-16,-5 3 0 0,5-2 0 0,-4-1 0 15,0 0-8-15,3 4-1 0,0-4-1 0,-3 6 0 16,4-2-19-16,-1-1-8 0,4 7 0 0,-3 3 8 0,-1 3-8 0,0 6 0 16,4 0 0-16,4 10 8 0,3-1-8 0,0 7 0 15,3 3 0-15,4 3 0 0,0 7-10 16,4-4 10-16,7 4 0 0,-1-1-9 0,4 0 9 0,8 1 0 16,-1-7 0-16,-3-3-8 0,3-3 0 0,0-6 0 15,0-4 0-15,0-3 0 16,-3-2-43-16,3-1-8 0,4-6-1 0,-7-3-569 15,3-4-114-15</inkml:trace>
  <inkml:trace contextRef="#ctx0" brushRef="#br0" timeOffset="174188.97">30716 11005 1684 0,'0'0'37'0,"-3"3"8"0,-1 4 2 0,1-4 0 0,-1 0-38 0,4-3-9 0,-3 6 0 15,3-6 0-15,0 0 0 0,3 3 0 0,4 0 0 16,0 1 0-16,0-1 0 0,4 3 0 0,0 0 0 0,3 1 8 16,0-1-8-16,3 0 10 15,1 7-10-15,0-4 10 0,3 4 16 0,0-1 3 0,0-2 1 0,0 2 0 16,4 1 22-16,-4-1 5 0,4 7 1 0,0-3 0 15,-4 2-27-15,0 4-6 0,0 4-1 0,-3 2 0 16,-1 3-8-16,-6 7-1 0,-4 6-1 0,0 6 0 16,-7 3-2-16,0 7-1 0,-7-1 0 0,-4 1 0 15,1 3 21-15,-8-1 4 0,-3 1 0 16,0 0 1-16,-4-4-5 0,1-2 0 0,2-4-1 0,-6-6 0 31,3-6-70-31,1 0-13 0,-1-10-4 0,0-6-976 0</inkml:trace>
  <inkml:trace contextRef="#ctx0" brushRef="#br0" timeOffset="193887.94">14690 6001 2419 0,'0'0'53'0,"-4"6"11"16,1 1 3-16,3 2 1 0,0 0-55 0,0 1-13 0,0 2 0 0,0 1 0 16,0 3 54-16,3-1 8 0,1 4 2 0,-4 0 0 15,3 0 0-15,1-1 0 0,-1 8 0 0,1-1 0 16,-1-3-52-16,1 3-12 0,-1 0 0 0,1 0 0 15,-1 0 0-15,1-6 0 0,-1 0 0 0,1-4 0 16,0-5-11-16,-4-1-5 0,3-6 0 0,-3-3-1 16,0 0-172-16,0-9-35 0,-3-1-6 0</inkml:trace>
  <inkml:trace contextRef="#ctx0" brushRef="#br0" timeOffset="194069.38">14601 5797 2649 0,'0'0'58'0,"0"0"12"0,0 0 2 0,0 0 4 0,0 0-61 0,0 0-15 0,0 0 0 15,0 0 0-15,0 0 0 0,0 0 0 16,0 0 0-16,0 0 0 16,0 0-100-16,4 3-22 0,3 0-5 0,-3 4-922 0</inkml:trace>
  <inkml:trace contextRef="#ctx0" brushRef="#br0" timeOffset="194455.15">14919 6321 2419 0,'0'0'53'0,"0"0"11"0,0 0 3 0,0 0 1 15,0 0-55-15,4-6-13 0,-4-1 0 0,3 1 0 0,-3 0 54 0,4-1 8 16,-4-2 2-16,0 0 0 0,0-4 0 0,3 1 0 16,-3-4 0-16,4 3 0 0,-1-2-52 0,-3-1-12 15,4 3 0-15,-1-5 0 0,1-1 0 0,3 0 0 16,-4 0 0-16,4-3 0 0,0-3 54 0,0 3 8 16,4 0 2-16,0 0 0 0,-1 3-52 0,4 1-12 15,-3 5 0-15,0 1 0 0,3 2-11 0,-4 4-5 16,4 3 0-16,-3 3-1 0,3 6 25 15,-3 7 6-15,3 5 1 0,0 4 0 0,-4 7 29 0,1-1 5 16,0 3 2-16,-4 4 0 0,0-7-29 0,0 6-6 16,0-2 0-16,-4-1-1 0,4 0 17 0,-3 1 3 15,-1-4 1-15,1 0 0 0,-1-3-7 0,1-3-1 16,0-3 0-16,-1-6 0 16,4-4-73-16,-3-3-15 0,-1-6-4 0,4-6 0 15,-3-7-51-15,3-2-10 0,-4-4-3 0,8-6 0 16,-4-3-160-16,0-1-33 0,11-33-7 0,-8 15 0 0</inkml:trace>
  <inkml:trace contextRef="#ctx0" brushRef="#br0" timeOffset="194673.1">15438 5772 2178 0,'0'0'48'0,"-4"6"9"0,4 1 3 0,-7-1 1 16,3 6-49-16,4 1-12 0,-3 0 0 0,3 2 0 16,0 4 56-16,0 0 9 0,0 3 2 0,3 0 0 15,-3 3-3-15,8 0 0 0,-5 0 0 0,4 3 0 16,-3-3 0-16,3 4 0 0,0-4 0 0,3 0 0 0,-3 0-19 0,0-3-4 15,4 3-1-15,-4-3 0 16,0-3-21-16,0-1-5 0,0 1-1 0,0-3 0 16,0-4-13-16,-3 1-12 0,-1-4 3 0,1 1 0 15,-4-4-120-15,0-6-24 0,0 0-5 0,0 0-1 16,0 0-115-16,-7-6-23 0,-7-13-5 0,3 0-1 0</inkml:trace>
  <inkml:trace contextRef="#ctx0" brushRef="#br0" timeOffset="194844.49">15328 6148 2584 0,'0'0'57'0,"0"0"12"0,0 0 3 0,0 0 0 0,7 0-58 0,0 0-14 0,0-3 0 15,0 0 0-15,0 3 99 0,1 0 17 16,2-3 3-16,1 3 1 0,-1 0-42 0,4 0-8 0,4 0-2 0,-4 0 0 16,4 0-36-16,3 0-8 0,-3 0-2 15,3 0 0 1,3-3-42-16,-2 3-9 0,2-3-2 0,1 0 0 15,0-1-185-15,-1 1-38 0</inkml:trace>
  <inkml:trace contextRef="#ctx0" brushRef="#br0" timeOffset="195597.89">16736 5973 2300 0,'0'0'51'0,"0"0"10"0,0 9 3 0,3 4 0 0,-3-1-52 0,0 7-12 16,4 0 0-16,-4 3 0 0,3 0 80 0,1 3 14 0,-4 0 2 0,3 0 1 15,-3 0-26-15,4-3-6 16,-1 3-1-16,-3-3 0 0,4-3 0 0,-4-3 0 16,4-1 0-16,-1-2 0 0,1-4-51 0,-1-3-13 0,-3-2 0 0,0-4 0 31,0 0-62-31,0 0-15 0,7-19-84 15,-3 9-47-15,-4 1-24 0</inkml:trace>
  <inkml:trace contextRef="#ctx0" brushRef="#br0" timeOffset="195762.06">16598 5829 2649 0,'0'0'58'0,"-7"3"12"0,4-3 2 0,-8 3 4 0,4 3-61 0,0-3-15 0,3 0 0 0,1 4 0 15,-1-4 0-15,4-3 0 0,4 6 0 0,-1-3 0 16,1 0 0-16,3 0 0 0,4-3 0 0,-4 4 0 16,7-4-176-16,0 0-39 0</inkml:trace>
  <inkml:trace contextRef="#ctx0" brushRef="#br0" timeOffset="196005.7">16916 5725 1958 0,'0'0'43'0,"0"6"9"0,-4 1 1 0,4-1 3 0,0 3-45 0,0 1-11 16,4 2 0-16,-4 1 0 0,3-1 83 0,1 4 14 15,3 3 3-15,0 0 1 0,0 3-24 0,0 3-5 16,0 3 0-16,4 3-1 0,-1 1-19 0,1-1-4 16,-1-3-1-16,-3 4 0 0,4-4 5 0,-7 0 2 15,3-3 0-15,-4 0 0 0,1 0-14 0,-1-6-4 0,-3 0 0 0,0 0 0 16,0-7-25-16,0 1-11 0,0-4 8 0,-3-3-8 31,-1 4-58-31,1-7-17 0,3-3-3 0,0 0-1 16,0 0-97-16,-7-3-20 0,-1-3-4 0,-2-4-844 0</inkml:trace>
  <inkml:trace contextRef="#ctx0" brushRef="#br0" timeOffset="196445.77">16905 6054 1980 0,'0'7'44'0,"-3"-1"8"0,3 3 3 0,-4-2 0 15,4 2-44-15,0-3-11 0,4 4 0 0,-4-1 0 16,7 0 85-16,0-2 15 0,0-1 4 0,0 0 0 16,3 0-35-16,5 1-6 0,-5-1-2 0,4-3 0 15,4 0-13-15,-1 0-2 0,1-3-1 0,3 0 0 0,0 0-6 0,-3-3-2 16,0 0 0-16,3 0 0 16,-3 0-9-16,-1-3-1 0,-3-1-1 0,4 1 0 0,0 0 12 0,-4-4 2 15,3 1 1-15,-6-4 0 0,3 1-33 0,-3-1-8 16,-4 1 0-16,3-1 0 0,-3-2 0 0,0 2 8 15,-3-3-8-15,-1 4 8 0,-3-1 5 0,0 1 1 16,-3-1 0-16,-1 7 0 0,1 0 26 0,-1 3 4 16,4 3 2-16,-7 0 0 0,0 3-37 0,0 3-9 15,0 3 0-15,0 7 0 0,3 0-13 0,-3-1-5 16,4 7-1-16,-1-3 0 0,4 3 19 0,0-3 0 16,0 0 0-16,4 3 0 0,-1-7 0 0,-3 4 0 0,7 0-8 15,-3-3 8-15,7-1 0 0,-4-2 0 0,3-1 0 16,1-2 0-16,-1-1 0 0,5 1 0 0,2-4-11 15,-3-3 11-15,0 0-10 0,4-3 10 16,-4 0 0-16,4-3-9 16,-4 0-21-16,0-3-4 0,0-1-1 0,0-2 0 15,4 0-24-15,-8-1-5 0,1-2 0 0,0 2-1 16,-1 1-59-16,-3-4-12 0,0 4-3 0,-3-1 0 16,-1 1 10-16,4 0 1 0,-7-1 1 0,4 1 0 15,-4-1-44-15,0 4-9 0,3-3-1 0,-3 2-491 0</inkml:trace>
  <inkml:trace contextRef="#ctx0" brushRef="#br0" timeOffset="197152.8">17607 6155 1432 0,'0'0'32'0,"0"6"6"0,-3 0 2 16,3 4 0-16,0-4-32 0,-4 0-8 0,4 0 0 0,0 1 0 15,0-1 94-15,0-3 18 0,0-3 3 0,0 0 1 0,0 0-18 0,0 0-3 16,0 0-1-16,0 0 0 0,0 0-34 0,0 0-8 16,0 0 0-16,0 0-1 0,0-3 5 0,4-3 2 15,-1-4 0-15,-3 4 0 0,4-3-31 0,-4-1-7 16,3-2 0-16,1 2-1 0,-4-2 41 0,3-4 9 16,-3 0 2-16,0 4 0 0,4-4-30 0,-1 0-5 0,-3 4-2 15,4-1 0-15,-1 7-21 0,-3-3-4 16,0 6-1-16,0 3 0 0,0 0-8 0,0 0 12 15,7 3-12-15,-3 3 12 0,-4 0-4 0,3 4 0 0,1 2 0 0,0 4 0 16,-4 0 0-16,0-4 0 0,3 4 0 0,-3-1 0 16,0 1 8-16,4 0 0 0,-4-4 1 0,0 4 0 15,0-3-3-15,0-1-1 0,0 4 0 16,3-4 0-16,-3 1-13 0,0-4 0 0,4-2 8 0,-1-1-8 16,-3-3-28-1,0-3-9-15,0 0-2 0,7 0 0 0,0 0 59 0,-3-6 12 0,3-1 3 0,-4-2 0 16,4 0-35-16,1-1 0 0,-1-2 0 0,0-1 0 15,-4 4 0-15,4-4 0 0,0 1 0 0,0-1 0 16,0 4 0-16,0-1 0 0,0 1 0 0,1-1 0 16,-1 1 0-16,0 3 0 0,3 3 0 0,-3-1 0 15,0 1 12-15,0 3-12 0,0 3 12 0,1 1-12 0,-1 2 25 16,0 0-1-16,-4 4-1 0,4-4 0 0,-3 6-23 0,-1-2 0 16,1 2-12-16,3 1 4 15,-4-1 8-15,1-2 0 0,-1 5 0 0,1-5 0 0,-4 2 0 0,3-2 0 16,-3-4 0-16,4 4 0 0,0-4 0 0,-1 0 0 15,-3-3 0-15,4-3 0 0,-1 3 0 0,-3-3-8 16,4-3 8-16,3 0-12 0,-4-3 12 0,1-4-12 16,3-2 12-16,-4-1-12 0,4 1 12 0,0-4 0 15,1 4 0-15,-5-4 0 0,4 3 0 0,0 1 0 0,0-1 0 16,0 4 0-16,-3-1 12 0,-1 4 5 0,4 3 1 16,-3 0 0-16,3 3-18 0,-4 6-12 0,5-3 1 0,-5 7 1 15,4-1 24-15,-3 4 5 16,3 2 1-16,-4 1 0 0,1 3-4 0,3 0-1 0,-4-1 0 15,4 1 0-15,-3 0-7 0,-1 0-8 16,5 0 11-16,-5-4-11 0,1 1 0 0,-1 0 0 0,1-4 0 0,3-2 0 31,-4-1-181-31,1-3-31 0,6 4-5 0,-10-10-2 0</inkml:trace>
  <inkml:trace contextRef="#ctx0" brushRef="#br1" timeOffset="207325.03">14333 6594 1418 0,'0'0'31'0,"0"0"6"0,0 0 2 0,0 0 1 0,0 0-32 0,0 0-8 16,0 0 0-16,0 0 0 0,0 0 71 0,0 0 12 16,4 3 2-16,-1 0 1 0,-3-3-20 0,4 0-4 15,-4 3-1-15,0-3 0 0,3 3 5 0,-3-3 1 16,4 6 0-16,-4-6 0 0,0 0-19 0,0 0-3 15,0 0-1-15,0 0 0 0,0 0 32 0,0 0 7 16,0 0 1-16,0 0 0 0,0-3-59 0,0 3-11 16,4-6-2-16,-4 0-1 0,3-1 21 0,-3 1 5 15,0-3 1-15,0-1 0 0,0 1-18 0,0 0-4 16,4-1-1-16,-4-2 0 0,0-1 17 0,0 1 4 16,0-1 1-16,0 4 0 0,0-1-8 0,3 1-1 0,-3-4-1 0,0-2 0 15,0 2-27-15,4-6 0 16,-4 4 0-16,0-7 0 0,3 3 12 0,-3 0-2 0,0 0-1 15,0-3 0-15,0 3 1 0,-3 1 0 0,3-1 0 16,-4 0 0-16,1 3 0 0,-1-3 0 0,1 1 0 0,-1-1 0 16,4 0-1-16,-4-3 0 0,-3 3 0 0,4-3 0 15,-1 0-1-15,1 4 0 0,-1-1 0 0,1 0 0 16,-4 0-8-16,3 0 12 0,1 4-12 0,-1-1 12 16,1 0 0-16,-1 1 0 0,4-1 0 0,-3 3 0 15,-1-2-12-15,4-1-12 0,-3 0 2 0,3 1 1 16,0 2 9-16,0 1 12 0,-4-1-2 0,4 4-1 0,0-1-9 15,-4-2 0-15,1 2 0 0,-1 4 0 0,4-3 0 0,-3 2 0 16,3 1-12-16,0 0 12 0,0 6 0 0,0 0 0 16,-4-3 0-16,4 3 0 0,0-7 0 0,0 7 0 15,0 0 11-15,-3-3-11 0,3-3 8 0,0 0-8 16,0 6 0-16,0 0 9 0,0-7-9 0,0 1 0 16,0 3 0-16,3-3 0 0,-3-1 0 0,4 1 0 15,-4 3 0-15,3-3 0 0,1 0 0 0,-1 2 0 16,-3 4 0-16,4-6 0 0,0 0 0 0,-4 6 0 15,0 0 0-15,3-3-11 0,4 0 11 0,-3 3 9 16,3-4-1-16,-4 4-8 0,4-3 8 0,0 0-8 16,0 3 0-16,0-3 0 0,4 3 0 0,0-3 0 15,-1 0 0-15,-3-4 0 0,7 4 0 0,-3 0 0 16,3-3 0-16,-3 3 0 0,-1 0 0 0,4-4 0 16,-3 4-15-16,3 0 5 0,0 0 29 0,-3 0 5 15,3 3 2-15,3-3 0 0,-2 3 10 0,-1 0 1 0,7 0 1 0,-4-3 0 16,1 3-30-16,0-4-8 0,-1 4 0 0,5-3 0 15,-1 0 0-15,3 3 0 0,1-3 0 0,0 0 0 16,0 0 0-16,-1-4 0 0,1 4 0 0,0 0 0 16,-1 0 0-16,-3 0 0 0,4 3 0 0,-4 0 0 15,8-3 0-15,-5 3 0 0,1 0 0 0,0 0 0 16,-1 0-10-16,1 0-3 0,3 0-1 16,0-3 0-16,1 3 14 0,-1-3 0 0,0-1 0 0,0-2 0 15,-3 3 0-15,0 0 8 0,-1 0-8 0,1 0 0 16,-4-1 14-16,0 4-4 0,4 0-1 0,-4 0 0 15,0 0-9-15,1 4 0 0,-5-1 0 0,1 0 0 0,0 0 0 16,-1 0 0-16,1 3 9 0,3-2-9 0,-3-1 0 16,-1-3 9-16,1 3-9 0,0 0 0 0,-4-3 8 15,0 0-8-15,0 0 0 0,0-3 0 16,-3 3 8-16,-1-3-8 0,1 0 0 0,-4-1 0 0,3 4 0 16,-3 0 0-16,1-3 0 0,-1 3 0 0,0 0 8 0,-4 0-8 15,-3 0 0-15,0 0 0 0,7 0 0 0,-7 0-14 16,0 0 2-16,4 0 1 0,-4 0 20 0,0 0 4 15,0 0 1-15,0 0 0 0,7 0-14 0,-7 0 0 16,0 0 0-16,0 0 0 0,3-3 0 0,-3 3 0 16,0 0 0-16,0 0 0 0,4 0 9 0,-4 0-9 0,3 0 8 15,-3 0-8-15,0 0 0 0,7 0 0 0,-3 0 0 0,-4 0 0 16,3 3 0-16,-3-3 0 16,4 3 0-16,0 1 0 0,-1-1 0 0,-3-3 0 0,4 6 0 15,-4-3 0-15,0 3 0 0,3 4 0 0,-3-4 0 0,0 0 0 16,0 4 0-16,0-1 0 0,0 4 0 0,0-4 0 15,0 4 8-15,4-1-8 0,-4 1 8 0,0-1-8 16,3 4 0-16,-3-4 0 0,0 7 0 16,4-3 0-16,-4-4 0 0,0 7 0 0,3-3 0 0,1 3 0 15,-4 3 0-15,3-3 0 0,-3 6 0 0,0 0 0 16,4 0 0-16,-4 3 0 0,0 3 0 0,0 4 0 16,3-7-13-16,-3 3-8 0,0-2-2 0,0-1 0 15,0 0 33-15,0-6 6 0,4 0 2 0,-4 0 0 16,0 0-18-16,3 3 0 0,-3-3 0 0,0 0 0 0,4 0 0 0,-4 0-9 15,3 0 9-15,1 0-12 0,-4 0 12 0,4-4-8 16,-1 4 8-16,-3-3-8 0,4 0 8 0,-4 0-8 16,0-4 8-16,0 1-8 0,0-3 8 0,0-1 0 15,0 1 0-15,-4-1-8 16,4 1 8-16,-3-4 0 0,3 1 0 0,-4-1 0 16,4 1 0-16,-4-4 0 0,4 3 0 0,-3-3 0 0,3 1 0 0,0-4 0 15,0-3 0-15,-4 6 0 0,4-6 0 0,0 0 0 16,0 0 0-16,0 0 0 0,0 0 0 0,0 0 0 15,0 3 0-15,0-3 0 0,0 0 0 0,0 0 0 16,-3 7 0-16,3-7 0 0,-7 3 0 0,7-3 0 16,-4 3 0-16,4-3 0 0,0 6 0 0,0-6 0 15,-7 3 0-15,7-3 0 0,-3 3 0 0,3-3 0 16,0 0 0-16,-4 0 0 0,-3 3 0 0,7-3 0 16,0 0 0-16,-7-3 0 0,0 3-11 0,0 0 11 15,7 0-13-15,-7-3 5 0,-4 3 8 0,4 0 0 0,0 0 0 16,0 0 0-16,0-3 0 0,-3 3 0 0,2 0 0 0,-2 0 0 15,3 0 0-15,0 0 0 0,-4 0 0 0,1 0 8 16,-1 3-8-16,0-3 0 0,1 3 0 0,-4-3 0 16,3 0 0-16,-3 0 0 0,-4 0 0 0,4 0 0 15,0 0 0-15,-3 0 0 0,2-3 0 0,-2 3 8 16,3 0-8-16,0 0 0 0,-1-3 0 0,-2 3 8 16,3 0-8-16,0 0 0 0,-1 0 0 0,-2 0 0 15,3 0 8-15,0 0-8 0,3 0 8 0,-3 3-8 16,0-3 0-16,3 0 8 0,-3 3-8 0,4-3 0 15,-1 3 0-15,0-3 0 0,1 4 0 0,-4-1 0 16,7-3 0-16,-4 0 0 0,-3 0 0 0,3 3 0 0,1-3 0 16,-1 0 0-16,-3 0 0 0,3 0 0 15,1-3 0-15,-4 0 0 0,3 3 0 0,-3 0 0 0,4-4 0 16,-5 4 0-16,5 0 0 0,-4 0 0 0,3 0 0 16,-3 0 8-16,0 0-8 0,0 4 0 0,3-4 0 15,-3 3-10-15,0 0 1 0,0 0 0 0,0 3 9 16,0 1 0-16,0-1 0 0,-1 0 0 0,5-3 0 15,-4 4 0-15,0-1 0 0,3-3 0 0,-3 3 0 0,3-3 0 16,-3 0 0-16,4 1 0 0,-4-1 0 0,3 0 0 16,0-3 0-16,1 0 0 0,3 0 0 0,-4 0 0 15,1-3 0-15,3 0 0 0,-4 3 0 0,0-4 0 16,4 4 0-16,-3-3 0 0,3 0 10 0,0 0 4 0,0 3 1 0,-4-3 0 16,4 3-24-16,0 0-5 0,0 0-1 0,3 0 0 15,-3 0 15-15,4 0 0 16,3 0 0-16,-7 0 0 0,3 0 9 0,-3 0 5 0,0 0 1 0,7 0 0 15,-4-3-15-15,-3 3 0 16,0 0 0-16,0-3 0 0,4 3 0 0,-4 0 0 0,0 0 0 0,3 0 0 16,-3-3-9-16,0 3-5 15,0 0-1-15,0 0 0 0,0 0 15 0,7 0 0 0,-4 0 0 0,4 0 0 16,-7-4 0-16,0 4 0 0,7 0 0 0,-7 0 0 16,0 0 0-16,7 0 0 0,0 0 0 0,-7 0 0 15,0 0 8-15,0 0 5 0,7 0 1 0,-4 4 0 16,4-4-14-16,-7 0 0 0,7 0 0 0,-7 3 0 15,0 0 0-15,7-3 0 0,0 0 0 0,-7 0 0 0,7 0-8 16,0 0-5-16,-7 3-1 0,7-3 0 0,0 0 14 0,0 0 0 16,-7 0 0-16,7 0 0 0,0 0 0 0,0 0 0 15,0 0 0-15,0 0 0 0,-7 0 8 0,7 0 4 16,0 0 0-16,0 0 1 0,0 0-13 0,0 0-18 16,0 0 4-16,0 0 1 0,-7 0 13 0,7 0 0 15,0 0 0-15,-7 3 0 0,7-3 0 16,0 0 13-16,-7 0-2 0,7 0-1 0,0 0-10 0,0 0 0 15,-4 0 0-15,4 0 0 0,0 0 0 0,0 0 0 16,0 0 0-16,0 0 0 0,0 0 0 0,-7-3 0 16,7 3 0-16,0 0 0 0,0 0-11 0,0 0 3 15,-3-3 0-15,3 3 0 0,0 0 8 0,0 0 0 16,0 0 0-16,-4-6 0 0,4 6 0 0,-3-7 0 16,3 7 0-16,0 0 0 0,0 0 0 0,0 0 8 15,0 0-8-15,0 0 11 0,-4-3-11 0,4 3 0 16,0 0-12-16,0 0 12 0,-7-3 0 0,7 3 0 0,0 0 0 0,0 0 0 15,0 0 0-15,0 0 0 0,0 0 9 0,0 0-1 16,0 0-8-16,0 0-10 0,0 0 10 0,0 0-13 16,0 0 13-16,0 0 0 0,0 0 0 0,0 0 0 15,0 0 0-15,0 0 0 0,0 0 0 0,-7 0 0 16,7 0 0-16,0 0 0 0,-3 0 0 0,3 0 0 16,0 0 0-16,0 0 0 0,0 0 0 0,-8 3 0 15,8-3 0-15,0 0 0 0,0 0 0 0,0 0 0 16,0 0 0-16,0 0 0 0,0 0 0 0,0 0 0 15,0 0 0-15,0 0 0 0,-3 3 0 0,3-3 0 16,0 0 0-16,0 0 0 0,0 0 0 0,0 0 0 16,0 0 0-16,-4 3 0 0,4-3 0 0,0 0 0 15,-3 7 0-15,3-7 0 0,0 0 0 0,0 0 0 0,0 0 0 16,0 0 0-16,0 0 0 0,0 0 0 16,0 0 0-16,-7 0 0 0,7 0 0 0,0 0 0 0,0 0 0 0,0 0 0 15,0 0 0-15,0 0 0 0,0 0 0 0,0 0 0 16,0 0 0-16,0 0 0 0,-4 3 0 0,4-3 0 15,0 0 0-15,0 0 0 0,0 0 0 0,0 0 0 16,-7 0 0-16,7 0-9 0,0 0 9 0,0 0 0 16,0 0 0-16,0 0 0 0,0 0 0 0,0 0 0 15,0 0 0-15,0 0-12 0,0 0 12 0,0 0 0 16,0 0 0-16,0 0 8 0,0 0-8 0,-3 0 0 16,3 0 0-16,-7 3 8 0,7-3-8 0,0 0 0 0,-4 0 0 15,4 0 0-15,0 0 0 0,0 0 0 16,0 0 0-16,0 0 0 0,0 0 0 0,0 0 0 15,0 0 0-15,0 0 0 0,0 0 0 0,0 0 0 16,0 0 0-16,0 0 0 0,0 0 0 0,0 0 0 0,0 0 0 0,0 0 0 16,0 0 0-16,0 0 0 0,0 0 0 0,0 0 0 15,0 0 0-15,0 0 0 16,-7-3 0-16,7 3 0 0,0 0 0 0,0 0 0 0,0 0 0 0,0 0 0 16,0 0 0-16,0 0 0 0,-3-3 0 0,3 3 0 15,0 0 0-15,-4-7-16 0,4 7 4 0,-4-6 0 16,4 6 12-16,0-6 16 0,0 0-4 0,-3-4-1 15,3 10-11-15,-4-6-17 0,4 0 4 0,-3-4 1 0,-1 4 12 16,1 0 16-16,-1 3-3 0,1-7-1 0,-1 4-12 16,1-4 0-16,3 4 0 0,-4 0 0 0,4-3 0 0,-3-1 0 15,3 1 0-15,0-4 0 0,-4 4 0 0,4-4 0 16,0-6 0-16,-3 7 0 16,3-7-45-16,0-3-12 0,-4-6-3 0,4 0 0 15,-3-7-124-15,3 1-24 0,-4-4-6 0,-3 0-1 0</inkml:trace>
  <inkml:trace contextRef="#ctx0" brushRef="#br0" timeOffset="-208607.52">14383 7889 1683 0,'0'15'48'0,"0"-8"10"0,0-1-46 0,0 0-12 15,0 7 0-15,3-7 0 0,-3 3 95 0,4 1 17 16,-4-4 3-16,3 0 1 0,1-3-9 0,-4-3-2 15,3 0 0-15,4-3 0 0,1 0-61 0,-1-3-12 16,0 0-2-16,0-4-1 0,0 1 20 0,0-4 4 16,0 1 1-16,0-1 0 0,0-6-7 0,0-3-2 15,0 0 0-15,0-9 0 0,-3 0-5 0,3-1 0 0,-4-2-1 0,4-4 0 16,-3 1-7-16,-1-1 0 16,1 0-1-16,-4-6 0 0,3 4-11 0,1-4-1 0,-4-3-1 0,0-3 0 15,3 6-4-15,-3 0-1 0,4 0 0 0,-4 6 0 16,0 4 11-16,0 6 3 0,4-1 0 0,-4 7 0 15,0 7-27-15,0 2 0 0,0 4 0 0,0-1 0 16,0 10 0-16,0 0 0 0,0 0 0 0,0 10 0 16,0-1 10-16,0 7-10 0,0 9 12 0,0 3-12 15,0 7 8-15,-4 2-8 0,4 10 0 0,4 3 0 16,-4 4 0 15,0-4 0-15,3 3 0-1,-3 7 0-15,4-4 0 0,-1 4 0 0,1 3-12 0,3-1 3 0,0-12 19 0,0 1 4 0,3-11 1 0,4 1 0 0,-3-6-15 16,3-4 0-16,4-6 0 0,-1-6 0 0,1-3 0 0,3-4-10 0,4-9 2 0,-4-3 0 0,0-3 8 16,0-6-13-16,1-4 5 0,-1-6 8 0,-4 4 0 0,-2-4 0 0,-1-3 0 0,-4 0 0 0,1-3 0 0,-8-3 16 15,4-4 0-15,-7-2-1 0,4-4-15 16,-4 4 8-16,-4-1-8 0,-3-2 0 0,4-1 43 16,-8 3 2-16,4 1 1 0,-3-4 0 0,-1 1-37 0,0-7-9 15,1 0 0-15,-1 0 0 0,1 3 0 0,-1 7 0 16,4 2 0-16,0 7 0 15,0 3-49-15,3 7-12 0,1 5-3 0,3 10 0 16,0 0 0-16,-4 10 0 0,4 5 0 0,0 10 0 16,4 4-72-16,-1 5-14 0,1 4-3 0,3-1-676 15,0-2-135-15</inkml:trace>
  <inkml:trace contextRef="#ctx0" brushRef="#br0" timeOffset="-208204.03">15145 7889 2105 0,'0'0'60'0,"-7"-7"12"0,0 4-57 0,0-3-15 0,0 0 0 0,-1-4 0 0,1 1 80 0,0-1 12 15,4 1 4-15,-4 0 0 16,3-1-16-16,1 4-4 0,3 6 0 0,0 0 0 15,0 0-9-15,0 0-3 0,-4 3 0 0,-3 0 0 0,4 7 0 0,-1-1 0 16,4 4 0-16,0-1 0 16,0 1-51-16,0-1-13 0,4 4 0 0,-4-4 0 15,7-2 0-15,-4 2 0 0,4-2 0 0,-3-4 0 0,6 3 0 0,-3-5 0 16,4 2 0-16,0-6 0 0,-4 0 26 0,3-3 2 16,1-4 1-16,-4 4 0 0,3-3-29 0,-2-3 8 15,-5-1-8-15,1 1 0 0,-1-4 0 0,1 1 0 16,-4-1 0-16,0 1 0 0,-4-1 9 0,1 4-9 15,-1-4 8-15,1 4-8 0,-5 2 8 0,1 1-8 16,-3 0 8-16,3 3-8 16,-4 0-26-16,1-1-10 0,3 1-3 0,-4 3 0 15,4 0-20-15,0 0-4 0,3 0-1 0,4 0 0 16,0 0-102-16,0 0-21 0,0 0-4 0,0 0-1 0</inkml:trace>
  <inkml:trace contextRef="#ctx0" brushRef="#br0" timeOffset="-207275.35">15423 7368 1728 0,'0'0'38'0,"-3"-6"8"0,3-4 2 0,0 1 0 16,0 0-39-16,0-4-9 0,3 4 0 0,-3-1 0 15,4 1 104-15,0 3 18 0,-4 6 4 0,0 0 1 16,3 0-50-16,4 0-9 0,-3 9-3 0,-1 0 0 0,1 7-1 0,3 0 0 15,-4 6 0-15,4 3 0 0,0 0 0 0,-3 0 0 16,3 0 0-16,0 3 0 0,-3 4-4 0,3 2 0 16,-4 1-1-16,4-1 0 0,-3 1-43 0,3-1-16 15,0-3 11-15,0 1-11 0,0-7 34 16,0 0 1-16,0-6 0 0,-3 0 0 0,3-7-35 16,0 1 0-16,-4-7 0 0,1 3 0 0,-4-2 0 0,0-4 0 15,0-3 0-15,0 0 0 16,0 0-24-16,0 0-8 0,0 0-1 0,-4 3-1 0,4-3 34 0,-7-3 0 15,0 3 0-15,0-3 0 0,4-4 0 0,-5 4 0 16,5-3 8-16,-1-4-8 0,1 1 0 0,-4 0 0 16,3-1-8-16,-3-2 8 0,4-1-9 0,-1 1 9 15,-3-1 0-15,0 1-9 0,4 2 9 0,-5 1 0 16,5 2 0-16,-4 1 8 0,7 6-8 0,0 0 0 0,-4 0 0 16,4 0 0-16,-7 3 0 0,4 0 0 0,-4 1 0 15,3-1 0 16,4 3 0-31,-3 0 0 0,-1 1 0 0,4-1 0 0,-3 0 0 0,3 0 0 0,0 1 0 0,0-1 0 16,0 0 0-16,0-3 0 0,0 4 0 0,0-1 0 0,0-3 0 0,0 3 0 0,0 1 0 16,0-1 0-16,0 0 0 0,3 0 0 0,-3 1 0 15,4-1 0-15,-1 3 0 0,1-2 0 0,-1 2 0 0,1-3 0 16,3 1 0-16,-4 2 0 0,4-3 0 0,-3 4 0 16,3-1 0-16,-3-3 0 0,3 4 0 0,-4-4 0 0,4 0 17 15,0 0 3-15,0 1 0 0,0-1 0 16,0-3-20-16,0 0 8 0,4 0-8 0,-4-3 0 15,4 0 0-15,-1-3 0 0,1 0 0 0,3 0 0 16,-3 0 11-16,3-3-11 0,-4-1 10 0,1-2-10 0,3 3 10 16,-3-4-10-16,-1 4 10 0,1-3-10 15,-4-1 8-15,3 1-8 0,1-1 0 0,-4 1 9 0,0-4-9 16,-3 4 0-16,3 0 9 0,0-4-9 16,-4 4 0-16,1-1 0 0,-1-2 0 0,1 2 8 0,-1 4-8 0,-3-3 0 15,0 2 0-15,0-2 8 0,4 3-8 0,-4 6 0 16,0 0 0-16,0-7 0 0,0 7 0 0,0 0 0 15,0 0 0-15,0 0 8 0,0 0-8 0,3-6 0 16,-3 6 0-16,0-6 0 0,0 6 0 0,0-6 0 16,0 6 0-16,0-7 8 0,0 1-8 0,0 6 0 15,-3-9 0-15,3 2 0 0,-4 1 0 0,4 0 8 0,0 6-8 16,-3-6 0-16,-1-1 0 0,4 7 9 16,-7-3-9-16,0 0 0 0,4 3 9 0,-4-3-9 15,-1 3 0-15,1 3 9 0,0 0-9 0,0 3 8 16,0 1-8-16,4-1 8 0,-4 3-8 0,3 4 0 0,1-1 0 0,-1 1 8 15,4 3-8-15,-3-1 0 0,6-2 0 0,-3 3 8 16,4-4-8-16,-1 1 0 0,1-1 0 16,3 1 0-16,-4-4 0 0,8 4 10 0,-4-4-10 0,3 1 10 15,5-1 3-15,-5 0 1 0,4 1 0 0,-3-4 0 16,3 3 26-16,-3-2 4 0,-1-1 2 0,4 0 0 16,-3 0-54-16,3 1-12 0,-3-1-1 0,3-3-1 15,-4 3 35-15,4-2 7 0,0-4 2 0,1 3 0 16,-1-6-171-16,0 3-35 0,0-4-6 0,4-2-1205 15</inkml:trace>
  <inkml:trace contextRef="#ctx0" brushRef="#br0" timeOffset="-206191.28">16955 7493 1403 0,'0'0'40'0,"0"0"8"0,0 0-38 0,0 0-10 0,0 0 0 0,0 0 0 0,0 0 110 0,0 7 20 16,3-1 4-16,-3 3 1 0,4 4-48 0,-4 3-10 16,3 6-1-16,1 3-1 0,-1 3-3 0,-3 3 0 15,4 4 0-15,-1-1 0 0,1-2 16 0,-1-1 4 16,1 0 0-16,-1-6 0 0,1-3-14 0,-1-3-2 15,1-3-1-15,3-4 0 0,-4-2-25 0,1-4-5 0,3-3-1 0,-3 0 0 16,-1-3-26-16,1-3-6 16,-1 0 0-16,1-3-1 0,-1-4 0 0,1 1 0 0,-4-7 0 0,3 1 0 15,-3-4-11-15,4 0 10 0,-1-3-10 0,-3-3 10 16,4 3-10-16,-1 0 0 0,4 3 0 0,-3-3 0 16,3 3 0-16,0 1 0 0,0 2 0 0,4-3 0 15,-4 4 0-15,0-1 0 0,3 0 0 0,-3 0 0 16,4 1 0-16,0 2 0 0,-1 1 0 0,4 2 0 15,-3 4 0-15,0 0 0 0,3-1 0 0,-4 7 0 0,1 0 0 16,-1 7 12-16,1-1-12 0,0 7 12 0,-1 2 10 0,1 7 2 16,-1 0 1-16,-3 6 0 0,4 1-9 0,-4 2-1 15,4 0-1-15,-1 1 0 0,1-1-3 0,-1-3-1 16,1-6 0-16,-1 0 0 0,1-3-10 0,3-3 0 16,0-4 0-16,-3 4 8 0,3-7-26 15,0 1-6-15,4-1 0 0,-4-3-1 0,3 1 39 0,-2-4 8 16,-1-3 2-16,0 0 0 0,0 0-24 0,-3-3 0 15,3-4 0-15,-7-2 0 0,3 0 0 0,-3-4 0 16,-3-3 0-16,-1 1 0 0,1-7 0 0,-1 0 0 16,1-3 0-16,-4-4 8 0,-4 4-8 0,4 3 0 15,-3 0 0-15,-1 4 0 0,1 2 0 0,-4 0 0 16,3 7 0-16,-3-4 0 0,0 7 0 0,0 6 0 16,0 0 0-16,0 6 0 0,-4 1-19 0,4 5-5 15,0 4 0-15,0 3-1 0,0 3 33 0,4 0 8 0,-1 6 0 0,4-3 1 16,0 3-17-16,4-3 0 0,-1-3 0 0,4-3 0 15,0 3 0-15,0-3 0 0,0-4 0 0,4 4 0 16,0-6 0-16,-1-1-9 0,1 4 9 16,-1-4 0-16,4-2 0 0,1-4-10 0,2 0 10 15,1-6 0-15,-4 0-40 0,4-3-2 16,-1-3 0-16,1-3 0 0,-4-1-89 16,4-2-17-16,-4-1-4 0,0-3-711 0,0 1-141 0</inkml:trace>
  <inkml:trace contextRef="#ctx0" brushRef="#br0" timeOffset="-205919.05">17851 7575 2188 0,'10'9'48'0,"-6"-5"11"0,-1 2 1 0,1 3 1 0,3 1-49 0,-4-1-12 16,4 4 0-16,0 2 0 0,0 1 151 0,4 3 27 15,0 3 6-15,-1 0 0 0,1 3-84 0,3-3-18 16,0 0-3-16,0 0-1 0,0-4-32 0,-3 1-6 16,3-3-2-16,0 3 0 0,-3-7-16 0,3-2-3 15,-4 2-1-15,4-2 0 0,-3-4-18 0,0 0 0 0,-1-3 0 16,1-3 0 0,-4 0-44-16,0 0-8 0,0 0-3 0,-4-3 0 15,-3 3-64-15,4-6-13 0,0-4-2 0,-4 4-714 0,-4 0-142 0</inkml:trace>
  <inkml:trace contextRef="#ctx0" brushRef="#br0" timeOffset="-205701.81">17889 7995 2757 0,'0'0'60'0,"0"0"13"0,-3-6 3 0,3 0 2 0,0 6-62 0,0-10-16 0,3 4 0 0,-3-7 0 15,7 4 81-15,-3-4 14 0,3-2 2 0,0-1 1 16,4-3-40-16,-1 0-8 0,1 4-2 0,-1-7 0 16,5 3-27-16,-5 3-5 0,4 1-2 0,-3 2 0 0,-1 4-14 0,1-1 0 15,0 4 8-15,-1 0-8 16,1 0-100-16,-1 2-22 0,1 1-5 0,3-3-1229 16</inkml:trace>
  <inkml:trace contextRef="#ctx0" brushRef="#br0" timeOffset="-205291.21">18507 7393 2188 0,'0'0'48'0,"0"0"11"0,0 0 1 0,-7 0 1 0,3 3-49 0,-3 0-12 0,4 1 0 0,-1 2 0 15,1 3 105-15,-1 1 19 0,0 2 3 0,4 1 1 16,0 2-52-16,0 4-9 0,0 6-3 0,0 0 0 15,0 7 0-15,0-1 0 0,4 0 0 0,-4 7 0 16,4-3 0-16,-1 2 0 0,1-2 0 0,-1-4 0 16,4 0-51-16,-3-2-13 0,-1-4 0 0,1-3 0 15,3 0 15-15,-4-4 0 0,1-2 0 0,3 0 0 16,-4-4-24-16,1-5-5 0,-1-1-1 0,-3-6 0 16,0 0-54-16,4-6-11 0,-4-4-3 0,0-2 0 15,0-4-72-15,-4 0-14 0,1-3-3 0,-1 1-1008 0</inkml:trace>
  <inkml:trace contextRef="#ctx0" brushRef="#br0" timeOffset="-205076.15">18221 7666 1552 0,'-7'6'44'0,"3"-3"10"0,1 4-43 0,3-4-11 16,0 3 0-16,3-3 0 0,-3 3 207 0,7-2 39 15,-3-1 8-15,3 3 2 0,4-3-103 0,3 0-20 16,3 0-4-16,1 1-1 0,3-4-51 0,0 0-10 15,4 0-3-15,0 0 0 0,-1 0 0 0,1 0 0 16,-4-4 0-16,4 1 0 0,0 0-52 0,-1 0-12 0,1 0 0 16,0 3 0-16,-1-3 0 0,1 3-12 15,-4-3 3-15,4 3 1 16,-4 0-102-16,4-4-20 0,-4 4-4 0,4 0-765 0,-1 0-153 0</inkml:trace>
  <inkml:trace contextRef="#ctx0" brushRef="#br0" timeOffset="-203198.55">18461 5951 2174 0,'0'0'48'0,"0"0"9"0,-4 0 3 0,4 0 1 0,0 0-49 0,-7-3-12 16,4 3 0-16,3 0 0 0,0 0 108 0,-7-3 20 15,0-1 3-15,7 4 1 0,0 0-59 0,0 0-11 16,-4-6-2-16,4 6-1 0,0 0-43 0,-7-3-16 16,7 3 11-16,0 0-11 0,0 0 0 0,0 0 0 0,0 0 0 15,0 0 0 1,0 3-148-16,0 3-35 0,0 1-7 0,0-1-2 0</inkml:trace>
  <inkml:trace contextRef="#ctx0" brushRef="#br0" timeOffset="-202935.1">18479 6202 2430 0,'0'0'53'0,"0"0"11"0,0 0 3 0,0 0 1 0,-4 6-54 0,0 0-14 0,4 0 0 0,0 1 0 15,0 2 77-15,0-3 13 0,4 4 2 0,0-1 1 0,-1 4-27 0,-3-1-6 16,4 1 0-16,-4 6-1 0,3-1-18 0,-3 1-3 15,0 6-1-15,4 0 0 0,-4 1 22 0,0-1 4 16,0 0 1-16,0 0 0 0,-4 0-54 0,4-6-10 16,0 0 0-16,-3-1 0 0,3-2 0 0,0 3 0 15,-4-4 0-15,4-2 0 16,-3 0-47-16,-1-4-13 16,4 0-4-16,-4-5 0 0,4-4-204 0,0 0-42 0,0 0-8 0,0 0-2 0</inkml:trace>
  <inkml:trace contextRef="#ctx0" brushRef="#br0" timeOffset="-202453.81">19029 7437 2574 0,'0'0'56'0,"-4"0"12"0,4 0 3 0,-7 3 1 0,7-3-57 0,0 0-15 15,-3 0 0-15,3 0 0 0,0 0 71 0,0 0 11 16,0 0 2-16,0 0 1 0,0 0-68 0,0 0-17 16,0 0 0-16,0 0 0 15,0 0-48-15,0 0-12 0,0 0-4 0,0 0 0 16,0 0-153-16,3 6-31 0,8 1-7 0,-11-7-1 0</inkml:trace>
  <inkml:trace contextRef="#ctx0" brushRef="#br0" timeOffset="-202176.7">19096 7979 2269 0,'0'0'64'0,"-4"4"15"15,1-1-63-15,3-3-16 0,-4 3 0 0,4-3 0 16,0 0 105-16,-3 6 19 0,3 0 3 0,0 1 1 0,0 2 0 0,0 1 0 15,3 2 0-15,-3 1 0 0,0 2-103 0,0 4-25 16,0 0 0-16,0 3 0 16,0 3 49-16,0 3 5 0,0 0 1 0,-3 1 0 0,-1-4-37 0,1 3-7 15,-1-3-2-15,-3 0 0 0,0-3 5 0,0 3 1 16,0-3 0-16,-4 3 0 0,4-6-15 16,-3-3-10-16,3-1 2 0,-4-5 0 15,4-4-153-15,0-3-31 0,7-3-5 0,-7-12-2 0</inkml:trace>
  <inkml:trace contextRef="#ctx0" brushRef="#br0" timeOffset="-194744.36">13360 8434 1146 0,'21'-6'32'0,"-11"3"8"0,5 0-32 0,6-1-8 0,0-2 0 0,4 3 0 16,3-3 42-16,0 3 7 0,4 0 2 0,0-1 0 15,3 4-21-15,0-3-4 0,7 3-1 0,1-3 0 16,3 0-25-16,-1 3 0 0,5 3 0 0,3-3 0 31,0 0-77-15,3 0-18-16,8 0-3 0,-1 0-250 0,4 3-49 0</inkml:trace>
  <inkml:trace contextRef="#ctx0" brushRef="#br0" timeOffset="-194594.76">14951 8400 1177 0,'102'3'25'0,"-49"-3"6"0,14 0 1 0,14-3 2 0,7 3-34 0,11 0 0 0,7 0 0 0,7-3 0 16,7 3 82-16,3-4 10 0,1 4 1 0,6 0 1 15,8 0-62-15,-1 0-13 0,5 0-3 0,2 4 0 31,1-4-34-31,3 0-7 0,4 0-2 0,3 0 0 0,0 0-43 0,4 0-9 0,0 0-1 16,-1 0-1-16,5 0-4 0,2-4-1 0,1 4 0 16,0 0 0-16,3 4 29 0,-3-4 5 0,-4 3 2 0,1 0 0 0,-5 0 32 15,1 0 6-15,0 0 2 0</inkml:trace>
  <inkml:trace contextRef="#ctx0" brushRef="#br0" timeOffset="-192108.57">14619 9231 1267 0,'0'0'28'0,"0"0"5"0,0 0 2 0,0 0 1 0,0 0-36 0,0 0 0 15,0 0 0-15,0 0 0 0,0 0 109 0,0 0 15 16,-7 3 4-16,7-3 0 0,-3 6-52 0,3 0-9 16,-4 1-3-16,4 2 0 0,0-6 0 0,0-3 0 15,4 6 0-15,-4 1 0 0,3-4-51 0,-3-3-13 16,4 3 0-16,-4-3 0 0,7 3 105 0,-7-3 19 15,7-3 3-15,-4 0 1 0,4 0-103 0,-3-4-25 16,3 1 0-16,-4-3 0 0,4-1 56 0,-3 1 7 16,0-4 1-16,-1 1 0 0,1-4 0 0,-1 0 0 0,-3-2 0 15,4-4 0-15,-1 0-38 0,-3-3-7 16,4 0-2-16,-4-4 0 0,3 7-27 0,-3-6-6 0,0 0 0 0,0 0-1 16,0 3 48-16,0 0 9 15,0-1 3-15,0 1 0 0,0 3-18 0,0 0-3 0,0 4-1 16,-3 2 0-16,3 0-21 0,0 7 0 15,0-1 0-15,0 4 0 0,0 6 0 0,0 0 0 0,0 0 0 0,0 0 0 16,0 10 0-16,3 2 0 0,-3 1 0 0,0 2 0 16,4 4 10-16,-1 0-2 0,4 3-8 0,-3 0 12 15,3 0-12-15,0 3-8 0,0 3 8 0,0 0-13 16,0 4 13-16,0-4 16 0,0 6-3 0,4-2-1 0,-1-1-12 16,1-3-16-16,0 1 3 0,-1-4 1 0,4 0 12 0,0 0 0 15,0-6 0-15,4-1 0 0,-4-2 0 0,0-3 0 16,0-4 0-16,1-6 0 0,-1-3 0 15,0-9 0-15,-4-1 0 0,4-5 0 0,1-4 48 16,-1-3 13-16,-4-9 3 0,4-7 0 0,-7-3-52 0,4 0-12 16,-4 1 0-16,0-1 0 0,-3 6 0 0,-1 1 0 15,-3 6 0-15,0 3 0 0,0 0 0 0,-3 6 0 16,-1-3 0-16,1 3 0 0,-4 3 0 0,0-2 0 16,-1 2 0-16,-2 0 0 0,3 4 0 0,-4-4 0 15,4 3 0-15,-3 4 0 0,3-4 0 16,-1 4 0-16,1 0 0 0,-3 2 0 0,3 4 0 0,7 3 0 15,0 0 0-15,-7 0 0 16,7 0-100-16,0 0-22 0,-4 3-5 0,4 4-1 16,0 2-102-16,7 4-21 0,-3-4-4 0,6 4-1 0</inkml:trace>
  <inkml:trace contextRef="#ctx0" brushRef="#br0" timeOffset="-191673.72">15353 9086 1937 0,'0'0'55'0,"-7"-6"12"0,3 3-54 0,-3-3-13 0,0-1 0 0,4-2 0 16,-1 3 104-16,1-1 17 0,-4 1 4 0,3 0 1 15,1 3-42-15,-1-4-9 0,4 7-2 0,-7-3 0 16,7 3 0-16,-4 0 0 0,-3 0 0 0,0 3 0 15,0 1-1-15,0 2 0 0,0 0 0 0,0 0 0 16,0 7-21-16,0 0-5 0,0 2-1 0,0 4 0 16,3 0-17-16,1 3-3 0,-1 0-1 0,1-3 0 0,-1 2-10 0,4-2-2 15,4 0-1-15,-4 0 0 0,3 0-3 0,1-7 0 16,-1 4 0-16,4-7 0 0,0 1-8 0,4-4 0 16,-4-3 9-16,4-3-9 15,-1-3-16-15,1-3-8 0,-1-4-2 0,1 1 0 0,0-4 41 16,-1 4 8-16,-3-4 1 0,4 1 1 0,-8-1-25 0,4 1 0 15,-3-4 0-15,3 4 0 0,-4-1 0 0,-3 1 0 0,4 2 8 16,-4 1-8 0,0-4-19-16,-4 4-5 0,1 2-2 0,-4-2 0 0,0 3 42 0,0-4 9 15,0 4 2-15,0-3 0 0,-4 2-27 0,4 1 0 16,-4 3-14-16,4 0 5 16,0 0-83-16,0 3-17 0,0 3-3 0,7-3-1 15,0 6-120-15,-3 0-24 0,6 1-5 0,1-1-1 0</inkml:trace>
  <inkml:trace contextRef="#ctx0" brushRef="#br0" timeOffset="-190805.13">15575 8823 1321 0,'4'-16'28'0,"-4"10"7"0,3 0 1 0,-3-4 2 0,4 1-30 0,-4 0-8 0,3-1 0 0,-3 1 0 0,4 2 152 0,-4 1 30 16,3-3 6-16,-3 2 0 0,0 1-41 0,0 6-9 15,0 0-2-15,0 0 0 0,0 0-32 0,0 0-6 16,4 6-2-16,-1 1 0 0,1 2-24 0,-1 4-6 15,1-1-1-15,-1 7 0 0,1 0-23 0,3 6-5 16,-3 0-1-16,3 6 0 0,0 1 2 0,0 2 0 16,0 1 0-16,0-1 0 0,0-2-9 0,0-1-1 15,4-3-1-15,-4-3 0 0,0-6 9 0,0 0 1 16,3-3 1-16,-3-4 0 16,0 1-51-16,-3-4-11 0,3-3-1 0,-3-3-1 0,-1 1 26 0,-3-4 0 15,0 0 0-15,0 0 0 0,0 0 16 0,0 0 8 0,0 0 1 0,0 0 1 16,-7-7-38-16,0-2-8 0,-4 3-2 15,4-4 0-15,-3 4 22 0,-1-3 0 0,-3 2 0 0,0-2 0 16,0-1 0-16,0 1 0 0,0 3 0 0,-4 3 0 16,0-4 18-16,4 7 2 0,4 0 0 0,-4 3 0 15,3 1-20-15,-3 5 0 0,7 0 0 0,-4 4 0 16,4 0 0-16,4-1 0 0,-1 4 0 0,1-4 0 16,-1 4 0-16,4-3 0 0,4 2 0 15,-4-2 0-15,3-1-18 16,1 1-7-16,3-1-2 0,-4-2 0 0,4-1 27 0,4-3 0 0,-4 1 0 0,3-1 0 15,5-3 21-15,-5-3 3 0,4 0 1 0,4 0 0 16,-4-6-47-16,4-4-10 0,-4 4-1 0,3-6-1 16,1 2 34-16,-4-2 0 0,4-1 0 0,-1 4 0 0,1-4-8 0,0 4 8 15,-4-1 0-15,0 1 0 0,-3 3-12 0,3-4 4 16,0 4 8-16,-4 0-13 0,1 3 13 0,-1-1-12 16,-2 1 12-16,2 0-12 0,-3 0 12 0,-3 0 0 15,3 0 0-15,0 0 0 0,0 3 0 0,-4-3 8 16,4-4 0-16,-3 1-8 0,3 0 0 0,-3-1 0 0,-1-2 0 15,1 0 0-15,-1-4 0 0,1 1 13 0,-1-4-2 0,-3 3-1 16,4 1-10-16,-4-1 0 16,-4 1 0-16,1-1 8 0,3 4 20 0,0-1 4 15,-4 1 1-15,1 6 0 0,3 3-33 0,-7-3 0 16,0 3 0-16,-1 0 0 0,1 6 0 0,-3 0 0 16,3 4 0-16,0 2 0 0,0 4-8 0,0 0-9 0,0 2-2 0,-1 4 0 15,1 0 19-15,4-3 0 0,3 3 0 16,-4-6 0-16,4 2 0 0,4-2 0 0,-1-3 0 0,1-1 0 15,3-2 12-15,0 2 5 0,0-2 2 16,0-4 0-16,4 0-19 0,-1 0 0 0,1-2 0 0,3-1 0 16,0-3 0-16,0 3 0 0,0-3 0 0,0-3 0 15,-3 3 0-15,3-3 0 0,0-1 0 0,-3 1 0 16,-1 0-24-16,1 0-8 0,0 3-1 0,-1-3-1 16,-3 0-91-16,4 0-19 0,-4-1-3 0,0 1-785 15,0-3-158-15</inkml:trace>
  <inkml:trace contextRef="#ctx0" brushRef="#br0" timeOffset="-190076.51">16450 9325 2649 0,'-3'12'58'0,"3"-9"12"15,-4 4 2-15,-3-4 4 0,7-3-61 0,-4 6-15 0,1-3 0 0,-4 0 0 0,3-3 105 0,-3 0 19 16,7 0 3-16,-7-3 1 0,0 0-52 0,-3-3-9 16,2-1-3-16,1-2 0 0,0 0 0 0,-3-1 0 0,3-5 0 15,0 2 0-15,0-3-55 0,0 1-9 16,0-4 0-16,-1 0-10 0,1-3 24 0,4 0 5 16,-4-3 1-16,3 0 0 0,4 3-10 0,-3-3-2 15,3 3 0-15,-4 0 0 0,8 0 0 0,-4 3 0 16,3 0 0-16,1 1 0 0,-1-1-8 0,4 0 0 15,0 0 0-15,1 4 7 0,2-1-7 0,1 0 0 0,3 0 0 0,-4 1 0 16,4-1 0-16,1 0 0 0,-1 1 0 0,0-4 0 31,0 6-41-31,4-2-8 0,-4 2-2 0,0 1 0 0,3 2-140 16,-2 4-28-16,-1 3-5 0</inkml:trace>
  <inkml:trace contextRef="#ctx0" brushRef="#br0" timeOffset="-189274.42">16768 9143 2188 0,'0'0'48'0,"0"0"11"0,0 0 1 0,0 0 1 0,0 0-49 0,0 0-12 0,0 0 0 0,0 0 0 16,-4 6 105-16,4-3 19 0,0 7 3 0,4-1 1 16,-4 4 0-16,3-1 0 0,1 4 0 0,-1 3 0 15,1-4-76-15,-1 4-16 0,-3 0-2 0,4 0-1 16,-1 3-12-16,1-7-2 0,-1 4-1 0,1-6 0 16,-1-4-18-16,1-3 0 0,-1 1 0 0,-3-7 0 15,0 0-113-15,0 0-20 0,4-7-4 0,-1-5-1 16,1-4-126-16,0-3-24 0,-1-18-6 15,-3 5-1-15</inkml:trace>
  <inkml:trace contextRef="#ctx0" brushRef="#br0" timeOffset="-189140.78">16796 8977 2516 0,'0'0'56'0,"-7"-4"11"0,0 1 2 0,0-3 1 0,0 3-56 0,-1 0-14 16,1 0 0-16,4 0 0 0,3 3 104 0,-7-4 17 15,7 4 4-15,0 0 1 0,0 0-70 0,0 0-13 16,0 0-3-16,0 0-1 15,0 0-216-15,0 0-43 0,3 7-9 0,4-4-2 0</inkml:trace>
  <inkml:trace contextRef="#ctx0" brushRef="#br0" timeOffset="-188819.8">16965 9318 2419 0,'0'0'53'0,"0"0"11"0,0 0 3 0,0 0 1 0,0 0-55 0,0 0-13 0,0-6 0 0,0 0 0 15,0 0 105-15,0-4 19 16,0 1 3-16,0-4 1 0,4 1-52 0,-1-1-9 0,-3 1-3 0,7-1 0 16,-3-3-51-16,3 4-13 0,0-1 0 0,0 1 0 15,3 2 0-15,-2 4 0 0,2 0 0 0,1 3 0 16,-1 3 54-16,1 3 8 0,-1 3 2 0,1 0 0 15,0 7-52-15,-1-1-12 0,1 4 0 0,-4 3 0 16,0 0 54-16,-4 0 8 0,4 2 2 0,-3 5 0 16,3-1-52-16,-3-3-12 0,-1 3 0 0,4-7 0 15,-3 4 0-15,-1-6 0 0,1-3 0 0,-1-4 0 16,1 0-202-16,-1-9-43 0,-3 0-9 0,4-9-1077 16</inkml:trace>
  <inkml:trace contextRef="#ctx0" brushRef="#br0" timeOffset="-188584.77">17272 9002 2419 0,'0'3'53'0,"-4"3"11"0,4 3 3 0,-3-2 1 0,3 2-55 0,0-3-13 16,3 4 0-16,-3 2 0 0,4 1 105 0,3-1 19 15,0 1 3-15,-3 6 1 0,3-4-52 0,3 4-9 16,1 0-3-16,-4 0 0 0,4 3 0 0,-1-6 0 0,1 2 0 0,-1 1 0 15,1 0-51-15,-1-3-13 0,5 2 0 0,-5-2 0 16,-3-3 16-16,4-4 1 0,-4 1 0 0,0-4 0 31,0 0-50-31,0-6-11 0,-3 3-1 0,-4-3-1 16,0 0-90-16,0-6-17 0,0-3-4 0,0 2-707 0,-4-2-142 0</inkml:trace>
  <inkml:trace contextRef="#ctx0" brushRef="#br0" timeOffset="-188387.83">17254 9256 2649 0,'0'0'58'0,"0"0"12"0,0 0 2 0,0 0 4 0,0 0-61 0,0 0-15 0,7-3 0 0,-3 3 0 16,7-4 110-16,-4 1 19 0,3 3 4 0,1-3 1 15,3 3-62-15,0-3-13 0,0 0-3 0,0 0 0 0,4 0-46 0,-1-1-10 16,-2 1 0-16,2-3 0 15,4 0-107-15,-3-1-18 0,3 1-4 0,0-3-1219 16</inkml:trace>
  <inkml:trace contextRef="#ctx0" brushRef="#br0" timeOffset="-187672.26">18122 9365 2649 0,'0'0'58'0,"0"0"12"0,0 10 2 0,0-4 4 0,-3 0-61 0,3 4-15 0,-4-4 0 0,4 3 0 15,0-2 98-15,-3-4 17 0,3-3 3 0,0 0 1 16,0 0-32-16,0 0-7 0,0 0 0 0,0 0-1 15,0 0-17-15,0 0-3 0,0 0-1 0,3-3 0 16,1-4-46-16,-1 4-12 0,-3-3 0 0,4 0 0 16,-4-4 14-16,0 4 1 0,0-3 0 0,0-4 0 15,0 4-15-15,0-4 0 0,0 4 0 0,-4-4 0 16,4 1-27 0,0 2-8-16,-3 4-1 0,3-3-1 0,-4-1-55 0,4 4-12 15,-3-7-1-15,3 4-1 0,-4 0-69 0,1-1-13 16,-1-2-4-16,1-1 0 0</inkml:trace>
  <inkml:trace contextRef="#ctx0" brushRef="#br0" timeOffset="-187521.22">18002 9005 3132 0,'0'0'69'0,"-7"3"15"0,4 0 2 0,-4 0 1 0,3 0-70 0,4-3-17 0,0 0 0 0,0 0 0 15,0 0 23-15,0 0 1 16,0 0 0-16,4-3 0 15,3 0-62-15,0-3-12 0,0 3-2 0,3-4-870 0,1 1-174 0</inkml:trace>
  <inkml:trace contextRef="#ctx0" brushRef="#br0" timeOffset="-186311.97">18284 9089 1119 0,'0'0'24'0,"0"-6"6"0,0 0 1 0,0 0 1 0,0 6-32 0,0-7 0 15,0 7 0-15,0 0 0 16,0 0 141-16,0 0 23 0,0 0 4 0,0 0 0 0,0 0-32 0,0 0-6 16,0 4-2-16,4 2 0 0,0 3 0 0,-4 1 0 15,3 2 0-15,1 7 0 0,3 0-51 0,-4 3-10 16,4-3-3-16,-3 6 0 0,6 0 0 0,-3 3 0 15,0 0 0-15,1 3 0 0,-1 1-20 0,0-4-5 16,0-3-1-16,0 0 0 0,0-6-27 0,0 0-11 16,0-7 8-16,-4-2-8 15,1-4-28-15,3 0-12 0,-7-3-1 0,0-3-1 16,0 0-67-16,0-9-14 0,4 3-2 0,-8-4-1 16,4 1-54-16,-7-4-12 0,3 1-1 0,1-4-478 0,-4 4-95 15</inkml:trace>
  <inkml:trace contextRef="#ctx0" brushRef="#br0" timeOffset="-185822.51">18235 9234 1314 0,'0'0'37'16,"0"0"8"-16,-3 3-36 0,-4-3-9 0,7 0 0 0,-4 6 0 15,0-3 156-15,4 4 28 0,-3-1 7 0,3-6 1 16,3 6-61-16,-3-3-12 0,4 0-3 0,0 4 0 16,3-4-44-16,-4 0-10 0,4 0-2 0,0 0 0 15,4 0-19-15,-4 0-4 0,3 1-1 0,1-4 0 16,0 3 7-16,3-3 1 0,0 0 0 0,0 0 0 15,0 0-57-15,-3-3-11 0,6 3-3 0,1 0 0 16,-4 0 27-16,-3 0 0 0,3 0 0 0,-4 0 0 16,1 0 0-16,-1-4 0 0,1 4 0 0,0-3 0 15,-1 0-35-15,-3 0-1 0,4 0-1 0,-4 0 0 0,0-4 81 0,0 1 16 16,4 0 3-16,-8 0 1 0,4-1-52 0,-3 4-12 16,3-3 0-16,-4 0 0 0,1 3 0 0,-4 3 0 15,3-7 0-15,1 1 0 0,-4 6 54 0,0 0 8 16,0-6 2-16,0 6 0 0,0-7-52 0,0 7-12 0,0 0 0 0,-7-6 0 15,7 6 0-15,-4-3 0 0,4 3 0 0,-7-3 0 16,0 6 9-16,-3-3-1 16,6 6 0-16,-3 1 0 0,0-1-8 0,3 3-11 0,1 1 3 15,-4 2 0-15,3 4 8 0,4 0 0 0,-3-1 0 16,-1 7 0-16,4-3 0 0,0 0 0 0,0 0 0 16,4-4 0-16,-1 4 0 0,4-3 0 0,-3 0 0 0,3-4 0 15,0 4 0-15,4-7 0 0,-1 1 0 16,1-4 0-16,-1-3 0 0,4-3 0 0,-3 0 0 0,3 0 0 15,-3-3 0-15,3-3 0 0,0-1 0 0,0-2 0 16,0-1 0-16,0 1 0 0,-3 3 0 0,3 0-8 16,-3-1-21-1,-1 1-4-15,-3 3-1 0,0 0 0 0,0 0-71 0,-3-1-15 16,-4 4-2-16,0 0-1 0,7 0-82 0,-7 0-17 0,0 0-3 0</inkml:trace>
  <inkml:trace contextRef="#ctx0" brushRef="#br0" timeOffset="-185104.36">18768 9212 1573 0,'0'0'34'0,"0"0"7"0,-4-7 2 0,4 1 2 0,0 0-36 0,0 0-9 16,-3-4 0-16,3 1 0 0,-4-1 106 0,4 4 19 0,0-3 4 15,0-1 1-15,0 4-26 0,0 0-6 0,0 6-1 0,0 0 0 16,0 0-19-16,0 0-4 0,0 0-1 0,0 0 0 16,0 6-17-16,0 3-4 0,4 4-1 0,-1 3 0 15,-3-1-17-15,7 1-3 0,-3 3-1 0,3 0 0 16,0 0 6-16,0 2 0 0,0-2 1 0,0 3 0 15,4 0-1-15,-4-6 0 0,3 3 0 0,-3-7 0 16,0 1-16-16,1-1-3 0,-1 1-1 0,0-7 0 16,-4 0-16-16,1-2 8 0,-1-1-8 0,1 0 0 15,-4-3 8-15,0 0-8 0,0 0 0 0,0 0 0 16,3-6 8-16,-3-1-8 0,0-2 9 0,0-4-9 16,0-2 12-16,0-1-4 0,-3 0-8 0,-1-3 12 15,1 4-12-15,3-4 0 0,-4 3 8 0,4 1-8 16,-3-1 0-16,3 0 0 0,0 4 0 0,0-1 0 15,0 1 0-15,0-1 8 0,0 4-8 0,3 2 0 16,1 1 0-16,-4 0 0 0,0 6 0 0,0 0 0 16,7 0 0-16,0 3 0 0,0 3 0 0,0 1 0 0,-4 5 0 0,4 1 0 15,1 2 0-15,-5 4 0 0,4 3 0 0,-3 0 0 16,3 3 0-16,-4 3 0 0,1-3 16 0,3 0-4 16,-4 4 0-16,1-7 0 0,-1 3-12 0,-3-10 0 15,4 1 0-15,-1-3 0 0,1-4 8 0,0-3-8 16,-4-6 0-16,0 0 0 0,3-6 0 0,4-3 0 15,-3-4 0-15,-1-3-10 0,1 1 10 0,-4-7 0 16,3 3-9-16,1-6 9 0,-1 6 0 0,1-3 0 16,-1 3 0-16,1 0 0 0,3 1 0 0,-4 2 0 0,4 3 0 0,1 1 0 15,-1-1 0-15,0 7 8 16,0-3 0-16,0 6 0 0,0-4-8 0,0 7 0 0,0 0 0 16,0 0-11-16,0 3 22 0,0 4 4 0,4-1 1 0,-4 3 0 15,-4 4 5-15,4 3 2 16,0-1 0-16,0 7 0 0,0 0-9 0,-3 3-2 15,3 0 0-15,-3 0 0 0,-1 4-12 0,1-4 0 0,3 0 8 0,-4-6-8 32,-3-1-25-32,4-5-8 0,-1-4-2 0,1-2 0 0,-4-4-158 15,0-3-32-15,0 0-7 0</inkml:trace>
  <inkml:trace contextRef="#ctx0" brushRef="#br0" timeOffset="-184480.22">19195 8845 1958 0,'0'0'43'0,"0"0"9"0,0 0 1 0,-4-3 3 0,-3 0-45 0,7 3-11 0,-3-4 0 0,3 4 0 16,0 0 104-16,-8-3 20 0,8 3 3 0,0 0 1 15,0 0 0-15,0 0 0 0,0 0 0 0,0 0 0 16,0 0-52-16,0 0-9 0,0 0-3 0,0 0 0 16,0 0 0-16,0 0 0 0,0 0 0 0,0 0 0 15,8 0-51-15,-1 0-13 0,0 3 0 0,3-3 0 16,1 4 0-16,-1 2 0 0,5-3 0 0,-5 3 0 15,8 4 54-15,-1-1 8 0,-3 4 2 0,1-1 0 16,2 1-52-16,-3 6-12 0,0-4 0 0,1 4 0 16,-1 0 0-16,0 3 0 0,0 0 0 0,0 3 0 15,0 0 0-15,0 3 0 0,-3-3 0 0,-1 3 0 0,1-2 0 0,-4-1 0 16,4 0 0-16,-4 0 0 0,-4 0 0 0,1 0 0 16,-4 0 0-16,0 0 0 0,0 0 0 0,-4 0 0 15,-3 4 0-15,0-4 0 0,-3 0 0 0,-1-3 0 16,0-4 0-16,1-2 0 0,-4 0 0 0,3-4 0 15,0-2 0-15,-3-4 0 0,4-3 0 0,-1-3 0 16,4 0 0-16,7 0 0 16,0 0-100-16,-7-6-22 0,4 0-5 0,3-4-854 15,0 1-171-15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5T13:23:51.18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2480 3392 1267 0,'0'0'28'0,"0"0"5"16,0 0 2-16,0 0 1 0,7-6-36 0,-7 0 0 0,0 6 0 0,0-7 0 15,0 7 58-15,0 0 5 0,0-6 1 0,0 6 0 16,0 0 0-16,0 0 0 0,0 0 0 0,0 0 0 16,0 0 0-16,0 0 0 0,0 0 0 0,0 0 0 15,4 3 12-15,-4 0 2 0,3 1 1 0,-3 2 0 0,0-3-33 0,0 3-6 16,0 1-2-16,0-1 0 0,0 3-22 0,7-3-4 16,-7 4 0-16,0-4-1 0,0 4 42 15,0-4 9-15,0 0 2 0,0 0 0 16,0 4-52-16,4-1-12 0,-4-3 0 0,7 4 0 0,-7-1 28 15,3 4 2-15,-3-1 1 0,7 1 0 0,-7-1 1 0,4 4 1 16,-1-3 0-16,4-1 0 0,-7 4-46 0,4 0-10 16,3 2-1-16,-7 1-1 0,4 0 40 15,3 0 8-15,-7 3 1 0,3-3 1 0,4 6-25 0,-3-3 0 16,-1 0 0-16,4-1 0 0,-7 1 0 0,4 0 0 16,3 0 0-16,-7 0 0 0,3 3 0 0,-3 4 0 15,8-4 9-15,-8 6-9 0,3-9 0 0,1 6 0 16,-4 4 0-16,7-1 0 0,-7 3 0 0,3-2 0 15,4-1 0-15,-7 4 0 0,0-4 0 0,4 3 9 16,-4 1-1-16,7 3-8 0,-7-4 0 0,0 4 0 16,0-1-10-16,3 4 10 0,-3 0 0 0,0 0 8 0,4-4 2 0,-4 4 0 15,7 0-10-15,-7-4-14 0,0 4 3 0,0 3 1 16,0-3 10-16,0 6 0 0,0 0 0 0,0 0 0 16,3 0 0-16,-3-3 14 0,0 3-3 15,7 3-1-15,-7 0-10 0,0-3-14 0,0 3 3 0,0 4 1 16,0-4 10-16,0 0 0 0,0-3 0 0,4 3 0 15,-4 0 9-15,7 1 4 0,-7 2 1 0,0 3 0 16,0 1-14-16,0-4 0 0,4 0 0 0,-4 4 0 16,0-4 0-16,3 7 0 0,-3 2 0 0,0 4 0 15,0-6 9-15,0-1-9 0,0 4 8 0,0 3-8 0,0-3-10 0,0 6-7 16,0-4-2-16,0 8 0 0,7-8 19 16,-7 1 0-16,0 3 0 0,0 6 0 0,0-2 0 15,0-1 0-15,0-3 0 0,0 9 0 0,4-6 0 16,-4 0 0-16,0 4 0 0,7 5 0 0,-7-9 0 0,0 3 0 15,3 7 0-15,-3 9 0 16,7-13 0-16,-7 7 0 0,4 0 0 0,3 9 0 0,-7-3 0 0,0-4 0 16,3 4 0-16,1 10 0 0,-4-4 0 0,7-3 0 15,-7 3 0-15,0 13 0 0,0-7 0 0,4-21 0 16,3 3 0-16,-7 9 0 0,0 3 0 0,3 6 0 16,-3 1 0-16,7 2 0 0,-7 4 0 0,0 31 0 15,4-6 0-15,-1 12 0 0,4-24 0 0,-3-1 0 16,3-6 0-16,-4 16 0 0,4-19 0 0,-3-4 0 15,0 4 0-15,6 16 0 0,-3-16 14 0,-3 3 6 16,3 0 2-16,3 18 0 0,-6-21-14 0,6 7-8 0,-6-1 10 0,7 12-10 16,-4-21 20-16,0 0-3 15,0 6 0-15,-4 3 0 0,4-16 7 0,-3-2 2 0,3-4 0 0,-4 6 0 16,1-15-6-16,3-6-2 0,-3 2 0 16,3-2 0-16,-7-13-10 0,0-3-8 15,3-10 12-15,4 1-12 0,-7-7 0 0,4-9 0 0,-4-4 0 0,0-5-9 16,7-7-131-1,-7-7-27-15,0-5-5 0,0-7-1077 0</inkml:trace>
  <inkml:trace contextRef="#ctx0" brushRef="#br0" timeOffset="2029.72">2501 3414 1584 0,'0'0'35'0,"0"0"7"0,0 0 2 0,0 0 0 0,0 0-36 0,0 0-8 16,0 0 0-16,4 0 0 0,6 0 48 0,1 0 7 16,-1-3 1-16,1 0 1 0,0 3-21 0,3-3-5 15,0 0-1-15,-4 0 0 0,5 3 2 0,2-7 0 16,1 7 0-16,-1-3 0 0,-2 0 0 0,6 0 0 15,-7 3 0-15,7 0 0 0,0-3-12 0,4 3-3 0,-7 0 0 0,10 0 0 16,-4 0 8-16,1 0 2 0,0 0 0 0,7 0 0 31,3 0-43-31,-10 0-9 0,6 0-2 0,-2 0 0 0,2 0 53 0,-2 0 10 16,2 0 3-16,1 0 0 0,3 0-31 0,1 0-8 0,2 0 0 0,5 0 0 16,3 0 8-16,-8-3 0 0,5-1 0 0,-4 4 0 15,-1-3 7-15,5 0 1 0,-1 0 1 0,0 0 0 16,1 0-17-16,-5 0 0 0,8-4 0 0,-3 1 0 15,-5 3 0-15,-2-3 0 0,6-1 0 0,-7-2 0 16,4 6 0-16,3-7 0 0,-3 7 0 0,4-9 0 16,-5 5 0-16,5-2 0 0,-4 0 0 0,-4 2 0 15,0 1 55-15,-3-3 7 0,3-1 2 0,-7 1 0 16,4 3-52-16,0-1-12 0,-7 1 0 0,6 3 0 0,-2-6 0 16,-5 5 0-16,1-2 0 0,3 3 0 15,-3 3 0-15,0-3 0 0,-4 0 0 0,0 0 0 16,-3 3 0-16,-1 0 0 0,1 0 0 0,-4-4 0 0,4 4 0 15,-8 0 0-15,1 0 0 0,-1 0 0 0,4 0 0 0,-7 0 0 16,1 4 0-16,2-4 0 0,1 0 54 0,-11 0 8 16,10 3 2-16,-10-3 0 0,4 3-52 0,-4-3-12 15,7 3 0-15,-4 3 0 0,1-3 0 0,3 4 0 16,-7-1 0-16,0-3 0 0,3 3 0 0,5-2 0 16,-8 2 0-16,0 0 0 0,3 0 0 0,-3 1 0 15,0 5 0-15,4-9 0 0,-1 4 0 0,-3 2 0 16,0 0 0-16,4-2 0 0,-4 2 0 0,3 0 0 15,-3-2 0-15,4 5 0 0,-4-2 0 0,3-1 0 16,-3 4 0-16,0-1 0 0,4 1 0 0,-4-1 0 0,7 1 0 16,-7 2 0-16,0-2 0 0,0 3 0 0,0-1 0 15,3 4 0-15,-3-3 0 0,0 3 0 16,4-1 0-16,-4 4 0 0,0-3 0 0,0 3 0 0,3 0 0 16,-3 0 0-16,4 3 0 0,-4 3 0 0,3 1 0 0,1-1 0 15,-4 3 0-15,0-3 0 0,-4 4 0 0,4 2 0 16,4-2 54-16,-4-1 8 0,4 3 2 0,-4 1 0 15,0 3-103 1,0-1-20-16,3 4-4 0,-3 3-1 0,0 0 52 0,0 0 12 0,7 0 0 0,-7 3 0 16,0-4 0-16,0 1 0 0,0 0 0 0,4 6 0 15,-4 1 0-15,7-4 0 0,-7 3 0 0,0 0 0 16,0-6 0-16,3 3 0 0,-3 6 0 0,4 4 0 0,-4 2 0 16,3 1 0-16,1-4 0 0,-4 4 0 0,0-1 0 15,0-2 0-15,0 2 0 0,3 7 0 16,-3-3 0-16,0 0 0 0,7 3 0 0,-7-1 0 15,0-2 0-15,0 3 0 0,4 3 0 0,-4 3 0 0,7-6 0 16,-7 0 0-16,3 0 0 0,1 6 0 0,0 0 0 16,-1-6 0-16,4-1 0 0,0 8 0 0,0-8 0 0,-3 1 0 15,6 6 0-15,-6 1 0 16,3-5 0-16,4-2 0 0,-8 3 0 0,4 3 0 0,-3-3 0 16,3 4 0-16,-4-4 0 0,8 9 0 0,-8-6 0 0,4 0 0 15,-3 3 0-15,-1 4 0 0,1-4 0 0,-1 0 0 16,1 1 0-16,3 8 0 0,-3-5 0 15,-4-1 0-15,7-3 0 0,-4 10 0 0,1-7 0 0,-1 4 0 0,1-4 0 16,-1 10 0-16,4-13 0 0,-3 4 0 0,3 2 0 16,4 4 0-16,-8-4 0 0,1-2 0 0,3 2 0 0,-4 7 0 15,4-6 0-15,4-1 0 0,-8-3 0 16,8 10 0-16,-4-6 0 0,0 2 0 0,4 4 0 16,-4 6 0-16,-4-9 0 0,4 0 0 0,-3 6 0 0,6 3 0 15,-6-10 0-15,3 1 0 0,0 0 0 0,0 12 0 16,4-9 0-16,-8-4 0 0,4 1 0 0,0 6 0 15,-3-7 0-15,-1 1 0 0,1 0 0 0,3 3 0 16,3-10 0-16,-10 4 0 0,4 2 0 0,3 4 0 16,0-10 0-16,0 1 0 0,4-4 0 0,-8 13 0 15,4-10 0-15,0 1 0 0,0-7 0 0,4 9 0 16,-7-9 0-16,3 0 0 0,0 4 0 0,0 2 0 16,0-12 0-16,0-16 0 0,0 3 0 0,-4 4 0 15,4-1 0-15,-3 1 0 0,3-1 0 0,0-3 0 16,0 1 0-16,0 12 0 0,0-7 0 0,0 7 0 0,-3-13 0 15,6 1 0-15,-6-1 0 0,3-3 0 0,-3-3 0 0,-1-3 15 16,4-3-3-16,0 0-1 0,-3-4-11 16,-1 1 0-16,4-4 0 0,-7 1-11 0,0-4 11 15,4 1-13-15,-4-1 5 0,0-3 8 16,3-9-21-16,-3 3 3 0,0-3 1 0,0-1 0 0,0-2 27 16,0-3 6-16,0-1 0 0,0-2 1 0,0-4-29 0,-3-3-5 15,3 3-2-15,0-6 0 0,0 0 31 0,0 0 5 16,-4 3 2-16,-3-3 0 15,7 0-37-15,-10 0-7 0,-1 0-2 0,-3-3 0 0,3 0 15 0,1 0 4 16,-4 3 0-16,0 0 0 0,-4-3-5 0,0 3-1 0,-3-3 0 16,0 0 0-16,3 3-1 0,-6-4 0 15,2 1 0-15,-6 3 0 0,11 0 15 0,-8 3 0 16,-3 1 0-16,3-4 0 0,0-4 0 0,1 4 0 16,-1 4 0-16,-10-4 0 0,3 3 0 0,-3 0 0 15,-1-3 0-15,-2 3 0 0,-1 0 0 0,0 0 0 0,0 0 0 0,-3 1 0 16,7 2 0-16,-8 0 0 0,1-3 0 0,-4 0 0 15,0 4 8-15,0-4 4 0,0 3 0 0,-3-3 1 16,3 0-13-16,0 0-18 0,4 1 4 0,-7 2 1 16,3-3 51-16,-4 3 10 0,-3-3 3 0,4 1 0 15,0-1-31-15,6 0-5 0,4 0-2 0,-6 0 0 16,2 3 9-16,-3 1 2 0,1-1 0 0,-5-3 0 16,11 0-39-16,-6-3-7 0,2 3-2 0,-3 0 0 0,8 1 57 15,2-4 11-15,1 3 3 0,-7-3 0 16,6 0-31-16,-2 0-7 0,2 0-1 0,-6 0 0 15,14-3 1-15,-4 3 0 0,7 0 0 0,-6-4 0 0,6 4-9 16,4-3 0-16,3 0 0 0,-3-3-920 16,7 0-185-16</inkml:trace>
  <inkml:trace contextRef="#ctx0" brushRef="#br0" timeOffset="3112.91">2727 2248 1335 0,'0'-7'29'16,"0"-2"7"-16,0 3 0 0,7-7 2 0,-7 1-30 0,0-4-8 0,0 7 0 0,4-4 0 0,-4 1 88 0,7 2 17 0,-7-2 3 0,0 5 1 16,3-5 15-16,-3 6 4 0,7-1 0 0,-7 7 0 15,0 0-24-15,0 0-4 16,0 0 0-16,0 0-1 0,0 0-19 0,0 7-3 16,0 2-1-16,4 7 0 0,-4-1-29 0,0 4-7 15,-4 3 0-15,4 3-1 0,0 3 2 0,-7 7 1 0,4-1 0 0,3 4 0 16,-7 3-34-16,7-7-8 15,-4-6 0-15,4 4 0 0,0 2 58 0,0-9 10 0,0 4 1 16,4-4 1-16,-4-3-61 0,7 3-9 0,3 0 0 16,-3-10-12-16,4 1 12 0,6-6 15 0,-2-1-3 0,6-3-1 15,3-6-11-15,-2 0 0 0,-5-3 0 16,4 0 0-16,1-6 0 0,-1 2 0 0,3-5 0 0,-6 2 0 16,0 1 0-16,6-4 0 0,-2 4-9 0,-5-4 9 15,1 1-60-15,-4 6-9 0,-3-4-2 16,-1 1 0-16,1-1-98 0,-4 1-20 0,0 3-4 0</inkml:trace>
  <inkml:trace contextRef="#ctx0" brushRef="#br0" timeOffset="3452.49">3320 2163 2570 0,'0'0'56'0,"0"0"12"0,0 0 3 0,0 0 1 0,-4 0-57 0,-3 0-15 0,0 3 0 0,0-3 0 0,3 7 74 0,4-4 12 16,-7 3 2-16,4 0 1 0,3 4-23 0,-7 2-5 16,3 4-1-16,4-4 0 0,-7 10-3 0,4-3-1 15,-1 6 0-15,4 0 0 0,-7 7-16 0,7 2-4 16,-3 1-1-16,-4 2 0 0,7-12-4 0,0 4-1 16,0-1 0-16,7-6 0 0,-7 3-13 0,3-6-2 15,8 3-1-15,-1-4 0 0,-6 1-14 0,6 0 8 16,1 0-8-16,3-10 0 0,-3 7 8 0,-1-7-8 0,4 7 0 0,4-10 0 15,-7 4 0-15,3-4 0 0,0 0 0 0,3-3 0 16,-2 0 0-16,-1-3 0 0,7 0 0 0,-7-3 0 16,0 3-10-16,4-3 2 0,-4 0 0 0,7-6 0 15,0 2 8-15,-7 1 0 0,7 3 0 0,-3-6 0 16,0 2-36 0,-1-2-4-16,4 0-2 0,1 2 0 0,-8 1-165 0,0-3-33 15</inkml:trace>
  <inkml:trace contextRef="#ctx0" brushRef="#br0" timeOffset="4252.47">3514 4656 1728 0,'0'0'38'0,"0"0"8"0,0 0 2 0,0 0 0 0,0 0-39 0,0-3-9 16,0 3 0-16,0 0 0 0,-7-7 104 0,7 7 20 15,0 0 3-15,0 0 1 0,-4-6 0 0,4 6 0 16,0 0 0-16,0 0 0 0,0 0-52 0,0 0-9 15,0 0-3-15,-3 10 0 0,3 21 64 0,0-6-64 0,0 0 0 16,-4 6 0-16,4 7 0 0,0 0 0 0,-3 12 0 16,-1 0-51-16,4 6-13 0,-7 4 0 15,7 3 0-15,-4-10 0 0,4-3 0 0,-7-3 0 0,7-3 0 16,0-6 24-16,7-1 3 0,-7-5 0 0,0-1 0 16,0-6-27-16,0-3-14 0,4-3 2 15,3-3 0-15,-3-7-105 16,-1-3-21-16,4-6-4 0,4-3-1 15,-8-3-59-15,4-3-12 0,0-7-2 0,0 0-1 0</inkml:trace>
  <inkml:trace contextRef="#ctx0" brushRef="#br0" timeOffset="4522.18">3856 4687 2606 0,'0'0'57'0,"0"0"12"0,0 0 3 0,0 6 1 0,-4 1-58 0,1 2-15 15,3 4 0-15,-4-1 0 0,4 7 90 0,0 0 15 16,0 0 3-16,4 6 1 0,-4 3-29 0,3 0-5 16,-3 4-2-16,0 5 0 0,0 4-25 0,4 6-6 15,-4 0-1-15,7 3 0 0,-7-3-13 0,0-3-2 16,3 0-1-16,-3 0 0 0,8-6-14 0,-8-1-3 0,3 1-8 16,-3-4 12-16,4-2-12 0,-1-7 0 0,1-3 0 0,-1-7 0 31,-3-2-44-31,7-4-4 0,-3-6-2 0,-4-3 0 15,0 0-45-15,0-9-9 0,7 0-1 0,-7-7-1 16,-7-3-43-16,7 3-9 0,-4-2-2 0,-3-1-993 0</inkml:trace>
  <inkml:trace contextRef="#ctx0" brushRef="#br0" timeOffset="4715.33">3457 5295 2649 0,'0'0'58'0,"0"0"12"0,0 0 2 0,0 0 4 16,0 0-61-16,11 0-15 0,-8 0 0 0,4 0 0 16,4-3 54-16,3 3 8 0,0-3 2 0,0 3 0 0,4-3 0 15,3 3 0-15,4-3 0 0,0 0 0 0,-4 0 0 0,3 0 0 16,1-1 0-16,0 1 0 0,-1 0-52 0,1 3-12 16,-4-3 0-16,0 3 0 15,1 0-151-15,-1 0-33 0,-4 0-6 0</inkml:trace>
  <inkml:trace contextRef="#ctx0" brushRef="#br0" timeOffset="5181.89">3644 7672 2508 0,'0'0'71'0,"0"0"16"0,0 0-70 0,0 0-17 0,0 0 0 0,0 0 0 16,0 0 55-16,0 0 7 0,7 0 2 0,-3 6 0 0,-1 1 0 16,4 2 0-16,-3 1 0 0,3 5 0 15,-4 1 0-15,5 6 0 0,-5 3 0 0,8 3 0 16,-8-3 0-16,8 0 0 0,-4 4 0 0,0-4 0 15,0 0-52-15,4 3-12 0,-11 0 0 0,10 0 0 0,-10 1 0 0,4-11 0 16,-4 1 0-16,3 0 0 0,-3-3 0 0,4 3 0 16,-4-4 0-1,3-2 0-15,-3-4-100 0,0 1-22 0,0-10-5 0,0 0-785 16,0 0-158-16</inkml:trace>
  <inkml:trace contextRef="#ctx0" brushRef="#br0" timeOffset="5466.21">3327 7509 2077 0,'-18'6'45'0,"11"-6"10"0,0 0 1 0,7 0 4 0,0 0-48 0,0 0-12 16,0 0 0-16,0 0 0 0,0 0 129 0,0 0 24 0,0 0 5 0,0 0 1 15,11 0-60-15,3 0-12 0,3 0-3 0,8 0 0 16,0 0 10-16,-4 0 2 0,7 4 0 0,-3-1 0 15,3 0-44-15,-3 0-9 0,3 0-2 0,-7 0 0 16,4-3-5-16,-1 3 0 0,5-3-1 0,-5 4 0 16,1-4-35-16,7 3 0 0,-4-3-15 0,7 0 5 15,-3-3 10-15,-4 3 0 0,1-4 0 0,-5 4-8 16,-3 4-37-16,-7-4-7 0,8 3-2 16,-5-3 0-16,1 3-105 0,-7 0-21 15,3 0-4-15,-4 0 0 0</inkml:trace>
  <inkml:trace contextRef="#ctx0" brushRef="#br0" timeOffset="6300.98">3803 10983 1792 0,'0'0'51'0,"0"0"10"0,0 0-49 0,0 0-12 0,-7-6 0 0,7 6 0 0,0 0 105 0,0 0 19 16,0 0 3-16,0 0 1 0,0 0 0 0,0 0 0 16,0 6 0-16,0 4 0 0,0 2-52 0,0 4-9 15,7 6-3-15,-7 0 0 0,0 6-13 0,3-3-3 16,1 6-1-16,3 4 0 16,-3-1-6-16,3 4-1 0,-4-3 0 0,4 2 0 0,0-2-14 0,0 12-3 15,-3-6-1-15,3-1 0 16,-4-2-22-16,5-7 0 0,-5 4 0 0,-3-7 8 0,7-3-8 0,-3-3 0 15,-1-3 0-15,-3-4 0 0,7 1 0 0,-7-3 0 16,0-7 0-16,4-3-8 0,-4 0 8 0,0-3-8 16,0-3 8-16,-4-3-8 15,4-4-25-15,-7-5-5 0,4-1-1 0,-1-6 0 0,-3 0 53 0,4-3 10 16,-8-3 3-16,4-3 0 0,-4-1-27 0,4-2 0 0,-3-1 0 16,-1-2 0-16,-3 5 0 0,3-2 0 15,-6-1 0-15,6 1 0 0,4-1 0 0,-3 4 0 0,-1 0 0 0,4 2 0 16,0 4 0-16,0 0 0 0,3 6 8 15,-3 4-8-15,4-1 0 0,-4 7 0 0,3-1 0 0,4 7 0 16,0 3 0-16,0 0 0 0,0 0 8 0,0 0-8 16,11 3 0-16,-8 0 0 0,8 4 0 0,-1-4 0 15,4 3-9-15,4 3 9 0,0-2 0 0,3-4 0 0,0 3 0 16,0-3 0-16,-3 3 0 0,3-6 0 0,0 4 0 0,-7-4 0 16,7 0 0-16,1-4 9 15,-5 4-31-15,1 0-6 0,0-3-2 16,3 3 0-16,0 3 56 0,-7-3 11 0,4 4 3 0,-4-4 0 0,0 3-27 0,-7-3-5 15,-7 0 0-15,14 3-8 0,-14-3 0 0,0 0 0 16,0 0-12-16,0 0 3 16,0 0-24-16,0 0-5 0,0 0-1 0,0 0 0 15,-11 0-122-15,4 3-25 0,0-3-5 0,-3 3-1 0</inkml:trace>
  <inkml:trace contextRef="#ctx0" brushRef="#br0" timeOffset="6532.34">3877 11457 2311 0,'0'0'51'0,"0"0"10"0,0 0 3 0,0 0 0 0,7 0-51 0,0 0-13 0,0 3 0 0,4-3 0 15,-8 0 100-15,8 0 16 0,-1 0 4 0,1 0 1 16,0 0-42 0,3 3-9-16,-4-3-2 0,4 0 0 15,8 3-36-15,-8-3-7 0,7 0-1 0,0 0-1 0,-7 0-11 0,7 0-1 0,-7 0-1 0,1-3 0 16,-1 3-22-16,-4 0-5 0,-10 0-1 0,11-3 0 15,-11 3-62 1,0 0-12-16,0 0-2 0,0 0-1 16,0 0-48-16,0 0-9 0,0-3-3 0,-4 0-892 0</inkml:trace>
  <inkml:trace contextRef="#ctx0" brushRef="#br0" timeOffset="6745.17">3852 11836 2188 0,'0'0'48'0,"0"0"11"0,4 6 1 0,3-2 1 0,-7-1-49 0,11 0-12 16,-4-3 0-16,3 3 0 0,8 0 104 0,-8-3 17 16,8 3 4-16,0-3 1 0,-4 0-48 0,7 3-10 15,-3-3-1-15,3 4-1 0,3-1-10 0,5 0-3 16,-1-3 0-16,4 3 0 0,-8-3-33 0,-3 3-8 16,8-3 0-16,2 0-1 15,-9 0-60-15,2 0-12 0,-3 0-3 0,4 0 0 16,-7 0-153-16,-1 0-31 0,22-3-7 0,-14 3-1 15</inkml:trace>
  <inkml:trace contextRef="#ctx0" brushRef="#br0" timeOffset="10152.9">7059 4499 1238 0,'0'0'27'0,"0"0"5"0,-3 6 2 0,-1 1 2 0,1 2-36 0,3 0 0 0,-4 1 0 0,4 2 0 15,0 1 64-15,0 3 7 0,4 2 1 0,-1 4 0 16,1 3-19-16,-1 1-3 0,1 5-1 0,3 0 0 16,0 1 9-16,-4 5 2 0,4 1 0 0,0 3 0 15,0 3 18-15,-3-1 4 0,3 8 1 0,-3-1 0 16,3-3-15-16,-4 0-4 0,4-3 0 0,-3 3 0 15,-4-3-23-15,3-7-5 0,1 1 0 0,-4 3-1 16,3-7-5-16,-3 1-1 0,0-4 0 0,4-3 0 16,-4-3-29-16,3-3 0 0,-3-3 0 0,4-6 0 0,3-1 0 15,-4-2 0-15,1-7 0 0,3 0 0 16,-3 0 19-16,3-6-3 0,0 0 0 0,-4-7 0 0,1-2-5 16,-1-1-2-16,1-6 0 0,-4-6 0 0,0 0 3 0,0-6 1 15,-4 3 0-15,1-4 0 0,-1-2-4 0,-3-1-1 16,0 1 0-16,4-4 0 0,-4 1 8 0,3-7 2 15,-3 3 0-15,3-6 0 0,-3 6-18 0,0 0 0 16,0 1 0-16,4-1 0 0,-4 3 0 0,3 1 0 16,1-1 0-16,-1 0 0 0,1 1 0 0,-1-1-11 15,-3 0 2-15,3 1 0 0,4 2 9 0,-3 4-12 16,3 0 12-16,-4 2-12 0,4 1 12 0,0 0 0 16,0 3 8-16,0 3-8 0,0 3 0 0,0 3 0 0,4 1 0 0,-4-1-8 15,0 4 8-15,0 2 8 0,0 1-8 16,0-1 11-16,3 4-11 0,-3 3 8 0,0-3-8 0,0 6 8 15,7-4-8-15,1 1 10 0,2 3-10 16,-3-3 10-16,0 3-10 0,4 3 0 0,3-3 0 16,0 3 0-16,-3 1 0 0,6-1 0 0,-3 0 0 0,4 0 0 15,3 0 0-15,0-3 0 0,4 0 0 0,-4 0 0 16,4 0 0-16,-4 0 0 0,0-3 0 0,4 0 0 16,0 3 0-16,-1-3 0 0,1 0 0 0,0-1 0 15,3 4 0-15,0-3 0 0,0 0 0 0,1-3 0 16,-1 0 0-16,0-1-11 0,4 1 3 0,-8 0 0 15,5 0 8-15,-5 2 0 0,-2 1 0 0,-1 0 0 16,-4 0 0-16,1 3 0 0,-4-3 0 0,4 3 0 0,-8 3 0 0,4 0 0 16,1 0 0-16,-5 0 0 0,4 4 9 0,-3-4-9 15,-4 3 12-15,3 0-12 0,1 1 0 16,0-1 0-16,-1 0 0 0,1 0 0 0,-4-2 0 16,0 2 0-16,0-3 0 0,0 3 0 0,0-3 0 0,0 1 0 15,0 2 0-15,0-6 0 0,0 3 8 0,0-3-8 16,-3 3 0-16,-4-3 0 0,7 0 0 0,-4 3 8 15,5-3-8-15,-8 0 0 0,0 0 10 0,3 3-10 16,1 1 8-16,-4-4-8 0,3 3 0 0,1 3 0 16,-4-6-14-16,3 3 5 0,1 3 9 0,-1 1 0 15,1-1 0-15,-4 0 0 0,7-3 10 0,-4 4 4 16,1 2 1-16,-1-3 0 0,1 4-24 0,-1-4-5 16,5 3-1-16,-5 1 0 0,1-4 25 0,3 3 5 15,-4 4 1-15,1-1 0 0,3 1-26 0,-4 3-5 0,1-1-1 16,-1 4 0-16,1 3 28 0,3 3 6 0,-4 0 1 0,1 7 0 15,3-4-31-15,-3 0-5 0,3 0-2 0,-4 4 0 16,4-1 19-16,0 0 0 0,0 1 0 0,0 2 0 16,-3 1 0-16,3-4 0 0,-4 7 0 0,8-4 0 15,-4 4 0-15,0-7 0 0,0 1 0 0,-3 2 0 16,6-3 0-16,-6-2 0 0,3 2 0 0,0 0 0 16,-4-2 0-16,1-1 0 0,0-3 0 0,-1 0 0 15,1 3 0-15,-1-6 0 0,-3 0 0 0,4 0 0 16,-4-3 14-16,-4-4 6 0,4 1 2 0,-7-3 0 15,0-1-35-15,0-2-7 0,0 2-2 0,-4-2 0 0,4-1 38 16,-3 0 7-16,-4-2 1 0,-4 2 1 16,0-3-40-16,-3 4-8 0,-4-4-1 0,1 0-1 15,-4 4 45-15,-4-4 10 0,0-3 2 0,-3 3 0 0,3 1 0 0,0-1 0 16,-3 0 0-16,3 0 0 0,-3 1-32 16,3-1 0-16,-3 0 0 0,0 1 0 15,-4-4 0-15,0 0-10 0,4 3 0 0,-1-6 0 0,5 3 10 0,-1-3 14 16,7-3-3-16,1 3-1 0,6-3-10 15,0-3-12-15,4 3 2 0,0-7 1 16,7 4-139-16,0 0-28 0,0-4-6 16,3 1-1003-16</inkml:trace>
  <inkml:trace contextRef="#ctx0" brushRef="#br0" timeOffset="10643.27">8361 5038 1497 0,'0'0'32'15,"0"0"8"-15,0 0 0 0,3-6 4 0,4 3-36 0,-3-3-8 0,3 3 0 0,0-4 0 0,0 4 106 0,4 0 19 16,-4 0 4-16,3 0 1 0,4 3-31 0,1-3-7 16,-1 3 0-16,0 0-1 0,3 0-15 0,-2 0-2 15,2 0-1-15,4 0 0 0,1 0-28 0,2 0-5 16,1-4-2-16,3 4 0 0,-3 0-25 0,3-3-5 16,-3 0 0-16,-1 0-8 0,5 3-8 0,2-6-9 15,-2 3-2-15,-1-4 0 0,4 4 0 0,-4 0 0 0,4-3 0 16,-4 0 0-1,4-1-37-15,-4 1-8 0,0 0-2 0,-3 0 0 16,-1-1-63-16,1 1-13 0,-7 3-2 0</inkml:trace>
  <inkml:trace contextRef="#ctx0" brushRef="#br0" timeOffset="11330.01">9253 4838 1958 0,'0'0'43'0,"0"12"9"0,-3-2 1 0,3 5 3 16,0 4-45-16,0 0-11 0,0 0 0 0,0 3 0 0,0 3 0 0,3 0 0 15,-3 0 0-15,4 3 0 16,3 4 53-16,-4-4 9 0,1 0 2 0,0-3 0 0,3 0-52 0,-4-3-12 15,4-3 0-15,0 0 0 0,-3-7 0 0,3-2 0 16,0-4 0-16,-4 0 0 0,1-3 0 0,-4-3 0 16,0 0 0-16,7-6 0 0,-3-3 0 0,-4 2 0 15,0-5 0-15,0-1 0 0,0-5 0 0,0-1 0 16,-4 0 0-16,0-6 0 0,4 0 0 0,-3 0 0 16,-4 0 0-16,0-4 0 0,0 4 0 0,3-3 0 0,-3 0 0 15,0 0 0-15,0-1 0 0,4 1 0 0,-5 3 0 0,1 0 0 16,7 0 0-16,-3 6 0 0,-1-3 0 0,1 3 0 15,-1 7 0-15,1-4 0 0,3 7 0 0,0-1 0 16,0 4 0-16,0 0 0 0,0 6 0 16,0 0 0-16,0 0 0 0,0 0 0 0,0 0 0 0,3 3 0 15,4 0 0-15,4 0 0 16,-4 3 0-16,4 1 0 0,-1 2 0 0,4-3 0 0,0 4 0 0,1-4 0 16,-1 0 8-16,0 1 0 0,3-1-8 0,5-3 12 15,-1 3-12-15,0-3 9 0,4-3-9 0,-4 0 8 16,3 0-8-16,-2-3 10 0,-1 3-10 0,0-3 10 15,0 3-10-15,-3-3 0 0,3 3 9 0,-7 0-9 16,4-3-11-16,-4 3-6 0,0 0-2 0,0 3 0 16,-3-3 19-16,-1 3 0 0,1 0 0 0,-4 0 0 0,-4 1 0 0,4-1 0 15,0 0 0-15,-7-3 0 0,0 6 28 0,0-6 8 16,0 0 3-16,4 6 0 0,-4 1-31 0,-4-4-8 16,1 3 0-16,-1 0 0 0,-3 4 0 15,0 2 0-15,-3 4 0 0,3 0 0 0,-4-1 21 16,0 4 3-16,-3 0 1 0,-3 3 0 0,3 0-25 15,-1 3 0-15,1 0 0 0,-3 0 0 0,-1 0 36 0,0 3 6 16,1-6 1-16,-4 3 0 0,3-6-17 0,4-3-3 16,-4 0-1-16,4-4 0 0,4 1-14 15,-1-4-8-15,4-3 8 0,0-3-8 0,0 1 0 0,0-1 0 16,7-3-12-16,0 0 4 16,-7-3-100-16,3-1-19 0,-3-2-4 0,4 3-909 0</inkml:trace>
  <inkml:trace contextRef="#ctx0" brushRef="#br0" timeOffset="12529.72">9814 4399 1074 0,'0'0'30'0,"0"0"8"15,0 0-30-15,0 0-8 0,0 0 0 0,-7 3 0 0,7-3 104 0,-3 3 19 16,-1 3 4-16,1 4 1 0,-1 2-52 0,1 4-9 15,3 0-3-15,0 2 0 0,0 4 0 0,0 0 0 16,0 3 0-16,0 4 0 0,3 5 0 0,1 1 0 16,-1 2 0-16,-3 7 0 0,7 0-2 0,-3 0-1 15,-1 0 0-15,1 6 0 0,-1 0-28 0,1 3-5 16,-1 4-2-16,1-1 0 0,-1-2-2 0,1 2 0 16,0-3 0-16,-1 4 0 0,1-1-6 0,-4-2-2 0,3-1 0 15,1-3 0-15,-4-6-16 0,3-3 0 16,-3-4 0-16,0-2 0 0,4-4 0 0,-4-6 0 0,3-6 0 15,1-3 0-15,-4-7 0 0,0 1 0 0,3-7 0 16,-3-3 0-16,7-3 28 0,-7-4-2 0,7-5 0 16,-7-1 0-1,4-3-42-15,-4-2-8 0,0 2-1 0,0-6-1 0,0 0 45 0,-4 0 9 0,1-6 1 16,-1-3 1 0,1-1-48-16,-1 1-10 0,1-7-1 0,-4 4-1 0,3-1 30 0,-3 1 0 0,4-4 0 0,-4-3 0 15,-1 4 0-15,5-4 0 0,-1 0 0 0,1-6 0 16,-4 0 0-16,3 3 0 0,-3 4 0 0,0-4 0 15,7 6 0-15,-3 4 0 0,-1-4 0 0,1 3 0 16,-1-2 0-16,4-4 0 0,0 7 0 0,0-4 0 16,0 3 0-16,0 1 0 0,0 3 0 0,4-1 0 0,-4 1 0 15,3 6 0-15,-3-3 0 0,4 2 0 0,-1 4 0 16,1 4 0-16,-1 2 0 0,1-3 0 0,3 7 0 16,0-1 0-16,-4 4 0 0,4-1 0 0,-3 4 0 0,3 3 0 15,4 0 0-15,-4 0 0 0,7 3 0 0,0 0 0 16,0 3 0-16,4 0 0 0,-1 0 0 0,4 0 0 15,1 0 0-15,2 0 0 0,-3 1 0 16,4 2 0-16,0-3 0 0,3 0 0 0,4-3 0 0,0 3 0 16,-1-3 0-16,5 0 0 0,2 0 0 0,-2-3 0 15,3 0 11-15,-1-3-3 0,-2-1-8 0,-5 4-10 16,5-3 10-16,-5 0-13 0,1-4 13 0,0 4 0 16,0 0 0-16,-1-4 0 0,1 1 0 0,0 3 8 15,0-4 0-15,-4 4-8 0,-3-3 0 0,-1 2 0 0,-3 1-10 16,-3 3 10-16,0 0 0 0,-8 0 0 0,1 3 0 15,-1 0 0-15,-3 0 0 0,-3 0 0 0,0 3 0 0,-4-3 0 16,0 6 0-16,0 0 0 0,-4 1 0 0,4-1 0 16,-4 0 0-16,1 0 0 0,-1 1 0 0,1-1 0 15,-1 0 16-15,1 1 12 0,3-1 1 0,-4 0 1 32,4-6-48-32,4 3-10 0,-4 3-1 0,3 1-1 0,1-1 30 0,-4-3 0 0,7 3 0 15,-4 4 0-15,1-4 0 0,3 4 0 0,-3-1 0 0,3 3 0 16,0 4 0-16,0 0 0 0,-4 3 0 0,4 3 0 15,0-4 0-15,0 7 0 0,1-3 0 0,-5 4 0 16,4 2 0-16,-3 3 0 0,6-3 0 0,-6 4 0 16,6 2 0-16,-3-2 0 0,0 2 0 0,0 0 0 15,4 1 0-15,-4-4 0 0,4 4 0 0,-4-4 0 16,3 1 0-16,1 2 0 0,0-3 0 0,-1 1 0 16,1-1 0-16,-4-3 0 0,0 1 0 0,0-4 0 0,0-3 0 15,-4 0 0-15,1-1 0 0,-1-2 0 16,1-3-8-16,-4 3 8 0,-4-4 0 0,1 4-9 0,-4-3 9 0,0-4 0 15,-4 4 0-15,1-3 0 0,-4 2 0 16,-1 1 0-16,-2 0 0 0,-1-4 8 0,-3 4-8 0,-4 0 0 16,4-1 0-16,-7 1 0 0,0 0 0 0,-1-1 8 15,-6 1-8-15,0-3 8 0,-4 2-8 0,4-2 0 16,-4-1-8-16,-3-2 8 0,3 5 0 0,0-5 0 16,4 2 0-16,-8 1 0 0,5-4 0 0,-5 1 16 15,1-4-3-15,0 0 0 0,3-3-13 0,0 1-18 16,0-1 4-16,4 0 1 0,0 0 13 0,3-3 0 15,4 3 0-15,0 0 0 0,6 0 0 0,-2-3 0 16,2 3 0-16,1 1 0 16,4-4-156-16,6 0-29 0,1 3-6 0,2-3-1 0</inkml:trace>
  <inkml:trace contextRef="#ctx0" brushRef="#br0" timeOffset="13057.17">11271 4838 1468 0,'0'0'32'0,"0"0"8"0,0 0 0 0,0 0 1 0,0 0-33 0,0 6-8 0,-3 0 0 0,3 1 0 15,0-1 111-15,-4 0 20 16,4 0 4-16,0-3 1 0,4 4-72 0,-4-1-13 0,3-3-3 0,1 0-1 16,3 4-24-16,0-4-5 0,3-3-1 0,1 0 0 15,3 3 43-15,0-3 9 0,4-3 2 16,0 3 0-16,-1-3-31 0,4 3-7 0,4-4-1 0,0-2 0 15,3 3-5-15,0 0-2 0,4 0 0 16,3 0 0-16,1-1-25 0,2-2 0 0,-2 3 0 0,2-3 0 16,-2 3 0-16,-1 0 0 0,0-4 0 0,1 4 0 31,-5 0-120-31,-3 0-30 0,4-3-6 0,-4 2-534 0,-3-2-107 0</inkml:trace>
  <inkml:trace contextRef="#ctx0" brushRef="#br0" timeOffset="13849.76">12104 4778 1011 0,'0'22'28'0,"0"-13"8"0,0 4-36 0,-4 6 0 15,4 3 0-15,0 0 0 0,0 3 127 0,0-3 18 16,4 3 4-16,-1 3 1 0,-3 0-18 0,4 1-3 16,3-1-1-16,-4 3 0 0,1-6-52 0,0 0-12 0,3-3-1 0,-4 0-1 15,1-6-52-15,3-4-10 0,-4 1 0 0,4-4 0 16,0 1 46-16,0-4 14 16,-3-3 4-16,-1-3 0 15,4-3-73-15,-7 0-15 0,4-3-2 0,0-4-1 0,-4-2 27 0,3-1 0 0,-3-3 0 0,-3-2 0 16,-1-4 0-16,0 0 0 0,1-3 10 0,-4 0-10 15,0-4 8-15,0 4-8 0,-4 3 0 0,1 3 9 16,-1 1 7-16,0-4 2 0,4-3 0 0,-3 3 0 16,-1 6-18-16,1-3 0 0,6 4 0 0,-3-4 0 15,0 3 0-15,0 0-19 0,0 4 4 0,3-4 1 16,1 4 14-16,3-1 0 0,0 4 0 0,0-1-9 16,3 1 9-16,-3 3 0 0,4 2 0 0,-1-2 0 15,1 3 0-15,3 3-10 0,0 0 10 0,4 0-10 0,-4 3 10 16,0 0 0-16,3 0 0 0,1 4 0 0,3-1 0 15,0 3 0-15,0-2 0 0,0 2 0 16,0-3 0-16,1 4 16 0,-1-4-3 0,0 3 0 16,0-2 2-16,0 2 0 0,4 0 0 0,-4-2 0 0,0-1-15 0,-4 3 8 15,5-2-8-15,-1 2 0 16,-4-3 8-16,4 1-8 0,-3-1 0 0,3 0 9 16,-3 0-9-16,3-2-17 0,-4 2 4 0,1 0 1 0,-4-3 12 0,0 0 0 15,0 1 0-15,0-1 0 0,0-3 8 0,0 3 5 16,0-3 1-16,-7 0 0 0,4 0-22 0,-4 0-5 15,7 0-1-15,-7 0 0 0,3 0 14 0,-3 0 0 16,0 0 0-16,0 0 0 0,8 3 0 0,-8-3 0 0,0 0 0 0,0 0 0 16,0 3 0-16,0-3 0 0,3 6 0 0,-3-6 0 15,0 0 0-15,0 4 0 0,0 2 0 0,0-6 0 16,0 0 0-16,0 0 0 0,0 3 0 0,0-3 0 16,-3 6 0-16,-1 0 0 0,0-2 0 0,1 2 0 15,-4 0 0-15,3-3 0 0,1 0 0 0,-4 4 0 16,3 2 0-16,-3 4 0 0,-3-4 0 0,-1 0 0 15,0 7 0-15,1 3 0 0,-1-3 0 0,-3-1 0 16,4 4 0-16,-1-3 0 0,0-1 0 0,-3 4 0 16,4-6 48-16,-1 2 13 0,1-2 3 0,-1 0 0 15,4-1-52-15,0 1-12 16,-4-4 0-16,4-3 0 0,0 1 0 0,0-4 0 0,0-3 0 0,7 0 0 16,0 0 0-16,-7-3 0 0,0-4 0 0,0-2 0 15,7 0-151-15,-4-4-33 0,-3-9-6 16,7 3-2-16</inkml:trace>
  <inkml:trace contextRef="#ctx0" brushRef="#br0" timeOffset="15148.64">12478 4044 1497 0,'0'0'32'15,"0"0"8"-15,-4-6 0 0,1 3 4 0,-1 3-36 0,4 0-8 0,0 0 0 0,-7 0 0 16,0 0 94-16,4 6 17 0,-1 1 3 0,0 2 1 16,1 0-31-16,-1 1-5 0,4 5-2 0,0 1 0 15,0 3-62-15,0 0-15 0,4 6 0 0,-4 3 0 0,3 3 0 16,5 1 0-16,-5 2 0 0,1 4 0 15,3 3 0-15,-4-1 10 0,4 7-10 0,-3 4 8 0,-1 2-8 0,4 3 0 16,0 1 0-16,-3 2-11 16,-1-2 11-16,1-1 0 0,0 4 0 0,-1 3 0 0,1-4 49 15,-1 1 12-15,-3-7 3 0,4-3 0 0,-4-3 0 16,0-3 0-16,0-6 0 0,3-1 0 16,-3-5-52-16,4-4-12 0,-1-3 0 0,1-6 0 0,-4 0 0 0,3-4 0 15,1-5 0-15,-1-4 0 0,1 0 54 0,3-6 8 16,-4 0 2-16,1-3 0 0,3-3-52 0,-3-4-12 15,-1-2 0-15,1-4 0 16,-4 1-48-16,3-4-13 0,-3 0-3 0,0-3 0 0,0-6 52 0,0 3 12 0,-3-4 0 0,-1-2 0 16,-3-3 0-16,3-1 0 0,1-6 0 0,-4-3 0 15,3 4 0-15,1-1 0 16,-4-3 0-16,3-3 0 0,1 3 0 0,-4-3 0 16,0-3 0-16,0-3 0 0,3 2 0 0,1 1 0 0,-1 0 0 0,0 3 0 31,-3 0-54-31,4 3-8 0,-1 3-2 0,1 1 0 0,-1 5 103 0,1-3 20 0,-4 7 4 15,3 3 1 1,1 0-103-16,-1 6-20 0,1 3-4 0,-4 3-1 0,-1 4 103 0,5 2 20 0,-1 1 4 0,1 3 1 16,3-1-52-16,0 7-12 0,0 0 0 0,0 0 0 15,0 0 0-15,3 0 0 0,8-3 0 0,0 3 0 16,-1 0-48 0,1 0-13-16,6 3-3 0,5-3 0 0,-1 3 52 0,3 1 12 0,5-1 0 0,-1 0 0 15,0-3 0-15,0 3 0 0,4-3 0 0,0 0 0 16,0 0 28-16,3 0 9 0,-3-3 2 0,3 3 0 15,0-3-39-15,0 0 0 0,1 3 0 0,3-4 0 0,-8 1 23 16,1 0 3-16,-4 0 1 0,0 0 0 0,-3 0-27 0,-4 0 0 16,0 0 0-16,1-1 0 0,-5 4 0 0,-3-3 0 15,1 3 0-15,-5-3 0 0,1 3 0 0,-1 0 0 16,-3 0 0-16,0 0 0 0,0 0 0 0,0 3 0 16,-3 0 0-16,0-3 0 0,3 4 0 0,0-1 0 15,-4 0 0-15,1 0 0 0,-1 3 0 0,4-3 0 16,-3 0 0-16,-1 1 0 15,4 2-46-15,-7-3-14 0,7 3-4 0,-3-3 0 0,0 4 52 0,3-4 12 16,-4 3 0-16,-3 0 0 0,4-2 0 0,-4 2 0 16,3 0 0-16,1 0 0 0,-4 1 0 0,0 2 0 15,0-3 0-15,0 4 0 0,0-1 0 0,3 0 0 16,-3 1 0-16,4-1 0 0,-1 4 0 0,-3-4 0 16,4 4 0-16,-1-1 0 0,4-2 0 0,-3 2 0 0,3 4 0 15,0 0 0-15,0-1 0 0,0 4 0 0,4 0 0 0,-4 3 0 16,0 0 0-16,0 0 0 0,0 3 0 0,4 0 0 15,-4 0 0-15,0 6 0 0,0-2 0 0,0 2 0 16,0 0 0-16,0 4 0 0,-4-4 0 0,4 4 0 16,-3 5 0-16,-1 1 0 0,1 0 0 0,0 0 0 15,-1 3 0-15,4-4 0 0,-3 4 0 0,-4-3 0 16,3-6 0-16,1-1 0 0,-1-3 0 0,1 1 0 16,-1-7 0-16,1 0 0 0,-1-3 0 0,-3-3 0 15,4-4 0-15,-4-2 0 0,0-1 0 0,0-2 0 16,0-4 0-16,-4 4 0 0,1-4 0 0,-1 0 0 0,-3-3 48 15,-3 3 13-15,-1-2 3 0,0 2 0 16,-3 0-52-16,0-3-12 0,-7 4 0 0,0-1 0 16,-4 0 0-16,1 3 0 0,-1-2 0 0,-3-4 0 15,-1 3 0-15,-2-3 0 0,-1 0 0 0,0-3 0 0,-3 0 0 16,0 0 0-16,-4 0 0 0,-4-3 0 16,1 3 54-16,0-3 8 0,-1 0 2 0,1 0 0 0,0 0-52 0,3 0-12 15,0 3 0-15,-3-4 0 16,7 4-48-16,-8 0-13 0,4 0-3 0,-3 0 0 0,3 4 52 0,4-1 12 15,3-3 0-15,1 3 0 16,-1 0-156-16,7 0-29 0,4 0-6 0,0 0-478 16,3 1-96-16</inkml:trace>
  <inkml:trace contextRef="#ctx0" brushRef="#br0" timeOffset="15641.68">13543 4747 1728 0,'0'0'38'0,"0"0"8"0,0 0 2 0,0 0 0 0,0 0-39 0,0 0-9 0,0 0 0 0,0 0 0 0,7 0 53 16,0-3 9-16,0 0 2 0,0 3 0 0,4-4 0 0,0 1 0 15,3 3 0-15,-4-3 0 0,4 3 0 0,0 0 0 16,4 0 0-16,0 0 0 0,-1 3-16 0,1 0-2 16,0 1-1-16,3 2 0 0,0-3-21 0,0 0-4 15,4 0 0-15,0 0-1 0,3 0-19 0,-4 1 0 16,1-4 0-16,3 0 0 0,-3 0 20 0,0 0 0 16,-1 0 0-16,-2 0 0 0,2 0-20 0,-3 0 8 15,1 0-8-15,2 0 0 0,-2 0 0 0,-1-4 0 0,3 4-15 0,-2 0 5 31,-1 0-18-31,-4 0-3 0,1-3-1 0,0 3 0 16,-4 0-114-16,0 0-23 0,-4 0-5 0,1 0-1 0</inkml:trace>
  <inkml:trace contextRef="#ctx0" brushRef="#br0" timeOffset="16239.12">14429 4634 1652 0,'0'0'36'0,"0"0"8"0,-4 6 2 0,-3 4 0 0,4 2-37 0,-1 1-9 0,0-1 0 0,-3 4 0 16,4 0 61-16,3-1 11 0,0 4 1 0,0 0 1 16,0 0-50-16,0 3-11 0,3-7-1 0,1 7-1 15,-1-3 45-15,1 0 8 0,0-3 3 0,3-1 0 0,-4 4-56 0,4-6-11 16,-3-7 0-16,3-3 0 0,-4 3 0 0,4 1 0 15,-3-4 0-15,-4-3 0 0,3-3 26 0,1-1 10 16,-1-5 3-16,-3-4 0 0,4-2-11 0,-4-1-3 16,0-3 0-16,0 0 0 0,0 1-25 0,0-1-17 15,-4-3 2-15,-3 3 1 0,4 0 22 0,-4 0 5 0,3 1 1 16,-6-1 0-16,3 0-14 0,0 0-16 16,-4 0 3-16,4 1 1 0,0 2 12 0,-4 3 0 15,8 1 0-15,-4-1 0 0,0 4 0 0,3-1 0 0,1 4 0 16,3 6 0-16,0 0 0 0,0 0 0 0,0 0 0 15,0 0 0-15,0 0 0 0,0 0 0 0,3 3 0 0,4 4 0 16,4-1 0-16,-4 0 16 0,3 4-3 0,5-1-1 16,-5 0-12-16,4 1 0 0,0-4 0 0,0 3 0 15,4-2 0-15,-4-1 0 0,0 0 0 16,0 1 0-16,4-1 0 0,0-3 0 0,-4 0 0 0,3-3 0 16,-2 3 54-16,-5-3 8 0,4 0 2 0,-3 3 0 15,-1-3-52-15,1 0-12 0,-4 0 0 0,-3 0 0 16,-4 0 0-16,0 0 0 0,0 0 0 0,0 0 0 15,3 7 0-15,-3-1 0 0,-3-3 0 0,-4 3 0 16,3 4 0-16,-3-1 0 0,-4 1 0 0,-3 2 0 16,4 1 34-16,-4-4 4 0,-1 4 1 0,-2 2 0 0,-1 4-12 15,1-3-3-15,-1-4 0 0,0 4 0 0,1 3 1 0,2 0 0 16,-2-7 0-16,6 4 0 16,-3-1-39-16,7-5-8 0,4-7-2 0,-1 0 0 0,4 3 3 0,0-6 0 15,4 0 0-15,6 0 0 16,1 0-133-16,-1-3-26 15,4-3-6-15,4-3-1 0</inkml:trace>
  <inkml:trace contextRef="#ctx0" brushRef="#br0" timeOffset="16800.54">14993 4577 1267 0,'0'0'28'0,"0"0"5"0,-3-6 2 0,3 6 1 0,0 0-36 0,0 0 0 0,0 0 0 0,0 0 0 15,0 0 58-15,0 0 5 0,0 0 1 0,0 0 0 16,-4 6 51-16,-3 4 10 0,0 2 3 0,3 7 0 16,-3 6-52-16,0 4-9 0,-3 5-3 0,-1 4 0 15,4 2 44-15,-4 1 8 0,4 3 1 0,-3 6 1 0,3-3-34 16,3 0-6-16,1 0-2 0,3 3 0 0,3-9-29 15,4 0-7-15,4-6 0 0,3-4-1 0,0-6-13 0,7-3-2 16,0-3-1-16,4-7 0 0,3-5-23 0,1-4 0 16,2-6 0-16,5-4 0 0,-1-2-8 0,0-7-7 15,0 0-1-15,-3-2 0 0,0-4 16 0,-4 0 0 16,0 0 0-16,-3-6 0 0,-7 6 12 0,-1-3 3 16,-3 3 0-16,-3-3 0 0,-4 3-15 0,-3 3-8 15,-4 0 8-15,-4 0-13 0,-3 0 13 0,-4 1 8 16,-3-1 0-16,0-3-8 0,-3 3 12 0,-5 0-12 15,1-3 12-15,0 3-12 0,-4 4 0 0,4-4 0 0,-3 3 0 16,2-3 0 0,1 4-50-16,4 2-14 0,2-2-2 0,-2 2-1 15,3 0-133-15,0 1-28 0</inkml:trace>
  <inkml:trace contextRef="#ctx0" brushRef="#br0" timeOffset="17333.93">14683 4728 1497 0,'0'0'32'0,"0"0"8"15,0 0 0-15,0 0 4 0,0 0-36 0,0 0-8 0,0 0 0 0,0 0 0 0,0 0 53 0,0 0 9 0,7 3 2 0,-4-3 0 16,4 3 0-16,-3 4 0 0,-1-4 0 0,-3 3 0 16,4-3 0-16,-1 3 0 0,1 1 0 0,3-1 0 15,-7 0 0-15,3 0 0 16,5 1 0-16,-5 2 0 0,4-3 0 0,0 1 0 0,0-1 0 0,4 3 0 16,-1-2 0-16,1 5 0 0,3-2 0 0,4 5 0 15,-1 1-52-15,1 3-12 0,0 0 0 0,3 2 0 16,0 1 54-16,4 10 8 0,-1-1 2 0,5 4 0 15,-1 2-52-15,0-2-12 0,0-1 0 0,4-2 0 16,0-1 0-16,0-3 0 0,-4 0 0 0,3 1 0 16,-6-4 19-16,0 3 1 0,-4-3 0 0,0 3 0 15,-3 0-20-15,-1-3 0 0,-2 1 8 0,-1-4-8 16,-4-4-36-16,1-2-12 0,-1 3-1 0,-2-7-1 16,-5-2-91-16,4-4-19 0,-3 0-3 0,-4-6-1 15</inkml:trace>
  <inkml:trace contextRef="#ctx0" brushRef="#br0" timeOffset="24236.07">4815 7970 1728 0,'0'0'38'0,"-7"0"8"0,4 0 2 0,-4 3 0 15,7-3-39-15,0 0-9 0,0 0 0 0,0 0 0 16,0 0 53-16,0 0 9 0,0 0 2 0,0-9 0 16,7 3 0-16,-4-1 0 0,1-2 0 0,3 3 0 15,-4-1-52-15,5 4-12 0,-5 0 0 0,4 0 0 16,0 0 54-16,0 0 8 0,0 3 2 0,0-3 0 16,0 3 0-16,4 0 0 0,-4 0 0 0,4 0 0 15,6 3-52-15,-10-3-12 0,4 0 0 0,7 3 0 0,-4 0 0 0,0-3 0 16,7 3 0-16,0 0 0 0,0 0 0 15,4-3 0-15,-7 0 0 0,6 3 0 0,-3 1 0 0,4 2 0 16,-4-3 0-16,4 0 0 0,0 3 0 0,6 1 0 16,1-1 0-16,3-3 0 0,-3 3 0 0,0-3 0 15,7 1 0-15,0-1 0 16,-4 3-48-16,0-3-13 0,0 0-3 0,4 0 0 0,-7 4 103 0,3-4 20 16,1 0 4-16,2 0 1 15,1 3-103-15,-4-2-20 0,8-4-4 0,-1 0-1 0,0 0 52 0,-3 0 12 16,-3-4 0-16,6 1 0 0,-7 3 0 0,0-3 0 15,1 0 0-15,6 3 0 0,-3-3 21 0,7 3 7 16,-8 3 2-16,8 0 0 0,-7-3-30 0,0 3 8 16,0-6-8-16,0 6 0 0,3 0 29 0,-3 1 3 15,3-1 1-15,0 3 0 16,4-3-53-16,-3 3-10 0,2 1-2 0,1-4-1 16,-3-3 1-16,-1 0 1 0,0 0 0 0,1 0 0 0,-1 0 76 0,0-3 15 15,4-1 4-15,0 4 0 0,0-3-64 0,-4 0-21 0,1 0 0 0,-5 0 0 16,5 0 33-16,-1 0 8 0,-3 6 0 0,10-3 1 15,1 0-31-15,-1 0-6 0,-3 0-2 0,0 0 0 16,0 0 29-16,-4 0 5 0,4 3 2 0,0-3 0 16,-1 0-29-16,1 0-5 0,7-3-2 0,-3 3 0 15,-4 0 18-15,-4 0 0 0,4-3 11 0,0 3-11 0,-1-3 16 16,1-1-3-16,0 1-1 0,7 0 0 0,-4 0-12 0,1 0 0 16,-4 0-9-16,3 0 9 0,-3 3 0 0,3-4 0 15,1 4 0-15,3 0 10 0,0 0-10 16,-1 0 0-16,1 0 0 0,-3 0 0 15,-1 4 0-15,1-4 0 0,-1 0 0 0,4 0 0 0,0-4 0 0,3 4 0 16,-3 0 0-16,4-3 0 0,-4 0 0 0,-4 3 0 16,7-3 0-16,4 3 0 0,4-3 14 0,-4 3 1 15,0-3 0-15,0 0 0 0,0-1-24 0,-4 4-5 16,4-3-1-16,7 0 0 0,-3 3 27 0,-4-3 6 16,0 3 1-16,0-3 0 0,3 0-31 0,-3-3-5 15,4 2-2-15,3 1 0 0,-7 3 31 0,0-3 7 16,-1-3 1-16,5 0 0 0,-8-1-20 0,8 1 0 0,-4 3 0 15,7 0 0-15,-11-3-12 0,1 2-7 0,-1-5-1 0,8 3 0 16,-4 3 20-16,-14 3 0 0,3 0 0 0,4 0 0 16,-4 0 0-16,4-4 0 0,0 4 0 0,0 0 0 15,0 0 18-15,14-3 7 0,-4 3 2 16,-3-3 0-16,-7 0-27 0,-3 3 0 0,-1-3 8 0,1 3-8 16,-5-3 0-16,5 3 0 0,-4-3 9 0,3 3-9 15,-3 0 0-15,-4-4 8 0,-3 4-8 0,0-3 0 16,0 3 29-16,-4-3 2 0,4 3 0 0,-4 0 0 31,0-3-47-31,1 0-10 0,2 3-2 0,1-3 0 0,-4 0 28 0,1 0 0 0,-5-1 0 0,1 1 0 16,-4 0 0-16,1 0 12 0,-5 0-4 0,5 0 0 15,-1 0-8-15,-7-1 0 0,4 1 0 0,-1 0 0 16,-2 0 16-16,-1 0 3 0,0 0 0 0,0 0 0 16,-3-1-29-16,-1 4-6 0,1-3 0 0,-4 3-1 0,0-3 27 0,-3 3 6 15,-1 0 0-15,1 0 1 16,-4 3-17-16,0-3 0 0,0 0 0 0,-3 0 0 0,3 0 0 0,-7 0 0 15,0 0 0-15,3 0 0 0,1 0 0 0,-4 0 0 16,0 0 0-16,3-6 0 0,1 3 0 0,-1 0 0 16,-3-3 0-16,4-1 0 0,-1 1 0 0,-3 0 0 15,4-1 0-15,-4 1 0 0,0-3 0 0,3-1 0 16,-3 4 0-16,0-3 0 0,0 2 0 0,0-2 0 16,0 0 0-16,0-1 0 0,0 1 0 0,-3-1 0 15,3 1 0-15,0 0 0 0,-4-1 0 0,4 1 0 0,0-4 0 16,0 1 0-16,-3-1 0 0,3 1 0 15,0-4 0-15,0 0 0 0,-4-3 8 0,4 4-8 16,0-7 9-16,-3 3-9 0,3-6 0 0,-4 3 0 16,4-6 0-16,-3 0-10 0,3-1 10 0,-4 1 0 0,4 0 0 0,-3 0 0 15,-1-1 0-15,1 1 0 16,-1 0 0-16,1 0 0 0,-1 0 0 0,1-1 8 0,-1-2-8 0,0 0 11 16,1-1-11-16,-4-2 0 0,3-1-12 0,1-2 12 15,-1-1 0-15,-3 4 0 0,4-1 0 0,-4 1 0 16,3 2 0-16,-3 1 0 0,-4-1 0 0,4 1 0 15,0 0 0-15,-3-4 0 0,-1 1 0 0,4-1 0 16,-3-2 0-16,3 5 0 0,-4 1 0 0,4 0 0 16,0 2 0-16,0 1 0 0,0 0 0 0,0 0 0 15,0 0 0-15,0 2 15 0,-1-2-1 0,1 0 0 0,0 0-14 16,0 0 0-16,4-4 0 0,-4 1-10 16,3 3 10-16,1 3 0 0,-1-4 0 0,1 4 0 15,-1 3 0-15,1 0-16 0,3 4 4 0,-4-4 0 16,4 0 12-16,-3 0 0 0,3 6 0 0,-4-3 0 0,4 0 0 0,0 1 16 15,-4 2-4-15,1 0-1 0,3 1-11 16,-4-1 0-16,4 3 0 0,-3 1 0 0,-1-1 0 16,1 4 0-16,-1-1 0 0,1 4 0 0,-1 0-9 0,1 0-1 15,3 6 0-15,-7-7 0 16,3 4 10-16,4 3 0 0,0 0 0 0,-7-3 0 0,7 3 0 0,-3-3 0 16,3 3 0-16,0 0 0 0,0 0 0 0,0 0 14 15,0 0-3-15,0 0-1 0,-8 0-10 0,8 0-14 16,0 0 3-16,0 0 1 0,0 0 10 0,0 0 14 15,-7 6-3-15,4-3-1 0,-1 4-10 0,4-1-14 16,-3 0 3-16,3 0 1 0,0 4 10 0,0-1 0 0,-4-2 0 16,1 2 8-16,3 3-8 0,-4-2 0 0,1 2 0 0,-1 1 0 15,4-1 0-15,-3 1 0 0,-1 0-11 0,-3 2 11 16,4 4 0-16,-4-3 0 0,3 3 0 0,-3-1 0 16,3 1 0-16,-3 0-9 0,4 0 9 0,-1 0-8 15,1-1 8-15,-4 1 0 0,7-3 0 0,-4 3-8 16,1-4 8-16,3 1 0 0,-4-7 0 0,4 4 0 15,0-7 0-15,0 1-10 0,4-1 10 0,-4-6 0 16,0 0-11-16,0 0 11 0,7-3-10 0,-4-4 10 16,1-2 0-16,3-4-9 0,-4 4 9 0,4-7 0 15,-3 4 0-15,-1-7 0 0,1 3 0 0,3 1 0 16,-3-1 0-16,-1 0 0 0,1-2 0 0,-1-1 0 16,1 3 0-16,-1-3 0 0,4 4 0 0,-7-1 0 15,4 0 0-15,-1-3 0 0,1 7 0 0,-1-4 0 0,1-3 0 16,-1 7 0-16,1-4 0 0,-1 0-8 0,5 4 21 0,-5-1 5 15,1 1 1-15,-1-1 0 16,1 4-37-16,-4 3-7 0,3-1-2 0,1 1 0 16,-4 6-8-16,0 0-1 0,0 0-1 0,3-3 0 0,-3 3 37 0,7 0 0 15,-7 0 0-15,4 3 0 0,3 0 0 0,-4 3 0 16,4 1 0-16,-3-1 0 0,3 3 0 0,-3 1 0 16,3-1 0-16,0 4 0 0,0-1 0 0,3 1 0 15,-3 3 0-15,4-4 0 0,0 1 0 0,-1-1 0 16,1 1 0-16,3-1 0 0,-4-2 0 0,5 2 0 15,-1-2 0-15,3 2 0 0,-3-2 0 0,-3-1 0 16,7 3 0-16,-8-2 0 0,4-1 12 0,-3-2 9 16,-4 2 3-16,4-3 0 0,-4 1-39 0,0-1-7 15,0 0-2-15,0 0 0 0,0-3 24 0,-7 1 0 16,0-4 0-16,0 0 0 0,3 6 20 0,-3-6 9 16,-3 6 2-16,3-6 0 0,-4 3-22 0,4-3-9 15,-3 7 8-15,-4-4-8 0,0 0 28 0,0-3 1 0,0 3 0 0,-4-3 0 16,0 3-29-16,1-3 0 0,-4 3 0 0,0-3 0 15,-1 3 0-15,1-3 0 0,-3 4 0 0,-1-1 0 16,0 0 0-16,4 0 0 0,-3 0 0 0,3 0 0 16,-1 0 0-16,1 0 0 0,0 1 0 0,0-1 0 15,4 0 0-15,-1-3 0 0,0 3 0 16,4-3 0-16,0 3 0 0,0-3 0 0,0 3 0 0,7-3 0 0,0 0-14 16,0 0-9-16,-3 3-1 0,3-3-1 15,0 7-123-15,0-1-24 0,3 0-4 0,-3 0-886 16</inkml:trace>
  <inkml:trace contextRef="#ctx0" brushRef="#br0" timeOffset="25437.78">5133 11579 1256 0,'-11'13'28'0,"4"-10"5"0,0 0 2 0,0 0 0 0,-3 0-35 0,3 0 0 0,-1 0 0 0,5-3 0 16,3 0 60-16,0 0 6 15,0 0 1-15,0 0 0 0,0 0-3 0,0-6 0 16,0-3 0-16,3 2 0 0,5 1-51 0,2 3-13 0,-3-3 0 0,7 3 0 15,-3 0 41-15,7 3 6 0,-1 0 1 0,1 0 0 16,3 3-26-16,-3-3-5 0,-4 3-1 0,3 0 0 16,5 0-16-16,-8 0 0 0,7-3 0 0,-4 0 0 15,5 0 0-15,9 0 0 0,-6-3 0 0,7 0 0 16,3 0 0-16,4 0 0 0,7 0 0 0,-4-4 0 16,-3 4 0-16,0-3 0 0,-1 0 0 0,1 2 0 15,4-2 0-15,-1 3 0 0,4 0 0 0,3 0 0 16,4 0 0-16,-7-1 0 0,0 1 0 0,-11 0 0 0,4 3 0 15,-4-3 0-15,0 3 0 0,4-3 0 16,-7 3-18-16,3-3-7 0,-3 0-2 0,0 0 0 0,3 3 3 0,-10-4 1 16,-1 4 0-16,-2-3 0 15,-1 0-40-15,-7 3-8 16,0 0-1-16,-3-3-1 0</inkml:trace>
  <inkml:trace contextRef="#ctx0" brushRef="#br0" timeOffset="25758.26">6438 11303 1036 0,'0'0'23'0,"0"0"5"0,0 6 0 0,4 1 1 0,-4-1-29 0,3 0 0 0,4 4 0 16,-3-1 0-16,3 4 18 0,-4-1-2 15,4 1-1-15,1-1 0 0,-1 1-6 0,0 2-1 0,-4-2 0 0,4 6 0 16,-3 0 27-16,3-1 5 0,-4 1 0 0,1 3 1 16,-1 0 19-16,-3-3 3 0,4 3 1 0,-4-3 0 15,0 0-64-15,0-4 0 0,0 4-14 0,0-3 2 16,0-1 12-16,0 1 16 0,3-3-4 16,-3-1-1-1,0-2-60-15,8-1-12 0,-8-3-3 0,0-3 0 16,0-3 0-16,0 0 0 0,3-3 0 0,1-9 0 0,-4-4 0 0,0-6 0 0,0-3 0 15,0-3 0-15,0-7 64 0,-4 1 0 0,1-38 0 16,3 15 0-16</inkml:trace>
  <inkml:trace contextRef="#ctx0" brushRef="#br0" timeOffset="26090.2">6512 11175 806 0,'0'0'17'0,"4"6"4"0,-4 3 1 0,3-2 2 0,-3-1-24 0,4 3 0 16,3-3 0-16,-4 4 0 0,8-1 64 15,-4 1 9-15,0 2 2 0,0-2 0 0,4 2-18 0,-4 1-3 16,3-1-1-16,5 1 0 0,-1-1-42 0,-4 4-11 16,4-3 0-16,0 2 0 0,1-2 0 0,-1-4 0 15,3 4 0-15,-3-4 0 0,4 1 0 0,-4-4 0 16,7 0 0-16,-7-3 0 0,1 4 0 0,2-4 0 0,-3-3 0 0,0 3 0 16,1 0 0-16,-5 0 0 15,-3 3 0-15,4-6 0 0,-4 3 32 0,0 1 15 16,-7-1 2-16,0-3 1 0,0 6 22 0,-4 0 4 15,-3 4 0-15,-3-1 1 0,-1 4-7 0,1-1-2 16,-5 1 0-16,1 2 0 0,-3 1-20 0,-1 0-5 0,4-1-1 0,3-2 0 16,-6 0-13-16,6-4-2 0,-3 0-1 15,3 1 0-15,-3-1-26 0,4-6 0 0,-1 4 0 0,1-7 0 16,-1 0-59 0,7-4-4-16,1-2-1 0,-4-6-546 0,7 2-110 0</inkml:trace>
  <inkml:trace contextRef="#ctx0" brushRef="#br0" timeOffset="26799.95">7243 11165 1285 0,'0'0'28'0,"0"0"5"0,0 0 2 0,0 0 2 0,0 0-29 0,7 3-8 0,0 0 0 0,0-3 0 16,0 4 54-16,0-4 10 0,3 3 1 0,-3-3 1 16,4 3-38-16,3 0-8 0,0-3-2 0,-3 3 0 15,3 0-10-15,4 0-8 0,-4 1 12 0,0-1-12 16,0 3 0-16,-3-3 0 0,3 0 0 0,0 0 0 15,-4 0-18-15,1 4-10 0,-4-1-3 0,4-3 0 16,-4 3 31-16,-4 4 0 0,1-4 0 0,-1 0 0 16,1 4 45-16,-4-1 15 0,-4 1 4 0,1-1 0 0,-1 0-64 15,1 1-16-15,-4-1-2 0,-1 1 0 16,-2 2 42-16,3-2 9 0,-4-1 2 0,1 0 0 16,-1 1-8-16,1-1-2 0,-1-3 0 0,0 1 0 0,1-1-2 0,-1 0-1 15,4 1 0-15,-3-4 0 0,6 0-7 0,4-3-2 16,0 0 0-16,0 0 0 0,0 0-13 0,0 0 0 15,0 0-12-15,7-3 12 0,4 0-10 0,-1-1 10 16,1 1-8-16,-1-3 8 0,5 3-8 0,-1 0 8 16,0 3-8-16,0-3 8 0,-4 3 0 0,5 3-8 15,-1 0 8-15,-4 0 0 0,1 0 0 0,-1 3 0 16,5 4 0-16,-5 2 0 0,1 1 0 0,-1 3 0 16,1-1 0-16,-1 10 0 0,1 0 56 0,-7-3 6 15,3 7 2-15,-4-1 0 0,1-6-4 0,-1 3 0 0,-3 0 0 0,-3-3 0 16,3 0 7-16,-4 0 1 15,1-3 0-15,-4-4 0 0,-1 1-55 0,1-4-13 0,-3 1 0 0,3-4 0 16,-4 1 0-16,4-4 0 16,0 0 0-16,-3-2 0 15,2-4-68-15,1 0-17 0,0 0-3 0,0-4-644 0,4-2-128 0</inkml:trace>
  <inkml:trace contextRef="#ctx0" brushRef="#br0" timeOffset="29263.21">7613 5029 2508 0,'0'0'71'0,"0"0"16"0,-4-6-70 0,1-1-17 0,-1-2 0 0,4 0 0 15,-3-1 55-15,3 1 7 0,0 3 2 0,0-4 0 16,3 4-52-16,-3 6-12 0,0 0 0 0,0 0 0 16,0 0 54-16,4 0 8 0,3 3 2 0,-4 3 0 15,1 1 0-15,0 5 0 0,3 1 0 0,0 2 0 16,-4 4-17-16,4 3-3 0,0 3-1 0,4 0 0 16,-4 0-18-16,4 0-3 0,-1-3-1 0,-3 3 0 0,4-6-21 15,-1 3 0-15,1 0-10 0,-1 0 10 16,1 0-41-16,0-6-2 15,-1 3 0-15,1-7 0 0,-1 4-182 16,1-10-37-16,17 7-7 0,-10-13-867 0</inkml:trace>
  <inkml:trace contextRef="#ctx0" brushRef="#br0" timeOffset="29981.28">10266 4769 2188 0,'0'0'48'0,"0"0"11"15,0 0 1-15,0 0 1 0,0 0-49 0,0 0-12 0,0 0 0 0,0 0 0 0,0 0 54 0,0 0 8 16,0 0 2-16,0 0 0 0,7-3 0 0,-4-1 0 15,8 1 0-15,-4 0 0 0,4 3 0 0,-1 0 0 16,1 0 0-16,-1 6 0 0,-3-2-52 0,4 5-12 16,-4 0 0-16,0 4 0 0,0-1 54 0,0 4 8 15,-3 6 2-15,-1 0 0 0,1 3-52 0,-4-6-12 16,0 3 0-16,-4 3 0 0,-3-3 0 0,4 3 8 0,-4-3-8 0,0 3 9 16,0-3-9-16,-4 0 0 15,4 0 0-15,0-3-11 0,0-4 11 0,0-2 0 16,0-4 0-16,0 1 0 0,0-4 0 0,3-3 0 0,4-3 0 0,0 0 0 15,0 0 0-15,0 0 0 0,0 0 0 0,0 0 0 16,0 0 0-16,0 0 0 0,0 0 0 0,0 0 0 16,4-3 0-16,-1 0 0 0,8-3 0 0,-4 2 0 15,3 4 0-15,4 0 0 0,1 0 0 16,-1 0 0-16,0 0 0 0,3 4 0 0,5-1 0 0,-5 0 0 16,1 0-17-16,0 3-2 0,-1-3 0 0,1 4 0 15,3-4-174-15,-3 0-35 16,13 3-8-16,-9 4 0 0</inkml:trace>
  <inkml:trace contextRef="#ctx0" brushRef="#br0" timeOffset="30884.14">12965 4606 1104 0,'0'0'31'0,"-4"-3"8"0,1-4-31 0,-5 4-8 0,5-3 0 0,-4 0 0 0,3 2 97 0,1-2 19 15,3 6 3-15,-7-6 1 0,3 0-8 0,-3-1 0 16,4 1-1-16,-1 0 0 0,1 0-24 0,-1-1-5 15,4 7-1-15,-3-6 0 0,3 6 38 0,0-6 7 16,0 6 2-16,0 0 0 0,0 0-103 0,0 0-25 16,0 0 0-16,0 0 0 0,0 0 56 0,0 0 7 15,0 0 1-15,3 0 0 0,4 0-52 0,0 0-12 16,0 3 0-16,0-3 0 0,0 3 0 0,4-3 0 16,0 0 0-16,-1 3 0 0,4-3 0 0,-3 3 0 15,3 0 0-15,-3 1 0 0,-1-1 54 0,1 0 8 0,-1 0 2 0,-3 3 0 16,-3 1-52-16,3-1-12 0,-4 0 0 0,-3 3 0 15,4-2 0-15,-8 2 0 0,4 4 0 0,-7-4 0 16,0 0 0-16,0 4 0 0,-3 0 0 0,-1-1 0 16,1 1 0-16,-1-1 0 0,0 1 0 0,1-4 0 15,-1 1 0-15,1-4 0 0,3 0 0 0,-1 0 0 16,5 1-17-16,-1-4-7 0,4-3 0 0,0 0-1 16,0 0 17-16,0 0 8 0,0 0-8 0,0 0 8 15,0 0 0-15,4 3 0 0,3-3 0 0,0 0-8 16,0 3 8-16,4-3 0 0,-1 0 10 0,4 0-10 15,1 0 18-15,-1 0-2 0,0 0-1 0,0-3 0 0,3 3 10 16,1 3 3-16,-4-3 0 0,-3 3 0 0,3 0 14 16,-7 7 3-16,4-4 1 0,-8 0 0 15,4 4-37-15,-7 2-9 0,0 1 0 0,-3-1 0 16,-1 7 53-16,-3-3 9 0,-4-1 2 0,1 4 0 0,-4-3-52 0,0 0-12 16,0-1 0-16,-1-2 0 0,-2-1 0 0,-1 1 0 15,4-4 0-15,-4 1 0 16,4-1-48-16,-3 1-13 0,3-4-3 0,-1 0 0 15,1 0-51-15,4 1-10 0,-1-1-3 0,1-3-1228 0</inkml:trace>
  <inkml:trace contextRef="#ctx0" brushRef="#br0" timeOffset="36586.67">6639 1984 576 0,'0'0'12'0,"0"0"4"0,0 0 0 0,0 0 0 0,0 0-16 0,-3-3 0 16,-4 3 0-16,7 0 0 0,0 0 44 0,-4 0 7 16,4 0 1-16,-3-3 0 0,3 3-1 0,-11-3 0 15,11 3 0-15,-7-6 0 0,7 6 15 0,0 0 3 16,-4-3 1-16,4 3 0 0,-3-7-14 0,3 7-2 15,-4-6-1-15,1 0 0 0,3-1-9 0,0 7-3 16,0-6 0-16,0 6 0 0,0 0 10 0,0-3 1 0,0 3 1 16,0 0 0-16,0 0-42 0,0 0-11 0,0 0 0 0,0 0 0 15,0 0 71-15,0 0 12 0,0 0 2 0,0 0 1 16,0 0-31-16,0 0-7 16,0 0 0-16,0 0-1 0,0 0 9 0,0 0 3 15,0 0 0-15,0 0 0 0,0 0-47 0,0 3-12 0,0 3 0 16,0-2 0-16,3 5 53 0,-3-3 9 0,0 1 2 0,0 2 0 15,0-3-52-15,0 1-12 0,0-1 0 0,0 3 0 16,0-3 0-16,0 1 11 0,0 5-11 0,0-5 10 16,0-1-10-16,0 3 0 0,0 1-10 0,0 2 10 15,0-6 0-15,0 1 18 0,0 2-2 0,0 1-1 16,4-4-7-16,-4 6-8 0,0-5 11 0,3 2-11 16,-3 4 14-16,0-4-4 0,0 4-1 0,0-4 0 15,4 3-9-15,-4 4 0 0,0 0 0 0,0-1 0 16,0 1 10-16,0 3-10 0,4 0 12 0,-4 0-12 0,0-1 0 15,0 4 0-15,0 0 0 0,0 0 0 0,3 0 26 0,-3 0 2 16,4 6 0-16,-4-9 0 16,7 6-44-16,-7-6-8 0,0 3-1 0,0 0-1 0,3 0 26 0,-3 3 0 15,4 3 0-15,-4 0 0 0,3 4 0 16,1-4 0-16,-4 0 0 0,3 7 0 0,1-4 18 16,-1 0 6-16,1 4 0 0,3-7 1 0,-4 4-40 0,5-11-8 15,-5 5-1-15,4-4-1 0,-3-4 25 0,-1 4 0 16,1 0 0-16,-1 0 0 0,1-3 0 0,-1 3 0 15,1-6 0-15,-1 6 0 0,-3-7 0 0,4 4 0 16,-1 0 0-16,-3-3 0 0,4 2 0 0,-4-5 0 16,3-1 0-16,-3 1 0 15,0-4-36-15,4-2-3 0,-4-4 0 0,0 3 0 0,0-6 62 0,0 0 12 16,0 0 2-16,0 0 1 0,0 0-30 0,0 0-8 16,0 0 0-16,0 0 0 0,0 0 0 0,0 0 0 0,0 0 0 0,3 0 0 15,-3 0 0-15,0 0 0 0,11 6 0 0,-7-6 8 16,-1 0-8-16,4 0 0 0,-3-6 0 0,3 6 0 15,3-3 0-15,-3 0 0 0,0 0 0 0,4 0 0 16,0-4 0-16,-1 1 9 0,1 0-9 0,3-1 10 16,0 4-10-16,-3-6 0 0,6 3 0 0,1-1 0 15,0 4 0-15,-1 0 0 0,1 0 8 0,-1 3-8 16,1 0 0-16,-4 3 0 0,4 0 0 0,-1 0 0 16,-2 0 18-16,6 1-2 0,-4-1 0 0,1 0 0 15,7 0-16-15,-1-3-11 0,-2 0 2 0,2-3 0 16,1 0 9-16,3 0 12 0,-3-7-2 0,3-2-1 15,0-1-9-15,-3 1 0 0,0 2 0 0,-8-2 0 16,5 2 0-16,-5 4 0 0,-3-3 0 0,0 5 0 0,0 1 0 16,-3 0 0-16,3 3 0 0,-7 0 0 0,4 3 0 0,-4 4 0 15,-4-4 0-15,1 6 0 0,3-6 0 0,-3 7 10 16,-4-1-10-16,0-3 10 0,3 1-10 0,-3-4 0 16,0 6 0-16,0-9 8 0,4 0-8 0,-4 0 8 15,0 0-8-15,0 0 8 0,0 6 4 0,0-6 0 16,0 0 0-16,0 0 0 0,0 0-28 0,0 0-6 15,-4 4-1-15,4-4 0 0,0 0 41 0,0 0 8 16,0 0 2-16,0 0 0 0,0 0-28 0,0 0 0 16,0 0 0-16,4 3 0 0,-4-3 0 0,0 0 0 0,3 3 0 0,-3-3 0 15,0 0 0-15,0 0 0 0,0 0 0 0,0 0 0 16,7-3 0-16,-7 3 0 0,0 0 0 0,0 0 0 16,4-3 8-16,-1-4-8 15,1 4 0-15,-1-3 8 0,-3 6-8 0,0-10 0 0,4 4 0 0,-4-3 8 16,0-1-8-16,0 4 0 0,0-3 0 0,-4-4 8 15,4 1-8-15,0-1 10 0,-3 1-10 0,3-1 10 16,0-6-10-16,-4 0 10 16,4 1-10-16,-3-1 10 0,3-9-10 0,-4 6 0 0,4 0 0 0,-3-3 8 15,3-4-8-15,-4 4 0 0,4-9 9 0,0 6-9 16,-3-1 0-16,3-5 0 0,-4-1 0 0,1 4 8 16,-1 0 4-16,0 2 0 0,4 4 1 0,-3-3 0 15,-1 0-13-15,1 0 0 0,-1-1 0 0,1-2 0 16,-1 3 0-16,1-4 0 0,-1 7 0 0,1-3 0 0,3 0 0 0,-4 6 0 15,1-9 0-15,3 9 0 0,-4-3 0 0,4 6 0 16,-3-3 0-16,-1 3 0 0,4 7 0 0,0-7 9 16,4 3-9-16,-4 3 8 0,0-2-8 0,0 2 0 15,0 1 0-15,0 2-11 0,3-5 11 0,-3 2 0 16,0 1 0-16,0 2 0 0,4-6 0 0,-4 1 0 16,0 2 0-16,0-6 0 0,3 7 0 0,1-1 0 15,-4 4 0-15,0-4 0 0,0 4 0 16,-4 3 0-16,4 6 0 0,0 0 0 0,4-10 0 0,-4 4 0 15,-4 6 0-15,4 0 0 0,0 0 0 0,0 0 12 47,0 0-2-31,0 0-1-16,0 0-9 0,0 0 0 0,0 0 0 0,0 0 0 0,0 0 0 0,0 0 0 0,0 0 0 0,0 0 0 0,0 0 0 0,0 0-12 0,-3-6 2 0,3-4 1 0,0 10 9 0,0 0 0 16,-4-3 0-16,4 3 0 0,0 0 0 0,-3-3 0 0,3 3 0 15,0 0 0-15,-7 0 0 0,-4-3 0 0,7 0 0 0,-3 3 0 16,-3 0 10-16,3 0 4 0,0-3 1 0,-4 3 0 15,4 3-15-15,-4 0 0 0,1-3 0 0,-4 0 0 16,0 0 0-16,0 3 8 0,-4-3-8 0,-3 0 0 16,3 0 0-16,-3 0 0 0,3-3 0 0,-3 3 0 15,0 3 0-15,3-3 0 0,1-3 0 0,-1 3 0 16,-3 3-8-16,3-3-8 0,1-3-2 0,-1 0 0 16,0 0 46-16,1 3 8 0,-1-3 3 0,4 3 0 15,-4-7-28-15,4 7-11 0,-3-3 8 0,-1 3-8 16,4 0 0-16,-4 0 0 0,1 0 0 0,2-3 0 15,-2 6 0-15,3-3 0 0,-4 0 8 0,4 0-8 16,3 0 18-16,1 0 2 0,-1 3 0 0,1-3 0 0,3 0-33 16,-1 0-7-16,5 0 0 0,-4-3-1 0,3 6 10 15,4-3 3-15,0 0 0 0,-7 0 0 16,4 3-72-16,-1 4-15 0,1-1-2 0,-1 0-1 16,4 7-70-16,0-7-15 0,0 7-2 0,0-1-911 0</inkml:trace>
  <inkml:trace contextRef="#ctx0" brushRef="#br0" timeOffset="37368.03">6823 2273 1206 0,'0'0'26'0,"0"0"6"0,0 0 0 0,0 0 3 0,0 0-35 0,0 0 0 0,0 0 0 16,-7-3 0-16,7 3 72 0,0 0 7 0,0 0 1 0,0 0 1 15,0 0-13-15,0 0-4 0,0 0 0 0,0 0 0 16,0 0-11-16,0 0-2 0,0 0-1 0,-4 3 0 16,4 3-5-16,-3 0-1 0,-1 7 0 0,4-4 0 15,-3 7-7-15,3 0-1 0,0 6-1 0,0 0 0 16,0 0-19-16,0 3-3 0,3 0-1 0,-3 0 0 16,4 0 1-16,-4-3 0 0,0 0 0 0,3-3 0 15,4-7-1-15,-3 1 0 0,-1-4 0 0,4 4 0 16,-3-7-12-16,3-3 9 0,3 0-9 0,-6 0 8 15,7-3-8-15,-4 3 0 0,3 1 9 0,-3-4-9 16,4 0 11-16,-4-4-3 0,4 4 0 0,-1-3 0 16,1 0 0-16,-1 3-8 0,1-3 12 0,-1 3-4 0,1 0-8 15,0-3 0-15,3 3 0 0,-7-3 0 16,3 3 0-16,4-3 8 0,-3 3-8 0,3 0 0 0,-3 0 0 0,-1 0 0 16,4-7 0-16,-3 7 0 15,0-3-45-15,-1 0-15 0,1 3-2 0,-1-3-1 16,4 0-154-16,-6 0-31 0,9-4-7 0,-10 1-1 0</inkml:trace>
  <inkml:trace contextRef="#ctx0" brushRef="#br0" timeOffset="37668.85">7151 2257 1552 0,'-11'16'44'0,"4"-10"10"0,4 0-43 0,-1 1-11 0,-3-1 0 16,0 0 0-16,3 10 104 0,1-13 20 0,-1 6 3 0,1 1 1 15,-1-1-52-15,4 1-9 0,0 2-3 0,4 1 0 16,-4 2-51-16,3 1-13 0,1 0 0 0,-1 3 0 16,5 3 54-16,-1 6 8 0,-4-3 2 0,4 3 0 15,-3-3-52-15,3 10-12 0,-4-7 0 0,1 6 0 16,-1 4 54-16,1-4 8 0,-1 4 2 0,1-7 0 15,-1-2-52-15,1-4-12 0,0-3 0 0,-1-7 0 16,-3-2 0-16,4-4 0 0,-1-6 0 0,-3-3 0 16,4-6-151-16,-4-3-33 0,3-1-6 0,-3-2-2 15</inkml:trace>
  <inkml:trace contextRef="#ctx0" brushRef="#br1" timeOffset="87340.22">7140 3358 1314 0,'0'0'37'0,"0"0"8"0,0 0-36 0,0-10-9 0,0 1 0 0,-3 0 0 15,3-1 104-15,0 1 20 0,0-1 3 0,0 1 1 16,0 3-52-16,0 6-9 0,0 0-3 0,0 0 0 16,0 0-51-16,0 0-13 0,0 0 0 0,0 0 0 15,0 0 54-15,3 6 8 0,-3 3 2 0,0-2 0 16,0-1 0-16,4 3 0 0,-4-2 0 0,0-4 0 15,3 3-3-15,-3-6 0 0,0 0 0 0,0 0 0 16,0 9-46-16,0-9-15 0,0 0 8 0,0 0-8 0,0 7 41 0,4-1 5 16,-4-6 1-16,0 3 0 0,3 6-24 0,1-2-5 15,-1-1-1-15,-3 0 0 0,4 4-17 0,-4-4 0 16,3 3 0-16,1 1 0 0,0-4 55 0,-4 3 7 16,3 1 2-16,1-4 0 0,-4 0-42 0,3 4-8 15,-3-4-2-15,4 0 0 0,-1-3 1 0,-3 4 0 16,4-1 0-16,-4-3 0 15,3 3-13-15,1-2 9 0,-4-4-9 0,3 6 8 0,1-3-8 0,3 3 0 16,-4-3 0-16,1 4 0 0,3-1 0 0,-4 0 8 16,5 0-8-16,-5 4 0 0,4-1 8 0,0 4-8 15,-3-4 0-15,3 1 8 0,0 2-8 0,-4 1 8 16,4-1-8-16,0 4 8 0,-3 0 14 0,3-1 2 16,-3 1 1-16,3 0 0 0,-4 2-25 0,4-2 0 15,-3 3 0-15,-1-3 0 0,4-1-11 0,0 4-7 16,0-6-2-16,-3-1 0 0,3 4 32 0,0-4 7 15,0 1 1-15,-3-1 0 0,3-2-32 0,0 2-7 0,0-2-1 0,-4 2 0 16,4 1 20-16,0-1 0 0,1 1 0 0,-5 0 0 16,4 2 0-16,0 4 0 0,-3-3 0 0,-1-1 0 15,4 4 15-15,-7-3 3 0,7 3 1 0,-3-1 0 16,-1 1-30-16,1-3-5 0,-1 0-2 0,1-1 0 16,-1-2 18-16,1-1-10 0,0 1 10 0,-4-1-8 15,3-2 8-15,-3-4 0 0,4 0 0 0,-1-2 0 16,-3-4 0-16,0 0 0 0,0 0 0 0,0 0 0 15,0 0 0-15,0 0 0 0,0 0 0 0,0 0 8 16,0 0-8-16,0 3 0 0,0 0 0 0,0 3 8 0,4-3-8 16,-4 0 0-16,0 4 0 0,0-1 8 0,0-3-8 15,0 3 0-15,3 1 0 0,-3-4 0 16,0-3 0-16,0 0 0 0,0 3 0 0,0-3 0 31,0 0 0-31,0 0 0 0,0 0 0 0,0 0 0 0,0 0 0 0,0 0 0 0,0 0 0 0,0 0 0 16,0 0 11-16,0 0 4 0,0 0 1 0,0 0 0 0,0 0-25 0,0 0-5 15,0 0-1-15,0 0 0 0,0 0 24 0,0 0 5 16,0 0 1-16,0 0 0 0,0 0-15 0,0 0-16 16,0 0 3-16,0 0 1 0,0 0 12 0,0 0 0 15,0 0 0-15,0 0 0 0,0 0 0 0,0 0 0 16,0 0 0-16,0 0 0 0,-7-3 0 0,7 3 16 47,0 0-3-32,-3-7-1-15,3 7-12 0,-7-3-15 0,3-3 3 0,4 6 1 0,0 0 11 0,-7-6 0 0,7 6 0 0,-4-3 0 0,4 3 0 0,-3-7 0 0,3 7 0 0,-4-6 0 0,4 6 0 0,-7-6 0 0,4 0 0 0,-4-1 0 16,3 1 0-16,1 0 0 0,-4-1 0 0,0 1 0 16,0 0 0-16,3-3 0 0,-3 2 0 0,0-2 8 15,0-1-8-15,0 1 0 0,0 0 8 0,0 2-8 16,0-2 8-16,0 0-8 0,-1 2 10 0,5-2-10 16,-4-1 0-16,0 4 0 0,0 0 0 0,0-3 0 15,3 2 0-15,-3 1 0 0,4 0 0 0,-4-1 0 16,0 1 0-16,3 0 0 0,-3 0 0 0,3-1 0 15,-6 1 0-15,6 0 0 0,-3 0 0 0,0-1 0 16,0 1 0-16,4 6 0 0,-4-9 0 0,3 5 0 16,4 4 0-16,-4-3 0 0,-3 0 0 0,7 3 0 0,0 0 0 15,0 0 0-15,0 0 0 0,0 0 0 0,0 0 0 0,0 0 8 16,0 0-8-16,0 0 0 0,0 0 0 0,0 0 0 16,-3-3 0-16,3 3 0 0,0 0 0 0,0 0 0 15,0 0 0-15,0 0 0 0,0 0 0 0,0 0 0 16,0 0 0-16,0 0 0 0,0 0 0 0,0 0 0 15,0 0 0-15,0 0 0 0,0 0 0 0,0 0 0 16,0 0 0-16,0 0 0 0,0 0 0 0,7 0 0 16,0-3 0-16,0 3 0 0,0-3 0 0,0 3 0 15,0 0 0-15,0-3 0 0,0 3 0 0,0 0 0 16,4-3 0-16,-4 3 9 0,4 0-9 0,-4-4 0 16,3 4 0-16,-3-3 8 0,4 3-8 0,-4-3 0 15,4 0 0-15,-1 0-11 0,1 0 11 0,-1-4 0 0,1 4 0 16,-4 0 0-16,4 3 0 0,-1-3 0 15,1 0 0-15,-4 3 8 0,0 0-8 0,3 0 0 0,-3 0 8 0,0 0-8 16,1 3 0-16,2-3 0 0,-3 3-12 0,0 0 4 16,0-3 8-16,-3 3 0 0,3-3 0 0,-7 0 0 15,7 0 0-15,-7 0 9 0,7 0-1 0,-7 0-8 16,0 0 0-16,4 0 0 0,-4 0 0 0,0 0 0 16,0 0 0-16,0 0 0 0,0 0 0 0,0 0 0 15,0 0 0-15,0 0 0 0,0 0 0 0,0 0 0 16,0 0 0-16,3 4 0 0,-3-4-10 0,4 6 10 15,-4 0 0-15,3 0 0 0,-3 1 0 0,0-1 0 16,0 0 0-16,0 0 0 0,0 1 0 0,0-1 0 16,0-3 0-16,-3 3 16 0,3-2 0 0,0-4-1 15,-4 6-15-15,4 0 0 0,-3-3 0 0,-1 0 0 16,4 4-9-16,-4-1-5 0,1-3-1 0,-1 3 0 0,4 1 31 0,-3 2 5 16,-1 0 2-16,1 1 0 0,-1-1-23 0,1 4 0 15,-1-1 0-15,1 1 0 0,-1 3-14 0,1-4-7 16,-1 4-2-16,4-1 0 0,-3 1 46 0,3-3 9 15,-4-1 1-15,4 1 1 0,-3-1-24 0,3-2-10 16,0-4 8-16,0 0-8 0,0 0 0 0,0-2 0 16,0 2 0-16,0-6 0 0,0 0 0 0,-4 3 0 15,4-3 0-15,-4 3 0 0,4 3 0 0,0-2 0 16,0-4 0-16,-3 6 0 0,3-6 0 0,0 0 0 0,0 0 0 0,0 0 8 31,0 0-99-31,0 0-20 0,0 0-4 0,0 0-1316 0</inkml:trace>
  <inkml:trace contextRef="#ctx0" brushRef="#br2" timeOffset="96570.09">2505 17640 1101 0,'0'0'24'0,"0"0"4"0,0 0 2 0,0 0 2 0,0 0-32 0,0 0 0 0,0 0 0 0,0 0 0 0,0 0 41 0,0 0 2 0,0 0 0 0,0 0 0 15,0 0-21-15,0 0-4 0,0 0-1 0,0 0-593 16</inkml:trace>
  <inkml:trace contextRef="#ctx0" brushRef="#br2" timeOffset="106063.35">4304 5170 799 0,'0'0'17'0,"0"0"4"0,0 0 1 0,0 0 1 0,0 0-23 0,0 0 0 0,0 0 0 0,0 0 0 15,0 0 57-15,0 0 7 0,0 0 2 16,0 0 0-16,0 0 46 0,0 0 8 0,-7 0 3 0,7 0 0 16,0 0-43-16,0 0-9 0,0 0-2 0,0 0 0 15,0 0 47-15,0 0 10 0,0 0 2 0,0 0 0 16,0 0-52-16,0 0-9 0,0 0-3 0,0 0 0 16,0 0-51-16,0 0-13 0,0 0 0 0,0 3 0 15,7 3 54-15,-7-2 8 0,3 2 2 0,1-3 0 16,-1 0-52-16,1 0-12 0,0 0 0 0,3 1 0 15,-4-1 54-15,4 0 8 0,-3 0 2 0,-1-3 0 0,1 3-56 16,-1 0-8-16,1 0 0 0,3-3-10 16,-4 4 10-16,4-1 0 0,-3 0 10 0,0 0-10 15,-1-3 0-15,1 3 0 0,6 0 0 0,-10 0 0 0,11-3 0 16,-11 3 0-16,10 1 0 0,-10-1 0 16,4 0 0-16,3 0 0 0,0 0 0 0,0 0 0 0,-3 0 57 0,3 4 6 15,-4-4 1-15,1 3 0 0,3-3-64 0,3 0-8 16,1 0-4-16,-8 1-1 0,8-1 21 0,0 0 4 15,-8 0 0-15,8-3 1 0,-4 3-13 0,3 0 0 16,4 0 0-16,-3-3 0 0,-4 0 0 0,4 0 0 16,-1 4 0-16,1-4 0 0,-1 0 0 0,5 0 0 15,-5 3 0-15,1-3 0 0,3 0 0 0,-4 3 0 16,1-3 0-16,3 0 0 0,-3 0 0 0,-1 0 0 16,1 0 0-16,-1 0 0 0,5 0 0 0,-5-3 0 15,-3 3 0-15,7 0 0 0,-3-3 0 0,-4 3 0 16,0 0 0-16,4 0 0 0,-1 0 0 0,-3 0 0 0,0 0 0 15,4 0 0-15,-1 0 54 0,-3 0 8 0,4 0 2 0,0 0 0 16,-1 0-52-16,1 3-12 0,3-3 0 0,4 0 0 16,-11 0 0-16,7-3 0 0,0 3 0 0,0 0 0 15,0-4-12-15,4 1-4 16,-4 0-2-16,0 0 0 0,4 0 18 0,-1 0 0 0,-3 0 0 0,4-4 0 16,3 4 9-16,-7 0-9 0,0-3 8 0,4 0-8 15,0 2 9-15,-4-2-9 0,0 0 10 0,0 3-10 16,-3-4 11-16,3 4-11 0,-4-3 12 0,4 0-12 15,0 3 0-15,4-4 0 0,-11 4 0 0,7-3 0 16,0 0 0-16,0-1 0 0,1 1 0 0,2-3 0 0,1-1 0 16,-1 1 0-16,-2 3 0 0,6-4 0 0,-7 1 0 0,7-4 0 15,-7 4 8-15,4-4-8 0,-4 1 0 0,0-1 0 16,0 1 8-16,4 2-8 0,-4-2 0 0,0 2 8 16,0 1-8-16,0 0 0 0,0-4 8 0,-7 4-8 15,0-4 0-15,4 4 0 0,0 2 12 0,-4 1-12 16,0-3 12-16,0 2-12 0,0-2 0 0,3 0-16 15,-3 2 2-15,1-2 0 0,-1 0 14 0,0 2 0 16,0-2 0-16,3-1 0 0,-3 1 9 0,0 3 5 16,0-4 1-16,4 1 0 0,-7 0-24 0,3 2-5 15,0-2-1-15,0-1 0 0,0-2 15 0,0 3 0 16,0-4 0-16,0 4 0 0,0-4 14 0,4 1 6 16,-1 2 0-16,-3-2 1 0,0 2-21 0,4-2 0 15,-1-1 0-15,-6 4 8 0,7-4-8 0,-4 4 0 16,0-4 0-16,0 4 0 0,3-1 0 0,-3-2 0 15,0 2 0-15,0-2 0 0,1-1-14 0,-1 4-7 0,0-4-2 16,0 1 0-16,0 2 23 0,0-2 0 0,3-1 0 0,-3 1 0 16,-3-4 18-16,3 4 8 0,4 2 2 0,-4-2 0 15,0 2-28-15,-4 1 8 0,1-4-8 0,3 4 0 16,-4 3 0-16,1-4 0 0,3 4 8 0,0-3-8 16,-7-1 28-16,4 4 4 0,-4-4 1 0,3 1 0 15,1 0-33-15,-1-1 0 0,-3-2 0 0,0-1 0 16,4 4 0-16,-1-4 0 0,-3 1 0 0,4-1 0 15,-4 1 0-15,0-1 0 0,0-3 0 0,0 1 0 16,3 2 0-16,-3 1 0 0,0-1 0 0,7 0 0 16,-7 1 0-16,0 3 0 0,0-4 0 0,0 4 0 0,0-1-8 15,0 1-9-15,0-1-2 0,0 1 0 16,0 0 19-16,0-1 0 0,0 1 0 0,4-1 0 16,-4 1 12-16,0 3 5 0,0-4 2 0,-4 1 0 15,4 3-19-15,0-4 0 0,0 1 0 0,0-1 0 16,-7 4 0-16,7-3 0 0,-3-1 0 0,3 4 0 0,0-3 0 0,-4-1 0 15,4 1 0-15,-3-1 0 0,3 1 0 0,-4 0-12 16,4-1 1-16,-3 1 1 0,-1-1 10 0,4 1 0 16,-3 0-9-16,3-1 9 0,-4 1 0 0,4 2 16 15,0-5-2-15,0-1-1 0,-7 4-13 0,7-4-16 16,-4 4 3-16,1-4 1 0,3 4 12 0,-4-3 0 16,1-1 0-16,3 4 0 0,-4-4 9 0,1 4 2 15,3-4 0-15,-4 1 0 0,1 2-11 0,3-2 0 16,0-1 0-16,-7 4 0 0,3-1 0 0,-3 1 0 0,4-1 0 15,-5 1 0-15,5 6 0 0,-1-10-16 16,-3 7 4-16,4-3 1 0,-4 2 11 0,3-2 16 0,1 3-4 16,-4-4-1-16,3 1-11 0,-3 3 0 0,4-4 0 0,-4 1 0 15,3-1 0-15,0-2-14 0,1-1 3 0,-1 1 1 16,1 6 10-16,-8-7 14 0,4 4-3 16,4-4-1-16,-4 0-10 0,0 4-14 0,0-3 3 0,-4-4 1 15,7 3 10-15,-3 1 0 0,0-1 0 0,0 1 0 16,4 2 0-16,-4-2 14 0,3-1-3 0,4 4-1 15,-10-1-10-15,6 4-14 0,1-10 3 0,-1 7 1 16,0 0 10-16,1 2 14 0,-1-2-3 0,1 0-1 16,3-1-10-16,0 1-14 0,-7-1 3 0,7 4 1 0,0 0 10 0,0-4 0 15,0 1 0-15,0 3 0 0,0-1 0 0,0-2 0 47,-4 3 0-47,4 3 0 0,0-10 0 16,0 7 0-16,0-4 0 0,0 1 0 0,0 3 0 0,4-4 0 0,-4 1 0 0,0 3 0 0,0-4 0 0,0 1 0 0,7 3 0 0,-7-7 0 0,0 4 0 0,3-1 14 15,-3 1-3-15,4 2-1 0,-1 1-10 16,1-6 0-16,-4 5 0 0,4 1 0 0,-1-3 0 0,1 2-14 16,-1 1 3-16,-3-3 1 0,7 3 10 0,-7-1 0 15,4 1 0-15,-1-3 0 0,1 5 0 0,-1-2 0 16,1 3 0-16,-1-6 0 0,1 5 0 0,6-2 0 16,-10 3 0-16,7 0 0 0,-3-3 8 0,0 3 1 15,3-1 0-15,-4-2 0 0,4 3-9 0,-3 3-9 16,-1-3 9-16,4-3-13 0,-3-1 13 0,3 4 0 0,0 0 0 0,0 0 0 15,-3 0 0-15,3-3 0 0,-4 2 0 0,4 1 0 16,-3 0 0-16,3 0 0 0,7 0 0 0,-11-3 0 16,1 2 0-16,3 4 10 0,0-3-10 0,0-3 12 15,0 3-12-15,4 3 0 0,-8-3-10 0,4 0 10 16,0-1 0-16,0 1 0 0,4 0 0 0,-11 0 0 16,4 0 0-16,3 3 0 0,-4-3 8 0,4 3-8 15,-3 0 0-15,-1 0 0 0,4-3 0 0,-3 3 0 16,3 0 0-16,0 0 0 0,0 0 0 0,0 0 0 15,0 0 0-15,0 0 0 0,-3 0 0 0,3 0 0 16,0 0 0-16,0 0 0 0,3 0 0 0,-6 0 0 16,3 0 0-16,-3-7 0 0,3 7 0 0,0 0 0 15,0 0 0-15,0 0 0 0,-7 0 0 0,3 0 0 16,4-3 0-16,0 3 0 0,-7 0 0 0,4 0 0 16,3 0 0-16,0 0 0 0,0-3 0 0,-7 3 0 0,7 0 0 0,-3 0 0 15,3 0 0-15,-7 0 0 16,3 0 0-16,8 0 0 0,-11 0 0 0,0 0 0 15,7 0 0-15,-4-3 0 0,1 3 0 0,-4 0 0 0,7 0 0 0,-7 0 0 16,4 0 0-16,-4 0 0 0,0 0 0 0,0 0 0 16,0 0 0-16,0 0 0 0,0 0 0 0,0 0 0 15,0 0 0-15,0 0 0 16,0 0-70-16,-4 0-14 0,-3 0-4 0,0 0-916 0,3-3-183 16</inkml:trace>
  <inkml:trace contextRef="#ctx0" brushRef="#br2" timeOffset="107555.55">6248 2486 576 0,'0'0'12'0,"0"0"4"0,0 0 0 0,0 0 0 0,0 0-16 0,0 0 0 16,0 0 0-16,0 0 0 0,0 0 54 0,0 0 8 15,0 0 2-15,0-6 0 0,0 6 51 0,0-6 10 47,0 6 3-47,0 0 0 0,0 0-46 0,0 0-9 0,0 0-1 0,0 0-1 0,0 0 31 0,0 0 6 0,0 0 2 0,0 0 0 0,0 0-16 0,0 0-3 0,0 0-1 0,-7 3 0 16,7-3-29-16,-4 3-5 0,4 3-2 0,-7-3 0 16,7 3 4-16,0-6 1 0,-3 7 0 0,3-4 0 15,0 6-47-15,0-6-12 0,3 4 0 0,-3-1 0 16,0 3 0-16,0-2 0 0,7 2 0 0,-7 4 0 15,0-4 0-15,0 4 0 0,4-1 0 0,-4 1 0 16,0 2 53-16,3 4 9 0,1 0 2 0,-4 0 0 16,3 0-52-16,-3-4-12 0,4 4 0 0,-1 0 0 15,-3-10 0-15,4 7 0 0,-4-4 0 0,3 4 0 16,-3-6 0-16,0 2 0 0,7 1 0 16,-7-1 0-16,0 1 0 0,0-1 0 0,0-2 0 0,0 2 0 15,0-6 0-15,0 1 0 0,0 2 0 0,0-3 0 16,0-6 12-16,0 0-1 0,0 0 0 0,0 0 0 15,0 0-11-15,0 0-16 0,0 0 4 0,0-12 1 0,0 2 11 0,4-2 0 16,-4 3 0-16,0-7 0 0,0 3 0 0,0 1 0 16,0 2 0-16,0-5 0 0,-4 5 0 0,4-2 0 15,0-1 0-15,0 1 0 0,-7 2 0 0,7 1 0 16,-3-7 0-16,-1 7 0 0,1-4 0 0,-1 7 0 16,1-7 0-16,-1 1 0 0,1 2 0 0,-1 1 0 15,4 3 0-15,-7-7 0 0,4 7 0 0,-1-3 0 16,4-1 0-16,-4 4 0 0,1 0 0 0,3-4 0 15,-4 4 0-15,4 0 0 0,0 6 0 0,-3-7 0 16,3 7 0-16,0-6 0 0,0 6 0 0,0 0 0 16,0 0 0-16,-4-6 0 0,4 6 0 0,0 0 0 15,0 0 0-15,0 0 0 0,0 0 0 0,0 0 0 0,0 0 0 16,0-6 0-16,0 6 0 0,0 0 0 0,0-4 0 16,0 4 0-16,4-6 0 0,-4 6 0 15,0-6 0-15,0 0 0 0,3-1 0 0,1 1 0 0,-4 3 0 0,0 3 0 16,0 0 0-16,3-6 0 0,-3 6 0 0,0 0 0 15,0 0 0-15,0 0 0 0,0 0 0 0,0 0 0 16,0 0 49-16,0 0 12 0,4-3 3 0,-4 3 0 16,0 0-52-16,0 0-12 0,7 0 0 0,-7 0 0 15,0 0 0-15,7 3 0 0,-7-3 0 0,0 0 0 16,4 0 0-16,-4 0-12 0,0 0 3 0,0 0 0 0,0 0 9 0,3-3 12 16,-3 3-2-16,0 0-1 15,0 0-9-15,0 0 0 0,0 0 0 0,0 0 0 16,0 0 0-16,0 0 0 0,0 0 0 0,0 0 0 0,0 0 0 0,0 0 0 15,0 0 0-15,4-4 0 0,-4 4 0 16,0 0 0-16,0 0 0 0,3-3 0 0,-3 3 0 16,4-9 0-16,-1 3 0 0,-3-1 0 0,0-2 0 0,0 3 0 15,0 6 0-15,-3-7 0 0,3 7 0 0,0 0 0 16,0-3 0-16,0 3 0 0,0 0 0 0,0 0 0 16,0 0 0-16,0 0 0 0,0 0 0 0,0 0 0 15,0 0 0-15,-4-6 0 0,4 6 0 0,0 0 0 16,0 0 0-16,0-6 0 0,0 6 0 0,0 0 0 15,0 0 0-15,0 0 0 0,0 0 0 0,0 0 0 0,0 0 0 0,-3-7 0 16,3 7 0-16,0 0 0 0,0 0 0 0,0 0 0 16,0 0 0-16,0 0 0 0,0 0 0 0,0 0 0 15,0 0 0-15,0 0 0 16,0 0 0-16,3-3 0 0,-3 3 0 0,7-3 0 0,-7 3 0 0,4 0 0 16,6 3 0-16,-6-3 0 0,-1 3 0 0,1 1 0 15,3-1 0-15,-3 0 0 0,3 0 0 0,0 6 0 16,-4-9 0-16,4 4 0 15,0 2 0-15,0-3 0 0,0 3 0 0,0 0 0 0,4 1 0 0,-4-4 0 16,4 6 0-16,-4-6 0 0,0 1 0 0,0-1 0 16,0 0 0-16,0 3 0 0,0-3 0 0,0 0 0 15,0 4 0-15,0-4 0 0,0 0 0 0,0 0 0 16,0 0 0-16,-3 3 0 0,3-2 0 0,-4-4 0 16,5 3 0-16,-5 0 0 0,4 0 0 0,-3-3 0 15,-1 3 19-15,4 0 1 0,-7-3 1 0,4 3 0 16,-1 1-21-16,-3-4 8 0,4 0-8 0,-4 0 0 0,0 0 0 0,0 0 0 15,3 3 0-15,-3-3 0 0,0 0-14 0,0 0-7 16,0 0-2-16,0 0 0 0,0 0 23 0,0 0 0 16,0 0 0-16,0 0 0 15,0 0-158-15,0 0-27 0,0 0-6 0,0 0-999 0</inkml:trace>
  <inkml:trace contextRef="#ctx0" brushRef="#br2" timeOffset="108142.24">6287 2938 1036 0,'0'0'23'0,"0"0"5"15,0-7 0-15,0 7 1 0,-4-6-29 0,4 6 0 0,-4-3 0 0,4 3 0 0,0 0 57 0,0 0 6 16,0 0 1-16,0 0 0 15,0 0 37-15,0 0 8 0,0 0 2 0,-7-3 0 16,7 3-31-16,0 0-7 0,0 0-1 0,0 0 0 16,0 0-8-16,0 0-1 0,0 0-1 0,0 0 0 0,0 0-41 0,0 0-8 15,0 0-1-15,0 0-1 0,0 0 42 16,0 0 9-16,0-7 2 0,0 4 0 0,0-6 0 0,4 3 0 16,-4 3 0-16,3-4 0 0,1-2-52 0,3 3-12 15,-3-1 0-15,3 4 0 0,0-9 40 0,0 5 6 16,0-2 1-16,0 0 0 0,3-1-24 0,1 7-5 15,0-10-1-15,-1 4 0 0,8 0-17 0,-11-1 0 16,3 4 0-16,8-10 0 0,-11 10 0 0,4-6 0 16,-1 2 0-16,1 4 0 0,-1-7 0 0,-2 4 0 0,-1-4 0 15,0 4 0-15,3 3 0 0,-6-7 0 16,3 4 0-16,-4-1 0 0,4 4 0 0,-3-3 0 16,-1 9 0-16,-3-10 0 0,0 10 0 0,0 0 0 0,0 0 0 15,0 0 0-15,0 0 55 0,0 0 7 0,0 0 2 0,0 0 0 31,0 10-103-31,-3-7-20 0,3 3-4 0,-4 3-1 16,4 1-102-16,-3-4-21 0,-1 10-4 0,4-16-1 0</inkml:trace>
  <inkml:trace contextRef="#ctx0" brushRef="#br0" timeOffset="-193321.89">16358 1210 1234 0,'0'0'27'0,"0"0"5"0,0 0 2 0,0 0 2 0,0 0-36 0,0-6 0 0,0 6 0 0,-3-7 0 16,3 4 65-16,0 3 7 0,0-3 0 0,0 3 1 15,0 0 44-15,0 0 9 0,0 0 2 0,0 0 0 16,0 0-59-16,0 0-11 0,0 0-2 0,0 0-1 16,0 0-37-16,0 6-7 0,0 1-2 0,0 5 0 15,0 1 44-15,0 6 9 0,3 2 2 0,1 8 0 16,-1-4-53-16,1 9-11 0,-1 4 0 0,1 9 0 15,-1 3 29-15,1-3 9 0,3 3 2 0,0-3 0 16,0 0 15-16,0-9 3 0,0 3 1 0,0-4 0 16,0-2-16-16,0-1-3 0,1-2-1 0,-1-1 0 15,-4-9-26-15,4 6-5 0,0-9 0 0,-3-3-8 16,-1-1 9-16,1-2-9 0,-4 0 0 0,3-7 9 16,-3 3 0-16,0-9 0 0,0 0 0 0,0 0 0 0,0 0-9 0,-3-9 12 46,-4-4-12-30,3-2 12-16,1-1-12 0,-4-3 0 0,3-3 0 0,-3-6 8 16,0 6-8-16,0-13 0 0,0 7 0 0,0-3 0 0,0 0 0 0,-4-1 0 0,4 4 8 0,0-7-8 0,-4 7 0 0,4-13 0 15,-3 7 0-15,3-4 8 0,0 7 14 0,0-7 2 0,0 10 1 0,0-3 0 0,0-4-40 0,-1 7-8 0,5 0-1 0,-4 3-1 16,3 3 25-16,4 0 0 0,0-3 0 0,-3 3 0 16,6-3 0-16,-3 3 0 0,4 0 0 0,3 0 8 15,0-6-8-15,0 9 0 0,4-3 0 16,-1 3 0-16,4 0 0 0,0 1 0 0,1 5 0 15,-1-6 0-15,3 7 0 0,1 2 0 0,0 4 0 16,-1 3 0-16,1 0 0 0,-1 3 0 0,1 0 0 0,-4 6 0 16,0-3 9-16,0 6-9 0,-3 1 12 0,0 9-12 15,-1-4 18-15,-3 7-3 0,0 3-1 0,0 0 0 16,-3 1-6-16,-1 5 0 0,-3-9-8 0,0 6 12 16,-3-6-12-16,-1-3 11 0,-3 3-11 0,0-3 10 15,0 3-10-15,-3-7 0 0,-1 1 0 0,-3 0 8 16,3-7-8-16,-3 0 8 0,0-2-8 0,-4-4 8 0,4 0-8 0,4-3 8 15,-4 0-8-15,0 0 8 0,-1-3-8 0,5 0 0 16,-1 0 0-16,1-4 0 0,3 1 0 16,0 0-12-16,3 3 0 0,4 3 1 15,0 0-154-15,-3-10-31 0,3 10-7 0,0 0-994 0</inkml:trace>
  <inkml:trace contextRef="#ctx0" brushRef="#br0" timeOffset="-192801.14">16725 1147 1497 0,'0'0'32'0,"0"0"8"0,0 0 0 0,0 0 4 0,0 0-36 0,0 0-8 0,0 0 0 0,0 0 0 15,0 0 84-15,0 0 16 0,0 0 2 16,-3 3 1-16,-1 0-11 0,1 7-3 0,-1-1 0 0,4 4 0 16,-3-1-20-16,3 1-4 0,0-1-1 0,0 7 0 15,0-6 0-15,3 2 0 0,1 4 0 0,-1-6 0 16,1 6-51-16,-1-7-13 0,1 4 0 0,3-4 0 15,-4-2 54-15,4-4 8 0,-3 4 2 0,6-4 0 16,-2-3-52-16,-1-3-12 0,3-3 0 0,-3-3 0 0,4-4 0 0,-4 4 0 16,3-7 0-16,1 1 0 15,0-1-9-15,-1-2-5 0,-3-1-1 0,4 3 0 0,-4-6 15 16,0 1 0-16,0 5 0 0,0-6 0 0,0 7 9 0,-3 2-9 16,-1-2 0-16,1 6 9 0,-4 6-9 0,0 0 0 15,0 0 9-15,0 0-9 0,3 3 8 0,1 6-8 16,-4-3 8-16,3 1-8 0,1 5 0 0,-1-2 8 15,1 5-8-15,-1-8 0 0,4 8 0 0,-3-2 0 16,0 2 0-16,-1-2 0 0,1 3 0 0,3 2 0 0,-4-5 0 16,4 3 0-16,-3 3 0 0,3-10 0 0,-4 3 0 15,4 1 0-15,-3 3 0 0,-4-10-13 16,7 3 1-16,-4 1 1 16,1-4-194-16,0-6-39 0</inkml:trace>
  <inkml:trace contextRef="#ctx0" brushRef="#br0" timeOffset="-192275.34">17060 994 2008 0,'0'0'44'0,"0"0"10"0,0 6 2 0,0-3 0 0,4 0-45 0,-1 3-11 0,1 4 0 0,3-4 0 0,-3 10 52 0,3-7 8 15,0 4 1-15,0 2 1 0,0 4-8 0,0 0-2 16,0 3 0-16,0-3 0 16,0 3-8-16,0 0-1 0,-3 0-1 0,3 0 0 0,-4-4 2 0,1 7 1 15,-1-6 0-15,1 3 0 0,-4 0-25 0,3-3-4 16,-3 3-2-16,4-10 0 0,-4 4-3 0,3 0-1 16,-3-10 0-16,0 7 0 0,0-7-2 0,0-3 0 15,0-3 0-15,0 0 0 0,0 0 0 0,0 0 0 16,-3-3 0-16,-1-7 0 0,4 1-8 0,-3 3 8 15,3-10-8-15,-4 0 8 0,1 4-8 0,3-10 12 16,-4 6-12-16,4 4 12 0,0-7-2 0,0 6 0 16,0-2 0-16,0 5 0 0,0-5-10 0,4 2 8 15,-4 4-8-15,3 2 8 0,1-5-8 0,-1 6 0 16,1 2 9-16,-1-2-9 0,-3 6 8 16,7 0-8-16,-3 0 8 0,3 0-8 0,0 3 9 0,0 4-9 15,-3-4 12-15,6 9-12 0,-3-5 15 0,0-1-4 16,0 6-1-16,-3 1 0 0,3 3 0 0,-4-7 0 0,4 4 0 0,-3 2 0 15,0-2-10-15,-1 2 10 0,1-2-10 0,-4 3 10 16,0-7-10-16,0 4 0 0,0-4 0 0,-4 7 8 16,1-10-8-16,-5 3 0 0,1 4 0 0,0-4 8 15,0-2-8-15,0 5 0 0,-3-9 0 0,-1 4 0 16,4 2 0-16,0-3 0 0,-4 0 0 0,4 4 0 16,-3-4-76-16,3-3-12 15,3 0-1-15,-3 4-1 0,4-4-140 16,3-3-28-16</inkml:trace>
  <inkml:trace contextRef="#ctx0" brushRef="#br0" timeOffset="-191964.4">17420 1608 2574 0,'0'0'56'0,"0"0"12"0,0 0 3 0,0 0 1 0,0 0-57 0,0 0-15 16,0 0 0-16,4-9 0 0,-4-1 69 0,0-2 11 16,0-4 3-16,3-3 0 0,-3 0-16 0,4-2-3 0,-4-1-1 0,0 0 0 15,-4 3-15-15,4-9-4 16,-3 6 0-16,-1-7 0 0,-3 11-10 0,4-7-2 16,-4 3-1-16,-4-4 0 0,4 1-8 0,-4-3-2 15,4 6 0-15,0-6 0 0,0 6-9 0,0-3-1 0,4 6-1 16,-4 3 0-16,3 4-10 0,0 3 0 15,1-1 9-15,3 10-9 16,0 0-32-16,0 0-12 0,0 0-1 0,0 0-1 16,0 3-120-16,3 7-24 0,1-1-5 0,0 0-1087 0</inkml:trace>
  <inkml:trace contextRef="#ctx0" brushRef="#br0" timeOffset="-191706.66">17639 1574 2508 0,'-4'15'71'0,"4"-12"16"0,-3 4-70 0,3-1-17 0,0-6 0 0,0 0 0 0,0 0 157 0,0 0 28 16,0 0 6-16,0 0 1 0,0 0-103 0,0 0-20 15,-7-6-4-15,3-1-1 0,1 4-51 0,-1-3-13 16,4-7 0-16,-3 4 0 0,3 0 0 0,-4-1 0 15,4 4 0-15,-3-7 0 16,-1 4-48-16,4-3-13 0,0 2-3 0,0-6 0 16,0 4-204-16,-3-4-42 0,-12-15-8 0,8 6-2 0</inkml:trace>
  <inkml:trace contextRef="#ctx0" brushRef="#br0" timeOffset="-191577.6">17586 1194 2419 0,'-11'7'53'0,"8"-4"11"0,-4 3 3 0,0-3 1 0,0 0-55 0,0 0-13 0,7-3 0 0,0 0 0 16,0 0 54-16,0 0 8 0,0 0 2 0,0 0 0 31,7 0-205-31,0 0-41 0,0 0-8 0,-7 0-2 0</inkml:trace>
  <inkml:trace contextRef="#ctx0" brushRef="#br0" timeOffset="-191309.82">17773 1219 1958 0,'0'0'43'0,"0"0"9"0,0 0 1 0,0 0 3 0,0 0-45 0,0 0-11 0,0 0 0 0,0 0 0 15,0 0 104-15,0 0 20 0,0 0 3 0,0 0 1 0,0 0-52 0,-4 7-9 16,1 5-3-16,-1-2 0 0,-3-4 0 0,4 9 0 16,-4-2 0-16,0 6 0 0,3 0 0 0,1 3 0 15,-1-4 0-15,-3 1 0 0,4 3 0 0,3 0 0 16,0-3 0-16,0 3 0 0,3 3-51 0,1-12-13 15,3 5 0-15,0-2 0 0,3-7 0 0,1 1 0 16,3-4 0-16,0-3 0 0,0 0 0 0,4-6 0 16,3 0 0-16,-7-3 0 0,4 0 15 0,-1-1 0 15,1 1 0-15,-4-3 0 16,0-1-75-16,0 4-16 0,-3 3-2 0,3-3-880 0,-7 2-176 16</inkml:trace>
  <inkml:trace contextRef="#ctx0" brushRef="#br0" timeOffset="-171618.93">18482 1191 2419 0,'0'0'53'0,"0"0"11"0,-3 0 3 0,3 0 1 0,-8 0-55 0,8 0-13 0,-7-6 0 0,0 3 0 16,7 3 54-16,-3-3 8 0,-1-4 2 0,1 1 0 15,-1 0 0-15,4-1 0 0,0 7 0 0,0-3 0 0,0 3 0 0,0 0 0 16,0 0 0-16,0 0 0 0,0 0-26 0,0 0-5 15,0 0-1-15,4 3 0 0,-1 4 0 0,1 2 0 16,-1 1 0-16,1 5 0 0,3-2-32 0,-4 2 0 16,1 4 0-16,3-6 0 0,-3 6 0 0,-1 3 0 15,1-7 0-15,-1 4 0 0,4 3 33 16,-3-3 0-16,3 3 0 0,-4-13 0 0,4 7-1 0,0-7-1 16,0 4 0-16,-3-10 0 0,7 0-31 0,-4-3 0 15,0 0 0-15,0-3 0 0,0 3 0 0,0-6 0 16,0-7 0-16,-4 4 0 0,5-1 8 0,-1 1-8 15,-4 0 0-15,1-7 0 0,-1 3 14 0,-3 1-3 16,4-4-1-16,-4 0 0 0,0 1-10 0,0-10 10 0,0 3-10 16,0-7 10-16,0 4-10 0,0-6 0 15,0 6 0-15,0-6 8 0,0 5-8 0,0 8 0 16,0 5 0-16,-4 4 0 0,4-1 0 0,0 10 0 0,0 0 0 0,0 0 0 16,4 13-13-16,-4-1-5 0,0 7-1 0,3 3 0 31,-3-3-87-31,4 3-18 0,-1-6-3 0,1 2-1 0,-1 1-102 0,4-6-21 15,11 28-4-15,-4-26-1 0</inkml:trace>
  <inkml:trace contextRef="#ctx0" brushRef="#br0" timeOffset="-171191.03">18912 1191 2188 0,'0'0'48'0,"0"0"11"0,0 0 1 0,-7-6 1 0,7 6-49 0,-3-6-12 15,3 6 0-15,-7-4 0 0,7 4 92 0,0 0 15 16,-7 0 3-16,7 0 1 0,0 0-38 0,-7 0-7 16,3 7-2-16,-3 2 0 0,4-3 14 0,-1 1 2 15,1 5 1-15,-1-2 0 0,0 2-65 0,4-2-16 16,0 2 0-16,0 1 0 0,4 2 55 0,-4-5 7 15,4 5 2-15,-1 1 0 0,1 0-52 0,-1-10-12 0,4 7 0 0,-3-1 0 16,3 1 0-16,-4-7 0 16,4-3 0-16,0 3 0 0,0-3 0 0,0 1 0 15,1-4 0-15,2-4 0 0,-3 1 0 0,0 0 0 16,0-3 0-16,0 3 0 0,0-3 0 0,-3-4 0 0,3 1 0 0,-3 2 0 16,-1 1 0-16,-3 0 0 0,4 3 0 15,-4-4 0-15,0 7 0 0,0-9 0 0,0 3 0 16,0 0 0-16,-4-1 0 0,1-2 0 0,-1 6 0 0,-3-4 0 15,3-2 0-15,-3 0 0 0,4 2 0 16,-4 1 0-16,3 0 0 0,-3 0 0 0,4 2 0 0,3 4 0 31,0 0-48-31,-7-3-13 0,7 3-3 0,0 0 0 0,0 0-153 0,0 0-31 0,0 0-7 16,0 0-1-16</inkml:trace>
  <inkml:trace contextRef="#ctx0" brushRef="#br0" timeOffset="-170906.38">19209 1307 2508 0,'-7'13'71'0,"0"-7"16"0,7 0-70 0,-4 0-17 15,1 1 0-15,-1-4 0 16,1 0 106-16,3-3 18 0,0 0 3 0,0 6 1 0,0 1-52 0,0-7-9 15,0 0-3-15,0 0 0 0,0 0 0 0,0 0 0 16,0 0 0-16,0 0 0 0,0 0-51 0,0 0-13 16,0 0 0-16,0 0 0 0,0 0 0 0,0-7 0 15,0-2 0-15,0 6 0 0,0 0 0 0,-4-7 0 0,0 4 0 0,1 0 0 16,-1-1 0-16,1-2 0 16,-1 3 0-16,1 3 0 15,-1-4-87-15,1-5-20 0,-1 5-4 0,4 1-811 0,-3-3-162 0</inkml:trace>
  <inkml:trace contextRef="#ctx0" brushRef="#br0" timeOffset="-170754.74">19124 1081 2408 0,'-7'19'68'0,"4"-19"15"0,-5 6-67 0,1 1-16 0,4-1 0 0,-1 0 0 15,1-3 76-15,3 4 12 0,0-7 3 0,0 0 0 31,0 9-139-31,0-9-27 0,3 3-5 0,4-3-1016 0</inkml:trace>
  <inkml:trace contextRef="#ctx0" brushRef="#br0" timeOffset="-170184.04">19463 736 2188 0,'0'0'48'0,"0"0"11"16,0 0 1-16,0 0 1 0,0 0-49 0,0 0-12 0,0 0 0 0,0 0 0 0,0 0 105 0,0 0 19 0,0 0 3 0,0 7 1 16,0 2-52-16,0-3-9 0,3 7-3 0,-3-1 0 15,4 4-51-15,-1-3-13 16,1 6 0-16,-1 2 0 0,4-5 54 0,-3 6 8 0,3 0 2 0,0 3 0 15,-3 0-31-15,3 0-5 0,0 7-2 0,0 2 0 16,3-3-5-16,-3 1-1 0,4-1 0 0,0-9 0 16,-1 6-10-16,1-9-2 0,-1 3-8 0,1-9 12 15,0 2-12-15,-4-2 0 0,3 3 8 0,1-7-8 16,-4 4 10-16,0-7-1 0,0 0 0 0,0 3 0 16,-4-2-9-16,5-7 0 0,-5 0 0 0,1 0 0 15,-4 0 0-15,0 0 0 0,0 0 0 0,0 0 0 16,-4-3 0-16,1-7-9 0,-5 1 9 0,1 3-13 15,0-4 13-15,-3 1 8 0,-1 6 0 0,-3-10-8 0,0 4 0 16,0 2 0-16,-4-2 0 0,4 3 0 0,-4 3 0 0,4 3 0 16,0 0 0-16,0 0 0 15,0 3 0-15,0 3 0 0,3 3 0 0,1 1 0 16,-1 5 0-16,4-5 0 0,0 6-11 0,0-1 11 0,3 1-10 0,1 3 10 16,-1 0-8-16,4-10 8 0,0 7 0 0,4-4 12 15,-1 4 0-15,1-10-1 0,3 3-11 16,0 1 0-16,4-4 0 0,3 0 0 0,0-2 0 0,0 2 0 15,7-3 0-15,-3-3 0 0,7 0 11 0,-1-3 3 16,1 3 1-16,0-6 0 0,-1 2-23 0,-3 1-5 16,4 3-1-16,-4-3 0 0,-3 3 14 0,-4 0 0 15,4-3 0-15,-4 3 0 0,0 0 0 0,-3-3 0 0,3 3 0 0,-4 0-992 16,1-3-196-16</inkml:trace>
  <inkml:trace contextRef="#ctx0" brushRef="#br0" timeOffset="-164046.98">20465 1163 1742 0,'0'0'38'0,"0"0"8"0,0 0 2 0,0 0 1 0,0 0-39 0,0 0-10 16,0 0 0-16,0 0 0 0,-4-6 104 0,4 6 20 16,0 0 3-16,0 0 1 0,0 0-25 0,0 0-5 15,0 0-1-15,0 0 0 0,-3 9-56 0,3-3-11 16,-4 4-2-16,4 2-1 0,0-2 29 0,0 5 5 15,4 4 2-15,-4-6 0 0,3 5-35 0,-3 4-6 16,4 0-2-16,-4 3 0 0,7-3-11 0,-4 7-9 16,1-11 12-16,-1 11-12 0,1-14-13 0,3 1-10 15,0-7-1-15,0 4-1 16,-3-10-23-16,3 0-5 0,0-3-1 0,-4-3 0 16,1-3-121-16,-1-10-24 0,1-3-5 0</inkml:trace>
  <inkml:trace contextRef="#ctx0" brushRef="#br0" timeOffset="-163839.83">20451 997 1552 0,'-11'-10'44'0,"7"4"10"0,-3 3-43 0,0 0-11 0,0-4 0 0,4 4 0 16,-4 0 136-16,3 0 26 0,4 3 5 0,-7-3 1 16,7 3-64-16,-7 0-13 0,7 0-3 0,0 0 0 15,0 0-19-15,0 0-4 0,0 0-1 0,0 0 0 16,0 0-13-16,0 0-3 0,0 0-1 0,4 3 0 15,-4 3-75 1,7 1-16-16,-4-4-2 0,1 0-1 0,3 0-67 0,-4 3-14 0,4 1-2 16,0-4-917-16</inkml:trace>
  <inkml:trace contextRef="#ctx0" brushRef="#br0" timeOffset="-163478.11">20669 1423 1958 0,'0'0'43'0,"0"0"9"0,0 6 1 0,0 4 3 0,0-7-45 0,0 3-11 15,0 0 0-15,-3 1 0 0,3-7 112 0,0 3 21 16,0-3 4-16,0 0 1 0,0 0-47 0,0 0-10 16,0 0-1-16,0 0-1 0,0 0-33 0,3-3-6 15,1-4-2-15,-1-2 0 0,1 0-11 0,-1-4-3 0,1-3 0 0,-1 4 0 16,1-7-4-16,-4 0-2 0,7 4 0 0,-3-1 0 15,-1 3-6-15,1 1 0 0,3 6-1 0,-4-1 0 16,4-2-11-16,-3 6 10 0,-1 0-10 0,4-1 10 16,-3 4-10-16,3 4 12 15,0-1-12-15,0 3 12 0,0 3-12 0,0-2 0 0,0 5 0 0,4 1 0 16,-4 2 21-16,0-2-1 0,3 6 0 0,-2 0 0 16,-1-4-10-16,0 7-2 0,-4-3-8 0,1 3 12 15,-1-3-31-15,1-7-6 16,3 4-2-16,-4 3 0 0,1-10 27 0,-1 4 0 0,1-4 0 0,-4-3 0 15,3-2-56-15,-3-4-7 0,0 0-1 0,0 0 0 16,0 0-102-16,0 0-21 0,4-4-4 0</inkml:trace>
  <inkml:trace contextRef="#ctx0" brushRef="#br0" timeOffset="-162609.58">21071 1169 2203 0,'0'0'48'0,"0"0"11"0,-3 6 1 0,3-2 2 0,-7 2-50 0,3 0-12 0,1 0 0 0,-1-2 0 0,1 2 87 0,-1 3 14 15,1-3 3-15,-1 1 1 0,1 2-37 0,-4 1-7 16,3-4-1-16,-7 3-1 0,4 1-16 0,0-1-3 16,0 4-1-16,4-7 0 0,-4 3-11 0,0 1-3 0,3-4 0 0,-3 0 0 15,7 4-6-15,-3-7-2 16,-1 0 0-16,4-3 0 0,0 0-9 0,0 0-8 0,0 0 9 0,0 0-9 15,0 0 0-15,7 0 0 16,0-3 0-16,-3 3 0 0,3-3 0 0,0-1 0 16,3-2-8-16,-3 0 8 0,4 3 0 0,-4 0 0 0,4 3 0 0,-1-3 0 15,1 3 8-15,-1 0 3 0,1 0 0 0,0 0 0 16,-1 3 9-16,-3 3 1 0,4 0 1 0,-4 7 0 16,-4-7 5-16,4 7 1 0,0-4 0 0,-3 7 0 15,0-7-16-15,-1 4-2 0,1-1-1 0,-4 4 0 16,3-10-1-16,-3 7 0 0,-3-1 0 0,3-2 0 15,-4 2-8-15,4-9 0 0,-3 4 0 0,-1 2 8 0,0-6-8 16,1 3 0-16,3-6 0 0,0 0 0 16,0 0 0-16,0 0-12 0,0 0 4 0,0 0 8 15,0 0-20-15,0 0 4 0,0 0 1 0,0 0 0 16,0 0-5-16,0 0 0 0,0 0-1 0,0 0 0 16,3-6-7-16,1 3 0 0,0 0-1 15,3-3 0-15,0 2 14 0,3 1 3 0,-3 3 1 0,4-3 0 0,-1 0 11 0,1-6 0 16,0 5 0-16,3-2-8 0,-4-3 8 15,1-1 0-15,-1 1 0 0,5 3 8 0,-5-7 0 0,1 1 0 16,-1-1 0-16,1 4 0 0,-4-10 6 0,0 3 2 16,4 4 0-16,-8-7 0 0,4 6-7 0,-3 1-1 15,-1 2 0-15,-3-2 0 0,4-1-8 0,-4 4 8 16,0 3-8-16,0 6 8 0,-4-4 0 0,4 4-8 16,-7-3 12-16,4 0-4 0,3 3-8 0,-7 3 10 15,0 4-10-15,3-4 10 0,-3 3-10 0,0 0 0 0,3 4 0 16,1-1 0-16,-1 4 0 0,4-7 0 0,-3 6 0 0,3 1 0 15,0 3 22-15,0-7 2 0,0 7 1 0,3-4 0 32,1 4-41-32,-1-10-8 0,4 7-1 0,0-1-1 0,4 1 26 0,-4-4 0 0,4 1 0 15,-1-1-8-15,1 0 28 0,-1 1 5 0,1-4 2 0,3-6 0 16,0 6-44 0,-3-2-9-16,3-4-2 0,-3 0 0 0,-1 0 28 0,1 0 0 0,-1 0 0 0,-3-4 0 15,0 1 0-15,-3 0 0 0,3 0 0 0,-3-6 8 16,-1-1 5-16,1 4 2 0,-4-7 0 0,3 4 0 15,-3-4 1-15,-3 4 1 0,3-7 0 0,-4 7 0 16,1-10-7-16,-1 7-2 0,0-4 0 0,1 6 0 16,-1-2-8-16,1 3 0 0,-1 2 0 0,4-2 8 15,-3 6-8-15,3-4 0 0,0-2 0 0,0 3 0 0,0 3 0 16,0 3 0-16,3 0 0 0,4 0 0 0,0 0 0 16,-3 0 0-16,3 0-8 0,-3 0 8 0,6 3-16 0,-3 0 0 15,0-3 1-15,4 3 0 16,-4 3-38-16,3-3-8 0,1 1-2 0,0-1 0 15,-1-3-117-15,1-3-23 0,-1 3-5 0,-3 0-965 16</inkml:trace>
  <inkml:trace contextRef="#ctx0" brushRef="#br0" timeOffset="-162373.72">21724 1028 1810 0,'0'0'40'0,"-3"6"8"0,3 7 1 0,-4-7 3 0,4 7-42 0,0-4-10 15,0 7 0-15,0-4 0 0,4 4 92 0,-1-3 17 16,4 5 3-16,4-2 1 0,-4 0-33 0,3 3-8 16,-3-1 0-16,0 1-1 0,1-3-11 0,2-1-1 0,1 4-1 0,-1-3 0 15,1 3-2-15,-1 0-1 0,-3-4 0 0,4 1 0 16,-4 3-44-16,0-10-11 0,0 4 0 0,0-1 0 16,0 1 20-16,-3-10 3 0,-1 3 0 0,1-3 0 15,-4-3-153-15,0 0-30 0,0 0-7 0,0 0-1 16,0 0-96-16,-4-9-20 0,-6-19-4 15,-1 9-1-15</inkml:trace>
  <inkml:trace contextRef="#ctx0" brushRef="#br0" timeOffset="-162188.55">21643 1338 2269 0,'0'0'64'0,"0"0"15"16,0 0-63-16,7-6-16 0,-3 3 0 0,3 0 0 0,3 3 105 0,4-3 19 15,0 3 3-15,0 0 1 0,4-3-52 0,3 3-9 16,0 0-3-16,1 0 0 0,-1 3-2 0,-4-3-1 16,1 0 0-16,0 3 0 0,-1-3-49 0,-3 0-12 15,1 0 0-15,-1 0 0 16,0-3-163-16,-4 3-35 0,1 0-7 0</inkml:trace>
  <inkml:trace contextRef="#ctx0" brushRef="#br0" timeOffset="-161041.92">22416 1179 1436 0,'0'0'32'0,"0"0"6"0,0 0 2 0,0 0 0 0,0 0-32 0,0 0-8 15,0 0 0-15,0 0 0 0,0 0 117 0,-8-4 23 16,8 4 4-16,0 0 0 0,0 0-115 0,0 0-29 16,0 0 0-16,0 0 0 0,0 0 0 0,0 0 0 0,-3 0 0 0,3 0 0 15,0 0 0-15,0 0 0 0,0 0 0 0,0 0 0 32,0 0-45-32,0 0-15 0,0 0-4 0,0 0 0 0,0 0 52 0,0 0 12 0,0 0 0 0,-4-6 0 15,4 6 100-15,-3-3 22 0,3 3 5 0,0 0 1 16,0 0-52-16,-4-3-9 0,4 3-3 0,0 0 0 15,0 0 0-15,0 0 0 0,0 0 0 0,0 0 0 16,0 0-51-16,0 0-13 0,0 0 0 0,0 0 0 16,0 0 0-16,0 0 0 0,0 0 0 0,0 0 0 15,0 0 0-15,0 0 0 0,0 0 0 0,0 0 0 16,0 0 0-16,0 0 0 0,0 0 0 0,0 0 0 16,0 0 54-16,0 0 8 0,0-10 2 0,0 10 0 15,0 0-52-15,0 0-12 0,0 0 0 0,0 0 0 0,0 0 54 0,0 0 8 16,0 0 2-16,0 0 0 0,0 0-52 0,-3 4-12 15,-1 5 0-15,4-6 0 16,0 3 0-16,-3-2 0 0,3-4 0 0,0 6 0 0,0 6 0 0,-4-8 0 16,4 2 0-16,-3 3 0 0,3 4 0 0,-4 2 0 15,1-2 0-15,3-1 0 0,0 7 0 0,-4-6 0 16,1 6 0-16,3-1 0 0,-4-2 54 0,4 0 8 16,0 3 2-16,0-10 0 0,0 4-52 0,0-1-12 15,0 1 0-15,0-7 0 0,0-3 0 0,0 3 0 0,0-3 0 16,0-3 0-16,0 0 0 0,0 0 0 0,0 0 0 15,4-9 0-15,-1 6 0 0,4-13 0 16,-3 7 0-16,-1-7 0 0,1 7 0 16,-1-13 0-16,1 3 0 0,-1 0 0 0,-3 0 0 0,4 1 0 15,-1-8 0-15,1 1 0 0,-1-3 54 0,1 3 8 16,0-6 2-16,-4-1 0 0,0 4-52 0,3-9-12 16,-3 5 0-16,0 1 0 0,0-7 0 0,0 7 0 0,0 3 0 0,0-4 0 15,0 7 0-15,0-3 0 0,0 6 0 16,4 0 0-16,-4 6 0 0,0 7 0 0,0-4 0 15,3 7 0-15,-3 6 0 0,0 0 0 0,0 0 0 0,4 3 0 16,-1 4 0-16,1 2 0 0,3 0 0 0,-4 4 0 16,4 3 0-16,-3 2 0 0,3-2 0 0,0 3 0 15,-4 0 0-15,5 3 0 0,-1 3 0 0,0-6 0 16,3 9 0-16,-3-3 0 0,0 3 0 0,4 0 0 0,-4 4 0 16,4-1 0-16,-1-6 0 0,1 3 0 0,-1 4 0 0,4-7 0 15,-3-3 0-15,0 0 0 0,-1 0 0 0,1-4 0 16,-1-2 0-16,1 0 0 0,-4-1 0 0,0-5 0 15,0 6 0-15,0-4 0 0,-3 1 0 0,-1-7 0 16,-3 3 0-16,4 1 0 0,-4-4 0 0,-4 0 0 16,4-3 0-16,-7 4 0 15,4-4-100-15,-1-3-22 0,-3-3-5 0,0-7-1 16,0 4-51-16,-4-3-10 0,1-4-3 0,-4 1 0 16,3-7-51-16,-3 3-10 0,0 3-3 0,0-2-307 15,0-1-61-15</inkml:trace>
  <inkml:trace contextRef="#ctx0" brushRef="#br0" timeOffset="-160845.79">22313 1254 2188 0,'0'0'48'0,"0"0"11"0,0 6 1 0,0-6 1 0,7 3-49 16,-3 0-12-16,-1 0 0 0,4 1 0 0,0-4 100 0,4 0 18 0,-4 0 3 0,4 0 1 15,3 0-42-15,-4 0-8 0,4-4-1 0,1 1-1 16,-1 0-38-16,0 0-7 0,0 0-1 0,-4 0-1 15,8 0-37-15,-4 0-7 0,0 3-2 0,0-4 0 16,1 1-186-16,-5 0-38 0</inkml:trace>
  <inkml:trace contextRef="#ctx0" brushRef="#br0" timeOffset="-160578.47">22779 1097 1486 0,'0'0'32'0,"0"0"8"0,0 3 0 0,0-3 3 15,0 6-35-15,3 1-8 0,-3-1 0 0,4 0 0 0,-1 1 99 0,-3 2 17 16,4 0 4-16,0-6 1 0,-1 7-11 0,4-1-2 16,-3 1-1-16,-1 5 0 0,1-8-10 0,3 5-1 15,-7 1-1-15,7 2 0 0,-4-5-31 0,1 2-7 16,3 1-1-16,-4 3 0 0,1-7-24 0,-1 4-6 15,1-1-1-15,-4 4 0 0,4-10-33 0,-4 0-8 16,0-3 0-16,3 1-1 16,-3-1-89-16,0-3-18 0,0 3-3 0,0-3-649 15,0 0-131-15</inkml:trace>
  <inkml:trace contextRef="#ctx0" brushRef="#br0" timeOffset="-160374.75">22694 1254 1864 0,'0'0'41'0,"0"0"9"0,0 0 2 15,0 0 0-15,7 0-42 0,0-3-10 0,0 3 0 0,0 0 0 16,4-3 122-16,0 3 22 0,-1 0 5 0,1 0 1 16,3 0-63-16,0 0-13 0,-3 0-2 0,6 3-1 0,-3 0-44 0,0 0-9 15,1 3-2-15,-1-3 0 16,0 0-130-1,0 4-26-15,4-4-6 0,-8 0-1 0</inkml:trace>
  <inkml:trace contextRef="#ctx0" brushRef="#br0" timeOffset="-159840.7">23118 862 1314 0,'0'0'37'0,"-4"-6"8"0,0 2-36 0,1-8-9 0,-1 3 0 0,1 2 0 16,-1-2 104-16,4 3 20 0,0 2 3 0,0 4 1 15,0 0-52-15,0 0-9 0,0 0-3 0,0 0 0 0,0 0 0 0,7 4 0 16,-3-4 0-16,3 6 0 16,0 3 0-16,0 1 0 0,0 5 0 0,0-2 0 0,0 9 0 0,0 0 0 15,0 0 0-15,0 6 0 0,1-3 0 0,-1 6 0 16,0 4 0-16,0-4 0 0,0 1 0 0,-4-7 0 16,4 0 0-16,-3 0 0 0,3 0-51 0,-4-3-13 15,1 3 0-15,3-3 0 0,-3 0 0 0,-1 6 0 16,4-3 0-16,-3-3 0 0,-1-3 0 15,1-3 0-15,-1-7 0 0,1 0 0 16,-1-2-151-16,1-4-33 0,-1-3-6 0,-3 0-2 16,0 0-51-16,4-3-10 0,-1-7-3 0,-3 1 0 0</inkml:trace>
  <inkml:trace contextRef="#ctx0" brushRef="#br0" timeOffset="-159556.99">23340 649 1728 0,'0'0'38'0,"-4"-10"8"0,4 4 2 0,-3 0 0 0,3 6-39 0,0 0-9 0,0 0 0 0,0 0 0 15,0 0 104-15,0 6 20 0,0 0 3 0,3 10 1 16,-3-4-103-16,4 7-25 0,3 3 0 0,-4 0 0 16,4 6 56-16,0-6 7 0,1 7 1 0,-5 2 0 15,4 3 51-15,0-2 10 0,0-1 3 0,-3 7 0 0,3 3-52 0,0-4-9 16,0 4-3-16,-4-3 0 15,5-4-51-15,-1-3-13 0,0 4 0 0,-4-4 0 0,4 1 24 0,-3-7 1 16,-1 0 1-16,1-3 0 0,3 0-26 16,-4-13 0-16,-3 4-14 0,0-4 5 15,0-3-110-15,0-3-21 0,0-3-5 16,0 0-1-16,0 0 14 0,-3-12 4 0,-1-4 0 0,-3 1-580 16,4-4-116-16</inkml:trace>
  <inkml:trace contextRef="#ctx0" brushRef="#br0" timeOffset="-158976.42">23273 1248 1674 0,'0'0'36'0,"0"0"8"0,0 0 2 0,0 0 2 15,0 0-39-15,0 0-9 0,0 0 0 0,0 0 0 0,0 0 116 0,0 0 22 0,0 0 4 0,0 0 1 16,7 0-29-16,0 0-6 15,-4 0 0-15,4 0-1 0,1 3-38 0,2 0-7 0,-3 0-2 0,4 0 0 16,-1 0-28-16,1 0-7 0,-1 0-1 0,5 1 0 16,-5-1-24-16,1-3 0 0,3 3 8 0,0-3-8 15,-3 3 0-15,3-3 0 0,-4 6 0 0,1-6 0 16,-1 0 0-16,-3 0 0 16,4 3 0-16,0-6 0 0,-4 3 0 0,0 0 0 0,3-6 0 0,-3 6 0 15,4-3-8-15,-4 3 8 0,4-3-10 0,-4 0 10 16,0 3 0-16,0 0 0 0,0-4-8 0,0 1 8 15,0 3 0-15,0-3 0 0,0-3 0 0,0 3 0 16,0-3 0-16,0 6 8 0,0-7 1 0,0-5 0 16,0 5-9-16,0 1-16 0,1-6 4 0,-5 5 1 0,4-8 11 0,0 5 0 15,0-2 0-15,-3 2 0 0,-1 4 0 0,1-6 11 16,-1 5-11-16,1 1 12 0,-4 0 5 0,0 6 2 16,0 0 0-16,0 0 0 0,0 0 16 15,0 0 3-15,0 0 1 0,-7 3 0 0,3 0-11 0,-3 3-1 16,0 1-1-16,0 5 0 0,0-6-12 0,0 7-2 15,0-4-1-15,-4 4 0 0,4 3-11 0,0-4 0 16,0 4 9-16,0 3-9 0,4-4 0 0,-1-2 0 16,1 2 0-16,-1-2 8 0,4 6-8 0,0 0 0 15,4-7 0-15,-4 4 0 0,3 0 0 0,1-4 0 16,3 4 0-16,0-7 0 0,0 7 0 0,0-13-8 16,3 3 8-16,1-6 0 15,-4 0-28-15,4-3-1 0,-1 3 0 0,4-3 0 16,0-3-91-16,-3-4-17 0,0 4-4 0,3 0-1 15,0-4 17-15,0 1 3 0,0 3 1 0,0-7 0 0,4 1-50 16,-4-1-9-16,4 7-3 0,-1-10-346 0,-3 7-70 0</inkml:trace>
  <inkml:trace contextRef="#ctx0" brushRef="#br0" timeOffset="-158610.95">23978 1266 1036 0,'0'0'46'0,"0"0"10"0,0 0-45 0,4-6-11 0,-4 0 0 0,-4 0 0 16,4 2 207-16,0 1 39 0,0 3 8 0,-7-12 2 16,4 5-103-16,-1 4-20 0,4 3-4 0,-7-6-1 0,7 6-51 0,-3-6-10 15,-4 3-3-15,0 0 0 0,7 3 0 16,-8 0 0-16,8 0 0 0,-3 3 0 0,-4 3-51 0,3 3-13 15,-3 1 0-15,4 2 0 0,-1-2 0 0,1 2 0 16,3 4 0-16,-4 3 0 0,4-4 0 0,0 1 0 16,4 3 0-16,-4-3 0 0,3-1 54 0,1 1 8 15,-1-7 2-15,1 1 0 16,-1-1-52-16,1-3-12 0,-1 1 0 0,4-4 0 0,1-3 0 16,-1-3 0-16,0-4 0 0,0 1 0 15,0 0-48-15,0-7-13 0,0 4-3 0,0-10 0 0,3 3 72 0,-6 1 13 16,3-1 3-16,-3 4 1 15,-1-4-41-15,1 3-8 0,-1 1-1 0,1-1-1 0,-4 4 1 0,0 3 0 16,0-1 0-16,0 7 0 0,0 0 41 0,0 0 8 16,0 0 1-16,0 0 1 0,0 0-26 0,0 0-9 15,0 0 0-15,0 0 0 0,0 7 9 0,0-4 12 16,0 6-2-16,3 0-1 0,1-2 19 0,3 5 3 0,-4-2 1 0,4 2 0 16,0 4-20-16,1 0-4 15,2-7-8-15,-3 4 12 0,0-4-12 0,0 4 0 0,0-4 0 16,4 0 0-1,-1 1-26-15,-2-4-11 0,-1-3-3 0,3-3 0 16,-6-3-181-16,3 0-37 0</inkml:trace>
  <inkml:trace contextRef="#ctx0" brushRef="#br0" timeOffset="-158166.08">24232 956 1969 0,'0'0'43'0,"0"0"9"0,0 3 1 0,-3 3 3 16,3 1-44-16,0 2-12 0,3 4 0 0,1-4 0 16,-1-3 39-16,1 7 5 0,3-1 2 0,0 7 0 0,4-6 26 0,-1 2 6 15,-3 4 1-15,4 0 0 0,-1 6-12 0,1-9-3 16,0 6 0-16,3 0 0 0,0-4 52 0,-4 4 9 16,4-6 3-16,-3 0 0 0,3 6-103 0,-3-10-25 15,-1 1 0-15,1 2 0 0,-4-5 56 0,4 2 7 16,-4-5 1-16,0 2 0 0,0 1-52 0,-4-7-12 15,1 0 0-15,-4-3 0 0,0 0 0 16,0 0 0-16,0 0 0 0,-7-6 0 0,0-7 0 16,0 4 0-16,0-1 0 0,-8 1 0 0,5-4 0 15,-1 4 0-15,1-1 0 0,-4 4 0 0,3 0 0 16,0 3 0-16,-3 3 0 16,4 0-48-16,3 6-13 0,-4 0-3 0,4 1 0 0,0 5 64 0,0 4 8 15,0-7 4-15,3 10 1 0,4 0-13 0,-3-7-18 16,6 7 4-16,-3 0 1 0,4-10 13 0,3 7 0 0,-4-3 0 15,5-1 0-15,-1-2 0 0,3-1 0 0,1-3 0 16,-1 0 0-16,1 4 0 0,3-7 0 0,-3 3 0 0,6-6 0 16,-3 0 0-16,0 0 0 0,1 0 0 0,-1 0 0 15,0 0 0-15,0 0 0 0,0-3 0 0,-3 0 0 16,-1 0-54-16,1-7-8 0,-4 4-2 0,0-3-819 16,0-1-164-16</inkml:trace>
  <inkml:trace contextRef="#ctx0" brushRef="#br0" timeOffset="-157217.16">24977 1605 1728 0,'0'0'38'0,"0"0"8"0,0 0 2 0,0 0 0 0,0 0-39 0,0 0-9 16,0 0 0-16,0 0 0 0,0 0 104 0,3-6 20 16,-3 6 3-16,0 0 1 0,4-3-3 0,-4 3 0 0,0 0 0 0,0 0 0 15,0 0-35-15,0 0-7 0,0 0-2 0,0 0 0 16,0 0-22-16,0 0-5 0,0 0-1 0,-7 0 0 16,0 0-14-16,0 0-3 0,0-4-1 0,-1 1 0 15,1-3-12-15,0-7-3 0,0 1 0 0,-3-4 0 16,3 1-5-16,-4-1-2 0,4-3 0 0,0 0 0 15,3 4-3-15,-3-1-1 0,0-6 0 0,4 3 0 16,-4 4 1-16,3-7 0 0,1 3 0 0,3-16 0 16,0 4-10-16,0 0 8 0,0-1-8 0,3-2 8 15,4 2-8-15,4 1 0 16,-4-4 0-16,7 4 8 0,-3-6-8 0,3 5 0 0,0 4 0 16,0-3 0-16,4 9 0 0,-4-3 0 0,3 3 0 0,1 0 0 15,0 0 0-15,-1 9 0 0,1-3 0 0,0 1-11 0,-1 5-5 16,1-5 0-16,-1 5-1 0,-2 4 0 0,-1 0 4 0,0-4 1 15,-4 10 0-15,1-6 0 16,0 3-41-16,-1-6-8 0,-3 5-2 0,-3-2-888 16,-1 0-177-16</inkml:trace>
  <inkml:trace contextRef="#ctx0" brushRef="#br0" timeOffset="-154326.7">25291 1254 1630 0,'0'0'36'0,"0"0"7"0,0 0 1 0,0 0 3 0,0 0-38 0,0 0-9 16,0 0 0-16,0 0 0 0,0 0 108 0,0 0 20 15,0 0 4-15,0 0 1 0,0 0-33 0,0 0-6 0,0 0-2 0,0 0 0 16,0 0-16-16,0 0-3 16,0 0-1-16,0 0 0 0,3 6 2 0,-3 0 0 0,4 4 0 15,-1 2 0-15,1-2-27 0,-1 9-6 0,1 2-1 0,-1-5 0 16,1 6-20-16,-1 0-5 0,1 0-1 15,-1 0 0-15,1-10-14 0,0 4-8 0,-1-6 8 16,1-1-13-16,-1-6-123 0,-3-3-24 0,4 0-4 16,-1-12-2-16,1-1-98 0,-1-6-20 0,-3-18-4 15,4 2-1-15</inkml:trace>
  <inkml:trace contextRef="#ctx0" brushRef="#br0" timeOffset="-154162.64">25273 1056 1897 0,'0'0'41'0,"-4"7"9"0,-3-4 2 0,4 3 2 0,3-6-43 0,-4 3-11 16,4-3 0-16,0 0 0 0,-3 6 67 0,3-6 11 15,3 3 2-15,-3-3 1 0,0 7-65 0,0-7-16 16,7 3 0-16,-3 0 0 16,3-3-124-16,0 0-29 0,21-6-6 0,-14 6-1 0</inkml:trace>
  <inkml:trace contextRef="#ctx0" brushRef="#br0" timeOffset="-153811.28">25516 1404 1958 0,'0'0'43'0,"0"-9"9"0,-3 3 1 0,3-7 3 0,-4 4-45 0,4-4-11 0,-3 7 0 0,-1 0 0 15,4-4 156-15,0 4 28 0,0 6 7 0,-3-6 1 16,3-1-92-16,0-2-17 0,0 3-4 0,3 3-1 16,-3-4-22-16,4-2-5 0,-1 3-1 0,1-4 0 15,-1 4-50-15,4-3-19 0,-3 5 1 0,3-8 0 16,-3 2 18-16,3 1 16 0,0 0-4 0,0 2 0 16,3 4 7-16,-3 0 1 0,0-3 0 0,4 12 0 15,-4-3 4-15,0 0 0 0,4 7 1 0,-4 2 0 0,-4 1-2 0,4 3-1 16,0-1 0-16,0 10 0 0,-3-6-9 0,0 3-1 15,-1 3-1-15,1 0 0 0,-1 3-11 0,1 1 10 16,-1-4-10-16,-3 0 10 0,4-3-10 0,-1-3 0 16,-3-4 0-16,4-2 0 15,-4-4-92-15,3-3-10 0,-3-6-2 16,0 0-1-16,0 0-147 0,4-9-30 0</inkml:trace>
  <inkml:trace contextRef="#ctx0" brushRef="#br0" timeOffset="-153411.23">25781 1150 1821 0,'0'0'40'0,"0"0"8"0,0 0 1 0,0 0 3 0,0 0-41 0,0 0-11 0,0 0 0 0,0 0 0 15,0 0 56-15,4 3 10 0,-1 4 2 0,1 2 0 16,3 1-4-16,0 2-1 0,3-2 0 0,-3 5 0 15,4 1 12-15,-4 0 2 0,4-1 1 0,-1 4 0 0,-3 6 6 0,0 0 2 16,4-3 0-16,-8 3 0 0,4 0-33 0,0-3-6 16,-3-3-2-16,0 3 0 0,3-3-29 0,-7-7-7 15,3 1-1-15,1-1 0 16,-1 1-44-16,-3-7-8 0,0-6-3 0,0 0 0 16,0 0-102-16,0 0-21 0,0 0-4 0,0 0-582 15,0 0-116-15</inkml:trace>
  <inkml:trace contextRef="#ctx0" brushRef="#br0" timeOffset="-153212.29">25739 1332 1980 0,'-4'13'44'0,"4"-13"8"0,0 0 3 0,0 0 0 0,0 0-44 0,4 3-11 0,-4-3 0 0,7 0 0 16,0 3 79-16,0-3 13 15,3 3 4-15,1-3 0 0,3 0-5 0,0-3-1 0,0 3 0 0,4-3 0 16,0 3-30-16,-1-3-5 15,1 3-2-15,-4 0 0 0,0 0-33 0,0 0-8 0,-3 0 0 0,3 0-1 32,0 0-60-32,0 0-12 0,0 3-3 0,-3 0-1152 0</inkml:trace>
  <inkml:trace contextRef="#ctx0" brushRef="#br0" timeOffset="-152496.14">26628 1313 1886 0,'0'0'41'0,"0"0"9"0,0 0 2 0,0 0 1 0,0 0-42 0,0 0-11 16,0 0 0-16,0 0 0 0,0 0 84 0,0 0 16 15,3-3 2-15,-3 3 1 0,0-6-20 16,0 0-4-16,0 6-1 0,0 0 0 0,0 0-3 0,0 0-1 15,0 0 0-15,0 0 0 0,0 0-10 0,0 0-1 16,4 6-1-16,3 0 0 31,-4 4-27-31,1 2-6 16,-1 1-1-16,1 2 0 0,3 1-15 0,-4 3-3 16,5-3-1-16,-1-1 0 0,-4 1 4 0,4 0 1 0,0-1 0 0,0 1 0 0,0-10-14 0,-3 1 0 0,3 2 0 0,-4-6 0 0,1-3-8 0,0 0 8 15,-4 0 0-15,3-6 0 0,-3 0-25 0,0-4 1 16,0 4 1-16,-3-7 0 15,3 7-101-15,-4-3-21 0,0-1-4 0,1 4-1083 0</inkml:trace>
  <inkml:trace contextRef="#ctx0" brushRef="#br0" timeOffset="-152191.25">26550 1037 2329 0,'0'0'51'0,"-3"10"10"0,-1-4 3 0,0 0 2 0,1 1-53 16,3-1-13-16,0-6 0 0,-4 6 0 0,4-3 74 0,0-3 12 15,0 0 2-15,0 0 1 0,0 0-20 0,0 0-4 16,0 0-1-16,0 0 0 0,0 0-51 0,0 0-13 16,4 0 0-16,-4 0 0 15,7-3-100-15,-7 3-22 0,4-3-5 0,-1 0-1025 0</inkml:trace>
  <inkml:trace contextRef="#ctx0" brushRef="#br0" timeOffset="-151830.4">26818 1084 1958 0,'0'0'43'0,"0"0"9"0,0 0 1 0,0 0 3 16,0 0-45-16,0 0-11 0,4 10 0 0,-1-4 0 0,1 4 91 15,-1 2 16-15,4 7 3 0,-3-7 1 0,3 7-44 0,0 3-9 16,0-3-2-16,-3 0 0 0,10 25 85 16,-7-19-69-16,-4 0 0 0,4 0-22 0,-3-3-4 15,3 0-1-15,-4 0 0 0,4 3-24 0,-3-9-5 16,0-1 0-16,-1 1-1 0,1-10-15 0,-1 1-15 15,-3 2 3-15,4-6 1 16,-4-3-139-16,0 0-28 0,0 0-6 0,0 0 0 16,0 0-68-16,-4-9-12 0,-14-20-4 0,4 11 0 0</inkml:trace>
  <inkml:trace contextRef="#ctx0" brushRef="#br0" timeOffset="-151404.81">26857 1317 1839 0,'0'0'40'0,"0"0"9"0,0 0 2 0,0 0 1 0,-4 3-42 0,4-3-10 0,-3 6 0 0,3-6 0 15,0 0 72-15,0 0 13 0,0 3 3 0,0-3 0 16,0 9-29-16,3-2-6 0,-3-7-1 0,8 0 0 16,-5 3-3-16,4 0-1 0,0-3 0 0,0 3 0 15,0 0-24-15,0 0-4 0,0-3-2 0,4 0 0 16,0 0 14-16,-1 0 2 0,1 4 1 0,3-8 0 16,0 4-16-16,0-6-3 0,0 3-1 0,4 0 0 15,-4 0-7-15,0 0-8 0,4-7 11 0,-4 4-11 16,3 0 11-16,-2 3-11 0,-1-4 10 0,-4-2-10 15,1 6 14-15,-1-4-3 0,-3-2-1 0,0 6 0 0,-3-3 17 16,3-1 3-16,-3 1 1 0,-4 0 0 16,0 6-15-16,0 0-4 0,0 0 0 0,-4-6 0 15,-3 6 3-15,3-4 0 0,-6 4 0 0,3-3 0 16,0 3-7-16,0 3 0 0,0-3-8 0,0 4 12 0,0-1-12 16,3 0 0-16,-3 3 0 0,3 0 0 0,1 1 0 15,-1 2 0-15,4 0 0 0,0-2 0 16,4 5-10-16,-1 1 10 0,1 2-8 0,0-2 8 0,3 3 0 0,3-4 0 15,-3 4 0-15,4 0-8 0,-1-1 8 0,4 1 0 16,-3-10 0-16,3 7 0 0,0-1 0 0,-3-5 0 16,3 2 0-16,-3-6-8 0,3 0 8 0,-7-3-8 15,3 0 8-15,1-3-8 0,-4 3-1 0,0-6 0 0,0-7 0 16,-3 7 0 0,3-3-88-16,-4-4-18 0,1 4-3 0,-1-7-1 15,1 0-111-15,-1 7-22 0,-3-10-5 0,4 7-1 0</inkml:trace>
  <inkml:trace contextRef="#ctx0" brushRef="#br0" timeOffset="-150803.43">27351 1254 1818 0,'0'0'40'0,"0"0"8"0,0 0 1 0,0 0 3 16,0 0-42-16,0 0-10 0,-4 3 0 0,4 3 0 15,-3 4 104-15,3-4 20 0,-4 3 3 0,4-2 1 16,0-1-36-16,4 6-6 0,-4-2-2 0,3-1 0 16,1 4-22-16,-1-4-5 0,1 4-1 0,-1-4 0 15,1 4-1-15,3-7-1 0,-3 0 0 0,3 4 0 0,-4-4-15 0,1 0-3 16,3 0-1-16,-4 1 0 0,-3-7-6 0,0 0-1 16,4 3 0-16,-4-3 0 0,0 0-28 0,0 0 8 15,7-10-8-15,-4 1 0 0,1 3 0 0,-1-7 0 16,-3 7 8-16,4-10-8 0,-1 4 0 0,-3-4 9 15,0 10-9-15,4-10 8 0,-4 7-8 16,0-4 0-16,4 4 0 0,-1 2 0 0,1-2 0 0,-1 6 0 16,1-3 0-16,-4 6 0 0,0 0 0 0,0 0 0 15,7 0 8-15,-4 0-8 0,4 3 11 0,0 0 0 16,0 6 0-16,0-2 0 0,-3-4 7 16,3 3 2-16,-3 3 0 0,3 1 0 0,-4-1 4 0,4 4 0 15,-3-4 1-15,-1 4 0 0,1-4-25 0,3 7 0 0,-4-7 0 16,1 4 0-16,-1-1 0 0,1 1 0 15,-1-4 8-15,1 1-8 0,0-1 0 0,-1-3 0 0,1 1 0 0,-1-1 0 16,1-3 0-16,-4-3 0 0,7-3 0 0,-4-7 0 16,1 4-9-16,-1 0-1 0,1-4 0 0,-1-2 0 15,1-1 10-15,-1 1 0 0,1-4 0 0,-1 7 0 16,1-10 0-16,3 6 0 0,-3-2 0 0,3 2 0 16,0 4 0-16,0-1 11 0,0-2-3 0,0 6 0 15,0-1-8-15,3-2 0 0,-2 3 0 0,2-1 0 16,-3 4 0-16,0 3 16 0,4 0-2 0,-4 3-1 15,3 0 0-15,-2 4 0 0,-1 5 0 0,0-2 0 16,0 2 4-16,0 4 1 0,0 3 0 0,-4 3 0 0,4 3-18 0,-3-6 0 16,-1 6 0-16,1-10 0 15,-1 7-28-15,1-3-10 0,0-9-2 16,-4 2 0-16,3-6-105 0,-3 1-22 16,0-7-4-16</inkml:trace>
  <inkml:trace contextRef="#ctx0" brushRef="#br0" timeOffset="-149944.17">27873 649 1463 0,'0'0'41'0,"-7"0"10"0,3-7-41 15,-3 7-10-15,0 0 0 0,0 0 0 0,4 0 124 0,-4 0 22 0,7 0 5 0,-7 7 1 16,0-4-20-16,-1 3-3 0,5-3-1 0,-1 0 0 16,1 4-51-16,-1-1-10 0,4-3-3 0,0 3 0 15,0-3-4-15,4 1 0 0,3 5-1 0,0-6 0 16,0 3-26-16,4-6-5 0,-1 7 0 0,4-1-1 15,4 0 5-15,0 0 0 0,3 1 1 0,3 5 0 16,-2-9-2-16,2 4-1 0,1 2 0 0,0 0 0 16,3 4-2-16,-3 0 0 0,-4-4 0 0,4 4 0 15,-1 5 0-15,-3-2 0 0,4 6 0 0,0-3 0 16,-4 6-8-16,0 0-1 0,0 3-1 0,-3 7 0 16,3-1 1-16,-3 4 0 0,-1-4 0 0,-3 1 0 15,1-1-3-15,-5-6-1 0,1 1 0 0,-4-1 0 0,-4 6-7 16,1-2 0-16,-1 2-8 0,-3 1 12 15,0-1-12-15,-3 7 8 0,-1-10-8 0,-3 4 0 0,0-1 0 0,-3-9 0 16,-1 0 0-16,0-3 0 0,-3 0 0 0,4-9-10 16,-4-1 2-16,3 1 0 15,0 0-48-15,1-10-8 0,3 0-3 0,-4 0-953 16,4-6-190-16</inkml:trace>
  <inkml:trace contextRef="#ctx0" brushRef="#br0" timeOffset="-146956.27">29443 570 1458 0,'0'0'32'0,"0"0"6"0,0 0 2 0,0 0 1 16,0 0-33-16,0 0-8 0,0 0 0 0,3-6 0 15,-3 0 105-15,0-1 19 0,0 1 4 0,0 6 1 16,0 0-21-16,0 0-5 0,0-6-1 0,0 6 0 15,0 0-18-15,0 0-3 0,0 0-1 0,0 0 0 16,0 0-18-16,0 0-4 0,0 0-1 0,0 0 0 0,0 0-15 0,0 0-3 16,-7 0-1-16,4 3 0 0,-4 0-12 0,0 7-2 15,3-4-1-15,-3-3 0 0,0 3-6 0,4 1-1 16,-8 2 0-16,4 0 0 0,0 1-6 0,-4-4-2 16,1 7 0-16,-4-4 0 0,3 0-8 0,0 4 8 15,1-10-8-15,-4 3 8 0,3 7-8 0,1-1 0 16,-5 1 0-16,5-4 8 0,-1 1-8 0,1-1 0 0,3 1 0 15,-4 2 0-15,4-6 0 0,0 1 0 0,0-1 0 16,0 0 0-16,3 0 0 0,-3 1 0 16,4 5 0-16,-1-9 0 0,4-3 0 0,0 0 0 15,0 0 0-15,0 0 0 0,0 0 0 0,0 0 0 0,4 4-8 0,-1-4 8 16,1 3 0-16,-1-3-9 0,4 3 9 0,-3 0 0 16,6 0 0-16,-3 0-8 15,1 0 8-15,2 4 0 0,1-4 0 0,-1 6 0 16,1-3 0-16,-1-2 0 0,5 5 8 0,-5 0-8 0,1 1 11 0,-1 2-11 15,1-2 17-15,-1-7-3 0,-2 9-1 0,-1-2 0 16,0 2-1-16,0 1 0 0,0-7 0 0,-4 4 0 16,1-1 2-16,-1 4 0 0,1-4 0 0,-4 4 0 15,0-7-5-15,0 3-1 0,0-3 0 0,-4 4 0 16,1-4-8-16,-1 4 10 0,-3-1-10 0,4 0 10 16,-4 1-10-16,3-7 8 0,-3 3-8 0,0-3 8 0,0 4-8 15,0-4 0-15,0 0 0 0,0 0 0 16,3 0 0-16,-3 0 0 0,4 0 0 0,3-3 0 0,-7 4 0 0,7-4 0 15,0 0 0-15,-7 0 0 0,7 0 0 16,0 0 0-16,0 0 0 0,-7 0 0 16,7 0 0-16,0 0 0 0,0 0 0 0,0 0 0 15,0 0 0-15,0 0 0 0,0 0-9 0,0 0 9 0,0 0 0 0,3-4 0 16,4 4-8-16,0 0 8 0,0 0 0 16,0 0 0-16,4 0 0 0,-4-3 0 0,3 6 0 0,1-3 0 15,0 4 0-15,-4-4 0 0,3 0 0 0,1 0 0 16,-4 0 0-16,4 0 0 0,-4 0 0 0,0 0 0 15,0 0 0-15,0 0 0 0,0 0 0 0,0 3 0 16,-4-3 0-16,4 6 0 0,-3-6 0 0,-1 3 0 16,1-6 0-16,-4 3 0 0,4 3 0 0,-4-3 8 0,0 0-8 15,0 0 0-15,0 0 15 0,0 0-3 0,-4 6-1 0,0-3 0 16,4-3 1-16,-3 7 1 0,-4 2 0 0,0 1 0 16,0 2-5-16,0-6-8 0,0 4 11 15,-4 2-11-15,1 1 8 0,-1 3-8 0,-3 2 0 0,3 4 0 16,1-6 0-16,-4 6 0 0,3-3 0 0,0 6 0 15,1 0 0-15,3-6 0 0,0 6 0 0,3-6 0 16,1 3 0-16,-1 0 0 0,4-4 0 0,0 1 0 16,4 0 0-16,-1-3 0 0,4 2 0 0,0 1 0 15,4-6 0-15,-1 2 0 0,5 1 0 0,-1-3 0 16,-4 2 0-16,8-8 0 0,0 2 0 0,-1 0 0 16,1-2 0-16,-1-4 0 0,5 3 0 0,-1-6 0 15,0 0 0-15,4 0 0 0,-4-3 0 0,25 0 0 16,-18-3 0-16,-18 2 0 0,5-2 0 0,-1 3 0 15,-4 0 0-15,4 0 0 0,-3 3 0 0,0-3 0 16,-4 3-14-16,0 3 3 0,0-3 1 0,-4 3 0 16,-3-3-99-16,0 0-20 0,-3 3-4 0,3-3-1232 15</inkml:trace>
  <inkml:trace contextRef="#ctx0" brushRef="#br0" timeOffset="-141602.15">18500 3135 1036 0,'-4'19'23'0,"4"-16"5"0,0 6 0 0,0-2 1 16,0 2-29-16,0-3 0 0,0 1 0 0,0 2 0 15,0-9 160-15,4 3 25 0,-4-3 6 0,0 0 1 16,0 0-78-16,3 0-15 0,-3 0-3 0,4 0-1 0,3 0-7 16,-4-3-2-16,4 0 0 0,-3-6 0 0,3 2-16 0,-4-5-3 15,5-1-1-15,-5-2 0 0,1-4-14 0,-1 0-4 16,4 0 0-16,-3-6 0 0,-1-3-18 0,4 0-4 16,-3-10-1-16,-1 0 0 0,1-2 31 15,-1-1 7-15,1 3 1 0,-1-3 0 0,5 4-52 0,-5-1-12 16,-3 7 0-16,4-10 0 0,-4 10 16 0,0-4 1 15,0 4 0-15,-4-1 0 0,4 7-6 0,0 3-2 16,-3 4 0-16,-1 8 0 0,4 1-1 0,-4 3-8 16,4 6 12-16,0 0-4 0,-3 12 19 0,-1 1 3 15,4 9 1-15,0 3 0 0,0 6-31 0,4 4 0 16,-1-1 0-16,1 4 0 0,3 2 0 0,0 1-21 16,0 0 3-16,4 6 1 0,3-3 17 0,-4-3 0 15,8-1 0-15,0-8 0 0,-4-4 0 0,3-3 0 16,1-3 0-16,3-3 0 0,-3 0 10 0,0-10 6 15,3 0 0-15,-4-2 1 0,1-1-30 0,-4-6-7 0,0 0 0 0,0-3-1 16,0 0 33-16,-3-7 8 0,0 4 0 0,-4-3 1 16,0-7-21-16,0-3-13 0,0 0 1 0,-4-6 1 15,1 0 11-15,-4-6 16 0,0 3-4 0,-4-1-1 16,1 1-11-16,-4 3 0 0,3-6 9 0,-3 6-9 16,0 0 9-16,0-1-9 0,0 4 12 0,-4 4-12 15,4-4 10-15,4 9-10 0,-4 1 8 0,0-1-8 0,0 4 0 16,3 2 0-16,-3 1 0 0,0 6 0 15,4 0-67-15,-1 6-12 0,0 1-2 0,4 2-1 16,0 4-174-16,4 9-34 0</inkml:trace>
  <inkml:trace contextRef="#ctx0" brushRef="#br0" timeOffset="-141216.46">19138 2900 2206 0,'0'0'48'0,"0"0"11"0,-7-6 1 0,4-1 3 0,-1 1-51 0,1 0-12 0,3 6 0 16,-7-3 0-16,7 3 88 0,-4 0 16 15,-3 0 2-15,3 6 1 0,-3 0-22 0,4 4-4 16,-1 5-1-16,-3-5 0 0,7 5-12 0,-3 7-4 0,-1-6 0 0,4 3 0 15,0-3-51-15,0 2-13 16,0-2 0-16,4 0 0 0,-1-4 32 0,1 1 4 16,3-1 1-16,-4-2 0 0,4-4-8 0,4 0-1 0,0-3-1 0,-1-3 0 15,4 0-27-15,-3-6 0 0,3 0 0 0,-3 3 0 16,-1-10-9-16,1 4-7 16,-1-1-2-16,-3-2 0 0,4 6 18 0,-8-7 0 0,5 4 0 0,-5-4 0 15,1 7 0-15,-4 0 0 0,3-4 8 0,-6 4-8 16,3 6 14-16,0 0 0 0,-7-3 0 0,-1-4 0 15,-2 4-30-15,3-3-5 0,3 0-2 0,-6 0 0 16,3 2-101-16,-4-2-20 0,4 0-4 0,0 0 0 16,0-1-128-16,3 1-26 0</inkml:trace>
  <inkml:trace contextRef="#ctx0" brushRef="#br0" timeOffset="-140471.89">19364 2568 2188 0,'0'0'48'0,"-4"6"11"0,1 0 1 0,3 4 1 0,0-1-49 0,-4 0-12 16,4 4 0-16,4 3 0 0,-4 2 54 0,7-2 8 16,-3 6 2-16,3 0 0 0,-4-3-1 0,8 9 0 15,-4-6 0-15,3 6 0 0,-3-3 1 0,0 0 1 16,8 0 0-16,-5 0 0 0,-3-3-7 0,4 0-2 15,-1-6 0-15,1 0 0 0,-8 3-38 0,5-13-8 0,-1 6-2 0,0-2 0 16,-7-4-8-16,3 0 0 0,1 1 0 0,-4-4 0 16,0-3 0-16,0 0 0 0,0 0 0 0,0 0 0 15,-7-3 27-15,0-4 3 0,3 1 1 0,1 0 0 16,-8 0-50-16,4-4-9 16,3 4-3-16,-6 0 0 0,-1-4 31 0,1 1 0 15,3 6 0-15,-4-4 0 0,0 7 0 0,4-3 0 0,-3 6 0 0,3 0 0 16,0 4 0-16,0-1 0 0,0 7 0 15,-1-7 0-15,5 3 0 0,-1 4 0 0,1-4 0 0,-1 4 0 16,4-4 0-16,0 1 0 0,0-4 0 0,0 3 0 16,4-3 0-16,-1 4 0 0,1-7 0 0,3 3 0 0,-3-3 0 0,-1 4 0 15,4-4 0-15,0 0 0 16,0-3 0-16,0 0 0 0,4 0 0 0,-1-3 0 0,-3 0 0 0,4-4 0 16,3 1 0-16,0 0 0 15,-3 3 0-15,-1-10 0 0,8 1 0 0,-4-1 0 0,0 4 0 16,0-7 0-16,-3 4 0 0,3-4 0 0,0 3 0 0,-3 1 0 15,-1 2 0-15,-3 1 0 0,4 0 0 0,-4 5 0 16,-3-8 0-16,3 6 0 0,-4-1 0 0,1-2 0 16,-1 3 0-16,1-1 0 0,-4 7 0 0,0-3 0 15,0 3 0-15,0-9 0 0,0 9 36 0,-7-6 12 0,3 2 4 16,1-2 0-16,-1 0-34 0,-3 3-6 16,0 0-2-16,4 3 0 0,3 0-10 0,-11-4 8 0,4 4-8 15,0 0 8-15,0 0-8 0,0 0 0 0,0 4 0 16,0-1 8-16,3 3-8 0,-3 0 0 0,3 1 0 0,-3 2-11 15,4 0 11-15,-1-2 0 16,1 5 0-16,3 1 0 0,-4 2 0 0,4-8 16 0,0 5-4 16,4 1-1-16,-1-1-11 0,1 1-16 15,-1-1 4-15,4 1 1 32,1-4 11-32,-1 1 0 0,3 2 0 15,1-2 0-15,-1-4 0 0,4 3 16 0,1 1-4 0,-1-7-1 0,0 0 1 0,0 3 0 0,-4-3 0 0,5 1 0 0,-1-1-4 0,0-3-8 0,-4 0 12 0,1-3-4 16,0-4 0-16,-1 4-8 0,1 0 12 0,-8-3-4 15,4 6-8-15,0-7 0 0,-3 1 0 0,3 3 8 16,-4-3-114-16,1 3-23 0,0 3-5 16,-4 0-1-16</inkml:trace>
  <inkml:trace contextRef="#ctx0" brushRef="#br0" timeOffset="-138990.03">20620 2803 1659 0,'0'0'36'16,"0"0"8"-16,0 0 2 0,0 0 1 0,0 0-38 0,0 0-9 0,0 0 0 0,0 0 0 15,0 0 99-15,0 0 17 0,-4-7 4 0,4 7 1 16,0 0-25-16,0 0-4 0,0 0-2 0,0 0 0 0,0 0 3 0,0 0 1 16,-3 4 0-16,-1 5 0 15,1-6-32-15,3 10-6 0,0-1-2 0,3 4 0 16,-3 3-20-16,4 3-4 0,-1 0-1 0,4 3 0 0,-3 0-9 0,3-3-3 15,-3 3 0-15,3-3 0 0,0 0 0 0,0 0 0 16,0 3 0-16,0-13 0 0,-4 4-7 0,4-3-2 16,0-4 0-16,-3-3 0 15,3 0-28-15,0-6-5 0,-7 0-2 0,4-3 0 0,-1-3 46 0,1-3 9 16,-4-1 1-16,3-2 1 0,-3-4-17 0,0 3-3 16,0-2-1-16,0-4 0 0,0 3-9 0,0 1 12 15,0-1-12-15,0-3 12 0,0 0-12 0,4 4 0 16,-4-1 0-16,3 0 0 0,-3-6 0 0,7 7 0 15,-3-4 8-15,3 6-8 0,0 1 0 0,0-1 0 0,0 4 0 16,4-1 0-16,-4 7 0 0,3 0 0 16,-3 3 0-16,4 0 0 0,-1 6 13 0,-6 1 4 0,3 2 1 15,0 1 0-15,0 5-6 0,0-5 0 0,-3 8-1 0,3 4 0 16,0-3 6-16,0 9 2 0,0-6 0 0,0 7 0 16,0-11-11-16,-3 1-8 15,3 3 12-15,-4-3-12 0,1 0 0 0,3-4 0 0,-7-2 0 0,3 0 0 31,1-4-68-31,-1-9-18 0,-3 0-3 0,0 0-1 0,4-6-166 0,-1-4-34 0</inkml:trace>
  <inkml:trace contextRef="#ctx0" brushRef="#br0" timeOffset="-138448.68">21075 2759 2004 0,'0'0'56'0,"-4"3"14"0,1-3-56 0,-4 3-14 16,3 3 0-16,-3 1 0 0,4-1 111 0,3 0 19 15,-4 0 4-15,4 7 1 0,0-4-63 0,0 4-13 16,0 0-3-16,4 2 0 0,-4 1-38 0,3 3-8 16,1-1-2-16,-1 1 0 0,1 6 56 0,3-12 12 0,-4 6 1 0,1 0 1 15,3-7-22-15,-3 1-5 0,-1-1-1 0,1 1 0 16,3-10-15-16,-4 0-3 0,-3-3-1 0,0 0 0 16,4 0-15-16,-1-3-4 0,1 0 0 0,-4 0 0 15,0-7 0-15,3 4 0 0,-3-3 0 0,0-1 0 16,0-2-2-16,0 2-1 0,0 1 0 0,0-1 0 15,0 1-9-15,0 0 0 0,0-1 0 0,0 1 0 16,4 2 0-16,-4-2 0 0,0 0 0 0,3 2 0 16,1-2 0-16,-1 0 0 0,1-1 0 0,-1 1 0 15,5-1 0-15,-1 1 0 0,0-4 0 0,0 1 0 16,0 2 0-16,0 4 0 0,3-6 0 0,-3 2 0 16,4 4 0-16,-4 0 0 0,0 6 0 0,0 0 0 15,4 3 10-15,-4 6 3 0,0 4 1 0,0 6 0 16,0 3 10-16,0 6 1 0,0 6 1 0,-3-2 0 15,3-1-1-15,0 0 0 0,0-2 0 0,0 2 0 0,0-3-25 0,-4 0 0 16,1-3 0-16,3-3 0 0,-3 0 0 0,-1-3 0 16,1-9 0-16,3-4 0 15,-4 0-148-15,4-3-36 0,0-6-6 0</inkml:trace>
  <inkml:trace contextRef="#ctx0" brushRef="#br0" timeOffset="-137430.64">22003 2853 2444 0,'-4'12'54'0,"4"-5"11"0,-3-1 3 0,-1 0 0 0,4 1-55 16,0-7-13-16,-3 6 0 0,3-6 0 0,0 0 92 0,3 3 15 16,-3-3 3-16,7 6 1 0,-3-3-44 0,3-3-9 15,3 0-2-15,1 0 0 0,3 0-8 0,0 0-3 16,0 0 0-16,0 0 0 0,4 0-13 0,0 0-4 16,-4 0 0-16,7 0 0 0,-3 0-15 0,3 0-3 0,-4 3-1 15,1-3 0-15,-4 0 23 0,4 0 4 0,-4 0 0 16,-3 4 1-16,3-4-20 0,-4 0-4 0,-3 3-1 0,0-3 0 15,0 0-12-15,-3 3 8 0,-4-3-8 0,7 0 0 16,-4 3 0-16,-3-3 0 0,0 0 0 0,0 0 0 16,0 0-40-16,0 0-12 0,0 0-1 0,0 0-1 15,0 0-63-15,0 0-13 0,0 0-2 0,-7 0-1 16,4 3-143 0,-4 0-29-16</inkml:trace>
  <inkml:trace contextRef="#ctx0" brushRef="#br0" timeOffset="-137208.75">22049 3104 2176 0,'0'0'62'0,"0"0"13"0,0 0-60 0,0 0-15 0,0 0 0 0,0 0 0 16,0 0 112-16,3-10 20 0,1 4 4 0,-1 3 1 0,1-3-45 0,3 3-10 16,3-1-2-16,-3 1 0 0,4 3-12 0,0 0-4 15,3 0 0-15,0 0 0 0,0 0 0 0,0 3 0 16,4 1 0-16,-4 2 0 0,3-3-36 0,1 3-7 15,-4 0-1-15,4 1-1 0,-4 2-19 0,0-3 0 16,0 4 0-16,0-4 0 16,0-3-94-16,-3 0-16 0,3-3-3 0,-7 0-827 15,0-3-164-15</inkml:trace>
  <inkml:trace contextRef="#ctx0" brushRef="#br0" timeOffset="-136069.29">23146 2844 2188 0,'0'0'48'0,"0"0"11"0,0 0 1 0,0 0 1 0,-4 0-49 0,4 0-12 0,0 0 0 0,-7 3 0 0,4 0 93 0,-1 6 16 15,1-3 3-15,-1 7 1 16,4 3-41-16,0-1-8 0,0 7-1 0,4 3-1 16,-1-6-20-16,1 3-4 0,-1 0-1 0,1 3 0 15,-1 0 3-15,4 0 1 0,0-3 0 0,-3 0 0 0,3 0-5 16,0-3-2-16,-3-3 0 0,-1-4 0 0,4-2-18 0,-3-4-3 16,-1 0-1-16,4-6 0 15,-3 3-12-15,-4-3 8 0,3-6-8 0,-3 0 0 0,4-4 12 0,-1 4-4 16,1-10-8-16,-4 4 12 0,3-4-12 0,1 4 11 15,-4-4-11-15,3-3 10 0,1 3-10 0,3 1 12 16,-3-1-12-16,-1 4 12 0,4-7-12 0,0 3 0 16,0 4 0-16,0-4 0 0,0 3 0 0,4 1 0 15,-4 2 0-15,4-5 0 0,-1 8 0 0,-3-2 0 0,4 6 0 0,-1-3 0 16,4 2 0-16,-3 1 0 0,0 3 0 0,-1 0 0 16,1 0 20-16,-1 7 3 0,1-1 0 15,0 3 0-15,-4 4 14 0,0 3 3 16,-4 2 1-16,4-2 0 0,-3 3-41 0,-1 0-11 0,1 3-1 0,-1-7 0 15,4 4 12-15,-3 0 0 0,-1 0 0 0,5 0 0 16,-5-4 0-16,4 1 0 0,-3-4 0 16,3 4 0-16,0-10 0 0,0 1 0 15,0-1 0-15,3 0 0 0,1-3 0 0,0-3 0 0,-1 0 0 0,1-3-8 16,-1-6 8-16,1-1 0 16,0 4 0-16,-1-10-8 0,1 7 8 0,-4-7 0 0,3 1 0 0,-3-1 0 15,4 0 0-15,-4-3 0 0,0 1 0 0,0-1 0 16,0 0 13-16,-3-3 2 0,-1 3 0 0,1 4 0 15,-1-1-15-15,1 7-16 0,-1-10 3 0,-3 6 1 16,0 4 12-16,0 2 0 0,-3 4 0 0,-1 3 0 0,4 0 12 16,0 0-2-16,-3 10 0 0,-4 2 0 0,3 1-10 0,-3 3 0 15,4 2-12-15,-1 1 12 0,1 3-9 0,-1 0 9 16,4 0 0-16,-3 0 0 0,3 0 0 0,3-3-8 16,-3-4 8-16,4 1 0 0,-1-3 0 0,1-1 0 15,3-2 0-15,0 2 0 0,0-9 0 0,0 0-8 16,3 1 8-16,-3-4 0 15,4 0-36-15,0-4-3 0,3-2-1 16,0 3 0-16,0-6-50 0,4-1-10 0,-4-2-3 0,3-1 0 16,-3 4-50-16,1-4-11 0,-5 1-1 0,1-1-1 15,-1 7-49-15,1-4-9 0,0 4-3 0,-8 0-621 0</inkml:trace>
  <inkml:trace contextRef="#ctx0" brushRef="#br0" timeOffset="-135509.97">24049 2928 1821 0,'0'0'40'0,"0"0"8"0,0 0 1 0,0 0 3 0,0 0-41 0,0 0-11 0,0 0 0 0,0 0 0 16,0 0 135-16,0 0 25 0,0 0 4 0,-4-6 2 15,1 0-66-15,-1-1-12 0,4 7-4 0,0 0 0 16,-3 0-32-16,3 0-6 0,0 0-2 0,0 0 0 15,0 0 16-15,0 0 4 0,0 0 0 0,0 0 0 16,0 0-52-16,-4 3-12 0,4 4 0 0,0 2 0 16,-3 1 54-16,3 2 8 0,0 1 2 0,3-4 0 15,-3 4-44-15,4-1-9 0,-4 1-2 0,3-7 0 16,1 7 9-16,-4-4 2 0,3 0 0 0,1 1 0 0,3-1 12 0,-4 4 2 16,5-4 1-16,-1 7 0 0,3-4-46 15,1 1-9-15,-4-1-1 0,3-5-1 0,1-1 22 0,0-6 0 16,-1 0 0-16,1 0 0 0,-1-6-9 0,1-1 9 15,-4 1 0-15,4-3 0 0,-4-4 0 0,0 4 0 16,-4-4 0-16,1 1 0 0,3-1 0 0,-4 4 0 16,1-1 0-16,-4 1 0 0,3 0 0 15,-3 2 0-15,0 7 0 0,0 0 0 0,0 0 20 0,0 0 2 0,0 0 0 16,0 3 0-16,0 7-22 0,4-1-20 0,-1 1 4 16,1-1 1-16,-1 4 24 0,4-1 5 0,-3-3 1 15,3 1 0-15,4-1-15 0,-4-2 0 0,3-1 0 0,1 0 0 16,-1-6 0-16,1 0 0 0,3 0 0 0,-3-3 0 15,-1-3 0-15,1-1 0 16,-1-2 0-16,1 3 0 0,0-10 0 0,-4 0 0 16,3 1 0-16,-3-1 0 0,-3 4 0 0,3-1 0 0,-4-3 0 15,-3 7 0-15,0-1 12 0,0 4-3 0,-3-3-1 0,-1 3 0 16,-3 2-8-16,0-5 10 0,-3 6-10 16,-1-7 10-16,-3 1-10 0,0 0 0 0,-4-1 0 0,4-2 0 15,4 9-56 1,-5-4-17-16,5 4-3 0,3 3-1 0,0 0-96 0,3 0-19 0,-3 6-4 15</inkml:trace>
  <inkml:trace contextRef="#ctx0" brushRef="#br0" timeOffset="-134365.58">25044 3141 2149 0,'-4'4'47'0,"4"5"9"0,0 0 3 0,-3 1 2 0,3 2-49 16,-4-5-12-16,4 5 0 0,0-12 0 0,0 6 110 0,0-6 19 0,0 0 4 0,0 0 1 15,4-3-52-15,-1 0-10 0,1-9-3 0,3-4 0 16,0 0 7-16,0-3 0 0,0-3 1 0,4 0 0 16,-4-3-29-16,3-3-7 0,-3-6-1 0,4-4 0 0,-1 0-11 0,-3-2-2 15,4-1-1-15,0 0 0 0,-4 4-26 0,3 2 8 16,-3 1-8-16,0-1 0 0,0 7-8 16,-3 3-8-16,-1 0 0 0,1 0-1 0,0 3 17 15,-4 3 0-15,0 6 0 0,0-2 0 0,0 5 48 0,-4 4 12 16,4 6 4-16,0 0 0 15,0 12-75-15,-4 10-14 0,4 0-3 0,4 7-1 0,0-4 29 16,3 6-9-16,-4 0 9 0,4 4 0 0,0-4 0 0,4 7 0 16,-1-10 9-16,4 3-9 0,1 1 27 0,-1-4-2 15,3 0 0-15,1-9 0 0,0 6-25 16,-1-6 0-16,1 3 0 0,-4-6 0 0,4-1 0 0,-4 1 0 16,0 0 0-16,0-4 0 0,0 1 0 0,0-4 0 15,0-3 0-15,-3 4 0 0,-1-7 0 0,1-3 0 16,-4 0 0-16,4 0 0 0,-4-3 0 0,-4-10 0 15,4 4 0-15,-3-7 0 0,-4-6 0 0,0-3 0 16,-4 0 0-16,1-9 0 0,-1-4-8 0,1 0-8 0,-4 1 0 0,0-1-1 16,0-3 27-16,0 10 6 0,-1 0 0 0,5 9 1 15,-4 0-17-15,0-3 0 0,0 3 0 0,0 3 0 16,0 0 0-16,0 6 0 0,3-5 0 0,-6 5 0 16,2 4 0-16,1 2-11 0,4 7 2 0,3 0 0 15,-7 0-37 1,3 7-7-16,4 2-2 0,0 1 0 0,4 5-121 0,-1-2-24 0,4 6-4 15,0-1-662-15,4 7-132 0</inkml:trace>
  <inkml:trace contextRef="#ctx0" brushRef="#br0" timeOffset="-134035.21">25887 2960 2149 0,'0'0'47'0,"-4"-4"9"0,-3-5 3 0,0 3 2 0,-3-4-49 0,3 4-12 16,-4-3 0-16,4 2 0 0,-4 4 114 0,1-6 20 16,-1 6 4-16,1 0 1 0,-1 6-69 0,0 0-14 15,1 6-2-15,-1-3-1 0,4 7 18 0,0 3 3 16,0 3 1-16,4-7 0 0,-4 10-60 0,3-3-15 16,0 0 0-16,4-4 0 0,0 4 0 0,0-3 0 15,4 6 0-15,0-13 0 0,-1 7 47 0,1-7 6 0,3-2 2 0,3 2 0 16,-3-6-37-16,7-3-7 15,11-3 7-15,-11-3-18 0,-3-1-16 16,-1 1 4-16,1-6 1 0,0-1 11 0,-1 0 0 16,-3 1 0-16,4-1 0 0,-1-2 0 0,-3-1-10 0,0 4 10 0,0-1 0 15,-3 4-19-15,0-7 3 16,-1 6 1-16,-3-2 0 16,0 3-11-16,0-1-2 0,-3 1-1 0,-5 2 0 15,1 1-54-15,0 3-10 0,0 0-3 0,-3 0-773 0,3 3-155 0</inkml:trace>
  <inkml:trace contextRef="#ctx0" brushRef="#br0" timeOffset="-133269.04">26024 2552 1958 0,'0'0'43'0,"4"6"9"0,-4 4 1 0,0-4 3 0,3 3-45 0,-3 4-11 0,4 6 0 0,3-7 0 16,0 10 104-16,0 0 20 0,0 3 3 0,0 0 1 0,4 3-52 0,-1 1-9 16,1 5-3-16,3-6 0 0,-3 1 0 0,-1 2 0 15,4-3 0-15,-3 0 0 0,3-6 0 0,-3 0 0 16,3-3 0-16,-7 3 0 0,3-3-26 0,-2-3-6 16,-1-1 0-16,0 1-1 15,-4 0-50-15,1-1-9 0,-1 1-3 0,-3-7 0 0,0 1 31 0,0-4 0 16,0 3 0-16,-3-5 0 0,3-4 0 0,0 0 16 15,-7 0-1-15,0-4-1 0,0-2-22 0,-1 0-5 0,1-4-1 0,-3-2 0 16,3 3 14-16,0-4 0 0,-4 0 0 0,4 1 0 16,0 2 0-16,-4-2 0 0,1-1 0 0,3 1 0 15,-4 6 0-15,4-4 0 0,-3 1 0 0,3 6 0 16,-1 0 0-16,-2-1 0 0,3 8 0 0,0-1 0 16,0 3 0-16,0 0 0 0,0 7 0 0,0-7 0 15,3 7 0-15,0-1 0 0,1 4 0 0,-1-4 0 16,4 1-10-16,0-1 1 0,0 1 0 15,0-4 0-15,4 1 9 0,-1-1 0 0,1-3-9 0,3 1 9 16,0 2 0-16,0-3 0 0,0 1 0 0,4-4 0 16,-1 3 0-16,1-3 0 0,0 0 0 0,3 0 8 15,-4-3 0-15,1 0 0 0,6-3 0 0,-2-3 0 16,-1 0 0-16,3 0-8 0,1-1 12 0,-4 1-4 0,0-10-8 16,0 7 10-16,-3-7-10 0,-1 4 10 0,1-1-10 15,0-3 0-15,-1 1 9 0,-3 2-9 0,0-2 0 16,-3 2 8-16,-1-3-8 0,4 4 0 0,-3-1 0 0,0 1 0 15,-1-1 0-15,-3 4 0 0,4 2 0 0,-1 1 0 16,-3 6 0-16,0 0 0 0,0 0 0 0,0 0 0 16,0 0 0-16,0 0 0 0,0 0 8 0,0 0-8 15,0 0 10-15,0 0-10 0,0 0 25 16,0 0-1-16,-10 3 0 0,2 0 0 0,1 1-1 0,4 2-1 0,-4 0 0 16,0 4 0-16,0-1-10 0,0 0-1 15,3 1-1-15,1 2 0 0,-1 1-10 0,4-1 0 16,0 1 9-16,0 6-9 0,4-7 0 15,-1 7 0-15,4 0 0 0,0-7 0 0,0 1 0 0,0 0 0 16,4-1 0-16,0 1 0 0,-1-4 0 0,1-3 0 16,3 1 0-16,-4-4 0 0,4 0 0 0,-3-3 0 15,3 0 0-15,0 0 0 0,-3-3 0 0,3 0 0 16,0 3 0-16,-3-7 0 0,-1 1 0 0,-3 0 0 0,4 3 0 16,-4-4 0-1,4 1-68-15,-8-3-8 0,4 2-1 0,-3 1-1 16,-1 0-111-16,1-4-23 0</inkml:trace>
  <inkml:trace contextRef="#ctx0" brushRef="#br0" timeOffset="-132651.45">26892 3282 2343 0,'0'0'52'0,"0"0"10"0,0 0 2 0,0 0 2 0,0 0-53 0,0 0-13 0,0 0 0 0,0 0 0 16,0 0 104-16,0 0 19 0,0 0 3 0,-3-6 1 15,-1 0-31-15,-3 3-5 0,7 3-2 0,-7-6 0 16,0 2-27-16,4 1-6 0,-5 0 0 0,1-3-1 0,0 3-19 0,-3-4-4 16,3 1-1-16,0-3 0 15,0-1-11-15,0 1-1 0,-1-4-1 0,5-2 0 16,-4-1-8-16,3 0-2 0,1 1 0 0,-1-1 0 0,1 0-8 0,3 1 0 15,0-4 0-15,0-3 0 0,3 3 28 0,4-3 3 16,-3-3 1-16,3-3 0 0,-4 3-32 0,8-3 0 16,-4 2 0-16,0 1 0 0,4 0 0 0,-1 3 0 15,1 0 0-15,0 0 0 16,-1 4-20-16,-3 2-9 0,4-3-3 0,-1 3 0 16,-3 7-25-16,0 3-6 0,4-7-1 0,0 4 0 15,-4 6-76-15,3-4-16 0,-3 4-4 0,0 3-1144 0</inkml:trace>
  <inkml:trace contextRef="#ctx0" brushRef="#br0" timeOffset="-132184.4">27298 2956 2296 0,'0'0'51'0,"0"0"10"0,0 0 3 0,-4 4 0 0,4 5-52 0,0 0-12 16,0 1 0-16,0-1 0 0,4 4 71 0,-4-1 11 15,3 1 2-15,1 6 1 0,0-7-17 0,3 7-4 16,-4 0-1-16,1 3 0 0,-1 0-15 0,1-4-4 0,-1 1 0 0,1-3 0 16,-1-7-35-16,1 1-9 0,-1-4 0 0,-3-6 0 31,0 0-109-31,0 0-24 0,0-9-5 0,0-4-664 0,0-3-133 0</inkml:trace>
  <inkml:trace contextRef="#ctx0" brushRef="#br0" timeOffset="-132038.37">27273 2743 2649 0,'0'0'58'0,"0"0"12"0,-7 0 2 0,0 3 4 15,4 0-61-15,3-3-15 0,-4 4 0 0,1 5 0 16,3-6 0-16,0 3 0 0,0 1 0 0,0-1 0 31,7-3-100-31,-4 3-22 0,4-3-5 0,0 1-581 0,0-4-116 0</inkml:trace>
  <inkml:trace contextRef="#ctx0" brushRef="#br0" timeOffset="-131371.67">27443 2696 2253 0,'0'0'49'0,"0"0"11"0,0 0 1 0,-4 3 3 0,4 4-51 0,0-7-13 16,0 9 0-16,4-6 0 0,-1 3 55 0,-3 4 8 15,7-1 1-15,-3 1 1 0,6 2-22 0,-3 1-5 16,4 2-1-16,0 4 0 0,-1 6 15 0,4-3 2 15,-3 6 1-15,3 1 0 0,-4-1-1 0,5-3 0 16,-5 0 0-16,4 0 0 0,-7 0-7 0,0-3-2 16,0 3 0-16,1-6 0 0,-1 3-37 0,-4 0-8 0,1-13 0 0,-1 7 0 15,-3-7 0-15,4 4 0 0,-4-7 0 0,0-6 0 32,0 0-88-32,0 0-13 0,0 0-3 0,-11-6-1 15,8-13-19-15,-8 3-4 0,4 4-1 0,0-7 0 16,0 0-44-16,-4 0-9 0,4 4-2 0,0-4 0 15,-3 3 49-15,2 4 10 0,-2-1 1 0,3 4 1 16,0 3 43-16,0-4 8 0,-4 7 1 0,4 0 1 0,0 3 84 0,0 0 17 0,0 3 3 0,0 0 1 16,3 7 83-16,-3-7 17 0,7 3 3 0,-3 0 1 15,-1 1-38-15,1-1-7 0,3-3-2 0,0-3 0 16,0 6-12-16,0-6-2 0,3 10-1 0,1-7 0 16,-1 0-11-16,1 0-2 0,-1 0-1 0,4 0 0 0,0 0 2 15,1 1 1-15,-1-1 0 0,3 0 0 16,1-3-15-16,-1 3-3 0,4-6-1 0,1 3 0 15,-1 3-11-15,0-3-3 0,0-3 0 0,0 0 0 0,4 0-13 16,-1-1-2-16,-3-2-1 0,0 3 0 0,4-3-9 16,-7 3-8-16,6-7 12 0,-3 1-12 15,-3 3 0-15,3-7 0 0,-3 4 0 0,-1-1 0 16,1 1 0-16,-4-4 10 0,0 4-10 0,0 3 12 0,-3-7 18 0,-1 7 4 16,-3-4 1-16,0 4 0 0,0 0-23 15,0 6-12-15,0 0 12 0,-3-7-12 0,3 7 15 0,-7 0-4 16,-4 4-1-16,4-1 0 0,3 3-10 0,-3 7 0 15,0-4 0-15,4 4 8 0,-4 2-8 0,7 1 0 16,-4 0 0-16,4-4-11 0,0 4 11 0,0 3 0 0,4-10-9 16,-1 7 9-16,4-4 0 0,-3 1-9 0,6-4 9 0,-3 4 0 15,4-4 0-15,0 1 0 0,3-1 0 0,0-6 0 16,-4 3 0-16,5 1 0 16,-5-4 0-16,4 0 0 0,0 3 0 0,0-3 0 0,1-3 0 0,-1 3 0 31,-4-3-64-31,1 0-7 0,-1-3-1 0,-3 0 0 15,4-3-77-15,-4 0-16 0,-3-4-3 0,-1 4-604 0,1-3-121 0</inkml:trace>
  <inkml:trace contextRef="#ctx0" brushRef="#br0" timeOffset="-130835.28">27982 2897 2149 0,'0'0'47'0,"0"0"9"0,-3 3 3 0,3 6 2 0,-4-2-49 0,4-1-12 16,0 3 0-16,0 4 0 16,4 3 56-16,-4-4 8 0,3 1 1 0,4 2 1 0,-3-2-3 0,-1 3-1 15,5-1 0-15,-1 1 0 0,0-4 14 0,0 4 4 16,-4 0 0-16,4-4 0 0,-3 1-12 0,3-4-1 16,-4 1-1-16,4-4 0 0,-3 0-27 0,-1-3-6 15,5-3-1-15,-5 0 0 0,1 0-24 0,-1-3-8 16,1-3 0-16,-1 0 0 0,1-7 8 0,-1 4-8 15,-3-4 0-15,0 4 0 0,4-4 0 0,-4 1 0 16,3-4 0-16,1 7 0 0,-1-4 0 0,-3 1 0 16,4-1 0-16,-1 4 0 0,1-1 0 0,-1 4 0 15,-3 6 0-15,4-3 0 0,-4 3 0 0,7 0 0 0,-3 3 0 16,-1 0 0-16,1 3 0 0,-1 1 0 0,1 2 0 16,-1 4 0-16,1-4 13 0,-1 7-4 15,1-10-1-15,-1 6 0 0,1 4-8 0,-4 0 0 0,3-4 0 0,1 4 0 16,-1-3 0-16,1-1 0 0,-1-3 0 0,-3 1 0 15,4-4 0-15,0-3 0 0,-1-3 0 0,4 0 0 16,-3-3 0-16,3-3-11 0,0-4 3 0,0-2 0 16,-4 3 8-16,4-4-13 0,0 0 5 0,1 1 8 15,-1-1-8-15,0 1 8 0,0 2 0 0,3-2 0 16,-3 9 0-16,4-10 0 0,-1 7-9 0,-2 3 9 16,-1 0 0-16,3 0 9 0,1 3-1 0,-4 3 0 15,3 0 2-15,-3 3 0 0,4 0 0 0,-4 4 0 16,4-1 19-16,-4 4 4 0,0-1 1 0,-4 4 0 15,4 0-13-15,0-1-2 0,-3 1-1 0,-1 0 0 16,1-4-18-16,0 1 0 0,-4 2 0 0,0-5 0 16,3-1-59-16,-3-3-15 15,0-6-3-15,0 0-907 0,0 0-182 0</inkml:trace>
  <inkml:trace contextRef="#ctx0" brushRef="#br0" timeOffset="-130084.8">28547 2508 460 0,'0'0'10'0,"-4"0"2"0,-3 0 1 0,0 0 0 0,0 0-13 0,4 0 0 0,-4 0 0 0,3-3 0 0,4 3 8 0,-7-3-8 15,3 0 11-15,1-1-11 0,-1 1 32 0,1-3-1 16,-1 3 0-16,1-3 0 15,-4-1 107-15,3 7 22 0,4 0 4 0,-3-9 0 0,-1 6 7 0,4 3 1 16,-7-3 0-16,0 3 0 0,3-3-2 0,4 3 0 16,-7 3 0-16,4-3 0 0,3 0-63 0,-4 3-13 15,-3 0-2-15,7-3-1 0,0 9-17 0,0-9-3 16,0 0-1-16,0 4 0 0,7 2-23 0,0 0-5 0,0 0-1 0,4-3 0 16,3 4-11-16,0 5-2 0,0-9-1 0,4 7 0 15,-4 2-4-15,7-2-1 16,-3-1 0-16,3 4 0 0,0 2-2 0,0-2 0 0,1 3 0 15,2-1 0-15,1 7 1 0,0-3 0 16,-4 3 0-16,4 3 0 0,-1 0-5 0,-3 3 0 0,4 10-1 16,-4-3 0-16,-3-1 6 0,0 4 2 0,-4-4 0 0,0 4 0 15,-4-7-3-15,1 7-1 16,-4-1 0-16,-3 1 0 0,3 0-19 0,-7-1 0 0,0 7 8 16,-4-13-8-16,1 1 0 0,-1-4 0 0,-3-3 0 0,-4-6 9 15,1-3-9-15,-4-4 0 0,-4-2 0 0,0-4 0 31,1-3-36-31,-1-3-8 0,0-3 0 0,1-3-1 0,3-1-42 0,3 1-8 0,1-3-1 0,-1-1-1 16,4 1-171 0,0-1-35-16,-11-27-6 0,11 9-2 0</inkml:trace>
  <inkml:trace contextRef="#ctx0" brushRef="#br0" timeOffset="-129316.87">29143 2884 1937 0,'0'0'55'0,"0"0"12"0,0 0-54 0,0 0-13 0,0 0 0 0,0 0 0 16,0 0 89-16,0 0 15 0,0 0 4 0,0 0 0 15,0 0-61-15,0 0-12 0,0 0-3 0,0 0 0 16,0 0-32-16,0 0 0 0,0 0 0 0,0 0 0 16,0 0 0-16,7 3 0 0,-3 4 0 0,-1-4 0 31,1 0-44-31,-4-3-16 0,3 9-4 0,-3-9 0 0</inkml:trace>
  <inkml:trace contextRef="#ctx0" brushRef="#br0" timeOffset="-128955.16">29221 3414 1474 0,'0'0'41'0,"0"0"11"0,7-3-42 0,0 0-10 0,3-3 0 15,-3 3 0-15,4 3 153 0,0-7 29 16,-4 4 6-16,3 0 0 0,-3 0-34 0,0 3-7 0,4 0-2 0,-4 3 0 16,0 0-34-16,0 7-7 0,0-7-2 0,-3 6 0 15,-1 4-34-15,1 2-6 0,-1 1-2 0,-3 3 0 16,0 3-28-16,0-3-7 0,0 6-1 0,-3 3 0 15,-4 0 0-15,0 3-1 0,-1 1 0 0,1 2 0 16,-3 1-11-16,-1-4-3 0,1 0 0 0,-1-5 0 16,1-5-9-16,-1-2 0 0,0-3 0 0,-10 6 0 0,4-13 0 0,6-6 0 15</inkml:trace>
  <inkml:trace contextRef="#ctx0" brushRef="#br0" timeOffset="-98328.92">18598 4305 1036 0,'0'0'23'0,"0"0"5"0,0 0 0 0,0 0 1 16,0 0-29-16,0 0 0 0,-3-7 0 0,3 7 0 15,-4-6 76-15,4 6 10 0,0 0 2 0,0 0 0 0,0 0-28 16,0 0-6-16,0 0-1 0,0 0 0 15,0 0 7-15,0 0 0 0,0 0 1 0,0 0 0 0,0 0-13 0,0 0-4 16,0 0 0-16,0 0 0 0,0 6-6 0,0 1-2 16,0 2 0-16,0 0 0 0,0 1-9 0,0 2-3 15,4 4 0-15,-4 0 0 16,0 6-8-16,3 0-1 0,-3 3-1 0,4 0 0 0,0 6-6 16,-1 1 0-16,4-1-8 0,-3 3 12 0,-1 1 15 0,4 9 2 15,0-3 1-15,-3-13 0 0,3-3-1 16,0-3 0-16,0-3 0 0,0-1 0 0,4-2-20 0,-8-3-9 15,4-1 8-15,0-2-8 0,0-4 0 0,-3-3 0 16,-4-3 0-16,0 0 0 0,3-6 0 0,-3 6 12 16,0-7-4-16,0 1 0 0,-3 0 18 0,-1-3 3 15,4 2 1-15,-7 1 0 0,4-3-6 0,-4 2-2 16,0 4 0-16,3-6 0 0,-3 2-22 0,0-2 0 16,3 0 0-16,-3-1 0 0,4 1 29 0,-1-4 2 0,1 4 0 0,-4 0 0 31,7-1-50-31,-4 1-9 0,1-1-3 0,-1 1 0 0,4-1 31 0,0 1 0 0,0 3 0 0,0-4 0 15,0 4 0-15,0-3 0 0,4 2 0 0,-4 1 0 16,-4 0 19-16,4 6 9 0,0 0 3 0,0 0 0 16,0 0-20-16,0 0-11 0,0 0 12 0,0 0-12 15,0 0 28-15,0 0 0 0,0 0-1 0,0 0 0 16,0 6-43 0,0 4-9-16,0-4-2 0,-3 3 0 0,3-2 27 0,0 2 0 0,0-3 0 0,0 4-8 15,0-1 8-15,3 0 0 0,-3-2 0 0,0 2-8 16,0-3 8-16,4 4-8 0,-4-4 8 0,0 0-8 15,0 1-18-15,0-1-3 16,3-3-1-16,-3-3 0 0,0 0 42 0,0 0 8 0,0 0 1 0,0 0 1 16,0 0-22-16,0 0 0 0,0 0 0 0,0 0 0 0,0 0 0 0,-3-6 0 15,3-4 10-15,0-2-10 0,0 2 37 16,0-2 2-16,0-1 0 0,0-2 0 0,3-1-47 0,-3 0-10 16,4-3-2-16,-4 1 0 0,3-1 32 0,1 0 7 15,-1 3 1-15,1 1 0 0,3-4-20 0,-4 3 0 16,4 4 0-16,1-1 0 0,-1 1 0 0,0-1-11 15,0 4 2-15,3-1 0 0,1-2 9 0,-1 5 0 16,1-2 0-16,3 3-8 16,0-1 8 15,-3 1 0-31,3 0 0 0,0 3 0 0,4 3 11 0,-8 0-3 0,4 3 0 0,1 3 0 0,-5 0 10 0,1 7 2 0,-1-1 0 0,1 4 0 16,-1 3 13-16,-3-3 3 0,-3 6 1 0,3 0 0 0,0 3-23 0,-3 0-5 15,-1 3-1-15,1 0 0 0,-4 4 16 0,3-4 2 0,1 0 1 0,-4 10 0 16,0-7-27-16,3-6 0 0,-3 0 8 0,0-3-8 31,0-3-20-31,0-3-7 0,0-7-1 0,4-3 0 16,-4-6-84-16,0 0-16 0,0 0-4 0,0-12-1 0,3-1-95 0,-3-6-18 15,4-18-4-15,-4 8-669 0</inkml:trace>
  <inkml:trace contextRef="#ctx0" brushRef="#br0" timeOffset="-97805.36">19082 4405 1728 0,'0'0'38'0,"0"0"8"0,0 0 2 0,0 0 0 0,0 0-39 0,0 0-9 0,0 0 0 0,-4 6 0 0,4 4 53 0,0-1 9 16,0 0 2-16,0 4 0 0,4 0 0 0,-4 2 0 15,0 4 0-15,3 0 0 0,-3 3 5 0,4 3 2 16,-4 3 0-16,3 3 0 0,1 1-9 0,-1-4-2 16,-3 3 0-16,4-2 0 0,-1-4-9 0,1-6-3 15,0-1 0-15,3-2 0 0,-4-3-20 0,1-1-4 16,-1-2 0-16,1-7-1 0,-1 0-13 0,-3-3-2 16,0 0-8-16,0 0 12 0,0 0-3 0,0-6-1 0,0-1 0 0,0-2 0 15,0-1 3-15,0 1 0 0,-3 0 0 0,3-4 0 16,0 1 13-16,-4-1 4 15,4-3 0-15,0-2 0 0,0-1-38 0,4-3-7 0,-1 0-2 0,1-3 0 16,-1 0 31-16,4 3 5 0,0 0 2 0,0 3 0 16,0 0-29-16,4 0-6 0,0 7 0 0,-4-4-1 15,3 4 17-15,1 2 0 0,-1 1 0 0,1 2 0 16,0 7 10-16,-1-3 6 0,1 6 0 0,-1 1 1 16,1-1-17-16,0 3 0 0,-4 3 0 0,3 1 0 0,-3 2 55 15,0 1 7-15,0-1 2 0,4 7 0 16,-4 3-52-16,-3 3-12 0,3 3 0 0,0 1 0 15,-4-1 0-15,4 3 0 0,-3-2 0 0,3-4 0 16,-4 0 0-16,4 0 0 0,-7-3 0 0,4-3 0 0,-1-4 0 0,1-2 0 16,-1-4 0-16,-3 1 0 15,0-4-48-15,4-3-13 0,-4-3-3 0,0 0 0 16,0-6-153-16,0-7-31 0,0 1-7 0,-4 2-1 0</inkml:trace>
  <inkml:trace contextRef="#ctx0" brushRef="#br0" timeOffset="-97579.29">19706 4872 3110 0,'-7'25'68'0,"4"-12"15"0,-1-1 2 0,1 1 3 0,-1-4-71 0,0 1-17 0,1-4 0 0,-1-3 0 15,4-3 55-15,0 0 7 0,0 0 2 0,0 0 0 16,0 0-34-16,0 0-6 0,0 0-2 0,-3-6 0 16,3 0-35-16,0-7-7 0,0 7-2 0,3-7-978 15,1 4-196-15</inkml:trace>
  <inkml:trace contextRef="#ctx0" brushRef="#br0" timeOffset="-96702.66">19897 4411 2188 0,'0'0'48'0,"0"0"11"0,0 0 1 0,0 0 1 0,0 0-49 0,0 0-12 0,0 0 0 0,0 0 0 16,0 0 105-16,-4 7 19 0,4-1 3 0,4 3 1 15,-4 7-52-15,3 0-9 0,1 2-3 0,-1 4 0 16,1 3-51-16,-1 1-13 0,4 5 0 0,-3 3 0 16,-1 1 54-16,1-1 8 0,-1-2 2 0,1-1 0 15,0-3-14-15,-4-3-2 0,3-3-1 0,-3-3 0 16,4 0-24-16,-4-3-5 0,0-4-1 0,0 1 0 15,0-7-17-15,-4 3 0 0,4-2 0 0,0-7 0 16,0 0 0-16,0 0 0 0,0 0 0 0,0 0 0 16,0-7 0-16,0-2 0 0,0 0 0 0,4-4 0 0,-4 0 0 15,3 1 0-15,1-4 0 0,-1-3 0 16,1 1 0-16,3-4 0 0,0 0 0 0,0-3 0 0,0 3 0 0,4-3-12 16,-1 3 1-16,1 3 1 0,-1 0 10 0,1 3 14 15,-1 7-3-15,1 0-1 0,0 2-10 0,-4 4-17 16,0 6 4-16,0 4 1 0,0 2 12 0,0 7 0 15,0 2 0-15,0 8 0 0,0-1 0 0,-3 0 0 16,6 0 8-16,-6 0-8 0,3 0 10 0,3-3-2 0,-3 3 0 16,0-6 0-16,4 0-8 0,-4-1-11 0,4-5 3 15,-4-4 0-15,3 1 8 0,4-4 0 16,-3 0 0-16,0-6 0 0,-1 0 0 0,1-6 9 16,-1 3 0-16,4-3 0 0,-3-1-9 0,0-5 0 15,3 2 0-15,-4-5 0 0,-3 2 8 0,4 1-8 16,-4-1 12-16,0-3-4 0,0 1-8 0,-3-1 0 15,-1 0 0-15,1 1 0 0,-4-1 0 0,0 0 0 0,0 1 0 0,-4-1 0 16,1 7 0-16,-1-4 0 0,1 7 0 0,-1 0 8 16,-3 2-8-16,3 4-12 0,-3 4 2 15,0 2 1-15,0 6 9 0,0 4 9 0,4 0-1 0,-1 3-8 16,1 2 0-16,3-2 0 0,0 3-10 0,0-3 10 16,7 3-8-16,-4-3 8 0,4-4 0 0,0 1 0 15,4 0 0-15,0-4 0 0,-1-2 0 0,1 2 0 16,-1-5 0-16,4-1 0 0,0 0 0 0,4-3 0 15,-4 4-43-15,4-7-4 0,-4 0-1 0,4 0 0 16,-1-4-64-16,-3 1-14 16,0-3-2-16,1 0-1 0,-1-4-155 0,-4 1-30 0,15-13-6 15,-14 6-2-15</inkml:trace>
  <inkml:trace contextRef="#ctx0" brushRef="#br0" timeOffset="-96420.25">20641 4546 2077 0,'0'0'45'0,"0"0"10"0,0 0 1 0,0 0 4 0,0 0-48 0,0 0-12 16,0 0 0-16,0 0 0 0,7 6 76 0,-3 1 14 0,3-1 2 16,0 3 1-16,0 1-17 0,0 5-4 15,0-2-1-15,3 6 0 0,1 0-1 0,3-4 0 0,-3 4 0 16,3 3 0-16,0-3-14 0,0 3-2 0,0-3-1 0,0-1 0 15,0 1-12-15,1-3-2 0,-1-4-1 0,3 4 0 16,-3 0-20-16,1-4-4 0,-1 1-1 0,0 3 0 16,0-7-13-16,0 0 8 0,-3-2-8 15,-1-1 0-15,1 0 0 0,-4 0 0 0,0-6-8 16,-4 0 8-16,-3 0-92 16,0 0-11-16,0 0-2 0,0 0-1 0,-3-9-71 0,-4 0-15 0,3-1-2 15</inkml:trace>
  <inkml:trace contextRef="#ctx0" brushRef="#br0" timeOffset="-96196.36">20726 4947 2581 0,'0'0'56'0,"0"0"12"0,0 0 3 0,0 0 2 0,-7-3-58 16,3-3-15-16,4 6 0 0,0-6 0 0,0-7 120 0,0 4 22 15,4-4 4-15,3 1 1 0,0 2-87 0,0-2-16 16,3-4-4-16,1 0-1 0,0 1-11 0,-1-1-3 15,4-3 0-15,-3 0 0 0,3-2-25 0,0 5 0 16,-3-3 0-16,-4 0 0 0,3 4 24 0,-3 2-1 16,4-3 0-16,0 7 0 15,-4-1-83-15,3 1-17 0,-3 0-3 0,4 2-886 16,-4 1-177-16</inkml:trace>
  <inkml:trace contextRef="#ctx0" brushRef="#br0" timeOffset="-95623.41">21555 4631 2649 0,'0'6'58'0,"-4"-3"12"0,1 3 2 0,3-6 4 0,0 0-61 0,0 0-15 16,0 0 0-16,3 4 0 0,4-1 88 0,0-3 16 0,4 3 2 0,-1-3 1 15,1-3-43-15,7 0-8 0,-1 3-1 0,1-7-1 16,3 4-15-16,4 0-3 0,-4 3-1 0,4-3 0 16,3 3-7-16,-3-3-2 0,-4 3 0 0,3 3 0 15,-6-3-11-15,0 3-3 0,-1 0 0 0,-2 0 0 16,-5 4-12-16,1-4 8 0,-4 0-8 0,0 3 0 16,3-3 0-16,-6 0 0 0,-1 1-8 0,1-1 8 15,-4-3-89 1,0 0-11-16,0 0-3 0,0 0 0 0,0 0-20 0,0 0-4 0,0 0-1 0,-7 0-716 15,-4 0-144-15</inkml:trace>
  <inkml:trace contextRef="#ctx0" brushRef="#br0" timeOffset="-95428.85">21632 4878 2649 0,'0'0'58'0,"0"0"12"0,0 0 2 0,0 0 4 0,0 0-61 0,0 4-15 15,4 2 0-15,-1-3 0 0,4 3 105 0,1-3 19 16,2 1 3-16,1-4 1 0,3 3-103 0,3 0-25 16,1-3 0-16,0 0 0 0,6 0 28 0,-2 0 1 15,2 0 0-15,-3 0 0 16,1 3-89-16,-1-3-17 0,0 3-4 0,0-3-823 16,-3 3-164-16</inkml:trace>
  <inkml:trace contextRef="#ctx0" brushRef="#br0" timeOffset="-92820.54">21135 4377 1314 0,'0'0'37'0,"0"0"8"0,0 0-36 0,0 0-9 0,0 0 0 0,0 0 0 15,0 0 104-15,0 0 20 0,-4 3 3 0,1 3 1 16,-1 0 0-16,4 1 0 0,0 2 0 0,0 4 0 16,0-1-103-16,0 7-25 0,4 0 0 0,-1 3 0 15,1 3 56-15,-1 3 7 0,1 3 1 0,0 4 0 16,-1-4 16-16,4 4 3 0,-3-1 1 0,-1-5 0 15,4 2-32-15,-3-6-7 0,-1 3-1 0,4-6 0 0,-3-3-44 16,-1-3 0-16,1-4 0 0,-1-2 0 16,-3 2-49-16,4-6-10 0,-4-2-1 0,0-4-1 15,0 0-128-15,0-10-26 0,-4-2-5 0,1-4-736 16</inkml:trace>
  <inkml:trace contextRef="#ctx0" brushRef="#br0" timeOffset="-92604.72">20959 4706 2102 0,'-4'3'46'0,"0"3"10"0,1 1 1 0,3-4 3 0,-4 3-48 0,8-3-12 15,-1 4 0-15,1-1 0 0,3-3 82 0,4-3 14 0,-1 3 4 0,4-3 0 16,0 0-22-16,1 0-4 0,2-3-1 0,1 3 0 16,-1 0-15-16,1 0-3 15,3 0-1-15,0 0 0 0,1 0-27 0,-1-3-6 16,0 3-1-16,0-3 0 0,0 0-20 0,0-1 0 0,1 1 0 0,2-3-888 31,-3 3-173-31</inkml:trace>
  <inkml:trace contextRef="#ctx0" brushRef="#br0" timeOffset="-91500.56">22991 4314 1267 0,'0'0'28'0,"0"0"5"0,0 0 2 0,0 0 1 0,0 0-36 0,0 0 0 15,0 0 0-15,0 0 0 0,0 0 133 0,0 0 20 16,0 0 4-16,-4 3 1 0,4 3-63 0,-4 1-13 15,8 5-2-15,-4 1-1 0,4-1-22 0,3 7-4 16,-4 3-1-16,1 3 0 0,3 3-5 0,0 4-2 16,0 2 0-16,0 4 0 0,0 3-4 0,-4-10-1 15,5 0 0-15,-1 1 0 0,0-1-16 0,0-3-3 16,0 1-1-16,0-8 0 0,0 1-20 0,-4 4 0 16,4-5 0-16,-3-5 0 15,-1-6-83-15,1-4-17 0,0 0-4 0,-4-6-1 16,0 0-38-16,0 0-7 0,-4-9-2 0,-3-1-439 0,3 1-88 15</inkml:trace>
  <inkml:trace contextRef="#ctx0" brushRef="#br0" timeOffset="-91282.16">22853 4684 1314 0,'0'0'37'0,"0"0"8"0,0 0-36 0,0 0-9 0,0 0 0 0,0 0 0 15,0 3 104-15,0-3 20 0,0 0 3 0,0 0 1 16,7 3-52-16,0 0-11 0,0 1-1 0,4-4-1 0,-1 0 37 0,1 0 7 15,7-4 1-15,-1 1 1 16,4 3-20-16,-3-3-4 0,0 0-1 0,3 0 0 0,3 0-19 0,-2 0-4 16,2 0-1-16,-3-4 0 0,4 4-36 0,-11 0-7 15,4 3-1-15,-4 0-1 16,4 0-15-16,-4 0 0 0,0 3 0 0,0 0-10 16,0 0-151-16,0 1-31 0,-3 5-5 0,-1-6-2 0</inkml:trace>
  <inkml:trace contextRef="#ctx0" brushRef="#br0" timeOffset="-90837.33">23305 4308 2188 0,'0'0'48'0,"0"0"11"0,0 0 1 0,-4 0 1 0,4 0-49 0,-7 3-12 0,7-3 0 0,-4 6 0 15,1 0 54-15,3 1 8 0,0 2 2 0,3 1 0 16,-3 2 0-16,4 1 0 0,3-1 0 15,-3 10 0-15,3 0-52 0,-4 3-12 0,4 3 0 0,0 1 0 16,0 2 54-16,-3 3 8 0,3 1 2 0,0 3 0 16,0-7 0-16,0 3 0 0,0-5 0 0,-3-1 0 15,-1-3-52-15,1 0-12 0,-1 0 0 0,1-6 0 16,-1 0 0-16,-3-7 0 0,0-2 0 0,4-1 0 16,-4-6 0-16,0 0 0 0,0-3 0 0,0 0 0 15,0 0 0-15,3-9 0 0,-3-4 0 0,0 1 0 16,0-4 0-16,4-3 0 0,-4 1 0 0,0-1 0 15,3 0 0-15,4 0 0 0,-3 3 0 0,-1 1 0 0,5-1 0 0,-1 4 0 16,3-1 0-16,-3 0 0 0,0 7 0 0,4 3 0 16,-1 0 0-16,1 0 0 0,0 0 20 0,-1 3 2 15,1 3 0-15,-1 0 0 0,1 6-35 0,0 1-7 16,-1 2-2-16,1 1 0 0,-1 6 69 0,1-1 13 16,-4 1 4-16,3 0 0 0,-2 0-52 15,-1-3-12-15,0 2 0 0,0-2 0 0,-4 0 0 16,4-4 0-16,-3-2 0 0,-1-1 0 0,1-3 0 0,-1 1 0 15,-3-7 0-15,0 0 0 16,0 0-100-16,0 0-22 0,0-7-5 0,4 1-1 16,-4-3-51-16,0-1-10 0,3 1-3 0,1 3-546 15,-4-1-110-15</inkml:trace>
  <inkml:trace contextRef="#ctx0" brushRef="#br0" timeOffset="-90668.7">23767 4875 2419 0,'0'0'53'0,"0"0"11"0,0 3 3 0,-4 4 1 0,4-1-55 0,0-6-13 0,0 0 0 0,-3 6 0 15,3-3 92-15,0-3 16 0,0 0 4 0,0 0 0 16,0 0-40-16,0 0-8 0,0 0-2 0,-4-6 0 16,-3-3-42-16,3-4-9 0,1 1-2 0,-1-4 0 15,-3 0-9-15,4-3 0 0,-1-2 0 0,1 2 0 16,-4-3-154 0,3 3-23-16,-3 0-5 0,4 3-998 0</inkml:trace>
  <inkml:trace contextRef="#ctx0" brushRef="#br0" timeOffset="-90538.7">23668 4552 1774 0,'0'0'39'0,"0"0"8"16,-7 4 1-16,3-4 3 0,4 0-41 0,-7 3-10 0,0 0 0 0,7-3 0 0,-3 3 54 0,3-3 9 15,0 0 1-15,0 0 1 16,3 6-165-16,1-3-34 0</inkml:trace>
  <inkml:trace contextRef="#ctx0" brushRef="#br0" timeOffset="-90187.06">23915 4502 2008 0,'10'3'44'0,"-10"-3"10"0,4 0 2 0,-4 0 0 0,7 3-45 31,-7-3-11-15,4 7 0-16,-4-4 0 0,0-3 143 0,0 6 26 0,-4 0 6 0,0 1 1 0,1-1-88 0,-1 0-18 0,-3 4-3 0,4-4-1 0,-4 0-20 0,-4 4-4 16,1 2-1-16,-1 4 0 0,4-1-21 0,-4 4-4 15,1 0 0-15,-1 0-1 0,4 3-1 0,0-3 0 0,0 0 0 0,4-1 0 16,-1-2 11-16,0-3 3 15,1-1 0-15,3-3 0 0,0-2-1 0,0-1 0 16,0 0 0-16,3-3 0 0,5 1-7 0,-5-8-2 0,4 1 0 16,0 0 0-16,0 0-2 0,0 0 0 15,4 0 0-15,-1 0 0 0,5-1 14 0,-5-2 2 0,4 3 1 0,0-3 0 16,0 0-33-16,8 2 0 0,-8-2 0 0,3 3-9 16,1 3 18-16,-4 0 4 0,0 0 1 0,-3 3 0 15,3 3-14-15,-3 1-12 0,-4 2 3 0,0-3 0 16,0 4 27-16,-4-1 6 0,1 4 0 0,-4-1 1 15,0 1-40-15,0-1-8 0,-4-2-1 0,1 2-1 16,-1 1 37-16,-3-1 8 0,-3-2 2 0,2-1 0 16,-2 1-70-16,-1-7-13 0,1 3-3 15,3-6-1-15,-4 3-107 0,8-6-20 16,-5 3-5-16,8 0-1123 0</inkml:trace>
  <inkml:trace contextRef="#ctx0" brushRef="#br0" timeOffset="-89986.34">24282 4926 2880 0,'-4'6'64'0,"1"0"12"0,-1 0 4 0,4-6 0 0,0 0-64 0,0 0-16 15,0 0 0-15,0 0 0 0,-3-6 74 0,-4 0 12 16,3-4 2-16,0 1 1 0,4 3-69 0,-3-4-20 0,3 1 0 0,0-1 8 31,-4 1-232-31,4 0-48 0</inkml:trace>
  <inkml:trace contextRef="#ctx0" brushRef="#br0" timeOffset="-88688.56">24490 4145 2440 0,'0'0'54'0,"0"0"11"0,0 0 3 0,-7 3 0 0,3 0-55 0,-3 3-13 16,4 4 0-16,-4 2 0 0,3 1 72 0,1 6 11 16,-1-1 2-16,4 7 1 0,-3-3-40 0,3 4-8 15,3-1-2-15,-3 3 0 0,4-3-2 0,-1 0-1 16,1 3 0-16,-1 4 0 0,1-4 10 0,3 3 1 0,-4 4 1 0,4-4 0 16,-3 3-10-16,3-2-3 0,0-1 0 0,0-6 0 15,4-3-13-15,-4 0-3 0,0-6-1 0,-4 0 0 16,4-4-15-16,-3-3 9 0,-1-2-9 0,1-1 8 15,-4 0-8-15,3-3 0 0,-3-3 0 0,0 0 0 16,0 0 0-16,0 0 8 0,0 0-8 0,0 0 0 16,0 0 0-16,0 0 0 0,0 0 0 0,-3-6 0 15,3 0 0-15,0-4 0 0,0 1 0 0,3 0 0 16,1-1 0-16,-1-2 0 0,1-1 0 0,3-2 0 0,-3 2 0 0,6 0 20 16,-3-2-3-16,0 2 0 15,4 1-17-15,-1-1 0 0,5 4 0 0,-5-1 0 0,1 4-10 16,3 0-6-16,0 3 0 0,0-1-1 0,0 4 17 15,-3 4 0-15,-1-1 0 0,1 3 0 16,-1 3 48-16,-2 4 12 0,2 0 4 0,-6-1 0 0,3 4-52 0,0 3-12 16,0-4 0-16,-4 4 0 0,4-3 0 0,-3-1-12 15,3-2 3-15,0-1 0 0,0-2 9 0,-3-1 12 16,3-6-2-16,3 1-1 0,-3-1-9 0,4-3 0 16,-4 0 0-16,4-7 0 0,-1 4-9 0,-3-6-4 15,4-1-1-15,-4 1 0 0,0-7 14 0,0 1 0 0,0 2 0 16,0-6 0-16,-3 4 11 0,3-1 1 0,-4 0 1 15,1 4 0-15,-1-1-13 0,1 4-13 0,-4 3 2 0,3-4 1 16,-3 4 10-16,0 6 0 0,-3-6 0 16,3 6 0-16,0 0 8 0,0 0 1 15,-4-4 0-15,4 4 0 0,-7 0-9 0,0 4 0 0,0-1 0 0,4 6 0 16,-5 4 0-16,1-1 0 0,4 1 0 0,-1 6 0 16,4-1 0-16,0 1 0 0,0 3 0 0,4-3 0 15,-1-3 0-15,1-1 0 0,-1-2 0 0,5-1 0 16,2 4 0-16,1-3 0 0,-1-4 0 15,1 0 0-15,-1 1 0 0,5-1 0 0,-5 1 0 0,4-7 0 16,-3 3-8-16,3-3-4 0,0-3-1 0,-3 0 0 16,3 0 21-16,-4-3 4 0,4 0 0 0,1-3 1 15,-5-1-70-15,1 1-15 0,3-3-2 16,-4-1-1-16,1 1 18 0,-4 3 3 0,4-4 1 0,-4-2 0 16,-4 2-9-16,4-2-2 0,-3 2 0 0,3-5 0 15,-4 2-51-15,1 1-10 0,3-1-3 0,-4 1 0 0,-3-1 89 0,4 4 18 16,3-4 3-16,-7 4 1 0,4-1 27 0,-1 1 6 15,-3 3 0-15,0 6 1 0,4-7 38 16,-4 7 7-16,0 0 2 0,0 0 0 0,0 0 0 0,0 0 0 16,0 0 0-16,0 0 0 0,0 0-52 0,-4 7-12 15,1-1 0-15,-1 0 0 0,1 7 54 0,-5-1 8 16,8 1 2-16,-3-1 0 0,-1 7 0 0,1-3 0 16,-4-1 0-16,3 4 0 0,1 0-52 0,3-3-12 15,0-1 0-15,-4 1 0 0,4 0 0 0,4-1 0 0,-4-2 0 16,0 0 0-16,3-4 0 0,4 0 0 0,-3-2 0 15,3-4 0-15,0-3 0 0,4 0 0 16,-4-3 0-16,3-1 0 0,-3-5 14 0,4 0 0 16,-4-1 0-16,0-2 0 0,0-1-14 0,0 1-8 15,0-4 8-15,-3 0-13 0,-1 1 4 0,4-4 1 16,-3 3 0-16,-4-3 0 0,3 4 8 0,1 2 0 0,-1-3 0 0,-3 7 0 16,4 3 0-16,-4 6 0 0,0 0 0 0,0 0 0 15,0 0 0-15,0 3 0 0,3 3 0 0,1 4 0 16,-1 2 0-16,1 1 0 0,3-1 0 0,0 1 0 15,0 2 0-15,0-2 0 0,0 3 0 0,0-4 0 16,4 4 0-16,-4-4 0 0,4 1 0 0,-4-1 0 16,3 1 0-16,1-4 0 0,-1 1 0 0,1-4 0 15,0 0-101-15,-1 1-22 0,1-4-4 16,-4 0-1229-16</inkml:trace>
  <inkml:trace contextRef="#ctx0" brushRef="#br0" timeOffset="-88113.44">25749 4283 2077 0,'0'0'45'0,"0"0"10"0,0 0 1 0,0 0 4 0,0 0-48 0,0 0-12 15,0 0 0-15,4 6 0 0,-1 0 106 0,1 4 19 0,-1-1 4 0,4 4 1 16,-3 2-53-16,3 1-10 0,4 0-3 0,-1 2 0 16,1 4-4-16,-1 0 0 0,1 3-1 15,3 1 0-15,-3-5-20 0,3 5-4 0,0 2-1 0,-4 0 0 16,5-3 14-16,-5 3 2 0,4-3 1 0,-3 0 0 15,-1-3-31-15,5 0-5 0,-5 0-2 16,1-3 0-16,-4-3-13 0,3-1 0 0,-3-2 0 0,0 0 0 16,-3-4 0-16,-1 0 0 0,1-2 0 0,0-1 0 15,-4-3 0-15,0-3 0 0,0 0 0 0,0 0 0 16,-4 0-8-16,-3 0 8 0,-4-3 0 0,1 0 0 16,-1-3-12-16,-3-4 4 0,0 1 8 0,-4-4-13 15,4 4 13-15,-3-4 0 0,-1 1 0 0,0 2 0 0,1 4 0 0,3 3 0 16,-8 0 0-16,5 3 0 0,3 0 0 0,-4 6 0 15,0 0 0-15,1 1 0 0,6 5 0 0,-3 1 0 16,7-1 0-16,0 1 0 0,0 2 13 0,0 1-4 16,3 0-1-16,4-1 0 0,0-2-8 0,4 0 0 15,3-4 0-15,0 3 0 0,7-5 22 0,0 2-1 16,4-6 0-16,3 0 0 0,0 1-7 0,4-8-2 16,0 1 0-16,-1 0 0 0,1-3-3 0,0 0-1 15,-1-1 0-15,1 1 0 0,-4-3-8 0,0 2 0 16,0 1 9-16,-3-3-9 15,3 2-46-15,-7 1-14 0,-3-3-2 0,3 2-1 16,-3-2-144-16,-1 3-29 0</inkml:trace>
  <inkml:trace contextRef="#ctx0" brushRef="#br0" timeOffset="-87740.92">26310 4408 2739 0,'0'0'60'0,"0"0"13"0,0 0 3 0,0 0 0 0,0 0-60 16,0 0-16-16,0 0 0 0,0 0 0 0,0 6 100 0,0-2 16 15,0 2 4-15,0 0 1 0,0 3-46 16,0-2-48-16,0-7-1 15,0 0-58-15,0 0-12 0,0 0-3 0,0 0-893 16,0 0-180-16</inkml:trace>
  <inkml:trace contextRef="#ctx0" brushRef="#br0" timeOffset="-87419.87">26395 4800 1983 0,'0'0'44'0,"0"0"8"0,0 0 3 0,0 0 1 0,3 3-45 0,1 3-11 0,-1-2 0 0,1-1 0 0,3 0 99 0,-3 0 17 16,3-3 4-16,0 3 1 0,0 0-2 0,0 4-1 15,0-4 0-15,0 6 0 0,0 1-35 0,4-1-7 16,-8 7-2-16,4-1 0 0,-3 4-8 0,3 6-2 16,-4 3 0-16,1 10 0 0,-4 0-51 0,0 2-13 15,0 1 0-15,-4 0 0 16,1-7 28-16,-4-2 2 0,3-4 1 0,-3 0 0 16,0-3-96-16,-4 0-19 0,4-6-4 0,0-6-1 15</inkml:trace>
  <inkml:trace contextRef="#ctx0" brushRef="#br1" timeOffset="-76516.69">17720 4581 1267 0,'0'0'28'0,"0"0"5"0,0 0 2 0,0 0 1 16,0 0-36-16,0 0 0 0,0 0 0 0,0 0 0 15,0 0 109-15,0 0 15 0,0 0 4 0,0 0 0 0,0 0-33 16,0 0-7-16,0 0 0 0,0 0-1 16,0 0-51-16,0 0-9 0,0 0-3 0,0 0 0 0,0 0 6 0,0 0 1 15,0 0 0-15,0 0 0 16,0 0 15-16,0 0 3 0,0 0 1 0,0 0 0 15,0 0 11-15,0 0 3 0,0 0 0 0,0 0 0 16,0 0-52-16,0 0-12 0,0 3 0 0,0 0 0 16,0-3 0-16,0 0 0 0,0 0 0 0,0 0 0 0,0 6 0 0,0 0 0 15,4-2 0-15,-1 2 0 0,-3-6 0 0,0 6 0 16,4 0 0-16,-1 1 0 0,-3-4 0 0,4 3 0 16,-4 0 0-16,0 4-10 0,0-10 10 0,-4 3 0 15,4-3 8-15,-3 6-8 0,-1 4 0 0,1-4 0 16,-1-3 0-16,4-3 0 0,-7 3 0 0,7-3 0 0,-7 0 0 15,7 0 0-15,-4 0 0 0,-3-3 0 16,0-3 0-16,0-1 0 0,0 1 0 0,4 0 0 16,-1 0 0-16,-3-4 0 0,4 1 22 0,-1-1 0 0,0-2 0 15,1 2 0-15,3 1-35 0,-4 3-7 16,4-4-2-16,-3 1 0 0,6 3 34 0,-3-1 6 16,4-2 2-16,-4 3 0 0,3-4-32 0,1 1-7 0,0 3-1 0,3-1 0 15,0-2 20-15,0 3 0 0,0-1 0 0,3-2 0 16,-3 3 0-16,4-1 0 0,0 4 0 15,-1-3 0-15,1 3 14 0,-4 0 6 0,3 0 2 0,1 3 0 16,0 3-6-16,-4 0 0 0,0 3-1 0,0 4 0 16,-4-1 3-16,4 0 1 0,-3 1 0 0,-1 2 0 15,1 4-10-15,-1-3-1 0,1 2-8 0,-4 1 12 16,-4 0-12-16,4-1 0 0,0-2 8 0,-3-1-8 16,3-2 0-16,-4-1 0 0,1 1 8 0,-4-4-8 0,3 0 0 0,-3-3 0 15,4 0 0-15,-4 1 0 0,0-4 0 0,3 3 0 16,-3-3 0-16,0-3 0 0,3 3 0 0,-6-4 0 15,6 1 0-15,-6 0 0 16,3 0 0-16,0 0 0 0,0 0 0 0,-1-4 0 0,8 7 0 0,-3-6 0 16,-1 0 0-16,-3 0 0 0,7 6 0 0,0-7 0 15,-3-2 0-15,3 0 0 16,3-1 0-16,-3 1 0 0,4-4 0 0,-1 4 0 0,1-1 0 0,-1 1 0 16,5-4 0-16,2 4 0 0,-3 3 0 0,4-4 0 15,-4 4 0-15,3 0 0 31,1 3 0-15,0 0 0-16,-4 3 0 0,3 3 0 0,-3-3 0 0,4 6 16 0,-4 0-2 0,0 0 0 0,4 4 0 0,-8-4 0 16,4 4 0-16,-3 2 0 0,-1 1-6 0,1-1 0 0,-4 1-8 0,3-1 12 0,-3 1-12 0,-3-1 9 15,-1 4-9-15,1-3 8 0,-1-1-8 0,-3 1 0 0,0-4 9 0,-4 0-9 16,1 4 0-16,-1-4 0 0,1 1 0 0,-1-4 0 16,0 0 0-16,1-2 0 0,3-1-8 0,-4 0 8 15,1-3 0-15,-1 0-10 0,4-6 10 0,0 2 0 16,-4-2-34-16,4 0 0 15,0 0 0-15,0-4 0 0,4 1 34 0,-4-4 0 0,3-2 0 0,1 2 0 16,3 0 0-16,-4 1 0 0,4-4 0 0,0 4 0 16,0 2 0-16,4 1 0 0,-1-1 0 0,1 4 0 15,-1-3 8-15,4-1 8 0,-3 4 1 0,3 0 1 16,3 0-29-16,-3 2-5 0,4 1-2 0,-4 0 0 16,4 0 18-16,3 3 0 0,-7 0 0 0,3 0 0 15,1 3 16-15,0-3 8 0,-1 6 0 0,1 1 1 16,-4 2-7-16,3 1-2 0,-6-1 0 0,3 3 0 15,-3 4-1-15,-1 0-1 0,1 3 0 0,-1-7 0 0,-3 4-6 0,-3-4-8 16,3 4 11-16,-4-3-11 16,1 2 8-16,-5-2-8 0,1-4 0 0,0 1 0 0,4-1 0 0,-4 0 0 15,-4-2 0-15,4-1 0 0,-3-3 0 0,2 0-14 16,-2 0 4-16,-1-6 1 0,-3 0-3 0,0 0-1 16,4-6 0-16,-1 2 0 0,4-2 3 0,0-4 1 15,-4 4 0-15,8-4 0 16,-4 1-17-16,3-1-3 0,1 1-1 0,-1-1 0 0,4 1 30 0,0-4 0 15,0 3 0-15,4 1 0 0,-1-1 0 0,4-2 0 0,0 2 0 16,0 1 0-16,4-1 0 0,-4 4 0 16,4-1 0-16,-1 1 0 0,4-1 0 0,-3 1 0 15,-1 3 0-15,4 0 0 0,4 2 9 0,-4 1 8 0,0 0 2 0,0 3 0 16,1 3-8-16,-8 0-2 0,3 1 0 16,-3 2 0-16,0 3 4 0,0 1 1 0,0 2 0 0,-3 1 0 15,-1 2-6-15,5 1 0 0,-8 0-8 16,3-1 12-16,-3 4-12 0,-3-3 8 0,-1 0-8 15,0-4 0-15,-3 4 8 0,0-4-8 16,-3 1 0-16,3-1 0 0,-4-2 0 0,-3-1 0 0,3 4 0 0,-3-7 0 16,4 3 0-16,-4-5 0 0,0 2 0 0,-1-3 0 15,-2 0-10-15,3-3 10 0,3-3-8 0,1 0 8 16,-1 0-12-16,4-4 4 0,0 1 0 0,3-3 0 16,1-1-24-16,-1 1-5 0,4-4-1 15,0 1 0-15,0-4 38 0,0 4 0 0,4-4 0 16,3 0 0-16,-4 4 0 0,4-4 0 0,0 4 0 0,1-4 0 0,-1 3 0 0,3 4 0 15,-3 3 0-15,4-1 0 16,-1-2 8-16,1 6 10 0,3 0 2 0,-3 0 0 0,3 3-12 16,3 3-8-16,-2-3 9 0,-1 6-9 0,0 0 16 0,-4 1-2 15,-3-1-1-15,4 3 0 0,-4 1 3 16,0-1 1-16,0 4 0 0,-3-4 0 0,-1 3-6 0,4 1-2 16,-7 3 0-16,0-4 0 0,0 1-9 15,-3-1 12-15,-4 1-12 0,0-1 12 0,0-2-12 0,-4 2 8 16,0-2-8-16,-3-1 8 0,4-3-8 0,-4-2 0 15,-4 2 0-15,4-3 0 0,0 0 0 0,0-3 0 16,-4 0 0-16,7-3 0 0,1-3-13 0,-1 3 5 16,4-4 8-16,0-2-13 0,0 0 3 0,0-4 1 0,3-3 0 15,1 1 0-15,-1-4 9 0,8-3-10 0,-4 0 10 16,3 0-10-16,5 3 10 0,-1 3 0 0,-4 4 0 16,4-1 0-16,0 1 0 0,0 6 0 0,0-1 0 0,-3 1 0 31,3 0-56-31,-7 6-7 0,0 0-1 0</inkml:trace>
  <inkml:trace contextRef="#ctx0" brushRef="#br2" timeOffset="-63027.72">17851 5995 705 0,'0'0'20'0,"0"0"4"0,0 0-24 0,0 0 0 16,0 0 0-16,0 0 0 0,3 6 61 0,-3-6 7 15,0 3 2-15,0 3 0 0,0-2-10 0,4-1-1 16,-4 3-1-16,0-3 0 0,3 3 6 0,-3-3 0 16,4 4 1-16,-1-4 0 0,-3 3-6 0,0-3-2 15,4 4 0-15,-4-4 0 0,0 3 8 0,0 0 2 0,0 1 0 0,-4-4 0 16,4 3-3-16,0 0 0 15,-3 0 0-15,-1-2 0 0,-3 2-20 0,4 0-5 16,-4 0-1-16,-1-2 0 0,5-1 1 0,-4 0 0 0,0 0 0 0,0 0 0 16,0-3-18-16,0 3-3 0,0-3-1 0,3-3 0 15,4 3-17-15,-7-3 0 0,7 3 0 0,-4-3 0 16,4 3 0-16,-3-6 0 0,3-1 0 0,-4-2 0 16,8-1 8-16,-4 1 0 0,3-3 1 0,-3 2 0 15,4 1-9-15,0-1 8 0,-4 1-8 0,3-4 8 16,1 4 12-16,-1 0 3 0,1 5 0 0,-1-2 0 0,4 3 11 0,-3 3 2 15,-1-3 1-15,4 3 0 16,0 3-29-16,4 0-8 0,3 3 0 0,-3 1 0 16,-1 2 0-16,1 0 0 0,3 1 0 0,-3-4 0 0,3 4 0 0,-4-1 0 15,1 0 0-15,-1-2 0 0,-3 2 0 0,1 0 0 16,-1 1 0-16,-4 2 0 16,1-2 0-16,-1-1 0 0,-3 4 0 0,-3-1 0 0,3 1 0 15,-4-4 0-15,1 4 0 0,-4-1 0 0,3 1 0 0,-3-1 0 16,-4-2 0-16,4-1 0 0,0-2 0 0,-3-1 0 15,-1-3 0-15,0-3 0 0,1 3 0 0,-4-6 0 16,3 3 0-16,-3-3 0 0,4-3 0 0,-1-4 8 16,0 1-8-16,4 2 8 0,0-2-8 0,0 0 0 15,0-4-8-15,4 4 8 0,-1-1-9 0,1-2 9 16,3 2-10-16,-4-5 10 0,8 2 0 0,-4 1 0 16,0-4 0-16,3 3 10 0,4 1-10 0,0 2 0 0,-3 4 0 0,3 0 0 15,3 0 0-15,1-4 0 0,0 4 0 0,-1 3 0 16,4-4 0-16,0 4 0 15,4 0 0-15,-4 3 0 0,-3 3 0 0,3 0 0 0,0 4 0 0,-4-1 0 16,-2 0 0-16,2 4 0 0,-6-1 0 16,3 1 0-16,0 2 33 0,-4 1 5 0,-3 2 1 15,0-2 0-15,0-1-25 0,-3 1-5 16,-1 3-1-16,-3 2 0 0,4-2-8 0,-8 0 8 0,4-1-8 0,0-2 8 16,-4 3-8-16,-3-7 0 0,4 0 0 0,-4-2 0 15,-1-1-16-15,5 0 0 0,-8-3 1 0,4-3 0 31,4 0-15-31,-1-3-3 0,0 0-1 0,1-3 0 0,-1 0 34 0,4-1 0 0,0-2 0 0,4 0 0 0,-1-4 0 16,0 4 0-16,1-1 0 0,3-2 9 16,0-1-9-16,0 4 0 0,0-4-10 0,3 4 10 15,5-1 0-15,-5-2 0 0,8 2 0 0,-4 1 0 0,3 0 0 0,1 2 0 16,-1 1 0-16,5 0 0 0,-5-1 0 0,4 4 0 16,0 0 0-16,-3 3 0 0,0-3 0 0,3 3 0 15,-4 3 0-15,1-3 0 0,-1 3 0 0,-3 4 0 16,1-4 0-16,-5 3 0 0,4 0 12 0,-3 1 8 15,-4 2 1-15,3-3 1 0,-3 0-35 0,0 4-7 16,-3-4-2-16,3 4 0 0,-7-4 45 0,0 3 9 16,-1 1 1-16,1-4 1 0,-3 0-34 0,-4 0 0 15,3 4-15-15,1-7 5 0,-1 3-12 0,0-3-2 16,1-3-1-16,3 0 0 0,0 0 12 0,0-3 2 0,0 0 1 0,0-3 0 16,7 0 0-16,-4-1 0 15,4-2 0-15,0 0 0 0,4 2 10 0,-4 1-12 0,3-3 12 16,4 2-12-16,0-5 12 0,0 2-10 0,0 1 10 15,0 0-10-15,0-1 10 0,4 1 0 16,-4 2 0-16,0 1 0 0,4 0 0 0,-4 3 0 0,3 0 8 0,-3 3-8 16,0 3 26-16,0 3 1 0,1 0 0 0,-5 4 0 15,1 2-9-15,-4 1-2 0,3 2 0 0,-3 4 0 16,0 0-8-16,0 0-8 0,0-3 12 0,-3-1-12 16,3-2 0-16,-4-1-20 0,4-2 2 0,-3-4-781 15,-1-3-156-15</inkml:trace>
  <inkml:trace contextRef="#ctx0" brushRef="#br0" timeOffset="-56865.14">19036 5970 1900 0,'0'0'42'0,"0"0"9"0,0 0 1 0,0 0 1 0,0 0-42 0,0 0-11 0,0 0 0 0,0 0 0 16,0 0 117-16,0 0 22 0,0 0 4 0,0 0 1 15,-4 6-64-15,4 3-13 0,0 1-3 0,0 2 0 16,0 7-51-16,4 0-13 0,-1 6 0 0,1 0 0 0,3 3 54 0,-3 0 8 15,3 4 2-15,-4 2 0 0,4 1-52 0,0-1-12 16,0 4 0-16,0-4 0 0,0-2 26 0,-3-1 2 16,3-3 1-16,-3-3 0 0,3-6 5 0,-4 3 1 15,1-9 0-15,-1-1 0 0,1-2-35 0,-4-4-19 16,3 0 3-16,-3-6 0 0,0 0 25 0,0 0 6 16,0 0 1-16,4-12 0 0,-1 2-16 0,-3-2 0 0,4-1 0 15,-4-6 0-15,3 4 0 0,-3-1 0 16,4-3 0-16,-1 4 0 0,4-1 0 0,-3 0 0 0,3 4 0 15,0 2 0-15,4 1 0 0,-4-1 0 0,3 4 0 0,-3 0 0 16,7 3 8-16,-3 0-8 0,0 3 0 0,3-4 9 16,0 4-9-16,-4 4 10 0,5-1-10 0,-5 3 10 15,-3 0 10-15,4 7 3 0,-1-4 0 0,-3 7 0 16,0 0 1-16,1 2 0 0,-1 1 0 16,-4 3 0-16,4-3-13 0,-3 0-3 15,3 0 0-15,-4-1 0 0,1-2-8 0,-1-3 0 0,-3-1 0 0,4 1 0 16,-4-4 0-16,3-3 0 0,-3-2 0 0,0-4 0 31,0 0-105-31,0 0-23 0,0 0-5 0,0 0-776 0,0-7-155 0</inkml:trace>
  <inkml:trace contextRef="#ctx0" brushRef="#br0" timeOffset="-56643.94">19544 6597 2880 0,'0'0'64'0,"0"0"12"0,-4 6 4 16,1 0 0-16,3 1-64 0,0-7-16 0,0 6 0 0,0-6 0 0,0 0 54 0,0 0 8 16,0 0 2-16,0 0 0 0,0 0 0 0,0-6 0 15,0-4 0-15,0 1 0 0,0-1-52 0,0-2-12 16,0-1 0-16,0-2 0 16,-4-4-100-16,4-3-22 0,0-3-5 0,-3 3-1 15,3 0-102-15,0 3-21 0,0 0-4 0,-4 0-1 0</inkml:trace>
  <inkml:trace contextRef="#ctx0" brushRef="#br0" timeOffset="-56518.27">19509 6205 2419 0,'0'0'53'0,"0"0"11"0,0 6 3 0,-4 0 1 0,1-3-55 0,-1 4-13 0,1-1 0 0,3-6 0 16,0 3 54-16,0 3 8 0,3 1 2 0,-3-4 0 16,7 3-103-16,-3-3-20 0,3 0-4 0,0 1-1 15,3-1-153-15,1-3-31 0,7 6-7 16,-1-9-1-16</inkml:trace>
  <inkml:trace contextRef="#ctx0" brushRef="#br0" timeOffset="-56131.89">19805 6199 1874 0,'3'9'53'0,"-3"-9"11"0,0 0-51 0,0 3-13 16,0 3 0-16,0 1 0 0,0-1 139 0,0-3 25 16,0 3 4-16,0-3 2 0,0 4-85 0,0-4-17 15,-3 0-3-15,3-3-1 0,0 6 0 0,-4 1 0 16,1-1 0-16,-4-3 0 0,3 3 0 0,1 0 0 15,-4 1 0-15,0-1 0 0,0 3-32 0,0 4-6 16,0-1-2-16,-1 1 0 0,-2 3-7 0,3-1-1 16,0 1-1-16,3-3 0 0,1-1-4 0,-1 1-1 15,1-4 0-15,-1-3 0 0,4 1 0 0,0-7 0 16,0 0 0-16,0 0 0 0,7 3-10 0,-3-3 8 16,3-3-8-16,0-1 8 0,0 1 4 0,0 0 0 0,4 0 0 0,-1 0 0 15,1-3 3-15,-1 3 1 16,1-1 0-16,3 1 0 0,-3 3-2 0,3 0 0 15,0 0 0-15,0 0 0 0,-4 7 7 0,5-1 2 0,-5 0 0 16,1 3 0-16,-4 1-7 0,0 2 0 16,0-2-1-16,-4 2 0 0,1 1-3 0,-4-1 0 15,0-2 0-15,0-1 0 16,-7 4-31-16,3-4-6 0,-3 1-2 0,-3-1 0 0,3-3 47 0,-4 4 10 0,1-1 2 0,2-3 0 31,-2 1-52-31,-1-1-11 0,1 0-1 0,3 0-1 16,0 1-75-16,3-4-16 0,4-3-2 0,0 0-1 0,0 0-61 0,0 0-13 15,0 0-3-15,4-6 0 0</inkml:trace>
  <inkml:trace contextRef="#ctx0" brushRef="#br0" timeOffset="-55783.16">20214 6569 2885 0,'0'0'82'0,"-3"3"18"0,-1 3-80 0,4-6-20 16,0 0 0-16,-3 3 0 0,3-3 121 0,0 0 21 16,0 0 4-16,0 0 1 0,0 0-81 0,0 0-16 0,0 0-3 0,0 0-1 15,0 0-34-15,0 0-12 0,0 0 0 0,0 0 9 32,0 0-51-32,0-6-10 0,3 0-3 0,1-1 0 0,-1 1-157 0,1 0-31 0</inkml:trace>
  <inkml:trace contextRef="#ctx0" brushRef="#br0" timeOffset="-54483.28">20436 5926 2192 0,'0'0'48'0,"0"0"11"0,0 0 1 0,0 0 1 0,0 0-49 0,0 0-12 15,0 0 0-15,0 0 0 0,0 6 83 0,0 0 13 16,4 7 4-16,-4-1 0 0,3 4-8 0,-3 3 0 0,4 0-1 0,0 3 0 16,-1 3-22-16,1 0-4 0,-1-3-1 0,1 6 0 15,-4 0-27-15,3 0-5 0,-3 1-2 0,0-1 0 16,0 0-4-16,0 0-1 0,0 4 0 0,-3-4 0 15,3 0-25-15,-4-3 0 0,4-3 8 0,-3 0-8 16,-1-3 0-16,4-7 0 0,0 4 9 0,0-7-9 16,0-2 8-16,0-1-8 0,0-6 8 0,0 0-8 15,0 0 0-15,0 0-8 0,4-9 0 0,-1-1 0 16,-3 1 8 15,4-4 0-15,-1 4 8-16,1-4-8 0,3-2 10 0,0 2-2 0,-4-3-8 15,4 4 12-15,0-4-12 0,1 4 11 0,2-1-11 0,1 1 10 0,3 2-10 0,-4 1 10 16,1-1-10-16,3 4 10 0,-3 0-10 0,-1 3 8 0,4 0-8 0,-3-1 8 0,0 8 1 0,-1-1 0 0,1 0 0 0,-4 3 0 16,3 3 1-16,-3 1 0 0,0-1 0 0,0 7 0 0,1 3-2 0,-5-4-8 15,4 7 12-15,0-3-4 0,-3 3-8 0,-1-3 0 16,4 0 0-16,-3 0 8 0,-1-4-8 0,1 1 0 16,-1-3 0-16,1-4 0 0,-1 0 20 0,5-2 0 15,-5-4-1-15,1 3 0 0,-1-3-19 0,4-3 0 16,-7 0 0-16,4 0 0 0,3 0 0 0,0 0 0 15,-4 0 0-15,4-3 0 0,0 3-15 0,0-3-6 16,4-3-2-16,-4 2 0 0,0-2 37 0,0 0 7 16,4 0 2-16,-4-4 0 0,0-2-39 0,4 2-7 15,-4-2-1-15,0-4-1 0,0 0 25 0,0 4 0 0,0-4 0 0,0-3 0 16,-4 4 0-16,1-1 0 0,3 3 0 0,-4-2 0 16,-3 2 0-16,4 1 0 0,-4-1 0 0,4 7 0 15,-4 0 0-15,0 6 0 0,-4-7 0 0,4 7 0 16,0 0 0-16,0 0 0 0,-4-3 0 0,-3 6 8 15,0 0-8-15,4 1 0 0,-4 5 0 0,3 4 0 16,1 2 0-16,-1 1 0 0,1 6 0 0,-1 0 0 16,1 0 0-16,-1 3 0 0,4-3 0 0,0 3 0 15,-3-6 0-15,6 0 0 0,-3-1 0 0,4-2 0 16,-1 0 0-16,4-4 0 0,0 1 0 0,0-4 0 16,0-3 0-16,0 1-8 0,4-4 8 0,0-3 0 15,-1 0-20-15,1 0 2 0,-1-6 0 0,1 2 0 16,3-2-74-16,0-3-16 0,0 2-2 0,-3 1-1 15,3-3-9-15,0 3-3 0,-3-4 0 0,3 1 0 16,0-1 13-16,-4-2 2 0,5 2 1 0,-5-5 0 16,1 2 30-16,-1 1 5 0,-3-4 2 0,0 0 0 0,0 1 38 0,1-1 7 15,-5-3 1-15,1 3 1 0,3-2 42 0,-4 2 8 16,-3 3 1-16,0-2 1 0,4 5 28 0,-4-2 6 16,0 2 1-16,0 4 0 0,0 0 51 0,0 6 10 15,-4-6 3-15,4 6 0 0,0 0-52 0,0 0-9 0,0 0-3 0,-7 3 0 16,0 6 12-16,0 0 1 0,3 1 1 15,-3 6 0-15,0-1-29 0,0 1-5 16,4 6-2-16,-4-3 0 0,3-1-15 0,1 4-3 16,-1-3-1-16,4 0 0 0,0-3-10 0,0-1-1 15,0-2-1-15,4-4 0 0,-4 1-11 0,3-4 0 16,1 0 0-16,3-3 8 0,-4-3-8 0,1 0 0 0,3-3 0 16,0 0 0-16,0 0 0 0,4-3 0 0,-4-4 0 0,0-2 0 15,0 2 0-15,-4-5 0 0,4 2 0 0,-3-6 0 16,3 4-9-16,-4-1 9 0,1 0 0 0,-4 1 0 15,4 2-8-15,-1 1 8 0,-3 2 0 0,0 4 0 16,0 6-24-16,0 0 3 0,0 0 0 0,0 0 0 16,0 0 35-16,7 3 7 0,-3 3 2 0,-1 4 0 15,1-1-23-15,-1 4 8 0,4 2-8 0,-3 1 0 16,3 3 14-16,0 0-2 0,0-1 0 0,0-2 0 0,4 3 4 0,-4-3 0 16,0-4 0-16,3 1 0 15,1 2-7-15,-4-5-1 0,0 2 0 0,0-5 0 0,0 2-8 0,-3-6 0 16,3 3 0-16,-4-2 0 15,1-4-87-15,-1-4-9 0,4-2-3 16,-3 0 0-16,-1 0-143 0,1-7-29 0,-1 4-5 0</inkml:trace>
  <inkml:trace contextRef="#ctx0" brushRef="#br0" timeOffset="-54036.72">21551 6130 2163 0,'0'0'48'0,"0"0"9"0,0 0 3 0,0 0 0 0,0 0-48 0,0 0-12 15,0 0 0-15,0 0 0 0,0 0 60 0,0 0 8 16,7 0 3-16,0 3 0 16,-3 0 12-16,3 0 2 0,-4 3 1 0,4 0 0 0,1 4-17 0,-1 2-3 15,-4 1-1-15,4 3 0 0,0-1 0 0,0 1 0 0,-3 3 0 0,3 3 0 16,0-3-10-16,0 3-3 0,0-1 0 0,0 5 0 16,-3-1-23-16,3 3-5 0,-4-6 0 15,1 3-1-15,3-3 5 0,-4-3 0 0,4-1 1 0,-3-5 0 16,-1 0-29-16,1-4 0 0,-1 0 0 0,1-2 0 15,0-4 0-15,-4-3 0 0,0 0 0 16,0 0 0-16,0 0 0 0,0 0 0 0,-4-6 0 0,0-1 0 16,1-2 0-16,-1 3 0 0,-3-4 0 0,0-2 0 15,0 2 0-15,-7-2 0 0,4 2 0 0,-1 4 0 16,-3 0 0-16,0-1 0 0,0 4 0 0,0 3 0 16,-1 3-13-16,1 1-9 0,0 5-2 0,4 0 0 15,-4 4 13-15,3-1 3 0,4 4 0 0,0-3 0 16,3-1 8-16,1 1-10 0,-1-1 10 0,4 1-10 0,4-1 10 0,-1-2 0 15,4-1 0-15,0 1 0 0,4-1 0 16,0-3 0-16,-1 1 0 0,1-1 11 16,3-3-1-16,0 0 0 0,4 0 0 0,-4 0 0 0,3-3 10 0,1 0 3 15,-4 4 0-15,0-8 0 0,0 4-23 0,-3-3 0 16,3 0 0-16,0 0 0 16,-3 0-98-16,-1-3-24 0,4-4-5 0,-7 1-1332 0</inkml:trace>
  <inkml:trace contextRef="#ctx0" brushRef="#br0" timeOffset="-53449.31">22652 6293 2019 0,'0'0'44'0,"0"0"10"0,-7 0 2 0,0 0 0 0,7 0-44 0,0 0-12 16,0 0 0-16,0 0 0 0,0 0 134 0,0 0 25 16,0 0 5-16,0 0 0 0,0 0-72 0,0 0-14 0,0 0-3 0,0 0-1 15,7 0 14-15,-4 3 2 0,8-3 1 0,0 3 0 16,3 0-39-16,0-3-8 0,3 3-2 0,1-3 0 16,0 3-14-16,-1-3-4 0,1 0 0 0,0 0 0 15,-1 0-12-15,-3 0-2 0,4 0-1 0,0 0 0 16,-8 0-9-16,4 3 0 0,0-3 0 0,-3 0 0 15,0 4-8-15,-1-4-8 0,1 3 0 0,-4-3-1 16,0 3-95-16,-4-3-18 16,-3 0-4-16,0 0-1 15,0 0-58-15,0 0-12 0,0 0-3 0,-3 3-888 0</inkml:trace>
  <inkml:trace contextRef="#ctx0" brushRef="#br0" timeOffset="-53261.25">22691 6518 2213 0,'-4'13'63'0,"1"-10"13"0,-1 3-60 0,4 1-16 16,0-7 0-16,0 3 0 0,0-3 158 0,4 6 29 16,-1 0 5-16,4-3 2 0,4-3-86 0,-1 4-16 15,4-4-4-15,1 3-1 0,-1-3-27 0,0 0-4 16,3 0-2-16,-2 0 0 0,-1 0-38 0,0 0-7 16,0 0-1-16,0 0-8 15,4 0-49-15,-4 0-17 0,0 0-3 0,0 0-887 16,0-3-176-16</inkml:trace>
  <inkml:trace contextRef="#ctx0" brushRef="#br0" timeOffset="-52118.66">23989 6192 1407 0,'0'0'31'16,"0"0"6"-16,0 0 2 0,0 0 1 0,0 0-32 0,0 0-8 0,-4-3 0 0,4 3 0 15,-7-3 116-15,7 3 21 0,-3-3 5 0,3 3 1 16,0 0-55-16,0 0-12 0,-7 0-1 0,7 0-1 16,-7 6 16-16,3-3 3 0,1 7 1 0,3-1 0 15,0 4-37-15,0-1-7 0,0 7-2 0,0 3 0 16,3 0-20-16,1 6-4 0,-1 3 0 0,4 4-1 15,0-4 3-15,0 1 1 0,0-4 0 0,0 0 0 16,4-6 11-16,-4 0 2 0,0-3 1 0,0 0 0 16,0-7-22-16,-3-2-5 0,-1-1-1 0,4-3 0 0,-3-3-13 0,-1 0 0 15,-3-3 8-15,0 0-8 0,0 0 0 0,0 0 11 16,0 0-11-16,0 0 10 0,0 0 2 0,0 0 0 16,0-6 0-16,0 0 0 0,0 6-4 0,-3-6 0 15,3 6 0-15,-4-7 0 0,1 1-8 0,-1 0 8 16,1 0-8-16,-1-4 8 0,1 4-23 0,-1 0-5 15,4-4 0-15,-3 1-1 0,3 3 21 0,-4-4 0 16,4 1 0-16,0-1 0 0,0 1 16 0,0 0 7 16,0-1 1-16,0 1 1 0,0 2-25 0,0 4 0 15,0 3 8-15,0 0-8 0,0 0 0 0,0 0 0 16,0 0 0-16,0 0 0 0,4 3 0 0,-4 4 0 16,3-1 0-16,1 3 0 15,-4-2-16-15,0 2-9 0,3-3-2 0,-3 1 0 0,0-1 40 0,4 0 8 16,-4 0 2-16,0-6 0 0,0 0-37 0,0 0-7 15,0 4-2-15,0-4 0 0,0 0 35 0,0 0 6 0,0 0 2 0,0 0 0 16,0 0-20-16,0 0 0 0,0 0 0 0,0 0 0 16,0 0 0-16,-7-4 8 0,7 4-8 0,-4-6 0 15,1-3 8-15,3 2-8 0,-4-2 0 0,4 0 0 16,4-1 12-16,-4 1-12 0,3 3 12 0,1-7-12 16,3 0 8-16,-4-2-8 0,4-1 0 0,0-3 0 15,1 1 15-15,2-4-4 0,1 0-1 0,-1 0 0 16,1 0 9-16,-1 6 1 0,1-3 1 0,3 4 0 15,0-1-8-15,0 6-1 0,-3 1-1 0,3 3 0 0,0 6 2 0,-3 0 1 16,3 6 0-16,0 3 0 0,-3 4 20 16,-1 6 4-16,4 0 1 0,-3 6 0 0,-1 3-31 0,-3 0-8 15,4 4 0-15,0 2 0 0,-4-3 0 16,0-2 0-16,0-4 0 0,-4 0 0 0,1-6 0 0,-1-1 0 16,1-2 0-16,-1-3 0 0,-3-4 0 0,0-3 0 15,0 1 0-15,0-7 0 16,0 0-48-16,0 0-10 0,0 0-2 0,0 0-1 15,4-10-56-15,-4 4-11 0,0-7-3 0,0 4-1228 0</inkml:trace>
  <inkml:trace contextRef="#ctx0" brushRef="#br0" timeOffset="-51525.88">24500 6199 2188 0,'0'0'48'0,"0"0"11"0,0 0 1 0,0 0 1 0,-3 3-49 0,-1 3-12 0,1 3 0 0,-1-2 0 15,4 2 91-15,-3 0 15 0,3 4 3 0,0 0 1 16,0 2-74-16,0 4-14 0,0 3-3 0,3 3-1 16,1 0 26-16,-4 3 6 0,3 4 1 0,1-1 0 0,-1-3 1 0,4 0 0 15,-3-2 0-15,0-1 0 0,-1-3-11 0,4-4-1 16,-3 1-1-16,-1-6 0 0,4-4-39 0,-3 1-15 16,3-7 1-16,-4-3 0 0,4-3 14 0,-3-1 0 15,-1-5 0-15,1 0 0 0,0-1 0 0,-4-2 0 16,3-1 0-16,-3-3 0 0,0 1 12 0,0-4 4 15,0 3 2-15,0-3 0 0,0 1-29 0,0-1-5 16,0-3-2-16,-3 0 0 0,3 3 18 0,0 0 0 16,0 1 0-16,0-1 0 0,0 0 0 0,3 0 0 15,-3 0 0-15,4 0 0 0,-4 4 0 0,3-4 0 16,1 3 0-16,-1 4 0 0,4-1 0 0,0 4 0 16,-3-1 0-16,3 7 0 0,0-3 0 0,0 6 0 0,4 3 0 15,-4 0 0-15,3 7 48 0,-3-1 12 0,4 7 4 16,-4-1 0-16,7 4-52 0,-3 0-12 15,-1 3 0-15,4 3 0 0,-3 0 33 0,-1 0 4 16,1 3 1-16,-4-2 0 0,4-1-23 0,-4-3-5 0,3 0-1 16,-3-4 0-16,0-2-9 0,-3-3 8 0,3-1-8 0,-3-2 8 15,-1-1-8-15,-3 0 0 0,4 1 0 0,-4-4-11 16,0 0-29 0,-4 1-5-16,1-1-2 0,-1 0 0 0,0-3-65 15,4-3-12-15,0 0-4 0,-7 3-1228 0</inkml:trace>
  <inkml:trace contextRef="#ctx0" brushRef="#br0" timeOffset="-51157.23">25030 6261 2880 0,'0'0'64'0,"0"0"12"0,0 0 4 0,0 0 0 0,0 0-64 0,0 0-16 0,-4 7 0 0,1-4 0 16,3-3 106-16,0 0 18 0,0 0 4 16,0 0 1-16,0 0-53 0,0 0-10 0,0 0-2 0,0 0-1 31,0 0-82-31,0 0-16 0,0 0-3 0,0 0-1 16,0 0-91-16,0 0-18 0,0 0-4 0,0 0-1 15,0 0-59-15,0 0-11 0,0 0-2 0,0 0-1 0</inkml:trace>
  <inkml:trace contextRef="#ctx0" brushRef="#br0" timeOffset="-50814.06">25033 6543 2386 0,'0'0'52'0,"0"0"12"16,0 0 1-16,0 0 3 0,0 0-55 0,4 4-13 0,-4-4 0 0,3 3 0 0,-3 3 112 0,4-3 20 15,3 3 4-15,-4-2 1 0,1-1-25 0,-1 0-6 16,4 3-1-16,-3 0 0 0,3 4-14 0,0-1-3 16,-3 4-1-16,3 5 0 0,0 1-70 0,0 3-17 15,-4 0 0-15,1 3 0 0,-1 4 0 0,1-1 0 16,-1 3 0-16,-3-3 0 0,0 4 0 0,0-4 0 15,0 3 0-15,0-3 0 0,-3-2 0 0,-1-1 0 0,1-7 0 16,-1 1 0-16,-3 3 0 0,4-6 0 0,-4 0 0 0,0-1 0 31,0-2-48-31,-4-1-12 0,0 1-4 0,4-4 0 16,0-2-175-16,-3 2-35 0,-4 7-7 0,-4-7-921 0</inkml:trace>
  <inkml:trace contextRef="#ctx0" brushRef="#br0" timeOffset="-31460.5">18560 6133 1868 0,'0'0'41'0,"0"0"9"0,0 0 2 0,-7 3 0 0,7-3-42 0,-4 6-10 0,1-3 0 0,-1 3 0 15,4 1 73-15,-4-1 13 0,4 0 2 0,0 1 1 16,0 2-20-16,0 0-4 0,4 1-1 0,-4 5 0 16,4 1 0-16,-1 0 0 0,1 3 0 0,-1-1 0 0,1 4 0 15,-1 7 0-15,4-1 0 0,-3 3 0 0,3 1-51 16,-4-4-13-16,4 0 0 0,-3 0 0 0,3-6 0 15,-3-3 0-15,3 0 0 0,-4-4 0 16,4-2-48-16,-3 0-13 0,-1-4-3 16,-3 0 0-16,4-2-102 0,-4-1-21 15,-4-3-4-15</inkml:trace>
  <inkml:trace contextRef="#ctx0" brushRef="#br0" timeOffset="-31247.18">18443 6459 2269 0,'-3'9'64'0,"3"-9"15"0,0 0-63 16,-4 3-16-16,4-3 0 0,0 0 0 0,0 0 80 0,4 3 12 15,3 1 4-15,0-4 0 0,3 0-22 0,1-4-4 0,0 1-1 16,6 0 0-16,-3-3-33 0,7 0-8 0,-3 2 0 0,3-2-1 16,4 3 29-16,3 0 7 0,-3 0 1 0,3 0 0 31,0 3-103-31,1 0-20 0,-1-3-4 0,0 3-1 15,-3 0-153-15,-1 0-31 0,22 3-7 0,-25-6-769 0</inkml:trace>
  <inkml:trace contextRef="#ctx0" brushRef="#br0" timeOffset="-28870.68">18616 7666 1728 0,'0'0'38'0,"0"0"8"0,0-6 2 0,-3-4 0 0,3 4-39 0,-4-3-9 0,1 2 0 0,3 1 0 15,0 0 53-15,-4-4 9 0,4 4 2 0,0 6 0 16,0 0 35-16,0 0 7 15,0-3 2-15,0 3 0 0,0 0-38 0,0 0-7 16,0 0-2-16,4 3 0 0,3 7-30 0,-4-1-7 0,4 3 0 16,-3 7-1-16,3 3 15 0,3 3 3 0,1 4 1 0,-4 2 0 15,4 0-16-15,-1-9-3 0,1 0-1 16,-1 3 0-16,1-3-22 0,-4 3 0 0,4-3 0 16,-4 0 0-16,0-3 19 0,3 9-1 0,-6-3 0 15,3-3 0 1,-4-3-84-16,1 3-17 0,-1-3-3 0,-3-4-1 0,0 4-80 0,0 0-16 15,0 0-3-15,0 0-1 0,-3-4-25 0</inkml:trace>
  <inkml:trace contextRef="#ctx0" brushRef="#br0" timeOffset="-28651.92">18606 7879 2419 0,'0'0'53'16,"-4"6"11"-16,4-6 3 0,0 7 1 0,0-1-55 0,0-3-13 0,4 3 0 0,-1-2 0 0,1 2 54 0,3 0 8 16,0 0 2-16,3 1 0 0,4-1 0 0,0 0 0 15,-3 4 0-15,3-4 0 0,0 3-52 0,4 1-12 16,0-4 0-16,3 0 0 0,-4 0 0 0,5-2 0 16,-5-1 0-16,1-3 0 15,-1 0-100-15,-2-3-22 0,2-1-5 0,-3-2-649 16,0 0-131-16</inkml:trace>
  <inkml:trace contextRef="#ctx0" brushRef="#br0" timeOffset="-28217.81">19001 7588 2156 0,'0'0'48'0,"0"0"9"0,0 0 3 0,0 0 0 0,0 0-48 0,0 0-12 0,0 0 0 0,0 0 0 16,0 0 60-16,0 0 11 0,0 6 1 0,0 0 1 15,0 4-42-15,3-1-9 0,1 3-2 0,-1 4 0 16,4 3 5-16,-3 0 1 0,3 6 0 0,0 0 0 16,0 0 12-16,0 0 2 0,4 0 1 0,-4 0 0 15,0 0-7-15,-4-3-2 0,4 3 0 0,-3 0 0 0,3-3-6 0,-4-3-2 16,-3 3 0-16,4-6 0 0,-4-4-24 0,3 1-19 16,-3-4 3-16,0 1 1 15,0-10 63-15,0 0 13 0,0 0 3 0,0 0 0 16,0 0-52-16,0-10-12 0,0 1 0 0,0-4 0 15,0 1-18-15,0-1-6 0,0 1-2 0,0-1 0 0,4 1 26 0,0 2 0 16,-1 1 0-16,4-1 0 0,0 1 20 0,-3 3 4 16,6 0 0-16,-3-1 0 0,0 4-36 0,4 0-8 15,0 3 0-15,-1 0-1 0,1 3 21 0,-1 0 18 16,4 4-3-16,-3-1-1 0,0 3-6 0,-1 4 0 16,1-1-8-16,-4 1 12 0,3 2 37 0,-3 4 7 15,0 0 2-15,1 0 0 0,-1 0-42 0,-4 3-8 16,4-3-8-16,-3-1 12 0,-1 1-12 0,1-6 0 15,-1 2 0-15,-3-5 0 16,4-1-40-16,-4-3-9 0,0-6-3 0,0 0 0 16,0 0-118-16,0 0-24 0,0 0-5 0,0 0-1002 0</inkml:trace>
  <inkml:trace contextRef="#ctx0" brushRef="#br0" timeOffset="-28000.87">19470 8168 2880 0,'0'18'64'0,"0"-11"12"16,-4-1 4-16,1 0 0 0,3 1-64 0,-4-1-16 0,4-6 0 0,0 0 0 16,0 0 54-16,0 0 8 0,0 0 2 0,-3-6 0 0,-4-1-52 15,7-2-12-15,-4-4 0 0,1-2 0 16,3-1-37-16,-4-3-11 0,4 0-1 0,0 1-1 31,0-1-74-31,0-3-16 0,0 3-2 0,-3-6-1 0,3 6-38 0,0-3-8 0,0 3-2 0,-4 0-410 16,0 4-83-16</inkml:trace>
  <inkml:trace contextRef="#ctx0" brushRef="#br0" timeOffset="-27877.76">19353 7769 1954 0,'0'0'43'0,"0"0"9"0,0 4 1 0,0 2 3 0,0 0-45 0,0 0-11 16,0 1 0-16,4-1 0 0,-4 0 70 0,0 4 12 16,3-4 2-16,1 0 1 0,0 0-72 0,3 1-13 15,0-4 0-15,3 0-671 16,-3 0-129-16</inkml:trace>
  <inkml:trace contextRef="#ctx0" brushRef="#br0" timeOffset="-27545.85">19636 7757 1683 0,'0'0'48'0,"0"0"10"0,0 0-46 0,0 6-12 0,-4 0 0 0,1 1 0 16,3 2 148-16,-4 0 28 0,4 1 6 0,-3-4 1 16,-1 4-75-16,0-1-14 0,1 4-3 0,-1-4-1 15,1 0-34-15,-1-2-6 0,-3 5-2 0,4-2 0 16,-4 2 0-16,0-2 0 0,0 2 0 0,3 1 0 15,-3-4-3-15,3 0-1 0,1 4 0 0,-1-4 0 16,1 4 9-16,3-7 2 0,-4 0 0 0,4 1 0 16,0-7-37-16,0 0-7 0,0 0-2 0,0 0 0 15,7 3 10-15,-3-3 1 0,3 0 1 0,-3 0 0 16,3-3-11-16,3 3-2 0,-3-3-8 0,4-1 12 16,3 4 0-16,0 0 0 0,-3 0 0 0,3 0 0 15,-4 4 11-15,1-1 1 0,-1 0 1 0,5 3 0 0,-8 0-25 16,0 1 0-16,0 5 0 0,0 1 0 15,-4-4 0-15,1 4 0 0,-1-4 0 0,1 4 0 16,-1-1 28-16,-3 1 3 0,0-1 1 0,0 1 0 16,-3-4-52-16,-1 1-9 0,1-4-3 0,-1 3 0 0,1 1 32 0,-1-4 0 15,1 0 0-15,-4 1 10 16,3-4-82-16,-3 3-17 0,0-3-3 0,0 0-1 16,7-3-157-16,0 0-31 0,0 0-7 0</inkml:trace>
  <inkml:trace contextRef="#ctx0" brushRef="#br0" timeOffset="-27348.43">19988 8177 2986 0,'-3'22'84'0,"3"-16"20"0,0 1-84 0,0 2-20 0,-4-3 0 0,4 0 0 15,0 1 125-15,0-1 21 0,0-6 4 0,0 0 1 16,0 0-88-16,0 0-18 0,0 0-3 0,0 0-1 15,0 0-33-15,0 0-8 0,0 0 0 0,0 0 0 16,0-6-128-16,-3-4-27 0,3 1-5 0,-4 0-2 16</inkml:trace>
  <inkml:trace contextRef="#ctx0" brushRef="#br0" timeOffset="-26547.71">20366 7945 2574 0,'0'0'56'0,"0"0"12"0,0 0 3 0,7 0 1 0,4 3-57 0,-1-3-15 16,1-3 0-16,-1 3 0 0,4-3 71 0,-3-3 11 15,3 2 2-15,0-2 1 0,-3 3-17 0,3-3-3 16,0 0-1-16,-3 2 0 0,3-2-51 0,-4 3-13 16,-3 0 0-16,0 0 0 0,4 0 54 0,-11 3 8 15,7-7 2-15,-7 7 0 0,7 0-52 0,-7 0-12 16,0 0 0-16,0 0 0 0,0 0-8 0,0 0-5 15,0 0-1-15,-3 0 0 0,-1 3 14 0,-3-3 0 16,0 4 9-16,0-4-9 0,-4 3 0 0,1-3 0 16,-1 3 0-16,1-3 0 0,-5 0 0 0,5 3 0 15,-1 0 0-15,1 0 0 0,-4 0 13 0,3 4-3 16,0 2-1-16,-3 7 0 0,0-4-24 16,4 4-5-16,3 3 0 0,-1 3-1 0,1 0 21 0,4 0 0 15,-1 0-9-15,1 0 9 0,3-1 0 0,0 1 0 16,3-3-8-16,4 0 8 0,-3-3 0 0,7-1 0 15,-4-2 0-15,7-1 0 0,-4 1 0 16,4-7 0-16,0 1 8 0,1-7-8 0,2 3 0 0,-3-6 0 16,4-1 0-16,3-2 0 0,-7 0 0 0,4-4 0 0,-4 1-12 0,0 0 12 15,0-1-80-15,-3-2-8 0,-1-1-3 0,1 4 0 16,-4-1-89-16,4 1-17 0,-4 3-4 0,3-4-542 16,-3-2-108-16</inkml:trace>
  <inkml:trace contextRef="#ctx0" brushRef="#br0" timeOffset="-25980.58">20828 7663 1769 0,'0'0'50'0,"0"0"11"0,0 0-49 0,0 0-12 16,-4 6 0-16,4 3 0 0,0 4 140 0,0-4 26 16,0 7 5-16,0 0 1 0,0 3-66 0,0-1-13 15,4 4-2-15,0 0-1 0,-1 0-21 0,-3 3-4 16,4 0-1-16,-1 4 0 0,-3 2 0 0,4 0 0 15,-1 4 0-15,1 2 0 0,-4 1-17 0,3-3-4 16,1-4-1-16,-1 0 0 0,1-6-33 0,-1 0-9 16,-3-6 0-16,4-6 0 15,-4-4-30-15,0 1-10 0,0-10-3 0,0 0 0 16,0 0-68-16,3-10-13 0,-3 1-4 0,4-1 0 47,-4-5 0-32,0-1 0-15,3 0 0 0,1 1 0 0,0 2-71 0,-4 1-14 16,3-1-3-16,1 4-1 0,3-1 52 0,-7 4 10 0,3 0 3 0,1-1 0 0,-4 7 64 0,0 0 14 0,0 0 2 0,0 0 1 0,3 4 236 0,1 2 47 0,-1 0 10 0,1 4 2 16,-4-4-16-16,3 3-4 0,1 1 0 0,-1-1 0 0,1 4-67 0,3-4-13 0,-4 0-4 15,5-2 0-15,2-1-37 0,-3-3-8 0,4 0-2 0,-1-3 0 16,1 0-25-16,3-3-4 0,-3 0-2 0,-1-3 0 16,1-1-11-16,3-2-3 0,-4 0 0 0,1-4 0 15,-4 4-3-15,0-4-1 0,4 4 0 0,-8-4 0 16,4 4-6-16,-3-1-2 0,-1 1 0 0,1 3 0 15,-4 6-4-15,0 0-2 0,0 0 0 0,0 0 0 0,0 0 0 0,-7 0 0 16,0 3 0-16,-4 3 0 0,4 0-10 0,0 4 12 16,-3 5-12-16,2-2 12 0,1 3-12 0,4-1 0 15,-4 1 0-15,3 3 0 0,4-4 0 0,-3 4 0 16,6-3 0-16,1 0 0 0,-1-4 0 0,4 1 0 16,0-1 0-16,1-2 0 0,2 2 0 0,1-6 0 15,3 4 0-15,0-7 0 0,0 0-9 0,4 0 9 16,-1-3 0-16,4 0 0 15,-3-3-52-15,3 0-3 0,0-3-1 0,1-1 0 16,-5 1-159-16,4 0-32 0</inkml:trace>
  <inkml:trace contextRef="#ctx0" brushRef="#br0" timeOffset="-24306.42">21410 7995 1767 0,'0'0'39'0,"0"0"8"0,0 0 1 0,0 0 2 0,0 0-40 15,0 0-10-15,0 0 0 0,0 0 0 0,0 0 96 0,0 0 16 0,-3 3 4 16,-1 4 1-16,4-1-19 0,4 3-4 16,-4 4-1-16,3 2 0 0,-3-2-46 0,4 6-10 0,-1 0-1 15,4 3-1-15,-3 3 31 0,-1 0 6 0,4 0 2 0,-3 0 0 16,-1-3-22-16,4 0-4 0,0-3 0 15,-3-1-1-15,3-5-13 0,-3 0-2 16,-1-4-1-16,1 0 0 0,-1-2-22 0,1-4-9 0,-4-3 8 0,0 0-8 16,7-3 0-16,-4 3 0 0,1-7 0 0,-1 1 0 15,1 0 0-15,-1-4 0 0,-3-2 0 0,4-1 0 16,-1-2 0-16,-3-1 0 0,4 0 8 0,0-3-8 16,-1 1 0-16,-3 2 0 0,4-3 0 0,-1 3 0 15,1 4 0-15,-1-1 0 0,1 4 8 0,-1 3-8 16,1-1 0-16,-1 4 8 0,4 0-8 0,-7 3 8 15,4 0 6-15,-1 0 1 0,4 0 0 0,-3 3 0 0,-1 0-1 16,1 4 0-16,0-1 0 0,3 0 0 0,-4 1-3 0,1 5-1 16,3-3 0-16,-7 1 0 15,3 2-10-15,1-5 10 0,-1-1-10 0,-3 0 10 16,4 1-20-16,-1 2-4 0,1 0-1 0,-4 1 0 0,0-4 23 0,0-6 4 16,0 0 0-16,0 0 1 15,0 0-13-15,0 0 0 0,0 0 8 0,0 0-8 16,3 0 0-16,1-3-12 0,-1 0 3 0,1-4 0 0,0-2 9 15,3-3-12-15,-4 2 12 0,1 1-12 0,-1-1 12 0,4 1 8 16,0 3-8-16,-3-1 11 16,3 1-11-16,0 0 0 0,0 0 0 0,4-1 0 0,-4 4 0 0,7-3 0 15,-4 3 0-15,1 3 0 0,-1 0 0 0,-2 3-9 16,-1 3 9-16,0 0-10 0,0 7 30 0,0-4 5 16,0 7 2-16,-4 0 0 0,1-1-17 0,3 1-10 0,-4 0 12 15,1-1-12-15,-4 1 8 0,3 0-8 16,-3-4 0-16,4 1 0 0,-4-4 0 0,4 4 0 0,-4-4 0 0,0-9 0 15,3 10 0-15,1-4 0 0,-4-6 0 0,3 6 0 16,-3-6 0-16,4 6 0 0,-4-6 0 0,7 7 0 16,0-4 0-16,0 0 0 0,0-3-10 0,-4 0 10 15,4 0 0-15,1 0 0 0,-1-3-9 0,-4 3 9 32,4-3-25-32,-3-4-2 0,3 4 0 0,-4 0 0 0,4-3 42 0,0 3 8 0,-3-4 1 0,3-2 1 15,0 3-40-15,-3 0-8 0,-1-4-1 0,4 1-1 16,-3-1 39-16,-1 1 8 0,1-4 2 15,-1 1 0-15,1-1-24 0,-1 1 0 0,-3-4 0 0,4 4 0 0,-4 2-15 16,0-2-7-16,0 2-2 0,-4 4 0 16,4 0 41-16,-3 2 8 0,3 4 2 0,0 0 0 15,-4 10-43-15,1-1-9 0,-1 4-2 0,1-1 0 0,-1 1 43 0,1 3 9 16,3-1 2-16,0 1 0 0,0 0-27 16,0-4 0-16,3 4 0 0,-3-7 0 15,0 4 0-15,4-4 0 0,3 1 0 0,-4-4 0 0,4 3-26 0,0-2 2 16,0-1 1-16,0-3 0 0,1 3 37 0,-1-3 7 15,0 1 2-15,0-1 0 0,0 0-23 0,0-3 0 16,0 3 0-16,-4 0 0 0,4 0-14 0,-7-3-7 16,0 0-2-16,4 3 0 0,-4-3 23 0,0 0 0 15,0 0 0-15,7 7 0 0,-7-7 0 0,0 0 0 16,4 3 0-16,-4-3 0 0,0 0 0 0,7 0 0 0,-4-3 0 16,1-1 0-16,-1 1 0 0,-3-3 0 0,4 0 0 0,-4 0 0 31,3-1 0-31,-3 1 0 0,0 0 0 0,4-1 0 0,-4 1 0 0,0-3 0 15,3 6 0-15,1-7 0 0,-4 4 14 0,3 3 7 16,1 0 2-16,-1-4 0 0,1 4-23 0,-1 3 0 0,5-3 0 0,-5 3 0 16,1 0-14-16,-1 0-7 0,4 0-2 15,-3 3 0-15,3-3 70 0,0 3 13 0,0-3 4 16,-4 4 0-16,8-1-80 16,-8-3-16-16,8 3-4 0,-4-3 0 0,0 0 58 0,0 3 11 0,4-3 3 0,-4 0 0 31,0 3-52-31,-4 0-11 0,5 0-1 0,-1 0-1 0,-4 4 29 0,4-1 0 0,0 0 0 0,-3 4 10 15,3 2-10-15,-4-2 8 0,1 5-8 0,-1-2 8 16,-3 3-8-16,4-4 0 0,-1 1 0 0,-3-1 8 0,4-2-8 16,-4-1 0-16,0 0 0 0,0-9 8 0,0 0 7 0,0 0 1 15,0 0 0-15,0 0 0 0,0 0-28 0,0 0-4 16,0 0-2-16,3-6 0 0,-3 0 18 0,0 0 0 16,0-7-8-16,4 0 8 0,-4 1 0 0,4-1-12 15,-4 1 12-15,3-1-10 0,1 1 1 0,-1-1 0 16,1 4 0-16,-1-4 0 15,4 4-17-15,-3-1-3 0,-1 1-1 0,4-3 0 0,0 2 39 16,-3-2 8-16,3 2 2 0,0-2 0 0,0-1-19 0,0 1 0 16,0 2 0-16,-3-2 0 0,3 5 0 0,0-2 10 15,0 6-10-15,-4 0 8 0,4 3-8 0,-3 0 0 16,0 3 0-16,-1 0 8 0,4 3 0 0,-3 4 0 16,3-4 0-16,-4 6 0 0,1-2-8 0,3 6 8 15,-4-4-8-15,4 1 8 0,-3-1 16 0,-1 1 2 16,5-1 1-16,-5 4 0 0,1 0-27 0,-1-1 0 0,1 4 0 0,-4 0 0 15,0 0 0-15,3-1 0 0,-3-2 0 0,0 0 0 16,0-4 0-16,0 1 0 0,0-4 0 0,-3-2 0 16,3-7-40-16,0 0-14 15,0 0-2-15,0 0-1 0,0 0-63 0,0-4-12 0,-4-2-2 0,4-6-1227 16</inkml:trace>
  <inkml:trace contextRef="#ctx0" brushRef="#br0" timeOffset="-23782.76">22856 7936 2188 0,'0'0'48'0,"0"0"11"0,0 0 1 0,-3-7 1 0,3 7-49 0,-4-3-12 0,1-3 0 0,3 6 0 16,0 0 156-16,0 0 29 0,0 0 6 0,0 0 1 16,0 0-103-16,-4 6-20 0,4 0-4 0,4 4-1 15,-1 6 0-15,1 2 0 0,3 11 0 0,0 2 0 16,0 0-51-16,0 7-13 0,4 3 0 0,-1-1 0 15,1-2 0-15,0 0 0 0,-1-7 0 0,1-3 0 16,-1-3 0-16,-3-6 0 0,0 3 0 0,0-6 0 0,0-4 0 16,-3-2 0-16,0-4 0 0,-4-6 0 15,0 0-100-15,0 0-22 0,0 0-5 0,-4-13-1 16,4 4-15 0,-7-3-3-16,3-1-1 0,-3-6 0 0,0 3-73 0,-3 1-14 0,3-1-3 15,0 4-1-15</inkml:trace>
  <inkml:trace contextRef="#ctx0" brushRef="#br0" timeOffset="-23308.45">22842 8196 2188 0,'0'0'48'0,"0"0"11"0,0 0 1 0,0 0 1 0,0 0-49 0,0 0-12 15,7 3 0-15,0 0 0 0,1 3 54 0,-1-2 8 16,0 2 2-16,3-3 0 0,4 0 0 0,0 3 0 16,1-6 0-16,-1 0 0 0,7-3-52 0,-4 0-12 15,1-3 0-15,0-4 0 0,3 1 0 0,-3 0 0 16,3-4 0-16,0 0 0 0,-3 1 0 0,3-1 0 0,-4-2 0 0,1 2 0 15,-4 4 0-15,0-4 0 16,-3 4 0-16,-1-1 0 0,-3 4 54 0,0 0 8 0,1 3 2 16,-5-4 0-16,4 7 0 0,-7 0 0 0,0 0 0 0,0 0 0 15,4 0-52-15,-4 0-12 0,0 0 0 16,0 0 0-16,0 7 54 0,-4-1 8 0,4 0 2 0,-7 4 0 16,4-1-52-16,-5-3-12 0,-2 4 0 0,-1-1 0 15,1 4 0-15,-1 2 0 0,-3 1 0 16,0 0 0-16,3 3 0 0,-3-4 0 0,4 1 0 15,3 3 0-15,0-4 0 0,-1-2 0 0,5 0 0 0,-1-4 0 16,1 0 0-16,3-2 0 0,3-4 0 0,1 0 0 16,3 0 0-16,-3-3 0 0,6 0 0 0,1 0 0 15,-1-3 0-15,4 0 0 0,-3 0 0 0,0-4 0 16,3 1 54-16,0 0 8 0,0 3 2 0,-4-4 0 0,5 1-52 0,-1 3-12 16,-4 3 0-16,1 0 0 0,-1 0 0 15,1 3 0-15,0 3 0 0,-1 1 0 16,1 2 28-16,-4 0 4 0,3 1 0 0,-6 2 0 0,3-2-24 0,-3 2-8 15,-4 1 0-15,0-1 0 0,0 4 0 0,0-3 0 16,-4 2 0-16,0 1 0 0,1 0 0 0,-4-1 0 16,0 1 0-16,-4-3 0 15,4-1-80-15,-3-2-12 0,-4-1-2 0,-1-3-1 16,5-3-180-16,-8-3-36 0,-10 0-7 0,3-9-2 0</inkml:trace>
  <inkml:trace contextRef="#ctx0" brushRef="#br0" timeOffset="-21778.82">24412 7989 2242 0,'0'0'49'0,"0"0"11"0,-3 9 1 0,3-2 3 0,0 2-52 15,0 4-12-15,0 2 0 0,3 1 0 0,1 0 50 0,-1 6 7 16,4 6 2-16,0 0 0 0,0-3-4 0,1 6-1 16,-1-2 0-16,3-4 0 0,-3 0-54 0,4-3 0 15,-4-3-13-15,0-4 2 0,0-2 11 0,0-1 0 16,0-2 8-16,0-7-8 16,-3 0-42-16,-4-3-13 0,0 0-2 0,0 0-1 15,0-6-56-15,-4-4-11 0,4 1-3 0,-7-1-512 0,0 1-102 0</inkml:trace>
  <inkml:trace contextRef="#ctx0" brushRef="#br0" timeOffset="-21536.39">24324 8202 1552 0,'0'0'44'0,"0"0"10"0,0 0-43 0,0 0-11 0,0 0 0 0,0 0 0 16,0 0 156-16,0 0 28 0,4-3 7 0,3 0 1 15,0 0-52-15,0 3-9 0,0 0-3 0,3 0 0 16,1 0-60-16,3 0-13 0,0 3-3 0,4-3 0 15,-1 3-32-15,1-3-6 0,0 0-2 0,-1 3 0 16,1-3 21-16,0 0 4 0,-4 0 1 0,0-3 0 16,0 3-30-16,4 0-8 0,-8-3 0 0,4 3 0 15,0-3-78 1,-7 3-20-16,4-3-4 0,0-1-1 0,-4-2-71 16,3 3-14-16,1 3-4 0,-4-3-793 0</inkml:trace>
  <inkml:trace contextRef="#ctx0" brushRef="#br0" timeOffset="-21231.09">24825 8114 2188 0,'0'0'48'0,"0"0"11"0,0 0 1 0,0 0 1 0,0 0-49 0,0 0-12 16,0 0 0-16,7-3 0 0,0 3 20 0,0-3 0 0,0 3 1 0,0 0 0 15,4 0 18-15,-1 0 3 0,5 3 1 0,-5-3 0 16,1 0 5-16,3 3 0 0,-4-3 1 0,1 3 0 16,0-3-27-16,-4 4-6 0,3-1 0 15,-3 0-1-15,0-3-15 0,-3 3 0 0,-1 0 8 0,1-3-8 31,-4 0-101-31,0 0-23 0,0 0-5 0,0 0-1 0,0 0-18 0,0 0-4 0,0 0-1 0,-7 3-667 16</inkml:trace>
  <inkml:trace contextRef="#ctx0" brushRef="#br0" timeOffset="-21064.13">24804 8315 2188 0,'0'0'48'0,"0"0"11"0,0 0 1 0,0 0 1 0,3 0-49 0,4 0-12 0,0 0 0 0,1-3 0 0,2 0 105 0,1 0 19 15,3-1 3-15,3 1 1 0,-2 0-52 0,2-3-9 16,1 3-3-16,-1-3 0 0,1 2-51 0,-4 1-13 16,4 0 0-16,-4 0 0 15,0 3-103-15,0 3-23 0,0-3-5 0,0 3-1017 16</inkml:trace>
  <inkml:trace contextRef="#ctx0" brushRef="#br0" timeOffset="-20249.79">25686 7995 1497 0,'0'0'32'0,"0"0"8"0,0 0 0 0,0 0 4 0,0 0-36 0,0 0-8 0,0 0 0 0,0 6 0 15,3 1 104-15,1-1 20 0,-1 0 3 0,1-3 1 16,-4 1-16-16,7-1-4 0,-4 3 0 0,5-6 0 16,-1 3-32-16,3-3-8 0,1 3 0 0,3-3-1 15,0-3-31-15,0 0-7 0,0 0-1 0,4-3 0 16,-1-4-13-16,1 1-3 0,0-4-1 0,-4 1 0 16,3 2-11-16,-2-2 0 0,-1 2 9 0,-4 1-9 15,1-4-16-15,-1 7-7 0,-2-3-1 0,-1 2-1 16,0 4 25-16,-4 0 0 0,4 0 0 0,-7 3 0 15,0 0 0-15,4 3 0 0,-1 0 0 0,-3 4 0 0,4 2 46 0,-4 0 14 16,0 4 4-16,0-1 0 0,0 7-18 0,0 3-3 16,0 0-1-16,0 3 0 0,0 3-16 0,0 1-3 15,0 2-1-15,0-3 0 0,0 4-1 0,0-7 0 16,-4 3 0-16,4-6 0 0,0 0-21 0,0-7 9 16,0 1-9-16,0 0 0 0,4-7 0 0,-4 1 0 15,0-4 0-15,0-6-12 16,0 0-76-16,0 0-16 0,0 0-2 0,0 0-1 15,0 0-99-15,0 0-20 0,0-6-4 0,-4-1-1 0</inkml:trace>
  <inkml:trace contextRef="#ctx0" brushRef="#br0" timeOffset="-19943.14">25777 8393 2152 0,'-3'7'48'0,"3"-7"9"0,-4 6 3 0,1-3 0 0,-1 3-48 0,4-6-12 0,0 0 0 0,0 0 0 16,0 0 125-16,4 3 23 0,-1 1 5 0,4-4 1 16,4 0-46-16,0 0-10 0,3 0-2 0,0-4 0 15,4 1-26-15,-1 0-6 0,1 0 0 0,3 0-1 16,0 0-27-16,4 3-4 0,0 0-2 0,3 0 0 15,0 3-30-15,0-3-15 0,-3 3 2 0,0 0 0 16,3 3 24-16,-4-2 5 0,1-1 0 0,0 0 1 16,0 0-36-16,-8-3-7 0,1 0-2 15,-1 0 0-15,1-3-93 0,-4-3-19 0,-3 2-4 0,-1-5-748 16,1 3-148-16</inkml:trace>
  <inkml:trace contextRef="#ctx0" brushRef="#br0" timeOffset="-19356.96">26543 8023 2833 0,'-4'16'62'0,"1"-10"13"0,-1 1 2 0,-3-1 3 0,4 0-64 0,-1-3-16 16,4-3 0-16,-3 7 0 0,3-7 75 0,0 0 11 15,0 0 2-15,0 0 1 0,0 0-66 0,0 0-14 0,0 0-9 0,0 0 12 31,0 0-60-31,0-7-12 0,7 1-3 0,-4 3 0 16,1-3-148-16,-1 2-29 0</inkml:trace>
  <inkml:trace contextRef="#ctx0" brushRef="#br0" timeOffset="-19076.06">26677 8340 2460 0,'0'0'70'0,"4"6"14"0,-1-3-67 0,1 4-17 16,-1-1 0-16,1 3 0 0,3 1 150 0,-4-1 26 15,1 4 6-15,-1 2 1 0,1 1-74 0,-4 6-14 16,0 0-3-16,0 3-1 0,0 0-43 0,-4 3-9 15,4 4-2-15,0-1 0 0,-3 0-25 0,-1-2-4 16,1-1-8-16,-1-3 11 0,1-6-11 0,-1 0 0 16,1-4 0-16,-1-2 8 15,-3-1-63-15,0-2-13 0,0-4-2 0,-4-3-930 0,4 0-187 0</inkml:trace>
  <inkml:trace contextRef="#ctx0" brushRef="#br0" timeOffset="36301.76">18884 9296 2350 0,'0'0'52'0,"0"0"10"0,0 0 2 0,0 0 3 0,0 0-54 0,0 0-13 16,0 0 0-16,0 0 0 0,0 0 99 0,0 0 17 15,0 0 3-15,-3 4 1 0,3-4-31 0,-4 6-5 16,1 3-2-16,3 4 0 0,0 2-35 0,0 4-7 16,0-3-2-16,0 6 0 0,0 3-10 0,0 0-3 15,0 3 0-15,0 4 0 0,0-7-7 0,0 3-2 16,0-6 0-16,0 0 0 0,3-3-8 0,-3-4-8 15,4-2 9-15,-4-4-9 0,0 1 0 0,0-7 0 0,0-3-8 16,0 0 8 0,0 0-113-16,0 0-16 0,0-6-3 0,0-7-1 15,-4-3-109-15,1-2-22 0</inkml:trace>
  <inkml:trace contextRef="#ctx0" brushRef="#br0" timeOffset="36480.89">18768 9030 2620 0,'0'0'58'0,"-4"-3"12"0,-3 0 2 0,0-4 1 0,4 4-58 0,-4-3-15 16,3 3 0-16,-3 0 0 0,3 0 92 0,4 3 16 15,0 0 4-15,-7 0 0 0,7 0-74 0,0 0-14 16,0 0-4-16,0 0 0 0,0 0-20 0,0 0-16 16,0 0 2-16,0 0 1 15,4 3-128-15,3 0-26 0,0-3-5 0,-3 3-1010 16</inkml:trace>
  <inkml:trace contextRef="#ctx0" brushRef="#br0" timeOffset="36955.34">19209 9538 2030 0,'7'12'57'0,"-7"-5"14"0,3-1-57 0,4 0-14 0,0 4 0 0,-3-4 0 16,3 0 156-16,-3 0 29 0,3 1 6 0,-4-1 1 15,1-3-103-15,-1 0-20 0,-3-3-4 0,0 0-1 16,7-3 25-16,-7 0 5 0,4-6 1 0,-4-4 0 16,0-3-50-16,0-2-9 0,-4-4-3 0,-3 0 0 15,4-3 25-15,-1-4 5 0,-3 1 1 0,-3 0 0 16,-1-3-64-16,-3 2 0 0,3 1-12 0,-3-6 2 15,0-1 10-15,0 1 0 0,0-4 8 16,0 0-8-16,3 1 0 0,1-1 0 0,-1 7 0 0,4-4 0 16,0 4 0-16,0 3 0 0,3-1 0 0,1 4 0 15,3 0 0-15,-4 3-8 0,4 0 8 0,0 4 0 0,0-4-11 0,4 3 11 16,-1 0-13-16,4 0 5 0,-3 4 0 0,6 2 0 16,-3 4 0-16,4-1 0 0,0 1 27 0,3 6 5 15,0-1 2-15,3 4 0 16,1 4-72-16,0-1-14 0,3 0-4 0,4 3 0 0,-1 0 103 15,-3 1 20-15,1 2 4 0,-5 1 1 0,1-4-52 0,3 3-12 16,-7 1 0-16,4-1 0 0,-4 0 0 0,0 1 0 16,0-4 0-16,-3 4 0 15,3-4-48-15,-7 0-13 0,4 0-3 0,-4 1 0 16,0-1 0-16,-4-3 0 0,1 0 0 0,-4-3 0 16,0 0-153-16,0 6-31 0,-11 4-7 0,1-4-1 0</inkml:trace>
  <inkml:trace contextRef="#ctx0" brushRef="#br0" timeOffset="37176.03">19110 9337 2880 0,'0'6'64'0,"0"-6"12"0,0 0 4 0,4 4 0 0,-1-1-64 0,4-3-16 0,4 3 0 0,3-3 0 15,3-3 66-15,-2 3 10 0,6 0 3 0,0 0 0 16,0 0-24-16,0 3-5 0,0 0-1 0,4 0 0 15,-4 0-39-15,-3 0-10 0,0 1 0 0,6-1 0 16,-6 0-49-16,3 0-12 0,-3 0-3 0,6-3 0 16,-2 0-102-16,-1 3-21 0,0-3-4 0,0 0-1 15</inkml:trace>
  <inkml:trace contextRef="#ctx0" brushRef="#br0" timeOffset="37924.61">20038 9710 2235 0,'7'3'49'16,"0"1"11"-16,3-1 1 0,1 0 2 0,-4 0-51 0,4 0-12 0,-4 3 0 0,0 1 0 0,0-4 98 0,0 3 17 15,0 0 3-15,0-3 1 0,-3 1-10 0,-1-1-1 16,-3-3-1-16,0 0 0 0,0 0-28 0,0 0-6 16,0 0-1-16,0 0 0 0,0 0-26 0,-10 0-6 15,-1 0 0-15,0-3-1 0,-3-1-22 0,0-2-4 16,0 0-1-16,0-3 0 0,-4-1-12 0,1 1 8 15,-1-1-8-15,0-5 0 0,1 2 21 0,6 1-1 16,1-4-1-16,-1-3 0 0,-3 0-29 0,0 0-6 16,3-3 0-16,-3-3-1 0,7 0 17 0,0 0 8 0,0 0-8 0,0-12 12 15,3 2-12-15,1 4 0 0,3-4 0 0,3 1-10 16,-3 2 10-16,7-2 0 0,-3-7 0 0,6 0 0 16,-2 4 0-16,6-1 0 31,0 0 10-16,3 4-10-15,1 3 0 0,0 2 0 0,3 1-8 0,4 3 8 0,-1 3 0 0,-3 0 17 16,4 6-1-16,0 1-1 0,-4-1-31 0,-3 7-5 0,-1-1-2 0,1 1 0 0,-1 3-35 16,-2 3-7-16,-5-1-2 0,4 4 0 0,-3 0-179 0,-1 0-36 15,8 7-7-15,-7-1-2 0</inkml:trace>
  <inkml:trace contextRef="#ctx0" brushRef="#br0" timeOffset="38329.31">20528 9165 2534 0,'0'0'56'0,"0"0"11"0,-3 6 2 0,3 0 3 0,0 1-58 0,3 2-14 0,1 0 0 15,-4 4 0-15,7-1 68 0,-4 4 10 0,4 6 2 0,0 0 1 16,0 6-19-16,4-3-4 0,-4 4-1 0,4-1 0 15,-1 3-28-15,-3 0-5 0,0-2-2 0,0-1 0 16,4-3 16-16,-7-3 3 0,3-3 1 0,-4-7 0 16,1 1-42-16,-1-4 0 0,1-2 0 0,-1-4 0 15,-3-3-99-15,0 0-15 0,0 0-3 0,0 0-1 16,-3-7-73-16,3-2-14 16,-4-4-3-16</inkml:trace>
  <inkml:trace contextRef="#ctx0" brushRef="#br0" timeOffset="38523.76">20429 9438 2419 0,'0'0'53'0,"0"0"11"0,0 0 3 0,7 0 1 0,0 0-55 0,4 0-13 16,0 0 0-16,3 0 0 0,0 0 54 0,0 3 8 16,4-3 2-16,-1 3 0 0,4 0 0 0,-3-3 0 15,0 3 0-15,3 0 0 0,-3 0-64 0,-1 0-8 0,-3-3-4 0,4 4-1 31,0-1-67-31,-4 0-14 0,3 0-2 0,-3 0-1 16,1 0-91-16,2 4-17 0,11 5-4 0,-10-6-1 0</inkml:trace>
  <inkml:trace contextRef="#ctx0" brushRef="#br0" timeOffset="39239.98">21001 9566 2502 0,'0'0'55'0,"0"0"11"0,0 0 2 0,0 0 3 0,0 0-57 0,0 0-14 15,0 0 0-15,0 0 0 0,0 0 96 0,3-6 17 16,-3-4 3-16,0 1 1 0,0-4-44 0,0 1-9 16,-3-7-1-16,3 0-1 0,-4 0-33 0,4-2-6 15,-3-1-2-15,-4-7 0 0,3 4-9 0,1-3-3 16,-1 3 0-16,1 0 0 0,-1-3-9 0,1 6 0 0,-1 0 9 15,4 0-9-15,-3 3 0 0,3 3 0 16,0 7 0-16,-4-1 0 0,4 7-24 0,0 3 0 16,0 0 0-16,0 0 0 15,4 7-21-15,-1 2-4 0,-3 7-1 0,4-4 0 16,3 4-23-16,-4 3-5 0,4 0-1 0,-3 3 0 16,-1 3-7-16,4 0-2 0,-3 0 0 0,-1 0 0 15,1 0-8-15,-1 0-3 0,1 0 0 0,0-3 0 16,-1 0 21-16,-3-3 4 0,4 0 1 0,-1-1 0 15,-3-5 37-15,4 3 8 0,-4-7 2 0,3 0 0 0,1-2 34 0,-1-1 6 0,1-3 2 0,-4-3 0 16,3 0 37-16,-3 0 8 0,4 0 2 0,-4 0 0 16,7-6 37-16,-4 0 8 0,1-1 2 0,-4 1 0 15,0-3 2-15,3-1 1 0,-3-2 0 0,4 2 0 16,-4-2-21-16,0-4-5 0,3 4-1 0,-3-4 0 0,4 3-29 0,0-2-5 16,-1 2-2-16,1 1 0 0,3-4-21 0,-4 6-4 15,4-2-1-15,-3 3 0 16,6 2-11-16,-3 1-2 0,0 0-1 0,4 3 0 15,-4 3-10-15,4 3 8 0,-1 3-8 0,1 0 8 0,-1 4 4 0,1-1 0 16,0 7 0-16,-1-1 0 0,1 4 21 0,-1 0 5 16,-3 6 1-16,4 0 0 15,-4 0-39-15,0-3-13 0,0 3 0 0,0-3 0 0,-3-3 13 0,3-3 0 16,-4-1 0-16,1 1 0 0,-4-6 0 0,3-1 0 16,-3-3 0-16,0-6-12 15,0 0-82-15,0 0-16 0,0 0-3 0,0 0-1 16,0-9-150-16,0-1-29 0,0-12-7 0,4 10 0 0</inkml:trace>
  <inkml:trace contextRef="#ctx0" brushRef="#br0" timeOffset="39453.39">21498 9670 2876 0,'-3'6'64'0,"3"0"12"0,0 0 4 0,-4-3 0 0,4-3-64 0,0 7-16 0,0-7 0 0,0 0 0 15,0 0 89-15,0 0 15 0,0 0 4 0,0 0 0 16,0 0-55-16,4-7-10 0,-8-2-3 0,4-3 0 16,-3-1-24-16,-1-3-4 0,-3-2-2 0,4-1 0 15,-4 0-35-15,3 0-7 0,-3 0-2 0,3 0 0 16,-3 4-124-16,4-1-25 0,-1 4-5 0,-3-1 0 16</inkml:trace>
  <inkml:trace contextRef="#ctx0" brushRef="#br0" timeOffset="39586.21">21392 9290 1670 0,'0'19'36'0,"-3"-10"8"0,3 1 2 0,0-1 2 0,3 1-39 0,-3-1-9 16,4-3 0-16,0 1 0 0,3-4-8 0,0 0-4 16,3 0-1-16,-3-3 0 0</inkml:trace>
  <inkml:trace contextRef="#ctx0" brushRef="#br0" timeOffset="39943.73">21731 9315 2188 0,'0'10'48'0,"0"-10"11"0,0 6 1 0,-3 0 1 0,3 0-49 0,-4 1-12 0,1-4 0 0,-1 3 0 16,4-6 105-16,-4 3 19 0,-3 0 3 0,4 1 1 16,-4-1-52-16,3 3-9 0,-3-3-3 0,0 3 0 15,0 4-15-15,0-1-3 0,0 4-1 0,-4-1 0 16,4 1-21-16,0 2-4 0,0 4 0 0,0 0-1 15,4-3 27-15,-1 3 6 0,-3-4 0 0,7 1 1 16,-3-4-15-16,3 1-3 0,0-4-1 0,0-2 0 16,3-1-9-16,1 0-1 0,3-6-1 0,-4 3 0 15,4-3-5-15,4-3-1 0,-1 0 0 0,5-3 0 16,-1 0-1-16,3-4 0 0,1 4 0 0,0 0 0 16,3-1-16-16,0 1 10 0,0 3-10 0,0 3 8 0,-3 0-21 15,0 0-5-15,-4 6-1 0,0 0 0 0,0 1 41 0,0 5 8 16,-3 1 2-16,-1-1 0 0,-3 1-24 0,0-1-8 15,0 1 0-15,-3-4 0 0,-4 4 0 0,0-1 0 16,-4 1 0-16,-3 0 0 0,0-4 0 0,0 4 0 16,-3-1 0-16,-5-3 0 0,1 1-13 0,0-1-3 15,0-2 0-15,-4-4 0 16,1 0-102-16,-1 0-21 0,1 0-4 0,2-3-1325 0</inkml:trace>
  <inkml:trace contextRef="#ctx0" brushRef="#br0" timeOffset="40367.74">22137 9673 2919 0,'0'0'83'0,"0"6"17"0,0-6-80 0,0 0-20 15,0 0 0-15,0 0 0 0,-4 3 123 0,4-3 20 16,0 0 4-16,0 0 1 0,0 0-69 0,0 0-14 16,0 0-2-16,0 0-1 0,0 0-50 15,7 3-12-15,0-3 0 16,0 0-100-16,1 0-22 0,2-3-5 0,1 0-1332 0</inkml:trace>
  <inkml:trace contextRef="#ctx0" brushRef="#br0" timeOffset="40939.96">22504 9478 1958 0,'0'0'43'0,"0"0"9"0,0 0 1 0,0 0 3 0,0 0-45 0,0 0-11 16,0 0 0-16,0 0 0 0,0 0 104 0,0 0 20 16,0 3 3-16,0 4 1 0,0-1-52 0,3 3-9 15,1 1-3-15,3-1 0 0,0 1 0 0,0-1 0 16,4-3 0-16,-1 4 0 0,4-1 0 16,0-6 0-16,4 3 0 0,0-6 0 0,3 0 0 0,-4 0 0 15,1-3 0-15,3-3 0 0,-7-3-51 0,4-4-13 16,0 4 0-16,-4-7 0 0,0 0 0 0,0 1 0 15,-3-1 0-15,-1-3 0 0,-3 4 0 0,0-1 0 16,-3 3 0-16,-1 1 0 0,-6 2 0 0,3 1 0 16,-7 3 0-16,3 3 0 0,-6-1 0 0,-1 4 0 15,-3 4 0-15,0-1 0 0,0 3 0 0,-4 3 0 0,0 4 0 16,-3 3 0-16,0 2 0 0,3 4 0 0,1 3 0 0,-4 4 0 31,6-1-48-31,1 0-13 0,0-3-3 0,4 3 0 0,-1-3 52 0,4 1 12 0,0-5 0 0,0 5 0 16,3-4 0-16,4-1 0 0,0-2 0 0,4 0 0 15,3 0 48-15,0-7 13 0,4 1 3 0,3-4 0 16,3 1-52-16,1-7-12 0,7 0 0 0,-1-6 0 16,1-3 0-16,3-1 0 0,4-5 0 0,-4-1 0 31,1-2-100-31,-1-1-22 0,0 0-5 0,-3-3-785 0,3 1-158 0</inkml:trace>
  <inkml:trace contextRef="#ctx0" brushRef="#br0" timeOffset="41175.68">23100 9751 2649 0,'-4'13'58'0,"1"-7"12"0,-1 0 2 0,4-6 4 0,0 0-61 0,0 0-15 15,0 0 0-15,0 0 0 0,0 0 105 0,4-9 19 16,-4-1 3-16,0-2 1 0,0-1-52 0,3-2-9 16,-3-4-3-16,0-3 0 0,0-6-40 0,-3-4-9 15,-1-2-2-15,1-4 0 0,-1 0-13 0,-3-2-18 16,0 2 4-16,0 4 1 0,0 2 61 0,0 1 13 15,0 6 3-15,0 3 0 16,0 0-103-16,3 6-20 0,-3 4-4 0,4 2-1 16,-1 1-51-16,1 3-10 0,3 6-3 0,0 0-1228 0</inkml:trace>
  <inkml:trace contextRef="#ctx0" brushRef="#br0" timeOffset="41524.87">23234 9673 2851 0,'0'6'63'0,"0"-3"13"0,3 3 2 0,1-6 2 0,3 3-64 0,0-3-16 0,0 0 0 0,0-3 0 16,4 0 52-16,-1 0 8 0,1-3 2 0,0-4 0 16,-1 1-30-16,1-4-5 0,3-2-2 0,-4-1 0 15,-3 0-16-15,4 1-9 0,0-4 10 0,-1 0-10 16,-3 3 8-16,4 1-8 0,-4-1 0 0,0 4 9 0,-3-1-1 0,-1 4-8 15,-3 2 12-15,0 7-4 16,0-6 1-16,0 6 0 0,-7-3 0 0,0 3 0 0,0 3 13 16,0 0 2-16,-14 19 26 0,14-6-50 0,-4 3-14 15,4-1 2-15,-4 8 0 16,8-1 12-16,-1 0 16 0,1 0-3 0,-1 0-1 0,4 0-12 0,0 0 0 16,4 0 0-16,-1-3 0 0,4 0 13 0,0-3 0 15,0-4 0-15,4 1 0 0,3-6-5 0,0-1-8 16,4-3 11-16,0-3-11 0,-1-3 0 0,4-6 0 15,1 3 0-15,-1-6-12 16,-4-1-68-16,5-2-14 0,-1-1-2 0,-4-3-850 16,1 4-170-16</inkml:trace>
  <inkml:trace contextRef="#ctx0" brushRef="#br0" timeOffset="42944.63">23700 9422 2131 0,'0'0'47'0,"0"0"9"0,0 0 3 0,0 0 1 0,0 0-48 0,-7-6-12 0,7 6 0 0,0 0 0 0,0 0 112 0,0 0 20 0,0 0 4 16,-4 3 0-16,4-3-60 0,-3 6-12 15,3 3-2-15,3 4-1 0,-3 3-26 0,4-1-6 16,-1 4-1-16,1 3 0 0,3 0 0 0,-4 3-1 16,4-3 0-16,-3 0 0 0,3 0 9 0,-4-3 1 15,1 3 1-15,-1-7 0 0,1 4-3 0,-4-3-1 16,3-4 0-16,-3-2 0 0,0-4-18 0,0-6-4 15,0 0-1-15,0 0 0 0,0 0-11 0,0 0 0 0,4-9 0 0,0-1 0 16,-1 1 0-16,-3-4 0 0,0-2 8 0,4-1-8 16,-1 0 0-16,1-6 0 0,-4 4 0 0,3-8 0 15,4 4 0-15,-7 1 0 0,7-1 0 0,0 3 0 16,-3-3 0-16,3 6 0 0,0 4 0 0,0-4 0 16,4 7 0-16,-4-1 0 0,3 4 0 0,1-4 0 15,-4 4 0-15,3 3 0 0,1 0 0 0,-4 3 0 16,4 3 27-16,-4 0 9 0,0 7 3 0,0-1 0 15,0 4-11-15,-4-1-3 0,5 10 0 0,-5-3 0 0,1 6-25 0,-4-3 0 16,3 3 0-16,-3 0 0 0,0-3 0 0,0-3 0 16,0-4 0-16,0 1 0 15,0-3 0-15,0-4 0 0,0 0 0 0,0-5 0 0,0-4 0 16,0 0 0-16,0 0 0 0,0 0 0 16,0 0 0-16,4-4 0 0,-1-5 0 0,1 0 0 0,-1-1 0 0,1-5 0 15,-1-1 0-15,4 0 0 16,0 1-22-16,-3-1-10 0,6 3-1 0,-2-2-1 0,2 2 34 0,-3 4 0 15,4 2 0-15,-1 1 0 0,-3 6 23 0,4 0 8 16,-4 3 1-16,0 0 1 0,-3 7-33 0,3-1 0 16,0 4 0-16,-4-1 0 0,1 1 9 0,-4-1-9 15,3 4 0-15,-3-3 9 0,4-1-9 0,-4 1 0 16,3-4 0-16,-3 1 0 0,4-4 0 0,-4 0 0 0,0 0 0 16,0-6 8-16,0 0-8 0,0 0 0 0,0 0 0 0,0 0 8 15,0 0-8-15,0 0-9 0,3 0 9 0,1-3-13 16,-1 3 13-16,1-3 0 0,0 0 0 0,-1 3 0 15,1-3 0-15,-1 0 0 0,1 3 0 0,-4 0 0 16,3 0 0-16,1 0 0 0,3 0 0 0,-7 0 0 16,0 0 0-16,0 3 0 0,7 0 0 0,-4 0 0 15,1 0 0-15,-4 3 0 0,3-2 0 0,-3-1 0 16,0 3 0-16,4 0 0 0,-4-3 0 0,3 4 0 16,-3-4 0-16,0 3 0 0,4-3 0 0,0 4 0 15,-1-1 0-15,-3-3 0 0,4 0 0 0,-4-3 0 16,7 0 0-16,0 0 0 0,0-3 0 0,0 0 0 15,0 0 0-15,0 0 0 0,3-4 0 0,1-2 0 16,0-1 0-16,-1 1 0 0,4-7 0 0,-3 4 0 16,3-1 0-16,-3 1 0 0,-1-4 0 0,1 0 0 0,-4 4 0 15,0-1 0-15,0 1 0 0,0 5 0 0,-3 1 0 0,-4 0 0 16,3 3 0-16,1-3 0 0,-4-1 0 0,0 7 0 16,0 0 0-16,-4-6 0 0,1 0 0 0,-1 3 0 15,-3-1 0-15,0 4 0 0,0 4 0 0,-4-4 0 16,4 6 0-16,0 0 0 0,0 0 0 0,0 7 0 15,0-1 0-15,3 1 0 0,1 3 0 16,-1-4 0-16,4 4 0 0,0 0 0 0,4-1 0 0,-1-2 0 16,1 2 0-16,3-2 0 0,0 0 0 0,0-1 0 15,0-2 0-15,0-1 0 0,0 3 0 0,4-5 0 16,-4-1 0-16,4-3 0 0,3 3 0 0,-4-2 0 16,1-4 0-16,3 3 0 0,-3-3 0 0,-4 0 0 15,3 0 0-15,-3-3 0 0,0 3 0 0,0 0 0 16,-3 0 0-16,3 0 0 0,-7 0 0 0,0 0 0 15,3-4 0-15,1 1 0 0,-1 0 0 0,1 0 0 16,-4 0 0-16,4-3 0 0,-4-1 0 0,3-2 0 0,1 0 0 16,-1-1 0-16,1-2 0 0,3-1 0 0,0-3 0 0,-4 1 0 15,4 5 0-15,-3-2 0 0,3 2 0 0,0 1 0 16,-3 0 0-16,3 5 0 0,3-2 0 0,-6 3 0 16,3 3 0-16,0 3 0 0,0 0 0 0,0 4 0 15,0-1 0-15,4 3 0 0,-4 4 0 0,0-1 0 16,0 4 0-16,0 0 0 0,0-1 0 0,0 4 0 15,-4 0 0-15,4 3 0 0,-3 0 0 0,0 0 0 16,-1 3 0-16,1-3 0 0,3 3 0 0,-4-3 0 0,1-6 0 16,-4-4 0-16,3 1 0 0,1-7 0 15,-4 0-54-15,0-6-8 0,0 0-2 0,3-9 0 16,1-4-204-16,-4 1-42 0,3-26-8 16,1 4-2-16</inkml:trace>
  <inkml:trace contextRef="#ctx0" brushRef="#br0" timeOffset="43227.59">24892 9390 2462 0,'0'0'54'0,"0"0"11"0,-4-6 3 0,4-3 1 0,0 3-55 0,0-1-14 0,0-2 0 16,4 3 0-16,0 2 28 0,-1 1 2 0,4 3 1 16,-3-3 0-16,3 6 7 0,-4 4 2 0,4-1 0 0,-3 3 0 15,6 4 25-15,-3 2 6 0,1 4 1 0,-1 0 0 16,0 6-4-16,0 0 0 0,3 3 0 0,-3 4 0 15,0-4-11-15,-3 3-2 0,3-2-1 0,0 2 0 16,0-3-17-16,0 7-3 0,0-1-1 0,0 1 0 16,0-1-22-16,0 1-11 0,0-4 10 0,0 0-10 15,1-6 0-15,-1-3 0 0,-4-3 0 0,4-3 0 32,-3-7-44-32,-1-2-14 0,-3-4-3 0,0-3-1 0,0 0-50 0,-3-10-11 15,-4-2-1-15,0-4-1 0,-4-3-44 0,0-3-9 16,-3-3-2-16</inkml:trace>
  <inkml:trace contextRef="#ctx0" brushRef="#br0" timeOffset="43708.53">24814 9660 2192 0,'0'0'48'0,"4"6"11"0,-4 1 1 0,3-1 1 0,5 0-49 0,-5-3-12 16,4 4 0-16,4-4 0 0,-4 3 100 0,7-6 16 16,0 3 4-16,0-3 1 0,0-3-49 0,4 3-11 15,-1-6-1-15,1 3-1 0,0-4-20 0,-1 1-4 16,1 0-1-16,0-4 0 0,-1 4-22 0,1-6-4 15,0 2 0-15,-1 1-8 0,1-1 0 0,-1-2 0 16,1-1 0-16,-4 1 0 16,4 2-24-16,-4 1-3 0,0-4 0 0,0 4 0 0,-3 0 27 0,-1-1 0 15,4 4 0-15,-6 0 0 0,-1-1 46 0,0 1 14 16,0 3 4-16,-7 3 0 0,0 0-20 0,0 0-4 16,0 0-1-16,0 0 0 0,0 6-11 0,-4 0-3 15,1 4 0-15,-1-1 0 0,-3 7-8 0,0 0-1 16,0 2-1-16,-4 1 0 0,1 0-24 0,3 3-5 15,-4-3-1-15,4 0 0 0,0-4 24 0,4 1 5 16,-1 0 1-16,0-4 0 0,4 1-4 0,-3-1-1 0,3-2 0 0,0-1 0 16,3-3 23-16,-3-2 5 0,8 2 1 0,-1-3 0 15,0-3-29-15,0 0-10 0,3 0 0 0,1-3 9 16,3 0-9-16,0 0 0 0,0-4 0 0,4-2 0 16,-1 3 11-16,5-1 9 0,-5-2 3 0,1 0 0 15,3 2-23-15,-3 1 0 0,-1 3 0 0,1 0 0 16,0 0-14-16,-4 3-7 0,3 3-2 0,-6 0 0 15,3 3 44-15,-7 4 9 0,4 5 2 0,-4-2 0 16,0 6-24-16,-4-1-8 0,1 1 0 0,-1 0 0 16,-3 3-26-16,-3 0-5 0,-1 0-1 0,-3-3 0 0,0 3 52 0,0-7 9 15,-7 1 3-15,0-4 0 16,-4-2-64 0,-3-4-13-16,0 0-3 0,-4-6 0 0,-3 0-204 0,3-6-42 15,-28-3-8-15,15-4-2 0</inkml:trace>
  <inkml:trace contextRef="#ctx0" brushRef="#br0" timeOffset="44382.09">26293 9506 1877 0,'0'0'53'0,"0"0"12"0,-4 4-52 0,4-4-13 16,0 6 0-16,0 0 0 0,4 0 131 0,-1 1 23 16,4-4 5-16,4 3 1 0,-1-3-48 0,4 0-10 0,1 1-2 0,-1-1 0 15,3-3-42-15,-3-3-9 0,4-1-1 0,0 1-1 16,-1 0-31-16,1 0-7 0,-4 0-1 0,0 0 0 16,0 3-20-16,-3-3-5 0,3 3-1 0,-7 3 0 15,4 0 18-15,-4 0 0 0,-4 3 0 0,1 1 0 31,-1 2-140-31,1-3-25 0,-4 4-5 0,-4-1-939 0</inkml:trace>
  <inkml:trace contextRef="#ctx0" brushRef="#br0" timeOffset="44575.77">26307 9842 2289 0,'0'0'50'0,"7"-3"10"0,0-3 3 0,3 2 2 0,1 4-52 0,3-3-13 16,0 3 0-16,0 0 0 0,4 0 60 0,0 0 8 16,3 3 3-16,-4 1 0 0,5-1-46 0,-5 3-9 15,4 0-1-15,-3 1-1 0,0-1-14 0,-1 0 0 16,4 0-12-16,-3 1 12 16,0-1-219-16,-4-3-37 0</inkml:trace>
  <inkml:trace contextRef="#ctx0" brushRef="#br0" timeOffset="44857.02">26804 9629 2390 0,'0'12'52'0,"-3"-9"12"0,3 7 1 0,0-4 3 0,0-3-55 0,0-3-13 0,3 7 0 0,1-4 0 15,3 0 76-15,0-3 13 0,0 3 3 0,3-3 0 16,1 0-59-16,3-3-11 0,-3 3-2 0,3-3-1 16,3-4-19-16,-3 4 10 0,4 0-10 0,-4-3 8 15,4 0-8-15,-4 2 0 0,0 1 0 0,-3 0-11 0,3 3-7 16,-7-3-2-16,3 3 0 0,-3 0 0 16,-7 0-66-16,0 0-14 0,0 0-2 0,0 0-1 15,0 0-78-15,0 0-16 0,-10 3-3 0,-1-3-1 0</inkml:trace>
  <inkml:trace contextRef="#ctx0" brushRef="#br0" timeOffset="45030.55">26804 9729 2311 0,'4'13'51'0,"-1"-7"10"0,1 0 3 0,-1 0 0 16,1-2-51-16,3 2-13 0,3 0 0 0,1-3 0 0,0 0 109 0,3 1 19 15,3-1 4-15,1-3 1 0,3 3-60 0,-3-3-12 16,3 3-2-16,-3-3-1 0,3 3-39 0,-4-3-8 15,4 3-2-15,-3 0 0 16,0-3-50-16,-4 3-11 0,4 4-1 0,-4-4-1 16,-4 0-150-16,1 0-29 0</inkml:trace>
  <inkml:trace contextRef="#ctx0" brushRef="#br0" timeOffset="45739.8">27534 9572 1555 0,'0'0'34'0,"0"0"7"0,0 0 2 0,4 3 1 0,3 1-36 0,0-4-8 15,0 3 0-15,0 0 0 0,0 0 126 0,4 0 23 16,-4 0 5-16,3-3 1 0,1 3-42 0,3-6-8 0,-3 3-1 0,3-6-1 15,0 3-31-15,0-7-5 0,4 4-2 0,-4-6 0 16,3-1-36-16,1 1-7 0,0-4-2 0,-1 0 0 16,-3 1 4-16,4-1 1 0,-4 0 0 0,0 1 0 15,-3 5-25-15,3 1-9 0,-3-1 0 0,-4 4 0 16,0 3 9-16,0 3 12 0,0 3-2 0,0 3-1 0,-4 4-9 16,1 2 0-16,-1 1 0 0,1 9 0 0,-1 0 0 0,1 3 0 15,-4 3 0-15,3 0 0 0,1-3 66 16,-4 4 11-16,4-4 3 0,-4 3 0 15,0 0-48-15,0 3-8 0,3 1-3 0,-3 2 0 0,0 1-12 16,4-1-9-16,-4 4 12 0,3-1-12 0,-3-5 12 16,4-1-12-16,-1-6 12 0,1 0-12 15,-1-3 0-15,1-6 0 0,-1 0 0 0,1-1-12 16,-4-5-10-16,3 2-2 0,-3-5 0 0,4-1 0 16,-4-6-76-16,0 0-16 0,0 0-4 0,0 0 0 15,0 0 36-15,-11-3 6 0,4-4 2 0,-3 1 0 16,-1-6-84-16,0 2-16 0,1-2-3 0,-4-4-740 15</inkml:trace>
  <inkml:trace contextRef="#ctx0" brushRef="#br0" timeOffset="45940.46">27697 10061 1854 0,'0'0'40'0,"0"0"9"0,-4 4 2 0,4-4 1 0,0 6-41 0,0-6-11 0,-3 3 0 0,3-3 0 15,3 6 116-15,1-3 22 0,-1 1 4 0,4 2 1 16,0-3-23-16,4 3-5 0,3-3-1 0,4 4 0 15,-1-1-42-15,4-3-8 0,1 3-1 0,2-3-1 16,1 4-22-16,3-4-4 0,0 3 0 0,4-6-1 16,0 3-21-16,-4-3-4 0,0 0-1 0,-3 0 0 15,0 0-69 1,-4 0-13-16,0-3-3 0,0 3-1252 0</inkml:trace>
  <inkml:trace contextRef="#ctx0" brushRef="#br0" timeOffset="46590.79">28346 9105 1497 0,'-11'6'32'0,"4"1"8"0,4-1 0 0,-5-3 4 0,5 3-36 0,-4 1-8 0,3-1 0 0,-3 0 0 16,4-3 104-16,3-3 20 0,0 0 3 0,0 0 1 15,0 0 51-15,0 0 10 0,0 0 3 0,0 0 0 16,0 0-103-16,0 0-20 0,3 3-4 0,1-3-1 0,3 4-51 16,3-1-13-16,5 0 0 0,2 0 0 0,1 0 48 15,3 0 6-15,0 4 2 0,7-1 0 0,-3 0-24 0,3 3-5 16,-3 1-1-16,3-1 0 16,-3 4 2-16,3-1 1 0,-3 4 0 0,3 3 0 0,-3 3-9 0,-1 3-3 15,-2 3 0-15,-1 3 0 0,-4 7 38 0,-2 0 7 16,-1 2 2-16,0 1 0 0,-4-3-37 0,-3 0-7 15,0-7-2-15,-3 3 0 0,-4 1-9 0,0-1-1 16,-4-2-8-16,-3 2 12 0,0 4-12 0,0-7 0 16,-3 4 0-16,-1-7 0 0,1 0 0 0,-1-6-10 0,0 0 10 15,-3-3-8 1,4-7-61-16,3 1-12 0,-4-1-3 0,4-5 0 16,0 2-54-16,3-6-11 0,4-3-3 0,0 0-745 0,0 0-150 0</inkml:trace>
  <inkml:trace contextRef="#ctx0" brushRef="#br0" timeOffset="47510.71">29792 9039 1854 0,'0'0'40'0,"0"0"9"0,0 0 2 0,0 0 1 0,0 0-41 0,0 0-11 15,0 0 0-15,0 0 0 0,0 0 132 0,0 0 25 0,-3 3 5 0,-4 4 1 16,-1-1-50-16,1 0-9 0,0 1-3 0,-3-1 0 16,-1 6-34-16,-3-2-7 0,3 2-2 0,-3 4 0 15,0 0-26-15,0-1-4 0,0 4-2 0,0 0 0 16,0 0-10-16,-4-4-3 0,4 4 0 0,0 0 0 15,0 0-4-15,0-3-1 0,3 2 0 0,1-2 0 16,-1 0-8-16,0 3 0 0,4-7 0 0,0 4 8 16,0-4-8-16,0 1 0 0,4-4 0 0,-1 1 8 15,4-1-8-15,0-3 0 0,0 1 0 0,4-4 0 16,-4-3 0-16,7 3 0 0,0 0 0 0,0 0 0 16,3-3 0-16,5 0 0 0,-1 0 0 0,0 0 0 0,3 0 0 15,5 0 0-15,-5-3 0 0,4 0 0 16,1 0 0-16,2 0 0 0,-3-1 8 0,1 1-8 0,2-3 0 0,-6 3 0 15,0 3 0-15,-4-3 0 0,0 6 0 0,-4-3 12 16,-6 0-12-16,3 0 12 0,-4 0-2 0,-3 0 0 16,0 6 0-16,0 0 0 0,-3 1 9 15,-4-1 1-15,0 3 1 0,-4 1 0 0,1-1-13 0,-1 1-8 16,-3 2 10-16,-4 4-10 0,4-4 0 16,-3 4 0-16,-1 3 0 0,-10 19 0 0,10-13 0 15,11-13 0-15,0-2 0 0,-4-1 0 0,1 3 0 0,3-2 9 16,0-1-9-16,0-2 8 0,0-1-8 0,3 0 0 15,4-6-10-15,0 0 10 0,0 0-9 0,0 0 9 16,7 3-8-16,-3-3 8 0,6 0 0 0,1 0 0 16,-1 0 0-16,1-3 0 0,3 0 0 0,4 0 0 15,-1 0 0-15,4 0 0 0,-3-1-8 0,3 1 0 0,-3 3 0 0,0-3 0 16,-1 0 8-16,1-3 0 0,-1 3 0 0,-6-1 0 16,0 1 0-16,-1 3 0 0,-3 0 0 0,0 0 0 15,-3 0 0-15,-4 0 0 0,0 7 0 0,0-1 8 16,-4 0-8-16,-3 4 12 0,-3 2-4 0,-1 4 0 15,-3-1-8-15,-4 7 0 0,1 3 8 0,-4 1-8 16,-4 8 0-16,7-6 0 0,-3 4 0 0,-18 30 0 16,15-11 0-16,17-30 0 0,-1-2 0 0,1 6 0 15,4-3 16-15,-1 0 0 0,4 0-1 0,4 19 0 16,3-13-15-16,-4-15 0 0,8-1 0 0,-4-2 0 16,7-1 0-16,0 4 0 0,4-7 0 0,3 3 0 15,0-6-16-15,4 1-2 0,0-1-1 0,6-3 0 16,1-3 19-16,0-1-8 0,-4-2 8 0,4 0 0 15,-4 0-87-15,4-4-10 0,-7 1-3 0</inkml:trace>
  <inkml:trace contextRef="#ctx0" brushRef="#br0" timeOffset="51697.2">20489 10877 1064 0,'-3'-16'30'0,"-1"7"6"0,4-1-28 0,-3-2-8 0,-1-1 0 0,1 1 0 16,-1-1 106-16,4 1 20 15,-3-1 4-15,-1 4 1 0,4-4 21 0,0 4 5 0,0-1 1 0,4-2 0 16,-4 2-50-16,0 1-11 0,3-1-1 0,-3 1-1 16,0 0-24-16,0 2-5 0,0 1-1 0,0 6 0 15,0 0-25-15,0 6-4 0,4 4-2 0,-1 5 0 16,4 4-1-16,0 6 0 15,0 7 0-15,0 2 0 0,1 1-10 0,-1 2-3 0,3 4 0 16,1 0 0-16,-1-4-6 0,-3-2-2 0,0 3 0 16,0-1 0-16,1-5-12 0,-1-4 9 0,-4-3-9 0,1 0 8 15,3-6-21-15,-7 0-5 0,0-7-1 0,3 1 0 16,-3-4-120 0,0-9-24-16,0 0-5 0,-7 3-972 0</inkml:trace>
  <inkml:trace contextRef="#ctx0" brushRef="#br0" timeOffset="51943.7">20302 10983 2188 0,'0'0'48'0,"0"0"11"0,4 7 1 0,-1-4 1 0,1 3-49 0,-1 0-12 15,5 4 0-15,2-4 0 0,1 0 44 0,3 0 5 16,0 1 2-16,4-1 0 31,-1-3-31-31,1 0-5 0,3 0-2 0,4 1 0 0,-1-4 39 0,1 0 7 0,3 0 1 0,1-4 1 0,-5 4-36 0,-3-3-7 16,4 0-2-16,-4-3 0 0,-3 3-16 0,0 0-17 15,-1-1 3-15,-3 1 1 16,0 0-143-16,1 0-29 0,-5 0-6 0,-3 0-1 0</inkml:trace>
  <inkml:trace contextRef="#ctx0" brushRef="#br0" timeOffset="52360.31">20807 10635 2185 0,'-4'7'48'0,"1"-1"9"0,-1 3 3 0,1 1 2 0,3 2-50 0,0 1-12 0,3-1 0 0,1 7 0 16,-1 0 40-16,1 3 4 0,-1 6 2 0,4 0 0 0,0 0 30 15,1 4 5-15,-1-1 2 0,0 4 0 16,0-7-15-16,0 3-4 0,3 4 0 0,-6-4 0 15,3-3 0-15,-4 4 0 0,5-7 0 0,-5 3 0 16,4-6-55-16,-3-3-9 0,-1-4 0 0,1-2-10 16,-1-4 10-16,1-5 0 0,-4-4 0 0,0 0 0 0,0 0 0 0,0 0 0 15,3-4-11-15,1-5 11 0,-4 0 0 0,3-7-9 16,1 0 9-16,-1-3 0 16,4 4 0-16,-3-4 0 0,-1 3 0 15,5 1-8-15,-5-4 8 0,4 3 0 0,4 4 0 0,-4-4 0 0,3 3 0 0,1 4 0 16,0-1 0-16,-4 1 0 0,7 3 0 0,-4 0 0 15,-3 2 0-15,4 4 0 0,-1-3 0 0,1 3 0 16,-4 3 0-16,4 1 11 0,-4 2 14 0,3 3 3 16,-3 1 1-16,0 5 0 0,-3 4 2 0,0 3 0 15,-1 0 0-15,1 3 0 0,-4 0-18 0,3 0-3 16,-3 0-1-16,4 0 0 0,-4-3-9 0,3 0 0 16,1-6-12-16,-1 0 12 15,1-4-103-15,-1-6-13 0,-3-2-2 0,0-4-1 16,0 0-120-16,0 0-24 0</inkml:trace>
  <inkml:trace contextRef="#ctx0" brushRef="#br0" timeOffset="52524.79">21368 11347 2811 0,'0'0'62'0,"0"0"13"0,0 0 2 0,0 0 2 15,0 0-63-15,-7-6-16 0,3-1 0 0,-3-2 0 0,4-3 18 16,3-4 1-16,-4-3 0 0,1 0 0 15,-1-3-19-15,4 0 0 0,0 0 0 0,-4 0 0 16,1-3-159-16,-4 3-35 0,3-3-7 0,-3 3-876 16</inkml:trace>
  <inkml:trace contextRef="#ctx0" brushRef="#br0" timeOffset="52645.76">21244 10858 1267 0,'0'0'28'0,"0"0"5"0,0 0 2 0,0 0 1 0,4 6-36 0,-1-3 0 16,4 10 0-16,-7-13 0 0</inkml:trace>
  <inkml:trace contextRef="#ctx0" brushRef="#br0" timeOffset="52993.68">21590 10924 2269 0,'-11'15'64'0,"4"-8"15"0,4-1-63 0,-4 3-16 16,0 1 0-16,-4-1 0 0,4 1 106 0,-3-1 18 0,2 4 4 0,-2-1 1 15,-1 4-53-15,1-4-10 0,3 4-2 0,-4-3-1 16,4-1-19-16,-4 1-4 0,8-4-1 0,-4 0 0 16,7 1-6-16,-4-7-1 0,8 3 0 0,-4-6 0 15,3 3-32-15,4-3 0 0,0-3-10 0,4 0 10 16,0 0 24-16,-1-3 13 0,4-1 3 0,0 1 0 15,1-3-8-15,2 2-2 0,1 1 0 0,-1 0 0 16,1 3-30-16,-4 0 0 0,0 3-8 0,4 0 8 0,-4 3 44 16,0 0 16-16,0 3 4 0,-3 4 0 0,-1-1-52 15,5 10-12-15,-8 0 0 0,0-1 0 16,0 1 0-16,-4-3 0 0,-3 3 0 0,-3-4 0 16,-4 4 0-16,0-3 0 0,0-4 0 0,0 1 0 15,-4-4-48-15,0-2-13 0,4 2-3 0,-7-6 0 16,4-3-153-16,-4 0-31 0,-8-6-7 0,1 6-1 0</inkml:trace>
  <inkml:trace contextRef="#ctx0" brushRef="#br0" timeOffset="53265.32">22027 11275 2986 0,'-3'16'84'0,"-1"-10"20"0,4 0-84 0,-3 0-20 0,3 1 0 0,0-1 0 16,-4 0 107-16,4 0 17 0,0-6 3 0,0 0 1 15,0 0-52-15,0 0-9 0,0 0-3 0,0 0 0 16,0 0-102-16,0 0-21 0,0 0-4 0,0-6-1 15,4-3-153-15,-4-1-31 0,3-5-7 16,-3-1-1-16</inkml:trace>
  <inkml:trace contextRef="#ctx0" brushRef="#br0" timeOffset="53946.56">22264 10814 2192 0,'0'0'48'0,"0"0"11"0,0 0 1 0,0 0 1 0,0 0-49 0,-4 3-12 0,1 3 0 0,3 7 0 0,0-1 84 0,0 4 13 0,3 3 3 0,1 0 1 15,-1 3-21-15,4 0-4 0,0 3 0 0,-3 0-1 16,3-3-16-16,-3 6-3 0,-1 0-1 0,1 4 0 15,-1-4-18-15,-3 0-3 16,0 0-1-16,0-3 0 0,4-3-23 0,-4 0-10 0,0-3 8 0,0-6-8 16,0-4-11-16,-4-6-7 0,4-3-2 0,0 0 0 31,0 0-132-31,0-6-26 0,0 0-6 0,0-4 0 16,0-2-81-16,0-4-16 0</inkml:trace>
  <inkml:trace contextRef="#ctx0" brushRef="#br0" timeOffset="54591.46">22193 11055 1967 0,'0'0'56'0,"-7"4"12"0,7-4-55 0,-3 6-13 16,3-6 0-16,0 0 0 0,0 0 119 0,0 0 21 16,0 0 4-16,7 3 0 0,0-3-115 0,3 3-29 15,1-3 0-15,3 3 0 0,0-3 57 0,4 3 6 16,-1-3 1-16,1 4 0 0,3-4-52 0,-3 0-12 15,0 0 0-15,-1 3 0 0,4-6 0 0,-3 3 0 16,-4-4 0-16,4-2-10 16,-4 0-46-16,3 3-10 0,-6-4-2 0,3 1 0 15,0 3-42-15,-3-3-9 0,-1-1-1 0,1 1-1 16,0-3 46-16,-11 9 10 0,0 0 1 0,7-6 1 0,-7 6 35 0,0 0 8 16,0 0 0-16,0 0 1 0,0 0 82 0,0 0 16 15,0 0 3-15,0 0 1 0,3 0 36 0,-6 0 7 16,-1 0 2-16,1 3 0 0,-1 0-52 0,-3 3-9 15,4 0-3-15,-1 4 0 0,-3-1-16 0,3 4-4 0,1 2-1 16,-1 4 0-16,1 0-22 0,-1 6-4 0,4 0-1 16,-3 0 0-16,6-3-8 0,-3 0-8 0,4 0 9 15,-1-3-9-15,4-3 21 0,0-4-1 0,1-2-1 0,-1-1 0 16,3-6-31-16,1 0-5 0,-1-6-2 0,1-3 0 16,-1 0 19-16,-2-7 0 0,-1 0 0 0,3-5 0 15,-3-1 8-15,0 0 6 0,-3-6 1 0,3 0 0 16,-4 3-24-16,4 0-5 0,-7 3-1 15,0 0 0-15,0 7 24 0,0 2 5 0,0 1 1 0,-3 3 0 16,3 6-24-16,-7-7-5 0,3 7-1 0,1 0 0 16,-4 0 15-16,3 4 0 0,1 2 0 0,-1-3 0 15,-3 6 0-15,7-2 0 0,-3 2 0 0,3 0 0 16,0 1 0-16,3-4 0 0,1 7 0 0,-1-7 0 16,-3 3 0-16,7 1 0 0,0 2 0 0,0-2 0 15,0-1 18-15,4-3 6 0,3 4 2 0,-3-4 0 0,-1 0-10 0,4 4-1 16,-3 2-1-16,3-2 0 0,0-1-3 0,0 1-1 15,-3-1 0-15,3-3 0 0,-7 4-10 0,4-1 10 16,-1-3-10-16,-3 1 10 0,0-1-10 0,4 0 0 16,-4-3 0-16,-4 3-11 15,5-2-83-15,-8-4-17 0,3 3-3 0,-3-3-1 16,0 0-21-16,7-3-5 0,-3-1-1 0,-1-2 0 16,1 3-80-16,-4 3-16 0,10-6-3 0,-10 6-467 0</inkml:trace>
  <inkml:trace contextRef="#ctx0" brushRef="#br0" timeOffset="54726.28">22948 11319 2170 0,'0'0'48'0,"0"0"9"0,0 0 3 0,0 0 1 0,0 0-49 0,0 0-12 0,4 3 0 0,-4-3 0 16,0 0 147-16,0 0 26 0,0 0 6 0,0 0 1 15,0 0-94-15,0 0-18 0,0-9-4 0,-4 2-1 16,4 7-41-16,-7-9-8 0,7-1-2 0,-7 1 0 31,4-3-107-31,-1-4-21 0,-3 3-5 0,3-6-1 0</inkml:trace>
  <inkml:trace contextRef="#ctx0" brushRef="#br0" timeOffset="54872.55">22860 10874 2649 0,'-4'6'58'0,"-3"0"12"0,0-3 2 0,0 0 4 0,4 4-61 0,-1-4-15 16,4-3 0-16,0 6 0 0,0-6 21 0,0 3 2 15,4 3 0-15,3-2 0 16,0-4-83-16,-4 3-17 0,8-3-3 0,-4 0-681 15,0 0-136-15</inkml:trace>
  <inkml:trace contextRef="#ctx0" brushRef="#br0" timeOffset="55158.77">23135 11262 2595 0,'0'0'57'0,"0"0"12"0,0 0 3 0,0 0 0 0,0 0-57 0,0 0-15 16,4 7 0-16,-4-7 0 0,0 0 117 0,0 0 21 0,0 0 4 0,0 0 1 15,-4-7-63-15,1-2-12 0,3-4-2 0,-4 1-1 16,-3-4-1-16,0-3-1 0,-4 1 0 0,1-8 0 16,-1 5-51-16,1-1-12 0,-4-3 0 0,3-4 0 15,-3 4 0-15,-4 0 0 0,4-3 0 16,0 0 0-16,3-1 0 0,1 8 0 0,-4-5 0 0,7 8 0 15,0-4-57-15,0 3-15 16,3 3-2-16,1 4-1 0,-1-1-136 0,0 7-27 0,4 6-6 16,0 0 0-16</inkml:trace>
  <inkml:trace contextRef="#ctx0" brushRef="#br0" timeOffset="55693.51">23633 10921 1900 0,'0'0'54'0,"0"0"11"16,0 0-52-16,0 0-13 0,0 0 0 0,0 0 0 15,7 0 116-15,-4 0 20 0,4 3 4 0,4-3 0 0,-1 3-43 16,1 0-9-16,0-3-1 0,3 3-1 16,0 0 14-16,0 0 2 0,0 4 1 0,0-4 0 0,0 0-63 0,0 0-12 15,-3 0-2-15,3-3-1 0,0 3 31 0,0 1 7 16,0-4 1-16,-3 0 0 0,3 3-52 0,0 0-12 15,0-3 0-15,-3 0 0 16,-1 0-48-16,1 0-13 16,-4 0-3-16,0-3 0 0,0 3-51 0,-7 0-10 0,0 0-3 0,0 0 0 15,0 0-51-15,0 0-10 0,0 0-3 0,0 0-793 16</inkml:trace>
  <inkml:trace contextRef="#ctx0" brushRef="#br0" timeOffset="55861.4">23756 11081 2574 0,'0'0'56'0,"0"0"12"0,0 6 3 0,0-6 1 0,4 3-57 0,-1 3-15 0,1 0 0 0,-1 1 0 15,4-1 71-15,4-3 11 0,-1 3 2 0,1-2 1 16,3 2-68-16,0-3-17 16,0 0 0-16,0 3 0 0,4-3 0 0,-4 1 0 0,4-1 0 0,3-3 0 15,-3 0-201-15,-1 0-44 0,22-3-9 16,-11-4-2-16</inkml:trace>
  <inkml:trace contextRef="#ctx0" brushRef="#br0" timeOffset="56542.17">24853 10886 1800 0,'0'0'40'0,"0"0"8"16,0 0 1-16,0 0 1 0,0 0-40 0,4-6-10 0,-4 6 0 0,3-6 0 15,-3-1 112-15,0 7 20 0,0 0 4 0,4 3 0 0,3 4-15 0,-4 2-3 16,4 4-1-16,4 9 0 0,-4 6-34 0,0-3-7 16,4 6-2-16,-1 4 0 0,-3-4-26 0,0 4-4 15,0 2-2-15,1-2 0 0,-1-7-26 0,0 3-6 16,-4-6-1-16,4-3 0 0,-3 0-9 0,-1-6-17 15,1-4 4-15,-1-2 1 16,-3-4-124-16,0-6-24 0,0 0-4 0,0 0-2 16,0-6-95-16,-3-4-19 0,-4-18-4 0,-7 3-1 0</inkml:trace>
  <inkml:trace contextRef="#ctx0" brushRef="#br0" timeOffset="56806.5">24709 11065 1728 0,'0'6'38'0,"3"0"8"0,1 1 2 0,-1-1 0 16,8 0-39-16,-4-3-9 0,3 4 0 0,4-1 0 16,1 0 97-16,-1-3 18 0,0 4 3 0,3-4 1 15,1 0-42-15,3 0-8 0,0-3-1 0,1 3-1 16,2-3 2-16,-3 3 1 0,1-3 0 0,2 0 0 16,-3 0-56-16,1 0-14 0,-1 3 0 0,0-3 0 15,0 3 0-15,-7 1 0 0,0-1 0 0,0 3 0 16,4 3-100-16,-7 1-22 0,3-1-5 0,0 4-1 15,-3-4-51-15,6 4-10 0,-6-1-3 0,3-2 0 16,-7-1-51-16,0-3-10 0,-4 1-3 0,1-1 0 16,-4-6 169-16,0 0 34 0,0 0 6 0,0 0 2 15,0 0 29-15,0 0 7 0,0 0 1 0</inkml:trace>
  <inkml:trace contextRef="#ctx0" brushRef="#br0" timeOffset="57294.07">25407 11382 2322 0,'-7'9'51'0,"7"-9"10"0,0 0 3 15,0 0 1-15,0 0-52 0,0 0-13 0,-4 0 0 0,-3-3 0 0,4-3 76 0,-4-1 12 16,0-5 2-16,3-7 1 16,1 0-22-16,-4-9-4 0,0-3-1 0,0-4 0 15,0 1 0-15,-4-4 0 0,0 0 0 0,1 1 0 0,-1-1-51 0,1-3-13 16,-5 1 0-16,1-8 0 0,0 1 0 0,4 7 0 15,-4-1 0-15,-1 6 0 0,5 4 0 0,3 6 0 16,-4 3 0-16,4 9 0 0,4 4 0 0,-1 3 0 16,4 6 0-16,0 0 0 15,-3 6-202-15,6 7-43 0,-3-1-9 0,4 13-2 0</inkml:trace>
  <inkml:trace contextRef="#ctx0" brushRef="#br0" timeOffset="57573.68">25368 11341 2394 0,'0'0'52'0,"0"0"12"16,0 0 1-16,0 0 3 15,0 0-55-15,0-10-13 0,-3-2 0 0,3-1 0 16,3 1 60-16,1-1 8 0,-1-2 3 0,4-1 0 0,0 0-6 0,4 0-1 0,0 1 0 0,-1-1 0 16,4 4-40-16,-3-1-9 0,-1 4-2 0,1 2 0 15,3 1 1-15,-3 3 0 0,-1 3 0 0,1 0 0 16,3 3 18-16,-3 3 3 15,-1 4 1-15,1 2 0 0,-1 4-28 0,1 3-8 0,-4 3 0 0,4 3 0 16,-4-3 43-16,0 0 5 0,0 3 0 0,0-3 1 0,0 3-27 0,0-3-6 16,-4 0 0-16,1-3-1 15,3-1-63-15,-3-5-13 0,-1-1-3 0,1-2 0 16,-4-4-51-16,0-6-10 16,0 0-3-16,0 0-716 0,3-6-144 0</inkml:trace>
  <inkml:trace contextRef="#ctx0" brushRef="#br0" timeOffset="57747.92">25933 11432 2880 0,'0'12'64'0,"0"-12"12"0,-4 7 4 0,-3-4 0 0,7-3-64 0,-3 3-16 0,3-3 0 0,-7-3 0 16,-4 0 0-16,4-1 0 0,0-5 0 0,-4 0 0 16,4-4 0-16,0-3 0 0,-3 1 0 0,-1-7 0 31,4-3-202-31,0 0-43 0,-7-26-9 0,3 7-2 0</inkml:trace>
  <inkml:trace contextRef="#ctx0" brushRef="#br0" timeOffset="57878.65">25735 10933 2508 0,'-10'13'71'0,"6"-7"16"16,-3 3-70-16,0-2-17 0,0-1 0 0,3 3 0 16,-3-2 106-16,4-1 18 0,-1 0 3 0,1 0 1 15,3 1-103-15,3-4-25 0,1 3 0 0,3 0 0 16,3-3-97-16,1-3-25 0,0 4-5 0,6-4-649 15,-3 0-131-15</inkml:trace>
  <inkml:trace contextRef="#ctx0" brushRef="#br0" timeOffset="58211.28">26084 11018 2149 0,'7'12'47'0,"-7"-5"9"0,4-1 3 0,-4 3 2 16,0 1-49-16,0-1-12 0,-4 4 0 0,1-4 0 0,3-3 104 0,-4 4 17 15,1-1 4-15,-4-3 1 0,3 4-59 0,-3-4-12 16,0 3-3-16,-3-5 0 0,3 2-22 0,-1-3-5 15,1 3-1-15,0 1 0 0,0-4-24 0,0 3 0 0,0 0 8 0,4 1-8 32,-1-4 53-32,4-3 9 0,-3 3 2 0,3-3 0 0,0 0-52 0,0 0-12 15,0 0 0-15,0 0 0 0,0 0 0 0,3 3 0 0,4-3 0 0,0 0 0 16,4 0 0-16,-4 0 0 0,3 0 0 0,-2-3 0 16,2 3 0-16,1 3 0 0,-1-3 0 0,1 6 0 15,-1-3 54-15,-2 4 8 16,2 2 2-16,1 0 0 0,-4 1-52 15,0-1-12-15,0 1 0 0,0-1 0 0,-4 0 54 0,-3 1 8 0,4 2 2 0,-4-2 0 16,0 2-52-16,0-2-12 16,0-1 0-16,-4 1 0 0,1-1 0 0,-4 0 0 0,0 4 0 0,-4-4 0 15,4 1-48 1,-3-4-13-16,-1 0-3 0,0-3 0 0,1 1-102 16,3-4-21-16,0 3-4 0</inkml:trace>
  <inkml:trace contextRef="#ctx0" brushRef="#br0" timeOffset="58381.17">26285 11397 2880 0,'4'13'64'0,"-4"-7"12"0,0 0 4 0,0 1 0 0,0-1-64 16,0 0-16-16,0-3 0 0,0-3 0 0,0 0 54 0,0 0 8 16,0 0 2-16,0 0 0 15,0 0 0-15,0 0 0 0,0 0 0 0,0 0 0 0,0 0-52 0,0-6-12 16,0 0 0-16,0-1 0 15,4 1-226-15,-4 0-48 0</inkml:trace>
  <inkml:trace contextRef="#ctx0" brushRef="#br0" timeOffset="59303.35">26744 10896 1047 0,'0'0'23'0,"-3"-10"5"16,-1-2 0-16,1 2 2 0,-1-2-30 0,-3 2 0 0,7 1 0 0,-4-4 0 0,1 7 112 0,3 6 16 0,0 0 3 15,0 0 1-15,0 0 8 0,0 0 1 0,0 9 1 0,0 1 0 16,0 2-48-16,3 4-10 16,1 3-1-16,3 0-1 0,0-1-24 0,4 4-5 0,-4 0-1 0,0 3 0 15,0 1 4-15,3 5 0 0,-3-3 0 0,4 7 0 16,-4-1 6-16,0-3 2 15,0 4 0-15,0-4 0 0,0-2-23 0,0-1-4 0,-3-6-1 16,-1 0 0-16,1-7-36 0,-4 1 0 0,0-3 0 0,0-7 0 16,0 3 0-16,0-6 0 0,0-3 0 0,0 0 0 15,0 0 0-15,0 0 0 0,0 0 0 0,0-6 0 16,-4 0 0-16,4-4 0 0,0-2 0 0,-3-4 0 16,3 0-12-16,0-2 4 0,3-1 0 0,-3-6 0 15,4 0 8-15,-1 3 11 0,1 0-3 0,3 0 0 16,-3 3-8-16,3 6 0 0,0 1 0 0,0 3 0 15,0-1 0-15,3 4 0 0,-3 3 0 0,4 0 0 16,0 3 34-16,-1 3 5 0,1 0 1 0,-1 6 0 16,1 4-20-16,0-1-3 0,-1 4-1 0,1 3 0 0,-1 3-6 0,1 0-2 15,-4 0 0-15,3-3 0 0,1 6-8 16,0-7 0-16,-4 4 0 0,3-3 0 0,1 0 0 0,-1-3 0 16,1-4 0-16,0-2 0 0,-1-1 0 0,4 4 12 15,-3-7-12-15,3-3 12 0,-3 0-12 16,-1-6 0-16,1 3-12 0,-4-3 12 15,0-3 0-15,3-4 0 0,-2 1 0 0,-1-4 0 0,0 1 0 0,-4-1 0 16,4-3 0-16,-3-2 0 0,3 2 0 0,-4-3 0 0,-3 3 0 16,4-2 0-16,-4 5 0 0,0 1 0 15,0 2 0-15,0 1 0 0,0 9 0 0,0 0 0 16,0 0 0-16,-4-7 0 0,1 11 16 0,-1-1 12 16,1 3 1-16,-1 7 1 0,1 2-30 0,-1 4 0 15,1 3 0-15,-1-6 0 0,4-1 8 0,4 4-8 16,-4 0 0-16,3 0 0 15,-3-4-20-15,4 4-9 0,-1-3-3 0,1 0 0 0,3-1 32 0,0-5 0 0,3-4 0 0,-3-3 0 32,1 0-57-32,2-3-6 0,1-3-1 0,-1 0 0 15,1-3-67-15,-4-1-13 0,4-2-4 0,-4 0-671 0,3-1-134 0</inkml:trace>
  <inkml:trace contextRef="#ctx0" brushRef="#br0" timeOffset="59675.23">27598 11143 2480 0,'0'0'55'0,"0"0"11"0,0 0 2 0,0 0 1 16,-4 3-55-16,-3 0-14 0,0 1 0 0,-3-1 0 0,3 3 86 0,-4 0 14 16,0 4 4-16,1-1 0 0,-1 4-44 0,1 2-9 15,3 4-2-15,0 0 0 0,-1 6-9 0,5-3-1 16,-1 3-1-16,-3 0 0 16,4-3-30-16,3 0-8 0,0-3 0 0,3 0 0 0,4-4 9 0,-3-2 1 15,3-1 0-15,4-5 0 16,-4-1-10-16,3-6 0 0,-3 0 0 0,4 0 0 0,-1-6 0 0,1-1-12 15,0-2 2-15,-1 0 1 16,-3-4-17-16,4-3-3 0,-4 1-1 0,-4-4 0 0,4 0 8 0,-3-3 2 16,0 0 0-16,-1 0 0 0,1 3 20 0,-4 1-11 15,3 5 11-15,-3 1-8 0,0 5 8 0,0 7 0 16,0 0 0-16,0 0 0 0,0 0 24 0,0 0 6 16,0 7 2-16,0 2 0 0,4 7 4 0,-4-1 0 0,0 4 1 0,3-3 0 15,1 3-17-15,-1-4-3 0,1 1-1 0,-1 0 0 16,4-4-16-16,0 1 0 0,0-4 8 0,0 1-8 15,1-4 0-15,-1 0-19 0,0-3 4 0,0 0 1 32,0-3-122-32,0 0-25 0,-4 0-5 0,4-6-1 15,0 3-114-15,-3-6-23 0,10-7-5 0,-7 0-1 0</inkml:trace>
  <inkml:trace contextRef="#ctx0" brushRef="#br0" timeOffset="60061.14">27873 10886 2176 0,'0'0'62'0,"0"6"13"0,0 4-60 0,0-4-15 16,0 7 0-16,0-1 0 16,4 1 89-16,-1 2 15 0,1-2 4 0,3 6 0 0,0-4-80 0,3 4-16 15,1 0-4-15,-1 0 0 0,5 3-8 0,-1 0 8 16,0 0-8-16,0 0 8 0,0 0 36 0,0 0 6 16,0 3 2-16,0-3 0 0,-3 0 9 0,3-4 3 15,-3-2 0-15,-1-3 0 0,4 5-7 16,-7-11-33-16,0-4 0 0,-3 0-14 0,-4-3-10 15,0 0 12-15,0 0-12 0,0 0 8 0,0-10-8 16,0 4 0-16,-4 0 0 0,-3-3 0 0,0 2 0 16,-3 1 0-16,-1 3 0 0,-3 0 0 0,0 0 0 15,0 6 0-15,0 0 0 0,-4 6 0 0,0 4 0 16,1 2-12-16,3 4 3 0,0 0 9 0,3 0-8 16,0 3 8-16,4-3-8 0,4 0 0 0,3-1 0 15,3-2 0-15,1 0 0 0,6-1 16 0,1-2 3 16,3-1 1-16,4-2 0 0,3-4 22 0,-3-3 5 0,3-3 1 15,0-3 0-15,0 0-23 0,4-3-4 0,-4-4-1 0,0 4 0 16,0-3-4-16,0-4-8 0,4 4 11 0,-4-1-11 16,0 1 0-16,-3-4-9 0,0 4-1 0,-4-4 0 15,0 1-136 1,-3 2-27-16,-1-2-6 0,-3 2-1 0</inkml:trace>
  <inkml:trace contextRef="#ctx0" brushRef="#br0" timeOffset="60311.04">28388 11065 2300 0,'0'0'51'0,"0"0"10"0,0 0 3 0,-7 0 0 15,3 0-52-15,4 0-12 0,0 0 0 0,0 0 0 0,0 0 121 0,-7-3 22 16,7 3 4-16,0 0 1 0,0 0-84 0,0 0-16 16,0 0-3-16,0 0-1 15,0 0-76-15,0 0-16 0,0 0-4 0,0 0-1225 0</inkml:trace>
  <inkml:trace contextRef="#ctx0" brushRef="#br0" timeOffset="60596.71">28557 11366 2566 0,'0'0'56'0,"4"6"12"0,-1 0 3 0,1 4 1 0,-1-4-57 0,1 3-15 0,-4 4 0 0,4 0 0 15,3 2 97-15,-4-2 17 0,4 2 3 0,-3 7 1 16,-1 3-34-16,1 1-6 0,-1 5-2 0,-3 7 0 16,0-1-19-16,0 7-4 0,-3-3-1 0,-4 3 0 15,0-4-25-15,0-2-6 0,-4 0-1 0,-3 3 0 16,3-4-41-16,-6-2-9 0,-4-4-2 16,-4-3-1502-16</inkml:trace>
  <inkml:trace contextRef="#ctx0" brushRef="#br0" timeOffset="64540.09">18800 11557 1036 0,'0'0'23'0,"0"0"5"0,0 0 0 0,0 0 1 16,0 0-29-16,0 0 0 0,0 0 0 0,0 0 0 0,0 0 97 0,0 0 14 15,0 0 2-15,0 0 1 16,0 0-18-16,0 0-4 0,0 0-1 0,0 0 0 16,0 0-35-16,0 0-8 0,0 0 0 0,0 0-1 0,0 0-5 0,0 0-1 15,0 0 0-15,7-3 0 0,-4 3-1 0,4 0 0 16,0 3 0-16,0-3 0 16,0 3 4-16,4 0 0 0,-4 1 0 0,4 2 0 15,-1-3-6-15,-3 0-1 0,4 3 0 0,-1-3 0 0,-3 1-2 0,4-1-1 16,0 0 0-16,-1 0 0 0,-3 0 4 0,4 0 1 15,-4 0 0-15,0 1 0 0,0-1-11 0,4 0-3 16,-8 0 0-16,8 0 0 0,-8 0-25 0,4 0 0 16,0-3 0-16,-3 4 0 0,3-4 0 0,-7 0 0 15,3 3 0-15,-3-3 0 0,4 3 0 0,-4-3 0 16,7 3 0-16,-3 0 0 0,-4-3 0 0,0 3 0 0,3 3 0 16,-3-6 0-16,0 0 0 0,0 4 0 0,0 2 0 15,0 0 0-15,0 0 56 0,0-2 7 16,-3 2 1-16,-1 0 0 0,0 3-52 0,1 1-12 15,-1-1 0-15,1 1 0 0,-1-1 0 0,1 4 0 0,-4-4 0 16,3 4 0-16,-3-4 0 0,4 0 0 0,-4 1 0 0,3-1 0 16,-3 1-16-16,4-4-5 0,-5 3-2 0,5-2 0 15,-1 2 23-15,-3-3 0 0,4 1 0 0,-1-1 0 16,-3 0 0-16,4 3 0 0,-4-2 0 0,3-1 0 16,1 3 16-16,-4-2 5 0,7 2 1 0,-8-3 0 15,8 4-22-15,-3 2 0 0,-1 1 0 0,1-1 0 16,-1 1 0-16,1-4 0 0,-1 4 0 0,1-1 0 15,3-2 0-15,-4-1 0 0,4 4 0 0,-3-4 0 16,3 1-9-16,0-1-7 0,0 4 0 0,0-4-1 0,0 4 17 16,0-4 9-16,3 0-1 0,-3 1 0 0,0 2 1 0,4-2 0 15,-1-4 0-15,1 3 0 0,3-2-9 0,-4 2 8 16,4-3-8-16,-3 1 8 0,3 2-8 0,-3-6 10 16,3 3-10-16,0 1 10 0,-4-4-10 0,4 3-12 15,0 0 2-15,0-3 1 0,4 4 9 0,-4-4 0 16,4 0 0-16,-4 0 0 0,3 0 0 0,1 0 0 15,3-3 0-15,-3 0 0 0,-1 0 20 0,1 0 7 16,-1 0 1-16,-3 0 0 0,4 0-20 0,0 0-8 16,-4 0 0-16,-4 0 8 0,4 0-8 0,0 0 0 15,-7 0 0-15,0 0 8 0,0 0 19 0,0 0 3 16,4-3 1-16,-4 3 0 0,0 0-39 0,0 0-8 0,0 0-2 16,-4 0 0-16,-3 3 18 0,0 1 0 15,0-1 11-15,-4 3-11 0,4 3 8 0,0-2-8 16,-3 2 0-16,-1 0 0 0,1 1 0 0,3 2 0 15,-4-2 8-15,0-1-8 0,4 1 0 0,0-1 0 0,-3-3 0 0,6 4 0 16,1-4 8-16,-1 0 2 0,1-3 0 0,-1 4 0 16,1-4-10-16,-1 0 0 0,4 0 0 0,0-3 0 15,0 6 0-15,0-6-16 0,0 3 4 0,4 4 1 16,3-4 11-16,-4 3 0 0,4-3-9 0,0 0 9 16,4 1 0-16,-4-4 0 0,7 3 0 0,-3 0 0 15,-1 0 0-15,4 3 16 0,0-3 0 0,4 0-1 16,-4 1-15-16,4-1 0 0,-4 0 0 0,3 0 0 15,-2 0 0-15,2 0-15 0,-3 4 3 0,-3-4 1 16,0 6 22-16,-1 1 4 0,-3 2 1 0,-3 4 0 0,3-1 8 16,-4 7 3-16,-3-3 0 0,0 6 0 15,0-3-3-15,-3 0-1 0,-4 0 0 0,0 0 0 16,0 0-11-16,-4-3-3 0,-3 0 0 0,0-1 0 16,0 1-9-16,0-3 0 0,-1 0 0 0,-2-4 0 0,3 4 16 15,3-7 2-15,-3 1 0 0,0-1 0 0,3-3-29 0,1 1-5 16,-4 2-2-16,3-3 0 15,4 1-37-15,-4-1-7 0,4 0-2 0,4-3 0 16,-1 4-51-16,1-1-10 0,-1 0-3 0,4-3 0 16,-3 3-91-16,3 1-18 0,0 5-4 0,0 1-1 0</inkml:trace>
  <inkml:trace contextRef="#ctx0" brushRef="#br0" timeOffset="66678.4">17149 13347 1681 0,'0'0'36'0,"0"0"8"0,0 0 2 0,3 4 2 0,-3-4-38 0,4 3-10 0,3-3 0 0,-4 0 0 16,4 0 60-16,0-3 9 0,-3-1 3 0,3 1 0 0,0 0-10 15,0 0-2-15,4 0 0 0,-1 0 0 16,1 0 11-16,-1-4 1 0,4 4 1 0,-3 0 0 0,0 3-22 0,-1 0-5 15,4 0-1-15,-3 3 0 0,3 4-2 0,-3-4-1 16,-1 6 0-16,1-3 0 0,-1 4-15 0,1-4-3 16,-1 3-1-16,-2 1 0 0,2 2-11 0,-3-2-3 15,0-1 0-15,0 4 0 0,-3-4 4 0,3 4 1 16,-4-4 0-16,1 1 0 0,-4-1 10 0,3 0 3 16,-3 1 0-16,-3-4 0 0,3 3 0 0,-4-5 0 15,4-4 0-15,-3 3 0 0,-1 3-4 0,1 0-1 16,-4 0 0-16,0 4 0 0,-4-1-11 0,1 4-3 15,-1 3 0-15,0 2 0 0,1 1-8 0,-1 3 0 16,4 0 0-16,-3 3 0 0,3 0 0 0,-1 0 0 16,1 0 8-16,0 4-8 0,0-1 0 0,0 0 0 15,4-6 0-15,-1 3 0 0,1-6 0 0,-1 3 0 0,4-3 0 0,0-1 0 16,0-2 0-16,0 3 0 0,4-3 0 0,-4-4 0 16,3 4 0-16,1-4 0 0,3 4 0 15,0-3 0-15,0-1-8 0,0-2 8 0,4 2 0 0,-1-2 0 16,1-4 0-16,3 3 0 15,3-3 0-15,-2-2 0 0,2 2 0 0,1 0 0 0,-4-6-9 0,0 3 9 16,4-3 0-16,-8-3 0 16,4 3-8-16,-3-3 8 0,0 3 0 0,-1-3 0 0,-3 0 0 0,0 0 0 15,0 3 0-15,0 0 0 0,0 0 0 0,-7 0 9 0,0 0-25 0,0 0-6 16,4 3-1-16,-4-3 0 16,3 6 55-16,-3-6 12 0,0 9 1 0,0-5 1 15,-3 2-30-15,-1 0-5 16,1 0-2-16,-1 1 0 0,1-1 0 0,-4 0 0 15,0 4 0-15,0-4 0 0,0 3-9 0,0-2 0 0,-1 2-10 0,1 0 10 0,-3 1 0 16,-1 2 0-16,4-2 0 0,0 2 0 0,-3 1 0 16,3-1 0-16,-1 1 0 0,1-1 0 0,0-2 0 0,4-1 0 15,-1 1 0-15,1-1 0 0,-1-3 0 0,4 4 0 16,-3-4 0-16,3 0 0 16,0-6 0-16,0 7 0 0,7-1 0 0,-4-3 10 0,1 0-10 0,3 0 0 15,-4 0 0-15,4 0 0 0,1-3 0 0,-1 4-9 16,3-4 9-16,1 3-13 0,-1-3 13 0,1 3 0 15,-1 0 0-15,5 0 10 0,-1 0-10 16,-4 0 0-16,4 1 0 0,1 2 0 0,-1 0 0 0,0 4 8 0,0-1-8 16,0 0 0-16,0 4 17 0,0 3-1 0,-3-1-1 15,3 1 0-15,-4 0 5 0,-2 2 2 0,-1 4 0 0,-4 0 0 16,1 0-6-16,-8 3-2 0,4 0 0 0,-7-3 0 16,0 0 14-16,-4-3 4 0,1 6 0 0,-1-3 0 15,-3-3-20-15,0 0-3 16,-4 0-1-16,4-4 0 0,-3-2-8 0,-1-1 0 15,0 1 0-15,1-4 0 0,-4 4-8 0,3-7 8 0,0 4 0 0,-3-4 0 16,3 0-33 0,1-3-3-16,3 3 0 0,0-2 0 0,-1-4-48 15,1 3-11-15,4-3-1 0,3 0-1374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5T13:34:24.93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context xml:id="ctx1">
      <inkml:inkSource xml:id="inkSrc25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15T13:47:59.998"/>
    </inkml:context>
  </inkml:definitions>
  <inkml:trace contextRef="#ctx0" brushRef="#br0">1012 3549 806 0,'0'0'36'0,"0"0"7"0,0 0-35 0,0 0-8 0,0 0 0 0,0 0 0 32,0 0 53-32,0 0 9 0,0 0 2 0,0 0 0 15,0 0-3-15,0 0 0 0,0 0 0 0,0 0 0 16,0 0-15-16,0 0-3 0,0 0-1 0,0 0 0 0,0 0-14 0,0 0-2 0,0 0-1 0,0 0 0 15,0 0-25-15,0 0 0 16,0 0 0-16,0 0 0 16,0 3 26-16,8 0 3 0,-5 0 1 0,-3 4 0 0,4-1-3 0,-4-3-1 0,7 3 0 0,-7 1 0 15,0 2-8-15,0-3-2 0,0 1 0 0,-7-1 0 16,7 3 0-16,7-2-1 0,-7 5 0 0,0-6 0 16,0 1-2-16,0-1 0 0,0 3 0 0,3-2 0 15,-3-1 13-15,0 0 2 0,0 4 1 0,7-4 0 16,-7 0-29-16,0 0-15 0,4 1 2 15,3-1 0-15,-7 0 21 0,0 0 4 16,3 4 0-16,-3-4 1 0,0 3-13 0,0-2-8 0,0-1 8 0,0 3-13 16,0-2 13-16,0 5 8 0,0 1 0 0,4-4-8 15,-4 4 0-15,7-4 0 0,-7 1 0 0,3-4 0 16,-3 3 12-16,8 1-12 0,-8-1 12 0,3-3-12 16,4 7 8-16,-3-4-8 0,3 1 0 0,-4-4 0 15,-3 3 0-15,0 1 0 0,0-4 8 0,4 0-8 16,-4 4 0-16,0-1 0 0,0 1 0 0,0-1 0 15,0 0 0-15,0 1-9 0,-4-1-1 0,4 1 0 16,0-1 18-16,0 0 4 0,0 4 1 0,0-4 0 16,0 1-13-16,0 2 0 0,4-2 0 0,-4-4 0 15,0 3 0-15,0 1 0 0,0-4 0 0,0 3 0 16,0 1 0-16,7-1 0 0,-7 1 0 0,3-4 0 0,-3 3-10 0,7-2-2 16,-7 2 0-16,0-3 0 0,4 1 20 0,-4 2 3 15,0 0 1-15,7 1 0 0,-7-1-12 0,0 1-17 0,3-1 4 0,-3 0 1 16,0 1 21-16,0-1 5 0,0 4 1 0,0-4 0 15,0 7-24-15,0-7-5 0,0 4-1 0,0-1 0 16,0-2 23-16,4-1 4 0,-4 1 0 0,7-4 1 16,-7 3-13-16,0 1-18 0,0 2 4 15,0-2 1-15,0 2 13 0,4-2 0 0,-4-1 0 0,0 0 0 16,0 4 8-16,0 3 5 0,0-1 1 0,0-2 0 16,-4-1-14-16,4 4 0 0,0-3 0 0,0-1 0 15,0 4 0-15,0-4 0 16,0 4 0-16,-7 0 0 0,7-1-11 0,0 1-1 0,0 0-1 0,0-1 0 15,0 4 21-15,0-3 5 0,7 0 1 0,-7-1 0 16,0 1-14-16,0 0 8 0,0 2-8 0,4 1 0 16,-4-3 0-16,0 3-21 0,-4 0 3 0,4-1 1 15,0 4 17-15,0-3 0 0,0 6 0 0,0-3 0 16,0 0 0-16,0 3 0 0,0-3 0 0,0 3 0 16,0 0 0-16,0-3 0 0,0 3 0 0,0 0 0 15,4 0 0-15,-4-3 0 0,0 7 0 0,0-4 0 16,0 0 0-16,0 0 0 0,0 0 0 0,0 3 0 15,0-3 0-15,0 3 0 0,0 1 0 0,7-1 0 16,-7 0 18-16,0 0 7 0,3 4 2 0,-3-1 0 16,7 0-27-16,-7 1 0 0,4 2 8 0,-4 1-8 15,0-4-20-15,0 4-7 16,0 2-1-16,0-2 0 0,3-1 51 0,-3 4 9 0,0-1 3 0,0 1 0 16,7-3-5-16,-7 2-1 0,0-2 0 0,0-4 0 0,0 0-29 15,0 7 0-15,4 0 0 0,-4-1 0 0,0 1 0 0,7-4 0 16,-7 4 0-16,0 6 0 0,3-3 0 15,-3-1 0-15,0 1 0 0,0 0 0 0,8-3-12 16,-8 2-8-16,3 1-1 0,-3 0-1 0,0 0 35 0,4-4 7 16,3-2 2-16,-7 6 0 0,0-7-31 0,0 4-7 0,0-1 0 0,0 4-1 15,0-3 17-15,0 6 8 0,3-4-8 0,-3 4 12 16,0-3-12-16,0 0 0 0,7-4 0 0,-7 4 0 16,0 0 13-16,0 3-3 0,0-3-1 0,-7 6 0 15,7-4-9-15,0 1 0 0,0 3-10 0,0 0 10 16,0-3 0-16,0 3 0 0,0-3 0 0,0 3 10 15,0 0-10-15,7 0 0 0,-7 4 0 0,4-1 0 16,-4-3 11-16,7 0 0 0,-7 3 0 0,0-16 0 16,0 7-11-16,0 0-16 0,3 3 4 0,-3 3 1 15,7-3 11-15,-7 3 0 0,4 0 0 16,-4 19 0-16,0-13 0 0,3 3 0 0,-3 4 0 0,7-4 0 16,-7 1 0-16,0-4 0 0,4 0 0 0,-4 4 0 0,7-4 0 15,-7 1 0-15,0 2 0 0,4 4 0 0,3-7 10 0,-7 0 4 16,3 0 1-16,-3 4 0 0,4-4-15 0,-4 1 0 15,7 2 0-15,-7 4 0 16,3-4 0-16,4-3 9 0,-7 4-9 0,4 2 8 0,3-5-8 0,-7 5 0 16,3-2 0-16,-3 5 0 15,0-2 0-15,0-1 8 0,4 4 0 0,-4 0 0 16,7-4-8-16,-7 4 0 0,0 0 0 0,4 3 0 16,-4-4 0-16,7-2 0 0,-7 0 0 0,0 2 0 0,3-2 0 15,-3-1 0-15,0 1 0 0,7 3 8 16,-7-7-8-16,4 4 0 0,3-1 9 0,-4 4-9 0,-3-7 0 0,4 1 0 0,3 2 0 15,-7 4 0-15,3-6 0 16,-3 2 0-16,7-2 0 0,-7 5 8 0,0-5-8 0,4-1 0 0,3 4 0 0,-3-1 0 16,-4-5 0-16,3 2 11 0,4 4-1 15,-3-4 0-15,3 1-10 0,-4-4 0 16,4 0 0-16,-3 0 0 0,-1 1 0 0,-3-1 0 0,7-3 0 0,-7 4 0 16,4-4 0-16,-4 0 0 0,7 0 0 0,-7 0 0 15,4-3 0 1,3 0 0-16,-7 0 0 0,3 0 8 0,4 0-8 0,-7 0 0 0,4 4 0 0,-4-1 8 15,0-3-8-15,0-3 12 0,3 3-12 0,-3 3 12 16,7-3-12-16,-7 0 0 0,0 3 0 0,4 0 0 16,3-6 12-16,-7 3 1 0,3-3 0 0,4 3 0 15,-7-3-13-15,4 0 0 0,-4 3 0 0,0-3 0 16,0 3 8-16,4-3-8 0,-4 3 0 0,7 0 9 16,-7-3 3-16,3 0 0 0,4 3 0 0,-7 0 0 15,4 0 0-15,-4-3 1 0,0 6 0 0,7 0 0 16,-4-3-1-16,-3 0 0 0,4 3 0 0,3 4 0 15,-7-4-2-15,3 3-1 0,4 0 0 0,-7 1 0 16,4-4-9-16,3 3 10 0,-3-3-10 0,3 0 10 16,-4 1-2-16,-3-4-8 0,0 0 12 0,4 0-4 15,-4-7 0-15,7 1-8 0,-7 0 12 0,0-7-4 16,0 1 4-16,0-1 1 0,0-2 0 0,0-4 0 0,3 0-13 0,-3-3 8 16,0 0-8-16,0-3 0 31,0-3-20-16,0 3-11-15,0-6-1 0,-3 3-1 0,3-4-64 16,0 1-13-16,0-3-2 0</inkml:trace>
  <inkml:trace contextRef="#ctx0" brushRef="#br0" timeOffset="2564.46">1185 3631 1400 0,'0'0'31'0,"0"0"6"0,0 0 2 0,4 6 0 0,-4-6-31 16,7 6-8-16,-7-6 0 0,11 3 0 0,-8-3 16 0,8 0 1 15,-1 3 1-15,-6-3 0 0,6-3-2 0,1 3 0 16,-1 0 0-16,-6 0 0 0,7 0 33 0,-1 0 7 15,1 3 0-15,-1-3 1 0,1 3-34 0,-4 1-7 16,4-1-2-16,-1 0 0 0,-3 0-22 0,7 0-5 0,-3 0-1 16,-1 4 0-16,5-1 36 0,-5-3 7 0,4 3 2 15,0 1 0 1,4-1-50-16,3 0-9 0,-7 0-3 0,7 1 0 0,-6-4 56 0,6 3 11 0,3-3 3 0,1 0 0 16,-4 0-11-16,4 1-3 0,0-4 0 15,-4 3 0-15,4-3-16 0,-4 3-9 0,3-3 10 0,1 3-10 16,-4 0 0-16,4-3 0 0,0 3 0 0,6 0-10 15,-6 0 10-15,3-3 0 0,1 0 0 0,6 4 0 16,-7-4 0-16,4 0 0 0,3 0 0 0,-3 0 0 16,-7-4 0-16,3 1 0 0,4 3 0 0,-1-6 0 15,-6 3 0-15,10 0 0 0,-10 0 0 0,7 0 0 16,3-4 23-16,-7 4 6 0,4 0 2 0,-4 0 0 16,0-3-50-16,1 2-9 15,2 1-3-15,-6 0 0 0,0 0 31 0,-1 0 0 0,8 0 0 0,-7 0 0 16,0 0 0-16,6-1 0 0,-6 4 0 0,7-3 0 0,-4-3 0 15,4 3 0-15,-4 0 0 0,4 0 0 0,-1-4 0 0,-2 4 0 16,2-3 0-16,-6 3 0 0,7 0 0 16,-7-1 0-16,-1-2 0 0,1 3 0 0,7-3 24 0,-11 3 10 15,7 0 2-15,-3-1 1 16,3 1-59-16,0 0-12 0,-3 0-2 0,7 0-1 0,-11 0 61 0,4 0 12 16,-4-1 2-16,3 4 1 0,-6-3-28 0,0 0-11 15,-1 3 8-15,1 0-8 0,-4-3 22 0,0 3-1 16,4 0 0-16,-8-3 0 0,5 3-21 0,-1-3 0 0,0 0 0 0,-4-1 0 15,8 1 0-15,-7 0-10 0,3 0 1 16,-4 0 0-16,-6 3 9 0,6-3 11 0,-3 0-3 0,0 0 0 16,-7 3 0-16,0 0 0 0,0 0 0 0,0 0 0 15,0 0-8-15,0 0-9 16,0 0 9-16,0 0-13 0,0 0 48 0,8 3 9 0,-8 0 3 0,3 3 0 16,-3-3-24-16,0-3-5 0,0 0-1 0,0 6 0 15,7 1-17-15,-7-1-11 0,0 0 2 0,0-3 0 16,0 4 9-16,0-1 0 0,0 0 0 0,4-3 0 15,-4 4 0-15,3 2 12 0,1-6-2 0,-4 3-1 16,3 1-9-16,-3 2 0 0,4 1 0 0,3 2 0 16,-7 1 0-16,0-1 0 0,0 4 0 0,0-4 0 15,0 4 0-15,3 3 0 0,-3-3 0 0,7 2 0 0,-7-2 0 16,4 3 0-16,-4-3 0 0,7-1 0 16,-7 1 0-16,0 3 0 0,3-4 0 0,-3 4 0 15,4 0 0-15,3-3 0 0,-7 3 0 0,4 2 0 0,3-2 0 0,-7 6 12 16,3-3-12-16,4 7 12 0,-7-1-12 0,0 0 0 15,4 6 0-15,-1-2 0 0,-3-4 0 16,4 3 0-16,-1 1-12 0,1 2 12 0,-4-2 0 0,7 2 0 16,-7 1 0-16,3 2 0 0,-3 1 0 0,8 6 0 15,-8-4 0-15,3 4 0 0,1-3 0 16,-1 0 0-16,1 0 0 0,-1-1 0 0,-3 1 0 0,7 3 0 16,-7 3 0-16,0 6 0 0,4-2 11 0,-4-1 9 0,0 0 3 15,7 3 0-15,-7-3-37 0,0 1-7 16,0 5-2-16,3 7 0 0,-3-7 23 0,7 4 0 15,-7-4 0-15,0 4 0 0,0-4 16 0,4 4 7 0,-4 2 1 16,3 4 1-16,4-6-40 0,-7-4-8 0,0 4-1 0,0-1-1 31,4 1 45-31,3 3 8 0,-7-1 3 0,4 4 0 16,3-9-50-16,-7 2-9 0,3 1-3 0,-3-1 0 0,4 1 76 16,-4 3 15-16,3-1 4 0,1 4 0 15,-1-6-103-15,-3 3-20 0,0-4-4 0,0 7-1 0,7-6 77 0,-7 2 15 16,4 4 4-16,-4 0 0 0,0 0-22 0,0 3-10 0,0 0 10 15,0 6-10-15,7-9 28 0,-7 0-1 16,0 3 0-16,0 3 0 0,0-6-27 0,0 3 0 0,0 0 0 0,0 6 0 16,0-9 0-16,0 3 0 15,0-3 0-15,0 6 0 0,3-6 0 16,-3 3 0-16,4-4 0 0,0 4 0 0,-1-3 0 0,1 3 0 0,-4 3 0 0,7 0 0 16,-7-6 0-16,0 3 0 0,0 0 0 0,0 3 0 15,0-6 0-15,0 0 0 0,0 3 0 0,0 6 0 16,3-6 0-16,-3 3 0 0,7 0 0 0,-7 4 0 15,0-10 0-15,4-1 0 0,3 1 0 0,-7 6 0 16,3-9 0-16,-3 3 0 0,4 3 0 0,-4 3 0 16,0-6 0-16,7-3 0 0,-7-1 0 0,0 10 0 15,3-9 0-15,-3 3 0 0,7 0 0 0,-7 6 0 16,0-3 0-16,4 0 0 0,-4 3 0 0,0 3 0 16,7-6 0-16,-7-3 0 0,-7 3 0 0,7 3 0 15,0-3 0-15,0 0 0 0,0 3 0 0,0 4 0 16,7-4 0-16,-7-3 0 0,0 6 0 0,4 0 0 0,-4-6-15 15,3-3-8-15,4 0-1 0,-3 3-1 0,3-3 25 0,-7 3-8 0,3 0 8 16,-3 6 0-16,7-6 0 0,-7 0 0 0,4 0 0 16,-4 3 0-16,3-6 0 0,4 0 0 0,-3-1 0 15,3 8 0-15,-3-4 0 0,3 0 0 16,-7 3 0-16,3 3 0 0,4-9 0 0,-3-4 0 16,6 1 0-16,-6 3 0 15,3-6 0-15,-4 2 9 0,4 1-9 0,1 3 10 16,-1-10-10-16,3-2 0 0,-6-1 0 0,3 3 0 0,0-5 0 0,0 2 0 15,3 0 0-15,-10-3 0 0,11-3 0 0,-11 0 0 0,7-3 8 0,-3 0-8 16,3 3 0-16,0 0 0 0,-7 0-12 0,10 3 12 16,-10-6 0-16,4 0 0 0,3-6 0 0,-4 3 0 15,1-4 0-15,3 1-14 0,-3-1 3 0,3 1 1 16,-4-3 0-16,4-1 0 0,-7 1 0 0,4-4 0 16,-1 0 10-16,-3-6-10 0,4 4 10 0,-1-7-10 15,-3-1 10-15,0-2 0 0,0 0 0 0,4 0 0 16,-4-3 0-16,0 2-8 0,7-5 8 0,-7 3-12 15,0-1 12-15,0 1 0 0,0 0 0 0,0-4 0 16,-7 1 0-16,3-1 0 0,4 1 8 0,-3-1-8 16,-1 1 8-16,1-4-8 0,-1 1 8 0,-3-1-8 15,4-3 8-15,3 4-8 0,-7-4 8 0,-1 0-8 16,5 1 0-16,-1-1 0 0,1-3 0 0,-8 0 8 16,4 0-8-16,-3 0 0 0,3 1 0 0,-4-1 0 15,4 0 0-15,-7 0 0 0,3-3 0 0,1 3 0 16,-1 0 0-16,-3 0 8 0,3 1-8 0,-3-1 0 15,-3 3 0-15,3 0 8 0,-4 0-8 0,0 4 0 0,-3-1 0 0,3-2 0 16,-3-1 0-16,-3 6-8 0,-1-2 8 0,4-1 0 0,0 1 0 16,-4-1 8-1,4 0-8-15,-7 1 0 0,3 2-11 0,-3-5 11 0,-1 2 0 0,-2-3 0 16,-1 1 0-16,4-1 0 0,-8 3 0 0,5-2 0 0,2-1 0 0,-6 0 0 16,0 0 0-16,3 1 0 0,0-1 10 0,-3 0-10 15,-4 4 0-15,4-4 0 0,-7 0-9 0,3 0 9 16,4 1 0-16,-8-1 0 0,8 0 0 0,0 0 0 15,-1 1 0-15,-2-1-8 0,2 0 8 0,1 1 0 16,0-1 0-16,-8 0 0 0,5 0 0 0,6 1 0 16,0-4 0-16,4 3 0 0,-7 0 0 15,3-3 0-15,-3 4 0 0,10-4 0 0,-10 0-8 0,-8 3 8 16,4-3-8-16,4 4 8 0,-7-4 0 0,3 3 0 16,4-3 0-16,0 0 0 0,3 0 12 0,-4 1-3 15,12-1-9-15,-8 3 0 0,7-3 0 0,-3 0 0 16,0 4 0-16,0-1 0 0,3 0 0 0,-7 0 0 15,8 1 0-15,-8-1 8 0,4-3-8 0,-1 3 8 16,5 1 2-16,-1-4 0 0,4 6 0 0,3-6 0 16,-3 4-10-16,7-4 0 0,-4 3 0 0,4-3 0 15,4 0 0-15,-1 3 0 0,0-2 0 0,4-1 0 16,-3 0-148-16,3 0-21 0,-4 3-5 0,4-3-1 0</inkml:trace>
  <inkml:trace contextRef="#ctx0" brushRef="#br0" timeOffset="4129.67">2304 4612 1267 0,'0'0'28'0,"0"0"5"0,0 0 2 0,0-6 1 15,0-1-36-15,3 1 0 0,4 3 0 0,-7 3 0 16,0-6 135-16,0-1 20 0,0 7 4 0,0-6 1 15,0 6-52-15,0 0-9 0,0 0-3 0,0 0 0 16,0 0-25-16,0 0-6 0,0 0-1 0,4 6 0 16,-4 4 0-16,7 9 0 0,-7-1 0 0,0 11 0 15,3 2-26-15,8 4-6 0,-11 5 0 0,3 4-1 0,-3 0 1 16,8 6 1-16,-8 7 0 0,3 5 0 16,4-2-47-16,-3-4-10 0,3 4-1 0,-4-4-1 0,8-2 17 0,-8-4 9 15,4 0-10-15,4 0 10 16,-4-6-84-16,0-6-10 0,-3-4-2 0,3-5-1 15,3-8-76-15,-6 1-15 0,6-6-4 0,-6-3 0 0</inkml:trace>
  <inkml:trace contextRef="#ctx0" brushRef="#br0" timeOffset="4433.35">2642 4753 1850 0,'0'0'40'0,"0"0"9"0,-3 6 2 0,3 1 1 0,0-1-41 0,-7 3-11 0,7 4 0 0,7-1 0 15,-7 4 75-15,0 6 13 0,7 0 2 0,0 0 1 16,-4 6-19-16,4 0-4 0,-3 7-1 0,7 6 0 16,-8-1-3-16,4 4 0 0,-3 0 0 0,3 0 0 15,3 0-51-15,-6 0-13 0,3 0 0 0,-4 3 0 16,1 0 0-16,3 0 0 0,4-6 0 0,-11-4 0 15,3-5 54-15,4-4 8 0,-3-6 2 0,-1-3 0 16,4-4-103-16,-3-2-20 0,3-4-4 0,-7-6-1 16,0-3 0-16,0 0 0 0,0 0 0 0,0-9 0 15,0-4-173-15,-7-2-35 0,-4-17-8 16,-6 4-514-16</inkml:trace>
  <inkml:trace contextRef="#ctx0" brushRef="#br0" timeOffset="4639.1">2420 5402 2188 0,'0'0'48'0,"0"0"11"0,0 0 1 0,0 0 1 0,0 0-49 0,0 0-12 16,0 0 0-16,0 0 0 0,4 0 54 0,3 0 8 0,3 0 2 0,1 0 0 16,-4 3 0-16,3 0 0 0,8-3 0 0,-4 4 0 15,0-1-15-15,7 0-2 0,-6-3-1 16,6 3 0-16,0 3-34 0,-7-3-12 0,7 4 0 0,-7-4 9 31,7 3-97-31,-6 0-20 0,-1 1-4 0</inkml:trace>
  <inkml:trace contextRef="#ctx0" brushRef="#br0" timeOffset="5236.89">2536 7954 1778 0,'0'16'37'0,"0"-7"8"0,0 4-36 0,0 0-9 0,4-1 0 0,3 7 0 16,-3 3 76-16,3 3 14 0,-4 3 2 0,8 4 1 15,-8-1-7-15,8 3-2 0,-4 4 0 0,4 3 0 16,-4-4 6-16,0 4 1 0,3 3 0 0,1 0 0 16,-8 0-35-16,8 3-8 0,-1 3 0 15,-6-3-1-15,7-3-35 0,-1-3-12 0,-6-7 9 0,3 4-9 16,-4-7 0-16,4 1 0 0,-7-1 0 0,4 0 0 16,-4-9-74-16,7 0-17 15,-7-3-3-15,0-3-1 0,0-4-46 0,-7-2-10 0,7-4-1 16,-4-3-1-16,4-3-78 0,-7-3-15 0</inkml:trace>
  <inkml:trace contextRef="#ctx0" brushRef="#br0" timeOffset="5480.29">2244 8152 2269 0,'-7'3'64'0,"3"-3"15"15,4 0-63-15,0 0-16 0,-7 6 0 0,7-3 0 0,7 4 65 0,-7-1 11 0,11 0 1 0,-1 4 1 16,-3-4-26-16,11 3-6 0,-4 1-1 0,7-1 0 16,4 1 1-16,0-1 0 0,-1-3 0 0,8 4 0 15,0-4-10-15,-4-3-1 0,4 0-1 0,3 0 0 16,-7 1-34-16,1-4-11 0,6 0 0 0,-11 0 0 16,5 0 11-16,-1 0 0 0,-3 0 0 0,3 0 0 31,-7 3-30-31,4-3-4 0,-1 3-1 0</inkml:trace>
  <inkml:trace contextRef="#ctx0" brushRef="#br0" timeOffset="6362.84">2720 12937 2030 0,'-7'-10'57'0,"3"4"14"0,-3 0-57 0,4 0-14 0,-4 2 0 0,7 4 0 15,0 0 54-15,0 0 8 0,0 0 2 0,-4 7 0 16,4 5 0-16,0 7 0 0,0 0 0 0,4 9 0 15,3 3 0-15,-4 7 0 0,8 6 0 0,-4 0 0 16,7 0-36-16,-10 3-8 0,6-3 0 0,1 6-1 16,-1-3 36-16,-6 6 7 0,6-3 2 0,-3 0 0 15,1-9-42-15,-1-3-8 0,3-4-2 0,-6-5 0 16,3-4-12-16,3-3 0 0,-6-4 0 0,6-2 0 16,-10-6 0-16,4-4 0 0,-4-6 0 0,0 0-10 15,0 0 10-15,0-10 0 0,0-2 0 0,-4-4 0 0,-3 0-8 16,0-5 0-16,0-1 0 0,-3-7 0 0,-1-2 8 0,1 0 0 15,2-7 0-15,-9-3 0 16,6 1 0-16,4 2 0 0,-3 0 0 0,-8 1 0 16,11 5 0-16,-11 1 0 0,8 0 0 0,-1-1 0 0,4 7 0 0,-4-3 0 15,4 3 0-15,-3 0 0 0,6 3-17 16,1 3-2-16,3 3 0 0,-7 4 0 0,7-1 19 0,0 7 0 0,0 0 0 16,0 6 0-16,7-3 0 0,-4 3 0 15,8 0 0-15,-8 3 0 0,4 3 0 16,4 0 0-16,-4 4 0 0,4-4 0 0,6 3 0 0,-3 4 0 0,8-1 0 15,-8-5 0-15,7-1 12 0,-3-3 5 0,3 0 2 0,0-3 0 16,4 0-9-16,-4-3-2 0,3 3 0 0,8-3 0 16,-7-3-8-16,-4 3 8 0,4-1-8 0,-11-2 8 15,7 3-8-15,-7 0 0 0,0 0 0 0,-3 3 0 16,6-3 0-16,-2 6 0 0,-5-3 0 0,4 0 0 16,-3 3 0-16,-1-3 0 0,1 3 0 0,-11-3-11 15,0 0 3-15,0 0 0 0,0 0 0 0,0 0 0 16,0 0-120-16,0 0-24 0,0 9-5 0</inkml:trace>
  <inkml:trace contextRef="#ctx0" brushRef="#br0" timeOffset="6612.42">2854 13432 2030 0,'0'10'57'0,"0"-10"14"0,7 6-57 15,-3 0-14-15,3-3 0 0,0 4 0 0,3-1 105 0,8-3 19 0,-4 3 3 0,0 0 1 16,7-2-30-16,0-1-6 0,-6 0 0 0,6 0-1 16,3-3-60-16,-9 0-12 15,2 0-3-15,-3 0 0 0,0 0-16 0,1 0 0 0,2-3 0 0,-6 3 0 16,3 0 0-16,-4 0 0 0,1 0 0 0,0 0 0 16,-4 0-9-16,3 0-6 0,-3 0-1 0,-7 0 0 31,0 0-80-31,0 0-16 0,0 0-3 0,0 0-629 0,0 0-125 0</inkml:trace>
  <inkml:trace contextRef="#ctx0" brushRef="#br0" timeOffset="6833.77">2953 13837 2632 0,'3'12'75'0,"-3"-12"15"0,0 3-72 0,4 0-18 0,3 1 0 0,3-1 0 15,1 0 68-15,3-3 11 0,0 0 1 0,0 0 1 0,4 0-6 0,-4-3-2 16,7 0 0-16,0-1 0 16,-3 1-35-16,3 0-7 0,0 0-2 0,4 0 0 0,-4 0-29 0,4 3 8 15,-4-3-8-15,4 3 0 16,-4 0-53-16,4 0-14 0,-1 3-2 0,1 0-837 16,-4 0-167-16</inkml:trace>
  <inkml:trace contextRef="#ctx0" brushRef="#br0" timeOffset="8057.14">3584 5258 1267 0,'0'0'28'0,"0"0"5"0,0 0 2 0,0 0 1 0,-10 0-36 0,6 3 0 0,4-3 0 0,0 0 0 16,-7 0 94-16,4 3 12 0,-5-3 2 0,8 0 1 16,0 0-21-16,0 0-4 0,0 0 0 0,0 0-1 15,0 0-16-15,0 0-3 0,0 0-1 0,0 0 0 16,0 0 1-16,0 0 1 0,0 0 0 0,0 0 0 15,0 0-54-15,0 6-11 0,0 1 0 0,0-7 0 16,8 3 0-16,-5 3 0 0,4-3 0 0,-3 0 0 16,6 0 0-16,1 1 0 0,-1-4 0 0,-3 3 0 15,4-3 29-15,0 3 2 0,-1 0 0 0,11 0 0 16,-7 0-22-16,1 0-9 0,2-3 8 0,4 0-8 16,4 0 0-16,0 0 0 0,-1 4 0 0,1-4 0 0,7 0 0 15,-7-4 0-15,-1 4 0 0,8 0 0 0,-7-3 0 0,3 3 0 16,4 0 0-16,-1-3 0 0,5 3 0 0,-1 0 8 15,4-3-8-15,3 3 0 0,-3-3 0 0,3 3 0 16,-6-3 0-16,2 3 0 0,-2 3 0 0,6 0 0 16,-7-3 0-16,11 3 0 0,0 0 22 0,0 0 6 15,0 1 0-15,3-1 1 0,-3-3-29 0,-7 3 0 16,3 3 0-16,4-3 0 0,0-3 29 0,0 3 0 16,3-3 0-16,0 4 0 0,-3-4-14 0,-3 0-3 15,-5 0-1-15,1 3 0 0,-3-3-2 0,-5 3 0 16,5-3 0-16,-5 3 0 0,5-3 5 0,-12 3 1 15,5 0 0-15,-1-3 0 0,-4 3-15 0,1-3-12 16,0 3 3-16,-8 1 0 0,-2-1 9 0,-1 0 0 16,0 0 0-16,-4 0 0 0,-3 0 0 0,-3 0 0 15,-4-3-12-15,7 4 4 16,-7 2-157-16,0-6-31 0,0 3-7 0</inkml:trace>
  <inkml:trace contextRef="#ctx0" brushRef="#br0" timeOffset="8784.69">5592 5067 1670 0,'0'0'36'0,"0"0"8"0,-4-4 2 0,4 4 2 0,0 0-39 0,0 0-9 0,-7-3 0 0,7 3 0 0,0 0 66 0,0 0 11 16,0 0 3-16,0 0 0 0,-7 3-8 0,7 4 0 16,-7-1-1-16,7 3 0 0,7 1-43 0,-7 2-8 15,3 4-1-15,4 3-1 0,1 3 17 0,-1 0 3 16,3 3 1-16,-6 3 0 0,3 0-31 0,0 4-8 15,-4 2 0-15,4 1 0 0,0 2 8 0,-3 4 1 16,3-3 0-16,-3-4 0 0,-1-3 10 0,1 1 1 16,-1-10 1-16,1 0 0 0,-4-3 11 0,3-4 1 0,1-5 1 0,-1-1 0 15,-3-3-34-15,0-6-16 0,0 0 2 0,0 0 0 16,7-6 14-16,-3-3 0 0,-4-1 0 0,3-5-9 16,-3-4 20-16,0 0 4 0,0-6 1 15,-3 0 0-15,3-3-29 0,0-1-6 0,-4-2-1 0,4 3 0 16,-7 0 9-16,0-4 2 0,0 4 0 0,0-3 0 15,0 5 30-15,-4-2 7 0,1 3 0 0,3-3 1 32,-4 3-48-32,4 3-9 0,0 0-3 0,-3 0 0 0,2 3 31 0,1 4 0 0,4-1 0 0,-8 3 0 15,8 4 0-15,-1 3 0 0,1-1 0 0,3 7 0 16,0 0 0-16,0 0 0 0,0 0 0 0,0 0 0 16,10 4 0-16,1-1 0 0,-4 3 0 0,7 0 0 15,0 4 26-15,-3 2 2 0,3 1 0 0,0-1 0 16,0 1-45-16,4-1-9 0,-1 4-2 15,1-7 0-15,0 4 45 0,-1-4 9 0,4 4 2 0,1-4 0 16,-5 4-28-16,4-4 0 0,4 4 0 0,-4-1 0 16,-7 1 0-16,4-1-16 0,-4 4 3 0,0-3 0 15,-3-1 21-15,3 1 5 0,-3 2 1 0,-1-2 0 16,1-1 4-16,-1 1 1 0,-6-4 0 0,-1 4 0 16,-3 0 20-16,0-1 4 0,-3 1 1 0,-8-1 0 15,4 4-36-15,0-1-8 0,-3 1 0 0,-1 3 0 16,-3 0 24-16,0 0 4 0,-4 3 0 0,0 0 0 15,1-4-20-15,-4 1-8 0,3-3 8 0,-7-1-8 16,8-2 0-16,3-4 0 0,3 1 0 0,0-7 0 16,1 0-52-16,3-3-15 0,0-3-3 0</inkml:trace>
  <inkml:trace contextRef="#ctx0" brushRef="#br0" timeOffset="10633.35">6170 4709 969 0,'-3'-3'40'0,"-4"-3"-32"16,3 3 89-16,4-4 18 0,-7 1 3 0,7-3 1 15,-4 2-50-15,1 1-9 0,-1-3-3 0,1-1 0 16,-1 4-15-16,1 0-3 0,3-1-1 0,-4 1 0 15,4 0-22-15,0 0-4 0,0 6 0 0,0-3-1 16,0 3 29-16,0 0 7 0,0 0 1 0,0 0 0 16,0 0 2-16,0 0 1 0,0 0 0 0,0 0 0 15,0 6-18-15,0 3-3 0,0 1-1 0,0 5 0 16,0 4 28-16,0 3 6 0,4 3 1 0,-4 3 0 16,3 4-52-16,1 2-12 0,-1 1 0 0,1 2 0 15,-1 4 34-15,1 3 4 0,3 0 1 0,0 3 0 16,0 0-11-16,0 0-3 0,7-3 0 0,-10 3 0 15,6-3-25-15,-3 0 0 0,0 0 0 0,4 0 0 16,-4-1 56-16,-3 1 7 0,3 3 1 0,0 0 0 16,0-6-74-16,-4 0-14 0,4-3-4 0,-3 2 0 15,3-2 28-15,-3-4 0 0,-4 1 0 0,3-1 0 16,1-5 22-16,-4-4 3 0,3 0 1 0,-3-6 0 16,0-7-26-16,0-2 0 0,0-4-9 0,0-6 9 0,0 0 0 15,0-13 0-15,0-2 8 0,0-4-8 0,0-3 8 0,0 0-8 0,-3-3 0 16,-1-3 9-16,1 2-9 0,-1-2 0 0,-3 0 0 0,3-6 0 15,-3 2 0 1,4-2 0-16,-1-4 9 0,-3-3-1 0,4 4-8 0,-4-1 0 0,3-3 0 0,-3 1 0 16,4-1 0-16,-5 3 0 0,1 1 0 15,0-7 0-15,4 3 0 0,-4-6-10 0,3 0 10 0,-6 0-13 16,6 3 13-16,-3 0 0 16,4 6 0-16,-1-6 0 0,1 4 0 0,-1-1 0 0,-3 0 9 0,3-3-9 15,1 4 0-15,-1-4 0 0,-3 0 0 0,4 0-10 16,-4 6 10-16,7 1 9 0,-11 5-1 0,8 1-8 15,-4 6 0-15,3 0 0 0,0 3-10 0,1 0 10 16,-4 3 0-16,3 0 8 0,1 3 2 0,3 4 0 16,-11-1-10-16,11 4 0 0,-3 0 0 0,-1-1 0 15,4 4 0-15,0 6-12 0,0 0 0 0,0 0 1 16,0 0 11-16,0 0 16 0,4 0-4 0,-1 0-1 16,8 3-11-16,-8 3 0 0,4 1 0 0,4-1 0 15,-4 3-9-15,4 1-1 0,3-1 0 0,-4-3 0 16,8 4 10-16,-4-1 0 0,7-3 0 0,-3 4 0 15,3-4 0-15,4 0 0 0,-1-2 0 0,5-1 0 16,-1-3 0-16,4 0 0 0,3 0 0 0,-3-3 0 16,-1-1 0-16,-2 1 0 0,2 0 0 0,1 0 0 15,0-3 0-15,3-1 0 0,0 1 0 0,1 0 0 0,-1 0 12 16,7-1 4-16,-3 1 0 0,3-3 1 0,-6-1-17 0,-1 4 0 0,0 0 0 16,1-1 0-16,-1 1 0 0,-3 0 0 15,-1 0 8-15,5-4-8 0,-8 4 0 16,4 0 0-16,-4 3 0 0,0-4 0 0,-3 1 0 0,3 0 0 0,-3 3 0 15,-4-4 0-15,0 1-16 0,-3 3-1 16,-4 0 0-16,3 0 0 0,-6 0 17 0,3 3 0 0,-3 0 0 0,3 0 0 16,-4 3 0-16,1-3 0 0,-4 0 0 0,4 0 0 15,-4 3 0-15,3-3 0 16,-3 0 0-16,0 0 0 0,4-3 0 0,-4 3 0 0,0 0 0 0,0-3 0 16,4 3 0-16,-4-4 0 0,3 4 0 0,-3 0 0 15,4 0 0-15,0 0 0 0,-4 0 0 0,3 0 0 16,-3 4 20-16,0-4 8 0,-7 0 2 15,4 3 0-15,3 0-22 0,-4 0-8 0,4 0 0 16,-3 3 0-16,3-3 0 0,-3 4 8 0,3-1-8 0,-4-3 0 16,4 3-24-16,-3 1-7 0,-1-1-1 0,1 3-1 15,-1-2 33-15,4 2 0 0,-3-3 0 0,-1 4 0 16,1-1 23-16,3 1 11 0,-3-1 2 0,-1 0 1 16,1 1-28-16,3 2-9 0,-4 1 0 0,1-1 0 15,-1 1 8-15,1 3-8 0,-1-1 0 0,1 4 0 16,-1-3 0-16,-3 6 8 0,0-3-8 0,0 2 0 15,0 5 9-15,-3 2-9 0,3 3 0 0,-4 4 9 16,4-1-9-16,0 1 0 0,0 2 0 0,0 1 0 16,0-1 19-16,0-2-2 0,0 3 0 0,4 2 0 15,-1 1-27-15,-3 6-6 0,4 3 0 0,-4 0-1 16,3 1 17-16,1-4 0 0,-1 0 0 0,5 3 0 16,-5-3 0-16,1 3 0 0,3 0 0 0,-4 4 0 15,4-4 0-15,-3-3 0 0,3-3 0 0,0 3 0 0,-4-3 0 16,4-1 0-16,0 1 0 0,-3 0 0 0,3 0 0 0,-3-3 0 15,-1-3 0-15,1-1 0 0,-4-5 0 16,3-4 0-16,1-3 0 0,-1-3 0 0,1-7 0 0,-1 4 0 0,1-6 0 0,-1-1 0 16,-3-2 0-1,4-4 0-15,-1 3 0 0,-3-5 0 0,0-4 0 0,0 0 8 16,0 0-8-16,0 0 9 0,-3 3-1 0,-4-3 0 16,0 3 0-16,0-3 0 0,0 0 0 0,-4 0-8 15,4-3 12-15,-4 3-4 0,-3-3-8 0,0 3 0 16,-3-4 0-16,-1 1-11 0,-7 0 11 0,1 0 0 0,-5-3 0 0,-2 3 0 15,-1 0 0-15,0-4 0 0,0 4 0 0,-3 0 0 16,3 0 0-16,1 0 0 0,-1 3 0 0,-7 0 0 16,0 0 0-16,-3 0 0 0,0 0 0 0,-8 0 0 15,8 0 30-15,-1 0 8 0,1-3 2 0,-4 3 0 16,4 0-30-16,0 0-10 0,-4 0 0 0,3 0 9 16,1 0-9-16,3-4 0 0,0 1 0 0,1 3 0 15,6-6 0-15,0 3 0 0,4-3-10 0,0 2 10 16,7-2-88-16,3 3-11 15,0-3-2-15,1 3-1 0,3-4-104 16,3 4-21-16</inkml:trace>
  <inkml:trace contextRef="#ctx0" brushRef="#br0" timeOffset="14535.72">9303 4690 1580 0,'0'0'67'0,"0"7"-54"16,0 2 41-16,0-3 8 0,0 7 2 0,0-1 0 16,0 1 0-16,3 3 0 0,4 2 0 0,-7 4 0 15,7 0-9-15,0 7-2 0,1-1 0 0,-1 6 0 16,0 4 0-16,0 3 0 0,0 3 0 0,0 3 0 16,0 0 3-16,0 0 1 0,3 3 0 0,-2 3 0 15,-5-3-10-15,8 0-3 0,-4 4 0 0,0-7 0 16,0-3-12-16,-4-7-2 0,8-2-1 0,-4-4 0 0,0-6-7 0,0-6-2 15,0-3 0-15,0-4 0 16,0-5-20-16,0-7 0 0,0 0 0 0,-3-4 0 0,3-2 0 0,-4 0 0 16,1-7 0-16,0 1 0 0,-1-7 0 0,-3 0 0 15,0-3 0-15,0 0 0 0,-3-3 0 16,-5 0-13-16,5-3 1 0,-4 0 1 16,-4-1 11-16,4 1 16 0,-3 3-4 0,-1-6-1 0,1-1-11 15,-1 1-14-15,0 0 3 0,1-4 1 0,-1-6 10 0,1 1 14 16,3-4-3-16,-1-3-1 0,-2 6-10 15,6-3 0-15,-3 3 0 0,0-3 0 0,0 1 0 0,4-5 0 0,-1 1 0 0,1 0 0 16,-4 4 0-16,3-1 0 0,4 0 0 0,-3 0 0 16,-1 6 0-16,4 1 0 0,-4 2 0 0,1 4 0 15,3-1 0-15,-4 4 0 0,4 3 0 0,-3 3 0 16,3 3 0-16,0 4 0 0,0 2 0 0,0 4 0 16,0 2 0-16,0 4 0 0,0 3 0 0,0 0 0 15,0 0 0-15,0 0 0 0,3 7 0 0,1-1 0 16,-1 3-49-16,1 4-12 0,0-4-3 0,3 4 0 15,3-1 52-15,-3 1 12 0,4-4 0 0,3 1 0 16,-4-1 0-16,8 0 0 0,0 1 0 0,3-4 0 16,0 0 0-16,4-2 0 0,-1-4 0 0,5 0 0 15,-5 0 0-15,5-4 0 0,-1 1 0 0,0-3 0 16,0 0 0-16,4-1 0 0,0-2 0 0,3 0 0 16,4-1 0-16,0-2 0 0,7-1 0 0,-4-3 0 15,0 4 0-15,-3-4 0 0,-4 1 0 0,4-1 0 16,0 0 0-16,0 1 0 0,-4-1 0 0,7 0 0 15,-3 0 0-15,0 4 0 0,0-4 0 0,0 4 0 16,-4-1 0-16,-3-2 0 0,-4 2 0 0,-4 0 0 0,1 4 0 16,-4 0 0-16,1 2 0 0,-5 4 0 15,1 0 0-15,-4 0 0 0,0 3 0 0,-3 0 0 16,-1 0 16-16,-3 6 5 0,0-3 2 0,-3 4 0 0,-1 2-13 16,-3-6-2-16,0 3-8 0,0 4 12 0,-3-1-4 0,3-2 0 0,-4 2-8 15,1 0 12-15,-1-2 2 0,4 2 0 0,-3 0 0 0,3-2 0 16,0 2-6-16,0 0-8 0,0-2 11 0,0 2-11 15,3 1 0 1,1-1 0-16,-1 4 0 0,1-4 0 0,3 7 0 0,-4-4 0 0,4 4 0 0,1 3 0 16,-1-4 0-16,0 4 0 15,0 0 0-15,0 0 0 0,0 3 0 0,3 3 0 0,1 0 0 0,-4 0 0 16,4 3 8-16,-4 4-8 0,3-1 0 0,1 3 0 16,-4-2 10-16,3 5-10 0,1 1 8 0,0 3-8 15,-1-4 11-15,1 1-3 0,-1 0-8 0,1-1 12 31,-4 1-12-15,4 0 8-16,-4-1-8 16,3 4 0-16,-6 0 8 0,3-1-8 0,-4 1 0 0,4 3 0 0,-3-3 0 0,-1 0-12 0,5-4 1 0,-5 4 0 15,1 0 11-15,-4 3 0 0,3-4 0 0,1 4 0 0,-4-3 0 0,3-3 0 0,-3-4 0 0,4 4 0 16,-1-7 0-16,-3 1 0 0,0-1 0 0,4-3 0 16,-4-3 0-16,0 0 0 0,0-3 0 0,0 0 0 15,-4-3 0-15,4-6 0 0,0 2 0 0,-3-2 0 16,-1-4 0-16,4 1 0 0,-3-4 0 0,-4 0 0 0,0 0 24 15,-1-3 6-15,1 4 2 0,-3-1 0 16,-1 0-22-16,1-3-10 0,-4 4 10 0,-1-1-10 16,-2 3 8-16,3-2-8 0,-4 2 0 0,4-3 0 15,-4 1 26-15,1-1-1 0,-5 0 0 0,5 0 0 0,-1 1-25 16,-3-4 0-16,3 3 0 0,1-3 0 0,-1 0 0 16,0-3 0-16,-3 4 0 0,4-4 0 0,-1 3 0 0,0-3 0 0,-3 0 0 0,0 3 0 15,0-3 8-15,-4 0-8 16,1 3 0-16,-5-3 8 0,1 0-8 15,0-3 0-15,-4 3 0 0,0 0 0 0,4 0 0 0,0-3 0 16,3 0 0-16,-3 3 0 0,3 0 0 0,1 0 18 0,-1 0-2 0,-3 0 0 16,-1 3-16-16,-2 0 8 0,-1 0-8 0,-3 0 0 15,3 0-8-15,0 0-9 0,0 0-2 0,-3-3 0 16,7 0 31-16,0 0 5 0,3-3 2 0,0 3 0 16,4-3-31-16,0 0-5 0,3 0-2 0,-3-3 0 15,7 3 29-15,-4-4 6 0,4 4 0 0,0-3 1 16,4 0-17-16,-1-1 0 0,8 4 0 0,-5 0 0 15,8 3 0-15,0 0 0 0,-7-6 0 0,7 6-9 16,0 0 9-16,0 0 0 0,0 0 0 0,0 0 0 16,0 0 0-16,0 0-12 0,0 0 4 0,0 0 0 15,0 0 8-15,0 0 0 0,0 0 0 0,0 0 0 16,0 0 0-16,0 0 0 0,0 0 0 0,0 0 0 16,0 0 0-16,0 0 0 0,0 0 0 0,0 0 0 15,0 0 0-15,0 0 0 0,0 0 0 0,0 0 0 16,0 0 0-16,0 0-8 0,0 0 8 0,0 0-8 15,0 0 8-15,0 0-10 0,0 0 10 0,0 0-10 16,0 0-7-16,0 0-2 0,0 0 0 0,-3-3 0 16,3 3-73-16,0 0-16 0,-7-4-2 0</inkml:trace>
  <inkml:trace contextRef="#ctx0" brushRef="#br0" timeOffset="18125.65">14199 4687 1584 0,'0'0'70'0,"4"6"14"16,-1-2-67-16,4 2-17 0,0-6 0 0,4 3 0 0,0 0 52 0,-1-3 6 15,4 0 2-15,0 3 0 0,4-3-27 0,0 0-5 0,3 0 0 0,4-3-1 16,-4 3-15-16,3 0-4 0,1-3 0 0,0 3 0 16,-4 0-8-16,4-3 0 0,-4 3 0 0,0 0 0 15,4 0 9-15,-4 0 0 0,4 0 0 0,-4 0 0 16,3 0-149-1,1 0-29-15,0-3-7 0</inkml:trace>
  <inkml:trace contextRef="#ctx0" brushRef="#br0" timeOffset="18883.18">14986 4493 1337 0,'0'0'28'0,"0"0"6"16,0 0-34-16,0 0 0 0,0 0 0 0,0 0 0 15,0 0 109-15,0 6 15 0,-4 0 4 0,4 1 0 16,0-1-103-16,4 3-25 0,-4 1 0 0,0 2 0 0,0 1 56 0,4 2 7 0,-1 4 1 0,-3 0 0 16,4 3-52-16,-1 6-12 0,1-3 0 0,-1 4 0 15,4-1 0-15,-3-3 0 0,-1 3 0 0,1-6 0 16,-1 0 0 0,4-3 0-16,-3 0 0 0,-1-7 0 0,1-2 0 0,0-4 0 15,-4 0 0-15,0-6 0 0,0 0 0 0,0 0 0 0,7-6 0 16,-4 0 0-16,1-7 0 0,-4 0 0 0,0-2 0 0,0-1 0 15,0-3 0-15,-4-3 0 0,1 0 0 0,-1 0 0 16,1 1 0-16,-1-1 0 0,-3 0 0 0,0 0 0 16,3 0 0-16,-3 3 0 0,4 0 0 0,-4-3 0 15,3 3 0-15,-3 4 0 0,4-4 0 0,-4 0 0 16,3 3 0-16,0-2 0 0,1-1 0 0,-1 0 0 16,4 3 0-16,-3 1-12 0,3 2 3 0,0 0 0 15,0 4 9-15,3 0 0 0,-3 2 0 0,0 7 0 16,4-3 0-16,-4 3 12 0,3 0-2 0,-3 0-1 15,8 0-9-15,-5 3 0 0,1-3 0 0,3 4 0 16,-7-4 0-16,3 6 0 0,1-3 0 0,-1 3 0 16,1 0 0-16,-1 1 0 0,1 2 0 0,-1 1 0 15,1-1 0-15,3 3 0 0,-4 1 0 0,5 0 0 16,2-4 27-16,-3 4 3 0,4-4 1 0,-1 0 0 16,4 1-31-16,4-4 0 0,0-3 0 0,-1 0 0 15,5 0 0-15,-1-3 0 0,3 0 0 0,-2 0 0 16,-1-3 0-16,0 3 0 0,-3-3 0 0,-1 0 0 15,1 3-28-15,-4 0 0 0,-4 0 1 0,-2 0 0 0,-1 3 46 16,-4-3 9-16,1 3 1 0,-4-3 1 16,0 3-10-16,-4 4-3 0,1-1 0 0,-1 0 0 0,-3 4 14 0,-4-1 2 15,4 4 1-15,-3-1 0 0,-1 1 3 0,-3-1 1 0,0 4 0 0,0 0 0 16,0-1-14-16,0-2-2 0,3 2-1 0,-3-2 0 16,3-4-10-16,-3 1-3 0,4-1 0 15,-1-2 0-15,1-1-8 0,2 0 0 0,1-3 0 0,0 0 0 16,0 4-85-16,4-4-13 15,-4 3-2-15,3 0-1 0,4 1-125 0,-3-1-25 0</inkml:trace>
  <inkml:trace contextRef="#ctx0" brushRef="#br0" timeOffset="51784.52">3609 8886 1824 0,'0'0'76'0,"0"0"-60"15,0 0 38-15,0 0 8 0,0 0 2 0,0 0 0 16,0 0 0-16,0 0 0 0,3 0 0 0,5-3 0 15,-5 3 0-15,4 3 0 0,4-3 0 0,-8 0 0 16,8 3-52-16,-1-3-12 0,1 3 0 0,0-3 0 16,-4 0 0-16,10 3 0 0,-6-3 0 0,3 0 0 15,0 0 23-15,0 0 1 0,4 0 1 0,3 0 0 16,-3 0-13-16,3-3-4 0,0 3 0 0,-7 0 0 0,0-3 4 16,4 3 0-16,-4 0 0 0,7-3 0 0,-7 3 5 15,7 0 2-15,-3 0 0 0,10 0 0 16,-3 0-19-16,3 0 0 0,0 0 0 0,-3 0 0 0,3 0 0 15,4 0 0-15,0 0 0 0,-4 0 0 0,4-3 0 16,-4 3 0-16,0 0 0 0,7-4 0 16,-10 1 0-16,7 3 0 0,3-3 0 0,0 0 0 0,1 3 0 15,3 0 0-15,-1-3 0 0,1 0 0 0,0 3 0 0,-4 0 0 16,8 0 0-16,-8 0 0 0,4 0 11 16,-1 3-2-16,5-3 0 0,-1 3 0 0,0-3-9 0,1 0-12 15,3 0 2-15,-11 0 1 0,0 0 19 0,4 0 4 0,-4 0 1 0,8-3 0 16,-5 3-15-16,8-3-8 0,0 0 8 0,18-1-13 15,-11 1 13-15,-1 0 0 0,-2 0 0 0,6 0 10 16,-6 3-10-16,3-3-17 0,0 3 4 0,3 0 1 16,0-3 60-16,-6 3 13 0,-1-4 3 0,4 1 0 15,0 3-52-15,0 0-12 0,3 0 0 0,1 0 0 16,-4 0-48-16,3 0-13 0,-3 0-3 0,4-3 0 47,-1 3 103-47,4 0 20 0,-4 0 4 0,8-3 1 15,-4 3-75-15,0-3-14 0,0 3-3 0,3-3-1 0,-3 0 46 0,4 0 10 0,-1 3 1 0,1-4 1 0,-4 1-29 0,0 3 0 0,-4 0 0 0,8-3 0 16,-4 3 0-16,0-3 0 0,3 3-8 0,8-3 8 16,-8 3 0-16,1 0 0 0,-1 0 0 0,4 0 9 15,-3-3-9-15,3 3 0 0,-4 0 0 0,8-3 0 16,-4 3 0-16,0-4 0 0,3 4 0 0,5-3 0 16,-8 0 20-16,0 0 0 0,0 0-1 0,7 0 0 15,-11 0-7-15,4-4 0 0,4 1-1 0,3 0 0 16,-7 0-11-16,3-1 10 0,1 4-10 0,3-3 10 0,-7 3-10 15,0-4 0-15,0 1 0 0,7 0 8 0,-3 3 16 0,3-3 2 16,3-1 1-16,5 1 0 0,-8 3-27 0,-4-3 0 0,4-1 0 0,0 1 0 16,-3 0 0-16,-4-1 0 0,4 1 0 0,3 0 0 15,-7 0-15-15,3 3-8 0,1-1-1 0,6 1-1 16,-6 0 40-16,-4 0 8 0,4 3 1 0,-1-3 1 16,-3 3-25-16,-3 3 0 0,3-3 0 0,0 3 0 15,0 0 0-15,-4-3 0 0,4 3 0 0,0 1 0 16,-3-4-8-16,-1 3-8 0,-3 0 0 0,4-3-1 15,-4 3 17-15,0-3-12 0,0 3 12 0,3-3-10 16,-6 0 26-16,-4 3 4 0,3-3 2 16,0 0 0-16,-3 3-34 0,4-3-6 0,-4 3-2 0,3 1 0 15,-3-4 20-15,-4 3 0 0,1 0 0 0,-1 0 0 16,-3 0 0-16,3 0 0 0,-3 0 0 0,4 1 0 16,-8-1 0-16,0 0 0 0,-3-3 0 0,4 3 0 15,-8 0 0-15,4-3 0 0,-4 3 0 0,-3-3 0 16,-1 0 17-16,5 3 1 0,-8-3 0 0,4 0 0 15,-4 0-18-15,0 0 0 0,0 0 0 0,-3-3 0 16,-4 6 0-16,0-3 0 0,0 0 0 0,1 0 0 16,-5 0 0-16,1 0 0 0,0 0 0 0,-1 0 0 15,-3 0 0-15,4-3-11 0,-4 0 2 0,0 0 0 16,-3 0 9-16,3 0 12 0,0 0-2 0,-3-4-1 0,-4 1-9 0,3 3 0 16,-3-3 0-16,0-1 0 0,0 1 0 0,0 0 0 15,0 0 0-15,1-1 0 0,-5-2 0 16,4 3 0-16,0-4 0 0,-3 4 0 0,3-3 0 15,-4-1 0-15,4 1 0 0,-3-4 0 0,-1 4 0 0,4-1 0 0,-3-2 0 0,0-1 0 16,-1 1 0-16,-3-1 0 0,4-3 0 16,-1 1 0-16,1 2 0 15,-1-2 0-15,1-1 0 0,-1 0 0 0,1-3 0 0,-4 1 0 16,3-1 0-16,1-3 0 0,-1-3 0 0,1-3 0 0,-1-1 0 16,1-2 0-16,-1 3 0 0,-3-4 0 15,4 4 0-15,-1 0 0 0,-3 0 0 0,0 0 0 0,0 2 0 0,4-2 0 16,-4 3 0-16,0-3 0 0,0 3 0 15,0-7 0-15,0-2 0 0,0 3 0 0,4-7 0 0,-4 4 0 16,0-1 0-16,3-3 0 0,-3 4 0 0,0-1 0 16,4 1 0-16,-4-1 0 0,0 1 0 0,-4-1 0 15,4-2 0-15,0-1 0 0,-3 1 0 0,3-4 0 16,0 6 0-16,-4-2 0 0,4 5 0 0,0-2 0 16,-4 2 0-16,4 4 0 0,0 0 0 15,-3-3 0-15,-1-1 0 0,4-2 0 0,-3-1 0 0,3-2 0 16,0 5 0-16,0-2 0 0,0 3 0 0,0-4 0 15,0 4 0-15,0-1 0 0,0 4 0 0,0-3 0 16,0 3 0-16,3-4 8 0,-3 4-8 0,0-3 8 16,0-1-8-16,4 1 0 0,-4 0 0 0,0-4-11 15,0 7 11-15,0 3 0 0,0 0 0 0,0 0 0 16,0 6 0-16,0-3 0 0,-4 3 0 0,4 0 0 16,-3 0 0-16,3 7 0 0,-4-4 0 0,4 4 0 15,-3-1 0-15,-1 1 0 0,4-1 0 0,-3 4 0 16,3-1 0-16,-4 1 0 0,1 3 0 0,3-4 0 0,-4 4 0 15,1 0 0-15,3 6 0 0,-4-4 0 0,4 4 0 0,0 0 0 0,0 0 0 16,-3-6 0-16,3 6 0 16,0 0 0-16,-4-3 0 0,4 3 0 0,0 0 0 0,0 0 0 0,0 0 0 0,0 0 0 15,0 0 0-15,0 0 0 0,0 0 0 0,0 0 0 16,0 0 0-16,0 0 0 0,0 0 0 0,0 0 0 16,-7 3 0-16,4 0 0 0,-1 4 0 0,0-1 0 15,-3 0 0 1,4 0 0-16,-1 1 0 0,1 2 0 0,-1-3 0 0,1 4 0 0,-4-1 0 0,3 1 0 15,-3 2 0 1,0-3 0-16,0 4 0 0,0 0 0 0,0-1 0 0,3 1 0 0,-3 2 0 0,0 1 0 16,0 0 0-16,0-1 0 0,4 1 0 15,-8 3 0-15,8 0 0 0,-5-1 0 0,1 4 0 0,0 0 0 16,4-3 0-16,-4 3 0 0,3-6 0 0,-3 3 0 16,4-4 0-16,-1-2 0 0,1-1 0 0,-1-2 0 15,4-1 0-15,0-3 0 0,0 1 0 0,0-7 0 16,0 0 0-16,0 0 0 0,0 0 0 0,0 0 0 15,0 0 0-15,4-7 0 0,-1 1 0 0,1 0 0 16,-4-3-9-16,3-1 0 0,-3 1 0 0,4-4 0 16,-4 1 9-16,0 2 12 0,0-2-2 0,0 2-1 15,0-2-9-15,0-1 0 0,0 1 0 0,0 2 0 16,0-2 0-16,0-4 0 0,0 3 0 0,3 1 0 16,-3-4 0-16,4 1 0 0,-4-1 0 0,3-3 0 15,1 3-49-15,-1 1-12 0,1-4-3 0,-1 3 0 0,1 1 103 16,-1-1 20-16,1 3 4 0,0-2 1 0,-1 2-52 0,4 1-12 0,-3 2 0 15,-1 1 0 1,1 3-48-16,-1-1-13 0,1 4-3 0,-4 3 0 0,0 0 52 0,7-3 12 0,-7 3 0 16,3 0 0-16,4 0 0 15,-3 3 0-15,3 0 0 0,0-3 0 0,0 3 0 0,0 1 0 0,0-1 0 0,-3 3 0 16,3-3 0 0,0 3 0-16,0 1 0 0,3-1 0 0,-2 0 0 0,-1 4 0 0,0-1 0 0,3 0 0 15,1 4 0 1,-1 3 0-16,1 2 0 0,0-2 0 0,-1 6 0 0,1 0 0 0,-1 3 0 0,1 0 0 15,-1 0 0-15,1 3 0 0,0 1 0 0,-1 2 0 16,1-6 0-16,-1 3 0 0,1-3 0 0,3 0 0 16,-3-3 25-16,-1 0 8 0,1-3 2 0,3 3 0 15,-3-3-35-15,-1-3 0 0,4 2 0 0,-3 1 0 16,-1-3 0-16,-3 0 0 0,4-1 0 0,-4-2 0 16,0-1 0-16,0 4 0 0,0-3 0 0,0-1 0 15,-3-2 0-15,3-1 0 0,-4-3 0 0,1-3-9 16,-1 4 9-16,-3-7 0 0,0 0-9 0,0 0 9 15,0 0 0-15,0 0 0 0,0 0-9 0,0 0 9 16,-7-7 28-16,0 1 8 0,0 0 3 0,0 0 0 16,-3-1-61-16,-1 4-12 15,0-3-2-15,-3 3-1 0,0 0 8 0,0-1 1 0,0 1 1 0,-4 0 0 16,1 3 27-16,-1 0 0 0,0 0 0 0,-3 0 0 16,0 0 0-16,0-3 0 0,0 3 0 0,-4 0 0 15,0-3 0-15,1 3 0 0,-1 0 0 0,-3 0 0 16,3 3 0-16,0-3 0 0,4 3 0 0,-3 0 0 15,2 0-56-15,1 4-7 0,-3-1-1 0,2 0 0 16,1 1 17-16,0 2 3 0,0 0 1 0,3-2 0 16,4-1-136-16,-4 0-27 0</inkml:trace>
  <inkml:trace contextRef="#ctx0" brushRef="#br0" timeOffset="52888.44">3782 13564 851 0,'-14'6'36'15,"7"-3"-36"1,-4 4 109-16,8-4 15 0,-5 0 4 0,8-3 0 16,0 0-52-16,0 0-9 0,0 0-3 0,0 0 0 0,0 0 0 0,0 0 0 0,0 0 0 0,0 0 0 15,0 0 0-15,0 0 0 0,0 0 0 0,0 0 0 16,8-3 0-16,-8 0 0 0,10-1 0 0,-3 1 0 16,4 0-51-16,-1 3-13 0,1 0 0 0,3 0 0 15,4 3 0-15,-1-3 0 0,4 3 0 0,-3 1 0 16,0-1 0-16,-1 0 0 0,1-3 0 0,3 3 0 15,4-3 28-15,0 0 2 16,3 0 1-16,0 0 0 0,4 3-19 0,3-3-3 16,0 0-1-16,1 0 0 0,-1 3-8 0,-3-3 8 15,3 0-8-15,0 3 8 0,4-3 0 0,-4 3 0 0,8 1 0 16,-5-4 0-16,5 3-8 0,3 0 0 0,-1 0 0 0,5 0 0 16,-4-3 0-16,0 3 0 0,-4-3 0 0,7 0 0 15,1 0 0-15,-1 0-11 0,0-3 3 0,4 0 0 16,-3 0 8-16,-4 0 11 0,-1-4-3 0,1 1 0 15,4 0 20-15,3 3 3 0,0-3 1 0,-1-1 0 16,1 1-32-16,-3 0 0 0,-1 3 0 0,1-1 0 16,-1-2 0-16,4 3 0 0,-4 0 0 0,4 0 0 0,-3-4 12 0,-1 4-3 15,-7 0-1-15,1-3 0 16,-1 6-8-16,-3-3-11 0,0 3 3 0,-1-3 0 16,1 0-9-16,-4-1-2 0,4 1 0 0,-3 0 0 15,-1-3 19-15,-7 3 0 0,0-4 0 0,0-2 0 0,-6 6 0 0,-1-3 0 16,4 3 0-16,-11-4 0 0,0 4 0 15,-4 0 0-15,1 0 0 0,-1 0 0 16,-2 0-180-16,-1-1-28 0,3-2-7 0,-13-3-1 0</inkml:trace>
  <inkml:trace contextRef="#ctx0" brushRef="#br0" timeOffset="53688.22">6498 13119 1497 0,'0'0'32'0,"0"0"8"0,0 0 0 0,7 6 4 16,-7-3-36-16,0 6-8 0,4-2 0 0,-1 2 0 15,1 0 53-15,-1 1 9 0,1-1 2 0,3 7 0 0,-4 0 24 0,5-1 6 16,-5 7 1-16,1 0 0 0,3 3-59 0,-4 4-11 15,4-1-2-15,-3 3-1 16,3 0-9-16,-4 1-1 0,1-4-1 0,3 3 0 0,-4-2 17 0,1-11 4 16,-4 4 1-16,3 0 0 15,1-3-23-15,0 3-10 0,-1 0 8 0,1 0-8 16,3 0 0-16,-4 3 0 0,-3-3 0 0,7-3 0 16,-7 0 0-16,4-4 0 0,-1 1 0 0,-3-3 0 15,4-4-12-15,-4-6 12 0,0-3-12 0,0 0 12 16,0 0-46-16,0-6-2 0,-4-4 0 0,4-5 0 15,-3 2 16-15,-1-6 4 0,1-3 0 0,-4 0 0 16,0-3-41-16,3 0-8 0,-3-3-2 0,0-3 0 0,0 2 43 0,0-2 9 16,0 0 2-16,0-1 0 0,3 1 13 15,-3 0 4-15,0-1 0 0,0 1 0 0,4 0 8 0,-5 2 8 0,1 4-8 16,0-3 11-16,0 3 24 0,0 3 5 16,-3 0 0-16,-1 0 1 0,4 3-20 15,0 4-4-15,0-1-1 0,0 3 0 0,0 4-8 0,3 3-8 0,1-4 9 16,-1 4-9-16,4 3 9 0,0 0-9 0,4 3 8 15,-4-3-8-15,3 6 25 0,1-3 0 0,-1 3 0 0,4 3 0 16,4 1-25-16,-4-1-16 0,4 0 3 0,-1 0 0 16,1 4 13-16,3-4 0 0,-4 7 0 0,5-4 0 15,-1 0 0-15,0 4 0 0,0-1 0 0,0 1 0 16,4 0 9-16,-4-1-9 0,7 1 0 0,-7 2 9 16,4 1-1-16,-1 0-8 0,1-1 12 0,3 4-4 15,-3 0-8-15,3 0 0 0,0 3 0 0,0-3 0 16,7-1 12-16,-6 4 1 0,2-6 0 0,-2 3 0 15,-1 0-13-15,7-1 11 0,-10-2-11 0,3 3 10 16,0-3-10-16,0-4 0 0,0 4 0 0,0-7 0 0,1 4 0 16,-1-7 0-16,-7 3 0 0,3-2 0 15,-2-4 9-15,-1 3 0 0,0-3 0 0,-4-3 0 16,-3 3 11-16,-7-3 1 0,7 4 1 0,-7-4 0 16,0 0 16-16,0 0 3 0,4 3 1 0,-8 0 0 15,1 0-9-15,-1 3-1 0,-3-3-1 0,0 0 0 16,-3 4-7-16,-4-4-2 0,0 3 0 0,-1-3 0 0,1 0-9 0,-3 1-1 15,-1-1-1-15,-3 0 0 16,3 0-11-16,-3 0 0 0,0 0 9 0,0 0-9 0,-4 0 14 0,0 1-2 16,1 2 0-16,-8-3 0 15,7 0-12-15,0 0 9 0,1 4-9 0,-1-4 8 16,4 0-43-16,0 3-9 0,0-3-1 0</inkml:trace>
  <inkml:trace contextRef="#ctx0" brushRef="#br0" timeOffset="58053.32">7585 12974 1552 0,'-4'0'44'0,"-3"0"10"0,7 0-43 0,-7 0-11 0,4 4 0 0,-4-1 0 16,3 0 104-16,0 3 20 0,1-3 3 0,3-3 1 16,-4 6-52-16,4-2-9 0,0 2-3 0,0 0 0 15,4-3 0-15,-1 4 0 0,1-4 0 0,0 3 0 16,3 0 0-16,0 0 0 0,3 1 0 0,1-1 0 15,-1 0-54-15,8 4-10 0,0-4 0 0,-1 3 0 16,1-2 0-16,3 2 10 0,4-3 1 0,-4 4 0 16,4-4-11-1,-1 3-9-15,-2-2 9 0,2 2-13 0,-3-3 13 0,1 4 8 0,-5-1 0 0,4 1-8 16,-3-4 0-16,0 3 0 0,-1 1-10 0,1-4 10 16,-4 3 0-16,0 1 0 0,4-4 0 0,-8 3 0 15,4-2 0-15,-3-1 0 0,0 0 0 0,-4 1 0 16,-4 2 11-16,1-3 9 0,-1 4 3 0,1-1 0 15,-8 0-1-15,1 4 0 0,-1-4 0 0,-3 4 0 16,-3 3-2-16,3-1-1 0,-4 1 0 0,0-4 0 16,4 1-19-16,-3 3 0 0,-1-4 0 0,1 1 0 15,-1 2 0-15,0-5 0 0,1 2 0 0,-8 1 0 16,8-1 0-16,-1 1 0 0,0-4 0 0,1 1 0 16,-1-4 19-16,4 0 0 0,4 1 0 0,-4-4 0 15,7-3-11-15,0 0-8 0,0 0 9 0,0 0-9 16,3 6 0-16,1-3 0 0,3 0 0 0,0 0 0 15,0 1-20-15,3-1-1 0,1-3 0 0,3 3 0 16,0 0 21-16,4 0 0 0,3 3 0 0,-3 1 0 16,3-1 0-16,-4 0 0 0,5 1 0 0,-5 2 0 15,1 0 0-15,3 4 0 0,-3-4 0 0,3 4 0 0,-7 2 17 0,4 1 8 16,-8 0 2-16,1 0 0 0,-1-1-6 0,-6 1-1 16,3 3 0-16,-7-4 0 0,3 4 10 15,-6-3 2-15,-1 3 0 0,-3-1 0 16,-3-5-4-16,-1 3 0 0,-3-4 0 0,-4 1 0 0,4-4-16 15,-3 4-3-15,-1-7-1 0,-3 3 0 0,0 1-8 16,0-1 0-16,-1 4 0 0,1-4 0 0,0-3-29 0,0 1-2 16,0-1 0-16,0-3 0 0,3 0-131 15,4 0-26-15,0 1-6 0</inkml:trace>
  <inkml:trace contextRef="#ctx0" brushRef="#br0" timeOffset="93642.7">11105 1614 1337 0,'0'0'28'0,"0"0"6"0,0 0-34 0,0 0 0 0,0 0 0 0,0 0 0 16,0 0 58-16,0 0 5 0,0 0 1 0,0 0 0 16,0 7 13-16,-3 2 3 0,3 0 1 0,0-2 0 15,-4 5 24-15,4-2 5 0,0 5 1 0,-3-5 0 16,3 2 13-1,0 1 4-15,-4 3 0 0,4-7 0 0,-3 7-52 0,3 2-9 0,-4-5-3 0,4 6 0 16,0-7-32-16,0 4-8 0,0-3 0 0,0-1-1 16,0-2-6-16,4 2-1 0,-4-6 0 0,3-3 0 15,-3-3-8-15,0 0-8 0,7-3 9 0,0-3-9 16,-3 0 8-16,3-7-8 0,0-2 0 0,0-1 0 16,0 0 20-16,0-6-1 0,0 7-1 0,0-11 0 15,0 8-18-15,4-4-9 0,0 3 1 0,-1-3 0 16,1 0 8-16,-1 3 0 0,4-3 8 0,-3 0-8 15,3 7 0-15,-3-1 0 0,-1 3 0 16,4 7-8-16,-3 0 8 0,3 0 0 0,-3 6 0 0,-1 6 8 16,1-3 9-16,-1 3 3 0,-2 4 0 0,-1 2 0 15,3 7 23-15,-6-6 5 0,3 9 0 0,0-1 1 16,-4-2-49-16,1 6 0 0,3-6 0 0,-4 3 0 16,-3 0 0-16,4 3 0 0,-1 0 11 0,1 0-3 0,-4 0-8 15,4 1 0-15,-1-5 0 0,-3 1 8 0,4-3-8 0,-4 0 0 16,3-6-11-16,-3 2 11 15,4-8-108-15,-1-4-15 0,-3-3-3 0,0 0-1 16,4-7-154-16,-1 1-31 0</inkml:trace>
  <inkml:trace contextRef="#ctx0" brushRef="#br0" timeOffset="94073.74">11617 1567 2030 0,'0'-6'57'0,"0"6"14"15,0 0-57-15,0 0-14 0,0 0 0 0,0 0 0 16,0 0 103-16,0 3 17 0,4 7 4 0,-4 2 1 16,3 1-41-16,-3 2-9 0,4 7-2 0,-4-6 0 15,0 3-9-15,3 3-3 0,1 0 0 0,-4 0 0 16,3-7-11-16,1 4-2 0,-4-3-1 0,3 0 0 15,1-4-27-15,-1 4-4 0,-3-13-2 0,4 3 0 16,-1 0-14-16,-3-6 0 0,7 0 0 0,-3-6 0 16,3 0 20-16,-4 0 0 0,5-10 1 0,-5-3 0 15,4 7-33-15,-3-10-8 0,3 3 0 0,0 0-1 16,0 0 37-16,0 0 8 0,0-3 2 0,0 4 0 16,4-4-26-16,3 3 0 0,-4 0 0 0,4-3 0 15,0 3 8-15,-3-3-8 0,3 0 8 0,-3 10-8 16,3-7 0-16,-4 6 0 0,1 1 8 0,-4 9-8 0,4 0 21 0,-1 6 3 15,-3 0 0-15,0 9 0 0,-3 7 12 0,3 6 2 0,-4 10 1 16,1-4 0-16,0 4-4 0,-1 5-1 0,1-5 0 0,-1 3 0 16,-3-1-34-16,0 1 0 0,0-4 0 0,0 1 0 15,0-4 11-15,0-3-11 0,4-3 10 0,-4-3-10 32,0-6-32-32,3-10-12 0,-3 1-2 0</inkml:trace>
  <inkml:trace contextRef="#ctx0" brushRef="#br0" timeOffset="211666.02">16422 711 2145 0,'0'0'95'0,"0"0"20"16,0 0-92-16,-4 0-23 0,1 7 0 0,3 2 0 16,0 0 58-16,0 7 7 0,3-3 2 0,1 5 0 15,-1 8-27-15,1-1-4 0,3 3-2 0,0 6 0 16,0-2 32-16,0 2 6 0,4 7 2 0,-1 0 0 16,1-4 15-16,-1 1 3 0,1-4 1 0,0 7 0 0,-1-9-74 15,1-4-19-15,-4-3 0 0,3 0 0 16,-3 0 18-16,1-3 0 0,-1-3 0 0,-4 3 0 0,4-13-18 15,-3 7 0-15,-1-7 8 0,1 1-8 0,-4-7 0 16,0-3 0-16,0 0 0 0,0 0 0 0,0 0 0 16,-7-13 0-16,0 4 0 0,0-7 0 15,-4 4 0-15,-3-10 0 0,0 0 0 0,0-6 0 0,0 2 0 0,-4-5 0 0,4 0 0 0,0-1 0 16,0-2 0 0,-1-1 0-16,5 4 8 0,-1-13-8 0,4 10 8 0,-3-1-8 15,6 7 9-15,1-10-9 0,-1 7 8 0,4 0-8 0,0 2 0 16,4 1 0-16,3-6 0 15,0 2 0-15,3 1 0 0,1-4 0 0,3 10-17 16,0 0-10-16,4 3-1 0,3 4-1 0,0 5 29 0,4 0 0 0,3-2 0 0,-3 5 0 16,3 4 28-16,-7 6 11 0,0 0 2 0,0 6 1 15,-3 1-16-15,-4 5-3 0,0 7-1 0,-7-6 0 16,4 2-22-16,-4 7 0 0,4 6 0 0,-8-3 0 16,4 7 56-16,-7-7 6 0,4 6 2 0,-8 1 0 15,-3-1-52-15,0 0-12 0,-4-6 0 0,-3 0 0 16,0-6 0-16,0 6 0 0,-4-12 0 0,4 3 0 0,-7-4 0 0,4-2 0 15,-5-7 0-15,5-3 0 16,-1 0-48-16,4-3-13 0,-4-7-3 0,8 4 0 16,-1 0-51-16,8-1-10 0,-1-2-3 0,4 3-784 15,4-1-158-15</inkml:trace>
  <inkml:trace contextRef="#ctx0" brushRef="#br0" timeOffset="212065.13">16933 558 2188 0,'0'0'48'0,"-7"3"11"0,4 0 1 0,-4 6 1 0,3 1-49 0,1 2-12 0,3 7 0 0,-4 0 0 15,4 6 105-15,0-6 19 0,0 9 3 0,4-3 1 16,-1 3-52-16,4-9-9 0,0 9-3 0,0-9 0 15,0 6-21-15,0-6-5 0,4 0-1 0,0-3 0 16,-1-10-23-16,4 3-5 0,-3-6-1 0,3 1 0 16,0-8-8-16,0-2 0 0,-3-3 0 0,-1-1 0 15,1-8 0-15,0 2 0 0,-1 3 0 0,1-5 0 16,-4-1 0-16,-4 3 0 0,4-6 0 0,0 6 0 16,-3-2 10-16,-1 8 10 0,1-2 1 0,3 5 1 15,-3 1-34-15,-4 3-6 0,3 0-2 0,-3 3 0 0,7 0 20 16,-3 6 0-16,3 0 0 0,-4 1 0 0,4 2 20 15,-3 0-3-15,3 7 0 0,0-6 0 0,-3 5-17 0,3 4 0 16,0-6 0-16,-4 2 0 0,4 1 0 16,-3 0 0-16,3 2 0 0,-4-2 0 0,4 0 0 0,0-4 0 15,0-2 0-15,-3-1 0 16,3 1-150-16,0-4-34 0,0-3-6 0,-7-3-1000 0</inkml:trace>
  <inkml:trace contextRef="#ctx0" brushRef="#br0" timeOffset="212502.16">17311 388 2178 0,'0'0'48'0,"0"0"9"0,0 0 3 0,0 0 1 0,0 0-49 0,0 0-12 16,0 0 0-16,0 0 0 0,7 4 108 0,-4 2 18 0,4 9 4 0,1-5 1 15,2 6-54-15,-3 6-10 0,4-4-3 0,-4 7 0 16,3-3-51-16,-3 10-13 15,4-7 0-15,0 6 0 0,-4 4 76 0,0-10 12 0,3 6 2 0,-3-9 1 16,0 3-56-16,4-6-11 0,-7-3-3 0,3 6 0 16,-4-10-12-16,1 1-9 0,-1 2 12 0,-3-8-12 15,0 2 8-15,0-3-8 0,-3-3 0 0,3-3 0 16,0 0 0-16,-4 0 0 0,-3-3 0 0,4 0 0 0,-5-3 0 16,1 0 0-16,4-10 0 0,-4 3 0 0,7 1 0 0,-4 2-9 15,1-8 9-15,-1 5 0 0,4-3 0 0,4 1 0 16,-1-4 0-16,1 6-8 0,3 4 8 0,3-7 0 15,-2 4 0-15,2-1 0 0,4 7 0 0,0 0 0 16,-3-4 0-16,3 4 0 0,0 3 0 0,0 3 0 16,4 0 0-16,-4 0 11 0,0 6 10 0,-3 0 3 15,3 4 0-15,-4-1 0 0,-3 1 21 16,4 2 5-16,-4 7 1 0,0-6 0 0,-3 2-41 0,-1 4-10 16,-3-6 0-16,4 8 0 0,-4 1 0 0,0-6 0 15,-4 0 0-15,-3 3 0 0,0-7 0 16,0 1 0-16,0 2 0 0,-4-5 0 15,1-1-80-15,-1 1-19 0,1-4-3 0,-1 0-894 16,0 0-180-16</inkml:trace>
  <inkml:trace contextRef="#ctx0" brushRef="#br0" timeOffset="212936.9">17865 909 2876 0,'0'0'64'0,"0"0"12"0,0 0 4 0,0 0 0 0,0 0-64 0,0 0-16 0,-4 3 0 0,4-3 0 0,0 0 99 0,0 0 17 15,0 0 3-15,0 0 1 0,0 0-38 0,0 0-7 16,0 0-2-16,-7-6 0 0,7-1-58 0,-3-5-15 16,-1-4 0-16,1 1 0 0,3-4 0 0,-4-3 0 15,4-3 0-15,-4-7 0 0,1-5 0 0,3-1 0 16,-4-3 0-16,1 1 0 0,-1 2 0 0,1 0 0 0,-4 1 0 15,0 5 0-15,0-5 0 0,3 9 0 0,-3 6 0 16,0-7 0-16,0 11 0 0,3 8 0 16,-3-2 0-16,4 5 0 15,3 7-48-15,0 0-13 0,0 7-3 0,-4 2 0 16,8 0-160-16,-4 4-33 0,3 3-7 0,1-1 0 0</inkml:trace>
  <inkml:trace contextRef="#ctx0" brushRef="#br0" timeOffset="213161.14">18161 821 2908 0,'-11'28'64'0,"8"-21"14"0,-1-1 2 0,1 0 1 15,-1 4-65-15,1-4-16 0,-4 0 0 0,3 3 0 0,4-9 86 0,-3 0 14 16,3 0 2-16,0 0 1 0,-7-3-68 0,0-3-14 15,3 0-2-15,1 0-1 16,-1-4-18-16,0-2 0 0,4 5-13 0,0-8 5 16,0 5-112-16,0-5-23 0,0 5-4 0</inkml:trace>
  <inkml:trace contextRef="#ctx0" brushRef="#br0" timeOffset="213298.45">18023 514 2747 0,'-3'3'78'0,"-4"-3"17"16,7 0-76-16,0 0-19 0,0 0 0 0,-4 6 0 16,4-6 0-16,0 7 0 0,0-4 0 0,4 0 0 15,-1 3 0-15,4-3 0 0,0 7 0 0</inkml:trace>
  <inkml:trace contextRef="#ctx0" brushRef="#br0" timeOffset="213549.18">18316 595 2306 0,'-7'0'97'0,"0"7"-77"15,0-7 87-15,7 0 17 0,-3 3 4 0,-5 0 1 16,5 0-34-16,-4 6-7 0,3 1-2 0,-3 2 0 16,4 7-35-16,-1-3-7 0,4 9-2 0,-3-6 0 15,3 3 14-15,0 0 4 0,3 0 0 0,1 0 0 16,-1 0-45-16,1 3-15 0,3-7 9 0,0-2-9 15,0 0 56-15,4-4 7 0,-1 1 1 0,1-7 0 16,3 4-52-16,-4-7-12 0,5-3 0 0,-1 0 0 16,-4-7 0-16,1-2 0 0,-1 0 0 0,1-1 0 15,0 1-48-15,-1-1-13 0,-3-2-3 0</inkml:trace>
  <inkml:trace contextRef="#ctx0" brushRef="#br0" timeOffset="-214728.87">19029 611 1698 0,'0'-6'48'0,"0"-4"11"0,0 1-47 0,0 0-12 0,0-1 0 0,3 4 0 15,-3 0 124-15,0 6 24 0,4-10 4 0,-4 10 0 16,0 0-70-16,0 0-14 0,0 0-4 0,3 10 0 16,1-1 0-16,-1 0 0 0,5 10 0 0,-5 0 0 15,4 3 0-15,0 6 0 0,4 4 0 0,-4-4 0 16,3 3-4-16,5-9 0 0,-5 3-1 0,4-9 0 15,0 3-43-15,-3-4-16 0,3-5 11 0,0-1-11 16,-3-3 57-16,-1-2 6 0,4-4 1 0,1 0 0 16,-5-4-52-16,1-2-12 0,-1-3 0 0,1-1 0 15,-4-8 0-15,0-1 0 0,0-3 0 0,-3 3 0 16,-1 0 0-16,-3-6 0 0,4 6 0 0,-8-6 0 16,4 6 0-16,-3 4 0 0,-1-7 0 0,0 6 0 15,1 0 21-15,-4 1 2 0,3 2 0 0,1 7 0 16,-4 0 14-16,3-4 3 0,4 10 1 0,0 0 0 15,0 0-135-15,0 0-27 0,0 0-6 0,0 0-1 16,0 13-132-16,0-7-26 0</inkml:trace>
  <inkml:trace contextRef="#ctx0" brushRef="#br0" timeOffset="-214410.13">19562 583 2242 0,'-8'6'94'0,"-2"7"-75"15,3-4 99-15,0 0 20 0,3 4 4 0,-3 6 1 16,0-4-46-16,0 4-9 0,4 6-1 0,-4-6-1 16,3 3-33-16,0-3-6 0,1 0-2 0,3 0 0 15,0-7 15-15,3 4 2 0,1-1 1 16,0-8 0-16,-1 5-50 0,1-5-13 0,3-1 0 0,0-3 0 16,0 0 17-16,3-3-1 0,1 0-1 0,-1-6 0 15,1 3-15-15,0-7 0 0,-1 1 8 16,-3 3-8-16,4-10 8 0,-4 3-8 0,0-2 11 0,0 2-11 15,-3-6-12-15,3 7-8 0,-4 2-3 0,1-8 0 16,-1 5 40-16,-3 4 8 0,-3 2 2 0,3 1 0 16,0 6-18-16,-7-3-9 0,0-6 10 0,0 5-10 15,-4 1 0-15,0-3 0 0,1 3 0 0,-4-3 0 16,3 6-76-16,4-4-14 0,0 4-3 0,0 0-1 16,7 0-130-16,0 0-25 0,0 4-6 0</inkml:trace>
  <inkml:trace contextRef="#ctx0" brushRef="#br0" timeOffset="-214233.54">19858 815 2795 0,'-4'16'58'0,"4"-16"14"16,0 0-57-16,0 0-15 0,0 0 0 0,0 0 0 15,0 0 105-15,-7-7 19 0,0 4 3 0,4-6 1 16,-4 2-59-16,3-2-11 0,1-7-2 0,-4 1-1 15,3 5-38-15,0-5-7 0,1 2-2 0,-1 1 0 16,1 2-122-16,-1-2-25 0,1 2-5 0</inkml:trace>
  <inkml:trace contextRef="#ctx0" brushRef="#br0" timeOffset="-214080.46">19756 445 2553 0,'-18'12'53'0,"11"-8"12"0,0-4-52 0,7 0-13 0,0 0 0 0,0 0 0 16,0 0 54-16,0 0 8 0,0 0 2 0,3 3 0 16,4 0-168-16,0-3-32 0,4 6-8 0</inkml:trace>
  <inkml:trace contextRef="#ctx0" brushRef="#br0" timeOffset="-213677.6">20031 241 2553 0,'-4'16'53'0,"4"-4"12"15,-3-5-52-15,3 8-13 0,-4 1 0 0,4-4 0 16,4 1 54-16,-1 3 8 0,1-1 2 0,-1-2 0 16,4 3 51-16,4 2 10 0,-1-2 3 0,-2 3 0 0,2 3-52 0,1-7-9 0,-1 11-3 0,1-4 0 15,-4 3-51-15,4-3-13 0,-1 6 0 0,-3-6 0 16,4 3 0-16,-4-6 0 0,0-1 0 0,0 1 0 15,0-6 0-15,-4-4 0 0,1 1 0 0,0-1 0 16,-1-3 0-16,-3-6 0 0,0 0 0 0,0 0 0 16,0 0 0-16,0 0 0 0,-3-6 0 0,-5-3 0 15,1 2 0-15,-3 1 0 0,3 3 0 0,-4-3 0 16,-3 3 0-16,0-1 0 0,-4 4 0 0,1 0 0 16,-1 0 0-16,0 7 0 15,4 2 0-15,0 0 0 0,4 4 20 0,3 0 0 0,0 2 1 0,-1 4 0 16,8-6-21-16,0 2 0 0,0 1 0 0,8 0 8 15,-1-10-24-15,0 3-5 0,3-2-1 0,4-1 0 16,0 0 39-16,1 0 8 0,2-3 2 0,1-3 0 16,-1 0 8-16,-2 0 1 0,2-3 1 0,1-3 0 15,-1 3-29-15,1 0-8 0,-4 0 0 0,4-4 0 16,-4 1-101-16,4-3-22 0,-4 6-4 0</inkml:trace>
  <inkml:trace contextRef="#ctx0" brushRef="#br0" timeOffset="-212193.68">20902 831 2474 0,'0'0'70'0,"0"0"16"0,0 0-69 0,0 0-17 0,0 0 0 0,0 0 0 31,0 0 96-31,0 0 15 0,0 0 3 0,0 0 1 0,-3-4-75 0,-1-2-14 0,1 0-3 0,-1 0-1 16,0 2 4-16,1-2 1 0,3-3 0 0,0 6 0 16,-4-7-50-16,4 4-9 0,0-7-3 0,-3 7 0 15,3-6-171-15,-4-1-34 0</inkml:trace>
  <inkml:trace contextRef="#ctx0" brushRef="#br0" timeOffset="-212044.51">20856 413 2446 0,'-14'10'51'0,"11"-7"12"16,-4 0-51-16,3 0-12 0,-3 0 0 0,3 4 0 16,1-4 76-16,-1 6 13 0,1 1 3 0,3-7 0 15,0 6-74-15,3-3-18 0,1 4 0 0,-1-1 0 16,1 1-42-16,-1-7-12 0,5 9-2 0,-1-2-1 16,3-1-148-16,1 7-30 0</inkml:trace>
  <inkml:trace contextRef="#ctx0" brushRef="#br0" timeOffset="-211771.08">21086 777 2243 0,'0'0'64'0,"0"0"13"15,0 0-61-15,0 0-16 0,0 0 0 0,-4-3 0 16,0-6 96-16,1 2 17 0,3-2 3 0,-4-7 1 0,4 4-48 0,0-1-9 0,0-6-3 0,0 4 0 16,4-1-12-16,-1 0-2 0,1 1-1 0,3-1 0 15,-3 10-14-15,3-7-2 16,0 7-1-16,0 3 0 0,0 0-2 0,0 6-1 0,3 0 0 0,-2 6 0 15,2 4 10-15,-3-7 3 16,0 10 0-16,0 6 0 0,0-7-6 0,4 7-1 0,-4 4 0 16,-4 2 0-16,5-3-14 0,-1 3-3 0,-4-6-1 15,1 0 0-15,-1 0-10 0,1-3 0 0,3 3 0 16,-7-10 0-16,3-2-56 16,1-4-14-16,-4-6-2 0,0 0-1 0,3-3-88 15,1-10-18-15,-4 4-3 0,3-13-630 0,1 0-125 0</inkml:trace>
  <inkml:trace contextRef="#ctx0" brushRef="#br0" timeOffset="-210723.63">21505 404 2041 0,'0'0'44'0,"0"0"10"0,0 0 2 0,0 0 2 0,-3 6-46 0,3-6-12 15,-4 3 0-15,1 1 0 0,-1 5 137 0,1 0 26 16,-1-2 5-16,-3 5 0 0,4-2-83 0,-8-4-17 15,0 10-3-15,1-7-1 0,-1 7-51 0,4-7-13 16,-3 7 0-16,-1-1 0 0,4-2 0 0,0 3 0 16,0-4 0-16,0 1 0 0,7-7 0 0,-4 3 0 0,4-2 0 15,0-1 0-15,0-6 32 0,7 3 4 16,-3 0 1-16,3-3 0 16,0 0-59-16,4 0-12 0,-4-3-2 0,3 3-1 0,-3 0 61 0,4 0 12 0,-1-3 2 0,1 3 1 15,0 3-11-15,3 0-3 0,-4 0 0 16,1 4 0-16,-1-4 15 0,-2 0 2 0,2 3 1 0,-3 0 0 15,0 4-18-15,-3-1-3 0,-1 4-1 0,1-4 0 16,-1 1-21-16,1-1 0 0,-4 4 0 0,0-1 0 16,0-6 0-16,-4 1 0 0,1 2 0 0,-1 0 0 15,1-2 24-15,-4 5 0 0,0-5 0 0,0-7 0 16,0 6-24-16,-1-3-16 0,1 3 2 0,0-3 1 16,0-3-3-16,7 0-1 0,0 0 0 0,-3 4 0 0,3-4 5 0,0 0 2 15,0 0 0-15,0 0 0 0,0 0 21 0,0 0 4 16,7 0 1-16,0-4 0 15,0-2-64-15,4 0-13 0,-4 3-3 0,3-4 0 0,4 1 52 16,-3-6 12-16,-1-1 0 0,1 1 0 0,3 2 0 0,-3-9 0 16,3 4 0-16,0 2 0 0,-3-9 0 0,3 6 0 15,-4 1 0-15,-3-7 0 0,4 3 0 0,-4-3 0 16,0 3 0-16,-4 0 0 0,5 1 25 0,-8-1 8 16,3 9 2-16,-3-5 0 0,0 5-5 0,-3 1-1 15,3 9 0-15,-4-3 0 0,-3 6-29 0,0 0 0 16,0 6 0-16,0 4 0 0,0 3 0 0,0-4-15 15,3 7 2-15,-3 3 0 0,4 3 13 0,-1-3 0 16,1 0 0-16,3 3 0 0,0-6 8 0,0 3 4 16,3-6 0-16,1 2 1 0,-1 4-22 0,4-9-5 15,0 2-1-15,0-2 0 0,0-4 15 0,0-5 0 0,0 5 0 16,4-3 0-16,3-3 0 0,-3-3 0 0,-1 0-8 0,1-3 8 16,3 3 0-16,-3-3 0 0,-1 3 0 0,1-3-9 15,-4 0 9-15,0 3 9 0,0-3-1 0,0 3-8 16,-7 0 17-16,0 0-3 0,0 0-1 15,0 0 0-15,-4-3 1 0,1-4 0 0,-1 4 0 0,-3-6 0 16,4 6-23-16,-4-1-5 0,0-2-1 0,0 3 0 16,0 0 28-16,0 3 6 0,3 0 1 0,4 0 0 15,0 0-32-15,0 0-7 0,-7 0-1 0,0 0 0 16,7 0 20-16,0 0 0 0,0 0 0 0,0 0 0 16,0 0 0-16,0 0 0 0,0 0 0 0,0 0 0 15,0 0 0-15,0 0 0 0,0 0 0 0,0 0 0 0,0 0 0 0,0 0 0 16,0 0 0-16,0 0 0 0,0 0 0 0,-4-6 0 15,1-1 0-15,3 1 0 0,0 6 0 16,-4-9 0-16,4-1 0 0,-3 4 0 16,-1 3 0-16,1-3 0 0,3-1 0 0,-4 1 0 0,4 0 0 0,0-4 0 15,0 10 0-15,0 0 0 0,-3-9 0 0,3 3 0 16,0-1 0-16,0 7 0 0,0 0 0 0,0 0 0 16,0 0 0-16,0 0 0 0,0 0 0 0,0 0 0 15,0 0 0-15,0 0 0 0,0 0 0 0,0 0 0 16,0 0 0-16,0 0 0 0,0 0 0 0,0 0 0 15,0 0 0-15,0 0 0 0,0 0 0 0,0 0 0 0,0 0 0 0,0 0 0 16,0 0 0-16,0 0 0 16,0 0 0-16,0 0 0 0,0 0 0 0,0 0 0 15,0 0 0-15,0 0 0 0,0 0 0 0,0 0 0 0,0 0 0 16,3 4 0-16,1-1 0 0,-4-3 0 16,0 0 0-16,0 0 0 0,0 0 0 0,0 0 0 15,0 0 0-15,0 0 0 16,0 0-55-16,0 0-7 0,0 0-2 0,0 0 0 15,3-7-51-15,-3 7-10 0,0 0-3 0,0 0 0 0,4-3-14 16,-4 3-3-16,0 0-1 0,0 0 0 16,0 0-74-16,0 0-14 0,10 7-3 0,-10-7-1 0</inkml:trace>
  <inkml:trace contextRef="#ctx0" brushRef="#br0" timeOffset="-210227.97">21985 758 2192 0,'0'0'48'0,"0"0"11"0,0 0 1 0,0 0 1 0,0 0-49 0,0 0-12 0,-7 0 0 0,7 0 0 15,-3-3 53-15,-1 0 8 0,0-6 2 0,1-1 0 16,3 1-18-16,0 0-3 0,-4-1-1 0,4-6 0 16,0 7-29-16,-3-10-12 0,3 7 8 0,0-7-8 15,0 6 8-15,0 4-8 0,0-7 8 0,0 4-8 16,0-1 17-16,0 7-1 0,0-4-1 0,0-2 0 16,3-1 3-16,1 4 1 0,-4 6 0 0,7-3 0 15,-3-1-31-15,3-2-5 0,0 6-2 0,0-4 0 16,0 4 19-16,3 3 0 0,-3 0 0 0,8 3 0 15,-5 1 0-15,1 2 0 0,3 3 0 0,-4-2 0 16,1-1-106-16,3 3-18 0,-3 1-3 0</inkml:trace>
  <inkml:trace contextRef="#ctx0" brushRef="#br0" timeOffset="-209981.01">22176 439 2188 0,'3'25'97'0,"-3"-10"20"0,4 10-93 16,-1-9-24-16,4 6 0 0,-3 0 0 16,3 3 107-16,3-3 17 0,-3 3 3 0,4 0 1 15,0-3-52-15,-4 3-11 0,3-6-1 0,1 3-1 16,-4-9-31-16,4-1-7 0,-4-3-1 0,0 4 0 0,-4-7-37 0,4-3-8 0,-7-3-2 0,0 0 0 31,0 0-155-31,0-6-31 0,0-3-7 0</inkml:trace>
  <inkml:trace contextRef="#ctx0" brushRef="#br0" timeOffset="-209818.26">22087 721 2310 0,'7'3'97'16,"-3"-3"-77"-1,3 3 86-15,4-3 18 0,-1 0 3 0,1-3 1 16,3 3-52-16,4 0-9 0,-1 0-3 0,8 0 0 16,-4 0-52-16,4 0-12 0,3 0 0 0,0 0 0 15,-3 0-173-15,0-3-35 0</inkml:trace>
  <inkml:trace contextRef="#ctx0" brushRef="#br0" timeOffset="-209058.53">22571 824 2066 0,'0'0'43'0,"0"0"10"16,0 0-42-16,0 0-11 0,0 0 0 0,0 0 0 15,0 0 110-15,0 0 20 0,-4-6 4 0,4-3 1 16,0 2-63-16,0-12-12 0,0 4-2 0,0-1-1 0,4-9 6 0,-1 3 1 0,1-9 0 0,-1-1 0 15,4 1 0 1,-3-7 0-16,-1 1 0 0,1 2 0 0,-1-2-52 0,5-4-12 0,-1 3 0 0,-4 4 0 16,1 2 10-16,-1 1-1 0,1 6 0 0,-1-3 0 15,1 12-9-15,3-6 0 0,-4 10 9 0,4 2-9 16,-3 7 10-16,3 6-2 0,0 7-8 0,-3 2 12 16,3 13 0-16,3-3-1 0,1 10 0 0,-4 8 0 15,3-8-3-15,1 8-8 0,0 1 12 0,-1 0-4 16,1 0 7-16,3-7 1 0,-4 4 0 15,1-7 0-15,0 4-16 0,-4-10 0 0,3 3 0 0,-3-9 0 16,0 0 0-16,-3-1-10 0,3-8 10 0,-4-1-8 16,1-3-58-16,-4 1-11 15,0-7-3-15,0 0 0 0,0 0-63 0,0 0-13 16,0 0-2-16,-11-3-1 0,4-1-33 0,-3-2-8 0,-4-3 0 16</inkml:trace>
  <inkml:trace contextRef="#ctx0" brushRef="#br0" timeOffset="-208705.71">22578 652 1792 0,'-7'0'51'0,"3"3"10"16,4-3-49-16,0 0-12 0,0 0 0 0,0 0 0 16,0 0 98-16,0 0 17 0,7 0 3 0,0 0 1 15,4 0-37-15,3 0-7 0,-3 0-2 0,6 0 0 16,1 3-7-16,0-3-2 0,3 0 0 0,3 3 0 0,-2-3-52 16,-1 0-12-16,3 3 0 0,-2-3 0 0,-1 0 0 0,0-3 0 0,0 3 0 0,-3-3 0 31,-1 0-112-31,1-3-27 0,0-4-5 0,-1 4 0 15,-3-3-76-15,-3-1-16 0,0 1-2 0,-1-7-1 16,1 4 38-16,-4-1 7 0,0-6 2 0,0 4 0 0,-4-1 102 0,1 6 21 16,3-8 4-16,-7 5 1 0,4 7 204 0,-4-4 42 0,0-2 8 0,3 6 2 15,-3 6-34 1,0 0-6-16,0 0-2 0,0 0 0 0,0 0-35 0,0 0-7 0,-3 6-2 0,3 10 0 16,0-7-2-16,0 7-1 15,0 2 0-15,3-2 0 0,-3 3-15 0,4 6-4 0,-4-3 0 0,3 3 0 16,-3-6-12-16,4 3-2 0,-1-7-1 0,-3 4 0 15,4 3-55-15,-1-9-14 0,1 2 0 0,-1 4 0 16,1-9 29-16,-1 2 3 0,1-2 1 0,3 2 0 16,-4-6-135-16,1-2-27 0,-1-4-6 0</inkml:trace>
  <inkml:trace contextRef="#ctx0" brushRef="#br0" timeOffset="-208482.01">22874 730 2639 0,'0'0'75'0,"0"0"16"16,0 0-73-16,0 0-18 0,0 0 0 0,4-3 0 16,-1-3 80-16,4 0 12 0,0 2 2 0,4 1 1 15,3-3-33-15,0 3-6 0,4-7-2 0,-1 7 0 16,5-3-37-16,-1 0-7 0,0-1-2 0,0 1 0 15,0 3-57-15,4 0-12 0,-4 0-3 0,4 0 0 16,-4-4-153-16,0 4-31 0</inkml:trace>
  <inkml:trace contextRef="#ctx0" brushRef="#br0" timeOffset="-208044.87">23393 373 2066 0,'0'0'92'0,"-4"3"18"16,4 6-88-16,-3 1-22 0,3 2 0 0,0 1 0 0,3 6 83 0,1 6 12 15,-1-3 2-15,-3 0 1 0,7 0-27 0,-3 6-6 0,3 0-1 0,0 0 0 16,0 7 0-16,0-10 0 0,0 6 0 0,4 4 0 15,-1-7 0-15,-3 0 0 0,0-9 0 0,0 3 0 16,0-7-51-16,1-8-13 0,-5 2 0 0,1-3 0 31,-4-6 0-31,0 0 0 0,0 0 0 0,3-6 0 16,-3-3-100-16,0-1-22 0,-3-5-5 0,-4-4-1 16,3 3-51-16,-3-9-10 0,0 3-3 0</inkml:trace>
  <inkml:trace contextRef="#ctx0" brushRef="#br0" timeOffset="-207793.27">23185 257 1364 0,'-11'-13'28'0,"0"4"7"0,1 6-35 0,3-4 0 0,0 7 0 0,0 0 0 15,7 0 104-15,0 0 13 0,-4 7 3 0,4-1 1 16,0 0 6-16,4 7 1 0,-1-1 0 0,4-5 0 16,0 2-52-16,4 0-9 0,-1 4-3 0,1-7 0 15,3 0 52-15,0 1 9 0,0 2 3 0,4-6 0 16,0 4-52-16,-1-4-9 0,1 0-3 0,3 3 0 15,0-6-51-15,4 3-13 0,3-3 0 0,-3 0 0 16,3-3 0-16,-3 3 0 0,3 0 0 0,0-6 0 16,-7 6 0-16,4 0 0 0,0 0 0 0,-4 0 0 15,-3 0 0-15,-4 6 0 0,0-3 0 0,0 0 0 16,-7 0-100-16,0 1-22 0,-3-1-5 0,-1 3-1 16,-3 0-51-16,-3 4-10 0</inkml:trace>
  <inkml:trace contextRef="#ctx0" brushRef="#br0" timeOffset="-207563.22">23329 884 2502 0,'11'0'111'0,"-1"3"22"0,1-3-106 0,7 0-27 0,-1 0 0 0,1 0 0 15,3-3 38-15,-3 0 2 0,6-4 1 16,-2 1 0-16,-1 0-33 0,3 3-8 0,-2 0 0 0,2-1 0 16,-6 1 0-16,0 0 0 0,-1-3-12 0,-6 3 12 15,3 0-157-15,-4 0-24 0,-2 3-5 16</inkml:trace>
  <inkml:trace contextRef="#ctx0" brushRef="#br0" timeOffset="-207295.52">23763 874 2017 0,'0'0'85'16,"-3"4"-68"0,3-4 99-16,0 0 20 0,0 0 4 0,0 0 1 15,-4-4-30-15,1-5-7 0,3 0 0 0,-4 2-1 16,4-8-63-16,-4-1-13 0,4 3-3 0,0-5 0 16,4 5-24-16,-4-3 0 0,4 1 0 0,-1-1 0 15,-3 4 0-15,4 2 0 0,3-2 8 0,-4 2-8 0,1 4 0 0,3 0 0 0,0 2 0 0,0 1 0 16,0 3 0-16,0 0 0 0,4 3 0 0,-4 1 0 15,3 2 0 1,-3 0 0-16,4 4 0 0,-1 2 0 16,1-2 0-16,0 5 0 0,-4 4 0 0,3-6 0 0,-3 2 53 0,0 4 9 0,-3-6 2 0,3 2 0 15,-7-5-52-15,3 5-12 16,1-8 0-16,0-4 0 16,-4-3-151-16,0 0-33 0,0 0-6 0</inkml:trace>
  <inkml:trace contextRef="#ctx0" brushRef="#br0" timeOffset="-206592.84">24095 313 1792 0,'0'6'51'0,"0"-2"10"16,3 5-49-16,1 4-12 0,-1 2 0 0,4-2 0 15,-3 9 54-15,3 0 8 0,0 3 2 0,0 0 0 16,0 0 0-16,4-3 0 0,-4 3 0 0,3 0 0 15,1 3 0-15,-4-3 0 0,4 0 0 0,-1 0 0 16,1-3 0-16,-4 0 0 0,3-3 0 0,-3 0 0 16,4-10 0-16,-4 4 0 0,-3-7 0 0,3-3 0 15,-4 0-52-15,-3-3-12 0,0 0 0 0,0 0 0 16,0-6 0-16,0 0 0 0,0-3 0 0,-3-1 0 16,-4-6 0-16,3 7 0 0,-3-3 0 0,0 2 0 15,0-6 0-15,-4 4 0 0,1-4 0 0,-4 7 0 16,3-4 0-16,-3 4 0 0,0 3 0 0,0-1 0 15,0 7 0-15,-1 0 0 0,-2 7 0 0,3-1 0 0,0 3 0 16,3 7 0-16,-3-4 0 0,0 7 0 16,7 0 0-16,-4-3 0 0,8-1 0 0,-4 7 0 15,3-6 0-15,4 0 0 0,-3 3 0 0,6-7 0 0,-3 1 0 0,7-1 0 0,0-2 0 0,0-1 0 16,0 0 0-16,4-2 0 0,-1-1 0 0,1 3 0 16,3-2 0-16,-3-4 0 15,3-3 0-15,0 3 0 0,4-6 0 0,-4 3 0 0,0-3 0 0,0-10 0 16,0 4 0-16,4-4 0 0,-1 1 0 15,-3-4 0-15,1 0-48 0,-1 1-13 0,0-4-3 16,-4 3 0-16,1 0 52 0,0 7 12 0,-4-7 0 0,3 7 0 16,-3 0 0-16,0 5 0 0,-3 1 0 0,3 0 0 15,0 0 0-15,-4 3 0 0,4-3 0 16,-3 3 0-16,3-6 0 0,-7 6 0 0,7-4 0 0,-3 1 0 16,3 0 48-16,-4-3 13 0,1 0 3 0,-1-1 0 15,1 1-49-15,-4-3-15 0,3-4 8 0,-3 1-8 16,-3 2 0-16,3 4 0 0,-4-7 0 0,1 7 0 15,3 6 45-15,-7-3 15 0,0 3 4 0,0 3 0 16,0 0-56-16,-1 10-8 0,1-4-8 0,4 4 8 16,-4-1 0-16,3 4 0 0,1-7 8 0,3 7-8 15,0 6 0-15,0-9 0 0,3 8 0 0,-3-2 0 16,7-3 0-16,-3 3 0 0,3 0 0 0,0-7 0 16,4 1 0-16,-4-1 0 0,3-2 0 0,4-4 0 15,-3 0 0-15,3 0 0 0,0-2 0 0,-3-1 0 0,3-3 0 0,-4 0 0 0,5-3-13 16,-5-1 4-16,4-5 9 15,-3 0 11-15,-1-1-3 0,1-5 0 16,-4 2-108-16,4 0-23 0,-4-5-4 0,0-1-1 16,0 3-58-16,-4-6-12 0,1 3-2 0</inkml:trace>
  <inkml:trace contextRef="#ctx0" brushRef="#br0" timeOffset="-206381.28">24606 533 1036 0,'0'0'46'0,"-3"6"10"15,-1-3-45-15,1 6-11 0,-1-2 0 0,4-4 0 16,-3 0 53-16,3 3 9 0,0 1 2 0,0-1 0 15,0 0 13-15,3 7 3 0,-3-7 1 0,7 0 0 16,-3 7 11-16,3-1 1 0,0 4 1 0,3-10 0 16,-3 10 10-16,4-4 1 0,3 4 1 0,-3-3 0 15,3 2-2-15,-4 4-1 0,5-6 0 0,-1 2 0 16,0 1-83-16,0-3-20 0,0-7 0 0,-3 3 0 16,-1 1 56-16,1 2 6 0,-1-6 2 0,-3-2 0 15,0 2-103-15,-3 0-20 0,3-3-4 0,-7-3-1 16,0 0-102-16,0 0-21 0,0 0-4 0</inkml:trace>
  <inkml:trace contextRef="#ctx0" brushRef="#br0" timeOffset="-206181.22">24546 906 2859 0,'7'-7'81'0,"0"-2"18"0,4 0-79 0,0-1-20 15,-1-2 0-15,4-1 0 16,0-2 88-16,0-4 15 0,4 3 2 0,-4-6 1 16,0 3-40-16,0-9-8 0,1 6-2 0,-1-6 0 0,0 9-56 0,-4-6 0 0,1 6-12 0,0 7 1 31,-4-7-85-31,0 6-18 0,0 7-3 0</inkml:trace>
  <inkml:trace contextRef="#ctx0" brushRef="#br0" timeOffset="-205676.97">25139 934 2206 0,'0'0'98'0,"-4"-3"20"0,-3-3-94 16,4 2-24-16,-1-2 0 0,1-3 0 16,-1 6 118-16,1-10 19 0,-4 4 4 0,0-1 1 0,3-2-41 0,-6 5-8 0,2-8-1 0,-2-1-1 15,-1 4-32-15,1-10-7 0,-1 0 0 0,1 6-1 31,-1-9-27-31,4 3-4 0,0-3-2 0,0 0 0 0,0-3-18 0,0 6 0 0,3-10 0 0,1-2 0 16,-1 9 0-16,4-7 0 0,4 7 0 0,-1-3 0 16,4 9 0-16,0 0-9 0,4 4 1 0,-1 2 0 15,1 1-30-15,3 5-6 0,0 1 0 0,4 0-1 16,0 0-85-16,-1 2-17 0,4 4-3 0</inkml:trace>
  <inkml:trace contextRef="#ctx0" brushRef="#br0" timeOffset="-205435.08">25481 771 3040 0,'-7'44'64'0,"4"-32"12"15,-1 7-60-15,4-9-16 0,-3 2 0 0,-1-2 0 16,4-4 105-16,-4 0 19 0,4 0 3 0,0-6 1 16,0 0-103-16,0 0-25 0,0 0 0 0,0-12 0 15,-3 2 0-15,3-2 0 0,0 2 0 0,-4-5 0 16,4-1-46-16,0 0-14 0,-3-6-4 0</inkml:trace>
  <inkml:trace contextRef="#ctx0" brushRef="#br0" timeOffset="-205287.59">25361 417 2269 0,'-7'9'64'0,"4"4"15"16,-1-4-63-16,1 4-16 0,-1-7 0 0,4 6 0 16,4-5 0-16,-1 2 0 0,1 0 0 0</inkml:trace>
  <inkml:trace contextRef="#ctx0" brushRef="#br0" timeOffset="-205005.19">25619 790 2269 0,'0'0'64'0,"0"0"15"15,0 0-63-15,-7-7-16 0,7 1 0 0,-4-6 0 16,4 5 91-16,4-8 15 0,-1 5 3 0,1-2 1 0,-1 2-74 0,1 1-14 0,3-4-3 0,0 4-1 31,3 3 37-31,-2-1 7 0,2 1 2 0,-3 3 0 0,4 0-50 0,3 3-14 0,-4-3 0 16,1 3 8-16,0 3 25 15,-1 0 6-15,1 0 1 0,-1 3 0 0,1 4 0 0,-4 2 1 0,0 4 0 16,0-3 0-16,0 2-18 0,-3 7-4 0,3-6-1 16,-4 3 0-16,1 0-18 0,-1-7 0 15,1 4 8-15,-1-4-8 16,1-5-42-16,-4-1-12 0,3 0-2 0,-3-6-1 15,0 0-94-15,0 0-18 0,4-6-4 0</inkml:trace>
  <inkml:trace contextRef="#ctx0" brushRef="#br0" timeOffset="-204744">26017 906 2188 0,'0'0'97'0,"0"0"20"15,0 0-93-15,0 0-24 0,0 0 0 0,0 0 0 16,0 0 82-16,0 0 12 0,0 0 2 0,0-3 1 16,0-4-1-16,0-5-1 0,0 6 0 0,0-7 0 15,0 4-25-15,-3-7-5 0,3 0-1 0,-4 1 0 16,-3-7-8-16,0 0-3 0,0-3 0 0,0 0 0 16,-3-1-33-16,2 1-8 0,-2-3 0 0,-1 3-1 15,1 3-11-15,3 3 0 0,0 4 0 0,0-4 0 16,3 6-100-16,-3 4-23 0,3 6-4 0,1-4-1 15,3 7-102-15,-7-3-21 0</inkml:trace>
  <inkml:trace contextRef="#ctx0" brushRef="#br0" timeOffset="-204592.35">25859 677 2553 0,'7'6'108'0,"3"-3"-87"15,1 4 86-15,-1-1 17 0,5-3 3 0,-1 0 1 16,0-3-59-16,0 3-11 0,0-3-2 0,4 0-1 15,-1 0-44-15,-3 0-11 0,4 0 0 0,0-3 0 16,-1 3-164-16,-3-3-36 16,4 3-6-16</inkml:trace>
  <inkml:trace contextRef="#ctx0" brushRef="#br0" timeOffset="-204191.14">26705 805 2690 0,'-14'13'56'0,"11"-7"12"0,-4 1-54 0,0-4-14 0,-1 3 0 0,1 3 0 16,4-6 92-16,-4 1 15 0,3-4 3 0,4 0 1 15,0 0-83-15,-3 3-17 0,3-3-3 0,0 0-8 16,0 0 0-16,-7-3 0 0,7 3-10 0,-7-4 10 16,3-2-43-16,-3-6-1 0,4 2 0 0,-1-5 0 15,1 2-75-15,-5-9-15 0,5 3-3 0</inkml:trace>
  <inkml:trace contextRef="#ctx0" brushRef="#br0" timeOffset="-204025.74">26497 536 1824 0,'-7'19'38'0,"7"-16"8"0,-3 3-37 0,6-3-9 0,-3 3 0 0,4-2 0 16,3 2 0-16,0-3 0 0,3 3 0 0,1-3 0 15,-1 4-100-15,5-1-23 0</inkml:trace>
  <inkml:trace contextRef="#ctx0" brushRef="#br0" timeOffset="-203825.87">26959 799 2138 0,'-3'22'44'0,"3"-16"12"0,-4 4-45 16,1-1-11-16,-1-3 0 0,-3-2 0 0,0-4 114 0,4 3 21 0,3-3 4 0,-8-3 1 15,1 3-55-15,-3-10-10 0,3-2-3 0,-4-1 0 16,4 1-40-16,-3-7-8 0,-1 0-1 0,4 0-1 15,-4-3-22-15,4 3 0 0,0 7 0 0,-3-10 8 32,6 6-68-32,1 4-12 0,-1-4-4 0,1 3 0 0,3 4-149 15,-4 6-31-15</inkml:trace>
  <inkml:trace contextRef="#ctx0" brushRef="#br0" timeOffset="-203075.69">26832 705 1697 0,'14'22'35'0,"-7"-16"9"16,1 1-35-16,-1 2-9 0,0-6 0 0,3 0 0 16,-3 0 122-16,4 1 22 0,-1-1 5 0,5 0 1 15,-5 0-71-15,1 0-15 0,3 0-2 0,-4 0-1 16,5-3-13-16,-1 0-2 0,-4 0-1 0,4 0 0 16,-3-3-33-16,-1 0-12 0,5-3 9 0,-5 0-9 15,1 2 12-15,-4-5-2 0,0 0-1 0,0-1 0 16,-4 1 7-16,5-1 2 0,-5 1 0 0,-3-4 0 15,0 4 5-15,0 3 1 0,0-1 0 0,0 7 0 16,0 0-5-16,0 0-1 0,-7 0 0 0,3 7 0 16,-3-4 5-16,4 6 1 0,-4 4 0 0,3-4 0 15,1-2-45-15,-1 5-9 0,4 1-2 0,0-1 0 16,0-2 22-16,4 2 10 0,-4-3-10 0,7 4 10 16,-4-4-16-16,4-5 4 0,0 5 0 0,-3 0 0 0,3-2 12 15,4-4 0-15,-4 6 0 0,0-6 10 0,3 0-10 0,-3 1 0 16,0-4 0-16,4 3-11 0,-4 0 11 0,-3 0 0 15,3 0 8-15,0-3-8 0,0 3 13 0,-4-3-1 0,4 0-1 0,-7 0 0 16,4 0-2-16,-4 0 0 0,0 0 0 0,0 0 0 16,3-3 12-16,-3 3 3 0,0-6 0 0,4 0 0 15,-4-1 3-15,0-5 1 0,0 2 0 0,0-2 0 16,0 2-13-16,3-5-3 0,-3 2 0 0,0 1 0 16,4 2-12-16,-4-2 9 0,4 2-9 0,-1 1 8 15,-3 0-8-15,4 5 0 0,-4 4 0 0,0 0 0 16,3-3 0-16,-3 3 0 0,0 0 0 0,4 0 0 15,-1 3 8-15,1 1 0 0,-1 8 0 0,1-3 0 16,-1 7-8-16,1-10 0 0,-1 7 0 0,-3-1 0 16,4 4 28-16,-1-6 3 0,1-1 1 0,-1 0 0 15,-3 1-20-15,4-1-3 0,-4-3-1 0,0-6 0 16,0 0-8-16,0 0 0 0,0 0 0 0,0 0 0 16,7-3 0-16,-3 0-11 0,-1-3 3 0,1 0 0 15,-1-4 8-15,1 1 0 0,-1 3 0 0,1-4 0 16,-1-2 0-16,1 2 0 0,-1-2 0 0,1 2 0 15,-1-2-12-15,1 2 0 0,3 1 0 0,-4 3 0 16,1-1 12-16,0 4 0 0,3 0 0 0,-7 3 0 16,3 0 17-16,4 3-1 0,-3 0 0 0,-1-3 0 15,1 4 1-15,3-1 0 0,-4 3 0 0,1-3 0 0,-4-3-8 0,3 0-1 16,-3 0-8-16,7 3 12 0,-7-3-12 0,0 0 0 0,4 0 8 16,-4 0-8-16,7 0 0 15,-7 0 0-15,4 0 0 0,3 0 0 0,-4 3-8 0,1 4 8 0,-1-4-12 16,1 9 12-16,3-5 0 0,-4 5 0 15,1 1 0-15,-1 2 0 0,1-5 0 0,-1 5 0 0,-3 4 0 0,0-6 0 16,4-1 0-16,-4 4 0 0,0 0 0 0,0-7 0 31,0 0-56-31,-4 1-5 0,4 2-1 0</inkml:trace>
  <inkml:trace contextRef="#ctx0" brushRef="#br0" timeOffset="-202070.53">27690 925 2460 0,'0'0'70'0,"0"0"14"0,0 0-67 0,0 0-17 0,0 6 0 0,-4 6 0 15,0 1 84-15,4-1 12 0,-3 4 4 0,3 3 0 16,-4 6-33-16,1 0-7 0,-1 6 0 0,1 1-1 15,-4-1-21-15,3-6-4 0,1 0-1 0,-4 0 0 16,3 1-33-16,1-8 0 0,-1-2 0 0,-3 0 0 16,4-7 0-16,-1-3 0 0,4-6 0 0,0 0 0 15,0 0-199-15,-4-6-37 0,4-3-7 0</inkml:trace>
  <inkml:trace contextRef="#ctx0" brushRef="#br0" timeOffset="-179375.1">18242 2376 1094 0,'0'10'46'16,"-3"-1"-37"0,3 4 95-16,0-1 20 0,0-2 3 0,0 2 1 15,0-2 3-15,0 5 1 0,0-5 0 0,3 2 0 16,-3 1-7-16,0-1-1 0,4-2 0 0,-4-1 0 15,3 1-37-15,-3-4-8 0,4 0-2 0,-1-3 0 0,1 3-21 16,-1-2-4-16,1-4 0 0,-1 0-1 16,4-4 10-16,0-5 3 0,1 3 0 0,2-7 0 0,-3 1-52 0,4-7-12 0,-4 0 0 0,3-12 0 15,-3-1 26 1,4-2 2-16,-4-1 1 0,0-5 0 0,0 2-11 0,0 0-2 0,-3 1-1 16,-1-7 0-16,1 0-4 0,-1 3-1 0,-3-6 0 0,4 0 0 15,-4 3 0-15,0 3 0 0,0 1 0 0,0 2 0 16,-4 10-10-16,4-7 0 0,0 13 0 0,0-3 0 15,0 10 0-15,0 5 0 0,0 1 0 0,0 9 0 16,0 0 0-16,4 16 0 0,-4-1 0 0,3 13 0 16,1 1 0-16,3 8 0 0,-3 7 0 0,3 6 0 15,0 0 53-15,0 1 9 0,0 2 2 0,0 0 0 16,3 1-78-16,1-4-15 16,0 0-3-16,3 0-1 0,-4-6 25 0,4-3 8 0,0-1 0 0,1-5 0 15,2-7-30-15,-3 0 1 0,0-12 0 0,4 0 0 16,0-10 45-16,-4 3 8 0,3-9 3 0,-2-6 0 15,-1-6-27-15,-4-4 0 0,4-6 0 0,-3-6 0 16,-4 0 13-16,0-4-2 0,0-9-1 0,-7 1 0 16,4 2 1-16,-4 0 0 0,-4 4 0 0,1-4 0 0,-4 4-3 0,0 2 0 15,-4-5 0-15,0 6 0 0,1-1-8 16,-1-2 10-16,1 2-10 0,-5 4 10 0,5 0-10 0,-1 9 0 16,1-3 0-16,-1 3 8 0,4 10-8 0,-3-4 0 15,-1 7 0-15,4 3 0 16,-4 6-40-16,8 3-12 0,-4 7-4 0,3 9 0 15,1 3-147-15,6 0-29 0,1 3-7 0</inkml:trace>
  <inkml:trace contextRef="#ctx0" brushRef="#br0" timeOffset="-178994.71">18997 2251 2347 0,'-10'6'52'0,"6"-3"10"0,-3 0 2 0,0 4 2 0,0-4-53 0,3-3-13 16,-3 6 0-16,4-3 0 16,-1 0 70-16,-3 4 11 0,4-1 3 0,-1 3 0 15,4-2-16-15,-3 2-4 0,-1 0 0 0,0 4 0 0,4 0-16 0,0 2-4 16,0-5-1-16,0 2 0 0,0 1-18 0,4-1-3 15,0-6-1-15,-4 4 0 16,3-4 18-16,1 0 3 0,-1 1 1 0,1-4 0 0,3 0-27 0,0-3-4 16,0-3-2-16,0 0 0 0,3-4-10 0,-2 1 12 15,2-6-12-15,-3 2 12 0,4-2-12 0,-4-4 8 16,0 0-8-16,3 7 8 0,-3-10-8 0,1 7 0 16,-5-1 0-16,1 0 0 0,-4 1 0 0,3-1-11 15,-6 4 3-15,3-4 0 16,-4 1-38-16,1-1-7 0,-5 4-2 0,5 6 0 15,-4-3-58-15,3-1-12 0,-3 1-3 0,0 3-1126 0</inkml:trace>
  <inkml:trace contextRef="#ctx0" brushRef="#br0" timeOffset="-178323.87">19205 1850 2419 0,'0'0'53'0,"0"0"11"0,0 6 3 0,4 3 1 0,-1 4-55 0,1-7-13 0,-1 10 0 0,1-1 0 16,3 4 54-16,0 0 8 0,0 6 2 0,0-3 0 16,4 6-18-16,-1-6-3 0,-3 6-1 0,4-6 0 15,-1 7 35-15,-2-4 7 0,2 3 2 0,-3 0 0 16,4 0-69-16,-4 4-17 0,0-10 0 0,0 0 0 0,0 0 22 0,-3 0 1 15,3-4 0-15,-4-2 0 0,1-3-37 0,-1 2-7 16,1-12-2-16,-4 4 0 0,0-7 23 0,0 0 0 16,0 0 0-16,0 0 0 15,-4-7 0-15,1 1 0 0,-1-10 0 0,-3 4 0 16,0-1 0-16,0-2 0 0,0-1 0 0,0 0 0 0,-7 1 0 0,3-1 0 16,-3 3 0-16,3 7 0 15,1 0-8-15,-1 6 8 0,-3 0-10 0,4 0 10 0,-1 9 0 0,4 1 0 16,-4 5 0-16,4 1 0 15,0 0 0-15,4 3 0 0,-1-1 0 0,4 1-9 0,-3-3 9 0,6-1 0 16,-3 4 0-16,4-6 0 16,-1-1 0-16,4-5 0 0,0 2 0 0,4-3-8 0,-4 4 8 0,4-4 0 15,-1 3 0-15,1-9-8 0,-1 0 8 0,-10 0 14 16,14 0-3-16,-3 0-1 0,3-9-10 0,-3 0 0 16,-1-1 0-16,1 1 0 0,3-1 0 15,0-5 0-15,-3 2 0 0,-1-6 0 0,1 1 0 0,-1-1 0 0,1 0 0 0,0-6 0 16,-4 6 0-16,3-6 0 0,-3 3 0 15,0 0 0-15,-3 6 0 0,-1 4 0 0,1-7 0 0,-4 6 0 16,0 1 0-16,-4 6 0 0,4-7 0 0,-3 7 0 16,-4 3 0-16,0 0 0 0,3 3 0 0,-3 3 0 15,0 3 38-15,0 0 6 0,0 4 0 0,0-4 1 0,0 10-29 0,0 6-7 16,3-7-1-16,1 4 0 0,3 3-8 16,-4 0 12-16,4 3-12 0,0-6 12 15,4 6-12-15,-1-9 10 0,1-1-10 0,3 4 10 16,0-6-10-16,4-1 8 0,-1 1-8 0,1-1 8 15,3-9-8-15,0 4 0 0,0-4 0 0,4 0-11 16,-4-6 11-16,0 0 0 0,4-4 0 0,-4-2 0 16,0 3 0-16,3-1-13 0,-2-2 5 0,-5 3 8 15,1-4-224-15,3 7-36 0</inkml:trace>
  <inkml:trace contextRef="#ctx0" brushRef="#br0" timeOffset="-177359.62">20274 2194 1074 0,'0'0'30'0,"0"0"8"0,0 0-30 0,0 0-8 16,0 0 0-16,0 0 0 0,0 0 96 0,0 0 19 16,0 0 3-16,0 0 1 0,0 0 6 0,0 0 2 15,0 0 0-15,0 7 0 0,-3-1-32 0,3 7-7 16,0-7 0-16,0 0-1 0,0 3-5 0,0 4-1 15,0-4 0-15,0 1 0 16,0 2-19-16,3-2-4 0,-3 2-1 0,4 1 0 16,-4-4-17-16,3 4-3 0,1-1-1 0,-1 1 0 15,-3-7-14-15,4 0-3 0,-1-2-1 0,-3-4 0 16,0 0-10-16,0 0-8 0,0 0 9 0,7 0-9 16,-7 0 11-16,7-7-11 0,-3 1 12 0,3-6-12 15,-3-1 18-15,-1-6-3 0,-3 3-1 0,4-2 0 16,-1-1-2-16,1 0 0 0,-1 0 0 0,1 4 0 0,-4-7-12 0,7 6 11 15,0 0-11-15,0 1 10 0,-4-1-10 0,8 6 0 16,0-2 0-16,-1 3 0 0,1-1 12 0,-1 4-4 16,1 0 0-16,-1 2 0 0,5 4-8 0,-1 0 12 0,0 7-12 15,-4-4 12-15,1 6 17 0,3 1 4 0,-3-1 1 0,-4 4 0 16,3 2-7-16,-3-2-2 0,4 6 0 0,-8-7 0 16,5 10-13-16,-5-3-2 15,-3 3-1-15,4 0 0 0,-4-3-9 0,3-1 0 0,-3-2 0 0,0 3 0 31,0-6-42-31,0-1-14 0,0-9-2 0,-3-3-1 0,3 0-124 0,0 0-25 0,0-12-4 0</inkml:trace>
  <inkml:trace contextRef="#ctx0" brushRef="#br0" timeOffset="-176895.08">20697 2047 1540 0,'0'0'34'0,"0"0"7"15,0 0 2-15,0 0 0 0,0 0-35 0,0 0-8 0,0 0 0 0,0 0 0 0,0 0 71 16,0 0 12-16,0 0 2 0,0 0 1 0,0 0 6 0,0 0 2 16,4 6 0-16,-4 1 0 0,4 8 27 0,-1-8 6 15,-3 8 1-15,4 1 0 0,-1 0-37 0,1 2-7 16,-1 8-2-16,1-5 0 0,-4 5-21 0,3-5-4 15,1 1-1-15,3 0 0 0,-4-3-22 0,1 0-5 16,3-3-1-16,-4-7 0 0,1-3-17 0,3-2-11 16,-3-1 12-16,-1 3-12 15,4-12 8-15,0-1-8 0,-3 1 0 0,-1-6 0 0,1-1 0 0,-1-3 0 0,1-2 8 0,-4 2-8 16,0-3 0-16,0 0 8 16,-4 7-8-16,4-7 0 0,0 3 8 0,0 4-8 0,0-7 0 0,-3 3 0 15,3 4 0-15,0-1 0 16,3 1 0-16,-3 2 0 0,4 1 8 0,-4 2-8 0,3 1 0 0,4-3 0 15,-3-1 0-15,3 7 0 0,-7 3 8 0,11-3-8 16,-4-3 0-16,3 6 0 0,4 6 0 0,-3 0 0 16,0 4 16-16,3 2-1 0,-4 1 0 0,4 9 0 15,0-3 7-15,1 6 2 0,-5 0 0 0,4 3 0 16,-3 0-8-16,-1-3-2 0,1 0 0 0,0 4 0 16,-4-4-14-16,3-3 0 0,-3-7 8 0,0 1-8 15,-3-3-27-15,3-7-8 0,-7 0-1 0</inkml:trace>
  <inkml:trace contextRef="#ctx0" brushRef="#br0" timeOffset="-173945.2">21594 2141 2419 0,'0'0'107'0,"0"0"22"15,0 0-103-15,7 0-26 0,-4 0 0 0,4 3 0 16,-3-3 108-16,3 0 16 0,0 3 3 0,0 1 1 16,0-1-37-16,4 0-7 0,-1 0-2 0,1 0 0 15,-1 0-29-15,4-3-5 0,0 7-2 0,1-7 0 16,-1 3-20-16,0-3-4 0,0 0-1 0,0 0 0 16,0 0-5-16,0 0 0 0,4 0-1 0,-4 0 0 15,0-3 10-15,0 3 3 0,0-7 0 0,4 7 0 16,-4-3-42-16,-3 0-8 0,-1 3-2 0,1-3 0 15,-4 3 15-15,0 0 9 0,-4 0-12 0,-3 0 12 16,0 0-69-16,0 0-7 0,0 0-2 0,0 0 0 16,0 0-66-16,0 0-14 0,0 0-2 0,0 0-1 15,-7-3-106-15,-3 3-21 0</inkml:trace>
  <inkml:trace contextRef="#ctx0" brushRef="#br0" timeOffset="-173760.23">21654 2323 2066 0,'-11'9'43'0,"11"-9"10"16,0 0-42-16,0 0-11 0,0 0 0 16,0 0 0-16,0 0 136 0,0 0 24 0,0 0 6 0,0 0 1 15,0 0-63-15,3 0-12 0,5 0-2 0,2 0-1 16,1 0-20-16,-1 0-4 0,1 4-1 0,3-1 0 16,4 0-36-16,-4 3-8 0,7 0-2 0,0 1 0 15,-3 2-35-15,3-6-7 0,0 3-2 0,-3 1 0 16,3-4-178-16,0 0-35 0</inkml:trace>
  <inkml:trace contextRef="#ctx0" brushRef="#br0" timeOffset="-172644.57">22733 2078 1104 0,'-7'-3'31'0,"0"-6"8"0,7 9-31 0,-4-3-8 0,1 0 0 0,3 3 0 16,-4-7 110-16,4 7 21 0,-7-3 4 0,7 3 1 15,0 0-18-15,0 0-3 0,0 0-1 0,-3 3 0 16,-1 7-42-1,4 2-8-15,-3-2-1 0,3 2-1 0,3 7-10 0,-3-3-1 0,4 6-1 0,-1 0 0 16,4 0-1-16,-3 3 0 0,3-3 0 0,-4 3 0 16,4-10 1-1,-3 7 0-15,3 0 0 0,-3-6 0 0,-1 0-22 0,1-4-4 0,-1-6 0 0,1 1-1 16,-4-7-9-16,0 0-2 0,0 0 0 0,0 0 0 16,0-7-2-16,0 1-1 0,0 0 0 0,0-10 0 15,0 4-9-15,0-4 8 0,0-3-8 0,0-3 8 16,0 0-8-16,3 0 0 0,-3 7 0 0,4-7 8 15,-1 0-8-15,4 3 0 0,-3 0 0 0,3 7 0 0,0-7 0 0,0 3 0 16,0 7 0-16,0 2 0 0,0-5 0 0,0 9-11 16,0-3 11-16,4 6-12 0,-4 3 22 0,0 0 4 15,0 0 1-15,0 9 0 0,4-5 19 0,-4 2 4 16,0 1 1-16,0 2 0 0,0 1-7 0,0 2-2 16,0-2 0-16,0 6 0 0,0-7-15 0,-3 1-3 15,3-1-1-15,-4 1 0 16,4-1-11-16,0 4 0 0,0-7 0 0,0 4 8 15,1-4-8-15,-1 4 0 0,3-7 0 0,-3 0 0 16,4-2 0-16,-4-4 0 0,3-4 0 0,1-2 0 0,-4 0 0 0,4-7 0 16,-1 4-9-16,1-4 9 0,-1 1 0 15,1-4 0-15,-4 7 0 0,4-10 0 0,-4 0 0 0,0 7 0 16,0-7 0-16,-4 0 0 0,4 10 0 0,-7-10 0 0,0 3 0 0,0 0 0 16,0 4-20-1,-3-1-9-15,-1 1-3 0,1 2 0 0,-4 4 57 0,0 0 11 0,0 0 3 0,0 2 0 16,0 1-28-16,7 3-11 0,-8 7 8 0,1-1-8 15,0 3 0-15,0 4 0 0,0 3 0 0,4 5 0 16,-1 1 0-16,4 3 0 0,0-3-12 0,0 7 12 16,4-7-36-16,-1 3 0 15,4-3 0-15,0 3 0 0,0-10 53 0,4 4 11 0,-4 0 3 0,4-6 0 16,3 2-31-16,-4 1 0 0,4-10 0 0,-3-3 0 16,0 4-35-16,3-7-3 15,-4 0-1-15,1-7 0 0,-1 4-62 0,5-3-13 0,-5-10-2 16</inkml:trace>
  <inkml:trace contextRef="#ctx0" brushRef="#br0" timeOffset="-172090.91">23432 2041 1497 0,'0'0'32'0,"0"0"8"0,0 0 0 0,0 0 4 0,-4 6-36 16,4-6-8-16,-4 3 0 0,4-3 0 0,0 0 53 0,-3 7 9 16,3-7 2-16,0 3 0 0,0 3 0 0,0 3 0 0,0-9 0 0,-4 3 0 15,4 4 0-15,0-1 0 0,0 0 0 0,0 1 0 16,0-1 51-16,0 6 10 0,0-5 3 0,0-4 0 16,0 3-52-16,0 3-9 0,0-2-3 0,0 2 0 15,0 4 0-15,0-7 0 0,4 0 0 0,-4 4 0 16,0-1-51-16,3 4-13 0,1-7 0 0,0 3 0 15,-1 1 0-15,1-4 0 0,-1 3 0 0,1 1 0 16,-1-7 0-16,4-3 0 0,-3 3 0 16,3-3 0-16,0 0 0 0,-4-3 0 15,4 0 0-15,0-7 0 0,-3 1 0 0,0-1 0 0,3-2 0 0,-4 3 0 16,4-10 0-16,-3 3 0 0,-1 4 0 0,4-7 0 16,-3 3 0-16,-4 7 0 0,7 2 0 0,-7 7 0 0,0 0 0 15,0 0 0-15,0 0 0 0,3 7 0 16,1-1 0-16,-1 6 0 0,1 4 0 0,0 0 0 0,-1 6 0 0,1 0 0 15,-1-4 0-15,4 4 0 16,0-3 0-16,0-3 0 0,0 0 0 0,4-4 0 16,-4-2 0-16,7-1 0 0,-3-3 0 0,-1-3 0 15,4-3 0-15,-3 0 0 0,3-3 0 0,-3-3 0 16,-1-3 0-16,-3-1 0 0,4-6 0 0,-4 1 0 0,3-1 54 0,-2 0 8 16,-5-2 2-16,4-1 0 0,-3 3-52 0,-4 0-12 15,3 4 0-15,-3-4 0 0,-3 7 0 0,-1-4 0 16,-3 1 0-16,0 5 0 0,0-2 0 0,-7 0 0 15,3-1 0-15,-3 1 0 16,-3-1-48-16,2 10-13 0,1-3-3 0,-3 3 0 16,3 0-153-16,-1 0-31 0,-6 3-7 0,11 10-871 0</inkml:trace>
  <inkml:trace contextRef="#ctx0" brushRef="#br0" timeOffset="-171236.15">24433 2298 1552 0,'0'0'44'0,"0"0"10"0,0 0-43 0,0 0-11 0,0 0 0 0,0 0 0 15,0 0 104-15,0 0 20 0,0 0 3 0,0 0 1 16,0 0 0-16,0 0 0 0,-3-6 0 0,3-4 0 16,0 1-52-16,0-4-9 0,3 1-3 0,1-4 0 15,-1-3-51-15,1-6-13 0,0 0 0 0,-1-6 0 0,4 3 54 0,0-16 8 16,0 0 2-16,-3-3 0 15,3 6-52-15,0-3-12 0,-4 0 0 0,1 3 0 0,-1 4 54 0,-3-1 8 16,4 7 2-16,-4-1 0 0,3 7-52 0,-3-3-12 16,-3 9 0-16,3 4 0 0,3 5 0 0,-3 7 0 15,0 3 0-15,0 3 0 0,0 10 0 0,0 6 0 16,4 9 0-16,0 3 0 0,3 4 0 0,0 12 0 16,0-3 0-16,3 6 0 0,-3-3 54 0,4 0 8 15,3-6 2-15,0 6 0 16,0-3-103-16,0-4-20 0,0-5-4 0,1-4-1 15,-1-6 79-15,0-3 15 0,3-3 3 0,-2-7 1 16,2-2-54-16,1-7-12 0,-1-3-1 0,1-3-1 16,0-3 52-16,-1-4 10 0,-2-2 3 0,2-7 0 0,-3 0-19 0,0-3-3 15,-3-3-1-15,0-3 0 0,-4 3 5 0,0-7 1 16,-7 4 0-16,3-13 0 0,-3 10-2 0,-3-3 0 16,-1-1 0-16,-3 4 0 0,-4-1-3 0,4 1-1 15,-3 3 0-15,-4 3 0 0,0 0-8 0,3 6-12 16,-3 6 2-16,0-2 1 0,3 8 9 0,-3 1 0 15,4 6 0-15,2 3 0 0,1 7-100 16,4 5-17-16,-1-2-4 0,4 9-795 0,0 0-160 0</inkml:trace>
  <inkml:trace contextRef="#ctx0" brushRef="#br0" timeOffset="-170905.02">25164 1931 2188 0,'0'0'48'0,"0"0"11"0,-11 0 1 0,4-3 1 0,0 0-49 0,0 3-12 0,-4 0 0 0,4 3 0 0,0 0 101 0,0 3 18 15,0 7 3-15,0-1 1 16,4 7-57-16,-5-6-11 0,5 9-3 0,3-3 0 0,-4 6-28 0,4-7-5 16,0 4-2-16,4 3 0 0,-4-6-17 0,7 3 0 15,-3-3 0-15,3 0 0 0,0 0 35 0,0-10 3 16,0 4 1-16,3-7 0 15,-3-3-63-15,4-3-12 0,0-3-2 0,-4 0-1 0,0-7 83 0,3 4 16 16,-3-3 3-16,0-7 1 0,0 3-52 0,-3-2-12 16,-1-1 0-16,5-3 0 0,-8 4 0 0,0-7 0 15,0 3 0-15,0 3 0 0,-4 1 0 0,-3 2 0 0,0 0 0 0,0 1 0 32,-4 2-49-32,1 4-13 0,-1-3-2 0,0 3-1 15,1 2-101-15,-1 4-20 0,4 0-4 0,0 4-898 0</inkml:trace>
  <inkml:trace contextRef="#ctx0" brushRef="#br0" timeOffset="-170201.24">25404 1633 1926 0,'0'10'42'0,"3"-7"9"0,-3 6 1 0,4 1 3 15,-1 5-44-15,1-5-11 0,-1 8 0 0,4 8 0 0,4-5 60 0,-4 8 11 16,3-7 1-16,1 6 1 0,0 0 44 0,-1 0 9 16,1 1 2-16,3-4 0 0,-4 6-52 0,5-12-9 15,-5 3-3-15,1 0 0 0,-1-3-51 0,-3-1-13 16,4-8 0-16,-4 2 0 0,0-2 0 0,0-1 0 16,0 0 0-16,-3-5 0 0,-4-4 54 0,0 0 8 15,0 0 2-15,0 0 0 0,0 0-52 0,0 0-12 16,0 0 0-16,-7-7 0 0,0 1 0 0,0 0 0 15,0 0 0-15,-1-1 0 0,-2-2 0 0,-1 3 0 16,1 2 0-16,-4-2 0 0,3 0 0 0,-3 3 0 16,3 3 0-16,-3 0 0 0,4 12 0 0,-4-9 0 15,3 4 0-15,0 5 0 16,4-2-48-16,4 5-13 0,-4-2-3 0,3-1 0 0,1 4 76 0,3-3 16 16,0 2 2-16,0-2 1 15,3 3-50-15,-3-10-9 0,7 6-3 0,0-2 0 0,0-1 31 0,0 4 0 16,4-10 0-16,0 3 0 0,-1-3 0 15,-3 0 0-15,7 1 0 0,-3-4 0 0,-1 0 0 0,5-4 0 0,-5-2 0 0,4 0 0 16,-3-4 0-16,7-2 0 0,-4-1 0 0,0 1 0 16,0 6 0-16,0-13 0 0,-3 6 0 0,3 1 0 15,-4-4 0-15,1 3 0 0,-1-2 0 0,1 5 0 16,-4-2 0-16,0-1 0 0,0 1 0 0,0 5 0 16,-3-5 0-16,-1 3 0 0,1-1 0 0,-4 1 0 15,0-1 0-15,-4 7 0 0,1-6 0 0,-1 2 0 16,1 1 25-16,-1 0 11 0,1 3 3 0,-4 0 0 0,3 0-11 15,1-1-3-15,-5 8 0 0,5-4 0 16,-1 3-25-16,1-3 0 0,-4 3 0 0,0 3 0 16,3 0 0-16,-3 1 0 0,4 5 0 0,-4-6 0 0,3 7 0 0,1 3 0 15,3-1 0-15,-4-5 0 0,4 5 0 0,-4-2 0 16,4 3 0-16,-3-7 0 0,3 4 0 0,3-4 0 16,1 7 0-16,-4-10 0 15,7 3 0-15,-3 1 0 0,-1-4 0 0,4 0 0 0,4 7 0 0,-1-10 0 16,1 3 0-16,3 0 0 0,4-2 0 0,-1-1 0 15,1 0 0-15,3-3 0 0,0 0 0 0,0-3 0 16,1 0 0-16,-1-4 0 0,-4 4 0 0,1-3 0 16,0 0 0-16,-1-4 0 15,-3 4-46-15,1 0-14 0,-1-1-4 0,-4 1-1254 0</inkml:trace>
  <inkml:trace contextRef="#ctx0" brushRef="#br0" timeOffset="-169690.65">26331 2329 2213 0,'-10'13'63'0,"6"-10"13"0,-3-3-60 0,0 3-16 15,-3-3 0-15,2 0 0 0,-2-3 97 0,3-3 17 16,-4-1 3-16,1-2 1 0,3 0-40 0,-4-1-8 16,4-5-2-16,-4-1 0 0,1 0-22 0,3 0-5 15,-4 1-1-15,4-7 0 0,0 3-19 0,4-3-4 16,-5 3-1-16,1-3 0 0,4-3 0 0,3 3 0 0,-4-6 0 0,4 0 0 15,0 0-2-15,4 3-1 16,-1-4 0-16,1 4 0 0,-1 3-13 0,1 4 0 16,3-1 0-16,0 0 0 0,4 0 0 0,-4 0 0 0,7 7 0 15,-4-4 0-15,5 7-48 0,-1-7-13 16,3 10-3-16,1-7-819 0,-4 7-164 0</inkml:trace>
  <inkml:trace contextRef="#ctx0" brushRef="#br0" timeOffset="-169389.75">26645 2097 2746 0,'0'0'60'0,"0"0"13"0,0 0 3 0,0 7 1 0,0-1-61 0,0 6-16 15,0-5 0-15,0-1 0 0,4 3 54 0,-1 4 8 0,-3-4 2 0,4 1 0 16,-1-1-44-16,4 4-8 0,-3-4-1 0,0-3-1 16,-1 4-10-16,-3-10 0 0,0 0 0 0,0 0 8 31,0 0-99-31,4-10-20 0,-1 4-4 0,1 0-710 0,-4-4-143 0</inkml:trace>
  <inkml:trace contextRef="#ctx0" brushRef="#br0" timeOffset="-169206.66">26589 1687 2161 0,'0'0'61'0,"0"0"14"0,-4 3-60 0,1 3-15 0,-1 0 0 0,1 0 0 15,3 1 107-15,-4 2 18 0,4 4 4 0,0-7 1 16,4 6-62-16,-4-2-13 0,3 2-3 0,1-2 0 16,-4-4-100-16,3 0-20 0,1 1-4 0,3-4-1072 15</inkml:trace>
  <inkml:trace contextRef="#ctx0" brushRef="#br0" timeOffset="-168924.57">26853 1715 1634 0,'0'0'36'0,"-3"6"7"0,3 3 1 0,-4-2 3 0,4-1-38 0,4 3-9 16,-4 4 0-16,3-1 0 0,1 1 67 0,0 0 11 15,-1 2 2-15,4 1 1 0,0 3-21 0,0 6-5 16,0-6-1-16,0 9 0 0,0-3 0 0,0 6 0 0,4-3 0 0,-4 1 0 15,4-1 14-15,-4-3 4 0,3 0 0 0,-3-3 0 16,0 0-16-16,0-6-4 0,-3 2 0 0,3-8 0 16,0-1-41-16,-3 1-11 0,-1-7 0 0,-3-3 0 15,0 0-59-15,0-6-13 0,4-7-4 16,-4 4 0-16,-4-4-171 0,1 4-34 16</inkml:trace>
  <inkml:trace contextRef="#ctx0" brushRef="#br0" timeOffset="-168487.28">26836 2097 1818 0,'-4'3'52'0,"1"1"10"0,3-4-50 0,-7 3-12 0,7-3 0 0,0 0 0 16,0 3 123-16,0-3 21 0,0 6 5 0,0 0 1 16,3 1-52-16,1-7-10 0,-1 3-3 0,1 3 0 15,3-3-29-15,3 0-5 0,1 0-2 0,0 1 0 16,3-1-26-16,0-3-6 0,0 0-1 0,0 0 0 15,4-3-16-15,-1-1 0 0,-3-2 0 0,8 0 0 16,-5 0 0-16,1-1 0 0,0-2 0 0,-1 0 0 16,1 2 0-16,-1-2 0 0,-2-1 0 0,-1 4 0 15,-4-6 0-15,1 5 0 0,-4 1 0 0,0-3 0 0,0 2 0 16,-3 4 0-16,-4 3 0 0,0 0 0 16,0-9 0-16,0 9 0 0,0 0 0 0,-4-6 0 0,0-1 29 15,-3 1 3-15,4 3 0 0,-8-3 0 0,4 3-32 0,0 3 0 16,-3-4 0-16,-1 4 0 0,4 4 0 15,0-4 0-15,0 3 0 0,0 3 0 0,0 0 0 0,0 0 0 16,3 4 0-16,1-1 0 0,3-6 0 0,0 7 0 0,0-1 0 16,0 1 0-1,3 2-20-15,1-2-9 0,3-1-3 0,0 4 0 0,0-1 32 0,0 1 0 16,4-10 0-16,3 9 0 0,-4-5 0 0,4-1 0 0,-3-3 0 16,3 3 0-16,-3 1 0 0,-1-7 0 0,1 3 0 15,-4-3 0-15,3-3 0 0,-3 3 0 0,4-7 0 16,-4 1 0-16,0 3-23 0,0 0 2 0,-3-4 0 0,-1-2 0 15,1 3-130-15,-1 3-25 16,1-4-6-16</inkml:trace>
  <inkml:trace contextRef="#ctx0" brushRef="#br0" timeOffset="-167891.38">27344 2028 2113 0,'0'13'93'0,"0"-1"20"15,-4 1-90-15,4-1-23 0,0-2 0 0,0 2 0 16,0-2 101-16,0 2 16 0,0-5 3 0,4-4 1 0,-4 3-59 15,3-3-12-15,1 3-2 0,-4-6-1 0,3 0-28 0,1 4-6 16,-1-4-1-16,1 0 0 0,3-4-12 0,-3 1 0 0,-1 0 0 0,4-6 0 16,-7 6 0-16,4-10 0 0,-1 4 0 0,1-1 0 31,-1-2 0-31,-3 2 0 0,4-5 0 0,-1 5 0 0,-3-2 0 0,4 2 0 0,-4-5 0 0,3 5 0 16,-3-2 0-16,4 5 0 15,-1 1 0-15,1-3 0 0,3 2 8 0,-3 7-8 0,3 0 11 0,-4 4-11 16,4 5 15-1,-3-3-4-15,-1 4-1 0,1-1 0 0,-1 4 20 0,4-1 4 0,-3-2 1 16,-1 2 0-16,1-2-11 0,-1-1-3 0,-3 3 0 0,4-2 0 16,0-1-10-16,-1 1-3 0,1-4 0 0,-1 6 0 15,1-8-8-15,-1-1 0 0,-3-3 0 0,0 0-11 16,0 0 11-16,4 0-12 0,3 0 12 0,-4-3-12 16,1-1-5-16,-1-5-2 0,1 3 0 0,-1 0 0 15,1-1 19-15,-1 1 0 0,1-3 0 0,-1 5 0 16,1-8-26-16,0 3-5 0,-1-1-1 0,1 1 0 15,-1-1 32-15,1 1 0 0,3 3 0 0,-4-1 0 16,4 1 20-16,-3 3 9 0,3 3 3 0,0 0 0 16,0 3-16-16,-3 0-4 0,3 0 0 0,0 4 0 15,0 5 0-15,-4-6 0 0,4 4 0 0,-3 2 0 0,3 7-12 16,-4-9 0-16,4 5 0 0,0 1 0 0,-3 0 9 16,0-1-1-16,-1 4 0 0,-3-3 0 0,4-1-8 15,-1 1 0-15,1 0 0 0,-4-1 0 16,3-5-75-16,-3-1-17 0,0 1-3 0</inkml:trace>
  <inkml:trace contextRef="#ctx0" brushRef="#br0" timeOffset="-167289.83">27771 1621 1644 0,'-11'-13'34'0,"11"13"9"0,0 0-35 0,0 0-8 0,0 0 0 16,0 0 0-16,0 0 148 0,-7 6 27 0,7 1 5 16,0 2 2-16,0 0-67 0,4-2-14 0,-1 2-2 0,1 1-1 15,3-1-21-15,3 4-4 0,1-10-1 0,-1 6 0 16,5-3-4-16,-1 4-2 0,3-4 0 0,1 7 0 16,3-10-21-16,0 6-4 0,4 4-1 0,-4-1 0 15,4 4-24 1,-4 3-4-16,0 3-2 0,0-4 0 0,0 8 10 0,-3 2 1 0,-4 3 1 0,0-3 0 15,0 4 9-15,-3 5 1 0,3-5 1 16,-7 5 0-16,-3-2-8 0,-1 6-1 16,1-4-1-16,-8 1 0 0,1-4-23 0,-1 4 0 0,-3-7 0 0,0 1 0 15,-3-7 0-15,-5-3 0 0,5 0 0 0,-8-4 0 16,4-11-66-16,0 2-18 0,0-6-3 0,0 0-1 16,0-6-119-16,7 0-24 0,0-3-5 0</inkml:trace>
  <inkml:trace contextRef="#ctx0" brushRef="#br0" timeOffset="-167042.95">28243 1872 2504 0,'0'9'105'0,"-3"-6"-84"32,-1 3 117-32,4 4 23 0,-3-1 5 0,3-3 1 15,-4 7-95-15,1-10-20 0,3 6-3 0,0-5-1 16,-4 2-60-16,4-6-13 0,0 0-3 0,0 0 0 16,0 0-184-16,0 0-38 0</inkml:trace>
  <inkml:trace contextRef="#ctx0" brushRef="#br0" timeOffset="-166744.95">28296 2194 1335 0,'0'0'59'0,"0"0"13"15,0 0-58-15,7 0-14 0,0-3 0 0,0 3 0 16,-3-3 0-16,3 3 0 0,0 0 0 0,0 0 0 16,0 0 80-16,-3 0 12 0,3 0 4 0,0 0 0 15,0 0 108-15,0 3 23 0,0 0 4 0,-3 4 1 16,3 2-90-16,-4 4-18 0,1-1-3 0,-1 7-1 16,-3 3-47-16,0 3-9 0,0 6-3 0,0 4 0 15,0-4-47-15,0 4-14 0,-3 2 0 0,-1 1 8 16,1-3 0-16,-4-1 0 0,3 4 0 0,-3-7 0 15,0 0-96-15,0 4-18 0,0-7-4 0</inkml:trace>
  <inkml:trace contextRef="#ctx0" brushRef="#br0" timeOffset="-149985.46">18288 3913 1552 0,'4'12'44'0,"-4"1"10"0,3-1-43 0,-3 4-11 16,0-3 0-16,4 2 0 15,-4 1 104-15,0-4 20 0,0 7 3 0,3-3 1 16,-3-3 0-16,0-1 0 0,4-3 0 0,-4-2 0 16,0-7-52-16,0 0-9 0,0 0-3 0,3-3 0 15,4-1 0-15,-3-5 0 0,3-3 0 0,-4-4 0 16,4-3-5-16,-3-3-2 0,3-3 0 0,-3 0 0 0,3-6-22 0,-4 2-5 16,4-2-1-16,-3-7 0 0,-1 1 11 0,1-4 1 15,-1 0 1-15,1-3 0 16,-1 0-42-16,1 7-16 0,-1-4 1 0,-3 3 0 0,4 1 15 0,-1-1 0 0,1 7 0 0,-1-1 10 15,1 7-10-15,-4 0 0 0,7 3 0 16,-3 3 8-16,-1 4 1 0,1 2 0 0,-1 10 0 0,-3-3 0 16,0 6-9-16,0 0 0 0,7 16 0 0,-3 5 0 15,-1 5 0-15,1 5 0 16,3 3 0-16,-4 4 0 0,1 3 8 0,-1 3-8 0,5-7 12 0,-1 10-4 16,0 0-8-16,-4 0 0 15,4 0 0-15,0 4 0 0,4-1 0 0,-4-6-9 16,3 0 9-16,1-4-13 0,0 1 13 0,-1-6 0 15,1-4 0-15,3-3 0 0,-3-6 0 0,3-3 8 0,-4-7 0 16,4-2-8-16,0-7 0 0,1-6 0 16,2-3 0-16,-3-7 0 0,0-3 0 0,-3-6 0 0,3-3 0 15,-3-3 0-15,-1 0 0 0,-3 0 13 0,0-4-4 0,-3-2-1 16,-1-4 35-16,-3 4 6 0,-3 6 2 0,3-4 0 16,-4 1-66-16,-3 6-13 0,0-3-2 0,0-1-1 15,0 4 31-15,-3 0 0 0,-5 3 8 0,1 0-8 16,4 3 8-16,-4 7-8 0,0-7 0 0,3 7 0 15,0 5-47 1,4 1-13-16,0 6-2 0,7 0-1 0,-7 3-194 0,4 10-39 0</inkml:trace>
  <inkml:trace contextRef="#ctx0" brushRef="#br0" timeOffset="-149575.11">18983 3903 1864 0,'0'0'41'0,"0"0"9"0,0 0 2 0,0 0 0 0,0 0-42 0,0 0-10 16,0 0 0-16,0 0 0 0,0 0 108 0,0 0 20 0,0 0 4 0,0 0 1 15,0 0-16-15,0 0-3 0,-7 0-1 0,0 3 0 16,3 1-32-16,1 2-6 0,-4 0-2 0,3 4 0 16,1 2-26-16,3-3-6 0,-4 7-1 0,1-3 0 15,3-1-12-15,0 10-4 0,0-3 0 0,0 0 0 16,3-3-12-16,1-1-4 0,-1-5 0 16,1-1 0-16,3-3-8 0,-4-3 0 15,-3-3 0-15,7 0 0 0,4-3 0 0,-4-3 0 0,0-3 0 16,4-1 0-16,-4-2 0 0,-4-4 0 15,4 0 0-15,0 1 0 0,0 2 0 0,-3-3-11 0,-1 4 11 0,1-1-8 16,-4 1-25 0,0-1-5-16,0 1-1 0,-4 5 0 0,1 1-46 0,-1 0-10 0,1 3-1 15,-4 0-768-15,3-1-152 0</inkml:trace>
  <inkml:trace contextRef="#ctx0" brushRef="#br0" timeOffset="-148855.6">19244 3455 1552 0,'0'0'44'0,"0"0"10"0,0 0-43 0,0 0-11 16,0 0 0-16,4 0 0 0,3 6 104 0,0 0 20 0,0 4 3 15,0-1 1-15,0 7 0 0,3 0 0 0,-3 6 0 0,4 0 0 16,-4 3 0-16,0 0 0 0,4 0 0 0,-4 6 0 16,0-3-52-16,0 1-9 0,4-1-3 0,-4 0 0 15,0-3-23-15,0 0-5 0,0-6 0 0,0 3-1 16,0-6-5-16,-4-1-1 0,4-2 0 0,0-4 0 16,-3 1-29-16,0-7 0 0,-4 3 0 0,3 0 0 15,-3-3 0-15,0-3-15 0,0 0 2 0,0 0 0 16,0 0 13-16,0 0-9 0,0 0 9 0,-7-3-8 0,0-3-2 0,-4 0 0 15,4 0 0-15,-3-1 0 16,-1 1-22-16,1 0-4 0,-1-1 0 0,-3 4-1 0,3 0 37 0,1 0 0 16,-4 6 0-16,3 0 0 0,0 0 0 0,4 7 12 15,-3-4 0-15,3 4 0 0,0 2-12 0,3 1 0 16,1-1 0-16,-1 4 0 16,1-4-15-16,3 1 5 0,3-1 1 0,1 1 0 15,-1 0 9-15,1-1 0 0,3-2 0 0,0-1 0 16,0 0 0-16,0-2 0 0,3-1 0 0,1 0 0 15,0-3 0-15,-1-3 0 0,1-3 0 0,-1 3 0 16,5-6 0-16,-5 0-8 0,4-4 8 0,-3 1-8 16,3-1 8-16,0-5 0 0,0 2 0 0,0-3 0 0,0 1 0 0,-3-1 0 15,3 0 0-15,0-2 11 0,-3 2-11 0,-1 0 0 0,1-3 0 16,-4 4 0-16,-4 2 0 0,5-2 0 16,-5 2 0-16,4 0 0 0,-7 4 0 0,4 3 0 15,-4 0 0-15,-4-1 0 0,1 1 0 0,-1 3 0 0,1 0 0 0,-1 3 0 16,0 3 0-16,-3 0 0 0,4 0 0 0,-8 0 0 15,4 7 53-15,0-1 9 0,0 0 2 0,0 4 0 16,0 0-52-16,4-1-12 0,-5 1 0 0,5-1 0 16,3 7 0-16,-4-3 0 0,4-1 0 0,0 1 0 15,4 0 0-15,-1-1 0 0,1 1 0 16,3 0 0-16,0-7 0 0,4 4 0 0,-1-4 0 0,1 1 0 16,3-7 0-16,-3 3 0 0,3-3 0 0,0-3 0 15,3-3 0-15,1 0 0 31,3 0 0-15,-3-7 0-16,-4 4 0 0,4-3 0 0,-1-1 0 0,-3 7 0 0,0-6-48 0,-3 2-13 16,0 1-3-16,-4 0-887 0,-7 6-177 0</inkml:trace>
  <inkml:trace contextRef="#ctx0" brushRef="#br0" timeOffset="-147389.73">20204 3803 1896 0,'0'0'80'0,"0"0"-64"16,0 0 60-16,0 0 13 0,0 0 3 0,0 6 0 15,0 7-9-15,3-1-2 0,-3 4 0 0,7 3 0 16,-3 3-37-16,3 6-8 0,0 0-2 0,3 4 0 15,-3 2-3-15,1 1-1 0,2 2 0 0,-3-5 0 16,4-1 27-16,-1 0 6 0,4 1 1 0,1-4 0 16,-5 0-52-16,4-3-12 0,-3 0 0 0,-1 0 0 15,1-3 0-15,-4-6 0 0,0-4 0 0,-3-2 0 16,3-1 0-16,-7-9 0 0,0 0 0 0,0 0 0 16,-4-6 0-16,4-3 0 0,-3-4 0 0,-4-3 0 15,0-2 54-15,-1-4 8 0,1 3 2 0,-3-9 0 16,-1 2-52-16,-3 1-12 0,4 0 0 0,-5-6 0 15,1 3 0-15,4-4 0 0,-1 1 0 0,-3 0 0 0,3 2 0 0,1 1-13 16,-1 0 2-16,1 0 1 0,3 0 10 0,0 6 0 16,0-7 0-16,-1 4 0 0,5 3 0 0,3 0 0 15,-4-3 0-15,4 3 0 0,4 0 0 0,-1 4 0 16,5-1 0-16,-1 0-8 0,0 3 8 0,3 4 0 16,1 2 0-16,-1 1 0 0,5 0 0 0,-1 5 8 15,0 4-8-15,3 4 0 0,-3-1 11 0,4 6-3 0,-4 1 0 16,4 2 0-16,-8 1 25 0,5 5 5 0,-5-2 1 0,-3 0 0 15,0 3-15-15,0-1-2 0,-3 4-1 0,-1-3 0 16,1 0-9-16,-4 3-3 0,-4-3 0 0,1 0 0 16,3-1-9-16,-7-2 8 0,0 0-8 0,-4-1 8 15,1-2-8-15,-1-4 10 0,-3 1-10 0,0-4 10 16,3-3-22-16,-3 0-4 0,3-6 0 0,1 3-1 16,-1-3-70-1,1-3-13-15,3-1-4 0,0 1 0 0,0 0-80 0,7 0-16 16,0-1-3-16,0-2-906 0</inkml:trace>
  <inkml:trace contextRef="#ctx0" brushRef="#br0" timeOffset="-146885.34">20630 3919 1792 0,'0'0'51'0,"0"0"10"0,0 0-49 0,0 0-12 16,0 0 0-16,0 0 0 0,0 0 156 0,0 0 29 15,0 0 6-15,0 0 1 0,0 0-103 0,0 0-20 0,0 0-4 16,0 0-1-16,-7-3 52 0,4-3 9 0,-4-1 3 0,0-2 0 16,0 3-103-16,-4-10-25 0,4 0 0 0,-4-3 0 15,4 1 0-15,4-1 0 0,-4 0 0 0,3-3 0 16,1 3 0-16,-1 0 0 0,4 1 0 16,0 2 0-16,0 0 0 0,4 1 0 15,-1 5 0-15,1 1 0 0,-1 3 56 0,4 2 7 16,0 1 1-16,4 0 0 15,-4 3-76-15,4 3-14 0,-1 4-3 0,-3-1-1 0,4 0 30 0,0 3 0 0,3 1 0 0,-4-1 0 16,1 4 0-16,-1-4 0 0,4-2 0 0,-3 2-9 16,0 0 9-16,3-2 0 0,-4-1 0 0,1 0 0 15,3-6 0-15,-3 0 0 0,-1 0 0 16,1-3 0-16,-1 3 8 0,1-6-8 0,-4 3 8 0,4-4-8 16,-4-2 8-16,-4 0-8 0,4-1 8 0,-7 1-8 15,4-4 8-15,-4 1-8 0,0-1 8 0,0 1-8 16,-4 2 8-16,1 1-8 0,-4-1 8 0,3 4-8 15,-3 3 15-15,0 3-2 0,0 0 0 0,0 6 0 0,0 4-13 0,0 2-8 16,0 10 8-16,3-3-13 0,1 6 13 0,3 0 0 16,-4 3 0-16,4 4 0 0,0-4 0 0,4 0 0 15,-1-6 0-15,4 3 0 0,-3-3 0 0,6-3 0 16,-3 0 0-16,4-4 0 0,-4-2 0 16,4-4-9-16,-1 1 9 0,4-7 0 15,-3 0-49-15,3-6-5 0,0 0-1 0,0-4 0 16,0 1-73-16,0-3-14 0,-3-4-3 15,3 1-688-15,0-4-138 0</inkml:trace>
  <inkml:trace contextRef="#ctx0" brushRef="#br0" timeOffset="-146543.02">20994 3646 2066 0,'0'0'45'0,"0"0"10"0,0 0 1 0,0 0 3 0,0 0-47 0,0 0-12 0,0 6 0 0,3 1 0 16,1 5 76-16,-1-2 12 0,4 24 96 16,1-12-116-16,-1 0-4 0,3 0 0 0,-3 0-1 15,4 0 0-15,-1-6 0 0,1-4 0 0,0 4 0 16,-1-7-15-16,1 1-4 0,-1-4 0 0,1-3 0 16,-1-3-17-16,1 3-4 0,3-6-1 15,-7 0 0-15,4 0 9 0,-8-7 1 0,4 4 1 0,0-6 0 16,-3-4-1-16,-1 3 0 0,-3-2 0 0,0-1 0 0,-3 3-16 15,-1-2-3-15,4-4-1 0,-3 6 0 16,-4 1-12-16,3-1 8 0,-3-2-8 0,0-1 0 16,0 3 0-16,0 1 8 0,-3 2-8 0,2 1 0 0,-2 0 0 15,3 2 0-15,0 1-12 0,0 0 12 16,3 3-55-16,4 3-4 0,-7 0-1 0,7 0 0 16,-3 6-122-16,-1-3-25 0,4 7-5 0</inkml:trace>
  <inkml:trace contextRef="#ctx0" brushRef="#br0" timeOffset="-145272.54">21756 3552 1855 0,'-7'6'52'0,"7"-6"12"15,0 0-51-15,0 0-13 0,0 4 0 0,0-4 0 16,3 6 134-16,1 0 24 0,-1-3 5 0,4 3 1 15,4-2-58-15,0-4-11 0,3 3-3 0,0-3 0 16,0 0-27-16,4 0-5 0,-1 0-2 0,-3 0 0 16,4-3-22-16,-4-1-5 0,4 1-1 0,-4 0 0 15,0 0-18-15,0 0-3 0,0 0-1 0,-3 3 0 16,3-3-8-16,-4 0-11 0,-3 3 3 0,4 0 0 16,-4 0-78-16,-3 6-15 0,3-3-3 0,-4 3-1 15,-3-3-70-15,4 4-13 0,-4-1-4 0</inkml:trace>
  <inkml:trace contextRef="#ctx0" brushRef="#br0" timeOffset="-145118.02">21830 3790 2238 0,'7'0'94'0,"4"0"-75"16,-4 0 72-1,3 0 14-15,4 0 3 0,0 0 1 0,1 0-53 0,-1 4-12 0,3-1-1 16,1 0-1-16,3 0-42 0,0 0 0 0,-3 0 0 0</inkml:trace>
  <inkml:trace contextRef="#ctx0" brushRef="#br0" timeOffset="-143053.64">22916 3286 1773 0,'0'0'36'0,"0"0"11"0,0 0-38 0,0 0-9 0,0 0 0 0,0 0 0 15,0 0 64-15,0 6 10 0,4 6 2 0,0 1 1 16,-1 6-10-16,1 3-3 0,3 3 0 0,-4 0 0 15,4 6 32-15,0-3 5 0,4 4 2 0,-4 2 0 16,0-2-11-16,0-1-3 0,4 4 0 0,-8-4 0 16,4-3-71-16,-3-3-18 0,3 0 0 0,-4-12 0 15,-3-1 0-15,4-5 0 0,-1-4 0 0,-3-3 0 16,0 0-162-16,0-7-30 0,-3 1-5 0</inkml:trace>
  <inkml:trace contextRef="#ctx0" brushRef="#br0" timeOffset="-142435.1">22828 3477 1972 0,'0'0'44'0,"-3"6"8"0,3-3 3 16,0 7 0-16,0-10-44 0,7 6-11 0,0-3 0 0,0 0 0 0,3 0 68 0,1 4 12 16,3-4 3-16,0 0 0 0,0-3-19 0,1 0-4 15,2 3-1-15,4-3 0 0,-3 3-11 0,3-3-1 0,4 0-1 0,-4 0 0 16,0 3-55-16,4-3-11 0,-4 3-3 0,4 1 0 31,-1 2-71-31,-2-6-14 0,2 3-4 0,-6 0 0 16,0 0-67-16,-4 0-13 0,-4-3-4 0,4-3 0 15,-7 0 66-15,4 0 13 0,0 0 2 0,-4-3 1 0,0-1 40 16,-4-2 8-16,1 0 2 0,-4-4 0 0,0-3 123 0,-4 1 25 0,1-4 4 0,-1 3 2 16,-3-6 7-16,0 7 2 0,0-7 0 0,0 0 0 15,0 3-33-15,0-6-6 0,0 0-2 0,0 0 0 16,3 3-24-16,1 0-5 0,3 0-1 0,-4 6 0 15,4-3-9-15,0 7-3 0,-3 2 0 0,3 1 0 16,3-1 8-16,-3 10 2 0,0 0 0 0,0 7 0 16,4-1 30-16,-4 7 7 0,3 2 1 0,1 4 0 15,-1 6 10-15,-3-3 2 16,4 6 1-16,-1 4 0 0,1-4-21 0,3 6-4 0,-4 1 0 0,4-4-1 0,-3 1-5 16,3-4-1-16,-3 3 0 0,-1-3 0 15,1-6-13-15,-1 3-2 0,1-3-1 0,-4 0 0 16,3-3-6-16,1-6-2 0,-4 2 0 0,0-2 0 15,3-7-5-15,-3-3-2 0,-3 0 0 0,3-3 0 16,0-3-3-16,-4-3-1 0,4 3 0 0,0-7 0 16,-3 1-10-16,3 0 10 0,0-4-10 0,0 1 10 15,0-1-10-15,3 0 0 0,1 1 9 0,-1-4-9 0,4 4 0 16,0-4 0-16,0 3 0 0,0 4 8 0,4-3-8 16,-4 5 0-16,7-2 0 0,-3 6 0 0,-1-4 0 0,1 7 8 15,0 0-8-15,-4 7 0 0,3-4 23 0,-3 3 0 16,4 4 0-16,-4 2 0 0,0 1 12 0,0 2 2 0,0 4 1 0,-3 0 0 15,3 0-27-15,-4 3-11 0,4 3 8 16,-3-3-8-16,3-3 8 0,-4-1-8 0,4-2 0 0,-3 0 8 16,-1-7-8-1,-3 0 0-15,4-5 0 0,-4-4-11 0,0 0-105 0,0 0-20 0,0 0-5 0,4-7-1 16,-4-5-126-16,0 2-24 0</inkml:trace>
  <inkml:trace contextRef="#ctx0" brushRef="#br0" timeOffset="-142252.52">23745 3759 2880 0,'0'0'128'0,"-3"3"25"16,3-3-122-16,0 0-31 0,0 0 0 0,0 0 0 16,-7-6 64-16,3 0 8 0,1-1 0 0,-4-2 1 15,7 0-52-15,-4-4-10 0,1 1-3 0,-1-4 0 16,1 3-122-16,-1-6-25 0,1 4-5 0,-4-4 0 0</inkml:trace>
  <inkml:trace contextRef="#ctx0" brushRef="#br0" timeOffset="-141809.73">23724 3361 2448 0,'-10'16'69'0,"6"-10"16"0,-3 3-68 0,4-2-17 0,3 2 0 0,-4-3 0 15,8 4 40-15,-4-4 4 16,3-3 0-16,4 3 1 0,0 1-45 0,0-4-15 0,4 0 0 15,-1-3 0 1,1 0-153-16,3 0-30 0,0-3-6 0,0 0-2 16,1-4-38-16,2 1-8 0,1 0-2 0,-1-4 0 0,15-8 202 31,7-4 575-31,-7 3-384 0,-22 12-77 0,-3 4-15 0,4-6-1 0,-4 6-37 0,-3 0-9 0,-4 3 0 0,0 0 0 16,0 0 172-16,0 0 33 0,0 6 7 0,0-3 0 15,0 3-80-15,-4 1-17 0,0 2-3 0,1 0-1 16,-4 4-57-16,3 0-11 0,-3-1-3 0,-3 1 0 15,-1 2-13-15,1-2-3 0,-1-1-1 0,0 4 0 16,4 0 14-16,-3-7 3 0,3 4 1 0,0-4 0 0,0 0-33 0,3 1-8 16,1-4 0-16,3 0 0 15,0-6 36-15,0 0 6 0,0 0 1 0,0 0 0 16,3 0-25-16,8 0-5 0,-4 0-1 0,3-3 0 16,1 3-2-16,-1-3-1 0,1 0 0 0,0 3 0 15,3-3-9-15,0 3 0 0,-4 0 0 0,5 3 0 0,-1 0 33 16,0 0 5-16,-4 4 1 0,4 2 0 15,-6 0-9-15,2 4-2 0,-3-1 0 0,0 4 0 0,-3 0-10 0,-1-1-2 16,-3 4-1-16,0-3 0 31,-3-3-15-15,-1-4 0-16,1 0 8 0,-4 1-8 0,0-1-36 0,-4-3-11 0,4-2-1 0,-4-1-1 0,1 0-95 16,3 0-18-16,-4-3-4 0</inkml:trace>
  <inkml:trace contextRef="#ctx0" brushRef="#br0" timeOffset="-141597.64">24373 3703 3110 0,'0'0'68'0,"0"0"15"0,0 0 2 0,0 0 3 0,0 0-71 0,-3 6-17 16,-1-3 0-16,4-3 0 0,-7 6 106 0,7-6 18 15,0 0 3-15,0 0 1 0,-3 0-103 0,3 0-25 0,-7 3 0 0,7-3 0 16,0 0-68-16,-4-3-20 0,-3 0-3 0,0 0-1404 16</inkml:trace>
  <inkml:trace contextRef="#ctx0" brushRef="#br0" timeOffset="-141080.7">24642 3687 2419 0,'0'9'53'0,"0"-9"11"0,-4 7 3 16,4-7 1-16,0 0-55 0,0 0-13 0,0 0 0 0,0 0 0 15,0 0 105-15,0 0 19 0,0-10 3 0,0-2 1 0,0-1-52 0,-4-3-9 16,4-2-3-16,-3-1 0 0,3-3 0 0,-4 0 0 16,1 0 0-16,-4 0 0 0,3 0-51 0,-3-3-13 15,0 0 0-15,0 3 0 16,0-6 0-16,0-4 0 0,0 7 0 0,0-9 0 0,0 2 0 0,-4 1 0 16,4 3 0-16,-3-7 0 0,-1 7 0 0,4 3 0 15,0 6 0-15,3 0 0 16,-3 7-48-16,4-1-13 0,3 7-3 15,0 6 0-15,0 0 0 0,0 0 0 0,3 6 0 0,4 7 0 16,0 6-102-16,1-4-21 0,-1 11-4 0,3-1-1 16,-3 9 0-16,0-9 0 0,4 7 0 0,-1 2-341 15,-2-3-69-15</inkml:trace>
  <inkml:trace contextRef="#ctx0" brushRef="#br0" timeOffset="-140666.08">24666 3609 1497 0,'0'0'32'0,"0"0"8"0,0 0 0 0,0 0 4 0,4-7-36 0,-1 1-8 16,-3-3 0-16,4-1 0 0,-1-2 156 0,1-1 28 0,-1-3 7 0,1 4 1 15,3-4-52-15,0 4-9 0,0-4-3 0,0 0 0 16,0 1-51-16,0 2-10 0,4 4-3 0,-1-1 0 16,1 1-51-16,0 6-13 0,3 0 0 0,-4 3 0 15,1 0 54-15,-1 0 8 0,1 6 2 0,0 0 0 16,-4 7 0-16,3-1 0 0,-3 4 0 0,0 0 0 16,4 2-52-16,-4 1-12 0,0 0 0 15,-3 0 0 16,3 0 0-15,0-1 0-16,0-2 0 0,0 3 0 16,-4-3 0-16,8-4 8 0,-4 4-8 0,4-4 0 0,-4 1 0 0,3-7 0 0,1 1 0 0,-1-7 0 0,1 0 0 0,0-7 0 0,-1 4-9 0,1-6 9 15,-1 2-9-15,-3-5 9 0,4-1-8 0,0 7 8 0,-4-10 0 0,0 4-8 0,0-4 8 0,0-3 0 16,0 7 0-16,-4-7 0 0,1 3 0 0,-4 4 0 0,3-4 0 16,-3 7 0-16,0-1 0 0,-3 1 0 0,-1-1 0 0,1 4 9 15,-1 6 0-15,-3-3 0 0,0 3-9 0,4 3 0 16,-1 3 0-16,-3 4 0 0,4-1-12 0,3 4-4 15,-4-1 0-15,0 4-1 0,4 3 5 16,4-10 0-16,-4 10 1 0,4-6 0 16,-1 2-20-16,1-2-4 0,-1-1-1 0,4-2 0 15,0-4-29-15,0 0-7 0,0-3 0 0,4 1-1 16,-1-4-97-16,1 0-19 0,0-4-4 0</inkml:trace>
  <inkml:trace contextRef="#ctx0" brushRef="#br0" timeOffset="-140305.2">25439 3399 2188 0,'0'0'48'0,"0"0"11"0,-7 0 1 0,0 0 1 0,0 0-49 0,0 0-12 0,0 0 0 0,-4 0 0 15,4 3 54-15,-4 3 8 0,4 3 2 0,-3 4 0 16,3-1 0-16,-4 4 0 0,4 0 0 0,0 6 0 16,0-7 0-16,3 10 0 0,1-3 0 0,-1 3 0 15,1-3-52-15,3 0-12 0,0 0 0 0,0-3 0 16,3-6 0-16,1-1 0 0,-1-2 0 0,4-4 0 15,-3-3 0-15,7-3 0 0,-4-3 0 0,0-3 0 16,3-1 0-16,-3-2 0 0,0-4 0 0,0-2 0 16,4-1 0-16,-4-3 0 0,0-3 0 0,0 3 0 0,0 1 0 15,-3 2 0-15,3 0 0 0,-4 1 0 16,1 2 0-16,-1 4 0 0,4-1 0 0,-3 1 0 0,-4 9 0 16,0 0 0-16,0 0 0 0,0 0 0 0,0 0 0 15,7 6 0-15,0 7 0 0,0-7 0 0,-3 7 54 16,3-1 8-16,-4 7 2 0,4-10 0 0,0 10-52 0,-3-6-12 15,-1 2 0-15,1 1 0 16,-1-3 0-16,4-1 0 0,1 1 0 0,-1-1 0 0,0 4 0 0,-4-4 0 16,4-2 0-16,-3 2 0 15,3-5-49-15,0-1-13 0,0-3-2 0,-7-3-1 16,0 0-152-16,7-3-31 0,0 0-5 0</inkml:trace>
  <inkml:trace contextRef="#ctx0" brushRef="#br0" timeOffset="-139920.67">25735 3176 2408 0,'0'0'53'0,"0"0"11"0,4 3 3 0,-4 6 0 0,3 4-54 0,1-4-13 0,-1 7 0 16,1 3 0-16,3 3 56 0,3 0 9 0,1 3 2 0,3-3 0 15,0 0-42-15,0 0-8 0,0-3-1 0,1 2-1 16,-1-2 32-16,0 0 6 0,0-3 2 0,0-1 0 15,0 1 0-15,0 0 0 0,-3-4 0 0,3 1 0 16,-3-7-29-16,-1 0-6 0,-3 1 0 0,0-4-1 16,0 0-10-16,-3-3-1 0,-1-3-8 0,-3 3 12 15,4-6-28-15,-4 2-5 0,0-2-2 0,-4 0 0 16,-3 0 48-16,0-4 10 0,0 4 1 0,-7 3 1 16,3-3-28-16,-3 2-9 0,0 8 0 0,-3-1 0 0,-1 3 0 0,0 0 0 15,1 10 0-15,-1-7 0 16,4 13-24-16,-4-3-12 0,8 3-3 15,-4 3 0-15,7-3 83 0,3 0 16 0,0-3 3 0,1 3 1 16,3-7-64-16,7 1 0 0,-3 0-9 0,6-7 0 16,1 1 9-16,3-1 12 0,3-6-2 0,-2 0-1 15,2-6-9-15,4-3 0 0,-3-4 0 0,3 4 0 0,-3-3 0 0,-1-4 0 16,1-2 0-16,3-4 0 16,0 0-103-16,-3 3-19 0,3 1-4 0,0-4-1230 0</inkml:trace>
  <inkml:trace contextRef="#ctx0" brushRef="#br0" timeOffset="-139540.93">26328 3082 2649 0,'0'0'58'0,"-7"3"12"0,3 3 2 0,-3-3 4 16,0 0-61-16,4 4-15 0,3-7 0 0,-7 0 0 0,7 6 105 0,0-6 19 16,0 0 3-16,-4 3 1 15,4 3-103-15,0 1-25 0,0-1 0 0,0-6 0 0,4 3 0 0,-4-3 0 16,3 6 0-16,-3-6 0 16,4 0-148-16,3 0-36 0,-4 0-6 0,-3 0-2 0</inkml:trace>
  <inkml:trace contextRef="#ctx0" brushRef="#br0" timeOffset="-139240.05">26455 3464 2269 0,'0'0'64'0,"0"0"15"0,0 0-63 0,0 0-16 0,0 0 0 15,0 0 0-15,0 0 105 0,0 0 19 0,0 0 3 0,7 3 1 16,0 1 0-16,0-1 0 0,4 3 0 0,-1 0 0 16,1 4-103-16,-1-1-25 0,4 1 0 0,-3 5 0 15,0 4 108-15,-1 3 16 0,1 0 3 0,-4 6 1 16,-4 3-103-16,4 4-25 0,-3-1 0 0,-4 4 0 16,3-3 31-16,-3-4 1 0,-3-3 0 0,3 0 0 15,-4-3-32-15,-3 1 0 0,0-5 0 0,0-5 0 16,0 3-32-16,-3-3-10 0,3-4-2 0,-4 1 0 15,4-4-86-15,-4-3-18 0,4 1-3 0</inkml:trace>
  <inkml:trace contextRef="#ctx0" brushRef="#br0" timeOffset="-137920.49">18337 5405 1910 0,'0'0'40'0,"0"0"9"0,0 0-39 0,0 0-10 0,0 0 0 0,0 0 0 16,0 0 79-16,7-3 13 0,-3 3 4 0,3-6 0 15,0 3-19-15,0-4-3 0,0-2-1 0,0 0 0 16,0-4-7-16,4 1-2 0,-4-7 0 0,-4 6 0 16,1-3 0-16,0-5 0 0,-1-1 0 15,-3-3 0-15,4-1 0 0,-4-5 0 0,0 0 0 0,3-10 0 16,-6 3-51-16,3 4-13 0,0-1 0 0,0 4 0 16,0 0 54-1,-4 6 8-15,1-1 2 0,3 1 0 0,-4 7-64 0,4-1 0 0,-4 3-9 16,4 0 0-16,-3 7 9 0,3 3 0 0,0 6 8 0,0 0-8 15,0 9 8-15,0 4-8 0,3 5 10 0,1 8-10 16,3 5 18-16,0 10-2 0,0 3-1 0,4 3 0 16,-1 3-24-16,4 0-5 0,-3 3-1 0,7 4 0 15,-1-7 15-15,4 0 0 0,-3-3 0 0,7 0 0 16,-4-12 0-16,4-4 0 0,-1-9 0 0,1-3 0 16,0-10 11-16,-1-6 5 0,1-3 0 0,-4-6 1 15,-7-3-17-15,4-10 0 0,-4 0 0 0,-3-6 0 16,-1 0 0-16,-3-3 0 0,0-1 0 0,-3-2 0 15,-4 0 0-15,-4-1 8 0,1 4 0 0,-4-6-8 16,0 5 0-16,0-2 0 0,-4 3 0 0,-3 0 0 16,0 2 0-16,0 1 8 0,-4 3-8 0,1 0 0 0,2 7 0 15,5 2 0-15,-4 7-10 0,3 0 10 16,1 3-72-16,-1 3-8 0,4 3 0 0,3 3-1 16,1 3-140-16,3 7-28 0</inkml:trace>
  <inkml:trace contextRef="#ctx0" brushRef="#br0" timeOffset="-137256.34">19085 5189 1074 0,'0'0'30'0,"0"0"8"0,0 0-30 0,0 3-8 0,0 3 0 0,0-6 0 15,0 3 104-15,0-3 19 0,-3 4 4 0,3-4 1 16,0 0 31-16,0 0 6 0,0 0 2 0,0 0 0 16,0 0-27-16,0 0-6 0,0 0-1 0,0 0 0 15,-4 3-20-15,-3 0-4 16,0-3-1-16,0 3 0 0,4 3-32 0,-5-3-8 0,5 7 0 0,-4-1-1 16,3 1-31-16,-3 2-7 0,4 4-1 0,-1 3 0 15,4-1-15-15,-3 8-3 0,3-5-1 0,0 8 0 16,3-7-9-16,1-4 0 0,3 4 0 0,0-6 0 15,0-3 0-15,0-7 0 0,4 0 0 0,-11-6 0 16,10 0 0-16,1-6 0 0,-1-4 0 0,-3-2 0 16,0-1 0-16,1-5 0 0,-5-4 0 0,1 3 0 15,-4-3 11-15,3 0 0 0,-3 0 0 0,0 3 0 16,-3 3-11-16,-1 1 0 0,1-1 0 0,-1 7 8 16,-3-1 2-16,0 4 0 0,0 0 0 0,-4 3 0 15,4 3-26-15,0 0-6 0,-3 3-1 0,2 0 0 16,5 3-84-16,-4 0-17 0,3 1-3 0</inkml:trace>
  <inkml:trace contextRef="#ctx0" brushRef="#br0" timeOffset="-136530.62">19438 4963 2419 0,'0'0'53'0,"0"0"11"0,0 0 3 0,0 0 1 0,0 6-55 0,0 1-13 0,0-1 0 0,0 6 0 15,4 1 88-15,-1 3 14 0,1 6 3 0,-4 0 1 16,7 0-16-16,0 9-3 0,0 0-1 0,0 1 0 15,0-7-69-15,4-3-17 0,-1 0 0 0,1-4 0 16,-1 1 55-16,-3-3 7 0,4 0 2 0,-8-1 0 16,4-5-52-16,-3-4-12 0,3-3 0 0,-7-3 0 15,0 0 0-15,0 0 0 0,0 0 0 0,0 0 0 16,0 0-18-16,-3-3-6 0,-1 0-2 0,0 0 0 16,-3 0 42-16,0-1 8 0,0-2 1 0,-3 3 1 15,-1-3-26-15,1 3 0 0,-1 3 0 0,-3-4 0 0,3 4 0 0,-3 0 0 16,4 4 0-16,3 2 0 15,-4 0 0-15,4 0 0 0,0 1 0 0,0-1 0 16,0 3-12-16,3-2-7 0,-3-1-1 0,7 3-1 16,0-2 33-16,0 2 8 0,0 0 0 0,4 1 1 15,-1-4-21-15,4 3 0 0,0 4 0 0,0-7 0 16,4 4 0-16,-4-4 0 0,4-3 0 0,-1 3 0 16,1-3 0-16,-1 1 0 0,4-1 0 0,-3-3 0 15,3-3-47-15,0-4-13 0,-3 4-4 0,3-3 0 0,0-3 103 0,18-13 83 16,-15 9-58-1,-2 1-76-15,2 2-16 0,1-2-2 0,-4 2-1 0,0 1 31 0,0-1 0 0,-3 4 0 0,-1-3 0 16,-3 6 0-16,0-4 0 0,1-2 0 0,-5 3 0 16,4-1 0-16,-3 1 10 0,-4-3-10 0,0 2 12 15,0-2 1-15,0 0 1 0,0-1 0 0,-4 1 0 16,1-1-4-16,-1 1-1 0,1 3 0 0,-5-4 0 16,5 4-9-16,-4 3 8 0,0-3-8 15,0 6 8-15,0 0-8 0,3 0 10 0,-6 3-10 0,6 3 10 16,1 7-10-16,-1-1-12 0,0 4 2 0,4-1 1 15,0 1 17-15,4 0 4 0,0 6 1 0,3-3 0 16,-4-4-13-16,4 1 0 0,4-4 0 0,-4-2 0 16,3-1 0-16,1-2-18 0,0-1 4 0,-1-3 1 15,1-3 13-15,3 0 0 0,-4 0 0 0,5-3 0 16,-1 0 8-16,0 0 4 0,-4-4 0 0,4 1 1 16,-3 0-169-16,0-1-35 0</inkml:trace>
  <inkml:trace contextRef="#ctx0" brushRef="#br0" timeOffset="-135626.64">20373 5029 1958 0,'0'0'43'0,"0"0"9"0,-4-6 1 0,4 6 3 0,0 0-45 0,0 0-11 16,0 0 0-16,0 0 0 0,0 0 104 0,0 0 20 16,0 9 3-16,0 4 1 0,4 2-52 0,-1 4-9 15,-3 9-3-15,4 4 0 0,0-4 0 0,3-3 0 16,-4 3 0-16,1 0 0 16,3 1 0-16,-4-1 0 0,4 0 0 0,0-3 0 15,0-3-51-15,0 3-13 0,0-3 0 0,1-3 0 0,-1-6 0 0,0-7 0 16,0-6 0-16,-7 0 0 0,3-10 0 0,4-2 0 15,-3-7 0-15,3-3 0 0,-4 0 31 0,1-3 3 0,-1 3 1 0,1-6 0 16,-4 3-35-16,4 0 0 0,-1 0 0 0,1-4 0 16,-1 4 0-16,4 3 0 0,0 4 0 15,0-4 0-15,0 6 0 0,0 3 0 0,4 4 0 0,-8 0 0 16,5 2 0-16,-8 7 0 16,0 0 0-16,0 0 0 0,14 0 0 0,-14 0 0 0,14 3 12 15,-4 1-12-15,1 5 20 0,-4 4-2 0,0-1-1 16,4 7 0-16,-4 0-1 0,0 6 0 0,0 0 0 15,0 0 0-15,0 0-16 0,0 0 10 0,-4 3-10 0,8-3 8 16,-7 1-8-16,3-1 0 0,3-3 0 0,-3-4 0 16,4-2 0-16,-4-3 0 0,0-7 0 0,4-3 0 15,-1-3 0-15,-3-3 0 0,4 0 0 0,-1-7-11 16,-3-2 11-16,4-1 0 0,0-6 0 0,-4 1 0 16,0-4 0-16,3 0 0 0,-3-3 0 0,0 0 0 15,0-1 0-15,1-2 0 0,-1 3 0 0,-4-3 0 0,1 6 0 0,-4 0 0 16,3 3 0-16,-3 7 0 15,0-1 0-15,0 4 8 0,0 9-8 0,0 0 0 16,0 0 10-16,-3 3-2 0,-4 6-8 0,0 1 12 16,7 2-12-16,-4 7 9 0,0 0-9 0,4 3 8 15,0 0-8-15,4 0 0 0,0 3 0 0,-1 0 0 16,1-6 0-16,3 3 0 0,3-4 0 0,-3 1 0 16,4-6 0-16,-1-1 0 0,1-2 0 0,3-1 0 15,0-3-14-15,-3 1 5 0,3-4 1 0,0-3 0 16,0 0-88-16,4-6-16 0,-4 2-4 0,0-5-1 15,0 3-82-15,0-4-16 0,4-2-3 0</inkml:trace>
  <inkml:trace contextRef="#ctx0" brushRef="#br0" timeOffset="-135384.3">21160 4982 2188 0,'0'9'48'0,"3"4"11"0,1-1 1 0,3 7 1 16,0-3-49-16,0 3-12 0,0 0 0 0,3 2 0 16,1-2 105-16,0 3 19 0,3-3 3 0,0 3 1 15,0-3-60-15,4 0-11 0,-1 3-2 0,1-4-1 16,0-2-14-16,-1 3-2 0,-3-7-1 0,4 4 0 16,-4-3-25-16,-3-4-12 0,3-3 10 0,-4 4-10 15,-3-7-60-15,4 3-17 0,-4-3-4 0,0 0-1 16,-3-3-115-16,-4 0-23 0,0 0-5 0,0 0-749 15</inkml:trace>
  <inkml:trace contextRef="#ctx0" brushRef="#br0" timeOffset="-135170.43">21237 5427 2504 0,'4'-12'71'0,"-4"-4"16"0,3 0-70 0,1 1-17 0,-1-1 0 15,1 0 0-15,-1-3 107 0,1 1 17 0,3-1 4 0,-3 0 1 16,3-3-30-16,0 3-7 0,3 0 0 0,-3-3-1 16,0 4-55-16,4-1-12 0,-1 3-1 0,-2-3-1 15,2 4-22-15,1 2 0 0,-1 1 0 0,-3 2 0 32,4 4-190-32,-4 3-33 0</inkml:trace>
  <inkml:trace contextRef="#ctx0" brushRef="#br0" timeOffset="-134835.02">21682 4878 2649 0,'0'4'58'0,"0"5"12"0,0 0 2 0,0 4 4 0,0 3-61 0,3 2-15 16,1 4 0-16,-1 3 0 0,4 4 54 0,0 2 8 15,0 0 2-15,1 4 0 0,-1-4 0 0,0 1 0 16,0-1 0-16,0-3 0 0,-4 0-52 0,4 1-12 15,0-7 0-15,-3 0 0 0,3-4 0 0,-3-2 0 16,-1-3 0-16,1-4 0 16,-1-3-48-16,-3-6-13 0,0 0-3 0,0 0-819 0,-3-6-164 15</inkml:trace>
  <inkml:trace contextRef="#ctx0" brushRef="#br0" timeOffset="-134669.09">21576 5179 2430 0,'0'0'69'0,"0"0"15"15,0 0-68-15,0 0-16 0,0 0 0 0,0 0 0 0,0 0 72 0,3 4 10 16,4 2 2-16,1-6 1 0,6 3-17 16,-4 0-3-16,8 0-1 0,-4 0 0 0,7 1 0 0,-3-4 0 15,-1 3 0-15,8 0 0 16,-4-3-102-16,4 0-21 0,0 0-4 0,-4 0-1255 16</inkml:trace>
  <inkml:trace contextRef="#ctx0" brushRef="#br0" timeOffset="-134220.09">22183 4963 2269 0,'-4'13'64'0,"4"-13"15"0,-3 6-63 0,3-6-16 0,0 3 0 0,0-3 0 15,0 6 156-15,7-3 29 0,-4 1 6 0,4-1 1 16,4-3-103-16,-1 3-20 0,5-3-4 0,-1-3-1 16,3 3-51-16,4-3-13 0,1-1 0 0,-1 1 0 0,0-3 0 0,0 3 0 15,0-3 0-15,-3 3 0 0,0-1 0 0,-1 1 0 16,-3 0 0-16,0 3 0 15,-3 0-100-15,-4 3-22 0,0 0-5 0,0 1-1 16,-7-1-102-16,4 3-21 0,-4 0-4 0</inkml:trace>
  <inkml:trace contextRef="#ctx0" brushRef="#br0" timeOffset="-134076.04">22246 5286 2310 0,'14'0'97'0,"0"-3"-77"31,4 0 86-31,0 0 18 0,3 0 3 0,-4 3 1 16,5-4-52-16,2 1-9 0,-2 0-3 0,2 3 0 15,1-3-102-15,0 3-21 0,-1 0-4 0</inkml:trace>
  <inkml:trace contextRef="#ctx0" brushRef="#br0" timeOffset="-125635.61">23008 5073 1530 0,'0'-13'32'0,"0"13"8"0,-3-6-32 0,3 6-8 0,0-6 0 0,0 6 0 16,0 0 114-16,3-3 22 0,-3 3 4 0,0 0 0 15,7 0-26-15,-3 6-6 0,3 3 0 0,-4-2-1 16,4 5-34-16,0 1-6 0,1-1-2 0,2 7 0 15,1 0-14-15,-1 6-3 0,4 3-1 0,0 4 0 16,-3-1 1-16,3 3 0 0,0 1 0 0,0 2 0 16,1 1-4-16,-5 3 0 0,1 0 0 0,-1-1 0 15,1-5-13-15,-1-1-3 0,5-2-1 0,-8-1 0 16,0-6 15-16,0-6 3 0,0-3 1 0,-4-1 0 16,1-5-59-1,-4-10-12-15,0 0-3 0,0 0 0 0,0-7 28 16,0 1 0-16,-7-6 0 0,3-4 8 0,-3-6 0 0,0 0 1 0,-3-3 0 0,-1-6 0 15,0 2-9-15,-3-2 10 0,0-3-10 0,4-4 10 16,-1 7-10-16,-3-7 0 0,3 3 0 0,1-2 0 16,3 5 0-16,0 1 0 0,0 0 0 0,3-4 0 15,0 4-8-15,8-4 8 0,-4 1 0 0,7 3 0 16,0-1 0-16,4 7 0 0,-1 0 0 0,4 3 0 16,-3 3 0-16,0 4 0 0,3-1 0 0,0 7 0 15,0 2 0-15,0 7 16 0,0 0-2 0,0 3-1 16,-3 4 11-16,-1 5 1 0,5 1 1 0,-5 2 0 15,1 4 10-15,-4 3 3 0,0 0 0 0,0 3 0 16,0-3-31-16,-4 0-8 0,1 0 0 0,-4 0 0 16,-4-3 0-16,1 0 0 0,-4 3 0 0,0-4 0 15,0-2 0-15,-4-3 0 0,-3-1 0 0,3 1 0 16,-3-4 0-16,0-3 0 0,0 1 0 0,4-4 0 16,-5-3-20-16,1-3-1 0,0 0-1 0,0-4 0 15,4-2-86-15,-1-1-16 0,7-2-4 0,-3-1-1 16,7 1-88-16,4 2-18 0,-1 1-3 0</inkml:trace>
  <inkml:trace contextRef="#ctx0" brushRef="#br0" timeOffset="-125084.86">23594 5208 1250 0,'0'0'35'0,"3"3"9"15,1 0-36-15,-4-3-8 0,3 3 0 0,4 0 0 16,-7-3 120-16,4 0 21 0,-4 0 5 0,0 0 1 15,0 0 27-15,0 0 6 0,0 0 0 0,0 0 1 0,0 0-22 0,0 0-5 16,0 0-1-16,0-6 0 0,-4-3-84 0,1-1-17 16,-1 1-3-16,1-7-1 15,-4 4 20-15,3-7 4 0,1 0 1 0,-1 3 0 16,1 4-52-16,3-4-10 0,0-3-3 0,-4 0 0 16,8 4-8-16,-4-4 0 0,0 3 0 0,3 4 0 0,4-1-9 0,-3 1-7 15,3 2-2-15,0-2 0 0,0 5 18 0,4 1 0 16,-1 3 0-16,1 3 0 0,-1 0 10 15,-3 3 6-15,4 0 0 0,0 4 1 0,-1-4-17 0,4 6 0 16,-3-3 0-16,-1 1 0 0,1 2 0 0,0-3 0 16,-1 4 0-16,4-4 0 0,-7 6 0 0,4-2 0 15,-1-1 0-15,-2 1 0 0,2-4 0 0,1 0 8 16,-1 1-8-16,-3-4 0 0,0 0 0 0,-7-3 0 16,0 0 0-16,11-3 0 0,0-4 0 0,-4-2 0 15,0 3 0-15,0-4 10 0,3 1-10 0,-3 3 0 0,0-4 0 0,-3 1 0 16,-1-4 0-16,1 4 0 0,0-1 0 0,-4 1 0 15,3 0 0-15,-3 2 0 0,0 1 0 0,0 0 8 16,0 0 0-16,-3-1 0 0,-1 4 0 0,0 3 0 16,1-3-8-16,-4 3 0 0,3 3 0 0,-3 0 0 15,4 4 0-15,-4 2 0 0,3 0 0 0,1 4 0 16,-1 6 28-16,1 0 4 0,3 2 1 0,0-2 0 16,0 3-53-16,3 0-10 0,1 0-2 15,3-3-1-15,0-3 25 0,0-1 8 0,0-2 0 0,0-4 0 0,4-2 0 16,-1-1 0-16,1-3 0 0,3-3 0 15,0 0-16-15,-4-3-4 0,5-3 0 0,-1-1 0 16,0 1-94-16,0 0-19 16,-3-4-4-16,3 1-1 0,-4 3-79 0,1-1-16 0,-1-2-3 15,-10 9-1-15</inkml:trace>
  <inkml:trace contextRef="#ctx0" brushRef="#br0" timeOffset="-124780.03">24162 4825 2070 0,'0'0'45'0,"0"0"10"0,0 0 1 0,0 0 3 0,0 0-47 0,0 6-12 16,0 1 0-16,0 2 0 0,3 1 88 0,1 5 15 15,3 1 3-15,-7 0 1 16,7 2-24-16,0 4-5 0,0 0-1 0,0-3 0 16,4 3-29-16,-4-3-5 0,3 0-2 0,1-4 0 15,3-2 16-15,-3-1 3 0,3-5 1 0,0-1 0 16,0-6-31-16,0 0-6 0,4 0-2 0,-8-6 0 0,1 3 5 0,-1-4 1 15,-3 1 0-15,1-3 0 0,-5-4-4 0,1 1-1 0,-4-1 0 0,0 0 0 32,0 1-23-32,0-4 0 0,0 4-10 0,-7-4 10 0,3 7 18 0,-3-4 10 0,3 1 3 0,-6 2 0 15,3 1-31-15,0 2 0 0,-4 1-13 0,4 0 4 16,0 3-114-16,4 3-22 16,-1 0-5-16,0 3-1 0</inkml:trace>
  <inkml:trace contextRef="#ctx0" brushRef="#br0" timeOffset="-124537.58">24624 5120 3258 0,'0'0'72'0,"0"0"14"0,0 0 3 0,-4 3 3 0,4-3-74 0,-3 6-18 16,3-6 0-16,0 0 0 0,0 0 60 0,0 0 9 15,0 0 2-15,-7 0 0 0,7 0-44 0,-7-3-9 16,7 3-2-16,-7-3 0 16,3-3-115-16,4-1-23 0,0 1-5 0,0 0-1 0</inkml:trace>
  <inkml:trace contextRef="#ctx0" brushRef="#br0" timeOffset="-123473.47">24966 5007 1875 0,'0'0'83'0,"0"0"17"16,0 0-80-16,0 0-20 0,0 0 0 0,0-6 0 0,-3-4 70 0,-1 1 10 15,4-4 1-15,0 1 1 16,4-1-62-16,-4-2-12 0,0-1-8 0,0 0 10 0,3 1 42 0,-3-1 9 16,0 0 2-16,4-3 0 0,-1 4-21 0,1-1-4 47,-1 0-1-47,4 4 0 0,-3 2-12 0,3 1-2 0,-4 3-1 0,4 6 0 0,4 3 3 0,-4 6 1 0,4 1 0 0,-1 5 0 0,-3 1 7 0,4 3 2 15,-1 3 0-15,1 3 0 0,3-3 12 0,-3 0 2 16,3 0 1-16,0 0 0 0,0-3-8 0,-3-1-2 0,3-2 0 15,3-3 0-15,-6-1-16 0,3-2-3 16,-3-1-1-16,3-3 0 0,-4-3-6 0,4 0-2 0,1 1 0 16,-1-4 0-16,0-7 3 0,0 4 0 0,-3-6 0 0,3-1 0 15,-4 1-15 1,-3-4 0-16,4-2-9 0,-4 2 9 0,-4-2 0 16,4-1 0-16,-3 3 0 0,3-2 0 0,-7-1 9 0,4 3-9 0,-4 1 0 0,0 2 9 15,-4-2-9-15,1-1 0 0,-1 1 9 0,0-1-9 16,1 1 0-16,-4 2 8 0,3 4-8 15,-3-3 0-15,4 6 0 0,-4-1 8 0,7 4-8 0,-4 4 0 16,-3 2 0-16,4 0 0 0,3 3 0 0,-4 4 0 16,4 3 0-16,4 3 0 0,-1 2 0 0,4 1 0 15,-3 0 0-15,3 0 0 0,0 0-9 0,0 0 9 16,0-3 0-16,4 0 0 0,-1-3 0 0,1-4 0 16,-1-3 0-16,1 1 0 0,3-4 0 0,-3 0 0 15,-1-2 0-15,4-1 0 0,-3-3-8 0,-1-3 8 16,1-4-51-16,3 4-5 0,-3-3-2 0,-1 0 0 15,1-4-71-15,-1-2-15 0,1-1-2 0,0 4-1 16,-4-4-78-16,-4 1-16 0,4-4-3 0,-3 3-1 0</inkml:trace>
  <inkml:trace contextRef="#ctx0" brushRef="#br0" timeOffset="-123221.8">25665 4759 1958 0,'0'0'43'0,"0"0"9"0,0 0 1 0,0 0 3 0,0 0-45 0,0 0-11 15,0 0 0-15,0 0 0 0,-4 7 156 0,4-1 28 0,4 3 7 16,-1-2 1-16,1 2-110 0,-1 0-22 0,4 1-4 0,4 2 0 16,-4 4 5-16,3-3 2 15,5 2 0-15,-1 1 0 0,0 3-43 0,3-4-8 0,1 7-1 0,0-3-1 16,3-3 38-16,-3 6 7 0,-1-7 1 0,1 1 1 16,-1 0-41-16,1-7-8 0,0 1-8 0,-4-4 12 15,0 0-12-15,0-3 0 0,-3-3 0 0,-1 0 0 16,-10 0 0-16,11 0 0 0,-11 0 0 0,0 0 0 15,0 0-81-15,0 0-22 0,7-9-4 0,-7 9-1 16,0-10-28-16,0 4-7 0,-7 0-1 0</inkml:trace>
  <inkml:trace contextRef="#ctx0" brushRef="#br0" timeOffset="-123006.58">25767 5070 2747 0,'0'0'78'0,"0"0"17"0,0 0-76 16,0 0-19-16,0-10 0 0,0 1 0 0,3 0 106 0,1-1 18 16,3-2 3-16,0-4 1 0,0 3-36 0,4-5-8 15,3 2 0-15,-4-3-1 0,5 0-44 0,-1-3-9 16,-4 3-2-16,4 1 0 0,0 2-16 0,-3-3-3 16,0 0-1-16,-1 4 0 0,1 2 1 0,-4 4 0 15,0-1 0-15,3 4 0 16,-2 3-134-16,-1 3-27 0,-4 3-6 0,1 0-1270 0</inkml:trace>
  <inkml:trace contextRef="#ctx0" brushRef="#br0" timeOffset="-122571.33">26222 4684 1497 0,'0'0'32'0,"0"0"8"0,0 0 0 0,-4-6 4 16,4 0-36-16,0-1-8 0,0 1 0 0,4 0 0 0,-4 3 110 0,7-4 20 16,-3 7 4-16,3 0 1 0,0 3-16 0,0 4-3 15,0-1-1-15,3 7 0 0,1-1-7 0,0 7-2 16,-1-3 0-16,1-1 0 0,-4 1-18 0,0 3-3 16,3 3-1-16,-3 0 0 0,1 3-21 0,-1 0-5 15,0 0-1-15,-4 6 0 16,4 1-32-16,-3-7-6 0,-1 3-2 0,-3-3 0 15,0-6-17-15,0 0 0 0,0-4 0 0,0-2 0 16,-3-4-12-16,-1-3-7 0,1-2-1 0,-4-1 0 16,3-6-78-16,-3-1-16 0,0-2-3 0,-4-3-1 15,1-1-70-15,-1-2-15 0,-3-1-2 0</inkml:trace>
  <inkml:trace contextRef="#ctx0" brushRef="#br0" timeOffset="-122412.18">26144 4847 2649 0,'0'0'58'0,"0"0"12"0,0 0 2 0,0 0 4 15,7 3-61-15,-3 0-15 0,7 1 0 0,-4-1 0 16,3 0 105-16,4 0 19 0,4 3 3 0,3-3 1 16,-3 4-48-16,3-4-8 0,4 0-3 0,-4 0 0 15,0 0-33-15,0-3-8 0,0 0 0 0,4 3-1 16,-4-3-19-16,0 0-8 0,0 3 0 0,1-3 8 16,-1 0-85-16,0 4-18 0,4-1-3 0,-4-3-870 15,0 3-173-15</inkml:trace>
  <inkml:trace contextRef="#ctx0" brushRef="#br0" timeOffset="-110652.17">10710 2386 1478 0,'0'0'62'0,"0"-7"-50"31,0 1 58-31,0 3 11 0,0-6 3 0,4 2 0 0,-4 1 48 0,0 6 9 0,0-6 3 0,0 6 0 16,0 0-120-16,0 0-24 0,0 0 0 0,0 0 0 16,3-6 41-16,-3 6 15 0,0 0 4 0,4-7 0 15,-4 1 3-15,0 3 1 0,3-3 0 0,-3-4 0 16,0 4-20-16,-3-7-3 0,3 1-1 0,0-1 0 16,-4 1-2-16,1-4-1 0,3 4 0 0,-4-10 0 15,1 3 0-15,3-3 0 0,-4 0 0 0,1-3 0 16,-1-3-5-16,1-1 0 0,-1-5-1 0,1 3 0 15,-1-1-7-15,1 4-2 0,-1-7 0 0,-3 4 0 16,3 3 2-16,-3 0 1 0,0 3 0 0,0-10 0 16,0 4-25-16,0 3 0 0,0-10 0 0,0 3 0 15,0 7 0-15,4-9 0 0,-1 8 0 0,0-2 0 16,1 0 0-16,3-1 0 0,0 4 0 0,0 0 0 16,0 3 20-16,0-3-2 0,0 6 0 0,0-7 0 15,0 7-18-15,3-6 8 0,-3 6-8 0,0-3 0 16,4 6-10-16,-4-3-9 0,0 4-1 0,0 5-1 15,0-3 37-15,0 7 8 0,0-4 2 0,0 7 0 16,0 6 10-16,0-6 1 0,0 6 1 0,0 0 0 16,0-3-30-16,0 3-8 0,0-10 0 0,0 10 0 0,0 0 0 0,4-3 0 0,-4 0 0 15,3 0 0-15,4 0 0 0,-3 3 0 0,3-3 0 0,0 0 0 32,0-1-20-32,0 1-4 0,3 0-2 0,1 3 0 0,0 0 42 0,3-3 8 0,3 3 1 0,-3 0 1 15,8 0-42-15,-5 0-8 16,4 0-1-16,4 0-1 0,-4 0 26 0,4 0 0 0,0 0 0 15,-1-3 0-15,1 0 16 0,-4 0 8 0,0-7 1 16,1 7 1-16,2-3-26 0,-3-1 0 0,8 1 0 0,-1 0 0 16,0 3-11-16,0 0-7 0,8 0-2 15,-5-1 0-15,1 4 20 0,0-6 0 0,0 6 0 0,-1 0 0 16,-2 0 17-16,-5 0 1 0,-3 0 0 0,4 6 0 16,0-6-18-16,0 0 0 0,-1 0 0 0,4 0 0 15,-3 0 0-15,7-6 0 0,-4 6 0 0,4-3 0 16,-4 0 0-16,0 0 0 0,1 3 0 15,-1-3 0-15,0 3 0 0,-7 0 0 0,4-4 0 16,0 4 0-16,-4 0 0 0,3 0 0 0,1 0 0 0,0 0 0 16,3-3 0-16,-3 3 0 0,3 0 0 0,4-3 0 15,-8 3 0-15,5-3 0 0,-1 3 0 0,0-3 0 16,-3 3 0-16,-4-3 0 0,0 0 0 0,-3-1 0 16,-4-5 12-16,3 6-12 0,-2 0 12 0,-1 0-12 15,-4-4 0-15,4 4 0 0,-7 0-10 0,4-3 10 16,0 3 0-16,-1 0 0 0,-3 3 9 0,4 0-1 0,-4 0-8 0,0 0 0 0,0 0 0 0,-4 0 8 15,5 0-8-15,-1 0 0 0,0 0 0 16,-4 0 8 0,4 0-8-16,-3 0 0 0,-1 0 0 0,4 0 0 15,-3 3 0-15,3-3-16 0,-4 0 4 0,5 3 0 0,-5-3 12 0,4 0 16 16,-7 0-4-16,4 3-1 0,3-3-11 0,-7 0-16 0,3 3 4 16,-3-3 1-16,4 0 19 0,-4 0 4 0,3 3 1 0,1 4 0 15,-1-4-13 1,-3 6 0-16,4 0 0 0,-1-2 0 0,-3 5 8 0,4 1-8 0,-4-1 0 0,0 1 0 15,3 3 0-15,-3-1 8 0,4 4-8 0,-1 3 0 16,-3 3 0-16,4-3 0 0,-4 3 0 0,4 3 0 16,-4-3 0-16,3 1 0 0,-3-1 0 0,4 3 0 15,-4-3 0-15,3 0 0 0,1 3 0 0,-4 4 0 16,0-4 0-16,3 6 0 0,-3 4 0 0,0 6 0 16,0-10 0-16,0 7 0 0,4-3 0 0,-1 2 0 15,1 1 0-15,-4-9 8 0,3 2-8 0,-3 4 0 16,4-7 0-16,-4 7 0 0,3-4 0 0,-3 4 0 15,4-7 0-15,-4 1 0 0,3-1 0 0,1 0 0 16,-1-3 0-16,-3-9 0 0,4 6 0 0,-4-9 0 16,4 0 0-16,-4 3 0 0,3-7 0 0,-3 4 0 15,0-4 0-15,0 4 0 0,0-4 0 0,0 1 0 16,0 3 0-16,0-10 0 0,0 3 0 0,-3 1 0 16,3-4 0-16,0 3 0 0,-4 1 0 0,4-7 0 15,0 3 0-15,-4-3 0 0,4 4 0 0,0-7 0 16,-3 6 0-16,-1-3 0 0,4-3 0 0,-3 3 0 15,-4 0 0-15,7-3 0 0,-7 0 0 0,0 0 0 16,0 0 0-16,0 0 0 0,0 0 0 0,-1 0 0 16,-2 0-17-16,3 0 0 0,-4 0 0 0,4 0 0 0,-3 0 30 0,3 0 7 15,-4 0 0-15,4 0 1 0,-4 0-21 0,1 0 9 0,3 0-9 16,-4 0 0-16,4-3 9 0,-4 3-9 0,1 0 0 0,-1-3 9 31,1 3-29-31,-1-3-5 0,1 3-2 0,-5 0 0 0,5-3 47 0,-1 3 10 0,1 0 2 0,-4 3 0 16,3-3-52-1,-3 3-9-15,0 0-3 0,0-3 0 0,0 3 32 0,-4 1 0 0,4-1 0 0,-4 3 0 16,1-3 20-16,-5 0 9 0,1-3 3 0,4 3 0 16,-5 0-24-16,1-3-8 0,0 0 0 0,0 0 0 15,3 0 0-15,1-3 0 0,-1 0 0 16,-3 3 0-16,7 0-26 0,-4 0-5 16,0-3-1-16,1 3 0 0,3 0 52 0,-4 0 9 0,4 3 3 0,0-3 0 15,-4 0-52-15,1 0-9 16,-1 0-3-16,0 0 0 0,-3 3 32 0,0-3 0 0,3 0 0 0,-3 0 0 15,0-3 20-15,0 3 9 0,0-3 3 0,-1 0 0 16,5-6-24-16,-1 5-8 0,1-2 0 0,-5 0 0 16,8 0-26-16,-3 2-5 0,-1 1-1 0,4 0 0 15,-4 0 32-15,4 3 0 0,-4 0 0 0,1 0 0 16,-4 3 20-16,0 0 9 0,-1 0 3 0,-2-3 0 16,-1 7-24-16,0-4-8 0,1 3 0 0,-5 0 0 0,5 1 0 15,2 2 0-15,-2-6 0 0,-1 7 0 16,4-4-26-16,0 3-5 0,0-2-1 0,3 5 0 0,-3-9 52 15,3 3 9-15,1 4 3 0,-5-4 0 16,5-3-24-16,-1 0-8 0,0 1 0 0,1-1 0 16,-1-3 0-16,4 0 0 0,0 0 0 0,0 0 0 0,0 0 0 0,3 0 0 0,1 0 0 0,-1 0 0 15,4 0 0-15,0 0 0 16,3 0 0-16,4 0 0 16,-3 6-44-16,-1 0-9 0,4-3-2 0,0 4 0 15,0-1-221-15,4 0-45 0</inkml:trace>
  <inkml:trace contextRef="#ctx0" brushRef="#br0" timeOffset="-109486.05">11197 4988 984 0,'-7'0'41'0,"0"-3"-33"16,7 3 68-16,-7-3 14 0,3 0 2 0,-3 0 1 16,4 0-23-16,-1-4-5 0,-3 1-1 0,4 0 0 15,-1 3-51-15,1-4-13 0,3 7 0 0,-4-3 0 16,4 3 44-16,0 0 5 0,-7 0 2 0,4 3 0 16,3-3 21-16,-7 0 4 0,7 0 0 0,-7 3 1 15,7-3-10-15,-8 0-3 0,8 0 0 0,0 0 0 16,-3 4 0-16,3-4 0 0,0 0 0 0,-7 0 0 15,7 0-2-15,-7 0-1 0,7 0 0 0,0 0 0 16,-7 0-17-16,7 0-3 0,0 0-1 0,0 0 0 0,0 0-11 16,0 0-2-16,-4 3-1 0,4-3 0 0,0 0-26 15,0 0 0-15,0 0 8 0,-3 6-8 0,3-6 33 0,0 0 5 0,-4 3 1 0,4-3 0 16,4 6-19-16,-4-6-4 0,3 4-1 16,1-1 0-1,-4 0-4-15,7 0-1 0,-4 0 0 0,1-3 0 0,6 3 6 0,-2 0 2 0,2 0 0 0,1-3 0 16,-1 4-2-1,1-1-1-15,-1-3 0 0,5 3 0 0,-1-3-2 16,3 3 0-16,-3 0 0 0,4-3 0 0,-4 0 4 0,4 0 1 0,-1 0 0 0,-6 0 0 16,0-3-18-16,3 0 0 0,0 3 0 0,0-3 0 15,0 3 0-15,0 0 0 0,-3 0 0 0,6 3 0 16,1-3 0-16,-4 0 0 0,4 3 8 0,-4-3-8 16,4 3 0-16,-4-3 10 0,3 0-10 0,1 3 8 15,0-3-8-15,-4 0 0 0,3 3 0 0,1-3 0 0,0 0 0 0,-1 0 0 16,1 0 0-16,3-3 0 15,-3 3 0-15,-1-3 0 0,-3 3-12 0,4 0 12 0,-4 0 0 16,4 0 10-16,-4 3 1 0,0 0 0 0,0 1-11 0,0-1-16 16,0 0 4-16,-3 3 1 0,3-3 19 15,0 4 4-15,0-4 1 0,-3 3 0 0,3-3-13 16,-3 0 0-16,3 0 0 0,-4-3 0 0,1 0 0 0,-1 0-16 16,1 0 1-16,0 0 1 0,-1-3 14 0,-3 3 0 15,4 0 0-15,-1 0 0 0,1 0 11 0,-4 0 5 16,0 3 0-16,4-3 1 0,-1 3-17 0,-3 1 0 15,4-1 8-15,-4 0-8 0,4 0-12 16,-4 3-5-16,-4-3-2 0,4 1 0 0,0-1 32 0,-7-3 7 16,7 3 0-16,-7-3 1 0,7 3-33 0,0-3-8 15,0 0 0-15,0 0-1 0,-7 0 35 0,8 0 7 0,-5 0 2 0,4 0 0 16,0-3-23-16,0 3 9 0,0 0-9 0,-7 0 0 31,7 0-14-31,0 0-10 0,-7 0-1 0,7 3-1 0,-7-3 44 0,8 3 9 0,-8-3 1 0,0 0 1 16,0 0-46-16,0 0-10 15,0 0-1-15,0 0-1 0,0 0-77 0,0 0-15 0,-4-6-3 16,-3 0-1236-16</inkml:trace>
  <inkml:trace contextRef="#ctx0" brushRef="#br0" timeOffset="-108670.58">12086 4904 1978 0,'0'0'56'0,"0"0"12"16,-3 3-54-16,-4-3-14 0,7 0 0 0,0 0 0 0,0 0 116 0,0 0 21 16,0 0 4-16,0 0 1 0,0 0-62 0,0 0-13 15,0 0-3-15,0 0 0 0,0 0-51 0,0 0-13 16,0 0 0-16,0 0 0 0,0 0 0 0,0 0 0 16,0 0 0-16,0 6 0 0,0 0 54 0,0 7 8 15,0-1 2-15,0 7 0 0,3 3-52 0,-3 3-12 0,4 0 0 0,-1 7 0 16,-3-4 54-16,0 0 8 0,4-3 2 0,-4 0 0 15,0-3-52-15,3-3-12 16,-3 0 0-16,4-4 0 0,-4-2 54 0,3-4 8 0,-3 1 2 0,4-1 0 31,-1-3-103-31,-3-6-20 0,0 0-4 0,0 0-1 0,0 0 52 0,0 0 12 0,0 0 0 0,0-9 0 16,0 3 48-16,0-4 13 0,-3 4 3 0,3-3 0 16,-4 2-52-16,1 1-12 0,3-3 0 0,-4-1 0 15,-3 4 0-15,4-3 0 0,-1-1 0 0,1-2 0 0,-1-1-12 16,-3 1-4-16,3-4-2 0,1-3 0 0,-1 0 29 0,-3 1 5 15,4-8 2-15,-4 5 0 16,3-5-18-16,1 4 0 0,3-3 0 0,-4 3 0 0,1 1-12 0,-1 5-7 16,4 0-1-16,0 4 0 0,0 2 32 15,4 1 7-15,-4 3 1 0,0 6 0 16,0 0-33-16,7 3-7 0,0 0 0 0,-4 0-1 0,4 6 21 0,0 1 0 16,0-1 0-16,1 1 0 0,2-1 0 0,-3 0 0 15,0 4 0-15,0-4 0 0,4 4 17 0,-4-4 2 16,4 4 0-16,3-1 0 0,-4 1-29 0,4-4-6 15,0 4 0-15,1-1-1 0,-1 1 17 0,0-1 0 16,3 1-8-16,-2 0 8 0,-1-4 0 0,-4 0 0 16,4 1 0-16,0-1 0 0,-3-3 0 0,0 4 0 15,-1-4 0-15,-3-3 0 0,4 4 0 0,-8-4 0 0,4-3 0 16,-7 0 0-16,4 3 12 0,-4-3 5 0,0 0 2 0,0 0 0 16,0 0-19-16,0 0 0 0,0 0 0 0,0 0 0 15,0 0 0-15,0 0 0 0,0 0 0 0,-4 3 0 16,-3 0 0-16,0 0 0 0,0 0 0 0,0 4 0 15,0-1 55-15,-3 0 7 0,2 4 2 0,-2-1 0 16,-1 0-52-16,4 1-12 0,-3 2 0 0,-1-2 0 16,1-1 0-16,-1 1 0 0,0-4 0 0,1 0 0 31,-1-3-48-31,1-3-13 0,-1 0-3 0,0-6 0 0,1-3-102 0,-1-1-21 0,1-6-4 16,-1 7-1-16</inkml:trace>
  <inkml:trace contextRef="#ctx0" brushRef="#br0" timeOffset="-49364.05">18443 6427 1455 0,'0'0'61'0,"0"0"-49"15,0 0 120-15,0 0 23 0,0 0 5 0,0 0 0 16,-3 7-76-16,3-1-16 0,-4 0-4 0,4 4 0 16,0 2 0-16,4 1 0 0,-4-1 0 0,3 4 0 15,1 0 0-15,-1-1 0 0,1 4 0 0,3 0 0 16,-4 0 0-16,1 6 0 0,-1-3 0 0,1 3 0 16,3-3-32-16,-7 3-8 0,7 0 0 0,-3-3-1 15,-1 0-37-15,-3-3-7 0,4-1-2 0,-1-2 0 16,1-3-6-16,-1-1-2 0,1-2 0 0,-4-4 0 15,0-3-104-15,0-3-21 0,0 0-4 0</inkml:trace>
  <inkml:trace contextRef="#ctx0" brushRef="#br0" timeOffset="-49178.65">18359 6186 2207 0,'-22'6'46'0,"12"-6"10"16,3 3-44-16,0-3-12 0,0 0 0 0,7 0 0 0,0 0 47 15,0 0 7-15,0 0 2 0,0 0 0 0,0 0-45 0,0 0-11 0,0 0 0 0,0 0 0 16,7 0-21-16,0-3-7 0,0 3 0 0</inkml:trace>
  <inkml:trace contextRef="#ctx0" brushRef="#br0" timeOffset="-48645.93">18570 6311 1958 0,'0'0'87'0,"0"0"17"0,0 0-83 16,0 0-21-16,0 0 0 0,0 0 0 16,0 0 0-16,0 0 0 0,4 7 0 0,-1-1 0 0,-3 6 41 15,4 1 4-15,-1 6 1 0,1 0 0 16,3 3-17-16,-4 3-3 0,5 0-1 0,-1 3 0 16,0 0 23-16,-4-3 4 0,4 0 0 0,0 0 1 0,0 1-6 0,0-5-2 15,0 5 0-15,-3-8 0 0,3 1-13 16,-3-3-2-16,3 0-1 0,-4-7 0 0,4-3-13 0,-3 1-2 0,3-4-1 15,-4-3 0-15,-3 0-4 0,4-3-1 0,3-4 0 0,-7-2 0 16,3-1 7-16,1 1 1 0,-4-7 0 0,0 4 0 16,3-1 0-16,-3 1 1 0,0-1 0 0,-3 1 0 15,3-1-2-15,0 1-1 0,0-1 0 0,0 0 0 16,0-2-5-16,0 2-1 16,3-2 0-16,-3 2 0 0,4-3-8 0,3 1 0 15,-3-1 9-15,3 3-9 0,0 4 0 0,0 0 8 0,3 2-8 0,-3 4 0 16,4 0-14-16,0 6-7 0,-1 0-2 15,4 4 0-15,-3 2 62 0,3 4 12 0,-3 2 2 0,-1 1 1 16,1 3-19-16,-1-4-4 0,-3 4-1 0,0 0 0 16,0-3-12-16,0 3-2 0,-3-1-1 0,3 1 0 31,-3 0 11-15,-1-3 2-16,1-4 1 15,-4 4 0-15,3-7-49 0,1 1-11 0,-4-1-1 0,0-3-1 0,0-6-101 0,0 0-20 0,0 0-4 0,0 0-1 0,3-9-77 0,1 0-16 0</inkml:trace>
  <inkml:trace contextRef="#ctx0" brushRef="#br0" timeOffset="-48427.61">19032 6252 1788 0,'0'6'51'0,"0"0"10"16,0 4-49-16,0 2-12 0,0 4 0 0,0 0 0 15,4 6 104-15,-4 0 17 0,3 6 4 0,1 0 1 0,-1-3-47 0,5 3-10 0,-1 1-1 0,0-1-1 16,0 0 49-16,3 0 9 0,-3 0 3 0,4 1 0 15,0-4-103 1,-1 3-25-16,-3-3 0 0,4 3 0 0,-1-3 0 0,-3-3 0 16,4 3 0-16,0-3 0 15,-4-3 0-15,0-6 0 0,0-1 0 0,-4-2 0 16,4-4-46-16,-3 0-14 0,-4-6-4 0,0 0 0 0,0 0-51 0,-4-9-10 0,1 2-3 16</inkml:trace>
  <inkml:trace contextRef="#ctx0" brushRef="#br0" timeOffset="-48236.43">18994 6675 2276 0,'10'-3'96'16,"-3"3"-77"0,4-3 94-16,3 0 19 0,-4 3 4 0,5-3 1 15,2-1-58-15,1 1-12 0,0 0-3 0,3 3 0 16,0-3-19-16,-4 3-4 0,5 0-1 0,-1 0 0 15,-7 3-99-15,4 0-20 0,-4 4-4 0</inkml:trace>
  <inkml:trace contextRef="#ctx0" brushRef="#br0" timeOffset="-46447.53">20140 6531 1944 0,'0'0'55'0,"0"0"13"16,0 0-55-16,0 0-13 0,0-6 0 0,-3-1 0 16,3 1 123-16,0 6 21 0,0-9 5 0,-4 2 1 15,4 1-33-15,-3 0-6 0,3 0-2 0,0 6 0 16,0 0-21-16,0 0-4 0,0 0 0 0,-8 0-1 15,1 3-23-15,0-3-5 0,0 0-1 0,0 6 0 16,0 0-24-16,0 4-5 0,4 5-1 0,-8 1 0 16,7 0-12-16,-3 3-4 0,0-1 0 0,0 7 0 15,4 4-8-15,-1 2 0 0,4 3 0 0,0 1 0 16,4-1-15-16,3 1-5 0,0-4 0 0,3 1-1 16,1-7 33-16,3-3 8 0,0-3 0 0,0-7 1 15,1-3-21-15,2-5 0 0,-3-1 0 0,0-6 0 16,0-4 0-16,1-5-8 0,-1-1 8 0,0-2-8 15,0-1-6-15,-3-3-1 0,-1-3 0 0,1 0 0 16,-1 3-39-16,-3 1-8 0,0-1-2 0,0 3 0 0,4 0-40 16,-7 1-8-16,3 2-1 0,0 1-1 15,-4-4-74-15,1 7-14 0,3-4-3 0,-4 4-1 16,1-1 11-16,-1 1 3 0,1-1 0 0,-1 1 0 0,1 3 37 16,-1-4 8-16,1 4 2 0,0-3 0 0,-1 2 83 15,-3 1 17-15,4 0 3 0,-4 0 1 0,0-4 181 0,3 1 37 0,-3-1 7 0,0 4 2 16,0-3-46-16,0 2-10 15,0 1-2-15,-3 0 0 0,3 6 52 0,0 0 9 0,0 0 3 0,-4 3 0 16,-3 3-52-16,3 4-9 0,1 2-3 0,-1 1 0 16,4 6-51-16,-3-1-10 0,3 4-3 0,0-6 0 15,0 3-51-15,0 3-13 0,3 0 0 0,-3-4 0 16,4 1 0-16,3 0 0 0,-3 0 0 0,3 0 0 16,3-4 29-16,-3-5 3 0,4-1 1 0,-1-6 0 15,1-3-33-15,0-6 0 0,-1 0 0 0,4-4 0 16,-3-2 0-16,-1-1-9 0,1-2 9 0,0-1 0 15,-1-3 0-15,-3 3 0 0,4-2 0 0,-4 2 0 16,-4 0 0-16,4 4 0 0,-3-1 0 0,-1 4 0 16,1-1 0-16,0 4 0 0,-4 6 0 0,0 0 0 15,0 0-27-15,0 0 0 0,3 6 0 0,1 1 0 0,-1 2 48 16,1 4 10-16,-1-1 1 0,1 4 1 16,3 0-25-16,0-1-8 0,0 4 0 0,-4-3 0 15,4-4 9-15,1 4-9 0,-1-4 0 0,0 1 9 0,0 0-9 0,0-4 10 0,3 0-10 0,1 1 10 16,-1-1-10-1,1-3 0-15,0 1 0 0,-1-4 8 0,-3-3-8 0,4-3 8 16,-4 3-8-16,0-3 8 0,-3-1 1 16,-1 1 0-16,4-3 0 0,-7 3 0 0,0 3-9 15,4-3 10-15,-4 3-10 0,0-7 10 0,0 1-2 0,0 0 0 0,0 0 0 0,0-1 0 16,0 1-8-16,-4 0 12 0,4 0-12 0,0-4 12 16,-3 4-12-16,3-3 0 0,-7-1 0 0,7 1 0 15,-4-4 0-15,0 4 0 0,1-4 0 0,-4 1 8 16,3-1-18-16,1 7-4 0,3 0-1 0,-4-1 0 15,4 1 27-15,-3 3 4 0,3 3 2 0,0 0 0 16,0 0-18-16,0 0 0 0,0 0 0 0,0 0 0 0,0 0 0 0,0 0 0 16,0 0 0-16,0 0 0 0,0 0-12 0,0 0 3 15,0 0 1-15,0 0 0 0,0 0-8 0,0 0-2 16,0 0 0-16,0 0 0 16,0 0-14-16,0 0-2 0,7 6-1 0,-7-6 0 15,3 6-2-15,-3-6-1 0,7 7 0 0,-7-7 0 16,0 0-5-16,4 6-1 0,-4-6 0 15,0 0 0-15,3 3 36 0,-3-3 8 0,0 0 0 0,4 6 0 16,0 1-53-16,-4-7-9 0,0 0-2 0,0 0 0 16,3 6 52-16,-3-6 12 0,0 9 0 0,4-2 0 15,-4 2-54-15,0-3-8 0,3 4-2 0,-3-1 0 16,0 1 52-16,4-1 12 0,-1 3 0 0,-3-2 0 0,4-1 0 0,-4-2 0 16,3 2 0-16,-3-9 0 0,0 6 0 0,0-6 0 15,4 10 0-15,-4-10 0 0,0 0 0 0,0 0 0 16,0 0 0-16,0 0 0 0,0 0 48 0,0 0 13 15,0 0 3-15,-4-7 0 0,4 1-9 0,0 0-2 0,-3-4 0 0,3 1 0 16,-4 0-33-16,4-4-8 0,-3 1 0 0,-1-1-1 16,4 0 9-16,0 1 1 0,0-4 1 0,0 4 0 15,0-1-35-15,0 1-7 0,0-1-2 0,4 0 0 16,-1 1 47-16,1-1 10 0,-1 4 1 0,4 0 1 16,-3-1-8-16,-1 7-1 0,4 0-1 0,-3 3 0 15,3 3-35-15,0 0-8 0,0-3 0 0,4 3-1 16,-4 4 17-16,7-1 8 0,-4 3-8 15,5 1 12-15,-5-1-12 0,4-3 0 0,-3 4 8 0,-1-4-8 16,1 3-10-16,0 1-5 0,-4-4-1 0,0-3 0 16,3 0-102-16,-3 1-21 15,0-1-4-15,-7-3-1 0,7 0-78 0,-3 0-16 0,-4 0-3 0</inkml:trace>
  <inkml:trace contextRef="#ctx0" brushRef="#br0" timeOffset="-45756.43">21174 6826 2084 0,'0'0'46'0,"0"0"10"0,0 6 1 0,0-6 1 15,0 0-46-15,0 0-12 0,0 0 0 0,0 0 0 0,0 0 111 0,0 0 20 16,-4-3 4-16,-3-4 1 0,4 1-50 0,-4 0-10 16,3 0-1-16,1-7-1 0,-1 1-34 0,0-1-6 15,1-3-2-15,-4 1 0 0,3 2-17 0,4 1-4 16,-3-4-1-16,3 3 0 0,0 1-10 0,-4 2 0 15,4 1 0-15,4 0 8 0,-4 9-8 0,0 0 0 0,3-4 0 16,-3 4 0-16,0 0 0 0,7-3 0 0,-7 3 8 16,7 0-8-16,1 0 0 0,2-3 0 0,-3 3 0 0,0 0 0 15,4 3 0-15,-8-3 0 0,4 3 0 16,0 1 0-16,4-1 0 0,-4 0 0 0,0 0 0 0,4 0 0 16,-1 3 28-16,1 1 0 0,-1-1 0 0,1 3 0 15,0-2-42-15,-1-4-8 0,4 3-2 0,-3-3 0 16,-1 0 24-16,1-3 0 0,0 3 0 0,-1-6 0 15,1 3 0-15,-11 0 0 0,10-6 0 0,-3 0 0 16,4 0 10-16,-7-4-10 0,-1 4 12 0,1-4-12 0,-1-2 19 16,-3 2-3-16,-3 1-1 0,-1 0 0 15,1-1-3-15,-4 4 0 0,-1 0 0 0,1-1 0 0,4 4-2 0,-8 3-1 16,4 0 0-16,0 3 0 0,0 4 0 0,4-1 0 16,-1 7 0-16,1-1 0 15,-1 4-9-15,4-1 0 0,0 4 0 0,0-3 0 0,4 3 0 16,3-4 0-16,-4 1 0 0,4 0 0 0,0-1 0 0,4-2 0 15,-4 0 0-15,3-1 0 0,1-3 0 0,0-2 0 16,-4-4 0-16,3 3 0 0,1-6 0 0,-1 0 0 16,-10 0 0-16,11-3 0 0,3 0-9 0,-3-3 9 15,-4-1 0-15,3-2 0 0,-3 0 0 0,0-1-8 16,1 1 8-16,-5-1 0 0,1-2 0 0,-1-1 0 16,1 4 0-16,-1-4 0 0,-3 1 0 0,4-1 9 15,-4 4-9-15,0-1 12 0,3-2-4 0,-3-1 0 16,0 4 0-16,0-1 0 0,0 1-8 0,0 3 8 0,0 0-8 0,0 6 8 15,0 0-8-15,0 0 8 0,0 0-8 0,0 0 8 16,0 0-8-16,7 3 0 0,0 3 9 0,0 0-9 16,0 4 13-16,0-1-1 0,1 7-1 15,2-4 0-15,1 4-11 0,-4 0 0 0,3 2 0 0,1-2 8 16,-4 3 0-16,4 0 0 0,-4 0 0 0,0-1 0 16,3 1-8-16,-3-3-9 0,-3-4 9 0,3 1-13 15,0-4 13-15,0 1 8 0,-3-7 0 0,-4-3-8 31,0 0-152-31,0 0-38 0,7-10-7 0</inkml:trace>
  <inkml:trace contextRef="#ctx0" brushRef="#br0" timeOffset="-45512.58">21876 6330 2336 0,'0'10'52'0,"0"5"10"0,0 1 2 0,3 3 1 0,1 3-52 0,-1 0-13 15,4-4 0-15,-3 8 0 0,7-4 99 0,-4-1 17 16,3 1 3-16,-3 4 1 0,0-1-34 0,4 3-6 16,-4-3-2-16,3 6 0 0,-2-6-25 0,-1 4-5 15,0-1 0-15,3-6-1 0,-3 3-27 0,0-6-6 16,0-4-1-16,-3-5 0 0,3 2-13 0,-3-5 0 16,-1-4 0-16,-3-3-10 15,0 0-26-15,0 0-4 0,-3-7-2 0,-5-5 0 16,1-1-118-16,0-2-23 0,-3-1-5 0,-8-3-1000 0</inkml:trace>
  <inkml:trace contextRef="#ctx0" brushRef="#br0" timeOffset="-45348.51">21738 6659 2508 0,'0'0'71'0,"0"4"16"0,0-4-70 0,0 0-17 0,0 3 0 0,4 0 0 16,-1 0 106-16,4-3 18 0,0 3 3 0,0 0 1 15,8-3-3-15,-5 0 0 0,8 0 0 0,-4 0 0 16,3 0-72-16,5 0-14 0,-1 0-3 0,0 3-1 15,0-3-26-15,-3 0-9 0,3 0 0 0,-3-3 9 16,-1 0-105-16,-3 0-20 0,4-3-5 0,-4 3-1298 16</inkml:trace>
  <inkml:trace contextRef="#ctx0" brushRef="#br0" timeOffset="-37795.45">22296 6851 1892 0,'-15'28'40'0,"12"-22"8"0,-1 0-39 0,-3 1-9 0,7-4 0 0,0-3 0 15,0 0 90-15,0 0 16 0,0 0 3 0,0 0 1 16,0 0 14-16,4-6 4 0,3 2 0 0,0-2 0 16,0 3-52-16,0 0-9 0,4-3-3 0,-1 3 0 15,4-4 16-15,-3 4 2 0,3 0 1 0,4 3 0 16,-1 0-31-16,-3 0-7 0,1 6-1 0,-1-3 0 15,0 4-34-15,3-1-10 0,-2-3 0 0,2 3 0 16,-3-3 0-16,4 1 0 0,-4-1 0 0,4-3 0 16,-4 3 0-16,0-3 0 0,0-3 0 0,-3 0 0 15,-1-1 22-15,1 1 0 0,-1-3 0 0,1 0 0 16,-4 3-86-16,0-4-18 0,0 4-3 0,-3-3-1 16,-4 6-148-16,0 0-30 0</inkml:trace>
  <inkml:trace contextRef="#ctx0" brushRef="#br0" timeOffset="-37554.12">22832 6597 2553 0,'0'9'108'15,"-4"4"-87"32,4-1 83-47,0 1 17 0,4-1 3 0,-1 4 1 0,-3 0-54 0,7 6-11 0,-3-4-3 0,3 4 0 0,0 3-24 0,0 1-5 0,0-1 0 0,0 0-1 16,4-3-16-16,-4-4-3 0,3-2-8 0,-3-6 12 15,-3-4-12-15,3 0 0 0,0-6-12 0,0 0 12 16,-3-3-124-16,-1-6-17 0,1-1-4 0</inkml:trace>
  <inkml:trace contextRef="#ctx0" brushRef="#br0" timeOffset="-37390.81">22754 6399 2818 0,'-10'6'80'0,"3"-2"17"16,-1 2-77-16,1-3-20 0,4 3 0 0,3-3 0 0,0 4 47 15,0-7 5-15,0 3 2 0,3 0 0 16,1 0-70-16,3 0-15 0,0 0-2 0</inkml:trace>
  <inkml:trace contextRef="#ctx0" brushRef="#br0" timeOffset="-37102.39">23022 6440 2419 0,'0'0'107'0,"0"0"22"0,4 3-103 0,-4 3-26 0,3 4 0 0,1-1 0 16,3 1 56-16,0-1 7 0,0 7 1 0,4-1 0 16,-1 1 0-16,4 0 0 0,0 3 0 0,1-1 0 15,2 4-16-15,-3 0-4 0,7 3 0 0,-3 0 0 16,0 0-3-16,-1-3-1 0,5 4 0 0,-5-5 0 16,1 1-18-16,-4-3-4 0,4-3-1 0,-4 0 0 15,-4-4-17-15,1-2 0 0,3-1 0 0,-3-3 0 16,-4 0-24-16,0-2-11 0,0-1-2 0,-4 0-1 15,-3-3-72-15,0 0-14 0,0 0-4 0,0 0 0 16,0 0 0-16,0 0 0 0,-7-3 0 0</inkml:trace>
  <inkml:trace contextRef="#ctx0" brushRef="#br0" timeOffset="-36924.73">23107 6807 2649 0,'0'0'117'0,"3"-6"25"0,1-1-114 0,3 1-28 0,0 0 0 0,0-4 0 16,0-2 108-16,4-1 16 0,-1-2 4 0,5-1 0 16,-5 0-92-1,1 1-17-15,3-4-4 0,0 0-1 0,-4 3-14 0,5 1 8 0,-5-1-8 0,4 3 0 16,-3 1-121-16,-1 2-31 16,5 4-5-16</inkml:trace>
  <inkml:trace contextRef="#ctx0" brushRef="#br0" timeOffset="-36394.72">23978 6474 2439 0,'0'0'103'0,"0"0"-83"15,7 0 80-15,0 0 15 0,4 0 3 0,0 0 1 16,3 0-36-16,3-3-7 0,-3 3-2 0,8 0 0 16,-5 0-36-16,1 0-7 0,0 0-2 0,3 0 0 15,-4 0-20-15,1-3-9 0,0 3 8 0,-1-3-8 16,1 3-10-16,-4-3-7 0,0 0-2 0,4 0 0 16,-8-1-75-16,1 4-15 0,0-3-3 0,-4 0-1 15,-4 3-175-15,-3 0-34 0</inkml:trace>
  <inkml:trace contextRef="#ctx0" brushRef="#br0" timeOffset="-36209.84">24109 6587 2714 0,'0'0'120'0,"7"0"25"16,-4 0-116-16,4 0-29 0,4 0 0 0,0 0 0 15,-1 0 65-15,1 0 7 0,3 0 2 0,0 3 0 16,0 1-48-16,0-1-10 0,0 0-1 0,0 0-1 16,1 0-96-16,-1 3-19 0,3-2-4 0</inkml:trace>
  <inkml:trace contextRef="#ctx0" brushRef="#br0" timeOffset="-31455.97">24966 6148 1915 0,'0'0'84'0,"0"0"19"16,0 0-83-16,0 0-20 0,0 0 0 0,0 0 0 15,0 0 95-15,4 3 14 0,-1-3 3 0,1 4 1 16,-1 2-17-16,1-3-4 0,3 3-1 0,-4 1 0 16,4-1-22-16,0 0-4 0,0 0-1 0,1-2 0 15,2-1-51-15,1 0-13 0,-1-3 0 0,1-3 0 16,-1 0 54-16,5-1 8 0,-1-2 2 0,0-3 0 0,0-1-52 0,0-2-12 0,4 2 0 0,-1-5 0 16,1 2 0-16,-4-3 0 0,4 1 0 0,-4 2 0 15,0-2 12-15,-4 5-1 16,1 1 0-16,0 2 0 0,-4 4-11 0,0 3-16 0,-7 0 4 0,3 3 1 15,1 7 40-15,-1 2 8 16,-3 7 2-16,-3-3 0 0,3 6-13 0,-4 0-2 0,4 0-1 16,-3 6 0-16,-1-3-23 0,4 3 8 0,-3 1-8 0,3 2 0 15,-4-3 0 1,4 3 0-16,0 1 0 0,0-1 0 0,0-6 21 0,4 0 0 0,-4-3 0 16,3 0 0-16,1-9-33 0,-4-1-8 15,3-2 0-15,1-4-1 0,-1 0-35 0,-3-3-6 16,0-3-2-16,0 0 0 0,0 0-51 0,7 0-10 0,-3 4-3 0,-4-4 0 15,0 0 12-15,0 3 3 0,0 0 0 16,0-3 0-16,0 0 25 0,0 0 4 0,0 3 2 0,0-3 0 16,-7 3-101-16,0-3-20 0</inkml:trace>
  <inkml:trace contextRef="#ctx0" brushRef="#br0" timeOffset="-31118.86">25100 6625 2340 0,'-7'3'66'0,"-3"-3"15"16,2 3-65-16,1-3-16 0,4 3 0 0,3-3 0 0,0 0 110 16,0 0 18-16,0 0 4 0,0 0 1 0,0 0-44 0,0 0-9 0,0 0-1 0,0 0-1 15,3-6-28-15,1 3-6 0,3 3 0 0,4-3-1 31,-1 0-4-31,1 3-1 0,3-3 0 0,0 3 0 0,4-4-5 16,3 1-1-16,0 0 0 0,0-3 0 16,4 3-8-16,-1 0-3 0,5-4 0 0,2 4 0 0,-2-3-1 0,-1 0 0 0,-3 3 0 0,3-4 0 15,0 7-10-15,-3-3-2 0,-1 6-8 0,-2 0 12 16,-1 1-3-16,0 5-1 0,-3-3 0 0,-1 4 0 16,-3 2 0-16,0 1 0 0,-3-1 0 0,0 1 0 15,-4-1-8-15,0 1-11 0,0-1 3 0,0-2 0 16,-4-4-6-16,1 0-1 0,-4 1 0 0,0-7 0 15,0 0-193-15,0 0-38 0,0 0-8 0</inkml:trace>
  <inkml:trace contextRef="#ctx0" brushRef="#br0" timeOffset="-5821.01">27877 758 2030 0,'0'0'57'0,"0"0"14"0,0 0-57 0,0 0-14 0,0 0 0 0,0 0 0 15,0 0 54-15,3 0 8 0,-3 7 2 0,0-1 0 16,4 3 0-16,-4-2 0 0,3 5 0 0,-3-2 0 16,0-4 51-16,4 6 10 0,-1-2 3 0,-3 5 0 15,0-5-88-15,4 6-16 0,-4-4-4 0,0 4-1 16,3-4-31-16,-3-2-5 0,4 5-2 0,-1-5 0 15,-3-4 3-15,4 0 1 0,-1 1 0 0,-3-7 0 16,0 0-114 0,0-7-23-16,4-2-5 0,-1 0-1 0,-3-10-49 0,-3 0-9 0</inkml:trace>
  <inkml:trace contextRef="#ctx0" brushRef="#br0" timeOffset="-5661.35">27771 429 2025 0,'0'0'85'16,"0"0"-68"-1,0 0 98-15,-4 3 19 0,4-3 4 0,-7 3 1 16,7 4-60-16,-3-4-12 0,3 6-3 0,0-2 0 16,3-1-153-16,1-3-31 0,-1 6-7 0</inkml:trace>
  <inkml:trace contextRef="#ctx0" brushRef="#br0" timeOffset="-5308.28">27979 856 2004 0,'-4'0'56'0,"4"0"14"0,-7 3-56 0,7-3-14 0,0 0 0 0,0 0 0 16,0 0 80-16,0 0 14 0,0 0 2 0,-3-3 1 16,-1-1-37-16,1-2-7 0,3-3-1 0,0-1-1 15,3 1-20-15,1 0-4 0,-1-1-1 0,1-6 0 16,-1 7-4-16,1-3-1 0,3 2 0 0,0-6 0 16,-4 7-5-16,5 0 0 0,2 2-1 0,-3 4 0 15,0 0 8-15,0 3 1 0,0 0 1 0,0 3 0 16,0 0 3-16,0 4 0 0,4 2 0 0,-4 0 0 15,-3 4 10-15,3-4 2 0,0 4 1 0,0-4 0 16,0 7-17-16,0-3-3 0,-4-4-1 0,5 4 0 16,-5 2-9-16,1-5-3 0,3 5 0 0,-7-2 0 15,3 2-8-15,1-5 0 0,-1 6-10 0,1-4 10 16,-4 1-108-16,3-7-16 0,1-3-4 0</inkml:trace>
  <inkml:trace contextRef="#ctx0" brushRef="#br0" timeOffset="-5091.62">28240 608 1792 0,'-4'12'51'0,"4"7"10"0,-3 0-49 16,3 0-12-16,0 3 0 0,0-3 0 0,3 3 105 15,1 0 19-15,-1-1 3 0,1 5 1 0,-1-4 0 0,5 3 0 0,-5-3 0 0,4 3 0 16,-3-10-104-16,3 1-24 0,0 0 0 0,0-10 0 15,0 0 0-15,0 0 0 0,0-2 0 0,-4-4 0 16,5 0-96-16,-5-7-26 0,1-2-5 0</inkml:trace>
  <inkml:trace contextRef="#ctx0" brushRef="#br0" timeOffset="-4895.21">28205 837 2067 0,'0'0'87'16,"7"0"-70"-1,-4 3 89-15,8-3 18 0,-4 0 3 0,0 0 1 16,3 0-52-16,5 0-9 0,-1 0-3 0,3-3 0 16,1 3-51-16,0 0-13 0,-1-3 0 0,4 0 0 15,1 3-56-15,-1-4-13 0,0 1-3 0</inkml:trace>
  <inkml:trace contextRef="#ctx0" brushRef="#br0" timeOffset="17094.17">28907 730 1702 0,'0'0'36'0,"0"0"7"16,0 0-35-16,0 0-8 0,0 0 0 0,0 0 0 15,0 0 94-15,0 0 17 0,0 0 3 0,0 0 1 16,0 0-39-16,0 0-8 0,0 0-2 0,0 0 0 15,3 6 18-15,1-2 4 0,-1 5 1 0,1 0 0 16,-1-2-9-16,1 5-3 0,-1 1 0 0,1 6 0 16,3-7-24-16,-4 7-5 0,1-3 0 0,-1 6-1 0,1-1-23 0,0-5-4 0,-1 6 0 0,1-3-1 15,-4-3-19-15,3-4 0 16,-3 4 0-16,4-13 0 16,-1 3-76-16,-3-6-23 0,0 0-4 0,0 0-1 0,4-6-139 15,-4-10-28-15</inkml:trace>
  <inkml:trace contextRef="#ctx0" brushRef="#br0" timeOffset="17299.51">28822 514 2016 0,'-4'0'57'0,"4"0"12"0,0 0-55 0,0 0-14 0,0 0 0 0,0 0 0 16,0 0 105-16,0 0 19 0,0 0 3 0,0 0 1 15,-3 3-44-15,3-3-8 0,0 6-1 0,0-6-1 16,0 0-39-16,0 0-8 0,0 0-2 0,0 0 0 16,0 0-123-16,3 10-25 0,-3-1-5 0</inkml:trace>
  <inkml:trace contextRef="#ctx0" brushRef="#br0" timeOffset="17646.16">29072 611 1465 0,'0'3'64'15,"-3"0"15"-15,-1 4-63 0,4-1-16 0,0 0 0 0,0 0 0 0,0 4 61 0,4-4 10 0,-4-3 1 0,3 3 1 0,1 4 44 0,-1-1 9 0,5 4 2 0,-5-4 0 0,4 1-60 0,4 2-11 0,-1 1-2 0,1 2-1 0,-1-2-9 0,1 3-1 0,0 2-1 0,3-8 0 16,0 6-10-16,-4-1-1 0,5-5-1 16,-1 2 0-16,0 1-31 0,0 2 0 0,0-5 0 0,0 2 0 15,0-2 57-15,0-1 6 0,-3 4 1 0,-1-7 0 16,1-3-64-16,0 3-28 0,-1-3 3 0,-3 1 0 15,-3-1-11-15,-4-3-3 0,0 0 0 0,0 0 0 16,0 0-122-16,0-7-25 0,-7-2-5 16</inkml:trace>
  <inkml:trace contextRef="#ctx0" brushRef="#br0" timeOffset="17890.74">29171 1025 2310 0,'-3'-13'48'0,"3"7"11"16,0 0-47-16,0-7-12 0,3 1 0 0,-3-4 0 0,4 4 104 0,-1-7 20 15,4 0 3-15,-3-3 1 0,3 3 0 0,0 0 0 0,0-3 0 0,0 4 0 16,4-4-103-16,-4 0-25 16,3 6 0-16,-3-9 0 0,4 9 0 0,-4-3 0 0,4 4 0 0,-4 2 0 15,0 4 0-15,0-1 0 0,-4 1 0 0,4 6 0 16,-3 0 0-1,-4 3 0-15,0 0 0 0,0 0 0 16,0 0-97-16,0 0-25 0,0 0-5 0</inkml:trace>
  <inkml:trace contextRef="#ctx0" brushRef="#br0" timeOffset="20811.93">29743 363 448 0,'-11'-18'9'0,"4"11"3"16,4 1-12-16,-5-3 0 0,5 5 0 0,-4-2 0 15,3 0 0-15,1-4 8 0,-1 4-8 0,4 6 8 16,-7-3 0-16,7 3 0 0,0 0 0 0,-7-3 0 16,7 3 23-16,0 0 4 0,0 0 1 0,-7-3 0 0,7 3 5 15,0 0 2-15,0 0 0 0,-7-3 0 16,7 3 4-16,0 0 1 0,-3-7 0 0,-4 4 0 0,7-3 16 0,-4 0 3 0,4-4 1 0,0 4 0 15,-4-3 15-15,4-1 3 0,0 4 1 0,0-10 0 16,-3 7 0-16,3-4 0 0,-4 4 0 0,1 0 0 31,-1-1-15-31,1 4-2 0,3 6-1 0,0 0 0 0,0 0 7 0,0 0 0 0,-7 0 1 0,0 3 0 16,0 3-18-16,3 1-4 0,1-1-1 0,3-6 0 16,-4 3-30-16,4-3-7 0,4 3-1 0,-4-3 0 15,3 3-7-15,1-3-1 0,-1 3-8 0,4-3 12 16,0 3-12-16,4-3 8 0,-4 4-8 15,4-1 0-15,3 0 26 0,3 3-1 16,1 7 0-16,0-4 0 0,-1-3 10 0,1 10 1 0,-1 3 1 0,5-3 0 16,-8 5-10-16,0 1-3 0,0 4 0 0,0 2 0 15,-3 6 3-15,-1-2 0 0,1 2 0 0,-4 4 0 16,0-4 12-16,-4 1 2 0,5-4 1 0,-5 7 0 16,1-7-29-16,-1 0-5 0,-3 7-8 0,0-7 11 15,0 1 0-15,-3 5 0 0,-4-8 0 0,-1 2 0 16,5 7-11-16,-4-10 8 0,-4 3-8 0,4-3 8 15,-3-3-8-15,-1-3 0 0,-3 0 0 0,3-6 0 16,-3 0 0-16,4-4 0 0,-1-6 0 0,1 1 0 16,-1-1 0-16,4-6 0 0,0 0-10 0,0-3 10 15,0-3-81-15,0-1-11 0,0 1-1 0</inkml:trace>
  <inkml:trace contextRef="#ctx0" brushRef="#br0" timeOffset="21991.16">30533 175 1333 0,'-4'-3'56'16,"1"3"-44"-16,-1 0 32 0,4 0 6 15,-3-3 2-15,3 3 0 0,0 0 25 0,0 0 6 0,0 0 1 0,0 0 0 16,0 0 12-16,0 0 4 0,0 0 0 0,0 3 0 16,-4-3 3-16,1 3 1 0,-1 3 0 0,1-2 0 15,3-1-27-15,-4 3-5 0,4-3 0 0,-3 3-1 16,-1 4-11-16,-3-4-3 0,0 0 0 0,0 4 0 16,0-1-29-16,0 4-7 0,-4-4-1 0,4 1 0 15,-3-1 2-15,-1 3 0 0,-3 1 0 0,3-4 0 16,1 1-10-16,3 2-1 0,-4-2-1 0,4 5 0 15,0-8-2-15,-4 2 0 0,8 1 0 16,-4-4 0-16,0 6-8 0,3-5 0 0,1-4 0 0,-1 0 0 16,4 3 0-16,0-6 0 0,-3 3 0 0,3-3 0 15,3 7 8-15,-3-4-8 0,4 0 0 0,-1 6 8 16,1-6-8-16,3 1 0 0,0-1 0 0,0 0 0 16,4-3 0-16,-1 3 0 0,1 0 0 0,-1 0 0 15,1-3 0-15,-1 3 0 0,5-3 0 0,-5 3 0 16,1 1 0-16,-1-1 0 0,1 0 0 0,-1 0 0 15,1 6 0-15,-4-5 0 0,0 2 0 0,0-3 0 16,0 3 0-16,0 1 0 0,0-1 0 0,-3 0 0 16,3-3 0-16,-7 7 0 0,4-7 0 0,-4-3 0 15,0 3 0-15,0-3 0 0,0 0 0 0,-4 3 0 0,4-3 8 16,-7 6 0-16,3-3 0 0,1 4 0 0,-4-4-8 16,0 3 0-16,0-3 0 0,-4 7 0 0,1-4 0 0,-1-3 0 0,-3 6 0 15,3 1 0-15,-3 2 0 0,4 1 0 0,-5-7 0 0,5 7 0 16,-4-1 0-16,3 4 0 15,4-7 0-15,-3 1 0 0,2-4 0 0,1 0 0 16,4 1 0-16,-1-4 0 0,4-3 0 0,0 0 0 16,0 0-10-16,0 0 10 0,0 0 0 0,4 9 0 0,-1-6 0 0,4 0 0 15,1-3 0-15,-1 0 0 16,3 4 0-16,-3-4 0 0,4 0 0 0,-1 3-11 0,1-3 2 0,-4 3 0 16,4-3 9-16,-1 3 0 0,1 0 0 0,-1-3 0 15,-3 0 0-15,4 0 14 0,0 0-3 0,-4 0-1 16,3 0-10-16,-3 0 0 0,4 0 0 0,-4-3 0 15,0 3 0-15,-3 0-12 0,3-3 2 0,-7 3 1 16,0 0 9-16,0 0 8 0,0 0-8 0,0 0 11 16,0 0-11-16,0 0 12 0,0 0-12 0,0 0 12 15,0 0-2-15,0 0 0 0,-7-3 0 0,-4 3 0 16,4 0-10-16,0 3 12 0,-4 3-12 0,1 0 12 16,-1 4-12-16,0 5 0 0,1-5 0 0,-1 6 0 15,1 2 0-15,-1-2 0 0,1 0 0 0,-1 6 0 16,4-10 0-16,0 7 0 0,0 0 0 0,3-4 0 15,1 1 0-15,-1 3 0 0,1-3 0 0,6 2 0 16,-3-2 0-16,7-3 0 0,-3-1 0 0,3 4 0 16,3-7 0-16,1 4 0 0,3-1 0 0,4 1 0 15,-4-4 0-15,4-2-11 0,-1-1 11 0,4 0-8 16,1-3 8-16,-1-3 0 0,7 3 0 0,-3-3 0 0,-1-3 0 16,-3 3 0-16,1-3 0 0,-1 0-8 15,0 0 8-15,-3-3-8 0,-1-1 8 0,-3 4-8 16,0-3-129-16,-3-3-26 0,3 5-5 0</inkml:trace>
  <inkml:trace contextRef="#ctx0" brushRef="#br0" timeOffset="54195.87">18553 8277 1824 0,'0'0'76'16,"0"0"-60"-1,0-6 89-15,0 6 19 0,0-6 3 0,0 6 1 16,0 0-14-16,0 0-2 0,0 0-1 0,0 0 0 15,3 12 58-15,1 1-88 0,-1-4 0 16,1 4-13-16,-4 3-4 0,3-1 0 0,1 1 0 16,-1 0-51-16,1-1-13 0,-1 1 0 0,1 0 0 15,-4-1 0-15,0-2 0 0,3-1 0 0,-3 1 0 16,0-4-48-16,0-2-13 0,0-4-3 0</inkml:trace>
  <inkml:trace contextRef="#ctx0" brushRef="#br0" timeOffset="54429.08">18489 7917 2553 0,'-7'-6'108'0,"-4"2"-87"16,4 1 35-16,0 0 6 0,0 0 2 0,0 3 0 15,0 0 51-15,7 0 10 0,-7 0 3 0,7 0 0 16,0 0-103-16,0 0-25 0,0 0 0 0,0 0 0 15,0 0-46-15,0 0-14 0,0 0-4 0,0 0 0 16,7 3-102-16,0 0-21 0,0 0-4 0</inkml:trace>
  <inkml:trace contextRef="#ctx0" brushRef="#br0" timeOffset="54880.34">18785 8516 2269 0,'4'12'64'0,"-4"1"15"0,3-1-63 0,1 1-16 0,0-4 0 0,-1 1 0 16,1-1 105-16,-1-3 19 0,1 1 3 0,3-1 1 0,-4-3-52 0,1-3-9 0,-1 0-3 0,1-3 0 31,3-3 0-31,-4-1 0 0,1-5 0 0,-1-1 0 15,1-2-51-15,-4-1-13 0,0-3 0 0,-4-3 0 16,1 0 42-16,-1-3 6 0,-3-3 0 0,-3-3 1 16,-1-1-27-16,1-2-6 0,-1-7 0 0,-3 0-1 15,0 4 8-15,3-1 1 0,-3-3 1 0,0 4 0 0,3 2-14 16,1 4-3-16,-1-1-8 0,1 1 12 16,3 3-12-16,-4-4 8 0,7 1-8 0,-3 0 0 0,4 2 0 0,-1 1 8 15,1 0-8-15,3 0 0 0,-4 6 0 0,8 3 0 0,-4-3 0 0,3 6 0 16,1 4 0-16,-1-1 0 0,4 4 0 0,1 3 0 15,-1-1 0 1,3 4 0-16,1 0 0 0,3 3 0 0,0 0 0 0,0 0 0 0,4 3 0 0,-4 0 0 16,3 4 0-16,1 2 0 0,3-3 0 0,-3 7 0 15,0-4 0-15,-1 4 0 0,-3-4 0 16,0 4 0-16,-3 2 0 0,0-2 8 0,-1 3-8 0,1-4 0 16,-4 4 0-16,3-4 0 0,-3 1-12 15,-3-1 12-15,3-2-32 0,-3-1 0 0,-1 1 0 0,-3-4 0 16,0 0-60-16,0 1-11 15,0-1-2-15,-7 0-1 0,4-3-86 0,-5 3-18 0,1-2-3 0</inkml:trace>
  <inkml:trace contextRef="#ctx0" brushRef="#br0" timeOffset="55093.17">18711 8230 2523 0,'4'7'106'16,"-1"-4"-85"-16,1 3 110 0,-1 0 21 0,5 1 5 0,-1-1 1 31,0 0-51-31,3 0-11 0,1 1-1 0,-1-1-1 0,1 0-44 0,3-3-9 0,-3 4-1 0,3-1-1 16,0-3-19-16,0 0-4 0,0 3-1 0,0-6 0 15,0 4-15-15,4-1 0 0,-4-3 8 0,4-3-8 32,-1-1 0-32,1 4-10 0,0-3 2 0,-1 0 0 15,1 0-125-15,0 0-25 0,3-3-5 0</inkml:trace>
  <inkml:trace contextRef="#ctx0" brushRef="#br0" timeOffset="55944.82">19569 8572 1728 0,'7'3'76'0,"-4"-3"16"15,-3 3-73-15,4 1-19 0,-1-1 0 0,-3-3 0 16,4 3 134-16,-1-3 23 0,1 3 5 0,-4-3 1 15,0 0-56-15,0 0-11 0,0 0-3 0,0 0 0 0,0 0-23 0,0 0-5 0,0-6-1 0,-4-1 0 16,1-2 0 0,-4 3 0-16,0-4 0 0,-4 1 0 0,0-1-27 15,1-2-5-15,-4-1-2 0,0-2 0 16,0 2-12-16,-1-6-2 0,1 4-1 0,0-4 0 0,0 3 1 0,4-3 0 0,-1 4 0 16,0-7 0-1,1 0-16-15,3 0 8 0,0-3-8 0,3-7 0 16,1 4 0-16,-1-3 0 0,4-4 0 0,4 1 0 0,-1 3 0 0,4-1 0 0,0-2 0 0,0 2 0 15,4 1 0-15,-1 3 0 0,5 0 0 0,-1-4 0 16,0 7 0-16,0-3 0 16,4 3 0-16,-1 0 0 0,1 3 22 0,-1 3-2 0,1 3 0 0,0 1 0 15,-1 2-54 1,1 4-11-16,-4-1-3 0,4 1 0 0,-4 3-132 0,-4-1-26 0</inkml:trace>
  <inkml:trace contextRef="#ctx0" brushRef="#br0" timeOffset="57409.76">20006 8102 1744 0,'0'0'73'0,"0"0"-58"16,0 0 89-16,0 0 19 0,0 0 3 16,0 0 1-16,0 0 18 0,0 0 4 0,7 3 1 15,-3 3 0-15,-1 4-58 16,1 2-11-16,-1 1-2 0,1 2-1 16,-4 4-13-16,3 0-2 0,1 3-1 0,-4 0 0 0,3 0-8 0,-3 0-2 0,0-3 0 0,0-1 0 31,4 1-52-31,-4-3-20 0,0 0 1 0,0-1 0 0,0-5 8 0,0-1 2 0,0 0 0 15,0-9 0 1,0 0-105-16,0 0-21 0,0 0-4 0,0-9-1 16,0 0-69-16,0-4-15 0,-4-3-2 0</inkml:trace>
  <inkml:trace contextRef="#ctx0" brushRef="#br0" timeOffset="57613.15">19939 7939 2397 0,'0'0'101'15,"0"0"-81"1,0 0 68-16,0 0 14 0,0 0 2 0,0 0 1 16,0 0-33-16,0 0-6 0,-4 3-2 0,4-3 0 15,0 0-51-15,0 0-13 16,0 0 0-16,0 0 0 16,4 3-151-1,0 0-33-15,3 0-6 0</inkml:trace>
  <inkml:trace contextRef="#ctx0" brushRef="#br0" timeOffset="57878.89">20172 8036 2041 0,'0'0'90'0,"0"0"19"0,0 0-87 0,0 0-22 0,0 0 0 0,3 6 0 15,1 0 71 1,-1 4 9-16,1-1 3 0,3 7 0 0,0 0-11 0,0 2-1 0,4 4-1 0,-4 0 0 16,3 3 8-16,-3 1 2 0,4 2 0 0,0-3 0 15,-1 0-13-15,4 0-3 0,-3-3 0 0,-1-3 0 16,5 3-51-16,-5-7-13 0,4 1 0 0,0 0 0 16,0-1 0-16,-3-5 0 0,3 2 0 0,-3-2 0 15,-1-1 0-15,1-3 0 0,-1 1 0 0,-2-4 0 16,-1 0-48-16,-4 0-13 0,1 0-3 0,-4-3 0 15,0 0-68-15,0 0-15 0,0 0-2 0</inkml:trace>
  <inkml:trace contextRef="#ctx0" brushRef="#br0" timeOffset="58111.35">20228 8500 2419 0,'0'0'107'0,"0"0"22"16,4-6-103-16,-4-4-26 0,3 4 0 0,-3-7 0 16,4 4 124-16,-1-3 19 0,4-1 4 0,-3-3 1 0,3-2-32 0,0 2-7 0,4-6-1 0,-4 0 0 15,3-3-86-15,1 0-22 0,-1-3 0 0,1 2 0 16,0 1 0-16,3 7 0 0,-4-1 0 0,1 0 0 31,0 6-47-31,3 4-13 0,0 3-4 0,-4 3 0 16,4-1-140-16,1 8-28 0</inkml:trace>
  <inkml:trace contextRef="#ctx0" brushRef="#br0" timeOffset="58641.66">21008 8146 2080 0,'0'0'92'0,"0"0"20"0,0 0-90 0,7 0-22 0,0 0 0 0,4 0 0 16,-4 3 95-16,3 0 14 0,1 3 3 0,-1 0 1 15,1 1-26-15,0-1-6 0,-1 0-1 0,1 1 0 16,3-1-25-16,-4-3-6 0,5 3-1 0,-1-3 0 16,-4-3-25-16,4 4-6 0,0-1-1 0,-3-3 0 46,0 0-40-30,-1 0-9-16,1 0-2 0,-4 0 0 0,3-3 35 0,-2 3 0 0,-5-4 0 0,4 1 0 0,-7 3-125 0,0 0-19 0,0 0-3 0</inkml:trace>
  <inkml:trace contextRef="#ctx0" brushRef="#br0" timeOffset="58899.5">21029 8390 2602 0,'0'0'116'0,"0"0"23"16,0 0-111-16,0 0-28 0,0 0 0 0,7 0 0 0,4 3 63 0,-1-3 7 0,4-3 2 0,1 3 0 31,-5 0-28-31,4 0-6 0,0 0-1 0,0 0 0 16,1 3-26-16,-1-3-11 0,0 0 8 0,0 4-8 15,0-4-24-15,0 0-9 0,4 3-3 0,-4-3 0 16,-4-3-143-16,1 3-29 0,3 0-5 0</inkml:trace>
  <inkml:trace contextRef="#ctx0" brushRef="#br0" timeOffset="59180.16">21438 8158 1824 0,'7'-6'76'16,"0"0"-60"0,0 3 89-16,4-1 19 0,-4 1 3 0,4 3 1 15,-1-3-27-15,4 3-5 0,-3 3 0 0,3-3-1 16,-3 3-50-16,-1 1-9 0,4-1-3 0,-3 0 0 15,0 0-33-15,3 0 0 0,-4 0 0 0,4 0 0 16,-3 0 0-16,0-3 0 0,-4 0 0 0,3 0 0 16,-3 0-16-16,0 0-11 0,0-3-1 0,0 3-1 15,-7 0-107-15,0 0-22 0,0 0-4 0</inkml:trace>
  <inkml:trace contextRef="#ctx0" brushRef="#br0" timeOffset="59373.41">21548 8346 2862 0,'0'0'127'0,"7"3"25"0,0-3-121 16,3 4-31-16,1-4 0 0,0 3 0 0,3 0 61 0,0 0 7 0,0 3 0 0,0-3 1 15,0 4-55-15,0-4-14 0,0 3 0 16,4-3 0-16,-4 0-149 0,4 1-33 0,-4-1-6 15</inkml:trace>
  <inkml:trace contextRef="#ctx0" brushRef="#br0" timeOffset="59971.17">22588 8155 2067 0,'-3'-9'87'16,"-1"-1"-70"-1,4 1 88-15,-7 3 18 0,7 6 3 0,-3-7 1 16,-4 4 1-16,7 3 1 0,-7-3 0 0,0 3 0 16,3 6-103-16,-3 1-26 0,0 5 0 0,0 1 0 15,0 5 56-15,3 8 7 0,1-1 1 0,-1 3 0 16,1 0-52-16,3 3-12 0,0 1 0 0,3-4 0 15,1 3 0-15,-1-2 0 0,4-1 0 0,0 0 0 16,4-3 0-16,0-3 0 0,3-6 0 0,3-1 0 16,1-5 0-16,0-1 0 0,3-6 0 0,3-6 0 15,-2 0 0-15,-1-3 0 0,0-4 0 0,-3-2 0 16,3-1-48-16,-4-2-13 0,5 2-3 0,-5-3 0 16,-3 1-102-16,0-1-21 0,-3 4-4 0,0-1-1 15,-4 0-39-15,0 1-8 0</inkml:trace>
  <inkml:trace contextRef="#ctx0" brushRef="#br0" timeOffset="60486.8">22920 8208 2030 0,'0'0'57'0,"0"0"14"0,0 0-57 0,-4 4-14 0,1-1 0 0,-1 6 0 16,1 0 105-16,3 4 19 0,0 0 3 0,0 2 1 15,0 1-52-15,0 0-9 0,0-1-3 0,3 4 0 16,1 0 0-16,-1 0 0 0,1-4 0 0,3 1 0 15,-3 0-7-15,3-4-1 0,0-2-1 0,0-1 0 16,0-3-37-16,3-3-7 0,1-3-2 0,0 0 0 16,-4-3-9-16,3-3 0 0,1-3 0 0,-1-1 0 15,-3-2 0-15,4-1 0 0,-4-2 0 0,0-1 0 16,0 0-49-16,-3 0-12 0,3-2-3 0,-4 2 0 16,1 3 38-16,-1 4 7 0,1 0 2 0,-4-1 0 15,0 10 0-15,0 0 0 0,0 0 0 0,0 0 0 16,3 7 17-16,1 2 0 0,-1 0 0 0,-3 4 0 15,4-1 18-15,3 1 1 0,-3-1 0 0,-1 1 0 16,4 0 5-16,0-1 2 0,0-2 0 0,0 2 0 16,4-3-6-16,-4 4 0 0,4-4-1 0,-1 1 0 15,1-1-4-15,-1-3-1 0,1 4 0 0,3-7 0 16,-3 3-3-16,-1-3-1 0,1 1 0 0,-4-4 0 0,0 0-2 16,3 0-8-16,-6 0 12 0,3-4-4 0,-3-2-8 0,-1 3 8 15,1-6-8-15,-4 2 8 16,0-2 1-16,0 0 0 0,0-1 0 0,-4-2 0 15,1-1 1-15,-1 4 0 0,4-4 0 0,-7 4 0 16,3-4-10-16,4 4 0 0,-3-1 0 0,-1 1 0 0,4 0 0 16,0-1 0-16,0 1 0 0,0 2-11 0,4 1-5 0,-1 0-2 15,1 0 0-15,3-1 0 0,-3 4 18 0,3-3-8 0,0 3 8 0,0 0 0 16,3 0-16-16,-3-1 3 0,0 1 1 0,4 0 0 31,-4 0-30-31,4 3-6 0,-1 0 0 0,-3 0-1 0,4 0-166 0,-1 0-33 16</inkml:trace>
  <inkml:trace contextRef="#ctx0" brushRef="#br0" timeOffset="61056.59">23502 8494 2747 0,'0'0'78'15,"-3"-10"17"-15,3 1-76 0,-4-1-19 0,0-2 0 0,1-1 0 16,3 4 55-16,-4-4 7 0,1 4 2 0,-1-3 0 16,4 2-52-16,-3 4-12 0,3-4 0 0,0 4 0 15,-4 0 0-15,4-4 0 0,0 7 0 0,0 3 0 16,4-6 0-16,-4 6 0 0,3-6 0 0,1 0 0 16,-1 2 0-16,1 1 0 0,3 0 0 0,0 0 0 0,0 0 0 15,0 0 0-15,0 0 0 0,4-1 0 16,-4 1 0-16,3 0 0 0,-2 3 0 0,2-3 0 0,-3 3 0 0,0 0 0 0,4 0 0 15,-4 3 0-15,0 0 24 0,0 0 3 0,4 1 0 0,-4 2 0 16,0 0-19-16,0 0-8 0,0 4 8 0,3-1-8 16,-3-3 0-16,4 1 0 0,-4 2 8 15,4-3-8-15,-1 1 0 0,1-7 0 0,-1 3 0 16,-3 0 0-16,0-3 0 0,4 0 0 16,-4-3 0-16,4 0 0 0,-4-4 28 0,0 1 3 0,0-3 1 0,0 2 0 15,0-2-32-15,-3-3 0 0,3-1 0 0,-4 4 0 16,1-4 0-16,-4 1 0 15,0-4 0-15,0 3 0 0,0 4 0 0,0-4 0 0,-4 4 0 16,1 3 0-16,-1-1 0 0,4 7 0 0,0 0 0 0,0 0 0 16,-7 4 0-16,0-1 0 0,3 3 0 0,1 3 0 15,-1 4 32-15,4-4 0 0,0 4 0 0,0 3 0 16,0-4-32-16,0 4 0 0,0 3 0 0,0-4 0 16,4 1 14-16,-1 3-3 0,1-4-1 0,-1-2 0 15,1-1 7-15,0 1 2 0,3 0 0 0,0-4 0 16,3 0-8-16,-3-6-2 0,0 1 0 0,4-1 0 15,-4-3-9-15,0-3-9 0,4-1 9 0,-4 1-13 16,3-3-40-16,-3 0-8 0,4 0-2 0,-4-4 0 16,4 4-52-16,-1-4-10 0,1 4-3 0,-1-3 0 15,4 3-66-15,0-1-14 0,-3 4-2 0</inkml:trace>
  <inkml:trace contextRef="#ctx0" brushRef="#br0" timeOffset="61543.38">24077 8121 2090 0,'0'-16'44'0,"0"16"8"0,0 0-41 16,0 0-11-16,0 0 0 0,0 0 0 0,0 0 100 0,4 3 17 0,3 0 4 0,0 3 1 16,-4 4-23-16,4 2-5 0,4 4-1 0,-4 0 0 15,0 6-29-15,0 0-7 0,7 28 55 16,-7-22-43-16,0 0 3 0,0 0 0 0,-3 1 0 15,3-1-23-15,-4 3-4 0,1-3-1 0,0 1 0 16,-1-7-25-16,4 0-6 0,0-4-1 0,-3-2 0 16,-1-3-12-16,1-1 0 0,-1-6 0 0,1 1 0 15,-4-7-12-15,0 0 2 0,3-7 0 0,1 1 0 16,-1-3-3-16,-3-4-1 0,0-2 0 16,0-4 0-16,-3 3 14 0,-1-3 0 0,1 0 0 15,-1 4-9-15,1-1 9 0,-1 4 0 0,-3-1 0 0,4 0 0 16,-1 4 0-16,1 3 0 0,-1 0 0 0,-3-1 8 15,3 1-8-15,4 6 0 0,0-6 0 0,-3-1 0 16,3 1 0-16,0 3 0 0,3-3 0 0,-3-1 0 16,0 1 0-16,4 0 0 0,0-3 0 0,-1-1 0 15,1 4 0-15,-1 0 0 0,4-4 0 0,-3 4 0 16,3 0 11-16,0 3-3 0,0-1 0 0,0 1 0 16,0 3-8-16,0 3 0 0,4 1 0 0,-4-1 8 15,3 0 0-15,-3 3-8 0,4 3 12 0,-1-2-4 0,1 2 1 16,0 4 0-16,-4-4 0 0,3 4 0 0,-3 2 26 15,4 1 5-15,-4 0 0 0,-4 2 1 16,5 1-33-16,-1 3-8 0,0 0 0 0,-4 0 0 0,4 0 0 0,-3-3 0 0,3 0 0 16,-4 0 0-1,1-7-100-15,3-3-23 0,-4-2-4 0</inkml:trace>
  <inkml:trace contextRef="#ctx0" brushRef="#br0" timeOffset="62027.93">24709 8099 2245 0,'0'0'47'0,"-4"-7"10"16,4 7-45-16,0 0-12 0,0 0 0 0,-7-3 0 0,7 3 118 0,-7 3 22 0,3 4 4 0,1-1 0 31,-1 3-12-31,4 4-4 0,0 3 0 0,0 2 0 0,4 1-102 0,-1 3-26 0,1 0 0 0,-1 3 0 16,5-3 56-16,2 0 7 0,-3 0 1 0,4 0 0 16,-4 0-52-16,3 0-12 0,-3-3 0 0,4-1 0 15,-4-2 0-15,0 0 0 0,-3-4 0 0,-1 1 0 16,1-4 0-16,-1 1 0 0,1-7 0 0,-4-3 0 15,0 0-48-15,0 0-13 0,0 0-3 0,0 0 0 16,-7-3-51-16,0-4-10 0,0 1-3 16</inkml:trace>
  <inkml:trace contextRef="#ctx0" brushRef="#br0" timeOffset="62211.89">24585 8371 2880 0,'11'-3'128'0,"-1"3"25"16,4 3-122-16,-3-3-31 0,3 0 0 0,0 0 0 16,4 0 57-16,-1 0 6 0,1 0 1 0,0 0 0 15,-1 0 0-15,1-3 0 0,3 0 0 0,-3 0 0 16,3 0-103-16,18-3-83 0,-18-1 58 16,-3 4-102-16,3-3-21 0,-4 0-4 0</inkml:trace>
  <inkml:trace contextRef="#ctx0" brushRef="#br0" timeOffset="62797.45">25132 8525 2310 0,'0'0'97'0,"0"0"-77"16,0 0 137-16,7 3 28 0,-4 3 6 0,5-2 1 15,2-4-154-15,1 3-30 0,3-3-8 0,0 0 0 16,4 0 52-16,-1 0 10 0,4 0 2 0,-3-3 0 15,0 3-64-15,3-4-18 0,-4 1-1 0,5 0 0 16,-5 0 31-16,1 0 5 0,0 0 2 0,-1 0 0 16,1 3-169-16,-4-3-34 0,0-1-6 0</inkml:trace>
  <inkml:trace contextRef="#ctx0" brushRef="#br0" timeOffset="62994.53">25693 8522 2649 0,'0'6'117'0,"0"0"25"15,0-6-114-15,0 0-28 0,0 0 0 0,0 0 0 16,0 0 57-16,0 0 6 0,0 0 1 0,-4-6 0 16,1-3-52-16,3-4-12 0,-4 1 0 0,1-1 0 15,-1-3 0-15,1-2 0 0,-1 2 0 0,-3-3 0 16,4 0 0-16,-5 1 0 0,5-1 0 0</inkml:trace>
  <inkml:trace contextRef="#ctx0" brushRef="#br0" timeOffset="63158.27">25541 8083 2934 0,'-7'9'130'0,"0"-2"26"0,0 2-124 15,0-3-32-15,3 4 0 0,1-4 0 0,3 0 15 16,0-6-3-16,3 3-1 0,1 4 0 0,3-4-86 0,4 0-17 0,-4-3-3 0</inkml:trace>
  <inkml:trace contextRef="#ctx0" brushRef="#br0" timeOffset="66333.2">25908 8265 1504 0,'0'0'43'0,"0"0"9"0,0 0-42 0,0 0-10 0,-4-6 0 0,1-1 0 16,-1 1 126-1,4 0 23-15,0-1 5 0,0 1 1 0,0 0-51 0,0 6-9 0,0-6-3 16,0 6 0-16,0 0-19 0,4-3-4 0,3 6-1 0,0 0 0 16,-3 0-3-16,3 6-1 0,0 4 0 0,3-4 0 15,-3 4-12-15,4 3-4 0,0-1 0 0,-1 1 0 16,1 3 4-16,3-4 1 0,0 1 0 0,0 0 0 15,0-1-36-15,0-2-7 0,4 3-2 0,-4-1 0 16,0-2-8-16,0-1 0 0,0 1 0 0,0-1 0 16,-3 1 0-16,0-4 0 0,-1 1-9 0,1 2 9 15,-4-5-36 1,0 2-3-16,-4-3-1 0,4 1 0 0,-7-4-65 0,0-3-14 0,0 0-2 0,0 0-1 16,-3 3-48-16,-4-3-10 0,0-3-1 0</inkml:trace>
  <inkml:trace contextRef="#ctx0" brushRef="#br0" timeOffset="66563.7">26021 8591 2381 0,'-4'-9'49'0,"4"9"13"16,-3-7-50-16,-1-2-12 0,4-1 0 0,-3 1 0 15,3 0 105-15,0-4 19 0,0 4 3 0,3-4 1 0,1 1-42 16,-1-1-8-16,1 0-2 0,3 1 0 0,0-1-12 15,7 1-4-15,-3-1 0 0,-1-2 0 0,4 5-28 0,-3-2-7 0,3-1-1 16,0 1 0-16,0 2-24 0,0 4 0 0,1-3 0 0,-5 2 0 16,1 1 0-16,-1 0-9 0,-3-1 0 0,4 4 0 31,-4-3-154-31,4 0-30 0,-4 3-7 0</inkml:trace>
  <inkml:trace contextRef="#ctx0" brushRef="#br0" timeOffset="67302.65">26430 7889 1485 0,'0'0'63'0,"0"0"-51"15,0 0 128-15,-7 0 26 0,7 0 5 0,0 0 1 16,-3 3-48-16,3-3-8 0,-8 3-3 0,8-3 0 16,0 0-36-16,0 0-7 0,-3 3-2 0,3-3 0 15,0 0-19-15,0 0 84 16,0 0-104-16,3 6-3 0,1-3-1 0,0 4 0 15,-1-4 0-15,4 0 0 0,0 0 0 0,4 3 0 16,-1-3 0-16,1 4 0 0,3-1 0 0,0 0 0 16,0 1 3-16,4-1 0 0,0 3 0 0,3-3 0 15,0 7-4-15,0 0 0 0,4-1 0 0,-4 1 0 16,0 5 2-16,0 1 0 0,0 3 0 0,-6 3 0 16,2 4-2-16,-3-1 0 0,4 3 0 0,-8 4 0 15,1-4-2-15,-4 0-1 0,-3 1 0 0,3-1 0 16,-7 0 0-16,0 1 0 0,0 2 0 0,-4-2 0 15,1-4-13-15,-8 3-8 0,4-3 8 0,-4-3-8 16,-3-3 0-16,4-3 8 0,-4-3-8 0,0-4 0 0,-1-2-15 0,-2-4-7 16,3-3-2-16,0-3 0 15,3-3-67-15,0 0-13 0,4-3-4 0</inkml:trace>
  <inkml:trace contextRef="#ctx0" brushRef="#br0" timeOffset="68709.85">27869 7562 2008 0,'0'0'57'0,"0"0"12"16,0 0-55-16,0 0-14 0,0 0 0 0,0 0 0 15,0 0 110-15,0 0 19 0,0 0 4 0,0 0 1 0,0 0-5 0,0 0-1 0,0 7 0 16,-3-1 0-16,-1-3-51 0,1 3-10 0,-1-2-3 0,1 2 0 31,-1-3-29-31,1 3-7 0,-4 1 0 0,0-4-1 16,3 3 8-16,-3 0 1 0,0 0 1 0,0 4 0 16,-4-4-28-16,4 4-9 0,-3-4 0 0,-1 3 0 0,1 4 10 0,-1-4-10 0,0 4 8 0,1-1-8 31,-4 1 0-31,3 2 0 0,1 1 8 0,-5-3-8 0,5 2 0 0,-4 1-9 15,3 0 9-15,1-4-13 0,-1 1 24 0,0-1 5 16,4-2 0-16,0 2 1 0,4-2-8 0,-4-4-1 0,7 0-8 0,-4-3 12 16,4 1-12-16,0-4 0 0,4 3 8 0,-1 0-8 31,1-3-18-31,3 0-6 0,0 0-2 0,0 0 0 0,4 0 39 0,-1 3 8 0,4-3 2 0,0 0 0 16,0 3-23-16,-3-3 0 0,3 3 0 0,0 0 0 15,0 0 0-15,0 1 0 0,1 2 0 0,-1-3 8 16,0 3-8-16,0-3 8 0,0 4-8 0,0-1 8 15,0-3 22-15,-3 3 5 0,3 4 1 0,-3-7 0 16,-1 3-49-16,1-3-10 0,-1-3-1 0,1 3-1 16,-4 1 25-16,0-4 0 0,0 3 0 0,-3 0 11 15,-4-3-11-15,0 0 10 0,0 0-10 16,0 0 10-16,0 0 1 0,0 0 0 0,0 0 0 0,0 0 0 16,-4 3-2-16,4 3 0 0,-4 1 0 0,1-1 0 15,-4 0-9-15,0 3 0 0,0-2 9 0,0 2-9 16,0 4 0-16,0-1 0 0,-4 1 0 0,4-1 8 15,-4 4-8-15,4-3 11 0,0 2-11 0,0-2 12 16,0-1-12-16,4 1 0 0,-1-4 0 0,-3 1 0 16,7-4 0-16,-3 0 0 0,3 0 0 0,0 1 0 15,3-4 0-15,-3 0-11 0,4 0 3 0,-1 0 0 16,4 0 8-16,0-3 0 0,0 4 0 0,0-4 0 16,0 0 8-16,4-4 3 0,0 4 1 0,-1-3 0 0,1 3-23 15,-1-3-4-15,4 0-1 0,-3-3 0 0,3 3 16 0,0-1 0 0,0-2 0 0,0 3 0 16,1 0 0-16,2 0 0 15,-6 0 0-15,3 3 0 0,-4 0 0 16,5 3 0-16,-5 0 0 0,1 0 0 0,-4 3 0 0,-4 1 0 0,4-1 0 0,-3 0 0 16,-4 0 0-16,0 1 10 0,0-1-10 15,-4 3 8-15,1 1 0 0,-4-1-8 16,-4 1 12-16,1-1-4 0,-1 7-8 0,-3-4 8 0,-4 4-8 0,4 3 8 16,-3 3-8-16,-1 0 0 0,0 3 0 15,1 6 0-15,-1-3 0 0,4 7 0 0,3-1 0 16,-3-2 0-16,7-1 0 0,0 0 8 0,4-2-8 0,-1-1 0 15,8-6 12-15,-1-3-4 0,1-4 0 0,3 1 0 16,3-7-8-16,4 4 0 0,4-4-12 0,0-3 12 16,-1-2 0-16,1-1 0 0,3-3 0 0,0 0 0 15,0 0-8-15,-3 0 8 0,3 0 0 0,0-3 0 16,-3-1-24-16,3 4 0 0,-3-3 0 0,-1 0 0 16,-2 0-92-16,2 0-20 0,-3-3-3 0</inkml:trace>
  <inkml:trace contextRef="#ctx0" brushRef="#br0" timeOffset="74925.69">20140 9516 1552 0,'0'0'44'0,"0"0"10"16,0 0-43-16,0 0-11 0,-3-3 0 0,3 3 0 15,0 0 104-15,0 0 20 0,0 0 3 0,0 0 1 16,0 0-103-16,0 0-25 0,0 0 0 0,0 0 0 16,0 3 86-16,3 6 12 0,-3-2 2 0,4 5 1 0,-4 1-59 0,3 2-12 0,-3 1-2 15,4 3-1 1,-1 0 29-16,-3-1 5 0,4 1 2 0,-4 0 0 0,3 3-22 15,1-6-4-15,3 3-1 0,-4-4 0 16,1-2-8-16,-1-4-3 0,4 1 0 0,-3-4 0 0,0-3-17 0,3-3-8 0,-4 0 8 0,1-6-8 16,-1 3 0-16,1-4 0 15,-4-2 0-15,3 3 0 0,-3-1 0 0,4-2 0 0,-1 3 0 0,-3-4 8 16,4 4 4-16,-4 0 1 0,0-1 0 0,0-2 0 16,0 3 8-16,0-1 2 0,0 1 0 0,3 0 0 15,-3-3 3-15,0-1 1 0,4 1 0 0,-4-1 0 16,3-2-27-16,-3 2 0 0,4-2 0 0,-4-1 0 15,3 1 27-15,1-1 0 0,-4-2 0 0,7 2 0 16,-3 0-16-16,-1 1-3 0,4 2-8 0,0 1 12 16,4 0-12-16,-4 6 8 0,3-4-8 0,1 4 0 15,0 3 28-15,-1 3-1 0,1 0 0 0,-1 1 0 16,1 5-18-16,0 3-9 0,-1 1 10 0,-3 3-10 16,4 3 16-16,-4-1-4 0,0 4 0 0,3 3 0 15,-6-3-3-15,3 0-1 0,0 0 0 0,0 3 0 16,-3 0 25-16,-1 4 5 0,4-1 1 0,-3 0 0 15,-1-3-83-15,1 0-16 0,-4 0-3 0,3-3-1 16,-3-6 52-16,4-7 12 0,-4 1 0 0,0-10 0 16,0 0-54-16,0 0-8 0,0-10-2 0,0 1 0 15,0-7-77-15,0 1-16 0,3-1-3 0</inkml:trace>
  <inkml:trace contextRef="#ctx0" brushRef="#br0" timeOffset="75417.5">20620 9563 2062 0,'-7'6'43'0,"7"-6"10"16,0 0-42-16,0 0-11 0,0 0 0 0,-4 3 0 0,1 4 84 0,-1-1 14 0,4 0 3 0,0 0 1 15,0 1-26-15,0 2-6 0,0 1-1 0,0-1 0 16,4 3-16-16,-4 1-3 0,3 0-1 0,1-1 0 16,-4 4-5-16,3 3 0 0,-3-4-1 0,4 4 0 15,-1 0-10-15,-3-3-1 0,4 2-1 0,-1-5 0 16,1-1-15-16,0 1-2 0,-1-4-1 0,-3-2 0 16,4-4 1-16,-4-3 0 0,0 0 0 0,0 0 0 15,3-6-25-15,4-4-5 0,-3 1 0 0,-1-4-1 16,1-3 17-16,-4 1 14 0,3-1-2 0,1-3-1 15,-4 4 4-15,3-1 1 0,1 3 0 0,-1-2 0 16,-3 2-16-16,7 1-13 0,-3-1 2 0,-1 1 1 16,5-1 31-16,-5 4 7 0,4-4 0 0,0 4 1 0,0-4-15 15,0 7-3-15,0-4-1 0,4 4 0 16,-4 3 5-16,0 0 1 0,4 3 0 0,-1 0 0 0,-3 6-6 16,4 0-1-16,-1 4 0 0,-3 2 0 15,4 7 44-15,-4-3 9 0,0 6 2 0,0 0 0 16,4 0-52-16,-4 3-12 0,0 3 0 0,-4-3 0 0,5 3 0 15,-5-3 0-15,4 4 0 0,-3-4-10 0,-1 0 10 16,-3-6 0-16,4 3 0 0,-1-10 0 16,-3 1-50-16,0-7-8 0,0-3-2 0,0-3 0 15,0 0-155-15,4-6-31 0</inkml:trace>
  <inkml:trace contextRef="#ctx0" brushRef="#br0" timeOffset="79335.61">21114 9898 2329 0,'0'0'98'0,"-4"-6"-78"15,4 0 65-15,0 6 14 0,-3-6 2 0,3 6 1 16,0 0-33-16,0 0-6 0,0 0-2 0,0 0 0 16,0 0-33-16,0 0-6 0,0 0-2 0,0 0 0 15,0 0-64-15,0 0-12 16,7-4-4-16,-4 1 0 0,4 0-139 0,-3 0-28 0</inkml:trace>
  <inkml:trace contextRef="#ctx0" brushRef="#br0" timeOffset="79996.91">21347 9864 2030 0,'-4'6'57'0,"-3"-3"14"15,0 0-57-15,7-3-14 0,0 0 0 0,0 0 0 16,0 0 53-16,0 0 8 0,0 0 2 0,0 0 0 16,-4-3 1-16,4 3 1 0,-3-6 0 0,-1 3 0 15,4 3-14-15,0-6-3 0,0-1-1 0,0-2 0 16,0 0 12-16,0 2 2 0,0 1 1 0,4-3 0 16,-4-1-34-16,0-2-8 0,3 2 0 0,1 1-1 0,-1-1 36 15,1 1 7-15,3 0 2 0,-3-1 0 0,3 1-64 0,0-1-8 16,0 4-4-16,0-3-1 0,0-1 13 0,0 1 0 15,4-4 0-15,-1 4 10 0,1-4 4 0,-1 7 1 0,1-3 0 0,-1 3 0 16,1 2-15-16,0 1 0 0,3 3-12 0,-4 3 12 16,4 4 20-16,-3 5 10 0,0 1 2 0,-4 2 1 15,0 4-12-15,0 3-2 0,0 0-1 0,0 3 0 16,0 0-5-16,-4 0-1 0,4-3 0 0,-3 3 0 16,0 0-12-16,-1-3 0 0,4 0 0 0,-3 0 0 15,-1-6 0-15,1 0 0 0,3-7 0 0,0 0 0 16,0 1 0-16,0-7 0 0,0-3 0 0,4-3 0 15,-4 0 0-15,0-4 0 0,3-2 0 0,1 0 0 16,-1-1 0-16,1 1 0 0,0-4 0 0,-1 4 0 16,1 0 0-16,-1-1 0 0,1 1 0 15,0-4 0-15,-4 4 0 0,3 2 0 0,-3-2 0 16,0 3 0-16,4-4 0 0,-8-2 0 0,4 2 0 0,-3 1 0 16,3 0 0-16,-3-1 0 0,-1 1 0 0,1-4-10 15,-4 4 10-15,3-4 0 0,-3 1 0 0,0-1 0 16,0 1 0-16,0 2 0 0,-3 1 0 0,3 3 0 15,0 6 0-15,0 0 0 0,0 0 0 0,0 0 0 16,-7 3 0-16,3 3 8 0,0 0-8 0,1 4 0 16,-1 2 0-16,1 4 0 0,3 0 0 0,0-1 0 15,0 10 0-15,3-3 0 0,1 3 0 0,3-6 0 16,0 3 0-16,0-3 0 0,0-3 0 0,4-1 8 0,-4-2-8 0,3-4 0 16,1 1 0-16,0-4-8 0,-1-3 8 0,1-3 0 0,3 0 0 0,-4-3 8 31,1-3-77-31,0-4-15 0,3 1-4 0,-4-4 0 15,1 1-75-15,-1-1-15 0,1-2-3 0</inkml:trace>
  <inkml:trace contextRef="#ctx0" brushRef="#br0" timeOffset="80245.74">22066 9648 1824 0,'0'9'38'0,"0"-9"8"15,0 6-37-15,0 1-9 0,4 2 0 0,-4-3 0 16,3 4 104-16,-3-1 20 0,4 0 3 0,-1 1 1 15,4-1 0-15,0 4 0 0,1-1 0 0,-1 1 0 16,3 3-52-16,4-1-9 0,-3 1-3 0,3 0 0 16,0-1 0-16,4 1 0 0,-1-4 0 0,5 4 0 15,-5-3-51-15,1-4-13 0,-1 1 0 0,1-1 0 16,-4 0 0-16,0 1 0 0,0-4 0 0,-3 0 0 16,-4 1 0-16,4-4-12 0,-8 3 3 0,4-3 0 15,-3 0-139-15,-4 0-28 0,0-3-6 0,0 0-1 16,0 0-29-16,0 0-5 0,-4 3-2 0</inkml:trace>
  <inkml:trace contextRef="#ctx0" brushRef="#br0" timeOffset="80466.51">22186 10071 2310 0,'0'-10'97'0,"-3"-2"-77"16,3-1 86-16,0-2 18 0,0-1 3 0,3-3 1 15,1 0 0-15,3 1 0 0,0-4 0 0,0 0 0 16,0 3-52-16,4 0-9 0,3 3-3 0,-4-2 0 16,1 5-64-16,3 0-9 0,-3 1-4 0,3-1-1 15,-4 4 14-15,1 0 0 0,-1 2-10 0,1 1 10 16,0-3-87-16,-1 2-13 0,-3 4-2 16,0-3-1-16,0 0-129 0,0-1-25 0,-3 1-6 0</inkml:trace>
  <inkml:trace contextRef="#ctx0" brushRef="#br0" timeOffset="80732.07">22518 9594 2310 0,'0'0'48'0,"0"0"11"15,0 0-47-15,0 0-12 0,0 0 0 0,0 0 0 16,0 0 104-16,0 0 20 0,3 3 3 0,-3 7 1 15,4-1-52-15,-1 4-9 0,1 2-3 0,3 4 0 16,-3 0 0-16,3 6 0 0,0 0 0 0,0 3 0 16,3 1 0-16,-3 2-1 0,4 0 0 0,-4 1 0 15,0-1-50-15,4 0-13 0,-4 1 0 0,3-1 0 16,-3-9 56-16,0 0 7 0,4-3 1 0,-4-7 0 16,0 1-103-16,0-7-20 0,0 1-4 0,-3-7-1 15,-4 0-51-15,0 0-10 0,0-7-3 0,-4-5 0 16,-3-1-102-16,0 1-21 0</inkml:trace>
  <inkml:trace contextRef="#ctx0" brushRef="#br0" timeOffset="80912.52">22447 9952 2747 0,'4'-10'78'0,"-1"1"17"15,4 3-76-15,0-4-19 0,4 1 0 0,-4-1 0 16,4 4 86-16,-1 0 14 0,4 0 2 0,-3 2 1 15,3 1-63-15,0 3-12 0,4 0-2 0,-4 3-1 16,0 1 31-16,0-1 7 0,0 3 1 0,0-3 0 16,0 3-103-16,1 1-20 0,-1-4-4 0</inkml:trace>
  <inkml:trace contextRef="#ctx0" brushRef="#br0" timeOffset="81569.48">23121 9657 2508 0,'-3'3'71'0,"-5"3"16"15,8-6-70-15,0 0-17 0,0 0 0 0,0 0 0 16,4 4 79-16,0 2 12 0,3-3 2 0,0 0 1 16,3 0 3-16,1 0 1 0,-1 0 0 0,5-3 0 15,-1 4-78-15,0-4-20 0,0 3 0 0,0-3 0 16,4 0 0-16,-4 0 0 0,3 0 0 0,-3 0 0 15,1-3 24-15,-1 3 2 0,-4-4 0 0,4 1 0 0,-3 0-26 0,0 0 0 16,-4 0 0-16,0 0 0 16,0 0-18-16,0 3-6 0,-4-3 0 0,-3 3-1 15,0 0-83-15,0 0-16 0,0 0-3 0,0 0-1 16,0 0-102-16,-3 6-21 0</inkml:trace>
  <inkml:trace contextRef="#ctx0" brushRef="#br0" timeOffset="81745.77">23209 9867 2698 0,'-3'13'56'0,"3"-13"12"15,0 0-54-15,0 0-14 0,0 0 0 0,3 3 0 16,4 0 84-16,0 0 13 0,4 0 3 0,0-3 1 16,-1 3-35-16,4-3-7 0,-3 3-2 0,3-3 0 15,0 0-38-15,4-3-8 0,-4 3-2 0,0-3 0 16,4 3-69-16,-4 0-13 0,3-3-3 0</inkml:trace>
  <inkml:trace contextRef="#ctx0" brushRef="#br0" timeOffset="90881.06">23848 9604 1579 0,'0'0'32'0,"0"0"10"0,0-7-34 0,0 7-8 16,-4-6 0-16,4 6 0 16,0 0 104-16,0 0 20 0,0 0 3 0,0 0 1 15,0 0-52-15,0 0-9 0,0 6-3 0,0 7 0 0,0 0 0 16,4-1 0-16,-4 7 0 0,3 3 0 15,1 0 0-15,-4 3 0 0,3 0 0 0,1 3 0 16,-4-3 0-16,0 0 0 0,0 0 0 0,3-9 0 0,-3 0 0 0,4-1 0 0,-1-5 0 0,1-1 0 16,0-2-51-16,-1-4-13 0,-3-3 0 0,0 0 0 15,4-7 0-15,-1-2 0 0,1-4 0 0,-4 1 0 16,3-1 0-16,1 1 0 0,-1-1 0 0,1 1 0 16,-1-1 0-16,1 1 0 0,-1-1 0 0,4 1 0 15,0-1 21-15,1 4 2 0,-5-4 0 0,8 1 0 16,-4-1-23-16,3 0 9 0,1-2-9 0,3 2 0 15,-3 4 9-15,3-1-9 0,-4 1 0 0,1 3 9 16,3 3-9-16,-3-1 0 0,-1 8 9 0,1-1-9 16,-1 6 12-16,1 1-1 0,-4 2-1 0,3 1 0 15,1 2 9-15,-4 1 1 0,0 0 1 0,0 2 0 16,0-5-5-16,0 3 0 0,0-1-1 0,0-2 0 16,1-4-5-16,-1 1-1 0,0-1 0 0,0-3 0 15,0 1-9-15,0-4 0 0,0 0-12 0,0-3 12 16,0 0 0-16,0 0 0 0,4-3 0 0,-4 0 0 15,3 0 0-15,-3-1 0 0,4 1 8 0,-1 0-8 16,-2 0 0-16,2 0 0 0,-3 0 0 0,4 0 0 16,-4-4-13-16,0 4-8 0,3 0-2 0,-6-3 0 15,3-1 23-15,0-2 0 0,-3 0 0 0,3-1 0 16,-4 1 0-16,1-4 0 0,-1 1 0 0,1-1 0 0,-4 1 14 16,0-4 7-16,0 3 2 0,0-2 0 0,-4 2-37 0,4 4-7 15,-3-4-2-15,-1 4 0 0,-3 6 23 0,7 3 0 0,-3 0 0 0,-4 3 0 16,3 3 0-1,0 4 0-15,-3 2 0 0,7 1 0 0,-3 2 0 0,-1 4 0 0,1 0 0 0,3 3 0 16,0-3 16-16,3 0 7 16,1 2 1-16,-1-2 1 0,1 0-40 15,3-3-8-15,-3-1-1 0,3 1-1 0,0-3 25 0,3-4 0 16,1 4 0-16,-1-7 0 0,1 0 12 0,3 0 8 16,-3-2 2-16,3-4 0 0,-4 3-22 0,4-6 0 0,-3-4 0 15,0 4-12 1,-1 0-53-16,1 0-11 0,-1 0-3 0,1 0 0 0,-4 0-44 0,0-1-9 15,0 1-1-15,0 0-1 0,0-3-94 0,-3 0-20 0,-1-4-3 0</inkml:trace>
  <inkml:trace contextRef="#ctx0" brushRef="#br0" timeOffset="91201.41">24652 9575 2419 0,'0'0'107'0,"0"0"22"0,0 0-103 0,0 0-26 16,0 0 0-16,0 7 0 15,4-1 56-15,-1 3 7 0,4 1 1 0,-3-1 0 0,3 4 0 0,0-1 0 16,3 1 0-16,-2 3 0 16,2-1-3-16,4 1 0 0,-3 0 0 0,3 2 0 15,0 1 5-15,0-3 1 0,0 0 0 0,4 2 0 16,-4-2-55-16,0-3-12 0,4 2 0 0,-4-2 0 0,0-1 0 0,-3-2 0 0,3-1 0 0,-4-3 0 15,-3 1 8 1,4-1-8-16,-4-3 9 0,4 0-9 0,-8 0 0 0,4-3 0 0,-3 0-8 0,-4 0 8 31,0 0-32-31,0 0 0 0,0 0 0 0,0 0 0 0,0 0-73 16,-7 0-15-16,-4 0-2 0,0 0-1 0,-3 0-81 0,0 0-16 0,-3 4-3 0</inkml:trace>
  <inkml:trace contextRef="#ctx0" brushRef="#br0" timeOffset="91398.98">24702 9949 2508 0,'0'-13'71'0,"3"1"16"15,-3-1-70-15,4-3-17 0,-1 1 0 0,4-1 0 16,0 3 92-16,0-2 16 0,0 2 2 0,4 1 1 16,-4-4-19-16,4 3-3 0,-4 4-1 0,0-4 0 15,3 1-42-15,-3-1-9 0,4 4-1 0,-4-4-1 16,4 4-23-16,-4 0-12 0,0-1 12 0,0 1-12 15,0-1 0-15,0 1-17 0,0 0 1 0,-4-1 1 16,4 1-117-16,0-1-23 0,1 4-5 0</inkml:trace>
  <inkml:trace contextRef="#ctx0" brushRef="#br0" timeOffset="91680.84">25160 9422 2649 0,'-3'12'117'0,"3"1"25"0,-4 6-114 16,4-4-28-16,0 4 0 0,4 0 0 0,-1 0 75 0,1 3 9 0,-1 0 1 0,4 3 1 16,0-3-26-16,0 3-4 0,-3-3-2 0,3 3 0 15,0 0-13-15,0 3-2 0,0-3-1 0,4 3 0 16,-4-2-18-16,0-1-3 0,0-3-1 0,0 3 0 15,0-6-16-15,-4-4 8 0,5 1-8 0,-1-4 0 16,0-2 0-16,-4-4 0 0,1 0 0 0,-4 1-12 16,0-7-41-16,0 0-8 0,0 0-2 0,0 0 0 15,-7-7-56-15,0 1-11 0,0 0-2 0</inkml:trace>
  <inkml:trace contextRef="#ctx0" brushRef="#br0" timeOffset="91879.65">24991 9754 2714 0,'0'0'120'0,"7"3"25"15,-4-3-116-15,8 3-29 0,-4 1 0 0,0-4 0 16,4 0 94-16,-1 3 13 0,1-3 2 0,3 0 1 0,0 3-35 16,0-3-7-16,4 0-2 0,-4 3 0 15,4-3-54-15,-1 3-12 0,1-3 0 0,-1 3 0 0,5-3 0 16,-8 0 0-16,3 0 0 0,1-3 0 15,0 3-101-15,-1 0-18 0,1-3-3 0</inkml:trace>
  <inkml:trace contextRef="#ctx0" brushRef="#br0" timeOffset="92663.08">25650 9585 2441 0,'0'0'69'0,"0"0"15"0,0 0-67 16,-7-3-17-16,7 3 0 0,0 0 0 16,0 0 69-16,0 0 11 0,0 0 1 0,0 0 1 15,0 0 37-15,0 0 7 0,0 0 2 0,0 0 0 16,0 0-103-16,0 0-25 0,0 0 0 0,0 0 0 0,0 0 0 0,0 0 0 15,0 0 0-15,0 0 0 16,0 0-100-16,0 0-21 0,0 0-5 0,0 0-1 16,0 0-52-16,0 0-10 0</inkml:trace>
  <inkml:trace contextRef="#ctx0" brushRef="#br0" timeOffset="93016.68">25679 9920 1824 0,'3'-6'76'16,"-3"0"-60"-1,4 3 89-15,-1 0 19 0,1-1 3 0,3 1 1 16,0 0 0-16,0 3 0 0,4 3 0 0,-1 0 0 16,-3 7-52-16,4-1-9 0,-1 4-3 0,-3 2 0 15,4 4 45-15,-4 3 9 0,0 3 2 0,0 0 0 16,-3 4-39-16,-1-7-7 0,1 3-2 0,-4 0 0 0,0 0-57 0,-4-3-15 16,1 3 0-16,-1-6 0 15,1-4 8-15,-4 1 0 0,3 0-8 0,-3-4 12 0,-4 4-12 0,4-7-8 0,-3 4 8 0,-1-1-13 31,1-2-41-31,-1-1-8 0,0-3-2 0,4 1 0 16,0-4-102-16,-3 3-21 0,6-3-4 0</inkml:trace>
  <inkml:trace contextRef="#ctx0" brushRef="#br1" timeOffset="102596.3">19604 9723 1288 0,'0'0'57'0,"0"0"12"0,0 0-55 0,0 0-14 0,0 0 0 0,3 3 0 16,-3 0 34-16,0-3 4 0,4 3 1 0,-4-3 0 15,0 0-17-15,0 0-3 0,0 0-1 0,0 0 0 16,0 0-18-16,0 0 8 0,0 0-8 0,0 0 0 16,0 0 17-16,0 0-3 0,-11-3-1 0,8 0 0 15,-4 0-22-15,0 0-5 0,3-4-1 0,-3 4 0 16,4-3 15-16,-1 0 0 0,1 3 0 0,-1-4 0 15,0 4 0-15,1-3 0 0,-1 0 0 0,1-1 0 16,3 1 0-16,0 0 0 0,0 0 0 0,0 2 0 16,0-2 0-16,3 0 0 0,1 0 0 0,-4 3 0 15,3-4 16-15,5 4 7 0,-5-3 1 0,4 3 0 16,-3-4-6-16,3 4-1 0,0 0 0 0,-4 0 0 16,4 0 13-16,0 3 2 0,0-3 1 0,1 6 0 15,-1-3 6-15,0 0 1 0,-4 3 0 0,-3-3 0 16,4 6-8-16,-1 1-2 0,1-1 0 0,-1 3 0 15,1-2-18-15,-4 2-4 0,0 0-8 0,0 1 12 16,-4-1-12-16,4 1 9 0,-3-4-9 0,-1 3 8 16,-3-3-8-16,4 4 0 0,-1-4 0 0,-3 0 0 15,0 1 0-15,0-1 0 0,0-3 0 0,0 3 0 16,0-2 0-16,0-4 0 0,7 0 0 0,0 0-11 0,-7 0 11 16,7 0-13-16,0 0 5 0,0 0 8 0,0 0-23 0,-7-4 3 0,7 4 1 15,-4-9 0-15,4 3 2 0,0-1 0 16,0 1 0-16,4 0 0 0,-1 0 6 0,1-1 2 15,-1 1 0-15,1 0 0 0,3 0-21 16,-4-1-4-16,4 4-1 0,0-3 0 0,0 0 35 0,1-1 0 16,-1 4 0-16,0-3 0 0,-4 3 21 0,4 3 11 0,-3 0 3 0,3-3 0 15,-7 3-15-15,3 3-4 16,1 3 0-16,-4-3 0 0,3 3 3 0,-3 1 0 16,0 2 0-16,0-3 0 0,-3 4-19 0,-1 2 0 0,1 1 0 0,-1-1 0 15,1 1 0-15,-4 0 0 0,3 2 0 0,-3-2 0 16,0-1 8-16,0-2-8 0,-4 2 0 0,4-6 0 15,0 1 0-15,0-1 0 0,0-3 0 0,4 0 0 16,3-3 0-16,-7-3 0 0,0-3-15 0,-1 0 5 16,5-4 10-16,-1 4 0 0,1-3 0 0,3-1 0 15,-4 1 0-15,4-1 0 0,0 1 0 0,0 0 0 16,4-1 0-16,-4 1 0 0,0 2 0 0,3-2 0 16,1 3 0-16,-1-1-8 0,-3 1 8 0,4 0-8 15,0 0 8-15,-1 3 0 0,-3 3 0 0,4-7 0 16,3 4 0-16,-4 3 0 0,1-3 0 0,-4 3 0 15,3 0 0-15,-3 0 0 0,4 0 0 0,-4 0 0 16,0 0 0-16,0 0 11 0,7 3-3 0,-7-3 0 16,3 3-8-16,-3 4 0 0,0-4 0 0,0 3 0 15,0 0 9-15,0 4 0 0,-3-1 0 0,-1-3 0 0,1 4-17 16,-1-4-4-16,1 0-1 0,-1 1 0 16,1-4 13-16,-1 3 13 0,-3-3-2 0,7-3-1 0,0 0-21 0,-3-3-4 15,-5 0-1-15</inkml:trace>
  <inkml:trace contextRef="#ctx0" brushRef="#br2" timeOffset="115781.88">19671 11068 1314 0,'0'3'37'0,"-4"3"8"16,4-6-36-16,-3 7-9 0,-1-4 0 0,1 0 0 15,3-3 53-15,0 0 9 0,-4 6 2 0,4-6 0 16,0 0 31-16,0 0 6 0,0 0 2 0,0 0 0 0,0 0-63 0,-7-3-12 0,0-3-2 0,4 3-1 16,-4-4 27-1,0 4 6-15,-1-3 1 0,5 3 0 16,-1 0-43-16,1 0-16 0,3 3 11 0,-4-4-11 0,1 1 23 0,-1 0-2 0,1 0 0 16,-4-3 0-1,3 3-2-15,-3-4-1 0,4 1 0 0,-1 0 0 0,1 0 0 0,-1-1 0 0,4-2 0 0,-4-1 0 16,4-2-9-16,0 3-1 0,0-4-8 0,0 4 12 15,4-1-12-15,0-2 0 0,-1 5 0 0,4 1 0 16,-3 0 32-16,3 0 4 0,0 2 1 0,-4 1 0 16,4 3-8-16,4 3-1 0,-4-3-1 0,4 7 0 15,-4-1-27-15,3 0 8 0,1 4-8 0,-1-1 0 16,-3 0 0-16,0 1 0 0,1-1 0 0,-1 1 0 16,0 2 0-16,-4-2 0 0,1-1 0 0,-1 0 0 15,-3 1 12-15,0-1 3 0,0 1 1 0,0-1 0 16,-3 0-16-16,-1 1 11 0,-3-1-11 0,0 1 10 0,0-4-10 0,0 3 0 15,0 1 0-15,-4-4 8 16,1 3-8-16,-1-2 0 0,1-1 0 0,-1-3 0 16,4 0 0-16,-4 0 0 0,1-3 0 0,3 0 0 15,0-3 0-15,7 3 0 0,-7-3 0 0,3-6 0 16,1 2-21-16,-1-2 0 0,0 0 0 0,4-1 0 0,-3-2 21 0,3-4 0 16,0 3 0-16,0 1 0 15,0-1 0-15,0 1 15 0,0-1-3 0,0 1 0 16,3 2-12-16,-3 1 8 0,0 3-8 0,4-1 0 15,-4 7 9-15,0 0-9 0,0 0 8 0,4-3-8 16,3 3-10-16,-4 3-7 0,4 1-2 0,0-1 0 0,-3 0 39 16,6 0 8-16,-3 0 2 0,0 0 0 0,1 0-30 0,-1 0 0 0,0 4 0 0,-4-4 0 15,-3-3 0-15,0 0 8 0,4 3-8 0,-4 3 0 16,3-3 8-16,-3 4-8 0,0-1 11 0,-3 0-11 16,-1-3 11-16,1 4-11 0,-4-1 10 0,3-3-10 15,-3 0 9-15,0 0-9 0,-4 0 8 0,4 1-8 16,7-4 0-16,-3 0 0 0,-4 3 0 0,7-3 0 15,0 0 0-15,-7-3 0 0,7 3 0 16,0 0 0-16,0 0-12 0,0 0 12 0,0 0-12 0</inkml:trace>
  <inkml:trace contextRef="#ctx0" brushRef="#br0" timeOffset="130609.19">20101 11074 1337 0,'0'0'56'16,"0"0"-44"-16,0 0 103 0,0 0 21 15,0 0 4-15,0 0 0 16,0 0-31-16,0 0-6 0,0 0-2 0,0 0 0 15,4 3-21-15,3 4-4 0,-4-1 0 0,1 3-1 16,3 7-35-16,0 0-6 0,0 2-2 0,0 1 0 16,0 0-1-16,0 6-1 0,0 0 0 0,0 0 0 15,0 7 10-15,0-4 3 0,4 3 0 0,0 10 0 16,-4-3 1-16,3-7 1 0,1 4 0 0,-1-4 0 0,-2 0-10 16,-1-3-3-16,3 1 0 0,-3-4 0 0,4-3-19 0,-4 0-4 15,0-4-1-15,-4 1 0 0,4 0-8 16,1-3 0-16,-5-1 0 0,-3-2 0 15,4-4 0-15,-4-2 0 0,0-7 0 0,0 0 0 0,0 0 8 0,0 0-8 0,-7 0 8 0,-1-3-8 16,1-7 0 0,-3 1-19-16,3-7 3 0,-4-3 1 0,1-3 15 0,3-3 0 0,-4 0-10 15,0-3 10-15,4 0 0 0,-3-4 0 16,3 1 0-16,-4 0 0 0,4-1 0 0,0 1 0 0,0 0 10 0,3-4-10 16,-3 4 13-16,4-1-4 0,-1 1-1 0,-3-3 0 15,4 5-8-15,3-2 12 0,-4 6-12 0,4-3 12 16,0 6-12-16,0-3 8 0,4 6-8 0,-1 0 8 15,1 0-8-15,3 3 0 0,0 1 0 0,0 2 8 16,4 1-8-16,-1 2 8 0,1 1-8 0,-1 0 8 0,8 2 2 0,-4 1 0 16,4 0 0-16,-1 3 0 0,1-1 3 0,-4 4 1 15,4 0 0-15,-4 4 0 0,-4 2 11 0,5 3 3 16,-5 1 0-16,1 2 0 0,-1 1-28 0,1 2 8 16,-4 1-8-16,-4 0 0 0,1-1 12 0,-1 1-4 15,-3 3 0-15,-3 0 0 16,3 3-8-16,-7-4 10 0,3 1-10 0,-3 3 10 15,0-3-10-15,-3 0 8 0,-4 0-8 0,-1-4 8 0,1 4-8 0,0-6 0 16,0-1 0-16,4-2 0 0,-5 2 0 0,1-6 0 16,4 1 0-16,-4-7 0 15,3 0-16-15,4 0 2 0,-4-7 0 0,4 4 0 16,0-3-46-16,4-3-10 0,-1 2-2 0,1-2 0 16,3 0-58-16,0-1-12 0,3-2-2 0,1 2-1 15,-1 1-136-15,4-4-27 0,7-9-6 0,-3 7-1 0</inkml:trace>
  <inkml:trace contextRef="#ctx0" brushRef="#br0" timeOffset="131485">20560 11297 2095 0,'0'0'46'0,"-4"6"10"0,4 0 1 0,-3-2 2 15,3 2-47-15,-4 0-12 0,1-3 0 0,3-3 0 16,0 0 79-16,-4 6 13 0,4-6 4 0,0 0 0 15,0 0-20-15,0 0-3 0,-7-3-1 0,4-3 0 16,-1-3-33-16,-3-1-7 0,7 1-2 0,-3-4 0 16,-1-2-12-16,1-1-2 0,-1 0-1 0,4 1 0 0,0-1-7 15,0 3-8-15,0 1 11 0,4-1-11 0,-1 4 10 16,1-1-10-16,-1 1 8 0,4 3-8 0,-3 0 0 0,3-1 0 16,0 4 0-16,0-3-11 15,0 3 11-15,0 0 0 0,4-1 0 0,-1 1 0 0,1 0 0 0,3 0 9 16,0 0-1-16,0-3-8 0,0 3 0 0,0 3 0 15,0 0 0-15,-3 0 0 0,3 0 0 0,-3 3 0 16,-1 0-10-16,1 3 10 0,3 0 0 0,-7 1 0 16,4-1 0-16,-4 0 0 0,3 0 44 0,-3 1 16 15,0-1 3-15,0 0 1 0,0-3-64 0,0 0-26 16,-3 1 2-16,0-1 0 0,-4-3 38 0,7 0 8 16,-4-3 2-16,-3 3 0 0,0 0-24 0,4-7 0 0,-1 1 0 0,1 0 0 15,-4 0 0-15,3-1 0 16,-3 7 0-16,0-3 0 0,0 3 0 0,4-6 0 0,-4 6 0 15,0 0 0-15,3-6 0 0,-3 6 0 0,0 0 0 0,0 0 0 16,0 0 0-16,0 0 0 0,0 0 0 16,0 0 0-16,0 0 0 0,0 0 0 0,0 0 0 0,0 0 0 15,4 3 0-15,-4-3 0 16,0 0 0-16,0 3 0 0,0-3 0 0,3 6 0 16,-3-6 0-16,0 3 0 0,0-3 0 0,0 0 0 0,4 7 0 0,-4-7 0 15,0 0 0-15,0 0 0 0,0 0 0 0,3 3 0 16,-3-3 0-16,0 0 0 0,0 0 0 0,0 0 0 15,7 3 0-15,-7-3 0 0,0 0 0 0,8 0 0 16,-5 0 0-16,4 3 0 0,-7-3 0 0,7 0 0 16,-7 0 0-16,7 0 0 0,-7 0 0 0,4 0 0 15,-4 0 0-15,0 0 0 0,7-3 0 0,-7 3 0 0,10-3 56 0,-10 3 6 16,0 0 2-16,0 0 0 0,4-7-52 0,-4 7-12 16,7-6 0-16,-7 6 0 0,3-6 0 0,1 0-8 15,-4 6 8-15,7-7-13 0,-3 1 13 16,-4 6 8-16,3-6 0 0,1 0-8 0,-4 6 0 0,7-10 0 15,-4 1 0-15,4 2-12 0,-3 1 12 0,-1 0 0 16,-3 6 0-16,4-6 0 0,-1-1 0 0,1 1 0 16,-4 0 0-16,3-4 0 0,-3 4 0 0,0 0 0 15,-3 0 0-15,3 2 0 0,-4-2 0 0,-3 3 0 16,4-3 0-16,-4 3 0 0,3 3 11 0,-6-3-11 16,-1 6 10-16,4 0-10 0,-4 0 0 0,1 3 8 15,3 0-8-15,-4 4 0 0,1 2 0 0,-1 1 0 16,0 3 0-16,4-1-10 0,0-2 1 0,4 6 0 15,-4-4 0-15,3 4 0 0,1-3 9 0,-1-1 0 0,4-2 0 0,0 3 0 16,4-4 0-16,-1-2 0 0,-3 2 0 0,4-2 0 16,-1-1-12-16,4 0 4 0,4-2 0 0,-4 2 0 15,4-3 21-15,3-2 5 0,0-1 1 0,0-3 0 16,0-3-38-16,0-1-7 0,4-2-2 0,-8-3 0 16,4-1-45-16,1 1-10 0,-1-1-1 0,-4-2-1 15,1 3-98-15,-1-1-19 0,-3 1-4 0,4-4-891 16</inkml:trace>
  <inkml:trace contextRef="#ctx0" brushRef="#br0" timeOffset="131834.8">21181 10946 1778 0,'0'0'39'0,"0"0"8"0,0 0 1 0,0 0 3 0,0 0-41 0,0 0-10 16,0 6 0-16,0 3 0 0,0-2 60 0,3 5 11 15,-3-2 1-15,4 2 1 0,-1 1-22 0,1 2-5 16,3 1-1-16,-4 3 0 0,5 0 12 0,-1-4 3 16,3 4 0-16,-3 3 0 15,0-3 3-15,4 0 1 0,-1 0 0 0,1-1 0 0,-4-5 0 0,4-1 0 16,-1 1 0-16,1-7 0 16,-4 1 0-16,3-1 0 0,1-3 0 0,-4-3 0 15,0 0-64-15,4 0 0 0,-4 0-9 0,0-6 0 0,0-1 25 16,0-2 6-16,-3 0 1 0,-1-7 0 15,4 0 2-15,-3 1 1 0,-1-1 0 0,-3-3 0 0,4 0-2 0,-4 4 0 16,0-4 0-16,0 0 0 0,0 0-24 0,0 3 0 0,-4 1 0 0,4-4 0 16,0 6 0-16,-3 1 0 0,3 2 0 0,-4 1 0 15,1 3 0-15,-1 3-11 16,4 0 3-16,-3 3 0 16,-1 0-103-16,0 3-20 0,4 3-4 0,-3 0-1199 0</inkml:trace>
  <inkml:trace contextRef="#ctx0" brushRef="#br0" timeOffset="132113.79">21586 11353 3340 0,'0'0'74'0,"0"0"15"0,0 0 3 0,0 0 1 0,-3 7-74 0,3-7-19 16,0 0 0-16,0 0 0 0,0 0 0 0,0 0 0 15,-4-7 0-15,4 1 0 16,0-3-99-16,0 2-23 0,0-2-5 0,4-4-1 0</inkml:trace>
  <inkml:trace contextRef="#ctx0" brushRef="#br0" timeOffset="132958.12">21812 11300 2188 0,'0'0'48'0,"0"3"11"0,-3 3 1 0,-1-2 1 0,4-4-49 0,0 0-12 16,-3 6 0-16,3-6 0 0,0 0 105 0,0 0 19 0,0 0 3 0,0 0 1 15,3-10-103-15,1-2-25 16,-1-1 0-16,-3-5 0 0,7 2 56 0,-3-3 7 0,-1-3 1 0,4 3 0 16,0-3-37-16,1 3-7 0,2 1-2 0,-3-1 0 15,4 3-1-15,-1 4 0 0,1-1 0 0,0 4 0 16,-1 2-7-16,1 4-2 0,-1 3 0 0,-3 0 0 15,0 3 10-15,4 4 2 0,-4 2 0 0,0 1 0 16,4 2 1-16,-1 4 1 0,-3-1 0 0,4 7 0 16,-4-3-6-16,4 0-2 0,-1 0 0 0,1-4 0 15,-4 1-2-15,0 0-1 0,0 0 0 16,0-4 0-16,3 1-2 0,-2-1 0 0,-1 1 0 0,3-1 0 0,1-6 0 0,-1 1 0 16,1-1 0-16,0-6 0 15,-1-3-9-15,1 0 0 0,3-4 0 0,-4 1 0 0,1-3 0 0,3-1 0 16,-3 1 0-16,-1-4 0 15,1 1 0-15,-4-4 0 0,3-3 0 0,-2 1 0 16,-5-1 0-16,1 3 0 0,-1-3 0 0,1 0 0 0,-1 7 0 0,-3-4 0 16,0 4 0-16,-3 2 0 0,-1 1 0 0,1 3 0 15,-4-1 0-15,3 1 0 0,-3 3 12 16,0 3 1-16,0 3 0 0,0 3 0 0,0 4-13 0,0-1 0 16,-4 4 0-16,8 2 0 15,-5 4 0-15,5 0 0 0,-1 3 0 0,4-3 0 0,4 6 0 0,-4-6 0 16,7 0 0-16,0-1 0 15,4-2 0-15,3 0 0 0,0 2-8 0,4-5 8 0,-4 0 0 0,3-1 0 16,-3-2-8-16,4-4 8 0,0-3 0 0,-1-3 0 0,1 0 0 16,0-3 0-16,-1 0-12 0,-3 0 2 0,0-4 0 0,4-2 0 31,-4 3-41-31,-3-1-8 0,-1 1-1 0,1 0-1 0,0-1-54 16,-8-2-10-16,4 3-3 0</inkml:trace>
  <inkml:trace contextRef="#ctx0" brushRef="#br0" timeOffset="133244.26">22571 11005 2178 0,'0'7'48'0,"0"-1"9"0,3 3 3 0,-3 1 1 15,7 2-49-15,-3 1-12 0,3 2 0 0,0-2 0 16,4 3 108-16,-1-1 18 0,1 4 4 0,-1-3 1 0,4-1-54 0,1 1-10 15,-1 0-3-15,3-4 0 16,1 4 0-16,-4-7 0 0,4 1 0 0,-1-1 0 0,1 1-51 0,-4-1-13 16,0-3 0-16,0 4 0 15,0-1 0-15,-3 1 0 0,0 2 0 0,-1 1 0 16,-3-4 0-16,4 0-15 0,-4 4 3 0,0-4 1 16,-4-2-33-16,4 2-8 0,-3-3 0 0,-4-3-1 15,0-3-9-15,0 0-2 0,0 0 0 0,0 0 0 16,-4-3-71-16,-3-3-14 0,4 0-3 0</inkml:trace>
  <inkml:trace contextRef="#ctx0" brushRef="#br0" timeOffset="133517.32">22670 11435 2649 0,'0'0'58'0,"0"0"12"0,0 0 2 0,0 0 4 0,0 0-61 0,0-6-15 0,0-4 0 0,0 1 0 16,3-1 105-16,1 1 19 0,3-7 3 0,3 1 1 0,1-4-41 16,-1 0-8-16,4-6-2 0,1 3 0 15,-1-3-38-15,0 0-8 0,0 3-2 0,0 0 0 16,-3 0-13-16,-1 6-4 0,1-3 0 0,-4 4 0 15,0-1-12-15,-4 4 0 0,4 2 0 0,-3 4-10 16,3 0-126-16,-3 6-24 0,-1-4-6 0,1 4-1 0</inkml:trace>
  <inkml:trace contextRef="#ctx0" brushRef="#br0" timeOffset="133871.11">23213 10921 2761 0,'0'0'60'0,"3"6"13"0,1 3 3 0,-1 1 2 0,4-1-62 0,-3 7-16 0,3-1 0 0,-3 1 0 16,3 3 86-16,0 3 14 0,0 0 4 0,-4 3 0 16,4 0-47-16,0 3-9 0,0-3-1 0,-3 0-1 15,3 0-30-15,0-3-7 0,-3 0-1 0,3-3 0 16,0 0-8-16,-4-6 0 0,1 2 9 0,-1-5-9 16,1-1 0-16,-4-6 0 0,0-3 0 0,0 0 0 15,0 0-98-15,0 0-24 0,0 0-5 0,0 0-1 16,-4 3-51-16,-6-3-10 0,3 3-3 0</inkml:trace>
  <inkml:trace contextRef="#ctx0" brushRef="#br0" timeOffset="134083.76">23051 11237 2188 0,'0'0'48'0,"0"0"11"0,0 0 1 0,0 0 1 0,7-3-49 16,-4 0-12-16,4 0 0 0,0-3 0 0,4-1 156 0,-1 1 29 15,4 3 6-15,4-3 1 0,0-1-52 0,-1 4-9 16,5-3-3-16,2 3 0 0,-3 0-102 0,4 0-26 16,0 3 0-16,0 3 0 0,-1-3 56 0,1 3 7 15,0 3 1-15,-4-3 0 16,-4 0-103-16,5 4-20 0,-1-1-4 0,-4 0-1 16,5 0-153-16,-5-2-31 0</inkml:trace>
  <inkml:trace contextRef="#ctx0" brushRef="#br0" timeOffset="134723.65">24183 11055 1958 0,'0'0'43'0,"0"0"9"0,0 0 1 0,0 0 3 0,0 0-45 0,0 0-11 0,0 0 0 0,0 0 0 16,0 7 144-16,0-4 26 0,0-3 6 0,0 6 0 15,3 0-56-15,-3-6-11 0,4 4-2 0,3-1-1 16,-3 0-44-16,6-3-9 0,-3 0-1 0,4 0-1 15,-4-3-17-15,3 3-3 0,1 0-1 0,3-3 0 0,4 3-12 0,-4 0-2 16,0-4-1-16,7 4 0 0,-3 4-15 0,-1-1 11 16,1-3-11-16,-4 3 10 0,0 0-10 0,-3 0 0 15,3 0 0-15,0 0 0 16,-3 0-49-16,-1 1-12 0,-3-4-3 16,0 0 0-16,0 0-51 0,-7 0-10 0,0 0-3 0,0 0 0 15,0 0-30-15,0 0-6 0,0 0-2 0,-10 3-846 16</inkml:trace>
  <inkml:trace contextRef="#ctx0" brushRef="#br0" timeOffset="134936.73">24261 11294 2836 0,'0'0'63'0,"0"6"13"0,-4-3 2 0,4-3 1 15,4 6-63-15,-4 1-16 0,3-4 0 0,1 3 0 0,-1-3 67 0,4 0 10 0,4 4 3 0,-1-4 0 16,1 3-36-16,3-3-8 0,4 0 0 0,-1-3-1 16,1 3-22-16,0-3-4 0,-1 0-1 0,1-3 0 15,0-3-29-15,3 0-7 0,-4-4 0 0</inkml:trace>
  <inkml:trace contextRef="#ctx0" brushRef="#br0" timeOffset="137123.78">25139 11033 1572 0,'0'0'32'0,"0"0"9"0,-4-3-33 0,4 3-8 0,-3-6 0 0,3 6 0 16,0 0 83-16,-4-6 14 0,4 6 3 0,0 0 1 16,0 0-6-16,0 0-2 0,0 0 0 0,0 0 0 15,0 0-23-15,0 0-5 0,0 0-1 0,0 0 0 32,0 3 0-32,0 6 0 0,4 1 0 0,-4-1 0 0,3 4-51 0,1 2-13 0,-4 1 0 0,3 0 0 15,1 9 54-15,0-3 8 0,-1 3 2 0,-3-3 0 16,4-3-44-16,-1-1-9 0,1-2-2 0,-1-3 0 15,-3-4-9-15,0-9-12 0,0 0 2 16,0 0 1-16,0 0 33 0,0 0 8 0,0 0 0 0,0 0 1 16,0-6-15-16,0-4-3 0,0 1-1 0,0-4 0 15,4 1 2-15,-4-1 1 0,0-2 0 0,3-1 0 16,1 0-4-16,-1 4-1 0,4-4 0 0,-3 4 0 0,3-4-12 16,0 3-16-16,4 1 3 0,-4-1 1 0,3 1 12 15,1-1 0-15,-1-3 0 0,4 4 0 0,1-1 0 16,2 4 0-16,-3 0 0 0,4-1 0 0,0 1 16 15,-1 3 5-15,-3-1 2 0,0 7 0 0,1 0 14 0,-5 3 3 16,4 4 1-16,-3-1 0 0,-4 6-22 0,4 1-5 16,-8 3-1-16,4-1 0 0,-3 4 7 0,-1 0 0 15,1 0 1-15,-1 3 0 16,-3-3 7-16,0 2 2 0,0-2 0 0,0 0 0 16,0-6-30-16,0-1 0 0,0-2 0 0,0-1 0 15,0-9-122-15,0 0-30 0,0 0-7 0,0 0-1 16,0 0-102-16,0 0-21 0,0 0-4 0,0-6-1 0</inkml:trace>
  <inkml:trace contextRef="#ctx0" brushRef="#br0" timeOffset="137578.43">25665 10911 2419 0,'0'0'53'0,"0"0"11"0,0 0 3 0,0 0 1 0,0 6-55 0,0 1-13 0,0 2 0 0,0-3 0 16,0 4 54-16,0-1 8 0,3 4 2 0,1-1 0 15,-1 1 0-15,4 18 64 0,-3-15-64 16,-1 3 0-16,1 3 0 0,-4-4 0 0,3-2 0 16,1 3-25-16,-4 0-5 0,0-4-1 0,3 1 0 0,-3-3-17 15,0-4-3-15,0-3-1 0,0 4 0 0,0-7-12 0,0-3 11 16,0 6-11-16,0-6 10 15,0 0-10-15,0 0 0 0,0 0 0 0,0 0 0 0,0 0 0 0,-3-6 0 16,6-4 0-16,-3-2 0 0,4 3 0 0,-1-4 0 16,-3 0 0-16,4-2 0 15,0 2 0-15,-1-2 0 0,4-1 0 0,-3 0 0 16,-1 1 0-16,4-1 20 0,0-3-3 0,0 3 0 0,4 1-17 16,-1-1 0-16,1 7 0 0,3-1 0 0,0 1 0 0,-3 6 0 15,3 3 0-15,-3 3-9 0,3 6 21 0,-4 1 4 16,4 2 0-16,-3 4 1 0,0 3 27 0,-1-1 6 15,1 4 1-15,-4 3 0 0,3 1-51 0,-3-1-12 0,0 0-2 16,1 0 0-16,-1-3 14 16,-4-3 0-16,1-1 9 0,-1-2-9 0,-3 0 0 0,4-4 0 0,-4-2 0 0,0-4 0 31,0-3-44-31,0-3-11 0,0 0-2 0,0-6-1 0,-4-4-87 0,4 1-18 16,0 0-3-16,0-4-1146 0</inkml:trace>
  <inkml:trace contextRef="#ctx0" brushRef="#br0" timeOffset="137854.77">26180 10971 2188 0,'0'0'48'0,"0"0"11"0,0 0 1 0,0 0 1 0,0 6-49 0,0-6-12 16,0 0 0-16,-4 3 0 0,4-3 156 0,0 0 29 15,0 6 6-15,0-6 1 0,0 0-103 0,0 0-20 16,0 0-4-16,0 0-1 0,0 0-13 0,0 0-3 16,0 0-1-16,0 0 0 15,0 0-75-15,0 0-16 0,0 0-2 0,0 0-1 16,0 0-185-16,0 0-38 0</inkml:trace>
  <inkml:trace contextRef="#ctx0" brushRef="#br0" timeOffset="138204.09">26264 11259 2358 0,'0'0'52'0,"0"0"10"0,0 0 2 0,0 0 3 0,4 3-54 0,-4-3-13 0,7 4 0 0,-4-1 0 16,4 0 104-16,1 0 19 0,2 3 3 0,-3 0 1 15,0 4-30-15,0-1-5 0,0 1-2 0,0 5 0 0,4-2-23 0,-7 3-5 16,3 2-1-16,-4-2 0 0,1 3-9 0,-1 3-3 15,1 3 0-15,-1 3 0 0,-3-3-19 0,0 7-4 16,0-4-1-16,0 3 0 0,0 4-15 0,0-4-10 16,-3-3 12-16,3 0-12 0,-4-6 8 0,-3 0-8 15,0-6 0-15,0 0 0 0,-4-4-12 0,4-6-8 16,-3 1-3-16,3-1 0 16,-4-6-161-16,1 0-32 0,2 0-6 0</inkml:trace>
  <inkml:trace contextRef="#ctx0" brushRef="#br0" timeOffset="-164405.11">7920 5192 1074 0,'-4'3'30'0,"4"-3"8"0,0 0-30 0,0 0-8 0,0 0 0 0,0 0 0 16,0 0 104-16,0 0 19 16,0 0 4-16,0 0 1 0,0 0-52 0,0 0-9 15,0 0-3-15,0-9 0 0,0 2-20 0,4 4-4 0,-4 3 0 0,3-6-1 16,-3 6 9-16,0 0 3 0,7 0 0 0,-7 0 0 15,8-3-1-15,-1 3 0 0,0 3 0 0,0-3 0 16,-4 3-10-16,4 0-1 0,-3 4-1 0,3-4 0 16,0 0-19-16,0 0-4 0,-4 0-1 0,8 0 0 15,-4-3 40-15,0 3 8 0,4-3 2 0,-1-3 0 16,1 3-52-16,0-3-12 0,3 3 0 0,-4-3 0 16,4 0 15-16,0 0 0 0,1 0 0 0,-1-1 0 15,0 1-24-15,3 0-5 0,-2 3-1 0,2 0 0 16,-3-3 63-16,4 3 13 0,-4 0 3 0,4-3 0 15,-4 3-64-15,0 0-18 0,0 0-1 0,-3-3 0 16,3 3 19-16,-4-3 12 0,4 3-1 0,-3-3-1 16,0-1-2-16,3 1 0 0,-4 0 0 0,4 0 0 15,0 0-8-15,-3 0 0 0,3 3 0 0,-3-7 0 16,3 7 0-16,3-3 0 0,-2 3 0 0,2 0 0 16,1 0 0-16,-4 0 0 0,7 0 0 0,-7 3 0 0,4-3 23 15,0 4-1-15,-4-1 0 0,3-3 0 0,1 0-14 16,-4 3-8-16,0-3 8 0,0 0-8 15,0 0 0-15,0 0 0 0,1 0 0 0,-5 0 0 0,1-3 12 0,-1 0-3 16,1-1 0-16,3 1 0 0,-3 3 16 16,-1-3 3-16,4 0 1 0,0 3 0 0,1-3-29 15,-5 3 0-15,4 0 0 0,-3 0 0 0,3-3 0 0,-3 3 0 0,3 0 0 0,0-3 0 16,0 3 0-16,0 0 0 0,0-4-13 0,-3 4 4 16,3-3 9-16,-4 3 0 0,1-3 8 0,0 3-8 15,-1-3 8-15,-3 3-8 0,0 0 8 0,0-3-8 16,-3 3 8-16,-4 0-8 0,3 3 10 0,-3-3-10 15,0 0 10-15,0 0-10 0,0 0 10 0,0 0-10 16,0 0 9-16,0 0-9 0,0 3 8 0,0-3-8 16,0 0 0-16,0 0 0 0,0 0 8 0,0 0-8 15,0 0-81-15,0 0-19 16,0 0-3-16,0 0-1 31,0 0-101-31,-7 0-21 0</inkml:trace>
  <inkml:trace contextRef="#ctx0" brushRef="#br0" timeOffset="-163648.71">8865 4926 1552 0,'0'0'44'0,"0"0"10"0,-3 3-43 0,-1 3-11 0,1 0 0 0,-1 4 0 16,4-1 53-16,0 4 9 0,0-1 2 0,4 4 0 16,-1-1-8-16,-3 1 0 0,4 6-1 0,-1-3 0 15,1 3-37-15,-1 0-7 0,4 0-2 0,-3 0 0 16,3-4 44-16,-3 4 9 0,-1-3 2 0,4 0 0 16,-3-6-52-16,-1-1-12 0,1 1 0 0,-1-1 0 15,1-6 0-15,-1 4 0 0,1-4 0 0,-1-3 0 16,-3-3 54-16,0 0 8 0,0 0 2 0,0 0 0 15,0 0-52-15,0 0-12 0,0 0 0 0,4-6 0 16,-1-3 0-16,-3-1 0 0,4 1 0 0,-4-4 0 16,0-2 0-16,3-1 0 0,-3-6 0 0,0 3 0 15,0-3 0-15,0 0 0 0,0-3 0 0,0 3 0 16,0 0 0-16,0 0 0 0,0 0 0 0,0 4 0 16,0-1 0-16,0 0 0 0,0 3 0 0,0 4 0 15,0-1 0-15,0 4 0 0,0 3 0 0,0-1 0 16,0 7 0-16,0 0 0 0,0 0 0 0,0 0 0 0,0 0 32 15,8 0 3-15,-5 3 1 0,4 4 0 0,-3-4-24 0,3 3-12 0,0 3 12 16,3 1-12 0,-3-1 8-16,4 1-8 0,3-1 0 0,-3 4 0 15,6-4 8-15,-3 4-8 0,4-1 0 0,0-2 0 0,-1-1 21 0,-3 0-2 0,4-2-1 16,0-1 0-16,-1-3-18 0,-3 0-16 0,1 0 4 0,-1-3 0 16,0 0 12-16,-4 0 16 0,1 0-3 0,0-3-1 15,-4 3-12-15,0 0 0 0,3 0 0 0,-6 0 0 16,3 0 0-16,-7 0 0 0,0 0 0 0,0 0 0 15,0 0 0-15,0 0 0 0,0 0 0 0,-4 6 0 16,1 1 56-16,-4-1 9 0,0 0 2 0,-4 0 0 16,0 4-56-16,1-1-11 0,-1 7 0 0,-3-3 0 15,0 2 16-15,4 4 9 16,-8 0 2-16,4 0 0 0,0-1-27 0,-4-2 0 0,4 3 0 0,0 0 0 16,0-7 0-16,3 4 0 0,1-3 0 0,-1-4 0 15,0-3-36-15,4-3-5 0,-3-3-2 0</inkml:trace>
  <inkml:trace contextRef="#ctx0" brushRef="#br1" timeOffset="-93098.87">8622 1643 1606 0,'-4'15'33'0,"1"-8"9"0,3-1-34 0,0 3-8 0,0-2 0 0,3-1 0 15,1 6 66-15,-1-2 11 0,4 5 3 0,1-5 0 16,2 9-32-16,-3 6-5 0,4-6-2 0,3 9 0 16,-4-6 15-16,1 6 4 0,0-3 0 0,-1 0 0 15,1 0 1-15,-4 0 1 0,3-6 0 0,-3-3 0 16,1-1-17-16,-5-5-3 0,1-1-1 0,-1-2 0 16,-3-4-9-16,0-3-3 0,0 0 0 0,0 0 0 15,0-7-29-15,0-5 0 0,-3 2-8 0,-1-2 8 16,-3-1 0-16,3-2 0 0,-3 2 8 0,0-3-8 15,-3-6 11-15,-4 7-11 16,3-10 12-16,-3 6-12 0,0-3 8 0,3 0-8 0,-3 0 0 0,0 0 0 16,0-3 0 15,0 3 0-15,3-3 0-16,-3 0 0 0,4 0 0 0,-1 0 0 15,4 0 0-15,0 0 0 0,0 3 13 0,3-3-4 0,4 3-1 0,-3-3 0 0,3 3-8 0,3 0 12 0,1 3-12 0,-1-3 12 0,1 3-12 0,3 7 0 16,0-7 0-16,4 3 0 0,-1 7 0 0,4-4 0 0,0 7 0 0,0 0 0 0,4 2-16 0,0-2-4 0,-4 3-2 0,0 3 0 15,4 3 62-15,-4 0 12 0,0 4 2 0,-4-1 1 16,5 3-37 0,-5 4-7-16,-3-4-2 0,0 7 0 0,0 6 44 0,0-3 9 0,0 6 2 15,-3 0 0-15,-1 3-52 16,-3 0-12-16,0 4 0 0,0-4 0 0,-3 3 8 0,-1 0-8 0,1-2 11 16,-4-1-11-16,-4-3 8 0,4 0-8 0,0-3 0 0,0 0 0 15,-4-6 0-15,1-1 0 0,-1-2 0 0,1-4 0 16,3 1-12-16,-4-7-2 0,4 3-1 0,0-3 0 15,7-3-76-15,-4 0-15 0,4 0-3 0,0 0-1 16,0 0-73-16,0-6-14 0,4 0-3 0</inkml:trace>
  <inkml:trace contextRef="#ctx0" brushRef="#br1" timeOffset="-92548.74">9084 2085 2052 0,'0'0'45'0,"0"0"10"0,0 0 1 0,0 0 1 0,0 0-45 16,0 0-12-16,0 0 0 0,0 0 0 0,-3 0 82 0,-8 0 14 16,4-3 4-16,0-1 0 0,3-8-44 0,-3 3-8 15,0-7-1-15,0 0-1 0,0-6-21 0,0 0-4 16,0 3-1-16,0-3 0 0,3 7-20 0,-3-7 0 15,0 3 0-15,4 3 0 0,-1 1 0 0,1-1 0 0,3 7 0 0,0-4 0 16,0 4 0-16,0-1 0 0,3 4 0 0,1 3 0 16,-4 3 0-16,7 0 0 0,0 0 0 0,-4 0 0 15,4 3 0-15,-3 0 0 0,7 7 0 16,-4-4 0-16,3 0 11 0,1 0-3 0,-4 4 0 0,3-7 0 16,-3 3-8-16,4 0 0 0,0-2 0 0,-4-1 0 15,3 0-9-15,1 0 9 0,-1-3-12 0,1 0 12 16,0 0 16-16,-1-3 9 0,-3 0 3 0,4 0 0 15,-4-4-10-15,0-2-2 0,0 6 0 0,0-10 0 16,0 1-5-16,-3-1-2 0,3 4 0 16,0-10 0-16,-4 3-1 0,1 4 0 0,-4-7 0 0,0 6 0 15,-4 1 0-15,4 2 0 0,-3-2 0 0,-1 6 0 16,1-1 1-16,-4 4 0 0,0 3 0 0,0 3 0 16,3 4-1-16,-3 2 0 0,3 4 0 0,-3-1 0 15,4 4-8-15,-1 3 8 0,1-4-8 0,3 4 8 16,-4 3-8-16,4 0 0 0,4 0 0 0,-4 0 0 15,3 0-16-15,4-10-9 0,-3 4-2 0,3-3 0 16,-4-1 43-16,5-3 8 0,-1-2 1 0,0-1 1 16,0-3-26-16,-7-3 0 0,7 3-12 0,-7-3 12 15,10-3-88-15,1-3-11 0,-4-4-1 0,0 4-1 16,0 3-120-16,-3-9-24 0,10-4-5 0,-7-3-1 0</inkml:trace>
  <inkml:trace contextRef="#ctx0" brushRef="#br1" timeOffset="-92285.04">9370 1752 1958 0,'0'0'43'0,"3"7"9"0,4 2 1 0,-3 7 3 0,-1-4-45 0,4 4-11 0,-3 3 0 0,3-10 0 16,0 7 53-16,0 0 9 0,4-4 2 0,-4-3 0 15,3-2 20-15,-3-1 4 0,4-6 0 0,-4-3 1 16,0 0-42-16,4-7-9 0,-4 4-2 0,0-6 0 15,0 2 4-15,-4-2 1 0,1-4 0 0,-1-3 0 16,-3 0-8-16,4 4-1 0,-4-7-1 0,-4 3 0 16,4 0-13-16,-3-3-2 0,-1 3-1 0,1-3 0 0,-1 3-7 15,4-2-8-15,-3 2 11 0,-1 6-11 0,4-3 0 0,-3 7 0 16,3 3 0-16,0 6 0 16,0 0-56-16,0 0-19 0,-4 6-3 0,4 0-1165 0</inkml:trace>
  <inkml:trace contextRef="#ctx0" brushRef="#br1" timeOffset="-90360.8">8692 2078 1459 0,'0'0'41'0,"0"0"10"0,0 0-41 0,-7 0-10 16,7 0 0-16,-3 0 0 16,-4 0 113-16,0 0 21 0,7 0 4 0,-7 4 1 15,7-4-47-15,-4 0-8 0,-3 0-3 0,7 0 0 0,-3 3-18 0,-4 0-4 16,3-3-1-16,4 0 0 15,-7 3-5-15,7-3-1 0,-4 3 0 0,-3 0 0 16,0 0-11-16,4 1-2 0,3-4-1 0,-7 3 0 16,0 0-9-16,3 0-1 0,4-3-1 0,-7 9 0 0,4-6-8 0,-4 1-2 15,3 2 0-15,-3-3 0 0,3 3-17 0,1 1 0 16,-1-1 0-16,1 3 0 16,-4 1 0-16,3-7 0 0,1 6 0 0,-4 1 0 15,0-1 0-15,3 4 0 0,-3-7 0 0,0 3 0 16,3 1 25-16,-3 2 11 0,4 1 3 0,-1-7 0 15,-3 7-11-15,4-4-3 0,-1 3 0 0,1 1 0 0,-1-4-25 16,1 4 0-16,-1 0 0 0,1 2 0 0,-1-5 0 0,1 5 0 0,-1 4 0 16,0-6 0-16,4 5-9 0,-3 1-7 15,3-3-2-15,0 3 0 0,-4-4 29 16,4 4 5-16,0-3 2 0,-3 3 0 0,3 0-18 16,0-4 0-16,0 1 0 0,0 3 0 0,0-4 0 0,0 4-19 15,0 0 4-15,-4 3 1 0,4-9 22 0,0 8 5 16,0-2 1-16,0 0 0 0,4 3-14 0,-4-6 0 0,0 3 0 0,3-1 0 15,-3 1 0-15,4-3 0 0,-1 3 0 0,1 3 0 16,0 0 0 0,-1-7 0-16,1 4 0 0,-1 0 0 0,1 0 0 0,-1 3 0 0,4-10 0 0,-3 10 0 15,-1-6 0-15,4-1 0 0,-3 4 0 0,3 0 0 16,0 0 0-16,0-3 0 0,0 2 0 0,0 1 0 16,0 3 0-16,0-9 0 0,0 2 0 0,0 7 0 15,0-9 0-15,0 3-18 0,4 2 4 0,-4-2 1 0,4-3 13 0,-1 2 0 16,1 1 0-16,-1 3-9 15,-3-7 9-15,4 4 0 0,-4 0 0 0,4-4 0 0,-4 4 0 0,3-4 0 16,-3 4 0-16,4 3 0 16,-4-10 0-16,0 7 0 0,0 0 0 0,4-1 0 15,-4 1 0-15,0 0 0 0,3-4 8 0,1 4-8 16,0 0 0-16,-4-4 0 0,3 4 0 0,1-4-8 16,-1 4 8-16,-3-3 0 0,4-1 0 0,0 4-8 0,-1-1 8 0,1-2 0 15,-1 3 8-15,1-1-8 16,3 1 0-16,-3 0 8 0,-1-1-8 0,1-2 0 0,-1-1 0 0,1 4 0 15,0-6-10-15,-4 2 10 16,3 1 0-16,-3-1 0 0,4-2 0 0,-4 2 0 0,0-2-10 0,4 2 10 16,-1-3-8-16,-3 4 8 15,4-4 0-15,-4 4 0 0,0 0 0 0,0-4 0 0,4 0 0 0,-4 1 0 16,0 2 0-16,0 1 0 16,0-4 0-16,0 1 0 0,-4-1 0 0,4 4 0 0,0-7 0 0,0 0 0 0,-3 0 0 0,0-2 0 15,-1-4 0-15,-3 0 0 0,0 0 0 0,0 0 0 16,0 0 0-16,0 0 0 0,0 0 0 0,0 0 0 15,0 0 0-15,0 0 0 0,0 0 0 0,0 0 0 16,0 0 0-16,0 0 8 0,0 0 0 0,0 0 0 16,0 0-8-16,0 0 0 0,0 0 0 0,0 0 0 15,0 0 0-15,0 0 0 0,0 0 0 0,0 0 0 0,-7-4 27 0,7 4 4 16,-7 0 1-16,0-6 0 0,0 3-32 16,0-3 0-16,-4-1 0 0,1 1 0 15,-1 0 0-15,0-4 0 0,1 4 0 0,-1-3 0 0,-3 3 12 16,0-1-3-16,3-2-1 0,-3 3 0 0,4 2-8 15,-1 1 8-15,1 0-8 0,-1 0 8 16,0 3-8-16,1-3 0 0,-4 0 0 0,3 0 0 16,1 0 0-16,-5-4 0 0,5 4 0 0,-4-3 0 0,3 3 8 0,1-4 0 15,-1 1 0-15,4 3 0 16,-4-3-8-16,4-1 0 0,0 4 0 0,-3 0 0 16,3 0 0-16,3 0 0 0,-3 0 0 0,0 3 0 15,3-3 0-15,4 3 0 0,0 0 0 0,0 0 0 0,0 0 0 0,0 0 8 16,0 0-8-16,0 0 8 0,0 0-8 0,0 0 0 15,0 0 0-15,0 0 0 16,0 0 0-16,4 6 0 0,3-3 0 0,0 0 0 0,-3 0 0 16,6-3 0-16,1 0 0 0,-4 0 0 0,3 0 0 0,5-3 0 0,-5 0 0 15,1 0-11-15,-1-3 11 0,4 3 0 0,1-1 0 0,-1-2 0 16,0 0 0-16,0 0 0 16,0-1 0-16,4 1 0 0,-1-3 0 0,1 2 0 0,0 1 0 15,-4 0 0-15,-4 0 0 0,4 2 0 0,0-2 0 0,-3 0 0 16,0 3 0-16,-1-4 0 0,-3 4 0 0,0 0 0 15,-3 0 0-15,-4 3 0 0,7-3 0 0,-7 3 0 16,0 0 0-16,0 0 0 0,0 0 8 0,0 0-8 16,0 0 0-16,0 0 0 0,3 3 0 15,-3 3 0-15,0 1 11 0,-3-1-3 0,-1 3 0 0,4 4 0 16,-7-1 20-16,4 7 3 0,-1 0 1 0,-3 6 0 16,0 3-16-16,0-6-4 0,4 6 0 0,-4 1 0 15,3-1 0-15,0 0 0 0,4-3 0 0,-3-3 0 16,-1 0-3-16,1 0-1 0,-1-6 0 0,4-7 0 15,0-9-65-15,4-6-14 0,-1-4-2 0,1-8-927 16,7-14-184-16</inkml:trace>
  <inkml:trace contextRef="#ctx0" brushRef="#br1" timeOffset="-85156.79">13423 2257 1728 0,'0'0'76'0,"0"-6"16"16,0 6-73-16,0-3-19 0,0 3 0 0,0 0 0 15,0 0 55-15,0 0 7 0,0 0 2 0,0 0 0 16,0 3-52-16,0 3-12 0,-3 7 0 0,3-4 0 0,0 7 105 15,0-1 19-15,-4 4 3 0,4 3 1 0,-3 0-52 0,-1-3-9 0,4 6-3 0,-3-9 0 16,3 6-51-16,-4-7-13 0,1 4 0 0,3-6 0 16,0 2 54-16,0-8 8 0,0-1 2 0,0-6 0 15,0 0-52-15,0 0-12 0,0 0 0 0,0-9 0 16,3-4 0-16,1 0 0 0,3-5 0 0,-4-1 0 16,4 3 0-1,4-3 0-15,-4 4 0 0,3-4 0 0,1 3 0 0,0 1 0 0,-1 2 0 16,4 0 0-16,-3 4 0 0,3 0 0 0,0 2 0 15,-3 1 0-15,-1 0 0 16,4 3 0-16,-3 0 0 0,0-1 0 0,-1 4 0 0,-3 4 0 0,0-1 0 0,0 3 0 16,0 0 0-16,-3 4 0 0,3 2 0 0,-4 1 0 15,1 2 0-15,0 4 0 0,-4-9 0 0,3 8 0 16,1 1 0-16,-4-9 0 0,3 5 0 0,1 1 0 16,-4-3 0-16,3-4 0 0,1 3 0 0,-1-2 0 15,1 2 0-15,-1-8 0 0,1 2 0 0,-1 0 0 16,1-3 0-16,3 0 0 0,-4 4 0 0,4-7 0 15,-3 3 0-15,3-6 0 0,0 3 0 0,0-3 0 16,0-1 0-16,0-5 0 0,4 3 0 0,-1-1 0 16,1-8 0-16,0 2 0 0,-1-2 0 0,1-1 0 15,3 0 0-15,-4 0 0 0,1-2 0 0,-4 2 0 16,4 0 0-16,-4 7 0 0,3-7 0 0,-6 4 0 16,-1 2 0-16,1 4 0 0,-1-3 0 0,-3 2 0 15,0 7 0-15,0 0 0 0,0 0 0 0,0 0 0 0,-7 3 0 0,0 7 0 0,0-4 0 16,0 10 0-1,0-4 0-15,4 7 0 0,-1 3 0 0,1 0 0 16,-1-3 0-16,4 3 0 0,0 0 0 0,0 0 0 16,4-3 0-16,-1-1 0 0,1-2 0 0,-1-3 0 0,8-1 0 0,-4-2 0 15,0-1 0-15,3-3 0 16,1-3 0-16,0-3 0 0,3 0 0 0,0-3 0 0,0 0 0 0,0-3 0 0,0 0 0 0,-3-1 0 31,3 1-202-31,-4 0-43 0,1 3-9 0</inkml:trace>
  <inkml:trace contextRef="#ctx0" brushRef="#br1" timeOffset="-84786.96">14136 2248 1580 0,'0'12'67'16,"0"1"-54"0,0 3 92-16,0-4 19 0,0 7 3 0,0-10 1 15,3 10-52-15,1 0-9 0,-1-7-3 0,4 7 0 16,-3 3 0-16,3-6 0 0,0 3 0 0,0 0 0 0,0-1 0 0,4-2 0 0,-4 0 0 15,3-1 0-15,1-2-28 0,0-1-7 0,-1-5-1 0,-3 2 0 32,4-3-20-32,-1 1-8 0,-3-4 0 0,1 0 9 15,-1 0-31-15,0-3-6 0,-7 0-2 0,0 0 0 16,0 0-78-16,0 0-16 0,0 0-4 0,0 0 0 16,0 0-52-16,0 0-10 0,-7 3-2 0</inkml:trace>
  <inkml:trace contextRef="#ctx0" brushRef="#br1" timeOffset="-84549.93">14122 2662 2269 0,'0'0'64'0,"0"0"15"15,3-10-63-15,-3 1-16 0,4-1 0 0,-1-2 0 16,-3-1 75-16,7 1 12 0,-3-7 2 0,3 0 1 15,0 0-49-15,4 1-9 0,-1-4-3 0,-3 0 0 16,4 3-16-16,-1-3-3 0,1 6-1 0,0-3 0 16,-4 4-9-16,3 5 0 0,1 7-10 0,-4-3 10 15,0 0-70-15,-7 6-8 0,3 0-2 0,-3 0 0 16,7 6-72-16,-3-3-16 0,0 0-2 0</inkml:trace>
  <inkml:trace contextRef="#ctx0" brushRef="#br1" timeOffset="-84268.02">14503 2254 1824 0,'0'0'38'0,"0"0"8"0,0 0-37 16,0 0-9-16,0 0 0 0,0 0 0 0,0 0 104 0,0 0 20 0,0 6 3 0,0 4 1 15,0-7-103-15,0 3-25 0,3 7 0 16,1-4 0-16,-1 4 68 0,-3 2 9 0,4 4 2 0,-1 6 0 15,1-6-27-15,-1 6-6 0,1-3-1 0,-1 6 0 16,1-6-33-16,-4 3-12 0,4-6 9 0,-1 3-9 16,1-3 56-16,-1 0 7 0,1-4 1 0,-4-2 0 15,3-1-154-15,-3-2-30 0,0-1-7 0,0-9-1 16,0 0-51-16,0 0-10 0,0 0-3 0</inkml:trace>
  <inkml:trace contextRef="#ctx0" brushRef="#br1" timeOffset="-84104.06">14393 2480 1824 0,'0'0'38'0,"0"0"8"16,4-6-37-16,-1 2-9 0,4 4 0 0,1-3 0 16,-1-3 115-16,3 6 21 0,1 0 4 0,-1 0 0 15,1 6-64-15,-1-3-12 0,5-3-4 0,-5 7 0 16,-3-4-39-16,4 3-8 0,-1 0-1 0,-3 1-1 15,1-4-27-15,-1 3-6 0,3 0-1 0,-6-3 0 16,3-3-184-16,-4 4-37 0</inkml:trace>
  <inkml:trace contextRef="#ctx0" brushRef="#br1" timeOffset="-83101.41">13776 2796 1337 0,'0'0'56'16,"0"0"-44"-1,0 0 92-15,0 0 20 0,0 0 3 0,0 0 1 16,0 0 0-16,0 0 0 0,0 0 0 0,0 0 0 15,0 0-52-15,0 0-9 0,0 0-3 0,-4 4 0 16,1-1 0-16,-4 3 0 0,3-3 0 0,1 0 0 16,-1 7-51-16,1-1-13 0,-4 4 0 0,3-1 0 15,1 1 0-15,-1 6 0 0,1-1 0 0,-1 4 0 16,1-3 0-16,-5 0 0 0,5 3 0 0,-1 0 0 16,1 3 0-16,-4-3 0 0,3 3 0 0,1 3 0 0,-4-3 0 15,3 3-12-15,-3 1 3 0,4-4 0 0,-1 6 9 16,-3-3 12-16,4 1-2 0,-1-1-1 0,0-6-9 0,1 3 0 15,-1-6 0-15,-3 3 0 0,7-7 0 0,-3 1-14 0,-1 0 3 0,1-1 1 16,-1 1 10-16,4-3 14 0,-3 5-3 0,3-5-1 16,-4 3-10-16,4-1 0 15,-3-2 0-15,3-1 0 0,-4-2 0 16,4-1 0-16,-3-3 0 0,3 1 0 0,0 2-49 16,0-9-12-16,0 0-3 0,0 0 0 0,0 0 52 15,0 0 12-15,0-9 0 0,-4-1 0 0,4-2 0 0,0-1 0 0,-3 1 0 16,-1-1 0-16,0 1 48 0,1 2 13 0,-1 4 3 15,1-7 0-15,-4 7-52 0,0 3-12 0,3-3 0 16,-3 3 0-16,0-4 0 0,0 4 0 0,0 0 0 16,0 0 0-16,0 0 0 0,0 3 0 0,0-7 0 0,-4 1 0 15,4 0 0-15,-3 3 0 0,3-4 0 0,-4 1 0 16,0 0 0-16,1-3 0 0,3 2 0 0,-4-2 0 16,1 3 0-16,3-4 0 0,-4 4 0 0,4 0 0 15,0 3 0-15,0-7 0 0,0 4 0 0,0 3 0 16,3 0 0-16,4 3 0 0,0 0 0 0,-3 0 0 15,3 0 0-15,0 0 0 0,0 0 0 0,-7 3 0 16,7-3 0-16,0 3 0 0,-4 3 0 0,4-6 0 16,0 0 0-16,0 10 0 0,4-10 0 0,-4 6 0 0,7-3 0 15,-4 0 0-15,4 3 0 0,0 1 0 32,4-4 0-17,-1 3 0-15,5 0 0 0,2-3 0 0,4 1 0 0,0-4 0 0,1 0 0 0,2 0 0 0,1-4 0 0,0-2 0 0,-1 0 0 0,-2 0 0 0,-1-4 0 0,0 1 0 16,0 3 0-16,-3-10 0 15,-1 6 0-15,-3-2 0 0,1 2 0 0,-1 1 0 0,-4 0 0 0,1 2 0 0,-1 1 0 0,-2 0 0 16,-1 0 0-16,-7 6 0 0,0 0 0 16,0 0 0-16,0 0 0 0,-4 6 0 0,4 6 0 15,-7-2 0-15,3 2 54 0,-3 4 8 0,0 3 2 0,-3-3 0 16,3 5-52-16,-4-2-12 0,1 0 0 0,-1 3 0 16,4 0 0-16,-4 3 0 0,1 0 0 0,-1 3 0 15,4-6 54-15,-3 0 8 0,2 0 2 0,1-6 0 16,0 3-52-16,0-7-12 0,4 1 0 0,-4-4 0 15,3-6-56 1,4-3-13-16,0 0-3 0</inkml:trace>
  <inkml:trace contextRef="#ctx0" brushRef="#br0" timeOffset="-69960.16">12453 4480 877 0,'0'0'18'0,"-7"0"5"16,3 3-23-16,-3 4 0 0,4-4 0 0,-1 3 0 15,-3 0 75-15,7 1 10 0,-3 2 3 0,-1-3 0 16,1 4-44-16,3-4-9 0,0 7-2 0,0-4 0 15,0 3 25-15,0 4 5 0,0 0 1 0,3 3 0 16,1 6-52-16,3 0-12 0,0 6 0 0,-4 7 0 16,4 3 0-16,4 6 0 0,-4 3 0 0,0 9 0 15,4-2 64-15,-4 2 11 0,3 4 1 0,1 6 1 16,0-9 22-16,-1-1 4 0,1-2 1 0,-1-4 0 16,1-9-25-16,-1-3-5 0,-2-7-1 0,2-6 0 15,-3-6-42-15,4-3-9 0,-4-3-2 0,3-4 0 16,-3-2-20-16,4-1 0 0,-4 0 0 0,4 1 0 15,-1-4 0-15,1 0 0 0,-1 1 0 0,-3-1 8 16,1-3-8-16,-1 0 0 0,3 0 0 0,-6 1 0 0,3-8-14 0,-4-2-4 16,1 0-1-16,-4-7 0 15,0-2 19-15,-4-4 0 0,1-6 0 0,-4 0 0 0,0-4 15 0,0-2 6 16,-4-3 2-16,-3-4 0 0,3 0-8 0,1 4-2 0,-4-4 0 0,3 7 0 16,4-1 7-16,0-5 0 0,-4-1 1 0,1-3 0 15,3-2-3-15,-4-1-1 0,1-3 0 0,-1-16 0 16,-3 7-17-16,3-1-12 0,1 4 1 0,-1-7 1 15,4 10 19-15,-4-3 4 0,8 3 1 0,-4-4 0 16,0 10-14-16,0 0 0 0,3 1 0 0,-3 2 0 16,4 0-8-16,-4 3-5 0,3 1-1 0,-3 2 0 15,3 1 14-15,1 6 0 0,-1-4 0 0,1 4 0 16,-1 3 0-16,1 6 0 0,3-3 0 0,-4 3 0 16,4 4 0-16,-3-1 0 0,-1 3 0 0,4 4 0 15,-3-4 0-15,3 7 0 0,0 0 0 0,0 0 0 16,0-1 48-16,0 4 13 0,0-3 3 0,0 6 0 15,0-6-64-15,0 6-18 0,3-7-1 0,1 4 0 16,-1 0 19-16,1 0 0 0,3 0 0 0,-4 0 0 16,4 0 0-16,4 3 0 0,-4 0 0 0,4 0-10 15,3 0 10-15,0 0 0 0,4 0 0 0,-1 0 0 16,1 0 0-16,3 0 0 0,0 0 0 0,4 0 0 16,-4-7 0-16,4 4 0 0,-1-3 0 0,5 0 0 15,-5 3 12-15,5-4 8 0,-1 4 2 0,4 0 0 0,3 0-35 16,0 0-7-16,0 0-2 0,8-4 0 0,-8 4 22 0,4 0 0 0,-4 0 0 0,7-3 0 15,-6 3 0-15,2-4 0 0,1 4 0 16,-10 0 0-16,6 0 16 0,0 0 4 0,0-4 0 0,4 7 1 16,0-9-21-16,-4 0 0 0,4 2 0 0,7-5 0 15,-4 2 0-15,1 1 0 0,-1 0 0 16,-3-1 0-16,0 1 0 0,-4 3 0 0,0-1 0 16,0 1 0-16,-3 0 0 0,-4 3 0 0,1-1 0 0,-5 1 0 15,-3 0-9-15,-3 3-7 0,3 0 0 0,-7 0-1 16,0 0 17-16,1 0 0 0,-5 0 0 0,1 3 0 15,-4 0 0-15,0 4 0 0,0-1 0 0,0 3 9 16,0 1-1-16,-3 2 0 0,-1-2 0 0,4 2 0 16,-3 1 3-16,-1 2 0 0,1-2 0 0,-1 3 0 15,1-1-11-15,-1 1 0 0,1 0-12 0,-1 3 12 16,1-4 0-16,-4 1 15 0,3 3-1 0,1 0 0 16,-1 2-22-16,-3 1-5 0,4 0-1 0,-1 7 0 15,1-1 26-15,-4 3 6 0,4 7 1 0,-1 3 0 16,1-4-19-16,-1 7 0 0,4 0 0 0,-3 9 0 15,-1 1-9-15,4 5-9 0,0 4-2 0,0 6 0 16,0-6 34-16,4-1 6 0,0-2 2 0,-1 3 0 16,4-7-22-16,0 0 0 0,-3-2 0 0,3-1 8 15,0-6-8-15,-3-6 0 0,3-7 0 0,-3 4 0 16,-4-4 0-16,3 1 0 0,1-4 0 0,-4 4 0 0,0-1 0 0,-4-2 0 16,4 2 0-16,-3 1 0 0,3-1 0 15,-3 4 0-15,-1-1 0 0,1 1 8 0,-1 0-8 16,4 2 0-16,-3 1 0 0,3 3 0 31,-4-6 0-15,1-1 0-16,3 1 0 0,-4-4 8 0,1-9-8 0,-1 1 0 0,1-8 0 0,-4-2 0 15,4-7 0-15,-4-2-10 0,0-7 10 0,0 0-10 0,0 0 10 0,-8-10 0 0,1 1 0 0,-3-7 0 0,-1 4 0 0,1-1 8 0,-1-3-8 0,-3 4 11 16,3-1 3-16,-3 1 1 0,0 2 0 16,0 1 0-16,0 0 0 0,-4 2 0 15,4 4 0-15,-7-3 0 0,7 3-3 0,-4 0-1 0,-3 0 0 0,7 3 0 16,0-4-3-16,-4 4-8 0,1-3 12 0,-5 3-4 15,5-3-8-15,-4 0 12 0,-4 0-12 0,-7-3 12 16,0-1-24-16,-3 1-4 0,0 0 0 0,3 0-1 16,-3-4 17-16,-4 7 0 0,0-3 0 0,0 3 0 15,-3 3 48-15,0 0 12 0,-1 6 4 16,-13 3 0-16,3 4-52 0,0 2-12 0,0 1 0 0,-3 6 0 16,6 0 0-16,1 3 9 0,3 0-9 0,-7 0 8 15,7 0 9-15,1-3 2 0,-1-3 0 0,0 0 0 16,3-3-3-16,5-7 0 0,-1-3 0 0,4 1 0 15,3-7-16-15,0 0 8 0,4 0-8 0,3-4 0 16,0 1 0-16,4-3 0 0,0 3 0 0,3-3 0 16,4-1-100-16,0 1-16 0,7 0-4 0</inkml:trace>
  <inkml:trace contextRef="#ctx0" brushRef="#br0" timeOffset="-63321.79">20221 14451 463 0,'0'0'20'16,"0"0"-20"-1,-3-6 117-15,3 0 20 0,-4 3 4 0,1-4 1 16,-1 1-43-16,4 0-9 0,0-4-2 0,0 4 0 15,-3 0 32-15,3-1 5 0,0 1 2 0,-4 0 0 16,4 3-39-16,0-3-8 0,-3-1-2 0,3 1 0 16,0 6-11-16,0 0-3 0,0 0 0 0,-4-6 0 0,4 6-4 0,0 0-2 15,0 0 0-15,0 0 0 0,4 9-1 0,-1 4 0 16,-3-1 0-16,7 4 0 0,-3 6-57 0,3 0-11 16,0 3-2-16,-4 3-1 0,8 0 26 15,-4 1 6-15,0-1 1 0,4 3 0 0,-1-3 15 0,-3 4 3 16,0-4 1-16,0 0 0 15,0-3-14-15,0-3-2 0,0 0-1 0,1 0 0 16,-5 0-21-16,4 3 0 0,-3 0 0 0,3 3 0 16,-4-3 0-16,1 1 0 0,-4-1 0 0,0 0 0 15,3-3 20-15,-3-4-1 0,-3 1 0 0,3 0 0 16,-4-6 4-16,1-1 1 0,-1-2 0 0,1-4 0 0,-1-3-3 0,4-3 0 0,-7-3 0 0,0 0 0 16,0-7-21-16,0 1 0 0,0-7 0 0,0-3 0 15,0 1 0-15,0-7 0 0,-4-4 0 0,4-2 0 16,0 0 26-16,-4-4 1 0,1-3 0 0,3 1 0 15,-4 2-43-15,4 1-9 0,0-4-2 0,0 4 0 16,0 6 73-16,0-4 14 0,0 4 4 0,0-3 0 16,3-1-64-16,1 4-26 0,-1-3 2 0,1-4 0 15,-1 7 24-15,4-3 0 0,4 2 0 0,-1-2 0 0,1 3 0 0,3 3 0 16,0 3 0-16,-4 0 8 0,8 3-8 0,-4 0 0 16,4 4 0-16,-1 2 0 15,1 4 0-15,3 2 0 0,0 1 0 0,4 0 8 0,-1 3-8 16,4 3 11-16,1 0-11 0,-5 3 12 0,4 0 2 0,-3 3 1 15,0 4 0-15,-1 2 0 0,-3-2 1 16,1 5 0-16,-1 1 0 0,-4 6 0 0,1 0-7 16,-4 0-1-16,-4 3 0 0,4-3 0 0,-7 0-8 15,0 0 8-15,0 0-8 0,-3 3 8 0,-4-6-8 0,0-4 10 16,0 4-10-16,0-3 10 0,-4-1-10 0,1-2 0 16,-1-1 9-16,0-2-9 0,-3-4 24 0,0 0 1 15,-3 1 0-15,-1-4 0 16,0 0-41-16,4-3-8 0,0 0-1 0,3-3-1 0,-3 0 14 0,4 0 4 15,-1-1 0-15,1 1 0 16,3 0-16-16,3 0-2 0,0 0-1 0,1 0 0 16,-1 0-83-16,8-4-17 0,-4 4-3 0,7-3-1 15,-3 0-15-15,3-1-3 0,3-2-1 0,1 3-614 0,-1-1-122 0</inkml:trace>
  <inkml:trace contextRef="#ctx0" brushRef="#br0" timeOffset="-62796.33">20659 14479 1724 0,'3'13'48'0,"-3"-7"12"16,0 1-48-16,4-1-12 0,-4 0 0 0,3 0 0 16,-3 1 142-16,0-1 26 0,0-6 4 0,0 0 2 15,0 0-64-15,0 0-13 0,0 0-2 0,0 0-1 0,0 0-39 0,0 0-8 16,0-10-2-16,0 1 0 16,0-3-10-16,0-1-3 0,-3-3 0 0,3-3 0 0,0 1-12 0,-4-1-4 15,4-6 0-15,-3 3 0 0,3-3-4 0,3 3 0 16,-3 0-1-16,4 0 0 0,-1 0-3 0,1 3 0 15,-4 0 0-15,3 7 0 0,1 2-8 0,-1 4 8 16,4 0-8-16,-3 0 8 0,3 2 0 0,0 1-8 16,0 6 12-16,0 1-4 0,0 5 3 15,4 0 0-15,-4 7 0 0,3 0 0 0,1 3-11 0,0-1 12 16,-1 1-12-16,1-3 12 0,3 3 0 0,0-4 0 16,0-2 0-16,0-4 0 0,-3 1 4 0,3-4 0 15,4 0 1-15,-1-3 0 0,-3 4-4 0,4-7-1 16,0 0 0-16,-1 0 0 0,-3-4-4 0,4 1 0 15,-4 0-8-15,-3-3 12 0,3-3-12 0,-7-1 9 16,3-2-9-16,-3-1 8 0,1 1-8 0,-5-1 8 0,1-3-8 0,-4 1 8 16,0-1-8-16,0 3 8 0,-4-2-8 15,1 2 8-15,-5 1-8 0,1 2 10 16,4 4-10-16,-8-3 10 0,4 5-10 0,-3 1 8 0,-1 3-8 0,1 7 8 16,-1-1-8-16,0 6 0 0,4 1 9 0,0 6-9 15,0 0 0-15,4 2 0 0,3 5 0 0,0 2 0 16,0-3 0-16,7 3 0 0,0-6 0 0,3 3 0 15,1-3 0-15,0-3 0 0,-1-3 0 0,4-1 0 16,-3 1 0-16,3-7 0 0,0 1 0 0,0-4 0 16,0 0 0-16,0-3 0 0,0 1 0 0,-3-4-8 15,3 0-27 1,0-4-5-16,-3 1 0 0,3 3-1 0,0-3-96 0,-3 3-19 0,3-3-4 0,0-3-1115 16</inkml:trace>
  <inkml:trace contextRef="#ctx0" brushRef="#br0" timeOffset="-62156.94">21424 14225 1642 0,'0'0'46'0,"0"0"11"16,-3-6-45-16,-1 0-12 0,1 0 0 0,-4-1 0 0,3 1 119 15,4 0 21-15,-3 0 5 0,3 6 1 16,0 0-30-16,0 0-5 0,0 0-2 0,0 0 0 0,0 0-25 0,0 0-6 15,-4 9-1-15,8 0 0 0,-1 4-39 0,1 3-8 16,6 6-2-16,-3-1 0 0,4 5 10 16,3 2 2-16,-4 0 0 0,5 3 0 0,-1-2 12 15,-4-4 2-15,4-3 1 0,1 0 0 0,-1-7-6 16,-4-2-1-16,1-4 0 0,-1-3 0 0,1 1-15 16,3-4-3-16,-3-3-1 0,3-3 0 0,-4-4-11 0,1-2-2 15,3-3-1-15,-7-7 0 0,4 0 4 0,-4-3 1 16,-4 0 0-16,1 0 0 0,-4 0-28 0,0 0-6 15,0-3-1-15,-4 0 0 0,4 3 31 0,-7-3 5 16,4 3 2-16,-1 3 0 0,1-3-23 0,-4 7 0 16,3-1 0-16,-3 0 0 0,3 4 0 0,1-1 0 0,-1 4 0 15,1-1 0-15,-1 4 0 0,1 0 0 16,-1-1 0-16,4 7 0 16,0 0-29-16,0 0-11 0,0 0-1 0,0 0-1 15,0 0-105-15,0 0-21 0,0 0-4 0,4 7 0 0</inkml:trace>
  <inkml:trace contextRef="#ctx0" brushRef="#br0" timeOffset="-61505.97">22359 14135 2224 0,'-3'3'63'16,"-1"3"14"-16,0-3-61 0,1 0-16 0,3-3 0 0,0 6 0 15,0 1 115-15,0-1 20 0,3-3 4 0,1 0 1 16,0 0-70-16,3 1-14 0,0-1-2 0,3-3-1 15,1 0-17-15,3 3-4 0,0-3-1 0,0 0 0 16,4 0 0-16,-4-3 0 0,7 0 0 0,-3-1 0 16,-1 1-16-16,1 3-3 0,0-3-1 0,-1 3 0 15,1 0-11-15,-4 0 0 0,0 3 9 0,-3 0-9 16,-1 1 0-16,-3-1-8 0,4 0 0 0,0 3 0 16,-4-3-27-16,0 3-5 0,-4 1 0 0,4-1-1 15,-3 0-31-15,-4-3-7 0,0-3-1 0,-4 4 0 16,1 2-98-16,-4-3-20 0,0 3-4 0</inkml:trace>
  <inkml:trace contextRef="#ctx0" brushRef="#br0" timeOffset="-61304.08">22416 14457 2447 0,'7'-3'103'0,"0"3"-83"16,0 0 61-16,0 0 12 0,3 0 3 0,4 3 0 31,-3 1-29-31,3-1-6 0,4 3-1 0,-4-3 0 0,4 3-48 0,-1-2-12 0,1 2 0 0,3 0 0 16,0-3-24-16,0 4-7 15,0-4-1-15,1-3-1 0,-1 3-149 16,0 0-30-16</inkml:trace>
  <inkml:trace contextRef="#ctx0" brushRef="#br0" timeOffset="-59978.18">23403 14087 1337 0,'0'0'28'0,"-3"-3"6"16,-1-3-34-16,1 3 0 0,-4 0 0 0,7 3 0 16,-4-6 58-16,4 6 5 0,-7-4 1 0,7 4 0 0,-3-3 0 0,3 3 0 0,0 0 0 0,0 0 0 15,0 0 0-15,0 0 0 0,0 0 0 0,0 0 0 16,-8 3 0-16,5 7 0 0,3-4 0 0,0 3 0 15,3 4 0-15,1 3 0 0,0 3 0 0,-4-4 0 32,7 7-10-32,-4 0-2 0,1 6 0 0,3-3 0 0,-4 7 3 0,4-7 0 15,0 3 0-15,0 3 0 0,-3-6-27 0,3-3-6 0,-3-3-1 16,-1-3 0-16,1-4 35 0,-1 1 6 16,-3-7 2-16,0 1 0 0,0-7-52 0,0 0-12 0,0 0 0 0,-3-7 0 15,3-2 0 1,-4-4 0-16,1 1 0 0,3-1 0 15,-4-2 0-15,4-1 0 0,0 0 0 0,0 1 0 0,0-7 0 0,4 3 0 0,-1-3 0 0,1 0 0 16,3 3 0-16,0 0 0 0,0 4 0 0,3-4 0 16,-3 6 0-16,4 1 0 0,3-1 0 0,0 4 0 15,0-1 12-15,4 4 0 0,0 0 0 0,3 3 0 16,-4-4-12-16,5 4 0 0,-5 3 0 0,1 0 0 16,-1 3 8-16,-2 1-8 0,-1 5 11 0,0-3-11 15,-4 7 35-15,-3-1 0 0,0 1 0 0,1 2 0 16,-1 4-8-16,-4 0-2 0,1 6 0 0,-1 0 0 15,1 0-10-15,-1-3-3 0,-3 3 0 0,0-3 0 0,0 0-12 16,0-3 0-16,0 0 0 0,0-3 0 16,0-1-16-16,0 1-8 0,4-3-3 0,-4-1 0 15,3-3 27-15,-3-2 0 0,4-1 0 0,-1-3 0 16,-3 3 0-16,4-2 0 0,3-1 0 0,-4-3 0 16,5 0 0-16,-5-3 0 0,8 3 0 0,-4-4 0 15,0-2 0-15,0 3 0 0,3 0 0 0,1-3 0 16,-4-1 0-16,0 4 0 0,4-3 0 0,-1 0 0 0,-3-1 0 15,4-2 0-15,-1 3 0 0,1-1 0 16,0-2 0-16,-1 3 0 0,1-1 0 0,-1 1 0 0,1-3 0 16,-4-1 0-16,4 1 0 0,-1 0 0 0,-3-4 0 15,0 4 0-15,0-1 0 0,0-2 0 0,0-4 0 0,-3 0 0 0,3 1 0 0,-3-4 0 16,-1 0 0-16,1 3 0 0,-4-2 0 0,3 2 0 16,-3 0 0-16,-3 0 0 0,3 1 0 15,-4 2 0-15,1 1 0 0,-4 5 0 0,-1 1 0 0,1 0 0 16,0 6 46-16,0 3 14 0,0 0 4 0,0 3 0 15,4 7-52-15,-4 3-12 0,3-1 0 0,-3 7 0 16,7 0-48-16,-4 3-13 0,8 0-3 0,-4 4 0 16,7-4 103-16,0 0 20 0,0-3 4 0,4 3 1 15,3-6-103-15,-4-1-20 0,5 1-4 16,-1-3-1-16,0-3 52 0,0-4 12 0,0 0 0 0,0-6 0 16,4 1 0-16,-4-4 0 0,0 0 0 0,0-7 0 15,0 1 0-15,0-3 0 0,0-1 0 0,1 1 0 16,-1-4 0-16,-4 1 0 0,1-1 0 0,-1 4 0 15,1-7-156-15,-4 4-29 0,4-4-6 0,-8 3-1 16,4-2-20-16,0-1-4 0,-3 3 0 0</inkml:trace>
  <inkml:trace contextRef="#ctx0" brushRef="#br0" timeOffset="-59691.84">24349 14091 1792 0,'0'0'51'0,"0"0"10"0,0 0-49 15,0 0-12-15,0 0 0 0,0 0 0 0,0 0 156 0,7 0 29 0,-4 6 6 0,4 0 1 16,0 0-52-16,0 7-9 0,1 3-3 0,2-1 0 16,1 4-51-16,-1 0-10 15,4 6-3-15,4 0 0 0,-4 0 0 16,0-3 0-16,4 3 0 0,-4 0 0 0,4-3-51 0,-4 3-13 0,3-3 0 0,1-3 0 16,-4 0 0-16,4-7 0 15,-4 4 0-15,0-6 0 0,4-1 20 0,-4-3 0 0,0 1 1 0,0-1 0 16,-3 0-33-16,-1-3-8 0,1 0 0 15,-4 0-1-15,-4-3 21 0,1 0 0 0,-4 0 0 0,0 0 0 16,0 0 0-16,0 0 0 0,0 0 0 0,0 0 0 16,0 0-107-16,-4-6-17 0,-3 0-3 0,-3-3-1 15,3 2-64-15,-4 4-14 0,-3-3-2 0</inkml:trace>
  <inkml:trace contextRef="#ctx0" brushRef="#br0" timeOffset="-59460.58">24402 14586 2649 0,'0'0'117'0,"0"0"25"15,0 0-114-15,0 0-28 0,0-6 0 0,3-1 0 16,1-2 57-16,3 3 6 0,0-4 1 0,3 4 0 16,1-6 0-16,3 2 0 0,0-5 0 0,4 2 0 15,-4-3 0-15,0-3 0 0,4 1 0 0,-4-4 0 16,0 3-52-16,0-3-12 0,0 0 0 0,0 3 0 15,-3-3 0-15,-1 3-16 0,1 1 3 0,0-1 1 0,-4 3 0 0,3 0 1 16,-3 1 0-16,0 5 0 16,-3 1-126-16,3 3-26 0,-4-1-5 0</inkml:trace>
  <inkml:trace contextRef="#ctx0" brushRef="#br0" timeOffset="-59044.25">25139 14015 2419 0,'0'0'53'0,"0"0"11"0,0 0 3 0,0 0 1 0,0 0-55 0,0 0-13 15,0 0 0-15,0 0 0 0,0 0 105 0,0 0 19 16,0 0 3-16,3 7 1 0,1 2-62 0,3 0-12 16,0 7-2-16,0 0-1 0,0 3 1 0,7-1 0 15,-3 8 0-15,0-1 0 0,3 0-18 0,-4 0-3 16,1 3-1-16,-1 3 0 0,-3-6-30 0,0 4 0 15,1-4 0-15,-1 0-10 0,0-6 10 0,0-1 0 0,0 1 0 16,-7-9 0-16,3-4 0 0,1-3 0 0,-1 3 0 16,-3 1 0-1,0-1 0-15,-3-3 0 0,3-3 0 0,-4 6 0 16,1-3-107-16,-4 1-16 0,0-4-3 0,-4-4-1 0,0-2-103 16,-3 3-21-16,4-3-4 0,-1-4-1 0</inkml:trace>
  <inkml:trace contextRef="#ctx0" brushRef="#br0" timeOffset="-58834.87">25058 14238 2415 0,'0'0'53'0,"0"0"11"0,0 0 3 0,0 6 1 0,-4 1-55 0,4-4-13 15,0-3 0-15,4 6 0 0,-4 3 118 0,3-2 21 16,1-1 4-16,3 0 1 16,0-6-76-16,0 3-16 0,4-3-2 0,-1 0-1 0,4 0 12 0,4 0 3 15,3 0 0-15,0-6 0 0,0 3-52 0,4-3-12 16,0-4 0-16,3 1 0 0,0 3 0 0,1-1 0 15,-1-2 0-15,0 6 0 16,-3-4 0-16,-1 4 0 0,-2 3 0 0,-5-3 0 16,1 3-153-16,-1 3-31 0,1-3-5 0,-7 3-685 15,3 1-137-15</inkml:trace>
  <inkml:trace contextRef="#ctx0" brushRef="#br0" timeOffset="-58422.7">25756 14059 2649 0,'0'0'58'0,"0"0"12"0,0 0 2 0,0 0 4 0,0 0-61 0,0 0-15 15,0 0 0-15,0 0 0 0,0 0 105 16,0 0 19-16,0 0 3 0,-7 3 1 0,7-3-103 0,0 0-25 16,0 0 0-16,0 0 0 0,11 10 0 15,-4-4 0-15,0-3 0 16,0 0-97-16,4 0-25 0,-4 1-5 0,0-1-1 16,3 3-116-16,-3 0-23 0</inkml:trace>
  <inkml:trace contextRef="#ctx0" brushRef="#br0" timeOffset="-58070.39">25926 14445 2188 0,'0'0'48'0,"0"0"11"0,0 0 1 0,0 0 1 0,0 0-49 0,7 0-12 0,-4 3 0 0,4-3 0 16,0 3 105-16,-3 0 19 0,6 0 3 0,-6 1 1 15,7 2 0-15,-8 0 0 0,4 4 0 0,0 2 0 16,-3 1 0-16,-1 2 0 0,4 1 0 0,-3 6 0 0,-4 3-103 0,3 3-25 16,-3 0 0-16,0 10 0 0,0 3 0 0,0 0 0 15,0-1 0-15,-3-2 0 0,-1-4 30 0,1-5 1 16,-1-1 0-16,-3-9 0 0,0 3-31 0,0 0 8 15,-3-4-8-15,-1 1 4 16,0 0-40-16,1-3-8 0,-4-4 0 0,0 4-1 16,-1-3-107-16,1-4-22 15,4-3-4-15,-1-3-1 0</inkml:trace>
  <inkml:trace contextRef="#ctx0" brushRef="#br0" timeOffset="-50655.9">20429 15947 836 0,'0'0'24'0,"0"0"4"0,0 0-28 0,0 0 0 0,0 0 0 0,0 0 0 16,0 0 0-16,0 0 0 0,0 0 0 0,0 0 0 31,0 0 0-31,0 0 0 0,0 0 0 0,0 0 0 0,-3-6 0 16,3 6 0-16,-4-4 0 0,4 4 0 0,0 0 11 15,0 0-11-15,0 0 12 0,0-9-12 0,0 9 11 16,0 0-11-16,0 0 10 0,0 0-10 0,0 0 24 15,0 0-2-15,0 0 0 0,0 0 0 0,0 0 40 0,0 0 8 0,0 0 2 0,-3-3 0 16,3 3 3-16,0 0 1 0,-4-6 0 0,4 6 0 16,-3-7-6-16,3 7-1 0,0 0 0 0,-4-3 0 15,4 3-14-15,-3-6-3 0,3 6-1 0,-7-6 0 16,3-1-12-16,4 7-3 0,-3-6 0 0,3 6 0 16,0-6 2-16,0 6 0 0,0 0 0 0,-4-3 0 15,4-4-23-15,4 1-5 0,-4 0-1 0,3 0 0 16,-3-1 44-16,4 4 9 0,-4 3 2 0,0 0 0 15,0-6-18-15,0 6-3 0,0 0-1 0,0 0 0 16,0 0-16-16,-4-6-3 0,4 6-1 0,0 0 0 16,0 0-22-16,0 0 0 0,0 0 0 0,0 0 0 15,0 0 34-15,0 0 2 0,0 0 1 0,0 0 0 16,0 0-8-16,0 0-1 0,0 0-1 0,0 0 0 16,0 0-27-16,0 0 0 0,4 3 0 0,-1 3 0 15,1 4 0-15,-1-1 0 0,1 0 0 0,-1 4 0 16,1-1 0-16,-1 1 0 0,1 3 0 0,3 2 0 15,0-2 22-15,-4 6-1 0,5 0 0 0,-5 0 0 0,4 3-33 16,0 0-8-16,0 0 0 0,0 3-1 16,0-2 40-16,0 2 8 0,4-3 1 0,-4 3 1 15,0-3-21-15,0-3-8 0,4 0 0 0,-4 0 0 16,0-6-19-16,-4-4-9 0,4 1-3 0,-3-4 0 0,-4-9 31 0,0 0 0 0,0 0 0 16,0 0 0-1,0-6 20-15,0 0 11 0,0-1 1 0,-4-5 1 0,-3-1-16 0,4-2-3 0,-4-4-1 0,0-3 0 16,0 0-2-1,-4 0-1-15,4 0 0 0,0-3 0 0,3 0-2 0,-3-3 0 0,4 2 0 0,-4-2 0 16,7 3-8-16,0-3 12 0,-4 3-12 0,4 0 12 16,4 0-12-16,-4-4 0 0,3 4 0 0,4-3 0 15,-3 0 0-15,3 3 0 0,0 3-11 0,0 0 11 0,4 3 0 16,-1 0 0-16,4 4 0 0,-3 2-8 16,3 1 8-16,0 5 0 0,0 1 0 15,0 3 0-15,1 3 0 0,-1 3 0 0,0 6 8 0,0 1-8 16,0 2 16-16,0 4-2 0,0 3 0 0,0 3 0 15,-3 0-1-15,3 3 0 32,-3 3 0-32,-1-3 0 15,1 3-4-15,-4 4-1 0,3-1 0 0,-3 0 0 0,0 1 14 0,-3-1 2 0,3-3 1 0,0 1 0 0,-3-7-25 0,3 0 0 0,-4-4 0 0,1 4 0 0,-1-6 0 0,-3 0 0 16,4-1 0-16,-1-2 0 0,1-4 0 0,-1 1 0 16,-3-10 0-16,0 0 0 15,0 0 0-15,4 3-9 0,-4-3 0 0,0 0 0 0,0 0 1 16,0 0 0-16,7 3 0 0,-3-6 0 15,-1 0 8-15,1 0 0 0,-1-4 0 0,-3 1 0 0,0 3 0 0,0 0 0 0,0-4 0 16,0 7 8-16,0 0-8 0,0 0 0 0,0 0 0 16,0 0 8-16,0 0-8 0,0 0 0 15,0 0 0-15,0 0 8 0,0 0-8 0,0 0 0 0,0 0 0 0,0 0 0 16,0 0 0-16,0 0 0 0,0 0 0 16,0 0 0-16,4 4 9 0,-4 2 1 15,0-6 0-15,3 3 0 0,1 0-10 0,-4-3-14 0,0 0 3 0,0 0 1 16,0 0 10-16,0 0 14 0,0 0-3 0,0 3-1 15,3 4-10-15,-3-7 0 0,0 0 0 0,0 0 0 16,0 3 0-16,0-3-12 0,0 0 2 0,0 0 1 16,4 3 9-16,-4-3 12 0,3 0-2 0,4 0-1 15,-3-3-9-15,-1 3 0 0,4-3 0 0,-3 3 0 16,3-4-8-16,0 1-4 0,0 0-1 0,0 0 0 16,4-3 13-16,-4-1 0 0,3 4 0 0,-3-6 0 15,4 3 0-15,0-4 0 0,-1 1 0 0,-3-1 0 0,4 1 0 0,-4 0 0 16,3-4 0-16,-2 1 0 0,2-4 0 0,-3-3 0 15,4 0 0-15,-4 0 0 0,0-3 0 0,0 4 0 16,0-4 0-16,0 3 0 0,-3-3 0 0,3 3 0 16,-4-3 0-16,1 6 0 0,-4 1 0 0,0-1 0 15,0 4 8-15,0 2-8 0,-4 7 0 0,1 0 10 16,-1 0-10-16,-3 3 8 0,4 0 3 0,-5 3 0 16,1 0 0-16,-3 6 0 0,3 1-11 0,-4 6 12 15,4-1-12-15,0 4 12 0,0 0-12 0,0 3 0 16,3 0 0-16,1-3 0 0,-1 6 0 0,4-7-16 15,0 4 3-15,4-3 0 0,-1 0 22 0,1-3 5 16,3-4 1-16,0 1 0 0,4-1-15 0,-1-2 8 16,4-1-8-16,-3-3 0 0,3 1 0 0,4-4 0 15,-1 0 0-15,-3 0 0 0,4-3 0 0,-4-3 0 16,0 0 0-16,4-3 9 16,-4-1-55-16,0 1-11 0,0-3-3 0,-3-1 0 15,3 1-83-15,-3-4-17 0,-1-2-3 0,1 2-685 0,-1-3-136 0</inkml:trace>
  <inkml:trace contextRef="#ctx0" brushRef="#br0" timeOffset="-50380.12">21417 15727 1983 0,'0'0'44'0,"0"0"8"0,0 7 3 0,0-1 1 16,0 0-45-16,0 4-11 0,0-4 0 0,4 3 0 15,3 1 99-15,-4-1 17 0,4 4 4 0,4-1 1 0,-1 4-58 0,1 0-12 16,0-1-3-16,3 4 0 0,0 3 12 0,-4 0 1 15,5 3 1-15,2-3 0 0,-3 0-9 0,0 0-1 16,1 0-1-16,-1-3 0 0,0-1-17 0,0-2-3 16,4 0-1-16,-4-4 0 0,0 1-30 0,0-1 8 15,0-2-8-15,0-1 0 0,-3-3 17 0,-4 4 1 16,3-4 0-16,-6 0 0 16,-1-2-47-16,-3-4-10 0,0 0-1 0,0 0-1 15,0 0-78-15,0 0-15 0,0 0-3 0,-7-7-1 16,0 4-130-16,-3-6-25 0,-15-1-6 0,7-2-1 0</inkml:trace>
  <inkml:trace contextRef="#ctx0" brushRef="#br0" timeOffset="-50157.71">21519 16257 2419 0,'0'0'53'0,"0"0"11"0,0 0 3 0,0 0 1 0,-3-6-55 0,-1-3-13 0,4-7 0 0,4 0 0 16,-1-6 105-16,1 0 19 0,3-6 3 0,-3 0 1 15,6-3-52-15,1 2-9 0,-1-2-3 0,1 3 0 16,-1 3-19-16,1 3-4 0,3 0-1 0,0 6 0 16,0 4-31-16,1-1-9 0,-1 4 0 0,0-1 0 15,-4 4-28-15,1 0-11 0,-1 3-1 0,1-1-1 16,0 1-70-16,-1 3-13 0,4-3-4 0,-3 3 0 16</inkml:trace>
  <inkml:trace contextRef="#ctx0" brushRef="#br0" timeOffset="-49503.89">21996 15630 2188 0,'0'0'48'0,"0"0"11"0,0 0 1 0,0 0 1 0,0 0-49 0,0 0-12 15,0 0 0-15,0 0 0 0,0 0 105 0,0 0 19 16,0 0 3-16,0 6 1 0,0 4-96 0,3 2-20 15,1 1-3-15,3 6-1 0,0 0 39 0,-4-1 7 16,8 7 2-16,-4 1 0 0,0-1 5 0,4 0 2 16,-4 3 0-16,0 3 0 0,3 1-22 0,-3 2-4 15,4-3-1-15,-4 1 0 0,0-1-24 0,-3-6-12 16,-1 3 10-16,4-2-10 0,-3-4 0 0,-1-4 0 16,1-2 0-16,-4-7-10 15,3-2-71-15,-3-1-15 0,0 0-2 0,-3 0-1 16,3-2-23-16,0-4-5 0,0 0-1 0,0 0 0 15,-7 0-51-15,3-4-10 0,-6 4-3 0</inkml:trace>
  <inkml:trace contextRef="#ctx0" brushRef="#br0" timeOffset="-49307.64">21964 15997 2422 0,'0'0'53'0,"0"0"11"0,0 0 3 0,0 0 1 15,0 0-54 1,7-6-14-16,-3-1 0 0,3 1 0 0,0 3 76 0,3-3 12 0,1 3 2 0,-1-4 1 0,1 4 7 0,3-3 2 15,4 3 0-15,-1 0 0 0,5 0-80 0,-1-1-20 16,-4 1 0-16,8 0 0 0,-4 0 0 0,4 3 0 16,0-3 0-16,3 0 0 15,-3 3-48-15,-1-3-12 0,4-4-4 0,-3 4 0 16,0-3-153-16,-4 0-31 0,25-7-7 16,-14-3-1-16</inkml:trace>
  <inkml:trace contextRef="#ctx0" brushRef="#br0" timeOffset="-48883.71">22832 15734 2348 0,'-7'12'67'0,"3"-6"13"0,1-2-64 0,-1 2-16 0,4 0 0 0,-3 0 0 15,3 1 120-15,0-4 21 0,3 6 4 0,1-6 1 16,-1 4-65-16,4-1-13 0,0-3-2 0,4 0-1 0,-4 0-43 0,4-3-9 16,3 0-1-16,0 0-1 15,0-3 1-15,4 0 1 0,-1 0 0 0,1-3 0 0,-1-1-13 0,5 1 0 16,-5 0 0-16,1 0 0 16,0-1-100-16,-4 1-22 0,0 0-5 0,-4 3-1 15,4-1-51-15,-7 1-10 0,1 3-3 0,-8 0-793 0</inkml:trace>
  <inkml:trace contextRef="#ctx0" brushRef="#br0" timeOffset="-48726.74">22874 15988 2185 0,'-3'6'48'0,"3"0"9"0,-4-3 3 0,4-3 2 0,4 7-50 0,-4-7-12 0,3 3 0 0,4 0 0 15,0 0 45-15,4 0 7 0,-1-3 0 0,5 0 1 16,-1 0-33-16,3 0-6 0,1-3-2 0,3 0 0 15,0 3-12-15,0-3 0 0,1 0 0 0,-1 3-714 16,3-4-146-16</inkml:trace>
  <inkml:trace contextRef="#ctx0" brushRef="#br0" timeOffset="-47958.21">23922 15715 1882 0,'0'0'41'0,"0"0"9"0,-4 0 2 0,4 0 1 15,-7 6-42-15,4 0-11 0,3 1 0 0,0 5 0 0,0 1 19 0,3 2 1 0,4 4 1 0,0 3 0 16,4 0 35-16,0 3 6 0,3 7 2 0,0 2 0 16,0 1 0-16,0 5 0 0,7 1 0 15,-3 3 0-15,3-3 25 0,-3-4 6 0,3-2 1 16,-4-4 0-16,1 1-27 0,-4-4-5 0,0 0 0 0,-3 0-1 16,-1-6-32-16,1 3-7 0,0-6 0 15,-8 0-1-15,4-7-23 0,-3-2 9 0,-4-1-9 0,0-9 0 16,0 0 10-16,0 0-10 0,-4-9 8 0,1-1-8 15,-4 1 0-15,-4-7 0 0,0 1 0 0,-3-4 0 16,-3-3 0-16,3 0 0 0,-11-13 0 0,4 1 0 16,0 3 0-16,3-4 0 0,0 1 0 0,4-7 0 15,0 3 0-15,3 1 0 0,1-1 11 0,-1-3-11 0,1 7 0 16,3-4 0-16,3 4 0 0,1-4-10 0,3 7 10 0,0-4 0 16,3 7 10-16,1 0-10 15,3-4 0-15,3 4 0 0,-3 3-11 0,7 0 11 0,1 0 0 0,2 3 0 16,1 3 0-16,3 3 0 0,0 1 16 0,0 5 0 15,-3 1 1-15,3 6 0 0,-3 6 7 0,-1 0 2 16,-2 6 0-16,-1 4 0 0,0 3 8 0,0 2 2 16,-4 4 0-16,-2-3 0 0,-1 3-18 0,0 0-3 15,-4 3-1-15,-3-3 0 0,0 0-14 0,0 0 11 16,-3-3-11-16,-4 6 10 0,-4-6 19 0,0-4 4 16,1 1 1-16,-4-3 0 15,3-1-61-15,-6-2-12 0,-1-1-2 0,0 0-1 0,1-2 16 0,2-4 3 16,-2 3 1-16,-1-3 0 15,4-3-10-15,4 0-3 0,-1 0 0 0,4 0 0 16,0-3-75-16,7 3-15 0,0 0-3 0,3-6-1 16,1-4-39-16,3 1-8 0,4 0-2 0,3-1 0 15,0-2-113-15,3-1-22 0</inkml:trace>
  <inkml:trace contextRef="#ctx0" brushRef="#br0" timeOffset="-47423.16">24366 15718 1728 0,'7'6'38'0,"4"0"8"0,-4 4 2 0,0 2 0 0,0 1-39 0,-3 0-9 0,-1 2 0 0,1 1 0 16,-1 0 156-16,-3-4 28 0,4 4 7 0,-8-7 1 15,4 4-52-15,-3-7-9 0,3 3-3 0,-4-2 0 16,4-7-51-16,-7 0-10 0,4 0-3 0,-4 0 0 0,0-3-51 0,3-4-13 16,-3-2 0-16,3-1 0 0,1-2 0 0,-1-1 0 15,4 1 0-15,-3-1 0 0,3 1 54 0,0-1 8 16,0-6 2-16,3 4 0 16,1-1-103-16,-1 0-20 0,-3-2-4 0,4-1-1 15,-1-3 52-15,1-3 12 0,3 3 0 0,-3-3 0 16,3 3 0-16,0 3 0 0,0 3 0 0,0 1 0 0,0 2 0 0,3 7 0 15,1 3 0-15,-4-1 0 16,4 8 0-16,-4 2 0 0,3 0 0 0,1 4 0 0,-1 2 28 0,-2 1 9 16,2 2 2-16,1 1 0 0,-1 3-25 0,1 3-5 15,-1 0-1-15,5-3 0 0,-5-4 8 0,-3 4 0 16,4-6 1-16,-1-1 0 0,1 1-29 0,0-4-5 16,-1 0-2-16,1-2 0 0,-1-4 19 0,4 0-10 15,-3 0 10-15,0-3-8 0,3-3 8 0,-4-3 0 0,4-1 0 0,-3-2 0 16,0-4 16-16,-1-2 6 0,1 2 1 0,-8-6 0 15,4 4-23-15,0-1 0 0,-3 0 0 0,-1 1 0 16,1-1-8-16,-1-3-7 0,-6 7-1 0,-1-4 0 16,4 3 26-16,-7-2 5 0,4 2 1 0,-4 7 0 15,3-3-16-15,-3 2 0 0,0 1 0 0,0 3 0 16,0 3-9-16,0 0-5 0,3 3-1 0,-6 6 0 16,6 1 24-16,-3 6 5 0,7 2 1 0,-3 1 0 31,3 3-36-31,0 3-7 0,0-3-2 0,3 3 0 0,1 0-3 0,3 0-1 15,0-3 0-15,0 0 0 0,4 0 78 0,-1-3 16 0,1 0 4 0,3-3 0 16,0-4-64-16,0-2-12 0,0-1-2 0,0 0-1 16,7-2 15-16,-3-4 0 0,3-3 0 0,-3 0 0 15,3 0 0-15,-3-3-16 0,-1-4 4 0,1 1 0 16,-4-3-109-16,-3 2-22 0,-1 1-4 0,-3-3-727 16,0 2-146-16</inkml:trace>
  <inkml:trace contextRef="#ctx0" brushRef="#br0" timeOffset="-47073.73">25026 15442 1936 0,'0'0'43'0,"0"0"9"0,0 0 1 0,0 0 1 0,0 0-43 0,0 0-11 15,0 0 0-15,7 6 0 0,0 4 38 0,0 2 6 0,4 7 0 0,-1 3 1 16,1 3 8-16,0 3 2 0,3 4 0 0,0 2 0 15,3 1 49-15,-2-4 11 16,2 0 1-16,1 1 1 0,-4-7-33 0,4 0-6 0,-1-6-2 0,-3 0 0 16,4-4-20-16,-4-2-4 0,0-1 0 0,0-5-1 15,0-1-31-15,1-6-5 0,-5 0-2 0,1 0 0 16,-1-6-4-16,-3 2-1 0,0-5 0 0,-3 0 0 16,-4-4-8-16,3 1 8 0,-3-7-8 0,-3 0 8 15,-1-6 0-15,-3 0 0 0,4-7 0 0,-8 1 0 16,4 3 4-16,0-4 1 0,0 7 0 0,-4 0 0 15,4 3-13-15,0 3 0 0,4 1 0 0,-4 5 0 16,7 4-48-16,-4-1-13 16,1 4-3-16,3 6 0 0,0 0-102 0,0 0-21 0,0 0-4 15,3 0-1-15</inkml:trace>
  <inkml:trace contextRef="#ctx0" brushRef="#br0" timeOffset="-46506.18">25668 15843 3258 0,'0'0'72'0,"-3"7"14"0,-4-4 3 0,3 3 3 0,0 0-74 0,1 1-18 16,-1-1 0-16,1 0 0 0,3-6 18 0,0 0 0 15,0 0 0-15,0 0 0 16,0 0-91-16,7-3-19 0,0 0-3 0,4-7-1285 0</inkml:trace>
  <inkml:trace contextRef="#ctx0" brushRef="#br0" timeOffset="-45533.86">26070 15756 1857 0,'0'12'40'0,"0"-6"9"0,0 1 2 0,0-1 2 0,-3 0-42 0,3 0-11 15,0-6 0-15,0 0 0 0,0 7 91 0,0-7 16 0,0 0 3 0,0 0 1 16,0 0-34-16,0 0-6 0,0 0-2 0,0 0 0 16,0 0-25-16,-4-10-4 0,4-2-2 0,-3-1 0 15,3 1 1-15,0-1 0 0,3-6 0 0,-3 1 0 16,4-1-11-16,-1 0-1 0,-3 0-1 0,7 0 0 16,-3 4-6-16,3-1-2 0,0 0 0 0,-3 1 0 0,6 2-18 0,-3 4 0 15,4-4 8-15,-1 4-8 0,1 2 0 0,-4 1 0 16,4 0 0-16,-1 0 0 0,1 2 8 0,3 4 0 15,0-3 1-15,-3 6 0 0,-1 1 7 0,4 5 2 16,-3 0 0-16,-1 7 0 0,1 3 8 0,0 3 2 16,-1 6 0-16,1 0 0 0,-4 4-12 0,3-1-1 15,1-3-1-15,-4 0 0 0,4-6-14 0,-4 0 9 16,3-6-9-16,-3 0 8 0,4-7-8 0,-4 1 0 16,3-4 0-16,-2-3 0 0,-1-3 0 0,3-3 0 15,-3 0 0-15,4 0 0 0,-1-7 0 0,-3 1 0 0,4-4 0 16,-4 1-11-16,4-7 11 0,3 0 0 15,-4 0 8-15,1-3-8 0,0 0 0 0,-4-3 0 16,3 3 0-16,1 0 0 0,-4 7 0 0,0-1 0 16,0 0 0-16,0 1 0 0,-3 5 0 0,-1 1 0 15,-3 2 0-15,0-2 0 0,0 9 0 0,0 0 0 0,0 0 0 0,0 0 0 16,0 0 11-16,0 0-3 0,-3 3 0 0,-5 3 0 16,5 1-8-16,-4-1 8 0,0 7-8 0,3 2 8 15,-3 4-8-15,4 0 0 0,-1 3 0 0,1 3 8 16,3 0-8-16,3 0 0 0,1 0 0 0,-1-3 0 15,4 0 0-15,0-6 0 0,4 3-9 0,-4-7 9 16,7 1 0-16,0-4 0 0,0 0 0 0,0-2 0 16,4-4 0-16,0 0 0 0,-1 0-8 0,-3-3 8 15,4 0-8-15,0-3 8 0,-4-3-12 0,0 3 12 16,0-4-73-16,-3-2-8 16,-1 0-2-16,-3-1 0 0,0-2-89 0,0-1-19 15,-3 0-3-15</inkml:trace>
  <inkml:trace contextRef="#ctx0" brushRef="#br0" timeOffset="-45271.27">26839 15455 2146 0,'-3'15'60'0,"3"-8"15"0,0 5-60 0,0 1-15 16,0-1 0-16,3 4 0 0,1-1 102 0,3 4 18 15,0 0 3-15,0 3 1 0,4-3-39 0,-1 6-7 16,1-3-2-16,3 3 0 0,0-3-16 0,4 0-3 0,-4-3-1 0,3 0 0 15,1-4-28-15,0-2-7 0,17 9 19 16,-17-13-26-16,-1-3-2 16,1 1 0-16,0-4 0 0,-4 0-12 0,0 0-10 0,-4 0 2 0,1 0 0 31,-4-3-23-31,-4 3-4 0,-3-3-1 0,0 0 0 16,0 0-89-16,0 0-19 0,0 0-3 0,-7 0-1 15,-3 0-41-15,-1 0-9 0,-3 0-2 0,-3-3 0 0</inkml:trace>
  <inkml:trace contextRef="#ctx0" brushRef="#br0" timeOffset="-45101.84">26889 15872 2422 0,'0'0'53'0,"0"0"11"0,0 0 3 0,3-7 1 16,1 4-54-16,-1-3-14 0,4 0 0 0,-3-1 0 0,3-2 117 0,-4 0 21 16,8-4 4-16,-4-3 1 0,4-2-61 0,-4-4-12 15,3-4-2-15,1 1-1 0,0 0-49 0,-1 3-10 16,1 0-8-16,-1 0 12 15,-3 4-54-15,4-1-10 0,-1 6-3 0,1 1-860 16,0-1-172-16</inkml:trace>
  <inkml:trace contextRef="#ctx0" brushRef="#br0" timeOffset="-44749.13">27337 15392 2101 0,'0'0'60'0,"0"0"12"0,0 6-57 0,0-6-15 0,0 6 0 0,0-2 0 16,3 2 115-16,-3 3 20 0,4-3 4 0,3 4 1 15,-4-1-45-15,4 7-9 0,1 0-2 0,2 2 0 16,-3 4-16-16,4 0-3 16,-1 7-1-16,1-1 0 0,-4 3-16 0,0 4-3 0,0-4-1 0,0 0 0 15,0-6-25-15,-3 1-6 0,-1-5-1 0,1-2 0 16,-4 0-12-16,3-3 0 0,-3-4 0 0,-3 1-10 31,3-1-43-31,0-2-9 0,-4-1-2 0,1-3 0 0,3-6-60 0,0 0-13 0,-4 0-3 0,-3 0 0 16,4-3-99-16,-8-3-20 15,-3-3-4-15,0-7-1 0</inkml:trace>
  <inkml:trace contextRef="#ctx0" brushRef="#br0" timeOffset="-44585.87">27249 15668 1982 0,'0'0'56'0,"0"0"12"0,0 0-54 0,3 3-14 16,4 0 0-16,0 0 0 0,0 0 147 0,0-3 26 15,4 0 6-15,-1 0 1 0,5 0-58 0,-1 0-11 16,3 0-3-16,5 0 0 0,-1 0-67 0,0 0-13 15,4 0-4-15,-4-3 0 0,3 0-12 0,1 0-4 0,0 0 0 0,3-3 0 32,-3-1-108-32,-1 4-23 0,1-3-4 0,-4 3-1106 0</inkml:trace>
  <inkml:trace contextRef="#ctx0" brushRef="#br0" timeOffset="-44254.49">27841 15411 2800 0,'0'0'62'0,"0"0"13"0,-3 6 2 0,-4-3 1 0,3 3-62 0,4-6-16 0,-3 3 0 0,3-3 0 0,0 0 41 0,0 0 6 16,0 0 1-16,0 0 0 15,0 0-76-15,0 0-16 0,3 4-2 0,1-1-1 16,3-3-161-16,-4 0-32 0,11 0-6 0,-14 0-2 0</inkml:trace>
  <inkml:trace contextRef="#ctx1" brushRef="#br0">33267 13181 0,'0'0'16,"0"0"0,0 0-1,0 0 1,-39 47 0,32-34-1,4 6 1,-4 3-1,10-4 1,1-5 0,-1-13-1,68-25 1</inkml:trace>
  <inkml:trace contextRef="#ctx0" brushRef="#br0" timeOffset="-42323.96">27901 15796 1263 0,'0'0'28'0,"0"0"5"0,0 0 2 0,0 0 1 16,0 0-36-16,0 0 0 0,0 0 0 0,0 0 0 16,0 0 95-16,0 0 12 0,0 0 2 0,0 0 1 15,0 0-17-15,0 0-3 0,0 0-1 0,0 0 0 0,0 0-12 0,0 0-2 16,4 7-1-16,3-1 0 0,-4 0-2 0,4 0 0 16,-3 1 0-16,3 2 0 0,-4 1-15 0,1 2-3 15,0 1-1-15,3 2 0 0,-4 4-13 0,-3 0-4 16,4 6 0-16,-4 0 0 15,-4 3-20-15,4 4-4 0,-3-1 0 0,-1-3-1 0,1 0-11 16,-5-2 0-16,5-8 9 0,-4 1-9 16,0-3-21-16,0-4-9 0,0 1-2 0,0-4 0 15,-4 1-189-15,1-1-39 0</inkml:trace>
  <inkml:trace contextRef="#ctx0" brushRef="#br0" timeOffset="-36492.12">20761 16953 1789 0,'0'-12'76'0,"-4"-1"-61"16,1 4 97-16,-1-4 20 0,1 4 4 0,-1-4 1 16,1 7-65-16,-1-3-14 0,1 2-2 0,-1 1-1 15,4 6 14-15,-7-3 3 0,7 3 1 0,-7 3 0 16,0 0-58-16,0 0-15 0,0 7 0 0,0-1 0 15,0 4 54-15,0 2 8 0,0 1 2 0,0 3 0 16,3 3-52-16,1 3-12 0,-1 0 0 0,1-6 0 16,3 3 0-16,0 0 0 0,3 0 0 0,-3 3 0 15,7-6 54-15,-3 3 8 0,3 0 2 0,3 6 0 16,4-6-103-16,1 0-20 0,-1-7-4 0,0 1-1 16,3-3 52-16,1-4 12 0,0 0 0 0,-1-6 0 15,1 1 0-15,3-8 0 0,-3 1 0 0,3-3 0 16,-3 0-100-16,-1-4-18 0,1 1-3 0,-1-4-1 15,-2 4-12-15,-5-4-2 0,1 1-1 0</inkml:trace>
  <inkml:trace contextRef="#ctx0" brushRef="#br0" timeOffset="-35906.89">21121 16913 1638 0,'0'0'46'0,"-4"6"11"15,1 3-45-15,-1-2-12 0,1 2 0 0,-1 3 0 16,1-2 114-16,-1 2 21 0,1 1 4 0,3 0 1 15,-4-1-65-15,4 4-13 0,0-4-2 0,0 1-1 16,-3 2-22-16,6-2-4 16,-3 3-1-16,0-4 0 0,4 4-8 0,-1-4-3 0,4 1 0 0,-3 0 0 15,-1-4-32-15,4 0-6 0,-3-2-2 0,3-1 0 16,0-3 39-16,-7-3 7 0,7 3 1 0,-7-3 1 0,7-3-29 0,4 0 0 16,-4-3 0-16,0-1 0 15,0 1-22-15,0-3-4 0,-4 2-1 0,1-5 0 16,-1 2 73-16,1-2 14 0,-1 3 4 0,1-4 0 15,0 0-52-15,-1 1-12 0,-3 2 0 0,4-2 0 16,-4 3-19-16,0 2-6 0,0 7-2 0,0 0 0 0,0 0 43 0,0 0 9 16,0 0 2-16,0 0 0 0,0 0-27 0,10 3 0 15,-3 4 0-15,0 2 0 0,0 0 0 0,0 4 0 16,0 0 0 15,1 2 0-15,-1-2-13-16,0-1-8 0,0 1-2 15,0-1 0-15,3-2 23 0,1-1 0 0,-1 1 0 0,1-1 0 0,3-6 0 0,-3 3 0 0,-1 1 0 0,1-4 8 0,0 0 4 0,-4 0 1 0,3-3 0 0,-3 0 0 0,-7 0-1 16,0 0 0-16,0 0 0 0,0 0 0 0,0 0-2 0,0 0-1 16,0 0 0-16,0 0 0 0,0 0 3 0,0 0 1 0,0 0 0 0,7-9 0 15,-7 9-4-15,4-10-1 0,-4 4 0 0,3-3 0 16,-3-1-8 0,0 4 0-16,0 0 9 0,0-7-9 0,0 4 0 0,4-1 0 15,-4-2 0-15,0 2 0 0,0-2 0 0,3 2 0 16,-3 1 0-16,4 0 0 0,-1-1 0 0,4 1 8 0,-3 3-8 0,3-1 0 15,-7 7 23-15,11-3 0 0,-4 6 0 0,3 0 0 16,-3 4-32-16,4-1-7 0,-4 6 0 0,4 1-1 16,-4 0 27-16,3 2 6 0,-3 1 0 0,4-4 1 15,-4 1-65-15,0 0-12 16,0-1-4-16,4-2 0 0,-4-4-51 0,0 0-10 0,0 0-3 0,-4 1 0 16,-3-7-51-16,7 3-10 0,-7-3-3 0</inkml:trace>
  <inkml:trace contextRef="#ctx0" brushRef="#br0" timeOffset="-35166.76">21728 17273 1337 0,'0'0'56'0,"0"0"-44"16,0 0-12-16,0 0 0 15,0 0 104-15,0 0 20 0,-4-6 3 0,1 0 1 0,3-1-20 0,-4-2-4 16,4 0-1-16,-4-1 0 16,1 1-63-16,-1-4-12 0,4 1-2 0,-3-1-1 0,3 4 31 0,0-4 7 15,-4 4 1-15,4-1 0 0,0 1-52 0,0 0-12 16,0 9 0-16,0-7 0 0,0 7 0 0,4-9 0 15,-4 9 0-15,0 0 0 16,0 0 0-16,0 0 0 0,7-3 0 0,-7 3 0 0,11 0 0 0,-4 3 0 16,0-3 0-16,0 3 0 15,3 0 0-15,-3 0 0 0,0 4 0 0,0-4 0 0,1 0 12 16,2 0 0-16,4-3 0 0,-3 3 0 0,-1-3-12 16,1 0 0-16,0-3 0 0,-4 3 0 0,3-3 0 0,-10 3 0 15,11-3 0-15,-11 3 0 0,10-7 0 0,-10 7 0 16,7-3 0-16,-7 3 0 0,11-9 0 0,-11 9-15 15,7-6 2-15,0-4 0 0,-7 10 25 0,0 0 4 0,0 0 2 0,0 0 0 16,0 0-29-16,0 0-5 16,0 0-2-16,0 0 0 0,0 0 36 0,0 0 7 0,0 0 2 0,0 0 0 15,0 3-17-15,0 0-10 0,0 1 12 0,0 2-12 16,-3-3 9-16,3 0-9 0,-4 0 0 0,1 0 9 16,3 1-9-16,-4-1 0 0,4-3 0 0,0 3 0 0,0 3 0 15,0-3 0-15,0 3 0 0,4 1 0 16,-1-1 0-16,-3 0 0 0,7 4 8 0,-3-4-8 0,-1 3 0 15,4 1 0-15,-3-4 0 0,-1 0 0 16,-3 4 0-16,7-7 0 0,-3 3 0 0,-1-3 0 16,-3-3 0-16,0 0 0 0,7 3 0 0,-7-3 0 15,0 0 20-15,0 0 0 0,0 0-1 0,7-3 0 16,-7 3-11-16,0 0-8 0,8-3 12 0,-8 3-12 16,10-3 36-16,-6-3 0 0,6 3 0 0,-6-1 0 15,3-2-27-15,-7 6-9 0,7-3 0 0,-4 0 9 0,4 3-9 0,-7 0 0 16,0 0 0-16,4-6 0 0,-4 6 0 0,0 0 0 0,4-3 0 0,-4 3 0 31,3-7 20-31,1 1 4 0,-4 0 2 0,0-4 0 16,0 1-41-16,0 3-8 0,0-4-1 0,0-2-1 0,0 2 25 0,0 1 0 0,0-1 0 0,0 1 0 31,3 3 0-31,-3-4 0 0,0 4 0 0,4 0 0 0,3 0 0 0,-4 2 0 0,1-2 0 0,-4 6 0 16,7 0 0-16,0 0 8 15,0 0 0-15,0 3 0 0,4 0 7 0,-4 1 1 16,0 2 1-16,3 0 0 0,-3 0 2 0,0 4 0 15,0-1 0-15,0 1 0 0,1 2-7 0,-1 1 0 0,-4-1-1 0,4 4 0 16,-3-4-2-16,3 4 0 0,0 0 0 0,-4-4 0 31,4 4-9-15,-3-3 0-16,3-1 0 0,-4-3 0 0,1 1 0 0,3-4 0 0,-7 0 0 0,0-6-11 0,0 0-93 0,0 0-20 0,0 0-3 16,0 0-1-16,4-6-91 0,-1 0-18 0,1 0-4 0</inkml:trace>
  <inkml:trace contextRef="#ctx0" brushRef="#br0" timeOffset="-34905.11">22373 16819 2296 0,'0'0'65'0,"-3"6"14"0,3-6-63 0,0 6-16 16,0 0 0-16,0 1 0 0,0-1 88 0,3 3 16 15,1 1 2-15,-1 2 1 0,4 4-75 0,0 3-14 16,4 3-3-16,-4 3-1 0,4 0 37 0,3 3 7 0,-4-3 2 0,4 6 0 15,-3-5-2-15,3 2 0 16,-3-3 0-16,3 3 0 0,-4 0-28 0,4-3-6 16,-3-3 0-16,0-3-1 0,-1 0-15 0,1-6-8 15,-4-1 10-15,0-3-10 0,0-5-11 0,-4-4-8 0,-3 0-1 0,0-4-1 32,0-2-43-32,0-3-8 0,-3-1-1 0,-4 1-1 15,0-4-71-15,-4-2-15 0,1-4-2 0,-8 3-579 0,4 4-116 0</inkml:trace>
  <inkml:trace contextRef="#ctx0" brushRef="#br0" timeOffset="-34727.14">22267 17229 2538 0,'0'0'56'0,"0"0"11"0,0 0 2 0,0 0 3 16,0 0-58-16,7 0-14 0,0-3 0 0,1 3 0 16,2-3 92-16,1-3 15 0,3-1 3 0,0 1 1 0,0-3-57 0,4-1-11 15,-1-2-3-15,1 2 0 0,0-2-26 0,-1 2-6 16,4-2 0-16,-3 3-8 15,3 2-51-15,0 1-17 0,-3 0-3 0,3-1-806 16,0 4-162-16</inkml:trace>
  <inkml:trace contextRef="#ctx0" brushRef="#br0" timeOffset="-33928.17">22931 17245 2037 0,'0'0'44'0,"-4"3"10"0,1 3 2 0,-1 1 2 0,0 2-46 0,1-3-12 0,-1 1 0 0,1 2 0 16,3-3 138-16,0 1 26 0,0 2 4 0,0-3 2 15,3-3-94-15,-3 4-18 0,4-4-4 0,-1 0-1 0,5 0-9 0,-1-3-3 16,0 0 0-16,3 0 0 0,4 0-15 15,-3-3-3-15,3 0-1 0,0 0 0 16,4-4-11-16,-4 1-3 0,4 3 0 0,-1-3 0 16,1-1-8-16,6 1 8 0,1 0-8 0,-4 3 8 15,1 0-57-15,-5-1-12 0,1 4-3 0,-4-3 0 16,4 3-114-16,-8-3-23 0,1 6-5 0</inkml:trace>
  <inkml:trace contextRef="#ctx0" brushRef="#br0" timeOffset="-33703.74">23417 17320 2728 0,'0'0'60'0,"0"0"13"0,0 0 3 0,0 0 0 0,-7 3-61 0,7-3-15 0,0 0 0 0,0 0 0 16,0 0 36-16,-3-6 5 0,-1 0 1 0,1-7 0 15,-1 4-3-15,1-4-1 0,3-2 0 16,-4 2 0-16,4-3-30 0,-3 4-8 15,3-4 0-15,-4 4 0 0,1-4 0 0,-1 3 0 0,1 1 0 0,-1 2 0 32,4-2-134-32,-4 6-25 0,1-4-5 0,3 1 0 0</inkml:trace>
  <inkml:trace contextRef="#ctx0" brushRef="#br0" timeOffset="-33528.83">23283 16853 2624 0,'-10'28'58'0,"6"-18"12"0,1 2 2 0,-4-2 1 0,3-1-58 0,1 0-15 16,-1-2 0-16,4-1 0 0,0-6 20 0,0 0 2 15,0 0 0-15,7-3 0 16,4 3-92-16,-4-6-18 0,3 2-4 0,-3-2-1 16,4-3-123-16,0 2-25 0,13-5-5 0,-10-1-1 0</inkml:trace>
  <inkml:trace contextRef="#ctx0" brushRef="#br0" timeOffset="-33275.5">23446 16891 2030 0,'0'0'57'0,"0"0"14"0,-4 6-57 0,4-3-14 16,0-3 0-16,0 6 0 0,0 4 105 0,4-4 19 0,3 3 3 0,0 1 1 16,0 2-52-16,3 1-9 0,4 3-3 15,1-1 0-15,-1 4-26 0,0 0-6 0,7 0 0 0,0 3-1 16,0-4 17-16,0 4 3 0,4 0 1 0,-4 0 0 15,1 0-24-15,-1-3-5 0,-4 0-1 0,4-3 0 16,-6-1-6-16,2 1-2 0,-3-4 0 16,0 1 0-16,-3-4-14 0,0 1 0 0,-4-1 0 0,0-6-10 15,0 4-6-15,-4-4-2 0,-3-3 0 0,0 0 0 32,0 0-32-32,0 0-6 0,0 0-2 0,-7-7 0 0,0 4-106 0,0 0-20 0,0-3-5 15,-7 3-861-15</inkml:trace>
  <inkml:trace contextRef="#ctx0" brushRef="#br0" timeOffset="-33081.46">23548 17298 2188 0,'0'0'48'0,"0"0"11"0,0 0 1 0,0 0 1 16,0 0-49-16,0 0-12 0,-4-6 0 0,4 0 0 0,0-4 156 0,4 4 29 16,-1-3 6-16,5-4 1 0,-5 1-103 0,4-1-20 15,4 0-4-15,-4 1-1 16,3-4 0-16,1 1 0 0,3-1 0 0,-3 0 0 0,3 4-64 0,-4-4 0 15,1 7-18-15,-1-1 4 0,1 1 6 0,-4 2 8 16,4 4-13-16,-11 3 5 16,10-3-186-16,-3 0-37 0,-7 3-7 0,11 0-974 0</inkml:trace>
  <inkml:trace contextRef="#ctx0" brushRef="#br0" timeOffset="-29854.48">24652 16859 1918 0,'0'0'54'0,"-3"-6"13"0,3 6-54 0,0-6-13 0,-4-1 0 0,4 1 0 31,0 6 78-31,0 0 13 0,0 0 2 0,0 0 1 16,0 0 27-16,0 0 6 0,4 6 1 0,-1 4 0 16,1 6-52-16,3 2-9 0,-4 4-3 0,4 7 0 0,-3-4-51 0,3 6-13 15,0 0 0-15,-4-6 0 0,5-3 18 0,-1 0 1 0,0 0 0 0,0 0 0 16,0-6-31-16,0 3-5 0,0-4-2 0,-4 4 0 16,4-6 19-16,-3-1 0 0,3-2 0 0,-3-1 0 15,-4-6-55-15,0-3-7 16,0 0-2-16,0 0 0 0,-4 3-102 0,0 0-21 0,1 1-4 15,-4-4-1-15,0 0 0 16,0 0 0-16,-4-4 0 0</inkml:trace>
  <inkml:trace contextRef="#ctx0" brushRef="#br0" timeOffset="-29664.75">24560 17154 1579 0,'-3'-9'32'0,"-4"-1"10"0,3 1-34 0,1 3-8 0,-1-1 0 0,1-2 0 15,3 3 100-15,3 2 17 0,1-2 4 0,-1 0 1 16,1 3-32-16,-1 0-6 0,4-1-2 0,0 1 0 15,4 0-7-15,0-3-2 0,-1 6 0 0,4-3 0 16,0 3-20-16,1 0-4 0,2 0-1 0,-3 0 0 16,4 0-25-16,0 0-6 0,3 0-1 0,-4-3 0 15,1 0-29-15,0-1-7 0,-1-2 0 0,1 0-1 16,0-4-45-16,-1 4-9 0,1-3-1 0,-1-1-1 16,-2 4-133-16,-1-3-26 0</inkml:trace>
  <inkml:trace contextRef="#ctx0" brushRef="#br0" timeOffset="-29356.13">24927 16956 2198 0,'-3'10'62'0,"-4"-1"14"0,3-2-60 0,1-1-16 0,-1 0 0 0,4-6 0 15,0 3 88-15,0-3 16 0,4 7 2 0,3-7 1 16,-4 3-37-16,8-6-7 0,-4 3-2 0,3-4 0 16,1 4-20-16,0-3-4 0,3 0-1 0,-4 0 0 15,4 0-7-15,1 0-1 0,-1 0-1 0,-4-1 0 16,4 4-19-16,-3-3-8 0,0 0 8 0,3 3-8 16,-4 0-14-16,1 0-8 0,-1 0-2 0,1 3 0 15,0 0 24-15,-4 1 0 0,0 2 0 0,0 0 0 16,-4-3-107-16,-3-3-17 0,0 7-3 0,0-4-1 15,-3 3-51-15,-4 0-10 0</inkml:trace>
  <inkml:trace contextRef="#ctx0" brushRef="#br0" timeOffset="-29193.05">25019 17145 2298 0,'4'12'48'0,"-4"-12"11"0,0 3-47 0,3 4-12 0,1-4 0 0,3 0 0 31,0 0 54-31,0-3 9 0,3 0 1 0,1 0 1 16,0-3-50-16,3 0-15 0,-4-4 0 0,4 1 8 0,4 0-8 16,-4 0 0-16,4-1 0 0,-4 1 0 15,3 0-101-15,1 3-22 0,-4-4-4 0</inkml:trace>
  <inkml:trace contextRef="#ctx0" brushRef="#br0" timeOffset="-28703.97">25619 16778 1337 0,'-7'-25'28'0,"3"18"6"0,1-2-34 16,-1 0 0-16,4-1 0 0,-3 1 0 16,-1-1 109-16,4 4 15 0,-3 0 4 0,3 6 0 15,0 0 0-15,0 0 0 0,0 0 0 0,0 0 0 16,0 0 0-16,0 0 0 0,0 0 0 0,0 0 0 0,3 9-52 0,1 1-9 0,3 2-3 16,-4 4 0-16,4 3 0 0,0 3 0 0,0 0 0 0,4 3 0 15,-4 0-51-15,0 6-13 0,4 0 0 16,-1 1 0-16,-3-1 54 15,4-3 8-15,-4 4 2 0,3-7 0 0,-2 0-52 0,-1-6-12 0,3 3 0 0,-3-7 0 16,0-2-51 0,0-4-9-16,-3 1-3 0,3-4 0 0,-4-3-154 0,1-3-31 0,3-3-7 0</inkml:trace>
  <inkml:trace contextRef="#ctx0" brushRef="#br0" timeOffset="-27713.12">26060 16790 2261 0,'-7'-3'95'0,"3"0"-76"16,-10-3 267-16,14 6-127 0,-4-7 1 15,4 7-77-15,0 0-15 0,-3-3-4 0,3 3 0 16,0 0-36-16,0 0-8 0,0 0-2 0,0 0 0 15,0 0-45-15,0 0-9 0,0 0-1 0,0 0-1 16,0 0-142-16,3 3-29 0,1 4-6 0</inkml:trace>
  <inkml:trace contextRef="#ctx0" brushRef="#br0" timeOffset="-27448.83">26120 17088 2106 0,'0'0'93'0,"0"0"19"0,0-6-89 0,0 6-23 0,3-6 0 0,1-1 0 15,-1 4 57-15,1 3 7 0,3 0 2 0,0 0 0 16,0 6 30-16,4 1 7 0,-4 2 1 0,-4 4 0 16,4 2-16-16,0 4-2 0,-3 0-1 0,3 3 0 15,-7 0-17-15,3 3-4 0,1-3-1 0,-4 3 0 16,-4 0-41-16,4 0-8 0,-3-3-2 0,-1-3 0 15,1 0-12-15,-1-4 0 0,1 1 0 0,-4-3 0 16,3-4-51-16,-3 0-13 0,0 1-2 0,-4-4-1 16,1 0-141-16,-1-2-28 0,-10-1-5 15,0 0-873-15</inkml:trace>
  <inkml:trace contextRef="#ctx0" brushRef="#br0" timeOffset="-25504.84">19452 17430 1497 0,'0'0'32'0,"0"0"8"0,0 0 0 0,-7 0 4 0,0 3-36 0,4-3-8 16,3 0 0-16,-8 3 0 0,8-3 104 0,-3 3 20 16,-1 0 3-16,4-3 1 0,0 0-64 0,0 0-12 15,-7 4-2-15,7-4-1 0,0 3 4 0,0-3 1 16,-3 6 0-16,3-6 0 0,0 6 28 0,0-6 6 16,0 0 0-16,3 0 1 0,1-3-71 0,3 3-18 0,0 0 0 0,0 0 0 15,0 0 55-15,4 0 7 0,-1 0 2 0,8 0 0 16,-4-3-52-16,4 3-12 0,-4-3 0 0,0 3 0 15,4 0 54 1,-4 3 8-16,0 0 2 0,3-3 0 0,-2 3-64 0,-1 0-12 16,3 1-2-16,-3-1-1 0,0 0 15 15,1 3 0-15,-1 0 12 0,0 1-12 0,0-4 14 0,-3 3-4 16,-4 0-1-16,3 1 0 0,-3-4-9 0,0 3 0 0,-7-6 0 16,4 3 0-16,-4-3 0 0,0 0 0 0,3 3 0 0,-3-3 0 15,4 7 16-15,-4-4 2 0,-4 0 0 0,4 0 0 16,-7 0-3-16,4 0-1 0,-4 3 0 0,0 1 0 15,-4-1-14-15,0 0 11 0,1 1-11 0,-1 2 10 16,-3 4 14-16,4-4 2 0,-5 3 1 0,1 1 0 16,0 3-42-16,-3-1-8 0,6 1-1 0,-3 0-1 0,0-1 40 15,3 1 8-15,1 0 1 0,-1-4 1 16,0 4-40-16,1-3-8 0,-1-1-1 0,4 1-1 16,0-1 25-16,0-2 0 0,4-1 0 0,-1 0 0 15,1 1 15-15,3-4 8 0,0 3 1 0,0-2 1 16,7 2-25-16,-4-3 0 0,4 1 0 0,0-4 0 15,0 3-18-15,4 0-9 0,-4 1-1 0,4-4-1 16,3 3 29-16,0 0 0 0,0-3 0 0,0 1 0 16,0-1 0-16,0-3 0 0,4 3 0 0,-8-3 0 15,5 0 0-15,-1-3 0 0,0 3 0 0,-4 0 0 16,1 0 9-16,-4 0-1 0,4 0-8 0,-4 0 12 16,0 0-12-16,0 3 9 0,-4 0-9 0,-3-3 8 15,7 3-8-15,-3 3 12 0,-1-2-12 0,-3-4 12 16,0 9-12-16,0-3 12 0,0 4-12 0,-3-4 12 0,-1 3-12 15,1 1 10-15,-1-1-10 0,-3 4 10 0,0-4-10 0,0 0 0 0,0-2 0 0,-4 2 8 32,4-3-8-32,0 4 0 0,0-1 0 0,-3-3 0 0,3-2 0 0,0 2 0 0,0-3 0 15,3 0 0-15,0-3 0 0,4 0 0 0,0 0 0 0,0 0 0 16,0 0 0-16,0 0 0 16,0 0 0-16,0 0 0 0,8 0 0 0,-1 0 0 0,0 0 0 0,3-3 0 15,1 3 0-15,-4 0 0 0,3 0 0 0,1 3 8 16,0 0-8-1,3 0 10-15,-4 4-10 0,1-1 10 0,3 3 2 0,-3 1 0 0,-1 2 0 0,1 4 0 16,-4 0 9-16,3 2 3 0,-3 4 0 0,-3-3 0 16,0 3-7-16,-4 0-1 0,-4 0 0 0,0 3 0 15,-3 3 0-15,-3-3 0 0,-1 4 0 0,-3-4 0 16,0-3-16-16,-4 0 8 0,1 0-8 0,-1-4 0 16,0-2 8-16,-3 0-8 0,0-4 0 0,3-2 0 0,1-4 0 0,-4-3-14 15,3-3 2-15,0-3 1 16,1-3-79-16,3-4-16 0,0 1-3 0,-1-10-1381 0</inkml:trace>
  <inkml:trace contextRef="#ctx0" brushRef="#br0" timeOffset="25086.25">15561 3844 1094 0,'-3'6'23'0,"3"-6"5"0,-4 6-28 0,0-3 0 0,4 4 0 16,-3-4 0-16,3 0 44 0,-4 3 4 0,4 4 1 0,0-10 0 16,-3 3 9-16,3 3 2 0,0 0 0 0,3 4 0 15,-3-1-14-15,4 4-2 0,-1 2-1 0,5 7 0 16,-5 3-27-16,4 7-4 0,0 5-2 0,4 7 0 15,-4 3-10-15,3 7 0 0,1 2 9 0,-4 13-9 16,4 0 14-16,-4 3-2 0,0 3 0 0,0 10 0 16,0-3 26-16,0-1 5 15,0 1 1-15,0 2 0 0,0-8-16 0,4-4-2 0,-4-3-1 16,3-4 0-16,1-5-9 0,-4-10-3 0,0-3 0 0,0-6 0 16,-3-7-13-16,-1-5 0 0,1-7 0 0,-4-4 0 15,0-8 0-15,0-1 0 0,-7-6 0 0,7-3 0 16,-8-3 0-16,-2-3 0 0,3 0 0 0,-4-7 0 15,1 1 0-15,-1-4 0 0,4 3 0 0,-4-5 0 16,4-1 0-16,-3-3 0 0,3 0 0 0,-4 0 0 16,1-3 23-16,3-3 11 0,-4-4 2 0,0-2 1 15,1-1-21-15,-1-2-4 0,1-4 0 0,-1-6-1 16,0 3 4-16,1 0 1 0,3-3 0 0,-4-3 0 16,4 3-16-16,-3-6 0 0,-1 2 0 0,0-2 0 15,1 3 0-15,3 3 0 0,0 0 0 16,-4-3 0-16,4 9 0 0,0 0 0 0,0 4 0 0,0-4 0 0,0 6 0 15,0 1 0-15,0 2 0 0,0-2 0 16,3 6 0-16,-3 0 0 0,4-1 0 0,-1 1 0 0,1 3 0 0,3 0 0 16,-4-3 0-16,4 6 0 0,0 3 0 15,0 3 0-15,0 4 0 0,4-1 0 16,-1 4 0-16,1-1 0 0,-1 4 0 0,4 0 0 0,-3 3 0 0,3 3 0 0,3 3 0 16,-3 0 0-16,4 0 0 0,3 3 0 0,-3 1 0 15,3-4 0-15,3 0 0 0,1 0 0 0,0 0 0 0,6-6 0 16,1 0 0-16,3 0 0 15,8-7 0-15,-5 1 0 0,5-4 0 0,-1 4 0 16,0-7 0-16,4 4 0 0,-4-4 0 0,1 4 0 0,-1-4 0 0,4 0 0 16,-1 1 0-16,8-1 11 0,-3 0-11 0,2 4 10 15,-2-1-10-15,-4 1 0 0,-4 2 0 0,4 4 0 16,-4 0 0-16,0-1 0 0,-3 4-10 0,3-3 10 16,1 3 0-16,-5 0 0 0,5 3 0 0,-1-3 0 15,-7-1 0-15,0 4 0 0,1-3 8 0,-5 0-8 16,-3 3 0-16,-3-3 0 0,-4 3-8 15,0 0 8-15,-7-3 0 0,4 3 0 0,-4 0 0 0,-4 3 0 16,1 0 0-16,-4-3 0 0,0 6 0 0,0 1 0 16,0 5 0-16,0 4 0 0,-4 0 0 0,4 2 0 15,-3 7 0-15,-1-3 0 0,4 7 0 0,-3 2 0 16,-1 0 0-16,1 4 0 0,3-1 0 0,-4 7 0 0,4 0 0 16,0 3 0-16,0 0 0 0,0 6 0 15,0 0 0-15,0 3 0 0,4 7 0 0,-1-1 0 0,1 1 0 16,-4 0 0-16,7-1 0 0,-4 4 0 0,1-4-12 15,3-2 12-15,0-1-13 0,0 1 5 16,-3-4 8-16,3 0 8 0,3 1-8 0,-3-4 11 0,0-6-11 0,4-4 0 16,-4 1 0-16,0-3 0 0,0-4-11 0,-3-2 3 15,3-1 0 17,-4-3 0-32,4 1-36 0,-3-1-8 15,-4-3 0-15,3 0-1 0,-3-3 67 0,-3-3 14 0,3-1 2 0,-4 1 1 0,-3-3-19 0,0-3-3 0,0-1-1 0,-7 1 0 0,4-4 12 0,-8-3 1 0,0-3 1 16,-3 1 0-16,-4-1-1 0,-3-3 0 0,0 0 0 0,-7 0 0 15,-1 0-9-15,-2 0-3 0,-5 0 0 0,1-3 0 16,3 3 23-16,4 0 4 0,-4 0 0 0,0 0 1 16,0 3 22-16,-3 0 4 0,0 0 1 0,-1 0 0 15,1 3-52-15,7-3-12 0,-4 1 0 0,7-1 0 16,0 0 0-16,8-3 0 0,-1 0 0 0,4 0 0 16,3 0-100-16,8-3-22 0,-1 0-5 0</inkml:trace>
  <inkml:trace contextRef="#ctx0" brushRef="#br0" timeOffset="25751.64">16782 4624 1337 0,'7'10'56'16,"0"-1"-44"-1,3 4 41-15,1-4 9 0,0 1 2 0,3-1 0 0,0-3-5 0,3 1-1 0,1-1 0 0,3-3 0 32,0 0-29-32,1 0-5 0,2-3-2 0,1 0 0 15,0 0-14-15,-1 0-8 0,1-3 8 0,0 3-8 16,-4-3-12-16,0 3-6 0,0 0-2 0,-3 0 0 0,-1-3 2 0,-2 0 0 0,2 0 0 0,1-4 0 31,-8 1-22-31,5-3-5 0,-5-1-1 0,1-2 0 0,-4-4 9 16,0 3 1-16,-4-2 1 0</inkml:trace>
  <inkml:trace contextRef="#ctx0" brushRef="#br0" timeOffset="26230.86">17272 4439 836 0,'-4'13'24'0,"1"0"4"16,-1-1-28-16,1 1 0 0,-1-1 0 0,1 1 0 16,3-1 108-16,0 4 16 0,0 0 4 0,0 2 0 15,0 1-75-15,0 3-14 0,3 3-3 0,-3 0-1 16,4 0-5-16,-1 1-1 0,1-4 0 0,3 6 0 15,-3-6 28-15,-1 0 6 0,1-4 1 0,-1 4 0 16,4-6-26-16,-3 0-5 0,-1-1-1 0,1-2 0 16,-4-4-17-16,3-2-4 0,-3-4-1 0,0-3 0 15,0 0-10-15,0 0 0 0,0-6-12 0,0-7 12 16,0 0-36-16,0-5 0 0,-3-1 0 0,-1-3 0 16,1 0 36-16,-1-3 0 0,1 0 0 0,-1-3 0 15,-3-1 0-15,0-2 0 0,3 3 0 0,-3-4 0 16,0 4 0-16,4 0 0 0,-1 0 0 0,1-1 0 15,-1 8 0-15,1 2 0 0,-1 3 0 0,1 0-11 16,3 7 11-16,0 3 0 0,0 6 0 0,0 0 0 16,7 3 0-16,0 3 0 0,0 3 0 0,3 7 0 0,-3 0 0 0,4 3 0 15,3-1 0-15,-3 4 0 16,3 0 0-16,4 0 0 0,-1-3 0 0,1 3 0 0,-1-3 0 16,1-3 0-16,3-1 0 0,0 1 0 0,1-7 0 15,-1 4 0-15,0-7 0 0,0 0 0 0,-3 1 0 16,-4-1 0-16,0-3 0 0,-3 0 0 0,-1-3 42 0,-3 0 7 15,-3 0 2-15,3-3 0 0,-4 0-31 16,-3 3-5-16,0 0-2 0,0 0 0 0,0 0 29 0,-7-6 6 0,0 3 0 0,0-1 1 16,-7 4-28-16,3 4-5 0,-6 2-2 15,-1 0 0-15,0 4-14 0,1 5 11 0,-4-2-11 0,3 6 10 16,0-1-10-16,-3 1 0 0,0 3 0 0,3 0-11 16,1-3 11-16,-1 3 0 0,4-3 0 0,0-1 0 15,0-2 0-15,3-3 0 0,4-1 0 0</inkml:trace>
  <inkml:trace contextRef="#ctx0" brushRef="#br0" timeOffset="26832.55">17709 4358 836 0,'0'0'24'0,"-3"6"4"0,-1-3-28 0,1 1 0 0,-1 2 0 0,1 0 0 15,3 0 57-15,-4 1 6 0,1 2 1 0,-1 4 0 16,1 18-52-16,-1-12-12 0,4 3 0 16,-3 3 54-16,3 0 8 0,0 0 2 0,3 3 0 15,-3 0 44-15,7 4 8 0,-3-1 3 0,-1-3 0 16,4-3-28-16,0 0-6 0,4-6-1 0,-4 0 0 16,4-6-24-16,-1-4-6 0,1-3-1 0,-1-3 0 15,4-3-53-15,-3 0 0 0,3-3-16 0,0-6 4 16,-3-1 12-16,3-2 0 0,-3-1 8 0,-1-5-8 0,1 2 9 15,-4-6-9-15,3 0 12 0,-3-3-12 16,-3 3 17-16,-4 0-3 0,0-3-1 0,0 3 0 16,-4 0 4-16,-3 3 1 0,-3-3 0 0,-1 7 0 0,1-4-2 0,-4 6-1 15,-4 1 0-15,0 2 0 0,4 1-15 0,0 6-10 16,0 0 2-16,3 3 0 16,-3 3-120-16,4 0-24 0,-1 3-5 0</inkml:trace>
  <inkml:trace contextRef="#ctx0" brushRef="#br0" timeOffset="27265.24">17544 4402 1522 0,'-14'0'43'0,"3"0"10"16,4 3-42-16,0-3-11 0,0 3 0 0,7-3 0 15,0 3 52-15,0 4 9 0,7 2 2 0,-4 0 0 16,8 1-43-16,3 5-9 0,0 1-2 0,4 0 0 0,-4-1-9 0,4 4 0 0,-1 0 0 0,1 0 0 16,3 3 0-16,0 3 0 15,4-3 0-15,0 6 0 0,-1-6 29 0,4 6 4 0,1-6 1 0,2 3 0 16,1 0-34-16,-4-3 0 0,4 0 0 0,0 0 0 15,-7 0-123 1,-4 0-31-16</inkml:trace>
  <inkml:trace contextRef="#ctx0" brushRef="#br0" timeOffset="66618.67">18979 13216 1485 0,'0'0'31'0,"0"0"7"16,0 0-30-16,0 0-8 0,0 0 0 0,0 0 0 15,0 0 72-15,-3 3 14 0,3-3 2 0,-4 6 1 0,4 0 31 16,0 1 7-16,0-1 1 0,4 0 0 16,-1 1-65-16,1-1-13 0,3 3-2 0,0-2-1 0,0 2-17 0,4-3-3 15,-1 0-1-15,4-2 0 0,1 2-2 0,2-6 0 16,1 3 0-16,-1-6 0 15,5 3 6-15,-5-6 1 0,8-1 0 0,-7 1 0 0,-1 0-31 0,1-4 0 16,0 1 0-16,-8 0 0 0,4-1 57 0,-7 1 6 0,0-4 1 0,0 1 0 16,0-1-64-16,-3-3-8 0,-1 4-4 0,-3-1-1 15,0 4 13-15,0 0 15 0,-3 2-3 0,-1 1-1 16,1 3-11-16,-4 3 0 0,0 0 0 0,-7 6 8 16,0 0-8-16,-1 7 0 0,-2-1 0 0,-1 4 0 15,1 3 12-15,2 3 1 0,-2 0 0 0,3 3 0 16,0 3-13-16,-1 4-8 15,8-1 8-15,-3 3-13 0,3-2 13 0,0 2 0 0,3 1-10 0,1-4 10 16,3-3 0-16,3-3 0 16,1-3 8-16,3-3-8 0,0 0 8 0,3-6-8 0,5-1 0 0,2-3 8 15,1-2-8-15,3-4 0 0,4 0 0 0,-4-3 0 16,4 0 0-16,-4-6-16 0,3-1 4 0,-6 1 1 16,0 0 11-16,-4-3 9 0,3-1-1 0,1 1-8 15,0-1-86-15,-4 1-24 0,0-1-5 0,4-2-1 16,-4-1-127-16,0 1-25 0</inkml:trace>
  <inkml:trace contextRef="#ctx0" brushRef="#br0" timeOffset="67003.77">19583 12871 1792 0,'0'0'51'0,"0"0"10"15,0 6-49-15,0 0-12 0,0 4 0 0,3-1 0 16,-3 4 105-16,4-1 19 0,-4 7 3 0,3 0 1 16,1 6-16-16,-1 0-2 0,1 6-1 0,3 1 0 15,-4 2-72-15,5-2-14 0,-1 2-3 0,0 1-1 16,0-4 36-16,-4 4 7 0,4-1 2 0,0-3 0 16,-3 1-52-16,3-4-12 0,0-3 0 0,0 0 0 15,-3-6 0-15,3-3 0 0,-4-1 0 0,4-5 0 16,-3-1 0-16,3-3 0 0,-4-3 0 0,1 1 0 15,-4-4-151-15,0 0-33 0,3-4-6 0</inkml:trace>
  <inkml:trace contextRef="#ctx0" brushRef="#br0" timeOffset="67710.01">19939 13144 2508 0,'-4'3'71'0,"4"3"16"0,-3 3-70 0,-1-2-17 16,1 2 0-16,-1 4 0 0,1-4 55 0,-4 4 7 0,0-1 2 0,0 1 0 16,0 2 0-16,0 1 0 0,0 0 0 0,-1-1 0 15,1 1-52-15,0-3-12 0,0 2 0 0,0-2 0 16,4-4 0-16,-1 1 0 0,-3-4 0 0,4 0 0 16,3-6 0-16,0 0 0 0,0 0 0 0,0 0 0 15,0 0 0-15,3-6 0 0,1 0 0 0,-1-1 0 16,4-2 0-16,0 0 0 0,0-1-9 0,0-2 9 15,0 2 0-15,4-2 0 0,0 2 0 0,-4 4 10 16,3 0-10-16,1 0 0 0,-4-1 0 0,3 4 0 16,1 0 20-16,0 3 1 0,-4 0 1 0,3 3 0 15,1 0 16-15,-1 4 3 0,-2 2 1 0,-1 0 0 16,-4 1-23-16,1 2-5 0,-1 1-1 16,-3 2 0-16,0-2-13 0,-3 3-18 0,-1 3 4 0,1-1 1 15,-4 1 38-15,-1-3 8 0,1 3 2 0,0-1 0 16,0-2-5-16,0-3-1 0,0-1 0 15,0 1 0-15,0-4-29 0,0 1 0 0,0-1 0 16,0-3 0-16,3 1-45 0,1-1-15 0,3-6-4 0,0 0 0 16,0 0 52-16,0 0 12 0,0 0 0 0,0 0 0 15,7-3 0-15,0-4 0 0,0 4 0 0,4-3 0 16,-4 0-23-16,3-1-1 0,1 1-1 0,-1 0 0 16,5-4 11-16,-1 1 2 0,0 0 1 0,3-1 0 0,-3 4 11 0,1-3-12 15,-5 2 12-15,4-2-12 0,-3 0 12 0,3 2 0 0,-3-2 0 0,-1 3-8 16,1-4 8-16,-1 1 0 15,1-1 0-15,-1 4 0 0,-2-6 0 0,2 2 0 0,-3-2 0 16,0-1 0-16,-3 0 0 0,3 1 0 0,-4-1 10 0,1 1-10 16,-1-1 20-16,1 1-1 15,-4-1-1-15,3 1 0 0,-3 2 4 0,-3 4 1 16,3 0 0-16,0 6 0 0,0 0-2 0,0 0 0 0,-7 0 0 0,0 3 0 16,3 6-4-16,-3 1-1 0,4 2 0 0,-4 7 0 15,3-3-16-15,-3 6 10 0,4 0-10 0,-1 0 8 16,4 3-8-16,-4-7 12 0,4 4-12 0,4 0 12 15,-4-3 1-15,4-3 1 0,3 0 0 0,-4-1 0 16,1-2-4-16,3-1-1 0,0-2 0 0,3-1 0 16,1-3-9-16,0 1 8 0,3-4-8 0,0-3 8 15,0-3-8-15,3 0 0 0,-2-4 0 0,2-2 0 16,-3 3 0-16,0-4-9 0,1-2 9 0,-1-1-10 16,-4 4-138-16,4-4-27 0,-3 1-5 0</inkml:trace>
  <inkml:trace contextRef="#ctx0" brushRef="#br0" timeOffset="69068.03">20962 12846 1720 0,'0'0'48'0,"0"0"12"15,0 0-48-15,0 0-12 0,0 0 0 0,0 0 0 16,0 0 120-16,0 0 22 0,0 0 4 0,0 0 1 16,0 0-20-16,0 0-4 0,0 0 121 15,0 0-161-15,0 0-8 0,-7 0-2 0,3 0 0 16,-3 3-25-16,0 0-4 0,0 0-2 0,0 3 0 15,0 4-22-15,-3-4-5 0,3 4-1 0,0 2 0 16,-4 1-14-16,4-4 8 0,3 4-8 0,-3 2 0 16,0-2 0-16,4-1 0 0,-4 1 0 0,3-1 0 15,4-2 0-15,-3-1 0 0,3-2 0 0,-4-1 0 16,4 0 0-16,0 0 8 0,0-6-8 0,4 3 0 16,-1 1 0-16,-3-4 0 0,4 3 0 0,3 0 0 15,0 0 0-15,3-3 0 0,-3 3-11 0,4-3 11 0,3 0 0 0,-3 0 0 16,3 0 0-16,0-3 0 15,0 3 0-15,0-3 0 0,0 3 11 0,0-3-11 16,0 3 12-16,-3 0-3 0,0 0-1 0,-1 0 0 0,-3 0 5 0,0 3 1 0,0 0 0 0,-3 0 0 16,-1 0-1-16,1 4 0 0,-1-4 0 0,1 6 0 15,-4 1-4-15,0-1-1 0,-4 0 0 0,4 4 0 16,-7-1-8-16,4 1 12 16,-4-1-12-16,0 4 12 0,0-3-12 0,-4 2 0 15,4-2 0-15,0-1 0 0,-4 1 0 0,4 0 0 0,-3-4 0 0,3 0 0 16,3 4 0-16,-3-7 0 15,0 4 0-15,4-7 0 0,3-3 0 0,0 0 0 0,0 0 0 0,0 0 0 16,0 0-9-16,7 3 9 0,-4-3 0 0,4-3 0 16,0 3 0-1,4-3 0-15,-4-1 0 0,4 1 0 0,-4 0 0 0,3-3 0 0,1 3 0 0,-4 0 0 16,0 0 0-16,0-1 0 0,0 4 0 16,0-3 0-16,0 3 0 0,-3 0 0 0,3-3 0 0,0 3 0 15,0 0 0-15,0 0 0 0,0 3 0 0,-4 0 0 16,1 1 0-16,-4-4 0 0,3 3 8 0,-3 3-8 15,0-3 8-15,0 3 0 0,0 1-8 0,-3-1 12 16,-1 0-4-16,1 4 0 0,-1-1-8 0,-3 0 12 16,4 1-12-16,-4 5 9 0,0 1-9 0,0 0 8 15,0 3-8-15,-1 3 0 0,-2 0 0 0,3 3 0 16,0-3 0-16,0-1 0 0,0 5 0 0,3-4 0 16,1-1 0-16,3-2 0 0,-4 0 8 0,4-3-8 15,0-1 13-15,4-2-2 0,-1 0-1 0,4-4 0 16,4-3-10-16,-4 0 8 0,3 1-8 0,5-1 8 15,-1-6-8-15,3 3 0 0,1-6 0 0,0 0 8 0,3 0-8 16,0-4 0-16,0-2 0 31,4 0 0-15,-4-1-76-16,4 1-21 0,-4-4-4 0</inkml:trace>
  <inkml:trace contextRef="#ctx0" brushRef="#br0" timeOffset="70789.01">19907 12153 1579 0,'0'-16'32'0,"0"16"10"0,0 0-34 0,0 0-8 0,0 0 0 0,0 0 0 16,0 0 53-16,0 0 9 0,4 6 2 0,-1 7 0 15,1 0-52-15,-1 2-12 0,4 1 0 0,0 6 0 16,1-3 54-16,2 3 8 0,-3 0 2 0,7 3 0 16,-3-3-1-16,-1 0 0 0,5-4 0 0,-5 4 0 15,4-6 1-15,-3 3 1 0,3-4 0 0,-3-2 0 16,-1 0-6-16,1-4-2 0,-4 0 0 0,0 1 0 15,0-4-37-15,0-3-7 0,-4-3-1 0,-3 0-1 16,0 0-11-16,0 0 12 0,0 0-12 0,0 0 12 16,0-6 2-16,-3-4 1 0,-1 4 0 0,1-6 0 15,-1-1-3-15,-3 1-1 0,0-4 0 0,0 0 0 16,0-3-3-16,4 4-8 0,-4 2 12 16,-1-6-4-16,5 4-8 0,-1-1 0 0,1 4 9 0,3-7-9 15,0 3 0-15,3 0 8 0,1 1-8 16,-1-1 0-16,5 3 8 0,-1-2-8 0,3 2 10 15,1 7-10-15,3 0 8 0,-4-1-8 16,5 4 0-16,-1 0 9 0,0 3-9 0,0 3 0 0,0 0 9 0,0 1-9 16,0 2 8-16,-3 0-8 0,3 0 10 0,0-3-10 15,0 1 12-15,0-1-4 0,0 0-8 0,0-3 12 16,1 0-12-16,-1 0-8 0,0-3 8 0,0 3-13 16,0-3 13-16,0 3 15 0,0-4-3 0,-3 4-1 0,3 0-3 15,-3 0 0-15,-1 0 0 0,4 4 0 16,-7-1 8-16,4 0 0 0,-4 3 1 0,0-3 0 15,4 4 0-15,-4-1 0 0,3-3 0 0,-3 3 0 16,0-3-1-16,0 1-1 0,0-1 0 0,4 0 0 0,-4-6-5 0,0 3-1 16,0-3 0-16,0-4 0 0,0-2 3 0,-3-1 1 0,3-2 0 15,0-4 0-15,0 4 0 0,-3-7 0 16,3 3 0-16,-4-3 0 0,1 4-5 0,-1-1 0 16,1 3-8-16,-4 1 12 0,3-1-12 0,-3 4 8 15,0 0-8-15,0 2 0 16,0 7 9-16,0 0-9 0,0 0 8 0,0 0-8 0,-7 0 11 0,0 0-3 0,-3 3-8 0,2 4 12 15,1 2-12-15,-3 4 8 0,-1 2-8 0,1 1 0 16,-1 6 0-16,4 0 0 0,0 3 0 0,0-6 0 16,3 3 0-16,1 0 0 0,-1 0 0 0,4 0 0 15,0 0 0-15,0 0 0 0,4-1 0 0,-4-2 0 16,3 0 0-16,4-3 0 0,-3-1 0 0,7-2 0 16,-4-4 0-16,3 1 0 0,1-7 0 0,3 0 0 15,0-6 0-15,0 0 0 0,4-7 0 0,-1 1-10 16,-3-4-4-16,4 1-1 0,0-1 0 0,-1-2 0 15,-2-1-73-15,2 0-16 0,-3 1-2 0,0-1-1 16,0 0-14-16,-3 1-3 0,0-1-1 0,-4 0 0 16,0 4-48-16,0-4-10 0,0 0-1 15</inkml:trace>
  <inkml:trace contextRef="#ctx0" brushRef="#br0" timeOffset="71032">20899 12012 1332 0,'0'0'37'0,"3"-7"10"0,-3 7-38 16,4-3-9-16,-4 3 0 0,3-6 0 0,-3 6 100 0,7 0 19 0,0 3 3 0,-3 0 1 15,3 4 13-15,0-1 2 0,0 0 1 0,0 4 0 32,0-1-26-32,-3 0-5 0,3 4 0 0,3-1-1 0,-3 4-16 0,0 3-3 0,0 0-1 0,0 3 0 15,1 0-20-15,-1 0-4 0,0 0-1 0,0-4 0 16,0 4-33-16,0-3-6 0,-4-3-2 0,4 0 0 31,-3-1-21-31,3-5 9 0,-4 2-9 0,1-2 0 0,3-1 0 0,-3 0 0 0,-1-2 0 16,1-1-9-1,-1 0-31-15,1-3-5 0,-4 0-2 0,0-3 0 16,0 0-65-16,0 0-12 0,0 0-4 0,0 0 0 16,-4-6-42-16,1 0-9 0,-1-4-1 0</inkml:trace>
  <inkml:trace contextRef="#ctx0" brushRef="#br0" timeOffset="71866.47">20867 12332 2570 0,'7'3'114'0,"0"0"23"16,4-3-109-16,-1 0-28 0,4 0 0 0,0 0 0 15,0-3 56-15,4 0 5 0,0-1 2 0,-1-2 0 16,1 0-35-16,0-3-6 0,3-1-2 0,-4 1 0 16,1-1-20-16,0 1 9 0,-1 3-9 0,1-4 0 15,0 1 0-15,-1 3 0 0,1-1 0 0,0 1 0 16,-4 0-44-16,0-1-16 0,0 1-4 0,-4 0 0 15,1 0-29-15,0-1-7 0,-4 4 0 0,0-3-1 16,0 0 8-16,0-1 1 0,-4 1 1 0,1 0 0 16,-4 0 47-16,0 6 10 0,3-10 2 0,-3 4 0 15,0 6 32-15,0-6 0 0,4-1 0 0,-4 7 0 0,0 0 8 0,0 0 9 0,0 0 2 0,0 0 0 16,0 0 6-16,0 4 2 0,0 2 0 0,3 3 0 16,-3 1 15-16,0 2 3 0,4 1 1 0,-4 2 0 15,4 1 18-15,-1 0 3 0,1-1 1 0,-4 1 0 16,7 3-4-1,-4-3 0-15,1-4 0 0,3 4 0 0,0-4 0 0,0 1 0 0,0-1 0 0,0-2 0 16,4-1-43-16,-4-3-9 0,3 1-1 0,-3-1-1 16,4-3-2-16,-1-3 0 0,1 0 0 0,-4-3 0 15,4 0-20-15,-4 0-5 0,3-4-1 0,1 1 0 16,-4 0 18-16,-4 0 0 0,5-4 0 0,-1 1 0 16,0-1 12-16,-4 1 5 0,1-3 2 0,-1-1 0 15,1 0-19-15,-1 1 0 0,1-4 0 0,-4 4 0 16,3-1 0-16,-3 1 8 15,4-1-8-15,-4 4 0 0,0 9 8 0,0 0-8 0,0 0 0 0,0 0 0 16,3 3 12-16,1 3-2 0,-1 3 0 0,1 1 0 16,3 2-1-16,0 4 0 0,0 0 0 0,0-1 0 15,0 1 2-15,0 0 0 0,4-1 0 0,-4-2 0 16,4 0 0-16,3-4 0 0,-4 3 0 0,1-5 0 16,3 2-11-16,-4-3 0 0,1 1 0 0,3-4 0 15,0-3 12-15,0 3 0 0,1-3 0 0,-1 0 0 16,0 0-12-16,0-3 0 0,-4 3 0 0,1-3 0 15,0 3 0-15,-4 0 0 0,0 0 0 0,3 0 0 16,-6 0 8-16,-1 0-8 0,4 3 0 0,-7-3 8 16,0 3-8-16,0-3 0 0,0 0 0 0,0 0 8 15,0 0-8-15,0 0 0 0,0 0 0 0,0 0 0 0,4-6 0 0,-4-4 0 0,0 1 9 0,-4-1-9 16,4-2 10-16,-3-1-2 0,-1 1-8 16,1-4 12-16,-1 1-4 0,1-1-8 0,-1 3 11 0,1-2-11 15,-1-1 10-15,4 0-10 0,0 4 8 0,0-1-8 16,0 1 9-16,4-1-9 15,-4 7 10-15,7-4-10 0,-4 4 8 0,1 0-8 0,3 3 0 0,0 0 0 16,0-1 9-16,4 1-9 16,-4 3 8-16,3 0-8 0,1 0 0 0,-1 0 8 15,1 0-8-15,0 3 0 0,-1 1 0 0,4-1 0 0,0 6 8 16,0-3-8-16,1 4 0 0,-5-1 0 0,4 1 9 0,0 2-9 16,-3-2-40-16,3-1-12 15,0 4-2-15,0-7-1 0,-3 3-161 0,-1-3-32 0</inkml:trace>
  <inkml:trace contextRef="#ctx0" brushRef="#br0" timeOffset="72336.83">22274 12285 2185 0,'-3'12'92'0,"-1"1"-74"15,4-1 78-15,-3-2 16 0,3-1 4 16,0 0 0-16,0-2-43 0,0-7-8 0,0 3-1 0,0-3-1 15,0 0-27-15,3 3-6 0,4 0-1 0,-7-3 0 16,4 0 1-16,-1-3 0 0,1 0 0 0,0-3 0 16,3-1 2-16,-4 1 1 15,4 0 0-15,0-4 0 0,0-2-3 0,-3-1-1 0,3-2 0 16,0-1 0-16,3 0-3 0,-2 1-1 0,2-1 0 0,-3 3 0 16,4 1-5-16,-4 2-2 0,3 4 0 0,1 0 0 15,0 3-2-15,-1 3-1 0,1 0 0 0,6 3 0 16,-3 0 35-16,1 3 7 0,2 4 2 0,-3-1 0 15,0 7-47-15,1-1-12 0,-1 4 0 0,0 3 0 0,-4 0 0 16,1 3 0-16,0-3 0 0,-1 0 0 0,1 0 16 16,-4 0 0-16,3-3 1 0,-3-4 0 0,0 1-17 0,1-3 8 15,-5-4-8-15,-3-9 0 16,0 0-40-16,0 0-16 0,0 0-2 0,0 0-1 16,0 0-126-16,4-3-26 0,-4 0-5 0</inkml:trace>
  <inkml:trace contextRef="#ctx0" brushRef="#br0" timeOffset="72846.75">22955 12002 2269 0,'0'0'64'0,"-3"7"15"0,3-7-63 0,0 0-16 16,0 0 0-16,0 0 0 0,0 0 136 0,0 0 24 15,0 0 4-15,-4-10 2 0,1 4-76 0,3 0-15 16,0-4-3-16,0 4-1 0,3 0-31 0,1-1-5 0,-4 1-2 0,3 0 0 16,-3 6-19-16,7-3-4 15,-3 0-1-15,-4 3 0 0,7 0-9 0,-4 0 0 16,1 3-12-16,3 0 12 16,-7-3-139-16,4 3-20 0,-1 3-4 0,-3 1-1082 0</inkml:trace>
  <inkml:trace contextRef="#ctx0" brushRef="#br0" timeOffset="73235.06">23082 12369 1958 0,'0'0'43'0,"0"0"9"0,0 0 1 0,0-6 3 16,4 0-45-16,-4-1-11 0,0 7 0 0,3-6 0 0,1 0 101 0,3 3 19 15,-4 0 3-15,4 3 1 16,1 0-27-16,2 3-5 0,-3 0 0 0,0 0-1 0,4 3 21 0,-1 4 4 15,1 2 0-15,-4 1 1 0,4 2-1 0,-8 7 0 16,4-3 0-16,-3 9 0 0,-1 1-92 0,1 2-24 16,-4 3 0-16,0 1 0 0,0-1 30 0,0 1 2 15,-4-7 0-15,1 4 0 16,-4-7-52-16,0-3-9 0,0 3-3 0,-4-7 0 0,0 1 52 0,1-6 9 0,-1-4 3 0,1-3 0 16,-1 4-32-16,0-7-8 15,-3 3-1-15,4-3 0 16,-1-3-114-16,1 0-22 0,-1 0-5 0,4-6-1323 0</inkml:trace>
  <inkml:trace contextRef="#ctx0" brushRef="#br0" timeOffset="92004.56">15423 7374 1579 0,'-10'-9'32'0,"10"9"10"16,-4-6-34-16,4 6-8 0,-7-3 0 0,7 3 0 15,0 0 102-15,-3 0 18 0,3 0 4 0,0 0 1 16,-7 3-39-16,7-3-8 0,-4 3-2 0,1 3 0 0,-1 3-17 0,1 4-4 0,-1 0-1 0,4-1 0 16,-3 4-9-16,-1 3-1 0,4 3-1 0,-4 3 0 15,4 0-12-15,0 3-3 0,-3 0 0 0,3 0 0 16,0 1 4-16,0 2 1 0,3 0 0 0,-3-6 0 16,4 4-15-16,3-7-3 0,-3-1-1 0,3 1 0 15,0-6-14-15,0-3 11 0,3-4-11 0,1-6 10 16,0 0-10-16,-1-6 10 0,1-6-10 0,-1-4 10 15,1-2-10-15,3-1 0 0,-3-6 0 0,-1 0 0 16,1 0 0-16,-4 0 0 0,3 6 0 0,1 1 0 16,-4 2 0-16,0 7 8 0,-3 3-8 0,-4 3 0 15,0 0 8-15,7 9-8 0,0 4 8 0,-4 6-8 16,1-1 16-16,-1 4-3 0,1 0 0 0,-1 0 0 0,-3 0 9 16,4-3 2-16,3 0 0 0,-4-7 0 0,4 4-4 15,1-7 0-15,-1 1 0 0,0-4 0 16,3-3-10-16,1-3-2 0,-1 0-8 0,1-3 12 0,0-3 1 15,3-4 0-15,-4-2 0 0,4-1 0 0,-3-2 4 0,0-1 1 16,-1-3 0-16,1-3 0 0,-1 3-10 0,-3 1-8 16,-3-1 12-16,3 0-12 0,-4 3 14 0,1 1-4 15,-4 2-1-15,0 1 0 0,0-4 3 0,-4 3 0 0,-3-2 0 16,4 2 0-16,-4-3-12 0,0 1 10 0,-4 2-10 16,1 4 10-16,3-4-10 0,-1 7 0 15,-2-3-10-15,3 2 10 16,3 4-48-16,-3 3-3 0,4 3-1 0,3-3 0 15,0 0-136-15,3 10-27 0,1 5-5 0,-1 4-960 0</inkml:trace>
  <inkml:trace contextRef="#ctx0" brushRef="#br0" timeOffset="92257.82">16037 7857 2188 0,'0'0'48'0,"0"0"11"0,0 0 1 0,0 0 1 0,-7-3-49 0,4-3-12 0,-1 0 0 0,-3-4 0 16,4-2 105-16,-4-4 19 0,3-6 3 0,0 0 1 15,-3-6 0-15,4 3 0 0,-4-7 0 0,-4 1 0 16,4 0-103-16,0-4-25 0,0 4 0 0,0-4 0 0,0 4 56 0,0 6 7 16,3-3 1-16,-3 3 0 0,4 3-52 15,-4 3-12-15,3 3 0 0,1 7 0 16,-1-1-48-16,4 10-13 0,0 0-3 15,0 0 0-15,0 7-204 0,0 5-42 0,4-2-8 0,-4 5-2 0</inkml:trace>
  <inkml:trace contextRef="#ctx0" brushRef="#br0" timeOffset="92532.84">16016 7791 1958 0,'0'0'43'0,"0"0"9"0,-3-9 1 0,-1 0 3 0,4-4-45 0,-3 0-11 15,3-2 0-15,3-1 0 0,-3 0 104 0,4-2 20 16,-1 5 3-16,1-3 1 0,3 4-52 0,-4 2-9 0,8 1-3 0,-4 3 0 16,0 0-51-16,4-1-13 0,-1 4 0 15,1 0 0-15,3 3 54 0,-4 0 8 0,4 3 2 0,1 0 0 16,-1 0-34-16,0 1-6 0,-4 2-2 0,1 3 0 16,0 1 7-16,-1 2 2 0,-3 4 0 0,0-1 0 15,0 7-14-15,-3-3-2 0,-1 3-1 0,1-3 0 16,-1 3-14-16,-3 0 0 0,4-3 8 0,-4-4-8 15,0 1-16-15,0-3-5 0,0-1-2 0,-4-2 0 16,4-4-105 0,0-6-20-16,0 0-5 0,0 0-1047 0</inkml:trace>
  <inkml:trace contextRef="#ctx0" brushRef="#br0" timeOffset="92693.8">16408 7885 2822 0,'0'0'62'0,"0"0"13"0,-7-3 2 0,3 3 3 0,-3-3-64 0,4 0-16 16,-5-3 0-16,5-4 0 0,-1 1 16 0,1-4 0 15,-1 1 0-15,1-4 0 16,-1 0-167-16,1-2-33 0,-1 2-6 0</inkml:trace>
  <inkml:trace contextRef="#ctx0" brushRef="#br0" timeOffset="92840.55">16298 7443 2271 0,'-10'13'50'0,"6"-7"10"0,1 0 3 0,-1-2 1 0,4-4-52 0,0 0-12 0,0 6 0 0,0-6 0 15,0 3 11-15,4 3-1 0,-1-3 0 0,4 0 0 32,-3-3-146-32,3 0-28 0,11 4-7 0,-8-1-1 0</inkml:trace>
  <inkml:trace contextRef="#ctx0" brushRef="#br0" timeOffset="93039.27">16605 7848 2187 0,'-3'12'62'0,"3"-12"14"0,0 0-61 0,0 0-15 0,0 0 0 0,0 0 0 16,0 0 110-16,0-6 19 0,-4-3 4 0,1-4 1 0,-1 1-33 0,1-7-6 16,-4-3-2-16,0 0 0 0,-4-6-29 0,0-1-5 15,1 1-2-15,-4-3 0 0,3 3 1 0,0-4 0 16,1 7 0-16,-1-3 0 0,1 3-46 0,-1 0-12 15,1 3 0-15,3 0 0 16,3 6 0-16,-3 4 0 0,3-1 0 0,1 4 0 16,3 2-103-16,0 7-19 0,0 0-4 0,0 0-1230 15</inkml:trace>
  <inkml:trace contextRef="#ctx0" brushRef="#br0" timeOffset="93378.95">16753 7707 2269 0,'0'0'64'0,"0"6"15"0,0-6-63 0,0 0-16 0,0 0 0 0,0 0 0 15,7 3 101-15,-3-3 18 16,3-3 3-16,-3-3 1 0,6-1-43 0,-3 1-9 0,0-3-2 0,0-4 0 16,0 1-49-16,0-1-11 0,1 1-1 0,-5-1-8 15,1 4 32-15,-1-1-1 0,1 1 0 0,-4-1 0 16,3 1-7-16,-6 3-2 15,3-1 0-15,0 7 0 0,-7 4-5 0,3 2-1 0,-7 0 0 0,4 4 0 16,0 5-4-16,-3 4-2 0,3 3 0 0,-4 3 0 16,4 3-10-16,4-3 10 0,-5 4-10 15,8-1 10-15,-3-3 10 0,3-3 1 0,0-3 1 0,0-1 0 16,3-2-10-16,1 0-1 0,3-7-1 16,4 1 0-16,-1-1-10 0,1-6 0 0,-1 3 0 0,5-6 0 15,-1 0-32 1,3-3-8-16,1-3-1 0,3 0-1 0,-3 0-137 0,-1-1-27 15</inkml:trace>
  <inkml:trace contextRef="#ctx0" brushRef="#br0" timeOffset="93792.4">17159 7929 2667 0,'0'0'112'0,"0"0"-89"16,0 0 101-16,-3 0 20 0,-4 0 4 0,-1-3 0 15,1 0-66-15,0 0-14 0,0-3-2 0,-3-4-1 16,3 1-41-16,-4-4-8 0,1-2-1 0,-5-1-1 16,5-3-14-16,-4-3 0 0,0-3 8 0,-4 0-8 15,4 0 0-15,3 0 0 0,1 3 0 0,-1-3 0 16,4 3 0-16,0 0 0 0,3 0 0 0,-3 0 0 16,7 3 0-16,0-3 0 0,4 7 0 0,-1-4 0 15,5 0 0-15,-1 0 0 0,3 0 0 16,-3 1 0-16,7 5 0 0,-3-3 0 0,3 4 0 0,0 2 0 15,0 4-9-15,0 0-2 0,0 6 0 0,1-3 0 16,-5 6-71-16,1 0-14 0,-1 0-4 16,4 3 0-16,-7-3-111 15,4 4-22-15,-4-1-5 0</inkml:trace>
  <inkml:trace contextRef="#ctx0" brushRef="#br0" timeOffset="94017.66">17226 7425 2890 0,'4'9'128'0,"-1"3"27"0,1 4-124 0,-4 3-31 15,3 3 0-15,1 0 0 0,3 3 80 16,-4 0 9-16,4 3 3 0,0 0 0 0,-3 7-42 0,3-1-8 0,0 1-2 0,0-1 0 16,0-5-19-16,0-1-4 0,-3-3-1 0,3-3 0 15,-4-6-8 1,1-1-8-16,-1-5 12 0,1-1-12 15,0-3-77-15,-4-6-23 0,0 0-4 0,0 0 0 16,0 0-164-16,0 0-32 0</inkml:trace>
  <inkml:trace contextRef="#ctx0" brushRef="#br0" timeOffset="94407.77">17268 7327 1953 0,'0'0'82'16,"0"0"-66"0,4-6 165-16,-4 3 33 0,0 3 6 0,0-6 2 15,0 6-126-15,7-4-26 0,0 1-5 0,0 0-1 16,0 6 0-16,0 0 0 0,4 1 0 0,-4 2 0 15,4 0-2-15,3 4-1 0,-4-1 0 0,4 4 0 16,0-1-24-16,4 1-5 0,0 2 0 0,-4 1-1 16,3-3 5-16,-2 2 2 0,-1-2 0 0,0 2 0 15,0 1-7-15,0 0-2 0,-3 3 0 0,-1-4 0 16,1 7-29-16,-1-3 8 0,1 3-8 0,0 0 4 16,-4 6-4-16,0 0 0 0,0 4 0 0,0-1 0 15,-7 0 0-15,0 1 0 0,0-4 0 0,-4 3 0 0,-3 1 0 0,0-7 0 16,-7 3 0-16,0 0 0 0,-7 0 0 15,3 1 0-15,-3-1 0 0,-7 3 0 0,3-6-15 0,0 0-2 0,1 0-1 16,-1-3 0 0,0-3-99-16,8-3-20 0,-5 0-4 0</inkml:trace>
  <inkml:trace contextRef="#ctx0" brushRef="#br0" timeOffset="103869.88">18009 7086 820 0,'0'0'36'0,"0"-6"8"0,0 6-35 0,0 0-9 0,0 0 0 0,-3-7 0 31,3 7 42-31,-4-6 6 0,4 6 2 0,0 0 0 16,-3-3 2-16,-1-3 0 0,4 6 0 0,-3-7 0 0,3 7 8 0,-4-6 1 0,4 6 1 0,-3-6 0 15,3 6 14-15,0-6 2 0,0 6 1 0,-4-7 0 16,4 7-5-16,0 0-1 0,0-3 0 0,0 3 0 15,0-6-7-15,0 6-2 0,0 0 0 0,0 0 0 16,0 0 12-16,0 0 1 0,0 0 1 0,0 0 0 16,0 0-27-16,0 0-6 0,0 0-1 0,0 0 0 15,0 0-12-15,-7-3-4 16,7 3 0-16,-7 3 0 0,0-3-3 0,0 3-1 0,3 0 0 0,-3 3 0 16,0-2 3-16,0 2 0 0,4-3 0 0,-4 3 0 15,0 4-7-15,-1-4-2 0,1 0 0 0,0 0 0 16,-3 4-2-16,3-4-1 0,-4 4 0 0,4-1 0 15,-3-3-3-15,2 4-1 0,1-1 0 0,0 0 0 16,0 1-1-16,0-4 0 0,4 4 0 0,-4-4 0 16,3 0-2-16,1-3 0 0,-1 3 0 0,4-6 0 15,0 0-8-15,0 0 0 0,0 0 0 0,0 0 8 16,0 0-8-16,0 0 0 0,4 4 0 0,3-4 0 16,0 3 0-16,-4 0 0 0,8 0 0 0,-4-3 0 15,3 3 0-15,-2-3 0 0,2 3 0 0,1 0 0 16,3-3 0-16,-4 0 0 0,1 4 0 0,0-4 0 15,-1 0 8-15,1 3-8 0,-1-3 8 0,-3 0-8 16,4 3 8-16,0-3-8 0,-4 3 8 0,0 0-8 0,0-3 8 16,-4 0-8-16,4 3 0 0,0-3 8 0,-3 3-23 0,-1-3-5 15,4 4 0-15,-7-4-1 0,0 0 41 0,4 3 9 16,-4-3 2-16,0 0 0 16,0 6-19-16,0-6-4 0,0 0-8 0,0 0 12 0,3 3-4 0,-3 3-8 0,-3-3 11 15,3 4-11-15,-4-1 11 16,4 0-11-16,-3 1 10 0,-1-1-10 0,1 0 9 15,-4 0-9-15,3-3 8 0,-3 4-8 0,0-1 8 16,0 0-8-16,0 4 8 0,0-4-8 0,0 3 10 16,0 1-10-16,0-1 12 0,-4 1-12 0,4-4 0 0,0 3 0 0,0 1 0 15,0-4 0-15,0 3 0 0,0-2 0 0,3 2 0 16,-3 0 0-16,0-2 0 0,4 2 0 0,-1-3 0 16,-3 1 0-16,4-1 0 0,-1 0 0 0,4 0 0 0,-3 1 0 15,-1-1 8-15,4-3-8 0,0-3 0 0,0 6 0 16,0-6 0-16,4 4 0 0,-4 2 0 0,0-6 0 15,3 3 0-15,4-3 0 0,0 0 0 0,0 0 0 16,0 0 0-16,4 0 0 0,-1 0 0 0,1-3 0 16,0 0 0-16,3 0 0 0,-4-1 0 0,1 1 0 15,0-3 0-15,-1 3 0 0,1 0 0 0,-1 0 0 16,1-1 0-16,-4 4 0 0,0-3 0 0,0 0 0 16,0 0 0-16,0 3 0 0,-3-3 0 0,-4 3 0 15,0 0 0-15,0 0 0 0,0 0 0 0,0 0 0 16,0 0 0-16,0 0 0 0,0 0 0 0,0 0 0 15,0 0 0-15,0 0 0 0,-7 6 0 0,3 0 0 16,-3 1 0-16,3-4 0 0,-3 3 0 0,4 0 0 0,-4-2 0 0,0 2 0 16,3 0 0-16,-3 4 0 15,0-4 0-15,0 3 0 0,4-3 0 0,-4 1 0 0,-1 2 0 0,1 1 0 0,0-1 0 0,0 4 0 16,0-1 0-16,0 1 0 0,0 5 0 16,0-2 0-16,0-3 0 0,0 2 0 0,3 1 0 0,-3-3 0 15,4-1 55-15,-1-3 7 0,4 4 2 0,-3-4 0 31,3 4-103-31,-4-4-20 0,4 4-4 0,0-4-1 0,4 4 52 0,-4-4 12 0,0 1 0 0,3-1 0 16,-3-3 0-16,0-6 0 0,7 10 0 0,-7-4 0 16,0-6 0-16,7 9 0 0,-7-9 0 0,4 7 0 15,3 2 0-15,0-3 0 0,-3 1 0 0,-1-1 0 16,-3-6 0-16,7 6 0 0,0-3 0 0,-3 4 0 16,-4-7 0-16,7 6 0 0,-4 0 0 0,-3-6 0 15,7 3 0-15,-7-3 0 0,0 0 0 0,4 3 0 16,-4-3 0-16,0 0 0 0,7 0 0 0,-3 0 0 15,-4 0 0-15,7 0 0 0,-4-3 0 0,-3 3 0 16,7-3 0-16,-7 3 0 0,4-3 0 0,-1 0 0 16,-3 3 0-16,7 0 0 0,-3-3 0 0,-4 3 0 15,7 0 0-15,-4 0 0 0,4 0 0 0,-3 0 0 16,-4 0 0-16,3 3 0 0,5 3 0 0,-8-6 0 16,3 0 0-16,-3 0 0 0,0 0 0 0,0 0 0 15,0 0 0-15,4 3 0 0,-4-3 0 0,0 0 0 16,0 0-156-16,0 0-29 0,0 0-6 0</inkml:trace>
  <inkml:trace contextRef="#ctx0" brushRef="#br0" timeOffset="107087.88">16524 18339 1047 0,'0'0'21'0,"0"0"7"0,0 0-28 0,0 0 0 0,0 0 0 0,0 0 0 15,0 0 28-15,0 0 0 0,0 0 0 0,0 0 0 16,0 0-19-16,0 0-9 0,4-3 8 0,3 3-8 16,-4-3 0-16,1 0 0 0,3 3 0 0,0-3 0 15,0 0 16-15,-4 3-1 0,5-4-1 0,-1 4 0 16,0 0 38-16,0 0 8 0,0 4 2 0,0-4 0 15,3 3-5-15,-3 0-1 0,0 3 0 0,1-3 0 16,-1 0-22-16,0 1-5 0,3-1-1 0,-3 0 0 16,0-3 3-16,4 3 0 0,-4-3 0 0,0 3 0 15,0-3-19-15,0 0-3 0,0 3-1 0,0-3 0 16,0 3-8-16,0 0 0 0,0 1 0 0,-3-1 8 16,-1 0 6-16,5 0 1 0,-5 0 0 0,-3-3 0 15,4 6 19-15,-4-2 4 0,3-1 1 0,-3-3 0 16,0 6-22-16,0-6-4 0,-3 6-1 0,3-6 0 15,-4 3 10-15,1 4 2 0,-1-4 0 0,4-3 0 16,-4 6-13-16,1-3-3 0,-1 3 0 0,1 1 0 16,-4-1-8-16,3-3 10 0,-3 3-10 0,0 1 10 15,0-1-10-15,0 0 0 0,0 4 0 0,0-1 0 0,0 0 0 16,0-2 0-16,0 2 0 0,-4 1 0 16,4-1 0-16,-3-3 0 0,3 4 0 0,-4-4 0 15,4 3 0-15,0-2 0 0,0-1 0 0,-4 0 0 0,4 0 0 0,4 1 0 0,-4-1 0 16,0 0 0-16,3 0 0 0,-3 1 0 0,3 2 0 0,1-3 0 15,-1 1-8-15,4-1 8 0,-3 0 0 0,3 0 0 16,0 1 0-16,3 2 0 0,-3-3 0 0,4-2 0 16,-1 2-10-16,1-3 10 0,-1 3 0 0,5-3-9 15,-5 0 9-15,4 1 0 16,0-1 0-16,0 0 0 0,4 0 0 0,-4 3 0 0,0-3 0 0,3 1 0 16,-2-4 0-16,-1 3 0 0,3 0 0 0,-3-3 0 15,4 0 0-15,-4 3 0 0,0-3 0 0,4 0 0 16,-4 0 0-16,3 0 0 15,-3 0 0-15,0 0 0 0,0 0 0 0,4 0 0 0,-4 0 0 0,0-3 8 16,4 3-8-16,-4 0 0 0,-4 0 0 0,4-3 0 16,0 3-8-16,0 0-4 0,0 0 0 0,0-3 0 15,-3 3 12-15,3 0 14 0,-3-4-3 0,-4 4-1 16,0 0-10-16,0 0 0 0,0 0 0 0,0 0 0 16,0 0 18-16,0 0 2 0,0 0 0 0,0 0 0 15,0 0-20-15,-4 7 0 0,-3-1 0 0,3-3 0 16,-3 3 0-16,0 1 0 0,-3-1 0 0,3 3 0 15,-4-2 0-15,1 2 0 0,2-3-10 0,-2 4 10 16,-1-1 0-16,1-3 0 0,3 4 0 0,0-4 0 16,-4 0 0-16,4 1 0 0,0-4 0 0,-4 3 0 0,8 0-9 0,-4 1 9 15,3-1 0-15,-3 0 0 16,4 0 0-16,3-3-8 0,0 4 8 0,0-1 0 0,0-3 0 16,0 3-8-16,0 1 8 0,3-4 0 0,1 3-8 0,3-3 8 15,-4 4 0-15,4-4 0 16,-3 0 0-16,3 3 0 0,-4-3 0 0,5 0 0 15,-1 4 11-15,0-1 2 0,0-3 1 0,0 3 0 0,-4 1-14 0,4-4 0 0,-3 3-12 16,-1 0 12-16,1 1 0 0,-4-1 11 0,0 3 0 16,-4-3 0-16,1 4-11 0,-1 2 0 15,-3-2 9-15,0 2-9 0,0 1 0 0,-3-1 0 16,-1 1 0-16,0 0 8 0,1-1-8 0,-4-3-10 0,3 1 10 0,-7-1-13 31,4-2-115-31,-3-1-22 0</inkml:trace>
  <inkml:trace contextRef="#ctx0" brushRef="#br0" timeOffset="-183883.4">16178 18734 563 0,'43'-9'16'16</inkml:trace>
  <inkml:trace contextRef="#ctx0" brushRef="#br0" timeOffset="-180683.97">709 18117 391 0</inkml:trace>
  <inkml:trace contextRef="#ctx0" brushRef="#br1" timeOffset="-166710.75">28554 8117 1245 0,'0'0'55'0,"0"0"12"0,0 0-54 0,0 0-13 0,0 7 0 0,0-4 0 16,0 3 56-16,0-6 8 0,0 6 1 0,0 1 1 15,0-4 2-15,3 3 0 0,-3 0 0 0,4-3 0 16,-1 1-11-16,-3-4-1 16,4 3-1-16,-1 0 0 0,-3-3-10 0,8 3-1 0,-5-3-1 0,-3 0 0 15,4 3-11-15,3-3-1 0,-4 0-1 16,4-3 0-16,-7 3-30 0,7 0 0 0,-3-3 0 0,-4 3 0 16,7-3 0-16,0 0 0 0,0 3 0 0,0-4 0 15,0 4 0-15,0-3 0 0,-3 3 0 0,3 0 0 16,0-3 35-16,0 3 1 0,3 0 0 0,-3 0 0 15,-3 0-24-15,7 0-4 0,-4 0 0 0,3 0-8 16,1 0 14-16,-1 0-4 0,-3 0-1 0,8 0 0 16,-5-3 1-16,4 3 0 0,0-3 0 0,0 0 0 15,1 3 5-15,-1-3 1 0,3 0 0 0,-3-1 0 16,4 4-3-16,-4-3 0 0,4 3 0 0,-8 0 0 16,5 0-1-16,-5 0 0 0,1 0 0 0,-1 3 0 0,1 1-12 15,-4-4 0-15,4 3 0 0,-4 0 0 16,0 0 0-16,0 0 0 0,3-3 8 0,1 0-8 15,-4 0 0-15,0 0 0 0,4 0 0 0,-1-3 0 0,1 0 0 0,3 0 0 16,-4-4 0-16,1 4 0 16,3 0 0-16,0-3 0 0,-3 3 8 0,3-4-8 15,0 4 0-15,-3 0 0 0,-1 3 0 0,1-3 0 16,-1 3 0-16,-3 0 0 0,0 3 0 0,1-3 0 0,-1 0 0 0,-4 3 0 0,4-3 0 16,0 3 9-16,-3-3-9 15,-4 0 0-15,3 0 9 0,-3 0-9 0,0 0 0 0,0 0 8 16,4 4-8-16,-4-4 0 0,0 0 0 0,0 0 0 0,0 0 0 0,0 0 8 15,0 0-8-15,0 0 0 0,0 0 0 0,0 0 0 16,0 0 0-16,0 0 0 0,3 6 0 0,-3-6 0 16,0 0 0-16,0 0 0 0,0 0 0 0,0 0 0 15,0 0 0-15,0 0 0 0,0 0 0 0,4 6 8 16,-4-6-8-16,0 0 0 0,0 6 8 0,0-2-8 16,0 2 0-16,-4 0 0 0,4 0 0 0,0-6 8 15,0 0-8-15,0 0 0 0,0 0 0 0,-3 7 0 16,3-4 0-16,-4 3 0 0,4 0 0 0,0-6 8 15,0 7-8-15,-3-1 0 0,3-6 0 0,0 6 0 16,0-6 0-16,0 0 0 0,0 6 0 0,0 1 0 16,0-1 0-16,0 0 0 0,0 4 0 0,0-4 8 15,0-6-8-15,-4 6 0 0,4-6 8 0,0 6-8 16,-3 1 0-16,3 2 9 0,0-3-9 0,-4 1 0 16,1 2 11-16,3-3-11 0,-4-3 10 0,1 4-10 15,-1-1 14-15,1 0-3 0,-1 1-1 0,0-1 0 16,4 0 3-16,0-6 1 0,-3 6 0 0,-1 1 0 15,4 2-5-15,-3-3-1 0,3 1 0 0,0-1 0 0,-4 0-8 0,4 0 8 16,0 1-8-16,0-1 8 16,-3 0-8-16,3 0 0 0,0 1 0 0,0-1 8 0,0 0-8 0,0 1 0 0,0-1 0 15,0-3 0-15,0 3 0 0,0 0 0 0,0 4 0 0,0-7 0 16,0 3 0-16,0-6 8 0,-4 7-8 0,4-1 0 16,0 0 8-16,-3 0-8 0,3 1 8 0,0-1-8 15,0 3 9-15,-4-2-9 0,4-1 10 16,0 3-10-16,0-2 10 15,-3-1-10-15,3 3 10 0,0 1-10 0,0-4 8 0,-4 0-8 0,4 0 0 16,0 1 9-16,0-1-9 0,0 0 0 16,0-6 0-16,0 7 8 0,0-1-8 0,0 0 0 0,0 0 0 15,0 1 0-15,0-1 0 0,-3 0 0 0,3 4 8 0,0-4-8 16,-4 3 0-16,4-2 0 0,0 2 0 0,-3-3 8 16,3 4-8-16,0-4 0 0,-4 0 0 0,4 0 8 15,0 1-8-15,0-1 0 0,-3 0 9 0,3 1-9 16,0-1 0-16,0 0 9 0,0 0-9 0,0 1 0 15,0-1 10-15,0-3-10 0,0 3 8 0,0 1-8 16,0-1 9-16,0 0-9 0,0 3 10 0,0-2-10 16,-4-1 10-16,4 3-10 0,0-2 10 0,0 2-10 15,-4-3 8-15,4 1-8 0,-3 2 0 0,3-3 0 16,0 4 9-16,-4-1-9 0,4 1 8 0,0-1-8 16,-3 0 11-16,3-2-3 0,0 2-8 0,0 0 12 15,0-2-4-15,0-1 0 0,0 3-8 0,0-2 12 16,0 2-4-16,0 0-8 0,0 1 11 0,-4-4-11 0,4 4 9 0,-3-4-9 0,3 0 0 15,0 4 9-15,0-4-9 16,0 0 0-16,0 3 0 0,0-2 8 16,0 2-8-16,-4 1 0 0,4-1 0 0,0 0 8 0,0 1-8 15,0-1 0-15,0-3 0 0,0 4 0 0,0-4 0 0,0 4 0 16,0-4 0-16,0 3 0 0,0-3 8 16,0 1-8-16,4-1 8 0,-4 0-8 0,0 1 8 15,0 2-8-15,0-3 0 0,-4 1 8 0,4 2-8 0,0 0 0 16,-3-2 9-16,3-1-9 0,0 3 0 0,0 1 8 0,0-1-8 15,0-3 0-15,0 4 8 0,0-1-8 0,0 1 8 0,0-1-8 16,0 0 8-16,0 1-8 0,0 2 8 0,0-2-8 16,3-1 9-16,-3 1-9 0,0-1 12 0,0 0-12 15,0 1 11-15,0 2-11 0,0-2 10 0,0-1-10 16,0 1 9-16,0-4-9 0,0 3 8 0,0-3-8 16,0 4 8-16,0-4-8 0,-3 4 0 0,3-4 8 15,-4 3-8-15,4 4 0 0,0-4 9 0,-3 1-9 16,3 2 8-16,0-2-8 0,0-1 8 0,0 0-8 15,0 1 0-15,3-1 9 0,-3 1-9 0,0-1 0 16,0-3 8-16,0 4-8 0,4-1 0 0,-4-3 0 16,0 4 0-16,0-4 0 0,3 3 8 0,-3-2-8 15,0-1 0-15,0 3 0 0,0 1 0 0,0-1 0 16,0 1 0-16,0-4 0 0,0 3 0 0,-3 1 0 16,3-1 8-16,0 4-8 0,0-4 0 0,0 4 0 15,0-4 0-15,0 4 0 0,0-1 0 0,0 1 0 16,0 2 8-16,-4-2-8 0,4 3 0 0,0-4 0 15,0 4 0-15,0-4 0 0,0 1 0 0,0 2 0 16,0-2 8-16,0 3-8 0,0-4 0 0,0 4 0 16,0 0 8-16,0-1-8 0,0 1 0 0,0 0 0 0,0-4 8 0,-3 4-8 15,3-4 0-15,-4 1 0 0,4-1 9 0,-3 4-9 0,3-3 0 16,0 2 9-16,0-2-9 0,-4 3 0 0,4-1 0 0,0 4 0 16,0-3 0-16,-3 3 8 0,3-1-8 0,0 1 0 15,0-3 0-15,-4 3 0 0,4-4 0 0,-3 1 0 16,-1 3 0-16,4 0 8 0,-3-1-8 0,-1 4 0 15,4-3 16-15,-4 3-3 0,4-3 0 0,-3 3 0 16,-1-3-13-16,4 0 0 0,0 3 0 16,-3-4 0-16,3 4 0 0,-4-3 0 0,4 3 0 0,0 0 0 15,0-3 0-15,0 3 0 0,0-3 0 0,0-1 0 16,0 4 0-16,0-6 0 16,0 3 0-16,0 0 0 0,0-1 0 0,0 1 0 0,0 0 0 0,0 0 0 15,0 0 0-15,0 0 0 0,0-1-12 0,0-2 12 16,0 0 0-16,4-1 0 0,-1 1 0 0,-3 0 0 15,4-1 0-15,-4 1 0 0,3 3 9 0,1-3-9 16,-4-1 0-16,0 4 0 0,0 0 0 0,0 0 0 16,0 0 0-16,0-1 0 0,0-2 0 0,0 0-11 15,0 2 11-15,0 1 0 0,0 0 10 0,0-3-10 16,0-1 0-16,0 4 0 0,4-6 0 0,-4 3 0 16,0-1 0-16,3 1 0 0,-3-4 0 0,0 4 0 15,0 3 0-15,0-3 0 0,0-1 0 0,0 4 0 0,0-3 0 16,0 3 0-16,0-1 0 0,0-2 0 0,0 3 0 15,4-7 0-15,-4 4 0 0,0-3 0 0,3 2 0 0,-3 1 0 0,0 0 0 16,0 2 0-16,4-2 0 0,-4 0 0 16,0-1 0-16,0 1 0 15,0 0 0-15,0 3 0 0,3-4 0 0,-3 1 0 0,0 0 0 16,0-1 0-16,4 1 0 0,-4 0 0 0,0-1 0 0,0 1 0 16,3 0 0-16,-3-1 0 0,4 1 0 0,-4 0 0 0,0-1 0 0,3 1 0 15,-3 0 0 1,0 0 0-16,0-1 0 0,0 1 0 15,0 0 0-15,4-4 0 0,-4 1 0 0,3 15 0 0,-3-6 0 0,0-13 0 0,0 1 0 0,4 12 0 16,-4-4 0-16,0-8 0 0,0-1 0 0,3 10 0 16,-3-3 0-16,4-10 0 0,-4 3 0 0,3 7 0 15,-3-3 0-15,4-7 0 0,-4 0 0 0,0 0 0 16,0 4 0-16,0-4 0 0,0 3 0 0,3 4 0 16,-3-4 0-16,0 4 0 0,4-1 0 0,-4 1 0 15,0 0 0-15,0-1 0 0,0-2 0 0,-4 2 0 16,4 1 0-16,0-1 0 0,0-2 0 0,0 2 0 15,4-6 0-15,-4 4 0 0,0-4 0 0,0-3 0 16,0 3 0-16,0 1 0 0,0-1 0 0,0 0 0 16,4 1 0-16,-4-1 0 0,0 0 0 0,0-3 0 15,3 3 0-15,-3 1 0 0,0-1 0 0,0-3 0 16,0 3 0-16,0 1 0 0,0-4 0 0,0 3 0 16,0-3 0-16,0 4 0 0,0-4 0 0,0-3 0 15,0 0 0-15,4 6 0 0,-4-6 0 0,0 0 0 16,0 3 0-16,0-3 8 0,0 6-8 0,0-6 0 15,0 3 0-15,0-3 0 0,0 7 0 0,0-7 0 16,0 0 0-16,0 3 0 0,0-3 0 0,0 0 0 16,0 0 0-16,0 0 0 0,0 0 0 0,0 0 0 15,0 0 0-15,0 0 0 0,0 0 0 0,0 0 0 0,0 0 0 0,0 6 0 0,0-6 0 16,0 0 0-16,0 0 0 0,0 0 8 0,0 0-8 0,0 0 0 16,0 0 0-16,0 0 0 0,0 0 0 0,0 0 0 15,0 0 0-15,-4 3 0 0,4-3 0 0,0 0 0 16,0 0 0-16,0 0 0 0,0 0 0 0,0 0 0 15,-3 3 0-15,3-3 0 0,0 0 0 0,0 0 0 16,0 0 0-16,0 0 0 0,0 0 0 0,0 0 0 16,0 0 0-16,0 0 0 0,-8 0 0 0,8 0 0 15,0 0 0-15,-7-3 0 0,7 3 0 16,0 0 0-16,-7 0 8 0,7 0-8 0,0 0 0 0,-7-3 0 16,7 3 0-16,0 0 0 0,-7 0 0 0,7 0 0 15,-3 0 11-15,3 0-11 0,-7-3 12 0,7 3-12 16,-7 0 0-16,7 0 0 0,-7-3 0 0,7 3 0 15,-7 0 0-15,7 0 0 0,0 0 0 0,-4 0 0 16,4 0 0-16,0 0 0 0,-7-3 0 0,7 3 0 16,-7 0 0-16,7 0 0 0,0 0 0 0,-7 3 0 15,0-3 0-15,7 0 0 0,-7-3 0 0,7 3 0 16,-4 3 0-16,4-3 0 0,-7 0 0 0,7 0 0 16,-7 3 0-16,7-3 0 0,0 0 0 0,-7 0-9 15,7 0 9-15,0 0 0 0,0 0 0 0,-7-3 0 16,7 3 8-16,-7-3-8 0,7 3 8 0,-7 0-8 0,7 0 8 15,0 0-8-15,-7 0 8 0,7 0-8 16,0 0 11-16,0 0-3 0,-7 0 0 0,0 0 0 0,7 0-8 16,-4 0 0-16,4 0 0 0,-7 0 0 15,7 0 0-15,-7 0 0 0,7 0 0 0,-7 0 0 16,7 0 0-16,-7 0 0 0,7 0 0 0,-4 0 0 0,-3 0 8 16,0-3-8-16,4 3 0 0,-4 0 8 0,3 0-8 0,-3-4 0 15,4 4 0-15,-4 0 8 0,3 0-8 16,-3 0 0-16,3 0 0 0,-3 0 8 15,0 0-8-15,0-3 0 0,4 3 0 0,-4-3 8 0,0 3-8 0,0 0 0 0,0-3 0 0,3 3 0 16,-3 0 0-16,3 3 0 0,-3-3 0 0,0 3 0 16,4-3 0-16,-4-3 0 0,-4 3 8 0,1 0-8 15,-1-3 0-15,4 3 0 0,0-3 0 0,-4 3 0 16,4-3 0-16,0 0 0 0,0 3 8 0,-3-3-8 16,2 3 0-16,1 0 0 0,0-4 0 0,-3 4 0 15,3 0 9-15,-4 0-9 0,4 0 10 0,0 0-10 16,0 0 0-16,0 0 0 0,-4 0 0 0,4 0 0 15,0 0 0-15,0 0 0 0,0-3 0 0,0 3 0 16,0 0 0-16,0-3 0 0,0 0 0 0,0 3 0 0,0-3 0 16,-4 0 0-16,4 3 0 0,0-3 0 15,0-1 0-15,-4 1 0 0,4 0 0 0,-3 0 0 0,-1 0 0 16,1 0 0-16,-1 0 0 0,0-1 0 0,-3 1 0 0,4 0 0 16,-4 3 0-16,-4 0 0 0,4-3 0 0,0 3 0 15,-4 0 0-15,4 3 0 0,0-3 0 0,-4 0 8 16,4 3-8-16,0 0 0 15,3-3 0-15,-3 4 0 0,0-1 0 0,0-3 0 0,4 3 0 0,-5-3 0 16,5 3 8-16,-4-3-8 0,3 0 9 0,1 0-1 16,-5 0 0-16,5 0 0 0,-1 0-8 0,1 0 0 15,3 0 0-15,-4 0 8 0,1 0-8 0,-1 0 0 16,4 0 0-16,-4 0 8 0,4 3-8 0,0-3 0 0,4 3 0 16,-8 0 0-16,8-3 0 0,-5 0 0 0,1 4 0 0,0-4 0 15,4 3 0-15,-1-3 0 0,1 3 0 0,-4-3 0 16,7 0 0-16,0 0 0 0,-4 0-10 0,1-3 10 31,-1-4-68-31,4 1-8 0,-3-3-2 0,6-4 0 16,-3 1-97-16,7-4-19 0,-3-3-4 0,3 0-1082 0</inkml:trace>
  <inkml:trace contextRef="#ctx0" brushRef="#br1" timeOffset="-164912.44">29249 10356 836 0,'0'0'35'16,"0"0"-35"-1,-4-3 116-15,4 3 17 0,-3-6 3 0,3 6 1 16,-4-6-10-16,4 6-3 0,0 0 0 0,0 0 0 16,-3-7-28-16,3 7-5 0,0 0-2 0,0 0 0 15,0 0-21-15,0 0-5 0,0 0-1 0,0 0 0 16,0 0-29-16,0 0-5 0,3 0-2 0,4-3 0 15,0 3 20-15,0 0 4 0,4 0 1 0,0 3 0 16,-1-3-25-16,1 3-5 0,3 1-1 0,-4-1 0 16,5-3-20-16,-1 3-10 0,0 0 1 0,0-3 0 15,0 3 9-15,0-3 0 0,0 3 0 0,0-3 0 16,0 3-16-16,1 0 0 0,2 1-1 0,-3-1 0 16,4 0-131-16,0 0-25 0,-1 0-6 0</inkml:trace>
  <inkml:trace contextRef="#ctx0" brushRef="#br1" timeOffset="-164313.24">29912 10112 1393 0,'0'0'61'0,"0"0"14"16,0 0-60-16,-3 0-15 0,3 0 0 0,0 0 0 0,-8 3 50 0,8 3 7 0,-3 0 2 0,-1 4 0 15,4-1-27-15,0 4-6 0,0-1-1 0,0 4 0 16,4 3 6 0,-4 0 1-16,3 2 0 0,-3 1 0 0,4 0 28 0,0 3 5 0,-1 1 2 0,1-1 0 15,-1 0 9-15,1 0 3 16,-1-3 0-16,4 0 0 0,-3-4-30 0,-1-2-5 0,1-3-2 0,-1-4 0 16,1-3-34-16,-1-2-8 0,1-1 0 0,-4-3 0 15,0 0 0-15,3-7 0 0,1 1 0 0,-4-3-11 16,0-1 11-16,0-2 0 0,0-1 8 0,-4 1-8 15,1-4 10-15,-1 0-2 0,1 1-8 0,-1-1 12 16,-3 0-12-16,4 1-10 0,-4-1 2 0,0 0 0 31,3 1-100-31,-3-1-19 0,4 0-4 0,-5 1-1 0,5-1-53 16,-4 3-11-16,3-2-3 0</inkml:trace>
  <inkml:trace contextRef="#ctx0" brushRef="#br1" timeOffset="-163712.04">29655 9949 1907 0,'-15'3'54'0,"5"-3"12"16,3 3-53-16,-4 0-13 0,8-3 0 0,-4 3 0 15,7-3 54-15,-4 0 8 0,4 0 2 0,0 0 0 16,0 0-50-16,0 0-14 0,0 0 0 0,7 0 8 16,0 0-8-16,4 0 0 0,3 0 0 0,0 0-8 0,4 0 20 0,3 0 5 0,0 0 1 0,4 0 0 15,-1 0 14-15,5 0 2 0,-1 0 1 0,-4-3 0 16,5 3-5-16,-5-3-1 0,5 0 0 0,-5-4 0 16,-3 4 15-16,1-3 2 0,-1 3 1 0,-4 0 0 15,-2 3-23-15,-1 0-5 0,-4 3-1 0,-3-3 0 16,4 3 0-16,-8 0 0 0,1 0 0 0,-1 4 0 15,1-1-1-15,-8 3 0 0,1-2 0 0,-1 5 0 16,1-3-7-16,-4 7-2 0,0 0 0 0,-4 0 0 16,4-1-8-16,-3 1 0 0,-1 0 9 15,0-1-9-15,1 1 0 0,3-4 0 0,-4 1 0 0,4-4 0 16,0 1 0-16,4-4 0 0,-5 0 0 0,5 1 0 16,3-7 8-16,0 0-8 0,0 0 10 0,3 3-10 15,-3-3 0-15,4 0 0 0,3 3 0 0,0-3 0 16,0 0 8-16,4 0-8 0,3-3 0 0,0 3 9 15,0 0 11-15,0 0 1 0,4 0 1 0,-4 3 0 16,4-3 8-16,-1 3 2 0,1 0 0 0,0-3 0 16,-1 6-8-16,-3-2 0 0,-3 5-1 0,-1-3 0 15,-3 4 13-15,1-1 2 0,-1 0 1 0,-7 1 0 16,3 2-16-16,-3 1-3 0,-3 3-1 0,-1-4 0 16,1 4-11-16,-5-4-8 0,-2 4 12 0,-1-3-12 0,1-1 10 15,-4 1-10-15,0-1 8 0,-1-2-8 0,1-1 0 16,0 4 0-16,4-4 0 0,-1 0 0 15,0 1-24-15,1-4-4 0,-1 3-1 0,4-2 0 16,0-4-71-16,-3 0-13 0,6 0-3 0,4-3-1 16,0 0-61-16,0 0-12 0,0 0-2 0</inkml:trace>
  <inkml:trace contextRef="#ctx0" brushRef="#br1" timeOffset="-163280.71">30505 10177 1383 0,'-11'0'58'16,"4"0"-46"-1,0 4 102-15,-4-4 21 0,1 3 4 0,3-3 1 16,-4 3-43-16,1 3-8 0,-1-3-1 0,4 0-1 16,-4 4-18-16,1-1-3 0,-1 3-1 0,4-2 0 15,0 5-27-15,-3 1-6 0,2-1 0 0,1 1-1 16,0-1-12-16,4 1-3 0,-1-1 0 0,1 1 0 15,-1 0-4-15,1-1-2 0,3-6 0 0,0 1 0 16,0-1-10-16,3-3 10 0,4 0-10 0,-7-3 10 16,4 0-10-16,3-6 0 0,0 3 0 0,0-7 8 15,0 4-8-15,0-6 8 0,-3-1-8 0,3 4 8 16,-4-4 2-16,4 1 0 0,-3-4 0 0,-1 3 0 16,4 4-10-16,-3-4 0 0,-1 4 0 0,1 3 0 15,0-1 0-15,3 4 0 0,-7 3 0 0,3-3 0 16,1 0 0-16,-4 3 0 0,7 0 0 0,-4 0 0 0,4 3 0 0,-3 3 0 15,3-2 0-15,0 2 0 0,-4 3 16 16,1 1 5-16,-1-1 1 0,1 4 0 16,0-1-10-16,-4 4-1 0,3-4-1 0,-3 4 0 0,4 0-2 0,-4-4 0 0,3 4 0 15,-3-4 0-15,0-2-8 0,0-1 0 0,4 1 0 0,-4-4 0 32,0-6-68-32,0 0-15 0,0 0-3 0,0 0-1 15,0 0-93-15,3-3-20 0,1-3-3 0</inkml:trace>
  <inkml:trace contextRef="#ctx0" brushRef="#br1" timeOffset="-162853.91">30759 10043 1887 0,'0'0'39'0,"0"0"10"0,0 0-39 0,-4 6-10 0,1 0 0 0,-1 0 0 15,-3 1 67-15,0 2 11 0,0 1 2 0,0 2 1 16,0-2-35-16,0 2-7 0,-4 4-2 0,4-4 0 15,-3 1-12-15,-1-1-2 0,0 4-1 0,1-3 0 16,-1-1-3-16,1 1-1 0,-1 2 0 0,4-2 0 16,0-4-6-16,-4 1-2 0,4-1 0 0,0 1 0 15,4-4 10-15,-1-3 3 0,4-3 0 0,0 0 0 16,0 0-23-16,0 0-8 0,4-6 0 0,-1-1 0 16,4 1 8-16,-3-3 0 0,6 2 0 0,-3-2 0 15,4 3 0-15,0-4 0 0,-1 1 10 0,1 3-10 31,-1-4 11-31,5 4-11 0,-1 0 12 16,-4-1-12-16,1 1 24 0,3 0-1 0,-4 3-1 0,1 3 0 0,0-3 14 0,-4 3 4 0,0 3 0 16,0-3 0-16,0 3-14 0,-4 3-2 0,1 0-1 0,-4 4 0 15,3-1 16-15,-3 1 3 0,-3 2 1 0,3 1 0 16,-4 2-43-16,1 1 0 0,-4 0 0 0,3-1 0 0,-3 1 0 16,0 0 10-16,4-1-1 0,-4-2 0 0,0 3-25 0,3-7-6 0,-3 4-1 15,3-4 0 1,1-3-18-16,-1 4-4 0,1-4-1 0,3-6 0 15,0 0-32-15,0 0-6 0,0 0-2 0,0 0 0 16,0 0-103-16,0 0-21 0,0-9-4 0</inkml:trace>
  <inkml:trace contextRef="#ctx0" brushRef="#br1" timeOffset="-162441.65">30900 10196 1720 0,'-4'7'36'0,"1"-1"8"16,3-6-35-16,0 3-9 0,0-3 0 0,0 0 0 15,0 0 119-15,0 0 21 0,0 0 5 0,0 0 1 16,3 3-66-16,1-3-12 0,3-3-4 0,0 0 0 16,4-3-11-16,-4-1-2 0,0 1-1 0,3-3 0 15,1 2-6-15,-1-2-2 0,4 0 0 0,-3-1 0 16,0 1-18-16,-1-1-3 0,-3 1-1 0,0 3 0 15,4-4 4-15,-8 4 0 0,5 0 0 0,-8 6 0 16,0 0-5-16,0 0-1 0,0 0 0 0,0 0 0 16,-8-3-1-16,-2 3 0 0,3 3 0 0,-4 3 0 0,1 0-17 0,-1 1 8 15,-3 2-8-15,0 0 0 16,0 10 0-16,0-3 0 0,0 3 0 0,3-1-12 16,-3 1 4-16,3 3 8 0,4 0-13 0,0-3 5 0,0 3 8 15,4-3 0-15,-1 3 0 0,4-7 8 0,0-2-8 16,4-4 0-16,-1 1 0 0,4-7 0 0,0 3 0 0,0-3 0 15,4 0 0-15,-1-3 0 0,-3 4 0 16,4-4 0-16,-4 3 0 0,0-3 0 16,0 3-102-16,0 0-18 0,0 0-4 0,0 0-1 0,4 3-87 0,-8 4-16 0,5-4-4 15</inkml:trace>
  <inkml:trace contextRef="#ctx0" brushRef="#br1" timeOffset="-161561.22">29930 10974 1340 0,'7'-3'38'0,"-7"0"8"0,3 0-37 0,1-1-9 0,-1 1 0 0,1 0 0 16,-1 0 98-16,1 0 18 15,-1 0 3-15,-3 3 1 0,0 0-10 0,0 0-2 0,0 0 0 0,4-7 0 16,-4 7-3-16,0-3-1 0,3 0 0 0,-3 3 0 16,0 0-32-16,0 0-6 0,0 0-2 0,0 0 0 15,0 0-25-15,0 0-6 0,-7 0-1 0,-3 0 0 16,3 3 0-16,0 0 0 0,-4 4 0 0,1 2 0 47,-1 1-32-47,4 5 0 0,-4 1 0 0,1 3 0 0,3 3 0 15,0 0 0-15,0 3 0 0,0 0 0 0,-1 3-19 0,5-3-10 0,-1 6-3 0,4-2 0 0,0-4 32 0,4 0 0 0,-1-3 0 0,5-3 0 16,-1-1 0-16,0-5 0 0,0-1 0 0,3-2 0 16,1-1-16-16,-1-6 4 0,5 1 0 0,-1-8 0 15,0 1 0-15,0-3 0 0,7-3 0 0,-3-1 0 16,-1-2 3-16,1-4 1 0,3 0 0 0,-3 1 0 16,3-1-20-16,0-3-3 0,0 0-1 0,-3 4 0 15,0-4 16-15,-1 3 4 0,1 0 0 0,-4 1 0 16,0 2 3-16,0-2 1 0,-3 2 0 0,-1 4 0 15,-3-4 8-15,4 4-8 0,-7 2 8 0,-1-2-8 0,1 3 8 16,-4 6 0-16,0 0 8 0,0 0-8 16,0 0 14-16,-7-3-2 0,3 3 0 0,-7 0 0 15,4 3 23-15,0 3 4 0,-3 3 1 0,-1 4 0 0,1-1-32 0,-1 4-8 16,0 3 0-16,1 0 0 0,-1 0 0 0,1 3 0 0,-1-4 0 0,4 1 0 16,0 0 8-16,0 0 0 0,3 0 0 0,1-7 0 15,-1 4-8-15,4-4 8 0,0-2-8 16,0-4 8-16,0 0-8 0,0-6 0 0,4 0-11 15,3 0 11-15,-4-3-10 0,1-3 10 0,-1 0-10 0,5-4 10 16,-1-2 0-16,-4-1 0 0,4 1 8 0,-3-4-8 16,3 0 0-16,0 1 0 15,-4-1 0-15,4 0 0 0,0 1 0 0,0 2 0 0,-3 4 0 0,3-1 0 16,-3 4 0-16,3 3 0 16,-7 3 0-16,7 0 0 0,-4 3 0 0,4 3 0 0,0 0 0 0,-3 4 0 15,3-1 0-15,-4 4 0 0,1 2 0 0,3-2 0 16,-3 0 0-16,-1-1 0 0,4-2 0 0,-3 2 0 15,-1-3 0-15,4 1 0 0,-3-4 0 0,3 0 0 16,-4 1 0-16,4-1 0 0,-3-3 0 0,3-3-9 16,-3 3-14-16,3-6-2 0,-4 3-1 0,4 0 0 15,-3-3-158-15,-1-3-32 0,4-1-7 0</inkml:trace>
  <inkml:trace contextRef="#ctx0" brushRef="#br1" timeOffset="-160892.92">30635 10958 2064 0,'4'-6'59'0,"-4"6"12"0,0 0-57 0,0 0-14 0,0 0 0 16,0 0 0-16,-7 6 108 0,0 4 20 0,-4 2 3 0,4 1 1 15,-4 2-63-15,-3 1-12 0,4 3-2 0,-4-3-1 16,0 2-21-16,-1 1-4 0,1 0-1 0,-3 3 0 16,3-3-7-1,-1 0-1-15,-2-1-1 0,3 1 0 0,0-3-19 0,3 0 0 16,-3-1 0-16,3 1 0 15,4-4 0-15,0-2 0 0,0-1 0 0,4 1 0 0,3-10 0 0,0 0 0 0,0 0 0 0,0 0 0 16,3 0 0-16,1 0 0 0,3 0 0 0,3-3 0 16,-3-4 0-16,4 4 0 0,3-3 0 0,-3 0 0 15,3-1 0-15,0 1 0 0,3 0 0 0,1 0 0 16,-4 2 0-16,4-2 0 0,0 3 0 0,-4 3 0 16,0 0 14-16,0 0-4 0,0 3-1 0,-3 3 0 15,-4 1 13-15,0-1 2 0,0 3 1 0,-4 1 0 16,-3-1-6-16,0 1-2 0,-3 2 0 15,-1 1 0-15,-3-4-17 0,0 4 10 0,-4-4-10 0,4 0 8 16,-3 1-16-16,-1-1-4 0,1 1-1 0,3-4 0 16,0 0-30-16,0 0-5 15,-1-2-2-15,8-4 0 0,0 0 21 0,0 0 4 0,0 0 1 0,0 0 0 16,-7-7-13-16,7 7-3 16,0-9 0-16,0 3 0 0,0-1 24 0,4 1 4 0,3 0 0 0,0 0 1 15,0 2 11-15,0-2-12 0,4 0 12 0,-1 3-12 16,1-4 12-16,3-2 0 0,0 3-9 0,0-4 9 15,-3 4 0-15,3-3 0 0,0-1 0 0,0 1 0 16,0-1 0-16,-3-2 13 0,-1-1-3 0,1 1-1 16,0-1 5-16,-4 1 1 0,3-4 0 0,-3 4 0 15,0-1 16-15,-3 0 3 0,3 4 1 0,-4 0 0 0,-3-1-12 0,0 10-3 16,0-6 0-16,0 6 0 0,0 0 0 0,0 0 0 0,-10 0 0 0,3 0 0 16,-4 6-6-16,4 4-2 0,-3-1 0 0,3 7 0 15,-4-1-22-15,0 4-5 0,1 3-1 16,3 0 0-16,0-3-1 0,3 3-1 15,1-3 0-15,3-1 0 0,0-2 18 0,3 3 0 0,4-3 0 16,0-1 0-16,0-2 22 0,0-1 2 0,7-2 0 16,-3-4 0-16,3 0 0 0,4-2 0 0,-4-1 0 15,7-3 0-15,-3 0 0 0,-1-7 0 0,5 1 0 16,-1 0 0-16,-7 0-13 0,3-1-3 0,-2-2 0 0,-1 3 0 16,-4-1-8-16,-3 1 0 0,0 3 0 0,0-3-11 15,-3 3-106 1,-4 3-22-16,0 0-4 0</inkml:trace>
  <inkml:trace contextRef="#ctx0" brushRef="#br1" timeOffset="-158219.95">27944 13363 1465 0,'0'0'32'0,"0"0"6"0,0 0 2 0,0 0 2 0,0 0-34 0,0 0-8 16,0-6 0-16,0 6 0 16,0-6 80-16,0 6 15 0,0 0 2 0,0 0 1 15,3-7-47-15,-3 7-10 0,0 0-1 0,4-3-1 0,3 0 4 0,-4 0 1 16,4 3 0-16,0 0 0 0,0-3-20 0,4 0-3 15,0 3-1-15,-1 0 0 0,4-3 27 0,0 3 5 16,4 0 0-16,0-4 1 0,-1 4-33 0,-3-3-8 16,8 3 0-16,-5 0-1 0,1 3 24 0,-1-3 5 15,5 0 0-15,-1 4 1 0,3-4-14 0,1 0-3 16,0 3-1-16,0-3 0 0,3 0-23 0,0 3 0 16,4-3-10-16,-1 0 10 0,-2 3 0 0,-1-3 0 0,-3 3 8 0,-1 0-8 15,1-3 8-15,-4 3-8 0,4 0 0 0,-4-3 9 16,0 0-9-16,0 4 0 0,1-4 0 15,-1 0 0-15,-4 0 0 0,5 0 0 0,-1-4 0 16,0 4 8-16,0-3-8 0,4 0 0 0,-4 3 0 16,0-3 0-16,0 3 0 0,-3 0 0 0,-1 0 0 0,-2 0 0 15,-1 0 8-15,0 0-8 0,-4 0 0 0,1 0 8 16,0 3-8-16,-4-3 0 0,3 0 9 0,-3 3-9 16,0-3 0-16,-3 0 8 0,3 3-8 0,-4-3 0 15,1 4 0-15,-4-4 0 0,7 0 0 0,-3 3 8 16,3-3-8-16,-4 0 0 0,-3 0 0 0,7 3 0 15,-3 0 0-15,3-3 0 0,0 3 0 0,-7-3 0 16,3 3 0-16,1-3 0 0,-4 0 0 0,3 3 0 16,4 1 10-16,-3-1 1 0,0 3 0 0,-4-3 0 0,3 0-11 15,-3 4 0-15,0-1 0 0,4-3 0 16,-4 3 0-16,0 0 8 0,0-2-8 0,3 5 0 16,-3-3 0-16,4 4 0 0,-4-4 8 0,3 0-8 15,-3 4 0-15,4-4 0 0,-4 3 0 0,3-2 0 16,-3-1 0-16,4 3 0 0,-4 1 0 0,0-1 0 15,3 0 0-15,-3 4 15 0,4 0-4 0,-4-1-1 16,0 4-2-16,0-4 0 0,3 1 0 0,-3 3 0 16,4-4-8-16,-4 1 8 0,0 2-8 0,3-2 8 15,-3-1-8-15,4 1 0 0,-4 3 9 0,3-4-9 16,-3 4 0-16,0-4 8 0,0 4-8 0,0 0 0 16,0-1 8-16,0-2-8 0,0 3 8 0,0-1-8 15,0 1 12-15,0 3-3 0,-3 0 0 0,-1-4 0 16,4 4 3-16,-3-3 0 0,3-4 0 0,0 7 0 15,0-3-12-15,-4 3 12 0,4-1-12 0,-3-2 12 0,3 3-12 0,0-3 0 0,-4 2 0 16,4 1 8-16,0-3-8 0,0 0 0 16,0-1 0-16,0 4 0 0,0 0 0 0,0 0 8 0,0 0-8 0,0-1 0 15,-3 1 0-15,3 0 0 0,-4 3 8 0,1-3-8 16,3 3 0-16,0 0 0 0,-4 0 9 0,4 0-9 16,0-1 0-16,0-2 8 0,0 0-8 0,0 3 0 15,0-3 0-15,4 0 0 0,-4-1 0 16,0 1 0-16,3 0 0 0,-3-3 8 0,4 3-8 0,-4-1 0 15,0 4 0-15,0 0 0 0,0 3 0 0,0 0 8 16,0-3-8-16,0 0 0 0,0 0 0 16,0 0 0-16,0 0 0 0,3 0 0 0,-3 3 0 15,0-3 8-15,0 0-8 0,0 0 9 0,0 3-9 16,0-3 10-16,0 6-10 0,0-3 12 0,0 1-12 0,0-1 12 16,0 0-12-16,0-3 12 0,0 3-12 0,0 0 12 15,0 0-12-15,0 0 8 0,0 3-8 0,0-3 8 16,0 3-8-16,0-2 0 0,0 2 9 0,0-3-9 15,0 3 0-15,4 0 8 0,-4-3-8 0,3 4 0 16,-3-4 0-16,4 3 9 0,-1-3-9 0,-3 0 0 16,4 0 8-16,-4 0-8 0,0-3 0 0,3 0 0 15,-3 0 0-15,4 3 0 0,-4-3 0 0,3 6 0 16,-3-6 8-16,0 7-8 0,0-4 0 0,0 0 0 16,0 3 0-16,0 0 0 0,0 3 0 0,0 1 0 15,0-4 8-15,4-3-8 0,-4 3 0 0,0-3 0 0,4 4 0 16,-4-4 0-16,0 3 0 0,3 0 0 15,-3-3 0-15,4 0 0 0,-1 0 0 0,-3 4 0 0,0-4 8 0,4 3-8 0,-4 0 0 16,0 0 0-16,0 1 0 0,0-4 0 16,0 3 0-16,0 0 0 0,0 0 8 0,0 4-8 0,0 2 0 15,0 1 0-15,0-1 8 0,0 4-8 16,0-4 0-16,0 4 0 0,0-4 8 16,0 1-8-16,0-1 0 0,3 4 0 0,-3-7 0 0,4 4 0 15,-1-4 0-15,1 1 0 0,-1-1 0 0,-3 0 0 0,4-2 0 16,-1 2 0-16,-3 0 0 0,0 1 0 0,4 2 0 0,-4-3 0 15,0 1 8-15,0-1-8 0,0 1 0 0,0-4 0 16,0 3 0-16,3-3 0 0,-3 4 0 0,0-7 0 16,0 6 0-16,0-6 0 0,0 3 0 0,0 1 0 15,0-4 8-15,0 3-8 0,4-3 0 0,-4-3 0 16,0-3 0-16,3 0 0 0,-3-4 0 0,0 1 0 16,0-4 8-16,0 4-8 0,0-3 0 0,0-1 0 15,0-2 0-15,0-1 0 0,0 0 8 0,0-2-8 16,-3 2 0-16,-1-3 0 0,4 1 8 0,-3-1-8 15,3-6 0-15,-4 3 0 0,4-3 0 0,-7 6 0 16,7-6 9-16,-7 0-9 0,7 0 0 0,-10 0 9 16,10 0-9-16,-7 0 0 0,0 0 0 0,-4 0 0 15,4-3 0-15,-4 0 8 0,1 3-8 0,3-3 0 16,-4 3 0-16,1-3 0 0,-1 3 8 0,0 0-8 16,4-3 0-16,-3 3 0 0,-1 0 0 0,-3 0 0 15,3 0 0-15,1 0 0 0,-1 0 8 0,-3 0-8 16,0 3 0-16,3-3 0 0,-3 3 0 0,0-3 0 0,0 3 0 15,-4 0 0-15,1 0 8 0,-1-3-8 16,1 7 0-16,-8-4 0 0,4 0 0 0,7-3 0 16,-8 3 0-16,5 3 0 0,-1-3 0 0,1 1 0 0,-1-1 8 0,-3-3-8 0,3 3 0 0,-7-3 8 15,4 0-8-15,0-3 0 0,3 3 0 0,-3 0 0 16,4-3 0-16,2 3 0 0,1 0 0 0,-3-4 0 16,3 4 0-16,3 0 0 0,-3-3 0 0,0 3 0 15,3 0 0-15,1 0 0 0,3 0 0 16,0-3 0-16,7 3-11 0,0 0-4 0,0 0-1 0,0 0 0 31,0 0-78-31,0 0-16 0,-4-6-3 0,4 0-769 0,4-4-154 0</inkml:trace>
  <inkml:trace contextRef="#ctx0" brushRef="#br1" timeOffset="-157107.63">29235 15520 2142 0,'0'0'95'0,"0"0"19"0,0 0-91 0,0 0-23 0,0 0 0 0,0 0 0 16,0 0 91 0,0 0 13-16,0 0 4 0,0 0 0 15,0 7-26-15,-4-4-5 0,4 3-1 0,4 0 0 0,-4 1-22 16,3-4-5-16,1 3-1 0,3 0 0 0,0-3-35 0,0 4-13 16,7-1 9-16,-3-3-9 0,3 3 0 0,0 1 0 15,0-4 0-15,0 0 0 16,4 0 0-16,-4 0 0 0,3-3 0 0,-2 0 0 15,-1 3-49-15,0-3-15 0,0 0-4 0,0 0 0 16,0 0-124-16,-3 0-26 0,3 0-5 0</inkml:trace>
  <inkml:trace contextRef="#ctx0" brushRef="#br1" timeOffset="-155843.31">29834 14950 1440 0,'0'0'60'0,"0"0"-48"15,0 0 114-15,0 0 22 0,0 0 5 0,0 0 1 16,0 0-54-16,0 6-12 0,0 3-1 0,0 1-1 15,0 6-28-15,4-1-6 0,-4 4 0 0,0 0-1 16,3 6-5-16,-3 3-1 0,4 0 0 0,0 1 0 16,-1 2-4-16,-3-3-1 0,4 3 0 0,-4-2 0 15,0-1-4-15,3-3-2 0,-3 0 0 0,4-3 0 16,-4-3-16-16,0-3-3 0,0-4-1 0,0 1 0 16,3-7-14-16,-3 0 0 0,0-6 0 0,0 0 0 15,0 0 0-15,0 0 0 0,0 0 0 0,0-9 0 16,-3-1 0-16,3-5-8 0,-4 2 8 0,4-6 0 15,-3 0 0-15,-1-2 0 0,1-1 0 0,-5-3 0 16,5-4 0-16,-4-2 0 0,3 0 0 0,-3-4 0 0,0 1 0 16,0 2 0-16,-3 1 0 0,3-4 0 0,0 4 0 15,-1-3 0-15,1-1 0 0,0 4 0 16,0-1 0-16,4 1 0 0,-1 6 0 0,1-3 0 0,3 3 0 0,0 0 0 0,3 3 0 16,1 3 0-16,-1 0 0 0,1 3 0 15,3 4 0-15,0 2 0 0,4 1 0 0,-1 0 0 16,1 2 0-16,-1 4 0 0,4-3 12 0,0 6 5 0,-3 0 2 0,3 0 0 15,0 6-19-15,0 0 0 0,4 4 0 0,-4 2 0 16,0 1 15-16,0 3-1 0,-3 2 0 0,3 1 0 16,-3 3 2-16,-4-3 1 0,3 6 0 0,-3-3 0 15,-3 0-6-15,-1 3-2 0,4 0 0 0,-7 0 0 16,0 0-9-16,0 3 8 0,-3-2-8 0,-4 2 8 16,3-3 8-16,-3 3 2 0,0-3 0 0,-3 3 0 15,3-3-38-15,-4 1-8 0,-3-4-2 16,7-1 0-16,-4-2 30 0,4-3-9 0,-3 3 9 15,3-7 0-15,3-2-14 0,-3-1 2 0,3 1 1 0,4-4 0 16,0-6-2-16,0 0-1 0,0 0 0 0,0 0 0 16,4-10-2-16,0 4 0 0,-1-3 0 0,4-1 0 15,0-2 16-15,-3-1 16 0,3 1-3 0,0-4-1 16,0 0-12-16,0 4 0 0,-4-1 0 0,4 1 0 16,1-1 0-16,-1 4 0 0,-4 2 0 0,4 1 0 15,0 0 0-15,-3 6 9 0,3 0-9 0,0 3 12 16,-4 3-12-16,4 1 10 0,1 2-10 0,-5 4 10 15,4 2-2-15,0 1 0 0,0 0 0 0,0-1 0 16,0 1-8-16,0-4 0 0,0 1 0 0,4 0 8 16,-4-4-8-16,4 0 0 0,-1 1 0 0,1-1 0 15,3-6 0-15,-3 0 0 0,3 1 0 0,0-4 0 0,-4-4 0 16,4 1 0-16,-3-3 0 0,0-3 0 0,3-1 0 0,-4 1 0 16,1-1 11-16,-1-2-11 15,-2-1 0-15,2 1 0 0,-3-1 0 0,4-2 0 0,-8 2 12 0,4 1-4 0,-3-1-8 16,-1 4 12-16,1-4-12 15,-4 4 11-15,0-1-11 0,0 4 10 0,0 6-10 0,0 0 0 0,-4-3 0 0,-3 0-11 16,0 0 11-16,0 3 0 0,0 3 0 16,0 0 0-16,0 6-16 0,4 1-7 0,-5-1-1 0,5 7-1 15,-1-4 5-15,1 4 0 0,3 3 1 16,0-4 0-16,0 1 19 0,3 0-10 0,-3-4 10 0,4 1-8 16,3-4 8-16,-3-2 0 0,-1 2 0 0,4-6-8 15,-3 3 17-15,-1-3 4 0,4-3 1 0,-3 4 0 31,3-4-44-31,0 0-9 0,-4 0-1 0,4 0-1 0,0-4-102 0,1 1-20 0,2 0-4 16,1 0-1-16,-1 0-108 0,4-3-21 0</inkml:trace>
  <inkml:trace contextRef="#ctx0" brushRef="#br1" timeOffset="-154913.79">30589 14969 1956 0,'0'0'40'0,"-7"3"11"16,0 0-41-16,0 0-10 0,0 0 0 0,0 0 0 0,4 0 104 0,-4 4 18 0,-1-1 4 0,1 0 1 31,0 4-32-31,4-1-7 0,-1 0 0 0,-3 1-1 16,4-1-39-16,-4 4-8 0,3-1-2 0,-3 1 0 15,4 3-24-15,3 2-5 0,0 1-1 0,0 0 0 16,0 0-8-16,3 3 8 0,1-3-8 0,-1-4 8 0,1 4-8 0,3-6 0 15,0-1 0-15,3-2 0 0,-3-1 0 0,4-3 0 0,0 0 0 0,-1 1 0 16,1-4-8-16,-1-3 8 0,1 3 0 0,-1-6 0 16,-2 3 0-16,2-3 0 0,-3-4-9 0,0 4 9 15,0 0-13-15,-3-3 1 0,3 0 0 0,-4-4 0 16,4 4-25-16,-3-3-5 16,0-4-1-16,-1 0 0 0,4 1-38 0,-3-4-8 15,-1-3-2-15,1 1 0 16,-1-1-31-16,4 0-6 0,-3 0-2 0,3 0 0 0,-4 1 30 15,1 2 7-15,-1 0 1 0,1 4 0 0,-1-1 69 0,1 4 15 0,0-1 8 0,-4 4-10 16,3-3 44-16,-3 9 9 0,0 0 1 0,0 0 1 16,0 0 35-16,0 0 8 0,0 0 0 0,0 0 1 15,-3 6-17-15,-1 0-4 0,0 0-1 0,4 4 0 16,-3-1-13-16,3 4-2 0,0 2-1 0,0 1 0 16,0 0-20-16,0 3-4 0,3-1-1 0,1 1 0 15,0 0-15-15,-1-3-3 0,4-4-8 0,0 4 12 16,0-3-12-16,4-4 0 0,-4-3 0 0,3 0 0 15,1 1 0-15,0-4 0 0,-1 0 0 0,4-3 0 16,-3 0 0-16,-1 0 0 0,5-3 0 0,-5 0 0 16,1-4 10-16,-1 1-10 0,1 3 10 0,0-3-10 15,-4 0 12-15,-4-1-3 0,4 4-1 0,0-3 0 0,-7 0 7 0,4-1 1 16,-1 4 0-16,-3 3 0 0,0-9-7 0,-3 3-1 0,3-1 0 16,0-2 0-1,-4 3-8-15,4-4 10 0,0 1-10 0,-3-1 10 0,3 1-10 16,-4 0 0-16,1-1 0 0,3 1 0 0,-4-1 0 15,4 1 0-15,0-1 0 0,0 4 8 0,-3-3-8 0,3 9-12 16,0-6 2-16,0 6 1 0,0 0 34 0,0 0 7 0,0 0 2 0,0 0 0 16,0 0-34-16,0 0 0 0,0 3 0 0,3 3 0 15,-3 0 0-15,4 0 0 0,-1-2-8 16,4 2 8-16,-3 0-9 0,3 0 9 16,-4 1-8-16,4-4 8 0,0 3 0 0,0 0 11 0,4-2-1 0,-4-1 0 15,0 3-18-15,0 0-4 0,0 0-1 0,0 1 0 16,0-1 13-16,0 3 0 0,1 1 12 0,2-4-12 15,-6 0 0-15,3 1 0 0,-4-1 0 0,1 0 0 16,-1 0 0-16,-3-6 0 0,4 4 0 0,-4-4 0 16,0 0 9-16,0 0 2 0,0 0 0 0,0 0 0 15,0 0 9-15,-4-10 3 0,1 4 0 0,-1-3 0 16,1-4-4-16,-1 4-1 0,1-4 0 0,-4 0 0 16,3 4-6-16,-3-3 0 0,3-1-1 0,1 0 0 15,-4 4-3-15,3 0 0 0,4-4 0 0,-3 4 0 16,-1-1-8-16,4 1 0 0,0 3 0 0,0-4 8 15,4 1-8-15,-4-1 0 0,3-2 0 0,1 2 0 16,-1 1 0-16,1-4 0 0,3 4 0 0,-3 3 0 16,3-4 0-16,0 4 0 0,0 0 0 0,0 0 0 15,0 2-24-15,3-2 2 0,1 3 1 0,0 0 0 16,-1 3-20-16,4 3-4 0,0 0-1 0,0 0 0 16,-3 0-99-16,3 1-20 0,-3 2-4 0</inkml:trace>
  <inkml:trace contextRef="#ctx0" brushRef="#br1" timeOffset="-154463.18">31369 14818 2340 0,'0'0'66'0,"0"0"15"0,-7 3-65 16,0 0-16-16,7-3 0 0,-7 3 0 0,3 7 84 0,-3-4 12 16,0 7 4-16,4-4 0 0,-4 0-36 0,0 1-6 0,3-1-2 0,-3 4 0 15,0-4-35-15,3 4-7 0,-3-4-2 0,4 1 0 16,-4-1-12-16,7 0 9 0,-4 1-9 0,4-4 8 16,0 0-8-16,0-2 0 0,4 2 0 0,-4-6-11 15,3 0 11-15,4 3-8 0,0 0 8 0,0-3-8 16,-3 0 8-16,3 0 0 0,0 0 8 0,0-3-8 15,0 3 10-15,4-3-2 0,-1 3-8 0,-3 0 12 16,4-3 8-16,-4 3 0 0,0 0 1 0,0 3 0 16,4-3 7-16,-4 3 2 0,3 0 0 0,1 0 0 15,-4 0-12-15,4 0-2 0,-1 4-1 0,1-4 0 0,-1 3 7 16,1 0 2-16,-4 1 0 0,4-1 0 0,-8 0-1 16,1 4 0-16,-4-4 0 0,0 3 0 15,0 1-3-15,-4 2-1 0,1 1 0 0,-4-4 0 0,-1 1-11 0,-2-1-8 0,3 4 9 16,-4-7-9-1,4 3 0-15,-3-6-8 0,-1 4-1 0,0-4 0 16,1-3-63-16,3 3-12 0,-4-3-2 0,4-3-1 16,0 0-45-16,7 3-10 0,-3-7-2 0</inkml:trace>
  <inkml:trace contextRef="#ctx0" brushRef="#br1" timeOffset="-154195.01">31545 15154 2185 0,'0'0'92'16,"0"0"-74"0,0 0 78-16,0 0 16 0,0 0 4 0,0 0 0 15,0 0-64-15,7-4-12 0,-3-2-2 0,0 3-1 16,-1-3 7-16,1-1 0 0,-1 1 1 0,-3 0 0 15,4 0 1-15,-4-1 0 0,0 7 0 0,0-6 0 16,0 0-25-16,0 6-5 0,0-6 0 0,-4-1-1 16,1 1-62-16,-1 0-12 0,4-1-2 0</inkml:trace>
  <inkml:trace contextRef="#ctx0" brushRef="#br1" timeOffset="-154015.62">31478 14780 1926 0,'-3'-9'81'16,"-1"0"-65"-16,1-1 95 0,-4 1 18 0,7-1 4 0,-4 4 1 15,4 6-67-15,0 0-14 0,0 0-2 0,0 0-1 16,0 0-40-16,0 0-10 0,0 0 0 0,0 0 0 16,0 0-40-16,0 0-9 0,0 0-3 0,0 0 0 15,0 0-148-15,4 3-31 0</inkml:trace>
  <inkml:trace contextRef="#ctx0" brushRef="#br1" timeOffset="-153364.37">31612 14831 1892 0,'0'6'40'0,"-3"0"8"16,3-3-39-16,0 4-9 0,0-1 0 0,3 0 0 15,-3 0 84-15,0 1 16 0,4 2 2 0,-4-3 1 16,3 4-27-16,1-1-4 0,0 1-2 0,-1-1 0 16,1 0-44-16,-1 1-9 0,4 2-1 0,0-2-1 15,0-4-15-15,0 0 0 0,4 1 0 0,0-4 0 16,-4 0 11-16,3 3-1 0,1-6 0 0,-1 3 0 16,-3-3 13-16,0 0 2 0,0-3 1 0,-3 0 0 0,3 0 22 15,-3 0 4-15,-4 3 0 0,3-3 1 0,-3 3-11 0,0-7-2 0,0 1-1 16,0 6 0-1,0-9-21-15,0-1-4 0,-3 1-1 0,-1 2 0 0,4-2-13 0,-3 0 0 0,-1-1 8 16,4-2-8-16,-4 2 0 0,4-2-15 0,-3 2 3 0,3-2 1 16,-4 2-3-1,4 1-1-15,0 3 0 0,0-1 0 16,0 7 3-16,0 0 0 0,0 0 0 0,0 0 0 16,0 0-18-16,0 0-3 0,0 0-1 0,0 0 0 0,7 7 26 0,-3-1 8 15,0 3 0-15,-1 4 0 0,4-7 0 16,0 4 0-16,0-4 0 0,4 0 0 15,-4 0-34-15,3-6 0 0,1 4 0 0,-4-4 0 0,4 0 34 0,-1-4 0 16,-3 4 0-16,0-3 0 0,0 0 25 0,0-3 6 0,1 3 1 0,-1-4 0 16,0 4-20-16,0-3-3 0,-4 0-1 0,4 0 0 15,-3-1 7-15,-4-2 1 0,3 3 0 0,-3-4 0 16,0 4 19-16,-3 0 4 0,-1-4 1 0,-3 4 0 16,0 3-23-16,0 0-4 0,-3-4-1 0,-1 7 0 15,-3 4-3-15,3 5-1 0,-3 0 0 0,4 4 0 16,-1-4-8-16,0 4 0 0,1-4 0 0,6 4 8 15,1-1-8-15,3 1-12 0,0-1 2 0,3 4 1 16,8-6 9-16,-4 2 0 0,7-3 0 0,-3-2-8 16,6-1 8-16,-3 0 0 0,4-3 0 0,0-3 0 15,-1 4 0-15,1-4 11 0,0 0-11 0,-4 3 12 16,0-3 24-16,0 0 4 0,-4 3 2 0,1 0 0 16,-4 0-15-16,4 0-3 0,-4 4-1 0,0-4 0 15,0 0-23-15,-4 3 0 0,4-3 0 0,-3 0 8 16,0 0-76-16,-4-3-16 0,3 4-2 0,1-1-1 15,-4-3-78-15,3 3-16 0,-3 3-3 0</inkml:trace>
  <inkml:trace contextRef="#ctx0" brushRef="#br1" timeOffset="-152477.75">30067 15799 2062 0,'0'0'43'0,"0"0"10"15,-3 4-42-15,3-4-11 0,-4 6 0 0,1-3 0 16,-1 3 44-16,1-3 6 0,-4 4 2 0,3 2 0 15,1-3-19-15,-5 4-3 0,1-1-1 0,-3 4 0 16,3-1-5-16,-4-2 0 0,1 2-1 0,-1 1 0 16,0-1-11-16,1 1-1 0,3-1-1 0,-4 1 0 15,4-1 24-15,4-2 5 0,-4-1 1 0,3 1 0 16,1-4-32-16,-1 0-8 0,0 4 0 0,4-4 0 16,0 0 0-16,0 0 0 0,4 1 0 0,0-1 0 15,-1-3 0-15,4 3 0 0,0-2 0 0,4-4 0 16,-1 3 0-16,1-3 0 0,-1-3 10 0,5 3-10 15,-1-4 16-15,7-2-4 0,-3 3 0 0,3-3 0 0,3-1 36 16,5 1 8-16,-5-3 0 0,5 6 1 0,-5-4-6 0,-3 4-2 16,1 3 0-16,-5 0 0 0,-3 3-20 0,0 7-4 15,-3-1-1-15,0 1 0 0,-4 2 13 0,-4 4 3 16,4 3 0-16,-7-4 0 0,0 1-40 16,0 0 0-16,-7-1 0 0,4 4 0 0,-4-3 0 15,-4-1 0-15,0 1 9 0,1 0-9 0,-4-4 0 0,0 1 0 16,-1-1-10-16,-2-2 10 0,3-4-32 15,0 0 0-15,0-2 1 0,-1-1 0 16,5-3-85-16,3-3-16 0,0-4-4 0</inkml:trace>
  <inkml:trace contextRef="#ctx0" brushRef="#br1" timeOffset="-152192.41">30547 15749 2135 0,'11'16'44'0,"-11"-10"11"16,3 1-44-16,1-1-11 0,-1 3 0 0,1 1 0 15,-1-1 62-15,1 4 10 0,-1 2 3 0,1-2 0 16,3 2 6-16,-4 4 2 0,1-3 0 0,-4 3 0 16,3 0-17-16,1-1-3 0,0 4-1 0,-4 0 0 15,3-3-18-15,1 3-4 0,-4 0-1 0,0 0 0 0,0-6-23 0,0-1-4 16,0-2 0-16,-4-1-1 0,4-2-11 0,-3 2 0 0,-1-2 0 0,0-1 0 31,1-3-28-31,-1 1 0 0,-3-1-1 0,4 0 0 16,-1 0-25-16,1-2-5 0,3-4-1 0,0 0 0 15,-7 3-90-15,7-3-18 0,-11-3-4 0</inkml:trace>
  <inkml:trace contextRef="#ctx0" brushRef="#br1" timeOffset="-151260.3">30392 16060 1516 0,'0'0'32'0,"0"0"6"0,0 0-30 0,0 0-8 0,7 0 0 0,0-3 0 15,0-1 81-15,0 4 15 0,4 0 4 0,-4-3 0 16,3 0-29-16,4 3-6 0,-3-3-1 0,3 0 0 16,0 3-9-16,4-3-3 0,-4 0 0 0,4-4 0 15,-1 4-9-15,4-3-3 0,1 3 0 0,-1 0 0 16,-4-4-4-16,1 4-2 0,0 0 0 0,-1-3 0 15,-3 3-11-15,0 0-3 0,-3-4 0 0,0 4 0 16,-1-3 4-16,1 3 1 0,-1 0 0 0,-3-4 0 16,1 4-8-16,-5 0-1 0,4 0-1 0,-7 3 0 15,4-6 6-15,-1 3 2 0,1-4 0 0,-4 7 0 16,0-9-5-16,-4 3-1 0,4 2 0 0,-3-2 0 16,-1 3-5-16,-3-3-2 0,4 3 0 0,-5 3 0 15,1 0-10-15,0 3 8 0,4 0-8 0,-4 3 8 16,0 0-8-16,3 4-17 0,1-1 4 0,-1 4 1 15,1-1-8-15,-1 1-2 0,4 3 0 0,0-1 0 16,0 1 14-16,4 3 8 0,-1-4-10 0,1 1 10 16,3 0 0-16,-4-1 0 0,4-2-8 0,0-4 8 0,4 1-10 15,0-1 1-15,-1-2 0 0,1-1 0 0,-1-3 9 0,1-3 0 16,-1 0 0-16,1 0 0 16,0-6-26-16,-1 3-6 0,1-4-2 0,-1 1 0 15,1 0 2-15,0-4 1 0,-1 1 0 0,-3-1 0 16,0 1-113-16,0-3-22 0,-3-1-5 0,3-3-1 15,-4 4-4-15,1-4 0 0,-1 4-1 0,4-1 0 16,-3 0 97-16,0 1 19 0,-1-1 4 0,1 4 1 0,3 0 37 0,-4 2 8 0,1 1 2 0,3 0 0 16,-4 3 69-16,1 3 15 0,3 0 2 0,-4 0 1 15,4 3 13-15,1 3 2 0,-1 0 1 0,0 4 0 16,0-1-14-16,0 7-2 0,0-1-1 0,0 1 0 16,3 3 1-16,-3 0 0 0,4 0 0 0,0-1 0 15,-1 1-10-15,4 0-3 0,-3 0 0 0,3 0 0 16,-3-1-25-16,3 1-4 0,0-3-2 0,0 0 0 15,-3 2-12-15,3-2-2 0,0 3-1 0,-4-3 0 16,4-1 12-16,-3 1 2 0,0 0 1 0,-4-7 0 16,3 4-34-16,-3-7-9 0,0 3-1 0,-3-2 0 15,-1-4 22-15,-3-3 5 0,0 0 1 0,0 0 0 16,0 0-18-16,-7-3 0 0,0-7 0 0,0 4 0 16,-3-7 0-16,3 4 0 0,-4-7 0 0,0 1 0 15,4-1 9-15,-3-6-9 0,3 3 0 0,-4-3 9 0,4 0-9 16,0-3 0-16,0 0 0 0,3 0 0 0,-3 0 0 15,4 0 0-15,-1-3-11 0,1 2 11 0,3 5 0 0,0-5 0 0,0 5 0 16,0 2 8-16,3-3-8 0,1 0 0 16,3 0 0-16,0 0 0 15,0 3 0-15,4-3 12 0,-1 3 0 0,1 4-1 0,-1-1 1 16,5 3 0-16,-1 4 0 0,0-4 0 16,0 7 24-16,0 0 6 0,0 3 1 0,0 0 0 0,0 3-21 0,0 0-4 0,4 3-1 0,-4 0 0 15,0 3 5-15,0 4 1 16,0-1 0-16,-3 4 0 0,-4-1-5 0,0 1-1 0,0 5 0 15,-3-2 0-15,-1 0-7 0,-3 3-2 0,-3-4 0 0,-1 1 0 16,-3 0 0-16,-3-1 0 0,-1-2 0 16,-3-1 0-16,3 1 0 0,-6-4-8 0,3 4 12 0,-4-7-4 15,-3 4-8-15,0-7 0 0,-1 3 0 0,-2-3 0 16,3-3-18 0,3 0-9-16,-3 0-1 0,0 0-1 0,6 0-64 0,-2-3-13 0,3 3-2 0,3-3-1 15,1 3-127-15,-1-3-24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5T13:55:13.6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1266 683 1839 0,'0'0'77'15,"0"0"-61"1,0 0 86-16,0 0 18 0,0 0 3 0,0 0 1 16,0 0-100-16,0 6-24 0,0 7 0 0,4-4 0 15,3 10 96-15,-3 3 13 0,6-3 3 0,-10 9 1 16,4-3-27-16,3 7-6 0,-4 8 0 0,4-2-1 15,-7 3 20-15,4 6 4 0,3 3 1 0,-4 0 0 16,1-3-60-16,3-3-12 0,-3-3-3 0,3 0 0 16,-7-10-29-16,3-3 0 0,4 4 0 0,-7-11-10 15,11-2 10-15,-8-3 9 0,-3-7-1 0,4 1-8 16,-4-10-101-16,7-3-27 0,-4-1-6 0,4-8-1 16,-3-1-45-16,3-9-10 0,-7 4-2 0</inkml:trace>
  <inkml:trace contextRef="#ctx0" brushRef="#br0" timeOffset="344.36">1185 683 2188 0,'-7'-6'97'0,"4"0"20"0,3 6-93 0,0-7-24 0,0 7 0 0,0 0 0 16,0-3 107-16,10 0 17 0,-6 0 3 0,6 0 1 15,5 3-103-15,2 0-25 0,4-3 0 0,-3 3 0 16,7 0 52-16,3-7 6 0,-3 7 1 0,3-3 0 15,7 3-3-15,0 0-1 0,11-3 0 0,-3 3 0 16,-5 6-8-16,5 4-2 0,-8-4 0 16,0 7 0-16,1 2-8 0,-12 10-1 0,8 0-1 0,-7 1 0 15,-4-1 8-15,4 0 1 0,-11 3 1 0,7 0 0 16,-7 0-22-16,7-6-5 0,-10 7-1 0,-1-4 0 16,-6 6-17-16,-1-3 0 0,4 4 0 0,-14 5 0 15,4-9 22-15,-8 7 1 0,1-4 0 0,-4 1 0 16,-1-4-37-16,-6 6-7 0,0-9-2 0,3 7 0 15,-3-7 40-15,0 0 8 0,-4 3 2 0,1-6 0 16,3 0-27-16,-4-3 0 0,0-3 0 0,-3-4 0 16,10-3-52-16,-3 1-4 0,7-7 0 0,-4-3 0 15,15-3-133-15,-4-10-27 0,3 4-6 0</inkml:trace>
  <inkml:trace contextRef="#ctx0" brushRef="#br0" timeOffset="700.05">2282 1122 2553 0,'-14'28'53'0,"7"-18"12"0,4 2-52 0,3-2-13 0,-4 5 0 0,-3-5 0 15,4 5 84-15,3 1 15 0,-7-6 2 0,3 2 1 16,4 4-24-16,-7-1-5 0,7-2-1 0,-3 3 0 15,3-4-14-15,0 4-3 0,0 0-1 0,0-4 0 16,0 1-18-16,3-7-4 0,4 0-1 0,-7-3 0 16,11-3-18-16,-8-3-3 0,8 0-1 0,-1 0 0 15,-6-6-9-15,6-7-17 0,1 3 4 0,0 1 1 16,-8-4 29-16,4 4 7 0,4-4 0 0,-8 6 1 16,8-8-40-16,-11 5-8 0,3 1-1 0,-3-4-1 15,0 6 25-15,0-2 0 0,-3 3 0 0,3 5 0 16,-11-2 46-16,8 0 14 0,-4 6 4 0,-4 0 0 15,8 0-103-15,-8 6-20 16,0-3-4-16,8 0-1 0,-4-3-51 0,7 0-10 0,-4 7-3 0,4-7 0 16,0 0-173-16,0 0-35 0</inkml:trace>
  <inkml:trace contextRef="#ctx0" brushRef="#br0" timeOffset="1078.49">2646 1128 2310 0,'-4'22'48'0,"4"-12"11"16,0 2-47-16,-3 1-12 0,3 3 0 0,0-1 0 0,0 7 104 0,0-9 20 0,0 5 3 0,3 4 1 16,-3-6-14-16,4 0-2 0,-4 6-1 0,7-10 0 15,-7 1-54-15,3 3-10 0,4-7-3 0,-7-6 0 16,11 0-56-16,-11 0-12 0,7-3-3 0,0-3 0 15,4-3 27-15,-8 3 0 0,8-10 0 0,-4 4 0 16,0-7 0-16,4 7 0 0,-4-10 0 0,3 3 0 16,-3 4 46-16,4-7 14 0,-1 3 4 0,1 1 0 15,0 5-75-15,-8-6-14 16,8 10-3-16,-1 0-1 0,-3 3-5 0,0 6-1 0,4 3 0 0,0 0 0 16,-4 10 59-16,-4-6 11 0,8 5 2 0,-8 4 1 15,4-3-17-15,-3 6-3 0,3 0-1 0,-4-7 0 16,1 4-8-16,3 0-1 0,-3-7-8 0,3 4 12 15,-4-3-12-15,4-7 0 32,4 3 0-32,-8-6-10 15,8-3-138-15,-1-6-27 0,-6 0-5 0</inkml:trace>
  <inkml:trace contextRef="#ctx0" brushRef="#br0" timeOffset="1517.28">3083 699 2067 0,'0'0'87'16,"0"0"-70"-16,0 9-17 0,0-2 0 16,4 8 106-16,-4 4 18 0,7-3 3 0,-4 6 1 0,4 0-54 0,-3 3-10 0,7 0-3 0,-8 0 0 15,8 3 5 1,-4 3 1-16,7-2 0 0,-4 2 0 0,1 0-3 0,0 1 0 0,3 2 0 0,-4-2 0 16,1-1-22-16,3 0-5 0,-3-6-1 0,-1 4 0 15,-3-4-16-15,4 0-3 0,-4 0-1 0,-4 0 0 16,4 0-7-16,-7-3-1 0,4 0-8 0,-4 0 12 15,0-7-12-15,-4 1 11 0,4 3-11 0,-7-13 10 16,4 1-10-16,-4-1 0 0,3-3 0 0,-3-6 0 16,4-3 0-16,-1-4-11 0,-3 4 11 0,4-10-12 15,3 4 12-15,-7-4 9 0,7 0-1 0,-4 1-8 16,8-1 0-16,-4-3-14 0,7 7 1 0,-4-7 0 16,4 6 13-16,0-2 0 0,4 2 0 0,6 4-9 15,-6-7 9-15,3 3 0 0,0 1 0 0,7 2 0 16,-6-2 0-16,6-1 0 0,-7 4 0 0,3 3 0 15,-2-1 0-15,6 7 8 0,-7 0-8 0,-4 7 8 16,5 2 10-16,-1 0 2 0,-4 10 1 0,-3-6 0 16,0 6 6-16,-3 3 1 0,-1-4 0 0,-3 11 0 15,0-4-3-15,-3 3 0 0,-1 0 0 0,1 3 0 16,-1 1-25-16,-6-4 0 0,3 0 0 0,-7 0 0 16,3-6-28-16,0-3-10 0,-6 0-2 0,6-10-1 15,-7-2-77-15,1-4-15 0,6-3-3 0</inkml:trace>
  <inkml:trace contextRef="#ctx0" brushRef="#br0" timeOffset="1965.35">3747 1693 2310 0,'0'-6'97'16,"-8"2"-77"-1,5-11 85-15,-1 2 18 0,4-3 3 0,-3-5 1 16,3-5-50-16,-4-5-9 0,4 3-3 0,0-13 0 16,0 7-1-16,-3-4 0 0,3 4 0 0,-7-7 0 15,3 3-12-15,-3-3-2 0,4 1-1 0,-8-1 0 16,0 6-22-16,8-5-5 0,-8 5-1 0,1 4 0 15,-1 3-21-15,8 6 0 0,-8-4-10 0,4 11 10 0,0-4 0 16,3 6 0-16,-3 4 0 0,7 3 0 16,0 6-58-16,0 0-5 0,0 0-1 0,0 0 0 15,0 6-156-15,7 10-31 0,1 3-6 0</inkml:trace>
  <inkml:trace contextRef="#ctx0" brushRef="#br0" timeOffset="2550.96">3993 1273 2424 0,'-3'15'102'15,"3"-5"-82"1,0 5 63-16,-7 4 12 0,7 0 2 0,-4 6 1 16,4 3-27-16,0 4-6 0,0-4-1 0,0 3 0 15,0 1 0-15,0-1 0 0,4 0 0 0,-4-9 0 16,7 0-40-16,-7-6-9 0,3-4-2 0,5 1 0 15,-1 0-13-15,0-10 0 0,3 0 8 0,1 0-8 16,-4-3-9-16,10-3-5 0,-6 0-1 0,3 0 0 16,0-4 15-16,4-8 0 0,0 2 0 0,-1 0 0 15,1-8 0-15,-1 2 0 0,1-3 0 0,0 0 0 16,-4 3 0-16,0-6 0 0,-3 6 0 0,-1-3 0 16,1 3 0-16,-1 4 0 0,-6-1 0 0,3 3 0 15,-7 1 0-15,3 6 0 0,-3-4 0 0,4 1 0 0,-4 3 0 16,0 6 0-16,0 0 0 0,0 0 0 15,0 0 0-15,0 0 0 0,-4 3 0 0,1 3 0 16,3 7 48-16,0-4 13 0,0 10 3 0,0-4 0 0,0 7-52 0,0 0-12 0,3 0 0 16,4 3 0-16,1 4 0 15,-1-1 0-15,-4 3 0 0,4 0 0 0,-3 1 0 0,3 2 0 0,0-2 0 0,0 2 0 16,-4-2 0 0,4 2 0-16,-3 1 0 0,-4-1 0 0,4-3 0 0,-1 1 0 0,1-1 0 0,-1 0 0 15,-3-2 0-15,-3-4 0 0,-1 0 0 0,1-3 0 16,-5 0 54-16,1 0 8 0,4-10 2 0,-15 1 0 31,4-1-73-31,0 1-15 0,-7-10-2 0,0 3-1 0,3-3 27 0,-7-3 0 0,4-3 0 0,-4-3 8 16,4 0 12-16,0-7 2 0,7 4 1 0,-7-4 0 15,7 1-36-15,0-4-7 0,3-6-2 0,0 0 0 16,4 0 35-16,4 3 7 0,3-9 2 0,3 6 0 16,4-12-22-16,-3 5 0 0,7 1 0 0,3-3 0 0,-4 6 0 15,4-3 0-15,4 6 0 0,0-3 0 0,-1 6 0 16,4 0 0-16,-3 0 0 0,3 10 0 15,0-7-149-15,1 3-35 0,2 7-6 0,-13-3-2 0</inkml:trace>
  <inkml:trace contextRef="#ctx0" brushRef="#br0" timeOffset="3250.82">5218 824 2415 0,'0'0'53'0,"0"0"11"0,0 0 3 0,0 0 1 0,0 0-55 0,0 0-13 16,0 0 0-16,0 0 0 0,0 0 72 0,0 7 11 15,0 2 2-15,7 3 1 0,-7-5-27 0,0 8-6 16,3 10-1-16,-3-6 0 0,0 10 3 0,0 2 0 15,4 7 0-15,-4 2 0 0,0 4-23 0,3 0-4 16,-3-9 0-16,0 5-1 0,0 1-2 0,0 0 0 16,0 0 0-16,0-7 0 0,0 4-6 0,0-4-2 0,4-2 0 0,-4-4 0 15,0 0-2-15,3-19-1 0,1 4 0 0,-1-4 0 16,1 1-26-16,3 2-6 0,-7-9-1 0,3 4 0 16,5 2 19-16,-1-6 0 0,0 0 0 15,3-3 0-15,1 4 48 0,-1-8 12 0,1-2 4 0,3 0 0 16,0-4-52-16,0 4-12 0,4-6 0 0,7-1 0 15,-8 1 0-15,11 5 0 0,-6-2 0 0,2-4 0 16,1 1 0-16,0 2 0 0,-1 4 0 0,1-6 0 16,-4 8 0-16,0 4 0 0,-6-3 0 0,2 6 0 15,-3 7 0-15,0-4-13 0,-3-3 2 0,0 4 1 32,-1-1-75-32,1 0-15 0,-1-3-4 0,-3 0 0 0,4 0-132 0,-4-3-28 0,0 0-4 0,4-3-867 15</inkml:trace>
  <inkml:trace contextRef="#ctx0" brushRef="#br0" timeOffset="3396.35">5934 1517 2880 0,'0'0'64'0,"0"6"12"0,0 4 4 0,0-4 0 0,0-3-64 0,-4 0-16 16,1 4 0-16,3-7 0 0,0 0 105 0,0 0 19 15,-4 0 3-15,-3-3 1 0,0-1-52 0,4-2-9 16,-5-6-3-16,5-4 0 0,-1 0-51 0,1 1-13 16,-4-4 0-16,0 0 0 15,0-9-202-15,3 6-43 0,-6-38-9 0,-1 19-2 0</inkml:trace>
  <inkml:trace contextRef="#ctx0" brushRef="#br0" timeOffset="3554.24">5821 1084 2581 0,'-11'19'56'0,"8"-12"12"0,-4 2 3 0,0 0 2 0,3-2-58 0,4 2-15 0,0-3 0 0,0-6 0 16,4 7 69-16,-1-1 11 15,8-3 3-15,-8 0 0 16,11 0-118-16,-3 4-23 0,3-4-5 0,4 0-1 15,3 6-13-15,-3-6-3 0,3-3-1 0,0 7 0 16,0-4-83-16,0 6-16 0,0 1-3 0,1 2-681 0</inkml:trace>
  <inkml:trace contextRef="#ctx0" brushRef="#br0" timeOffset="3812.21">6135 1464 2127 0,'0'16'47'0,"-4"2"9"0,4 4 3 0,0 0 1 0,-3 0-48 0,3-3-12 0,-4-6 0 0,1 2 0 0,3-5 118 0,0-7 22 16,0-3 4-16,0 0 0 15,0 0-64-15,0-6-12 0,3-7-4 0,-3-3 0 16,4-3 0-16,-1-2 0 0,1-1 0 0,3-7 0 0,0 7-51 0,0-3-13 15,-3 3 0-15,6-3 0 16,-3 7 22-16,0-4 2 0,4 6 0 0,-1 0 0 16,1 1-11-16,0 5-1 0,-1 1-1 0,4 6 0 0,-3-4 14 0,3 1 3 15,-3 6 1-15,-1 0 0 0,1 9-29 16,-1-2 0-16,-3 5 0 0,0 4 0 0,-7 6 28 0,4 3 4 16,-4 0 0-16,0 6 0 0,0 1 0 0,0-1 1 15,0-6 0-15,0 0 0 16,0-3-77-16,0 0-16 0,0-12-4 0,0 2 0 15,3-6-51-15,-3-6-10 0,0 0-3 0,4-3 0 16,3-3-102-16,0-3-21 0,0-1-4 0,-3-6-1 0</inkml:trace>
  <inkml:trace contextRef="#ctx0" brushRef="#br0" timeOffset="4034.22">6583 1542 2030 0,'0'13'57'0,"0"-7"14"0,-4 0-57 0,4 1-14 0,0 2 0 0,0-3 0 16,0-3 156-16,0 4 28 0,0-7 5 0,0 0 2 15,0 0-50-15,0 0-9 0,0 0-3 0,0 0 0 16,0 0-52-16,-3-10-10 0,-1-2-3 0,1-4 0 16,-1-3-50-16,-3-9-14 0,0 3 0 0,-3-13 0 15,-1 7 12-15,0-3-4 0,1-7 0 0,-4-3 0 16,3 6-8-16,-3-3 0 0,3-2 0 0,-3 5 8 16,4 3-8-16,3 4 0 0,3 9 0 0,-3 0-11 15,4 7-99-15,-1 2-20 0,4 10-4 0,0 0-1 16,0 3-125-16,0 0-26 0</inkml:trace>
  <inkml:trace contextRef="#ctx0" brushRef="#br0" timeOffset="4559.82">6706 1160 2419 0,'0'6'53'0,"-7"7"11"0,4 5 3 0,-8-2 1 0,1 3-55 0,-1 3-13 0,-3 0 0 0,3 0 0 16,1 0 54-16,3 3 8 0,-4-6 2 0,0 3 0 15,8-10 0-15,-4 1 0 0,3-4 0 0,1 0 0 16,-1-2-20-16,4-7-4 0,0 0-1 0,0 0 0 16,4-7-28-16,-1-2-11 0,1 0 8 0,-1-4-8 15,1 4 22-15,-1-10-1 0,5 3 0 0,-1 7 0 16,3-10-21-16,-3 6 0 0,4-2 0 0,3 8 0 16,-7-5 0-16,4 6 0 0,3 2 0 0,-4 1 0 0,4 6 0 0,-3 1 0 15,3 2 0-15,-3 10 0 0,-4-7 21 0,3 13 0 0,-3 0 0 16,-3 3 0-16,3 3 2 0,-7 0 0 0,3 4 0 0,-3-1 0 15,0-3-3-15,4-3-1 0,0 4 0 0,-1-7 0 16,4-4-19-16,0-2 0 0,0-7 0 0,4-2 0 16,-1-4 0-16,4-3 0 0,1-3 0 0,-1-4 0 15,0-2 0-15,3-10 0 0,-2 0 0 0,-1 1 0 16,0-7 0-16,0-1 0 0,-4-2 0 0,1 0 0 16,3 3 0-16,-3-6 0 0,-4 6 0 0,0-4 0 15,0 4 0-15,-4 6 0 0,1 4 0 0,-4-4 0 16,0 9 0-16,0 4 0 0,0 0 0 0,0 6 0 15,-7 3 0-15,0 6 0 0,0 4 0 0,0 6 0 16,0 3 0-16,-4 3 0 0,1 6 0 0,2 4 0 16,1-4 0-16,4 4 0 0,3-1 0 0,-7-3 0 15,7-2 0-15,7-4 0 0,-4 0 0 0,1-6 0 16,3-1 0-16,4-5 0 0,3 0 0 0,-4-10 0 16,4 0 58-16,4-3 5 0,0 0 1 0,3-3 0 15,-4 0-52-15,1-10-12 0,0 0 0 0,-1 1 0 16,1 2-48-16,-4-8-13 0,0 5-3 0,0-6 0 15,0 4 5-15,-3-1 1 0,0 0 0 0,-1 1 0 16,1-1-112-16,-1 3-22 0,-3 7-5 0</inkml:trace>
  <inkml:trace contextRef="#ctx0" brushRef="#br0" timeOffset="5013.76">7405 777 1580 0,'3'-6'67'0,"-3"6"-54"15,7 0 143-15,-3 0 29 0,3 3 6 0,0 3 1 16,0 1-52-16,4 8-9 0,-1-2-3 0,4 3 0 16,-3 9-36-16,0-7-8 0,-1 11-2 0,4-1 0 15,-3 0 22-15,-1 10 5 0,-3-7 1 0,4 4 0 16,3 37-88-16,-7-38-22 0,0 1 0 15,0-7 56-15,-3 0 6 0,-1 0 2 0,8 35 12 16,-8-44-76-16,-3 0 0 16,0-10 0-16,0 4 0 0,0-4 0 0,-3-3 0 15,-4-3 0-15,0 4 0 0,-4-7 0 0,1-7 0 16,-1 7-48-16,-7-6-13 0,4 3-3 0,0 0 0 16,-3 0 52-16,2 0 12 0,1 3 0 0,0 0 0 15,4 3 0-15,3 0 0 0,-4 3 0 0,4 0 0 16,3 4 0-16,1-4 0 0,-1 3 0 0,4 4 0 15,0 0 0-15,4-1 16 0,-1 4-1 0,1-1-1 0,3 1-14 16,0-6-18-16,0 2 4 0,0 1 1 16,4-1 33-16,-1-9 6 0,1 7 2 0,0-4 0 15,3-3 6-15,0 0 2 0,3-3 0 0,-2 0 0 16,2-3-36-16,1 0 0 0,-1-3 0 0,-2-4 0 16,2 4 0-16,1-7 0 0,-4 1 0 0,4-1 0 15,-4 4-44-15,3-10-16 0,-3 4-4 0</inkml:trace>
  <inkml:trace contextRef="#ctx0" brushRef="#br0" timeOffset="5611.97">8488 887 2649 0,'-4'12'117'0,"1"-5"25"15,3 5-114-15,-4 1-28 0,4 3 0 0,4-1 0 16,-1 7 57-16,1 3 6 0,3 10 1 0,-4-1 0 0,4 1 0 0,-3 2 0 0,3 10 0 0,-3-3 0 15,-1-3-52-15,1 6-12 0,-4 0 0 0,3 0 0 32,-3-3 54-32,0 0 8 0,0-3 2 0,0-1 0 0,4-8-31 0,-4-7-5 15,0-3-2-15,3-6 0 0,1-4-4 0,-1-3-1 0,4-2 0 0,0-4 0 16,4-3-21-16,-4-3 8 0,4 0-8 0,-1-4 0 16,4-2 8-16,0 0-8 0,1-10 10 0,6 3-10 15,-4 3 9-15,5-5-9 0,-1 5 8 0,7-6-8 16,0 7 9-16,-3-1-9 0,3 4 10 0,0 3-10 15,-7 2 0-15,1 1 8 0,-5 6-8 0,4-3 0 16,-6 7 0-16,2-1 0 0,-3 0 0 0,0 0 0 16,-3 1 0-16,-4 5 0 0,4-9 0 0,-4 4 0 15,0-1-56-15,0-6-13 16,0 0-3-16,0-6-1 0,0-1-88 16,0 1-18-16,0-6-3 0</inkml:trace>
  <inkml:trace contextRef="#ctx0" brushRef="#br0" timeOffset="5752.02">9232 1574 2553 0,'-7'9'108'16,"0"-3"-87"0,4-3 151-16,3-3 31 0,0 0 5 0,0 0 2 15,0 0-131-15,-7-3-27 0,3-9-4 0,-3-1-2 16,3-6-37-16,1-3-9 0,-1-3 0 0,-3-3 0 16,4 0-50-16,-1-3-12 0,1-1-2 0</inkml:trace>
  <inkml:trace contextRef="#ctx0" brushRef="#br0" timeOffset="6216.73">9165 1084 2553 0,'-7'29'53'0,"4"-20"12"0,3 4-52 0,0-1-13 0,7-6 0 16,-4 4 0-16,4-4 54 0,4 0 8 0,3 1 2 0,-3-4 0 16,6 3-64-16,1-6-15 0,-1-6-1 0,1 3-1 15,3-4-24-15,0 1-5 16,4 0-1-16,-4-4 0 0,0 7-65 0,-3-6-12 0,3 0-4 0,-7 2 0 15,0 1 44-15,1 0 9 16,-5 3 2-16,-3-1 0 0,0 4 73 0,-7 0 0 0,0 0 0 0,0 4 14 16,-3 5 142-16,-4 0 29 0,0 4 6 0,-7-4 1 15,3 4-52-15,-3 3-9 0,3 2-3 0,-6-5 0 16,2 6-51-16,-2 0-10 0,-1-4-3 0,1 1 0 16,2 3 0-16,5-4 0 0,-1 1 0 0,4 0 0 15,4-10-56-15,-1 3-8 0,1-2 0 0,3-1-12 16,0-6 12-16,0 0 0 0,0 0 12 0,7-6-12 15,3 3 0-15,1-7 0 0,3 4 0 0,0 0 0 16,0-7 0-16,7 4 0 0,-3-1 0 0,3 1 0 16,0 6 0-16,1-4 0 0,2-2 0 0,-3 6 0 15,1 3 58-15,-1 0 5 0,-4 0 1 0,1 3 0 0,-4 6-52 16,0-2-12-16,-3 5 0 0,-1 4 0 0,-6 3 0 16,3 6 0-16,-4 0 0 0,-3 0 0 0,0 0 0 15,0 3 0-15,-7 1 0 0,4 5 0 0,-4-9 0 0,-4 3 0 0,4 4 0 16,-3-7 0-16,-4 0 0 0,-1-3 0 0,-2-3 0 15,3-1 0 1,0-11-48-16,-1-1-13 0,1-3-3 0,-3-6 0 16,6-3-51-16,1-1-10 0,2-8-3 0,5-1 0 0,3 0-51 15,0-6-10-15,7 0-3 0</inkml:trace>
  <inkml:trace contextRef="#ctx0" brushRef="#br0" timeOffset="6450.49">10072 1683 2150 0,'3'7'91'16,"1"-1"-73"-1,-4 3 173-15,3-2 34 0,-3-7 7 0,0 0 2 16,0 0-100-16,0 0-20 0,0 0-4 0,0 0-1 16,-3-7-21-16,-1-5-4 0,-3 6 0 0,-3-16-1 15,-1 0-75-15,1-3-8 0,-5-4-16 0,-6-8 4 16,4-1 12-16,-1 0 0 0,-7 1 0 0,4-7 0 15,-4 6 11-15,4 4-2 0,0-1 0 0,0-2 0 16,3 8-109-16,4 4-23 0,4 0-4 0,-5 3-1 16,5 13-117-16,-1-4-24 0</inkml:trace>
  <inkml:trace contextRef="#ctx0" brushRef="#br0" timeOffset="6618.06">9751 1351 3110 0,'14'9'138'0,"0"-2"28"0,4-1-133 0,3-3-33 0,0 0 0 0,7 4 0 16,0-14 58-16,1 4 5 0,6-3 1 0,-3 0 0 15,-1-4 0-15,1 1 0 0,-4-4 0 0,4 1 0 16,0 2-103-16,0 1-20 0,-1 3-4 0</inkml:trace>
  <inkml:trace contextRef="#ctx0" brushRef="#br0" timeOffset="10282.57">1676 2969 1136 0,'0'0'48'16,"0"0"-39"0,0 0 117-16,0 0 23 0,0 0 5 0,0 0 1 15,0 0-52-15,0 0-11 0,0 6-1 0,-4 0-1 16,4-2-18-16,0 2-4 0,0 0-1 0,0 4 0 0,0-7-5 16,0 6-1-16,4 1 0 0,-4 2 0 15,0 4-49-15,3-4-12 0,-3 4 0 0,7 3 0 16,-7 6 0-16,4 0 0 0,-4 0 0 0,7 0 0 0,-7 0 0 0,0 3 0 0,3 7 0 15,-3-1 0-15,7 4 54 0,-7 3 8 0,4 0 2 0,3 18 0 16,-7 1-52-16,0-1-12 16,4 4 0-16,-4 6 0 0,0-3 21 0,0 3 2 0,0 3 0 15,3 6 0-15,4-2 14 0,-7-1 3 0,4 3 1 0,3 10 0 16,-7-10-33-16,3 7-8 0,8 0 0 0,-11 6 0 16,10-7 0-16,-6 4 0 15,3 0 0-15,-3-19 0 0,3 3 25 0,-4 3 3 0,1 4 1 16,3-1 0-16,-4 0-5 0,4 4 0 0,4-1-1 0,-8 35 0 15,8-18 1-15,-11-4 0 0,4-3 0 0,-4 9 0 16,7-15-4-16,-7-1 0 0,0 1 0 0,0 0 0 16,0-13 10-16,3 0 2 0,-3-3 0 0,7 0 0 15,-3-10-32-15,3 4 0 0,-4-3 0 0,8-4 0 16,-8-6-8-16,4-6-8 0,4-3-2 0,-7 0 0 16,6-7 29-16,-6 1 5 0,6-1 2 0,-3-2 0 15,0-4-42-15,0-3-8 0,-3-3-1 0,-4-3-1 16,7-4-48-16,-7-2-10 0,0-4-1 0</inkml:trace>
  <inkml:trace contextRef="#ctx0" brushRef="#br0" timeOffset="16560.81">2371 3643 944 0,'0'0'27'0,"0"-6"5"15,0 0-32-15,0-1 0 0,3 1 0 0,-3 0 0 16,0-1 74-16,0 1 8 0,0 6 2 0,0-6 0 15,0 0-4-15,0-1-1 0,0 1 0 0,0 6 0 16,0 0-12-16,0 0-3 0,0 0 0 0,0 0 0 16,0 0 52-16,0 0 9 0,0 0 3 0,0 0 0 15,0 6-72-15,4 1-13 0,-4-1-3 0,7 6-1 16,-7 1-14-16,3 0-2 0,-3 2-1 0,7 1 0 16,-3 6-12-16,3-3-2 0,-7 3-8 0,7 0 12 15,0-4-12-15,-3-2 0 0,3-3 0 0,-4-1-10 0,4 1 10 16,-3-4 0-16,3-3 8 0,-4 1-8 15,1-1-125-15,3-3-30 0,-7-3-5 0</inkml:trace>
  <inkml:trace contextRef="#ctx0" brushRef="#br0" timeOffset="16719.38">2452 3320 2091 0,'-11'10'46'0,"4"-7"10"0,4 0 1 0,-4 0 2 0,3 6-47 0,4-9-12 0,0 0 0 0,0 0 0 0,-7 0 39 0,7 0 5 16,0 0 2-16,0 0 0 15,0 0-86-15,0 0-18 0,0 0-3 0,7 0-880 16</inkml:trace>
  <inkml:trace contextRef="#ctx0" brushRef="#br0" timeOffset="17115.84">2692 3806 1792 0,'0'0'51'0,"0"0"10"0,0 0-49 0,0 0-12 15,0 0 0-15,0 0 0 0,-4-6 85 0,4-4 15 0,0 1 2 0,-7 0 1 16,7-4-44-16,0 1-9 0,-3-4-2 0,3-3 0 15,0 3-16-15,3 1-3 0,4-4-1 0,-7 3 0 16,0-3-12-16,4 4-2 0,3-1-1 0,-4 3 0 16,4-2-13-16,-7 2 0 0,11 4 0 0,-8-4 0 15,8 7 0-15,-7 3 0 0,6-3 0 0,-3 3 0 16,0 3 54-16,4 0 8 0,-1 6 2 0,-3 0 0 16,1 0-29-16,2 7-6 0,-3-7-1 0,4 10 0 15,-1-1 9-15,-6 4 2 0,-1 0 0 0,4 3 0 16,-3-3-39-16,3 3 0 0,-7 0 0 0,4 0 0 15,3-3 0-15,-7-4 0 0,3 1 0 0,1-4 0 16,3-2-104-16,-7-1-20 0,3-2-3 16,-3-7-1025-16</inkml:trace>
  <inkml:trace contextRef="#ctx0" brushRef="#br0" timeOffset="17307.66">3023 3436 1771 0,'0'0'39'0,"0"0"8"0,4 6 1 0,-4 4 2 0,3-1-40 0,4 4-10 16,-3 2 0-16,3 4 0 0,-3 3 44 0,3-3 6 15,3 6 2-15,-6-3 0 0,6 3 60 0,-6-3 13 16,3 3 3-16,-4 0 0 0,4 3-52 0,-3-6-9 16,7 3-3-16,-8-3 0 0,4-3-51 0,-3 3-13 15,3-6 0-15,-4 3 0 0,1-7 0 0,3 1 0 16,-4-1 0-16,-3-2 0 0,7-1 0 0,-7-3 0 15,0 1 0-15,0-7 0 16,0 0-170-16,0 0-34 0,0 0-6 0,-7-7-2 0</inkml:trace>
  <inkml:trace contextRef="#ctx0" brushRef="#br0" timeOffset="17488.11">2977 3781 2120 0,'0'0'47'0,"0"0"9"0,0 0 3 0,0 0 0 0,4-3-47 0,3 3-12 0,0-3 0 0,4 0 0 16,-1-1 76-16,1 1 14 0,-1 0 2 0,5 0 1 16,2 3-33-16,-3 0-8 0,-3-3 0 0,3 3-1 0,0 3-39 0,4-3-12 15,-4 3 8-15,0-3-8 16,4 3-57-16,-1-3-15 0,1 3-4 0,0-3-1025 16</inkml:trace>
  <inkml:trace contextRef="#ctx0" brushRef="#br0" timeOffset="23702.64">3997 3546 1045 0,'0'0'29'0,"0"0"7"0,0 0-28 0,0 0-8 0,0 0 0 0,0 0 0 16,0 0 103-16,0 0 19 0,0 0 4 0,0 0 1 15,0 0-3-15,0 0 0 0,0 0 0 0,-4 0 0 16,4 9-37-16,0-2-8 0,0 5-2 0,-3-3 0 16,3 4 2-16,0 3 0 0,0-1 0 0,3 1 0 15,-3 3-23-15,0 3-4 0,0 3 0 0,4 0-1 16,-4-3-43-16,4 3-8 0,-4-3 0 0,3 0 0 15,-3-3 0-15,4-4 0 0,-4-2 0 0,7-4 0 16,-7-2-54-16,0-4-8 0,0-3-2 0,0 0 0 16,3-3-72-16,-3-7-14 0,0 1-3 0</inkml:trace>
  <inkml:trace contextRef="#ctx0" brushRef="#br0" timeOffset="23872.55">3972 3348 1839 0,'-14'3'40'0,"11"-3"9"0,-4 0 2 0,3 0 1 0,4 0-42 16,-7 0-10-16,3 0 0 0,-6 0 0 0,10 0 71 0,0 0 12 0,0 0 2 0,0 0 1 15,0 0-63-15,0 0-13 0,0 0-2 16,10-3-8 0,-6 3-114-16,3 0-30 0,-3 0-5 0,3 3-2 0</inkml:trace>
  <inkml:trace contextRef="#ctx0" brushRef="#br0" timeOffset="24115.53">4240 3389 1552 0,'-7'16'44'0,"7"-10"10"16,4 3-43-16,-4 4-11 0,3 0 0 0,-3 2 0 15,7 7 104-15,-3 0 20 0,3 0 3 0,-7 3 1 0,7 0-52 0,0 3-9 16,-3 1-3-16,3-4 0 0,-4 0-51 0,4 0-13 15,-3 0 0-15,3-3 0 0,-4 0 54 0,4-6 8 16,-3-1 2-16,0 1 0 16,3 0-103-16,-4-7-20 0,-3 4-4 0,7-7-1 15,-7 3 0-15,0-6 0 0,0 4 0 0,0-7 0 16,0 0-153-16,0 0-31 0,-7 0-7 0,4-7-1 0</inkml:trace>
  <inkml:trace contextRef="#ctx0" brushRef="#br0" timeOffset="24524.04">4212 3681 1267 0,'4'12'28'0,"-4"-9"5"0,0 4 2 0,0-1 1 0,0 3-36 0,7-2 0 16,-7 2 0-16,0-3 0 0,3 1 109 0,4-1 15 0,-3 0 4 0,6 0 0 16,1 1-52-16,-4-4-9 0,0 3-3 0,4-3 0 15,3 3-51-15,0-6-13 0,4 0 0 0,-8 0 0 16,8-6 0-16,-1 0 0 0,-2 3 0 0,6-7 0 15,-11 1 0-15,8 0 0 0,0-1 0 0,-8 1 0 16,4-4 54-16,0 1 8 0,-3-1 2 0,3 4 0 16,-3-4-52-16,-4-3-12 0,0 7 0 0,3-3 0 0,-3 2 0 15,-3-2 0-15,-4 2 0 0,7 1 0 16,-7 2 54-16,0-2 8 0,0 6 2 0,0-3 0 0,0 6-52 16,0 0-12-16,-7 3 0 0,3 0 0 0,-3 0 54 15,0 3 8-15,4 4 2 0,-4 2 0 0,7 1-52 16,-7 3-12-16,3 2 0 0,4 1 0 0,0 3 0 15,-7-3 0-15,7 3 0 0,7 0 0 0,-7-3 0 0,0-1 0 16,4 1 0-16,3-3 0 16,-4-4-18-16,4 1-6 0,0-4-2 0,4 1 0 15,0-4 42-15,-1-3 8 0,1 0 1 0,-1-3 1 16,4 0-72-16,1-3-14 0,-5 0-4 0,1-3 0 16,3 0 0-16,3-4 0 0,-10 1 0 0,4-4 0 15,0 4-102-15,-1-4-21 0,1 1-4 0,-4-1-589 0</inkml:trace>
  <inkml:trace contextRef="#ctx0" brushRef="#br0" timeOffset="25088.15">4787 3577 1162 0,'7'10'25'0,"-7"-7"6"0,0 3 1 0,0 3 1 0,0-2-33 0,4 2 0 0,-4 1 0 0,0 2 0 16,0 1 104-16,7-1 15 0,-7 1 2 0,0 2 1 15,3-2-18-15,1 3-4 0,-1-4-1 0,1 1 0 16,-1-1-28-16,5 1-6 0,-8 2-1 0,3-8 0 16,4 2-51-16,-3 1-13 0,-1-4 0 0,4-3 0 15,-7 0 54-15,7-3 8 0,-3 0 2 0,-1 0 0 16,4-6-52-16,-7 0-12 0,4-4 0 0,-1 1 0 16,-3-4 0-16,4 1 0 0,0-4 0 0,-1 0 0 0,-3 1 0 0,4-4 0 15,3 3 0-15,0 0 0 0,-7 4 0 0,10-1 0 16,-10 1 0-16,7 2 0 0,0 4 0 0,-3-3 0 15,3 6 0-15,-4-1 0 0,5 1 26 0,-1 3 2 16,-4 3 1-16,1 1 0 0,6-1 5 0,-6 3 1 16,3 3 0-16,-4 1 0 0,4 2-35 0,-3 4 0 15,-1 3 0-15,1-3 0 0,3 5 58 0,0-2 5 16,-7 3 1-16,0-3 0 0,4 0-52 0,3-3-12 16,-7-1 0-16,3-2 0 0,1-4 0 0,-1 1 0 15,1-4 0-15,-1 0 0 0,4-3 0 0,-3-3 0 16,-4 0 0-16,7-6 0 15,-4-3-48-15,5-4-13 0,-5 0-3 0,4-5 0 0,0-1 64 0,0 0 12 16,-7-3 2-16,7 3 1 0,0 0-15 0,4-2 0 16,-8 5 0-16,8-3 0 0,0 3 0 0,-1 4 0 15,1-1 0-15,-1 1 0 0,1 2 9 0,0 4 3 16,-4 0 0-16,3 3 0 0,1 3 20 0,-1 3 5 16,1 0 1-16,0 3 0 0,-8 4-30 0,1 2-8 0,3 4 0 0,3 3 0 15,-6 3 52-15,3 0 10 0,-4 3 2 0,4 0 0 16,-3 0-52-16,-1 0-12 0,1 0 0 0,3 0 0 15,-7 0 0-15,7-3 0 0,-7 0 0 0,4-3 0 16,-4 0 0-16,3-4 0 0,1-2 0 0,-1-4 0 16,-3-2-100-16,0-7-22 0,0 0-5 0,4-7-1127 15</inkml:trace>
  <inkml:trace contextRef="#ctx0" brushRef="#br0" timeOffset="27262.49">2364 5110 1579 0,'0'32'32'0,"0"-23"10"0,7 4-34 0,-7-1-8 16,0 1 0-16,3-4 0 15,1 4 104-15,3-1 20 0,-4 4 3 0,4-7 1 0,4 4-52 0,-8 0-9 0,8-1-3 0,0-3 0 31,-8-2 0-31,8 2 0 0,-1-3 0 0,-6-2 0 0,3-4-15 0,-4 0-3 0,5-7-1 0,2 1 0 16,-6-3-9-16,6-1-3 0,-10-5 0 0,4-1 0 16,3-34 60-16,-7 18-45 0,3-2 0 15,-3-1-16-15,0 1-2 16,7-1-1-16,-7 1 0 0,0-1-15 0,4 1-3 0,-1-1-1 0,-3 4 0 16,7-3-2-16,-7 5 0 0,0-2 0 0,0-7 0 15,4 7 9-15,-4 3 2 0,7 3 0 0,-7 6 0 16,0 3-19-16,0 7 0 0,0 3 0 0,0 6 0 15,0 0 0-15,0 6-12 0,4 6 1 0,3 7 1 16,-4 6 10-16,4 0 14 0,0 10-3 16,0-1-1-16,4 4-10 0,-8 3 0 0,8-1-10 15,0 8 10-15,-1-8 0 0,1 4 0 0,-4 0 0 0,10 0 0 16,-6-3 0-16,3-7 10 0,7-6-2 0,-7-2 0 16,8-5-8-16,-5-5 0 0,4-6 0 0,4-7-11 15,-4 0 22-15,0-9 4 0,1-1 1 0,2-5 0 0,-10-1-26 16,8-6-5-16,-12 1-1 0,4-8 0 0,-3 1 57 15,-1 0 11-15,-6-3 3 0,3-3 0 0,-7-1-31 16,0 4-7-16,0-3-1 0,-7 6 0 0,3 0-16 0,-3 3 10 16,-3-3-10-16,3 3 8 0,-4 3-8 0,-6 0-16 15,2 3 4-15,5 1 1 0,-4 5 11 0,3 1 9 16,1-1-1-16,-1 7-8 16,0 3-50-16,4 3-17 0,0 1-3 0,4 5-1 15,-4 0-101-15,7 4-21 0,0 3-4 0,7-1-987 0</inkml:trace>
  <inkml:trace contextRef="#ctx0" brushRef="#br0" timeOffset="27717.48">3214 4947 1728 0,'0'0'38'0,"-4"-3"8"0,-6 3 2 0,3-3 0 0,3 3-39 0,1 0-9 16,-8 3 0-16,4 0 0 0,3 4 104 0,-3 2 20 15,4 1 3-15,-4 2 1 0,0 23 15 16,7-17-79-16,-7 4 0 0,7 0 0 0,0 3 0 16,0-3 0-16,7 0 0 0,-7-3-51 0,3 3-13 15,8-6 0-15,-11-1 0 0,10-2 54 0,1-1 8 0,-7-2 2 0,6-4 0 16,1-3-52-16,-1 0-12 0,1-3 0 0,3-3 0 16,-3 0 0-16,-1-3 0 15,4 0 0-15,-10-1 0 0,3-2 0 0,3-4 0 0,-10 4 0 16,4-4 0-16,3-2 0 0,-7 2 0 0,0-2 0 15,0 2 0-15,-7 0 54 0,7 4 8 0,-4 0 2 16,-3-1 0-16,4 4-64 0,-8 0-28 0,4 3 3 0,0-4 0 31,0 4-114-31,4 3-22 0,3 0-5 0,-7 0-629 0,3 3-125 0</inkml:trace>
  <inkml:trace contextRef="#ctx0" brushRef="#br0" timeOffset="28416.95">3493 4772 1552 0,'0'0'44'0,"0"3"10"0,3 6-43 0,1-2-11 0,-1 5 0 0,1-2 0 0,3 2 156 0,-7 1 30 16,3 2 6-16,4 1 0 16,-7 3-73-16,4-3-15 0,-1 2-4 0,4 1 0 0,-3 0-26 0,3 0-6 15,-4 0 0-15,5-1-1 0,-5 1-9 0,4 0-2 16,-3 0 0-16,6-3 0 0,-6 2-19 0,3-2-4 15,-7-3-1-15,3-1 0 0,4-2-16 0,-3-1-3 16,-1-3-1-16,-3 0 0 0,0-6-12 0,0 0-16 16,4 4 3-16,-4-4 1 0,0 0 20 0,0 0 5 15,0 0 1-15,0 0 0 0,0 0-14 0,-4-7 0 16,1 4 0-16,-1-3 0 0,-3 3 0 0,4-3-18 16,-8 2 2-16,4 4 1 0,0 0 24 0,0 0 5 15,4 4 1-15,-8-1 0 0,4 0-15 0,-4 3 0 0,8 0 0 16,-1 1 0-16,-6 2 0 0,10-3 0 0,-7 1 0 0,3-1 0 15,1 0 0-15,3 0 0 0,0 1 0 0,0-1-10 16,3 0 10-16,-3 0 0 0,4-2 0 0,-4 2-8 16,7-3 8-16,-7-3 0 0,0 6 0 0,3-3-8 15,4 1 8-15,-3-4 0 0,-4 0 0 0,7 3 0 16,0-3 0-16,3 0 0 0,-2 0 0 0,-5-3-8 16,8-1 8-16,-1 1-10 0,-6 0 10 0,6 0-10 15,1-3 10-15,0 3 0 0,-1-1 8 0,4-2-8 16,-3 3 0-16,3-3 0 0,-4 0 0 0,-2 2-8 15,6-5 8-15,-4 3 0 0,-6-4 8 0,3 4-8 16,0-3 0-16,0 2 0 0,4-2 0 0,-8 0-8 16,4-1 8-16,-7 1 8 0,4-1-8 0,-4-2 11 0,0 2-11 15,0-2 0-15,0-1-12 0,0 1 12 16,0 2 0-16,-4-2 0 0,-3-1 0 0,4 7 0 0,-5 0 0 0,8 6 0 16,-7 0 0-16,0 0 0 0,-3 3 11 0,6 3 9 15,-3 4 3-15,4-1 0 0,-8 3-23 16,8 4 0-16,3 0 0 0,-8-1 0 0,8 1 0 0,0 3 0 15,0-3 0-15,8-4 0 0,-8 4-19 0,3-4-1 16,1 1-1-16,3-4 0 0,3 1 35 0,-6-4 7 16,6 0 2-16,-3-3 0 0,8 4-23 0,-12-4 0 15,11-3 0-15,-3 0-8 0,6 0 8 0,-6 0 0 16,7 0 8-16,-1 0-8 0,-6-3 0 0,6 3 0 16,-2-3 0-16,2 3 0 0,-6-4 0 0,-1 1 0 15,4 3 0-15,-3-3 8 16,-7 3-77-16,6-3-15 0,-3 0-4 0,0 0 0 15,0-3-92-15,-3 2-20 0,3-5-3 0,-7 3-1 0</inkml:trace>
  <inkml:trace contextRef="#ctx0" brushRef="#br0" timeOffset="29666.38">4576 5173 2188 0,'0'0'97'0,"0"0"20"15,0 0-93-15,0 0-24 0,0 0 0 0,0 0 0 16,0 0 56-16,0 0 6 0,-4-6 2 0,4-3 0 0,0-1 0 0,0-2 0 0,0-4 0 0,0 0 0 16,0 1-52-16,4-1-12 0,-1 0 0 0,1 1 0 15,-1 2 0-15,8 0 0 0,-8 4 0 0,4 0 0 16,0 2 0-16,0-2 0 0,4 6 0 0,0-3 0 15,-1 6 12-15,-6 0-1 0,6 3 0 0,1 0 0 16,-1 0 13-16,-6 3 2 0,3 0 1 0,0 4 0 16,0 2-1-16,4 4 0 0,-8 6 0 0,4-3 0 15,0 3 30-15,-3 0 7 0,3 0 1 0,0 0 0 16,-7-4-52-16,4 1-12 0,3-3 0 0,-4-3 0 16,1-1 0-16,3-6 0 0,-4 1 0 0,4-1 0 15,-3-3 0-15,3 0 0 0,-4-3 0 0,4 3 0 16,-3-3 0-16,7 0 0 0,-1-3 0 0,-6 3 0 15,6 0 0-15,-3 0 0 0,7 0 0 0,-7 0 0 16,1 0 0-16,2 0 0 0,1 0 0 0,-1-3 0 16,-3 3 0-16,4-3 0 0,-1 0 0 0,-2 0 0 15,2-4 0-15,-3 1 0 0,0-3 0 0,4-4 0 16,-8 1 0-16,4-1 0 0,0-3 0 0,-3-2 0 16,3 2 0-16,0-3 0 0,-7 0 0 0,0-3 0 15,4 7 0-15,-4-4 0 0,-4 3 0 0,4 4 0 16,-7-1 0-16,4 7 0 0,-1 3 0 0,4 3 0 0,-7 0 0 0,0 3 0 0,0 3 0 15,0 3 0-15,-4 4 0 0,8 3 0 0,-4 2 0 0,3 4 0 16,1 0 0-16,3 0 0 0,0 0 0 0,0 0 0 16,3-3 0-16,-3 0 0 0,4-3 0 0,3-1 0 31,0 1 0-31,0-7 0 0,3 4 0 0,1-4 0 0,3-3 0 0,-3-2 0 0,3-1 0 0,3 0 0 16,-6-6 0-16,3 0-13 0,7-4 2 0,-10 1 1 31,3-3-103-31,0-4-21 0,-3 4-4 0,3-4-1 15,-4-2-41-15,1 2-8 0,-4-3-1 0</inkml:trace>
  <inkml:trace contextRef="#ctx0" brushRef="#br0" timeOffset="29902.71">5242 4982 1337 0,'0'0'28'0,"0"-9"6"0,-3 2-34 0,3 1 0 0,0 0 0 0,0 6 0 16,0 0 96-16,0 0 13 0,0 0 3 0,3 3 0 15,4 3-77-15,-3 0-15 0,3 4-4 0,4-1 0 16,-4 4 34-16,0-1 6 0,3 1 2 0,1-1 0 15,-1 4 10-15,1-3 1 0,3 2 1 0,-7 1 0 16,7-4-5-16,0 4-1 0,0 0 0 0,1-4 0 16,2 1 0-16,-6-4 0 0,6 1 0 0,-2-1 0 15,2-3-8-15,-3 1-1 0,-3-1-1 0,3-3 0 16,-3-3-38-16,-1 3-7 0,1-3-1 0,-1 0-8 16,-6 0 0-16,3 0-17 0,-7 0 1 0,0 0 1 15,0 0-111-15,0 0-22 0,0 0-5 0,0 0-1 16,-7-3-98-16,0 0-19 0</inkml:trace>
  <inkml:trace contextRef="#ctx0" brushRef="#br0" timeOffset="30145.95">5334 5274 2218 0,'0'0'46'0,"0"0"11"0,0-10-45 0,-4 4-12 0,4-4 0 0,0 1 0 16,0 0 124-16,0-4 22 0,4 1 5 0,3-1 1 15,-7-3-71-15,7-2-13 0,0-1-4 0,0 0 0 16,0 0 0-16,4 0 0 0,-4 4 0 0,0-1 0 16,4 0-51-16,-4 4-13 0,3-1 0 0,-6 1 0 15,3-1-48-15,0 4-13 0,3-1-3 0,-3-2 0 32,1 2-51-32,-1-2-10 0,0-1-3 0,7 1 0 31,-11-1-51-31,4-3-10 0,0 4-3 0</inkml:trace>
  <inkml:trace contextRef="#ctx0" brushRef="#br0" timeOffset="30321.81">5655 4715 1541 0,'4'4'44'0,"-1"2"9"15,1 3-42-15,-1 1-11 0,1-1 0 0,-1 4 0 16,1-1 122-16,-1 4 22 0,4 3 5 0,-3-1 1 16,-1 4-50-16,1 0-9 0,3 3-3 0,-4 4 0 15,5-1 6-15,-1 0 1 0,-4 3 0 0,4 1 0 16,-3-4-23-16,3 0-5 0,3 0-1 0,-3-2 0 0,0-5-39 0,1-2-8 0,-1-3-2 0,0-7 0 31,0 1-37-31,0-4-7 0,-4 0-1 0,4-3-1 16,-7-3-103-16,0 0-21 0,0-9-4 0</inkml:trace>
  <inkml:trace contextRef="#ctx0" brushRef="#br0" timeOffset="30540.34">5496 5120 2252 0,'18'6'47'0,"-11"-3"11"0,4-3-46 0,-1 0-12 15,4 3 0-15,4-3 0 0,-8 0 116 0,5 0 22 0,2 0 4 0,1-3 1 16,3 3-79-16,-3 0-16 0,3 0-4 0,0 0 0 16,4 0-19-16,-1 0-4 0,1 0-1 0,0-3 0 15,3 3-20-15,-10 0 0 0,10 0 0 0,-14 0 0 16,7 0-144-16,-7 0-32 0</inkml:trace>
  <inkml:trace contextRef="#ctx0" brushRef="#br0" timeOffset="31670.52">2529 6208 1267 0,'0'0'56'0,"0"3"12"16,-3 3-55-16,-1 4-13 0,4-4 0 0,0 3 0 15,0 4 123-15,0 0 21 0,0-1 5 0,-7 1 1 16,7-1-68-16,0 1-14 0,7 2-2 0,-7-2-1 16,0-1 32-16,0 4 7 0,4-3 0 0,-1-4 1 15,4 0-33-15,-7 1-6 0,4-1-2 0,3-2 0 16,-3-4-14-16,3 0-3 0,-4 0-1 0,4-3 0 16,-3-3-22-16,-1-3-5 0,4-1-1 0,4-5 0 15,-11-1 13-15,11-6 2 0,-11 1 1 0,3-8 0 16,8 1-14-16,-11 0-4 0,10-6 0 0,-10 3 0 15,4-4-1-15,3-2-1 0,-4 3 0 0,8-4 0 16,-11 4-14-16,10-4 0 0,-10 1 0 0,11-1 0 16,-11 7 12-16,4 6-1 0,-1 0 0 0,4 10 0 15,-7 2 0-15,0 4 0 0,0 6 0 0,0 0 0 16,0 6-2-16,4 4 0 0,3 2 0 0,-7 13 0 0,3 7-1 0,4 2 0 0,4 4 0 16,-4 2 0-16,4 1 14 15,-1 3 2-15,4-3 1 0,4 0 0 0,-4-4-25 0,7-2 0 0,-7-1 0 0,0-9 0 16,4-3 0-16,0 0 0 0,3-3 0 0,0-3 0 15,0-7-15-15,-3 0-8 0,3-9-1 0,4 0-1 16,-4-9 25-16,0-3 0 0,-7-4 0 0,7-3 0 16,-7 0 11-16,-3-6 1 0,3 3 0 0,-3-3 0 15,-4 0-1-15,-4 0 0 16,1 3 0-16,-4-3 0 0,0 3 3 0,-4-3 1 0,1 3 0 0,-8 0 0 16,4-3-15-16,-3 0 9 0,-5 3-9 0,5-3 8 15,-1 3-8-15,-3 0 0 0,4 3 0 0,-1 7 0 16,7-1-49-16,-10 7-12 15,7-1-3-15,4 4 0 0,-4 10-92 0,3 2-20 16,4 7-3-16</inkml:trace>
  <inkml:trace contextRef="#ctx0" brushRef="#br0" timeOffset="32095.04">3443 6280 1728 0,'-7'0'76'0,"-4"-3"16"16,8 3-73-16,-8 0-19 0,8 0 0 0,-4 0 0 15,-4 3 99-15,8-3 16 0,-4 0 3 0,0 3 1 0,0 0-37 16,3 4-7-16,4-1-2 0,-7 3 0 0,3 1 8 0,4 2 2 0,-7 1 0 0,4-1 0 16,3 7-31-16,0-3-5 0,-4 3-2 0,4-1 0 15,4-2 15-15,-4 0 4 0,10-1 0 0,-6-2 0 16,3-4-52-16,-3-2-12 0,6-1 0 0,1-3 0 16,-1-3 0-16,1-6 0 0,-4 0 0 0,3-7 0 15,1 0 8-15,-4-5-8 0,4-1 11 0,-8-3-11 16,8 0 0-16,-11 0 0 0,3 0 0 0,4 0-12 15,-7 3 12-15,4 0 15 0,-4 4-3 0,0-1-1 16,0 7-11-16,0-1-16 0,-4 4 4 0,4 6 1 16,-7-3 0-16,4 3 0 0,-8 3 0 0,8 0 0 15,-8 0-141-15,1 7-28 0,2-1-5 16</inkml:trace>
  <inkml:trace contextRef="#ctx0" brushRef="#br0" timeOffset="32770.83">3676 5869 2059 0,'3'19'43'0,"-3"-13"9"0,8 7-41 15,-8-4-11-15,3 7 0 0,8 0 0 0,-8 2 89 0,4 1 16 0,-3 3 3 0,6 3 1 16,-3-3-21-16,8 0-4 0,-12 0 0 0,8 0-1 15,-1 0-9-15,1 0-2 0,-1 0 0 0,1 0 0 16,-8 0-26-16,8 0-6 0,-7 3 0 0,3-6-1 16,3 3-18-16,-10-7-3 0,7 1-1 0,-3-3 0 15,-4-4-17-15,3-3 8 0,-3 1-8 0,0-7 0 16,0 0 0-16,0 0 0 0,0 0 0 0,-7-7 0 16,4 1 0-16,-1-3 0 0,-6-4-8 0,-1 4 8 15,0-4-16-15,1 4 4 0,-1-4 0 0,1 4 0 16,-4-1-28-16,3 4-6 0,-3 0-1 0,3 0 0 15,-3 6 47-15,4 3 0 0,-1 0 8 0,0 3-8 16,1 3 0-16,-1 4 0 0,4 3-10 0,0-1 10 16,4 4-8-16,-4 0 8 0,3 0 0 0,4-4 0 15,0 4 0-15,0-3 0 0,0 0 0 0,4-1 0 16,3-5 0-16,0 2 0 0,3-2 0 0,1-4 0 16,-1 0 0-16,1 0 0 0,3 1 0 0,-3-7 0 15,6 0 0-15,1 0 0 0,0-3 0 0,6-1 0 16,-10-2 0-16,8-3 15 0,-5-1-4 0,1 1-1 15,0-7-10-15,-1 1-14 0,-3-4 3 0,7 0 1 0,-10 0 10 16,3 0 16-16,0-3-4 0,-3 0-1 16,-1 4-11-16,-2-4 8 0,-1 3-8 0,0 3 8 0,-4 1-18 0,-3 2-4 0,7 0-1 15,-7 4 0 1,0 3 27-16,0 0 4 0,0-1 2 0,0 7 0 0,0 0-5 16,-7-3-1-16,7 3 0 0,-10-3 0 0,3 6 0 0,-1 0 0 15,5 4 0-15,-8-1 0 0,4 6-12 16,-3 1 11-16,3 3-11 0,0 2 10 0,3-2-10 15,-3 3 8-15,3 0-8 0,4-4 8 0,-7 4 9 16,7 0 2-16,7-3 0 0,-7-1 0 0,0-2 1 16,4-1 0-16,3-2 0 0,-3-1 0 0,3-3-8 0,-4 1-2 15,8-4 0-15,-1 0 0 0,4-3 14 0,-3-3 4 0,10 0 0 0,-7 0 0 16,7-4-42-16,-6 1-8 0,-1 3-2 0,3-3 0 16,1-1-12-16,0 1-4 15,-4 3 0-15,0-3 0 0,-4 3-172 0,1-1-36 0</inkml:trace>
  <inkml:trace contextRef="#ctx0" brushRef="#br0" timeOffset="33661.31">4893 6324 1552 0,'4'16'44'0,"-1"-1"10"0,8 4-43 0,-8 0-11 0,8 3 0 0,3 0 0 16,4 0 104-16,-8 0 20 0,8 3 3 0,3 0 1 16,0-3-56-16,0 0-10 0,4-3-2 0,-7 3-1 15,3-4 8-15,0-2 1 0,-7 0 1 0,4-1 0 16,-4-2-4-16,-4-1-1 0,-3 1 0 0,0-4 0 0,1-2-51 0,-1-1-13 0,0 0 0 0,-7-6 0 31,0 0 0-31,0 0 0 0,0 0 0 0,0 0 0 16,-14-3 0-16,3-3 11 0,0 3-11 0,1-7 10 15,-8 4-10-15,1-7 0 0,-1 1-10 0,0-1 10 16,-3 1 0-16,0-4 0 0,0 0 0 0,3 1 0 0,-3-4 0 0,7 0 0 0,-7-3 0 16,7-6 0-16,3 3 0 0,-3-3-9 0,3-1 9 0,4-2 0 15,4 0 0-15,-4-1 0 0,3 4 0 0,4-3 0 16,0 3 0-16,4 3 0 0,3 3 0 0,-4-3 0 16,8 6 0-16,-1 0 0 0,4 0 0 0,-3 0 0 15,7 4 39-15,-4-4 6 0,3 3 2 0,1 4 0 16,-4-1-24-16,7 4-5 15,-7 2-1-15,4 4 0 0,0 6 15 0,-8 4 2 0,4 5 1 0,4 1 0 16,-11 2-10-16,4 4-1 0,-1 0-1 16,-3 0 0-16,0 0-14 0,0 3-9 0,-7 0 12 0,4-4-12 15,-4 4 10-15,-4 0-10 0,1 0 8 0,-4 0-8 16,3 0 0-16,-6-3 0 0,-8 0 0 16,4-7 0-16,0 1-44 0,0-1 0 0,-4-5-1 0,4-1 0 15,0 0-82-15,3-6-16 0,-3 0-3 0,7-3-1 16,-3-3-87-16,6-1-18 0</inkml:trace>
  <inkml:trace contextRef="#ctx0" brushRef="#br0" timeOffset="41224.19">5436 6311 2156 0,'0'0'96'0,"0"0"19"0,0 0-92 0,-3-6-23 0,-1 3 0 0,1-6 0 16,-1 2 12-16,4-2-3 0,0 0 0 0,-7-1 0 15,7-2 31-15,0 2 7 0,0 1 1 0,-3-4 0 16,3 4-26-16,0-1-5 0,0 1-1 0,0 0 0 16,0 2 39-16,0-2 7 0,0 3 2 0,3-1 0 15,-3 1-52-15,0 6-12 0,0-3 0 0,7-3 0 16,-7-1 0-16,4 1 0 0,3 0 0 0,-4 0 0 15,4-1 0-15,0-2 0 0,0 3 0 0,4-4 0 16,-4 7 0-16,4-3 0 0,-1 0 0 0,1 6 0 16,-1 0 54-16,1 3 8 0,3 6 2 0,-3-3 0 15,3 7-52-15,-4-1-12 0,5 4 0 0,2 0 0 16,-6-1 0-16,-1 4 0 0,4 0 0 0,-3 0 0 16,0 0 0-16,-1-4 0 0,4 1 0 0,-7 0 0 15,4-7 54-15,-4 1 8 0,4-7 2 0,-4 0 0 16,3-3-64-16,-3-3-8 0,4 0-4 0,-1-4-1 0,-2-2 13 0,-1-4 13 0,3-2-2 0,1 2-1 15,-8-3-10-15,4 4 0 0,0-4 9 16,-3 4-9-16,3-1 0 16,0 1 0-16,-7-1 0 0,4 4 0 0,-1-1 0 0,-3 4 0 0,0 0 0 15,0 6 0-15,0 0 0 0,0 0 0 16,0 0 0-16,-7 0 0 0,7 9 0 0,-11-3 0 16,8 7 0-16,-4-1 0 0,3 7 0 0,1-3-8 15,-1 3 0-15,4 3 0 0,0-3 8 0,0-1 0 0,0 1 0 16,0 0 0-16,4 0 0 0,-1-4 0 0,4 1 8 15,0 0-8-15,4-4 0 0,-7 1 0 0,6-4 0 0,1-2 0 16,-1-1 0-16,4-3 8 0,1 0-8 0,2-6 11 16,-6-3-163-1,3-1-32-15,3-2-6 0,-2 0-2 0,2-4 0 0,-3-3 0 16,8 4 0-16</inkml:trace>
  <inkml:trace contextRef="#ctx0" brushRef="#br0" timeOffset="41519.51">6008 6035 1728 0,'3'10'76'0,"-3"-1"16"16,7 4-73-16,-3 3-19 0,7-1 0 0,-4 4 0 15,3 3 55-15,-3 0 7 0,4 3 2 0,3 0 0 16,-4 0 15-16,5-3 3 0,-1 3 1 0,-4-6 0 0,4 0 21 0,-3-4 4 0,0-2 0 0,-1-4 1 15,4-2-87-15,-7-4-22 0,4-3 0 0,-1 0 0 16,1-6 48-16,0-4 6 0,-1 1 1 0,1-1 0 31,-1-2-12-31,-6-4-3 0,3 0 0 0,-3-2 0 0,3 2-18 0,-4-3-4 0,-3 3-1 16,4 1 0-16,-4-1-1 0,0 4 0 0,0-4 0 0,-4 6 0 16,4 1-16-16,-3 0 0 0,-1 2 0 0,1 1 0 15,3 6-48 1,0 0-14-16,-8 0-2 0</inkml:trace>
  <inkml:trace contextRef="#ctx0" brushRef="#br0" timeOffset="43183.71">1905 2875 1094 0,'0'0'23'0,"0"0"5"15,0 0-28-15,0 0 0 0,0 0 0 0,0 0 0 16,0 0 56-16,0 0 7 0,-7 3 1 0,7-3 0 15,0 0 0-15,0 0 0 0,0 0 0 0,-4 0 0 0,4 0-14 0,0 0-2 0,0 0-1 0,-10 3 0 16,10-3-24-16,0 0-5 0,0 0-1 0,0 0 0 31,0 0 38-31,0 0 7 0,-11 3 2 0,11-3 0 0,0 0-52 0,0 0-12 16,0 0 0-16,0 0 0 0,0 0 54 0,0 0 8 0,0 0 2 0,0 0 0 16,0 0-52-16,0 0-12 0,0 0 0 0,11 0 0 15,-8 0 28-15,4 0 4 0,-3 0 0 0,7 0 0 16,-1 0-12-16,-6 0-1 0,6 0-1 0,4 0 0 15,4 0-3-15,-7 3-1 0,6-3 0 0,1 0 0 16,-1 0-14-16,5 0 0 0,-1 0 0 16,0 0 0-16,4 0 0 0,-1 4 0 0,-2-4 0 0,-5 0 0 15,4 3 54-15,4 0 8 0,-4-3 2 0,11 3 0 16,-7 3-64-16,-1-3-20 0,8-3 0 0,3 3 0 16,1 1 32-16,-1-1 7 0,0 0 1 0,4 0 0 15,3 0-20-15,-6-3 0 0,-8 3 0 0,14-3 0 16,-3 0 0-16,3 0 0 0,4 0 0 0,0 0 0 15,0 0 22-15,0-3 1 0,3 3 0 0,1 0 0 16,-5 0 14-16,12 0 3 0,-8 0 1 0,8 0 0 16,-8-3-33-16,4 3-8 0,0-3 0 0,3 0 0 15,-3 3 0-15,7-3 0 0,-3-1 0 0,-4 1 0 16,3 3 0-16,-3-3 0 0,0-3 0 0,10 6 0 16,-10-3 0-16,0 3 0 0,4 0 0 0,3 0 0 15,-7 0 0-15,3 3 0 0,-3-3 0 0,0 0 0 16,3 6 0-16,-3-3 0 0,7-3 0 0,-7 0 0 15,0 0 26-15,3 0 3 0,-6 0 1 0,6 0 0 0,-6 0-10 16,-1 0-3-16,7 0 0 0,-3-3 0 16,0-3 0-16,0 3 0 0,0-3 0 0,0 2 0 15,4-2-17-15,-12 0 0 0,5 3 0 0,6 0 0 16,-6-1 0-16,6 1 0 0,-7 0 8 0,1 3-8 0,-1-6 0 0,1 6 8 16,-5 0-8-16,-2-3 0 0,3 3 8 0,0 0-8 0,6 0 0 15,-6 0 0-15,-7-3 0 0,0 3 0 0,0 0 0 0,-4 0 0 16,0-3 0-16,1 3 0 0,-1-4-10 0,0 1 10 15,0 0 0-15,4 0 0 0,-4 0 0 0,4 0 0 16,-7-4 0-16,0 4 0 0,0 0 0 0,-1 0 0 16,-3-3 44-16,1 3 16 0,-1-1 3 0,-3 1 1 15,-1 0-52-15,-3 0-12 0,1 3 0 16,2-3 0-16,-10 3 0 0,4-3 0 0,-4 3 0 0,-3-3 0 16,-1 3 0-16,4 0 0 0,-10 0 0 15,7 3 0-15,-8-3 0 0,4 3 0 0,-3 0 0 0,-4-3 0 31,0 0-48-15,0 0-13-16,0 0-3 0,0 0 0 0,0 3-51 0,-4 3-10 0,1-2-3 0</inkml:trace>
  <inkml:trace contextRef="#ctx0" brushRef="#br0" timeOffset="46209.35">6876 2916 1829 0,'-4'12'52'0,"4"1"11"16,-3 2-51-16,3-5-12 0,0 5 0 16,0-5 0-16,0 6 41 0,0-7 6 0,0 4 1 0,3 2 0 15,1-2-23-15,-4 2-4 0,3 1-1 0,1 0 0 16,-1 3-4-16,1-1-2 0,-1 4 0 0,1 0 0 15,-1 0 6-15,1 6 0 0,-1-2 1 0,4 5 0 16,-7 0 3-16,4-3 0 0,0 7 0 0,-1-1 0 16,1 4 4-16,-4 6 2 0,0 0 0 0,3 3 0 15,-3 3-9-15,4 0-1 0,-1 7-1 0,1 2 0 16,-1-2-1-16,1 5 0 0,-1 1 0 0,1 9 0 16,-1-6 27-16,1 3 6 0,3 6 1 0,0 4 0 15,-4-4-52-15,1 0 0 0,0 4 0 0,3 8-9 16,-4-5 9-16,4-1 8 0,0 4-8 0,4 9 11 15,-4-6 2-15,3-3 1 0,-2 2 0 0,2 11 0 0,-3-11-22 16,4 1-5-16,-1 3-1 0,1 6 0 0,-1-12 14 16,1 6 0-16,0-3 0 0,-4 9 0 15,3-9 33-15,-3 0 10 0,4-4 1 0,-4 10 1 0,4-12-34 16,-8 2-11-16,4-2 0 0,0 6 0 0,0-13 13 0,-3-3-4 0,-1 0-1 0,1 3 0 16,-1-9 1-16,1 0 0 15,-4 0 0-15,3-3 0 0,-3-4-9 0,0-5 0 16,0-1 0-16,0 0 0 0,0-9 16 15,0 0 2-15,0 0 0 0,0-6 0 0,0-7-18 0,0-3 0 0,0-6 0 16,-3-3 0-16,3-7 0 0,-4-2-16 0,4-4 5 0,0-6 1 16,0 0-102-16,-3-9-20 0,-4-4-4 15</inkml:trace>
  <inkml:trace contextRef="#ctx0" brushRef="#br0" timeOffset="47503.49">2247 7650 1485 0,'0'0'31'0,"0"0"7"0,0 0-30 0,0 0-8 0,0 0 0 0,0 0 0 15,0 0 54-15,0 0 10 0,0 0 1 0,0 0 1 16,0 0-34-16,0 0-8 0,0 0 0 0,0 0-1 16,7-6-23-16,-7 6 0 0,0 0 0 0,0 0 0 15,4-3 56-15,-4-3 6 0,0 6 2 0,10 0 0 0,-10 0-52 0,0 0-12 16,4-4 0-16,3 4 0 15,-4 0 0-15,5 4 0 0,-1-4 0 0,0 3 0 16,3 0 0-16,-6 0 0 0,6 0 0 0,1 0 0 0,0 0 29 0,-1-3 3 16,1 4 1-16,3-1 0 0,-4 3-25 0,4-3-8 0,1 0 0 0,2-3 0 15,1 3 0-15,0 0 0 16,-1 4 0-16,4-1 0 0,0-3 16 0,1 3-1 0,-5-2 0 0,4 2 0 16,4 0 0-16,0-3 0 0,3 4 0 15,7-1 0-15,1 0 5 0,-1 0 0 0,11-3 1 0,-11-3 0 16,0 4 0-16,11-1 0 0,0 0 0 0,3 0 0 15,1-3 1-15,6 0 0 0,11-3 0 0,18 3 0 16,-7-3 34-16,3 3 6 0,-4-3 2 0,15 3 0 16,-11-4-64-16,7 4-21 0,-3 4 0 0,17-4 0 15,-10 3 21-15,3 0 10 0,1 0-1 0,16 0 0 16,-13 0 3-16,7 4 0 0,3-4 0 0,11 3 0 16,-14 0 31-16,7-3 6 0,-7 0 2 0,21 1 0 0,-18-1-35 15,4 0-6-15,0 0-2 0,18 0 0 0,-26 0-8 16,1 0 10-16,4 1-10 0,6-1 10 15,-14-3 9-15,1 3 1 0,-1 0 1 0,11 3 0 0,-14-3-5 16,-4 1-2-16,-3 2 0 0,10-3 0 16,-21 3-5-16,0-3-1 0,-3 4 0 0,-1-4 0 0,-13 3 11 0,-4 0 1 15,-7-3 1-15,3 4 0 16,-6-4-63-16,-8 0-13 0,0 0-2 0,-6 0-1 16,-8-3-141-16,-4 3-28 0,19 10-5 0,-22-7-2 0</inkml:trace>
  <inkml:trace contextRef="#ctx0" brushRef="#br0" timeOffset="50347.54">1898 7318 1337 0,'0'0'56'16,"0"0"-44"-16,0 0 80 0,0 0 17 0,0 0 3 0,0 0 1 15,0 0-51-15,0 0-10 0,0 0-3 0,0 0 0 16,0 0-15-16,7 0-3 0,-3 0-1 0,-1 0 0 16,4-3 27-16,-7 3 6 0,4 0 1 0,3 0 0 15,-7 0 0-15,3 6 0 0,4-3 0 0,-7 3 0 16,0 1-27-16,4 2-5 0,-1-3 0 0,-3 1-1 15,7-1 1-15,-7 3 1 0,0 1 0 0,0-1 0 16,0 1-5-16,0 2-2 0,0-2 0 0,0 2 0 16,0 4 10-16,0-4 1 0,0 1 1 0,0-1 0 15,0 4-46-15,0 0-10 0,4 3-2 16,-4 2 0-16,0-2 32 0,-4 6 7 0,4-3 1 0,0 7 0 16,0-1-20-16,0 3 0 0,0 4-13 0,-7 2 5 15,7 1 8-15,-3-1 0 0,-1 4 8 0,4 3-8 16,-7 3 0-16,4 6 0 0,-4 1 0 0,3 8 0 15,-3-5 0-15,4-1 8 0,-8 4-8 0,7 3 0 16,4-4 0-16,-7 7 0 0,4-3 0 0,3 3 8 16,-7-4-8-16,7 1 0 0,-4-3-11 0,4 5 11 15,0-8 0-15,0 2 0 0,-3-2 0 0,3-1 10 16,0-2-10-16,0-1 0 0,0 0 0 0,0 1 0 16,0-4 0-16,0 0 0 0,-7 0 0 0,7 3 0 0,-4-6 0 0,4 0 0 0,-7-3-10 0,4 7 10 15,-4-4 0-15,3 3 0 0,4-3 0 0,-4 3 10 16,-3-6-10-16,4 0 0 0,-4-4 0 0,3-2 0 15,4 0-14 1,-7-1-5-16,7-2-1 0,0-1 0 0,0-5 20 16,0-1 0-16,0-3 0 0,0-3 0 0,0 0 20 15,7-7-3-15,-7 4 0 0,4-6 0 0,3-1-28 16,-7 1-5-16,3-4-2 0,4 1 0 16,-3-1 29-16,7 0 5 0,-1-2 2 0,-6 2 0 0,6-3-18 0,1-2 0 15,-1 2 0-15,1-3 0 0,-4 0-20 0,11 0-8 16,-8 0-2-16,4-3 0 0,-3-3 22 0,3 3 8 0,0-3 0 0,4 0-9 15,-1-3 9-15,1 3 0 0,0-1 0 0,3-2 0 16,4 3 0-16,-4-3-8 0,3 3 8 0,1-4 0 16,3 4 0-16,-3 0 0 0,0 0 0 0,-1 0 0 15,8 0 0-15,-4 0 0 0,4 3 0 0,0-4 0 16,3 1 0-16,1 0 0 0,-1 0 0 0,0-3 0 16,0 3-28-16,1-1 0 0,-1 1 0 0,0 0 0 15,4 0 28-15,3 3 0 0,4 0 0 0,0-3 0 16,0 3 0-16,-7 0 0 0,7 0 0 0,3 0 0 15,4 0 0-15,-7-3 0 0,7 3 0 0,3 0 0 16,-3 3 15-16,7-3 8 0,-11 3 1 0,18 0 1 16,-10 0-40-16,6 4-8 0,4-1-1 0,0-3-1 0,-3 3 38 15,3-3 8-15,-7 1 2 0,10-1 0 16,-3 0-37-16,4 0-7 0,-4 0-2 0,7 0 0 0,-3 0 37 0,6-3 7 0,-6 3 2 0,10 1 0 16,-7-1-23-16,4 0 0 15,-4-3 0-15,10 3 0 16,-9 0 0-16,6-3 9 0,-11 3-9 0,15 0 0 0,-7 1 9 0,3-4-9 15,0 3 0-15,7-3 9 0,-7 3-9 16,0-3 0-16,7 0 0 0,-6-3 8 16,-8 3-8-16,3 0 0 0,-3-3 0 0,-17 3 8 0,3-4 1 0,3 4 0 0,1 0 0 0,3 0 0 15,-7-3 11-15,3 3 1 0,4 0 1 16,18-3 0-16,-11 0-22 0,-7 3 0 0,0-3 0 0,0 3-8 16,-10-3 8-16,3 3 0 0,-8 3 8 0,5-3-8 15,-8 0 0-15,-3 0 8 0,0 0-8 0,-4-3 0 16,-3 3 0-16,-4-3 8 0,1 3-8 0,-5-4 0 15,1 1 0-15,-4 0 0 0,1-3 0 0,2 0-8 16,-6-1 23-16,0 1 5 0,-4-3 0 0,0-1 1 16,0 1-10-16,-3 0-3 0,-4 2 0 0,4-2 0 15,-8-4-8-15,1 4 10 0,-1 3-10 0,1-4 10 16,-4 1-10-16,0-4 8 0,0 7-8 0,0-3 8 16,0-4-8-16,-3 4 0 0,3-4 9 0,-4-3-9 15,1 4 8-15,-4-7-8 0,3 3 10 0,-3-2-10 16,0-1 9-16,0 0-9 0,0-3 8 0,0 0-8 15,0-3 16-15,-3 0-1 0,3-6-1 0,-4-1 0 16,4-2-14-16,0-1-10 0,-3 1 2 0,3-7 0 16,-4 3 8-16,4 1 11 0,-3-1-3 0,-1-3 0 15,1-3-8-15,-1 1 0 0,1-5 0 0,-1-5 0 16,1 6 0-16,-4 0 0 0,3-3 0 0,-3-3 0 0,0 2 0 0,-4-2 0 16,4-3 0-16,-3-4 0 15,3 4 0-15,0 2 0 0,0 1 0 0,0-3 0 0,3-1 11 0,-3-2 0 0,3-4 0 0,-3 0 0 16,0 7-3-16,4-1 0 0,-4 1 0 0,3-4 0 15,1 4-8-15,-4-4 0 0,3 4 0 0,1-4 8 16,-1 7-8-16,1 3 0 0,-5 3 0 0,1 0 0 16,0 6-12-16,0 3-8 0,0 1-2 0,0 2 0 31,-3 7-34-31,-1 0-6 0,4 6-2 0</inkml:trace>
  <inkml:trace contextRef="#ctx0" brushRef="#br0" timeOffset="56328.06">2709 8688 850 0,'-7'16'17'0,"7"-13"6"16,0 6-23-16,0-2 0 0,7 2 0 0,-7 0 0 15,0 1 107-15,0-1 17 0,0 4 3 0,0-4 1 16,0 1 51-16,0-1 10 0,4 0 3 0,-4-2 0 16,7 2-103-16,-7-3-20 0,0-3-4 0,3 4-1 15,-3-7 28-15,0 0 6 0,4 0 1 0,3-3 0 0,4-1-56 16,-8-2-11-16,4-3-3 0,0-4 0 0,0-2 28 0,4-7 6 0,-8-7 1 0,4 7 0 15,1-3-52-15,2-6-12 16,1 0 0-16,-4-4 0 0,3 1 9 16,-3 2-1-16,0-2 0 0,4-7 0 0,-7 7-8 0,3 2 10 0,-4 4-10 0,-3 3 10 15,0 3 0-15,0 3 0 16,0 4 0-16,0 2 0 0,0 7 1 0,-3-1 0 0,3 7 0 0,0 0 0 16,0 16 7-16,3 6 2 0,-3 3 0 15,4 6 0-15,3 7-8 0,3 3-2 47,1 6 0-47,-4 0 0 0,4 0-22 0,6 0-5 0,-3-3-1 0,0-3 0 16,4-4 18-16,-4-5 0 0,0-4 0 0,0-3 0 0,4-3-10 0,-7-6 10 0,3-4-8 0,7-6 8 0,-7-2-38 0,7-4-2 0,-7-4-1 0,7-2 0 15,1-6 64-15,-8-1 13 0,-4-3 2 0,1-6 1 0,3 4-11 16,-3-7-3-16,-8-1 0 0,4 1 0 16,-3 0-25-16,-4 0 0 0,0 0 0 0,0-3 0 0,0 6 13 0,-4-3-2 15,-6 3-1-15,3-3 0 0,-4 6-2 0,4 0 0 16,-4 0 0-16,1 4 0 0,-4 2-20 0,3-3-5 15,0 7-1-15,1 0 0 16,3 6-37-16,0-1-7 0,0 1-2 0,7 3 0 16,0 0-109-16,0 0-23 0,-4 16-4 0,4 3 0 0</inkml:trace>
  <inkml:trace contextRef="#ctx0" brushRef="#br0" timeOffset="56680.51">3538 8613 2336 0,'-7'3'52'0,"0"3"10"0,0 1 2 0,-3 2 1 0,3-3-52 0,0 4-13 0,3 2 0 0,-3 1 0 15,3-1 52-15,-3-2 8 0,4 2 2 0,3 1 0 16,0-1-25-16,0-2-5 0,0-1 0 0,3-3-1 15,4 4-16-15,-7-4-3 0,11-3-1 0,-7 3 0 16,3-2-23-16,0-4-4 0,0 3 0 0,3-6-1 0,-6-1 31 16,6 1 6-16,1-3 2 0,-8 0 0 15,5-4-35-15,-5 4-7 0,4-3-2 0,-3-4 0 0,6 4 49 0,-10-4 9 16,4 1 3-16,-4-1 0 0,0 1-27 0,0-1-12 16,0 4 10-16,0-1-10 0,-4 1 14 15,4-1-3-15,-10 4-1 0,6 0 0 0,-3 3 2 0,-4 0 1 16,8 3 0-16,-8 3 0 15,1 0-33-15,-1 0-6 0,1 3-2 0,-1 1 0 16,4-1-163-16,0 3-33 0,3-3-6 0</inkml:trace>
  <inkml:trace contextRef="#ctx0" brushRef="#br0" timeOffset="57555.31">3771 8328 2080 0,'4'6'46'0,"-4"0"10"0,7 0 1 0,-7 4 1 0,3-1-46 16,4 1-12-16,-7 2 0 0,11 1 0 0,-8-1 60 0,1 1 11 0,3 2 1 0,4 1 1 16,-1-3 10-16,-6 5 1 0,6-2 1 0,1 3 0 15,-8 0-49-15,8-4-9 0,-4 4-3 0,0-3 0 16,0 0 0-16,-3-4-1 0,3 4 0 0,-4-7 0 15,4 4-15-15,-7-7-8 0,4 3 8 0,-1-2-8 16,-3-4 0-16,0-3 8 0,0 0-8 0,0 0 0 16,0 0 13-16,0 0-1 0,0 0-1 0,0 0 0 15,0 0-11-15,-3 3 0 0,-8 0 0 0,8 0-11 16,3-3 11-16,-7 3 0 0,3 1 8 0,-3-1-8 0,0 0 8 0,4 0-8 16,-1 0 10-16,1 0-10 0,-5 3 0 0,5-2 0 15,-8-1 0-15,8 0 0 0,3-3 0 0,-7 3 0 16,7-3 0-16,-4 3 0 0,-3-3 0 0,7 0 0 15,0 0-8-15,-3 0 8 0,-8 0 0 0,4 0 0 16,3 3 0-16,4-3 0 0,0 0 0 0,-3 0 0 16,-8 3 0-16,4 4 0 0,4-4 0 0,3 3 0 15,-7-3 0-15,3 4 0 0,1-1 0 0,-1 0 0 16,1 0 0-16,3 1 0 0,-4-1 0 0,4-6 0 16,0 6 0-16,0-6 0 0,0 0 0 0,0 0 0 15,0 0 0-15,0 0 0 0,4 3 0 0,-4-3 0 0,3 3 0 16,1-3 0-16,3 4 18 0,0-4 7 0,3 0 2 15,1 3 0-15,-4 0-17 0,0-3-10 16,4 3 12-16,-1 0-12 0,1-3 10 0,3 0-10 0,-3 3 8 16,-4-3-8-16,3 0 0 0,8 0 8 0,-8 0-8 0,-6-3 0 15,6 3 0-15,1-3 0 0,0 0 0 0,-1 0 0 16,-3-4 0-16,4 1 0 0,-4 0 0 0,0 0 0 16,4-1-26-16,-4 1-10 15,3 0-3-15,1 0 0 0,3-1 63 0,-11 1 12 0,8-3 2 0,0-1 1 16,-8 4-28-16,4-7-11 0,4 4 8 0,-8 0-8 15,4 2 12-15,-7-2-2 0,4 3-1 0,-1-4 0 16,1 4-1-16,-4 0 0 0,0-1 0 0,0 7 0 0,0-6 0 0,0 6-8 16,-4-6 12-16,1 3-4 0,3 3 0 0,-4-7-8 15,4 1 12-15,0 6-4 16,0 0-8-16,-7-6 12 0,4 3-12 0,-4 0 12 16,0-1-12-16,0 1 0 0,7 3 9 0,-4-3-9 0,-3 3-11 0,7 0-6 15,0 0-2-15,-4 0 0 0,4 0 34 16,0 0 6-16,-7 3 2 0,4 0 0 15,-4 4-23-15,7-1 0 0,-4 3 0 0,4 1 0 0,-3-1 11 16,3 1-3-16,0 2 0 0,0 4 0 0,0-4-8 0,0 1 8 16,3 3-8-16,-3-4 8 0,4 1 17 0,3-1 3 15,-4 1 1-15,4-1 0 0,4 1-29 0,-7-4 0 16,10 7 0-16,-4-7 0 0,8 4 0 0,-4-4 0 16,0 1 0-16,7-4 0 0,0 0 0 0,-6 1 8 15,6-4-8-15,3-3 0 0,-6 0 0 0,3 0 0 0,-3-3 0 0,0-1 0 31,-1 1-52-31,-6 0-9 0,3-3-3 0,-4 0 0 16,1-4-51-16,3 4-10 0,-10 0-3 0,6-4 0 0</inkml:trace>
  <inkml:trace contextRef="#ctx0" brushRef="#br0" timeOffset="58306.43">4706 8914 1728 0,'7'0'76'0,"4"3"16"0,-8-3-73 0,4 0-19 0,-3 0 0 0,3 0 0 15,0 0 106-15,-7 0 18 0,7 0 3 0,-7 0 1 16,0-6 0-16,0 3 0 0,4-4 0 0,-4 1 0 15,0 0-49-15,0 0-10 0,-4-1-1 0,4-5-1 16,-7 5-5-16,-4-2-1 0,4 3 0 0,-3-4 0 16,-1 1-11-16,-3-4-2 0,3 4-1 0,-6-4 0 15,3 1-24-15,3-1-5 0,1-2-1 0,-5-4 0 16,8 0-17-16,0 0 0 0,0-6 0 0,4 3 0 16,-4 0 0-16,7-3 0 0,7 0 0 0,-7 0 0 15,10 3 0-15,-6 0 0 0,10 0 0 0,-3 3 0 0,-1 1 0 0,1-1 0 16,3 0 0-16,-4 3 0 15,4-3 0-15,4 7 0 0,-7-4 0 0,3 7 0 16,0-1-99-16,4 4-23 0,-8 0-5 0</inkml:trace>
  <inkml:trace contextRef="#ctx0" brushRef="#br0" timeOffset="58938.42">5295 8334 1314 0,'0'0'37'0,"0"0"8"16,0 0-36-16,0 0-9 0,0 0 0 0,0 0 0 16,0 0 110-16,0 0 20 0,0 0 4 0,0 0 1 15,0 0-11-15,0 0-3 0,0 0 0 0,0 0 0 0,0 0 6 0,0 0 1 0,0 0 0 0,0 0 0 16,0 0-59-16,0 0-11 0,0 0-2 0,0 0-1 16,0 0 14-16,0 0 3 0,0 0 1 0,0 0 0 15,0 0-58-15,0 3-15 0,4 3 0 0,3-3 0 16,0 0 0-16,3 4 0 0,1-1 0 0,3-3 0 15,0 3 54-15,4 1 8 0,0-1 2 0,-1 3 0 16,4-2-52-16,0 2-12 0,-6 0 0 0,6 4 0 16,-4 0 0-16,1 2 0 0,-4 1 0 0,0 3 0 15,4 3 54-15,-11 6 8 0,0 0 2 0,0 3 0 16,-3 1-52-16,-1-1-12 0,-3 4 0 0,-3 2 0 16,3-2 0-16,-7 2 0 0,-1-2 0 0,-2 6 0 15,3-4 0-15,-7-2 0 0,3 6 0 0,1-7 0 16,-5-3 0-16,5-6 0 0,6-3 0 0,-6-3 0 15,-1-6-48-15,4-4-13 0,4-3-3 0,-1 1 0 16,4-7-102-16,0 0-21 0,4-10-4 0</inkml:trace>
  <inkml:trace contextRef="#ctx0" brushRef="#br0" timeOffset="71433.27">2653 12187 824 0,'0'-9'35'16,"0"0"-35"0,0 2 115-16,-7-2 16 0,7 3 3 0,0 6 1 15,0-7-57-15,0 7-11 0,-4-6-3 0,4 6 0 16,-3-6 52-16,3 6 9 0,0 0 3 0,0-6 0 15,0 6-68-15,-7-4-14 0,7 4-2 0,0 0-1 16,0 0-18-16,0 0-3 0,0 0-1 0,0 0 0 16,0 0 24-16,0 0 5 0,0 0 1 0,-4 4 0 15,4-4-31-15,0 6-5 0,-7 0-2 0,7-3 0 0,0 3 41 0,0 1 8 16,0-1 2-16,0 0 0 0,0 4-52 0,0-4-12 0,-3 3 0 0,3 1 0 16,0-1 20-16,3 4 0 0,-3-1 1 0,0 1 0 15,0 2 18-15,0-2 3 0,0 3 1 0,0-1 0 16,7 1-43-16,-7 0-19 15,0 3 2-15,0-4 0 0,0 4 27 0,0 0 6 16,0 0 0-16,0 6 1 0,0-3-17 16,0 6 0-16,0 0-8 0,0 7 8 0,0-4 0 0,0 3 0 0,0 4 0 0,0 3 10 15,0-4-10 1,0 1 0-16,0 3 0 0,0 3 0 0,0 0 0 0,0 3 0 0,0 0 0 16,0 3 0-16,0-3 0 0,4 0 0 0,-4-3 0 0,7 6 0 15,-7-3 23-15,0 3 2 0,3 0 1 16,-3 4 0-16,4-4-18 0,3 3-8 0,-7 0 8 0,0 7-8 15,3-4 0-15,-3 4 8 0,0-3-8 0,7 5 0 16,-7-2 8-16,0 2-8 0,4-2 0 0,3 6 8 16,-7-3-8-16,4 2 0 0,-1 1 9 0,4 10-9 15,-7-11 25-15,0 4 1 0,4 0 0 0,-4 3 0 16,7 1-26-16,-7-1 0 0,3 0 0 0,4 3 0 16,-7 0 0-16,11-3 0 0,-11 1 0 0,7 5 0 15,0-6 0-15,-3 0 0 0,3 0 0 0,-4 4 0 16,4-11 18-16,0 4-2 0,0-3 0 0,4 6 0 15,-8-6-25-15,4 3-6 0,1 0-1 0,-1 6 0 16,-4-6 28-16,4 4 6 0,4-1 1 0,-8 0 0 16,4-3-19-16,0 0 0 0,0 0 0 0,-3 3 0 0,3-3 19 15,-3-3-3-15,3 3-1 0,-4 0 0 16,1-7 1-16,3-2 0 0,3-4 0 0,-6 4 0 16,3-7-7-16,-4-3-1 0,-3-3 0 0,11 0 0 15,-11-6-8-15,11-6-11 0,-11-7 3 0,3 3 0 0,4-9 8 0,-3 0 0 16,3-3 0-16,-7 0 0 0,3-7 0 15,-3 1 0-15,4-4 0 0,-4 1 0 16,0-4-95-16,0 0-13 0,0-6-4 0</inkml:trace>
  <inkml:trace contextRef="#ctx0" brushRef="#br0" timeOffset="72934.48">2572 11830 1267 0,'0'0'28'0,"0"0"5"0,0 0 2 0,0 0 1 0,3 0-36 0,-3 0 0 0,7 0 0 16,-3 3 0-16,3 0 148 0,-7 3 22 0,3 1 5 0,5-1 1 16,-8 0-54-16,7 4-10 0,0-1-3 0,-7-3 0 15,3 4-25-15,4-1-4 0,-3 1-2 0,3-1 0 16,0 0-34-16,0-2-8 0,-4 2 0 0,4 0-1 15,4-2-35-15,-7-1-16 0,6 0 2 0,1 1 0 16,3-1 14-16,0-3 0 0,4 3 0 0,-1-3 0 16,4 0 0-16,1 1 0 0,-1-1 0 0,3 0 0 0,5 0 0 0,2 0 0 15,1-3 0-15,3 3 0 0,-6-3 0 0,13 0 0 16,-3 0 0-16,3 0 0 0,-3 0 0 0,-7 0 0 16,7 0 0-16,3 0 0 0,-3-3 15 0,3 3 5 15,4-3 2-15,-7 0 0 0,7 0-22 0,10 0 0 16,-7-4 0-16,4 1 8 0,0 0-8 0,0 0 0 15,-7 2 0-15,0-2 0 0,-4 3 0 0,-7 0 0 16,4 0 0-16,0 3 0 0,-4 0-17 0,-3 0-5 16,3 0-1-16,1 3 0 0,-8-3 23 0,0 3 0 15,-3 0 0-15,3 0 0 0,-7 0 47 0,0 1 13 0,-3 2 4 16,0 0 0-16,-8 0-64 0,1 1 0 16,-4-1-9-16,3 0 0 0,-3 0 9 0,-3 1 12 0,0-1-2 15,-1 0-1-15,1 1-9 0,-1-1 0 0,-3 0 0 16,0 0 0-16,7 1 53 0,-7-1 9 0,0 0 2 15,0 0 0-15,0 1-52 0,0-1-12 16,0 3 0-16,0-2 0 0,0-1 0 0,-7 0 0 0,7 4 0 0,0-1 0 16,-3-3 0-16,3 7 0 0,0-1 0 0,0 1 0 15,-4 3 0-15,4-4 0 0,0 7 0 0,-3-3 0 16,3 2 0-16,0 1 0 0,0 0 0 0,0 3 0 16,0-3 0-16,0 3 0 0,3 0 0 0,-3 0 0 15,0 3 0-15,4 0 0 0,-4 6 0 0,3-3 0 16,-3 4 0-16,7-1 0 0,-7 0 0 0,4 7 0 15,-4-3 0-15,7-1 0 0,-7 4 0 0,3-1 0 16,-3 4 0-16,0 0 8 0,7 3-8 0,-7 3 0 0,0 0 8 0,0-3-8 16,0 3 0-16,4 0 0 0,-4-3 8 0,3 3-8 15,-3 0 0-15,4 6 0 0,-4-6 8 16,3 3-8-16,1-3 0 0,3 7 9 0,-7-7-9 16,4 0-14-16,-4 3 3 0,7 3 1 0,-7 0 10 0,0-2 0 15,3 2 0-15,-3 3 0 16,4-6 0-16,-4 4 0 0,0-1 0 0,0 4 0 15,3-1 0-15,-3-3 0 0,4 1 0 0,-4 2 0 0,0-6 0 0,0 4 0 16,0-4 0-16,0 3 0 16,0 0 16-16,0 1 4 0,3-1 2 0,4 3 0 0,-3-2-22 0,3-4 8 15,-7 0-8-15,0 3 0 16,0 1-15-16,3-1-7 0,1 0-2 0,3 4 0 16,-3-4 40-16,3-3 8 0,-7 3 2 0,3 4 0 15,4-4-42-15,-7 0-8 0,0 1-1 0,4 2-1 0,-4-6 46 0,7 4 8 0,-7-1 3 0,3 3 0 31,1-5-50-31,-1 2-9 0,1-3-3 0,-1 3 0 16,4-2 56-16,-3-1 11 0,-4 0 3 0,7 3 0 0,-7-3-31 0,4 0-8 16,-1-2 0-16,1 2 0 0,-1-3 0 0,8-3 8 15,-11-4-8-15,3 4 8 0,4-6-8 0,0 3 0 16,-3-4 0-16,-1 4 0 0,4-6 0 0,-3 2 9 16,0 1-9-16,3-4 10 0,-7-2-10 0,3-1 0 0,4-3 0 0,-7 0 8 15,4 4-8 1,-1-7 0-16,1 3 0 0,-1-3 0 0,1 3 0 0,3-6 0 0,-7 3 0 0,3 1 0 15,-3-5 0-15,7 1 0 0,-7 0 0 0,0 0 0 16,4-3 0-16,-4-3 0 0,0-1 0 0,0 1 0 16,0-3 0-16,0-1 0 0,-4 1 0 0,4-4 0 15,0 1 0-15,0-1 0 0,-7 0 0 0,4 1 0 16,3-4 0-16,-7 0 0 0,3 1 0 16,-3-4 0-16,0 3 0 0,0-3 0 0,-3 0 0 0,-1 0 0 15,4 1 0-15,-4-1 0 0,1 0 0 0,-4-3 0 16,3 3 0-16,0-3 0 0,1 3 0 0,-4 0 0 15,3 0 0-15,-6 1 0 0,2-4 0 0,-6 3 0 16,4 0 0-16,-1 0 0 0,0 0 0 0,-3 3 0 16,0-3 31-16,-4 4 1 0,1-1 0 0,-1 0 0 15,-7 1-32-15,-3-1 0 0,3 0 0 0,-3 4 0 16,0-4-10-16,-4 3-5 0,3 1-1 0,1-1 0 16,0 0 16-16,0 4 0 0,3-4 0 0,0 4 0 15,-3-4 0-15,0 4 0 0,6-4 0 0,-13 1 0 0,14-4 0 16,-7-3 8-16,3 0-8 0,0-3 0 15,4 0-12-15,3 3-8 0,-3-6-3 0,10 3 0 16,-6-3-57-16,6 0-12 0,-3 0-3 0</inkml:trace>
  <inkml:trace contextRef="#ctx0" brushRef="#br0" timeOffset="73677.1">3235 12617 1728 0,'0'0'38'0,"0"0"8"0,0 0 2 0,0 0 0 0,0 0-39 16,-7 0-9-16,3 0 0 0,4 0 0 0,-3 3 97 0,3 3 18 16,0 4 3-16,0 2 1 0,0 4-37 15,0 0-7-15,0 6-2 0,3-4 0 0,-3 4-7 0,4 3-2 16,-4 7 0-16,7 2 0 0,-3 1-51 0,-4 6-13 16,7 2 0-16,-7 4 0 0,3-3 0 0,4-3 0 15,-7 0 0-15,4-4 0 0,-1-2 0 0,4-10 0 16,-7 0 0-16,4 0 0 0,3-3 0 15,-4 0 0-15,4-3 0 0,-7 0 0 16,4-7-204-16,3-2-48 0</inkml:trace>
  <inkml:trace contextRef="#ctx0" brushRef="#br0" timeOffset="73909.25">3493 12676 1728 0,'0'0'38'0,"-4"-6"8"0,4 6 2 0,0 0 0 0,0 0-39 0,0 0-9 0,0 0 0 0,0 6 0 16,0 4 104-16,0 2 20 0,0 1 3 0,0 3 1 0,0-1-52 16,0 4-9-16,4 0-3 0,-1 3 0 15,1 0-51-15,-1 6-13 0,1-3 0 0,3 3 0 16,-4 4 54-16,4-1 8 0,-3 0 2 0,-1 1 0 16,4-1-52-16,-3 1-12 0,3-7 0 0,-4 0 0 15,5-3 0-15,-8 0 0 0,3-4 0 0,-3-2 0 16,0 0-151-16,0-4-33 0,0-2-6 0,0-1-795 15</inkml:trace>
  <inkml:trace contextRef="#ctx0" brushRef="#br0" timeOffset="74134.52">3228 13172 2206 0,'0'0'48'0,"0"0"11"0,0 0 1 0,0 0 3 0,0 6-51 0,0-6-12 16,7 3 0-16,-3 4 0 0,3-7 50 0,3 3 7 16,-3-3 2-16,4 0 0 0,6 0-28 0,-2-3-6 15,6-1-1-15,-7 1 0 0,11 0-10 0,-1 0-2 0,-3 0-1 16,4 0 0-16,-4 0-11 0,0 3 0 0,1 0 0 0,-5 0 0 16,4 3-133-1,1 0-23-15,-5 6-4 0,1 1-807 0</inkml:trace>
  <inkml:trace contextRef="#ctx0" brushRef="#br0" timeOffset="74736.58">3471 14464 1918 0,'0'0'42'0,"-3"-10"9"0,3 4 1 0,-11-3 3 0,8 2-44 0,3-2-11 0,-7 0 0 0,3 2 0 16,-3 1 62-16,7 6 10 0,0 0 3 0,0 0 0 15,-3 3 6-15,3 7 2 0,0-1 0 0,0 7 0 16,3-1-31-16,4 4-5 0,4 3-2 0,-8 3 0 15,8 7-45-15,-1 2-12 0,1 4 0 0,-4 2-1 0,4-2 13 0,-4 3 0 16,3-4 0-16,-3 1 0 0,4-3 9 0,-4-7-9 16,4 0 0-16,-8-9 9 0,4 0-1 0,-7-1-8 15,4-2 12-15,-1 0-4 16,4-4-160-16,-7-2-32 0,0-1-6 0</inkml:trace>
  <inkml:trace contextRef="#ctx0" brushRef="#br0" timeOffset="75009.72">3203 14442 1958 0,'-10'6'87'0,"3"0"17"0,-4-3-83 0,4 1-21 0,7-4 0 0,0 0 0 16,0 0 56-16,0 0 6 0,0 0 2 0,0 0 0 31,0 0 0-31,7 0 0 0,4-4 0 0,-4 1 0 0,3 0 51 0,1 0 10 0,-1 0 3 0,12 0 0 15,-8 0-103-15,7 3-25 0,0 0 0 0,4-3 0 16,-1 3 56-16,-2 0 7 0,-5 0 1 0,8 0 0 16,-4 0-45-16,-3 0-9 0,-1 3-2 0,1-3 0 15,-4 3-8 1,0-3-11-16,4 0 3 0,-4 3 0 0,0 0-45 0,0 3-9 16,4-3-2-16,-8 7 0 0,5-4-102 0,-1 4-21 0,0-1-4 15</inkml:trace>
  <inkml:trace contextRef="#ctx0" brushRef="#br0" timeOffset="75787.39">3595 16251 1414 0,'0'0'40'0,"0"0"9"0,0 0-39 0,0 0-10 0,-7 0 0 0,7 0 0 16,0 0 104-16,-4 6 20 0,4-3 3 0,0 4 1 15,0 2-52-15,0 0-9 0,4 4-3 0,3 0 0 0,-7 9-32 0,3-1-6 16,8 5-2-16,-4 2 0 0,7 0 32 0,-3 3 7 15,-8 4 1-15,8-10 0 16,-1-3-7-16,1-3-1 0,0 3 0 0,-8-4 0 16,11 1-12-16,-7-3-4 0,4-4 0 0,-8 1 0 15,4 0-32-15,-3-4-8 0,-1 0 0 0,5 1 0 0,-8-7 0 0,0-3 0 16,0 0 0-16,0 0 0 0,0 0 0 0,0-10 0 16,0 1 0-16,-8 0 0 0,1-7 8 0,0 0 0 15,4-2 0-15,-8-1 0 0,4-6-8 0,-3 0 8 16,3-1-8-16,-4-2 8 0,0 0-8 15,1 0 0-15,-4 0 0 0,3-4 0 0,-3 4 0 0,3 3 0 16,4 0 0-16,-3-3 0 0,-1 3 0 0,8-4 0 16,-1 4 0-16,-3 0 0 0,4 3 9 0,-5 0-9 15,8 7 10-15,-3 2-10 0,3 0 0 0,0 7 0 16,0 0 0-16,0 3 0 0,0 0 0 0,3 3 9 16,-3 0-9-16,8 3 12 0,-8-3-12 0,3 3 10 15,4 0-10-15,-3 0 10 0,-1 0-10 0,4 0 10 16,4 4-10-16,3-1 10 0,0-3 18 15,4 3 3-15,-4 1 1 0,7-1 0 0,-7-3-15 0,7-3-2 0,-7 3-1 0,8-3 0 16,-5-3-4-16,1 3-1 0,3-3 0 0,-3 3 0 16,-1-3-9-16,-6-3 12 0,3 2-12 0,-3 1 12 15,-4 0-12-15,3 0 12 0,-3 0-12 0,-7 3 12 16,11-6-12-16,-11 6 0 0,10-4 0 0,-10 4 0 16,0 0 0-16,0 0-17 0,0 0 2 0,0 0 1 15,0 0-51-15,0 0-11 0,0-6-1 0,0 6-1 16,0 0-79-16,-7-3-16 0,4 0-3 0</inkml:trace>
  <inkml:trace contextRef="#ctx0" brushRef="#br0" timeOffset="76022.8">3687 16326 2026 0,'0'0'44'0,"0"0"10"0,0 0 2 0,0 0 1 0,7 3-45 0,0-3-12 15,3 0 0-15,1 4 0 0,-4-4 104 0,11 0 20 16,-8 3 3-16,4-3 1 0,0 0-42 0,4 0-8 16,0 0-2-16,-1-3 0 0,-3 3-32 0,0 0-8 15,1-4 0-15,2 4-1 0,-6 0-15 0,-8 0-2 16,8 0-1-16,-1 0 0 0,-6 0-17 0,3 4 0 0,-3-4 0 0,3 0 0 31,-4 3-75-31,-3-3-18 0,4 0-4 0,-4 0-1 16,0 0-69-16,3 6-13 0,-3 0-4 0</inkml:trace>
  <inkml:trace contextRef="#ctx0" brushRef="#br0" timeOffset="76257.07">3757 16787 2669 0,'4'6'76'0,"3"-2"16"0,7 2-74 0,-4-3-18 0,1-3 0 0,3 3 0 15,-3-3 87-15,3-3 13 0,0 3 4 0,4-3 0 16,-8 0-32-16,8 0-7 0,-1-4-1 0,-3 1 0 16,8 0-41-16,-5-1-9 0,4 1-2 0,1 0 0 15,-1 3-12-15,-4 0 9 0,1 0-9 0,7-1 8 16,-11 4-8-16,7 0 0 0,-7 0 0 0,7 4 0 16,-7-1-56-16,8 0-12 0,-8 3-4 0</inkml:trace>
  <inkml:trace contextRef="#ctx0" brushRef="#br0" timeOffset="77138.23">4463 12984 1638 0,'0'0'36'0,"0"0"7"0,0 0 1 0,0 0 12 0,0 0-56 0,0 0 0 0,0 0 0 16,0 0 124-16,0 0 24 0,0 0 4 0,0 0 0 16,0 0-70-16,0 0-14 0,0 0-4 0,7 0 0 15,-7 0 0-15,3 0 0 0,4 3 0 0,4-3 0 16,-4 3 0-16,0 0-1 0,7-3 0 0,-3 3 0 0,6 0-27 0,1 1-6 15,0-1-1-15,-1 0 0 16,4 3-45-16,4-3-10 0,7 0-2 16,-11 1 0-16,4-1 74 0,-4 0 14 0,4 0 4 0,-1-3 0 15,4 3-64-15,1 0-8 0,2 0-4 16,12 0-1-16,-4 1 13 0,3-4 0 0,0 0 0 16,4 3 0-16,-7-3 0 0,0 3 0 0,-4 0 0 0,7-3-9 15,-6 3 9-15,2 0 14 0,1 0-3 0,4 1-1 16,-5-4-10-16,1 3 0 0,-4 0 9 0,1 0-9 15,-5 0 19-15,-2 0-1 0,-5 0 0 0,-2-3 0 16,-1 4-27-16,-7-1-6 0,3 0-1 0,-2-3 0 16,-5 0 2-16,1 3 0 0,-1-3 0 0,-10 0 0 0,14 0 14 0,-14 0 0 15,11-3 0-15,0-3 0 0,-4 2-24 0,3 1 0 16,4-3 1-16,-3 3 0 16,-11 3-53-16,11-6-12 0,-4-1-1 0,0 1-1 15,0 0-82-15,0-1-16 0,-4 1-3 0</inkml:trace>
  <inkml:trace contextRef="#ctx0" brushRef="#br0" timeOffset="78575.66">5891 12793 1497 0,'0'0'32'0,"0"0"8"0,0 0 0 0,0 0 4 0,0 0-36 0,0 0-8 0,0-7 0 0,0 7 0 15,0 0 53-15,-3-6 9 0,3 6 2 0,0 0 0 16,0 0 51-16,0 0 10 0,0 0 3 0,0 0 0 0,0 0 0 15,0 0 0-15,0 6 0 0,0 4 0 0,0 2-103 16,-7 4-25-16,7 3 0 0,7-1 0 0,-7 1 56 0,0 6 7 16,0 0 1-16,3 4 0 15,1-1-52-15,-1-3-12 0,5 3 0 0,-1 4 0 16,3-4 0-16,-6-3 0 0,3-3 0 0,-4-3 0 16,1-4 0-16,3-2 0 0,-7-4 0 0,3 1 0 15,4-4 0-15,-7 0 0 0,0-6 0 0,0 0 0 16,4 3 0-16,-4-3 0 0,0 7 0 0,0-7 0 15,-4 3 0-15,4 0 0 0,0-3 0 0,-10 0 0 16,10 0 0-16,-4-3 0 0,1 3 0 0,-1-7 0 16,4-2 0-16,-3 0 0 0,3-1 0 0,-4-2 0 15,1-7 0-15,-1-3 0 0,4-3 0 0,-7 0 0 16,0-3 0-16,4-1 0 0,-1 1 0 0,-3-6 0 16,3 5 0-16,1 1 0 0,3 0 0 0,0-3 0 0,-7 2 0 0,7 4 0 0,0 0 0 15,0 6 0-15,-4 4 0 0,4 2 0 0,0 1 0 0,0 5 0 16,0 4 0-16,0 3 0 15,0 0 0-15,4 3 0 0,3 4 54 0,-7-1 8 0,7 6 2 16,0-2 0-16,-3 2-52 0,6 1-12 0,-3 0 0 0,4 2 0 16,-4-2 0-16,3-1 0 0,1 4 0 0,3-4 0 15,0-2 0-15,0 2 0 0,0-2 0 0,1-1 0 16,-1 1 0-16,0-1 0 16,0-3 0-16,3 4 0 0,1-4 0 0,0 0 0 0,-4 1 0 15,4-1 0-15,-1 0 0 0,1 0 0 0,3 4 0 0,0-1 0 16,0 4 0-16,-3-1 0 0,0 1 0 0,-1-1 0 15,4 1 24-15,-7-4 3 0,1 1 0 0,-1-1 0 16,0 4-27-16,-4-4 0 0,-3 0 0 0,1 1 0 16,2 2 0-16,-10-2 0 0,0-4 9 0,0 3-9 15,-7-2 21-15,0-1 0 0,0 3 0 0,-7-2 0 0,0 2 5 0,-4 1 1 16,0-4 0-16,1 3 0 16,-4-3-27-16,-1 7-16 0,-2-4 3 0,6 1 0 15,-7-1 61-15,4 1 13 0,0-1 3 0,0 0 0 16,0 1-52-16,0-4-12 0,-1 4 0 15,1-4 0-15,4 0-28 0,3-3-8 0,-4 0-1 0,0 0-1 16,8-3-42-16,3-3-8 0,0 0-1 0,7 3-1 16,-4-9-76-16,8-1-15 0,3 1-3 0</inkml:trace>
  <inkml:trace contextRef="#ctx0" brushRef="#br0" timeOffset="79871.05">6615 12441 1340 0,'-4'-9'38'0,"4"9"8"0,-3-6-37 0,-1-1-9 0,4 1 0 0,0 6 0 0,0 0 109 0,0 0 20 16,0 0 4-16,-4 6 1 0,4 1-30 0,0 2-5 15,4 7-2-15,0 3 0 0,-1 2-32 0,1 5-6 16,3 5-2-16,-4 7 0 0,8-1-7 15,-4 1-2-15,0 3 0 0,3 6 0 0,-2-3-5 0,2 6-2 16,1 3 0-16,-1 3 0 0,-3-2 24 0,4-4 5 16,-1-6 1-16,1-13 0 0,-7 4-35 0,6-4-6 15,-3 0-2-15,-3-2 0 16,6-1-18-16,-6-6-10 0,6 0 10 0,-2 0-10 16,-1-7 0-16,3-2 0 0,-3-7 0 0,0-3 0 15,-7-3 0-15,4-9 0 0,-1-4-9 0,-6 1 9 16,-1-7-33-16,1 0-1 0,-1-3 0 0,-3-3 0 15,-3-3 34-15,-1 0 0 0,0-4 0 0,-3-2 0 0,0-1 0 16,4-2 0-16,-5 2 0 0,1-6 0 0,4 1 19 0,-4-1 10 0,0 0 3 16,3-3 0-1,4 4-52-15,-7-4-9 0,3 0-3 0,1-3 0 0,3 0 52 0,0 3 11 0,3 0 1 16,-3 0 1 0,3 3-53-16,1 4-10 0,-1-1-2 0,1 0-1 0,3 4 54 0,-4 6 11 0,4 3 3 0,-3 3 0 15,3 0-26-15,0 6-9 0,0 3 0 0,0 4 9 16,0 0-1-16,3 2 0 0,1 7 0 0,-1 0 0 15,1 3 2-15,-1 4 0 0,4-1 0 0,-3 3 0 16,3-2-2-16,4-1 0 0,-1 3 0 0,1 4 0 16,3-1-8-16,0-2 0 0,0-1 0 0,7 1-11 15,-3-1 11-15,3 4 0 0,-3-7 8 0,6 3-8 0,1-2 0 0,0-1 0 16,7 0 0-16,-4 0-12 0,0-2 12 0,-3-4 0 16,6 3 0-16,-2-3 0 0,-1 3 0 0,0-3 0 15,7 0 0-15,-3 0 0 0,3 0 0 0,1 3 0 16,-1-3 0-16,4 0 8 0,-4 0-8 15,0 3 0-15,1-3 0 0,-5 0 8 0,1 0-8 0,-4-3 0 16,4 3 0-16,0-3 0 0,0 0 0 0,-1 0 0 16,1-1 0-16,0 1 0 0,0 0 0 0,-4-3 0 15,0 3 0-15,0 0 0 0,-3-4 25 0,-4 4 4 16,-3 0 1-16,-1-3 0 0,1 3-14 0,-7-1-2 16,-11 4-1-16,0 0 0 0,14-3-1 0,-14 3 0 15,0 0 0-15,0 0 0 0,0 0-2 0,0 0-1 16,0 0 0-16,0 0 0 0,17-3-9 0,-17 3 12 15,0 0-12-15,0 0 12 0,0 0-12 0,0 0 0 0,0 0 0 0,0 0 0 16,0 0 0-16,0 0 0 16,11-6 8-16,-11 6-8 0,0 0 0 0,0 0 0 0,0 0 0 0,0 0 0 15,0 0 0-15,0 0-9 0,0 0 0 0,0 0 0 16,14 0 19-16,-3 3 4 0,-4 3 1 0,0 1 0 16,0-1-15-16,-4 3 0 0,1 1 8 0,3 5-8 15,-4-2-11-15,1 3-5 0,0-1 0 0,3 4-1 16,0 3 29-16,0 0 5 0,0 3 2 0,-4 3 0 15,8 4-19-15,-4-1 0 0,4 0 0 0,-4 1 0 0,3 2 0 16,-3 1 0-16,4-4 0 0,-4 7 0 16,0-4 0-16,-4 4 0 0,4-1 0 0,-3 1 0 15,0 0 0-15,-1-1 0 0,4-2 0 0,0 2 0 0,0-2 10 16,0-4-2-16,4-3 0 0,-8 4 0 16,4-7-8-16,1 0 0 0,-1-3 0 0,0 0 0 0,-4 0 0 15,1-6 0-15,-1 2 0 0,1-2 0 16,-1-3 0-16,-3-1 0 0,4 1 0 0,-4-7 0 0,-4 0 0 15,4 0 0-15,-7 4 0 0,0-4 0 16,0-3 0-16,-3 0-11 0,-1 1 3 0,-3-1 0 16,-4-3 8-16,4 3 0 0,-4-3 0 0,-3 0 0 15,-3 0 0-15,2 0 0 0,-2 0 0 0,-1 0 0 0,0 0 0 0,1 0 0 16,-1 3 0-16,-7 0 8 16,0 0-24-16,-6-3-5 0,-1 3-1 0,-7 0 0 15,7-3 41-15,-3 0 8 0,-1 4 1 0,-2-4 1 0,6 3-29 0,-4 3 0 0,5 0 0 0,-8 1 0 31,3-1 9-31,1 0-1 0,-7 4 0 0,-1-1 0 0,8 3 16 16,3-2 4-16,-3 2 0 0,3 1 0 16,4-1-48-16,0-2-8 0,-1 2-3 0,5-2 0 15,2-1 21-15,1 1 10 0,3-4-10 0,8 0 10 16,-1-3-58-16,8-3-6 0,-1-3 0 0,7-3-1 16,4 0-128-16,4-4-26 0,3-2-5 0</inkml:trace>
  <inkml:trace contextRef="#ctx0" brushRef="#br0" timeOffset="80525.42">8266 12711 1829 0,'0'0'52'0,"0"0"11"0,0 0-51 0,0 0-12 0,-4 3 0 0,4-3 0 16,0 0 107-16,0 0 18 0,0 0 4 0,0 0 1 15,4 3-62-15,3 0-13 0,0 1-3 0,3-1 0 16,1 0-12-16,-1 0-2 0,5 0-1 0,2 0 0 16,-3 3-8-16,4-2-1 0,0 2-1 0,3 0 0 0,3 0-27 0,5 1 0 15,2-1 0-15,1-3 0 0,3 0 0 16,1-3 0-16,3 3 0 0,3-3 0 15,-3 0 0-15,-1 0 0 0,1 0 0 0,-3-3 0 0,-1 3 20 0,4 0 0 16,3 0-1-16,0 0 0 0,4 0-19 0,-3 0-9 16,-1 0 1-16,11 0 0 0,-7 0 8 0,-8 0 0 15,-2 0 8-15,-1 0-8 0,0 0 0 0,1 0 0 16,-1 0 0-16,0 0-8 0,-7 0 8 0,8 0-13 16,-8-3 5-16,0 3 8 15,-10 0-31-15,-1 0 2 0,-6 0 0 0,-1 0 0 16,-2 0-83-16,-8 0-16 0,0 0-3 0,0 0-874 0</inkml:trace>
  <inkml:trace contextRef="#ctx0" brushRef="#br0" timeOffset="81156.12">9546 12601 1497 0,'0'0'32'0,"0"0"8"0,0 7 0 0,0-1 4 16,4 6-36-16,-1-2-8 0,-3 5 0 0,4 1 0 16,-1 3 53-16,4 0 9 0,0 0 2 0,0 2 0 0,-3 1 0 0,3 4 0 15,0 2 0-15,0 0 0 0,0 0 0 0,-3 4 0 16,3-7 0-16,-4 3 0 0,4-3 0 0,-3-3 0 15,-1-6 0-15,1-4 0 0,-1-3-52 0,1-2-12 16,-4-7 0-16,0 0 0 0,7-3 0 0,-3-4 0 16,-4-5 0-16,0-4 0 0,3 0 0 0,-3-5 0 15,0-1 0-15,0 3 0 0,-3-3 0 0,3 0 0 16,-4-3 0-16,1 0 0 0,-1 0 0 0,0 0 0 16,-3-1 0-16,0-5 0 0,0 3 0 0,0 3 0 15,0 3 0-15,0 3 0 0,0 0 0 0,0 7 0 16,4-4 0-16,-5 3 0 0,5 4 0 0,-1 0 0 15,4 2 0-15,0 7 0 0,0 0 0 0,0 0 0 16,0 0 0-16,7 3 0 0,4 4 0 0,0-1 0 16,-1 3 0-16,4-2 0 0,0 5 0 0,1-2 0 15,-1 2 0-15,0-2 0 0,3 2 0 0,1 1 0 0,0-4 0 0,3 0 0 16,0 4 0-16,4-4 0 0,-1 1 0 0,1-1 0 16,-4 1 0-16,4-4 0 0,0 3 0 0,-4 1 0 15,4-1 0-15,-4-3 0 0,0 4 0 0,0-4 0 16,-7 4 0-16,0-4 0 0,0 3 0 0,-3 1 0 15,-4-4 0-15,-3 3 0 0,-1-2 0 0,1 2 0 16,-4-3 54-16,-4 4 8 0,-3 2 2 0,-4-2 0 16,1 2-52-16,-4 1-12 0,-4 2 0 0,-3 1 0 15,0 0 54-15,0-1 8 0,-4 1 2 0,0 0 0 16,4-4-64-16,-7 1 0 0,3-4-9 0,0 4 0 16,4-7 9-16,4 0 12 0,-1-3-2 0,4 1-1 15,3-1-9-15,1-6 0 0,3-1 0 0,0-2 0 16,7 0-203-16,0-4-42 0,3-2-9 0</inkml:trace>
  <inkml:trace contextRef="#ctx0" brushRef="#br0" timeOffset="82461.78">10301 12338 1792 0,'0'0'51'0,"-7"-3"10"0,-4 0-49 0,4 3-12 16,0 0 0-16,0 0 0 0,0 3 105 0,0 0 19 15,4 6 3-15,-4 1 1 0,7 2-52 0,-4 7-9 16,4 0-3-16,0 6 0 0,4 0-51 0,3 6-13 0,-4 7 0 0,4 3 0 15,4 0 44-15,-1-1 5 0,1-2 2 0,0 9 0 16,-1-3-31-16,4 6-5 0,-3 3-2 0,3 4 0 16,-3-1 31-16,3-3 5 0,3-5 2 0,1 5 0 15,-4-6-17-15,0 0-3 0,0 0-1 0,0-3 0 16,-3-3-22-16,0-16-8 0,-4 0 0 0,0-6 0 16,3-4 0-16,-3 1 0 0,0-7 0 0,0 1 0 15,-3-7 0-15,3-3 0 0,0-6 0 0,-7-4 0 16,4-5-20-1,-4-4-9-15,0-6-3 0,-4-4 0 0,1 1 32 0,-1-3 13 0,-3-4-1 16,0 1 0-16,0-4-12 0,-4 4 0 0,-3-4 0 0,0-6 0 16,0 3 0-16,0-2 0 0,0-1 0 0,-4 0 0 0,4 6 0 0,-4-3-8 15,4-3-1-15,-3 4 0 16,2-1 9-16,5 3 12 0,-4 4-2 0,3-4-1 0,1 4-9 0,3 2 0 16,-4 4 0-16,4 0 0 0,3 6 0 0,-3 3 0 15,4 0 0-15,-1 4 0 0,1 2 0 0,-1 4 0 16,4-1 0-16,0 4 0 0,0 3 0 0,4 0 0 15,-1 0 0-15,1 3 0 0,3 3 0 0,0-3 0 16,0 3 0-16,4 3 0 0,-1-3 0 0,4 4 0 0,0-1 0 16,4 0 0-16,3-3-14 0,0 4-5 0,4-1-1 15,0 0 0-15,-1-3 20 0,1 3 0 0,0-2 0 0,-1-1 0 16,1 0 0-16,3 0 0 0,1 0 0 0,2-3 0 16,-2 0 10-16,6 0 9 0,-3-3 1 0,6 3 1 15,-2-3-34-15,3 0-7 0,-8-4-2 0,5 4 0 16,-5-3 22-16,1 3 0 0,0-3 0 15,0 3 0-15,-1-4 0 0,1 4 0 0,3 0 8 0,-3 0-8 16,3 0 0-16,1 0 0 0,-5-1 0 0,1 4 0 16,0-3 0-16,-4 3 0 0,0 0 0 0,1 3 0 15,-5 1 0-15,1-1 0 0,0-3 0 0,-1 3 0 16,1 0 0-16,0 0 0 0,-4 3 0 0,0-2 0 16,0-1 12-16,4-3-4 0,-4 3 0 0,4 0 0 15,-4-3 1-15,0 0 0 0,0 0 0 0,4-3 0 16,-7 3-9-16,3-3 12 0,0 0-12 0,0 3 12 15,0-4-12-15,-3 1 0 0,3 0 0 0,0 0 0 16,4 0 0-16,-4 3 0 0,0-3-12 0,-3 3 12 0,3 0 0 0,-3-3 0 16,3 3 14-16,-3 0-4 0,3 0-10 0,-7 0 0 15,0 0 0-15,-14 0 0 0,18 0 8 0,-18 0-8 16,0 0 8-16,0 0-8 0,14 0 16 0,-14 0-3 16,0 0 0-16,0 0 0 0,0 0 4 0,0 0 1 15,0 0 0-15,0 0 0 0,0 0 4 0,0 0 1 16,0 0 0-16,0 0 0 0,3 0-23 0,1 0 0 15,-1 0 0-15,-3 0-8 0,-3 0 21 0,3 3 5 16,-4-3 1-16,1 3 0 0,3 0-19 0,-4 0 8 16,1 0-8-16,-1 4 0 0,1-1 8 0,-1 3-8 15,0 1 0-15,1 2 0 0,-1 4 0 0,1 3 0 0,3 3 0 16,0 0 0-16,0-1 8 0,0 5-8 0,0 2 0 16,3 3 0-16,4 0 0 0,-3 4 0 0,3-4 0 15,4 4 0-15,-4-4 0 0,0 7 0 0,0-4 0 0,0 4 0 16,3-4 0-16,-2 1 0 15,2-4 0-15,1 1 0 0,-4-1 0 0,0-3 0 0,3 0 0 0,-6-3 0 16,3 1 0-16,-4-8 0 0,5 4 0 0,-1-3 0 16,-4 0 0-16,4 0 0 0,-7-4 0 0,4 1 0 15,-1-3 0-15,1 2 0 0,-4 1 0 16,0-3 0-16,3-1 0 0,-3-2 0 0,-3 2 0 0,3-3 0 16,0 1 0-16,0 2 0 0,-4-2 0 0,1-1 0 15,-1-2 0-15,4 2 0 0,-7 0 0 0,4-6 0 16,-4 4 0-16,-1-4 0 0,5-3 0 15,-8 0 0-15,4 0-8 0,-3 0 8 0,-4 0 0 0,0-3-9 16,-4 0 9-16,0-1 9 0,-3 1-1 0,-4 0-8 16,1 0 0-16,-1 0 0 0,-3 3-10 0,-4 0 10 15,4 0 0-15,-7 3 0 0,-1 3 0 0,-6 1 0 16,3-1 0-16,-7 0 0 0,-3 4 0 0,-4-4 0 16,4 3 0-16,-4 4 0 0,0-1 0 0,-7 1 0 15,0-4 0-15,0 4 0 0,-7-4 0 0,0 1 0 16,0-1 0-16,3-3 0 0,-3-3 0 0,-3 4 0 15,6-4 0-15,1 0 0 0,-4 0 0 0,3-3 0 16,8 3 0-16,3-3-11 0,7 0 1 0,-4-3 0 16,8 3-72-16,3-3-14 0,1-3-4 0,6-1 0 15,4 4-72-15,6-3-16 0,5 3-2 0</inkml:trace>
  <inkml:trace contextRef="#ctx0" brushRef="#br0" timeOffset="83055.88">12298 12880 1552 0,'-7'13'44'0,"7"-13"10"0,0 3-43 0,-4 3-11 16,1 1 0-16,-1-4 0 0,4 3 134 0,0-6 25 16,4 6 5-16,-1-3 0 0,1 4-87 0,3-1-17 0,3-3-4 0,1 3-1 15,3-3-27-15,0 1-4 16,4-1-2-16,3 0 0 0,4-3-14 0,-1 0-8 0,5 3 10 0,2-3-10 15,8 0 13-15,0-3-3 16,3 0-1-16,1 0 0 0,-1-4-9 0,0 4 0 0,1-3 0 0,6 0 0 16,-3-1 0-16,-7 1 0 0,3 3 0 0,4-3 0 15,0-4 8-15,-4 4 0 0,4 0 0 0,0-1 0 16,-4 4-8-16,11-3-11 0,-4 0 3 0,1-1 0 16,-4 4-8-16,-4 0 0 0,-3-3-1 0,-4 3 0 15,-7 0-24-15,1-4-5 0,-5 4-1 0,-3 0 0 16,1 0-13-1,-5-3-4-15,-3 3 0 0,-3-1 0 0,0 1-102 16,-4 0-21-16,-4 0-4 0,-3 3-1 0</inkml:trace>
  <inkml:trace contextRef="#ctx0" brushRef="#br0" timeOffset="83594.07">13526 12724 1036 0,'0'0'23'0,"0"0"5"0,0 0 0 0,0 0 1 0,0 0-29 0,0 0 0 15,0 0 0-15,0 6 0 0,7 3 108 0,-4 1 16 0,4 5 4 16,0 1 0-16,0 9-52 0,0 0-9 16,0 3-3-16,0 7 0 0,0-1 52 0,1 4 9 15,2 0 3-15,-3 2 0 0,0-5 0 0,4-4 0 0,-8 1 0 0,4-4 0 16,-3 0-89-16,3-6-18 0,-3-3-3 0,-1-4-1 16,1-2-17-16,-1-4 0 15,1-5 0-15,-4-4 0 0,7-4 8 0,-4-5-8 16,1 0 0-16,-1-4 0 15,-3 0-29-15,4-5-10 0,-4-4-1 0,0-7-1 16,0 4-1-16,-4-6 0 0,1-3 0 0,-1-10 0 0,1 0 34 0,-1 6 8 16,1 1 0-16,-4-1 0 0,0 7 0 0,-1-1 0 0,5 1 0 0,-8 6 0 15,4 0 0-15,0 3 0 0,0 3 0 16,0 3 0-16,0 7 0 0,4-1 0 0,-1 7 0 0,4 3 0 16,0 0 0-16,0 0 0 0,0 0 0 0,0 7 0 31,4-1-53-31,3 3-9 0,0 1-2 0,0-4 0 0,0 6 52 0,3-2 12 0,1-1 0 0,0-2 0 15,3 2 0-15,0 0 0 0,3 1 0 0,5-1 0 16,2 1 0-16,1-1 0 0,-4 4 0 0,4-4 0 16,-1 0 0-16,1-2 0 0,3-1 0 0,1 0 0 0,-5 0 0 15,-3 4 0-15,1-4 0 0,-5-3 0 0,1 3 0 0,-4 1 0 16,0-4 0-16,-7 3 0 0,0 0 0 0,0-2 0 16,-7 2 0-16,0 0 0 0,-3 4 48 0,-4-4 13 15,0 6 3-15,-4 1 0 0,-3 3 0 0,-4-1 0 16,-3 7 0-16,0-3 0 0,0 3-64 0,3 3-8 15,-3-3-4-15,3 0-1 0,1-3 21 0,3-4 4 16,0 1 0-16,-1-7 1 0,8 1-13 0,0-4 0 16,4 0 0-16,3-6 0 15,0 0-253-15,0-6-54 0,10-10-10 0,-3-5-3 16</inkml:trace>
  <inkml:trace contextRef="#ctx0" brushRef="#br0" timeOffset="84804.86">14235 12539 558 0,'0'0'12'0,"0"6"2"0,-4 6 1 0,4 4 1 0,0 0-16 0,0 3 0 16,4 2 0-16,-4 1 0 0,3 3 110 0,4 4 18 15,0-4 4-15,0 9 1 0,0 4-55 0,0 0-11 16,0 5-3-16,4 4 0 0,0 1 73 0,3-1 15 16,0-7 2-16,0 1 1 0,0-10-50 15,0 1-9-15,0-4-3 0,0-6 0 0,1 0-49 0,-1-6-11 16,-4-7-1-16,1 0-1 0,-1-5-31 16,1-4 0-16,-4-4 0 0,0-2 0 0,-3 0 0 15,-1-4 0-15,1 1-10 0,-4-4 10 16,0 1 0-16,-4-1 11 0,1 1-1 0,-1-4 0 15,-3 0 6-15,-4 1 0 0,1-4 1 0,-4-3 0 16,0 0 13-16,0-3 2 0,-4-3 1 0,0 0 0 0,1-1-13 16,-1-2-4-16,0 0 0 0,1-1 0 0,3 1 16 15,-1-4 2-15,1 1 1 0,0-1 0 0,7-5-35 16,0-1 0-16,0 0 0 0,0-3 0 0,3 7 0 0,1 2 0 16,3 4 0-16,0-1 0 0,3 11 0 0,1-1 0 15,0 6 0-15,-1 0 0 0,4 4 0 0,-7 12 0 0,7-10 0 0,-7 10 0 16,11-6 0-16,-11 6 0 0,14-6 0 0,0 3 0 15,0 3 0-15,4 0 0 0,-1 3 0 0,1-3 0 16,0 3 0-16,-1 0 0 0,4-3 0 0,-3 6 0 16,0-3 0-16,3 1 0 0,-3 2 0 0,-1 0 0 15,4 0 0 1,-3 1 0-16,3-1 0 0,-3 0 0 0,3 4 0 0,0-4 0 16,0 3 0-16,4-2 0 0,-4-1 0 0,4-3 0 0,-4 3 0 0,4 0 0 15,-4-2 0-15,4-1 0 0,-4 0 0 0,0 0 0 16,-3-3 0-16,-1 0 0 0,1-3 0 0,-4 0 0 15,0-4 0-15,0 4 0 0,-3 0 0 0,3-3 0 16,-4 0 0-16,1-1 0 0,0 4 0 0,-4-3 0 16,3 3 0-16,1 0 0 0,-4-4 0 0,0 4 0 15,0 3 0-15,0 0 0 0,0 0 0 0,-7 0 0 0,7 0 0 16,0 3 0-16,-3 1 0 0,-4-4 0 16,7 3 0-16,0 0 0 0,-4 3 0 0,1-3 0 15,-1 0 0-15,1 1 0 0,-1-1 0 0,-3-3 0 0,4 6 58 0,0-3 5 0,-1 0 1 0,1 3 0 31,-1-2-52-31,1 2-12 0,3 0 0 0,0 0 0 16,-4-2 0-16,4 2 0 0,0 0 0 0,0-3 0 16,1 3-23-16,-1 4-7 0,3-4-2 0,-3 0 0 0,4 1 32 0,-4-1 0 0,0 0 0 0,0 1 0 15,-4-4 0-15,5 3 0 0,-5 0 0 0,4 0 0 16,-3 1 0-16,3-1 0 0,-4 0 0 0,4 4 0 16,-3-1 0-16,-1 1 0 0,4-1 0 0,-3 3 10 15,-1 4-10-15,5 0 0 0,-5-1 0 0,1 1 0 16,-1 3 21-16,1 0 6 0,3 3 1 0,-4 0 0 15,4 0-39-15,-3 3-7 0,-1 3-2 0,-3 3 0 16,4 1 20-16,-1 2-8 0,-3 4 8 16,4-1 0-16,-1-2 0 0,1-4 0 0,-1 4 0 0,-3-7 0 15,4 0 0-15,0-3 0 0,-4-6 0 0,0 0 0 16,3 0 0-16,-3-4 0 0,0 1 0 0,0-3 0 16,0-4 0-16,0 4 0 0,0-4 0 0,0-3 0 15,0 4 0-15,-3-4 0 0,-1 0 0 0,4 0 0 16,-4 1 0-16,1 2 0 0,-1-3 0 0,1 4 0 15,-4-4 0-15,3 3 0 0,-3-2 0 0,0 2 9 16,-3-3-9-16,3-2 0 0,-4 2 0 0,-3-6 0 16,0 3 14-16,-7-6-2 0,3 3-1 0,-3-3 0 15,-4 0 11-15,4-4 2 0,-4-2 1 0,-3 3 0 16,0-1-25-16,3 1 8 0,-7 0-8 0,4 0 0 16,-4 2 12-16,1 1-2 0,2 0-1 0,-2 0 0 15,-1 0-9-15,0 3 0 0,0 0 0 0,4 3 8 16,3-3-32-16,1 3-6 0,-1-3-2 0,4 0 0 15,3 3-13-15,1-3-3 0,3 3-1 0,3-3 0 16,-3 4-84-16,7-1-17 0,0-3-3 0</inkml:trace>
  <inkml:trace contextRef="#ctx0" brushRef="#br0" timeOffset="85482.68">15282 12846 1552 0,'0'0'44'0,"0"0"10"0,0 0-43 0,7 0-11 0,0-3 0 0,4 0 0 16,0-1 43-16,-1 4 6 0,4 0 2 0,0-3 0 15,4 3 10-15,3 3 3 0,-3-3 0 0,3 4 0 16,4 2-41-16,-1-3-8 0,5 3-2 0,-1 0 0 15,4 1 31-15,-1-1 7 0,1 0 1 0,3-3 0 16,1 4-32-16,-5-4-7 0,5 0-1 0,-5-3 0 16,5 0-12-16,-5 0 0 0,1 0 0 0,4-3 0 15,-5 3 0-15,1-6 0 0,0 2 0 0,0 1 0 16,-8 0-145-16,1 0-29 0,0 0-6 0</inkml:trace>
  <inkml:trace contextRef="#ctx0" brushRef="#br0" timeOffset="85975.59">15998 12733 1552 0,'8'12'44'0,"-5"1"10"0,1 0-43 0,3 5-11 0,0 1 0 0,0 3 0 16,0 3 53-16,-4 3 9 0,4 4 2 0,-3-1 0 15,-1 1 51-15,1-1 10 0,3 3 3 0,-3-5 0 16,-1-1-81-16,-3-9-16 0,4-1-3 0,-1-2-1 16,-3-7-12-16,4-2-3 0,-1-4 0 0,-3-3 0 15,4-6-12-15,-1-7-16 0,-3-6 3 0,4-3 1 16,-4-3-12-16,0-3-3 0,3-6 0 0,-3-1 0 16,0 1 27-16,0 2 0 0,0 1 0 0,0-1 0 15,0 4 0-15,0 3 0 0,0 3 0 0,0 3 0 16,0 4 0-16,4 2 0 0,-4 4 0 0,0 3 0 15,0 6 0-15,0 0 0 0,7 3 0 0,0 3 0 16,0 3 0-16,4 1 0 0,-4 2 0 0,3 1 0 16,1-1 46-16,3 1 14 0,-3-1 4 0,6 1 0 15,-3 0-52-15,0-1-12 0,0 1 0 0,4-4 0 16,0 0-11-16,-1-2-5 0,5-1 0 0,-5 0-1 16,1-3 17-16,-1 1 0 0,1-4 0 0,-4 3 0 15,-3-3 0-15,-1 0 0 0,1 0 0 0,-7 0 0 16,-4 0 10-16,0 0 6 0,0 0 0 0,-4 3 1 15,-3 3 38-15,-7 3 7 0,3 1 2 0,-6 2 0 0,-1 1-52 0,0 3-12 0,-3 2 0 16,0 4 0-16,0 0 54 0,0 0 8 16,-1 0 2-16,1 0 0 15,0 0-88-15,4-3-16 0,2-3-4 0,1-4-1 16,4-2-67-16,-1-4-12 0,8-6-4 0</inkml:trace>
  <inkml:trace contextRef="#ctx0" brushRef="#br0" timeOffset="86325.4">16782 12761 1967 0,'-7'-3'56'0,"0"3"12"0,-1 0-55 15,1 3-13-15,0 0 0 0,0 7 0 0,0 2 68 0,0 4 10 0,0 6 2 0,0 3 1 16,4 6-13-16,-1 7-4 0,4 6 0 0,0 0 0 15,4-4-26-15,-1 4-6 0,4-3 0 0,0 0-1 16,7-7 1-16,-3 1 0 0,3-7 0 0,4 0 0 16,-1-3-10-16,1-6-2 0,0-3 0 0,3-4 0 15,-4-5-20-15,1-4 0 0,0 0 0 0,-1-6 0 16,-3-3 0-16,4-4 0 0,-4-2 0 0,-3-1 0 16,-4-3 0-16,0 1-15 0,-4 2 3 0,-6-2 0 0,-1-1 28 15,-3 3 7-15,-3-2 1 0,-4-1 0 16,-1 0-4-16,-2 1 0 0,-1-1 0 0,-3-3 0 0,0 3-5 15,0 1-2-15,-4-1 0 0,4 4 0 0,0-4-25 16,-1 3-6-16,5 1-1 0,-4-1 0 16,3 1-123-16,4-1-25 0,0 1-5 0</inkml:trace>
  <inkml:trace contextRef="#ctx0" brushRef="#br0" timeOffset="86592.35">16418 12739 2269 0,'4'13'64'0,"3"2"15"16,0-2-63-16,4 3-16 0,-1-1 0 0,8 4 0 16,3 3 97-16,4 0 17 0,3 6 3 0,0 4 1 15,4-1-44-15,0 7-9 0,-1 2-1 0,5 1-1 16,-1 0-13-16,4-4-2 0,-4 1-1 0,7 3 0 15,-6-7-1-15,2 7 0 0,1-3 0 0,-4 3 0 16,1-10-46-16,-5 3 0 0,-2-2-10 0,-1-10 2 16,-3 0-12-16,-8-10-3 0,1-2 0 0,-4-4 0 15,-3-6-155-15,-8-6-31 0,1-1-7 0</inkml:trace>
  <inkml:trace contextRef="#ctx0" brushRef="#br0" timeOffset="89858.86">14707 12410 1040 0,'0'0'21'0,"0"0"7"16,0 0-28-16,0 6 0 0,0-6 0 0,0 0 0 15,0 0 73-15,0 0 10 0,0 0 1 0,0 0 1 16,0 0-49-16,0 0-9 0,0 0-3 0,0 0 0 16,0 0-3-16,0 0-1 0,0 0 0 0,0 0 0 15,0 0 16-15,0 0 4 0,4 0 0 0,-4 0 0 16,0 0-13-16,0 0-3 0,3 3 0 0,-3-3 0 16,0 0 23-16,0 0 4 0,0 0 1 0,0 0 0 15,0 0 19-15,0 0 4 0,7 0 1 0,-7 0 0 16,0 0-87-16,0 0-17 0,4-3-3 15,-4 3-1-15,0-3 32 0,0 3 0 0,3-6 13 0,-3 6-4 16,4-3-9-16,-4-4 8 0,0 7-8 0,0-6 8 16,0 6 0-16,0 0-8 0,4-6 12 0,-4 6-4 15,0-3-8-15,0 3 0 0,0-7 0 0,0 7 8 16,0 0 1-16,3-3 0 0,-3 3 0 0,0 0 0 0,4-6 20 0,-4 0 4 0,0 6 1 16,0-10 0-1,0 4-18-15,0 0-3 0,0 0-1 0,0-1 0 16,0 7-3-16,-4-9-1 0,4 3 0 0,0 6 0 15,-3-10 4-15,3 10 0 0,0-6 0 0,-4 0 0 0,4 6 0 0,0 0 0 0,-4-10 0 0,4 10 0 16,0-6 12-16,-3 0 4 0,-1-1 0 0,1-2 0 16,3 3-13-16,-4-4-3 0,4 4 0 0,-3-3 0 15,-1-1 0-15,4-2 0 0,-3 2 0 0,-1 1 0 16,1-4 16-16,-1 4 4 0,1 0 0 16,-1-4 0-16,1 4-32 0,-1-1 0 0,1 4 0 0,-4-3 0 15,3-1 12-15,0 4-3 0,-3 0-1 16,4-4 0-16,-4 4 7 0,3 0 1 15,-3-1 0-15,4-2 0 0,-4 3-7 0,3-1-1 0,-3-2 0 0,4 3 0 16,-5-4 20-16,1 1 3 0,-3 0 1 0,3-1 0 16,0 4-20-16,0-4-4 0,-4 1-8 0,4 0 12 15,0-1 1-15,-4 4 0 0,4 0 0 0,-3-4 0 16,3 4-5-16,-4 0 0 0,1-1-8 0,2-2 12 16,-2 3-1-16,-1 0-1 0,1-1 0 0,-1 1 0 15,1-3-2-15,-1 2-8 0,-3-2 12 0,0-1-4 16,0-2-8-16,-4 3 12 0,4-4-12 0,-4 0 12 15,4 4 0-15,0-7 0 0,-4 4 0 0,4-4 0 16,-3 0-12-16,3 4 12 0,-4-1-12 0,0 4 12 16,1-4-4-16,-5 1 0 0,5 3 0 0,-1-1 0 15,1 4 0-15,-1-4 0 0,-3 4 0 0,3 0 0 16,-3 0-8-16,0 2 8 0,0 1-8 0,-4-3 8 0,4 3-8 0,-4 0 0 16,0 0 0-16,4-4 0 0,-4 4 11 15,4 0 0-15,-3-3 0 0,2 0 0 0,-2-1-11 0,3 1 0 16,-1 0 0-16,-2-4 0 0,-1 4-8 0,4 0 8 0,-4 0 0 0,0-1 0 15,1 4 0 1,-4-3 0-16,-1 3 0 0,1-4 0 0,0 4 14 16,0 0 4-16,3 0 1 0,-3 3 0 15,0-3-19-15,3 0 0 0,-3 3 0 0,-1-3 0 0,5 3 10 0,-1 0-10 0,-3 0 8 16,0 0-8-16,3 0 0 0,-7 0 8 0,0-3-8 0,4 3 0 16,-4 0 0-1,4 0 8-15,0 0-8 0,0-4 0 0,0 4 0 0,-1 0 8 0,-2 0-8 0,2 0 0 16,5 4 0-16,-8-4 0 0,7 3 8 0,-7 0-8 15,4 3 0-15,-4-3 0 0,1 3 9 0,-1-2-9 16,4 2 8-16,-4-3-8 0,4 0 10 0,0 0-10 16,-1 0 0-16,5 4 8 0,-5-4-8 0,5 0 0 15,-5 3 0-15,5 0 0 0,-1 1 0 0,-3-1 0 16,3-3 0-16,-3 3 0 16,0 1 0-16,0-4 0 0,-1 0 0 0,5 3 0 0,-5-3 0 0,5 4 0 31,-5-1 0-16,5 0 0-15,-1 0 0 0,0 4 0 0,4-4 0 0,-3 7 0 0,2-4 0 0,1 4 0 16,0-1 0-16,0 1 0 0,0 2 0 0,0-2 0 0,3-1 8 0,0 4-8 0,1 0 0 0,-1-4 0 16,4 1 0-16,0-1 0 0,0-2 0 0,3-1 0 15,-3 1 0-15,0-1 8 0,3 0-8 0,-3 1 0 0,4-1 29 0,-5-2 3 0,5-1 1 0,-1 3 0 32,1-2-53-32,-1-1-12 0,4 0-1 0,-4 0-1 15,1 1 34-15,3-1 0 0,0 0 0 0,0 0 0 16,0 1 20-16,0-1 12 0,0 0 1 0,3-3 1 15,-3 4-54-15,3-1-12 0,-3-3-1 0,0 3-1 0,4 1 54 0,-4-1 12 0,3 0 1 0,-3 0 1 16,0 4-34-16,4-4 0 0,-4 0 0 0,3 1 0 16,0-1 0-16,1 3 0 0,-1-2 0 0,1-1 0 15,-1 0-44-15,4-3-16 16,-3 4-4-16,3-7 0 0,0 0 103 0,0 0 20 0,0 0 4 0,0 0 1 16,0 0-84-16,0 0-17 0,0 0-3 0,0 0-1 15,0 0 16-15,0 0 3 0,0 0 1 0,0 0 0 16,0 0-36-16,0 0-7 15,0 0-2-15,0 0 0 0,0 0 57 0,0 0 9 0,0 0 0 0,0 0 10 16,3 3-10-16,-3 0-12 0,4 0 2 16,-4 0 1-16,0 0 9 0,0 3 0 0,0-2 0 0,-4-1 0 15,4 0 0-15,-3 3 0 0,3-6 0 0,-4 3 0 16,4-3 0-16,0 3 0 0,0-3 0 0,-3 7 0 16,3-7 0-16,0 0 0 0,0 3 0 0,0-3 8 15,-4 6-8-15,4-6 0 0,0 3 8 0,-3 4-8 16,3-4 0-16,0 3 0 0,-4 0 0 0,4 0 0 15,-3 1 15-15,3-1 5 0,-4 3 0 0,4 1 1 16,-3-1-9-16,-1 1-1 0,1-1-1 0,-1 4 0 16,4-4 2-16,-4 0 1 0,1 1 0 0,-1 2 0 15,4-5-13-15,-3 2 8 0,-1-3-8 0,1 1 0 0,3-4 10 16,-4 3-10-16,4-3 10 0,0-3-10 0,0 0 0 0,0 0 0 0,0 0 0 0,0 0 0 16,0 0 0-16,0 0 0 0,0 0 0 0,0 0 0 15,0 0 0-15,0 0 0 0,0 0 0 0,0 0 0 16,0 0 0-16,-3-6-15 0,-1 3 5 15,1-4 1 1,-1 1-23-16,1 3-4 0,-1 0 0 0,1-3-1 16,-1-1-89-16,1-2-18 0,-1 0-3 0,-3-1-1 15,3-2-25-15,1-1-6 0,-1 0-1 0,1 1-480 16,3-1-96-16</inkml:trace>
  <inkml:trace contextRef="#ctx0" brushRef="#br0" timeOffset="90442.98">11211 12172 1074 0,'0'0'30'0,"0"6"8"15,0 0-30-15,-3 0-8 0,3 1 0 0,0 2 0 0,0-3 95 0,0 1 17 16,-4-1 4-16,4 0 1 0,0 1 11 0,0-7 1 15,0 0 1-15,0 0 0 0,0 0-46 0,0 0-8 16,0 0-3-16,0 0 0 0,0 0-27 0,4-7-6 16,-4 1 0-16,3-3-1 0,-3-1-11 0,4-6-3 15,-1 4 0-15,1-4 0 0,-4-3 31 0,3 4 7 16,1-4 1-16,-1-3 0 0,-3 6-55 0,4-2-9 0,0 2 0 16,-1 0 0-16,4 0 0 0,-3 1 0 0,-1-1 0 15,1 4 0-15,-1 2 0 0,1-2 0 0,-1 2 0 16,1 1 0-16,-1-1 26 0,4 1 0 15,-3 3 0-15,-1 3 0 0,-3 3-17 0,0 0-9 16,4 0 10-16,-4 0-10 0,3 0 10 0,-3 0-10 0,4 3 10 0,0 0-10 16,-1 3 9-16,-3-6-9 0,0 6 8 0,0 1-8 47,-3-1 0-47,-1 0 0 0,4 1 8 15,-4-1-8-15,-3 3 20 0,4 1 3 0,-4-1 0 0,3 0 0 0,1 1-36 0,-4-1-7 0,3 4-2 0,-3-1 0 0,4 1 35 0,-4-1 7 0,3 4 2 0,1-3 0 16,3 2-22-16,-4 4 0 0,4-3 0 0,-4-1 0 15,4 1 0-15,0-3 0 0,0 2 0 0,0-2 0 16,4-4-12-16,-4 1-8 0,4-1 0 0,-1-3-1 16,-3 1 21-16,7-4-11 0,-3 3 11 0,3-3-8 15,0 0 8-15,3 0 0 0,1-3 0 0,3 0 0 16,-3 0 14-16,6 0 2 0,1-3 0 0,-4 0 0 0,4 0 12 16,-1-3 2-16,1 3 1 0,0-4 0 0,-1 4-7 15,-3-3-2-15,7 3 0 0,-3 0 0 16,0 0-14-16,-4 3-8 0,7 3 10 0,-7 0-10 15,4 0 8-15,-1 3-8 0,-6 1 0 0,3-1 9 0,0 0-20 0,-3 0-4 16,-1 1-1-16,1-4 0 16,-4-3-177-16,-3 3-36 0,-4-3-7 0</inkml:trace>
  <inkml:trace contextRef="#ctx0" brushRef="#br0" timeOffset="93540.72">11091 12316 1485 0,'0'0'31'15,"0"0"7"-15,0 0-30 0,0 0-8 0,0 0 0 0,0 0 0 16,0 0 52-16,0 0 10 0,0 0 2 0,-3-6 0 16,3 6-12-16,0-7-1 0,0 7-1 0,0 0 0 15,-4-6 6-15,4 3 0 0,0-3 1 0,0 6 0 16,-3-3-19-16,3 3-4 0,0 0-1 0,0 0 0 15,0 0 15-15,0-7 4 0,0 7 0 0,-4-6 0 16,1-3-7-16,-1 2-1 0,1-2 0 0,-4 3 0 0,3-4-25 0,1 1-6 0,-1-1-1 0,0 1 0 16,-3 0-2-1,4-1-1-15,-1-2 0 0,-3 2 0 0,4-2-1 0,-4 2 0 0,0 1 0 0,0 0 0 16,3-1 19-16,-3 1 3 0,0-1 1 0,0 1 0 16,0-1-18-16,3 1-3 0,-3 0-1 0,0-1 0 15,0 1-9-15,0 3 0 16,0-4 0-16,0 1-11 0,-4-1 11 0,4 4 0 15,-3-3 0-15,-1-4 0 0,1 7 0 16,-4-4 0-16,3 1 0 0,-3 0 8 0,0-1 0 0,0-2 0 0,-1-1 0 0,5 4 0 16,-4-1 0-1,3 1 0-15,1 0 0 0,-1-1 0 0,-3 4-8 0,3-4 8 0,-3 4-8 0,4 0 8 16,-4 0-8-16,-1-1 11 0,5 1-11 0,-4 0 12 16,0-4-12-16,3 4 12 0,-3-3-12 0,0-1 12 15,0 4-12-15,0-3 0 0,-1-1 0 0,1 4 0 16,-3 0 0-16,-1-4 12 0,0 4-12 0,1-3 12 15,-4 2-12-15,3 1-14 0,-3-3 3 0,3 2 1 16,-3-2 10-16,3 3 0 0,1-4 0 0,-1 4 0 16,4 0 8-16,-7-4 3 0,3 4 1 0,1 0 0 15,-1 0-12-15,4-4 0 0,0 4 0 0,-4 0 0 16,4-4 0-16,0 4 0 0,0 0 0 0,-4-1 0 16,4 1 0-16,-4 0 0 0,1 0 0 0,-1-1 0 15,0 1 0-15,-3 3 0 0,4 0 0 0,-5-4 0 16,5 4-12-16,-1 0 1 0,-3 0 1 0,3 0 0 15,1 0 10-15,-1 0 0 0,0 0 0 0,1-1 0 16,-1 4 0-16,4-3 0 0,-4 0 0 0,1 0 0 0,3 3 0 16,-4-3 16-16,4 0-4 0,0 3-1 15,0-3-11-15,0-1 0 0,-1 4 0 0,1-3 0 0,0 0 0 16,0 0 0-16,0 0 0 0,-4 0 0 0,1 3 0 0,-1-3 0 16,0 3 0-16,1 0 0 15,-1-3-12-15,-3 3 3 0,3 0 0 0,1 0 0 0,-4-4 17 16,6 4 3-16,-2 0 1 0,3 0 0 0,-4 0-12 0,0 0 0 0,4 0 0 15,-3 0 0-15,-1 0 0 0,0 0 0 0,4 0 0 0,-3 0 0 16,3-3 0-16,-4 3 0 0,4 0 0 0,-4 0 0 16,1 0-12-16,-1 0 1 0,-3 0 1 0,3 0 0 15,-3 0 10-15,3 0 0 0,-3 3 0 0,3-3 0 16,-3 4 0-16,4-4 0 0,-4 3 0 0,3 0 0 16,0 0 0-16,-3-3 0 0,3 3 0 15,1 3 0-15,-4-3 0 0,3 1 16 0,-3-1-4 16,3 0-1-16,-3 0-11 0,0 0-16 0,0-3 4 15,0 3 1-15,3-3 19 0,-3 3 3 0,0-3 1 0,-1 4 0 16,1-1 6-16,4 0 2 0,-5 0 0 0,1 0 0 16,0 0-20-16,3-3 0 0,-3 6 0 0,0-2 0 15,3 2-11-15,1-3 1 0,-1 3 0 0,1 1 0 16,2-4 18-16,-2 3 3 0,-1 0 1 0,1 4 0 16,-1-4-23-16,0 0-4 0,1 0-1 0,-1 1 0 15,0-4 26-15,-3 3 5 0,4-3 1 0,-1 0 0 16,-3 4-16-16,3-4 0 0,-3 0 0 0,3 0 0 15,-3 0 0-15,3 0 0 0,1 1 0 0,-1-1 0 16,4 0 0-16,0 0 0 0,-4 0 0 0,4 3 0 16,0-3-9-16,0 4-5 0,0-1-1 0,0 0 0 0,0-3 15 0,0 4 0 0,-4-1 0 0,0 0 0 15,1 0 12-15,3 1 1 0,-4 2 1 16,0-3 0-16,1-2-14 0,-1 2 0 0,0 0 0 0,1-3 0 16,-1 4 0-16,0-1 0 0,1 0 0 0,3 0 0 15,-4 1 0-15,0-1 0 0,4 0 0 16,0 0 0-16,0 1 0 0,0 2 0 0,0-3 0 0,3 4 0 15,1-4 0-15,-1 3 0 0,4 1 0 0,-4-1 0 16,1 1-13-16,-1-1 1 0,1 0 0 16,-1 1 0-16,1-1 12 0,2 1 0 0,-2-1 0 0,-1 1 0 15,1-1 12-15,-1 0-2 0,4 4 0 0,-4-1 0 16,1 1-10-16,-4-1 0 0,3 1 0 0,1 0 8 16,-1-1-8-16,-3 4 0 0,3-4 0 0,1 4 0 15,-1 0 0-15,4-4 0 0,-3 4 0 0,2-4 0 16,1 1 0-16,0-4 0 0,0 1 0 0,0-4 0 15,0 0 0-15,0-3 0 0,-3 4 0 0,3-4 0 16,-1 3 0-16,1-3 0 0,4 0 0 0,3-3 0 16,-7 4 0-16,7-4 0 0,0 0-9 0,0 0 9 15,0 0 0-15,0 0 0 0,-7 3 0 0,7-3 0 16,-4 3 0-16,4-3 0 0,-7 6 0 0,7-6 9 16,-3 3-9-16,3-3 0 0,-4 3 0 0,4-3 0 15,0 0-20-15,0 0-7 0,0 0-1 0,0 0 0 16,0 0-23-16,0 0-5 0,0 0 0 0,0 0-1 15,-7-6-30-15,7 6-5 0,-3-6-2 0,3 6 0 16,0 0 20-16,0 0 4 0,0 0 1 0,0 0 0 16,0 0 22-16,0-6 5 0,0 6 1 0,0 0 0 0,0 0 30 0,0 0 11 15,0 0 0-15,0 0-9 16,0 0 9-16,0 0 11 0,0 0-3 0,0 0 0 16,0 0 16-16,0 0 2 0,0 0 1 0,0 0 0 15,0 0-15-15,0 0-2 0,0 0-1 0,0 0 0 0,0 0-1 0,0 0 0 0,0 0 0 0,0 0 0 16,0 0 15-16,0 0 2 0,0 0 1 0,0 0 0 15,0 0 5-15,0 0 1 0,0 0 0 0,0 0 0 16,0 0-12-16,0 0-1 0,0 0-1 0,0 0 0 16,0 0-18-16,0 0 0 0,0 0 8 0,0 0-8 15,0 0 30-15,0 0 2 0,0 0 1 0,0 0 0 16,0 0-19-16,0 0-4 0,0 0-1 0,0 0 0 16,0 0 5-16,0 0 1 0,0 3 0 0,0-3 0 15,0 0 3-15,0 6 1 0,0-6 0 0,0 0 0 16,0 0-19-16,0 0 0 0,0 0 0 0,0 0 0 15,0 0 21-15,0 0-2 0,0 0-1 0,0 0 0 16,0 3-18-16,0-3 0 0,-4 3 0 0,4-3 0 16,0 0 0-16,0 0 0 0,0 0 0 0,0 0-9 15,0 0 18-15,0 7 4 0,0-7 1 0,0 0 0 16,0 0-14-16,-7 0 9 0,7 0-9 0,-7 3 8 16,7-3-8-16,0 0 12 0,-7 0-12 0,7 0 12 15,0 0-12-15,0 0 0 0,0 0 0 0,0 0 8 16,0 0-8-16,0 0 0 0,0 0 0 0,-4-3-11 0,4 3 11 15,-7-7 0-15,0 1 0 0,4-3 0 16,-1 2 0-16,4-2 0 0,-3-1 0 0,3 1 8 0,-4 0 4 16,4-4 2-16,0 1 0 0,0-1 0 0,0 1-2 0,4-1 0 0,-4 0 0 0,0 1 0 15,0-1 7-15,0 1 1 16,0-1 0-16,0 1 0 0,0 2-20 0,3 1 0 16,-3-4 0-16,0 4 0 0,4 0 0 0,-1-1 0 0,1 4 0 0,-1-4 0 15,1 1 0 1,-4 0-9-16,3 2 1 0,-3-2 0 0,0 3 8 0,0-1 0 15,0 1 0-15,0 0 0 0,0 6 12 0,0 0-3 0,0 0 0 0,-3-3 0 16,3 3 3-16,0 0 1 0,0 0 0 0,0 0 0 16,0 0 0-16,0 0 0 0,-7 3 0 0,3 0 0 15,1 3-5-15,-1 1-8 0,1-1 11 0,-1 3-11 16,1 1 8-16,3 2-8 0,-4 1 0 0,4 2 0 16,0 1 0-16,0 6 0 0,4-3 0 0,-4 6 0 15,0-3 0-15,0 0 0 0,0 0 0 0,3 0 0 16,-3-3 0-16,0-1 0 0,4-2 0 15,-4-3-9-15,3-1 9 0,-3-2 0 0,4-1 0 0,-1-3 0 16,1-3-12-16,3 0 4 0,0 1 0 0,0-4 0 16,0 0 8-16,4-4 0 0,-1 1 0 0,4 3 8 15,-3-3-8-15,3 0 0 0,0 0 0 0,-3 3 0 16,3-3-56-16,0 0-5 0,3 0-2 0,-2-1 0 16,2 1 101-16,4 0 20 0,1 0 4 0,-5 0 1 15,1 3-52-15,-1 0-11 0,1 0 0 0,-4 3 0 16,0-3 0-16,-3 0 0 0,3 3 0 0,-3-3 10 15,-4 0-76-15,3 0-15 0,-3 0-3 0</inkml:trace>
  <inkml:trace contextRef="#ctx0" brushRef="#br0" timeOffset="100233.58">4293 14642 121 0,'4'-9'0'16,"3"3"0"0,-7 6 75-16,0 0 9 0,0 0 3 0,0 0 0 15,0 0 65-15,0 0 14 0,0 0 2 0,0 0 1 16,0 0-33-16,0 0-6 0,0 0-2 0,0 0 0 15,-7 6 0-15,14 0 0 0,-7 1 0 0,0-1 0 16,0-3-51-16,3 3-10 0,1-3-3 0,3-3 0 16,-3 4 0-16,3-1 0 0,-4-3 0 0,4 3 0 15,-3-3 0-15,3 0 0 0,0 0 0 0,3 0 0 16,-3 0 0-16,4 0 0 0,3 0 0 0,-3 0 0 16,3-3-51-16,0 3-13 0,-3 0 0 0,3 0 0 15,3 0 28-15,-3 0 2 0,8 0 1 0,-8 3 0 16,3-3-50-16,1 0-9 0,0 3-3 0,-1-3 0 15,1 0 76-15,0-3 15 0,3 3 4 0,0 0 0 16,-4-3-52-16,5 3-12 0,-5 0 0 0,8 0 0 16,-7 0 0-16,3 0 0 0,-4 0 0 0,8 0 0 15,-4 3 0-15,4 0 0 0,0 3 0 0,-1-3 0 0,5 4 38 16,2-4 5-16,1 3 1 0,3 0 0 16,-10 1-34-16,7-4-10 0,-4 0 0 0,4 0 0 15,-4 0 0-15,0 0 0 0,0 0 0 0,4 1 0 16,-7-4 11-16,7 3-11 0,3-3 10 0,0 0-10 0,4 0 0 0,-4-3 0 15,8 3 0-15,-8 0 0 0,4 0 12 0,-4 0 0 0,0 0 0 16,8 3 0-16,-8 0-3 0,4 0-1 0,3 6 0 0,4-2 0 16,-7-1 4-16,-1-3 1 15,5-3 0-15,-4 3 0 0,3 0-13 0,-3 0-15 0,3 1 3 0,4-1 1 16,-4 0 11-16,8 0 0 0,-8-3 0 0,4 3 0 16,0 0 0-16,-4-3 12 0,0 3-2 0,4 1-1 15,4-1-9-15,-4 0 0 0,3 0 0 0,7 3 0 16,-6-3 0-16,-1 4 0 0,4-4 0 0,3 3 0 15,1 0 0-15,-1 1 12 0,1-1-12 0,3 0 12 16,-7-3-12-16,0 3 0 0,0-2 9 0,3-1-9 16,-3 0 8-16,7-3-8 0,0 0 10 0,0 0-10 15,-4 0 0-15,1 0 0 0,-1 0 0 0,4 0 0 16,-3 0 0-16,3 0 14 0,3 0-2 0,1 3-1 16,-4-3-11-16,-1 3 0 0,-2 0 0 0,6-3 0 15,-3 3 0-15,0 1 0 0,4-1 9 0,3 0-9 16,-4 0 8-16,-3 0-8 0,4 0 8 0,-1 0-8 15,1 1 0-15,-4-1 8 0,3 0-8 0,1-3 0 16,-1 3 0-16,-3 0 0 0,0-3 0 0,7 3 8 16,-7-3-8-16,0 3 0 0,4-3 0 0,-1 0 0 15,4 0 8-15,4 0-8 0,-1 0 10 0,-3 0-10 16,-3 0 0-16,-4-3 0 0,3 3 0 0,1 0 0 16,-1 0 0-16,4 3 0 0,0-3 0 0,-3 3-10 0,-4 1 10 15,0-1 0-15,0 0 0 0,3 3 0 0,-3-3 0 0,0 0 0 0,4 4 0 0,-1-4-8 16,4 0 8-16,-3 0 0 0,-1 0 0 0,-3 0 8 15,4 1-8-15,-4-1 0 0,-4 0 0 0,-3-3 0 16,4 3 0-16,-1 0 0 0,4 0 0 0,-4 0 0 16,1-3 0-16,-4 3 0 0,3 1 0 0,-3-1-8 15,0 0 8-15,4 0 0 0,-5 0 0 0,1 0 8 16,4 0-8-16,-8 1 0 0,1-1 0 0,-1 0 0 16,0 0 0-16,1-3 0 0,-1 6 0 0,4-6 0 15,0 0 25-15,0 3 4 0,-7-3 1 0,0 3 0 16,-4 1-30-16,4-1-16 0,-4 3 1 0,4-3 1 15,3 0 14-15,1 4 0 0,-1-4 0 0,-3 0 0 0,-4 0 0 0,1 0 0 16,-1 0 0-16,4 0 0 16,-4 1 0-16,1-4 0 0,-1 3 8 0,4-3-8 15,-4-3 12-15,-3-1-2 0,3 1 0 0,-3-3 0 0,-4 3-10 0,1-3 0 16,-1 2 0-16,0 1 8 16,0 0-8-16,1 0 0 0,-1 0 0 0,4 0 0 0,-4 3 0 0,0-3 0 15,-3-1 0-15,3 4 0 16,-6 0 0-16,2 0 0 0,-2 0 0 0,-1 0 0 0,4 0 0 0,-4 0 0 15,0 0 0-15,0-3-11 16,0 3 11-16,1-3-10 0,2 3 10 0,1-3-10 0,-4 3 10 16,1-3 0-16,-5 3 8 0,5 0-8 0,-1-3 0 0,-4 3 0 0,1 3 0 15,3-3 0-15,-3 3 0 0,3 0 0 0,0 0 0 16,1 0 8-16,-5 1-8 0,5-1 8 16,-1 0-8-16,0-3 8 0,0 3-8 0,-3-3-15 0,0 0 4 15,-1 0 1-15,-2 0 10 0,-1 0 0 0,-4 0 0 16,5-3 0-16,-5 3 11 0,1 0-3 0,-4-3 0 15,4 3 0-15,-1 0-8 0,-3-3 0 0,4 3 0 0,-7 0 0 16,-1-4 0-16,1 4-14 0,-1 0 3 0,1-3 1 16,-1 3 10-16,1 0 0 0,0-3 0 0,3 3 0 15,-4 0 0-15,1-3 0 0,-1 0 0 0,-2 0 0 16,-1 3 0-16,0-3 0 0,0 0 0 0,-4-1 0 16,1 1 0-16,-4 3 8 0,7-6-8 0,-7 6 8 15,0-6-8-15,0 6 8 0,3-7-8 0,-3 1 8 16,0-3-8-16,0 9-12 0,0-6 4 0,-3-4 0 15,3 10 8-15,0-9 11 0,-4 2-3 0,1-2 0 0,-1 0-8 16,4-1-11-16,-3 4 3 0,-1-3 0 0,1-1 8 0,-1-2 0 16,1-1 0-16,-1-3 0 0,4 1 0 0,-3-1 0 15,-1-3 0-15,0-3 0 0,1 0 0 0,-1 0 0 16,-3 0 0-16,4 4 0 0,-1-4 0 0,1 0 0 16,-4 0 0-16,3 3 0 0,1 0 0 0,-4 0 0 15,3 4 0-15,4-4 0 0,-3 0 0 16,-5 0 0-16,5-6 0 0,-4 0 0 0,3 0 0 0,1 0 0 15,-1-3 0-15,1-4 0 0,-1 7-12 0,1-3 2 16,-1 0 1-16,-3 0 0 0,4 2 9 0,-1 1 0 16,-3 3 0-16,4-3 0 0,-1 3 0 0,-3 0 0 15,3-3 0-15,-3 0 0 0,4 3 0 0,-4-3 0 16,3 3 0-16,1-3 0 0,-4 6 0 0,3-3 0 16,-3 4 0-16,4 2 0 0,-1 0 0 0,-3 1 0 15,3 2 0-15,-3 1 0 0,4-1 0 0,-1 0 0 0,1 1 0 16,3-1 0-16,-4 1 0 0,1-1 0 0,-1 4 0 0,4-4 0 15,-3 4 0-15,3-1 0 0,-4 4 0 0,4 0 0 16,0 0 0-16,0 6 0 0,0 0 0 0,0 0 0 16,0 0 0-16,0 0 0 0,-3-7 0 0,3 7 0 15,0 0 0-15,0 0 0 0,0 0 0 0,0 0 0 16,0 0 0-16,0 0 0 0,0-9 0 0,0 9 0 16,0-6 0-16,0-4 0 0,0 10 0 0,0 0 0 15,0-3 0-15,0-3 0 0,0 0 0 0,0-1 0 16,3 1 0-16,-3 3 0 0,0-3 0 0,0 6 0 15,0-10 0-15,0 10 0 0,0 0 0 0,0-6 0 16,0 6 0-16,0-9 0 0,0 9 0 0,0 0 0 16,0 0 0-16,-3-7 0 0,3 7 0 0,-4-9 0 0,4 9 0 15,0-6 0-15,-3-4 0 0,-1 1 0 16,4 9 0-16,0-10 0 0,-3 4 0 0,3-3 0 0,0 9 0 16,0-7 0-16,0 7 0 0,0 0 0 0,0-9 0 0,0 9 0 15,0 0 0-15,0 0 0 0,0 0 0 0,0 0 0 16,0 0 0-16,0 0 0 0,0 0 0 0,0 0 0 15,0 0 0-15,0 0 0 0,0 0 0 0,0 0 0 16,0 0 0-16,0 0 0 0,0 0 0 0,0 0 0 16,0 0 0-16,-8 3 0 0,1 3 0 0,4-2 0 0,-4 2 0 0,3 3 0 15,1 1 0-15,-1-1 0 16,-3 4 0-16,0-1 0 0,4 1 0 0,-4-1 0 0,-1 4 0 16,1-3 0-16,4 2 0 0,-4 4 0 0,0 3 0 0,-4 0 0 15,4 0 0-15,-3 3 0 16,3 3 0-16,-8 0 0 0,8 1 0 0,-3 2 0 15,3-3 0-15,0 0 0 0,3-3 0 0,-3-6 0 0,4 0 0 0,-1-6 0 16,4-1 0-16,0-6 0 0,0 1 0 16,0-7 0-16,0 0-22 0,4-3-2 0,-1-1-1 0,4 1 0 15,-3-6 40-15,3-1 8 0,0-2 1 0,0-1 1 16,3-2-25-16,-3 2 0 0,4 1 0 0,-4-4 0 16,4 0 0-16,-1-3 0 0,1 1 0 0,-1-1 0 15,1 0 0-15,3-6 0 0,0 0 0 0,-3 3 0 16,-4 0-46-16,3 3-14 0,-2-3-4 0,2 3 0 15,-3 1 103-15,0-1 20 0,0 3 4 0,0-3 1 16,0 4-103-16,-3 5-20 0,3 1-4 0,-4 3-1 0,1-4 76 16,0 4 14-16,-1 0 3 0,4-1 1 0,-3 4 3 0,-1 0 1 15,4 3 0-15,-3 0 0 16,3 3-78-16,-4 3-16 0,4 1-4 0,-3-1 0 0,3 7 103 0,0-4 20 16,0 3 4-16,0 1 1 15,0 0-77-15,0 2-15 0,4-2-4 0,-4 2 0 0,3 4 32 0,-2-3 0 16,6 6 0-16,-4-3 0 0,4 0 0 0,-3-1 0 15,3 1 0-15,0 0 0 0,0 0 22 0,0-4 7 16,0 4 2-16,-3-6 0 16,3-1-51-16,-3-2-9 0,-1-4-3 0,1 0 0 0,0-3 52 0,-4 1 9 15,-4-1 3-15,1-3 0 16,-4 0-52-16,0 0-9 0,0 0-3 0,0 0 0 0,0 0 52 0,-4-7 9 16,-3 1 3-16,0 0 0 0,-4 3-32 0,-3 0 0 15,-3-1 0-15,-5 1 0 0,1 3-14 0,0 3-9 0,-4 1-1 16,1 2-1-16,-1 3 40 0,0 4 8 0,1-1 1 0,-5 7 1 15,5 0-25-15,3-3 0 0,-4 2 0 0,4 1 0 16,3-3 0-16,0-3 0 0,1-1 0 0,6-3 0 16,-3-2-46-1,4-7-14-15,-1 0-4 0,4-7-956 0,3-2-191 0</inkml:trace>
  <inkml:trace contextRef="#ctx0" brushRef="#br0" timeOffset="101755.53">4473 16593 1267 0,'-7'6'56'0,"0"-3"12"16,4-3-55-16,-4 0-13 0,7 0 0 0,-4-3 0 16,-7 0 0-16,8-3 0 0,-1-4 0 0,1 4 0 15,-1 0 0-15,4-4 0 0,0 1 0 0,-7-1 0 16,7 1 0-16,-3 3 0 0,3 0 0 0,-7-4 0 16,7 7 54-16,0 3 8 0,-4-6 2 0,4 6 0 15,0 0 0-15,0 0 0 0,0 0 0 0,0 0 0 16,0 0 0-16,-10 0 0 0,10 0 0 0,0 0 0 15,0 0 0-15,0-7 0 0,0 4 0 0,3-6 0 16,4 3-52-16,-3-1-12 0,3 1 0 0,3 0 0 16,1 0 52-16,3-1 8 0,-3 1 2 0,-1 3 0 15,8-3-48-15,-1 6-14 0,1 0 0 0,3 0 8 16,0 0 44-16,1 3 10 0,2 0 2 0,1 0 0 16,-4 0-52-16,7 0-12 0,-3 4 0 0,3-4 0 15,-3 3 18-15,3 0 1 0,0 0 0 0,1 1 0 16,2-1-9-16,5-3-2 0,-1 0 0 0,0 0 0 15,4 1-8-15,3-1 0 0,-3-3 0 0,4 0 0 0,-5 0 0 16,5 3 0-16,-8-3 0 0,4 0 0 0,3 0 0 0,-7 0 0 16,11-3 10-16,-7 3-10 0,3 0 0 0,-3-3 0 15,0 3 0-15,-4-4-12 0,4 1 12 0,-11 3 0 16,4 0 0-16,-7-3 0 0,-1 3 0 0,1 0-9 0,-4 0-1 0,-7-3 0 16,4 3-138-16,-7 0-28 0,-4-3-6 15</inkml:trace>
  <inkml:trace contextRef="#ctx0" brushRef="#br0" timeOffset="102332.13">5796 16289 1792 0,'-7'9'51'0,"7"-9"10"16,-3 6-49-16,-1 1-12 0,1-4 0 0,-1 3 0 0,4 0 54 0,0 1 8 15,0-1 2-15,0 3 0 0,4 4-52 0,-1-1-12 16,1 4 0-16,3 0 0 0,0 2 12 0,0 4-1 16,0-3 0-16,0 6 0 0,3 0-11 0,1 0-16 15,-7-3 4-15,3-6 1 0,0-3 30 0,0-4 5 16,0 0 2-16,-4-2 0 16,1 2-17-16,3-6-9 0,-7 4 10 0,0-7-10 15,0 0 0-15,0 0 0 0,0 0 0 0,3-7 0 16,-3-2 0-16,-3-1 0 0,3 1 0 0,-7 0 0 15,7-4-28-15,-4-3 0 0,-3 4 1 0,4-4 0 16,3-3 6-16,-4 4 1 0,4-1 0 0,-3-3 0 0,3 0 8 16,-4 4 1-16,4-1 1 0,-3 0 0 15,3 4 10-15,-4-4 0 0,1 4 0 0,3-1-8 16,0 1-20-16,0-1-3 0,0-3-1 0,0 4 0 0,3-1 70 0,-3-2 14 16,4 2 2-16,-1 0 1 15,4 1-37-15,-3 2-7 0,3 4-2 0,-7 6 0 0,0 0-9 0,14-3 0 16,-4 6 0-16,1 3 0 0,3 4 53 0,0 2 9 0,0 1 2 0,4 3 0 15,0 2-41-15,-1-2-8 0,-3 3-2 0,8 3 0 16,-12-6-1-16,4 2-1 0,0 1 0 0,-3 0 0 16,0-3 0-16,-4-1 0 0,0-2 0 0,0-1 0 15,0 1 1-15,-4-4 1 0,1-2 0 0,3-4 0 16,-7 3 16-16,0 0 3 0,0-2 1 0,-4 2 0 16,1-3-3-16,-1 0-1 0,-3 0 0 0,-3 3 0 15,-1-2 14-15,0 2 2 0,1 3 1 0,-8-2 0 16,4 2-32-16,-3-6-6 0,-8 3-8 0,7-3 11 15,1 1-11-15,2 2-14 0,-6-3 3 0,7-3 1 16,4 3-77-16,-1-3-15 0,7 0-3 0,-3 0-1 16,7 0-92-16,0 0-18 0</inkml:trace>
  <inkml:trace contextRef="#ctx0" brushRef="#br0" timeOffset="102986.22">6668 16094 1631 0,'-11'0'46'0,"0"0"10"0,4 0-44 0,0 3-12 0,0-3 0 0,4 3 0 16,-8 1 88-16,4-1 15 0,0 0 3 0,0 0 1 15,3 3-31-15,-3-3-7 0,4 7-1 0,-1-7 0 16,4 3-24-16,0-6-4 0,0 7-2 0,0-7 0 0,4 3-22 16,-1 0-4-16,4 0 0 0,0-3-1 15,4 0-1-15,-4 0 0 0,7 0 0 0,-3 0 0 16,-1 0 3-16,4 0 1 0,1 0 0 0,-1 0 0 0,-4 0-14 0,4 0-18 15,0-3 4-15,1 3 1 16,-1 3 41-16,3-3 9 0,-10 3 2 0,11 0 0 16,-4 3-18-16,-3-2-3 0,-1-1-1 0,1 3 0 15,-1 0 5-15,-10 1 1 0,4-1 0 0,0 3 0 16,-8 1 1-16,4-1 0 0,-4 0 0 0,-3 1 0 16,0 2-10-16,0 1-2 0,0-1 0 0,0 1 0 15,0 0-12-15,-3-1 0 0,-1 1 0 0,4-4 0 16,0 0 28-16,-4-2 4 0,4-1 0 0,0-3 0 15,4-3-21-15,-1 3-11 0,1-3 12 0,3 0-12 16,0 0 8-16,0 0-8 0,0 0 0 0,0 0 0 16,10-6 0-16,1 3 0 0,3 0 0 0,-4 0 0 15,1-1 12-15,3 4-2 0,4-3 0 0,-4 3 0 0,4 0 2 16,-4 0 1-16,3 0 0 0,1 0 0 16,-4 3 15-16,0 1 4 0,-3-1 0 0,3 3 0 0,-4 3-8 0,1 4-2 15,-4-1 0-15,0 1 0 0,4 3-2 0,-8 3-1 16,4-1 0-16,-7 7 0 15,0-3-3-15,0 0-1 0,-3 3 0 0,-4-3 0 0,0 0-1 16,0 0 0-16,-4-3 0 0,0 0 0 0,-3 0-3 0,0-4-1 0,-3 1 0 0,2-3 0 16,-2-4-10-16,-1 0 0 0,4-2 0 0,3-1 8 15,-10-6-8-15,11 3 0 0,-1-6 0 16,1 0-11-16,3-3-129 16,-1-4-25-16,1-2-6 0</inkml:trace>
  <inkml:trace contextRef="#ctx0" brushRef="#br0" timeOffset="107338.82">6583 12190 1393 0,'0'0'28'0,"0"0"9"15,0 0-29-15,0 0-8 0,0 0 0 0,0 0 0 16,0 0 60-16,0 0 12 0,0 0 1 0,0-6 1 16,-4 0-29-16,4 0-5 0,-3-1-2 0,3 1 0 15,0 6-8-15,-4-9-2 0,4 2 0 0,0 7 0 0,0-9-3 16,0 3-1-16,0 6 0 0,0-6 0 16,0 6 16-16,-3-10 2 0,3 10 1 0,0-6 0 0,0 6-19 0,-4-10-4 0,4 10-1 0,0-9 0 15,0 9 17-15,-3-6 4 0,3-4 1 0,-4 4 0 16,4 6-19-16,-3-9-4 0,-1 2-1 15,1 1 0-15,-1 0 19 16,4 6 3-16,-3-6 1 0,3-4 0 0,0 4-17 0,-8-4-3 0,5 4-1 16,-1 0 0-16,-3-3-10 0,4 2-1 0,-1 1-8 15,1-3 12-15,-1 2-3 16,-3 1-1-16,4 0 0 0,-1 0 0 0,-3-1-8 0,4 1 0 0,-5 0 0 0,1-4 0 16,0 1 21-16,0-1 9 0,-3 1 2 0,3 0 0 15,0-1-20-15,-4-2-3 0,4 2-1 0,-4-2 0 16,1 2 4-16,-4-2 0 0,3 2 0 0,-3 1 0 15,0 0 0-15,3-1 0 0,-3 1 0 0,4 3 0 16,-1-1 6-16,0-2 2 0,-3 3 0 0,4-4 0 16,-4 4-7-16,3-4-1 0,-3 4 0 0,3-3 0 15,-3 3-4-15,0-4-8 0,4 4 11 0,-1-4-11 16,-7 1 11-16,4 0-11 0,0 2 10 0,-4-2-10 16,1 0 8-16,-1-1-8 0,1 4 0 0,-1-4 0 15,0 4 12-15,-3 0-4 0,0 0-8 0,0-4 12 16,3 7-12-16,-3-3 0 0,0 3 0 0,3 0 0 15,1-1 0-15,-1 1 14 0,0 3-4 0,4-3-1 16,0 3-9-16,-4 0 0 0,4 3 0 0,4-3 0 16,-1 3 0-16,-3 1 0 0,3-1 0 0,1 3 0 15,6-3 0-15,-10 0 0 0,4 0 8 0,3 1-8 16,-4-1 0-16,7-3 0 0,-6 3 0 0,3 0 0 16,0-3 0-16,3 0 0 0,-3 0 0 0,0 0 0 0,4 0 0 15,-8 0 0-15,4 0 0 0,0 0 0 16,0 0 0-16,0 0-11 0,0 0 11 0,0 0-8 0,3 0 8 15,4 0 0-15,-3 3 10 0,-4 0-10 0,7-3 11 0,-4 0-11 0,-7 3 12 0,11-3-12 16,0 0 0-16,0 0-11 0,0 0 0 0,0 0 0 16,0 0-4-16,0 0-1 0,0 0 0 0,0 0 0 15,11 3-28-15,-11-3-7 16,0 0-1-16,4 4 0 0,3-4 26 0,-7 3 5 0,3-3 1 0,-3 0 0 16,4 0 20-16,-4 0 0 0,7 0 0 0,-7 0 0 15,0 0-15-15,0 0 2 0,0 0 0 16,0 0 0-16,0 0 13 0,0 0 0 0,0 0 0 0,0 0 0 15,0 0 12-15,3 3 0 0,1 0-1 0,-4-3 0 16,0 0-11-16,0 0-14 0,0 0 3 0,0 0 1 16,0 0 10-16,0 0 11 0,0 0-3 0,0 0 0 15,7 3-8-15,0 0 0 0,-7-3 0 0,3 3 0 16,-3 1 0-16,7-1 0 0,-3 0-12 0,0 3 12 16,-1 0 0-16,1 1 0 0,-4-1 0 0,3 3 8 15,4 4-8-15,-3-1 0 0,-1 1 0 0,4-1 0 16,4 1 0-16,-1 3 0 0,1-1 0 0,-4 1 0 15,4-3 0-15,-1 2 0 0,1 1 0 0,-1-4 0 16,1 1 0-16,0-4 0 0,-4 1 0 0,0-1 0 16,0-6 0-16,-4 1 0 0,4-1 8 0,-3-3-8 15,-4 0 0-15,0 0 0 0,3-7 0 0,-3 7 0 16,-3-6 0-16,-1-3 0 0,-3 2 0 0,4 1 0 0,-4 0 0 0,0 0 0 16,3-1 0-16,1 1 0 0,-8 0 15 0,0 0-3 15,4-1 0-15,0 1 0 16,-3 0-3-16,-1-1-1 0,4 1 0 0,0-3 0 0,-11-4-8 15,8 1 0-15,-4-1 0 0,0 1 0 0,-4-4 0 0,4-3 0 16,-4 0 0-16,8 4 0 0,-12-1 8 0,12-3 0 0,-4 3 0 16,0 1 0-16,3 2 45 0,4 4 9 0,3-1 2 0,-6 1 0 15,6 3-55-15,4 6-9 16,0 0 0-16,0 0 0 16,0 0-56-16,0 0-3 0,0 0-1 0,-3-7 0 0,3 7 48 0,0 0 12 0,0 0 0 0,0 0 0 15,0-9 46-15,0 9 11 0,3-3 3 0,1-3 0 16,6-1-100-16,-6 4-19 0,3 0-4 15,0-3-1-15,4 3 52 0,-1-4 12 0,4 4 0 0,4-3 0 16,-7 0 0-16,-1 3 0 0,4 0 0 0,0-4 0 16,4 4 0-16,-4 0 0 0,0 0 0 0,0 0 10 15,4 0-10-15,-11 3 0 0,7-4 0 0,0 8-11 16,-3-4 11-16,3 3 0 0,-3 3 8 0,-4-3-8 16,3 7 8-16,-3-4-8 0,0 6 8 0,0 1-8 15,0-1 30-15,-3 7 2 0,0 0 0 0,-4 3 0 16,3 0-16-16,-3 3-4 0,0 3 0 31,0 0 0-31,0 1 8 16,-3-4 2-16,-1-3 0 0,0 0 0 0,4 0 6 0,-17 15 29 0,13-21-28 0,-3-7-38 15,4 1-8-15,-1-4-2 0,4-6 0 0,0 0-71 0,0 0-14 0,0 0-4 0</inkml:trace>
  <inkml:trace contextRef="#ctx0" brushRef="#br0" timeOffset="108229.3">4798 11162 1555 0,'-4'-3'68'0,"-6"0"16"0,-1 0-68 0,8-1-16 0,-8 4 0 0,4-3 0 16,0 3 64-16,0 0 10 0,7 0 2 0,-7 3 0 16,0 1 0-16,0-1 0 0,3 0 0 0,-3 3 0 15,4 0-8-15,-5 4-2 0,5-1 0 0,-1 4 0 16,-3-1-17-16,4 4-3 0,3 0-1 0,-7 3 0 16,7-1-29-16,0 1-7 0,7 3-1 0,-7 0 0 15,3 3-8-15,4 0 12 0,-3 0-12 0,-1 0 12 16,5 0-2-16,2 1 0 0,-6-1 0 0,6-3 0 15,-3 0-10-15,4-4 8 0,-4 1-8 0,4-3 8 16,-1-4 20-16,1 1 3 0,-1-4 1 0,1-2 0 16,-1-4-42-16,5 0-8 0,-5-6-2 0,1 0 0 15,3-4 7-15,-4-2 1 0,5-4 0 0,-5 1 0 16,1-7 12-16,-1 3 0 0,-3-2 0 0,0-4 0 16,4 3 0-16,-11-3 0 0,0 0 0 0,0-3 0 15,0 3 0-15,0 0 0 0,-7 3 0 0,0 0 0 16,0 0 23-16,-4 4 7 0,1 2 2 0,-4 1 0 15,3 2-32-15,-3 1 0 0,0 3 0 0,3-1 0 0,-7 1 0 0,1 0 0 0,-1 3 0 16,1 3 0-16,-1 0 0 0,0 0 0 0,-3 3 0 0,3 0 0 31,1 0-20-31,-1 3-9 0,4-3-3 0,-4 1 0 16,8 2-51-16,-1-3-10 0,1 0-3 0</inkml:trace>
  <inkml:trace contextRef="#ctx0" brushRef="#br0" timeOffset="108661.94">4332 11175 922 0,'0'0'19'0,"0"0"5"15,0 0-24-15,-3 0 0 0,3 3 0 0,0-3 0 16,-7 3 82-16,-1 3 11 0,5-3 3 0,3 4 0 16,-4-4 6-16,4 0 2 0,0-3 0 0,0 0 0 0,0 6-29 0,0-6-6 0,0 3-1 0,0-3 0 31,7 3-12-31,-7-3-4 0,8 3 0 0,-1 1 0 0,-4-1-16 15,8 0-3-15,-1 3-1 0,1 0 0 16,-1 1 20-16,5 2 3 0,6 1 1 0,-7 2 0 0,7 1-5 0,0-1-1 0,4 7 0 0,0-3 0 16,-1 2-22-1,8 4-5-15,-7 0-1 0,-1 0 0 0,8-3 18 16,-7 0 3-16,-4 0 1 0,4 0 0 0,-4-4-20 16,-3 1-3-16,-1-4-1 0,1 1 0 0,-4 0-20 0,4-1 0 15,-4-3 0-15,-4 1 0 0,4-1 0 0,-3 4 0 16,3-4 0-16,-3-2 0 0,-4 2-114 15,3-3-27-15,-6 0-6 0</inkml:trace>
  <inkml:trace contextRef="#ctx0" brushRef="#br0" timeOffset="122811.33">18045 1442 1321 0,'-4'22'58'0,"1"3"13"16,3-3-57-16,0 3-14 0,0 0 0 0,0 3 0 15,0-6 93-15,3 3 16 0,-3-3 3 0,4 3 1 0,-4-3 2 0,3 3 0 0,1-6 0 0,-1 0 0 16,1 0-31-1,-1-13-5-15,1 4-2 0,-1-10 0 0,4-4-10 0,-3-5-3 0,3 0 0 0,-4-13 0 16,5 0-21-16,-5-3-5 0,4-4-1 0,-3-11 0 16,3 5-8-16,0-6-1 0,-4 1-1 0,4-1 0 15,-3-3 29-15,3 6 5 0,-4 4 2 16,4 6 0-16,-3-7-50 0,3 1-13 0,-3 2 0 0,-1-8 0 16,1 2 44-16,-1 0 4 15,-3 4 1-15,0-20 0 0,4 14-32 0,-4-1-6 0,0 0-2 16,0 4 0-16,0 8-9 0,0-5 10 0,0 6-10 15,-4 6 10-15,4 6-10 0,0 0 8 0,0 7-8 16,4 3 8-16,-4 6-8 0,0 0 0 0,3 6 0 0,1 10 0 16,-4 2 0-16,3 7 0 0,4 7 0 0,-3 9 0 15,3-1 0-15,0 1 0 0,0 9 0 0,4 7 0 16,-1-7 0-16,4 3 0 0,0 1 0 0,4 2 0 16,-4-6 0-16,4 0 0 0,-1 0 0 0,1 1 0 15,0-7 0-15,-1-4 0 0,1-5 0 0,0-1 0 16,-1-6 0-16,-3-9 0 0,4-3 0 0,0 0 0 0,-1-7 0 0,-3-3 0 15,1-3 0-15,-1-3 0 16,0-3 0-16,0-6 0 0,-4 0 0 0,1-7 0 16,-4 0 0-16,0 0 0 0,0-9 0 0,-3 0 0 15,-1-6 44-15,-3-4 16 0,-3 1 3 0,3-7 1 16,-7 4-52-16,3 2-12 0,-6 1 0 0,3-4 0 0,-4 3 0 0,0 7 0 16,1-3 0-16,-4 3 0 0,3 6 0 0,-3 3 0 0,3 0 0 15,1 3 0-15,-4 10 0 0,3-3 0 16,4-1 0-16,-4 10 0 15,4 3-30-15,0 4-9 0,0 2-1 0,4 1-1 16,-1 5-139-16,4 7-28 0,4-6-6 0,-1 3-1093 0</inkml:trace>
  <inkml:trace contextRef="#ctx0" brushRef="#br0" timeOffset="123184.87">18951 1348 2415 0,'0'0'53'0,"0"0"11"0,-3-3 3 0,-4 0 1 0,3 3-55 0,-3 0-13 0,7 0 0 0,-7 3 0 0,0 0 55 0,3 9 8 15,1-2 1-15,-4 9 1 16,3-7-1-16,1 10-1 0,-1 0 0 0,4 3 0 15,-3-3-6-15,3 3-1 0,0 0 0 0,3 0 0 0,-3-3-37 0,4-3-8 16,3 3-2-16,-4-9 0 0,4-1 44 0,0 1 9 16,1-1 2-16,2-5 0 0,1-7-52 0,-4 3-12 15,3 0 0-15,1-6 0 0,0 0 0 0,-1-1 0 16,-3-11 0-16,0 2 0 16,4-3 0-16,-4 1 0 0,0-4 0 0,0 3 0 15,0-3 0-15,-3-2 0 0,3-1 0 0,-7 3 0 16,3 3 0-16,-6 0 0 0,3 1 0 0,-7 2 0 15,-1 7-48-15,5-7-13 0,-8 7-3 0,1 0 0 16,3 3-204-16,0 3-42 0,-14 0-8 0,6 3-2 0</inkml:trace>
  <inkml:trace contextRef="#ctx0" brushRef="#br0" timeOffset="123876.94">19219 981 2188 0,'0'0'48'0,"0"0"11"0,0 0 1 0,0 0 1 0,0 0-49 0,4 3-12 0,-1 10 0 0,1-7 0 15,-1 7 105-15,5-1 19 0,-1 10 3 0,3-3 1 16,-3 9-52-16,4-6-9 0,-1 6-3 0,1-6 0 16,0 6 0-16,-1-3 0 0,1 1 0 0,-1 2 0 0,1 0 0 0,-1 0 0 15,1 4 0-15,0-1 0 0,-1-6-51 0,1 0-13 16,-1 3 0-16,1-3 0 0,-4 0 8 0,0-6 0 15,4 0-8-15,-4-6 12 0,0 2-12 0,-4-5-8 16,4-1 8-16,-7-6-13 0,0-3 13 0,0 0 0 16,0 0 0-16,0 0 0 15,0-3 0-15,-3-6 0 0,-4 2 0 0,3-2 0 0,-6-10 0 0,3 4 0 16,-4 2 0-16,-3-6 0 0,3 0 0 0,-3 7 0 16,4-4 0-16,-4 4 0 0,3-1 0 0,0 7 0 15,-3-4 0-15,0 7 0 0,4 3 0 0,-1 3 0 16,0 7 0-16,4-4 0 0,-3 7 9 15,3-1-9-15,0 7 0 0,3-6 9 0,-3 5-9 0,4 4-11 16,-1 0 3-16,4 3 0 0,4-9 8 0,-4 0 0 0,3-1 0 16,1-5 0-16,-1 2 0 0,4-2 0 0,0 2 0 0,4-5 0 15,-1-4 0-15,1 0 0 0,-11-3 0 16,14 3 0-16,0-3-8 0,0 0 8 0,0-3-8 16,1 0 8-16,2 0 0 0,-3-1 0 0,0-8 12 0,4 2-4 15,0 1-8-15,-1-4 0 0,1 4 0 0,-4-7 0 16,4 1 0-16,-4 2 0 0,0-6 0 0,0 1 0 15,0 2 0-15,0-6 0 0,0 6 0 0,-3 1 0 16,0 2 0-16,-4-3 0 0,0 4 0 0,-4-7 0 16,4 6 0-16,-3 1 0 0,-1-4 0 0,-3 4 0 15,0-4 0-15,0 10 11 0,-3-10-3 0,-4 7 0 0,0-1-8 16,0 1-9-16,0 6 9 0,-1 3-13 0,-2 0 61 0,-1 0 13 16,4 6 3-16,-3 3 0 0,-1 4-52 15,4 6-12-15,3-4 0 0,-3 4 0 0,4 3 0 0,3 3 0 16,-4 0 0-16,8-3 0 15,-4 0 0-15,3-3 0 0,4 3 0 0,-3-13 0 16,7 7 0-16,3-7 0 0,0 4 0 0,0-7 0 0,4-3 0 0,-1 1 0 16,1-4 0-16,-1 0 0 15,5 0 0-15,-8-4 0 0,7 4 0 0,-7 0 0 0,4-3 0 16,-4 3 0-16,0-3 0 0,-4 3 0 16,5-3-107-16,-5-3-24 0,1 6-5 0,-1-3-1314 0</inkml:trace>
  <inkml:trace contextRef="#ctx0" brushRef="#br0" timeOffset="129668.31">20969 1169 1451 0,'-7'-16'30'0,"4"13"7"0,3 3-29 0,-4-3-8 0,4 3 0 0,0 0 0 16,0 0 80-16,0 0 14 0,0 0 3 0,0 0 1 16,-4 3-27-16,1 4-6 0,3 2-1 0,0 0 0 15,0 1 0-15,0 2 0 0,0-2 0 0,3 5 0 16,-3 1 0-16,4-3 0 0,0 5 0 0,-1 1 0 15,1-3 0-15,-1 3 0 0,1 3 0 0,-1-7 0 16,4 1-8-16,-3 3-3 0,-1-10 0 0,4 1 0 16,-3-4-28-16,-1-3-5 0,1 0-2 0,-1 0 0 15,5-3-18-15,-5 0 10 0,-3-3-10 0,7 0 8 16,-3-3 6-16,-1 0 1 0,1-4 0 0,-1 4 0 16,-3-3-3-16,7-7 0 0,-3 3 0 0,3 1 0 15,0-4-4-15,0 0 0 0,0 1-8 0,4-1 12 16,-1 0-12-16,1-2 0 0,-1-1 0 0,4 0 0 15,1 6 0-15,-1-2 8 0,0 2-8 0,0 4 0 16,4 2 0-16,-4 4 0 0,0-3 8 0,0 6-8 16,0 3 18-16,0 0 1 0,0 7 0 0,0 2 0 15,-3 1 7-15,-1 6 2 0,1-1 0 0,-4 8 0 16,0-8-3-16,-3 14 0 0,-1-7 0 0,1 3 0 16,-1 7-12-16,-3-10-2 0,0 6-1 0,0-3 0 15,-3-6-10-15,3 0 0 0,0 0 0 0,0-13 8 16,-4 1-61-16,4-4-13 0,0-6-2 0,0 0-1 15,-3-9-99-15,6-4-19 0,-3-6-4 0</inkml:trace>
  <inkml:trace contextRef="#ctx0" brushRef="#br0" timeOffset="130081.36">21505 1103 1337 0,'0'0'56'31,"0"0"-44"-31,0 0 143 0,0 0 29 0,0 0 5 0,0 7 2 15,0 2-67-15,0-3-14 0,0 4-2 0,4 5-1 16,-4-8-19-16,3 8-4 0,1 4-1 0,-1-9 0 16,1 8-11-16,0 4-1 0,-1-6-1 0,1 3 0 15,-4 3-7-15,3 0-2 0,1 3 0 0,-1-10 0 16,1 4 3-16,-4-3 0 0,3-7 0 0,1-2 0 16,-4-1-56-16,0-3-8 0,0-3-8 0,0 0 8 15,0 0 0-15,0 0 0 0,3-6 0 0,1-4 0 16,-1 1 0-16,1-7 8 0,-4 4-8 0,3-4 0 15,4 3 8-15,-3-5-8 0,3 2 0 0,-3 3 0 16,3-5 0-16,0 2 0 0,0 7 0 0,3-7 0 16,-3 3 0-16,4 1 0 0,0 2 0 0,-1 4 0 15,1-3 0-15,-1 2 0 0,4 4 0 0,-3 3 0 16,0 3 0-16,3 1 0 0,-4 8 0 0,1-6 0 16,-1 7 51-16,1 3 10 0,0 6 3 0,3-4 0 15,-7 7-56-15,3 1-8 0,-3 2 0 0,0 3-10 0,0-3 10 16,1 10 12-16,-5-10-2 0,1 7-1 15,-1-4-9-15,4-6 0 0,-3 3 0 0,-1-9 0 16,4-3-52-16,-3-1-8 0,-4-2-3 0,3-4 0 16,1-2-179-16,-1-4-36 0</inkml:trace>
  <inkml:trace contextRef="#ctx0" brushRef="#br0" timeOffset="130433.71">22490 1201 2880 0,'3'6'128'0,"-3"0"25"16,4 0-122-16,-1-3-31 0,4 4 0 0,-3 2 0 15,3-6 57-15,3 0 6 0,-3 1 1 0,4-4 0 16,0 0-52-16,3-4-12 0,-4 1 0 0,4 0 0 16,1-6 0-16,2 6 0 0,-3-4 0 0,4 1 0 15,-4 0 27-15,4 0 2 0,-4 2 1 0,0 1 0 16,0 0-50-16,-3-3-9 0,-1 3-3 0,1 0 0 15,-4 3-77-15,-4 0-16 0,-3 0-3 0,0 0-1 16,0 0-49-16,0 0-10 0,-7 3-1 0</inkml:trace>
  <inkml:trace contextRef="#ctx0" brushRef="#br0" timeOffset="130599.23">22483 1436 2649 0,'3'3'117'0,"4"0"25"16,0-3-114-16,0 3-28 0,0-3 0 0,4-3 0 15,3 3 57-15,0 0 6 0,0-3 1 0,4 0 0 16,-1-4-5-16,5 1-1 0,-1 3 0 0,4-3 0 16,-4 3-42-16,3-4-8 0,-2 4-8 0,2 0 12 15,1 3-116 1,-4-3-22-16,4 3-5 0</inkml:trace>
  <inkml:trace contextRef="#ctx0" brushRef="#br0" timeOffset="131785.1">23791 1517 2006 0,'0'0'84'0,"0"0"-67"0,0 0-17 15,0 0 0-15,0 0 119 0,0 0 20 0,0-6 4 0,0-3 1 16,4-1-13-16,-4-6-3 0,3 1 0 0,1-4 0 16,-1 0-102-16,1-3-26 0,0 0 0 0,3-3 0 15,3 3 0-15,-3 0 0 0,4 3 0 0,3-3 0 16,-4 7 0-16,1 2 0 0,3-6 0 0,0 7 0 16,0 3 0-16,-3 5 0 0,3 4 0 0,0 0 0 15,0 0 34-15,0 4 2 0,4 5 0 0,-4 0 0 16,-3 1-4-16,3 5-1 0,-4-5 0 0,1 2 0 15,-4 1 1-15,0 6 0 0,0-7 0 0,0 7 0 16,0-3-10-16,0 6-2 0,-3 0 0 0,6 0 0 16,-2 3-11-16,2-10-9 0,-3 1 12 0,4 3-12 15,-1-10 0-15,1 4 0 0,0-4 0 0,-1-3 0 16,1-2 8-16,-1-4-8 0,4 0 0 0,-3-4 0 16,3-2 0-16,0-3 0 0,0-4 0 0,0 4 0 15,-3-10 0-15,3 3 0 0,0 1 8 0,-3-7-8 16,3 3 0-16,-4 0 0 0,1 3 0 0,0 1 0 0,-1-4 0 15,-3 0 0-15,4 7 0 0,-8-7 0 0,4 3 0 16,-7 4 0-16,4 2 0 0,0-2 0 0,-8 2 0 0,4 4 0 0,0 6 0 16,0 0 0-16,-7 0 0 0,0 3 0 15,0 3 0-15,3 1 0 0,-3 5 0 0,4 1 0 0,-4 2 0 16,3 7 0-16,1-6 0 0,3 6 0 0,0-3 0 0,0 6 0 16,3 0 0-16,1-6 0 15,-1 9 0-15,1-9 0 0,6 0 0 16,-3-4 8-16,4 1-8 0,0-7 10 0,3 4-10 15,0-7 0-15,0-3 0 0,0 0-11 0,0-3 11 0,0 0 0 0,4 0 0 16,-4-3 8-16,0 0-8 0,0-3 0 0,4-7 0 16,-4 4-8 15,4-4-85-15,-8 1-17-16,4-7-3 15,0 0-1-15,0 7-22 0,-3-10-5 0,0 3-1 0,-4 10 0 0,0-10-12 0,-4 6-2 0,4 1-1 0,-3-4 0 0,-1 7 45 0,1-4 10 0,-1 7 2 0,1-4 0 16,-4-2 29-16,3 5 7 0,-3-2 0 0,4 3 1 0,-4 6 51 0,0-6 12 0,0 6 0 0,0 0 0 15,0 0 40-15,0 0 10 0,0 0 2 0,0 0 1 16,0 0 47-16,0 0 10 0,0 0 2 0,0 0 0 16,-4 6-17-16,1 3-3 0,3 1-1 0,0-1 0 15,0 7 29-15,0-4 7 0,0 7 1 0,0-3 0 16,3 3-52-16,1-4-9 0,0 1-3 0,-1 0 0 16,1-4 0-16,-1 4 0 0,4-7 0 0,0 4 0 15,0-4-51-15,0-3-13 0,4-2 0 0,-4 2 0 16,7-3 0-16,-3-3 0 0,-1-3 0 0,4-3 0 15,0-1 0-15,1 1 0 0,-1-3 0 0,0-1 0 16,-4 1 26-16,5-4 2 0,-5 1 1 0,-3-1 0 16,0 7-46-16,4-3-10 0,-4-4-1 0,0 4-1 0,0-1 29 0,-4 4 0 0,5 3 0 15,-5 3 0 1,4 0 0-16,-3 3-9 0,-1 9 9 0,1-2 0 16,-1 9 0-16,-3-7 0 0,4 4 0 0,-1 6 0 0,1-10 0 0,-1 4 0 0,4-3 0 0,-3-1 0 15,3 1 0-15,-3-4 0 0,6-3 0 0,-3-3 0 16,4 1 36-16,-1-4 5 0,1-4 2 0,-1-2 0 15,5-3-30-15,-1-4-5 0,0 7-8 0,0-13 11 16,-3 7 3-16,3-4 1 0,-4 0 0 0,1 1 0 16,-1-1-15-16,1 0 0 0,-4 4 0 0,0-4 0 15,0 3 0-15,0-2-12 0,-3 2 3 0,-4 1 0 16,0 5 9-16,-4-8 12 0,1 2-2 0,-8-2-1 16,4-1-9-16,-7 3 0 0,3-2 0 0,-6 5 0 15,-1-2-56-15,0-1-4 16,1 4-1-16,-1 2 0 0,0 4-159 0,1 0-31 15</inkml:trace>
  <inkml:trace contextRef="#ctx0" brushRef="#br0" timeOffset="132517.79">26317 1574 2635 0,'0'0'58'0,"0"0"12"0,0 0 2 0,0 0 2 0,0-7-59 16,4 1-15-16,-1-6 0 0,1-1 0 0,3-12 55 0,0 3 8 16,0-6 1-16,0-7 1 0,4 1-28 0,-4-7-5 15,3 10-2-15,1-7 0 0,-4 4-8 0,3-7-2 16,1 0 0-16,0-3 0 0,-4 0-10 0,0 0-2 16,0 4-8-16,0-1 12 0,0 3-2 0,-4 7-1 15,1 3 0-15,0 6 0 0,-4 6-9 16,3 7 0-16,-3 2 0 0,0 7 0 0,0 0 0 0,0 7 0 15,0 5 0-15,0 7 0 0,0 6 56 0,4 9 7 16,-4-2 1-16,3 5 0 0,1 1-52 0,3 12-12 31,0-3 0-15,3 3 0-16,1-2 0 0,-4-11 0 0,4-2 0 0,-1 2 0 16,4-2 0-16,0-1 0 0,0-2 0 0,4-4 0 0,0-6 0 0,10 3 0 0,-3-9 0 0,3-4 0 15,0-9-48-15,-3-3-13 0,-1-9-3 0,1-4 0 0,-4-6 103 0,4 1 20 0,-4-11 4 0,-3 1 1 16,-1 0-52-16,-2 0-12 0,-1 0 0 0,-7 2 0 15,3 1 0-15,-6 3 0 0,-4-3 0 0,0 3 0 16,-4-3 54-16,1 3 8 0,-8 0 2 0,1 4 0 16,-1 2-52-16,0-3-12 0,-3 7 0 0,0 2 0 15,0-6 0-15,0 7 0 0,-4 0 0 0,4-1 0 16,0 4-48 0,4-3-13-16,-1-1-3 0,4 4 0 0,0-4-102 0,3 4-21 0,1 0-4 15,3 6-1101-15</inkml:trace>
  <inkml:trace contextRef="#ctx0" brushRef="#br0" timeOffset="132912.24">27182 1276 1742 0,'-4'0'38'0,"-3"0"8"0,0 3 2 0,0 0 1 0,3 3-39 0,-3-3-10 0,4 4 0 0,3-1 0 15,-4 3 87-15,4-2 15 0,0 2 3 0,0 7 1 16,0-7-18-16,4 4-3 0,-1-4-1 0,1 4 0 15,-1-7-4-15,4 0-2 0,0 4 0 0,0-4 0 16,1 0-22-16,-1-3-4 0,3-3 0 16,-3 0-1-16,4-3-21 0,-4-3-4 0,3 0-1 0,-2-7 0 15,2 7-5-15,-3-10-2 0,0 0 0 0,-3 1 0 16,-1-1-6-16,1 4-2 0,-1-1 0 0,-3 4 0 16,4-4-10-16,-4 7 8 0,0 6-8 0,-4-7 8 15,4 7-8-15,0 0 0 0,-3 0 0 0,-4 0 0 16,0 4-115-16,0-1-25 0,3 3-4 0,-3 7-1086 15</inkml:trace>
  <inkml:trace contextRef="#ctx0" brushRef="#br0" timeOffset="133629.07">27601 799 2329 0,'0'0'51'0,"0"6"10"0,0-2 3 0,4 2 2 0,-1 0-53 0,1 4-13 0,-1 5 0 0,5-2 0 15,-1 9 74-15,3 0 12 16,-3-4 2-16,4 8 1 0,-1-5-49 0,1 8-9 16,0-4-3-16,-1 6 0 0,1-6 22 0,3 0 4 0,-4 7 1 0,1-4 0 15,0 0-23-15,-1-6-5 0,11 28 25 16,-14-22-32-16,4-6 0 0,-4 3-1 0,0-6 0 15,0 3-19-15,0-6 0 0,0 3 8 0,-3-7-8 16,-1 4 0-16,1-10 0 0,-4 4 0 0,0-4 0 16,0-6 0-16,0 0-9 0,0 0 9 0,-7 0-8 15,3 0-2-15,-6-6 0 0,3-1 0 0,0 1 0 16,-8 0 2-16,5-7 0 0,-4 1 0 0,0-4 0 16,0 10 8-16,-1-7-8 0,-2 4 8 0,3 3-8 15,0 2 8-15,-4 8 0 0,4-1 0 0,-4 3 0 16,4 0 0-16,3 7 0 15,-3-7 0-15,4 3 0 0,3 1 0 0,-4 2 8 0,4 1-8 0,0-1 0 16,3 1 10-16,1 0-2 0,3-1-8 0,0 1 12 16,3-1-12-16,5 4 0 0,-5-7 0 0,4-2 0 15,0 5 11-15,7-3-11 0,-3-2 12 0,3 5-12 16,4-9 8-16,-4 1-8 0,3-1 0 0,5 0 0 16,-5-3 0-16,4-3 0 0,1 3 0 0,-1-7 0 15,3 4 0-15,-2-12 0 0,2 5 0 0,-3-5 0 16,1 2 0-16,-1-9-12 0,0 3 3 0,0 0 1 15,-3 1 8-15,-1-1 0 0,-3-3 0 0,1 0 0 16,-5 6 0-16,1-3 11 0,-1 4-3 0,-3 2 0 16,-3 1-8-16,3-1 0 0,-7 13 0 0,0-9 8 0,0 9 4 0,0 0 0 0,0 0 0 0,0-3 0 31,0 3 10-31,-7-7 2 0,3 7 1 0,-3 0 0 16,0 0-3-16,0 3-1 0,0 1 0 0,0-1 0 15,0 0-21-15,0 6 0 0,-4 1 0 0,4-1 0 0,-3 7 25 0,6-4 4 16,-3 4 1-16,4 6 0 15,-1-6-22-15,4 9-8 0,0-10 0 0,4 7 0 0,6 0 0 16,-3 0 0-16,7 3 0 0,1-3 0 0,-1 0 0 16,3-9-10-16,-3 2 0 0,8 4 0 0,-5-13 10 0,4 4 0 15,1-1 0-15,-5-6 8 0,4 4-8 0,0-4 0 0,1 0-11 0,-5-3 11 16,1 0 0-16,-4-3-9 0,4 0 9 0,-8 0 0 16,1-1-96-16,-1-5-15 0,-3 3-2 15</inkml:trace>
  <inkml:trace contextRef="#ctx0" brushRef="#br0" timeOffset="134112.76">28564 1746 2574 0,'0'0'114'0,"0"0"23"0,0 0-109 16,0-6-28-16,0 3 0 0,-3-10 0 0,-1 4 88 0,-3-4 13 0,4 1 3 0,-8-7 0 15,1 3-64-15,-1-3-13 0,-3-9-3 0,-4 6 0 16,4-6-14-16,-3 3-10 0,2-6 12 0,-2 5-12 16,3-2 34-16,3 3 0 0,1 3 0 0,2 0 0 15,1 0-34-15,4 7 0 0,3-7 0 0,0 0 0 16,3 3 0-16,4-3 0 0,1 3 0 0,6-6 0 15,-4 3-8-15,8-6-9 0,3 0-2 0,0 3 0 16,-3 6 19-16,3-6 0 0,0 6 0 0,0 0 0 16,0 3 0-16,1 7 0 0,-5 0 0 0,4-4 0 15,1 7 0-15,-5 3 0 0,1-4 0 0,-4 7 0 16,0 0-120-16,0 7-21 0,0-1-4 0</inkml:trace>
  <inkml:trace contextRef="#ctx0" brushRef="#br0" timeOffset="134401.68">29023 1755 2419 0,'0'0'50'0,"0"0"13"15,0-9-51-15,-3 3-12 0,-1 0 0 0,0-4 0 0,4 1 56 0,-3 2 8 0,3-2 1 16,0 0 1-16,-4 6-37 0,4-10-7 0,0 4-2 0,0-1 0 16,0 1-20-16,0 2 0 0,0-2 0 0,-3-3 0 15,3 2 15-15,0-2-2 0,-4 5 0 0</inkml:trace>
  <inkml:trace contextRef="#ctx0" brushRef="#br0" timeOffset="134582.74">28963 1323 2260 0,'-3'15'47'0,"3"-15"11"15,-4 4-46-15,4-1-12 0,0 0 0 0,0 0 0 16,4 3 28-16,-1 1 3 0,4-1 1 0,-3 0 0 16,3 7-52-16,3-7-9 0,1-3-3 0</inkml:trace>
  <inkml:trace contextRef="#ctx0" brushRef="#br0" timeOffset="134835.01">29478 1708 1892 0,'0'0'40'0,"-7"-3"8"0,4 0-39 15,-5-3-9-15,5 3 0 0,-4-3 0 0,3 6 121 0,1-7 23 0,-4-2 4 0,3-1 0 16,1 4-64-16,-1-3-12 0,1 2-4 0,-1-2 0 16,1-3-37-16,-1-1-8 0,1 0-2 0,-1 4 0 15,1-10-21-15,-5 4 0 0,5 2 0 0,-4-6 0 16,0 4 0-16,0 2 0 0,0-6 0 0,-4 3 0 15,1 4 20-15,-1-7-1 0,0 7 0 0,-3-1 0 32,4 7-119-32,-1 0-23 0,4-4-5 0,-4 7 0 0,4 0-96 0,-3 6-18 0</inkml:trace>
  <inkml:trace contextRef="#ctx0" brushRef="#br0" timeOffset="135785.46">29263 1514 1337 0,'-4'6'56'16,"1"7"-44"0,3-7 92-16,0-3 20 0,3 7 3 0,-3-4 1 15,7 0-52-15,1 0-9 0,-1 1-3 0,3 2 0 16,1-6-10-16,3 0-2 0,0 1-1 0,0-1 0 16,0 3-7-16,4-6-2 0,-4 3 0 0,4-3 0 15,-1 3-13-15,1-3-2 0,-4-3-1 0,4 3 0 16,-1-3 2-16,1-3 0 0,0 3 0 0,-4-4 0 15,0 4-38-15,3-6-7 0,-3-1-2 0,11-5 0 0,-7 5 19 0,-11 4 0 16,0-3 0-16,0-1 0 16,0 4 18-16,0 0 7 0,0-1 2 0,0 4 0 15,0 0-19-15,-3-3-8 0,3 0 8 0,0-1-8 0,-7 4 0 0,3-3 0 16,-3 6 0-16,4-3 0 0,-4 3 15 0,0-7-3 0,0 7 0 0,-4-6 0 16,4 6 23-16,-3-6 4 0,-1 6 1 0,-3-6 0 15,7 6-32-15,-7 0-8 0,0-7 0 0,0 7 0 16,0 7 10-16,0-4 1 0,4 0 0 0,-5 3 0 15,5 0-2-15,-1 4 0 0,1-1 0 0,-1 4 0 16,4-4-9-16,-3 4 12 0,-1-4-12 0,4 7 12 16,-3-7-12-16,3 4 0 0,3-1 0 15,-3 4 8-15,4-10 0 0,-1 7 0 0,1-1 0 0,-1 4 0 16,4-7-8-16,1 4 0 0,-1 0 0 0,3 2 0 16,1-8 0-16,-1 5 0 0,4 1 0 0,4-4-11 15,-4 4 11-15,4-7 0 0,-4 3 0 0,4 1 0 16,-1-4 0-16,1-3 0 0,-1 0 0 0,-2 3 0 15,2-6 0-15,-3-6 0 0,-3 3 0 0,0 0 0 16,-1-3 0-16,-3-4 0 0,4 1 0 0,-4 3 0 16,-4-7 0-16,1 0 0 0,-1 1 0 0,-3 3 0 15,4-4 0-15,-4 4 0 0,0-1 0 0,-4 1 0 16,4 2 0-16,0 7 0 0,0-3 0 0,0 3 0 16,0 0-8-16,0 0 0 0,0 0 0 0,0 0 0 15,0 0-13-15,0 0-3 0,4 3 0 0,-4 1 0 0,3 2 24 16,1 0 0-16,-4 4 0 0,3-4 0 15,-3 6-30-15,4-8-2 0,-4 2 0 0,0 3 0 0,4-6 52 0,-4 0 9 0,3 4 3 0,-3-7 0 16,0 0-32-16,4 0 0 0,-1 0 0 0,-3 0 0 16,7-3 12-1,-3-1-3-15,-1 1-1 0,1-6 0 0,-1 3-8 0,4-1 8 16,-3-8-8-16,-1 2 8 0,4 1 4 0,-3-1 0 16,0-9 0-16,-1 3 0 0,4 0-4 0,-3 1 0 0,3 2 0 0,-4-3 0 15,4 4-8-15,-3 5 0 0,3-2 0 0,0 2 0 16,-4 7 28-16,4-3 3 15,1 3 1-15,-1 3 0 0,0 3-16 16,0 0-4-16,0 6 0 0,0 4 0 0,0-4 7 0,0 10 1 0,0 3 0 0,4-6 0 16,-8 6 16-16,4 0 3 0,-3 0 1 0,-1-1 0 15,-3-5-23-15,4 3-4 0,-4-3-1 0,0-4 0 16,3 1-12-16,-3-4 0 0,0 4 0 0,4-10 0 16,-4-3 0-16,0 0 0 0,0 0 0 0,0 0 0 15,3-3 0-15,4-4-18 0,-3-5 4 0,3 2 1 16,0-2 5-16,0-1 8 0,0-5-13 0,4 2 5 15,-1 3 8-15,-3-5 0 0,4 2 0 0,0 3 0 16,-1-2 0-16,1 5 0 0,3 1 0 0,-4 3 0 16,1-1 0-16,0 7 0 0,-1 0 0 0,1 0 0 15,-1 7 0-15,1-1 0 0,-1 0 0 0,1 3 0 16,0 7 8-16,-1-6 3 0,1 5 1 0,-4-2 0 16,3 2 0-16,-3 4 0 0,1-3 0 0,-5 0 0 15,1-1-4-15,-1-2 0 0,1 6 0 0,-4-10 0 16,0 7-108-16,-4-1-23 0,1-5-4 0</inkml:trace>
  <inkml:trace contextRef="#ctx0" brushRef="#br0" timeOffset="136359.15">30438 906 1986 0,'-21'9'41'0,"13"-6"11"0,1-3-42 0,7 0-10 0,-3 0 0 15,3 0 0-15,0 0 104 0,0 0 20 0,0 0 3 0,0 0 1 16,0 0-52-16,7-6-9 0,0 3-3 0,7 0 0 16,0 0-16-16,4-1-3 0,-1 4-1 0,5 0 0 15,2 0-19-15,1 7-4 16,3-4-1-16,-3 6 0 0,3 4 23 0,0 6 4 0,-3-4 1 0,3 7 0 16,1 7-20-16,-5 2-3 0,1 0-1 0,3 7 0 31,-3 3 16-31,0 3 2 0,-1 3 1 0,-3 3 0 0,-3-3-11 0,0 6-3 15,-4-3 0-15,0 0 0 0,-4 1-5 0,1-4-2 0,-4 0 0 0,0-3 0 16,-3 3-22-16,-4-10 8 0,0 4-8 0,-4-3 0 16,1-4 0-16,-4-6-13 0,3-3 1 0,-7-3 1 31,1-3-29-31,-1-9-5 0,1-1-2 0,-8-6 0 0,4-6-97 0,-4-3-19 0,1-4-4 0</inkml:trace>
  <inkml:trace contextRef="#ctx0" brushRef="#br0" timeOffset="136650.48">31171 1401 3068 0,'0'0'87'0,"0"0"19"0,0 0-85 0,0 0-21 0,0 0 0 0,0 0 0 16,0 0 41-16,0 0 4 0,0 0 1 0,0 0 0 31,0 0-70-31,0 0-13 0,-3 0-3 0</inkml:trace>
  <inkml:trace contextRef="#ctx0" brushRef="#br0" timeOffset="136966.29">31221 1755 2184 0,'0'0'45'0,"0"0"11"15,3 7-44-15,1-4-12 0,-1 0 0 0,4 0 0 16,-3 3 101-16,0-2 19 0,3-1 3 0,0 0 1 16,-4 0-36-16,4 3-6 0,0 7-2 0,0-4 0 15,0 7-6-15,0-7-2 0,4 10 0 0,-7 0 0 0,3 0-6 16,0 6-2-16,0-3 0 0,-4 6 0 0,1 0-16 0,-1 4-3 0,-3 5-1 0,0-2 0 15,-7-1-25 1,0 1-6-16,-3-1-1 0,-4 1 0 0,-1-1-12 0,-6 1-8 0,0-4 8 0,0-3-13 31,-7 0-202-31,-4-9-40 0</inkml:trace>
  <inkml:trace contextRef="#ctx0" brushRef="#br0" timeOffset="142147.76">18327 4264 1958 0,'0'0'87'0,"0"0"17"0,0-6-83 0,0-1-21 0,0 1 0 0,0 0 0 31,0 0 98-31,3-1 15 0,-3 7 3 0,0-6 1 0,0 6-33 15,0 0-8-15,4-3 0 0,-4 3-1 0,3 0-48 16,4 3-10-16,-3 3-1 0,3 1-1 0,-3 2 24 0,3 3 5 0,-4 4 0 0,4 0 1 16,0 6-33-16,0 0-12 0,0 0 9 0,0 12-9 15,0-2 56-15,-3-1 7 0,3 0 1 0,-3 4 0 16,3-7-52-16,-4-3-12 0,4 0 0 0,-3-3 0 16,-1-6 0-16,1-7 0 0,-1 1 0 15,-3-10 0-15,0 0-126 0,4-10-28 0,-4 1-6 0</inkml:trace>
  <inkml:trace contextRef="#ctx0" brushRef="#br0" timeOffset="142329.78">18352 3925 2378 0,'-15'0'68'0,"8"-3"13"0,0 3-65 16,0-3-16-16,0 0 0 0,4 0 0 0,3 3 83 0,0 0 13 15,0 0 2-15,0 0 1 0,0 0-28 0,0 0-6 16,0 0-1-16,0 0 0 16,0 0-102-16,0 0-21 0,3 3-4 0,8 3-752 0,-4-3-150 15</inkml:trace>
  <inkml:trace contextRef="#ctx0" brushRef="#br0" timeOffset="143010.32">18870 4471 1267 0,'0'0'28'0,"0"0"5"0,0 0 2 0,0 0 1 16,0 3-36-16,0 0 0 0,4 3 0 0,-4-2 0 15,3-1 140-15,-3-3 20 0,0 3 5 0,4 0 1 16,-1 3-34-16,1-3-6 0,-1 4-2 0,-3-7 0 0,0 0-28 0,0 0-7 0,0 0-1 0,0 0 0 16,4-7-17-16,-1-2-4 0,-3 0-1 0,0-4 0 15,0 0 2 1,-7-5 0-16,0 2 0 0,0-6 0 0,-3-3-32 0,-1-3-7 0,0 3-1 0,-6-7 0 15,-1 7 7-15,4-6 1 0,-4-1 0 0,1-2 0 16,-4-1-36-16,3-2 0 0,0 2-15 16,1-5 5-16,3 2 10 0,-1-3 11 0,5 4-3 0,-4-4 0 15,3 3-8-15,1 1 0 0,3-4 0 0,-1 6 0 16,1 1 0-16,4 2 0 0,-1 1 0 0,4 3 0 16,4 6 0-16,-4 0 0 0,3 0 0 0,4 3 0 15,-3 7 0-15,7-1 0 0,-1 4 0 0,-3-1 0 16,-7 10 0-16,0 0 0 0,21 0 0 0,-3 0 0 0,3 3 0 15,0 4-9-15,4-4 0 0,0 6 0 0,-4 1 9 0,0-1 0 16,0 1 0-16,0-1 0 0,-3 0 0 0,0 4 0 16,-1-7 0-16,1 4 0 0,-4 2-15 15,0-3-1-15,0 1 0 0,0 2 0 16,-3 1-22-16,0 3-5 0,-1-4-1 0,1 1 0 16,-4-1-63-16,0 1-13 0,-4-1-2 15,1 1-1-15,-4-4-114 0,-4 4-23 0,-6 6-5 0,-1-4-1 0</inkml:trace>
  <inkml:trace contextRef="#ctx0" brushRef="#br0" timeOffset="143215.65">18687 4063 2314 0,'0'0'51'0,"0"0"10"0,0 0 3 0,0 0 1 0,0 0-52 0,0 0-13 0,7 3 0 0,0-3 0 16,3 0 77-16,1 0 13 0,3 0 2 0,4-3 1 15,3 3 7-15,-4 0 0 0,5-3 1 0,2 0 0 16,-2 0-61-16,2 0-13 0,1 0-3 0,3-1 0 16,-3-2-36-16,7 3-8 0,-4-3-2 0,4 3-883 15,-1 3-177-15</inkml:trace>
  <inkml:trace contextRef="#ctx0" brushRef="#br0" timeOffset="144934.29">19770 4643 2067 0,'3'7'87'0,"-3"-1"-70"16,0 0 38-16,0-6 7 0,0 0 2 0,0 0 0 15,0 0 51-15,0 0 10 0,-7-3 3 0,4-3 0 31,-4-4-52-31,0 4-9 0,-1-7-3 0,-2 1 0 0,-1-1 10 0,1-5 2 0,-1 2 0 0,-3-12 0 16,-4 6-30-16,1-6-6 0,-1 2 0 0,0-2-1 16,1 0-11-16,3-3-1 0,-4-4-1 0,4-2 0 0,3-4-26 15,-3-3-16-15,4-3 3 0,-1 0 0 16,4 3 39-16,4 0 8 0,-1-3 2 0,4 0 0 0,0 3-7 0,4 0-1 16,3-3 0-16,0 3 0 0,3 3-41 0,1 1-9 15,3 2-2-15,0-3 0 0,4 10 0 0,-1-4-1 16,4 1 0-16,4 3 0 15,0-1-181-15,0 1-36 0,20-26-7 0,-13 17-2 0</inkml:trace>
  <inkml:trace contextRef="#ctx0" brushRef="#br0" timeOffset="146904.25">20179 3979 1720 0,'0'0'48'0,"0"0"12"0,0-7-48 0,0 7-12 15,0 0 0-15,0 0 0 16,0 0 120-16,0 0 22 0,0 0 4 0,0 0 1 15,0 0-67-15,0 0-12 0,0 0-4 0,0 0 0 16,3 3 52-16,4 1 9 0,-3 5 3 0,0 4 0 16,-1 2-59-16,4 4-11 0,-3 0-2 0,-1 3-1 15,4 6-37-15,0 0-7 0,4-3-2 0,-8 4 0 16,8-4-9-16,-4-3 0 0,-3-4 0 0,3 1 0 16,0-3 0-16,-4-7 0 0,4 1 0 0,-7-10 0 15,0 0-100-15,0 0-23 0,4 0-4 0,-4-7-1 16,0 4-137-16,0-6-28 0</inkml:trace>
  <inkml:trace contextRef="#ctx0" brushRef="#br0" timeOffset="147050.76">20207 3734 2508 0,'-10'0'71'0,"10"0"16"0,-8 0-70 0,1 3-17 0,0-3 0 0,0 3 0 15,0 0 92-15,4 4 14 0,-1-1 3 0,4 0 1 16,0 0-74-16,4 1-16 0,-4 2-2 0,7-3-1 31,0 1-112-31,0-1-22 0,3-3-5 0</inkml:trace>
  <inkml:trace contextRef="#ctx0" brushRef="#br0" timeOffset="147409.51">20560 3894 1864 0,'0'0'41'0,"0"0"9"0,-7-3 2 0,0 0 0 0,7 3-42 0,0 0-10 16,-4-7 0-16,4 7 0 0,0 0 125 0,0 0 23 15,0 0 5-15,0 0 1 0,0 0-72 16,0 0-14-16,7 7-4 0,0-1 0 0,0 3 0 0,0 1 0 15,4-1 0-15,0 4 0 0,3 2-25 0,-4 4-6 16,4-3-1-16,-3 3 0 0,3-1 0 0,0-2 0 0,0 3 0 16,-3-3 0-16,3-4 0 0,-3 4 0 0,3 0 0 15,0-1 0 1,0 1-20-16,-3 0-4 0,3-1 0 0,0 4-8 0,0 0 27 0,0-3-2 16,-3-1 0-16,-1 1 0 15,-3-4-71-15,4-2-14 0,-8-1-4 0,1-6 0 0,-4-3-13 0,0 0-3 16,0 0-1-16,0 0 0 15,-4-3-76-15,-3-3-15 0,0 0-4 0</inkml:trace>
  <inkml:trace contextRef="#ctx0" brushRef="#br0" timeOffset="147661.34">20567 4264 2508 0,'-4'0'71'0,"4"0"16"0,0 0-70 15,0 0-17-15,0 0 0 0,0 0 0 0,0 0 144 0,-3-6 24 0,6-4 6 0,-3 1 1 16,4-1-81-16,3-2-16 0,0-1-3 0,0-2-1 16,0-1-26-16,4-6-4 0,-4 0-2 0,3 0 0 15,1 3-10-15,0-3-3 0,-1 4 0 0,1 5 0 0,-1-9-29 0,1 6 0 16,-1 4 0-16,1-1 0 0,0 4 0 0,-4-1 0 16,3 4 0-16,-3 0 0 0,4-3 0 0,-4 2 0 15,0 1 0-15,0 3 0 16,4 0-50-16,-4 0-16 0,3-4-3 0,1 4-947 15,-1 3-190-15</inkml:trace>
  <inkml:trace contextRef="#ctx0" brushRef="#br0" timeOffset="148271.21">21639 3875 851 0,'0'0'36'0,"-3"-3"-36"16,3 3 0-16,0 0 0 0,0 0 160 0,0 0 26 0,-7-3 5 0,7 3 1 16,0 0-76-16,0 0-14 0,0 0-3 0,0 0-1 15,0 0-3-15,0 0-1 0,0 0 0 0,0 0 0 16,0 0 27-16,0 0 6 0,0 0 1 0,7 0 0 15,0 0-52-15,4 0-9 0,-4 0-3 0,3 0 0 16,4 3 0-16,0-3 0 0,0 3 0 0,4-3 0 16,-4 0-51-16,4-3-13 0,0 3 0 0,-1-3 0 15,1 3 37-15,-4-3 5 0,0 0 1 0,0-1 0 16,0 1-43-16,-3 3 0 0,-1-3 0 0,-3 0 0 16,4 0-92-16,-11 3-18 0,0 0-3 15,0 0-1-15,7-3-74 0,-7 3-16 0,0 0-2 16,0 0-851-16</inkml:trace>
  <inkml:trace contextRef="#ctx0" brushRef="#br0" timeOffset="148492.93">21682 4079 2419 0,'-7'9'53'0,"7"-9"11"0,-4 7 3 0,4-4 1 0,-3 3-55 0,3 0-13 15,3 1 0-15,-3-1 0 0,4 0 105 0,3 0 19 16,-4 1 3-16,4-1 1 0,4 0-52 0,-4 0-9 0,4-2-3 0,-1-1 0 16,1-3-51-16,3 0-13 0,0 0 0 0,0-3 0 15,4-4 0-15,-1 1 8 0,1 0-8 0,3-4 0 32,0 1-156-32,0 0-36 0,1-1-8 0</inkml:trace>
  <inkml:trace contextRef="#ctx0" brushRef="#br0" timeOffset="150454.73">23336 3703 1958 0,'0'0'43'0,"-3"-3"9"0,-1-4 1 0,1 1 3 0,-4 0-45 0,3-1-11 0,-3 1 0 0,4-3 0 16,-1 2 53-16,-3 1 9 0,3 3 2 0,-3-6 0 15,0 6 0-15,0-1 0 0,4 4 0 0,-4 4 0 16,0-1 0-16,0 6 0 0,-1 4 0 0,1 2 0 15,-3 7-52-15,6 3-12 0,-3 0 0 0,4 7 0 16,3-1 54-16,0-6 8 0,0 3 2 0,0 1 0 16,3-1-52-16,-3 0-12 0,4 3 0 0,3-5 0 15,-4 2 0-15,4 3 0 0,4-6 0 0,-4 0 0 16,4-6 0-16,-1 0 0 0,1-7 0 0,-1 1 0 16,1-7-48-16,0-3-13 0,3-3-3 0,0-3 0 15,0 0 52-15,0-3 12 0,0-4 0 0,0 1 0 16,0-4 0-16,4 1 0 0,-4-4 0 0,0 1 0 15,0-1-105-15,0 3-19 0,1-2-3 0,-5 2-1 16,1-3 16-16,-1 1 2 0,-3-1 1 0,0 0 0 16,0 4 13-16,-3-4 4 0,0 1 0 0,-1-1 0 15,1 0 29-15,-4 4 7 0,-4-4 0 0,4 3 1 0,0 1 91 0,-3 2 17 16,3-2 4-16,-4 3 1 0,0-4 10 0,1 4 1 16,-1 5 1-16,1-5 0 0,-1 3 11 0,4 3 3 0,-3-1 0 15,3 1 0-15,-4 3 19 0,1 3 4 16,-1 7 1-16,1 2 0 0,3-5-36 0,-4 5-6 0,4 4-2 0,0 3 0 15,0 3-51-15,4 0-13 0,-4 3 0 0,3-3 0 16,1 3 54-16,3 0 8 0,0 0 2 16,-4 0 0-16,8-6-52 0,0 0-12 0,-4-4 0 15,3 1 0-15,4-7 21 0,-3 1 2 0,3-4 0 0,0-3 0 16,0-3-23-16,0-3 0 0,-3 0 0 0,0-3 0 16,-1-7 0-16,1 1 0 0,-1-1 0 0,-3-6 0 15,0 4 0-15,0-4 0 0,0 0 0 0,-3 0 0 0,0 3 0 16,-1 1 0-16,1-1 0 0,-1 4 0 0,-3-1 0 15,4 4 0-15,-4-1 0 0,-4 4 0 0,4 0 0 0,0-1 8 16,0 7-8-16,-3-3 0 0,-1 3 8 0,4-3-8 16,0 3 10-16,-3 3-10 0,3 7 9 0,0-4-9 15,3 3 8-15,-3 4-8 0,4-1 0 16,-1 1 0-16,1 3 8 0,-1-1-8 0,4 1 0 0,0 0 0 16,0-4 0-16,0 7 0 15,4-10 0-15,-4 4 0 0,4 0 0 0,-1-1 0 16,1-6 0-16,-1 1 0 0,1-1-8 0,0 0 8 15,-1-3-29-15,1 0-2 0,-1-3 0 0,1 0 0 16,-4 0 76-16,4-3 15 0,-4 0 4 0,0 0 0 16,0-3-54-16,0 3-10 0,-4-4 0 0,-3 7 0 15,7-6 12-15,-7 6 7 0,0-6 1 0,0-4 1 16,0 4-3-16,-3-3-1 0,-1-1 0 0,1 4 0 0,-1-7-8 0,-3 4-1 16,4 0-8-16,-4-1 12 0,3-2-12 0,1 2 11 0,-1-2-11 0,0-4 10 15,1 7-10-15,3-1 0 0,-4-2-10 0,4 2 10 16,0 1 0-16,0 9 0 0,0-6 0 0,0 6 0 15,4-10 0-15,-4 10 0 0,7-6-11 0,0 0 11 16,-3 3 0-16,3-1-8 0,3 1 8 0,-3 3 0 16,4 3-8-16,-1 4 8 0,1-4-12 0,0 3 12 15,-1 0-24-15,4 1 3 0,-3 2 0 16,3-3 0-16,-3 1-23 16,3 2-5-16,-4-3-1 0,1 1 0 0,-1 2-82 0,1 0-17 0,0 1-3 15,-4-1-1-15,0-3 74 16,0 4 15-16,3-1 4 0,-6 1 0 0,3-1-10 0,0 0-2 0,-3 4 0 15,-1-7 0-15,1 1 61 0,-1-1 11 0,-3 0 0 0,0-3 8 16,0-3 44-16,0 0 10 0,0 0 2 0,0 0 0 16,0 0 47-16,0 0 9 0,-3-3 3 0,-1-6 0 0,1 2-51 15,-5 1-9-15,5-3-3 0,-4-4 0 0,3 4-22 16,1-4-5-16,-4 4-1 0,3-4 0 0,1 1-18 0,-1-1-4 16,4 4-1-16,-3-4 0 0,3 1-1 0,0-1 0 15,-4 1 0-15,4-4 0 0,0 7 0 0,4-4 0 16,-4 4 0-16,3 2 0 0,1 1 7 15,-1 0 1-15,1 3 0 0,-4 3 0 16,7 0-16-16,0 0-10 0,0 0 2 0,0 6 0 0,0 0 8 0,0 0 0 16,4 1 8-16,-4-1-8 0,3 0 0 15,1 4 0-15,-4-4 0 0,4 0 8 0,-1 4-8 0,1-7 0 16,-1 3 0-16,1 0 0 0,-1-3 0 0,1 4 0 16,0-4 0-16,-1 3 0 0,1-3 0 0,-1 0 0 15,4 1 0-15,-3 2 0 0,3 0 0 0,0 0 0 0,-3-3 0 16,3 4 0-16,0-4 0 0,0 0 0 15,0-3 0-15,0 0 0 0,-3 0 0 0,0 0 0 0,-1-6 0 0,-3-1 8 16,4 1-8-16,-4 0 9 0,-4 0-9 0,4-4 10 16,-3 1 1-16,0-4 0 0,-4 1 0 15,0-1 0-15,0 1 4 0,0-4 1 0,-4 7 0 0,0-1 0 16,1-2-16-16,-4 2 8 0,3 4-8 0,-3 0 0 16,-3 3 30-16,6 3 0 0,-3 3 0 0,0 0 0 15,0 6-44-15,0 1-9 0,3 5-1 0,-3 1-1 16,4 0 16-16,-1-4 9 0,4 4-10 0,0 3 10 15,0 0-33-15,4-4-1 0,-1 1 0 0,1 0 0 16,-1-4 34-16,4 1 0 0,4-1 0 0,-4 1 0 16,4-4 19-16,-4-3 10 0,3 4 3 0,1-4 0 15,3 0-52-15,-3-2-9 0,3-4-3 0,-4 3 0 16,4-3 51-16,1 0 9 0,-5-3 3 0,4-4 0 16,-3 1-50-16,3-3-9 0,-3 2-3 0,-4 1 0 0,3-7 76 0,-3 1 15 15,0-1 4-15,-3 1 0 0,3-1-52 0,-7 1-12 16,3-4 0-16,1 0 0 0,-4 4 0 0,0-1-16 15,0 1 3-15,0-1 1 0,0 1 12 0,0 2 16 16,0 1-3-16,0-1-1 0,3 4-12 0,1 0 0 16,-1 3 0-16,1 0 0 0,0 0 0 0,3 3 0 15,0 0 0-15,0 3 0 0,3 0 0 0,-3 0 0 16,0 6 0-16,4 1 0 0,3 2 0 0,-3 4 8 16,-1 0-8-16,4-1 0 0,0 4 19 0,-3-3-3 15,0 6 0-15,-1-3 0 0,1-1-2 0,-4 4-1 0,-4-6 0 0,4 3 0 31,1 0-13-31,-5-4 9 0,1 4-9 0,-1-6 8 0,1-7-40 16,-4 0-9-16,0-6-2 0,0 0 0 0,3-9-113 0,-3-1-24 0,0-5-4 16,0-1-1104-16</inkml:trace>
  <inkml:trace contextRef="#ctx0" brushRef="#br0" timeOffset="150686.12">25192 4029 2606 0,'0'0'57'0,"0"6"12"0,3 0 3 0,-3-3 1 0,0 4-58 0,4-4-15 16,-1 3 0-16,1-3 0 0,0 0 64 0,-4-3 9 16,7 0 3-16,0-3 0 15,-7 3-3-15,3-3 0 0,1-3 0 0,-1 0 0 16,-3-1-27-16,4 1-6 0,-4-10 0 0,0 4-1 0,-4-4-18 0,1 0-3 16,-4 1-1-16,0-4 0 0,-4 0-9 15,4 0-8-15,-7-3 9 0,3 0-9 0,-3 0 0 0,0 4-8 16,-4-4-1-16,4 3 0 15,-3 0-93-15,-1 3-18 0,-3 4-4 0,3 6-1 16,1-1-41-16,-5 7-8 0,8 0-2 0,-3 3-928 0</inkml:trace>
  <inkml:trace contextRef="#ctx0" brushRef="#br0" timeOffset="150851.73">24938 3875 2649 0,'0'0'58'0,"3"3"12"0,4-3 2 0,4 3 4 0,-4 4-61 0,4-7-15 0,3 3 0 0,0 0 0 16,0-3 105-16,4 0 19 0,-4 0 3 0,3-3 1 15,1 0-52-15,0 3-11 0,-1-7-1 0,1 7-1 16,3-3-50-16,-3 0-13 16,3 0 0-16,-3 3 0 0,3 0 0 0,-4 0 0 0,-3 0 0 0,4 0 0 31,0 0-148-31,-4 0-36 0,0 3-6 0,-3 0-2 0</inkml:trace>
  <inkml:trace contextRef="#ctx0" brushRef="#br0" timeOffset="151262.73">25531 3957 2696 0,'0'0'60'0,"-4"6"12"0,0-3 2 0,-3 3 1 0,7 1-60 0,-3-1-15 0,3 0 0 15,0-6 0-15,3 6 108 0,1-2 20 0,-1 2 3 0,8 0 1 16,-4-3-68-16,4 0-14 0,-1 4-2 0,4-4-1 16,4 3-38-16,0-6-9 0,-1 3 0 0,-3 0 0 15,8 0 0-15,-5 1 0 0,1-4 0 0,3 0 0 16,0 0 0-16,-3-4-12 0,3-2 2 16,0 3 1-1,-3-6-139-15,-4 2-28 0,4 1-6 0,-4-3-1106 0</inkml:trace>
  <inkml:trace contextRef="#ctx0" brushRef="#br0" timeOffset="151644.94">26345 3772 2343 0,'0'0'52'0,"0"6"10"0,0 0 2 0,0 0 2 0,4 4-53 0,0-1-13 16,-4 4 0-16,7-1 0 0,-4 1 115 0,1 3 20 15,3-4 4-15,-4 4 1 0,4-1-54 0,-3 1-10 0,3 0-3 0,-4-4 0 16,4 4-58-16,-3-3-15 0,-1-1 0 0,1-6 0 16,0 1-48-16,-4-7-13 0,0 0-3 0,0 0 0 15,3-7-109-15,-3-5-23 0,4-1-4 0,-8-2 0 16</inkml:trace>
  <inkml:trace contextRef="#ctx0" brushRef="#br0" timeOffset="151816.19">26254 3477 2419 0,'-7'0'53'0,"0"3"11"0,0-3 3 0,0 0 1 0,7 0-55 0,-4 3-13 0,4-3 0 0,-4 3 0 0,4-3 105 0,-3 10 19 16,3-7 3-16,0-3 1 15,3 3-103-15,5 3-25 0,-1-3 0 0,0 1 0 16,0 2-152-16,3-3-35 0,4 0-7 0,-3-3-2 16</inkml:trace>
  <inkml:trace contextRef="#ctx0" brushRef="#br0" timeOffset="152145.15">26536 3621 2188 0,'7'10'97'0,"0"2"20"16,0-3-93-16,0 4-24 0,0 0 0 0,4 2 0 0,-1-2 107 0,1 2 17 0,0 1 3 0,3 0 1 15,0 3 0-15,0-1 0 0,0-5 0 0,4 6 0 16,-1-7-93-16,1 1-19 0,0 3-3 0,-8-10-1 16,4 3 0-16,0 1 0 0,-3-4 0 0,3 0 0 15,-3 4-12-15,3-4 0 0,-4 0 0 0,1 0 0 16,3 1-19-16,-7-1-3 0,0 0-1 0,0-3 0 16,-3 0-84-16,-1 4-17 0,1-4-3 0,-4 3-1 15,0-3-102-15,0 0-21 0,0 4-4 0</inkml:trace>
  <inkml:trace contextRef="#ctx0" brushRef="#br0" timeOffset="152370.92">26624 3960 2269 0,'0'0'64'0,"0"0"15"16,0-7-63-16,4-2-16 0,-1 3 0 0,1-4 0 15,3-2 156-15,0-4 29 0,0 4 6 0,3-7 1 16,1 0-103-16,3 0-20 0,0 0-4 0,0-3-1 16,1 4 0-16,-1-7 0 0,0 3 0 0,0 0 0 15,0 0-51-15,-3 3-13 0,3 3 0 0,-4 4 0 0,1-1 0 0,-1 4 0 0,-3 2 0 0,4 4 0 32,-4-3-100-32,0 3-22 0,0 0-5 0</inkml:trace>
  <inkml:trace contextRef="#ctx0" brushRef="#br0" timeOffset="152911.54">27051 3072 2066 0,'-18'10'43'0,"11"-7"10"0,4 0-42 15,-1 0-11-15,1 3 0 0,-1 1 0 0,1-4 156 0,3 3 28 0,0 4 7 0,0-4 1 16,7 3-103-16,0-2-20 0,3 2-4 0,4 0-1 16,4-2-51-16,3 5-13 0,4-2 0 0,0 2 0 15,-1-6 58-15,5 7 9 0,-1-1 1 0,0 4 1 31,0 0-31-31,0 3-6 0,4-1-2 0,-4 4 0 0,1 3-11 0,-1 1-3 0,0-1 0 0,-3 0 0 16,0 0 23-16,-4 3 4 0,0 0 1 0,0 0 0 16,-7 7-20-16,0-4-3 0,-3 10-1 0,-4-16 0 15,-4 7 0-15,1-1 0 0,-1 3 0 0,-3 1 0 16,-3-1-9-16,-1 1-3 0,-3-1 0 0,-3 10 0 16,-4-6-8-16,0-1 0 0,-4 1 0 0,-3-7 0 15,3-2-32-15,0-4-8 0,-3-3-1 0,4-7-1 16,-1 1-84-16,0-7-17 0,1-2-3 15</inkml:trace>
  <inkml:trace contextRef="#ctx0" brushRef="#br0" timeOffset="154483.1">28406 2956 1037 0,'0'0'29'0,"0"0"7"0,3-9-28 0,1 6-8 0,-1 0 0 0,4 0 0 32,-7 3 35-32,4-4 5 0,3 1 2 0,-4 0 0 15,1 0 12-15,-1 0 2 0,5 3 1 0,-5-3 0 16,-3 3 51-16,4-3 11 0,-4 3 1 0,0 0 1 0,3-4-16 0,-3 4-3 0,0 0-1 0,0 0 0 16,0 0-8-16,0 0-1 0,0 0-1 0,0 0 0 15,-7 4-19-15,-4-4-3 0,4 6-1 0,-3-3 0 16,-4 6-22-16,3 1-5 0,-3 6-1 0,0-10 0 15,0 6-6-15,0 1-2 0,-4 3 0 16,4-7 0-16,0 4-2 0,0-1-1 16,0 4 0-16,0-7 0 0,3 4-9 0,-3-1-1 0,3 1-1 0,1-1 0 15,3 1-9-15,0-1-1 16,-1 1-8-16,1-7 12 0,4 4-12 0,-1-1 0 0,4-3 0 0,0 1 0 16,4 2 0-16,-1-6 0 15,4 3 0-15,1 1 0 0,2-1 0 0,1 0-10 0,3-3 10 0,0 4-8 16,0-4-5-16,4 0-1 0,-1 3 0 0,4-6 0 15,-3 0 14-15,3 0 0 0,0-6 0 0,1 3 0 16,-5 3 0-16,1-3 12 0,0 3-3 0,-4 0 0 16,0-4-9-16,-4 4 0 0,1 0 0 0,0 4 0 15,-4-4 0-15,0 3 8 0,0-3-8 0,0 3 8 16,-4 3 4-16,1-6 1 0,-1 3 0 0,-3 4 0 16,0-4 0-16,0 6 0 0,0-3 0 0,-7 1 0 15,4 2-5-15,-4 0 0 0,0 4-8 0,0 0 12 16,-4-1-4-16,4-3-8 0,-4 4 11 0,1 0-11 15,3-4 14-15,-4 4-4 0,4-4-1 0,-4 3 0 16,8-2-9-16,-4-1 12 0,3-2-12 0,1 2 12 0,-1-3-12 16,4-3 0-16,0 4 0 0,4-1 8 0,3-3-8 15,-4-3 0-15,4 3 0 0,4-3 0 16,-4 0-9-16,4-3 9 0,3 3 0 0,0-3 0 0,0 3 0 0,-3-3-8 0,3 0 8 0,0-4 0 31,-4 4 0-31,1 0 0 0,0 0-8 0,-1 0 8 0,1 0 0 0,-1 0 0 16,-3-1 0-16,0 1 0 0,1 0 0 15,-1 3 0-15,0 0 0 0,-4 0 0 0,-3 0 0 0,4 3 0 0,-4 4 0 0,3-4 0 16,-6 6 0-16,3-3 9 0,-4 7-9 0,-3-4 8 16,4 4-8-16,-4-1 10 0,-4 4-10 0,0 3 10 15,1-3 2-15,-4 9 1 0,-4-3 0 0,0 6 0 16,1 0-1-16,-1 3-1 0,0 4 0 0,1-4 0 16,-1 1-11-16,4-1 12 0,0-3-12 0,3 0 12 15,4-3-12-15,0 1 0 0,7-8 0 0,0 4 0 16,4-6 0-16,-1 0 0 0,8-4 0 0,-1 1 0 15,5-4 0-15,2-3 0 0,4 1 0 0,1-1 0 16,-1-3 0-16,0-3 0 0,4-3 0 0,-1 0 0 16,5 0-8-16,-1-4 8 0,3 4 0 0,1-3 0 15,0-3-10-15,0-1 10 0,3 4-13 0,-3-7 5 16,0 1-186-16,-4-1-37 0</inkml:trace>
  <inkml:trace contextRef="#ctx0" brushRef="#br0" timeOffset="157218.92">22080 3819 1792 0,'0'0'51'0,"0"0"10"16,0 0-49-16,0 0-12 0,0 0 0 0,0 0 0 15,0 0 100-15,0 0 16 0,0 0 4 0,0 0 1 16,7 3-40-16,-3-3-8 0,3 0-1 0,0 0-1 16,4 0-6-16,-1 3-1 0,1-3 0 0,3 0 0 15,-3 3-13-15,3-3-3 0,0 3-1 0,0 0 0 16,0-3-22-16,0 0-4 0,4 3-1 0,-4-3 0 15,0 4-11-15,0-4-9 0,0 3 12 0,4 0-12 16,-8-3 0-16,4 0 0 0,-6 0 0 0,2 0 0 16,-6 0-66-16,3 0-20 0,0 0-4 0,-7 0-1 15,0 0-100-15,0 0-20 0,0 0-4 0</inkml:trace>
  <inkml:trace contextRef="#ctx0" brushRef="#br0" timeOffset="157481.97">22116 4091 2310 0,'-4'16'48'0,"4"-16"11"0,0 0-47 0,0 0-12 0,7 0 0 0,-3 3 0 16,3-3 53-16,0 3 9 0,3-3 2 0,1 0 0 15,3 0 51-15,4 0 10 0,-1-3 3 0,5 3 0 16,-1-3-103-16,0 3-25 0,4 0 0 0,-1 3 0 15,-3 0 36-15,1 4 3 0,-1 2 0 0,0-3 0 47,0 4-179-47,0-1-36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5T13:58:31.50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20292 5760 850 0,'0'0'17'0,"0"0"6"0,0 0-23 0,0 0 0 0,0 0 0 0,0 0 0 31,0 0 106-31,3-7 17 0,-3 1 3 0,0 0 1 0,0-1-50 0,0 1-9 0,-3-3-3 16,3 3 0-16,0-1 35 0,-4 1 8 15,4 3 0-15,0-3 1 0,0-1-23 0,-3 1-5 0,3 0-1 0,-4-1 0 31,4 7-19-31,-3-3-4 0,-1-3-1 0,4 6 0 0,-3-3-6 0,3 3-2 0,-7 0 0 0,0 0 0 16,-1 0-11 0,1 0-2-16,4-3-1 0,-4 3 0 0,0 3-34 0,0-3 0 15,-4 3-10-15,4 3 10 0,0 1 44 0,0-1 16 16,0 3 3-16,0 1 1 0,0-1-52 0,0 1-12 0,-4-1 0 0,4 3 0 16,4 4 0-16,-4 0-10 0,-1 6 2 0,5-3 0 15,-1 3 8-15,4-4 8 0,0 4-8 0,4 3 11 16,-1-3-11-16,1 0 0 0,3 0-10 0,4 0 10 15,-4-3 0-15,7 3 0 0,0-3-8 0,0-4 8 16,0-2 0-16,4-4 0 0,-1 1 0 0,-2-7-9 16,2 0 9-16,1-3 14 0,-1 0-3 0,1-3-1 15,0 0-10-15,-4 0 0 0,0-4 0 16,0 1 0-16,0 0-132 0,-3 0-28 0,-1-1-5 0,1-2-2 16,-4 3-40-16,4 2-8 0,-4-2-1 0</inkml:trace>
  <inkml:trace contextRef="#ctx0" brushRef="#br0" timeOffset="645.4">20567 5763 1078 0,'0'0'30'0,"0"0"8"0,0 0-30 0,0 0-8 15,0 0 0-15,-4 3 0 0,-3 0 124 0,4 0 24 16,-1 3 5-16,1-3 1 0,-1 4-42 0,1-1-9 0,3 7-2 0,-4-4 0 15,4 7-33-15,0-4-6 0,0 7-2 0,4 0 0 16,-1 0-7-16,1-1-1 0,3 1-1 0,-4-3 0 16,8 3-6-16,-4-4-1 0,4-2 0 0,-1 0 0 15,1-1-16-15,-1-3-4 0,4-2-1 0,-3-1 0 16,3-6-10-16,-3-3-1 0,3 0-1 0,-4-4 0 16,1 1 0-16,0-3 0 0,-1-4 0 0,1 4 0 15,-4-4 2-15,0 1 1 0,0-4 0 0,0 0 0 16,-3 1-14-16,-1-1 0 0,1 0 0 15,-1 4 0-15,1-1-12 0,-4 4-9 0,0 3-2 16,0-4 0-16,-4 4 43 0,4 6 9 0,0 0 2 16,0 0 0-16,0 0-21 0,0 0-10 0,0 0 10 0,0 0-10 15,0 9 0-15,4 1 8 0,-4 2-8 0,3 4 0 16,1-3 0-16,-1 2 0 0,4 1 8 0,-3 0-8 0,6-4 0 0,-3 4 0 16,0-4 0-16,4 1 0 0,0-4 18 0,-4 4 7 15,3-4 2-15,1 1 0 16,-1-4-43-16,1 0-9 0,3-3-2 0,-3 0 0 0,-1 1 27 0,4-4 0 15,-3 0 0-15,0 0 0 0,-1 0 11 0,-3 0-3 16,0 0 0-16,0-4 0 0,-7 4 2 0,0 0 0 16,0 0 0-16,0 0 0 0,4-3 13 0,-4-3 2 15,0 0 1-15,0-1 0 0,0-2-2 0,-4 0-1 0,4-1 0 0,-3 1 0 16,-1-4-11-16,1 1-3 0,-1-4 0 0,1 4 0 16,3-4-9-16,0 0 8 0,-4 1-8 0,4 2 8 15,0-3-8-15,4 4 0 0,-4-1 0 0,3 4 0 16,1-1 0-16,-1 1 0 0,4 0 0 0,-3 2 0 15,3 1 0-15,0 3 0 0,0 0 0 0,4 0 0 16,-4-1 0-16,0 1 0 0,3 3 0 0,1 0 0 16,-4 0 0-16,4 3 0 0,-1 4 0 0,-3-4 8 15,4 3-8-15,-4 4-12 0,0-1 2 32,3 0 1-17,-2 1-73-15,-1 2-14 0,0-2-4 0,0 2 0 0,0-2-84 0,-4-4-16 0,4 0-4 0,-3 1-790 0</inkml:trace>
  <inkml:trace contextRef="#ctx0" brushRef="#br0" timeOffset="1350.33">21230 6045 1728 0,'0'0'38'0,"0"0"8"0,0 0 2 0,0 0 0 0,0 0-39 0,0 0-9 16,0 0 0-16,0 0 0 0,0-6 104 0,0-1 20 16,0-2 3-16,-3 0 1 0,3-1 0 0,-4 1 0 15,1-4 0-15,-1-3 0 0,1 4-103 0,-1-4-25 16,0 1 0-16,1-1 0 0,-1 0 56 0,1 4 7 15,3-4 1-15,-4 3 0 0,1 1-64 0,3-1 0 16,0 4-9-16,-4 0 0 0,4-1 9 0,0 1 14 16,4-1-3-16,-4 1-1 0,3 3-10 0,1 3 8 15,-4 3-8-15,3-4 8 0,4 4-8 0,-3 0 0 16,3 4-10-16,-3 2 10 0,3 3 0 0,0 4 0 16,0-1 0-16,3 1 0 0,1 3 9 0,-4-1 8 0,4 1 2 15,-1-4 0-15,1 4-19 0,-1-3 0 16,1-1 0-16,-1-2 0 0,5-1 0 0,-1-3 0 0,0-3 0 0,0 1 0 15,0-1 0-15,0 0 0 0,0 0 0 0,0-3 0 16,0-3 0-16,1 0 0 0,-5 0 0 0,4-4 0 16,-3 1 16-16,-1 0-3 0,-2-4-1 0,-1-2 0 15,0 2 3-15,-4-2 0 0,4-1 0 16,-3 1 0-16,-4-4 0 0,3 4 0 0,-3-1 0 0,0 0 0 16,0-2-6-16,0-1-1 0,0 4 0 0,-3 5 0 15,3 1-8-15,0 6 12 0,0 0-12 0,0 0 12 16,-4 6-12-16,-3 1 12 0,4 5-12 15,-1 1 12-15,4 2-12 0,-3 1 0 0,3 6 0 0,0 0-11 0,-4 0 11 0,4-3 0 16,4 3-9-16,-1 0 9 16,1-7-13-16,-1 4 1 0,1-6 1 0,3-1 0 0,0 4 11 0,0-4 9 15,0-2-1-15,0-4-8 16,4-3 0-16,-1 3 0 0,1-2 0 0,-1-4 0 0,1 0 0 0,-1 0 0 16,1-4 0-16,0-2 0 0,-1 0 0 0,-3 0 0 15,4-1-11-15,-4-2 11 0,0 3 0 0,0-4 9 16,-3 1 1-16,-1-1 0 0,1 1 0 0,-1 3 0 15,-3-4 0-15,0-2 0 0,4 2-24 0,-4-2-5 16,0-4-1-16,0 4 0 0,0-1 48 0,0 1 8 16,0-4 3-16,0 3 0 0,0 4-30 0,3 0-9 15,-3-1 0-15,4 1 0 0,-1 2 8 0,1 4-8 16,-1 0 0-16,-3 3 0 0,7-3 8 0,-3 3-8 0,3 3 9 0,0 0-9 16,4 0 0-16,-1 7 0 0,1-1 0 0,-1 1 0 15,4 5 17-15,1-2 1 0,-1 3 0 0,0-1 0 16,0 1-18-16,0 0 0 0,0 2 0 15,-3-2 0-15,3 0 0 0,-4-1-11 0,1 1 2 0,-4-3 0 16,0-1 9 0,0-2 0-16,-3-4 0 0,3 3 0 15,-4-2-52-15,-3-7-9 0,0 0-2 0,0 0 0 0,0 0-137 0,0 0-28 0,4-7-6 16</inkml:trace>
  <inkml:trace contextRef="#ctx0" brushRef="#br0" timeOffset="1662.56">22193 6070 3200 0,'0'0'71'0,"0"0"14"0,-7 0 3 0,7 0 1 0,-3-3-71 0,-4 0-18 15,3-4 0-15,-3-2 0 0,0-4 46 0,0-2 6 16,0-7 0-16,0-3 1 0,0-3-33 0,0-1-6 16,0-2-2-16,0-4 0 0,-4 4-12 0,4 0 0 15,-4-1 8-15,4 4-8 0,0 0 0 0,0 0 0 16,0 3-9-16,4 3 9 0,-1 3-20 0,-3 3 1 16,4 1 1-16,-1 5 0 15,-3 1-49-15,3 2-9 0,-3 4-3 0,0 0 0 16,0 6-155-16,0 0-31 0,-7 4-7 0,0 2 0 0</inkml:trace>
  <inkml:trace contextRef="#ctx0" brushRef="#br0" timeOffset="1835.42">21975 5741 3027 0,'-8'22'67'0,"5"-13"13"0,3 4 4 0,-4-4 0 16,4 0-67-16,0-2-17 0,0-1 0 0,4 0 0 15,3 1 84-15,0-1 12 0,0-3 4 0,4 3 0 16,-1-3-60-16,1 0-12 0,3-3-3 0,0 0 0 0,0 0 1 0,4-3 0 15,-1 3 0-15,5-3 0 16,-1-3-60-16,0 3-12 0,-3-3-2 16,3-1-1-16,3 1-99 0,-2 0-19 0,2-1-4 15,1 1-1165-15</inkml:trace>
  <inkml:trace contextRef="#ctx0" brushRef="#br0" timeOffset="2216.78">22514 5982 3110 0,'-3'10'68'0,"-4"-4"15"0,0 3 2 16,3-2 3-16,-3-1-71 0,4 0-17 0,-1 0 0 0,0 1 0 15,4-7 55-15,0 0 7 0,0 0 2 0,0 0 0 16,0 0-52-16,0 0-12 0,8 0 0 0,-1 0 0 16,3-4-202-16,1 1-43 0,3 0-9 15,-7 0-2-15</inkml:trace>
  <inkml:trace contextRef="#ctx0" brushRef="#br0" timeOffset="3011.56">22973 5800 1314 0,'0'0'37'0,"0"0"8"0,0 0-36 0,0 0-9 16,0 0 0-16,0 0 0 0,0 0 97 0,0 0 18 0,0 0 3 0,0 7 1 0,0 5-19 16,3 4-4-16,-3 3-1 0,4 3 0 15,3 6-26-15,-3 3-5 0,3 4 0 0,0-1-1 0,0 1 35 0,3 2 7 16,-3-2 2-16,4 2 0 0,0 1-35 0,-4 0-6 15,3-1-2-15,1 1 0 0,-4-1-51 0,3 1-13 16,-3-7 0-16,0 1 0 0,1-7 54 0,-5-3 8 16,1-3 2-16,-1-4 0 0,-3 1-52 0,4-7-12 15,-4 1 0-15,-4-7 0 0,4-3 0 0,0 0 0 0,0 0 0 16,-3-6 0-16,-8-4 0 0,4-5 0 0,0-7 0 16,0-3 0-16,-4-10 0 0,4 1 0 0,-3-1 0 0,-4-6 0 15,3 1 0-15,0 2 0 0,1 0 0 16,-1-2 0-16,1 2 0 0,3-3 0 0,-1 0 0 0,-2-2 0 15,3 5 0-15,0 0-15 16,0 4 3-16,0-4 1 0,3 7 19 0,1 3 3 0,-1-1 1 16,1 1 0-16,3 6 1 0,0 0 1 15,3 0 0-15,4 3 0 0,-3 1-5 16,6 2-1-16,1-3 0 0,-1 7 0 16,5 2-24-16,-1-2-6 0,3 5-1 0,8 1 0 0,-4 3 40 0,4 3 8 0,0 0 2 0,-1 6 0 15,-3 1 8-15,4 5 1 0,-4 1 1 0,-7-1 0 16,0-2-29-16,1 5-8 0,-5-2 0 0,1 2 0 15,-4 4 0-15,0-3 0 0,-4 3 0 0,1 9 0 16,-4-3 0-16,-4-3 0 0,-3 0 0 0,0-3 0 16,-3 0 10-16,-1 3 1 0,-3-4 0 0,-4-2 0 15,1 0-25-15,-1-7-5 0,0 1-1 0,-3-4 0 16,0-3-75-16,7 0-15 0,-7-3-3 0,7 0-1 16,0-3-15-16,3 3-3 0,4-6-1 0</inkml:trace>
  <inkml:trace contextRef="#ctx0" brushRef="#br0" timeOffset="3529.76">23407 6010 2067 0,'0'7'87'15,"-4"-1"-70"1,4-6 89-16,0 0 18 0,0 0 3 0,0 0 1 15,-3-9-52-15,-1-4-9 0,1 0-3 0,-4-2 0 0,3-4-7 0,4-3-1 0,-3 0-1 16,3 0 0-16,-4 0-38 0,4-3-7 0,-3 3-2 0,3-3 0 16,0 6-8-16,0 0 0 0,0 1 0 15,3 2 0-15,-3 3 0 0,4 4 0 0,-1 0 0 0,1 2 0 16,-1 4 0-16,-3 3 0 0,0 0 0 16,7 0 0-16,-3 3 0 0,3 0 0 0,0 1 0 0,0-1-11 15,0 3 11-15,4 0-8 16,-1 1 8-16,1-1-8 0,3 0 8 0,-4 3 0 0,5-2 0 15,-1-1 0-15,3 0 10 0,-3 1-2 0,8-1-8 0,-5-3 12 16,1 0 16-16,-1-3 4 16,1 0 0-16,-4-3 0 0,0 3-1 0,4-3 0 0,-7 0 0 0,3-4 0 15,-4 1-13-15,-3 0-2 0,4-4-1 0,-4-2 0 16,0 3-5-16,-3-4-1 0,3 0 0 0,-4 1 0 16,-3-1-9-16,4 1 8 0,-4 2-8 0,0 1 8 15,0 0-28-15,0 9-5 0,0 0-2 0,0 0 0 16,-7 3 47-16,0 6 10 0,-1 1 2 0,1 2 0 15,0 7-32-15,4 3 0 0,-4 3 0 0,3 3-10 16,1 3 10-16,-1-2 0 0,4-1 0 0,-3 0 0 16,6 0 0-16,-3-3 0 0,4 1 0 0,-1-5 11 15,1-2-11-15,6-3 12 0,-3-7-12 0,0 1 12 16,4-4-12-16,0-3 0 0,3-3 0 0,0-6 0 16,0 0-32-16,4-4-3 0,-4-2 0 0,3-1 0 15,-3-3-23-15,1 1-5 0,-1-1-1 0,-4-3 0 16,-3 4-177-16,4-1-36 0</inkml:trace>
  <inkml:trace contextRef="#ctx0" brushRef="#br0" timeOffset="3815.84">23929 5678 1807 0,'0'0'37'0,"0"6"11"0,3 1-39 0,1 2-9 0,0 0 0 0,-1 1 0 15,1 2 111-15,3 4 20 0,0 0 4 0,-4 2 1 16,8 1-19-16,-4-3-3 0,3 6-1 0,1-6 0 15,0 2-17-15,3-2-4 0,-4 0-1 0,1-4 0 16,3 1-35-16,-3-4-6 0,-1 1-2 0,4-7 0 16,-3 0-19-16,3 0-4 0,-3-3-1 0,-1-6 0 15,1 3-3-15,-4-7-1 0,3 1 0 0,-3-4 0 16,0 1 0-16,-3-4 0 0,3 0 0 0,-7-2 0 16,0 2 1-16,0-3 0 0,0 0 0 0,-7 0 0 15,3 1-3-15,-3 2-1 0,0-3 0 0,0 0 0 16,0 4-8-16,-3 2-1 0,3-3-8 15,0 7 12-15,-1 0-12 0,1 2 0 0,0 1 0 0,7 6 0 16,0 0-126-16,0 0-18 0,0 0-4 0</inkml:trace>
  <inkml:trace contextRef="#ctx0" brushRef="#br0" timeOffset="5355.63">24649 5618 1974 0,'0'0'56'0,"0"0"12"0,0 0-54 0,3 7-14 0,1-4 0 0,-1 3 0 16,1-3 66-16,3 0 10 0,0 1 3 0,0-4 0 16,3 3 39-16,1-3 8 0,0 0 2 0,-1 0 0 15,4 0-59-15,0-3-11 0,1 3-2 0,-1-4-1 16,0 4-37-16,0 0-7 0,0-3-2 0,-7 3 0 15,4 0 44-15,-1-3 9 0,1 3 2 0,-1 0 0 16,8 3-52-16,-11 0-12 16,0 1-100-16,-7 2-22 0,4 0-5 0,-1 0-1 15,-3 1-148-15,-3 2-29 0</inkml:trace>
  <inkml:trace contextRef="#ctx0" brushRef="#br0" timeOffset="5532.7">24705 5803 2310 0,'-3'16'48'0,"3"-16"11"0,0 0-47 0,0 0-12 0,0 0 0 0,7 0 0 31,0 0 104-31,3 0 20 0,1 0 3 0,3 0 1 0,0 0-52 0,0 0-9 0,7 0-3 0,-3 0 0 31,3 3-51-31,0 0-13 0,0-3 0 0,4 4 0 0,-4-1-11 0,4 0-5 0,-4 0 0 0</inkml:trace>
  <inkml:trace contextRef="#ctx0" brushRef="#br0" timeOffset="6635.17">25954 5484 850 0,'0'0'17'0,"0"0"6"0,0 0-23 16,0 0 0-16,0 0 0 0,0 0 0 0,0 0 87 0,-7 0 13 0,7 0 2 0,0 0 1 16,0 0-11-16,0 0-3 15,0 0 0-15,0 0 0 0,0 0 5 0,-4 3 1 0,4 3 0 0,0 3 0 16,0 1-50-16,0 2-9 0,4 7-3 0,-4 0 0 15,3 3-33-15,1 3 0 0,-1 3 0 16,4 10 0-16,1-4 58 16,-1-2 5-16,-4-1 1 0,4 0 0 0,0-2 51 0,0-4 10 15,-3 0 3-15,3-6 0 0,-4-7-103 0,4-2-25 0,-3-4 0 16,-4-6 0-16,3 6 0 0,-3-6 0 0,8 0 0 0,-5-6 0 16,-3-4 0-16,4 1 0 15,-4-3 0-15,0-1 0 0,0-3 35 0,-4 1 1 0,1 2 1 16,-1-3 0-16,0 1-28 0,1-1-9 0,-1 0 0 15,-3-2 0-15,4 2 0 0,-1 0 0 16,-3 1 0-16,4-1 0 0,-1 0 0 0,4 4 0 16,-3-1 0-16,3 1 0 0,0-1 0 0,3-3 0 0,-3 4 0 0,7 2 0 0,-3-2 0 15,3 2 0-15,3-2 0 0,1 2 0 0,0-2 13 16,3 3-4-16,-4-1-1 0,4 4 0 16,1 3 9-16,-1 0 2 0,3-1 0 0,-3 1 0 0,0 3 9 0,4 3 1 15,0 1 1-15,-1 2 0 0,-2 0 2 0,2 4 0 16,-3 2 0-16,0 7 0 0,-3 0 1 0,3 3 1 15,-3 0 0-15,-1 3 0 0,-3-3-12 0,0 3-2 16,0 0-1-16,-3 0 0 0,3 0-11 0,-3-3-8 16,-4 0 12-16,3-3-12 0,1-1 8 0,-4-2-8 15,0-3 0-15,0-1 0 16,0-5-40-16,0-1-11 0,0-6-2 0,0 0-1 16,0 0-101-16,-4-6-20 0,1-4-4 0,3 1-1033 0</inkml:trace>
  <inkml:trace contextRef="#ctx0" brushRef="#br0" timeOffset="7121.41">26554 5553 1736 0,'0'0'49'0,"0"0"11"0,0 0-48 0,0 0-12 0,0 0 0 0,0 0 0 16,0 0 109-16,0 0 20 0,0 0 4 0,0 0 1 15,0 6-62-15,0 0-12 0,0 0-2 0,3 4-1 0,1-1-3 0,-1 1-1 16,1 2 0-16,-1 1 0 16,1 2 11-16,3 1 1 0,-4 0 1 0,1 3 0 0,3-1-8 0,-4 4-2 15,1-3 0-15,0 0 0 0,-4 0 2 0,3-4 0 16,-3 4 0-16,4-3 0 0,-4-4-32 0,3 1-6 16,-3-4-2-16,4-2 0 0,-4-7-5 0,0 0-1 15,0 0 0-15,0 0 0 0,0 0-12 0,3-7 0 16,-3 1 0-16,4-3-10 0,-1-4 10 0,-3 4 16 15,0-7-4-15,0 4-1 0,0-1-11 0,0-9 0 16,4 3 0-16,-1 4 0 0,-3-4 0 0,4 3 0 0,-1-3 8 16,4 4-8-16,-3-1 0 0,3 0 0 15,0 1 0-15,4-1 0 0,-1 0 0 0,1 1 0 0,3 2 0 16,0 4 0-16,0-4 0 0,0 7 0 0,-3-4 8 0,3 7-8 16,0 0 0-16,4 0 0 0,-4 3 0 0,0 0 0 15,0 6 13-15,4 1-2 0,-4 2-1 16,0 0 0-16,0 1 13 0,-3 5 2 0,3 1 1 0,-4 3 0 15,1 6-11-15,-1-3-3 0,-3 0 0 0,1 3 0 16,-1 0 7-16,0 3 1 0,0-3 0 0,-4 0 0 16,1 1-20-16,-1-8 0 15,-3-2 0-15,4 0 0 16,-4-4-41-16,0-5-12 0,0-1-3 0,0-6 0 0,0 0-132 16,-4-6-26-16,4-4-6 0,0-6 0 0</inkml:trace>
  <inkml:trace contextRef="#ctx0" brushRef="#br0" timeOffset="7655.83">27319 5462 2660 0,'0'0'59'0,"0"0"12"0,0 0 2 0,0 0 1 0,0 0-59 0,0 0-15 0,0 0 0 0,-7 0 0 0,7 0 91 0,0 0 15 15,0 0 3-15,0 0 1 16,0 0-62-16,0 0-12 0,0 0-2 0,0 0-1 0,0 0-25 16,0 0-8-16,0 0 0 0,0 0 0 15,0 0-27-15,0-7-9 0,0 1-1 0,0 6-1 16,0-6-106-16,0 6-20 0,0 0-5 0</inkml:trace>
  <inkml:trace contextRef="#ctx0" brushRef="#br0" timeOffset="8008.14">27312 5829 1958 0,'0'0'43'0,"0"0"9"0,0-7 1 0,0 1 3 0,4 0-45 0,-4-1-11 0,3 4 0 0,1-3 0 16,3 3 103-16,-4 0 18 0,4 0 4 0,0 3 1 16,0 0-48-16,0 0-10 0,1 3-1 0,-1 3-1 15,3 0 46-15,-3 4 8 0,0 2 3 0,0 1 0 16,0 6-38-16,0-1-7 0,0 8-2 0,-3-1 0 15,3 0-28-15,-3 3-7 0,-1-3-1 0,1 3 0 16,-4-3-28-16,3 0-12 0,-3-6 8 0,-3 3-8 0,3 0 31 16,-4-3 1-16,4 3 0 0,-3-3 0 15,-4-4-52-15,-1 1-9 0,1 0-3 0,0-4 0 16,0 4-22-16,0-4-5 0,0 1-1 0,0 0 0 16,0-1-128-16,4 1-25 0,-4-4-6 0,-1-6-1 15</inkml:trace>
  <inkml:trace contextRef="#ctx0" brushRef="#br0" timeOffset="18000.28">20168 6788 1403 0,'0'0'40'0,"0"0"8"15,0-6-38-15,0 6-10 0,-3-7 0 0,3 7 0 16,0 0 68-16,0 0 12 0,0 0 3 0,0 0 0 16,0 0-30-16,0 7-5 0,3-1-2 0,1 3 0 15,-4 7-22-15,3-3-4 0,4 2 0 0,-3 4-1 16,-1 3 1-16,1 3 0 0,0 3 0 0,3 1 0 0,-4-4-20 0,1 3 0 0,3-3 0 0,-4 0 0 31,4-3 48-31,-3 0 7 0,-1-6 1 0,1-1 0 16,-1 1-39-16,4-7-7 0,-3 1-2 0,0-7 0 15,-4-3 25-15,7 0 5 0,-4-6 1 0,1-1 0 0,-1-5-11 16,1-1-3-16,-1-2 0 0,1 2 0 0,-1-6-25 0,-3 4 0 0,4-1 0 0,-1-3 0 16,1-3 0-16,-1 3 0 0,4 1 0 15,-3-1 0-15,3 6 56 0,0-2 7 0,0-1 1 0,4 0 0 16,-1 4-52-16,1-1-12 0,-1 1 0 0,5-1 0 16,-5-3-12-16,4 4-4 0,4-1-2 0,0 1 0 15,-1 2 30-15,1 4 5 0,-1 0 2 0,1-1 0 16,-4 4 1-16,0 6 1 0,0 1 0 0,-3 2 0 15,0 6 12-15,-1 1 3 0,-3 6 0 0,0 0 0 0,0-1-8 0,0 4-2 16,-3 3 0-16,3-3 0 0,-3 3-14 0,-1-3-4 16,1 0 0-16,-4-3 0 0,3-3-8 0,1 0 0 15,-4-4 0-15,0 1 0 16,3-4-76-16,-3-9-12 0,0 0-1 0,0 0-1 16,0 0-105-16,0 0-21 0,0 0-4 0</inkml:trace>
  <inkml:trace contextRef="#ctx0" brushRef="#br0" timeOffset="18386.71">20803 7048 1978 0,'0'0'56'0,"-3"7"12"0,3-1-54 0,0 0-14 0,0-6 0 0,0 0 0 16,0 0 58-16,0 0 9 0,0 0 1 0,0 0 1 16,0-9-48-16,3-1-9 0,1-2-3 0,-1-1 0 15,4-3-9-15,-3 1 0 0,3-1 0 0,-3 0 0 16,3 1 0-16,-4-1 0 0,4 0 0 0,0 4 0 16,0-1 36-16,0 4 6 0,4 0 1 0,-4 2 0 15,4 1-19-15,-4 3-3 0,3 0-1 0,1-4 0 16,-4 4 19-16,3 0 3 0,5 0 1 0,-1 0 0 15,0 3-2-15,-4 0 0 0,4 0 0 16,1 0 0-16,-5 6 0 0,4 4 0 0,-3 2 0 0,-1 4 0 16,1-1-2-16,-4 4-1 0,4 6 0 0,-8 0 0 0,4 1-3 15,-3-1-1-15,3 0 0 0,-4 3 0 0,1-3-12 16,-1 0-2-16,1-3-1 0,-4 0 0 0,3-3-19 16,-3-4 0-16,0-2 0 0,4-4 0 15,-4-2-117-15,0-7-27 0,0 0-6 0</inkml:trace>
  <inkml:trace contextRef="#ctx0" brushRef="#br0" timeOffset="40109.21">21336 7095 2672 0,'0'0'76'0,"0"0"16"0,0 0-73 0,0 0-19 15,0 0 0-15,0 0 0 16,0 0 108-16,0 0 19 0,0 0 3 0,0 0 1 0,0 0-40 0,0-6-8 15,4 0-2-15,-4 6 0 0,0 0-50 0,0 0-11 0,0 0-1 16,0 0-1 0,0 0-8-16,0 0-2 0,0 0 0 0,0 0 0 15,0 0-44-15,0 0-8 0,0 0-3 0,0 0 0 16,7-3-153-16,-4 3-30 0,4 0-6 0</inkml:trace>
  <inkml:trace contextRef="#ctx0" brushRef="#br0" timeOffset="40818.56">21541 7139 1958 0,'0'0'87'0,"0"0"17"16,0-6-83-16,0 0-21 0,0-1 0 0,0 1 0 0,3 0 132 0,-3 0 23 15,0-4 4-15,0 4 1 0,0-4-52 0,0 4-9 16,0-3-3-16,0-4 0 16,0 4-76-16,4-4-20 0,-1 4 0 0,1-7 0 0,-4 4 44 15,7-1 6-15,-4-3 1 0,4 4 0 0,0-1-32 0,-3 1-7 0,3 2 0 0,4 4-1 16,-4 0-11-16,3 3 8 0,-3 0-8 0,4 3 8 15,-1 3-8-15,1 0 0 0,0 9 0 16,-1 1 0 0,1 3 47-16,-4 2 13 0,3-2 4 0,1 6 0 0,0 0-56 0,-1 0-8 0,-3 3-8 0,4 0 8 15,-1 0 0-15,-3 0 17 0,4 4-1 0,0-8-1 16,-4 1-5-16,3-3-1 0,1-3 0 0,-1-4 0 16,1 1-9-16,0-7 0 0,-1-3 9 0,-3-3-9 15,4-3 0-15,-1 0 0 16,1-3 0-16,-4-4 0 0,4 1 0 0,-1-7 0 15,-3 4 0-15,4-4 0 0,-1 0 0 0,1 1 0 0,0 2 0 0,-4 1 0 16,3-1-12-16,1 4-8 0,-1-4 0 0,-3 4-1 16,1 3 21-16,2-4 0 0,-3 1 0 0,-3 2 0 15,3-2 12-15,-4 0 8 0,4-1 0 0,-7 1 1 16,4-1-33-16,-4 1-8 0,-4 0 0 0,4-1-1 0,-3 1 33 0,-1-1 8 16,1 4 0-16,-4 0 1 15,7 6-21-15,-4-3 8 0,4 3-8 0,-10 3 0 0,3 3 0 0,-1 0 0 16,1 4 0-16,4 2 0 15,-1 1 0-15,1 3 0 0,3 2 0 0,0 1 0 16,0 0-19-16,0 0-1 0,3 0-1 0,1 3 0 16,-1-4 33-16,4 1 8 0,1-3 0 0,2 3 1 15,1-7-21-15,-1 4 0 0,1-4 0 0,3-2 0 16,-3-4 0-16,3-3 0 0,0 4 0 0,3-7 0 16,-2-4-17-16,2 1-2 0,1-3 0 0,3-3 0 15,-7-4-72-15,4-3-14 0,-1 4-3 0,1-4-1 16,-4 0-51-16,-3 1-11 0,3 2-1 0,-7-2-1 15,0 2-42-15,0-3-8 0,-4 4-1 0,1-1-1 16,-4 1-51-16,0-1-11 0</inkml:trace>
  <inkml:trace contextRef="#ctx0" brushRef="#br0" timeOffset="41018.82">22299 6951 910 0,'0'0'81'0,"0"0"-65"16,0 0 118-16,0 0 23 0,0 0 5 0,0 0 1 16,0 0 1-16,0 0 1 0,0 0 0 0,7 6 0 15,0 1-35-15,-3 2-7 0,3 0-2 0,3 1 0 16,-3 5-27-16,4-2-6 0,0 3 0 0,-1-1-1 15,1 1-16-15,3 3-3 0,0 0-1 0,0-1 0 16,0-2-22-16,0 0-4 0,4 0-1 0,-4-1 0 16,4-5-23-16,-1 2-5 0,1-6 0 0,-4 4-1 15,0-4-11-15,0-3 0 0,0 4 9 0,-3-4-9 16,0-3-32-16,-1-3-12 0,-3-4-1 0,0 4-1 16,-3-3-14-16,-1 3-4 0,1-4 0 0,-4 1 0 15,0 0-64-15,-4-4-12 16,-3 4-4-16</inkml:trace>
  <inkml:trace contextRef="#ctx0" brushRef="#br0" timeOffset="41251.94">22430 7249 2795 0,'0'0'58'0,"0"0"14"15,0 0-57-15,0 0-15 0,0 0 0 0,0 0 0 0,0-9 104 16,0-1 17-16,3-2 4 0,4-4 1 0,-3 0-42 0,3-3-9 0,0-3-2 0,0 4 0 15,3-1-13-15,1-3-2 0,-4 3-1 0,4 0 0 32,-1 0-68-32,1 1-13 0,-1-1-4 0,1 3 0 0,3 0 14 0,-3 1 2 0,-1 2 1 0,-3 4 0 31,4-1-62-31,-4 4-13 0,4 0-2 0,-4 0-1 16,0 2-105-16,0 1-21 0,-4-3-4 0</inkml:trace>
  <inkml:trace contextRef="#ctx0" brushRef="#br0" timeOffset="41479.12">22818 6772 2880 0,'0'0'64'0,"0"0"12"0,-4 7 4 0,4 2 0 16,0 0-64-16,0 4-16 0,0-1 0 0,0 1 0 16,4 3 52-16,-1-1 8 0,1 4 2 0,-1 3 0 15,4 0-48-15,4 6-14 0,-4 1 0 0,0-1 8 16,4 0 31-16,-4 3 6 0,3-2 2 0,1 2 0 15,-1-6-35-15,1 0-12 0,0-3 9 0,-1 0-9 16,-3-6 0-16,0-4 0 0,0 1-14 0,0-4 5 16,-3-3-79-16,-1-2-15 0,1-1-3 0,-8-3-1 15,4-3-81-15,-7-4-17 0,0-2-3 0</inkml:trace>
  <inkml:trace contextRef="#ctx0" brushRef="#br0" timeOffset="41668.57">22719 7127 2430 0,'0'0'69'0,"0"0"15"0,3 0-68 0,4 0-16 15,1 0 0-15,2 0 0 0,-3-4 130 0,4 1 22 0,3 3 5 0,-4-3 1 16,5 3-55-16,2-3-11 0,-3 0-3 0,0 0 0 16,4 0-57-16,-4 3-12 0,4 0-3 0,-4 0 0 15,4 0-49-15,-1 0-11 0,1 0-1 0,3-3-1 16,-3 3-225-16,3-4-45 0</inkml:trace>
  <inkml:trace contextRef="#ctx0" brushRef="#br0" timeOffset="42088.13">23537 7001 2747 0,'0'0'78'0,"0"0"17"0,-3 6-76 0,3-6-19 0,3 4 0 0,1-1 0 16,-1 0 55-16,8-3 7 0,0 0 2 0,-1-3 0 16,8 3 0-16,-1-3 0 0,8-4 0 0,0-2 0 15,0 0-52-15,-1-1-12 0,-3-2 0 0,4 2 0 16,-4 1 0-16,0-1 0 0,-3 4 0 0,3 0 0 15,-7 0-48-15,0 2-13 0,-3 1-3 0,0 0 0 16,-1 3-51-16,-3 0-10 16,-7 0-3-16,0 0 0 0,0 0-102 0,0 0-21 0,-10 10-4 0,-4-4-1 0</inkml:trace>
  <inkml:trace contextRef="#ctx0" brushRef="#br0" timeOffset="42272.58">23551 7183 2546 0,'8'0'107'16,"2"3"-86"-1,1-3 48-15,3 3 10 0,0 4 1 0,0-4 1 16,4 0-39-16,-1-3-8 0,1 0-2 0,-4-3 0 16,7 3-32-16,-3-3-11 0,-1 3 0 0,5-4 0 15,-1 1-173-15,0 0-36 0</inkml:trace>
  <inkml:trace contextRef="#ctx0" brushRef="#br0" timeOffset="44109.34">24733 6948 2030 0,'0'0'57'0,"0"0"14"0,-3-3-57 0,-4 0-14 16,3 3 0-16,-3-3 0 0,0-1 156 0,0 1 29 16,3 3 6-16,-3 0 1 0,0 0-103 0,4 3-20 15,-4 4-4-15,3-1-1 0,1 6-55 0,-4 4-9 16,3 0 0-16,-3 6-10 0,4 0 10 0,3 3 0 0,0 3 10 0,-4 0-10 15,8 0 0-15,-4 1 0 0,3-1 0 0,1-3 0 32,-1 0 57-32,1-3 6 0,-1 3 1 0,4-6 0 15,0-3-64-15,4-1-18 0,3-2-1 0,-3-7 0 0,3-3 19 0,-4-3 0 0,8-3-8 0,-4-3 8 16,4-4 0-16,-4-5-10 16,3-4 10-16,1-3-8 0,0-3 8 0,3-3-8 0,-4-1 8 0,5 1-8 15,-5 0-14-15,1 0-2 0,-4 3-1 0,0-4 0 16,0 8-23-1,-3-1-4-15,-1 3 0 0,-3 0-1 0,1 3 26 0,-5 1 6 0,1 5 1 0,-1 1 0 16,-3 3 20-16,0-1 0 0,0 7 0 0,0-3 0 16,0 6 30-16,-3-3 1 0,-1 7 0 0,1-1 0 15,3 6-5-15,0-2-1 0,-4 5 0 0,4-2 0 16,0 6-5-16,0-4 0 0,4 1-1 0,-1 6 0 16,1-3 3-16,-1 0 1 0,4-4 0 0,-3 1 0 15,3-3-1-15,0-1 0 0,0 1 0 0,0-4 0 16,0 0-10-16,0-2-1 0,4-1-1 0,-4 0 0 15,3-9-10-15,1 0 10 0,-1 0-10 0,1-7 10 16,-4-2-10-16,4-1 0 0,-1 1 0 0,-3-4 8 0,-3 0-8 16,3 4 0-16,-4-1 0 0,1 1 0 0,-1 2 0 0,1 1 0 15,0 0 0-15,-4-1 0 0,0 10 0 0,0-9 0 16,0 3 0-16,0 6 0 0,0 0-11 0,0 0-1 16,0 0 0-16,0 3 0 0,3 3 12 0,-3 0 0 15,4 1 8-15,3 2-8 0,-4 0 0 0,1 1 0 16,3-1 0-16,0 4-8 0,0-4 8 0,-4 4-12 15,4-1 12-15,0-2-12 0,1-1 12 16,2-3 8-16,1 1-8 0,-4-4 11 0,3 3-11 0,1-3 0 16,0 3-10-16,-1-3 10 0,1-3 0 15,-1 4 0-15,-3-4 0 0,4 0 10 16,-11 0-10-16,7 0 0 0,-7 0 0 0,0 0 0 0,0 0 0 0,0 0 0 0,7-4 0 0,-7 4 0 16,0 0 27-16,4-9 3 0,-4 0 1 0,0 2 0 15,0-2-15-15,0-4-2 0,-4 4-1 0,4-4 0 16,-4 1-13-16,4-4 8 0,-3 4-8 0,3-1 0 15,-4 1 0-15,4-1 8 0,0 1-8 0,0-1 0 0,0 0 0 16,0 1 0-16,0-1 0 0,4 4 0 16,-1-4 8-16,-3 4 0 0,8 0-8 0,-5-1 12 0,4 4-12 15,0 0 0-15,-7 6 0 0,11-7 0 16,-1 4 0-16,1 0 0 0,3 3 0 0,-3 3 0 16,-1 4 0-16,1-1 0 0,-1 0 0 0,4 4 0 0,-3 2-8 15,0 1 8-15,3-1-12 0,-4 1 12 16,1-4-44-1,-4 4-3-15,4-4 0 0,-4 0 0 0,3-2-13 0,-3-1-4 0,0 0 0 0,-3 4 0 16,3-7-51-16,-4 3-10 0,1-3-3 0,-1 3 0 16,1-2 52-16,0 2 9 0,3 0 3 0,-4-3 0 0,1 4 51 0,-4-1 13 15,3 0 0-15,1 3 0 0,-1-2 0 0,-3 2 0 16,4-3 0-16,-4 4 0 0,0-4 48 0,0-3 13 16,0-3 3-16,0 0 0 0,3 3 0 0,-3 1 0 15,0-4 0-15,0 0 0 0,0 0 0 0,-3-7 0 16,3-2 0-16,0-4 0 0,-4 4 0 0,4-4 0 15,-3 1 0-15,-1-4 0 0,4 4-52 0,0-1-12 16,0 1 0-16,0-4 0 0,0 6 0 16,0 1 0-16,4 0 0 0,-4 2 0 0,0 7 0 0,3-9 0 0,-3 9 0 15,0 0 0-15,7-6 0 0,-7 6 0 0,0 0 0 16,11-3 0-16,-4-1 0 0,-7 4 0 0,11 4 0 0,-1-1 0 16,4 0 0-16,-3 3 0 0,-1 3 0 0,1 1 0 15,3-1 0-15,-3 1 0 0,-1-1 0 16,1 1 0-16,3-4 8 0,-3 3-8 0,-1-3 11 0,-3-2-11 15,4 2 0-15,-1-3 0 0,-3 3 0 0,0-3-12 16,-7-3 12-16,7 4 0 0,1-1 0 0,-8-3 0 16,0 0 0-16,0 0 0 0,0 0 0 0,0 0 0 15,0 0 0-15,0 0 0 0,0 0 0 0,0 0 0 16,0 0 0-16,0 0 0 0,0 0 0 0,7-7 0 16,0-2 0-16,-4 3 13 0,1-1-2 0,-1-2-1 0,1 0-10 0,-1-4-14 15,1 4 3-15,-1-4 1 0,-3 1 18 0,4-1 4 16,-4 4 1-16,3-4 0 0,1 7-13 0,-1-4-18 15,1 4 4-15,-4 6 1 0,0 0 13 0,0 0 0 16,7-9 0-16,-7 9 0 0,0 0 0 0,0 0 0 16,0 0 0-16,7-3 0 0,-7 3 8 0,0 0 5 15,11 0 1-15,-4 3 0 0,0-3-14 0,0 3 0 16,0 3 0-16,-4-3 0 0,4 0 0 0,1 1 0 16,-1-1 0-16,0 3 0 0,0-3 0 0,-4 0 0 15,4 0 0-15,4 1 0 0,-4-1 0 0,0 0 0 16,4-3 0-16,-1 3 0 0,-3-3-13 0,4 0 1 0,-11 0 0 15,7-3 0-15,3 0 12 0,-10 3 0 16,11-3 0-16,-11 3 0 0,7-10 0 0,-3 4 0 16,-1 0 0-16,1-4 0 0,-1 1 0 0,-3 3 0 0,0-1 0 15,-3 1 0-15,3 3 0 0,-4 0 0 16,-3 0 0-16,4-1 0 0,-5 4 0 0,5 0 0 0,-4 0 0 0,0 4 0 16,0-1 0-16,0 3 0 0,0 0 0 0,0 1 0 15,0-1 0-15,0 3 0 0,-1 1 0 0,1-1 0 16,0-3 0-16,0 4 0 0,4-1 0 0,-1-3 0 15,4 1 0-15,-3-1 0 0,6 3 0 0,-3-2 0 16,0-1 0-16,4 0 0 0,-1 4 0 0,1-4 0 16,-1 3 0-16,4-3 0 0,-3 1 0 0,3 2 0 15,0-3 0-15,0 1 0 0,4-1 0 0,-4 0 0 0,3 0 0 16,-3-2 0-16,7 2 0 0,-3-3 0 16,3 0 0-16,0-3 0 0,0 0 0 0,-3 0 0 15,3 0 0-15,0 0 0 0,-3 0 0 0,3 0 0 0,-4-3 0 16,1 0 0-16,3 3 0 0,-3-3 0 15,-1 0 0-15,-3-1 0 0,-7 4 0 0,11-3 0 16,0 0 0-16,-11 3 8 0,0 0 0 0,7-3-8 0,-7 3 8 16,10 0-8-16,-10 0 0 0,0 0 0 15,7-3-59-15,-7 3-15 0,0 0-3 0,11-6-807 16,-11 6-160-16</inkml:trace>
  <inkml:trace contextRef="#ctx0" brushRef="#br0" timeOffset="44620.47">26497 7042 1788 0,'0'0'51'0,"0"0"10"0,0 0-49 0,0 0-12 16,0 0 0-16,0 0 0 0,4 6 91 15,-4-6 15-15,3 3 3 0,-3-3 1 0,4-3-46 0,3 0-10 16,-4-3-2-16,4 0 0 0,-3-4 35 0,3-2 6 16,-4-1 2-16,5 1 0 0,-5-4-76 0,4 3-19 15,-3-2 0-15,3 2 0 0,0-3 55 0,0 4 7 16,3 2 2-16,-3 1 0 0,1 3-52 16,2 3-12-16,1 0 0 0,-1 3 0 0,4 3 0 0,0 0 0 15,-3 0 0-15,3 3 0 0,0 0 54 16,0 4 8-16,1 6 2 0,-1-4 0 0,-4 7-30 0,4 0-6 15,-3 0 0-15,3 2-1 0,-3 1-1 0,-4 0 0 16,3 3 0-16,-3 1 0 0,0-5-14 0,0 1-2 16,0-3-1-16,-3-3 0 0,0-4-9 0,-1-2 0 15,1-4-12-15,-4-6 12 16,0 0-131-16,0 0-18 0,0-12-4 0,0-1-736 16,0-6-147-16</inkml:trace>
  <inkml:trace contextRef="#ctx0" brushRef="#br0" timeOffset="44886.58">27002 6678 2228 0,'0'0'63'0,"0"0"14"15,0 0-61-15,-4 7-16 0,4-1 0 0,0 3 0 16,0 1 114-16,4 2 20 0,-4 1 4 0,7-1 1 16,0 7-60-16,0 0-12 0,0 3-3 0,3-3 0 15,1 3 0-15,0 0 0 0,3 3 0 0,0 3 0 16,3-6 0-16,-2 3 0 0,2-3 0 0,-3 3 0 0,4-3-36 0,-4 0-7 15,-3 0-1-15,3-3-1 16,-4 2-19-16,1-5 0 0,0 0-11 0,-4-4 11 0,0-2 0 0,-4-1 0 16,1-3 0-16,-1-2 0 15,-3-4-79-15,0 0-21 0,0 0-5 0,0 0-1 16,-3-7-37-16,-4-2-7 0,0 0-2 0,-4-4 0 16,0-3-146-16,-3 1-30 0,-21-14-5 0,3 4-2 0</inkml:trace>
  <inkml:trace contextRef="#ctx0" brushRef="#br0" timeOffset="45072.11">26913 7007 2415 0,'0'0'53'0,"0"0"11"0,0 7 3 0,-3-1 1 0,3 0-55 0,0-3-13 0,3 4 0 0,-3-7 0 15,7 3 106-15,-3 0 18 16,7 0 4-16,-1-3 1 0,1 0-52 0,3 0-10 16,4-3-3-16,-4-3 0 0,7 3 0 0,-4-4 0 0,8 1 0 15,0 0 0-15,0-1-51 0,-1-2-13 16,1 3 0-16,0 0 0 0,-1-1 18 0,-3 4 1 0,1-3 0 0,-1 3 0 15,0 0-101-15,-3 3-20 0,3 0-4 16,-4 0-1-16,1 0-60 16,-4 3-12-16,4-3-2 0,-1 0-1 0</inkml:trace>
  <inkml:trace contextRef="#ctx0" brushRef="#br0" timeOffset="45353.36">27774 6907 2101 0,'0'0'60'0,"0"0"12"0,-7 3-57 0,0-3-15 15,0 0 0-15,0 3 0 0,0-3 76 0,0 0 12 16,0 4 2-16,7-4 1 0,0 0-71 0,0 0-20 16,0 0 0-16,0 0 8 15,0 0-152-15,0 0-32 0,0 0-5 0</inkml:trace>
  <inkml:trace contextRef="#ctx0" brushRef="#br0" timeOffset="45704.8">27764 7139 1584 0,'0'0'35'0,"0"0"7"0,0 6 2 0,0-6 0 0,0 7-36 0,0-7-8 0,3 3 0 0,-3-3 0 0,4 3 52 16,-1 0 8-16,4 0 1 0,-3-3 1 15,3-3 12-15,-4 3 2 0,4 0 1 0,0 0 0 0,1 3 47 0,-1 0 10 16,0 4 2-16,3-1 0 0,-3 3-10 0,4 1-2 16,-4 2 0-16,-4 7 0 15,5 0-42-15,-5 3-9 0,4 0-1 0,-3 6-1 16,3 0-35-16,-7 0-6 0,3 7-2 0,-3-1 0 15,-3 1-15-15,3 3-3 0,-4-4-1 0,1 1 0 16,-4-1-9-16,0-3 0 0,-1 1 0 0,-2-4 8 16,-1-6-73-16,-3 0-15 0,0-3-4 0</inkml:trace>
  <inkml:trace contextRef="#ctx0" brushRef="#br0" timeOffset="55087.33">10259 8804 364 0,'0'0'16'16,"0"0"-16"0,0 0 54-16,0 0 8 0,0 0 2 0,0 0 0 15,0 0 0-15,0 0 0 0,0-9 0 0,0 2 0 16,0-2 0-16,0 0 0 0,0-1 0 0,0 1 0 15,0-1 0-15,0-2 0 0,0 2 0 0,0-2 0 16,0 3 12-16,0 2 2 0,0-2 1 0,0 9 0 0,0-6-2 0,0 6 0 0,0 0 0 0,0 0 0 16,0 0 7-16,0 0 0 0,7-4 1 0,-7 4 0 15,0 0-15 1,0 0-3-16,0 0-1 0,3 4 0 16,-3-1-26-16,4 6-6 0,-1 4-1 0,-3 2 0 0,4 4-17 0,-1 3-4 0,1 6-1 15,0 1 0-15,-1 5 0 16,1 4 0-16,-1 6 0 0,8-1 0 0,-8 1 12 0,8 3 2 15,-4 0 1-15,0 0 0 0,0-3 9 0,4-3 1 0,-1 0 1 0,-3-4 0 16,4-2-11-16,-1-4-2 0,-3-2-1 0,4-7 0 16,-7-4-23-16,6-5 0 0,-3-4 0 0,0-2 0 15,-7-7 0-15,4 0 0 0,-1-4 0 0,1-2 0 16,-4 0 0-16,0-7 0 0,-4-2 0 0,1-1 8 16,-1 0 4-16,-3 1 2 0,4-4 0 0,-8 3 0 15,0-3-23-15,1 4-5 0,-1-4-1 0,-3-3 0 16,0-3 43-16,4 0 9 0,-5-4 2 0,5 1 0 15,-4-6-28-15,3-4-11 0,1 4 8 0,-1-7-8 0,0 0 22 0,1 0-1 16,3 1 0-16,0-4 0 0,0 3-33 0,0 0-8 16,3 0 0-16,-3 1-1 0,7-1 33 0,-4 3 8 15,1 4 0-15,-1-1 1 0,4 4-21 0,-3 3 0 16,-1 3 0-16,1 0 0 0,3 3 0 0,0 3-12 16,-4 0 2-16,4 0 0 0,-3 3 10 0,-1 4 9 15,1-1-1-15,3 4-8 0,-4 0 12 0,4 2-4 16,-3 4 0-16,3 0-8 0,0 3 0 0,0 0 0 15,0 0 0-15,0 0 0 0,0 0 12 0,3 6 8 16,1 4 1-16,3-4 1 0,0 3-22 0,3 1 0 16,5-1 0-16,-5-3 8 0,4 1-25 0,4-4-5 0,-1 3-1 15,5-3 0-15,2-3 39 0,1 0 7 16,3-3 1-16,-3-3 1 0,3 0-25 0,0-4 0 0,1 1 8 0,2-7-8 16,-2 4 0-16,-1-1 0 0,4-3 0 0,-1 1 0 15,1 5-16-15,0 1-9 0,0-4-2 0,-4 4 0 16,4 0 43-16,-4-1 9 0,-4 4 2 15,1 0 0-15,-4 2-27 0,-3 4 8 0,0 0-8 0,-1 0 0 16,-3 4-18-16,0-4-9 0,1 3-1 16,-5 0-1-16,1 0 51 0,-1 0 10 0,1 3 3 0,-4-2 0 15,-4 2-27-15,5-3-8 0,-1 0 0 16,-7-3 0 0,0 0 8-1,0 0-8-15,7 0 0 0,-7 0 0 0,0 0 11 0,0 0-2 0,0 0 0 0,0 0 0 0,0 0 5 0,0 0 1 0,0 0 0 0,0 0 0 0,0 0-4 0,0 0-1 16,0 9 0-16,3-2 0 15,-3 2-10-15,0 4 10 0,4-1-10 0,-4 4 10 16,0 0-10-16,3 2 0 0,-3 4 0 0,4 3 8 0,-4 4 0 16,7 2-8-16,-4 3 12 0,4 4-4 0,0 0-8 0,4 3 0 15,0 2 0-15,-1 4 0 0,1-6 0 0,-1 3 0 16,4-3-10-16,4 3 10 0,0 0 0 0,-1-4 0 16,1 1-8-16,3-3 8 0,-3-7 0 0,-1 1 0 15,1-4 0-15,0-3 0 0,-4-3 0 0,-4-3 0 16,1-4 0-16,0-2 0 0,-4-1-18 0,-4-2 2 15,1-4 1-15,-4-6 0 0,0 0 15 16,0 0 0-16,0 0 0 0,0 6 0 16,-7 1 0-16,0-4 0 0,0 0 0 0,-8-3 0 15,1 3 16-15,-3 0 5 0,-4-3 2 0,-4 3 0 0,0 0-15 0,-7 1-8 16,4 2 10-16,-4 0-10 0,1-3 10 0,-1 3-10 16,0 1 10-16,-3-1-10 0,3 3 31 15,0-2 0-15,1 2 0 0,-5-3 0 0,5 1-41 0,-5-1-8 0,5 0-2 16,-1 0 0-16,4-2 32 0,-1-1 7 0,5 0 1 0,-5 3 0 15,8-6-20-15,4 3 0 0,-1 0 0 0,4-3 0 32,0 4-89-32,7-1-22 0,0 0-4 0,7-3-1 15,-4 3-121-15,1 3-25 0</inkml:trace>
  <inkml:trace contextRef="#ctx0" brushRef="#br0" timeOffset="56235.18">10488 8835 1362 0,'0'0'38'0,"0"0"10"0,0 0-39 15,0 0-9-15,0 0 0 0,0 0 0 0,0 0 100 0,0 0 19 16,0 0 3-16,0-6 1 0,0 6-43 0,-3-6-8 16,3 6-1-16,0-6-1 0,0-1-16 0,0 1-3 15,0 0-1-15,0 0 0 0,3-1-40 0,-3-2-10 16,4 3 0-16,-1-4 0 0,1 1 53 0,-1-1 9 0,1 1 2 0,3 0 0 16,-4-4-52-16,4 1-12 0,-3 2 0 0,3 4 0 31,0-4 0-31,0 4 0 0,0 3 0 0,4 0 0 15,-1 3 54-15,-3 6 8 0,0 0 2 0,4 4 0 16,-4 2-64-16,0 4 0 0,0 3-16 0,0 0 3 0,-3 0 13 0,3-1 16 16,0 1-3-16,-4 3-1 0,1-6-12 0,-1 3 0 0,-3-4 0 15,4 1 0-15,-1-7-48 0,-3 1-13 0,0-4-3 0,0-6-682 16,0 0-137-16</inkml:trace>
  <inkml:trace contextRef="#ctx0" brushRef="#br0" timeOffset="56560.83">10742 8826 2242 0,'0'0'49'0,"-7"6"11"0,4-3 1 0,-5 1 3 0,8-4-52 0,0 0-12 16,0 0 0-16,0 0 0 0,-3-4 42 0,-1-2 6 15,1-3 0-15,-1-1 1 0,4 1-39 0,0 0-10 16,4-4 0-16,-1 1 0 0,1-1 0 0,3 0 0 15,0 1 0-15,0-4 0 0,0 4 0 0,0-1 0 16,4 1 0-16,-1-1 0 0,1 7 24 0,-4-1 2 16,4 4 1-16,-4 0 0 0,3 0-5 0,1 3-1 15,-1 0 0-15,1 3 0 0,3 0 47 0,0 7 10 16,-3 5 2-16,3 1 0 0,-4 0-43 0,1 6-8 16,-4 0-1-16,0 0-1 0,4 0 4 0,-8 0 1 15,4 3 0-15,-3-3 0 0,-1 0-22 0,-3-7-10 0,4 4 10 0,-4-6-10 31,3-4-96-31,-3-3-26 0,0-6-5 0,0 0-1127 0</inkml:trace>
  <inkml:trace contextRef="#ctx0" brushRef="#br1" timeOffset="69994.66">19406 7177 1094 0,'-3'0'46'15,"-4"0"-37"1,0-3 87-16,0 3 18 0,3-3 3 0,-3-4 1 16,4 1-55-16,-1 0-11 0,0-7-3 0,1 4 0 0,-1-1-19 0,4 1-4 0,0 0-1 0,0-1 0 15,0 1-25-15,0 2 0 0,4 1 0 0,-4 0 0 16,3 0 0-16,1-1 0 0,0 1 12 0,-1 3-4 16,-3 3 8-16,4-3 2 0,3 0 0 0,-4 0 0 15,4 3 6-15,-3-4 2 0,3 4 0 0,0 0 0 16,-4-3-8-16,8 3-2 0,-4 0 0 0,0 3 0 15,0-3-16-15,0 4 0 0,0-1 0 0,0 0 0 16,0 3 55-16,-3 0 7 0,-1 1 2 0,1-1 0 16,-4 0-52-16,3 4-12 0,-3-4 0 15,-3 3 0-15,3 1 0 0,-4-1 0 0,1-3 0 0,-4 4 0 16,0-4 25-16,0 3 3 0,0 1 0 0,-4-4 0 16,0 0-28-16,1 1 8 0,3-4-8 0,-4 0 0 15,4 0 32-15,-3-3 2 0,3 3 0 0,0-3 0 47,-4-3-54-31,11 3-12-16,-7-3-1 0,3-3-1 0,1-1 34 0,-1 1 0 15,1-3 0-15,3-1 0 0,0 1 8 0,0-4-8 0,3 4 0 0,1-4 9 0,-1 1 5 0,4-1 1 0,-3 4 0 0,3-4 0 0,-3 1 0 0,3 2 0 0,0 1 0 0,3 0 0 16,-3 2-4-16,0-2-1 0,4 6 0 0,-1-3 0 16,-2 6-18-16,2 0-4 0,-3 3-1 0,-3 0 0 0,3 0 61 0,0 6 13 15,-4-2 3-15,1 2 0 0,-4 0-52 0,0 1-12 0,0-1 0 16,-4 1 0-16,1 2 0 0,-1 1 0 0,1-4 0 0,-4 4 0 15,0-1 0 1,3-2 0-16,-3-1 0 0,0-3 0 0,0-3 8 0,-4 1-8 0,4-4 11 16,0-4-11-16,0 1 0 0,0 0-17 15,0-3 1-15,4-4 1 16,-4 1-185-16,-1 0-38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5T14:00:14.96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2872 3674 1552 0,'-7'13'44'0,"3"3"10"16,4-1-43-16,-7 4-11 0,3 0 0 0,4 3 0 15,-7 0 66-15,7 3 11 0,-3 0 3 0,-1 6 0 16,4 1-40-16,0-1-7 0,0 4-1 0,-7 5-1 15,7 1 0-15,0 3 0 0,0 3 0 0,0 3 0 16,7 0 3-16,-7 4 1 0,0-1 0 0,4 7 0 16,-1-4-16-16,4 7-3 0,-7 3-1 0,4 6 0 15,3 0 10-15,-3 3 3 0,3 3 0 0,-7 13 0 16,3-6-7-16,-3 9-1 0,4 6 0 0,3 16 0 0,-7-6 4 16,3 3 0-16,4 6 0 0,-7 22 0 15,4-15 3-15,-4 5 1 0,0 4 0 0,0 28 0 16,0-22-8-16,0 7 0 0,0 2-1 0,0 32 0 0,-4-28-10 0,4 3-1 15,0 6-8-15,-10 31 12 0,10-31-12 0,-7 9 0 0,7 7 8 16,-4 34-8-16,1-40 20 0,3 2 0 0,-7 1 1 0,3 37 0 16,4-40 18-16,0 5 3 0,0 4 1 15,0 32 0-15,0-39-35 16,0 1-8-16,0 2 0 0,0 29 0 0,4-40 0 16,-4-8 0-16,7 1 0 0,-7 22 0 0,3-34 0 0,8-4 10 15,-8 0-10-15,4 19 10 0,-3-31-10 0,3-4 0 16,-4-2 0-16,8 12 8 0,-7-25-8 0,3-4 0 0,-7-2 0 0,3 3 0 15,4-19-8-15,-7-4 8 0,4-5-10 0,-4-1 10 16,0-12-108-16,0-6-16 16,-4-3-4-16</inkml:trace>
  <inkml:trace contextRef="#ctx0" brushRef="#br0" timeOffset="1219.46">3002 3806 1337 0,'4'-6'56'16,"3"0"-44"-1,-4 2 24-15,4-5 4 0,0 3 2 0,0 3 0 16,4-4-16-16,-7 4-3 0,6 0-1 0,-3 0 0 16,0 0-22-16,4 3 0 0,-1 0 0 0,-3 0 0 15,8 0 0-15,-1 3 0 0,0 0 0 0,7 0 0 16,0 0 28-16,4 0 0 0,7 4 1 0,-4-4 0 15,7-3 5-15,0 3 1 0,8-3 0 0,3 0 0 0,-8 0-35 0,5-3 0 0,3 0 0 16,-1 0 0-16,1-1 49 0,7-2 3 0,7 0 1 0,-3 0 0 16,-4-1-21-16,-4 1-5 0,0-3-1 0,4 2 0 15,-3 1 18-15,6-3 4 0,0 3 1 0,-6 2 0 16,-1-2-39-16,-6 3-10 0,-5 0 0 0,5 3 0 16,-8 0 0-16,-7 3 0 0,4 0 0 0,0 3 0 15,-4 4 0-15,-3 2 0 0,-1 1 0 0,-2 6 0 16,-1-1 0-16,-7 4 0 0,3 7 0 15,-10-1 0-15,1 3 53 0,-5 1 9 0,4 5 2 0,-7 1 0 16,0 6-52-16,-7 0-12 16,4 0 0-16,-1 6 0 0,0 0 0 0,1 0 0 0,-1 3 0 0,-6 4 0 15,10-4 0-15,-11 4 0 0,4 2 0 0,0 4 0 16,7-4 0-16,-7-2 0 0,4 2 0 0,3 10 0 16,0-6 0-16,0 6 0 0,0 3 0 0,0 7 0 15,0-4 0-15,0 0 0 0,0 3 0 0,3 10 0 16,4-6 0-16,-7-1 0 0,4 7 0 0,3 6 0 15,0-6 0-15,0 3 0 0,3 0 0 0,-3 15 0 16,4-8 0-16,0-1 0 0,-1 6 0 0,1 13 0 16,3-12 0-16,-3 2 0 0,-1 7 0 0,11 10 0 15,-10-11 0-15,-4 1 0 0,11 6 0 0,-8 16 0 16,1-19 0-16,3 3 0 0,0 4 0 0,4 15 0 0,-4-19 0 16,0 3 0-16,7 0 0 0,-7 20 0 0,4-20 0 15,-1 0 0-15,1 4 0 0,7 18 0 16,-11-19 0-16,7 7 0 0,-3 3 0 0,3 15 0 15,-4-15-19-15,1-3-6 0,3 6-2 0,0 18 0 16,-7-24-8-16,1 0-1 0,-1 0-1 0,3 15 0 0,-6-22 37 16,0-2 0-16,3 2 0 0,-4 13 0 0,1-22 0 0,-8 0 0 0,4 0 0 15,0 9 0 1,0-18 0-16,4-3 0 0,-7-4 0 0,3 10 0 16,-4-19 44-16,1-7 16 0,-1 1 3 0,1 0 1 0,-4-10-52 0,0-3-12 0,0-3 0 0,-4 3 0 15,-3-6 0-15,0-7 0 0,0 4 0 0,-7-3 0 16,3-10 0-16,1-3 0 0,-11-3 0 0,-1 0 0 15,-2-7 0-15,-4 1 0 0,-4 0 0 0,-11-4 0 16,5-3 0-16,2-2 0 0,-9-1 0 0,-5 0 0 16,4 0 56-16,-7-6 6 0,0 3 1 0,-3 0 0 15,-4-6-51-15,4 0-12 0,-4 0 0 0,-4-3 0 16,1-4 54-16,-4 1 8 0,-4-1 2 0,0-2 0 16,4-4-52-16,4-6-12 0,-1 3 0 0,1-6 0 15,-1-3 0-15,1-1 0 0,3 1 0 0,-11-3 0 16,15-4 26-16,-4 1 2 0,4-1 1 0,-1-3 0 15,8 1-85-15,-4-1-18 0,7 3-3 16</inkml:trace>
  <inkml:trace contextRef="#ctx0" brushRef="#br0" timeOffset="1922.78">4096 5603 1824 0,'14'3'76'16,"7"0"-60"-16,0-3 24 0,4 3 6 0,3-3 1 0,0 0 0 15,4 0 0-15,0 0 0 0,0-3 0 0,6 0 0 16,5 0-11-16,-8 0-1 0,11 0-1 0,0-4 0 15,3 1-34-15,8-3 0 16,-8-1 0-16,11 1 0 0,-4-1 0 0,1 1 0 0,-1 0 0 16,8-1 0-16,-8 1 0 0,1-1 0 0,3 1 0 0,0 3 0 15,-4-4 0-15,-3 4 0 0,0 3 0 16,3-3 0-16,-6 2-44 0,3 4-16 0,-8-3-4 16</inkml:trace>
  <inkml:trace contextRef="#ctx0" brushRef="#br0" timeOffset="2542.75">5754 5104 1482 0,'0'32'62'16,"3"-1"-50"0,-3 3 63-16,4 4 12 0,-4 0 2 0,3-1 1 0,-3 4-70 0,7 0-20 0,-7 0 9 0,4 2-9 15,0-5 0-15,3-3 0 0,0 2 0 0,-4-5 0 16,8-7 0-16,-4-3 0 0,0 0 0 16,3-7 0-16,1-5 0 0,-7-4 0 0,6-6 0 0,-3 0 0 15,4-6 0-15,-4-7 0 0,3 1 0 0,-3-7 0 16,-3-3 10-16,3-3 7 15,-3-3 2-15,-1-4 0 0,-3 4-31 0,0-3-5 16,-3-1-2-16,-1 4 0 0,-3-3 39 0,0 6 7 0,0-4 1 16,-4 4 1-16,1 0-19 0,-1 6-10 0,1 1 10 15,-1-1-10-15,0 6 10 0,1 1-10 0,3 5 10 0,-4-2-10 16,1 6 26-16,3 0-1 0,-1 3 0 0,1 3 0 16,4 0-33-16,-4 0-8 0,3 3 0 0,4 1-1 15,0-1 17-15,4 0 0 0,-1 0 0 0,4 4 0 16,0-4 0-16,1 0 0 0,2 4 11 0,1-4-11 15,3 3 25-15,0 1-1 0,21 9 22 16,-10-10-26-16,-4 1-1 0,4-1 0 0,3 0 0 16,0 1 11-16,4-4 2 0,0 0 1 0,-4-3 0 15,0 1-33-15,-3-1 0 0,-4 0 0 0,4-3 0 16,-8 0 0-16,4 3 0 0,-3-3 0 0,0 0 0 16,-1 3 0-16,-6 0 0 0,0 0 0 0,-4 1 0 15,0-1 58-15,-7 0 5 0,0 3 1 0,0 3 0 16,-7-2-52-16,-4 5-12 0,0 1 0 0,-3 2 0 15,0 4 54-15,0 0 8 0,-7 6 2 0,3 0 0 16,-3 4-52-16,0-4-12 0,-7 0 0 0,0 3 0 16,3-3 0-16,-3-3 0 0,-1 3 0 0,-2-6 0 15,6-4 54-15,4-5 8 0,3-4 2 0,1-3 0 16,2-3-78-16,5-6-15 0,-1-3-3 0,8-4-1 16,-4-3-152-16,7 1-31 0</inkml:trace>
  <inkml:trace contextRef="#ctx0" brushRef="#br0" timeOffset="3608.14">6456 4998 1181 0,'7'-13'50'15,"-4"1"-40"1,4-1 24-16,1 4 5 0,-1-4 1 0,0 7 0 15,-4 3 2-15,4 0 1 0,-7 3 0 0,4 3 0 16,-1 0 39-16,-3 3 8 0,4 7 2 0,-4-1 0 0,0 7-25 16,0 6-5-16,-4 0-1 0,4 10 0 0,-3 5-33 0,3 4-6 0,0 3-2 0,0 10 0 15,-4-4 17-15,4 7 3 0,4-1 1 0,-4 7 0 16,0-10-33-16,0 1-8 0,0-1 0 16,0 1 0-16,0-7 40 0,0 0 5 0,0-3 2 15,0 0 0-15,3-9-24 0,1-4-5 16,-1-5-1-16,4-8 0 0,-3-2-17 0,7-9 0 0,-8-1 0 0,4-6 0 15,-3-3 0 1,3-6 0-16,-4-3 0 0,1-4 0 0,3-6 55 0,-4-3 7 0,-3-3 2 0,4-3 0 16,-4-3-52-16,3-1-12 0,-3-2 0 0,4-7 0 15,-8 3 0-15,4-2 0 0,-3-4 0 0,-1-3 0 16,-3 0 54-16,0-4 8 0,0 1 2 0,0-3 0 16,0 0-103-1,4-1-20-15,-12 1-4 0,8-3-1 0,0 5 80 0,0 1 16 0,7 0 4 0,-7 3 0 16,4 6-7-16,-1 7-1 0,1 3 0 0,3 2 0 15,-4 7-44-15,4 4-10 0,0 2-2 0,4 3 0 16,-4 1-6-16,7 5-2 0,-4 1 0 0,4 0 0 16,0 3 36-16,7 0 0 0,1 3 0 0,-1 0 0 15,3 0 0-15,4 0 0 0,-3 0 0 0,7 0 0 16,-1 3 0-16,8-3 0 0,0 3 0 0,3-3 0 16,4 0 0-16,3 0 14 0,4 0-1 0,0 0 0 15,-4 0-13-15,1 0-18 0,-1 3 4 0,0 0 1 16,4 0 13-16,4 0 0 0,-1 4 0 0,4-1 0 15,-7-3 0-15,-4 3 0 0,1 1 0 0,-1-1 0 0,-3 0 0 16,-1-3 0-16,1 1 0 0,0-1 0 16,0 0 8-16,-4-3 5 0,0 3 1 0,1-3 0 15,-8 3-22-15,0-3-5 0,-7 3-1 0,0 0 0 0,-3 4 14 16,-4-4 0-16,-3 3 0 0,-1-3 0 16,-3 3 0-16,1-2 0 0,-5 2 0 0,4-3 0 0,-3 3 0 0,-4-3 0 15,0-3 0-15,0 7 0 0,0-1 48 0,0 3 13 0,0 1 3 0,-4 2 0 16,1-2-48-16,-1 5-8 0,4-2-8 0,-3-1 9 15,3 7-9-15,-4 0 0 0,4 0-10 0,0 6 10 16,0-3 0-16,4 3 0 0,-1 0 0 0,1 3 0 16,-1-3 0-16,1 7 0 0,-1-1 0 0,4-3 0 15,-3 7 0-15,3-4 0 0,-4 4 0 0,4 2 0 16,0 1 0-16,0 0 0 0,-3-1 0 0,3 4 0 16,0-3 0-16,0-1 0 0,0-2 0 0,-3 2 0 15,3-5 0-15,-4-4 0 0,1 0 0 0,-1 0 0 16,-3-3 0-16,0-3 0 0,0 0 0 15,-3-3 0-15,-1 0 0 0,1-3 0 0,-4-1 0 0,0-2 0 16,-4 2 0-16,1-2 0 0,-1-4 0 0,-3 4 0 16,-4 0 0-16,1-1 0 0,-1-3 0 0,-10 7 0 15,-1-3 22-15,-6 2 10 0,-7-2 3 0,0 6 0 16,-1-7-5-16,1 4-1 0,0 3 0 0,-8-4 0 16,1 1-29-16,-4-3 0 0,-4-1 0 0,-3 1 0 15,8-7 0-15,-1 3 0 0,0-2 0 0,0-4 0 16,0 0 0-16,3 0 0 0,5-3 0 0,-5 0 0 15,4-3 0-15,4 3 0 0,3-3 0 0,4 0 0 16,3-4-96-16,7 4-26 0,4-3-5 0</inkml:trace>
  <inkml:trace contextRef="#ctx0" brushRef="#br0" timeOffset="5634.32">9518 5079 1501 0,'-4'31'63'16,"4"4"-51"0,-3-1 86-16,3 1 17 0,0 3 3 0,3-1 1 15,-3 4-71-15,4 0-15 0,-1 3-2 0,5 3-1 16,-1 0 27-16,0 0 6 0,0 3 1 0,3 3 0 15,1-3-52-15,-1 4-12 0,-2 2 0 0,2 1 0 0,1-4 0 0,-4-3 0 0,3-3 0 0,-3 0 0 16,0-6 54-16,0 0 8 0,1-7 2 0,2 1 0 16,-3-10-52-16,0-3-12 0,4-7 0 0,-4-5 0 15,0-7 0-15,0-3 0 0,0-3 0 0,-3-7 0 16,3-2 0-16,-4-7 0 0,1-3 0 16,-1-6 0-16,-3 0 0 0,-3-4 0 0,-1 1 0 15,1-7 0-15,-4 4 0 0,3-7 0 0,-7 3 0 0,4-6 0 16,-3 7 0-16,-4-4 0 0,0 3 0 0,-1-5 0 15,-2 2 0-15,3-3 0 0,-7 0 0 16,3-3 0-16,0 0 0 0,1 0 0 0,3 0 0 0,-4-6 0 16,4 2 0-16,0 1 0 0,3 0 0 0,-3 0 0 15,3 3 0-15,4 0 0 0,0 0 0 0,4 3 0 16,-4 6 18-16,7 7 1 0,-4 0 0 0,4 5 0 16,0 8-31-16,4 2-5 0,-1 3-2 0,1 4 0 15,-1 6 7-15,4 6 0 0,0 0 1 0,4 3 0 16,0 7 11-16,3 0 16 0,0 2-4 0,3 1-1 15,1 3-26-15,3 0-5 0,4 2 0 0,-4 1-1 16,4-3 21-16,-1 3 0 0,1 0 0 0,3 0 0 16,1 0 12-16,2 0 8 0,5 3 0 0,2-3 1 0,8-3-31 15,0-4-6-15,4 1-2 0,2 0 0 16,1-7 29-16,-3 1 5 0,3-1 2 0,3-3 0 0,1-3-18 0,3-3-16 16,3 0 4-16,4-3 0 0,-3 0 12 0,3-3 16 0,0-3-3 0,0-1-1 15,-7 1-12-15,3-4-15 16,-3-3 3-16,4 1 1 0,-8 2 11 15,4-6 0-15,0 4 0 0,0-1 0 0,-7 4 0 0,-7-4 0 16,-4 3 0-16,-3 4 0 0,-4 0 0 0,-3-1 14 0,-4 4-2 0,-3 3 0 16,-4 0-12-16,-3 3-12 15,-1 3 3-15,-3 0 0 0,1 0 9 0,-5 3 0 0,-3 4 0 0,0-4 0 16,-3 0 8-16,-1 4-8 0,4-1 8 0,-3-3-8 16,-4 7 8-16,3-4-8 0,-3 1 8 0,4-1-8 15,-1 0 0-15,1 1 0 0,-1-1 0 0,1 1 0 16,0 2 0-16,-1-2 0 0,4 5 0 0,-3-2 0 15,3-1 0-15,-4 1 0 0,4-1 0 0,-3 4 0 16,3 3 0-16,0 3 0 0,0 0 8 0,-3 3-8 16,3 3 8-16,0 0-8 0,0 7 8 0,0-1-8 15,0 1 0-15,0 6 0 0,0-4-12 0,3 7 4 16,-2 0 8-16,-1 0 0 0,0 3 0 0,3 3 0 16,-3-3 0-16,-3 0 0 0,6 3 0 0,-6-3 0 15,3-3 0-15,0-6 0 0,0 0 0 0,-3-4 0 16,-1-3 0-16,1-2 0 0,-1-4 0 0,1-3 0 15,-4-4 0-15,-4-2 0 0,4 0 0 0,-7-1 0 16,0-5 0-16,-3-1 9 0,-5 1-1 0,1-1-8 16,-7-3 12-16,-7 4-12 0,0-1 12 0,-8 4-12 15,1-1 11-15,0-2-11 0,-4 2 10 0,-3 1-10 16,-4-1-8-16,-4 1-8 0,1-1-2 0,-7 4 0 16,3-7 38-16,-4 4 8 0,1-4 2 0,-8 1 0 15,4-1 3-15,0-2 1 0,-3-1 0 0,-1-3 0 16,4-3 3-16,4 0 1 0,0 0 0 0,-4-3 0 15,3 0-10-15,1 3-1 0,-4-3-1 0,3 3 0 0,8-4-26 16,3 1 0-16,4 0 0 0,3 0 0 16,4 0-97-16,3 0-25 0,7 0-5 0,0-1-1 15,4 1-51-15,4 3-10 0,-1-3-3 0</inkml:trace>
  <inkml:trace contextRef="#ctx0" brushRef="#br0" timeOffset="6086.93">11730 5656 2082 0,'3'3'59'0,"4"0"13"15,1-3-57-15,2 3-15 0,8-3 0 0,-4 0 0 0,3 4 12 16,1-4 0-16,3 3 0 0,0 0 0 0,4 0-12 0,-4 0 0 0,4 0 0 0,3 4 0 16,0-4 0-16,8 0 0 0,-1 3 0 0,4-3 0 15,0 4 0-15,3-4 0 0,0 0 0 0,4-3 0 32,-4 3-16-32,4-3-8 0,-3 0-3 0,6-3 0 0,-3 0 27 0,7-4 0 0,0 1 0 0,0 0 0 15,-4 0 0-15,-7 2 0 0,1-2 0 0,3 0 0 16,-8 0-121-1,1-1-19-15</inkml:trace>
  <inkml:trace contextRef="#ctx0" brushRef="#br0" timeOffset="6630.63">12982 5622 1143 0,'4'34'48'16,"-4"4"-38"-1,0-4 34-15,3 4 8 0,1-1 0 0,-1 4 1 16,1-6 29-16,3-4 6 0,0 4 0 0,0-7 1 16,4-6-40-16,-1-3-8 0,1-4-1 0,3-5-1 15,0-7-31-15,-3-3-8 0,3-3 0 0,0-7 0 0,-4-5 0 16,1-7 0-16,0-4 0 0,-4-2-8 0,0-3 8 0,-4-4 9 15,1-2-1-15,-4-1-8 0,-4 1 0 16,1 2 0-16,-1 1 0 0,-6-1-12 0,3 4 22 0,-8-1 5 0,5 4 1 0,-8 0 0 16,4 3 8-16,0 6 1 0,0 0 1 0,0 4 0 15,3 5-3-15,-3 1-1 0,7 2 0 0,-4 1 0 16,8 3-8-16,3 3-2 0,0 0 0 0,0 0 0 16,0 0-12-1,3 3 0-15,4 3-12 0,4 1 12 0,0-1-12 0,6 3 12 0,1-2-12 0,3 2 12 16,0 0-16-16,0 1 4 0,1 2 1 0,2-2 0 15,1 2-33 1,-4 1-8-16,7-1 0 0,-3 1-1 0,0 0 42 0,3-1 11 0,-3 1 0 0,3-1 0 16,0-6 0-16,-3 4 0 0,3-4 0 0,-3-3 0 15,-8 0 49-15,5 1 12 0,-8-4 3 0,-4 3 0 16,1-3-56-16,-8 0-8 0,-3 0-8 0,0 0 8 16,-7 9 0-16,-7-3 0 0,0 7 8 0,-7 3-8 15,0-1 0-15,-8 7 0 0,1 3 0 0,-3 3 0 16,2 1 57-16,1 2 6 0,-4 7 1 0,4-4 0 15,-4-2 0-15,4 2 0 0,0-3 0 0,0-2 0 16,-1-7-44-16,5-4-8 0,-1-2-1 0,4-7-1 16,3-2-79-16,8-4-16 0,3-6-3 0</inkml:trace>
  <inkml:trace contextRef="#ctx0" brushRef="#br0" timeOffset="7652.78">13709 5020 1579 0,'-4'59'32'0,"4"-34"10"0,-3 3-34 0,3 4-8 15,0 2 0-15,-4 7 0 0,4 3 104 0,0 6 20 0,-3 3 3 0,3 7 1 16,0-4-103-16,0 7-25 16,3 3 0-16,-3 3 0 0,4-3 56 0,-1 6 7 0,1-3 1 0,3 6 0 15,0-6-52-15,0-3-12 0,4 0 0 0,-1-3 0 16,4-10 0-16,1-3 0 0,2-3 0 0,1-6 0 16,-1-10 0-16,1-6 0 0,3-6 0 0,-3-6 0 15,0-7 0-15,-1-6 0 16,1-3 0-16,-4-4 0 0,-4-8-48 0,1-1-13 0,-4-6-3 15,-3-6 0-15,-8-3 52 0,1-4 12 0,-4-3 0 0,-4-2 0 16,-3-1 0-16,-4 0 0 0,-3-3 0 0,0 0 0 16,0-3 0-16,0-3 0 0,-1 0 0 0,-2-3 0 15,3 3 0-15,-1-1 0 0,1 1 0 0,0-3 0 16,0 0 0-16,0-1 0 0,0 1 0 0,-1 0 0 16,-2-1 0-16,2 4 0 0,1 0 0 0,-3 0 0 15,6 0 0-15,-3 3 0 0,7-3 0 0,0 2 0 16,3 8 0-16,4-1 0 0,0 6 0 0,7 1 0 0,0 6 0 15,7 3 0-15,4 0 0 0,-1 6 0 0,8 0 0 0,-1 3 0 16,8 7 0-16,-4-1 0 0,7 4 0 0,-6 3 0 0,6 3 0 16,0 0 0-16,4 3 0 0,3 0 0 15,4 0 0-15,7 4 0 0,-4-1 0 0,8 0 0 0,-1 1 0 0,7-1 0 16,-3 3 0-16,0-2 0 0,0 2 0 16,4 0 0-16,-1 1 0 15,0-1 0-15,4 4 0 0,7-4 0 0,-7 1 0 0,4-1 0 0,-1 0 0 0,4-2 0 16,-3-1 0-16,-4-3 0 0,0 0 0 0,3-3 0 15,-3 0 0-15,4 0 0 0,-1-3 0 0,1 0 0 16,-8 0 0-16,-3-4 0 0,0 1 0 16,0-3 0-16,-4-1 22 0,-3 1 7 0,0-4 2 0,0 1 0 15,-4-1-18-15,-3 1-3 0,-4-1-1 0,1-2 0 16,-8 5 7-16,-3 1 0 0,-1-1 1 0,-6 1 0 16,0 3-8-16,-4-1-1 0,-4 4-8 0,1 0 12 15,-4 3 1-15,0 0 0 0,-7 0 0 0,4 3 0 16,-4-3 3-16,3 7 0 0,-3 2 0 0,-3-3 0 15,3 4-1-15,-4-1 0 0,0 0 0 0,1 1 0 16,-1 2-3-16,1 1-1 0,-1-1 0 0,1 7 0 16,3-3-11-16,0 3 0 0,0 0 0 0,0 3 0 15,3 3 9-15,4 3 0 0,0 3 0 0,1 1 0 16,-1-1-25-16,7 7-6 0,-4-4-1 0,4 7 0 16,0-4 9-16,4 7 2 0,0 0 0 15,-1 3 0-15,5 0-14 0,-5 3-2 0,1 1-1 0,-1 5 0 16,1-6 29-16,0 0 18 0,-1 4-2 0,-2-1-1 15,-1-3-15-15,-4-3 0 0,-3 3 0 0,4-3 0 16,-8-3 0-16,1-3 0 0,-4 0 0 0,-4 0 0 0,1-7-9 16,-4 4-5-16,-4-4-1 0,-3 1 0 0,-4-7 41 15,-3 0 8-15,-3-3 2 0,-8 0 0 16,0-3-9-16,-3-3-2 0,-4-3 0 0,-10-1 0 0,-1-2-17 16,-6-4-8-16,-8 4 0 0,-6-7 8 0,-1 4-8 15,1-4 0-15,-8 0 0 0,-7 4 0 0,4-4 8 0,0 3 0 0,-4 4 0 0,-10-1 0 16,7 4-8-16,-4 3-11 0,1 0 3 0,-12 6 0 15,8-3 29-15,3 3 7 0,-3 0 0 0,-4 0 1 16,11 3-29-16,7 0-8 0,-4 1-1 16,4 2 0-16,14-9-23 0,7 0-5 0,7-3-1 0,4-4 0 15,10-5-6-15,4-1-2 0,6-3 0 16</inkml:trace>
  <inkml:trace contextRef="#ctx0" brushRef="#br0" timeOffset="8205.81">16295 5484 1489 0,'-4'9'42'0,"1"0"10"15,-1 1-42-15,4-1-10 0,-3 4 0 0,3-4 0 16,0 1 67-16,0-1 11 0,3 0 2 0,1 1 1 15,-1-4-13-15,4 0-4 0,4 1 0 0,0-1 0 16,-1-3-51-16,8 0-13 0,-1 0 0 0,8-3 0 16,0 0 54-16,7 0 8 0,3 0 2 0,4-3 0 15,-1 0-52-15,1-3-12 0,4 3 0 0,-1-7 0 16,0 4 0-16,1-3-15 0,-1-1 3 0,7 1 1 16,-3-1 11-16,0 1 16 0,3 0-4 0,1-4-1 15,-8 4-11-15,-7-1 0 0,1-2 0 0,-5-1 0 16,1 4-100-16,-4-1-23 0,1-2-4 0</inkml:trace>
  <inkml:trace contextRef="#ctx0" brushRef="#br0" timeOffset="8702.59">17272 5468 1634 0,'7'34'72'0,"0"1"16"0,0-1-71 16,0 1-17-16,0 3 0 0,0-4 0 0,0 1 123 0,-3-1 21 0,-1 4 4 0,1-7 0 16,0-3-77-16,-1-3-16 0,1 0-3 0,-1-9-1 15,1 0-35-15,-1-10-8 0,1 0 0 0,3-6-8 16,-4-6 0-16,1-7 0 0,3-5-10 0,-4-1 10 16,1-6-9-16,-1-3 9 0,-3-7 0 0,4 1 0 15,-4-7-11-15,0 0 11 0,0-3-10 16,0 0 10-16,0 3-8 0,-4 1 8 0,4 2 0 0,-3 0-9 15,-1 7 29-15,1 3 7 0,-1 3 1 0,-3 3 0 16,4 6-41-16,-4 4-8 0,0 2-2 0,0 1 0 16,3 6 23-16,4 3 13 0,-7 3-1 0,3 3-1 15,1 3-11-15,3 4 0 0,0 0 9 0,7 2-9 16,-3 1 0-16,6-4 0 0,4 4 0 0,0-3-12 16,4-1 12-16,3 1 0 0,4-1-9 0,3-2 9 15,0-4 9-15,-3 0 7 0,3-3 0 0,0 1 1 16,-3-1-17-16,3-3 0 0,1 0 0 0,-5 0 0 15,1 0-15-15,3 0-6 0,-3-3-2 0,0 3 0 0,-8 0 23 16,1 3 0-16,-4-3 0 0,-3 3 0 0,-4 3 0 0,-7 0 0 16,-4 4 10-16,-3 2-10 0,-4 4 20 15,-6 3-2-15,-4 6-1 0,-1 0 0 0,-2 0-17 0,-4 6 0 0,3-2 0 0,-7 5 0 16,0-3 32 0,1 4 4-16,-1 3 0 0,-3-1 0 0,-1-5-7 15,8-4-1-15,0 0 0 0,3-9 0 16,7-10-124-16,1-6-26 0,6-6-5 0</inkml:trace>
  <inkml:trace contextRef="#ctx0" brushRef="#br0" timeOffset="9134.96">18045 5330 1267 0,'-4'3'56'0,"-3"0"12"16,0 0-55-16,0 1-13 0,3 2 0 0,-3 0 0 16,4 3-48-16,3 1-13 0,0 2-3 0,0 1 0 15,0 3 52-15,0-1 12 0,3 4 0 0,-3 3 0 16,4 3 48-16,-4 0 13 0,3 7 3 0,1-1 0 15,3 3 102-15,-4 1 21 0,5-1 4 0,-1 1 1 16,0-1-103-16,3 1-20 0,1-1-4 0,3-5-1 16,0-1 0-16,4-3 0 0,-1-3 0 0,4-6 0 15,4-4-51-15,3-6-13 0,1-3 0 0,6-6 0 0,-3-3 0 0,-1-10 0 16,5 1 0-16,-5-7 0 16,-2-3 0-16,-1-4 0 0,-7 4 0 0,0-6 0 0,-3 3 29 0,-1 0 3 15,-2-4 1-15,-5 4 0 0,-3 0-1 0,-7-4-1 0,0 4 0 0,-3 0 0 16,-8 6-31-16,-3-3 0 0,0 3 0 0,-7 3 0 15,-4 0-18 1,-7 7-6-16,1-4-2 0,-5 4 0 0,1 2-9 0,0 4-1 16,-1 0-1-16,1-1 0 0,3 4-208 0,1 0-42 0</inkml:trace>
  <inkml:trace contextRef="#ctx0" brushRef="#br0" timeOffset="9389.92">17833 5336 2067 0,'28'19'87'16,"4"0"-70"0,-4 3 38-16,4 0 7 0,0 6 2 0,-1 0 0 15,1 4 51-15,3 5 10 0,-3 1 3 0,7-1 0 16,-4 4-52-16,4-3-9 0,0 3-3 0,0-1 0 15,-4 1-51-15,0 0-13 0,-3 3 0 0,3-3 0 16,-3-4-11-16,0-2-5 0,-1-1 0 0,1-2-1 16,0-7-24-16,3 0-5 0,1-3-1 0,2-4 0 15,-2 1-85-15,2-3-16 0,1 3-4 0</inkml:trace>
  <inkml:trace contextRef="#ctx0" brushRef="#br0" timeOffset="14434.03">9077 1307 934 0,'0'0'40'0,"0"0"-32"16,0 0 78 0,0 0 16-16,0 0 3 0,0 0 1 0,0 0 7 0,0 0 2 0,0 0 0 15,0 0 0-15,-4-3-46 0,4 3-9 0,0 0-1 0,0 0-1 16,0 0-22-16,0 0-4 0,0 0 0 0,0 0-1 16,0 0-13-16,0 0-2 0,0 0-1 0,0 0 0 15,0 0 17-15,0 0 4 0,0 0 1 0,0 0 0 16,0 3-37-16,4 3 0 0,-4 1-12 0,4-4 4 15,-4 3 8-15,0 7 11 0,0-10-3 0,0 6 0 16,0 1 28-16,0 2 6 0,0 4 1 0,0-4 0 16,0 4-21-16,0 6-4 0,0-6-1 0,0 2 0 15,0 1-7-15,0 6-2 0,3-3 0 0,-3 0 0 16,4 0-8-16,-1-3 8 0,1 6-8 0,3-3 8 16,-7 9-8-16,3-2-11 0,1 2 3 0,-4 7 0 15,3-4 8-15,1 4 14 0,-4-1-3 0,3 13-1 16,-3-2-10-16,4-5-14 0,-4 4 3 0,0 0 1 15,0 1 10-15,-4-1 0 0,1-4 0 0,-1 8 0 16,4-4 38-16,-3-3 10 0,3 3 1 0,0 0 1 16,0-7-29-16,3 1-5 0,1 0-2 0,-1 3 0 15,1-13 30-15,3 1 7 0,0 2 1 0,0-6 0 16,0-3-36-16,0 0-6 0,4-6-2 0,-4-3 0 16,3 0-8-16,-3-7 0 0,0 0 9 0,4-9-9 0,-4 0 0 0,-3 0-13 0,-1-3 1 0,1-6 1 15,-4 3 11-15,3-4 0 0,-3-2 0 16,0 2 0-16,-3-9 0 0,3 7-8 0,0-4 8 0,-4 0 0 15,1-2 0-15,-1 2 0 0,1-6 0 0,-4-3 8 16,3 3-8-16,-3 0 0 0,0-3 0 0,0-6-8 16,0-10 8-16,3 6 0 0,-3-5 0 0,4-1 8 15,-4 3-8-15,3-9 0 0,1 6-8 0,-1-2 8 16,0 2 0-16,1 0 0 0,-4-3 0 0,3 3 0 16,1-3 0-16,-1 1 0 0,1-1 0 0,-1-3 0 15,1 6 0-15,-4 0 0 0,3 0 0 16,-3 1 0-16,0-4 0 0,4 3 0 0,-5-3 0 0,1 0 0 15,4 3 0-15,-4 7 0 0,7-7 0 0,-4 0 0 16,1 7 0-16,-1 3 0 0,1-4 0 0,-1 7 0 16,1 3 0-16,3 0 0 0,-4 0 0 0,4 6 0 15,-3-3 0-15,3 9 19 0,0-6-3 0,0 7-1 16,0-1-15-16,0 10-18 0,0-3 4 0,3-3 1 16,-3 9 13-16,0 0 0 0,4-4 0 0,3 4 0 15,0 0 10-15,0 4 2 0,7-1 0 0,-3 3 0 16,-1-3-12-16,1 3 0 0,3-6 0 0,3 3 0 15,-2 1 0-15,2-1 0 0,1 0 0 0,3-3 0 0,-3 0 0 16,3 0 0-16,0 0 0 0,4 0 0 0,-1-3 0 0,5 0 0 0,-1-1 0 16,7 1 0-16,-3 3 0 0,0-6 0 0,3 3 0 0,0-6 0 15,0 2 0-15,1 1 0 0,-1 0 0 0,0-4 0 16,1 7 0-16,2-3 0 0,1-7 0 16,3 4 0-16,-3 0 0 0,4-1 0 0,-5 7 0 15,5-10 0-15,-4 4 0 0,-4 0 0 0,-3-4 0 16,3 7 0-16,-3 0 0 0,-4-7 0 15,4 7 0-15,-4-4 0 0,0 4 0 0,-3 3 0 0,-4 0 0 0,0 0 0 16,0 0-8-16,-3 3-4 16,-4 3-1-16,0 0 0 0,0 0 21 0,-3-3 4 0,-1 6 0 15,-3-3 1-15,0 4-13 0,1-4-10 0,-1 0 2 0,0 0 0 16,0 0 8-16,0 0 11 0,-4 4-3 0,4-4 0 16,-3-3-8-16,-1 3 0 0,4 0 0 0,-3-3 0 15,-4 0 0-15,3 3 0 0,1 0 0 0,3-3 0 16,-7 0 0-16,4 3 0 0,-4-3 0 0,3 4 0 15,1-1 0-15,3 0 0 0,-4 0 0 0,1 0 0 16,-1 3 0-16,1 4 0 0,-4-4 0 0,3-3 8 16,-3 7-8-16,4-1 0 0,-1 0 0 0,-3 7 0 15,4-10 0-15,-4 7 0 0,3-1 12 0,1 4-4 16,0-7-8-16,-4 7-9 0,3 0 9 0,1-4-13 16,-1 4 13-16,4 0 0 0,-3 3 0 0,-1-4 0 15,4 1 0-15,-3 3 0 0,3 3 0 0,-4 0 0 16,4-4 0-16,-3 8 0 0,3-8 0 0,-3 14 0 0,3-7 0 15,0 6 0-15,0-3 0 0,-4 7 0 16,4-1 0-16,0-5 0 0,4 2 0 0,-4 7 0 0,0-7 0 0,0 0 0 16,0 4 0-16,4-1 0 0,-1 1 0 0,1 2 0 15,-1 4 9-15,5 6-9 16,-1-12 0-16,0 5 0 0,0-2 0 0,0 6 0 16,0-3 0-16,0 3 0 0,0-7-8 0,-3 7 8 15,3-3-8-15,-3 0 8 0,-1-1-12 0,4 4 12 0,-3-9 0 0,0-1 0 0,-1-2 8 0,1 2-8 16,-4-6 0-16,3-3 0 0,-3 0 0 0,0 1 0 15,0-4 0-15,1-1 0 0,-5-2 0 0,4 0 0 16,-3-3 0-16,-1-4 0 0,1 4 0 0,-1-3 0 16,1-4 0-16,-4 0 0 0,0-2 0 0,0-1 0 15,0 3 0-15,0-6 0 0,-4 4 0 0,4-7 0 16,-3 3 0-16,-4 0 0 0,0 3 0 0,0-3 0 16,-4-3 0-16,4 0 0 0,0 0 0 15,-4 0 0-15,-3 0 0 0,0-3 0 0,3 3 0 0,-6-6 0 16,-1 3 0-16,1 3 0 0,-1-3-13 0,-7 0 4 15,4 3 9-15,0-4 0 0,0 1 0 0,-4 3 0 16,0-3 0-16,1 3 12 0,-1 0-4 0,-3-3 0 16,3 3-8-16,0 0 0 0,1 3 0 0,-1-3 0 15,0 0 0-15,1 3 0 0,-5-3 0 0,1 3 0 16,-4 1 0-16,1-1 0 0,-1 0 0 0,-3 0 0 16,3 3 0-16,-3-3 0 0,-1-3 0 0,1 3 0 15,0 4 0-15,3-4 0 0,-3 0 0 0,-1 3 0 16,1-3 35-16,-4-3 5 0,1 4 2 0,-1-4 0 15,0 3-16-15,4-3-3 0,-4 0-1 0,4 0 0 16,3 0-22-16,0 0 0 0,7 0 0 0,-6 0-12 16,6 3 12-16,0-3 0 0,-3 3 10 0,3-3-10 0,1 3 11 0,2 3-11 15,1-6 12-15,0 4-12 0,3-4 0 0,1 0 0 0,3 3 0 16,-4 0-12 0,7 3-42-16,1-3-8 0,-4 3-2 0,7-2 0 15,0 2-68-15,0 0-13 0,3 4-3 0</inkml:trace>
  <inkml:trace contextRef="#ctx0" brushRef="#br0" timeOffset="20084.63">14587 4797 1897 0,'-7'9'41'0,"7"-9"9"0,-3 7 2 0,3-7 2 15,-7 3-43-15,7-3-11 0,-7 0 0 0,3-3 0 16,-3-1 40-16,0 1 7 0,0-3 1 0,0 0 0 0,0-4-33 0,-4 1-7 15,4 0 0-15,0-1-8 0,0 1 11 0,-3-4-11 16,2 4 10-16,-2-1-10 0,3 1 8 0,-4 0-8 16,1-1 0-16,3 1 0 0,-4-1 0 0,4 1 8 15,-4 0-8-15,1-4 0 0,-1 0 11 0,-3 4-1 16,4-3 0-16,-1-4 0 0,0 0-2 0,1 4 0 16,-1-4 0-16,1 3 0 0,-1-2-8 0,0 2 0 15,1-2 0-15,-4 2 0 0,3-3 33 0,-3 1 5 16,0-1 1-16,0 3 0 0,0-2-11 0,0 2-3 15,-4 4 0-15,-3-4 0 0,0 1-25 0,3 2 0 16,-7 4 0-16,4 0 0 0,-4-1 0 0,1 1 0 16,-1 3 0-16,-3-3 0 0,3 0 0 0,0-1 0 0,1 1 0 15,-4 0 0-15,-1-1 0 0,5 1 0 0,-5-3 0 0,1 2 0 16,3-2 0-16,-3 3 0 16,0 0 0-16,-4-1 0 0,1 1 32 0,-1 0 0 0,0 3 1 0,-3-1 0 15,-1 1-1-15,5 0-1 0,-5 3 0 0,1 0 0 16,3 0-31-16,1 0 0 0,-5 0 0 0,1 0 0 15,0 3-12-15,3-3-8 0,0 3-1 0,-3-3-1 16,0 0 35-16,0 0 7 0,-1 4 2 0,1-4 0 16,-4 0-35-16,-7 3-7 0,0-3-2 0,1 0 0 15,2 3 22-15,-3-3 0 0,1 3 0 0,-1-3 0 16,3 3 13-16,1 0 7 0,3 0 2 0,-7 1 0 16,8 2-32-16,-1 0-6 0,0 0-2 0,0 4 0 15,0-1 18-15,0 1-10 0,1-1 10 0,-1 0-8 16,0 1 24-16,4 2 4 0,0-2 2 15,-1-1 0-15,1 4-22 0,0-1 0 0,3-2 0 0,-3 5 0 16,-1-2-12-16,5-1-8 0,-5-2 0 0,1 5-1 16,3-2 21-16,1 0 0 0,2-1 0 0,-2 1 8 15,6 2-8-15,-3-5 0 0,3 2 0 0,0 1-11 16,1 3 26-16,2-4 5 0,-2 4 0 0,-1-1 1 16,0 1-33-16,1 0-8 0,-5-1 0 0,5 1-1 15,3 0 21-15,-1-1 0 0,1-2 0 0,0 3 0 16,0-4 12-16,3 4 8 0,1-4 0 0,-5 1 1 15,5 0-21-15,-1-4 0 0,4 0 0 0,-4 1 0 16,4-1 0-16,-3 4 0 0,3-1 0 0,-1-2 0 16,1-1-11-16,0 4-6 0,0-4-2 0,4 0 0 0,-5 1 19 15,1-1 0-15,4 4 0 0,-4-1 0 0,0-2 0 0,3-1 0 0,0 4 0 16,-3-1 9 0,4-2-9-16,-1 2 0 0,0 1 0 0,-3-4 8 0,7 1-8 15,0-1 12-15,0 0-12 0,0-2 12 0,4-1-12 16,-1 0 0-16,1 0 0 0,-1 1 0 0,1-1 10 15,3-6-10-15,0 3 12 0,-4 3-12 0,4-6 0 16,0 7-14-16,0-4 1 0,-4 3 0 0,4-6 13 0,0 6 0 0,0-3 0 16,0-3 0-1,0 0 0-15,0 0 0 0,0 0 0 0,0 0 0 0,0 0 0 0,0 0 0 0,4-6 0 0,-4 0 0 16,0 0 0-16,4 2 0 0,-4 4 0 0,0 0 0 16,0-6 0-16,0 6 0 0,0 0 9 0,0 0-9 15,0-3 12-15,0 3-3 0,0-6-1 0,0 6 0 16,0 0-8-16,0 0 0 0,0 0 0 0,0 0 0 15,0 0 0-15,0 0 0 0,0 0 0 0,0 0 0 16,0 0 0-16,-8 0 0 0,8 0 0 0,-3-3 0 16,3 3 0-16,-7-3 0 0,7 3 0 0,-7-7 0 15,7 7 0-15,0 0 0 0,-7-3 0 0,7 3 0 16,0 0 0-16,-7 0 0 0,7 0 0 0,0 0 0 16,0 0 0-16,0 0 0 0,0 0 0 0,0 0 0 15,0 0 0-15,0 0 0 0,-4 0 0 0,4 0 0 16,0 0 0-16,-7-3 0 0,0-3 0 0,4-1 0 15,-1 4 0-15,0-3 0 0,4 0 0 0,0-4 0 16,0 1 0-16,0 0 0 0,0-1 0 0,0-2 0 16,4-1 0-16,0-3 0 0,-1 4 0 0,4-7 0 15,-3 3 0-15,3 1 0 0,0-1 0 0,3-3 0 16,-3 4 0-16,0-1 0 0,1-3 0 0,-5 3 0 0,4-2 0 16,0 2 12-16,0 0-12 0,-3-3 12 15,3 7-12-15,-4-4 0 0,4 4 0 0,-7-1 8 0,4 4-8 0,-4-1-11 16,0 4 3-16,0 6 0 0,0 0 24 0,0 0 4 15,0 0 2-15,-7 3 0 0,3 0 16 0,-3 4 3 0,4 2 1 0,-1-3 0 16,1 7-34-16,-4-1-8 0,3 1 0 0,1-1 0 16,-4 4 0-16,3 0 0 15,-3-1 0-15,0 1 0 0,3 0-18 0,-6-1-6 0,3 1 0 16,0 0-1-16,0-1 25 0,0 1-8 0,-1 3 8 0,1 0 0 16,0 3 0-16,0-3 0 15,4 2 0-15,-4-2 0 0,3-3-30 0,1 0-7 0,-4-1-2 0,3-2 0 16,4-4 83-16,-3 1 16 0,3-4 3 0,-4 0 1 15,8 0-103-15,-4 1-20 0,0-1-4 16,0-6-1-16,3 3 52 0,4-3 12 0,0-3 0 0,0 0 0 16,4 0 0-16,3 3 0 0,0-3 0 0,4-1 0 15,-1 4 0-15,1 0 0 0,0 0 0 0,3 0 0 16,0 4 27-16,4-4 8 0,-1 0 1 0,-2 3 1 16,2-3-27-16,-6 3-10 0,3 3 0 0,0-3 9 15,-7 0-9-15,4 1 0 0,-4-1 0 0,0-3 0 16,0-3-66-16,-3-1-18 0,-1-2-4 0</inkml:trace>
  <inkml:trace contextRef="#ctx0" brushRef="#br0" timeOffset="21775.34">7094 4668 1494 0,'0'0'32'0,"0"0"8"15,0 0 0-15,0 0 3 0,0 0-35 0,0 0-8 0,0-6 0 0,0-3 0 16,-3-1 72-16,3 1 12 0,-4-1 2 0,1-2 1 16,-1-4-44-16,1 1-9 0,-1-1-2 0,1 0 0 15,-1-3-3-15,-3 1-1 0,4-7 0 0,-4 3 0 0,-1 3-7 16,-2-3-1-16,3 3-1 0,0 0 0 16,-4 0 5-16,1 1 2 0,-1-1 0 0,-3 0 0 0,0-3 2 0,0 0 0 15,0-3 0-15,-1-3 0 0,1 0-13 0,0 2-3 16,0-2 0-16,4 3 0 0,-5 0-12 0,5 0 9 15,-4-3-9-15,-4-4 8 16,4 1-8-16,-4 0 12 0,1-4-12 0,-8-9 12 16,4 4-12-16,0 2 0 0,0-3 0 0,-1 4 0 0,1-1 30 0,-4 7 1 15,4-4 0-15,-3 4 0 16,-1-1-31-16,0 1 8 0,-7 0-8 0,4-1 0 0,0 1 10 0,3 3-1 16,-6-1 0-16,2 1 0 15,-2 6-9-15,6-6 0 0,-3 0 0 0,-4 0 0 16,7 6 0-16,-3-3 0 0,0 3 0 0,-4 0 8 15,4 3-8-15,-4 0 12 0,4 0-12 0,-4 4 12 0,7-7-12 0,-3 6 8 0,4 7-8 16,-1-10 8-16,4 6-8 16,3 1 0-16,-3 5 0 0,7-8 8 15,0 5-60-15,0 1-13 0,6-1-3 0,-6 4 0 16,4-3-115-16,3 3-23 0</inkml:trace>
  <inkml:trace contextRef="#ctx0" brushRef="#br0" timeOffset="22347.82">5637 2828 1119 0,'0'0'24'0,"0"6"6"0,-3 0 1 0,3 4 1 0,3 2-32 0,-3 1 0 16,0 6 0-16,7-4 0 16,-3 4 17-16,3 0-2 0,-3 0-1 0,3 3 0 0,3 0 16 0,-3 0 3 15,4 6 1-15,-4-3 0 0,0 0 32 0,4 0 6 16,-1-3 2-16,-3-3 0 0,0-3-16 0,0-4-3 0,0-6-1 16,0-2 0-16,0-1-31 0,-7-3-7 15,4-7 0-15,-4 1-1 0,4-13 11 0,-1 7 2 16,-3-7 1-16,-3 0 0 0,-1-6 18 0,4 0 3 15,-4-3 1-15,-3 0 0 0,0-1-29 0,-3-11-6 0,3 5 0 0,0 1-1 16,0 2-15-16,-4 1 0 0,4 3 0 0,0 3 0 16,0 9 9-16,3-3-1 15,4 3 0-15,0 7 0 0,-7-4 9 0,7 7 2 0,0 0 0 16,0 6 0-16,0 0-19 0,0 0 0 0,0 0 0 0,0 0 0 16,11 3 8-16,-1-3-8 0,1 0 0 15,0 3 0-15,-1 0 0 0,1 0 0 0,-1 1 0 0,4 2 0 16,-6-3 0-16,6 0 0 15,0 0 0-15,-11 4 0 0,8-1 0 0,-4-3 0 0,0 0 0 0,4 0 0 16,-4 3 21-16,-4 4-2 0,4-4-1 0,-3 7 0 16,-4 2 22-16,0 4 5 0,0-3 1 0,-4 6 0 15,1 3-21-15,-1 6-4 0,4-3-1 0,-7 4 0 16,4-4 20-16,-1 0 3 0,-7 4 1 0,8-7 0 16,-4 0-26-16,-4-6-5 0,8 3-1 0,-8-7 0 15,1 4-1-15,-1-6-1 0,7-1 0 0,-6-2 0 16,-1-4-10-16,1 0-14 0,3 0 3 0,0-3 1 15,-4 1-163-15,0-4-33 0</inkml:trace>
  <inkml:trace contextRef="#ctx0" brushRef="#br0" timeOffset="22867.26">5271 1950 1314 0,'-18'-6'37'0,"14"2"8"0,-6 1-36 0,3 0-9 0,0 3 0 0,-4-3 0 0,0 3 156 15,-3 0 28-15,4 6 7 0,-1 1 1 0,1 2-103 0,-4 0-20 16,3 10-4-16,0-6-1 0,4 9 0 0,0-3 0 16,0 6 0-16,4-3 0 0,-1 0 0 0,1 3 0 15,3-3 0-15,3 0 0 0,1-7-51 0,-1 7-13 16,4 0 0-16,-3-3 0 15,6 3 54-15,4-6 8 0,4 2 2 0,-4 1 0 16,7-6-64-16,-7-4-18 0,8-3-1 0,-5-2 0 16,1-8 11-16,0-5 8 0,-1-7-12 0,-3-3 12 15,4-6 13-15,0 0 10 0,-1-3 1 0,-3-6 1 16,0 2-25-16,-3-2 0 0,3-4 0 0,-3 4 0 16,-4 2 0-16,0-5 0 0,-4 2 0 0,-3 7 0 15,-3 0 0-15,-1 6 0 0,-6-3 0 0,6 6 0 16,-13 0 0-16,2 7 0 0,-6-1 0 0,4 7 0 15,-5-7 0-15,5 7 0 0,-1 3 0 0,-6-4 0 16,2 7-46-16,1 0-14 0,0 0-4 0,-4 4 0 16,8-4-126-16,-1 3-26 0,0 0-4 0</inkml:trace>
  <inkml:trace contextRef="#ctx0" brushRef="#br0" timeOffset="23138.14">4921 1752 1789 0,'0'16'39'0,"0"-7"8"0,0-2 1 0,0-1 4 0,0 0-42 0,4 4-10 0,-1-4 0 0,4 3 0 0,4 1 91 0,0-4 16 16,3 7 3-16,7-4 1 16,-7 4 13-16,7-1 4 0,0 7 0 0,4-3 0 15,3 2-75-15,-3 4-14 0,7 0-3 0,-8 3-1 0,5-3 1 0,-8 0 1 16,7 3 0-16,-10-9 0 0,3 3-11 0,0 0-2 15,0-1-1-15,-3-2 0 0,3 0-23 0,-3-4 0 16,-1 1 0-16,-6-7 8 0,3 7-8 0,3-7 0 16,-6 0-11-16,3 0 11 15,-3 1-131-15,-1-1-20 0,1 0-4 0</inkml:trace>
  <inkml:trace contextRef="#ctx0" brushRef="#br1" timeOffset="47988.43">8999 1636 806 0,'0'0'36'0,"0"0"7"0,0 0-35 0,0 0-8 15,0 0 0-15,0 0 0 0,0 0 87 0,0 0 15 0,0 0 3 0,0 0 1 16,0 0-29-16,0 0-5 0,0 0-2 16,0 0 0-16,0 0-2 0,0 0 0 0,0 0 0 0,0 0 0 15,0 0-16-15,0 0-4 0,0 0-1 0,0 0 0 16,0 0-15-16,0 0-2 0,0 0-1 16,0 0 0-16,0 0-7 0,0 0-2 0,0 0 0 0,0 0 0 15,0 0 1-15,0 0 0 0,0 3 0 0,0-3 0 16,0 0 1-16,0 0 0 0,0 4 0 0,0-4 0 15,0 0-3-15,0 0-1 0,0 0 0 0,0 0 0 16,0 0 6-16,0 0 2 0,0 0 0 0,0 0 0 16,0 0-11-16,0 0-3 0,0 0 0 0,0 0 0 15,0 0 5-15,0 0-9 0,0 0 0 16,0 0-8-16,0 0 0 0,0 0 0 0,0 0 0 16,0 0 0-16,0 0 0 0,0 0 0 0,0 0 0 15,0 0 20-15,0 0 0 0,0 0-1 0,0 0 0 16,0 0-31-16,0 0-5 0,0 0-2 0,0 0 0 15,0 0 41-15,0 0 8 0,0 0 2 0,0 0 0 16,0 0 0-16,0 0 0 0,0 0 0 0,0 0 0 16,0 0-44-16,0 0-8 0,0 0-1 0,0 0-1 15,0 0 22-15,0 0 0 0,-3-4 0 0,3 4 0 16,0 0 16-16,-7 0 4 0,7 0 0 0,0 0 1 16,-4 0-21-16,4 0 0 0,0 0 0 0,-7 0 0 15,7 0 0-15,0 0-20 0,0 0 4 0,0 0 1 0,-3 0 15 0,3 0 0 16,0 0 0-16,-7-3 0 0,7 3 0 0,-4-3 8 15,4 3-8-15,0 0 0 16,-7-9 10-16,7 9-10 0,0 0 8 0,0 0-8 16,0 0 0-16,-7 0 8 0,7 0-8 0,0 0 0 15,-4-3 8-15,4 3-8 0,0 0 8 0,-7 0-8 0,7 0 0 0,0 0 0 0,-7-3 8 0,7 3-8 16,-3 0 0-16,3 0 0 0,-7-4 0 0,7 4 0 16,-4-3 0-16,4 3 0 0,0 0 0 0,-7-3 0 15,7 3 0-15,-7-3 0 0,0-3 0 0,7 6 0 16,-3-3 0-16,3 3 0 0,-8-4 0 15,8 4 0-15,-3 0 0 0,3 0 0 0,-7-3 0 16,7 3 0-16,-7 0 0 0,7 0 0 0,0 0 0 16,-7 0 0-16,7 0 0 0,-7-3 0 0,7 3 0 15,-7 0 0-15,7 0 0 0,-4-3 0 0,4 3 0 16,-7-6 0-16,7 6 0 0,-7 0 0 0,7 0 0 16,-7-3 0-16,7 3 0 0,-7 0 0 0,7 0 0 15,-7-4 17-15,7 4 5 0,0 0 1 0,-7 0 0 16,7 0-23-16,-11 0 0 0,11 0 0 0,-7 0 8 15,7 0-26-15,-7 0-5 0,7 0-1 0,-7 0 0 16,0 0 40-16,7 0 8 0,-11 0 2 0,4 0 0 16,0 0-26-16,0 0 0 0,-3 0 8 0,3 0-8 15,0 0 0-15,0 0 10 0,-1 0-10 0,1 0 10 16,0 0-10-16,0 0 8 0,0 0-8 0,0-3 8 16,0 3-8-16,0 0 8 0,0 0-8 0,-4 0 8 0,4 0-8 15,0 0 0-15,0 0 9 0,-3 0-9 0,3 0 0 0,0 0 9 0,0 0-9 16,-1 0 0-16,-2 0 8 0,3 0-8 0,0 3 0 15,0-3 0-15,0-3 8 0,0 3-8 0,-4 0 0 0,4 0 0 16,0 0 0-16,0 0 8 0,0 0-8 0,0 0 0 16,0 3 16-16,0-3-3 0,0 0-1 0,0 0 0 15,-1 0-12-15,1 4 0 16,7-4 0-16,-7 0 0 0,0 0 0 16,0 3 0-16,4-3 0 0,-8 0 0 0,8 6 0 0,-4-6 0 0,-1 0 0 0,1 3 0 15,0-3 0-15,0 0 0 0,0 3 0 0,0-3 0 16,0 0 0-16,-3 0 0 0,3 0 0 0,-4 3 0 15,0-3 0-15,1 4 0 0,-1-1 0 0,1-3 0 16,-1 6 0-16,0-6 0 0,1 3 0 0,-4-3 0 16,3 3 15-16,1 0 0 0,-5-3 0 0,5 4 0 15,-1-1-24-15,-3 0-5 0,4 3-1 0,-1-3 0 16,0 0 15-16,1 0 0 0,-1-3 0 0,1 4 0 16,-1-1 0-16,1-3 0 0,-1 3 0 0,4 0 0 15,0 0 0-15,0-3 0 0,-4 0 0 0,4 3 0 16,0 0 12-16,-4-3 6 0,1 4 1 0,-1 2 0 15,1-3-19-15,-1-3 8 0,1 6-8 0,3-3 0 16,-4 1 8-16,4-4-8 0,-4 3 0 0,4 3 0 16,0-3 8-16,-3 3-8 0,3-3 0 0,-4 1 0 15,0-1 0-15,4 0 0 0,0-3 0 0,-3 3 0 16,-1 0-14-16,1 7-10 0,-1-7-1 0,0 0-1 16,1 0 42-16,-1 3 9 0,1-3 2 0,-5 0 0 15,5 4-43-15,-1-4-9 0,1 3-2 0,-4 4 0 16,3-4 43-16,0-3 9 0,1 0 2 0,-1 3 0 0,1 1-27 15,-1-4 0-15,1 3 0 0,-1-3 0 16,0 7-16-16,1-4-9 0,-1-3-2 0,1 3 0 0,-1 4 44 16,4-4 9 15,-4 0 2-31,4-3 0 16,-3 7-28-16,3-4 0 0,0-3 0 0,0 3 0 0,0 4 0 0,-1-1 0 0,1 4 0 0,-3-7 0 0,3 0-17 0,0 1-9 0,0-1-2 0,0-3 0 0,0 3 45 0,-4 4 9 0,7 2 2 0,-3-9 0 15,0 7-28-15,0-4 0 0,0-3 0 0,0 3 0 16,4 1-20-16,-4 2-5 0,0-6-2 0,-1 4 0 15,5-1 43-15,-4 3 9 0,0 1 2 0,0-4 0 16,0 3-27-16,3-2 0 0,-3-1 0 0,4 0 0 16,-4 0 0-16,3 1 0 0,-3-1 0 0,3 3 0 15,-3-2 0-15,0-1 0 0,4 3 8 0,-4-2-8 16,0-1 0-16,3 3 0 0,1 1 0 16,-1-7 0-16,-3 3 0 0,4 3 0 0,-5-2 0 0,1-1 0 15,4 7 0-15,-1-7 0 0,1-3 0 0,3 3 0 16,-4 0 0-16,1 1 0 0,-1-4 0 0,1 3 0 15,-1 0-23-15,-3 4-3 0,4-7-1 0,-1 6 0 16,1-2 43-16,-1-1 9 0,1 0 2 0,-1 0 0 16,0 4-19-16,1-7-8 0,-1 3 8 0,1 1-8 15,-1 2-20-15,1-3-8 0,-1 4-3 0,4-1 0 16,-3-6 31-16,-1 7 0 0,1-1 0 0,3-3 0 16,0 1 0-16,-4-1 0 0,4-6 0 0,0 6 0 15,-3-3 0-15,3 3 0 0,0 4 0 0,-4-4 0 16,4 4 0-16,0-1 0 0,-3 0 0 0,3-2 0 15,-4 2 0-15,1-3 0 0,3 4 0 0,-4-4 0 16,4 3 0-16,0-5 0 0,0 5 0 0,0-3 0 0,0 4 0 0,-4-4 0 0,4 6 0 16,-3-5 0-16,3 2 0 15,0 4 0-15,-4-4 0 0,4-3 0 0,0 4 0 16,0-4 0-16,0 3 0 0,0 1 0 0,0-4 0 0,0 0 0 16,0 4 0-16,0-7 0 0,0 6 0 0,0 1 0 15,0-4 0-15,0 3 0 0,0 4 0 0,0-7 0 16,0 4 0-16,0-1 0 0,0 4 16 0,0-4 8 15,0 4 3-15,0-4 0 0,0 3-27 0,0 1 0 0,0-7 0 16,4 4 0-16,-4-1 0 0,3 1 0 0,1 5 0 0,-4-9 0 31,4 4-16-31,-4-1-9 0,3-2-2 0,-3-1 0 0,4 6 43 0,-4-9 9 0,3 4 2 0,-3-1 0 16,4 3-43-16,-1 1-9 0,1-4-2 0,-4 4 0 16,3-1 43-16,1-3 8 0,-4 4 1 0,3-4 1 15,1 3-42-15,-1 1-8 0,4-1-1 0,-3 4-1 16,-1-4 26-16,1 4 0 0,0-7 0 0,-1 3 0 15,1 1 14-15,-1-1 8 0,1 0 2 0,-1 1 0 16,1-1-24-16,-1 1 0 0,1-1 0 0,-1 1 0 16,4-1 0-16,-3 0 0 0,-1 1 0 0,1-1 0 15,-1-3 0-15,4 7 0 0,-3-7 0 0,0 4 0 16,3-1 0-16,0 4 0 0,0-1 0 0,0-6 0 16,0 7 0-16,3-4 0 0,-3 4 0 0,1-4 0 15,-1 4-17-15,0-4-5 0,0 1-1 0,0-1 0 16,0 0 23-16,0 1 0 0,0-1 0 0,0 4 0 15,0-4 0-15,0 1 0 0,4-1 0 0,-4 4 0 16,3-1 14-16,-3-2 7 0,0 2 2 0,0-3 0 16,1 4-37-16,-1-4-7 0,0 1-2 0,0 2 0 15,0 1 36-15,3-1 7 0,-3 1 2 0,4 0 0 16,-4 2-22-16,0-2 0 0,4-1 0 0,-4 1 0 0,3 3-13 0,-3-4-7 16,4 1-2-16,0 2 0 0,-4-2 22 0,3-1 0 0,4 4 0 0,-3 0 0 15,-1-4 13-15,5 1 7 0,-5 2 2 0,1-2 0 16,3 3-22-16,-4-4 0 0,5 1 0 0,-5-4 0 15,1 4-13-15,-1-4-7 0,4 1-2 16,-3-1 0-16,3 7 35 0,0-7 7 0,0 7 2 0,4-1 0 16,-4 1-22-16,0 3 0 0,0-7 0 0,-3 4 8 15,-1-3-8-15,1 2 0 16,0-5 0-16,-4 2 0 0,3 1 0 0,-3 3 0 0,4-4 0 0,-1 4 0 16,1-1 0-16,-4-2 0 0,4-1 0 0,-1 1 0 15,1 3 0-15,-4-4 0 0,3 1 0 0,1-4 0 0,0 4-17 16,-1-4-5-16,1 4-1 0,-4-4 0 15,3 4 23-15,1-1 0 0,-7 1 0 0,3-1 0 16,3 1 15-16,-3-1 7 0,0 1 2 0,0-1 0 0,0-2-24 0,0 2 0 16,4-2 0-16,-4-1 8 15,0 4-27-15,-3-4-5 0,3 1 0 0,0-1-1 0,3-3 25 0,-3 4 0 16,-3-4 0-16,0 3 0 16,3 1 0-16,-4-1 0 0,4 1 0 0,-3-4 0 15,-1 3 16-15,1 1 9 0,-1-4 2 0,1 3 0 16,-4 1-43-16,3 2-9 0,-3-2-2 0,0-1 0 15,0 0 27-15,0 1 0 0,0 2 0 0,4-2 0 0,-1 2 20 0,1-5 8 0,-4-1 3 16,0 3 0-16,0 1-31 0,0-4 0 0,0 3 0 0,0-2 0 16,0-1 0-16,0-6 0 0,3 6 0 15,-3-6 0 1,0 6-21-16,0-6-7 0,4 7-2 0,-1-1 0 0,-3 0 30 0,0-6 0 0,0 7 0 0,0-1 0 16,0 0 25-16,0 4 11 15,0-1 3-15,0 0 0 0,0-2-39 0,-3 2 0 0,3-3 0 16,0 1 0-16,0 2 0 0,-4-3 0 0,4-6 0 0,0 6 8 31,-3 1-38-31,3-1-7 0,0 0-2 0,-4 1 0 0,4-7 39 0,0 0 0 0,-3 6 0 0,3-6 0 16,0 6 24-16,-4-3 12 0,4 4 2 0,-3-4 1 15,3 3-39-15,0-6 0 0,-4 6 0 0,1-3 0 16,-1 7 0-16,4-1 0 0,-3-3 0 0,-1 4 0 16,4-4 0-16,-3 4 0 0,-1-4 0 0,-3 0 8 15,4 3-8-15,-1-2 0 0,0-4 0 0,1 3 0 16,-4 0-30-16,3 1-7 15,1-1-2-15,-1 0 0 0,-3 0 39 0,4 1 0 0,-4-4 0 0,0 3 0 16,3-3 23-16,-3 4 12 0,0-4 2 0,0 3 1 16,3-3-10-16,-3 0-1 0,7 4-1 0,-3-1 0 15,-1-3-26-15,1 3 0 0,-1-3 0 0,4-3 0 16,-7 7-10-16,4-4-7 0,3-3-2 0,-4 3 0 16,4-3 19-16,0 0-10 0,-7 6 10 0,4 0-8 15,-1 1 24-15,-3-4 6 0,3 3 1 0,-3-3 0 16,0 3-37-16,4 1-7 0,-4-1-2 0,0-3 0 15,3 3 23-15,4-6 0 0,-7 4 0 0,7-4 0 16,0 0 0-16,0 0 0 0,0 0 0 0,0 0 0 16,-3 6 0-16,-5-3 0 0,5 0 0 0,-1 0 0 15,4-3 0-15,-3 3 0 0,3-3 0 0,0 0 0 16,-4 4 0-16,4-4 0 0,0 0 0 0,-7 3 0 0,4 0 0 16,3-3 0-16,-4 3 0 0,-3 0 0 0,4 3 0 15,-1-3 0-15,1 1 0 0,3-4 0 0,-4 3 0 0,1 3 0 0,-1-3 0 16,1 3 0-16,3-6 0 0,0 0 0 0,-4 4 0 15,4-4 0-15,0 0 0 0,0 0 0 0,0 0 0 16,0 0 0 0,0 0 0-16,0 0 0 0,0 0 0 0,0 0 0 0,0 0 12 0,0 0 9 0,0 0 3 0,0 0 0 15,0 0-40-15,0 0-7 0,0 0-1 0,0 0-1 16,0 0 25-16,0 0 0 0,0 0 0 0,0 0 0 16,0 0 0-16,0 0 0 0,0 0 0 0,0 0 0 15,0 0 0-15,0 0 0 0,0 0 0 0,0 0 0 16,0 0 0-16,0 0 0 0,4-7 0 0,-1 1-8 15,4 0 8-15,-3-4 0 0,-1 4 0 0,1-3 0 16,3-1 0-16,-4-2 0 0,4 2 0 0,-3-2 8 16,3-1-8-16,-4 4 0 0,4-4 8 0,-3 1-8 15,3-4 0-15,-3 4 8 0,3-4-8 0,-4 0 0 16,1 4 0-16,3-1 8 0,-4 4-8 0,1-4 0 16,-1 4 0-16,4-1 0 0,-3-2 0 0,-1 2 8 15,5 1-8-15,-5 3 9 0,-3-4-9 0,4 1 10 0,-1 3-10 0,1-1 0 16,-4 7 0-16,0-6 0 0,3-3 12 0,1 2-2 15,-4 7-1-15,0 0 0 0,0-6-9 0,0 6 0 16,0-6 0-16,0 6 0 0,0 0 0 0,0 0 0 16,0 0-10-16,0 0 10 0,0 0 0 0,0 0 0 0,-7-3 0 0,7 3 0 15,0 0 0-15,-4-7 0 0,4 7 0 16,-7-3 0-16,7 3 0 0,0 0 0 16,0 0 0-16,-7-3 0 0,3 3 0 0,4 0 0 15,0 0 0-15,-7 0 0 0,7 0 0 0,-7 0 0 0,0 3 0 0,4-3 0 16,3 0 0-16,-7 0 0 0,7 0 0 0,-4 3 0 15,-3 1 0-15,4-1 0 16,3-3 0-16,-4 6 0 0,-3-3 0 0,3 3 0 0,1-2 0 0,-1 2 0 16,1-3 0-16,-1 3 0 0,-3 4 0 0,4-1 0 15,-1 0 0-15,1 1 0 0,-1-1 0 0,1 1 0 16,3-1 0-16,-4 4 0 0,1-4 0 16,3 0 0-16,0 1 0 0,-4 2 0 0,4 1-8 0,0-1 8 0,0 1 0 15,0 0 0-15,0-1 0 0,0 1-9 16,0-1 9-16,0 1 0 0,0-4 0 0,0 0-8 0,0 4 8 0,0 0-8 15,0 2 8-15,4-2-8 0,-4-1 8 0,0 4-8 16,0-3 8-16,0-4-8 0,0 4 8 16,0-4 0-16,0 0 0 0,3-2 0 0,-3-4 0 0,0-3 0 15,0 0 0-15,0 0-8 0,0 0 8 0,7 3 0 16,-7-3 0-16,4 3 0 0,-1 0 0 0,4-3 0 16,-3 0 0-16,3 0-12 0,-7 0 12 0,3 0 0 15,1 0 8-15,3 0-8 0,-3 0 0 0,3 0 0 16,-4 0 0-16,4 0 0 0,0 0 0 0,0-3 0 15,0 3 0-15,0-3 0 0,0 3 0 0,1-3 0 16,-1 0 0-16,3-1 0 0,-3 1 15 0,7 0 5 16,-3 0 0-16,-1-3 1 0,5 0-30 0,-5-1-7 15,4 1 0-15,-3 0-1 0,3 3 27 0,-3-1 6 16,-1-2 0-16,1 3 1 0,-1 3-27 0,1 0-6 0,-1-3 0 16,-2 3-1-16,2 0 27 0,-3 0 6 0,0 3 0 0,0-3 1 15,0-3-17-15,-3 3-14 0,3-3 2 0,-4 0 1 16,1-1 11-16,0 1 0 0,-4 3 0 0,3-6 0 15,-3 6 12-15,4-6-3 0,-4 6 0 0,0 0 0 16,0 0-9-16,0 0 0 0,0-3 0 0,0-4 0 16,-4 1 8-16,4-3-8 15,-3 2 12-15,-5-2-4 0,5 3-8 0,-4-1 12 16,3 1-12-16,-3 0 12 0,0 0-3 0,0-1 0 0,-3 1 0 16,-1 0 0-16,0 0-25 0,1-1-4 0,-4-2-2 0,0 0 0 15,-4-1 36-15,4 4 7 0,0 0 2 16,-4-4 0-16,4 1-37 0,3-1-7 0,-3-2-2 0,4 2 0 15,3-2 23-15,0 2 0 0,0 1 0 0,3 0 0 0,-3 2 19 16,3-2 8-16,1 0 1 0,3 9-967 16,0 0-193-16</inkml:trace>
  <inkml:trace contextRef="#ctx0" brushRef="#br2" timeOffset="80608.45">10410 5217 1267 0,'0'0'56'0,"0"0"12"0,0 0-55 0,0 0-13 0,0 0 0 0,0 0 0 16,0 0 54-16,0 0 8 15,0 0 2-15,0 0 0 16,0 0 0-16,0 0 0 0,0 0 0 0,0 0 0 16,0 0 0-16,0 0 0 0,0 0 0 0,0 0 0 0,0 0 7 15,-3-6 1-15,3 6 1 0,-7-6 0 0,7 6-31 0,-7-4-6 0,7 4-2 0,-7-6 0 16,7 6-10-16,0 0-3 0,0 0 0 0,-4-6 0 15,4 6-21-15,0 0 0 0,0 0 0 0,-7-6 0 16,7 6 23-16,0 0 0 0,0 0 0 0,0 0 0 16,-7-4-7-16,7 4 0 0,0 0-1 0,-10-3 0 15,10 3 1-15,0 0 1 0,-7 0 0 0,7 0 0 16,0 0-6-16,-8-3-2 0,8 3 0 0,-7-6 0 16,7 6-9-16,-7-3 0 0,0-3-10 0,7 6 10 15,-7-4 0-15,7 4 0 0,0 0 0 0,-3-6 10 16,-1 0-10-16,1-4 0 0,-1 4 0 0,1 0 0 15,3 6 0-15,0 0 0 0,0 0 0 0,0 0 0 16,-4-6 0-16,4 6 0 0,0 0 0 0,-7-4 0 16,0-2 0-16,0 0 0 0,3 0 0 0,-3 3 0 15,0-7 0-15,0 7 0 0,4 0 0 0,-4-3 0 16,3 2 0-16,-3-2 0 0,4 3 0 0,-1-3 0 16,-3 3 53-16,3-4 9 0,1 1 2 0,-4 0 0 15,3 0-64-15,1-1-28 0,-4 1 3 0,3-3 0 16,1 2 25-16,3 7 0 0,-4-6 0 0,-3 0 0 0,4-4 0 15,3 1 0-15,-4 0 0 0,-3-4 0 16,3 1 0-16,1-1 0 0,-4-3 0 0,3 4 0 16,-3-1 0-16,4 1 0 0,-4-1 0 0,3 1 0 0,-3-1 0 0,0 0 0 15,4 1 0-15,-1-1 8 0,-3 4-8 0,3-4 0 0,1 1 8 16,-1 3-8-16,1-1 0 0,-1 1 0 0,1 2 0 16,-1 1 0-16,1-3 0 0,-1-4 0 0,1 1 0 15,-1-1 0-15,1 1 19 0,3-4-1 0,-4 3 0 16,1-2 0-16,3-1-29 0,-4 3-5 0,4 1-2 0,0-4 0 47,0 4 18-32,-4-1 0-15,4 1 0 0,-3-4 0 0,3 3 11 0,0 1 5 0,0-1 2 0,0-2 0 0,3 2-29 0,-3 1-5 0,0-1-2 0,4-3 0 0,-4 7 18 0,0 0 0 0,0-1 0 16,4 4 0-16,-4 0 0 0,3-1 0 0,1 1 0 0,-1 0 0 16,-3-1 0-16,4-2 0 0,3 3 0 0,-4-4 0 15,1 1 0-15,-1 0 0 0,1-1 0 0,-1 1 0 16,4-1 0-16,-3 1 0 0,-1 0 0 0,5-1 0 0,-5 1 0 0,4-4 0 15,0 1 0-15,0-1 0 16,0 1 0-16,0-1 8 0,0 0-8 0,0 1 0 16,4 3 16-16,-4-4-2 0,0 4-1 0,0-1 0 15,0 1-13-15,4-1-12 0,-1 4 3 0,-3-3 0 16,4 2 9-16,0-2 12 0,-4 3-2 0,3-4-1 16,1 1-9-16,-1 0 0 0,-3-1 0 0,4 4 0 0,-4-4 14 0,4 4 1 15,-1-3 0-15,1-1 0 0,3 1-7 0,-3 0-8 16,-1 2 11-16,4-2-11 0,-3-4 12 0,3 4-12 15,-3 3 12-15,3-7-12 16,0 4-15-16,-4-1-9 0,4 1-3 0,-3-1 0 0,3 1 47 0,-3 0 10 16,3-1 2-16,-4 4 0 0,1 0-22 0,3-1-10 0,-3 1 10 15,-1 0-10-15,4-4 12 0,-3 1-3 0,3 0-1 16,4 2 0-16,-4-2 2 0,0 0 0 16,0-1 0-16,0-2 0 0,0-1-1 15,0 4 0-15,1-1 0 0,-1-2 0 0,0 2-9 0,0-2 8 0,0-1-8 0,0 1 8 16,-3-1-8-16,3 4 0 0,0-4 0 0,0 4-11 15,0-4 19-15,0 4 3 0,-3 3 1 0,3-4 0 16,-4 4-12-16,5-3 0 0,-5 2 0 0,1 1 0 16,3 0 0-16,-4-4 8 0,1 4-8 0,0-3 0 15,-4-1 10-15,3 1-10 0,-3 3 12 0,4-7-12 16,-1 4 0-16,-2-4 0 0,-1 4 0 0,3-4 0 0,-3 7 0 0,0-4 10 16,4-2-10-16,-4 6 12 0,0-1-30 0,0 1-6 15,0 0 0-15,-3 0-1 0,3-1 45 16,0-2 8-16,3 3 3 0,-3-1 0 0,0-2-31 0,0-1 8 15,1 1-8-15,-1 0 0 16,0-4 0-16,-4 4 0 0,4-4 8 0,0 1-8 0,-3 2 0 0,3-2 0 16,-4 2 8-16,4-2-8 0,-3-1 0 0,3 1 8 15,-3-1-8-15,-1 1 0 0,4 2 0 0,-3 1 0 16,-1-1 0-16,1 1 0 0,3-4 0 0,-4 7 8 16,1-3-8-16,-1-1 0 0,4 1 0 0,-3 0 0 15,-1-1 0-15,1-2 0 0,-4 2 0 0,4-2 0 16,-1-4 8-16,1 7-8 0,-1-4 20 0,1 4 2 15,-1-7 0-15,-3 6 0 0,4 4-33 0,-1-6-6 16,1 2-2-16,-1-2 0 0,-3 2 19 0,4 1 0 16,-1 0 0-16,1-1 0 0,-4 1 14 0,3-1 3 0,-3 4 1 15,4-7 0-15,-1 4-26 0,-3 0-6 0,0-1-1 0,0 1 0 16,4-4 15-16,-4 4 0 0,0-4 0 0,0 4 0 16,0 0 12-16,-4-1 1 0,4 1 1 0,0-4 0 15,-3 4-14-15,3-1 0 0,0 4 0 16,-4-3 0-16,1-1 0 0,-1 1 0 0,1 3 0 0,-1-4 0 15,1 1 0-15,-4-1 11 0,7-2-11 0,-7 6 10 16,0-7-10-16,3 4 0 0,-3-1-10 0,0-2 10 16,0 5 0-16,0-2 0 0,0 0 0 0,0-4 0 15,0 4 0-15,0-1 0 0,0-2 0 0,0 2 0 16,-1 1 0-16,1-1 0 0,0 1 0 0,0-3 0 16,0 5 0-16,0 1 0 0,0 0 0 0,0-1 0 0,0 1 8 15,0 6-8-15,0-3 0 0,0 0 0 16,0-3 12-16,0 3-12 0,-4-1 12 0,4 1-12 0,0 0 0 15,-4 3 0-15,4-3 0 0,0 0 0 16,-3 3-10-16,3 0 1 0,0 0 0 0,-4-3 0 0,4 0 9 0,0 3 0 16,0 3 0-16,0-3 0 0,0-3 0 0,0 3 16 15,0 0-4-15,0 3-1 0,0-3-11 0,3 3 0 16,-3-3 0-16,3 0 0 0,-3 3 0 0,7-3 0 16,0 0 0-16,-3 0 0 0,3 0 0 0,0 0 0 15,-4 3 0-15,4-3 0 0,0 0 0 0,0 0 0 47,0 0 0-47,0 0 0 0,0 0 0 0,0 0 0 0,0 0 0 0,0 0 0 0,0 0-8 0,0 0 8 0,0 0 0 0,0 0 0 0,0 0 0 0,0 0 0 0,0 0 0 0,0 0 0 16,0 0 0-16,0 0 0 15,0 0 0-15,0 0 0 0,0 0 0 0,0 0-14 0,0 0 5 0,0 0 1 16,0 0 8-16,-3 6 11 0,3-6-3 16,0 0 0-16,0 0-8 0,0 7 0 0,0 2 0 0,0-9 0 15,0 0 0-15,0 0 0 16,0 0 0-16,0 0 0 0,0 0 0 0,0 0 0 0,0 0 0 0,0 0 0 15,0 0 0-15,0 0 0 0,0 0 0 0,0 0 0 16,0 0 0-16,0 0 0 0,0 0 0 0,0 0 0 16,0 0 0-16,0 0-12 0,3 3 4 0,-3-3 8 15,0 0 0-15,0 0 0 0,0 0 9 0,0 0-1 16,0 0-8-16,0 0-10 0,0 0 10 0,0 0-13 0,0 0 13 0,0 0 0 16,0 0 9-16,0 0-9 0,0 0 0 0,0 0 0 15,0 0 0-15,0 0 0 0,0 0 8 16,0 0-8-16,0 0 0 0,0 0 0 0,0 0 0 0,0 0 0 15,0 0 0-15,0 0 0 0,0 0 0 0,0 0 0 16,0 0 0-16,0 0 0 16,0 0 0-16,0 0 0 0,0 0 0 0,0 0 0 0,0 0 0 15,0 0 0-15,0 0 0 0,0 0 0 0,0 0 0 0,0 0 0 16,4 0 0-16,-4 0 0 0,0 0 0 16,0 0 0-16,7-6 0 0,-4 0 0 0,1-1 0 0,0 1 0 15,-4 6 0-15,3-6 0 0,1 0 0 0,-1-1 0 16,1 1 0-16,3 3-10 0,-4-3 10 0,4-1 0 15,-3 1 0-15,3 3 0 0,-4 0 0 0,4-3 0 16,0-1 9-16,1 1-9 0,2 3 0 0,-3 0 0 16,4-7-10-16,-4 4 10 0,3 0 0 0,1-4 0 15,-4 4 0-15,4 0 12 0,-1 3-12 0,1-10 0 0,-4 7 0 0,3 0 0 16,-3-1 0-16,1 1 0 0,-1 0 0 0,0 3 0 16,-4 0 0-16,4-4-11 0,0 4 11 0,-3 3-8 15,-4 0 8-15,0 0 0 0,0 0 0 0,0 0 0 16,0 0 0-16,0 0 0 0,0 0 0 0,0 0 0 15,0 0 0-15,0 0 0 0,0 0 0 0,0 0 0 16,0 0 8-16,0 0-8 0,0 0 8 0,0 0-8 16,0 0 0-16,0 0 0 0,0 0 0 0,0 0 0 15,0 0 0-15,0 0 0 0,0 0-10 0,0 0 10 16,0 0 0-16,0 0 0 0,0 0 0 0,0 0 0 16,0 0 0-16,0 0 0 0,0 0 0 0,0 0 0 15,0 0 0-15,0 0 0 0,0 0 0 0,0 0 0 16,0 0 0-16,0 0 0 0,0 0 0 0,0 0 9 0,0 0-9 0,0 0 0 15,0 0 0-15,0 0-11 16,0 0 11-16,-4 3 0 0,4-3 0 0,0 10 0 0,-3-7 0 0,-1 3 0 16,1 0 0-16,3 4 0 0,-4-4 0 0,4 7 0 15,0-4 0-15,0 0-8 0,0 4 8 0,-3-4 0 16,3 4-9-16,0-4 9 0,-4 4 0 0,4-1 0 16,-3 4-9-16,3-7 9 0,0 4 0 0,0 0 0 15,0 2 0-15,0-5 0 0,0 5 0 0,0-2 0 16,0-1 0-16,0 1 0 0,0-1 0 0,0-2 0 15,0 2 0-15,0-2 0 0,0-1 0 0,0-3 0 16,0-6 0-16,0 7 0 0,0-4 0 0,0 6 0 16,0-9 0-16,0 3 0 0,0 1 0 0,3 2 0 0,-3-6 0 15,0 0 0-15,0 6 0 0,0-6 0 16,0 6 0-16,0-6 0 0,0 0 0 0,0 7 10 0,0-1-2 16,0 0-8-16,0-6 0 0,0 0 0 15,0 0 0-15,0 0 0 0,0 0 0 0,-3 10 0 16,3-10 0-16,0 0 0 0,0 0 0 15,0 0 0-15,0 0 0 0,0 0 0 0,0 0 0 0,0 0 0 0,0 0 0 16,-4-4 0-16,1-2 0 0,-1 0 0 0,4 0 0 16,-4-1 0-16,1-2-10 0,-1 3 10 0,-3-1-13 15,4 4 13-15,-1-6 0 0,-3 3 0 0,0-1 0 16,-3-2 0-16,3 3 0 0,-4-1 8 0,0-5-8 16,4 2 0-16,-3 4 0 0,-1-3 0 0,1 2 0 0,3 1 8 15,-1-3-8-15,1 6 0 0,0-4 0 0,4 1 0 16,-1 0 0-16,4-4 0 0,-3 4 0 15,3 3-50-15,3-9-10 0,-3 2-3 0,7 1-1356 16</inkml:trace>
  <inkml:trace contextRef="#ctx0" brushRef="#br1" timeOffset="92324">10619 7001 1792 0,'0'0'51'0,"0"0"10"16,0 0-49-16,-4 6-12 0,1 1 0 0,3-1 0 16,0 7 105-16,0-4 19 0,3 7 3 0,-3-1 1 15,4 4-103-15,3 0-25 0,-4 3 0 0,4 6 0 16,0 0 56-16,0 7 7 0,4 2 1 0,-4 7 0 15,0-3 0-15,4 3 0 0,-4 3 0 0,3 6 0 16,-3-2 0-16,0 2 0 0,0 0 0 0,1 4 0 16,-1-4-52-16,0 0-12 0,3 0 0 0,-3 1 0 15,-3-4 0-15,3-3 9 0,0-3-9 0,0 0 12 0,0-7-12 16,0-5 0-16,0-4 0 0,-3-3 0 16,-1-3 0-16,4-9-11 0,-3-1 3 0,-4-12 0 15,0 0-43-15,-4-6-8 0,4-7-1 0,-7-2-1 0,4-4-156 16,-8 0-31-16</inkml:trace>
  <inkml:trace contextRef="#ctx0" brushRef="#br1" timeOffset="92839.61">10506 7261 836 0,'0'0'24'0,"0"0"4"0,-4-6-28 16,4 0 0-16,-3-3 0 0,-1 2 0 0,4 1 57 0,-3 0 6 15,-1-4 1-15,4 4 0 0,0-3 5 0,-3-1 2 16,-1 4 0-16,1 0 0 0,3-1-1 0,0 7 0 16,0 0 0-16,0 0 0 0,0 0-15 0,-8 0-3 15,1 4-1-15,4-1 0 0,-4 6 10 0,0 0 3 16,3 4 0-16,-3-4 0 0,4 4 0 0,-4 0 0 15,3-1 0-15,1-3 0 0,3 1-52 0,-4-4-12 16,4 0 0-16,0-6 0 0,0 0 45 0,0 0 7 16,0 0 0-16,4-3 1 0,6 3-25 0,-3-6-6 15,0 0-1-15,4-4 0 0,-1-2 27 0,-3-4 4 16,4 0 2-16,0-2 0 0,-1 2-46 0,1-3-8 16,-1-3 0-16,-3 0 0 0,4 0 0 0,0 0 0 15,-4-3 0-15,3 0 0 0,-3 3 29 0,4-3 2 16,-4 3 0-16,4 0 0 0,-4 3-21 0,0 1-10 0,0 2 10 0,0 7-10 15,0-1 8-15,0 4-8 0,0 3 0 0,0 9 9 16,0 0 12-16,0 7 3 0,0 6 0 0,4 3 0 16,-4 3-24-16,3 6 0 0,1 0 0 0,0 1 8 15,-1 2 32-15,1 1 8 0,-1-1 0 0,1 4 1 16,-1-7-22-16,1-6-5 0,3 0-1 16,-3-3 0-16,-1 0-21 0,1-6 9 0,-1-4-9 0,1-2 0 15,-4-1 0-15,0-2 0 0,0-4 0 16,0-3-9-16,-3 0-94 0,3-7-18 0,-4 4-4 0,-3-6-725 15,4 3-145-15</inkml:trace>
  <inkml:trace contextRef="#ctx0" brushRef="#br1" timeOffset="93424.02">10597 8644 1958 0,'0'0'43'0,"-3"-3"9"0,-4-3 1 0,0 0 3 0,-4-1-45 0,4-2-11 0,4 3 0 0,-8-4 0 0,4 4 47 0,0 3 7 15,-4-3 2-15,1 2 0 0,3 4 12 0,0 4 4 16,-4-1 0-16,1 3 0 0,2 6-58 0,-2 1-14 16,3 3 0-16,-4-1 0 0,4 4 42 0,4 3 6 15,-4 0 0-15,3 0 1 0,4 0-28 0,-3 3-5 16,3 0-2-16,0 3 0 0,3-3-14 0,4 4 0 15,0-4 0-15,0-3 0 0,0-7 0 0,0 4 0 16,4-3 0-16,0-4 0 16,-1-2 0-16,1-4 0 0,3-3 0 0,0-3 0 15,0-6-60-15,4-3-17 0,-4-4-4 0,-4 0-1 16,4-2-74-16,-3-1-14 0,0 0-3 0,-1-2-1 16,-3-1-14-16,4 3-4 0,-4 0 0 15</inkml:trace>
  <inkml:trace contextRef="#ctx0" brushRef="#br1" timeOffset="93893.96">10605 8672 931 0,'0'0'39'0,"0"0"-31"16,-4 7 79-16,4-1 16 0,-4 0 3 0,4 4 1 15,0 2 17-15,4 1 3 0,-4-1 1 0,4 4 0 16,-4 3-27-16,7 0-5 0,-4-1 0 0,4 4-1 16,0 0-50-16,0 0-9 0,0-3-3 0,0 3 0 15,4-3 25-15,0-3 5 0,-1-1 1 0,-3-2 0 16,4-4-52-16,-1 1-12 0,-3-7 0 0,0 0 0 15,4-3 13-15,0-3 0 0,-1 0 0 0,-3-4 0 16,4-2-5-16,-4-1 0 0,0 1-8 0,-4-3 12 16,5 5-12-16,-5-2 9 0,4-1-9 0,-3 4 8 15,-4 0-8-15,0 6 10 0,0 0-10 0,3-3 10 16,-3 3-10-16,4 0 8 0,3 3-8 0,-7-3 8 0,0 3-8 16,3 0 0-16,4 3 0 0,-7-2 8 15,4 2-8-15,-1-3 0 0,1 3 0 0,-1-3 0 16,1 1 0-16,0-1 0 0,-1 0 0 0,1 0 0 15,3-3 18-15,-4 3 11 0,1 0 3 0,-1 0 0 16,1-3-32-16,3 3 0 0,-4 1 0 0,1-1 0 16,-1 0-20-16,4 0-11 0,-3 0-1 0,3 0-1 15,-3 4 1-15,3-4 1 0,-4 3 0 0,4 0 0 0,-3-3 31 16,-1 4 0-16,1-4 0 0,-4-3 0 16,3 3 0-16,-3-3 0 0,4 6 0 0,-4-6 0 15,0 0 9-15,0 0 8 0,0 0 2 0,0 0 0 0,0 0-19 0,0 0-16 16,0 0 4-16,0 0 0 0,-7-6 12 0,7 6 0 15,0 0-10-15,-4-3 10 0,4 3 0 0,0 0-11 16,0 0 11-16,0 0-8 16,0 0-21-16,-3-3-4 0,3 3-1 0,0 0 0 15,0 0-99-15,0-7-20 0,-4 1-4 0</inkml:trace>
  <inkml:trace contextRef="#ctx0" brushRef="#br1" timeOffset="94243.41">11098 9011 1489 0,'0'0'42'0,"0"0"10"0,0 0-42 0,0 0-10 16,0 6 0-16,0-6 0 0,0 0 113 0,0 0 21 15,0 0 4-15,0 0 1 0,0 0-59 0,-3-6-12 16,3 0-3-16,-4-4 0 0,1-2-48 0,-1-1-9 16,1-2-8-16,-1-1 9 0,1-3-9 0,-1 0 0 15,-3 1 0-15,4-4 0 0,-1 3 0 0,1 3 0 16,3 0 0-16,-4 1 0 0,4-1 28 0,-4 7 3 16,4-4 1-16,0 1 0 15,0 2-52-15,4-2-9 0,-4-1-3 0,4 4 0 0,3-4 32 16,-4 4 0-16,8-1 0 0,-4 4 0 0,3 3 22 0,-3 3 10 0,8 0 3 0,-5 3 0 31,4 3-56-31,0 1-11 0,4 2-3 0,0 4 0 16,-4-1-77-16,0 4-15 0,0-4-3 0</inkml:trace>
  <inkml:trace contextRef="#ctx0" brushRef="#br1" timeOffset="94525.62">11398 8945 1497 0,'0'0'32'0,"0"0"8"0,-3 3 0 0,-1 1 4 15,4-4-36-15,-7 3-8 0,7-3 0 16,-7 0 0-16,0 0 144 0,0-3 26 0,3-1 6 0,-3-2 0 16,0-3-77-16,0-1-16 0,0-2-3 0,0-1-1 15,-3-2-21-15,3-1-4 0,-1 0-1 0,1 4 0 0,4-4-21 16,-4 0-4-16,3 1 0 0,1-1-1 0,3 0-2 0,0 1 0 16,0 2 0-16,3 0 0 15,-3 1-1-15,7 6-1 0,0-4 0 0,0 4 0 0,4 0-23 0,0 3 0 16,-1-4 0-16,1 1 0 0,3 3 0 0,0 0 11 15,-3 0-1-15,3-1 0 16,0 4-10-16,0 0 0 0,0 0 9 0,0 4-9 0,0-1 8 0,-3 0-8 16,3 3 8-16,-7 0-8 15,4 1-58-15,-1 2-16 0,1-3-3 0,-4 1-744 0,3-1-149 0</inkml:trace>
  <inkml:trace contextRef="#ctx0" brushRef="#br1" timeOffset="95234.65">11730 8713 1630 0,'0'0'36'0,"0"0"7"0,-7 0 1 0,7 0 3 16,0 0-38-16,0 0-9 0,0 0 0 0,0 0 0 15,0 0 75-15,0 0 13 0,0 0 2 0,0 0 1 16,7 3-73-16,-4-3-18 0,4 0 0 0,1 3 0 16,2-3 74-16,-3 0 11 0,4-3 3 0,-4 0 0 0,3 0-39 0,1-3-7 15,-4 0-2-15,0-1 0 0,4 1 3 0,-4-3 0 16,-4-1 0-16,4 1 0 0,-3-1-18 0,-1 1-3 16,1 0-1-16,-1-1 0 0,-3 1-21 0,0 2 0 15,0 1 0-15,0 6 0 0,0 0 0 0,0 0 0 16,-7 0 0-16,4 3 0 15,-4 0 21-15,0 4 0 0,0-1 0 0,3 7 0 0,-3 2-33 0,4 1-8 16,-5 9 0-16,5 0-1 16,-4-3 21-16,3 0 0 0,4 3 0 0,-3-3 0 0,3-3 0 0,0 0 0 15,3-1 0-15,-3-2 0 16,4-3 0-16,3-1 0 0,-4-6 0 0,5 4 0 0,-5-7 0 0,-3-3 0 16,11 0 0-16,-11 0 0 0,10-6 0 0,4-1 0 15,-3-2 10-15,0 0-10 0,-4-4 0 0,0 1 0 16,0-1 0-16,0 0-12 15,0 1 12-15,0-4 0 0,-4 4 0 0,4-1 0 0,-3-2 28 0,3 2 9 16,-3-3 2-16,-4 4 0 0,3-4-27 0,1 4-4 0,-1-1-8 16,-3 0 11-16,4 1 6 0,-4 2 2 0,3 1 0 0,1 0 0 15,-1 2-19-15,-3 4-11 0,0 3 2 16,0 0 0-16,0 0 9 0,0 0 0 0,0 0 8 0,11 3-8 16,-4 4 8-16,0-1-8 0,4 3 10 0,-4 4-10 15,3 3 0-15,-3-1 0 0,4 1 0 0,-4 0 0 16,3 2 36-16,-3-2 0 0,1 0 1 0,2-1 0 15,-3 1-28-15,0-3-9 0,4-1 0 16,-4 1 0-16,3-4 0 0,-2 1 0 0,-1-1 0 0,0-6 0 16,0 3 0-16,-7-6 0 0,0 0 0 0,0 0 0 15,0 0-18-15,0 0-4 0,3-6-1 0,1-6 0 16,-1 2-1-16,-3 1-1 0,0-4 0 0,0-2 0 16,-3 2-23-16,3-3-4 0,-4 4 0 0,1-4-1 15,-1 4-15-15,1-1-4 0,3-3 0 0,-4 4 0 16,1 2 1-16,3 1 0 0,0 3 0 0,0 6 0 15,0 0 11-15,0 0 1 0,0 0 1 0,0 0 0 16,0 0-33-16,0 0-6 0,0 0-2 0</inkml:trace>
  <inkml:trace contextRef="#ctx0" brushRef="#br1" timeOffset="95637.18">12164 8801 1314 0,'0'0'37'0,"0"0"8"0,0 0-36 0,0 0-9 0,0 0 0 0,0 0 0 15,0 0 156-15,0-6 28 0,-4-1 7 0,4 1 1 16,-3-3-103-16,3-1-20 0,0 1-4 0,-4 0-1 15,4-4 0-15,-3 0 0 0,3 1 0 0,0-1 0 16,-4-2 0-16,4 2 0 0,0 1 0 0,0-1 0 16,0 4-51-16,4-1-13 0,-4 1 0 0,3 6 0 0,-3 3 0 15,0 0 0-15,4-3 0 0,-1-1 0 0,4 1 0 0,-3 3 0 16,3-3 0-16,-4 3 0 16,4 3 34-16,-3-3 4 0,7 7 1 0,-4-4 0 15,3 0-11-15,1 3-3 0,-4 0 0 0,3 4 0 16,1-1-25-16,-4 1 0 0,4 2 0 0,-4 1 0 15,3-1-8-15,1 4-8 0,-4 0 0 0,4 2-1 16,-4-5 17-16,0 3 9 0,0-1-1 0,0-2 0 16,0 9-8-16,-7-13 0 0,3-3 0 15,-3-2-110-15,0-4-24 0,0 0-5 0</inkml:trace>
  <inkml:trace contextRef="#ctx0" brushRef="#br1" timeOffset="95981.55">12520 8346 1958 0,'0'0'43'0,"0"0"9"0,0 0 1 0,0 0 3 0,0 0-45 16,0 0-11-16,4 7 0 0,-1 2 0 0,4 4 53 0,-3 2 9 0,-1 4 2 0,4 3 0 16,0 3 0-16,-3 3 0 0,6 1 0 0,-2 2 0 15,2 0 0-15,4 1 0 0,-3-1 0 0,3-3 0 16,-3-3-27-16,3-3-5 0,-4 0 0 0,4-6-1 0,-3 3-23 16,-4-7-8-16,4 1 0 0,-4-7 0 15,3 0 0-15,-6-3 0 0,3 1-8 0,-7-4 8 16,3-7-109-16,1 1-15 0,-4-3-4 0,0-1 0 15,-4 1-48-15,1-4-9 0,-4 1-3 0,-4 2 0 0</inkml:trace>
  <inkml:trace contextRef="#ctx0" brushRef="#br1" timeOffset="96142.77">12397 8685 2188 0,'0'0'48'0,"0"0"11"0,0 0 1 0,3 3 1 0,4 0-49 16,0-3-12-16,0 0 0 0,4 0 0 0,-1-3 105 0,5 0 19 15,-1 0 3-15,3-3 1 0,1 2-36 0,3-5-8 0,0 3 0 16,4-1-1-16,0 1-60 0,3 0-12 0,0-3-3 0,-3 2 0 31,0 1-32-31,-1 0-6 0,1 3-2 0,-4-1-1259 0</inkml:trace>
  <inkml:trace contextRef="#ctx0" brushRef="#br0" timeOffset="106256.55">21071 1222 1337 0,'-3'-9'56'15,"3"0"-44"1,-4 2 92-16,1 1 20 0,-1-6 3 0,1 5 1 0,3 7-52 0,0-6-9 0,0 6-3 0,0 0 0 16,0 0 0-16,0 0 0 0,0 0 0 0,-4 6 0 15,4 4-51-15,0 5-13 0,4-5 0 0,-4 9 0 16,0 3 0-16,3 3 0 0,-3 3 0 0,4 9 0 16,-4-8 54-16,0 8 8 0,3 1 2 0,-3 0 0 15,4-1-8 1,-4-5 0-16,3-4-1 0,1 0 0 0,-1-9-37 0,-3 0-7 0,4-7-2 15,-4-2 0-15,4-4 23 0,-4-6 5 16,0 0 1-16,0 0 0 0,0 0-10 0,0-10-3 0,0-2 0 16,0 2 0-16,0-5-11 0,-4-1-2 0,4 0-1 0,0 1 0 15,-4-1-3-15,4 0-8 0,4 4 12 0,-4-7-4 16,0 3-8-16,4 7 10 0,-4-7-10 16,0 1 10-16,3-1-10 0,-3 0 0 0,4 4 9 15,-4-4-9-15,0 4 0 0,3-1 8 16,-3 0-8-16,0 4 0 0,4 3 8 0,-4 3-8 15,0 3 10-15,0 0-10 0,0 0 16 0,0 0-4 0,0 0 0 0,0 0 0 16,0 3 2-16,3 9 0 0,-3 1 0 0,0 3 0 16,4-7-14-16,-1 0 8 0,-3 1-8 0,4-1 0 15,-1-3 0-15,-3 4 0 0,4-7 0 0,-1 0 0 16,-3-3 0-16,0 0 0 0,0 0 0 0,0 0 0 16,4 3 0-16,-4-3 0 0,0 6 0 0,0-6 0 15,0 7 8-15,0-7-8 0,3 6 0 0,-3-6 0 0,0 0 0 0,0 0 8 0,0 0-8 0,0 0 0 31,0 0 0-31,4-9 9 0,-1-1-9 0,1 1 8 16,3-13 3-16,0 3 0 0,4-6 0 0,-1 0 0 16,1 3-1-16,3-3 0 0,4 3 0 0,-4-3 0 0,7 9-2 15,0-6 0-15,4 3 0 0,-4 4 0 0,4 8-8 0,-4 1 8 16,-4 6-8-16,5 6 8 0,-5 4 16 0,-3 6 2 0,0 2 1 16,-3 7 0-16,0-3 29 0,-4 10 7 0,0-4 1 0,-4 6 0 15,4 1-52-15,-7 6-12 0,4-7 0 0,-4 4 0 16,3-4 8-16,-3-2-8 0,4-4 11 0,-4 0-11 15,0-9 0-15,0 0 0 0,0-4 0 0,0-5 0 16,0-4-48-16,0 0-16 0,0-6-3 16,0 0-1-16,0 0-100 0,3-9-21 0,4 0-4 15</inkml:trace>
  <inkml:trace contextRef="#ctx0" brushRef="#br0" timeOffset="106792.72">21671 1197 1954 0,'0'0'87'0,"0"0"17"0,-3 4-83 16,-1 5-21-16,1 0 0 0,3 4 0 0,0 3 53 0,0-7 7 0,0 7 0 0,0 6 1 16,0-7-16-16,0 7-3 0,0 3-1 0,0 4 0 15,0-8 26-15,0 11 5 0,0-7 0 0,3 3 1 32,-3-9 7-32,4 6 2 0,-1-9 0 0,-3 2 0 0,4-2-70 15,-1-6-12-15,1-1 0 0,-1-3-9 0,1 1 9 0,-4-4 0 0,3 0 8 0,-3-3-8 16,0 0 0-16,0 0 0 0,-3 6 0 0,3-6 8 15,0 0-8-15,0 0 12 0,0 0-4 0,0 0 0 16,0 0-8-16,0-12-10 0,-4-1 10 0,4-3-13 16,0-3 13-16,0-6 0 0,4 3 0 0,-1-6 0 15,1 3 48-15,3-3 13 0,0 0 3 0,4 3 0 16,-4-4-56-16,3 7-8 0,4-3 0 0,-3 10-10 16,3-4 21-16,0 3 4 0,0 4 1 0,4 5 0 15,-4 1-4-15,0 0-1 0,0 6 0 0,0 6 0 16,0 4 19-16,-3-4 4 0,3 13 1 0,-7 3 0 15,0-4-2-15,0 11 0 0,-3-4 0 0,3 6 0 16,-4 0-10-16,1 1-3 0,-1 2 0 0,1-2 0 16,-4-4-11-16,3 0-9 0,1-9 12 0,-4 0-12 15,0-1 0-15,4-11 0 0,-4 2 0 0,0-6 0 16,0-3-93-16,0 0-16 0,0 0-3 0</inkml:trace>
  <inkml:trace contextRef="#ctx0" brushRef="#br0" timeOffset="107309.87">22271 1608 2850 0,'-11'13'60'0,"8"-10"12"16,3-3-58-16,-4 6-14 0,4-6 0 0,0 0 0 15,-3 0 112-15,3 0 19 0,0 0 4 0,-7 3 1 16,7-3-76-16,0 0-14 0,0 0-3 0,0 0-1 0,0 0-18 15,0 0-4-15,0 0-1 0,0 0 0 0,0 0-19 0,0 0 0 0,0 0 0 0,0 0 0 32,0 0 0-32,0 0 0 0,0 0 0 0,0 0 0 0,0 0-12 0,3 3-5 0,1 0-2 0,-4 4 0 15,3-1 19-15,-3 0 8 0,4 1-8 0,-4-1 12 16,0-6-24-16,0 0-4 0,0 0-2 0,0 0 0 31,0 0-79-31,0 0-16 0,0 0-3 0</inkml:trace>
  <inkml:trace contextRef="#ctx0" brushRef="#br0" timeOffset="108814.63">22567 1310 1588 0,'0'0'33'0,"0"0"7"0,0 0-32 0,0 0-8 0,0 0 0 0,-3 7 0 32,-1-1 87-32,1 0 15 0,3 3 3 0,0-2 1 0,0-1-18 0,0 3-3 15,0 1-1-15,0 6 0 16,0-7-19-16,0 10-4 0,3-4-1 0,-3 7 0 16,7 7-17-16,-3 2-4 0,3 3-1 0,0 7 0 15,0-9-6-15,3 5 0 0,1-2-1 0,3 5 0 0,-3-8 3 0,-1-1 1 0,4 4 0 0,-3-7 0 16,0 0-5-16,-1-3-1 0,1 0 0 0,-1 0 0 15,-3-3-9-15,0-9-3 16,-3 2 0-16,0 1 0 0,-4-10-6 0,0 4-2 0,-4-1 0 0,0-2 0 16,1-1 23-16,-4-3 4 0,3 3 0 0,-3-3 1 15,0-6-37-15,-3-6 0 0,3 3 0 0,-4-7 0 16,0-3 0-16,4-3 8 0,-3-6-8 0,3 0 8 16,-4-3-8-16,4-3 0 15,4-1 0-15,-4-2 0 0,-1-4 0 0,1 4 9 0,4-4-9 0,-4 1 0 16,7-7 15-16,-4 0-4 0,4 3-1 15,0-3 0-15,4 10 1 0,-4-1 0 0,3 7 0 0,1 0 0 16,-1 3-3-16,1 3 0 0,3 0 0 0,0 0 0 16,0 6 0-16,0-3-8 0,4 4 12 0,-1-1-4 15,1 3-8-15,3 1 8 0,-3 6-8 0,6 2 8 16,1 1 8-16,0 3 2 0,-1 3 0 0,4 1 0 16,-7 2-18-16,4 6 8 0,-4 7-8 0,0-6 0 15,0 2 28-15,-3 7 0 0,-4-6-1 0,0 6 0 16,0-3-15-16,-3 3-2 0,-1 3-1 0,1-6 0 15,-4 6-9-15,-4-3 0 0,4 0 9 0,-7-4-9 16,4 4 0-16,-4 0 9 0,0-6-9 0,-4 0 0 0,-3-1 8 0,0-8-8 0,-4 2 0 16,0 0 0-16,1-5 0 15,-1-1 0-15,-3-3-11 0,0-3 11 0,3-4-25 0,1 1 1 0,-1-7 1 0,7 7 0 32,1-6-106-32,3-1-22 0,3 1-4 0,4 5-1 15,4-8-123-15,-1 5-25 0</inkml:trace>
  <inkml:trace contextRef="#ctx0" brushRef="#br0" timeOffset="109340.5">23040 1536 2090 0,'-7'25'44'0,"3"-16"8"0,-3 4-41 0,4-7-11 0,-1 1 0 0,1-1 0 16,-1 0 100-16,-3 0 17 0,4-2 4 0,3-4 1 15,-7 0 5-15,3-4 1 0,-3 1 0 0,3-3 0 16,-3-3-103-16,4 2-25 0,-1-12 0 0,4 4 0 16,-3 2 56-16,3-9 7 0,3 4 1 0,-3 2 0 15,4-6-52-15,-1 3-12 0,1 0 0 0,-1 4 0 16,4-1 0-16,1 7 0 0,2-7 0 0,-3 6 0 16,4 1 0-16,-1 3-15 0,-3 3 3 0,4-1 1 15,0-2 11-15,3 6 0 0,-4 0 0 0,4 0 0 16,0 0 9-16,1 6-9 0,-1-2 12 0,0-1-12 15,3 0 9-15,-2 0-9 0,6 0 0 0,-4 0 9 16,-3 0-9-16,4-3 0 0,-4 4 0 0,-3-4 0 0,3-4 36 16,-3 4 6-16,-1-6 1 0,1 3 0 0,-4 0-18 0,0 0-3 15,0-4-1-15,0 1 0 0,0 0-21 16,-4 3 0-16,1 0 0 0,-4 3 0 16,0 0 0-16,0 0 0 0,0-7 0 0,0 7 0 0,0 0 0 0,-7-6 0 0,3 3 0 15,-3 0 0-15,4 0 0 0,-8 6 0 16,4-3 0-16,0 6 0 0,0 4 0 0,0 2 0 0,0 4 0 15,0-1 0-15,3 4 0 0,1 3 0 0,-1 3 0 16,1-3 0-16,3 6 0 0,0-2 0 0,0-1 0 0,3 0 0 16,1-3 0-16,3-4 0 0,0 1 0 0,4-6 0 15,-1 2 0-15,1-8 0 0,-1 2 0 0,4-6 0 16,1-3 0-16,2-3 0 0,1-3 0 16,-1-4 0-16,5 1 16 0,-1-10 0 0,0 4-1 0,0 2 0 15,0-6-91 1,-3 4-17-16,0 2-4 0,-1-6-1 0,-3 4-111 0,-3 2-23 15,-1-3-4-15</inkml:trace>
  <inkml:trace contextRef="#ctx0" brushRef="#br0" timeOffset="109648.62">23615 1219 1873 0,'0'13'79'15,"3"3"-63"1,-3-7 117-16,4 3 24 0,0 7 5 0,-1-6 1 15,4 9-38-15,-3 0-7 0,3 0-2 0,0 3 0 16,0-3-19-16,3 3-4 0,1-3-1 0,3 3 0 0,-3-3-73 0,-1-3-19 0,4 3 0 0,-3-4 0 16,0-2 0-16,3-7 0 0,-4 1 0 0,1-1 0 15,3-6 55-15,-3 4 7 0,-1-4 2 0,1-3 0 16,-1-3-52-16,1 0-12 0,-1-4 0 0,-3-5 0 16,1 2 54-16,-1-9 8 0,0 1 2 0,-4-1 0 15,1-6-52 1,-4 3-12-16,3-3 0 0,-3 0 0 0,-3 0 0 0,3 3 0 0,-4-3 0 15,1 6 0-15,-4-3 0 0,3 3 0 16,1 6 0-16,-1-2 0 0,0 2 0 0,-3 4 0 16,4 3 0-16,-1 2 0 0,4 4 0 0,0 0 0 0,0 0 0 0,0 0 0 15,0 0-51 1,-7 4-13-16,4-1-2 0</inkml:trace>
  <inkml:trace contextRef="#ctx0" brushRef="#br0" timeOffset="110696.11">24363 1279 2154 0,'0'0'91'16,"0"0"-73"-1,0 0 69-15,0 0 13 0,7 3 4 0,0-3 0 16,0 0-32-16,4 0-5 0,3 0-2 0,-4-3 0 15,4 6 2-15,1-3 0 0,2 6 0 0,1-3 0 16,-1 1-32-16,1-1-7 0,3-3 0 0,-3 3-1 16,0 0-11-16,-4 0-1 0,3 0-1 0,-3 0 0 15,-3-3-14-15,3 4 0 0,-3-4 8 0,-1 0-8 16,-3 3 17-16,0-3 1 0,0 0 0 0,0-3 0 16,-3 3-117-16,-4 0-23 0,4-4-5 0,-4 4-1 15,0 0-51-15,0 0-10 0,0 0-3 0</inkml:trace>
  <inkml:trace contextRef="#ctx0" brushRef="#br0" timeOffset="110884.64">24433 1476 2354 0,'0'0'104'0,"0"10"22"0,4-4-101 0,-4-6-25 0,3 6 0 0,5 1 0 15,-1-1 99-15,3 0 14 0,1 0 3 0,-1 4 1 16,4-4-70-16,4 0-15 0,0 4-2 0,-1-1-1 15,1 1 28-15,-4 5 6 0,4-5 1 0,-1 2 0 16,5-2-52-16,-5 2-12 0,1-6 0 0,3-2 0 16,0-1-151-16,0-6-33 15,0-1-6-15</inkml:trace>
  <inkml:trace contextRef="#ctx0" brushRef="#br0" timeOffset="116301.21">25640 1160 1497 0,'-4'-10'66'0,"4"7"14"16,-3-9-64-16,3 5-16 0,0 1 0 0,0 6 0 15,0 0 121-15,0 0 21 0,0 0 4 0,0 0 1 16,-7 3-34-16,0 4-6 0,0 5-2 0,0-6 0 16,0 10-29-16,0 0-7 0,-1-1-1 0,1 4 0 15,0 3-23-15,0-6-5 0,0 6 0 0,0 0-1 16,-3-3 1-16,3 6 0 0,-1-3 0 0,1 6 0 15,0-6-40-15,0 6-16 0,4 3 0 0,-4-2 1 16,3 5 43-16,4-6 8 0,0 0 1 0,0 1 1 16,4-4-38-16,-1-3 0 0,4-3 0 0,0-7 0 15,0-3 0-15,4-2-15 0,3-4 3 0,-3-6 0 47,6-4-24-31,-3 1-5-16,4-6-1 0,0 2 0 0,3-9-14 0,-3 1-4 0,3-4 0 0,0 0 0 0,-3 6-30 0,-1-6-6 15,1 3-2-15,-4 0 0 0,0 4-4 0,0 2-1 0,-3 4 0 0,-1-7 0 0,-3 7 16 0,0-1 3 0,-3 1 1 0,-1 3 0 16,-3-4 43-16,0 1 9 0,0 3 2 0,0-4 0 0,0 4 18 0,0-10 11 0,-3 4-12 0,-1-1 12 16,4 4-8-16,-3-4 8 0,3 1 0 15,-4 2 0-15,1 1 0 0,3 6 11 0,0 3 0 0,0 0 0 16,0 0 48-16,0 0 9 16,0 0 3-16,-4 0 0 0,1 6-9 0,-1 7-2 0,1-1 0 0,-1 4 0 15,4 3 4-15,0-4 0 0,0 7 0 0,0-3 0 16,0 3 0-1,4-3 0-15,-1 6 0 0,4-9 0 0,-3 2 0 0,3 1 0 16,0-3 0-16,0-4 0 0,4 4-52 0,3-10-12 0,-4 1 0 0,4-4 0 16,-3-3 0-16,0 0 0 0,3-3 0 0,-4-4 0 15,1 1 39-15,-1-7 5 0,1 1 0 0,0-4 1 16,-1 1-29-16,1-1-7 0,-1 0-1 0,-3 1 0 16,0 2 3-16,0-3 0 0,1 7 0 0,-5-4 0 15,4 4-11-15,-7 3 0 0,4-1 0 0,-4 7 0 16,0 0-49-16,0 0-12 0,0 0-3 0,0 7 0 15,0-1 52-15,-4 3 12 0,4 4 0 0,0-7 0 16,0 7 0-16,4-1 0 0,-4 7 0 0,3-9 0 16,-3 2 0-16,4 1 0 0,-1 2 0 0,4-5 0 0,-3-1-15 0,6 0 0 15,-3 4 0-15,1-7 0 16,2-3 15-16,1 4 0 0,-1-1-10 0,1-3 10 0,-1 0 0 0,5 0 0 0,-5 1 0 16,1-4 8-16,-1 3 3 15,1-3 0-15,-1 0 0 0,-2 3 0 16,-1-3-3-16,-4 0-8 0,4 0 12 0,-7 0-4 0,4 0-8 15,-4 0 10-15,3-3-10 0,-3 3 10 0,0 0 0 16,0 0 0-16,4-7 0 0,-4 1 0 0,3 0 1 0,-3 0 0 16,0-1 0-16,-3-5 0 0,3 2-11 0,-4 1 8 15,4-4-8-15,-3 7 8 0,-1-10-8 16,1 4 8-16,-1-4-8 0,1 7 8 0,-1-7-8 0,1 0 0 0,-1 4 0 0,4-4 8 16,-4 4-8-16,1-1 0 0,3 4 0 0,-4-4 0 15,4 4 0-15,0-1 0 0,4-2 0 0,-1 9 0 16,1-10 0-16,0 7 0 0,3-3 0 0,3 2 0 15,-3 1 0-15,4 3 0 0,3 0 0 0,-4 0 0 16,5 3 0-16,2-4 0 0,-3 4-9 0,4 0 9 16,-4 4 0-16,-3-1 0 0,3-3-8 0,0 6 8 15,-4 0 0-15,1 4-8 0,0-1 8 0,-1 4 0 16,-3-7-32-16,0 3 1 0,0 1 0 0,-3-1 0 16,3 1-77-16,-3-4-16 0,-1-3-4 15</inkml:trace>
  <inkml:trace contextRef="#ctx0" brushRef="#br0" timeOffset="117043.31">26501 1586 2166 0,'0'0'45'0,"0"0"10"15,0 0-44-15,-4-3-11 0,-3-3 0 0,4-1 0 16,-1 1 70-16,1 0 12 0,3-3 2 0,-4 2 1 0,0 1-54 0,1-7-11 0,3 1-3 0,0 3 0 31,-4-1-17-31,4 4 0 0,0-7 0 0,-3 7 0 0,3-3 0 0,3 2 0 0,-3 1 0 0,0 0 0 16,4-4 0-16,-4 4 0 0,3 0 0 0,1 0 0 15,0-1 0-15,-1 1 0 0,1 3 0 0,-1 0 0 16,4 0 55 0,-3 0 7-16,3 3 2 0,0-7 0 0,0 7-76 15,0 0-16-15,0 7-2 0,4-7-1 0,-1 6 31 0,1-3 10 0,-1 0 0 0,1 6 0 16,3 1 5-16,-3-1 1 0,-1 4 0 0,1-7 0 15,3 7-2-15,-4-1 0 0,1 4 0 0,3-10 0 16,-3 4-2-16,3-1-1 0,-4-3 0 0,1-3 0 16,3 0-11-16,-3-3 12 0,3 0-12 0,-4-3 12 15,-3 0-1-15,4-3 0 0,-4-3 0 0,4-1 0 16,-8 4 2-16,4-7 1 0,-3 1 0 0,3-1 0 16,-4 4-5-16,-3-4-1 0,4 4 0 0,-4-1 0 15,0 1-8-15,0 6 10 0,0 3-10 0,0 0 10 16,0 0-10-16,0 0 10 0,-7-3-10 0,0 3 10 15,0 3-10-15,0 0-11 0,0 3 3 0,3 4 0 16,-3-1-8-16,3 7 0 0,1-4-1 0,-1 4 0 16,4 3 7-16,0-7 2 0,0 4 0 0,4-3 0 15,-1 2 8-15,1-2 0 0,3-1-9 0,-3 4 9 0,3-10 0 0,0 1 0 16,3 2 0-16,-3-3 0 0,4 1 0 16,-4-4 0-16,4 0 8 0,-1 3-8 0,1-6 0 0,-1 0 0 15,1 0 8-15,-1 0-8 16,1-6 0-16,0 3 8 0,-1-4-8 0,1 4 8 15,-4-3 10-15,0-3 2 0,0 2 0 0,-3 1 0 16,3-7-20-16,-4 1 0 0,1-1 0 0,-1 4 0 0,1-7 0 0,-1 4 0 0,-3-1 0 16,4 4 0-16,-4-7 58 0,3 4 5 15,-3-1 1-15,0 4 0 16,4-4-103-16,-1 4-20 0,-3-4-4 0,4 7-1 0,-1-3 83 0,1-1 16 0,-1 4 3 0,1 0 1 16,-1 2-31-16,5 1-8 0,-1 0 0 0,0 6 0 15,0 0 0-15,0 4 9 0,3-1-9 0,1 7 0 16,0-4 12-16,-1 3-4 0,1 4 0 0,3 3-8 15,-4-7 12 1,1 4-4-16,0 6 0 0,-1-9-8 0,1 5 12 0,-1 1-4 0,-3-3 0 0,0-4-8 16,0 7 17-16,1-12-3 0,-5 5-1 0,1-2 0 15,-1-4-13-15,1 0 9 0,-4-6-9 0,0 0 8 16,0 0-132-16,0-9-28 0,3-1-4 0</inkml:trace>
  <inkml:trace contextRef="#ctx0" brushRef="#br0" timeOffset="117279.61">27340 1125 1958 0,'0'19'87'0,"-3"-3"17"16,3 6-83-16,0-3-21 0,0 6 0 0,3 0 0 16,-3 0 107-16,4 3 17 0,-1 6 3 0,1-2 1 15,-1-1-52-15,4 7-9 0,1-7-3 0,-1 4 0 16,0-1-10-16,0-6-2 0,0 4-1 0,3-1 0 0,-3-12-10 15,4 3-1-15,-4-6-1 0,4-1 0 0,-4-5-28 0,0-1-11 0,-4 0 8 16,4-5-8-16,-3-1 0 16,-4-3-9-16,0 0 0 0,0 0 0 15,0-13-70-15,-4 1-13 0,4-4-4 0,-7 7 0 0,0-13-133 16,-3 3-27-16</inkml:trace>
  <inkml:trace contextRef="#ctx0" brushRef="#br0" timeOffset="117444.43">27164 1577 2556 0,'14'0'113'0,"-3"-3"23"0,3-1-108 0,3 4-28 0,-3-3 0 0,4-3 0 16,0 3 77-16,-1-3 11 0,1 3 1 0,0-4 1 16,3 7-72-16,-4-3-18 0,5 0 0 0,-1 0 0 15,0 3-51-15,0 0-13 0,0 3-4 0</inkml:trace>
  <inkml:trace contextRef="#ctx0" brushRef="#br0" timeOffset="117716.29">27718 1693 2709 0,'0'0'114'16,"0"0"-91"-16,0 0 40 0,0 0 8 0,0 0 1 0,0 0 1 15,0 0-57-15,0 0-16 0,0 0 0 0,7-6 0 16,-4 2-150-16,1-5-35 0</inkml:trace>
  <inkml:trace contextRef="#ctx0" brushRef="#br0" timeOffset="118360.83">28145 1464 1421 0,'7'28'60'0,"0"-3"-48"16,0 0 126-16,-4 7 26 0,4-4 4 0,0 6 2 16,0-9-50-16,1 7-11 0,-5-4-1 0,4 3-1 15,-3 1-43-15,-1-7-8 0,1 3-1 0,-1-3-1 16,1-3-18-16,-4 0-4 0,0 0-1 0,0-13 0 16,0 4 5-16,0-4 2 0,-4-2 0 0,1 2 0 15,3-9-10-15,-7-9-1 0,3 2-1 0,-3-2 0 16,0-7-9-16,0 1-1 0,0-4-1 0,0 0 0 15,0-9-24-15,-4 6-5 0,1-10-1 0,-1 1 0 16,-3 3 42-16,3-4 8 0,-3 4 1 0,0-6 1 16,0 6-21-16,0-1-5 0,3-2-1 0,1 0 0 15,-1 6 3-15,4 3 1 0,-3 3 0 0,6 0 0 16,-3-3 2-16,7 3 1 0,0 7 0 0,0-7 0 16,3 3-17-16,1 7 0 0,3-7 0 0,4 4 0 15,-1-1 0-15,4 4-19 0,4-4 4 0,-4 4 1 16,4 2 14-16,-1-2 0 0,1 6 0 0,0-3 0 15,3 6 0-15,-4 0 0 0,5 0 0 0,-1 0 0 16,0 0 0-16,-3 0 0 0,3 6 0 0,-4-3 0 16,-3 6 48-16,4 1 13 0,-7 2 3 0,-1-2 0 15,-3 5-52-15,0 4-12 0,-3 0 0 0,-4 6 0 16,-4-3 0-16,-3 3 0 0,0-3 0 0,0 6 0 16,-3-6 0-16,-4 3 0 0,-1-3 0 0,1 0 0 15,4-3 0-15,-4-10 0 0,3 4 0 0,-3-4 0 16,3-5 0-16,-3-4 0 0,4 0 0 0,-1-4 0 15,4-2-151-15,0-3-33 0,0-1-6 0,3-2-2 16,1-1-51-16,3 1-10 0</inkml:trace>
  <inkml:trace contextRef="#ctx0" brushRef="#br0" timeOffset="119141.93">28522 1542 2135 0,'-3'28'44'0,"-1"-21"11"0,1 5-44 0,-1-9-11 0,0 4 0 0,4-7 0 16,0 0 131-16,-3 3 24 0,3-3 5 0,-7-3 0 15,0 0-57-15,0-4-12 0,-4 4-3 0,4-9 0 16,0-1-48-16,-4-3-9 0,4 4-3 0,-3-7 0 16,3 0-28-16,0 4 8 0,3-4-8 0,-3 0 0 15,7 0 0-15,-3 3 0 0,3 1 0 0,3-1 0 16,-3 4 0-16,4-1 0 0,-1 7 0 0,4-1 0 15,0-2-12-15,0 3 12 0,0 0-12 0,4 2 12 16,0 1-32-16,-1-3 1 0,4 6 0 0,-3-3 0 16,3 0 31-16,0 3 0 0,0 0 0 0,0-3 0 15,-3 3 0-15,3 0 0 0,-3 0 0 0,-1 0 0 16,1 0 0-16,-4 0 0 0,3 3 0 0,-3-3 0 16,4 0 0-16,-4 3 0 0,0 3 0 0,0-3 0 15,0 4 0-15,0-4 0 0,4 0 0 0,-8 3 0 16,4-3 25-16,-3 3 11 0,0-2 3 0,-4-4 0 15,3 3-39-15,-3-3 0 0,0 0 0 0,0 0 0 0,0 0 23 16,0 0 3-16,0 0 1 0,0 0 0 0,0 0-27 0,0 0 0 0,0 0 0 0,0 0 0 16,0 0 0-16,0 0 0 0,4-3 0 0,-4 3 0 15,0 0 0-15,0 0 0 0,0 0 0 0,0 0 0 16,0 0 0-16,0 0 0 0,0 0 0 16,0 0 0-16,0 0 0 0,0 0 0 0,0 0 0 15,0 0 0-15,3 3 0 0,-3-3 0 16,4 0 0-16,-4 0 0 0,0 0 0 0,0 0 0 0,0 0 0 15,0 0 0-15,0 0 0 16,0 0 0-16,0 0 0 0,0 0 0 0,0 0 0 0,3 0 0 0,-3 0 0 0,4-7 0 16,-4 7 0-16,7-9 0 0,-7 9 0 0,3-3 0 15,-3-3-10-15,0 6-7 0,4-7-2 0,-4 7 0 16,3-3 19-16,-3 3 0 0,4-6 0 0,-4 6 0 16,0 0 12-16,3-6 5 0,-3 6 2 0,0 0 0 15,0-3-19-15,0-4 0 0,0 7 0 0,0-9 0 16,-3 3 0-16,3 2 0 0,0 4 0 0,-7-6 0 15,3 3 0-15,4 3 0 0,-7 0 0 0,0 0 0 16,0 3 0-16,0 3 0 0,0 1 0 0,0 5 0 16,0-2 0-16,0-1 0 0,3 4 0 0,-3 5 0 15,4-5 55-15,-1 6 7 0,4 0 2 0,-3-4 0 16,3 4-52-16,0 0-12 0,3 3 0 0,1 0 0 16,-1-6 0-16,4 2 0 0,0 4 0 0,4-9 0 15,-4 2 0-15,7-2 0 0,-3-4 0 0,3-2 0 16,3-1-14-16,-2-3-6 0,2-3 0 0,1-3-1 15,-4 0 21-15,4-3-11 0,-4-1 11 0,3-5-8 16,-3 2-25-16,1 1-5 0,2-7-1 0,-3 7 0 16,0-7-122-16,-3 1-25 0,3 2-5 0,-3-3-1 15,-1 1-102-15,-3 2-21 0</inkml:trace>
  <inkml:trace contextRef="#ctx0" brushRef="#br0" timeOffset="119459.11">29012 1260 1394 0,'0'0'59'0,"0"0"-47"16,0 0 132-16,0 6 26 0,0 1 6 0,0 2 0 16,4 0-38-16,0 1-8 0,-1 2-2 0,1 1 0 15,-1 3-102-15,4-4-26 0,0 7 0 0,0 3 0 16,-3-3 56-16,3 3 7 0,3-7 1 0,-3 4 0 16,4 3 0-16,0-9 0 0,-1 2 0 0,4 4 0 15,0-13 0-15,1 7 0 0,2-4 0 0,-3-2 0 16,4-4-64-16,-4-3-8 0,0 0-4 0,4 0-1 15,-8-7 21-15,5 4 4 0,-5-3 0 0,1-3 1 16,-4 2-13-16,0 1 0 0,3-6 0 0,-6 2 0 16,-1-2 54-16,1-1 8 0,-4 1 2 0,0-1 0 15,0-6-52-15,-4 7-12 0,-3-13 0 0,4 6 0 16,-8-3 0-16,1 0 0 0,-1 0 0 0,1 0 0 16,-5 6 0-16,5-6 0 0,-1 4 0 0,-6-11 0 15,2 14 0-15,12 12 0 0,-1-1 0 0,4 4 0 16,0 0-48-16,-3 4-13 0,-1 5-3 0</inkml:trace>
  <inkml:trace contextRef="#ctx0" brushRef="#br0" timeOffset="120059.66">29538 1276 3040 0,'0'0'128'0,"0"0"-103"16,0 0 69-16,-7 0 14 0,7 0 2 0,0 0 1 16,0 0-68-16,-3 0-14 0,3 0-2 0,0 0-1 15,0 0-26-15,0 0-9 0,0 0 0 0,0 0 0 16,-4-7-95-16,4 7-20 0,0-6-3 0,4 0-1 16,-1 3-91-16,1 0-18 0,-1 0-4 0</inkml:trace>
  <inkml:trace contextRef="#ctx0" brushRef="#br0" timeOffset="120343.63">29587-126 2508 0</inkml:trace>
  <inkml:trace contextRef="#ctx0" brushRef="#br0" timeOffset="121946.64">29542 1495 2055 0,'0'0'91'0,"3"7"19"0,1 2-88 0,-4-3-22 0,3 4 0 0,-3 2 0 15,4-2 100-15,-4 5 16 16,0 4 4-16,0-6 0 16,0 5-32-16,-4 1-5 0,4-3-2 0,-3 6 0 0,-1-3-17 15,-3 3-4-15,4 0-1 0,-4-4 0 0,3 1-20 0,-3 3-4 0,-4-3-1 0,1 3 0 16,3 0-23-16,-4 6-11 0,1-6 10 0,-1 3-10 31,0-6-51-31,1 0-16 0,3 0-3 0,-4-1-1 0,4 1-108 16,0-6-21-16,0 6-5 0</inkml:trace>
  <inkml:trace contextRef="#ctx0" brushRef="#br0" timeOffset="124044.56">21142 2728 1310 0,'0'0'37'0,"0"0"8"0,-4-7-36 0,1 1-9 0,3-3 0 0,-4-1 0 15,4 4 98-15,-3-4 18 0,3 4 3 0,-4-3 1 16,4 6-10-16,0-10-2 15,-3 7 0-15,3-4 0 0,-4 4-12 16,1 0-2-16,3 6-1 0,-4-6 0 0,1 6-34 0,3 0-7 0,-4-7-2 0,-3 4 0 16,0 0-18-16,0 3-4 0,0 3-1 0,-4 0 0 15,4 4-15-15,-3 2-2 0,-1 4-1 0,1-1 0 16,3 7-25-16,-4 3-4 0,4 3-2 0,0 3 0 16,0 4 37-16,3 2 7 0,1 1 2 0,-1-1 0 15,1 0-24-15,3-2 0 0,3 2 0 0,1-5 0 16,-1-1 0-16,4-3 0 0,0 0 0 0,4-3 0 15,-4-3-20-15,4-4-1 0,3-2-1 0,0-7 0 16,-4-3 22-16,4-3 0 0,1-3 0 0,-1-3 0 16,-4 0 0-16,4-7 0 0,1 1 0 0,-5-4 0 15,4 0-107-15,-3 1-17 0,-1-1-3 0,1 0-1 16,0 1-102-16,-4-1-21 0</inkml:trace>
  <inkml:trace contextRef="#ctx0" brushRef="#br0" timeOffset="124741.33">21273 2844 1337 0,'0'25'56'0,"-4"0"-44"16,4-3 66-16,0 3 14 0,0 0 2 15,0-3 1-15,4 0 14 0,-1-3 3 0,1-4 1 0,3 1 0 16,-4 0-41-16,4-4-9 0,0-3-2 0,4-2 0 31,-4-1-15-31,7-3-3 0,-3-3-1 0,-1-3 0 0,4 0-12 0,-3-7-2 0,3-2-1 0,-3-1 0 16,3 1 15-16,-4-4 3 0,4 4 1 0,-3-4 0 15,-4 0-46-15,4 1-21 0,-4-1 1 0,0 3 1 16,-4-2 19-16,4 5 0 0,-3 1 0 16,-1-1 0-16,1 7 0 0,-4 3 8 0,0 0-8 0,0 0 0 15,0 0 15-15,0 0 0 0,0 0 0 0,0 7 0 16,0-1-28-16,3 3-6 0,1 4-1 0,-1-1 0 15,1-5 20-15,3 5 0 0,-3 1-8 0,-1-4 8 16,4 1 0-16,0 2 0 0,0-2 0 0,0-1 0 16,0 0 0-16,4 1 0 0,-4-4 0 0,4 0 0 15,-1-3 14-15,-3 4 6 0,4-1 2 0,-4-3 0 16,3 0-22-16,-2-3 0 0,2 3 0 0,-3-3 0 16,0 0 0-16,-7 0 0 0,4 0 0 0,-4 0 0 15,0 0 0-15,0 0 0 0,0 0 0 0,0 0 0 16,0 0 0-16,0 0 0 0,0 0 0 0,0 0 0 15,0 0 0-15,0 0 0 0,0 0 0 0,0 0 0 16,0 0 0-16,0 0 0 0,0 0 0 0,0 0 0 0,0 0 0 0,0 0-12 16,0 0 2-16,0 0 0 15,0 0 2-15,0 0 0 0,0 0 0 0,0 0 0 16,0 0 8-16,0 0 0 0,3 3 0 0,-3-3 0 16,0 0 0-16,0 0 0 0,0 0 0 0,0 0 0 0,0 0 15 0,0 0-2 15,0 0 0-15,0 0 0 0,0 0-13 0,0 0 8 16,0 0-8-16,0 0 0 0,0-6 57 0,0-3 6 15,0 3 1-15,0-4 0 16,0 1-52-16,0-1-12 0,-3 1 0 0,3-7 0 0,-4 4 0 0,1-1 0 16,3-3 0-16,0 1 0 0,-4 5 0 0,4-5 0 0,0-1 0 0,0 3 0 15,0 7 0-15,4-9 0 0,-1 5 0 0,1 1 0 16,-1-1 0-16,1 7 0 0,3-6 0 0,0 3 0 16,0 2 0-16,0 4 0 0,4-3 0 0,-4 3 0 15,0 3 0-15,3-3 0 0,1 4 0 0,-1-1 0 16,-2 0 0-16,2 6 8 0,1-6-8 0,-1 4 0 15,-3-1-72-15,4 3-21 0,-1 1-4 0,-2-4-1 16,2 3-126-16,1-2-24 0,-4-1-6 0</inkml:trace>
  <inkml:trace contextRef="#ctx0" brushRef="#br0" timeOffset="125712.16">21967 3057 1970 0,'0'6'56'0,"-3"0"12"15,3 1-54-15,0-7-14 0,0 0 0 0,0 0 0 16,0 0 118-16,0 0 21 0,0 0 4 0,0 0 1 16,0 0-72-16,0 0-15 0,-7-7-2 0,3-2-1 0,-3 6-25 0,4-10-5 15,-1 7 0-15,1-3-1 16,-1-4-11-16,4 4-3 0,0-4 0 0,0 0 0 16,0 1-9-16,0 3 0 0,0-4 0 0,0 0 8 0,4 4-8 0,-1 0 0 0,1 2 0 0,-1-5 0 15,4 2 0-15,-3 4 8 0,3-3-8 0,-4 6 0 16,5-1 0-16,-5 1 0 0,4 6 8 0,0-3-8 15,0 7 15-15,0-1 1 0,0 3 0 0,0-2 0 16,0 8 0-16,1-8 1 0,-1 5 0 0,0 1 0 16,0-4-17-16,3 4 8 0,-3-4-8 0,4 0 0 15,-4 1 0-15,0-1 0 0,4 1 0 0,-4-4 0 16,3-3 0-16,1 0 0 0,-4 0 0 0,3-3 0 16,1-3 0-16,0 0 0 0,-4 0 0 0,7-6 0 15,-4 2 48-15,1-2 2 0,0-4 1 0,-1 1 0 16,-3 2-26-16,4-5-5 0,-1-1 0 0,-3 3-1 15,-3 1-6-15,3-1-1 0,-3 1 0 0,-1 2 0 16,-3-2-2-16,0 3-1 0,0-1 0 0,-3-2 0 16,3 5-1-16,-4 4 0 0,4 3 0 0,0 0 0 15,-7-3-8-15,0 3 12 0,3 3-12 0,-6-3 12 16,6 10-12-16,-3 2 0 0,0 1 0 0,0 5 0 16,4 1-12-16,-1 3 1 0,0-6 1 0,1 6 0 15,3-3-15-15,0-4-3 0,3 1-1 0,1-3 0 16,0-1 41-16,-1-2 9 0,4-4 2 0,0 0 0 15,4 0-37-15,-1 1-7 0,1-4-2 0,0 0 0 16,-1 0 33-16,4-3 6 0,-3 3 2 0,3-3 0 0,0 0-18 16,0 0 0-16,0-3 0 0,0 0 0 0,-3 0-11 15,0 3-5-15,-1-10-2 0,-3 7 0 0,0 0 32 0,0 0 6 16,0 0 2-16,-3-3 0 0,-1-1-10 16,1 4-3-16,-1-3 0 0,-3 0 0 0,4-1-1 0,-4 1 0 0,3 0 0 15,-3-1 0-15,0 7-8 16,0 0 0-16,0 0 9 0,0 0-9 15,0 0 8-15,0 0-8 0,0 0 10 0,0 0-10 0,0 0 0 0,0-9 0 0,4 6 0 16,-4-3 0-16,0 3 10 0,4-7 9 0,-4 4 1 16,3 0 1-16,-3 6-33 0,0-7-8 0,4 1 0 15,-4 6-1-15,0 0 21 0,0 0 0 0,0 0 0 0,0 0 0 16,0 0 0-16,7 3 0 0,-4 0 0 0,1 0 0 16,-4 4 8-16,3-4 0 0,1 0 0 0,-4 6 0 15,0-9-8-15,0 4 0 0,3-1 0 0,-3-3 8 16,0 0-8-16,0 0 0 0,0 3 0 0,0-3 0 15,0 0 0-15,0 6 0 0,0-6 0 0,0 0 0 16,-3 6 0-16,3-6 0 0,0 0 0 0,0 0 0 16,0 3 0-16,0-3 0 0,0 0 0 0,0 0 0 15,0 0-8-15,0 0 8 0,0 0 0 0,0 0 0 16,0 0 0-16,0 0 0 0,0 0 0 0,0 0 0 16,0-9 0-16,-4 3 0 0,4 0 0 0,0-10 0 15,0 6 0-15,0-2 0 0,-3 2 0 0,6-2 0 16,-3-1 0-16,4 4 0 0,-4-4 0 0,3 7 0 15,1-6 0-15,-1 2 8 0,1 4-8 0,-1 0 0 16,1 3 8-16,3-1-8 0,0 1 0 0,0 3 8 16,0 3-8-16,0 1 12 0,0-1-12 0,4 6 12 0,-1 1-4 15,-3 5 0-15,8-5 0 0,-5 2 0 16,1 4-8-16,-1-1 12 0,1 1-12 0,-4 0 12 16,4 0-12-16,-4-1 0 0,3-2 0 0,-3-1 8 0,0 1-20 0,-3-4-4 0,3 1 0 0,-4-4-1 15,1-3 0-15,-4-3 0 0,0 0 0 0,0 0 0 31,0 0-143-31,0-6-29 0,0-7-6 0</inkml:trace>
  <inkml:trace contextRef="#ctx0" brushRef="#br0" timeOffset="125942.63">22864 2702 2445 0,'-4'10'69'0,"4"-4"15"16,0 0-67-16,0 4-17 0,0-4 0 0,0 3 0 15,4 4 64-15,3 0 10 0,-4-1 2 0,1 4 0 16,3 3-26-16,0 3-5 0,-4-1-1 0,4 1 0 16,0 3 10-16,4 1 2 0,-4-4 0 0,4 3 0 15,-4-3-19-15,0-10-3 0,3 4-1 0,-3-4 0 16,0 1-33-16,0-4 0 0,1 1 0 0,-1-7 0 16,-7-3-44-16,0 0-16 0,0 0-4 0,0 0 0 15,0 0-102-15,0-6-21 0,-4-4-4 0</inkml:trace>
  <inkml:trace contextRef="#ctx0" brushRef="#br0" timeOffset="126143.17">22719 3057 2303 0,'0'0'65'0,"0"0"15"15,0 0-64-15,10 0-16 0,-2-3 0 0,2-4 0 0,1 4 113 0,3 0 20 0,3 0 4 0,-2-3 1 31,2 3-41-31,1-1-8 0,-1 1-1 0,1 3-1 0,0-3-43 0,-1 3-9 0,1 0-2 0,0-3 0 16,-1 3-25-16,1 0-8 0,0 0 0 0,-1 0 0 31,1 0-106-31,-4 3-28 0,4-3-6 0</inkml:trace>
  <inkml:trace contextRef="#ctx0" brushRef="#br0" timeOffset="126811.75">23354 2988 1607 0,'3'9'68'0,"1"4"-55"16,-1-1 92-16,5 4 19 0,-5 3 3 0,4 0 1 15,0 2-6-15,4 5-1 0,-1 5 0 0,1-6 0 16,3 3-45-16,0 0-10 0,-3 1-2 0,3-1 0 16,0-3 0-16,-3 0 0 0,-1-3 0 0,1 0 0 15,-4-3 0-15,0-4 0 0,0-2 0 0,-4-4 0 16,1-2-51-16,-1-1-13 0,-3-3 0 0,0-3 0 16,0 0 0-16,-7-3 0 0,0 0 0 0,0-7 0 15,-3-2 0-15,3-1 0 0,-4-5 0 0,0-1 0 16,4-3 0-16,-3 0 0 15,-1-6 0-15,1 2 0 0,-1-5 54 0,4 3 8 0,-4-3 2 0,4-1 0 16,0 4-52-16,4 0-12 0,-4 3 0 0,3 0 0 16,1-7-48-16,3 4-13 0,0 0-3 0,3 0 0 15,-3 2 52-15,7 5 12 0,0-1 0 0,0 3 0 16,4 3 0-16,0 0 0 0,-1 10 0 0,4-3 0 16,0 2 25-16,0 7 8 0,4-3 2 0,0 6 0 15,-1-3-20-15,1 7-4 0,0-1-1 0,-4 0 0 16,0 4 6-16,0 5 0 0,-3 4 1 0,-1-6 0 15,-3 6-3-15,-3-1-1 0,-1 4 0 0,-3-3 0 16,0 0-13-16,-3-3 9 0,-1-1-9 0,-3 1 8 16,0-3-8-16,-3-4 0 0,-1 0 0 0,-3 1 0 0,0-7 0 0,-4 3-16 15,0-3 4-15,1 0 1 16,-1 1-16-16,1-4-3 0,-5 0-1 0,8-4 0 16,-3 1-56-16,3 0-11 0,3 0-2 0,0 0-1 15,4 0-124-15,7 3-25 0,0 0-5 0</inkml:trace>
  <inkml:trace contextRef="#ctx0" brushRef="#br0" timeOffset="127378.83">23770 3010 1824 0,'-3'6'76'0,"-4"0"-60"15,3 1 120-15,-3-4 25 0,3 0 5 0,-3 0 1 16,7-3-63-16,-3 3-12 0,3-3-2 0,-7-3-1 15,0 0-20-15,0-3-4 0,0-1-1 0,0-2 0 16,3 3-51-16,-3-7-13 0,4 0 0 0,3 1 0 16,-4 3 0-16,4-4 0 0,0 0 0 0,0 1 0 15,4-1 0-15,-4 4 0 0,7-4 0 0,-4 1 0 16,4 2 0-16,0 4 0 0,0-6 0 0,0 2 0 16,0 4 0-16,0 0 0 0,0-1 0 0,1 4 0 15,-1 0 0-15,0 3 0 0,0-3 0 0,0-3 0 16,3 6 0-16,-3 0 0 0,0 0 0 0,1 6 0 15,2-3 0-15,-3 0 0 0,0 7 0 0,0-1 0 16,4 1 54-16,-4 5 8 0,0-9 2 0,0 4 0 16,0-1-52-16,4-2-12 0,-4-1 0 0,0-3 0 15,0 3 0-15,3-6 0 0,-3-6 0 0,4 3 0 16,-4-3 0-16,4-1 0 0,-1 1 0 0,-3-3 0 16,4 2 0-16,-1-2 0 0,-2 0 0 0,2-1 0 0,-3 1 0 15,4 2 0-15,-4 1 0 0,-4 3 0 0,4-6 54 0,-3 2 8 0,-1 4 2 16,-3 3 0-16,0 0-52 0,0 0-12 0,0 0 0 0,0 0 0 15,0 0 0-15,0 0 0 0,-7-3 0 0,0 0 0 16,0 3 0-16,0 3 0 0,-3 0 0 0,-1 0 0 16,0 7 0-16,4-1-12 0,-3 4 3 0,3-1 0 15,-4 4 9-15,4 3 12 0,4 3-2 0,-4-4-1 16,3 4-9-16,4 0 0 16,0-6 0-16,0 3 0 0,7-3 0 0,-3-4 0 0,3 1 0 15,3-4 0-15,-3 4 0 0,7-10 0 0,-3 0 0 0,3 3 0 16,4-6 0-16,-4 3 0 0,4-3 0 15,-1-3 0-15,1 3 0 0,-1-3 0 16,1-3 0-16,0 3 0 0,-1-7-100 16,-3 1-23-16,1-1-4 0,-1 1-1 0,-4 0-102 0,-3-4-21 0,4 4-4 0</inkml:trace>
  <inkml:trace contextRef="#ctx0" brushRef="#br0" timeOffset="133867.79">24306 2702 1337 0,'0'0'56'16,"0"0"-44"0,0 0 92-16,0 0 20 0,0 0 3 0,0 0 1 15,0 0-46-15,0 0-9 0,0 0-1 0,0 0-1 16,0 0-14-16,0 0-2 0,0 0-1 0,0 10 0 16,4-7 10-16,-1 6 3 0,1 4 0 0,3-1 0 15,0 4-54-15,0 3-13 0,4 0 0 0,-1 3 0 47,4 3 54-47,1-3 8 0,-1 6 2 0,3-6 0 0,-3 0-33 0,1 0-7 0,2-3 0 0,-3-4-1 16,0-2 4-16,0-1 1 0,1-2 0 0,-1-1 0 0,-4-6-7 0,4 4-1 0,-3-4 0 0,0-3 0 0,-4-10-20 0,0 4 0 0,0-3-12 0,0-7 4 15,-4 0 57-15,1-3 12 16,-1-2 3-16,1-5 0 0,-1 1-33 0,1 3-7 16,-1-3 0-16,1 0-1 0,0 0-37 0,-1 6-7 0,4-3-2 0,-3 4 0 15,-1-1 23-15,1 6 0 16,-4 4 0-16,3-4 0 0,1 4 0 0,-4 9 0 0,0 0 0 0,0 0 0 15,3-3 0-15,-3 3 0 0,4 0 0 0,-1-3 0 32,4-1-188-32,-3 1-34 0,3-3-6 0</inkml:trace>
  <inkml:trace contextRef="#ctx0" brushRef="#br0" timeOffset="138857.93">24934 3060 2372 0,'0'0'105'0,"0"0"22"0,0 0-102 0,0 0-25 0,0 0 0 0,0 0 67 15,0 0 8-15,0 0 1 0,0 0 1 16,0 0 10-16,0 0 1 0,0 0 1 0,0 0 0 16,0 0-40-16,0 0-8 0,0 0-1 0,0 0-1 46,0 0 6-46,0 0 2 0,0 0 0 0,0 0 0 0,0 0-33 0,0 0-6 0,0 0-8 0,0 0 11 0,0 0-81 0,0 0-16 0,0 0-3 0</inkml:trace>
  <inkml:trace contextRef="#ctx0" brushRef="#br0" timeOffset="139704.7">25220 2978 1728 0,'0'0'76'0,"0"0"16"0,0 0-73 0,0 0-19 0,0 0 0 0,0 0 0 16,0 0 129-16,0 0 23 0,0 0 4 0,0 0 0 15,0 0-45-15,0 0-10 0,0 0-1 0,0 0-1 16,0 0-28-16,0 0-6 0,0-6-1 0,-3-3 0 16,3-4-51-16,0 1-13 0,3-7 0 0,-3 0 0 15,4-3 0-15,-1 3 0 0,1-6 0 0,-1 3 0 16,4 3 16-16,0-3 1 0,0 10 0 0,0-10 0 16,0 9-27-16,4 4-6 0,0 0 0 0,-4 2-1 15,0 4 32-15,3 3 6 0,1 0 2 0,-4 3 0 16,0 4-10-16,4 2-1 0,-1 4-1 0,-3 2 0 15,4 4 5-15,-4-3 0 0,3 6 1 0,-2 0 0 16,2 0 3-16,1-4 0 0,-1 4 0 0,-3 3 0 16,4-9-7-16,0 3-1 0,-1-3 0 0,1-1 0 15,-4 1-3-15,3-7-1 0,-3 4 0 0,4-4 0 16,-4 1-8-16,4-4 0 0,-4 0 0 0,0 4 0 16,0-7 0-16,3-3 0 0,-3 0 0 0,0-3 0 15,1-4-20-15,-1 4-5 0,0-3-2 0,3 0 0 0,-3-4 45 16,0 1 9-16,0-4 1 0,0 1 1 15,0-7-46-15,4 0-10 0,-4 0-1 0,4-3-1 0,-4 4 50 0,3-1 11 0,1 0 1 0,-4 3 1 16,0 4-26-16,4-1-8 0,-4 4 0 16,-4-1 0-16,1 4 27 0,-1 0 1 0,-3 6 1 15,0 0 0-15,0 0-43 0,0 0-9 0,0 0-1 16,0 0-1-16,0 0 25 0,0 0 0 0,0 0 0 0,0 0 8 16,0 0 10-16,-3-6 2 0,-1 2 1 0,4 4 0 15,0 0-30-15,-7 0-7 0,4 0 0 0,-4 4-1 16,3-1 27-16,4 3 6 0,-3 0 0 15,3 4 1-15,0 2-27 0,0-2-6 0,0 2 0 0,3 4-1 16,-3-1 17-16,7 4 0 0,-3 3 0 0,3-6 0 16,0 3 0-16,0 0 0 0,0-7 0 0,0 4 0 15,3-7 0-15,1 1 0 0,0-1 0 0,-1-3 0 16,4 1 10-16,0-4 6 0,1 0 0 16,-1-3 1-16,3-3-30 0,-3 0-7 15,-3-1 0-15,3-2-1 0,0 0-31 0,-3 0-7 0,3-4-1 0,-7 1 0 16,4 2-84-16,-4-5-18 0,0 6-3 0</inkml:trace>
  <inkml:trace contextRef="#ctx0" brushRef="#br0" timeOffset="140012.91">26017 2712 1824 0,'4'12'76'16,"-4"7"-60"-16,3 0 99 0,1 0 20 0,3 0 4 0,-3 3 1 15,6 0-20-15,-3-4-3 0,4 4-1 0,-1-6 0 16,4 3-92-16,1-4-24 0,-1-2 0 0,3 0 0 16,-3-4 52-16,4 0 5 0,0-2 2 0,-1-4 0 15,1 0-43-15,-4 0-8 0,0-3-8 0,-3 0 12 16,-1 0-12-16,1 0 0 0,-4 0 0 0,-3-3 8 15,3 3-8-15,-7 0-16 0,0 0 4 0,0 0 1 16,0 0-87-16,0 0-18 0,0 0-3 0,0 0-1 16,0 0-30-16,-7-3-6 0,-4 0-2 0</inkml:trace>
  <inkml:trace contextRef="#ctx0" brushRef="#br0" timeOffset="140233.98">26039 3072 2245 0,'0'-9'95'15,"3"3"-76"1,1-10 129-16,-1 4 27 0,1-4 5 0,3-3 0 16,0-3-70-16,3 0-14 0,4-3-4 0,-3 6 0 0,3-6-22 0,0 3-5 15,-3 0-1-15,3 0 0 0,-3 10-51 0,-1-1-13 0,-3 1 0 16,0 5 0-1,0 1-24-15,-3 3-7 0,-4 3-1 0,0 0-1 16,0 0-111-16,0 0-23 0,0 0-4 0</inkml:trace>
  <inkml:trace contextRef="#ctx0" brushRef="#br0" timeOffset="140534.23">26367 2574 2282 0,'0'0'101'0,"0"0"21"0,0 0-98 0,0 0-24 0,3 6 0 0,1 0 0 16,3 1 66-16,-4 2 8 0,4 4 2 0,0-1 0 16,-3 4-17-16,3 6-3 0,4-3-1 0,-4 3 0 15,3 0-16-15,-3 3-3 0,4-3-1 0,-4 3 0 16,3 0 23-16,-2-3 5 0,2 0 1 0,1 0 0 15,-4-4-52-15,3-2-12 0,1 3 0 0,-4-3 0 16,0-7 54-16,0 0 8 0,-3 1 2 0,-1-4 0 16,1 0-103-16,-4-6-20 0,0 0-4 0,0 0-1 15,0 0-51-15,0 0-10 0,-7-6-3 0,3-3 0 16,-7-1-102-16,4-2-21 0,0 5-4 0</inkml:trace>
  <inkml:trace contextRef="#ctx0" brushRef="#br0" timeOffset="140714.41">26335 2859 2002 0,'10'0'84'0,"1"-6"-67"15,-4 3 148-15,4 0 30 0,-1 0 5 16,1-1 2-16,3 1-79 0,-3 3-16 0,3 0-3 0,-4-3-1 16,8 3-57-16,-4 3-11 0,4-3-3 0,-1 3 0 15,1 1-32-15,0-4 0 0,3 0 0 0,-4 3 0 16,1-3-238-1,-4 0-54-15</inkml:trace>
  <inkml:trace contextRef="#ctx0" brushRef="#br0" timeOffset="141229.16">27100 2655 2497 0,'-3'10'71'0,"3"-7"15"0,0 3-69 0,0 0-17 0,0 1 0 0,3-1 0 16,4-3 57-16,1 3 8 0,-1 4 2 0,3-7 0 16,4-3 5-16,0 3 2 0,4 0 0 0,0-3 0 15,-1 0-25-15,-3 0-5 0,4 0 0 0,0-3-1 16,-1 0-26-16,-3 3-5 0,1-3 0 0,-1-3-1 16,0 2-11-16,0 4 0 0,-4-3 0 0,1 3 0 15,0 0 0-15,-4 0 0 0,0 0 0 0,0 3 0 16,-4-3 0-16,-3 0 0 0,4 10 0 0,-4-7 0 15,0 0-152-15,0 0-32 0,-4 4-6 0</inkml:trace>
  <inkml:trace contextRef="#ctx0" brushRef="#br0" timeOffset="141415.92">27097 2960 2584 0,'0'0'115'0,"7"0"23"16,4 3-110-16,-1-3-28 0,4 0 0 0,0-3 0 16,4 3 92-16,0 0 14 0,3 0 2 0,0-4 1 15,0 4-42-15,0 0-9 0,0 0-2 0,1 4 0 16,2-4-40-16,-3 0-8 0,1 3-8 0,2-3 12 16,-3 3-92-16,-3 0-17 0,3-3-4 0</inkml:trace>
  <inkml:trace contextRef="#ctx0" brushRef="#br0" timeOffset="142601.07">28169 2643 934 0,'0'0'40'16,"0"-6"-32"-1,0 6 78-15,0 0 16 0,0 0 3 0,0 0 1 16,0 0 6-16,0 0 0 0,0 0 1 0,0 0 0 16,0 6-27-16,0 3-6 0,0 4 0 0,0-4-1 15,4 4-12-15,-4-1-3 0,3 4 0 0,1-3 0 16,-4 2 19-16,3 1 3 0,1-7 1 0,-4 7 0 15,3-4-37-15,-3 1-7 0,4-4-2 0,-4 4 0 16,4-4-33-16,-4 1-8 0,3-1 0 0,-3 1 0 16,4-4 0-16,-4 0 0 0,3-3 0 0,-3-3 0 15,0 0 0-15,0 0 0 0,0 0 0 0,0 0 0 16,0 0 0-16,0 0 0 0,4-3 0 0,-1-6 0 0,1 2 0 0,-1 1 0 16,-3-6 0-16,0 2 0 0,0-2 20 0,0-1 3 0,0 1 0 0,-3-1 0 15,-1 1-23-15,1-1 0 0,-1 4 0 0,1-1 0 16,-1 1-14-16,1-1-7 0,-1 1-2 0,0 6 0 15,1-7 23-15,3 10 0 0,0 0 0 0,0 0 0 16,0 0 0-16,0 0 0 0,0 0 0 0,0 0 0 16,0 0 0-16,0 0 0 0,0 0 10 0,0 0-10 15,0 0 0-15,0 10 0 0,3-7 0 0,-3 0-12 16,0 3 12-16,0 4 0 0,0-4 0 0,0 0 0 16,0 1 0-16,0 2 0 0,0-3 0 0,0 1 0 15,0 2 0-15,0-3 0 0,0 0 8 0,0 7-8 16,0-10 0-16,0 0 0 0,0 4 0 0,0-7-9 15,0 0 9-15,0 0 0 0,0 0 0 0,0 0 0 16,0 0 0-16,0 0 0 0,0 0 0 0,0 0 0 16,0 0 0-16,8-4 0 0,-5-2 0 0,1 3 0 15,3-6 49-15,-4-1 12 0,1 1 3 0,-1-4 0 16,1 4-52-16,3-10-12 0,-4 3 0 0,1-2 0 16,3-1 0-16,-4 0 0 0,5 0 0 0,-1-3 0 15,0 3 0-15,3 1 0 0,-3-4 0 0,0 3 0 16,4 0 54-16,3 6 8 0,-3 1 2 0,3-1 0 15,3 7-55-15,-3 3-9 0,4 3 0 0,-4 6 0 16,4 4 11-16,-1 5 9 0,1-2 3 0,0 6 0 16,-1 3 4-16,-2 0 1 0,-1 3 0 0,0 3 0 15,-4 0-11-15,1 3-1 0,-4 1-1 0,0-1 0 0,0 0-5 16,0-2-1-16,0 5 0 0,0-12 0 16,-3 6-9-16,-1-12 0 0,4 0 0 0,-3-1 0 0,-4-8 0 0,3 2 0 15,-3-3 0-15,0-6-11 16,0 0-96-16,0 0-19 0,0 0-4 0,0-12-1 15,0 6-43-15,-3-10-9 0,3 3-1 0</inkml:trace>
  <inkml:trace contextRef="#ctx0" brushRef="#br0" timeOffset="143082.38">28698 2580 1432 0,'0'0'60'16,"0"0"-48"-1,0 0 111-15,4 6 21 0,0-2 5 0,-1 2 1 16,1 3-55-16,-1 1-11 0,1 2-3 0,-1 4 0 16,1 3-13-16,-1-4-4 0,1 10 0 0,-1-3 0 15,4 3 0-15,-3 1 0 0,-1 2 0 0,4-3 0 16,-3-3 0-16,3 0 0 0,0-3 0 0,-3-1 0 15,3-5 0-15,-4-1 0 0,1-2 0 0,3-4 0 16,-4 0-51-16,1-6-13 0,-4 0 0 0,0 0 0 16,3-9 0-16,-3 3 0 0,4-4 0 0,-4-2 0 15,3 2 0-15,-3-5 0 0,4 2 0 0,-4-3 0 16,0 1 0-16,3 2 0 0,1-2 0 0,-4 2 0 16,4-6-9-16,-1 4-5 0,1 2-1 0,-1-3 0 0,1 4 15 0,3-4 0 0,0 0 0 15,3 1 0-15,1-1 0 0,0 7 0 0,3-10 0 16,0 3 0-16,3 4 26 0,1-7-2 0,0 0 0 0,3 6 0 15,-4-2-4-15,1 5 0 0,3 1-1 16,-3 3 0-16,0 6-7 0,-1 3-2 0,1 6 0 0,21 19 0 16,-11-2-10-16,-21-11 0 0,3 7 0 15,5 3 0-15,-5 7 29 16,1 2 4-16,-4 7 1 0,3-7 0 0,-3 4-14 16,1-4-2-16,-5 7-1 0,4-9 0 0,-7-4-17 0,4 0 0 0,-1-6 8 15,-3-3-8-15,0 0-37 16,0-13-11-16,-3 3-3 0,-1-6 0 0,4-3-164 0,0 0-33 0</inkml:trace>
  <inkml:trace contextRef="#ctx0" brushRef="#br1" timeOffset="152830.51">20246 1411 1796 0,'0'0'80'0,"0"0"16"16,0 0-77-16,0 0-19 0,0 0 0 0,-4 3 0 0,4-3 76 0,-3 3 11 16,-4 0 2-16,7-3 1 15,-4 3-6-15,1 3 0 0,-4 1-1 0,3-4 0 16,1 0-15-16,-4-3-4 0,3 6 0 0,-3-3 0 0,0-3-50 16,3 3-14-16,4-3 0 0,-7 4 0 0,0-4 25 0,7 0 0 15,-7-4 0-15,4 1 0 0,3 3-15 0,-4-6-10 0,4 6 12 0,0-3-12 16,0-10 0-1,4 7 0-15,-1 0 0 0,4-4 0 0,-3 4 0 16,3 3 0-16,0 0-8 0,0 0 8 0,0 0 0 0,0 0 0 0,4 3 0 0,-4-7 0 16,0 7 8-16,3 0 0 0,-3 7 1 0,-3-4 0 15,3 0 12-15,0 0 3 0,0-3 0 0,0 3 0 16,-3 0 12-16,-1 3 2 0,1 1 1 0,-1-1 0 16,1 0-9-16,-4 4-2 0,0-4 0 0,0-3 0 15,-4 3-12-15,4 1-4 0,-3-1 0 0,-1-3 0 16,1 3-4-16,3-6-8 0,-7 3 11 0,0-3-11 15,0 0 0-15,0-3 0 0,3 0 0 0,-3 0 0 16,7 3-10-16,-7-6-6 0,3 3 0 0,-3-4-1 16,7 7 17-16,-3-6 8 0,-1 3-8 0,4 3 12 15,0 0-12-15,0 0-8 0,0 0 8 0,0 0-13 16,0 0 13-16,0 0 0 0,0 0 0 0,0 0 0 16,0 0 0-16,0 0 0 0,7 0 0 0,-3-3 0 15,-1 0 0-15,-3 3 0 0,7 0 9 0,-3-7-9 16,3 4-127-16,-3 3-31 0,3-3-6 0</inkml:trace>
  <inkml:trace contextRef="#ctx0" brushRef="#br1" timeOffset="154915.34">20341 1404 1598 0,'0'0'71'0,"0"0"14"16,-3 0-68-16,3 0-17 0,-7 0 0 0,7 0 0 16,-7-3 108-16,7 3 17 0,0 0 4 0,-8 0 1 0,8 0-42 0,0 0-9 0,-3 3-2 15,3-3 0-15,-7 3 7 0,3 4 0 0,1-4 1 0,-1 0 0 16,1 3-68-16,-1-3-17 0,1 7 0 0,-1-7 0 15,1 3 55 1,-1 0 7-16,4 1 2 0,-7-1 0 0,4-3-52 0,-1 3-12 0,1 4 0 0,-5-4 0 16,5-6 0-16,-1 3 0 0,1 0 0 0,3-3 0 15,0 0 23-15,-7 0 1 0,7 0 1 0,-7 0 0 16,7 0-40-16,0 0-8 0,0 0-1 0,0 0-1 16,0 0 25-16,-4-3 0 0,4 3 0 0,-3-3 0 15,3 3 0-15,0-6 0 0,0-4 0 0,0-5 20 16,3 8 8-16,1-2 3 0,-1 6 0 15,1-3-21-15,-1-4-10 0,4 4 10 0,-3 3-10 16,-1 0 16-16,-3 3-2 0,8 0-1 0,-8 0 0 16,7 0 14-16,-7 0 2 0,3 6 1 0,-3-3 0 15,4 3 0-15,-4 1 0 0,0-1 0 0,0-3 0 16,-4 3-9-16,1 1-1 0,3 2-1 0,-7-3 0 16,3 1-19-16,-3 2 0 0,3-3 0 0,-6 1 0 15,3-1 0-15,0-3 0 0,-4 3 0 0,1-3 0 16,-1 4 0-16,4-1 0 0,-4-3 0 0,1-3 0 15,-1 3 0-15,4-3 0 0,4 3 0 0,-4-3 0 16,7 0 0-16,0 0 0 0,0 0 0 0,0 0 0 16,0-6-10-16,0-3 1 0,3-1 0 0,1 4 0 15,3-3 9-15,3-1 0 0,1 4 0 0,-1-7 0 16,1 4 0-16,0 3 0 0,-1-4 0 0,1 4 0 16,-4 0 0-16,0-4 8 0,-4 7-8 0,4 0 11 15,-7 3 1-15,0 0 0 0,0 0 0 0,0 0 0 16,0 6 0-16,0-3 1 0,0 10 0 0,-3-10 0 0,-1 6-13 15,1 1 11-15,-1-1-11 0,-3-2 10 0,4 5-10 16,-4-12 0-16,3 6 0 0,4-6 0 0,-3 4 0 16,3-4-11-16,-7 0 11 0,7 0-12 0,0 0 0 0,0 0-1 0,0 0 0 0,0 0 0 31,-4-4-43-31,4-2-9 0,0 3-2 0,4-6 0 0,-1 2-81 0,1 4-16 0,-1 0-3 16</inkml:trace>
  <inkml:trace contextRef="#ctx0" brushRef="#br3" timeOffset="164480.09">20235 2997 1162 0,'0'0'49'15,"0"0"-39"1,0 0 29-16,0 0 5 0,0 0 2 0,-7 0 0 15,7 0-37-15,-3 3-9 0,3-3 0 0,-7 0 0 16,3 7 33-16,-3-7 5 0,4 3 1 0,-4 0 0 0,-1 0-20 0,5 0-4 0,-1 0-1 0,4-3 0 31,-7 0 34-31,7 0 6 0,0 0 2 0,-3-3 0 16,-4 0-1-16,3 0 0 0,1-3 0 0,-1-1 0 0,4-2-29 16,-3-1-6-16,3-2 0 0,-4 3-1 15,4-1-6-15,0-2-1 0,0 2 0 0,0 1 0 0,0-1-1 0,4 7-1 0,-4 3 0 0,0 0 0 16,0 0-10-16,3-6 12 0,-3 6-12 15,4-3 12-15,-4 3-12 0,7 0 0 0,0-3 0 16,0 0 0-16,-4 3 0 0,4-4 0 0,-3 1 8 16,3 3-8-16,-3-3 9 0,3 0 0 0,-4 3 0 15,1-3 0-15,-4 3 16 0,7 0 3 0,-4 0 1 0,-3 0 0 16,7 0 7-16,-3 3 2 0,-1 3 0 16,1 1 0-16,-1-1-13 15,-3 6-2-15,0-5-1 0,4 2 0 0,-4 4-12 0,0-4-2 0,0 4-8 16,-4-4 12-16,1 0-12 0,3 4 0 0,-4-4 0 0,1 1 0 15,-4-4 0-15,3 3 0 16,-3-2-8-16,0-4 8 0,0 0 0 0,4 0 0 0,-4-3-8 0,7 0 8 16,-8 0 0-16,1 0-8 0,7 0 8 0,-7-3 0 15,4-3-9-15,-4-1 9 0,3 1 0 0,1-3-9 16,3 6 9-16,0-10-8 0,-4 4 8 0,4 2-8 16,0-2 8-16,0 3 0 0,4-1 0 0,-4-2 0 15,3 3 0-15,1-1 0 0,-1 4 0 0,1-3 0 16,3 3 0-16,-4 0 8 0,4 0-8 0,1-1 0 15,-1 4 0-15,0 0 9 0,0 0-9 0,0 0 0 16,-4 0 9-16,4 0-9 0,0 4 0 0,-3-4 9 16,-1 3-9-16,1 0 8 0,3 3-8 0,-3-3 8 15,-4 4-8-15,3-4 12 0,1 3-12 0,-4-3 12 0,0 7-12 16,0-10 0-16,0 6 0 0,0-6 0 0,0 3 0 0,-4 3 18 0,1 0-3 16,-1-2-1-16,-3 2-22 0,3 0-5 0,-3 4-1 0,0-10 0 15,0 6 22-15,0 0 5 0,-3-3 1 0,3 4 0 16,-4-4-14-16,0 3 0 0,1-3 0 15,3 0 0-15,-4 0 0 0,4-3-8 0,0 0 8 0,7 0 0 16,0 0-14-16,0 0 4 0,0 0 1 0,0 0 0 16,0 0 9-16,-3-6 0 0,3-3 0 15,0-1 8-15,0 1-8 0,3 3 0 0,1-7 8 0,-1 4-8 16,1-4 9-16,-1 4-9 0,4 2 12 0,-3-5-12 16,3 2 9-16,-4 1-9 0,4 3 0 0,-3-1 9 15,3 4 0-15,-3 0 0 0,3-6 0 0,0 6 0 16,0 3-9-16,0-3 12 0,-4 3-12 0,4 3 12 15,0-3-12-15,0 3 10 0,-3 6-10 0,3-6 10 16,-3 4 1-16,-1-1 0 0,1 3 0 0,-4 1 0 16,3-1-11-16,-3 1 10 0,4-1-10 0,-4 0 10 15,0 1-10-15,0-1 0 0,-4 1 9 0,4-7-9 16,-3 3 0-16,-1 0 9 0,1 1-9 0,-1-1 0 16,1-3 8-16,-1 3-8 0,0-3 0 0,1 4 0 15,3-7 0-15,-7 3 0 0,3-3 0 0,4 0 0 16,-7 0 0-16,0 0 0 0,4 0 0 0,-4-3 0 15,3-7 0-15,-3 7 0 0,4-3 0 0,-1 0-9 0,4-4 9 16,0 4-8-16,0 0 8 0,0-4-8 0,0 1 8 0,0-1 0 16,0-2 0-16,4 6-8 15,-1-7 8-15,1 4 0 0,-1 2 0 0,1-2 0 0,3 6 0 16,0-4 0-16,-4 4 10 0,8 3-10 0,-4 0 0 16,0-3 8-16,0 3-8 0,4 0 0 0,-4 0 0 15,3 3 0-15,-3-3 0 0,-3 7 0 0,3-1 11 16,0 0-1-16,0 4 0 0,-3-4 0 0,-1 6-10 0,-3-8 0 15,4 5 0-15,-4-3 0 0,0 0 0 16,0 4 0-16,0-7 0 0,0 3 0 0,-4 1 0 0,-3-4 0 16,0 3 0-16,0-3 0 0,-4 3 0 0,4-2 0 0,-3 2 0 0,-1-3 0 15,4 3 20-15,-4-3 3 0,1 7 0 0,-1-10 0 16,4 3-23-16,0 0 0 0,0-3 0 0,0 0 0 16,7 0 0-16,0 0 0 0,0 0 0 0,0 0-8 15,-3-3 8-15,3 3-12 0,0 0 12 0,-4-3-12 16,4-7 12-16,4 1 0 0,-4 3 0 0,3-4-8 15,4 1 8-15,-3 3 0 0,3-7 0 0,0 0 0 16,0 1-11-16,3 3 0 0,-3-7 0 0,1 6 0 16,-1 1 19-16,-4 6 3 0,4-3 1 0,0 6 0 15,-3-4-12-15,3 4-17 0,-4 4 4 0,1-1 1 16,3 3 12-16,-4 3 0 0,1-2 0 0,3 2 0 16,-3 1 0-16,-4-1 0 0,3 0 0 0,1 1 0 15,-4-4 0-15,0 7 0 0,0-10 0 0,-4 3 0 16,4 0 0-16,0 1 0 0,-3-1 0 0,3-6 0 15,-4 3 0-15,-3 0 0 0,3 0 0 0,-3-3 0 16,0 0 0-16,0 3 0 0,0-3 0 0,-3 0 0 16,3 0 0-16,0 0 0 0,-1 0 0 0,-2-3 0 15,3 0 0-15,0 0 0 0,0-3 0 0,-4-1 0 16,4 1 0-16,0 0 0 0,3 0 0 0,-3-4 0 0,0 1 0 0,4 2 0 0,-1-5 0 0,1 3 0 16,3 5 0-16,0-8 0 0,0 6 0 0,0-1 0 15,0-2 0-15,3 3 0 0,1 2 0 0,-4 1 0 16,0 3 0-16,3-3 0 0,4-3 0 0,-3 3 0 15,-4 3 0-15,3-3 0 0,1 0 0 0</inkml:trace>
  <inkml:trace contextRef="#ctx0" brushRef="#br3" timeOffset="170713.02">8029 5618 1337 0,'0'0'56'15,"0"0"-44"-15,0 0 41 16,0 0 9-16,0 0 2 0,0 0 0 15,0 0 0-15,0-6 0 0,-3 0 0 0,6 0 0 16,-3-1 0-16,4 1 0 0,3-3 0 0,-4 2 0 16,4 1 0-16,-3 0 0 0,3 0 0 0,0-1 0 15,-3 4-52-15,3 0-12 0,-4 0 0 0,4 0 0 16,-3 0 44-16,3 0 5 0,0-1 2 0,0 1 0 0,3 3-31 16,-2 0-5-16,-1-3-2 0,0 3 0 15,3 0 41-15,1-3 8 0,-1 3 2 0,1 0 0 0,0 0-64 0,-4-3 0 0,3 0 0 16,1 0-13-16,-1-1 13 15,-3 1 10-15,4 0-2 0,0 0 0 0,-1 0-8 0,-3 0 0 16,4 0 0-16,-4-4 0 0,3 4 0 16,-2 0 0-16,-1 0 0 0,3-3 0 0,1 3 0 0,-4-1 0 0,3 1 0 0,-3 0 0 15,4 0 53-15,0 0 9 0,-1 0 2 0,1 0 0 16,-4-4-52-16,3 1-12 0,1 3 0 0,0-3 0 16,-4 3 0-16,3-4 0 0,-3 4 0 0,4-3 0 15,-4 3 0-15,0-4 0 0,0 1 0 16,4-3 0-16,-8 2 0 0,4 1 0 0,0 0 0 0,-3 3 0 15,3-3 0-15,0-1 0 0,0-2 0 0,0 3 0 16,0-1 0-16,0 1 0 0,0 0 0 16,0-4 0-16,0 4 54 0,0 0 8 0,0 0 2 0,-3-4 0 15,3 4-64-15,0 0-8 0,0-1-4 0,-3-2-1 16,3 3 13-16,-4-1 8 0,1 1 0 0,3 0-8 16,-4-4 26-16,4 1-2 0,-3 0 0 0,-1-4 0 15,1 4-24-15,-1-1-9 0,1 1 0 0,3-1 0 16,-3 1 9-16,-1 0 11 0,1-1-3 0,-1 1 0 15,1-1-8-15,-1 1 12 0,1 0-12 0,-1-1 12 16,1 1-12-16,-1 3 8 0,1-1-8 0,-4 1 8 16,3 0 0-16,1-4-8 0,-1 4 12 0,1-3-4 15,-4-1 0-15,3 1 0 0,-3-1 0 0,4 1 0 0,-4 0 12 0,4-1 1 16,-4 1 1-16,3-1 0 0,-3 4-22 0,4-3 0 0,-1-1 0 16,-3 1 0-16,4 3 0 0,-4-1-10 0,3 1 1 0,1-3 0 15,-4 2 9-15,0-2 0 0,0 0 0 0,0-1 8 16,3 1-8-16,-3-1 9 0,0 1-9 0,0-4 10 15,0 4-2-15,0 0-8 0,0-1 12 16,0 1-4-16,0-4-8 0,-3 1 12 16,3-1-12-16,-4 1 12 0,4-1-12 0,0 1 8 0,0-1-8 15,0 0 8-15,0 1 0 0,0-1-8 0,0-2 12 16,-3-1-4-16,3 0-8 0,-4 4 0 16,4-1 0-16,-3-2 0 0,3 2-21 0,-4 0 0 0,4-2 0 0,-3 2 0 15,3 1 21-15,-4-1 0 0,0 1 0 0,1-1 0 16,-1 1 0-16,4-1 0 0,-7 0 0 0,4 1 0 15,-1-1 47-15,1-2 13 0,-1-1 4 16,1 3 0-16,-1-2-73 0,1-1-15 0,-1 0-2 0,-3 1-1 16,4-1 27-16,-1 4 0 0,1-1 0 0,-1-6 0 15,0 7 0-15,1-1 0 0,-1-3 0 0,-3 1 0 16,0 2 0-16,4-2 8 0,-4-4-8 0,3 3 0 16,-3 0 0-16,0 4 8 15,0-4-8-15,0 4 0 0,0-1 20 0,0 1 0 0,-4-1 0 0,4 4 0 16,-3-4-20-16,3 0-20 0,0 1 4 0,-4-1 1 15,4 1 15-15,-4 2 0 0,4-2 0 0,0 6 0 16,-3-10 12-16,3 3 1 0,-1 1 1 0,1-1 0 16,-3 1-14-16,-1-1 0 0,4 4 0 0,-3-1 0 0,3 1 0 0,-4 0 0 0,4 2 0 15,-4-5 0 1,4 2 0-16,-3-2 0 0,-1-1 0 0,4 1 0 16,-4-1 0-16,4 1 0 0,-3 2 0 0,3-2 0 0,0 2 0 0,-4 4 0 15,4-6 0-15,0 2 0 16,-4 1 0-16,4-1 0 0,0 1 0 0,-3-4 0 15,-1 4 0-15,4-4 0 0,-3 4 0 0,-1 0 0 0,0-1 0 0,4-2 0 0,-3 2 0 16,-1 1 0-16,1-1 0 0,-1-2-13 0,-3-1 2 0,3 1 1 16,1 2 10-16,-4-2 14 0,3-1-3 0,0 1-1 15,1-1-10-15,-1 4 0 0,1-4 0 0,-1 1 0 16,1 2 0-16,-1-2 0 0,0 2 0 0,1-2 0 16,-1-1 0-16,1 1-12 0,-5-4 2 0,5 4 1 15,-1-4 9-15,1 3 0 0,3-2 0 0,-4 2 0 16,4 1 0-16,0-4 0 0,0 3 0 0,0 4 0 15,3-7 0-15,-3 1 0 0,0 2 0 0,0 0 0 16,0-2 0-16,0-1 0 0,4 4 0 0,-5-7 0 16,1 3 0-16,4 4 0 0,-4-10 0 0,3 6 0 15,-3-3 0-15,4 3 0 0,-4-2 0 0,3 2 0 16,-3 0 0-16,4 4 0 0,-1-1 0 0,1-2 0 16,-5 2 0-16,8-3 11 0,-3 4-1 0,3-4 0 15,-4 0-10-15,4 7 0 0,0-10 0 0,0 4 0 16,0 2 0-16,0-6-14 0,0 3 3 0,0 4 1 0,0-1 10 0,4 1 0 15,-4-4 0-15,0 4 0 0,3-1 0 0,1-3 14 16,0 1-3-16,-4 2-1 0,3-2-10 0,1 2 0 16,-1 0 0-16,1-2 0 0,-1 2 0 0,4 1-14 15,-3 5 3-15,-1-8 1 0,1 5 10 0,-1 1 14 16,4-1-3-16,-3 4-1 0,-1-6-10 0,4 2 0 0,-3 1 0 0,3-1 0 16,-3 4 0-16,3-6 0 0,-4 2 0 0,4 4 0 15,-3-3 0-15,3 2 0 0,0 1 0 0,0-3 0 16,0 5 0-16,0-2 0 0,0 0 0 15,-3 3 0-15,6-3 0 0,-3 2 0 16,0-2 0-16,4 3 0 0,-4 0 0 0,4 0 0 0,-4-4 0 0,3 4 0 16,1-3 0-16,-1 3 0 0,-3-3 0 0,0-1 0 15,4 4 0-15,0 0-9 0,-1 0 9 0,4 0-13 16,-3 3 13-16,-1-3 0 0,1-7 0 0,0 7 0 16,3 3 8-16,-4-3-8 0,1 3 9 0,3-3-9 15,-3 3 0-15,-1-3 0 0,1 3 0 0,-1-3 0 16,1 3 0-16,0-4 0 0,-1-2 0 0,1 3 0 15,-1-3 0-15,-3 3 0 0,4 0 0 0,0-7 0 16,-1 4 0-16,1 3 0 0,-1-4 0 0,1 1 0 16,-1 3 0-16,1-3 0 0,0 3 0 0,3-1 0 0,-4 1 0 0,1-3 0 15,3 3 0-15,-3 0 0 16,-1 0 16-16,1-4-4 0,-1 4 0 0,1-3 0 0,-1 0-12 0,1 3 0 16,0-1 8-16,-1 1-8 0,4 0 0 0,-3-3 0 15,3 3 0-15,0 0 0 0,-3 0 8 0,3-1-8 16,-4 1 0-16,5 3 0 0,-5 0 8 0,1-3-8 15,-1 3 0-15,4-3 0 0,-3 3 0 0,0 0 8 16,-1 0-8-16,1-3 0 0,-1 0-13 16,1 0-6-16,-1-4-1 0,1 7 0 0,0-3 34 0,-1-6 6 15,4 6 2-15,-3-4 0 0,3 1-10 0,-3 3-3 0,-1-3 0 16,4-1 0-16,-3 4-9 0,-1 0 0 16,1 3 0-16,0-3 0 0,3-3 0 0,-4 3 0 0,1-1 0 0,0 4-11 15,-4-3 11-15,3 0 0 0,-3 3 0 0,4-3 0 16,-4 3 0-16,0 0 0 0,0 0 0 15,0 0 0-15,-3-3 0 0,-1 0 0 16,4 6 0-16,-3-3 8 0,-4 0-8 0,0 0 0 0,0 0 0 0,0 0 0 16,0 0 0-16,0 0 0 0,0 0 0 0,0 0 8 15,3 0-6-15,4 0-2 0,-3 0 0 0,-1 3 0 32,1-3-26-32,3 3-5 0,-4-3-1 0,4 0 0 0,-3 3 32 0,-4-3 12 0,4 0-1 0,-4 0 0 15,3 0-11-15,-3 0-16 0,0 0 4 0,0 0 1 16,0 0-93-16,0 0-20 0,0 0-3 0,0 0-854 15,0 0-171-15</inkml:trace>
  <inkml:trace contextRef="#ctx0" brushRef="#br3" timeOffset="171973.66">8848 1884 2098 0,'0'0'46'0,"0"0"10"0,0 0 1 0,0 0 3 0,0 0-48 0,0 0-12 0,0 0 0 0,0 0 0 15,0 0 57-15,0 0 10 0,0 0 1 0,0 0 1 16,-4 3-38-16,4-3-8 0,0 0-2 0,-3 6 0 16,3 1-21-16,0-1 9 0,0-3-9 0,0 3 0 0,0 7 12 0,3-10-12 15,-3 6 12-15,4 1-12 0,-4 2 23 0,3 4-3 16,1-6 0-16,-1 5 0 0,1 1 3 0,-1 0 0 16,1-1 0-16,-1 7 0 15,1-9 1-15,-1 2 1 0,1 1 0 0,-1-3 0 0,1-4 20 0,-4 0 4 16,4 1 1-16,-4-7 0 0,3 0-50 0,-3-3 0 15,0 0 0-15,0 0-12 0,0-3 12 0,4-3 8 16,-1-4 0-16,-3-2-8 0,0 5 0 0,0-5 0 16,-3-1 0-16,3 1 0 0,-4 2 0 0,1 4 0 15,-1-9 0-15,-3 2 0 0,7 0 39 0,-4 7 1 16,1-6 0-16,-4 2 0 0,7-2-13 0,-7 2-3 16,3-5 0-16,1 2 0 0,-1 4-36 0,1-4-8 15,-1 1-2-15,1 2 0 0,-1-2 22 0,1 2 0 16,3 4 0-16,-4-7 0 0,4 4 0 0,-3 3 0 0,3 6 0 15,0-7 0-15,0 7 0 0,0 0 0 16,0 0 0-16,0 0 0 0,0 0 0 0,0 0 0 0,0 0 0 0,0 0 0 16,0 0 0-16,0 0 0 0,0 0 8 0,0 0-8 15,0 0 0-15,0 0 0 0,0 0 0 0,0 0 0 16,0 0 0-16,0 0 0 0,0 0 0 0,0 0 0 16,0 0 0-16,0 0 0 0,0 0 0 0,0 0 0 15,0 0 0-15,0 0 10 0,0 0-10 0,0 0 10 16,3 0 0-16,4 4 0 0,-3-4 0 0,-4 0 0 15,7 0-1-15,0 0 0 0,0 0 0 0,0 0 0 0,0 0 1 16,0 0 0-16,4-4 0 0,-4 4 0 16,0-3-1-16,3 3 0 0,1-3 0 0,-1-3 0 0,1 6-9 15,0-3 12-15,-1 0-12 0,1-4 12 16,-1 4-35-16,-3 0-6 0,4 3-2 16,0-3 0-16,-4 3 76 0,0 0 15 0,3-3 4 0,-3 3 0 0,0 3-64 0,0-3-26 15,0 0 2-15,1 0 0 0,-1 3 24 0,-4 0 0 16,4 0 0-16,0 4 0 0,0-4 0 0,-3-3 8 15,3 0-8-15,-7 0 0 0,0 0 0 0,0 0 0 16,3 3 0-16,-3-3 8 0,0 0-8 0,0 0 8 16,0 0-8-16,0 0 8 0,0 0-8 0,0 0 11 15,0 3-11-15,0-3 12 0,0 3-12 0,0-3 12 16,0 10-12-16,-3-4 12 0,3 0-12 0,-4 0 8 16,4 4-8-16,-3-4 8 0,3 0-8 0,-4 4 0 0,1-4 0 15,-1 3 0-15,1 1 0 0,3-4 0 0,0 0 0 0,-4 1 0 16,4-1 0-16,-3 0 0 0,3 0 0 15,0-6 0-15,0 0 0 0,0 0 0 0,0 0 0 16,0 0 0-16,0 0 0 0,0 0 0 16,0 0 0-16,0 0 0 0,0 4 0 0,-4 5 0 0,1-3 0 15,-1-6 8-15,4 0-8 0,0 7 0 16,-3-4 0-16,-1 6-11 0,0-3 11 0,1 4 16 0,3 2-4 0,-4-5-1 16,1 2-11 15,-4 0-16-16,3 4 4 1,1-1 1-16,-1-2 24 0,-3 2 5 0,4-2 1 0,-1 2 0 0,1-5-19 0,-1-4 0 0,4 3 8 0,-3-3-8 0,3-3 0 16,0 0 0-16,0 0 0 0,-4 3 0 0,4-3 8 0,-4 3-8 0,4-3 0 0,-3 0 0 0,3 4 0 0,0-4 0 0,-7 3 0 0,7-3 0 15,0 3 0-15,0-3 0 0,0 0 0 0,-4 3 0 16,4 0 0-16,-3 0 0 0,3 4 0 0,-4-4 0 16,4 0 0-16,-3 0 0 0,-4 3 0 0,3-3 0 15,1 4-11-15,-1-4 1 0,4 0 0 0,0-3 0 16,0 0-12-16,0 0-2 0,0 0-1 0,0 0 0 15,0 0-85-15,0 0-17 0,4 6-3 0</inkml:trace>
  <inkml:trace contextRef="#ctx0" brushRef="#br0" timeOffset="190601.43">21160 4129 1668 0,'0'0'35'0,"0"-6"7"15,0 0-34-15,0-4-8 0,0-2 0 0,0 2 0 16,0-2 86-16,0-4 15 0,0 0 3 0,0 1 1 16,0-1 19-16,0 0 3 0,0 4 1 0,0 2 0 15,0 1-52-15,0-1-9 0,0 4-3 0,0 6 0 16,0 0-51-16,0 0-13 0,0 0 0 0,0 0 0 15,-4 0 54-15,1 6 8 0,-1 1 2 0,-3-1 0 16,0 3-4-16,0 4 0 0,3 0 0 0,-6 5 0 16,3 4-27-16,-4 3-5 0,4 0-2 0,-4 4 0 15,4-1-8-15,0 6-2 0,0 4 0 0,0 0 0 16,4-4 8-16,-1 1 2 0,4-1 0 0,0 1 0 16,4-7-26-16,-1 0 0 0,4-3 0 0,0-6 0 15,0-3 0-15,4-4 0 0,0-2 0 0,-1-7 0 16,4-3-16-16,4-3 4 0,0-4 0 0,-1-2 1 15,-3-4-57-15,7-5-12 0,-3 2-3 0,0-6 0 16,-1 0-30-16,1 0-7 0,0 0 0 0,-1 0-1 16,-3 0-35-16,1 3-8 0,-1 4 0 0,-4-1-1 15,-3 0 81-15,4 4 16 0,-4-1 3 0,-4 1 1 0,5 2 0 16,-5 1 0-16,-3-1 0 0,0 1 0 0,4 3 51 0,-4 6 13 0,0 0 0 0,-4-6 0 16,4 6 64-16,0-7 16 0,0 7 4 15,0 0 0-15,0 0 3 0,0 0 1 0,0 0 0 16,0 0 0-16,-3 3 1 0,3 4 1 0,-4 2 0 15,4 4 0-15,0-1-11 0,0 1-3 16,0 5 0-16,0-2 0 0,4 0-21 0,-1 0-5 0,1-1-1 16,-1 1 0-16,4 0-17 0,0-1-4 0,0-2-1 0,0-4 0 15,0 1-16-15,0-4-3 0,4 0-8 0,-4-6 12 16,4 0-12-16,-4-3 0 0,7 0 0 0,-7-3 0 16,3-4 0-16,1 4 0 0,-4-3 0 0,4-4 0 15,-4 0 8-15,0 1-8 0,0-1 0 0,-4 1 9 16,4-4-9-16,-7 7 12 0,4-4-12 0,-1 4 12 15,-3 2-12-15,0 7 0 0,0 0 0 0,0 0 0 16,0 0 8-16,0 0-8 0,0 0 12 0,0 0-4 16,0 0-8-16,0 0 8 0,4 7-8 0,0-1 8 15,-1 3-8-15,4 1 0 0,-3-1 0 0,-1 4 0 16,4-4 0-16,0 1 0 0,4-1 9 0,-4 0-9 16,0 1 0-16,4-4 0 0,-1 0 0 0,-3 1-12 15,0-4 12-15,4 0 11 0,-1 0-3 0,-3 0 0 0,1-3-8 0,2 3-11 16,-3-3 3-16,0 0 0 0,0 3 8 15,-3-3 0-15,3 0 0 0,-7 0 0 16,0 0 0-16,3 0 0 0,-3 0 0 0,0 0 0 0,7 0 0 0,-7 0 0 0,0 0 0 16,0 0 0-1,0 0 0-15,0 0 8 0,4 0-8 0,-4 0 0 16,0 0 8-16,7 0-8 0,-7 0 8 0,4-3-8 0,-4 3 14 16,3-6-2-16,1 3 0 0,-4-6 0 0,3 2 3 15,-3-5 0-15,0-1 0 0,0 1 0 0,0-4-7 0,0 0 0 16,0 1-8-16,-3-1 12 0,3 0-12 0,0 1 0 0,0 2 0 15,0 0 0-15,0-2 8 0,0 5-8 0,0-2 0 16,3 2 0-16,-3 1 0 0,4 0 0 0,-1 2 0 0,4 1 0 16,0 3 0-16,-3-3 0 0,6 3 0 0,-3-1 0 15,1 1 23-15,2 3 5 0,1-3 0 0,-1 3 1 16,-3 0-49-16,4 3-11 0,-4 0-1 0,4 4-1 16,-1 2 8-16,-3 0 1 0,4 4 1 0,-1 0 0 15,-3-1-61-15,0 1-12 0,1-1-2 0,-1-2-1 16,0-1-53-16,3 0-10 0,-3-2-2 0,-3 2-1 15,3-3-73-15,0 1-14 0,-4-1-4 0,5 0 0 16,-5-3 103-16,1 4 20 0,-1-4 4 0,1 0 1 16,-1 0 40-16,1 3 9 0,-4 1 2 0,0-1 0 15,0 0 193-15,0 3 38 0,0-2 8 0,0 2 2 16,0-3 4-16,0-2 0 0,0-4 1 0,0 6 0 16,0-6-33-16,0 0-6 0,0 0-2 0,0 0 0 15,0 0 0-15,-7-6 0 0,3-1 0 0,1 1 0 16,-1-3-102-16,1 2-26 0,-1-2 0 0,0-4 0 15,1 1 56-15,-1 2 7 0,4-2 1 0,0-1 0 16,-3 1-52-16,3-1-12 0,0 4 0 0,3-4 0 0,-3 4 9 16,0 0 3-16,4 5 0 0,-4 4 0 0,3-3-12 0,5 3 0 0,-5 0 9 15,4 3-9-15,0 4 0 0,0-1-18 0,4 0 3 0,-4 4 1 16,3-1 14-16,1 0 0 0,3 4 0 0,-3-4 0 16,3 1 0-16,0-1 0 0,0 1 0 15,0-4 0-15,4 0 12 0,-4-3 6 0,4 4 1 0,-1-4 0 16,1 0-19-16,-4-3 0 0,4 0 0 15,-4 0 0-15,0-3 0 0,0 0 0 16,0-1 8-16,-3 1-8 0,-1-3-13 0,1 0-7 0,-4-1 0 16,0 1-1-16,0-3 36 0,0 2 7 0,-3-2 2 0,-1 0 0 15,-3-1-24-15,0 1 9 0,0-4-9 16,0 4 0-16,-3 3 12 0,-1-1-4 0,-3 1 0 0,7 6-8 16,-7 0 16-16,0 6-4 0,0 1-1 0,3 5 0 15,-3 1-11-15,4 6 12 0,3-1-12 0,-4 4 12 16,4 0-12-16,0 0 0 0,4 0 0 0,-4 0 0 15,7-3 13-15,0 0-2 0,0 0-1 0,0-7 0 16,3 1-10-16,-2-1 0 0,6-6 0 0,-4 1 8 16,1-1-8-16,3-6 0 0,0 3 0 0,0-6 0 15,0 3 0-15,0-6 0 0,4 3 0 0,-4-4 0 16,0-2 0-16,0-1 0 0,-3 4 0 0,-1-6 0 16,1 2 0-16,0-2 0 0,-8-1 0 0,4 1-11 15,-3-4 11-15,-1 0 0 0,1 1 10 0,-4-1-10 16,0 0 12-16,0 4-3 0,-4 2-1 0,4-2 0 0,0 2 0 15,0 1 0-15,4 3 0 0,-4-1 0 16,0 7-8-16,0 0 10 0,3-6-10 0,-3 6 10 0,7-3-10 0,0 3 0 0,1 3 0 0,2-3 8 16,-3 6-8-1,4-2 0-15,-1 2 9 0,4 0-9 0,-3 3 8 16,3 1-8-16,-3-1 10 0,3 1-10 0,0-1 18 16,-3-3-2-16,-1 4-1 0,4-1 0 0,-3 4-5 15,-4-4-1-15,3 7 0 0,1-4 0 16,-4 4-9-16,0 0 10 0,0-1-10 0,4 1 10 0,-8 0-10 0,4-1-11 0,-3-2 3 0,-1 0 0 15,1-4-139-15,-4 0-27 16,3-2-6-16</inkml:trace>
  <inkml:trace contextRef="#ctx0" brushRef="#br0" timeOffset="190893.19">22994 4063 2163 0,'0'0'96'0,"0"0"20"0,0 0-93 0,0 0-23 0,4 3 0 0,-1 4 0 15,1 2 61-15,3 0 8 0,-4 1 2 0,4 2 0 16,-3 4 45-16,3 0 10 0,3-1 2 0,-2 4 0 16,-1 0-52-16,0 0-9 0,3 3-3 0,-3-3 0 15,4-1-20-15,-1 4-4 0,1 0 0 0,0-3-1 16,-1-3-21-16,-3 0-4 0,4-7-1 0,-1 0 0 15,-6-2-13-15,3-1 0 0,-3-3 0 0,-1-6 0 16,-3 3-78 15,0-6-9-31,-3-1-1 0,-1-2-1 0,-3-4-79 0,0 1-16 0,-4-4-4 0</inkml:trace>
  <inkml:trace contextRef="#ctx0" brushRef="#br0" timeOffset="191042.81">22860 4207 2363 0,'0'19'49'0,"0"-12"11"0,4-4-48 0,-4-3-12 0,7 6 0 0,-4-3 0 15,8-3 112-15,-1 3 20 0,1-3 4 0,3 0 1 16,4-3-25-16,-1 0-6 0,1 0-1 0,0-3 0 16,3-1-51-16,0 1-10 0,4 3-3 0,-4-3 0 15,0-1-27-15,0 4-6 0,-3 0 0 0,3 0-8 16,-3 3-82-16,-1 3-23 0,1 0-5 16</inkml:trace>
  <inkml:trace contextRef="#ctx0" brushRef="#br0" timeOffset="191401.78">23587 4380 2269 0,'-7'-3'64'0,"0"3"15"0,3-3-63 0,-3 0-16 0,0 3 0 0,0-4 0 15,7 4 54-15,0 0 8 0,-4-3 2 0,4 3 0 16,0 0-52-16,-7 0-12 0,7 0 0 0,0 0 0 16,0 0 0-16,0 0 0 0,0 0 0 0,0 0 0 15,0 0-68-15,0 0-17 0,0 0-3 0</inkml:trace>
  <inkml:trace contextRef="#ctx0" brushRef="#br0" timeOffset="191951.64">23760 4229 1267 0,'0'0'56'0,"0"0"12"16,0 0-55-16,0 0-13 0,0 0 0 0,3 4 0 15,4 2 53-15,0 3 8 0,0 4 2 0,0 2 0 16,4 1 1-16,0 3 1 0,-1 3 0 0,1 6 0 16,-1-3 51-16,4 7 9 0,0 2 3 0,-3 1 0 0,3 2 0 15,0 1 0-15,-3-1 0 0,-1-8 0 0,1 2-16 0,0-6-4 16,-4 3 0-16,3-3 0 0,-3 0-60 0,4-3-13 16,-4 0-3-16,-4 0 0 0,5-3-20 15,-5-6-12-15,-3-7 12 0,0 0-12 0,0-6 0 0,0 0-22 0,-7-3 3 16,-4-6 1-16,4-1 18 0,-3-5 0 0,-4-1 0 0,3-3 0 15,-3-3 0 1,3-3 0-16,-3-3 0 0,0-4 0 0,0 1 0 0,3-3 0 0,-3-4 0 0,4 0 0 16,-1 1 0-16,1-4 0 15,3 3 0-15,0-2 0 0,3 2 0 16,0-3 0-16,4 4 0 0,0-4 0 0,8 3 0 0,-5 4 16 0,4-1-4 0,4 4 0 16,3 6-12-16,0 0-16 0,4 3 3 0,-1 3 1 15,4 3 30-15,1 4 6 0,-1 2 2 0,3 1 0 16,-2 9-3-16,-1 0-1 0,-4 6 0 0,5 0 0 47,-8 7 6-47,0 3 0 0,0 2 1 0,-4 1 0 0,-3 3-12 0,4-3-2 15,-7 3-1-15,-1 0 0 0,1 0-14 0,-4 0 9 0,-4-3-9 0,1 3 8 0,-1-7 20 0,-3 4 4 0,-4 0 1 0,1-3 0 16,-4-1-56-16,0-2-11 0,-4-1-2 0,0-2-1 16,1-4 3-16,-1-3 1 0,-3 0 0 0,3-3 0 15,4 0-123-15,0 0-24 0,0-3-4 0,7 0-2 16,0 0-21-16,3 0-4 0,1 0-1 0</inkml:trace>
  <inkml:trace contextRef="#ctx0" brushRef="#br0" timeOffset="192449.63">24246 4295 1801 0,'-3'19'76'15,"-4"0"-61"1,3-3 129-16,-3-1 27 0,4-2 5 0,-4-1 0 0,3-2-75 0,-3-4-15 0,0 0-3 0,4-3-1 15,3-3-23-15,0 0-5 0,-8-3-1 0,5-3 0 16,-4-3-15-16,7-1-3 0,-4 1-1 0,1-4 0 16,3 1-16-16,-4-4-3 0,4 3-1 0,4-2 0 15,-1-4-1-15,1 3 0 16,3 1 0-16,-4-1 0 0,5 3-13 0,-1 1 0 16,0-1 0-16,3 1 0 0,-3 6 9 0,4-4 9 0,-1 7 2 0,1-3 0 15,0 6-20-15,-1 0 0 0,4 3 0 0,0 0 0 16,-3 0 0-16,3 3-11 0,0 1 2 0,0-1 0 15,0 3 9-15,-3 1 12 0,3-1-2 0,0 1-1 16,0-1-9-16,0-3 12 0,4 4-12 16,-4-7 12-16,4 3-12 0,-4-6 0 0,0 3 9 0,-3-6-9 15,3 3 16-15,-4-6-2 0,4-1 0 0,-3-2 0 16,-4 0 5-16,0-4 1 0,4-3 0 0,-8 1 0 16,4-1 0-16,-3 0 1 0,-1 1 0 0,1-1 0 15,-4 0-21-15,0 4 0 0,-4 2 0 0,1 4 0 16,3 6 0-16,-4-3 0 0,-3 3 12 0,0 3-4 15,0 7-8-15,0 5 0 0,0 4-8 0,0 3 8 16,0 0 0-16,0 3 8 0,3 0 0 0,1 0 0 16,3 0-8-16,0-3 0 0,3 0 0 0,1-3 0 0,3 0 0 15,0-3 0-15,4-4 0 0,-4 1 0 0,3-4 0 0,4-3 0 16,0 1 0-16,1-4-8 16,-1-3-30-16,0-3-6 0,3-1 0 0,1 1-1 15,0-3-86-15,-1-3-17 0,1-1-3 0,0-2-1 0,-1 2-35 16,1-5-7-16,-4 2-2 0</inkml:trace>
  <inkml:trace contextRef="#ctx0" brushRef="#br0" timeOffset="192739.55">24839 4101 1565 0,'0'0'66'0,"0"0"-53"16,0 6 151-16,0 0 29 0,0 1 7 0,4 2 0 16,-1 0-76-16,1 1-15 0,3-1-3 0,0 4-1 15,0-1-7-15,3 1-2 0,1 3 0 0,3-1 0 16,0 1-15-16,-3 0-3 0,3-1-1 0,0 1 0 15,0-3-30-15,0-1-7 0,0-3 0 0,0 1-1 16,1-7-19-16,-5-3-4 0,4 0-1 0,-3-3 0 16,-4 0-6-16,4-7-1 0,-1 1 0 0,-3-4 0 15,0 1 25-15,0-1 5 0,-3 1 1 0,-4-4 0 16,0-3-31-16,0 0-8 0,0 1 0 0,-4-4 0 16,1 0 0-16,-4 3 11 0,0 3-11 0,3-3 12 15,-3 4-12-15,0-1 10 0,0 0-10 0,3 7 10 16,-3 0-10-16,0 2 0 0,7 7 0 0,-3-3 0 15,3 3-63-15,0 0-5 0,0 0 0 0,0 0-1 16,-4 3-153-16,4 4-30 0</inkml:trace>
  <inkml:trace contextRef="#ctx0" brushRef="#br0" timeOffset="193174.7">25559 4013 2747 0,'0'9'78'0,"-4"4"17"15,4-7-76-15,0 1-19 0,0 2 0 0,4 0 0 16,-1-2 106-16,4-4 18 0,0 0 3 0,4 0 1 15,0-3-52-15,3 0-9 0,3 0-3 0,1 0 0 16,0-3-51-16,3-3-13 0,0 3 0 0,-3-4 0 16,-1 4 0-16,4-3 0 0,-3 0 0 0,3-1 0 15,-3 4-48-15,-4 0-13 0,4 3-3 0,-4 0 0 16,0 0 52-16,-7 3 12 0,3 0 0 0,-6 0 0 16,-4 4-156-16,0-4-29 0,0 6-6 0</inkml:trace>
  <inkml:trace contextRef="#ctx0" brushRef="#br0" timeOffset="193367.14">25562 4233 2818 0,'0'0'125'0,"7"0"26"0,0-4-121 15,4 4-30-15,0-3 0 0,3 0 0 0,3 0 71 0,-3 3 8 0,4-3 1 0,0 3 1 16,3 0-65-16,0 0-16 0,0 3 0 0,4 0 0 15,-4 3 0-15,-3-2 0 0,3 2 0 0,-3 0 0 16,-1-3-99-16,1 3-23 0,-1-2-5 0</inkml:trace>
  <inkml:trace contextRef="#ctx0" brushRef="#br0" timeOffset="194327.21">26515 3935 1824 0,'0'0'38'0,"0"0"8"16,0 0-37-16,0 0-9 0,0 0 0 0,0 0 0 15,0 0 104-15,-4 3 20 0,1 3 3 0,-1 0 1 16,4 7-52-16,0-4-9 0,0 7-3 0,0-3 0 16,4 2 0-16,-1 4 0 0,1 3 0 0,-4 3 0 15,3 0-51-15,4-3-13 0,-3 3 0 0,-1 7 0 0,4-7 54 0,-3-7 8 0,3-2 2 0,-3 0 0 16,-1-7 0-16,1 1 0 0,-1-4 0 0,4-3 0 16,-7-3-52-16,4-3-12 0,-1 0 0 0,1-4 0 15,-1 4 0-15,-3-6 0 16,0-1 0-16,0-2 0 0,0-1 0 0,-3 1 0 15,3-4 0-15,-4 4 0 0,4-1 0 0,-3 1 0 0,-1 2 0 0,1 1 0 16,-4 2 0-16,3 1 0 0,1 3 0 0,3 3 0 16,0 0 0-16,0 0 0 15,0 0 0-15,-7 3 0 0,7-3 0 0,0 0 0 0,0 0 0 0,0 0 0 16,0 0 0-16,0 0 0 0,0 0 0 0,0 0 0 16,0 0 0-16,0 0 0 0,0 0 0 0,0 0 0 15,0 0 0-15,0 0 0 0,0 0 0 0,0 0 0 16,3 0 0-16,-3 0 0 0,0 0 0 0,0 0 0 15,0 0 0-15,0 0 0 0,0 0 0 0,0 0 0 16,0 0 0-16,0 0 0 0,0 0 0 0,4 0 0 16,3 0 0-16,-4-3 0 0,1 0 0 0,3-3 0 15,-4-1 0-15,1-2 0 0,3 0 0 0,0-1 0 16,-4-2 54-16,5 2 8 0,2-2 2 16,1-1 0-16,-1 1-52 0,1-1-12 0,3 1 0 0,0-1 0 15,4 0 0-15,-1 1 0 0,1-4 0 0,0 7 0 16,-1-1 0-16,1 1 0 0,-4 3 0 0,4 6 0 0,-4 0 54 0,0 6 8 15,4-3 2-15,-4 3 0 16,0 4-52-16,0 2-12 0,0 1 0 0,-3 3 0 16,-1 2 0-16,1 1 0 0,-1 3 0 0,-3 3 0 0,0 0 0 0,0 4 0 15,-3-4 0-15,0 3 0 0,-1-9 18 0,1 3 1 16,-4 0 0-16,3-1 0 16,-3-5-19-16,0 0 0 0,0-4 0 0,-3-2 0 15,3-4-73-15,0-6-19 0,0 0-3 0,0 0-1 16,-7-3-96-16,-1-3-19 0,5-4-4 0</inkml:trace>
  <inkml:trace contextRef="#ctx0" brushRef="#br0" timeOffset="194901.99">27298 3888 1450 0,'0'0'32'0,"0"0"6"0,0-7 2 0,-4 1 1 0,4 0-33 0,-3 0-8 0,3 6 0 0,0 0 0 16,0-7 100-16,0 7 17 0,0 0 4 0,0 0 1 0,0 0-27 0,0 0-6 16,-4 7-1-16,1-1 0 15,-1 0-24-15,4 0-6 0,0 4-1 0,0-1 0 0,0 1-11 0,0 2-2 16,0 1-1-16,4-1 0 15,-4 4 8-15,3 0 1 0,1 2 1 0,-1 7 0 0,1-3 7 0,-1 4 0 16,1-1 1-16,0 0 0 0,3 0-6 0,-7-3-2 16,7-7 0-16,-4 1 0 0,1-3-32 0,-4-1-6 15,3-6-2-15,1 1 0 0,-4-1-13 0,0-6 9 16,0 0-9-16,0 0 8 0,0 0-8 0,0-6 0 16,0-1 0-16,0-2 8 0,-4 0 4 0,1-4 0 15,-1 4 0-15,1-1 0 0,-1 1-12 0,1-4 0 0,-1 1 0 0,1-1 8 16,-1-2-8-16,4 2 0 0,-4 0 0 0,1-2 0 15,3-1 0-15,0 0 0 0,0 7 0 16,3-10 8-16,-3 4 2 16,4-4 0-16,3 3 0 0,0-3 0 0,0 4 0 0,0-1 0 0,4 3 0 0,-4 4 0 15,-7 9 0-15,14-6 0 0,0-1 0 0,0 4 0 16,4 3 0-16,-4 10 0 16,4-7 0-16,-1 6 0 0,4 4 2 0,1-1 0 0,-1 4 0 0,0 3 0 15,0 0-12-15,-3-1 8 0,-1 7-8 0,1-3 8 16,-4 7 0-16,0-4 0 0,0 3 0 0,0-3 0 15,-3-3-8-15,-4 0 0 0,4 3 0 0,-4-6 0 16,-4 3 0-16,1-7 0 0,-4-2 0 0,0-4 0 16,0 1-24-16,-4-7-6 0,1 0-2 0,-4-3 0 15,3 0-163-15,-3-6-33 0,0 0-6 16,-4-1-2-16</inkml:trace>
  <inkml:trace contextRef="#ctx0" brushRef="#br0" timeOffset="195619.73">27989 3916 2191 0,'0'0'62'0,"0"0"14"0,0 0-61 0,0 0-15 15,0 0 0-15,0 0 0 0,0 0 154 0,0 0 28 16,0 0 6-16,0 6 0 0,0-6-80 0,0 0-16 16,0 0-3-16,0 0-1 0,0 0-48 0,0 0-11 15,0 0-1-15,0 0-1 0,0 3-27 0,0-3 0 0,0 0 0 0,0 0 0 16,4 7 0-16,-1-4 0 0,-3-3 0 0,0 6 0 15,0-3 0-15,0 3 0 16,0 1 0-16,-3-1-11 0,3 3 11 0,-4-2 9 16,4 2-1-16,-3-3-8 0,-1 4 23 0,1-4-3 0,-1-3 0 15,1 3 0-15,-1-3 12 0,1 1 1 16,3-4 1-16,0 0 0 0,0 0-34 0,0 0 0 0,0 0 0 0,0 0 0 31,-4-7-19-31,4 1-10 0,0 0-3 0,0-4 0 0,0 4 32 0,0 6 0 0,0-6 0 0,0 6 0 16,0 0-25-16,0 0 1 0,0 0 0 0,0 0 0 15,0 0-90-15,0 0-18 16,4 6-3-16,-4 0-733 0,0 1-148 0</inkml:trace>
  <inkml:trace contextRef="#ctx0" brushRef="#br0" timeOffset="195969.99">28049 4273 2746 0,'0'0'60'0,"0"0"13"0,0 0 3 0,4 3 1 0,3 1-61 0,-4-1-16 15,5 3 0-15,-1-3 0 0,0 3 83 0,-4 1 13 16,1 2 4-16,-1 0 0 0,1 1-40 0,-1 2-8 16,-3 7-2-16,0-3 0 0,-3 6 6 0,-1 0 2 0,-3 0 0 0,4 6 0 15,-8 0-14-15,4 4-4 0,0-1 0 0,-4 3 0 16,1-2-25-16,-1-4-6 0,1-3-1 0,-1-3 0 16,0-3-8-16,1-3 0 0,3-1 0 15,-4-9 0 1,1 1-51-16,3-4-12 0,0-3-2 0,-1-3-1 0,1 0-179 15,0-1-36-15,-10-14-7 0,3-1-2 0</inkml:trace>
  <inkml:trace contextRef="#ctx0" brushRef="#br2" timeOffset="201218.38">20380 4236 1531 0,'0'0'64'16,"0"6"-51"-1,-4-3 136-15,1 3 27 0,-1 1 6 0,4-1 1 16,-3-3-78-16,-4 0-15 0,7-3-3 0,-4 3-1 16,-3 0-18-16,4-3-3 0,-4 4-1 0,0-4 0 15,7 0-8-15,-7-4-3 0,-1 1 0 0,1 0 0 16,7 3-34-16,-3-3-7 0,-1 0-2 0,1-3 0 16,3 6-10-16,-7-4 0 0,3 1 0 0,4 3 0 15,-7-3 10-15,0-3-10 0,7 6 12 0,0-6-12 16,0 6 0-16,0 0 0 0,0 0 0 0,0 0-12 15,0-3 12-15,4-4 0 0,-1 4 0 0,4 0 0 16,-3 0 0-16,3 0 0 0,0-4 0 0,0 1 0 16,4 3 48-16,-4 3 13 0,3 0 3 0,-3 0 0 0,0 0-52 0,0 3-12 0,-3 3 0 0,-1 1 0 15,1-1 0 1,-1 0 0-16,-3 4 0 0,0-1 0 0,0 0 0 16,-7 4 0-16,4 3 0 0,-4-4 0 0,0 4 34 0,0 0 4 0,-4-1 1 0,1-2 0 15,-1-4-31-15,0 1-8 0,1-4 0 0,-1 0 0 16,1-3 0-16,3-3 0 0,-4 0 0 0,4 0 0 15,0-3 0-15,0 0 0 0,0-6 0 0,0 2 0 16,3-2 0-16,1 0 0 0,3-1 0 0,-4 1 0 16,8 2 0-16,-4-2 0 0,3-3 0 0,1-1 0 15,3 0 0-15,-4 4 0 0,4 0 0 0,0-1 0 0,4 1 0 16,0-1 0-16,-1 4 0 0,1-3-8 0,-1 2 8 16,1 4 0-16,-4 0 0 0,4 3 0 15,-1 0 12-15,-3 3-3 0,-3 0 0 0,3 4 0 0,-7-7 7 0,7 9 0 16,-4 1 1-16,-3 2 0 15,4 1-17-15,-8-1 0 0,4-2 0 0,-3 2 0 0,-1 4 13 16,-3-4-1-16,0 1 0 0,0-1 0 0,-3 1-12 0,2 0 0 16,1-7 0-16,-3 0 0 0,3 0 0 15,0-3 0-15,0 1 0 0,0-4 0 0,0 0 8 0,0-4-8 16,3-2 0-16,0 0 0 0,1-3 0 0,3 2 0 16,0-2-11-16,0-1 11 0,0-2-9 0,3 2 9 15,1-2 0-15,0-1 0 0,3 1 0 0,0-1-8 16,0 4 8-16,3 3 0 0,1-4 0 0,-4 4 0 15,7 3 0-15,-3-3 0 0,-1 2 0 0,1-2 8 16,-4 6-8-16,3 0 12 0,-3 0-12 0,1 3 11 0,-1 0-11 0,-7-3 10 16,0 0 2-16,7 7 0 31,-4 2 0-15,1 4 0-16,-1-4-12 0,-3 0 12 0,0 4-12 0,0 3 12 0,0-4-12 15,-3-2 0-15,-4 2 0 0,0-2 8 0,0-1-8 0,-1-3 0 0,1 1 0 0,-3-4 0 0,-1-3 0 0,1 0 0 16,3 0 0-16,-4-3 0 0,0-1 0 0,4-2 0 0,4 0-9 15,-4-4 9-15,0 4 0 0,3-3-8 0,4-1 8 16,-3 1 0-16,3-4-9 0,3 4 9 0,1 3 0 0,-1-4-9 16,4 1 9-16,0-1 0 0,4 1 0 0,0 3 0 0,-4 0 0 15,3-1 8-15,4 1-8 0,-3 0 0 16,-1 3-20 0,1-1-9-16,0 1-2 0,-4 3 0 0,0 0 50 0,0 3 9 0,0 4 3 0,-4-1 0 15,-3-6-16-15,4 9-3 0,-1 4-1 0,-3-1 0 0,4 1-11 16,-8 0 12-16,4 2-12 0,-3 1 12 0,-4 0-12 0,3-4 0 15,1-2 0-15,-4 2 0 0,0-6 17 0,0 1-1 16,0-1-1-16,0-3 0 0,-1-3-25 0,1 0-5 16,4-3-1-16,-4-3 0 0,0-1 16 0,3 1 0 15,-3 0-10-15,4 0 10 0,-1-4 0 0,-3 4 0 16,4 3 0-16,3-4 0 0,-4 4 0 0,0 3-14 16,4 0 3-16,0 0 1 15,0 0-34-15,0 0-6 0,0 0-2 0,0 0 0 16,0 0-100-16,0 0-20 0,0 19-4 0,0-19 0 0</inkml:trace>
  <inkml:trace contextRef="#ctx0" brushRef="#br4" timeOffset="208952.67">10724 1665 1579 0,'-7'6'32'0,"7"-6"10"15,0 0-34-15,0 0-8 0,0 0 0 0,0 0 0 16,0 0 82-16,0 0 14 0,0 0 4 0,0 0 0 16,0 0-37-16,0-6-7 0,0-1-2 0,4 1 0 15,-1 0-13-15,1-1-2 0,3 4-1 0,0-3 0 16,-3 0 59-16,-1 0 12 0,4 2 3 0,-3 1 0 15,3 0-26-15,-4 3-5 0,4-3-1 0,-3 3 0 16,3 0-64-16,0-3-16 0,0 3 0 0,-3 0 0 16,3 0 39-16,0 3 4 0,0 0 1 0,0-3 0 15,0-3-27-15,0 0-5 0,4-3 0 0,-4 2-1 16,3 1-2-16,1 3 0 0,-4 0 0 0,3 0 0 16,1-3-1-16,0 0 0 0,-4 3 0 0,3-6 0 15,1 6 4-15,-1 6 0 0,1-3 0 0,0 0 0 16,-1 0-1-16,1 1 0 0,-1 2 0 0,1 0 0 0,-1-3-1 15,-3 4 0-15,4-4 0 0,0 0 0 16,-1 3 10-16,-3-3 3 0,4 0 0 0,-1-3 0 16,1 3-23-16,0-3 0 0,-4 0 0 0,3 0 0 0,-3 4 0 15,4-4 0-15,-1 0 0 0,1 0 0 16,0 0 0-16,-1 3 0 0,4-3 0 0,-3 3-12 16,3 0 12-16,-3 0 9 0,3 3-1 0,-4-2-8 0,1-1 11 0,-1 3-11 0,1 0 10 0,0 1-10 15,-4-7 9-15,3 3-9 0,-3-3 8 0,0 3-8 16,0 0 0-16,1 3 8 0,-1-3-8 0,0 0 0 15,-4 1 0-15,4-4 8 0,0 3-8 0,0-3 0 16,-3 3 12-16,3 0-4 0,0 0 0 0,0-3 0 16,4 6-24-16,-4-2-6 0,0-1-1 0,0-3 0 15,0 3 37-15,3 3 7 0,1-3 2 0,-4 3 0 0,4-2-15 0,-4 2-8 16,3 0 8-16,1 0-8 0,-1 1 0 0,1-4 9 16,-4 3-9-16,0 4 0 15,4-7 9-15,-4 3-9 0,3 0 0 0,-3-3 9 16,0 7 18-16,1-4 3 0,2 0 1 0,-3 4 0 15,4-4-45-15,-4 0-9 0,3 7-1 0,1-7-1 16,0-3 25-16,-1 7 0 0,1-1 0 0,-1 0 0 16,1 4 0-16,-1-7 0 0,-2 4 0 0,2-1 0 15,1 0 0-15,-1 4 8 0,-3-7-8 0,4 1 0 16,-4-1 20-16,4 3 0 0,-4 1 0 0,0-4 0 16,0 3-20-16,0-2 0 0,0 2 0 0,3 0 0 0,-6 1 0 0,3-1 0 15,0-3 0-15,0 4 0 0,-3-1 0 0,3 1 0 16,0-4 0-16,-4 6 0 0,4-5 0 0,4 5 0 15,-4-2 0-15,0-1 0 0,0 4 0 0,4-7 0 16,-4 3 0-16,0 1 0 0,0-1 0 0,0 7 0 0,0-10 0 0,0 3 0 16,0 1 0-16,0-4 0 0,-3 7 0 0,3-7 0 15,0 3 0-15,0 1 0 0,-4 2 0 0,1 1 0 16,-1-7 0-16,1 4 0 16,-1 2 0-16,1-2 0 0,-1 5 0 0,1-5 0 0,0 5 0 15,-1-2 0-15,1-1 0 0,-4 1-15 0,3-1 3 0,1-2 0 16,-4 2 12-16,3 1 0 0,-3-1 0 0,4-2 0 15,-4-1 0-15,0-6 0 0,3 7 0 0,-3 2 0 16,0-2 9-16,4-1 2 0,-4 1 0 0,0 2 0 16,0 1-11-16,0-4-14 0,0 4 3 0,0-4 1 15,0 0 10-15,-4 1 14 0,4-4-3 0,-3 7-1 16,-1-7-10-16,1 3-12 0,3 1 2 0,-4-1 1 16,1 1 9-16,-1 2 0 0,1 4 0 0,-1-4 0 15,0 4 0-15,1-7 0 0,3 7 0 0,0-7 0 16,-4 7 0-16,1-3 12 0,-1 2-2 0,1-2-1 0,-1 3-9 0,1-1 0 15,-1 1 0-15,-3 0 0 0,4-1 0 0,-4 1 0 16,0-3 0-16,0-1 0 0,3 1 0 0,-3-1 0 16,-4-2 0-16,4-1 0 0,0 0 0 0,0 4 0 15,0-4 0-15,-3 1 0 0,2 2 0 0,1 1 0 16,0-1 0-16,0 1 0 0,0-1 0 0,0 4 0 16,0-6 0-16,0 2 0 0,0 1 0 0,0-1 0 15,0-2 0-15,0 2 0 0,0-2 0 0,-4 2 0 16,4-3 0-16,-3 1 0 0,3-1 0 0,-4 1 0 15,4 2 0-15,-4-2 0 0,1-1 0 0,-1 4 0 16,1-1 0-16,-1-2 0 0,0-4 0 0,1 6 0 16,-1-5 0-16,1 2 0 0,-1 4 0 0,0-4 0 15,1 4 0-15,-4-1 0 0,3 4 0 0,1-7 0 16,-1 4 0-16,-3-7 0 16,3 3 0-16,1 1 0 0,-1-1 0 0,1-3 0 0,-1 4 0 0,-3-1 0 15,3-2 0-15,1-1 0 0,-1 3 0 0,-3-3 12 0,3 4-12 0,1-1 12 16,-4-2-12-16,3 2 0 0,1 0 0 0,-1 1 0 15,0-1 0-15,1 1 0 0,-1 2 0 0,1 1 0 16,-1-4 0-16,1 4 0 0,-1-1 0 0,0-2 0 16,1-1 0-16,-1-3 0 0,-3 1 0 0,7-1 0 15,-4-3 0-15,-3 6 0 0,4-2 0 0,-1-1 0 16,1 0 0-16,-5 4 0 0,5-4 0 0,-4 3 0 0,3 1 0 0,1-1 0 16,-5 0 8-16,5-2-8 15,-4 2 0-15,0 1-11 0,3-1 3 0,-3-3 0 0,0 4 8 0,0-4 16 16,3 3-4-16,-3-2-1 0,3-1-11 15,-3 0 0-15,4 0 0 0,-4 1 0 16,3-1 0-16,-3 0 0 0,3 0 0 0,1 1 0 0,-1-1 0 0,1 0 0 16,-1 1 0-16,0-1 0 0,1 0 0 0,-4-3 0 15,7 3 0-15,-4 1 0 16,1 2 0-16,-1 1 0 0,0-4 0 0,1 0 0 0,-1 4 0 0,1-4 0 16,-1 3 0-16,4-3 0 0,-4 1 0 0,4-1 0 15,-3 0 0-15,-1 1 0 0,4-1-9 0,4 0-1 16,-8 4 0-16,4-4 0 15,0 3 10-15,0 1 0 0,-4-4 0 0,4 3 0 16,-3 1 10-16,3-1 4 0,-4 4 1 16,4-4 0-16,-4 0-15 0,4 1 0 0,4-4 0 0,-4 4 0 0,3-4-9 0,-3 3-5 15,4 1-1-15,-1-1 0 0,1 0 15 16,-1-2 12-16,1 2-3 0,3-3 0 16,-4 4-9-16,4-4-12 0,0 3 2 0,-4 1 1 0,4-1 9 0,-3 1 0 0,3-1 0 0,0 0 0 15,-4 1 0-15,1-4 9 16,-1 4-1-16,1-1-8 0,3 0 0 15,-4-2 0-15,1 2 0 0,3 0 0 0,-4 1 0 16,4-1 0-16,-3 1 0 0,3-1 0 0,-4 0 0 0,4 4 0 0,0 0-11 16,-3-4 11-16,3 4 0 0,0-1 0 0,0 1 0 15,-4-4 9-15,4 4-9 0,0-1 0 0,-3 1-10 0,3-1 10 16,0 1 0-16,-4-1 0 0,4 1 0 0,0-1 0 16,0 1 0-16,0-1 0 0,-3-2 0 0,3 2 0 15,0-2 0-15,-4-1 0 0,4 4 0 0,0-4 0 16,0 4 0-16,0-1 0 0,0 1 0 0,0-1 0 15,0-2 0-15,0 2 0 0,4 4 0 0,-4-4 0 16,3 1 0-16,-3 0 0 0,4-1 0 0,-1 4 0 16,-3-7-34-16,4 4-1 0,-1-1 0 0,-3-2 0 15,4-1 24-15,-1 1 11 0,-3-1-10 0,4 0 10 16,-4 1 0-16,3-1 0 0,-3 1-8 0,0-4 8 16,4 3 0-16,-4-3 0 0,3 1 0 0,-3-1 0 15,4 0 0-15,-4-3 0 0,0 1 0 0,0 2 0 16,3-3 0-16,-3 0 0 0,0 3 0 0,4 1 0 15,-4-4 0-15,0 3 0 0,0-3 0 0,0-3 0 16,0 0 0-16,0 0 0 0,0 0 0 0,0 0 0 0,0 0 0 16,0 0 0-16,-4 6 0 0,4-6 0 15,0 0 0-15,0 0 0 0,0 0 0 0,0 0-9 16,-7-6 9-16,0 0 0 0,0 0 0 0,0-4 0 16,4 1-14-16,-4 3-7 0,0-1-2 0,3-2 0 15,-3 3 70-15,0-4 13 0,-4 1 4 0,4-1 0 0,-3 1-52 0,3 0-12 16,-4-1 0-16,0 1 0 0,4-1 0 0,-3 1 0 0,-1 0 0 0,1 2 0 15,-4-2 0-15,3 3 0 0,0-1 0 0,1 1 0 16,-1 3 0-16,4-3 0 0,-3 3 0 0,3-1 0 16,-1 1 0-16,1 0 0 0,0 0 0 0,7 3 0 15,-3-3-19-15,3 3-6 0,0 0-2 0,-7-6 0 16,7 6 43-16,0 0 9 0,0 0 2 0,0 0 0 16,0 0-27-16,7 0 0 0,0 0 0 0,0-4 0 15,0 4-20-15,4 0-10 16,-1-3-2-16,1 0 0 0,-1 0 52 0,1 0 9 0,-1-3 3 0,1-1 0 15,0 4-32-15,3 0 0 0,-4-3 0 0,1 0 0 16,0 2 0-16,-1-2 0 0,1 3 0 0,3-3 0 16,-4-1-20-16,1-2-11 0,-4 3-1 0,4 0-1 15,-4-4 53-15,3 7 10 0,-3-3 2 0,0 3 1 16,0-1-52-16,0 1-10 0,-3 3-3 0,3-3 0 16,-3 6 52-16,-1-3 9 0,1 3 3 0,-4-3 0 15,7 4-32-15,-7-4 0 0,3 6 0 0,-3 0 0 16,0-3 0-16,4 4 0 0,-4 2 0 0,0-3 0 15,0 0 0-15,-4 4 0 0,4-1 0 0,-3-2 0 16,-1 5 0-16,1-3 0 0,-1 1 0 0,1 2 0 16,-1 1 0-16,1 3 0 0,-1-1 0 0,-3 4 0 0,3 0 0 15,-3 3 0-15,4 6 0 0,-1-3 0 0,1 0 0 0,-1-3 0 16,1 0 0-16,3 0 0 0,0-6 0 0,0-1-8 0,3-5-1 16,-3-1 0-16,4-2-11 0,-1-1-1 0,-3-6-1 0,4-3 0 31,-1-7-131-31,4-5-27 0,-3-1-4 0</inkml:trace>
  <inkml:trace contextRef="#ctx0" brushRef="#br4" timeOffset="211153.78">20507 5807 1299 0,'0'0'55'0,"0"0"-44"15,0 0 101-15,0 0 21 0,-4 0 4 0,4 0 1 16,-7 0-59-16,0 0-12 0,0 3-3 0,7-3 0 16,-7 0-20-16,4 3-4 0,-4 0 0 15,0 0-1 1,0 0-11-16,-1 0-3 0,5 1 0 0,-8-1 0 0,4 0-25 0,0-3 0 0,0 3 0 0,4-3 0 16,-1 0 56-16,-3 3 7 0,7-3 1 0,-3 0 0 15,-1 0-52-15,-3 0-12 0,3-3 0 0,4 3 0 16,-7 0 0-16,7 0 0 0,0 0 0 0,-7-3 0 15,7 3 0-15,0 0 0 0,0 0 0 0,0 0 0 16,4-6 0-16,-1-1 0 0,1 1 0 0,3 0 0 16,0-1 0-16,0 1 0 0,0 0 0 0,0 3 0 15,0-4 54-15,4 4 8 0,3 0 2 0,-7 3 0 16,4 0-52-16,-1 3-12 0,-3 4 0 0,0-1 0 16,0 3 53-16,0 1 8 0,-3 2 2 0,-1 1 0 15,1-1-32-15,-4 4-7 0,4 0 0 0,-8-1-1 16,4-2-11-16,-4 3-1 0,1-4-1 0,-4 1 0 15,3-1-10-15,-3 4 0 0,0-4 9 0,-3-2-9 16,3-1 0-16,-4-2 8 0,4 2-8 0,-4-6 0 16,4 0 0-16,0 0 0 0,0-3 0 0,0 0 0 15,0-3 0-15,0 0 0 0,4-6 0 0,-1 2 0 16,0 1-11-16,1-3 11 0,-1-1-13 0,4 1 5 16,0-1-16-16,0-2-2 0,0-1-1 0,4 4 0 15,3-4 27-15,-3 1 0 0,3-1 0 0,0 4 0 16,0-4 20-16,3 4 10 0,-3 0 2 0,4-1 0 0,-4 4-17 15,4 0-3-15,-1 3-1 0,1-1 0 0,-1 1 1 0,-3 3 1 16,0 3 0-16,0 1 0 0,-3 2-4 0,3 0-1 0,-3 3 0 0,-4 1 0 16,3 2-8-16,-3 1 0 0,-3 0 0 15,3 2 0-15,-4 1 0 0,1-4 0 0,-1 4 0 0,-3 0 0 16,0-4 0-16,0 1 0 0,0-4 0 16,0 1 0-16,0-1 0 0,0-3 0 0,0-3 0 15,-1-3 0-15,1 0 0 0,0-3 0 0,4 0 0 0,-4-3 0 16,3 0 0-16,-3-1 0 0,4-2 0 0,-1 0 0 15,1-1 0-15,-1-2 0 0,4 2 0 16,0-2 0-16,0-1 0 0,0 1 0 0,4-1 0 0,-1 1 0 16,1 2 0-16,-1-2 0 0,1 2 0 0,-1 1 0 15,4-1 0-15,0 1 0 0,4 3 0 0,0-4 0 16,-4 1 11-16,0 3 0 0,3-1 0 0,-3 1 0 16,0 3-11-16,0 3 0 0,-3 0 0 0,-1 3 8 15,1 0 5-15,-4 3 1 0,0 1 0 0,0-1 0 16,0 7-2-16,-4-4 0 0,1 3 0 0,-4-2 0 15,3-1-12-15,-3 4 8 0,0-4-8 0,0 1 0 16,4-1 0-16,-4-3 8 0,0 4-8 0,3-7 0 16,0 0 0-16,4-3 0 0,0 0 0 0,0 0 0 15,-7 3-18-15,7-3 0 0,-3 3 0 0,3-3 0 16,0 0-108-16,0 0-22 0,0 0-4 0</inkml:trace>
  <inkml:trace contextRef="#ctx0" brushRef="#br0" timeOffset="-212496.88">21244 5546 1618 0,'0'0'68'16,"0"0"-54"-1,-3 7 89-15,3 2 17 0,-4 0 4 0,4 4 1 16,0-4-37-16,0 4-8 0,0-1-2 0,4 4 0 16,-4-3-23-16,3 2-5 0,1 1-1 0,3 3 0 15,-4 0-9-15,4-1-3 0,1 4 0 0,-5-6 0 16,4 6 3-16,0-3 0 0,0 0 0 0,0 3 0 15,0-4 4-15,-3 4 0 0,-1-3 1 0,4 6 0 0,-3-6-37 0,-1 3-8 0,-3-6 0 0,0-1 0 16,0-2 0 0,-3-4 0-16,3 1 0 0,0-10 0 15,0 0 8-15,-7 6-8 0,7-6 11 0,0 0-11 16,-4-3 0-16,-3 0 0 0,4-7 0 0,-1 1-12 16,1-4 12-16,3-2 16 0,0-1-3 0,0-6-1 15,0 3-12-15,0 0-16 0,0-2 3 0,3-1 1 16,-3 3 24-16,4 0 6 0,-1 0 1 0,-3 3 0 0,0 7-7 0,4 6-2 0,-4 3 0 15,0 0 0 1,0 0 11-16,0 6 3 0,3 4 0 0,1 2 0 0,-4 4-8 0,3-1 0 0,1 4-1 0,-1 3 0 16,1-6-15-16,0 3 11 0,-1-4-11 0,1-2 10 15,-1-1-10-15,1 1 0 0,-1-4 0 0,1 1 0 16,-1-4 0-16,-3-6 0 0,0 0 0 0,0 0 0 16,0 0 0-16,0 0 0 0,0 0 0 0,4-9 0 15,-4-1 0-15,0-2 0 0,0-4 0 0,-4 0 0 16,8-2 0-16,-1-1 15 0,1-3-4 0,-1 0-1 15,4 0-1-15,0-3 0 0,1 3 0 0,2-6 0 0,1 6 2 0,-1-3 0 16,4-4 0-16,0 1 0 0,1 6-3 0,2-3 0 16,1 3 0-16,0 0 0 0,-1 3 8 0,1 4 2 15,3 2 0-15,-3 7 0 0,-1 6-18 0,1 0 0 16,-4 6 0-16,4 7 0 0,-4 6 55 0,-4 3 7 16,1 3 2-16,-1 9 0 0,-2 1-44 0,2 2-9 15,-6-2-2-15,3 5 0 16,0-5-9-16,-4 3 0 0,1-1 0 0,-1 1 8 0,1-10-8 15,-1-3-9-15,4-6 9 0,-3-3-13 16,-4-4-71-16,4-6-15 0,-4-6-2 0,0 0-1 16,3-6-118-16,1-6-23 0,-1-7-5 0</inkml:trace>
  <inkml:trace contextRef="#ctx0" brushRef="#br0" timeOffset="-212080.44">21946 5562 2203 0,'0'0'48'0,"0"0"11"0,0 0 1 0,-3 3 2 16,-1 3-50-16,4 4-12 0,-3-4 0 0,3 0 0 0,-4 4 96 16,4-4 17-16,0 7 3 0,0-1 1 0,4 4-26 15,-4 3-6-15,0 3-1 0,3 0 0 0,-3 3-20 0,4-3-5 16,-1 6-1-16,1-3 0 16,-1 0-1-16,4-3 0 0,-3 6 0 0,-1-6 0 15,1 0-40-15,0-6-8 0,-1-1-1 0,1-2-8 16,-1-4 0-16,-3-2 0 0,0-1-10 0,0-6 10 15,0 0 0-15,0 0 8 0,0 0 2 0,0-10 0 16,0 1-10-16,-3-7-14 0,-1 1 3 0,4-4 1 16,-3 0 10-16,-1 0 16 0,4-3-4 0,-4 0-1 15,1-3-11-15,3 3 0 0,0-3 0 0,0 0 0 0,3 3 0 0,-3 0 0 16,8-3 0-16,-5 3 0 0,1 7 0 0,3-4 0 16,0 3 0-16,-4 0 8 0,8 1 0 0,-1 2 0 15,1 4 0-15,-11 9 0 0,18-3 28 0,-1-1 6 16,-3 4 1-16,4 7 0 0,0-1-35 0,-1 7-8 15,1 5 0-15,-4 7 0 0,4 4 28 0,-4 2 3 16,-4 4 1-16,4-1 0 0,-3 0-24 0,3 1-8 0,-7 3 0 16,4-4 0-16,-1-3 0 15,-3-2 0-15,1-4 0 0,-5-3 0 0,4-3-23 0,-3-4-1 0,3-2 0 16,-4-4 0-16,-3-9-103 16,0 0-21-16,11-3-4 0</inkml:trace>
  <inkml:trace contextRef="#ctx0" brushRef="#br0" timeOffset="-211709.47">22666 6042 2880 0,'-4'3'64'0,"1"3"12"0,-1-3 4 0,4-3 0 0,-7 3-64 16,7-3-16-16,0 0 0 0,0 0 0 0,0 0 86 0,0 0 14 16,0 0 4-16,0 0 0 0,0-6-60 0,-3-3-11 15,3-1-2-15,0 1-1 0,0 0-30 0,3-1 0 0,-3-2 0 0,4 2 0 32,-1 1-152-32,1-1-37 0,-1 1-7 0</inkml:trace>
  <inkml:trace contextRef="#ctx0" brushRef="#br0" timeOffset="-210877.62">22825 5741 1784 0,'0'0'51'0,"0"0"10"0,0 0-49 0,0 0-12 0,0 0 0 0,0 0 0 0,0 0 24 15,0 0 3-15,0 0 0 0,0 0 0 16,0 0-99-16,3 6-20 0,1 0-4 0,-1 4-1 16,1-1 19-16,3 0 4 0,-4 1 1 0,1-1 0 0,-1 1 41 0,1-4 8 15,0 3 1-15,-1-2 1 0,1-1 106 0,-4-6 20 16,3 3 5-16,-3-3 1 16,0 3 9-16,0 0 1 0,4 0 1 0,-4 4 0 15,0-1 6-15,3 0 1 0,-3 7 0 0,0-1 0 16,0 1-36-16,0-1-6 0,0 4-2 0,-3-3 0 15,6-1-29-15,-3 1-7 0,0-1 0 0,0-5-1 16,0 2 11-16,0-6 2 0,0-3 1 0,0 0 0 0,0 0-33 16,0 0-8-16,0 0 0 0,0-6-1 0,0-7 11 0,0 1 2 0,0-4 1 15,0-3 0-15,0 0-9 0,0 1-3 16,0-4 0-16,0 0 0 0,4 0-6 0,-4 0-2 0,3 0 0 0,-3 0 0 16,4 0-5-16,-1 0-8 15,1 0 11-15,3 3-11 0,0 0 8 0,0 1-8 16,4-1 0-16,-1 0 0 0,1 7 8 0,3-1-8 0,0 4 0 0,4-1 0 15,-4 1 30-15,3 6 2 0,1-1 1 16,-4 1 0-16,4 3-33 0,-4 3 0 0,3 4-12 0,1 5 3 16,-4 4 23-16,0 3 5 0,0 3 1 0,1 6 0 15,-5 3-10-15,1 1-2 0,-4 2 0 0,0 1 0 16,-4-4-8-16,4 0 0 0,-3-2 9 0,3-4-9 16,-3-3-14-16,-4-4-7 0,3-2-2 0,1-7 0 15,-1 4 34-15,-3-10 6 0,0-3 2 0,0 0 0 16,0 0-27-16,4-6-6 0,-1-4-1 0,1-2 0 15,-4-4 15-15,7 1-9 0,-4-4 9 0,1 0-8 16,-1 0-14-16,4 3-2 0,-3 1-1 0,3-1 0 0,4 7 13 0,-4 2 2 16,0-2 1-16,3 3 0 0,-3-1 9 0,4 4 0 15,-1 3 0-15,1 0-8 0,0 0 35 0,-1 0 7 16,1 0 2-16,-1-3 0 16,-3 0-36-16,4 3 0 0,-4-3 0 0,4-3 0 0,-11 6 0 0,7-7 0 15,0 1 0-15,0 0 0 0,-4-4 0 0,1 1 0 16,-4 0 0-16,3-4 0 0,-3 4 12 0,-3-1-4 15,3-2 0-15,-4 2-8 0,-3 4 0 0,0-3 0 16,4 6-10-16,-4-1 10 0,0 4 0 0,3 4 0 16,-3 2 0-16,0 3 8 0,0 4-8 0,3 2 0 15,4 4-10-15,0 6 10 0,0 0 0 0,4 0 0 0,3 4 11 0,0-1-3 32,4-3-8-32,-1 3-10 0,4-3 10 0,0 0-13 0,4-6 13 0,0 0 0 0,-1-3 0 0,5-4 0 15,-1-2 0-15,0-1 0 0,0-3 0 0,-3-3 0 16,3-3-13-16,-4 0 0 0,1-3 0 0,-4-3 0 15,0-6-67-15,0 2-14 0,1-6-2 16,-5 1-1-16,1-4-91 0,-4 3-17 0,0-6-4 16</inkml:trace>
  <inkml:trace contextRef="#ctx0" brushRef="#br0" timeOffset="-210636.85">23813 5609 1552 0,'0'0'44'0,"0"0"10"0,0 0-43 16,0 0-11-16,0 0 0 0,3 6 0 0,1 1 207 0,-1 2 39 15,1 0 8-15,3 4 2 0,3-1-103 16,-3 1-20-16,7 3-4 0,-3 3-1 0,3-1-21 0,4 4-5 16,-4-3-1-16,4 3 0 15,-1 0-59-15,4-3-12 0,0 0-2 0,-3-1-1 16,3-2 1-16,-3-3 0 0,3-1 0 0,-3-2 0 16,-1-4-28-16,-3 0 0 0,1 0 0 0,-1-2 0 15,-4-1-12-15,1 0-5 0,-1 0-1 0,-2 0 0 16,-8-3-44-16,0 0-9 0,0 0-1 0,0 0-1 15,0 0-3-15,0 0 0 0,-4-9 0 0,0 2 0 16,-3 4-96-16,0 3-20 0,-3-3-4 0</inkml:trace>
  <inkml:trace contextRef="#ctx0" brushRef="#br0" timeOffset="-210429.17">23869 5948 2553 0,'-7'3'108'0,"7"-3"-87"15,0 0 137-15,0 0 27 0,0 0 6 0,3-10 1 16,1 1-103-16,-1-4-20 0,5-2-4 0,2-4-1 16,1 0 0-16,-1 0 0 0,4-3 0 0,4-3 0 15,0 6-51-15,-1-6-13 0,-3 3 0 0,4 1 0 16,-4 2 26-16,4 3 2 0,-4 0 1 0,-3 4 0 16,3 2-46-16,-4 1-10 0,1 6-1 0,-1 0-1 15,1 0-157-15,0 3-31 0,6 3-7 16,-6 0-1138-16</inkml:trace>
  <inkml:trace contextRef="#ctx0" brushRef="#br0" timeOffset="-209798.31">24412 5430 2188 0,'0'0'48'0,"0"0"11"0,0 0 1 0,-3-6 1 0,3 6-49 0,0 0-12 16,0 0 0-16,0 0 0 0,0 0 105 0,7 3 19 15,-4 10 3-15,4-1 1 0,0 4-52 0,0 3-9 16,1 3-3-16,2 3 0 0,1 6-7 0,-1 1-1 16,4 2-1-16,-3 0 0 0,3 1-7 0,-3-4 0 15,-1 1-1-15,-3-1 0 0,4-3-17 0,-4-3-3 0,0 0-1 0,0-3 0 32,0-3-26-32,0-3 0 0,-7-4 0 0,4-2 0 15,-1-1-98-15,1-3-25 0,-4-2-5 0,0-4 0 0,0 0-56 16,0 0-12-16,-4-4-1 0</inkml:trace>
  <inkml:trace contextRef="#ctx0" brushRef="#br0" timeOffset="-209593.03">24328 5731 1958 0,'0'0'43'0,"0"0"9"0,0 0 1 0,0 0 3 0,0 0-45 0,0 0-11 0,0 0 0 0,0 0 0 15,0 0 156-15,7 0 28 0,3 3 7 0,1-3 1 16,-1 0-103-16,4 4-20 0,1-4-4 0,6 0-1 0,-4 0 29 15,8-4 6-15,-4 4 1 0,4 0 0 0,0 0-63 0,-1 0-12 16,-2 0-2-16,-1 0-1 0,0-3-13 0,-4 3-9 16,5 0 12-16,-5-3-12 15,4 3-96-15,1-3-25 0,-1 0-6 0,0 0-785 16,0 0-158-16</inkml:trace>
  <inkml:trace contextRef="#ctx0" brushRef="#br0" timeOffset="-208964.55">25238 5600 2649 0,'0'0'58'0,"0"0"12"0,0 0 2 0,0 0 4 0,0 0-61 0,0 0-15 16,7 0 0-16,-4 0 0 0,4 3 54 0,4 0 8 15,0 0 2-15,-1-3 0 0,1 3 12 0,6-3 4 0,-3 0 0 0,8 0 0 16,-5 0-51-16,4-3-9 0,1 0-3 0,-1 0 0 15,-4 0-17-15,1 0 0 0,0-1 0 0,-1 1 0 16,-3 0 0-16,1 0-22 0,-5 3 3 0,4-3 1 31,-3 6-101-31,-4-3-20 0,0 3-4 0,-4 0-1 16,1 4-38-16,-4-4-8 0,0 3-2 0</inkml:trace>
  <inkml:trace contextRef="#ctx0" brushRef="#br0" timeOffset="-208794.37">25298 5797 2664 0,'0'0'59'0,"0"0"12"0,7 3 2 0,0 0 1 0,3 1-59 0,1-4-15 16,3 3 0-16,4-3 0 16,3 0 37-16,0 0 5 0,0 0 1 0,4 0 0 0,0 0-33 0,-1-3-10 15,1-4 0-15,0-2 0 16,3-1-136-16,-3 1-33 0</inkml:trace>
  <inkml:trace contextRef="#ctx0" brushRef="#br0" timeOffset="-207045.31">26465 5502 2113 0,'0'0'93'0,"0"0"20"0,0 0-90 0,0 0-23 0,-3-6 0 0,-1-3 0 15,4 2 62-15,-3-2 8 0,3 3 2 0,0 0 0 16,-4-4-5-16,1 4-1 0,-1 0 0 0,1-1 0 16,3 7-3-16,-7-3-1 0,7 3 0 0,-7 0 0 15,0 3-4-15,-1 4-1 0,1-1 0 0,0 6 0 16,0 4-25-16,0 6-6 0,0 6-1 0,4 0 0 16,3 4-16-16,-4-4-9 0,4 3 10 0,4 1-10 15,-1-1 0-15,1 0 0 0,3-2 0 0,3-1 0 16,1-6 0-16,0-3 0 0,-1-4 0 0,4-2 0 15,4-4 0-15,0-6 0 0,3-3 0 0,3-6 0 16,-2-3-16-16,2-4 3 0,1-2 1 0,0-1 0 16,-1-3-24-16,1 0-4 0,-4 0 0 0,0 1-1 15,1-1-82-15,-8 0-16 0,0 3-3 0,0-3-1 16,-4 7 59-16,-3-1 11 0,1 1 2 16,-5-1 1-16,1 7-87 0,-4-3-18 0,0 2-3 0,0 1-1 15,0 6 68-15,-4-6 14 0,4 6 2 0,0-6 1 16,-3-1-3-16,3 7-1 0,-4-6 0 0,4 6 0 15,-4-6 62-15,1-1 13 0,3 7 3 0,0-6 0 0,0 6 59 0,0 0 12 16,0-6 2-16,0 6 1 16,0 0 66-16,0 0 14 0,0 0 2 0,0 0 1 15,0 6 3-15,0 4 0 0,3 2 0 0,1 4 0 0,0 3-28 0,-1-1-4 0,1 4-2 0,-1 3 0 16,1 1-3-16,3-1-1 16,-4 3 0-16,4-6 0 0,0 3-29 0,0-6-5 0,0 3-2 0,4-7 0 15,-4-2-43-15,4-1-9 0,3-2-2 0,-4-7 0 16,4-3-12-16,1-3 0 0,-1-3 0 0,0-4 0 15,0-2 0-15,0-4 0 0,0 0 8 0,0 1-8 16,-3-4 0-16,-1 3 0 0,1-3 0 0,-4 4 0 16,0-1 0-16,0 0 0 0,-3 4 0 0,-1-1-10 15,-3 1-6-15,4 5-2 0,-4 1 0 0,0 6 0 16,0 0 2-16,0 0 0 0,0 0 0 0,0 3 0 16,-4 3-1-16,4 4 0 0,0-1 0 0,4 1 0 15,-1-1 9-15,1 4 8 0,3-1-12 0,-4 1 12 16,4-1 0-16,4 4 0 0,0 0 0 0,-1-1 0 15,1-2 0-15,-1 3-8 0,4-7 8 0,1 0 0 16,-5 1 0-16,4-1 14 0,-3 1-2 0,-1-7-1 16,1 0 5-16,0 0 2 0,-1-3 0 0,-3-3 0 15,0 0 8-15,4 0 2 0,-4-4 0 0,0 1 0 16,-3-3 1-16,3-1 1 0,-7-2 0 0,3-1 0 16,1 1-10-16,-4-4-1 0,0 0-1 0,0 1 0 15,0-1-3-15,0 0-1 0,0 4 0 0,0-4 0 0,0 3-14 0,0 1 0 16,0-1 0-16,0 1 0 0,0 2 0 15,3 4 0-15,1 0-11 0,-1 0 11 0,4 6-8 0,-3 0 8 0,3 0 0 0,3 3 0 16,-2 0 0-16,2 0 0 0,1 3-9 0,-1 1 9 31,1-1-27-31,3 0-1 0,0 3-1 0,-3-2 0 0,3 2 29 0,0 1 0 0,0-1 11 16,0-3-3-16,0 1-35 0,0 2-6 0,0-3-2 16,1 4 0-16,-5-4-71 15,1 0-14-15,3 0-4 0,-4 1 0 16,-3-1-99-16,1 3-20 0,-1 1-4 0</inkml:trace>
  <inkml:trace contextRef="#ctx0" brushRef="#br0" timeOffset="-206247.6">27658 5898 1602 0,'0'0'71'0,"0"0"14"16,0 0-68-1,0 0-17-15,-4-4 0 0,1-2 0 0,-1-3 149 0,1-1 27 0,-1 1 4 0,1-1 2 16,3-5-71-16,-4-1-15 0,4-3-2 0,0 0-1 16,-3 4-30-16,3-4-7 0,0 3 0 0,3 1-1 15,-3-1-9-15,4 3-2 0,-4-2 0 0,3-1 0 16,1 4-28-16,-1-1-7 0,4 0-1 0,0 4 0 15,-3 3 0-15,3 0-8 0,0 2 12 0,0 4-4 16,0 0 0-16,0 7 0 0,4-4 0 0,-4 6 0 16,0 1 3-16,3 2 0 0,1 1 0 0,0-1 0 15,-1 1-3-15,1-4-8 0,3 4 12 0,0-7-4 16,-3 3-8-16,6-2 0 0,-3-1 0 0,4-3 0 16,0 0-8-16,-1 0 8 0,1-3 0 0,-1 0 0 0,1 0 0 15,-4-3 10-15,4 3-1 0,0-6 0 16,-4 0 3-16,0-1 0 0,0-2 0 0,-4 0 0 15,-3-1 1-15,4-6 1 0,-4 4 0 0,-3-4 0 0,-4 1-6 0,3 2-8 0,-3-3 11 0,-3 1-11 16,-1 2 12-16,1 4-12 16,-4-1 12-16,-1 7-12 15,1 3 10-15,-3 6-10 0,3 4 8 0,-4 2-8 0,4 4 0 0,0 6 0 0,4 0 0 0,-4 3 0 16,7 0 0-16,0 0 0 0,0 0 0 0,0-3 0 16,7 3 0-16,-4-6 0 0,4 0 0 0,4 0 0 15,-4 0 0-15,3-4 0 0,4 1 0 0,1-3 0 16,-5-4-8-16,4 0 8 0,0-2 0 0,1-1 0 15,-1-6 0-15,0 0 0 0,0-3 0 0,-4-4 0 16,5 1 0-16,-5 0 0 0,4-7 0 0,-3 4 0 16,-1-4 0-16,1-2 0 0,-4-1 8 0,4 0-8 15,-4 1 8-15,-4-1-8 0,4 0 8 0,-3 4-8 16,3-1 12-16,-4 1-4 0,1-1 0 0,-1 1 0 16,1 2-8-16,-1 1 0 0,1 3 0 0,0-4 0 15,-1 1 0-15,1 2 0 0,3 1 0 0,-4 0 0 16,4 6 0-16,0 0 0 0,4 0 0 0,-4 3 0 15,4 3 0-15,-1 1 8 0,-3 2-8 0,4 4 8 16,-1-4 8-16,1 4 2 0,-4 2 0 0,4-2 0 16,-1 2 7-16,-3 1 2 0,4 0 0 0,-4 3 0 15,0-4-12-15,3 1-3 0,-6 0 0 0,3-1 0 16,0 1-12-16,0-3 0 0,4-1 0 0,-4-3 0 16,0-2 0-16,0-4 0 0,3-3 0 0,-6 0 0 15,3-6 0-15,0-1 0 0,0-2 0 0,-3-4 0 16,3 1-10-16,-4-4 10 0,4 0-8 0,-3-2 8 0,3 2 0 0,-4-3 0 15,5 3 0-15,-1-2-8 0,-4 2 8 0,4-3 0 0,-3 4 0 16,-1-1 0-16,1 0 0 0,3 4 0 0,-4-1 0 0,4 1 0 16,0 2 0-16,0 4 0 0,1 0-8 0,2 2 8 15,1 8 0-15,3 2 8 0,0 3 0 0,0 1 0 16,0 2-8-16,4 4 9 16,-4 0-9-16,0-1 10 0,-3 4-2 0,3 0 0 0,-4 0 0 15,-3-1 0-15,4 1-8 0,-4 0 8 0,0 3-8 16,-3-6 8-16,3-1-8 0,-4-2 0 15,1 0 0-15,-1-4 0 0,1-6-48 0,-4-3-8 0,0 0-1 0,0 0-1 16,-4-6-93-16,4-4-18 0,-3-2-4 16</inkml:trace>
  <inkml:trace contextRef="#ctx0" brushRef="#br0" timeOffset="-205968.4">28998 5474 2090 0,'0'0'88'16,"0"0"-71"0,0 0 95-16,0 0 18 0,0 0 4 0,4 3 1 15,-1 4-64-15,4 5-13 0,1 1-2 0,-1 2-1 16,0 7-17-16,0 0-3 0,3 3-1 0,1 4 0 16,3-4 29-16,4 3 5 0,-4-3 2 0,3 3 0 15,1 0-2-15,-4-3-1 0,0 1 0 0,14 27 0 0,-10-19-54 16,-11-21-13-16,0 3 0 0,0-4 0 15,-3 1 38-15,-1-4 5 0,1-3 1 0,-4 1 0 16,0-7-44-16,0 0 0 0,0 0 0 0,0 0 0 16,-4-10-50-16,-3-5-9 0,0-1-1 0,-3 0-1 15,3-3-60-15,-4-3-12 0,-3 0-3 0,3 1 0 16,-3 2-70-16,0-3-14 0,0 3-4 0</inkml:trace>
  <inkml:trace contextRef="#ctx0" brushRef="#br0" timeOffset="-205788.19">28903 5744 2404 0,'-3'9'68'0,"-4"-2"15"0,3-4-67 0,4-3-16 0,0 0 0 0,0 0 0 16,7 3 107-16,-3 0 17 0,3-3 4 0,3 0 1 16,1 0-29-16,3 0-5 0,4 0-2 0,-1 0 0 15,-3 0-27-15,7 0-6 0,-3 3 0 0,3-3-1 16,4 0-21-16,-4 0-4 0,7 0-1 0,-3-3 0 16,3 3-17-16,0-3-4 0,4 0-1 0,-4 0 0 15,-3-1-11-15,0 1 0 0,-4-3-12 0,0 3 12 16,-3 0-168-16,3 0-27 0,-7-1-5 0</inkml:trace>
  <inkml:trace contextRef="#ctx0" brushRef="#br0" timeOffset="-205487.69">29714 5615 2948 0,'-3'7'131'0,"-1"-1"26"0,1 0-125 0,-1 0-32 0,1-2 0 0,-1 2 0 16,4-6 12-16,-3 3-3 0,3-3-1 0,0 0 0 31,0 0-96-31,0 0-19 0,0 0-4 0</inkml:trace>
  <inkml:trace contextRef="#ctx0" brushRef="#br0" timeOffset="-205106.46">29834 5982 2746 0,'4'13'122'0,"-4"-1"25"0,3 4-118 16,-3 0-29-16,4 2 0 0,0 4 0 0,-1 0 101 0,1 7 15 0,-1-4 2 0,-3 6 1 15,4 7-45-15,-4 2-9 0,0 4-1 0,0 3-1 16,0-6-23-16,-4 3-5 0,1-3-1 0,-1-4 0 15,-3-2-34-15,0-1 0 0,0-2 0 0,-7-4 0 16,-4 0-112 0,1 0-30-16</inkml:trace>
  <inkml:trace contextRef="#ctx0" brushRef="#br0" timeOffset="-191915.64">3341 5408 1610 0,'3'-40'33'0,"-3"24"9"0,7 3-34 0,-7-2-8 0,4-1 0 0,3 0 0 15,-3 1 93-15,3 2 17 0,-4-3 3 0,1 4 1 16,3 6-26-16,-4-1-4 0,4 7-2 0,-3 0 0 15,3 7 1-15,-7 2 0 0,3 4 0 0,1 5 0 16,3 4 15-16,-4 0 3 0,5 10 1 0,2-1 0 16,-6 7-32-16,3 6-6 0,-4 3-2 0,1 0 0 15,3-3-22-15,3-1-4 0,-6 1 0 0,7 3-1 16,-8-3-7-16,4 3-2 0,-3 0 0 0,3 3 0 16,-4-9-34-16,4-3-8 0,0-1 0 0,0-5-1 15,4-7-21-15,-8-6-4 0,5 0-1 0,-5-10 0 16,4-6-122-16,-3-3-25 0,-1-6-5 0</inkml:trace>
  <inkml:trace contextRef="#ctx0" brushRef="#br0" timeOffset="-191659.41">3605 5217 2055 0,'-7'-12'43'0,"7"12"9"16,0 0-41-16,0 0-11 0,0 0 0 0,-3 3 0 15,-4 3 107-15,7 3 19 0,-4 4 4 0,4 6 1 16,4 0-54-16,3 6-10 0,-7 3-3 0,3 9 0 0,4 1 0 0,0 9 0 0,1 3 0 0,2 4 0 31,1-4 0-31,-4-3 0 0,3 0 0 0,1 3 0 0,-1-3-51 0,1-3-13 0,0 3 0 16,-1-3 0-16,1-10 0 0,-4-2 0 0,0-4 0 0,4-9 0 16,-8 0-19-16,4-7-6 15,-3-2-2-15,3-7 0 0,-7-3-58 0,0 0-12 0,-4-7-3 0,1-5 0 16,-1 2-125-16,-3-5-26 0</inkml:trace>
  <inkml:trace contextRef="#ctx0" brushRef="#br0" timeOffset="-191494.25">3447 5847 2207 0,'7'0'93'0,"0"-3"-74"16,3 3 89-16,1 0 17 0,3 3 4 0,4-3 1 15,-4 0-30-15,0 3-7 0,7-3-1 0,0 4 0 16,0-1-64-16,-3-3-14 0,7 3-2 0,3 0-1 16,-3 0-60-16,-1 0-12 0,8 4-3 0</inkml:trace>
  <inkml:trace contextRef="#ctx0" brushRef="#br0" timeOffset="-190991.88">3588 8164 1773 0,'-4'-12'36'15,"4"12"11"-15,0 0-38 0,0 0-9 0,0 0 0 0,4 6 0 16,3 7 115-16,-4 6 21 0,4 3 4 0,0 6 0 16,4-3 42-16,-4 6 8 0,4 1 2 0,-1 2 0 15,-3 1-103-15,4-1-20 0,-1 4-4 0,1-1-1 16,3-2-51-16,-3 2-13 0,-1 1 0 0,1 0 0 15,0-7 29-15,-1-6 3 0,-6 3 1 0,6-6 0 16,1 0-53-16,-8-3-10 0,4-3-2 0,-3-4-1 16,3 1-76-16,-7-4-15 0,3 4-4 0,-3-7 0 15,0-6-153-15,0 0-31 0</inkml:trace>
  <inkml:trace contextRef="#ctx0" brushRef="#br0" timeOffset="-190757.42">3436 8096 2419 0,'-3'6'53'0,"-5"0"11"0,1 0 3 0,0 1 1 0,7-1-55 0,-3 3-13 0,6 4 0 0,1-4 0 0,6 4 119 15,1-1 21-15,7-2 4 0,-1 2 0 16,5-2-77-16,-1-4-16 0,3 3-3 0,1-2-1 16,7-4 1-16,-4 0 1 0,7-6 0 0,1-4 0 15,2 1-31-15,5-3-6 0,-1-1-2 0,-3-2 0 0,-4-1-10 0,0-2 0 16,1 5 0-16,-1-2 8 0,-3 2-8 0,3 4 0 15,-3 0 9-15,-4 6-9 16,4 0-98-16,-8 6-24 0,1 3-5 0,0 4-785 16,-4 3-158-16</inkml:trace>
  <inkml:trace contextRef="#ctx0" brushRef="#br0" timeOffset="-190059.04">3926 11137 2188 0,'0'0'48'0,"0"0"11"0,-3 6 1 0,3 4 1 0,0 5-49 0,0 4-12 15,0 6 0-15,0 3 0 0,3 7 105 0,4-1 19 16,-7 4 3-16,11 6 1 0,-11 3-52 0,11 6-9 16,-8 4-3-16,4 2 0 0,0-5-10 0,4-1-2 15,-4-6-1-15,0-3 0 0,4-7-15 0,-4-2-4 16,3-4 0-16,1-6 0 0,-8-6-32 0,8-3 0 16,-8-4 0-16,4-8 0 0,-7-4 0 0,0 0 0 15,0-7 0-15,0-5 0 16,0-4-19-16,0 0-10 0,-10-2-3 0,3-8 0 0,3 1 32 0,1 3 0 15,-8-6 0-15,4-3 0 16,-3 0 0-16,-1-1 15 0,4-2-2 0,-4 2 0 16,-3 1-13-16,-3-10 0 0,6 7 0 0,-7-1 0 15,8 4-48-15,-8 0-13 0,4 5-3 0,3-2 0 0,1 6 52 0,-1 3 12 16,4 1 0-16,0 2 0 0,4 3 0 0,3 4 0 0,0 3 0 16,0-1 0-16,0 7 0 0,0 0 0 0,0 0 0 0,0 0 0 15,10-3 0-15,4 6 0 0,0 1 0 0,1-1 0 16,2 3 0-16,-3 0 0 0,7 4 0 0,-6-1 0 15,9-3 38-15,-3 4 10 0,4-4 3 16,0 0 0-16,3-3-16 0,-3-3-3 0,-1 0-1 0,1-3 0 16,0 0-31-16,0 0 8 0,-4 0-8 0,3-3 0 15,-2 2 9-15,-8 4-1 0,3-3 0 0,-6 3 0 16,-11 0-8-16,0 0-11 0,0 0 3 0,0 0 0 16,0 0-77-16,0 0-15 0,3 3-4 0,-3 4 0 15,-3-4-140-15,3 3-29 0</inkml:trace>
  <inkml:trace contextRef="#ctx0" brushRef="#br0" timeOffset="-189839.7">4036 11620 2649 0,'-7'6'58'0,"3"-3"12"0,4-3 2 0,0 0 4 0,0 0-61 0,0 0-15 15,0 0 0-15,11 0 0 0,-8 0 54 0,11-3 8 16,-3 0 2-16,3 0 0 0,7-3-52 0,-3-1-12 0,7 4 0 0,-8 0 0 15,11 0 34-15,-10 0 4 16,7 3 1-16,3 0 0 0,-10 0-31 0,3 3-8 0,-4 0 0 0,1 0 0 16,0 0-60-1,-4 0-12-15,-4 4-4 0,-2-1 0 16,-1 0-73-16,3 1-15 0,-10-1-4 0,0 0-884 0</inkml:trace>
  <inkml:trace contextRef="#ctx0" brushRef="#br0" timeOffset="-189642.09">4131 12071 2746 0,'0'0'60'0,"0"0"13"0,4-3 3 0,3-3 1 16,3 0-61-16,4-1-16 0,-3 4 0 0,3-3 0 16,7 0 60-16,-3-1 10 0,3 4 2 0,0 0 0 0,4 0-44 0,0 3-8 15,-4 3-1-15,0 3-1 0,4 1-18 0,-4 2 0 16,0 1 0-16,4-1-9 15,-1 0-120-15,-3 1-24 0,4-1-5 0,-4 1-1 16</inkml:trace>
  <inkml:trace contextRef="#ctx0" brushRef="#br0" timeOffset="-189197.54">5189 11300 2070 0,'0'0'45'0,"0"0"10"0,0 3 1 0,0-3 3 0,4 6-47 0,3-2-12 0,0-1 0 0,0 3 0 15,4-3 116-15,-4 3 20 0,3 4 5 0,1-4 1 16,7 3-40-16,-4-2-8 0,0 2-2 0,7 1 0 0,0-1-80 0,0-3-12 15,7 4-12-15,4-4 2 0,-7 3 10 0,10-6 0 16,0-3 0-16,4 0 0 0,0-3 31 0,0-3 8 16,-4 0 1-16,4-1 1 0,-4 4-50 0,4-3-11 15,-4 3-1-15,-3 0-1 16,0 0-34-16,0 0-6 0,3-1-2 0,-7 4 0 16,4 0-144-16,0 0-28 0,-4 4-7 0</inkml:trace>
  <inkml:trace contextRef="#ctx0" brushRef="#br0" timeOffset="-188577.49">6131 11124 1500 0,'4'16'42'0,"-4"-10"10"0,3 7-41 0,4-1-11 0,-3 4 0 0,3 3 0 15,0 3 102-15,0 3 18 0,4 3 4 0,-1 0 1 16,-3 1-7-16,0 5-2 0,4 1 0 0,0 5 0 16,-1 7-28-16,1 4-7 0,-4-1-1 0,3 3 0 0,1-6-12 15,-4-3-4-15,0-6 0 0,0-7 0 0,4-3-27 0,-8-9-5 16,1 0-2-16,-1-7 0 15,1-2-48 1,-1-7-10-16,-3-3-1 0,0 0-1 0,0-6 21 0,-3-7 9 0,3-3-8 0,-4-6 8 16,4 0-21-16,-3-3 1 0,-1-3 0 0,1 0 0 15,3-13-32-15,-11-3-7 0,8 4-1 0,-1-4 0 16,-3 3 13-16,0 3 3 16,3 1 0-16,-6-4 0 0,3 10 44 0,-4-4 0 0,4 4 0 0,-3 2 0 15,2 4 11-15,5 3-2 0,-8 0 0 0,8 4 0 16,-4 8 44-16,3 1 9 0,-3 3 2 0,4 2 0 15,-1 8-52-15,4-1-12 0,0 6 0 0,4 4 0 16,6-1 54-16,-6 4 8 0,6 3 2 0,4-4 0 0,4 4-64 16,-4-3-8-16,7 3-4 0,1-1-1 0,-1-2 13 0,3-3 0 15,1-1 0-15,0 1 0 0,0-4 22 0,3-3 7 16,-4 4 2-16,1-4 0 0,0 0-31 16,0-2 8-16,-11 2-8 0,7 0 0 0,-7-3 0 0,0 4 0 15,4-1 0-15,-8 0 0 0,1 3 9 0,-4 1-1 16,0 2 0-16,-4 1 0 0,-3-1 10 15,-3 4 2-15,-4 3 0 0,-4 3 0 0,-3 0 10 16,-3 0 2-16,-1 3 1 0,-7 3 0 0,4-3-17 16,-4 3-4-16,1-2-1 0,-5-1 0 0,5-3-11 0,-1-1 0 0,4-2 0 0,0 0 0 15,3-6 0-15,4-4 0 0,0-3 0 0,3-3-11 32,4-6-122-32,-3-3-25 0,6 0-5 0</inkml:trace>
  <inkml:trace contextRef="#ctx0" brushRef="#br0" timeOffset="-188036.71">7179 10990 1958 0,'0'0'43'0,"0"0"9"16,0 0 1-16,0 0 3 0,0 0-45 0,-7 3-11 0,3-3 0 0,4 0 0 15,-3 6 104-15,3 3 20 0,-4 7 3 0,4 3 1 0,4 6-52 0,-1 6-9 16,1 7-3-16,3 9 0 0,-3 3 0 0,3-3-1 15,0 0 0-15,3 0 0 0,-3 0 1 0,4-6 1 16,-4 3 0-16,4-6 0 16,3-4-52-16,-4-12-13 0,4 0 0 0,-3-6 0 15,7-7 0-15,-4 0 0 0,3-5 0 0,1-4 0 16,0-4-24 0,3-5-7-16,0-3-1 0,0-4-1 0,-3 0 1 0,-1-3 1 0,-3-3 0 0,4 0 0 15,-4 4-113-15,-3-4-24 0,3 0-4 0,-3-3 0 16,-1 6-68-16,-3-3-12 0</inkml:trace>
  <inkml:trace contextRef="#ctx0" brushRef="#br0" timeOffset="-187842.53">7585 11115 1580 0,'3'19'67'0,"-3"0"-54"16,0 6 195-16,4-3 38 0,-4 6 8 0,0 3 2 15,3 1-82-15,1 5-16 0,-1 4-3 0,-3 3-1 16,4 6-62-16,-1 0-12 0,-3 4-2 0,0 2-1 15,4-3-20-15,-4 1-4 0,3-1-1 0,1 0 0 16,0-3-39-16,-4 1-13 0,3-1 8 0,1-13-8 16,3-2 0-16,-4-1 0 0,4-2 0 0,4-1 0 15,-1-6-96-15,1-3-12 0,0-3-4 0,6 0-839 16,1-4-168-16</inkml:trace>
  <inkml:trace contextRef="#ctx0" brushRef="#br0" timeOffset="-183776.63">4935 8158 1094 0,'0'0'23'0,"0"-6"5"0,0 6-28 0,0 0 0 0,0 0 0 0,0-6 0 15,0 6 108-15,0-7 16 0,0 7 3 16,0-6 1-16,0 6-16 0,0 0-4 0,0 0 0 0,0 0 0 16,0 0-70-16,0 0-14 0,0 0-4 0,4-6 0 15,-4 6 36-15,7-3 6 0,-4 3 2 0,5-3 0 16,-5 3 0-16,4 0 0 0,0 0 0 0,4 3 0 15,-4 0-52-15,0-3-12 0,0 3 0 0,0-3 0 16,0 3 38-16,4 0 5 0,-4 0 1 0,0-3 0 16,0 0-20-16,3 0-3 0,1-3-1 0,0 3 0 15,-4-3-20-15,3-3 0 0,1 3 0 0,-4 0 0 16,3-4 0-16,5 7 0 0,-12-3 0 0,8 0 0 16,-4 0 29-16,7 3 2 0,-11-3 0 0,4 3 0 15,0 0 1-15,4 0 1 0,0 0 0 0,-4 0 0 16,0 0-33-16,0-3 0 0,0 3 0 0,0-3 0 15,3 3 0-15,-2-4 0 0,2 4 0 0,4-3 0 16,-10 0 0-16,6 3-20 0,1-3 2 0,-4 0 1 16,7 0 27-16,-7 0 6 0,4 3 0 0,-1-4 1 0,8 4-17 15,-11 4 0-15,11-1 0 0,-8 0 0 0,4 0 0 0,0-3 0 16,1 3 0-16,-1-3 0 16,0 0 0-16,-4 0 0 0,1 0 0 0,3 0 0 0,0-3 0 0,0 3 0 15,4 0 0-15,-4-3 0 0,7 3 11 0,-10-3-11 16,3 3 10-16,0 0-10 0,0 0 0 0,4 0 0 0,-4 0-8 0,0 3 8 15,4-3 0-15,-1 3 0 16,1-3 0-16,0 0 0 0,3 3 0 0,-4-3 0 0,8 3 0 16,-11 0 0-16,7-3 13 0,0 4 10 15,4-4 1-15,-4 0 1 0,4 0-17 0,-4 0-8 0,0 0 0 0,1 0 8 16,-5 0-8-16,8 3 0 0,-11-3 9 0,7 0-9 16,-3 3-20-16,3-3-9 0,4 3-2 15,-4 0 0-15,3 0 76 0,1 3 15 0,3-2 4 0,-3-1 0 16,0 3-52-16,7-3-12 0,-4 0 0 0,0 0 0 0,0-3-9 15,-3 4-5-15,3-4-1 0,0 0 0 0,-3 0 15 0,0-4 0 16,3 4 9-16,0 0-9 16,4 0 8-16,-7-3-8 0,6 3 0 0,1 0 0 0,0 0 0 0,3 3 0 15,-3-3 0-15,3 4 0 0,-3-1 8 16,0 0-8-16,-1 0 0 0,1 3 0 16,0-3 0-16,-4 4 8 0,7-1-8 0,-3-3 0 15,0 3 0-15,0 1 11 0,3-4-11 0,0 3 10 0,-3-3-10 0,0-3 0 16,-4 3-10-16,0-3 10 0,0 3 0 0,1-3 0 15,-1 0 0-15,4 0 10 0,-1 0-10 16,5 4 0-16,-1-4 0 0,0 0 0 0,4 0 0 0,-4 3 0 16,1-3 0-16,-1 0 0 0,-3 3 0 0,3 0 0 15,0-3 0-15,0 3 0 0,1 3 0 0,-1-3 0 16,-3 1 0-16,3-4 0 0,4 3 8 0,0-3-8 16,-4 0 12-16,0 0-4 0,-3 0-8 0,3 0 0 0,-3 0 0 0,0-3 0 15,3 3 0-15,-3 0-9 0,-1-4 9 0,1 1-13 16,7 3 13-16,-4-3 0 0,1 0 0 0,-1 0 0 15,0 3 0-15,0 0 0 0,-3 0 0 0,3 3 0 16,-3 0 10-16,3 3-10 0,-3-2 8 0,0 2-8 16,3 0 0-16,1 0 0 0,-1 1 0 0,0-4-11 15,-3 3 11-15,0-3 0 0,-4 0 0 0,4 1 0 16,-4-1 0-16,0 0 0 0,4 0 0 0,-4 0 8 16,4-3-8-16,-4 3 0 0,0-3 0 0,4-3-8 15,3 3 8-15,-3-3 0 0,0 3 0 0,-1-3-8 16,-2 0 8-16,-1 0 0 0,0 3 0 0,0-4 0 15,4 4 0-15,-4 0 0 0,1 4 0 0,2-4 0 16,1 0 0-16,0 3 0 0,3-3 0 0,0 0 0 16,-3 0 0-16,0 0 0 0,0 0 0 0,-4 0 0 15,0 0 0-15,0-3 0 0,-3 3 8 0,3-4-8 16,-3 1 0-16,3 3 0 0,-3-3 0 0,-1 0-8 0,1 0 8 0,0 3 0 16,3-3 0-16,0 0 0 0,-3 3 0 0,3-4 0 15,-3 4 0-15,3 0 8 0,-3-3-8 0,0 3 0 16,-4 0 0-16,3 3-8 0,1-3 8 0,-4 0 0 15,4 4 0-15,3-1 0 0,-3-3 0 0,0 3 0 16,-1-3 0-16,4 0 0 0,-3 0 0 0,3-3 0 16,-3 3 0-16,3-3 0 0,-3 3 0 0,0-4 0 15,-1 1 0-15,1 0 0 0,-4 3 0 0,4-3 0 0,0 3 10 0,-1-3-10 16,1 3 0-16,0 0 0 16,-1 0 0-16,5 0-10 0,-5 3 10 0,5-3 0 15,2 0 0-15,-2 3 0 0,-1-3 0 0,-4 0 0 16,5 3 0-16,-1-3 0 0,-3 0 0 0,-1 0 0 0,1 0 0 0,0 0 0 15,3 0 0-15,-3 0 0 0,-1 0 0 16,4-3 0-16,1 3 0 0,-1 0 0 0,0-3 0 0,4 3 8 16,-4-3-8-16,0 3 0 0,1 0 0 0,-1 0 0 15,-4 0 0-15,5 0 0 0,-1 0 0 0,4 3 8 16,-4-3-8-16,4 3 0 0,-8 0-11 0,8 0 11 16,3 1 0-16,-3-4 0 0,0 3 8 0,3-3-8 15,-3 0 0-15,0 0 0 0,-1 0 0 0,1 0 0 16,0 0 0-16,-4 0 0 0,4 0 0 0,3-3 0 15,0 3 8-15,1 0-8 0,-1 0 0 0,7-4 0 0,-6 1 8 0,-1 3-8 16,0 0 0-16,0 0 0 16,1 0 8-16,-1 0-8 0,0 3 0 0,4-3 0 0,0 0 0 15,0 0 0-15,3 0 0 0,0 0 0 0,1 0 0 0,-5-3-12 16,1 3 0-16,4 0 0 0,-5 0 20 0,1 0 4 16,-3 0 0-16,6 0 1 0,0 0-13 0,1-3-18 15,-5 3 4-15,5 0 1 0,-8-3 13 0,4 3 0 16,0 0 0-16,-1 3 0 0,-2-3 0 0,-1 0 0 15,0 3 0-15,4-3 0 16,3 0 0-16,-6 0 0 0,2 0 0 0,-2 0 0 0,-1 0 0 0,-3 0 0 16,3 0 0-16,-3 3 0 0,-1-3 0 0,1 0 0 15,-4 4 0-15,4-4 0 0,0 0 0 0,0 3 0 16,-1-3 0-16,1 0 0 0,0 0 10 0,-4 0 5 16,-3 0 1-16,3 0 0 0,-7 0-16 0,0 0 9 0,1 0-9 0,-1 3 8 15,-4-3-22-15,5 3-5 0,-5 0-1 0,1-3 0 16,-1 3 31-16,1 0 5 0,-4 1 2 0,4-1 0 15,-4-3-29-15,4 3-5 0,-1 0-2 0,1-3 0 16,0 3 18-16,-1-3 0 0,1 0 0 0,-4 0 0 16,4 0 0-16,-4 0 0 0,0 0 0 0,0 0 0 15,0 0 0-15,-3 0 0 0,-1 0 0 0,1 0 0 16,-1 0 0-16,1 0 0 0,-4 0 0 0,4 0 0 16,-4 0 0-16,0 0 0 0,0 0 0 0,3 0 0 15,-3 0 0-15,0 0 0 0,0 0 0 0,4 0 0 16,-4 0 0-16,-3-3 0 0,6 3 0 0,-6-3 0 15,3 3 0-15,0-3 0 0,-4 0 0 0,1-1 0 16,3 1 0-16,-3 0 0 0,3-3 0 0,-4 0 0 16,1-1 0-16,-1 1 0 0,1-3 0 0,-1-1 0 15,-3 1 15-15,0-4 6 0,4 4 2 0,-4-4 0 16,0 1-23-16,0-1 0 0,0-2 0 0,0 2 8 0,3 0-8 16,-3-2 0-16,0 2 0 0,4-2 8 15,-4 2-28-15,0-3-4 0,0 1-2 0,0-1 0 16,0 0 42-16,0 1 8 0,0-1 1 0,0 0 1 0,0 4-26 0,0-7 0 15,0 3 8-15,0-6-8 0,0 3 0 0,0-2 0 16,-4-5 0-16,1 1 0 0,3 0 0 0,-4 0 0 16,4-3 0-16,-3 3 8 0,-1 3-8 0,4 0 0 15,0 3 0-15,-3-3 8 0,3 0-8 0,0 3 8 16,0 1-8-16,-4-4 8 16,4 3-34-16,0-3-7 0,0 3-2 0,0-6 0 0,0 0 59 0,-3-3 11 0,3 0 2 15,0-1 1-15,0 4-30 0,0-3-8 16,0 3 0-16,0 0 0 0,0 3 0 15,0 3 0-15,3 0 0 0,-6-3 0 16,3 7 0-16,0-4 0 16,0 3 0-1,0-3 0-15,0 1 0 0,0-1 0 0,0-3 0 16,0 0 0-16,0 0 0 0,3-3 0 0,-3 0 0 0,4-4 0 0,-4 8 0 0,3-1 0 0,1 3 0 0,-4 0 8 0,3 3-8 0,-3 4 0 0,0 2 0 0,0 1 0 16,0 0 20-16,4 2 4 0,-4 1 0 0,0 6 0 15,0-6-36-15,0-1-8 0,0 7 0 0,0-6-1 16,0 0 21-16,0 3 0 0,0 3 0 0,0-10 0 15,0 4 0-15,0 6 0 0,0-6 0 0,0 6 0 16,0-6 0-16,0-1 0 0,0 7 0 0,-4-6 0 16,4 6 0-16,0 0 0 0,0 0 0 0,0 0 0 15,0 0 0-15,0 0 0 0,0 0 0 0,0 0 8 16,0 0 8-16,0 0 0 0,-3 3 1 0,-4 3 0 16,3 1-25-16,1-1-6 0,-1 3-1 0,-3 4 0 15,3-1 24-15,-3 1 5 0,4 0 1 0,-4 2 0 16,0 1-15-16,3 3 0 0,-3 3 0 0,0-4 0 15,-3 8 0-15,2-5 0 0,-2 1 0 0,-1 0 0 16,4 0 0-16,-3-3 0 0,-1 0 0 0,1 3 0 16,2-3 0-16,-2 0 0 0,-1-1 0 0,1 1 0 15,-1 0 0-15,1-3 0 0,-1 2 0 0,4 1 0 16,-4-3 0-16,4 0 0 0,4-1 0 0,-4 1 0 16,3-3 0-16,1-4 0 0,-1 0 0 0,4-2 0 15,0-7-11-15,0 0-5 0,0 0 0 0,7-7-1 16,0-2-24-16,0-4-5 0,4 1-1 0,-1-4 0 0,1-3 38 15,0 1 9-15,3-4 0 0,-4 0 0 0,4 0 23 0,-3 0 6 0,3 0 2 16,-3 0 0 0,3 0-50-16,-4 0-9 0,1 0-3 0,3 3 0 0,-3 0 31 0,-1 1 0 0,-3-1 0 0,0 3 0 15,0 4 0-15,0-1 0 16,-3 0 0-16,3 4 0 0,-3 3 16 0,-1-1 8 0,-3 7 3 0,4-3 0 16,-4 3-27-16,7-3 0 0,-4 0 0 0,-3 3 0 15,7-3 0-15,-7 3 0 16,7-3 0-16,-7 3 0 0,7 0 0 0,-7 0 0 0,4 3 0 0,3 0 0 15,0 0 8-15,0 3-8 0,0 4 8 0,0-1-8 16,4 4 0-16,-1 3 0 0,4-1 0 0,1 4-11 16,-1 0 11-16,0 0 0 0,3 3 0 0,1-4 0 15,-4 1-23-15,0 0-2 0,0 0-1 0,1 3 0 16,-1-3 26-16,-4-1 0 0,1 4 0 0,-1-3 0 16,1 0 0-16,-4 0 0 0,4 0 0 0,-4-4 0 15,0 1 0-15,0 0 0 0,-4-4 0 0,1 1 0 16,-1-4 0-16,-3-3 0 0,4 1 0 0,-4-1 0 15,0-6 0-15,0 0 0 0,-4 3 0 0,4-3 0 16,-7 3 24-16,0-3 11 0,0 3 1 0,-3-3 1 16,-5 3-25-16,-2-3-4 0,-1 4-8 0,-3-1 11 15,-4 0-3-15,-3 0-8 0,0 3 12 0,-7 1-4 16,6-1 0-16,-2 0 0 0,-1 4 0 0,0-4 0 0,4 3-8 16,0-3 12-16,3 4-12 0,-3-1 12 15,7-2-12-15,-1-4 0 0,5 3 0 0,3-3 0 16,0 0-49-16,3-6-12 0,4 3-3 0,0-6 0 15,7 0-124-15,0-1-24 0,0-5-6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0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48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7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13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51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72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2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85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8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29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95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64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8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1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9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04E684-10F4-4CC3-A0B9-F03AA7BE37CF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37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135BBB-7EB8-4917-97F0-BB62B80E6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1" b="24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6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DCD33-FD60-4EB5-98CA-1AC71F604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 dirty="0"/>
              <a:t>CSE017 – Programming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50728-A4C1-4182-AEDC-8FCB19E95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75AB"/>
                </a:solidFill>
              </a:rPr>
              <a:t>Lecture 8 – Linked List Implementation cont. and Doubly Linked Lists</a:t>
            </a:r>
          </a:p>
        </p:txBody>
      </p:sp>
    </p:spTree>
    <p:extLst>
      <p:ext uri="{BB962C8B-B14F-4D97-AF65-F5344CB8AC3E}">
        <p14:creationId xmlns:p14="http://schemas.microsoft.com/office/powerpoint/2010/main" val="82607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4C11CE-4192-4525-9F2B-90C39A86D405}"/>
                  </a:ext>
                </a:extLst>
              </p14:cNvPr>
              <p14:cNvContentPartPr/>
              <p14:nvPr/>
            </p14:nvContentPartPr>
            <p14:xfrm>
              <a:off x="233640" y="192960"/>
              <a:ext cx="6882480" cy="543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4C11CE-4192-4525-9F2B-90C39A86D4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80" y="183600"/>
                <a:ext cx="6901200" cy="54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0BC30E-30EC-44B6-BA83-895C04509B1E}"/>
                  </a:ext>
                </a:extLst>
              </p14:cNvPr>
              <p14:cNvContentPartPr/>
              <p14:nvPr/>
            </p14:nvContentPartPr>
            <p14:xfrm>
              <a:off x="2819520" y="3745080"/>
              <a:ext cx="1689480" cy="1987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0BC30E-30EC-44B6-BA83-895C04509B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0160" y="3735720"/>
                <a:ext cx="1708200" cy="20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F17314-9E04-4A39-8192-56EC60BF5D00}"/>
                  </a:ext>
                </a:extLst>
              </p14:cNvPr>
              <p14:cNvContentPartPr/>
              <p14:nvPr/>
            </p14:nvContentPartPr>
            <p14:xfrm>
              <a:off x="3306960" y="1955880"/>
              <a:ext cx="8490600" cy="4384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F17314-9E04-4A39-8192-56EC60BF5D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7600" y="1946520"/>
                <a:ext cx="8509320" cy="44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0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9DF337-9924-45EC-BFFD-BF8F500B4B59}"/>
                  </a:ext>
                </a:extLst>
              </p14:cNvPr>
              <p14:cNvContentPartPr/>
              <p14:nvPr/>
            </p14:nvContentPartPr>
            <p14:xfrm>
              <a:off x="892800" y="194040"/>
              <a:ext cx="9923040" cy="615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9DF337-9924-45EC-BFFD-BF8F500B4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440" y="184680"/>
                <a:ext cx="9941760" cy="61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3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03E9C5-E3E7-4A20-A66E-8ED602A48081}"/>
                  </a:ext>
                </a:extLst>
              </p14:cNvPr>
              <p14:cNvContentPartPr/>
              <p14:nvPr/>
            </p14:nvContentPartPr>
            <p14:xfrm>
              <a:off x="255240" y="51840"/>
              <a:ext cx="11730240" cy="685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03E9C5-E3E7-4A20-A66E-8ED602A480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880" y="42480"/>
                <a:ext cx="11748960" cy="68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46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5E52CE-F5CD-4483-8F22-5F06317BC552}"/>
                  </a:ext>
                </a:extLst>
              </p14:cNvPr>
              <p14:cNvContentPartPr/>
              <p14:nvPr/>
            </p14:nvContentPartPr>
            <p14:xfrm>
              <a:off x="423000" y="228960"/>
              <a:ext cx="10861200" cy="618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5E52CE-F5CD-4483-8F22-5F06317BC5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640" y="219600"/>
                <a:ext cx="10879920" cy="62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287172-DFAB-4801-8314-88E883EA0E1F}"/>
                  </a:ext>
                </a:extLst>
              </p14:cNvPr>
              <p14:cNvContentPartPr/>
              <p14:nvPr/>
            </p14:nvContentPartPr>
            <p14:xfrm>
              <a:off x="3664080" y="1959480"/>
              <a:ext cx="6380640" cy="145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287172-DFAB-4801-8314-88E883EA0E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4720" y="1950120"/>
                <a:ext cx="6399360" cy="14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09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C6DA05-0DB7-4FE8-A398-C1290A638430}"/>
                  </a:ext>
                </a:extLst>
              </p14:cNvPr>
              <p14:cNvContentPartPr/>
              <p14:nvPr/>
            </p14:nvContentPartPr>
            <p14:xfrm>
              <a:off x="1018440" y="-45360"/>
              <a:ext cx="9732600" cy="495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C6DA05-0DB7-4FE8-A398-C1290A63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080" y="-54720"/>
                <a:ext cx="9751320" cy="49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42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7195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5"/>
      </a:lt2>
      <a:accent1>
        <a:srgbClr val="C696AD"/>
      </a:accent1>
      <a:accent2>
        <a:srgbClr val="BA7FB4"/>
      </a:accent2>
      <a:accent3>
        <a:srgbClr val="B796C6"/>
      </a:accent3>
      <a:accent4>
        <a:srgbClr val="8F7FBA"/>
      </a:accent4>
      <a:accent5>
        <a:srgbClr val="969DC6"/>
      </a:accent5>
      <a:accent6>
        <a:srgbClr val="7FA0BA"/>
      </a:accent6>
      <a:hlink>
        <a:srgbClr val="57907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Calisto MT</vt:lpstr>
      <vt:lpstr>Century Gothic</vt:lpstr>
      <vt:lpstr>Elephant</vt:lpstr>
      <vt:lpstr>Wingdings 2</vt:lpstr>
      <vt:lpstr>BrushVTI</vt:lpstr>
      <vt:lpstr>Slate</vt:lpstr>
      <vt:lpstr>CSE017 – Programming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CSE017 – Programming and Data Structures</dc:title>
  <dc:creator>Corey I Montella</dc:creator>
  <cp:lastModifiedBy>Corey I Montella</cp:lastModifiedBy>
  <cp:revision>3</cp:revision>
  <dcterms:created xsi:type="dcterms:W3CDTF">2020-07-15T13:09:40Z</dcterms:created>
  <dcterms:modified xsi:type="dcterms:W3CDTF">2020-07-15T14:16:25Z</dcterms:modified>
</cp:coreProperties>
</file>