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09:56.77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1302 846 2131 0,'-11'6'60'0,"11"-6"14"0,0 0-59 0,0 0-15 0,0 0 0 0,0 4 0 16,-3-1 84-16,3 6 13 0,0-3 3 0,0 4 1 15,0 2-46-15,3-2-10 0,-3 5-1 0,4 1-1 16,-4 3 33-16,7 0 8 0,-4 9 0 0,4 0 1 0,-7 7-28 0,4 2-5 16,6 10-2-16,-10-3 0 0,4 3-29 0,3 0-5 15,-3 7-2-15,3 2 0 0,-4 4 25 16,4-4 5-16,4-3 0 0,-8-2 1 16,8-8-29-16,-1-2-5 0,1-6-2 0,-4-1 0 0,0-2 1 15,4-4 0-15,-1-9 0 0,-3 3 0 0,4-7-25 0,-4 1-5 16,4-7 0-16,-8 4-1 15,8-7-18-15,-11-6-3 0,0 0-1 0,0 0 0 16,0 0-23-16,3-6-5 0,-6-7-1 0,3-2 0 16,-4-1-89-16,-3-9-19 0,4 3-3 0,-8-13-551 15,0 4-110-15</inkml:trace>
  <inkml:trace contextRef="#ctx0" brushRef="#br0" timeOffset="579.54">1150 890 1220 0,'-11'-16'34'0,"8"10"9"0,-4-3-35 0,-4 2-8 0,8-5 0 0,-8 6 0 16,8-4 142-16,-4 4 26 0,3 3 6 0,-6-3 1 15,10 6-10-15,0 0-1 0,0 0-1 0,0 0 0 16,0 0-57-16,0 0-11 0,0 0-3 0,0 0 0 16,-8 3-46-16,16 0-10 0,-5 3-1 0,8 0-1 15,-4 1-20-15,7-4-4 0,0 6-1 0,0-3 0 16,4-2 8-16,6-4 2 0,1 0 0 0,-4 0 0 15,4 3-3-15,-4-3 0 16,4 0 0-16,-1 0 0 0,1 3-16 0,-4-3 10 0,4 3-10 0,0 0 8 16,-4 3 14-16,0-2 2 0,4 5 1 0,-4 0 0 15,-7 1-25-15,0 2-11 0,4 1 1 0,-15 6 0 0,8-7 10 0,-11 4 14 16,0 6-3-16,-7-3-1 16,3-1 7-16,-10 4 2 0,4 0 0 0,-5 0 0 0,-2 0 21 15,3 0 4-15,0-6 0 0,-8 0 1 0,12-1-45 0,-4-5-8 16,-4-1-3-16,11 0 0 0,-11 7 11 0,15-10 16 15,-8 1-4-15,8-1-1 0,-4 0-11 0,3 0 0 16,4 1 0-16,0-1 0 0,0 3 0 0,4-5-9 16,3-1 9-16,0 3-10 0,0-3 10 0,7 0 8 15,0 0-8-15,4 1 11 0,-1-1-11 0,12-3 0 16,-5 0 0-16,5 3 0 0,2 0 0 0,1 0 0 0,-4 10 0 16,4-7 0-16,-7 10 24 0,-4-1 5 15,0 7 2-15,-7 3 0 0,0 3 2 0,7 7 1 16,-10-4 0-16,7 7 0 0,-1-7-34 0,-6 1 0 0,3-4 0 15,-3 3 0-15,-1-6 0 0,1 0 0 16,-8-3 0-16,1-3 0 0,3 0 23 0,-7-3-3 16,0-1 0-16,-7-2 0 0,3-4-32 0,-6 1-6 0,-1-4-2 15,-3 0 0-15,0 1 20 0,3 2 0 16,-10-6 0-16,0 0 0 0,7 0 21 0,-11 0 8 0,4 4 2 0,-4-1 0 31,1 0-51-31,-1 1-9 0,-3 5-3 0,3-9 0 0,4 7-52 0,3-4-12 16,-3 3-1-16,7-2-1 0,3 2-98 0,4-3-20 0,4-6-4 0</inkml:trace>
  <inkml:trace contextRef="#ctx0" brushRef="#br0" timeOffset="915.25">2152 1508 2329 0,'0'0'51'0,"0"0"10"0,0 0 3 0,0 0 2 0,0 0-53 16,3 6-13-16,-3 0 0 0,0 1 0 0,8 8 118 0,-8-8 21 15,0 8 4-15,3 4 1 0,4-6-40 0,-7 5-8 0,4 4-2 0,-1-3 0 16,-3 0-32-16,7 3-6 15,-7-3-2-15,4 3 0 0,-4-4-22 0,7 4-4 0,-7-6 0 0,3 3-1 16,-3 0-1-16,7-10 0 0,-7 7 0 0,4-4 0 31,3 1-60-31,-3-7-12 0,-4 4-2 0,3-1-1 16,4-3-75-16,-3-3-16 0,3 1-2 0,-7-4-1 16,0 0-45-16,3-4-10 0,4-2-2 0,-3-6 0 0</inkml:trace>
  <inkml:trace contextRef="#ctx0" brushRef="#br0" timeOffset="1085.66">2106 1345 2793 0,'-3'6'61'0,"-8"0"13"0,0 1 2 0,4-1 4 0,4-3-64 0,-4 0-16 0,7-3 0 0,0 0 0 0,0 0 33 0,0 0 4 15,0 0 1-15,7-3 0 0,-4 3-38 16,8 0-15-16,-4 0 1 0,7 0 0 15,-3 0-142-15,-1 3-29 0,1-3-6 0</inkml:trace>
  <inkml:trace contextRef="#ctx0" brushRef="#br0" timeOffset="1446.89">2420 1931 2269 0,'-7'9'64'0,"7"-9"15"0,0 0-63 0,0 0-16 16,0 0 0-16,0 0 0 0,0 0 156 0,0 0 29 0,0-9 6 0,0 3 1 15,0-7-97-15,7 1-19 16,-7-1-4-16,0 4-1 0,4-10-11 0,-4 3-3 0,7 4 0 0,-7-7 0 16,10 3-45-16,-6 1-12 0,6-4 0 0,1 0 0 15,0 0 0-15,-1 3 0 0,4-2 0 0,0 2 0 16,0 0 0-16,4 1 0 0,-4 5 0 0,0-2 0 15,-3 5 0-15,-1 1 0 0,1 3 0 16,0 6 0-16,-1 0 53 0,-6 4 9 0,3 5 2 16,-7-3 0-16,7 7-52 0,-7 0-12 0,7 3 0 0,-7 3 0 15,0 3 0-15,0-3 0 0,0 6 0 0,3-6 0 0,-3 3 0 16,0-3 0-16,0 3 0 0,7-9 0 16,-7 2-48-16,0-2-13 0,4-10-3 0,3-3 0 15,-3 1-51-15,-1-8-10 16,8-2-3-16,-4 0 0 0,3-10-186 0,1 1-38 0,7-20-7 0,-1 1-1 15</inkml:trace>
  <inkml:trace contextRef="#ctx0" brushRef="#br0" timeOffset="2012.6">3023 1508 2473 0,'0'0'54'0,"0"0"11"0,0 3 3 0,-7 3 2 0,4 0-56 0,-4 7-14 16,3-7 0-16,-6 10 0 0,-1-4 86 0,7 7 14 0,-6-3 4 0,3 3 0 15,0 0-39-15,0-1-7 0,3 4-2 0,-3-6 0 16,4 3-31-16,3 0-6 0,-7-1-2 0,7 4 0 16,0-12-17-16,0 2 0 0,7-2 0 0,-7-4 0 15,10-3 0-15,-6 0 0 0,3-3 0 16,0-3 0-16,3-3 0 0,1-3 0 16,0-1 0-16,-1 4 0 0,1-10 0 0,-1 0 0 15,-6 1 0-15,6 5 0 0,1-8 0 0,-7 2 0 16,3 3 0-16,-4-5 0 0,4 2 0 0,-3 6 0 0,-1-5 0 0,4 2 0 15,-7 1 0-15,0 2 0 16,0 7 0-16,0 3 0 0,0 0 0 0,0 0 0 16,0 0 0-16,0 0 0 0,0 3 0 0,0 4 0 0,0 5 0 0,0 1 0 15,0 2 0-15,0 1 0 0,0 0 0 0,4 3 0 16,3 2 0-16,-7 5 0 0,3-8 0 0,4 1 0 16,1 3 0-16,-1-3 0 0,3 3 0 0,1-10 0 15,-4 1 0-15,3 0 0 0,1-1 0 0,0-9 0 0,3 3 0 0,-4 1 0 16,8-7 0-16,-4 0 0 0,-3 0 17 0,-1-3 0 15,-3-1 0-15,4 1 0 0,-4 0 11 0,3 0 1 16,-6 3 1-16,3-3 0 0,-3-6-10 0,-1 2-3 16,-3-2 0-16,-3-1 0 0,3 1 15 0,-4 0 2 15,4-10 1-15,-7 3 0 0,3 7-24 0,-3-10-11 16,4 0 10-16,-4 3-10 0,3-6 25 0,4 4-1 16,-7-4 0-16,7 0 0 0,0 6-38 0,7-6-8 15,-7 3-2-15,4 0 0 0,3 7 24 0,3-1 0 0,-6 7 0 16,7 0 0-16,-1 6 12 0,1 0 11 0,3 0 1 15,0 3 1-15,4 3-25 0,-4 1 0 16,0-1 0-16,3 3 0 0,1 1 0 0,0-1 0 16,-4-3 0-16,0 4 0 15,0-4-148-15,4 3-36 0,-8-2-6 0,4 2-1205 0</inkml:trace>
  <inkml:trace contextRef="#ctx0" brushRef="#br0" timeOffset="2694.36">3690 1555 2030 0,'0'0'57'0,"0"0"14"0,0 0-57 0,0 0-14 0,0 0 0 0,0 6 0 0,0 0 128 0,0 4 24 16,0 5 4-16,0 1 0 0,4 6-68 0,3-3-13 15,-7 3-3-15,3-3-1 0,4 3-12 0,-3 3-3 16,3-7 0-16,0 4 0 0,0-6-7 0,4 3-1 16,-1-3-1-16,-6-10 0 0,6 3-27 0,1-2-4 15,-1-4-2-15,1-3 0 0,3 0-14 0,-3 0 0 0,-1-3 0 0,-6-7 0 16,6 4-17-16,1 0-7 0,0-7 0 0,-8 1-1 15,1-1 42-15,-1 7 9 0,4-10 2 16,0 7 0-16,-7-1-28 0,0 1 0 0,0 3 0 0,0-7 0 16,-7 7 0-16,7-4 8 0,-3 1-8 0,3 3 0 15,0-1 0-15,-4-2 0 0,4 9 0 0,0 0 0 16,0 0 0-16,0 0 0 0,0 0 0 0,0 0 8 16,0 0-8-16,4 9 0 0,-1-5 9 0,4 5-9 15,4 7 0-15,-1 2 0 0,-6 1 0 0,6 9 0 16,1-2-23-1,0 5-9-15,-4 3-1 0,3 4-1 0,1 3 54 0,-1 0 12 0,5-1 1 0,2 4 1 16,-6-6-26-16,-4 3-8 0,3-1 0 0,1 4 0 16,-4 0 13-16,0 0-1 0,0 6 0 0,4-3 0 15,-11 0 4-15,3-9 1 0,-3 0 0 0,0-4 0 16,-3 4 10-16,-4-13 1 0,3 3 1 0,-6-3 0 0,-1-3 5 16,0-6 1-16,1-4 0 0,-4-2 0 15,0-4-35-15,-4-6-14 0,0 0 1 0,1-13 0 16,-1 4 21-16,-3-7 4 0,0 1 0 0,0-4 1 0,3 0-22 0,-7 0-5 15,8-3-1-15,-1 0 0 16,0-3 24-16,4-6 5 0,4-1 1 0,-1-5 0 0,8 2-23 0,-5-2-5 16,8 2-1-16,8-2 0 15,-5 5 22-15,4 1 5 0,0 3 1 0,11-4 0 0,-8 7-25 0,4 0-5 16,8 0 0-16,-8 9-1 0,7-6 27 0,-7 7 6 16,0 5 0-16,4-2 1 0,-4 6-17 0,0 2 0 0,4 1 0 15,-8 3 0 1,4 3-110-16,0 1-26 0,1-1-4 0,2 0-833 15,-3 6-167-15</inkml:trace>
  <inkml:trace contextRef="#ctx0" brushRef="#br0" timeOffset="3222.73">4890 1179 2419 0,'0'0'53'0,"0"0"11"0,0 0 3 0,0 0 1 0,0 0-55 0,0 0-13 15,0 0 0-15,0 0 0 0,0 0 54 0,0 0 8 16,0 0 2-16,0 0 0 0,0 6 0 0,3 3 0 15,1 1 0-15,3 5 0 0,0 7-52 0,-4 0-12 16,4 10 0-16,4-1 0 0,-4 7 54 0,3-1 8 16,1 10 2-16,0 0 0 0,-1 0 0 0,1-3 0 0,-1-9 0 0,1 2 0 15,3-8-52-15,-3-1-12 0,-4-6 0 0,3 0 0 16,1 0 0-16,-4-10 0 16,-4 1 0-16,5-4 0 0,-5-3 0 0,4 4 0 15,-3-10 0-15,-4 0 0 16,0-10-48-16,-4 1-13 0,4-7-3 0,-7 7 0 15,4-10-102-15,-8 0-21 0,0 0-4 0,-3-6-615 16,-3 3-123-16</inkml:trace>
  <inkml:trace contextRef="#ctx0" brushRef="#br0" timeOffset="3498.78">4385 984 2419 0,'-7'0'53'0,"3"3"11"0,-6 4 3 0,-1-7 1 15,11 0-55-15,0 0-13 0,0 0 0 0,0 0 0 0,0 0 105 0,4 6 19 16,3-3 3-16,3 0 1 0,-6 0-52 0,7-3-9 16,3 3-3-16,3 1 0 0,8-1-51 0,-4-3-13 15,7 0 0-15,8-3 0 0,6-1 54 16,-3 1 8-16,3-3 2 0,0 3 0 0,1-3-52 0,-4-4-12 16,-1 4 0-16,1-4 0 0,4 4 54 0,-1 0 8 15,4 0 2-15,7-7 0 0,-11 7-52 0,4-4-12 16,-7 1 0-16,-1 3 0 15,-2 3 0-15,-4-4 0 0,3 1 0 0,-7 3 0 16,0 0 0-16,0 0 0 0,-3 3 0 0,-4-3 0 16,-7 3-151-16,1 0-33 0,-5 0-6 0,-3 0-753 15,-7 0-150-15</inkml:trace>
  <inkml:trace contextRef="#ctx0" brushRef="#br0" timeOffset="4617.6">5507 1781 1958 0,'-4'3'43'0,"4"0"9"0,-7 6 1 0,4-2 3 16,3 2-45-16,-11-3-11 0,11-3 0 0,-7 7 0 16,4-7 92-16,3 0 16 0,0-3 3 0,-7 3 1 0,3 0-44 0,4-3-9 15,0 0-2-15,0 0 0 0,0 0 7 0,-4 0 2 16,4 0 0-16,-7-3 0 0,4-3 15 0,-4 0 3 15,3-4 1-15,1 1 0 0,-1-4-68 0,1 4-17 16,-1-7 0-16,4 4 0 0,-7-1 55 0,4 1 7 16,3-4 2-16,0 0 0 0,0 1-52 0,0-4-12 15,0 0 0-15,0 3 0 0,3-6 0 0,4 3 0 16,-7 1 0-16,7 2 0 0,0 0 0 16,0 7 0-16,0-7 0 0,4 7 0 0,0 3 0 0,-1-1 0 15,1 4 0-15,3 3 0 0,-4 0 0 0,5 3 0 16,-1 4 0-16,3-1 0 0,-3 3 0 0,1 1 0 15,2 2 0-15,-3-2 0 0,0-1 0 0,4 0 0 16,-11 1 0-16,7 2 0 0,0-9 0 0,-7 4 0 16,4 2 0-16,0-6 0 0,3 4 0 0,-4-1 0 0,1 3 0 0,-1-6 0 15,5 0 0-15,-5-3 0 0,8 4 0 0,-8-1 0 16,4-3 0-16,1 0 0 0,-1 0 0 0,0-3 0 16,0-1 0-16,0 1 0 0,0-3 0 0,-3-6 0 15,3 2 0-15,-7-2 0 0,3 5 0 0,-3-12 0 16,1 7 0-16,-1-4 0 0,0 1 0 0,-4-1 0 0,-3 0 0 15,0 7 0-15,0-10 0 0,0 3 0 0,-3 7 0 0,-1-4 0 16,1 4 0-16,-4 3 0 0,3-1 0 0,-3 4 0 16,3 0 0-16,-6 3 0 0,3 3 0 0,0 0 0 15,0 4 0-15,3 2 0 0,-3 4 0 0,0-4 0 16,0 10 0-16,0-3 0 0,3 6 0 0,1-4 0 16,-4 4 0-16,0 0 0 0,3 3 0 15,1-6 0-15,-1 6 0 0,4-9 0 0,0 6 0 0,0-3 0 16,0-1 0-16,4 4 0 0,-1-6 0 0,1 3 0 15,3 3 0-15,3-6 0 0,1-1 0 0,0 1 0 16,3-4 0-16,0 1 0 0,3 0 0 16,1-4 0-16,0-3 0 0,3-3 0 0,4 0 0 0,-11-3 0 15,7-3 0-15,-4 0 0 0,1 0-8 0,-4-3-5 16,4-7-1-16,-4 4 0 0,-3-1 14 0,3 1 0 16,-4 0 9-16,-3-4-9 0,4 4 13 0,-4-1-3 0,4 1-1 0,-1 3 0 15,-6-7-9-15,3 4 0 0,0-1 0 0,0-2 0 16,-4-1 0-16,4 1 0 0,-3-4 0 0,-1 3 0 15,5-5 0-15,-5-1 0 0,1 6 0 0,-1-9 0 16,8 7 0-16,-11-4 0 0,3 3 0 0,-3-3 0 16,4 4 0-16,-4 2 0 0,0-3 0 0,0 4 0 15,-4-4 0-15,4 4 0 0,-3 2 0 0,3 1 0 16,-7-1 0-16,3 1 0 16,1 3 0-16,-1-1 0 0,-3 1 0 0,3 3 0 0,4 3 0 0,-7-3 0 15,0 3 0-15,4 0 0 0,-4 3 0 0,0-3 0 16,0 3 0-16,3 3 0 15,-3 1 0-15,-4-1 0 0,4 0 0 0,0 7 0 0,0-4 0 0,0 4 0 16,0 2 0-16,0 1 0 0,0 3 0 0,0 3 0 16,4-3 0-16,-1 3 0 0,4 0 0 0,0 3 0 0,0-3 0 15,0 3 0-15,4-3 0 0,-1 3 0 16,1-3 0-16,3 0 0 0,3 0 0 0,1-10 0 16,-1 4 0-16,4-4 0 0,4 1 0 0,-4-10 0 0,7 0 0 0,1-3 10 15,2 0-10-15,4-3 10 0,-3 0-10 0,0 0 0 16,-4 0-10-16,4-4 10 0,-1 4 0 0,5 0 0 15,-5 0 0-15,1 3 0 0,-4 3 0 0,4 0 0 0,-4 7 0 16,4-4 0 0,-1-3-211-16,1 6-36 0,3 4-7 0,-3-4-2 0</inkml:trace>
  <inkml:trace contextRef="#ctx0" brushRef="#br0" timeOffset="8759.37">1316 2420 1587 0,'7'0'35'0,"0"0"7"0,14-3 2 0,11-3 0 0,3 3-35 0,0 0-9 16,11-1 0-16,4 1 0 0,6-3 0 0,1 0 0 16,3-1 0-16,0 1-11 0,10 0 11 0,8-7 0 15,3 4 0-15,0-4-8 0,0 4-4 0,7 0 0 16,4-1 0-16,7 1 0 0,-4-4 36 0,4 4 6 16,10-1 2-16,-3 1 0 0,0 3 16 15,3 3 3-15,8-4 1 0,-1 4 0 0,0 3-36 0,8 3-6 16,-8 4-2-16,1-1 0 0,3 0 15 15,-4 7 2-15,-3-7 1 0,3 7 0 0,-6-1-10 0,3 7-1 16,-4-7-1-16,0 4 0 0,1-3 11 0,-8 2 3 16,-3 4 0-16,-4-3 0 0,0-4 12 0,-10 4 4 0,3-7 0 0,-7 4 0 15,-7 0-16-15,-3-1-2 16,-4-3-1-16,-7 1 0 0,-4-1 11 0,-13-2 3 16,-1-1 0-16,-10 0 0 0,-7 4-25 0,-8-4-5 0,-6 0-1 0,-4 3 0 15,-11-5 12-15,-10 5 1 0,-7 0 1 0,-11 4 0 16,-10-4 2-16,-7 4 1 0,-11-1 0 0,-11 4 0 15,-10 3-25-15,0 0 0 0,-11 6 8 0,-3-3-8 16,-15 6 0-16,1-6 8 0,0 6-8 0,-4 0 8 16,-7 4-8-16,0 5 0 0,4-5 0 0,-1 5 0 15,-3-2 0-15,7 6 8 0,4-10-8 0,-4 7 8 0,7-1-8 16,0 7 0-16,4-9 0 0,3 5 0 0,0 1 0 0,11-3-12 16,11 3 2-1,6-10 1-15,11 0 9 0,7-3-8 0,14-6 8 0,8-3-8 0,13-3 8 16,18-4 0-16,7-5 0 0,21-4 0 15,18-3 20-15,109-16 32 0,-49 4-25 16,18-7 2-16,10 0 1 0,14-3 0 0,14 0 0 16,11-3-30-16,3-3-13 0,15 6 1 0,7-3 0 15,6 3-68-15,11 0-12 0,4 0-4 0</inkml:trace>
  <inkml:trace contextRef="#ctx0" brushRef="#br0" timeOffset="15878.34">15293 2812 1267 0,'0'0'28'0,"0"0"5"0,-4 0 2 0,-3 3 1 0,7-3-36 0,-7 0 0 0,4 0 0 0,-4 3 0 15,0-3 70-15,3 0 7 16,4 0 2-16,-7 0 0 0,7 0 27 0,-7 0 6 16,3 0 0-16,4 0 1 0,-7-3-54 0,4 0-11 0,3 3-3 0,-7 0 0 15,7 0 17-15,-7-3 3 0,7 3 1 0,-7 0 0 16,0-6-6-16,0 6-2 0,3-3 0 0,-3 3 0 16,0 3-15-16,0-3-3 0,0 0-1 0,0 0 0 15,0 6-14-15,-4-6-2 0,4 3-1 0,-3-3 0 16,2 0-6-16,-2 0 0 0,3 0-1 0,-4 3 0 0,4 0-3 15,-3-3-1-15,-1 4 0 0,0 2 0 0,4-3-11 0,-3 3 0 16,-1-3 0-16,1 4 0 0,3-1 27 0,-4 0 3 16,0 0 1-1,-3 1 0-15,0 2-31 0,0 1 8 0,0-1-8 0,-4 0 0 32,-3 1-23-32,4 2-7 0,-5 1-2 0,5-1 0 0,-4-5 52 0,-1 5 11 0,5-2 1 0,-1 2 1 15,0-2-53-15,1 2-10 0,3-2-2 16,0 2-1-16,0 1 33 0,-1-7 0 0,1 6 0 0,4 1 0 0,-1-1 22 0,1 1 11 0,-1 0 3 0,0-1 0 15,4 1-27-15,0-1-9 16,-3 1 0-16,3-1 9 16,0 7-38-16,0-9-8 0,-1 5-2 0,1 1 0 0,0 0 63 0,0-1 12 0,0 1 2 0,0 0 1 15,0 2-39-15,4-2 0 16,-4 0 0-16,3 3 0 0,-3-4 0 0,3 1 0 16,1 3 0-16,-1 0 0 0,1-4 0 0,3 4 0 0,-4 0 0 0,4 3 0 15,0 3 0-15,0-9 0 0,4 9 0 0,-4-3 0 16,0 0 0-16,3-1 0 0,1 5 0 0,-1 2-8 15,-3-3 8-15,7 3 0 0,-3-3 0 0,3 3 0 16,-3-3 0-16,3 1 0 0,0-1 0 0,0 0 0 16,-4 0-32-16,8 0 0 0,-4 0-1 15,0 3 0-15,0-6 33 0,4 6 0 0,-4-3 0 0,3 1 0 16,1 2 0-16,-1 0 0 0,5-3 0 16,-5 3 0-16,4 0 0 0,4-6 0 0,0 0 0 0,-1 0 0 0,4-3 0 15,0 0 0-15,4-3 0 0,3-1 0 0,1-2 0 16,-5-1 0-16,5 1 0 0,-1-1 0 0,-4 1 44 15,1 0 16-15,0-4 4 0,0 0 0 32,-1 1-103-32,1-1-20 0,0-3-4 0,6 1-1 0,-2-1 84 0,2-3 16 0,-2 3 3 0,6-2 1 0,-3-4-32 0,-1 0-8 15,1 0 0-15,-4-4 0 16,-3 4 0-16,0-3 9 0,3 0-9 0,-3-3 0 0,-1 0 9 0,1-1-9 16,0-2 0-16,-1 3 9 0,1-4-9 0,0 1 8 15,-4-1-8-15,4-2 8 0,-4 2 4 0,0-2 1 16,0 3 0-16,0-4 0 0,-3-3-13 0,0 4 0 15,-1-1 0-15,-3-6 0 0,0 4 0 0,1-1 0 16,-5-3 0-16,4 0 0 0,-3 1 0 16,-1-4 0-16,1 3 0 0,0-3 0 0,-4 0 0 0,0 3 0 0,3 0 0 15,-3-3 0 1,0 4 0-16,-3-1 0 0,3-3 0 0,-3 3 0 0,-1-3 0 0,1 3 0 16,-1 0 0-16,-3-3 0 0,4 7 27 0,-1-4 2 15,-3-3 1-15,4 3 0 16,-4-3-48-16,0 0-10 0,3 0-1 0,-3 0-1 0,4 0 30 0,-1 1 0 0,-3-1 0 0,4 0 0 15,-1 6 0-15,-3-3 0 0,4 0 0 0,-1 1 0 16,-3-1 20-16,0 3 11 0,4 0 1 16,-4-2 1-16,-4 5-33 0,4 0 0 0,-3 1 0 0,-1-1 0 31,1 4-20-31,-1-4-10 0,1 1-2 0,-1-1-1 0,1 4 56 0,-4-4 11 0,0 1 2 0,3-1 1 16,-3 1-25-16,0-1-4 0,3 4-8 0,-3-7 11 15,0 7-11-15,0-1 8 0,4-5-8 0,-4 2 8 16,0 1-8-16,0 5 0 0,3-8 0 0,-3 5 8 0,0-2-8 15,0 5 12-15,3 1-12 0,-3-6 12 0,0 5-12 0,0-2 8 16,4 0-8-16,-4 2 8 0,-4 1-8 0,4-7 8 16,0 4-8-16,-4-4 8 0,4 4-8 15,0-3 10-15,-3 2-10 0,3-2 10 0,-4 2-10 0,4 4 0 16,0-4 9-16,-4 4-9 0,1-3 8 0,3 3-8 16,-4-1 8-16,0 4-8 15,1-3 8-15,-1 3-8 0,1 3 8 0,-1-10-8 0,1 7 8 16,-1 0-8-16,4-3 8 0,-4 3-8 0,4-7 0 0,-3 4 8 15,3 0-8-15,-4 3 0 0,4-7 0 16,0 4 8-16,0 0-8 0,0-4 0 0,0 4 0 16,-4 0 8-16,4 3-8 0,0-1 0 0,0-5 9 0,0 6-9 15,0 0 12-15,0 0-12 0,0-1 12 0,0 4-12 16,-4 0 12-16,4 0-12 0,0 0 28 0,4 0 0 16,3 0-1-16,-8 0 0 15,1 0-44-15,7 0-9 0,-7 0-2 0,-3-3 0 0,10 3 28 0,-7-3 0 0,7 3 0 0,-7-3 0 16,7 3 17-16,-7-3 9 0,7 3 2 15,0 0 0-15,-4-6-28 0,4 6 0 16,0 0 0-16,-7-4 0 16,7 4-62-16,-4-3-18 0,-3 0-3 0,4-6-925 15,3 9-184-15</inkml:trace>
  <inkml:trace contextRef="#ctx0" brushRef="#br0" timeOffset="21962.68">14884 4518 1267 0,'0'0'28'0,"0"0"5"0,0 0 2 0,0 0 1 0,0 0-36 0,0 0 0 0,0 0 0 0,0 0 0 15,0 0 58-15,0 0 5 0,0 0 1 0,0 0 0 16,0 0-5-16,0 0-1 0,-4 6 0 0,1-3 0 16,3-3 10-16,0 0 1 15,-4 7 1-15,1-1 0 0,-4 3-5 0,3-2-1 0,0-1 0 0,-3 3 0 16,4 1 0-16,-4-1 0 15,0 4 0-15,0-1 0 0,0 1 0 0,-4 2 0 0,4 1 0 0,-7 0 0 16,3 6-51-16,1-7-13 0,-4 4 0 0,3 0 0 16,-3 0 0-16,3 3 0 0,-3-4 0 0,0 4 0 0,0 4 0 15,0-5 0-15,0 1 0 0,0 0 0 16,0 3 0-16,-1 4 0 0,-2-1 0 0,-1 6 0 16,1-2 0-16,-5 5 0 0,-2 1 0 0,-5 0 0 0,1-1 15 0,0 1 0 15,-4 3 0-15,-3-1 0 0,7 4-3 0,-4-3-1 16,0 6 0-16,4-3 0 0,0 0 21 0,3-3 5 15,-3 3 1-15,0-4 0 0,3-2-30 0,-7 0-8 16,4-1 0-16,-7 1 0 0,7-7 0 0,-1 1 0 16,1 2 0-16,0-3 0 0,3-2 0 0,4-1 0 15,-4 0 0-15,8-3 0 0,-1 0 0 0,0-3 0 0,1 0 0 0,3 0 0 16,0 0 0-16,3-3 0 16,0 3 0-16,1-7 0 0,3 1 0 15,0 0 0-15,3-4 0 0,-3-2 0 0,4-1 0 0,-1 1 0 16,4-4 0-16,0-3 0 15,0-3-139-15,0 0-29 0,4 3-5 0,3-6-2 0</inkml:trace>
  <inkml:trace contextRef="#ctx0" brushRef="#br0" timeOffset="22849.15">15752 4402 1263 0,'0'0'28'0,"0"0"5"0,0 0 2 0,0 0 1 0,0 0-36 0,0 0 0 16,0 0 0-16,0 0 0 0,3 6 36 0,1 0 0 15,3-2 0-15,0 2 0 0,0 0-21 0,0 3-4 16,0-2-1-16,0-1 0 0,4 3-2 0,-1 1 0 15,-3 2 0-15,7-2 0 0,-3 2 3 0,-1 1 0 16,5-1 0-16,-1 4 0 0,3 0 42 0,-3 3 9 16,8-1 2-16,-1 1 0 0,0 0-8 0,7 3-2 15,-3 0 0-15,10 3 0 0,-3-3-22 0,3 3-5 16,0-3-1-16,1 6 0 0,-5 0 4 0,-2 1 1 16,2-1 0-16,5 0 0 0,-5 3 13 0,5 4 4 15,3-1 0-15,-1 7 0 0,5-3-12 0,-1-1-3 16,-3-2 0-16,0 6 0 0,-4-1 25 0,-3 1 5 15,-1-6 1-15,5 2 0 16,-5 1-73-16,1-4-15 0,3 1-2 0,4-1-1 0,-3 1 43 0,2-7 9 16,-2 4 2-16,-1-7 0 0,-7 0-27 0,0-3 0 0,-3 3 0 0,0-3 0 15,-4 0 0-15,-3-4 0 16,3 1 0-16,-4 0 0 0,1-3 0 0,-4-1 0 0,0 1 0 0,0 0 0 16,0-1 10-16,-3 1-10 0,0 0 12 0,-1-4-12 15,1 4-13-15,-4-3-10 0,0 2-1 0,-4-2-1 16,4-1-16-16,-3-2-3 0,-1-1-1 0,1-3 0 15,-4 1-15 1,4-1-4-16,-4-6 0 0,0 0-614 0,0 0-123 0</inkml:trace>
  <inkml:trace contextRef="#ctx0" brushRef="#br0" timeOffset="24156.14">13607 6384 1728 0,'0'0'38'0,"-4"3"8"0,-3 0 2 0,4 0 0 16,-5 0-39-16,-2 0-9 0,6 0 0 0,-6-3 0 0,6 3 53 16,-3 1 9-16,0-4 2 0,0 0 0 0,0 3 0 15,-4-3 0-15,4 0 0 0,-3 0 0 16,-11 0 64-16,10 3-64 0,-3 0 0 16,-4 0 0-16,1 0 0 0,3 4 0 0,-8-1 0 0,5 0-52 0,-1 3-12 15,-3 4 0-15,0-4 0 0,0 4 0 0,-4 0 0 16,0-1 0-16,-3 4 0 15,-7 3 8-15,-1-1-8 0,-2 4 11 0,-1 3-11 0,4-6 0 16,-4 6 0-16,3 0 0 0,-2 7-12 16,2-4 12-16,5 3 0 0,-5 4 0 0,1-1 0 0,-4-2 0 0,4 2 0 15,-4-2 0-15,0 2 0 0,8-3 0 0,-1 4 0 16,4-1 0-16,-1 4 0 0,8-4 0 0,0 4 0 16,3-3 0-16,1 2 0 0,6-2 0 0,1-1 0 15,3 1 0-15,0-1 0 0,7-2-15 0,-4-1 0 16,8 0 0-16,-1 4 0 15,1-4-27-15,3-3-6 0,3 4 0 0,4-4-1 0,0 0 37 0,4 0 12 0,3-3 0 0,4 0 0 16,3-3-15-16,4 0 4 0,3-3 1 0,4-3 0 16,-4 0 18-16,4-4 3 0,0 1 1 0,3-4 0 15,1 4-12-15,6-10 0 0,4 0 0 0,7-3 0 16,-4-3 0-16,1 0 0 16,-1-4 0-16,8-2 0 0,-1-4 0 0,4-2 0 0,4-7 0 0,-1 0 0 15,-3-3 0-15,-3-4 0 0,6-2 0 0,8-3 0 16,-7 2 33-16,-4-2 5 15,-4-4 1-15,4-3 0 0,-7 4-11 0,4-4-3 0,-4 0 0 0,3-6 0 16,-10 6-25-16,-4-2-17 0,-3 2 2 0,-7-3 1 16,-4 6 22-16,-6 1 5 0,-5 2 1 0,1-2 0 15,-7 2-14-15,-8 1 0 0,-3 2 0 0,0-5 0 16,-7 5 21-16,-3-2 2 0,-4-1 0 0,-4 1 0 0,1-1 4 16,-8 7 1-16,0 0 0 0,-6 0 0 15,-1 6-11-15,-7 3-1 0,-7 3-1 0,1 0 0 0,-1 1-15 0,-4 2 0 16,5 1 0-16,-5-1 0 0,4 4 0 0,1-4 0 15,-5 1 0-15,-3 2 0 0,1-2 0 0,-1 2 0 16,0-2 0-16,0-1 0 0,7 1 0 0,4 2 0 16,0-2 0-16,3-4 0 15,4 7-106 1,3-4-18-16,0 1-3 0,4-1-1025 0</inkml:trace>
  <inkml:trace contextRef="#ctx0" brushRef="#br0" timeOffset="25473.01">17632 6189 1159 0,'0'0'25'0,"0"0"6"0,0 0 1 0,0 0 0 0,0 0-32 0,0 0 0 16,0-6 0-16,0 0 0 0,-4-1 82 0,4 1 10 0,0 0 1 0,0-1 1 15,0 1-30-15,-3 0-5 16,3 6-2-16,0-6 0 0,0-1 11 0,-4 1 3 0,4 6 0 0,0 0 0 16,0 0-6-16,0 0-1 0,-7 3 0 0,0-3 0 15,0 3 0-15,-3 1 0 0,-1 2 0 0,-3 0 0 16,0 3-51-16,-4 1-13 0,0 2 0 0,1 1 0 15,-1 0 0-15,-3 2 0 0,0-2 0 0,0 2 0 16,-1 1 14-16,1 3 0 0,0-3 0 0,-4-1 0 16,4 4-22-16,0 0-5 0,3 3-1 0,-3 3 0 15,0-3 14-15,0 3 0 0,3 0 0 0,-6 0 0 16,-1 3 16-16,-3 4 5 0,3-1 2 0,-3 7 0 16,3-7-23-16,0 4 0 0,4 2 0 0,-3 4 8 15,6-3-8-15,0-1 12 0,4 1-4 0,4-1 0 16,3-2-8-16,3 3 8 0,0-4-8 0,4 4 8 0,4-4-8 0,3 1 0 15,4-1 0-15,3 1 0 16,3-4-8-16,5 0 8 0,6-2-8 0,0-1 8 16,7-6-28-16,-3 3-1 0,0-3 0 0,7-3 0 0,-4-1 29 0,4-2 0 15,7-3 0-15,10-4 0 16,0-3 8-16,-3 1 8 0,0-1 2 0,4-6 0 0,-1 0 22 0,1-3 5 16,6-7 1-16,4-2 0 0,-3-4-46 0,-4-3 0 15,-4 0 0-15,0-9-13 0,1 3 30 0,-1-6 7 16,1-1 0-16,-1-2 1 0,-3 3-9 0,-7-4-3 15,-7 1 0-15,-4-1 0 0,-3 4-5 0,-7-4 0 16,-1 4-8-16,-3-7 12 0,-3 1 12 0,0 2 1 0,-8-2 1 0,-3-4 0 16,0 3-26-16,-7-3 0 0,0 4 0 0,-3-4 0 15,-1 6 28-15,-6-2 1 0,-4-4 0 16,0 0 0-16,-1 1-18 0,-2 2-11 16,-4 0 12-16,-11 4-12 0,-3-4 8 0,-4 7-8 15,-4 0 0-15,-2-1 0 0,2 4-23 16,1 6-11-16,0 0-2 0,-4 0-1 0,-4 6 37 0,4-2 0 15,-6 2 0-15,-1 0 0 16,3 1-87-16,4 2-16 0,1 0-3 0,-1 1-1070 0</inkml:trace>
  <inkml:trace contextRef="#ctx0" brushRef="#br0" timeOffset="27097.54">12696 7932 1267 0,'0'0'28'0,"0"0"5"0,0 0 2 0,0 0 1 0,4-3-36 0,-4 3 0 0,4-3 0 0,-4 3 0 15,0 0 58-15,0 0 5 16,0 0 1-16,0 0 0 0,0 0 31 0,0 0 6 15,0 0 2-15,0 0 0 0,0 0-27 0,0 0-4 16,0 0-2-16,0 0 0 0,-4 6-6 0,-3 1-2 16,0-4 0-16,-4 3 0 0,1 10-33 0,-1-1-6 0,-6 4-2 0,-1 3 0 15,-7 3 9-15,4 4 2 0,-7 5 0 0,-4 4 0 16,4 2-32-16,0 1 0 0,-4 3 0 0,-3 6-10 16,-4 4-14-16,-4-1-2 15,-2 3-1-15,-8 4 0 0,7-7 40 0,3 0 8 0,-2-2 2 0,2-1 0 16,8-3-37-16,0-3-7 0,-1-3-2 0,1-1 0 0,0-5 23 0,3-7 0 15,0 0 0-15,4-6 0 16,3 0-109-16,4-6-18 0,7-4-3 0</inkml:trace>
  <inkml:trace contextRef="#ctx0" brushRef="#br0" timeOffset="27831.12">13758 7663 1497 0,'0'0'32'0,"0"0"8"0,0 0 0 0,0 0 4 0,0 0-36 0,0 0-8 16,0 3 0-16,0 3 0 0,0-6 53 0,0 3 9 0,4 7 2 0,-1-4 0 16,1 3-52-16,-1-2-12 0,5 5 0 0,-5-2 0 15,4 5 54-15,0-2 8 0,4 6 2 0,3-1 0 16,0 1 0-16,0 0 0 16,4 3 0-16,-1 0 0 0,5 3 0 0,-1 0 0 15,3 3 0-15,1 1 0 0,0-1 0 0,-4 0 0 0,4 3 0 16,-4 1 0-16,3 2-52 0,1 1-12 0,0-1 0 15,3 1 0-15,0-1 0 0,4-2 0 16,3 2 0-16,1 1 0 0,-1 2 0 0,0-2 0 0,-3 2 0 0,0 1 0 16,-4 0 32-16,-3-1 3 0,-1 1 1 0,1-4 0 15,0-2-7-15,-1-1-1 0,1-3 0 0,0 0 0 16,-1-2-40-16,1-1-9 0,0-3-2 0,0-4 0 16,-1 1 23-16,-3-3 0 0,1 0 0 0,-1-4 0 15,0-2-12-15,0-4 1 0,-3 0 1 0,-4 0 0 16,3-3-170-16,-6 1-35 0,3-4-6 0,-7 0-2 0</inkml:trace>
  <inkml:trace contextRef="#ctx0" brushRef="#br0" timeOffset="28719.21">15000 9049 1074 0,'0'0'30'0,"0"0"8"0,0-7-30 0,-3 1-8 0,3 0 0 0,-4 0 0 16,4-1 52-16,-3 1 10 0,-1 3 2 0,0-3 0 0,1-1-1 0,-1 4 0 16,1 0 0-16,-4-3 0 0,0 3 1 0,-4 3 1 15,1-3 0-15,-1 3 0 0,-7 0-1 0,1 0 0 16,-4 3 0-16,-1 0 0 0,1 3-51 0,-3 4-13 15,-1-1 0-15,0 7 0 0,0-1 40 0,1 1 4 16,-1 6 2-16,0 0 0 31,1 0-74-31,3 3-14 0,-4 3-3 0,0 3-1 0,-3 4 71 0,0 3 15 0,-8 2 2 0,1 7 1 0,0 0-33 0,3 0-10 16,-3 7 0-16,0 2 0 0,3-2 22 0,4 5-2 0,-1 1-1 16,1 9 0-16,3-7-19 0,4 1 0 15,0-3 0-15,3 5 0 0,4-5 106 0,0-4 18 16,7 1 3-16,0-1 1 0,7-5-103 0,4-8-25 15,3-2 0-15,3-3 0 0,4-4 0 0,4-5 0 16,3-4 0-16,4 0 0 0,3-6 0 0,7-4 0 0,8-2 0 0,3-7-11 16,3-3 11-16,4-3-12 0,-7-3 12 0,7-6-12 15,0 2 12-15,7-5 16 16,0-1-4-16,7-9-1 0,-4 0-11 0,-3-6 0 0,0 0 0 0,4-7 0 16,-4-2 0-16,3-1 0 0,1-6 0 0,-1 0 0 15,-10 7 0-15,-4-1 0 0,-3-3 0 0,0 1 0 16,-7-1 0-16,0-3 10 0,-8 3 1 0,1-6 0 15,-7 6 1-15,-4 4 1 0,-7-4 0 0,-3 3 0 0,-4 4 12 16,-7-1 3-16,-7 1 0 0,-4-1 0 0,1-2 7 0,-8 2 1 16,0-2 1-16,-6 2 0 0,-1 1-13 0,0 5-2 15,-3 1-1-15,0 0 0 0,-4 3-10 0,-7 0-3 16,0 6 0-16,-6 0 0 16,2 4-8-16,1 2-11 0,0 4 3 0,3-4 0 15,0 4-28-15,7-1-6 0,0 1-1 16,1-1 0-16,-1 1-68 0,4 0-13 0,-1-1-4 0,1-2 0 15,11-4-51-15,-1 0-10 0,4 1-3 0,7-4 0 0</inkml:trace>
  <inkml:trace contextRef="#ctx0" brushRef="#br0" timeOffset="31165">11624 9121 1483 0,'0'0'32'0,"0"0"8"0,0 0 0 0,0 0 2 0,-3-6-34 16,-1-1-8-16,4 7 0 0,-7-6 0 0,3 3 57 0,-3 0 10 0,0 0 1 0,4-1 1 15,-4 4 22-15,0 0 4 0,-4 4 1 0,4-1 0 16,-4 6-1-16,1 1 0 0,-1 2 0 0,-3 1 0 15,4-1-25-15,-5 7-5 0,1 0-1 0,0 6 0 16,0 0-51-16,-4 6-13 0,-3 4 0 0,-3 6 0 16,-1 2 0-16,0 1-8 0,4 3 8 0,0 7-13 15,0-4 13-15,3 0-12 0,4 6 12 0,0 7-12 16,0 3 12-16,7-6 0 0,0 2 0 0,3 1-9 16,1-7 9-16,3 1 11 0,3-1-3 0,4 1 0 15,4-4 0-15,3-3-8 0,4-6 12 0,6 0-4 16,1-9-8-16,3-7 0 0,4-3 0 0,0-3 0 15,-1-3 0-15,1-10 0 0,7 0 0 0,3-5 0 16,8-4 0-16,3-7 0 0,-1-5 0 0,5-10 0 16,-4-3 53-16,-4-7 9 0,8-5 2 0,3-10 0 0,0 3-64 0,0 0-28 15,-4-3 3-15,4-6 0 0,-14-1 40 0,0 1 8 16,0-7 1-16,-1 1 1 0,-6 2-25 0,0 1 0 16,0 6 0-16,-4-4 0 0,-7 4 0 0,-3 0 0 15,-4 3 0-15,-7-3 0 0,-3 6 0 0,-8 3 15 16,1 4-3-16,-11 2 0 0,0 4 4 0,-11 3 0 0,1 6 0 15,-8-3 0-15,0 6-16 0,-7 3 0 0,4 0 0 0,-4 1 0 16,1 2-17-16,-1 1-7 0,-7 2 0 0,0 1-1 16,-3 3 13-16,3-4 2 0,-3 4 1 15,3-4 0-15,4 1-4 0,0 0-1 0,6-4 0 0,1-3 0 32,7 4-133-32,0-4-26 0,-15-15-6 0,8-1-1 0</inkml:trace>
  <inkml:trace contextRef="#ctx0" brushRef="#br0" timeOffset="38867.71">15928 2702 1321 0,'0'0'28'0,"0"0"7"0,0 0 1 0,3-6 2 0,-3-3-30 0,4-1-8 15,3-2 0-15,0-1 0 16,4 4 40-16,-1-4 8 0,4 4 0 0,8-4 1 0,-1-5 12 0,3-1 3 16,8 0 0-16,3-6 0 0,1 3 0 0,3 0 0 15,-4-3 0-15,4-7 0 0,3 7-52 0,4-3-12 16,3 3 0-16,15-3 0 0,-4-10 50 0,3 4 7 16,-3 9 2-16,4-13 0 0,3 4-43 0,3-1-16 15,1 4 11-15,3-4-11 0,-11 13 0 0,-6-6 0 0,3 9 0 0,0-3 0 16,-7 10 16-16,0 2-2 0,-1 7-1 0,-2 0 0 15,-11 6-28-15,-8-3-5 0,-6 6-2 0,0 1 0 32,-8-1-98-32,-2 3-20 0,-5 4-4 0,1-7-408 0,-8 4-82 0</inkml:trace>
  <inkml:trace contextRef="#ctx0" brushRef="#br0" timeOffset="39581.8">15953 2408 1393 0,'0'0'30'0,"0"0"6"0,0 0 2 0,0 0 2 0,0 0-32 0,-4 3-8 0,1 6 0 0,-1-3 0 0,-3 4 76 0,3 2 14 16,-3 1 2-16,0 0 1 15,0 2-23-15,0 4-5 0,0 0-1 0,0 0 0 16,0-1-16-16,0-5-4 0,3 6-1 0,-3 0 0 0,4-1-18 0,-4 4-3 16,3 0-1-16,1-3 0 0,3 0 25 0,0-10 5 15,0 7 1-15,0-3 0 0,3-1-32 0,1 1-7 16,3-1-1-16,0 1 0 0,0-4 42 0,0-3 8 16,0 7 2-16,4-7 0 15,-1 4-77-15,1-4-15 0,-1 3-4 0,1-2 0 0,3-1 32 0,0 0 0 0,-3 0-8 0,3-2 8 31,0-1-98-31,0 0-17 0,0 0-3 0,0-3-1 0</inkml:trace>
  <inkml:trace contextRef="#ctx0" brushRef="#br0" timeOffset="40445.72">17791 2100 1497 0,'0'0'32'0,"0"0"8"0,0 0 0 0,7-3 4 16,-4 3-36-16,4-6-8 0,4 3 0 0,-4-7 0 16,3 4 156-16,1-9 28 0,0-1 7 0,3 0 1 15,-4-6-103-15,4 0-20 0,-3 0-4 0,0 0-1 16,3 4 12-16,-4-4 3 0,4 3 0 16,-3-9 0-16,-4 6-25 0,4-3-5 0,-4 3-1 0,0-10 0 15,0 4-37-15,-4-3-11 0,1 2 0 0,-1 1 0 16,1-6 42-16,-1 5 4 0,1 1 1 0,-4-3 0 15,3 12-35-15,-3 3-12 0,4 4 0 0,-4 2 9 16,0 1-9-16,0 9 0 0,0 0 0 0,-4 6 8 0,4 7-19 0,-3 9-4 16,-1 0-1-16,1 12 0 15,-1-2-14-15,4 2-3 0,0 4-1 0,0 3 0 0,4-4 16 0,-1-2 3 16,4-4 1-16,-3-3 0 0,3 0 14 0,4-6-9 16,-1 0 9-16,1-3-8 0,-1-3 19 0,5-7 4 15,-1-3 1-15,3-6 0 0,1 0-16 0,3-6 0 16,4 3 0-16,-1-13 0 0,1 1 0 0,0-1 0 0,0-3 0 0,-1-6 0 15,1 0 54-15,-4 0 8 0,0-3 2 0,-7 3 0 16,-3-4-52-16,0 4-12 16,-1-9 0-16,-3 3 0 0,0-1 40 0,0-5 6 0,0 2 1 15,-3-6 0-15,-4 10-24 0,-4 0-5 16,4 9-1-16,-7-7 0 0,4 14-17 0,-4-4 0 0,0 6 0 0,-4 1 0 31,4 9-48-31,-4 3-12 0,1-3-4 0,3 6 0 16,-4 3-100-16,1 7-20 0,-1 2-4 0,0 4-1005 0</inkml:trace>
  <inkml:trace contextRef="#ctx0" brushRef="#br0" timeOffset="40861.57">18591 1787 1328 0,'0'0'29'16,"0"0"7"-16,0 0 0 0,0 0 1 0,0 0-29 0,0-3-8 0,0 3 0 0,0 0 0 0,-7-7 117 0,7 7 23 15,-3-6 4-15,-1 3 0 0,4 3-9 0,-7-3-3 16,7 3 0-16,-7 3 0 0,0 0-33 16,0 7-7-16,0-4-2 0,3 3 0 0,-3 4-21 0,4-1-4 15,-4 1-1-15,3-4 0 0,-3 7 0 0,7-7 0 16,-3 7 0-16,-1-10 0 0,4 7-51 0,0-4-13 15,0 4 0-15,4-7 0 0,-1-3 0 0,1 0 0 16,-1 0 0-16,4 1 0 0,0-1 0 0,-3-3 0 16,3-3 0-16,4-1 0 0,-4 1 0 0,7-3 0 15,-4 3 0-15,1-6 0 0,0-1 0 0,-4-2 0 16,3 2 0-16,-3 1 0 0,0-4 0 0,4 1 0 0,-4 2 0 0,-4 1 0 16,4 3 0-16,-3-7 0 0,0 4 0 0,-4-1 0 15,0 10 0-15,-4-6 0 0,0 3 0 0,-3 0 0 16,0-4 0-16,0-2 0 0,0 6 0 0,-3 0 0 15,3 3-26-15,-4 0-8 0,0 0-2 0,1 3 0 16,3-3-107-16,3 0-21 0,4 0-5 0,0 0-986 16</inkml:trace>
  <inkml:trace contextRef="#ctx0" brushRef="#br0" timeOffset="41665.14">19011 1398 1552 0,'4'13'44'0,"-4"-7"10"0,0 0-43 0,3 7-11 15,-3-4 0-15,0 7 0 0,0-1 165 0,0 4 31 16,0 3 7-16,0 3 1 0,0 3-71 0,-3 1-13 0,-1 2-4 0,4-3 0 15,-3 1-41-15,3 2-9 0,-4-3-2 0,4 7 0 16,0-10-29-16,0 3-7 0,0-6 0 0,0 3-1 16,4-6-7-16,-4 0-2 15,7-4 0-15,-4 1 0 0,1-4 1 0,3 1 0 0,-4-7 0 16,4-3 0-16,-3 1-29 0,-1-1-6 0,-3-3 0 16,0 0-1-16,8 0 17 0,-5 0 0 15,1-3 0-15,-4-1 0 0,3 1 15 0,-3-3 0 0,0-7 0 0,0 4 0 16,0-4-15-16,0 4-10 0,-7-3 2 0,0-1 0 15,0 0 8-15,-4 4 11 16,4-3-3-16,-3 2 0 0,-1 1-8 0,1 2 0 0,3 1 0 0,-4 3 0 16,4 0-8-16,-4 3 8 0,1 0-10 0,-1 3 10 15,4 3-9-15,-4 1 9 0,1 2-8 0,3 4 8 16,-4-1-14-16,1 4 2 0,3-1 1 0,0 1 0 0,0 0 11 16,3-1 0-16,0 4-9 0,4-9 9 0,0 2 16 0,0 1 7 15,4-4 1-15,0-3 1 16,3 1-47-16,0 2-10 0,0-6-1 0,3 4-1 0,1-4 34 0,-1 3-8 15,1 0 8-15,0-3 0 0,3-3 0 0,0 0 0 16,-4 0 0-16,8 0 0 0,-4 0 27 0,0-3 5 16,4-3 2-16,-4 0 0 15,4 3-53-15,-4-4-10 16,3-2-3-16,1 3 0 0,0-1 52 0,-4-5 9 0,7 2 3 0,-7-2 0 0,4-1-32 0,-4-2 0 16,3-1 0-16,-2 0 0 0,-5 1 0 15,4-1 0-15,-3 3 0 0,-1 4 0 0,-3-7 0 0,4 4 0 16,-7-1 0-16,3 7 0 0,-4 0 0 0,4-7 0 15,-3 7 0-15,-1 0 0 0,-3 6 0 0,0 0 0 16,0 0 0-16,0-7 0 0,0-2 0 0,0 9 0 16,-7 0 0-16,4-6 0 0,-4 6 0 0,0-4 0 15,0 4 0-15,-4 0 0 0,0 7 0 0,1-4 0 0,3 6 0 0,-4 1 0 16,1 2 0-16,-1 1 0 0,4-4 0 0,0 7 0 16,0-4 0-16,7 4 0 0,-4-7 0 0,4 7 0 15,0 0 0-15,0-7 0 0,7 4 0 0,0-1 0 16,-3-2 0-16,7 2 0 0,-4-5 0 0,3 2 0 15,1-6 0-15,-1 0 0 0,4 0 0 0,-3 0 0 16,3 4 0-16,0-4 0 0,-3 3 0 0,3-3 0 16,-3-3 0-16,-1 3 0 0,1 4 0 0,-4-7 0 15,3 3-45-15,-3-3-15 0,0 0-4 16,0-3 0-16,1 3-153 0,-1-3-31 16,10-4-7-16,-10-2-1 0</inkml:trace>
  <inkml:trace contextRef="#ctx0" brushRef="#br0" timeOffset="42465.77">17540 5073 1456 0,'0'0'41'0,"0"0"9"0,0 0-40 0,0 0-10 16,0 0 0-16,0 0 0 0,7-6 23 0,0-1 2 0,4 1 1 0,-1-3 0 16,8-7 18-16,0 3 3 0,3 1 1 0,4-4 0 15,3 1 7-15,4-1 1 0,-1 0 1 0,8-3 0 16,3-3 39-16,1 0 8 0,3 4 2 0,7-11 0 15,-1 4 2-15,5-6 1 16,6 0 0-16,11-7 0 0,-7 0-69 0,4 1-13 16,3 2-3-16,11-9-1 0,-1 4-37 0,-2-1-7 0,2 3-2 15,12-3 0-15,-8 7 23 0,0-1 0 0,0-2 0 0,4 2 0 16,-8 7 0-16,-2 0 0 0,2 9 0 0,-3-6 0 16,-10 9 0-16,-4 1 0 0,-3 5 0 0,-5-2 0 15,-6 5 8-15,-7 4 5 0,-7 0 2 0,-4 3 0 16,-6 3-127-16,-8 0-24 0,-7 4-6 0,-4 2-573 15,-10-3-114-15</inkml:trace>
  <inkml:trace contextRef="#ctx0" brushRef="#br0" timeOffset="43180.32">17582 4784 1267 0,'0'0'28'0,"0"0"5"0,0 0 2 0,0 0 1 0,4-6-36 0,-4 6 0 16,0 0 0-16,0 0 0 0,0 0 109 0,0 0 15 15,0 0 4-15,0 0 0 0,0 0-52 0,-7 3-9 16,0 7-3-16,0-1 0 0,0-3-51 0,0 4-13 16,3-4 0-16,-3 3 0 0,-3 4 54 0,2 3 8 0,1 2 2 0,-3 1 0 15,-1 3 0-15,1-3 0 0,-1 3 0 0,1-3 0 16,-5 3-17-16,8 0-3 0,-3 0-1 0,3 0 0 15,0 3-20-15,0-7-4 0,3 4-1 16,1-3 0-16,3-3-3 0,3-4-1 0,1 4 0 0,-1-3 0 16,8-4-4-16,-4 1-1 0,3-4 0 0,1 0 0 15,7 0-9-15,-4-3 12 16,0-3-12-16,3 0 12 0,1 0-12 0,0 0 0 0,3-3 0 16,0-3 8-1,4 3-54-15,-4-3-11 0,4 3-3 0,-1-1-719 0,1 1-144 0</inkml:trace>
  <inkml:trace contextRef="#ctx0" brushRef="#br0" timeOffset="44029.43">20352 3903 1497 0,'0'0'32'0,"0"0"8"0,0 0 0 0,0 0 4 0,0 0-36 0,0 0-8 0,0 0 0 0,0 0 0 15,0 10 53-15,-4-1 9 0,4 4 2 0,-3 5 0 0,3 4-44 0,0 4-8 16,-4 2-1-16,4 3-1 15,0 0-10-15,0 1-14 0,0 2 3 0,4-5 1 0,-4-1 84 0,3-3 17 16,1-3 3-16,3-3 1 0,0-4-50 0,-4-2-9 16,4-4-3-16,1-3 0 0,-1-6 25 0,3 0 5 15,-3-6 1-15,0-6 0 0,4-4-52 0,-1-3-12 16,-3 0 0-16,4-3 0 0,-4-3 54 0,0 3 8 0,0-3 2 16,-3 3 0-16,-1 0-52 0,1-3-12 0,-4 3 0 0,0 0 0 15,-4-3 0-15,1 3 0 0,-1 0 0 0,-6 0 0 16,3 4 0-16,0-1 0 0,-4-3 0 0,0 0 0 15,1 0 0-15,-4 3 0 0,3-3 0 0,1 3 0 16,-1 1 0-16,-3 2 0 16,3 3 0-16,1-2 0 0,3 5 0 0,0-2 0 0,-4 6 0 0,7-1 0 15,1 1 0-15,3 6 0 0,0 0 0 0,0 0 0 16,0-6 0-16,0 6 0 16,3-3 0-16,4-1 0 0,1 4 0 0,2-3 0 0,4 3 0 0,0 0 0 15,0 0 9-15,4 0-1 0,0 0 0 0,3 0 0 16,0 0-8-16,4 0-11 0,-1-3 3 0,1 0 0 15,0 0 8-15,-4 0 0 0,4 0 0 0,-1-4 0 0,-2 4 10 0,-1 0 4 16,0-6 1-16,0 6 0 16,-3-1-24-16,-4 1-5 0,0 0-1 0,0 3 0 0,-3 0 15 15,-1-3 0-15,1 3 0 0,-4 0-9 16,-4 0-97-16,-3 0-19 0,7 0-4 0,-7 0-576 16,0 0-115-16</inkml:trace>
  <inkml:trace contextRef="#ctx0" brushRef="#br0" timeOffset="44322.33">20486 4016 2386 0,'0'0'52'0,"0"0"12"0,0 0 1 0,0 0 3 0,7 0-55 0,0 0-13 16,0 0 0-16,0 0 0 0,4 0 61 0,-4 0 10 0,3 0 1 0,4 0 1 16,-3 0-58-16,3 0-15 0,-3 3 0 0,3-3 0 15,0 0 0-15,0 0 0 0,0 0 0 0,-3 0 0 16,3 0 0-16,0 0 0 0,4-3 0 0,-4 3 0 16,-4-3 0-16,4 0 0 0,0-3 0 0,1-1 0 15,-1 1-100-15,-4 0-22 0,1 0-5 0,-1-4-581 16,1 4-116-16</inkml:trace>
  <inkml:trace contextRef="#ctx0" brushRef="#br0" timeOffset="44568.63">20542 4267 2188 0,'0'3'48'0,"-3"3"11"0,-1 1 1 0,4-4 1 16,0 3-49-16,0-6-12 0,4 6 0 0,-1-2 0 0,4 2 54 0,0-3 8 16,4 0 2-16,0 0 0 0,-1 0 0 0,4-3 0 15,0 3 0-15,0 1 0 0,4-1-52 0,-4-3-12 16,7 3 0-16,-3-3 0 0,3 0 0 0,-3 0 0 16,3 0 0-16,0-3 0 0,0 0 0 0,0-1 0 0,1-2 0 0,-5 3 0 31,4-3-151-31,-3 0-33 0,0-1-6 0,-8 4-2 0</inkml:trace>
  <inkml:trace contextRef="#ctx0" brushRef="#br0" timeOffset="45865.76">21343 3580 1792 0,'0'0'51'0,"0"0"10"15,0 0-49-15,0 0-12 0,0 7 0 0,-3-1 0 16,3 3 105-16,-4 4 19 0,4 3 3 0,0-1 1 0,0 4-52 0,-4 3-9 16,4 3-3-16,0 0 0 0,-3 3-51 0,6 1-13 15,-3-1 0-15,4 0 0 0,-4-3 54 0,4 3 8 16,-1-3 2-16,1 4 0 15,-1-4 0-15,1 0 0 0,-1-3 0 0,-3 0 0 0,7-3-52 0,-3-4-12 16,-1 1 0-16,-3-4 0 0,4 1 0 0,-1-4 0 16,1-2 0-16,-4-1 0 0,3-3 0 0,-3-3 0 15,0 0 0-15,0 0 0 0,0 0 0 16,0 0 0-16,0 0 0 0,-3-6 0 16,-4-1 0-16,3 1 0 0,-6-3 0 0,-1 3 0 0,1-1 0 0,-5 4 0 15,1-3 0-15,4 3 0 0,-4 3 0 0,-4 0 0 16,4 0 0-16,-4 3 0 0,1 3 0 0,2 0 0 0,1 1 0 0,0-1 0 15,0 3 0-15,4 1 0 0,3-4 0 0,-1 3 0 16,5 1 0-16,-1-1 0 16,4-2 0-16,0-1 0 0,4 3 0 0,-1-3 0 0,5 1 0 0,-1-1 0 15,3 0 0-15,1 1 0 0,3-4 0 0,0 3 0 16,0-3 0-16,0-3 0 0,0 3 0 0,4-3 0 16,-4 3 0-16,4-3 0 0,-1-3 0 0,1 3 0 15,0-3-48-15,-4 0-13 0,7 0-3 16,-7-3 0-16,4-1-51 0,-4-2-10 0,3-1-3 15,-3-2 0-15,1 3-58 0,-1-7-12 0,0 3-2 0,-4-2-1 16,5-1 65-16,-5 0 14 16,1-3 2-16,-1 1 1 0,1-1 44 0,-1 3 9 0,-3 0 2 0,1 1 0 0,-5 2 90 0,1 4 18 15,-1 3 4-15,-3 6 1 0,0 0 127 16,0 0 24-16,0 0 6 0,-7 3 1 16,4 3-12-16,-5 0-3 0,1 7 0 0,4 2 0 15,-4-2-117-15,0 3-24 0,0 3-5 0,0-1-1 0,3 1-21 0,1-3-4 16,-1 3 0-16,4-1-1 15,0-5 36-15,0 3 7 0,4-7 2 0,-1 4 0 0,1-7-52 0,3 0-12 16,0-3 0-16,0-3 0 0,3-3 0 0,1 0 0 16,3-6 0-16,-3-1 0 0,3-2 0 0,0-4 0 15,0 0 0-15,-3 1 0 0,3-1 0 0,-4 0 0 16,-3 4 0-16,4-1 0 0,-4-2 0 0,0-1 0 16,0 3 0-16,-3 1 0 0,-1 2 0 0,-3 4 0 0,0-3 0 0,0 9 0 15,0 0 0-15,0 0 0 0,-7 0 0 0,0 0 0 16,0 6 0-16,0 0 0 0,0 0 0 0,0 7 0 15,3-7 0-15,-3 4 0 0,0 5 0 16,4-2 0-16,-1 3 0 0,4-1 0 0,-3 4 0 0,3 0 0 16,3 3 0-16,-3 0 0 0,0 3 0 15,4 0 0-15,-1 0 0 0,1 3 0 16,-1 0 0-16,1 4 0 0,-1-1 0 0,-3 1 0 0,4 2 0 0,-4 1 0 16,-4-1 0-16,4-3 0 15,0 1 0-15,-3-1 0 0,3 0 0 0,0-2 0 0,-4-4 0 0,1-3 0 16,-1 0 0-16,1-7 0 15,-1-2 0-15,-3-1 0 0,0-2 0 0,0-1 0 0,0-6 0 0,-4 0 0 16,4 1 0-16,0-8 0 0,-3 1 0 0,3-6 0 16,-4 0 0-16,0-7 0 0,4 0 0 0,0-6 0 15,0 0 0-15,4-3 0 0,-1 0 0 0,4-3 0 0,-3 3 0 16,3 0 0-16,3 3 0 0,-3-3 0 0,4 3 0 0,-1 0 0 16,1 0 0-16,3 3 0 0,0 0 0 0,3 4 0 15,-2-1 0-15,2 3 0 0,1 1 0 0,-1-1 0 16,1 4 0-16,3-4 0 0,-3 1 0 0,3 2 0 15,0 1 0-15,0-4 0 0,0 4 0 0,0 0 0 16,4-1 0-16,-1 1 0 0,1-4 0 0,0 4 8 16,-4-4-8-16,0 4 0 0,0-4 12 0,0 1-3 15,0 2-1-15,-3-2 0 0,-1-1 5 0,5-2 1 16,-5 2 0-16,1 1 0 0,-1-4 1 16,1 0 0-16,-1 1 0 0,1-1 0 0,0-3 2 0,-4 0 1 0,3 0 0 0,1 1 0 15,-4 2-3-15,0 0-1 0,0 1 0 16,-3-1 0-16,-1 3-6 0,-3 1-8 15,4 2 11-15,-4 4-11 0,0 6 16 0,0 0-4 16,-7-3-1-16,-1 3 0 0,1 3-1 0,0 3 0 0,-3 1 0 0,3 2 0 16,0 0-10-16,3 4 0 0,-3 0 9 0,4 2-9 15,-5 1 0-15,5 3 0 0,3-4 0 0,0 1 0 16,0 0 0-16,0-4 0 0,0 4 0 0,3-3 0 16,5 2 0-16,-5-2 0 0,4 2 0 0,0 1 0 15,0 0 0-15,0-1 0 0,0-2 0 0,4 0 0 16,0-4 0-16,3 3 0 0,3-2 0 0,-3-4 0 15,4 0 0-15,0-2 0 0,-1-4 0 0,1-4 0 16,3 1 25-16,4-3 1 0,-4-3 0 0,0-4 0 16,0 4-134-16,-3-4-26 15,0 1-6-15</inkml:trace>
  <inkml:trace contextRef="#ctx0" brushRef="#br0" timeOffset="90633.32">13508 2057 1036 0,'-7'0'23'0,"3"0"5"0,-3 0 0 0,0 0 1 0,0-4-29 0,0 1 0 0,0 3 0 0,0-3 0 16,-4 0 108-16,8 0 16 15,-4 0 4-15,3 0 0 0,-3-1-52 0,7 4-9 16,-3-3-3-16,3 3 0 0,0-3 0 0,0-3 0 16,0 0 0-16,0 2 0 0,0 4-51 0,3-3-13 15,-3 3 0-15,4-3 0 0,3 3 54 0,3 0 8 0,-3 0 2 0,4 6 0 16,3-2-52-16,0 8-12 0,0-6 0 0,0 7 0 15,4 0 54-15,3 2 8 0,-3 1 2 0,0 3 0 16,3-1-52-16,0-5-12 0,0 3 0 0,4 6 0 16,-1-10 0-16,5 4 0 0,-5 3 0 0,5-4 0 15,-1 1 0-15,-4 3 0 0,5 0 0 0,2 3 0 0,-6 0 0 0,0-4 0 16,0 4 0-16,-1 0 0 0,-3 0 0 0,1-3 0 16,2 0 0-1,-6 0 0-15,3-1 0 0,-3 1 0 0,-1-9 0 0,-3 2 0 0,4 1 0 0,-4 2 0 16,0-8 0-16,-3 2 0 0,3 1 0 0,-3-1 0 15,-1-3 0-15,1 4 0 0,-1-4 0 0,1 0 0 16,0 4 0-16,-1-4 0 16,1 3 0-16,-1 1 0 0,1-7 0 0,-4 6 0 0,3-3 8 15,-2 4 0-15,-1-4-8 0,0 0 12 0,0-2-12 0,-4 5-8 16,4-9 8-16,-3 3-13 0,-1 0 13 0,1 0 0 16,-4-3 0-16,0 0 0 0,0 0 0 0,0 0 0 15,0 0 0-15,0 0 0 0,0 7 0 0,0-7 0 16,0 0 0-16,0 0 0 0,-4 6 28 0,1-3 9 15,-1 0 2-15,4-3 0 0,0 0-11 0,-3 3-3 0,-1 4 0 16,4-7 0-16,-7 6-25 0,7-6-19 0,-7 0 3 0,7 0 1 16,-3 3 15-16,-4-3 0 15,7 0 0-15,-11-3 0 0,4-3 0 0,0 2 0 0,-4 1 0 0,4 0 0 16,-3 0 16-16,-1-3-3 0,-3 0-1 0,0-1 0 16,0 1-12-16,0 3 0 0,-1-7 0 0,1 1 0 15,-3 6 0-15,3-3 0 0,0-1 0 16,-4 1 0-16,7 3 0 0,-3 0 0 0,0 3 0 0,0-3 0 15,-4 3 0-15,8-7 0 16,-4 7 0-16,3-3 0 0,0 6 0 0,-3-6 0 16,4 3 0-16,3 0 0 0,0 0 0 0,0 0 0 0,0 0 0 0,7 0 0 15,0 0 0-15,0 0 0 0,0 0 0 0,0 0 0 16,0 0 0-16,0 0 0 0,3-3 0 0,-3 3 0 16,0 0 0-16,7-3 0 0,0 3 0 0,4 0 0 15,-1 0 0-15,1 0 0 0,0 3 0 0,-1 0 0 0,1 7 0 16,3-7-15-16,0-3 3 0,0 3 1 0,4 0 11 0,-4 0 0 15,3-3 0-15,1 0 0 0,0 0 0 0,3-3 0 16,0 0 0-16,0 0 0 0,-3 0 0 0,3-4 0 16,0 4-12-16,-3 0 4 0,-1 3 8 0,1 0 0 15,0 0 0-15,-4 0 0 0,0 0 0 16,0 3 0-16,-3-3 0 0,-4 0 0 0,3-3 0 0,-3 0 0 16,0 0 0-16,-3 0 0 0,-1-7 0 0,1 1 0 15,-4-7 0-15,0 1 8 0,0-4 4 16,-4 0 0-16,1-6 1 0,-4 0 0 0,3 0 19 0,-3 0 3 15,0-4 1-15,-3 1 0 0,3 6-26 16,0-3-10-16,-1 0 8 0,-2 6-8 0,3-3 24 0,0 10 0 16,0-7 0-16,-4 6 0 15,4 1-121-15,0 9-25 0,-4-7-5 0,4 4-649 16,0 3-131-16</inkml:trace>
  <inkml:trace contextRef="#ctx0" brushRef="#br0" timeOffset="92271.54">12037 1307 1267 0,'0'0'28'0,"0"0"5"0,0 0 2 0,0 0 1 0,0 6-36 0,3-2 0 0,-3 2 0 0,0 3 0 16,4 4 58-16,3-1 5 15,0 7 1-15,-4 0 0 0,8 3-52 0,-7 0-12 16,3 0 0-16,0 6 0 0,0-6 76 0,3 6 13 16,-3-3 3-16,0 3 0 0,1-2-4 0,2-5 0 0,-3 1 0 0,0 0 0 15,-3-6-30-15,3 0-6 0,-4 3-2 0,1-13 0 16,-4 3-26-16,3 1-6 0,-3-7-1 0,0 0 0 15,-3 0-6-15,3-6-2 0,-4 0 0 0,1-4 0 16,-4-2-9-16,0 0 0 0,0 2 0 0,0-11 0 16,-4 2 33-16,-3 3 5 0,0-9 1 0,0 0 0 15,0 4-27-15,-4-4-12 0,0-3 10 0,-3 0-10 16,3-1 10-16,-3 1-10 0,0 0 10 0,0 0-10 16,3 0 0-16,1 0 0 15,-4 0 0-15,3-3 0 0,4 3 18 0,-4 0-2 0,4-4-1 0,3 4 0 16,1-3-15-16,-1 9 0 0,4-6 0 0,4 6 0 15,-1-3 0-15,4 0 0 0,0 0 0 0,4 4 0 16,-1 2 0-16,4-3 0 0,0 4 0 0,4 2 0 0,-1-3 0 0,5 7 0 16,-5-1 0-16,4 1 0 15,0 3 0-15,4 0 0 0,0-4 0 0,3 7 0 0,-4 0 0 0,5 3 0 16,-5 3 0-16,4 6 0 0,-3 1 0 0,3-1-15 16,-7 10 3-16,4 3 1 0,-4 0 11 0,0 6 12 15,0-3-2-15,0 3-1 0,1 1-9 0,-5 2 12 16,1 0-12-16,-1-2 12 0,-3-1-12 0,0 0 0 15,-3 0 0-15,-1 4 8 0,-3-7-8 0,0 3 0 0,0-3-12 16,0 0 12-16,-3 0 0 0,-1-3 0 0,4 0 0 16,-7 0 0-16,4-3 0 0,-1-4 0 0,1 4 0 0,-4-6 0 15,3-1-9-15,1-2 9 0,-1-1 0 0,4-9 0 16,0 0 0-16,0 0-8 0,0 0 8 0,0 0 0 16,0 0 0-16,4-9-10 0,-1-1 10 0,1 1-8 15,-1-4 8-15,4 4 9 0,0-7-1 0,4 4-8 16,-4-1 0-16,4 4 0 0,3-7 0 0,-4 10 0 15,4-3 0-15,-3 9 0 0,0-4 0 0,-1 8 0 16,-3-1 0-16,4 3 0 16,-1 3-12-16,-3 4 3 0,0-4 9 0,4 7 11 0,-4-4-3 0,0 7 0 15,0-3-8-15,-3 0 0 16,6-1 0-16,-6-2 0 0,3-1 0 0,-4 1 0 0,5 0 0 0,-5-1 0 16,4-3 0-16,-3-2 0 0,-1-1 0 0,4 3 0 15,-3-2 0-15,-1-7 0 0,4 3 0 0,-7-3 0 16,0 0 0-16,4-3 0 0,-1 0 0 0,1-1 0 0,-4-5 0 15,3 0 0-15,1-1 0 0,-1-2 0 0,1 5 0 0,-4-11 0 16,4-1 0-16,-4 6 0 0,3-6-11 0,1 4-4 16,-4 5-1-16,3-5 0 0,-3-1 16 0,0 3 0 15,0 4 0-15,0-4-9 0,-3 4 9 0,3 3 0 16,0 0 0-16,0 6 0 0,0 0 17 0,0 0-1 16,0 0 0-16,0 0 0 0,0 0-16 0,0 0 0 15,-4 6 0-15,1 0 0 0,-5 0 0 0,5 1 0 16,-1 5 0-16,1-6 0 0,3 7 0 0,-4-4 0 15,1 7 0-15,-1-7 0 0,4 7 0 0,0-3 0 16,0 2 0-16,0-8 0 0,4 5 0 0,-4 1 10 16,3-1-10-16,1-5 8 0,-1 2-8 0,1-3 0 15,3 0 0-15,-3-2-11 0,3-1 11 0,0 0 0 16,0-3 0-16,0 0 0 0,0 0 0 0,0-3 11 16,3 0-3-16,-2-1 0 0,2-2 0 0,-3-3 0 15,4 3 0-15,-4-1 0 0,-4-5 5 0,4-1 1 0,-3 4 0 0,-1 2 0 16,4 1-2-16,-3-6-1 0,0 5 0 0,-4-2 0 15,3 3-2-15,-3-1 0 0,-3 1 0 16,-1-3 0-16,4 6 0 0,-7-4 0 16,0 1 0-16,0 3 0 0,0-3-9 0,0 3 8 0,0-1-8 15,-4 1 8-15,4 3-69 0,4 0-15 0,-5 0-2 0,1 0-726 16,0 3-146-16</inkml:trace>
  <inkml:trace contextRef="#ctx0" brushRef="#br0" timeOffset="92650.96">12622 1445 2188 0,'0'0'48'0,"-3"6"11"0,-1 4 1 0,1-1 1 0,-1 1-49 0,1 2-12 15,3-2 0-15,-4 5 0 0,4 1 0 0,4-7 0 16,-4 1 0-16,3 2 0 0,1 1 54 0,-1-1 8 16,4-5 2-16,-3 2 0 0,3 0-24 0,0-2-4 0,0 2 0 0,0-6-1 15,0 0-5-15,4-3-1 0,-4 0 0 0,3 0 0 16,-3-3-29-16,1 0 0 0,2-6 0 0,-3 2 0 16,4-2 0-16,-4 0 0 0,0 2 0 0,0-8 0 15,-4 5 0-15,1 1 0 0,0-1 0 0,-1 7 0 16,1-3 42-16,-4-3 2 0,0 2 1 0,0 7 0 15,0 0-21-15,-4-6-4 0,1 3 0 16,-5 0-1-16,-2 3-19 0,-1-3 0 0,1 6 0 16,-4 0 0-1,3 0-48-15,-3 0-12 0,0 0-4 0,0 4 0 16,0 2-51-16,7-6-10 0,-4 0-3 0,4 4-921 0</inkml:trace>
  <inkml:trace contextRef="#ctx0" brushRef="#br0" timeOffset="92937.56">12781 1248 2098 0,'0'0'46'0,"0"3"10"0,-3 0 1 0,3 6 3 0,0-3-48 0,0 1-12 16,3 5 0-16,-3-2 0 0,4-1 73 0,3 4 13 15,0 5 2-15,0-5 1 0,0 3-20 0,0 6-4 16,0-10-1-16,4 7 0 0,-4 0-51 0,3-4-13 16,-3 4 0-16,4 0 0 0,-4-6 54 0,0 2 8 15,0-2 2-15,0-4 0 0,0-2-52 0,-3-1-12 16,-1 0 0-16,1 0 0 0,-4-6 0 0,0 0 0 16,0 0 0-16,0 0 0 15,0 0-95-15,0 0-21 0,0 0-5 0,-4-6-659 16,1 0-132-16</inkml:trace>
  <inkml:trace contextRef="#ctx0" brushRef="#br0" timeOffset="93114.57">12707 1464 1732 0,'0'0'49'0,"0"0"11"16,7-3-48-16,0 0-12 0,0-1 0 0,0-2 0 15,0 3 117-15,4 0 22 0,0 0 4 0,3-7 1 16,-4 4-64-16,4 0-13 0,0 3-3 0,1 0 0 15,-1-1-13-15,3 1-3 0,-3 3-1 0,1 0 0 32,2 0-100-32,-3 7-20 0,7-4-4 0,-3 0-995 0</inkml:trace>
  <inkml:trace contextRef="#ctx0" brushRef="#br0" timeOffset="93869.29">13420 1470 1728 0,'0'0'38'0,"0"0"8"0,0 0 2 0,0 6 0 0,-4 4-39 0,4-10-9 16,0 0 0-16,0 0 0 0,0 0 104 0,0 0 20 15,0 0 3-15,0 0 1 0,0 0-52 0,0 0-9 16,4-10-3-16,-1 4 0 0,1-3 0 0,-1-4 0 16,1 4 0-16,-4-10 0 0,0 0 0 0,0 4 0 15,0-7 0-15,0 3 0 0,0-6 0 0,0 3 0 16,0-3 0-16,-4 0 0 0,1-7-51 0,-1-2-13 15,1 2 0-15,-1-5 0 0,4 2 54 0,-3 7 8 16,-1-6 2-16,4 2 0 0,-3 4-52 16,3 9-12-16,0 3 0 0,0 1 0 0,0 5 0 0,0-5 0 15,0 8 0-15,0 1 0 0,0 6 0 0,0 0 0 0,3 10 0 0,-3-1 0 16,4 10 0-16,-1 0 0 16,1 9 0-16,3 3 0 0,0 1 0 0,0 5 0 15,0-6 0-15,3 7 0 0,5-3 0 0,-5 2 0 16,1-5 0-16,3-4 0 0,-4 0 0 0,1 0 0 0,3-6 0 0,-3-3 0 15,3 0 0-15,-4 0 0 0,1-13 0 0,0 3 0 16,3 1-48-16,-4-4-13 16,1-3-3-16,-1 0 0 0,1-3 52 0,0-3 12 0,-1 0 0 15,1-3 0-15,-4-1 48 0,0-2 13 0,3 3 3 0,-6-10 0 16,3 4-52-16,-3-7-12 16,-1-3 0-16,-3 0 0 0,0-3 0 0,0-3 0 15,-3-4 0-15,-1 1 0 0,-3-1 0 0,3 1 0 0,-3 3 0 16,0-10 0-16,0 10 0 0,0 3 0 0,0 0 0 0,0 3 0 0,0 3 0 15,0 3 0-15,4 4 0 0,-5 9 0 16,8 3-100-16,0 0-22 16,0 0-5-16,0 0-1 0,-3 3-51 0,-1 9-10 0,1 1-3 15,3 6-896-15</inkml:trace>
  <inkml:trace contextRef="#ctx0" brushRef="#br0" timeOffset="94238.92">13945 1201 1497 0,'0'0'32'0,"0"0"8"0,-3-4 0 0,-1-2 4 0,4-6-36 0,-3 5-8 16,-1-2 0-16,1-4 0 0,-1 7 53 0,1-6 9 0,3 2 2 0,-7 4 0 16,3 0 0-16,4 6 0 15,-3-4 0-15,-5 4 0 0,1 4 51 0,0 5 10 0,0 0 3 0,0 10 0 16,0-6-52-16,-3 2-9 0,6 7-3 0,-3-6 0 15,3 3 0-15,1-3 0 0,-1 2 0 0,1-2 0 16,3 0-51-16,0-4-13 0,0 1 0 0,0-4 0 16,3 4 0-16,4-10 0 0,-3 3 0 0,0-3 0 15,3-3 0-15,3 0 0 16,-3-3 0-16,4-3 0 0,-1 3 0 0,-3 0 0 16,4-7 0-16,0 1 0 0,-1-1 0 0,1-2 0 0,-4 6 0 0,0-7 0 15,0 4 0-15,0-1 0 0,-3 1 0 0,-1 3 0 16,1-1 28-16,-4-5 4 0,0 5 0 0,0 1 0 15,0 0-52-15,0 0-9 0,-4 3-3 0,1-1 0 16,-5 1-69-16,8 3-15 0,-3-3-2 0,-4 3-1043 16</inkml:trace>
  <inkml:trace contextRef="#ctx0" brushRef="#br0" timeOffset="94932.6">14083 827 1958 0,'0'0'43'0,"0"0"9"0,0 0 1 0,3 7 3 0,4-1-45 0,-3 3-11 16,3-2 0-16,0-1 0 0,0 3 51 0,4 4 8 16,-4 2 1-16,3-5 1 0,1 6 5 0,0 2 1 15,-1-2 0-15,1 3 0 0,-1 3-3 0,1-3 0 16,-1 6 0-16,1-3 0 0,0 3-24 15,-1-10-6-15,1 7-1 0,3-3 0 0,-3-3-11 0,-1-4-2 0,-3 4-1 0,4-10 0 16,-8 4-19-16,4-1 10 0,-3-6-10 0,3 0 8 16,-7-3-8-16,0 0 10 15,0 0-10-15,0 0 10 0,0 0 1 0,-7-3 0 0,0 0 0 0,0 0 0 16,-4-3-11-16,1 3 0 0,3-4 9 0,-4 4-9 16,0 0 8-16,1-3-8 0,-1 3 8 0,-3 3-8 15,3 0 0-15,1 3-20 0,-1 3 4 0,1 0 1 16,-1-2 15-16,4 5 0 15,0 0 0-15,0 1 0 0,3-1 0 0,1 1 0 16,-1-4 0-16,1 0-9 0,3 0 9 0,3 1 0 0,-3-1 0 0,4-3 0 0,-1 3 0 0,5-3 0 16,-1 1 0-16,0-1 0 0,0-3 0 0,3 0 0 15,1 0 0-15,-1 0 0 16,1 0 0-16,3 0 0 0,0 0 0 0,0 0 0 16,0 0-9-16,4 0-7 0,0-3 0 0,-1-4-1 15,1 1 17-15,0 0 9 0,-4-1-1 0,0 1 0 0,4-3 0 0,-4 3 0 16,-4 2 0-16,4-8 0 0,-7 2-8 0,4 1 0 15,0-3 0 1,-4 5 8-16,3-8-8 0,-6 5 0 0,3-2 0 0,-4 2 0 0,1-2 0 16,-1 2 0-16,-3-2 0 0,0 2 0 0,0 4 0 0,-3-7 0 15,3 4 0-15,-4 3 0 0,4 6 50 0,-7-6 11 16,7 6 3-16,-7-4 0 0,4 4-52 0,-4 7-12 16,0-1 0-16,-1 0 0 0,5 10-11 0,-1-10-5 15,1 10 0-15,3 0-1 0,-4-1 17 0,4-2 0 16,0 2 0-16,4 1 0 0,-1-6 10 0,1 2 6 0,3 1 0 0,0-1 1 15,0-2-17-15,4-7 0 0,-4 6 0 0,3-3 0 16,1 1 0-16,0-1 0 16,3-3 0-16,0 3 0 0,0 1 0 0,0-4 0 15,4-3 0-15,-4 3 0 0,0-3 0 0,3 3 0 0,-2-3 0 0,2 0 0 16,-3 0 0-16,0 0 0 16,1 0 0-16,-1-3 0 15,0 0-48-15,-4 0-12 0,4-4-4 0,-3-5-819 0,3-1-164 0</inkml:trace>
  <inkml:trace contextRef="#ctx0" brushRef="#br0" timeOffset="106691.46">11049 10996 1659 0,'0'0'36'0,"0"0"8"0,0 0 2 0,0 0 1 0,0 0-38 0,0 0-9 16,0 0 0-16,0 0 0 0,0 0 68 0,0 0 12 16,0 0 3-16,0 0 0 0,0 0 36 15,0 0 7-15,0 0 2 0,-4-3 0 16,4 3-60-16,-7 0-12 0,4 0-3 0,-4 6 0 0,3 0-33 0,-3 7-8 15,0-1 0-15,0 7-1 0,0 6 33 0,-3 3 8 16,-5 4 0-16,-2 2 1 0,-1 10-31 16,-3 0-6-16,0 3-2 0,-7 6 0 0,3 1 0 0,-3-1 0 15,3 3 0-15,-7 1 0 0,8-4-25 0,-1-3-5 16,4-3 0-16,-1-6-1 0,1-6 17 0,4-4 0 16,-1-9 0-16,4 0 0 15,0-6-157-15,3-7-28 0,1-6-6 0,3-3-897 0</inkml:trace>
  <inkml:trace contextRef="#ctx0" brushRef="#br0" timeOffset="107227.25">10629 11102 1314 0,'0'0'37'0,"0"0"8"15,4-3-36-15,3-3-9 0,0 3 0 0,0-6 0 0,3-1 91 0,1 1 16 0,0-1 3 0,3-2 1 16,3 2-45-16,5-5-9 0,-1 2-1 0,3-3-1 15,5 1-23-15,2-1-5 16,-2-3-1-16,2 0 0 0,-2 4 30 0,-1-1 7 16,-3 0 1-16,-1 1 0 0,1 2 0 0,0 1 0 0,-1-1 0 0,1 4 0 15,0 2-52-15,-4 4-12 16,0 0 0-16,0 6 0 0,-7 0 0 0,4 4 0 0,-7 5 0 0,-1 7 0 16,-3 6 54-16,0 3 8 0,-7 1 2 0,0 8 0 15,0 4-52-15,-3 0-12 0,-1 3 0 0,1 0 0 16,-1-7 0-16,-3 4 0 0,7-7 0 0,-3-5 0 15,-1-4-100-15,4-6-22 0,0-1-5 0,0-5-1 16</inkml:trace>
  <inkml:trace contextRef="#ctx0" brushRef="#br0" timeOffset="108257.06">10139 12328 1551 0,'0'0'34'0,"0"-6"7"0,-4 0 2 0,4-3 1 0,-3 2-36 0,-1 1-8 16,4 0 0-16,0-1 0 0,0 1 92 0,-3 0 17 0,3 0 3 0,0-1 1 0,-4-2-2 0,4 9-1 15,0 0 0-15,0 0 0 0,0 0-22 16,0 0-5-16,0 0-1 0,0 0 0 15,0 0-66-15,-3 9-16 0,-1 1 0 0,-3 2 0 16,4 4 33-16,-1 3 3 0,1 3 1 0,-1 3 0 16,0 3-27-16,-3 3-10 0,7 4 0 0,-7 2 9 0,4 1 3 0,3 0 1 15,-4-1 0-15,4-2 0 16,0-4-1-16,0-3-1 0,0 1 0 0,4-4 0 0,-1-3-11 0,1-3 0 16,-1-1 0-16,4-2 0 0,-3 0 8 0,3-7-8 15,4 0 12-15,-4 1-4 0,3-7-8 0,1 0-9 16,-1 0 9-16,5-3-13 0,-1-3 13 0,7 0 0 15,-4-3 0-15,5-1 0 0,2 1 0 0,1 0 0 16,0-3 0-16,-1-1 0 0,5 4 0 0,-5-4 0 0,5 1 0 16,-5 0 0-1,1-1-103-15,-4 1-17 0,0-1-4 0,0 1-655 0,-3 3-130 0</inkml:trace>
  <inkml:trace contextRef="#ctx0" brushRef="#br0" timeOffset="108721.67">10679 12639 1378 0,'0'0'30'15,"0"0"6"-15,0 0 2 0,-4-6 2 0,4 6-32 0,-7-4-8 0,7 4 0 0,0 0 0 0,0 0 28 16,0 0 4-16,0 0 0 0,0 0 1 15,0 0 25-15,0 0 5 0,0 0 1 0,7-6 0 0,-3 3 0 0,-1 0 0 16,4 0 0-16,4-3 0 0,-4 2 0 0,3-5 0 16,5 0 0-16,-5-1 0 0,4-2 0 15,0-1 0-15,0-3 0 0,1-2 0 16,-1-1-8-16,3 0 0 0,-3 3-1 0,1-3 0 16,-5 4-37-16,1-1-7 0,-1 0-2 0,-6 7 0 15,3 0 44-15,-4 2 9 0,1 1 2 0,-4 6 0 16,0 0-52-16,0 0-12 0,-7 0 0 0,-4 0 0 0,4 0 0 0,-3 3 0 15,-1 3 0-15,-3-2 0 0,3 5 0 0,-3 0 8 0,0 4-8 0,4 0 0 16,-5-1 0-16,5 4 0 16,-1 3 0-16,4-1 0 15,-3 1-55-15,6 0-7 0,-3 6-2 0,4-3 0 0,-1 0 52 0,4 3 12 16,0-3 0-16,4 0 0 0,-1-3 0 0,1-4 0 16,3 1 0-16,3-3 0 0,1-1-9 0,-1-2 1 0,4-4 0 0,-3-3 0 15,7 0 0-15,-4-6 0 0,3 0 0 0,1-3 0 31,0-1-92-31,3-5-19 0,-3-1-3 0,-1 1-1 0,1-4-57 16,-1 0-12-16,-2 1-3 0,-1-4-565 0</inkml:trace>
  <inkml:trace contextRef="#ctx0" brushRef="#br0" timeOffset="109389.59">11197 12335 1728 0,'0'0'38'0,"0"0"8"0,0 0 2 0,0 0 0 0,-7-3-39 0,4 3-9 15,-8 0 0-15,4 0 0 0,0 3 123 0,-4 0 22 16,4 0 5-16,-3 3 1 15,3 4-88-15,-4-4-18 0,4 3-3 0,0 4-1 16,0 3 19-16,3-1 3 0,1 1 1 0,-1 3 0 0,1-4-52 0,3 4-12 16,0-3 0-16,0 0 0 0,3-4 0 0,1 4 0 15,-1-4 0-15,4-2 0 16,0-4 0-16,1 0 0 0,-1-3 0 0,0 1 0 16,3-4 0-16,-3-4 0 0,4 1 0 0,-1 0 0 15,1-6-19-15,0 2-6 0,-1-5-2 0,1-1 0 0,-1 1 27 0,1-1 0 16,-4-2 0-16,0-1 0 0,0 0 16 0,-3 1 9 15,3 2 2-15,-4 1 0 0,-3 2-42 0,0 4-8 0,4-4-1 16,-4 10-1-16,-4-3 25 0,4 3 0 16,-3-6 0-16,3 6 11 0,0 0-11 0,-7-3 0 0,7 3 0 15,0 0 8-15,0 0 8 0,0 0 2 0,0 0 0 0,-4 6 0 16,4 0-27 0,0 4-6-16,0-1-1 0,4 1 0 0,3 2 16 0,0 1-9 15,-4-4 9-15,4 1-8 0,4 2 8 0,-4-3 0 0,4 4 0 0,-1-4 0 16,1 1 0-16,3-1-8 0,-4 1 8 0,5 2 0 15,-5-2 0-15,1-4 0 0,3 3 0 0,-4 1 0 16,1-1 13-16,-4 1 8 16,4-4 2-16,-4 3 0 0,0-3-37 0,0 1-7 0,0-1-2 0,0 3 0 15,3-5 23-15,-6 2 10 0,3-3-1 0,0 0 0 16,0-3 4-16,0 0 1 0,-3 0 0 0,3-3 0 16,-4 0 40-16,1-3 8 0,3-1 2 0,-4-2 0 15,1-1 0-15,-1-2 0 0,-3-4 0 0,0 1 0 0,0-4-52 0,-3 0-12 16,-1-3 0-16,1 0 0 0,-4-3 54 0,-4 0 8 15,4 0 2-15,-7-3 0 0,4-4-52 16,-5-2-12-16,1-4 0 0,4-3 0 0,-4 1-12 0,-1-4-4 16,5 3-2-16,-4-3 0 0,0 3 18 0,3 4-10 15,4 2 10-15,-4 4-8 16,4-1-16 0,4 1-2-16,-1 3-1 0,4 0 0 0,4 3-21 15,-1-1-5-15,4 5-1 0,4-1 0 0,3 3-28 0,-3 3-6 0,3 4 0 0,-4-1-1 0,5 0 71 0,-5 7 18 0,4 0 0 16,0 0 0-16,0 3 0 0,1-1 0 15,-1 4 0-15,0 0 0 0,0 4 0 0,4 2 0 0,-8-3 0 16,4 3 0 0,0 4-26-16,-3 2-2 0,0 4 0 0,-1-4 0 15,-3 4-75-15,0 0-15 0,-3-4-3 0,-1 4-890 0</inkml:trace>
  <inkml:trace contextRef="#ctx0" brushRef="#br0" timeOffset="109607.22">11367 12328 2592 0,'0'0'57'0,"0"0"12"0,3 7 3 0,1-4 0 16,3 0-58-16,3-3-14 15,1 3 0-15,-1-3 0 0,4 0 76 0,1-3 12 0,-1 0 2 0,3-3 1 16,1-1-31-16,3 1-5 0,4-3-2 0,0-4 0 15,3 1-42-15,-4-1-11 0,5 4 0 0,-5-4 0 16,1 4 0-16,3-1 0 0,-3 1 0 0,-4-4 0 16</inkml:trace>
  <inkml:trace contextRef="#ctx0" brushRef="#br0" timeOffset="182762.38">13194 6891 563 0,'0'0'16'0,"0"0"4"16,0 0-20-16,0 0 0 0,0 0 0 0,0 0 0 0,0 0 62 0,0 0 9 15,0 0 1-15,0 0 1 16,0 0-7-16,0 0-2 0,0 0 0 0,0 0 0 16,0 0 0-16,0 0 0 0,0 0 0 0,0 0 0 0,0 0 0 15,0 0 0-15,0 0 0 0,3-6 0 16,-3 6 9-16,0 0 2 0,0 0 0 0,4-6 0 16,-4 6-19-16,0 0-3 0,0 0-1 0,0 0 0 15,0 0-13-15,0-6-3 0,0 6-1 0,0 0 0 0,0 0-7 0,0 0-2 16,0 0 0-16,0 0 0 0,0 0-18 0,0 0-8 15,0 0 8-15,0 0-8 0,0 0 32 0,0 0 0 16,0 0 1-16,0 0 0 0,0 0-1 0,0 0-1 16,0 6 0-16,0 3 0 0,-4 1-31 0,4-1-8 15,-3 4-1-15,3-1 0 0,-4 1 9 0,1 2 0 16,3 1 0-16,-4 3 0 0,1 0 8 0,-1 0 0 0,4 3 0 16,-3 3 0-16,-1 0-8 0,1 3 0 0,-1 0 0 15,1 0-8-15,-1 1 8 0,1-1 0 16,3-3 0-16,-4 3 0 0,4-6 0 0,-3 0 8 15,3-3-8-15,-4-4 0 0,4-2 0 0,0 0 0 0,0-7 0 0,0 0 0 16,0-6-12-16,0 0-3 0,0 0-1 0,0-6 0 31,4-4-76-31,-4-2-16 0,3 2-4 0,1-5-520 16,-1 2-105-16</inkml:trace>
  <inkml:trace contextRef="#ctx0" brushRef="#br0" timeOffset="183278.94">13420 6970 1074 0,'0'0'30'0,"0"0"8"0,0 0-30 0,0 0-8 15,-4 6 0-15,4-6 0 0,-7 3 104 0,4 0 19 16,-1 4 4-16,1-4 1 0,-1 3-52 0,0-3-9 16,1 3-3-16,-1 1 0 0,1-4 6 0,-1 3 1 15,1 0 0-15,-4-2 0 0,3 5-63 0,1-3-8 16,-1 4-9-16,1-1 9 0,3 0 36 0,-4 4 16 0,4 3 2 0,0-1 1 15,0 1-37-15,0 6-7 16,4-3-2-16,-4 6 0 0,7-3-9 0,-4 0 0 16,4 0 0-16,4-3 0 0,-4-1 0 0,7-2 0 0,0-3 0 0,0-1 0 15,0-6 0-15,0-2 0 0,4-1 0 0,-4-6 0 16,7-1 0-16,-6-2 0 0,6-6 0 16,-7-1 0-16,3-3 53 0,1-2 9 0,-4-1 2 0,-3 0 0 15,3 0-52-15,-4 0-12 0,-2 0 0 0,2-2 0 16,-6 2 54-16,3 0 8 0,-4 0 2 15,1 3 0-15,-1 1-52 0,-3 2-12 16,0 1 0-16,0-4 0 0,-3 7 0 0,-1-4 0 16,-3 0 0-16,0 1 0 0,0 3 0 0,0-1 0 0,0 1 0 0,0-1 0 0,-4 4 0 15,4 0 0-15,-3 3 0 0,-1 0 0 32,0 3-48-32,-3-4-13 0,4 8-3 0,-1-4-1049 0</inkml:trace>
  <inkml:trace contextRef="#ctx0" brushRef="#br0" timeOffset="188227.24">14986 3364 1267 0,'0'0'28'0,"0"0"5"0,0 0 2 0,0 0 1 0,0 6-36 0,0-6 0 0,0 0 0 0,0 0 0 15,0 0 109-15,0 0 15 16,0 0 4-16,0 0 0 0,0 0-103 0,0 0-25 0,0 0 0 0,0 0 0 16,0 0 56-16,0 0 7 0,4 0 1 0,3 0 0 15,-4 0-52-15,4 0-12 0,-3 0 0 0,3 3 0 16,-4-3 0-16,4 4 0 0,0-4 0 0,0 3 0 15,1 0 19-15,2 0 1 0,1 0 0 0,-4 0 0 16,3-3-10-16,4 7-2 0,-3-7 0 0,3 0 0 0,4 0 23 0,-4 0 4 16,4 0 1-16,-1-7 0 0,1 4-36 0,3 0 0 15,-3 0 0-15,-1 0 0 0,-3 0 0 0,4 3 0 16,-7-4 0-16,3 4 0 0,-7 4 33 0,3-1 0 16,-6 0 0-16,-1 3 0 0,1 4-17 0,-4-7-4 15,0 6-1-15,-4 0 0 0,1 1-11 0,-1-1 8 16,-3 1-8-16,0-1 8 0,0 4-8 0,0-4 0 15,0 0 0-15,-4 1 0 0,1-1 0 0,-4 4 0 16,3-4 0-16,-3 1 0 0,3-1 12 16,-3-3 4-16,0 7 1 0,4-7 0 0,-1 3-27 0,4-2-6 15,-4-4 0-15,4 3-1 0,0 0 17 0,4-2 0 16,-4-1-8-16,7-3 8 0,0 6 0 0,0-6-8 16,0 0 8-16,0 3 0 0,3 0-11 0,4 0 11 15,0 1-10-15,-3-1 10 0,7 0-8 0,-4 3 8 0,3-6 0 0,1 3-9 16,3 0 9-16,-4 0 0 0,5-3 0 0,2 4 0 31,-3-1-32-31,0 0 0 0,4 3-1 0,-4-3 0 0,0 0 59 0,0 1 12 0,-3 2 2 0,0 0 1 16,-4 0-20-16,0 4-4 0,-4-1-1 0,1 4 0 15,-1-1-7-15,-3 1-1 0,-3 2-8 0,-1 1 12 16,4 0 42-16,-7 0 8 0,0-1 2 0,0-2 0 16,-4 2-52-16,-3-2-12 0,0 3 0 0,0-4 0 15,0 1 0-15,0-4 0 0,0 1 0 0,0-1 0 16,-4 0 8-16,4-2-8 0,-4-1 0 0,4 0 0 15,0-6-64-15,-4 3-20 16,4-3-3-16,0 0-1007 0</inkml:trace>
  <inkml:trace contextRef="#ctx0" brushRef="#br0" timeOffset="194115.62">11656 9528 1267 0,'0'0'28'0,"0"0"5"0,0 7 2 0,0-1 1 0,3 0-36 0,-3 1 0 16,0 2 0-16,0 0 0 15,0 4 63-15,0-4 5 0,0 7 2 0,0-3 0 16,0 2 16-16,0 1 3 0,0 0 1 0,0 5 0 16,0 1-18-16,0 4-4 0,4-1-1 0,-4 3 0 0,0 3-31 0,0 4-5 15,3-4-2-15,1 4 0 0,-1-4-29 0,1-6 0 16,-1 0 0-16,5-3 0 0,-5-3 57 0,1-4 6 15,3-5 1-15,-4-1 0 16,4-2-154-16,-3-4-30 0,3 0-7 0,-4-6-513 16,1 0-102-16</inkml:trace>
  <inkml:trace contextRef="#ctx0" brushRef="#br0" timeOffset="195298.16">14887 9638 1267 0,'0'0'28'0,"0"0"5"0,-10-3 38 0,3 3-71 0,0-3 0 0,-4 0 0 0,4 0 0 15,-4 0 58-15,4-1 5 0,-7 1 1 0,4 3 0 16,-1-3 0-16,0 3 0 0,-3 0 0 0,4 3 0 16,-1 0-52-16,1 4-12 0,-1-1 0 0,0 0 0 15,1 4 26-15,3 2 2 16,0-2 1-16,3 2 0 0,-3 4-21 0,4-1-8 16,3 4 0-16,-4 0 9 15,4 3-33-15,0-6-6 0,0 6-2 0,4-7 0 0,-1 1 52 0,1-3 9 0,-1-4 3 0,4-3 0 16,0 4-52-16,0-7-9 15,0 3-3-15,4-6 0 0,0 0 32 0,-1-3 0 0,4-7 0 0,-3 1 0 16,3 0 12-16,-3-7 9 0,3 0 2 0,-4 1 0 16,4-4-37-16,-3 3-7 0,-1 4-2 0,-2-4 0 0,2 0 23 0,-3 4 0 15,0 2 0-15,-3 4 0 0,3 0 0 0,-4 3 0 16,4-1 0-16,-7 4 0 16,4 4 47-16,-1-1 13 0,1 6 4 0,0-3 0 0,-1 4-52 0,-3-1-12 15,4 1 0-15,-1 5 0 0,1-2 0 0,-4-1 0 16,3 7 0-16,-3-3 0 0,0 6 0 0,0 0 0 15,0 0 0-15,0 6 0 0,0-3 54 0,-3 0 8 16,3 3 2-16,0 4 0 0,0-1-52 0,0-3-12 16,0 4 0-16,0 2 0 0,0-6 34 0,0 4 4 15,0-1 1-15,0 4 0 0,3-7-11 16,-3-3-3-16,4-3 0 0,-4-3 0 16,3-4-122-16,-3-2-25 0,4-4-5 0,-1-2-820 0</inkml:trace>
  <inkml:trace contextRef="#ctx0" brushRef="#br0" timeOffset="203976.4">790 5117 2187 0,'0'0'62'0,"0"0"14"16,4 3-61-16,3 3-15 0,3-3 0 0,1 0 0 16,-4 1 27-16,11-1 2 0,-4 0 1 0,-4 0 0 0,4-3-20 15,8 3-10-15,-8-3 10 0,7-3-10 16,0 0 0-16,4 0-15 15,-1-4 2-15,8 1 0 16,-4 3-122-16,4 0-24 0,39-3-5 0,-25-1 0 0</inkml:trace>
  <inkml:trace contextRef="#ctx0" brushRef="#br0" timeOffset="205169.43">1813 4844 1267 0,'0'0'28'0,"-7"-9"5"0,4 2 2 0,3 1 1 0,-7 0-36 0,7 6 0 15,0-3 0-15,-4-4 0 0,4 7 109 0,0 0 15 16,0 0 4-16,0 0 0 0,0 0-14 0,0 0-2 0,-3 7-1 0,-4 2 0 15,3 7-75-15,4 3-16 0,0 6-2 0,4 0-1 16,-4 3-17-16,7 3 0 0,-7 4 0 0,3 2 0 16,1 4 55-16,3-3 7 0,-4 3 2 0,4-1 0 15,-3 1 0-15,3-3 0 0,-4-4 0 0,4 4 0 16,-3-10 0-16,0 3 0 0,3-2 0 16,-4-7 0-16,4-1-52 0,-7-5-12 0,4-3 0 0,-4-4 0 15,7-3 0-15,-7-6 0 0,0 0 0 0,0 0 0 16,0-12 15-16,-7-4 0 15,7-3 0-15,-4-3 0 0,-3-3-24 0,4-3-5 16,-4 0-1-16,3-3 0 0,-7-4 15 0,1 1 0 0,6-4 0 0,-13-3 0 0,10 0 8 16,-4 1 5-16,-7-1 1 0,4 0 0 0,0 7-22 15,0-1-5-15,-7 1-1 0,3-1 0 16,1 7 14-16,6 0 0 0,-3 6 0 0,-4-3 0 16,8 6 0-16,3-3 15 0,-4 3-3 0,4 3-1 15,3 1-11-15,4 2 0 0,0 1 9 0,4 2-9 0,3 1 0 0,4 3-18 16,-4-1 3-16,10 1 1 0,-3 0 14 0,1 6 0 15,6-3 0-15,0 3 0 0,-7 3 0 0,7 0 0 16,-7 3 0-16,7 0 0 0,-6 4 0 0,6 2 0 16,-7 1 0-16,3 6 0 0,-2 3 48 0,-5 0 13 15,4 3 3-15,-3 3 0 0,-1 0-52 0,-10 4-12 0,4 2 0 16,-4 4 0-16,0-4 54 0,-4 7 8 16,4 3 2-16,-10 0 0 0,10-7-52 0,-11 1-12 0,8-4 0 15,-8 1 0-15,1-7 0 0,3-3 0 0,3-3 0 16,0-3 0-16,-6-3 0 0,10-7 0 15,-7 0 0-15,7-2 0 0,0-7 0 0,0 0-12 16,0 0 3-16,0 0 0 0,0-10 9 0,7-2 12 16,-7 2-2-16,3-2-1 0,4-1-9 0,-3 1 0 0,7 2 0 0,-8-2 0 31,4 2-49-31,7 1-12 0,-10 0-3 0,13-1 0 0,-6 4 52 0,3 0 12 0,-3 3 0 0,6-1 0 16,1 4 0-16,-7 0 0 0,3 4 0 0,0 5 0 15,3-3 0-15,-10 7 0 0,4-1 0 0,-4 1 0 16,4 6 0-16,-4-1 0 0,0 1 0 0,3 3 0 15,-10 0 0-15,4 0 12 0,3 0-3 0,-3 0 0 16,-4-3-9-16,7 0-12 0,-4-4 2 0,1-2 1 0,3-1 9 0,3 1 0 16,-6-7 0-16,6-3-8 15,-6 0-95-15,6-3-18 0,1-6-4 0,0 0-1 16,-1-3-75-16,1-4-15 0,-1-3-4 0,1 1 0 16,-4-4-66-16,4 0-14 0,10-22-2 0,-7 7-1 0</inkml:trace>
  <inkml:trace contextRef="#ctx0" brushRef="#br0" timeOffset="205444.19">2339 5227 1947 0,'0'0'43'0,"0"0"9"0,0 0 1 0,0 0 2 0,0 0-44 0,0 0-11 0,-4 3 0 0,-3 3 0 0,4 0 108 0,-4-3 20 16,3 4 4-16,-3 2 1 0,4-3-57 0,-4 4-11 15,3 2-2-15,1 1-1 0,-8 2 2 0,4 1 0 16,3 0 0-16,-3 3 0 0,4-4-49 0,3 4-15 16,0-3 8-16,-4 3-8 0,4-1 0 0,4-2 0 15,-4 0 0-15,10-7 0 0,-6 1 0 0,3-4 18 16,4-3-2-16,3-3-1 0,-4-3-24 0,1-3-5 15,3-1-1-15,0-5 0 0,4-4 15 0,-4 4 13 0,0-4-2 0,0 0-1 16,-3 1-10-16,6 2 0 0,-3 0 0 0,-10-2 0 16,6 2 0-16,-2 4 0 0,-5-1 0 0,4 1 0 15,-7 3 0-15,0 6-12 0,-7-7 0 0,4 4 1 16,-8 0 60-16,4 0 12 0,0 3 3 0,-11-3 0 16,8 0-64-16,-5 3-28 0,5-3 3 0,-4 3 0 15,3 0-63-15,1-4-12 16,6 4-2-16,-6 0-731 0,10 0-147 0</inkml:trace>
  <inkml:trace contextRef="#ctx0" brushRef="#br0" timeOffset="205803.18">2646 5148 2419 0,'-7'13'53'0,"0"-1"11"0,3 1 3 0,-6 2 1 0,-1 1-55 0,8 3-13 16,-8 0 0-16,11 0 0 0,-7-1 54 0,3 1 8 16,4 0 2-16,0 3 0 0,4-6-4 0,3-1-1 15,-4-2 0-15,5-1 0 0,-5-2-43 0,8-1-16 16,-8-3 11-16,4-2-11 0,4 2 0 0,-4-6 0 0,0 3 0 0,3-6 0 16,-6 3 32-16,3-3 0 15,7-4 0-15,-10 1 0 0,6 0 0 0,-3 0 0 16,4-1 0-16,-8-2 0 0,8 0-32 0,-7-1 0 15,3 1 0-15,-4-1 0 0,4 1 12 0,-7 3-3 0,4-1-1 0,-4-2 0 16,0 9-8-16,0-6-11 0,-4-1 3 0,-3 1 0 16,4 0 8-16,-4 0 0 0,3-1 0 15,-3 1 0-15,0 0 13 0,0 3 5 0,3-4 1 16,-6 4 0 0,10 0-76-16,0 3-15 0,0 0-4 0,0 0 0 0,0 0-98 15,0 0-20-15,0 0-4 0,0 0-1 0</inkml:trace>
  <inkml:trace contextRef="#ctx0" brushRef="#br0" timeOffset="206245.85">3002 5020 1728 0,'0'0'38'0,"0"0"8"0,0 0 2 0,0 0 0 0,0 0-39 0,0 0-9 16,0 0 0-16,0 0 0 0,0 0 97 0,0 0 18 0,0 0 3 15,0 0 1-15,0 0-46 0,0 0-9 0,0 0-1 0,0 0-1 16,0 3 11-16,4 3 3 0,3-3 0 0,-7 7 0 16,0-4 7-16,0 3 1 0,3 4 1 0,-3-4 0 15,7 7-18-15,-7-4-4 0,0 4-1 0,0 0 0 16,4 3-23-16,-4-4-5 0,3 4-1 0,4-3 0 16,-7-1-14-16,4 1-3 0,3 0-1 0,-7-4 0 15,4-2-15-15,3 2 8 0,-7-6-8 0,3 1 0 16,-3-1 0-16,0-6-10 0,0 0 0 0,0 0 0 15,0 0-73-15,7-6-14 0,-7-1-3 16,0 1-1 0,0-3-92-16,0 3-19 0,0 6-3 0,0-4-1 0</inkml:trace>
  <inkml:trace contextRef="#ctx0" brushRef="#br0" timeOffset="206428.99">2896 5230 2311 0,'0'0'51'0,"0"0"10"0,4 3 3 0,3 0 0 0,0-3-51 0,4 0-13 16,-1 0 0-16,1-3 0 0,3 0 109 0,3 0 19 15,-2-4 4-15,6 1 1 0,-7 0-56 0,0-1-11 16,4 1-2-16,-1-3-1 0,1 2-30 0,-4 1-5 0,0 0-2 0,4 0 0 31,-1 3-174-31,1-1-36 0,0-2-6 0,3 3-2 0</inkml:trace>
  <inkml:trace contextRef="#ctx0" brushRef="#br0" timeOffset="206860.41">4015 4976 1728 0,'0'0'38'0,"0"0"8"0,0 0 2 0,0 0 0 0,-7 0-39 0,7 0-9 16,-7 0 0-16,7 0 0 0,0 0 96 0,0 0 16 16,0 0 4-16,0 0 1 0,0 0-33 0,0 0-8 15,3 6 0-15,1-3-1 0,3 3-5 0,3-3-1 16,1 1 0-16,6-4 0 0,1 3-8 0,7 0-1 0,-1-3-1 0,8 3 0 15,-4-6-47-15,8 3-12 0,-1-3 0 0,0 3 0 32,-3-3-49-32,0-1-12 0,-4 4-3 0,4 0 0 0</inkml:trace>
  <inkml:trace contextRef="#ctx0" brushRef="#br0" timeOffset="209439.32">5038 5176 1922 0,'-7'13'54'0,"3"-10"13"0,4 3-54 0,0 1-13 16,-7-1 0-16,7-3 0 16,0-3 128-16,0 0 24 0,0 0 4 0,0 0 0 0,0 0-73 0,0 0-15 15,0-6-4-15,7-7 0 0,-3-3-28 0,3 1-7 16,-4-4-1-16,4-3 0 0,0-3 7 0,4 0 1 15,-4 0 0-15,0 0 0 0,4 0-36 0,-1 0 0 16,-3-4 0-16,0 1 0 0,0 3 0 0,0-3 0 16,-3 0 0-16,7-1 0 0,-11-2 35 0,3 0 0 0,-3 2 0 0,7-2 0 15,-7 3-19-15,0 3-3 16,-7 3-1-16,7 0 0 0,0 3 0 0,-3 3-1 16,3 4 0-16,-8 2 0 0,8 4 1 0,0 6 0 15,0 0 0-15,0 0 0 0,-7 10-3 0,0 2 0 16,4 4 0-16,-1 6 0 0,4 9-9 0,0 0 0 0,0 7 0 0,0 0 0 15,4-1 0-15,-1 1 0 16,4 0 0-16,-3 5 0 0,7-5-8 0,-1 3 8 16,-3-4 0-16,4 1 0 0,6-7 0 0,-3 1 0 0,1-10 0 0,-1 0 0 15,3-7 0-15,-3-2 0 16,1-7-12-16,2 0 12 0,-3-6 0 0,4-3 0 0,-4-6 0 0,4-4 0 16,-1-2 0-16,1-7 0 0,0 3 0 0,-4-6 0 15,3 3 0-15,-3 0 13 0,1 0-3 0,-5-3-1 16,4 3 4-16,-7-3 1 0,0 3 0 0,-3-3 0 15,-1 0-2-15,-3 0-1 0,0-4 0 0,-7 1 0 0,4 0 8 16,-1-3 1-16,-6-1 1 0,-1 1 0 0,1 3-21 0,3 6-13 16,-1-3 1-16,-6 6 1 0,7 3 11 15,-3 1 0-15,6 5 0 0,-6 1 0 16,3 6-78-16,0-1-17 0,3 8-3 0,-3 2-822 31,7 6-164-15</inkml:trace>
  <inkml:trace contextRef="#ctx0" brushRef="#br0" timeOffset="209845.03">5761 5007 1497 0,'0'0'32'0,"0"0"8"0,0-6 0 0,-4-1 4 0,4 7-36 0,-3-6-8 0,-1 0 0 0,4 6 0 16,0 0 104-16,-7-6 20 0,7 6 3 0,-3-7 1 15,3 7 0-15,-7-3 0 0,0 0 0 0,-4 3 0 16,4 3 0-16,0 0 0 0,-4 1 0 0,1-1 0 16,-8 15-103-16,11-8-25 0,-4 2 0 15,1 4 30-15,3 0 1 0,0-1 0 0,0 1 0 16,7 0-14-16,-4-1-2 0,4 1-1 0,0 0 0 15,4-4-14-15,-4 1 11 0,7-4-11 0,0-2 10 16,0-1-10-16,3-3 0 0,5 0 0 0,-5-3 0 16,1-3 0-16,3 0 0 0,-4-7 0 0,1 1 0 15,3 0 11-15,-3-4 3 0,3-3 1 0,-4 1 0 0,1 2-15 0,0-2-12 16,-1-1 3-16,1 0 0 16,-4 4 9-16,0-4 0 0,0 3 10 0,-4 1-10 0,1 2 13 0,-4 1-3 15,-4 0-1-15,4-1 0 0,-3 4-21 0,-1 0-4 16,1-4 0-16,-4 1-1 15,3 3-139-15,1-4-28 0,-4 4-6 0,0-3-982 0</inkml:trace>
  <inkml:trace contextRef="#ctx0" brushRef="#br0" timeOffset="214106.19">868 6979 2120 0,'0'0'47'0,"-7"3"9"0,3 4 3 0,-3-4 0 0,7-3-47 0,0 0-12 16,7 3 0-16,-7 3 0 0,4 0 48 16,3-2 8-16,-4-1 2 0,8 3 0 0,0-3-14 0,-1 0-4 0,4 0 0 15,-3 1 0-15,3-1 8 0,0-3 0 16,7 0 1-16,-7-3 0 0,7 3-41 0,1-4-8 0,-1-2 0 0,-4 0 0 15,12 0 0-15,-15-4 0 0,7 1-8 0,-3-4-775 32,3 4-154-32</inkml:trace>
  <inkml:trace contextRef="#ctx0" brushRef="#br0" timeOffset="-214486.03">1852 6612 1337 0,'0'0'28'0,"0"0"6"0,0-9-34 0,-3 3 0 16,3 6 0-16,0-7 0 0,0 1 109 0,0 0 15 16,0 6 4-16,0 0 0 0,-7-6-33 0,7 6-7 15,0 0 0-15,0 0-1 0,0 0 1 0,0 0 0 16,0 0 0-16,0 0 0 0,0 0 0 0,7 3 0 15,-7 6 0-15,3-3 0 0,4 4-25 0,-7 2-5 0,0 4-1 0,0 3 0 16,4 3-45-16,-4 6-12 0,-4 7 0 0,4-1 0 16,0 4 53-16,0 2 9 0,0 1 2 15,-7 6 0-15,7-3-64 0,-3 3-18 0,3-3-1 0,0 3 0 16,-7-6 19-16,7-4 0 16,0 1 8-16,0-3-8 0,7-7 12 0,-7 0-4 0,0-3-8 0,3-6 12 15,4-3-4-15,-3-1-8 0,6-2 11 0,1-7-11 16,-1 0 0-16,1-6 0 15,3 4 0-15,0-8 0 0,0 1 8 0,8-3-8 0,-1-3 0 16,0 2 0-16,-4-2 0 0,5-1 0 16,-1 1 0-16,0 0 0 0,-3 2-120 15,-1-2-27-15,-3 0-5 0,0 5-1076 0</inkml:trace>
  <inkml:trace contextRef="#ctx0" brushRef="#br0" timeOffset="-214030.81">2314 7167 1371 0,'0'0'30'0,"0"0"6"0,0 0 2 0,0 0 1 0,0 0-31 0,0 0-8 16,0 0 0-16,0 0 0 0,0 0 132 0,0 0 24 15,0 0 6-15,0 0 1 16,0 0-28-16,0 0-6 0,0 0-1 0,0 0 0 0,0 0-51 0,4 0-10 16,3 0-3-16,-4 0 0 0,8 0-51 0,0 0-13 15,-1-3 0-15,1 0 0 0,3-3 54 0,0-4 8 16,0 4 2-16,4-3 0 0,-8-1-52 0,4 1-12 16,0 0 0-16,4-4 0 0,-4 4 0 0,-3-1 0 15,-1 1 0-15,-6-1 0 0,6 1 0 0,-6 0 0 0,3 2 0 0,-3 1 0 16,3 0 0-16,-7 6 8 0,0 0 0 0,0-7 1 15,0 7-9-15,0 0 0 0,0 0-12 0,-7-3 12 16,-4 3 11-16,7 0 9 0,-10 0 3 0,7 7 0 16,-3-1-37-16,-1 3-7 0,4 1-2 0,-3 2 0 15,-1 4 40-15,4 0 8 0,0 2 2 0,-4 1 0 16,11 0-27-16,-7 3 0 0,7-3 0 0,0 3 0 16,-3-3-11-16,6-1 11 0,-3 1-8 0,7-6 8 15,-3-4-8-15,6-3 8 0,-6 4-8 0,6-4 8 16,1-3-56-1,3-3-7-15,4-3-1 0,-4-3 0 0,0-4-165 0,4 1-34 0</inkml:trace>
  <inkml:trace contextRef="#ctx0" brushRef="#br0" timeOffset="-213312.19">2780 7061 1314 0,'0'0'37'0,"0"0"8"0,0 0-36 0,0 0-9 16,0 0 0-16,0 0 0 0,0 0 156 0,-7-6 28 15,7 6 7-15,-4-7 1 0,-6 4-103 0,6 0-20 16,-6 0-4-16,-1 6-1 0,4 0-51 0,0 0-13 15,0 4 0-15,3 2 0 0,-6 0 51 0,10 4 7 16,-11 3 2-16,11-1 0 0,-10 1-45 0,6 3-15 16,4 0 9-16,-7-1-9 0,7 1 56 0,0-3 7 15,0 0 1-15,0-4 0 0,7-3-52 0,-7-2-12 0,0-4 0 16,4 0 0-16,6-3 0 0,-6-3 0 0,3-3 0 16,3-1 0-16,-6-5 0 0,3-1 0 0,0-2 0 0,4-1 0 31,-4 0-48-31,3 1-13 0,-6-1-3 0,6 0 0 0,-10 4 52 0,4-1 12 15,3 4 0-15,-4-1 0 0,-3 4 0 0,0 6 0 0,0 0 0 16,0 0 0-16,0 0 0 0,0 0 0 16,0 0 0-16,0 0 0 0,0 0 48 0,7 9 13 0,-7 1 3 15,0-4 0-15,4 3-51 0,-4 1-13 0,11-1 0 0,-11 4 0 16,3-4 0-16,4 4 0 0,4-1 0 0,-8 4 0 16,8-3 9-16,-1-1 0 0,1 1 0 0,0-1 0 15,-4-2-9-15,3-1 0 0,1-3 0 0,-1 1 0 16,1-4 0-16,0 0-16 0,-1 0 4 0,1 0 1 15,-4 0-34-15,0-3-7 0,-4 0-2 0,4 0 0 16,4-3-30-16,-7-3-5 0,-1 6-2 0,4-3 0 16,-3 3-14-16,-4 0-3 0,0-3-1 0,0 3 0 0,7-4 87 0,-7 4 22 15,0 0 0-15,3 4 0 0,4-4 47 0,-7 3 13 16,0-3 4-16,4 3 0 0,-4-3 51 0,0 3 10 16,3 0 3-16,-3-3 0 0,7 3-58 15,-7-3-11-15,0 0-3 0,0-3 0 0,4-3 0 0,3 0 0 16,-7-1 0-16,4 1 0 15,-4-3-6-15,0-4-2 0,7 1 0 0,-7-4 0 0,-7-3-9 16,7 0-3-16,-4 0 0 0,4-6 0 0,-7 3-18 0,3-6-4 16,-6 0-1-16,-1-3 0 0,1-4-4 0,-4 1-1 15,-1-1 0-15,-2-6 0 0,-1 4-26 0,1-4-6 16,-1 3 0-16,0 1-1 0,4-1 45 0,0 4 8 16,3-1 3-16,-3 1 0 0,7-1-31 0,4 10 0 15,-4 6 0-15,3 0 0 16,4 1-24-16,0-4-4 0,0 3 0 0,0 0-1 0,4 3 29 0,3-2 0 0,-4 2 0 0,8 3 0 15,3 4 0-15,-3 3 0 0,3 2 0 0,3 1 0 16,-3 3 0-16,1 3 0 0,2 1 0 0,1 2 0 16,-1 3 0-16,-6 4 0 0,7-4 0 0,-8 4 0 15,4 2 0-15,-3 1 0 0,7 0 0 0,-8-1-9 16,-3 1-43 0,0 0-9-16,-3 0-2 0,3-1 0 0,-4 1-65 0,4-4-14 15,-7 4-2-15,0-3-992 0</inkml:trace>
  <inkml:trace contextRef="#ctx0" brushRef="#br0" timeOffset="-213149.95">2907 6989 2269 0,'0'0'64'0,"0"0"15"16,7-3-63-16,0-1-16 0,4 1 0 0,-1-3 0 0,8 0 83 0,-8-1 13 16,8-2 4-16,-4 0 0 0,0-1-32 0,0 4-7 15,4 0-1-15,3-1 0 0,-7 1-22 0,11 3-5 16,-4 0-1-16,-3 6 0 15,3-3-179-15,-3 6-36 0</inkml:trace>
  <inkml:trace contextRef="#ctx0" brushRef="#br0" timeOffset="-206398.36">3817 6860 1969 0,'0'0'43'0,"0"0"9"0,0 0 1 0,0 0 3 0,0 0-44 0,4-3-12 16,3 0 0-16,3-3 0 0,-6 2 74 0,6 4 13 0,4-3 2 0,-3 3 1 16,10 0-22-16,-7 3-5 0,0 4-1 0,4-1 0 15,0 3-25-15,-1 1-5 0,1 2 0 0,0-2-1 16,3-4-20-16,-4 3-11 0,5 1 12 0,2-1-12 15,8-2-44-15,-7-1-16 0,-1-3-4 0,19-3 0 16</inkml:trace>
  <inkml:trace contextRef="#ctx0" brushRef="#br0" timeOffset="-197229.7">6389 4662 1347 0,'0'0'38'0,"0"0"9"0,0-9-38 0,3-1-9 15,-3 1 0-15,4-4 0 0,-1 1 97 0,1-1 18 16,-1 1 3-16,1-1 1 0,0 1-12 0,-1 2-3 16,4-2 0-16,-3 5 0 0,-1-2-12 0,1 6-4 0,-1-3 0 0,-3 6 0 15,0 0-22-15,0 0-5 16,4 3-1-16,-1 3 0 0,1 3-14 0,-1 1-3 16,4 9-1-16,-3-1 0 15,-1 8-13-15,4 5-2 0,-3 3-1 0,3 4 0 0,0-3-26 0,0 5 0 16,4 1 0-16,-1 3 0 0,-3-3 0 0,8-4 0 15,-12 1 0-15,8 0 0 0,-4-4 0 0,0-6 0 0,0-3 0 0,0-3 0 16,0-3 0-16,-4-3 0 0,4-4 0 0,-3-5 0 31,0-1-85-31,-4-6-23 0,0 0-4 0,0 0 0 0,0-10-128 16,0 1-24-16,-4-10-6 0,0 0-558 0</inkml:trace>
  <inkml:trace contextRef="#ctx0" brushRef="#br0" timeOffset="-196884.62">6279 4546 1958 0,'0'0'43'0,"0"0"9"0,0 0 1 0,0-6 3 0,0 6-45 0,0-6-11 0,0-4 0 0,4 4 0 0,0 0 49 0,-1 2 8 15,1-2 2-15,3 0 0 0,3 0-1 0,1-1 0 16,-1 1 0-16,8 3 0 15,0-3-4-15,3 3-1 0,4-1 0 0,-1-2 0 0,1 3-25 0,0 3-4 16,3 0-2-16,-3 3 0 0,-4 7 34 0,0-1 6 16,-4 0 2-16,5 4 0 0,-12 3-17 0,4 2-3 15,0 8-1-15,-3-1 0 0,0 3-18 0,-4 0-3 16,0 0-1-16,-4 4 0 0,-3-4 35 0,4 3 6 16,-8-3 2-16,1 4 0 0,3-7-52 0,-7 0-12 0,3-6 0 0,-3 3 0 15,4-7 10-15,-4 1-1 0,-1-3 0 0,5-4 0 16,-4-3-9-16,7-6-11 0,0 0 3 0,-11 0 0 15,11 0-97 1,0 0-19-16,-3-9-4 0,-4-1-1 0,3 1-115 16,4 0-24-16</inkml:trace>
  <inkml:trace contextRef="#ctx0" brushRef="#br0" timeOffset="-195865.63">6833 4963 2160 0,'0'0'48'0,"0"0"9"0,0 0 3 0,0 0 0 16,-3 0-48-16,3 0-12 0,-7 0 0 0,0 3 0 0,0 0 80 0,3 1 15 16,-3 2 2-16,4 0 1 0,-5 3-28 0,5 1-6 15,-4 2 0-15,3 4-1 0,4 0-22 0,-7 3-4 16,4-1-1-16,3 1 0 0,-4 0-26 0,4 0-10 15,4-3 0-15,-4-4 9 0,3 1 21 0,4-4 4 16,-3-3 1-16,3-3 0 0,4-3-5 0,-4 0-1 0,3-3 0 0,1-3 0 16,-4 0-29-16,3-7 0 0,4 4 0 0,-10-7 0 31,7 4-16-31,-4-4-8 0,0 0-3 0,-4 1 0 0,4-4 27 0,0 3 0 16,-3 4 0-16,3-4 0 0,-4 6 0 0,-3-2 0 15,4 2 0-15,0 1-8 0,-1 3 8 0,-3 6 0 16,0 0 0-16,0 0 0 0,0 0 0 0,0 0 0 15,0 0 8-15,0 0-8 0,0 0 0 0,-3 6 0 16,-1 0 0-16,4 4 8 0,0-1-8 0,4 4 0 16,-4-4 0-16,3 4 0 0,1-1 20 0,3 1 2 0,3-1 1 0,-3 1 0 15,0-1-39-15,4-2-7 0,-1-1-1 0,-2 4-1 16,2-7 25-16,1 3 0 0,-4-2 0 0,3-4-8 16,-3 3 8-16,0-6 0 0,1 3 0 0,-1-3 0 15,-4-3 0-15,1 3 0 0,-1-3 0 0,1-3 0 16,-1-1 12-16,-3-2-3 0,4 3 0 0,-4-7 0 15,0 4 5-15,0-4 1 0,0 1 0 0,0-1 0 0,0 1-7 0,0-1-8 16,0 1 11-16,0-1-11 0,-4 0 0 16,4 1 0-16,0 2 0 0,0-2-12 15,4 3 12-15,-4-4 0 0,0 4 12 0,3 2-12 0,-3 1 0 16,0 6 0-16,7-6 0 0,-3 6 0 0,3 0 0 16,-4 0 0-16,1 6 0 0,3 0 0 15,-3 1 0-15,3 2 0 0,0 0 0 0,0 1 0 0,3-1 0 16,-3 1 0-16,0-1 0 0,4 0 0 15,0-2 0-15,3 2 0 0,-4-6-8 0,4 4 8 0,0-4 0 0,1 0 0 16,-5 0 0-16,4-3 0 0,-3 0 0 0,3 0 0 16,-3-3 0-16,-1 0 0 0,-3 0 0 0,0-4 0 15,0 1 0-15,0 0 0 0,0-4 0 0,-3 1 0 16,3-1 0-16,-3-2 0 0,-1 3 0 0,-3-4 0 16,4 4 0-16,-4-7 0 0,0 7 0 0,0-4 0 0,0 4 0 15,-4-1 0-15,1 1 0 0,-1 2 0 0,4 7 0 16,0 0 0-16,-7 0 0 0,0 4 0 0,0-1 0 0,0 6 0 15,0 1 0-15,3 2 0 0,1 1 0 0,-4-1 0 16,3 4 0-16,4 0 0 0,4 2 0 0,-4-2 0 16,7 0 0-16,-4-4 16 0,4 4-1 0,0-4-1 15,0-2-14-15,4-1 0 0,0 1 0 0,-4-4 0 16,3 0-8-16,1-3-5 0,-1 4-1 0,1-4 0 16,0 0 14-16,-1-3 0 0,-3 3 0 0,4-3 0 15,-4 0 0-15,3-3 0 0,-3 0 0 0,0 0 0 16,1-4 0-16,-1 1 0 0,0 0 0 0,-4-7 0 15,4 1 0-15,-3-1 0 0,3 1 0 0,0-4 0 16,-4 0 48-16,4 4 13 0,1-4 3 0,-1 4 0 16,-4-1-52-16,4 0-12 0,-3 1 0 0,3-1 0 15,0 4 0-15,0 0 0 0,0 2 0 0,0 1 0 16,0 3 0-16,0 0 0 0,0 3 0 0,0 3 0 16,0 0 0-16,4 3 0 0,-4 4 0 0,3-1 0 0,-2 4 0 0,-1-1 0 15,0 4 0-15,0 0 0 0,0-1 0 0,0 4 0 16,0 0 0-16,0 3 0 0,-4 0 0 0,4 3 0 15,-3-3 0-15,3 0 0 0,-3-7 0 0,3 1 0 16,-7-3 0-16,3-1 0 16,1-6-48-16,-1-2-13 0,-3-4-3 0,4-7 0 15,-1 1-102-15,4-7-21 0,-3-2-4 0,3-7-1 0</inkml:trace>
  <inkml:trace contextRef="#ctx0" brushRef="#br0" timeOffset="-195631.7">7952 4637 1839 0,'0'13'40'0,"0"-10"9"0,0 6 2 0,0 1 1 0,3 5-42 0,-3 1-10 0,4 3 0 0,-1 0 0 15,1 2 80-15,-1 1 13 0,1 7 3 0,3-1 1 16,-4 0 25-16,4 3 5 0,-3-2 1 0,3 5 0 16,0-3-52-16,0 1-9 0,0 2-3 0,0-2 0 15,0-4 0-15,0-3 0 0,0 0 0 0,0-3 0 16,-3-6-51-16,3-1-13 0,-3-2 0 0,3-4 0 15,-4-6-48-15,-3-3-13 0,0 0-3 0,0 0 0 16,0-6-102-16,4-3-21 0,-8-4-4 0,1 1-1 16</inkml:trace>
  <inkml:trace contextRef="#ctx0" brushRef="#br0" timeOffset="-195147.27">7934 5007 2149 0,'0'0'47'0,"4"3"9"0,-1 0 3 0,4 4 2 16,-3-4-49-16,3 3-12 0,0-3 0 0,0 3 0 0,3 1 80 0,1-4 14 16,0 0 2-16,-1 0 1 0,4 0-44 0,-3 0-9 15,3-3-1-15,0 0-1 0,4-3-54 0,3-3-10 16,-4 0-2-16,8-4-1 16,-4 1-100-16,4-1-20 0,3-5-4 0,0-4-1 0,1 3 106 0,-1-3 22 0,-3-2 4 0,-1-1 1 31,-3 3-38-31,-3 0-7 0,3 3-2 0,-3 1 0 0,-4-1 103 0,0 3 20 0,0 4 4 0,0 0 1 15,-7 2 0-15,4 1 0 0,-4 3 0 0,-7 3 0 16,0 0 51-16,0 0 10 0,0 3 3 0,0 3 0 16,0 4-52-16,-3-1-9 0,-5 0-3 0,1 4 0 15,4 3-51-15,-4-1-13 0,-4 1 0 0,4 0 0 16,0 3 54-16,-3-4 8 0,6 1 2 0,-3 0 0 16,3-4-52-16,1-2-12 0,-1-1 0 15,4-3 0-15,0 0 0 0,0-6 0 0,0 0 0 0,0 0 0 16,4 0 0-16,-1 0 0 0,5-3 0 0,-1 0 0 15,3 0 54-15,1-3 8 0,-1 3 2 0,1 0 0 16,3-1-52-16,-3 1-12 0,6 0 0 0,-3 3 0 16,4 0 0-16,0 0 9 0,-1 0-9 0,1 3 8 15,-4 0 16-15,0 4 4 0,0-1 0 0,0 3 0 16,-3 1 3-16,0 2 1 0,-4 1 0 0,0 3 0 0,0-4-16 0,-7 4-4 16,3 3 0-16,-6-4 0 0,3-2-12 0,-7 2 11 15,0-2-11-15,-4 0 10 0,-3-4-10 0,-4 0 0 16,1 1 0-16,-5-4 0 15,5 0-119-15,-4-3-19 0,-4-3-4 16,4 0-1-16,-4 0-107 0,0 0-22 0,-20 0-4 0,6 4 0 0</inkml:trace>
  <inkml:trace contextRef="#ctx0" brushRef="#br0" timeOffset="-193925.58">4844 7340 1958 0,'0'0'43'0,"0"6"9"0,-4-3 1 0,4-3 3 0,0 7-45 0,0-7-11 15,0 0 0-15,0 0 0 0,0 0 104 0,0-7 20 16,4-5 3-16,-4-4 1 0,7 0-52 0,-4-6-9 16,1-3-3-16,3 0 0 0,-4-3 0 0,4-3 0 15,-3-1 0-15,-1-2 0 0,5 6-51 0,-5-1-13 16,1-5 0-16,3-1 0 0,0 4 54 0,-7-3 8 0,3-1 2 0,4 1 0 16,-7 2-52-16,7-5-12 0,-3 2 0 0,-1 7 0 15,-3 6 0-15,0 6 0 0,4 7 0 0,-4-1 0 16,0 10 0-16,0 0 0 0,0 0 0 0,0 10 0 15,0 9 0-15,0 6 0 0,7 6 0 16,-7 7 0-16,3-1 0 0,5 4 0 0,-1 0 0 16,3 3 0-16,1-3 0 0,-4-4 0 0,7 1 0 0,-3-4 0 15,3 1 0-15,-4-7 0 0,11-6 0 0,-7-3 0 16,4-4 25-16,0-2 3 0,-1-7 0 0,1 1 0 16,3-7-45-1,0 0-9-15,-7-4-2 0,1 1 0 0,-1-6 47 0,0 3 9 0,0-4 1 0,-3-2 1 16,3 2 3-16,-4 1 1 0,1-1 0 0,-4-2 0 15,0-4-34-15,0 0 0 0,0 1 0 0,0-7-9 16,-3 0 9-16,-4-3 0 0,3 0 10 0,-6-3-10 16,3-1 0-16,-4-2 0 0,-3 0 0 0,0-1 0 0,0 1 30 0,0 0 0 15,3 2 0-15,-6 1 0 0,6 3-22 0,-3 0-8 16,4 3 0-16,-4-3 9 0,3 6-9 0,1 0 0 16,3 4 0-16,0 2 0 15,-8 4-44-15,8-1-12 0,0 4-1 0,0 6-1 16,0 6-138-16,8 4-28 0,-5 2-6 0,1 7-1 0</inkml:trace>
  <inkml:trace contextRef="#ctx0" brushRef="#br0" timeOffset="-193535.64">5577 6995 1958 0,'0'0'43'0,"-3"-6"9"0,3-1 1 0,-11 4 3 0,11 3-45 0,-3-6-11 0,-4 6 0 0,0 0 0 16,3 0 139-16,1 3 25 0,-4 3 6 0,3 4 1 16,-3 2-69-16,3 1-14 0,1 3-2 0,3-1-1 15,3 7-68-15,-3 0-17 0,0 3 0 0,11-3 0 0,-7 0 55 0,3-6 7 16,0-1 2-16,0 1 0 0,3-3-52 0,1-4-12 15,-4 1 0-15,4-4 0 0,-1 0 8 0,4-3-8 16,0-3 11-16,0-3-11 0,-3 0 0 0,0-6 0 16,-1-1 0-16,-3 1-12 0,4-4 20 15,-4-3 4-15,0 1 0 0,0-4 1 0,-3 0-5 0,3 3-8 16,-7 1 11-16,3-1-11 16,-3 0 11-16,0 1-11 0,0-1 10 0,-3 7-10 0,3-4 12 0,-7 4-4 15,3 2-8-15,-3-2 12 16,3 6-34-16,-3 0-7 0,7 3-2 0,-7-3 0 15,0 6-56-15,0-3-11 0,0 3-2 0,7-3-1 0</inkml:trace>
  <inkml:trace contextRef="#ctx0" brushRef="#br0" timeOffset="-192410.7">6541 6876 1926 0,'0'0'42'0,"0"0"9"0,0-10 1 0,0 4 3 0,0-3-44 0,0 2-11 0,0 7 0 0,0-9 0 16,0 0 112-16,-8 2 20 15,8 7 4-15,0 0 0 0,-3-3-6 0,3 3-2 16,-7 0 0-16,0 3 0 0,0 4-51 0,3-1-10 0,-6 3-3 0,-1 7 0 16,0-3-2-16,4 2-1 0,-3 1 0 0,-4 3 0 15,7 3-46-15,0 0-15 0,-4 0 8 0,8-1-8 16,-1 1 0-16,0 4 0 0,4-5 0 0,0-2 0 16,0 3 26-16,4-3 2 0,0 0 0 0,6 0 0 15,-6-4-28-15,6 1 0 0,1-7 0 0,-1 1 0 0,4-4 0 0,-3-3 0 16,3-3 0-16,4 0-11 0,-4 0-9 0,0-3-3 15,4-3 0-15,-1 0 0 16,1-4-33-16,0-2-6 0,-1 2-2 0,1-2 0 16,3-1 0-16,-3 4 0 0,-1-7 0 0,-3 7 0 0,4-4 52 0,-4 4 12 15,-3-1 0-15,3 4 0 0,-4 0 0 16,-2 3 0-16,-1 3 0 0,0 0 0 0,-7 0 0 0,0 0 0 16,0 0 0-16,3-4 0 15,4 4 41-15,0-3 11 0,-7 3 3 0,4-6 0 0,-1-3-4 0,-3-1-1 16,4-5 0-16,-4-1 0 15,0-3 0-15,-4 0 0 0,-3-6 0 0,4-3 0 0,-1 3-11 0,-3 0-3 16,0-7 0-16,0 1 0 0,0 0-13 0,0-1-3 16,0 4-1-16,-4-3 0 0,1 6-4 0,-1-4-1 15,4 1 0-15,-4 3 0 0,1 6-14 0,3 1 0 16,0 2-9-16,0 3 9 0,3 4-12 0,1 0 3 16,-1 5 1-16,4 4 0 15,0 0-60-15,0 0-12 0,0 10-3 0,0 2 0 0,4 7-36 16,-1 3-7-16,1 3-2 0,-1 3 0 0,1-3-102 0,-1 7-21 15,4 2-4-15,-3 4-1 0,-1 0 0 0,4-1-1 0,-3-2 0 0,3 5 0 16,-3-2 73-16,3 0 16 16,-4-4 2-16,1 1 1 0,3-7 165 0,-4-3 20 0,4 0 10 0,-3-3 2 15,-1-6 132-15,1-4 27 0,3-5 5 0,0-1 0 16,0-6-13-16,0-3-3 0,-3 0-1 0,3-7 0 16,0-2-25-16,-4-4-5 15,4 3-1-15,-3-5 0 0,6 2-28 0,-6-3-7 0,3 0-1 0,0-3 0 16,0 3-33-16,0 1-7 0,0-1-2 0,4-3 0 15,-1 3-2-15,-2 3-1 0,2 1 0 0,1 2 0 16,-4 4-67-16,3 3-9 0,1-1-4 0,-4 4-1 16,0 0 26-16,0 3 4 0,4 6 2 0,-4-3 0 15,0 4-18-15,-4 2 0 0,8 0 0 0,-8 4-9 0,4 3 29 0,1 3 7 16,-5-1 1-16,1 1 0 0,3 0-20 0,-4-3-8 16,4-1 0-16,-3 1 8 0,-1 0-8 0,1-7 0 15,-1 0 0-15,-3 1 0 16,4-4-91-16,-1-3-17 0,-3-3-3 0,0 0-1 15,4-3-124-15,-1-3-24 0,4-4-6 0,-7 10-1 0</inkml:trace>
  <inkml:trace contextRef="#ctx0" brushRef="#br0" timeOffset="-192211.9">7264 7164 2188 0,'0'0'48'0,"0"0"11"0,0 7 1 0,0-4 1 0,0-3-49 0,0 0-12 15,3 6 0-15,-3-6 0 0,0 0 105 0,0 0 19 16,0 0 3-16,0 0 1 0,0 0-52 0,4-6-9 16,-4-4-3-16,3 1 0 0,-3-4 0 0,0 1 0 0,-3-4 0 0,-1-3 0 15,1 0-51-15,-1-2-13 0,-3-5 0 0,4 4 0 32,-4-6-151-32,-1 3-33 0,5 0-6 0,-4 0-2 0</inkml:trace>
  <inkml:trace contextRef="#ctx0" brushRef="#br0" timeOffset="-192071.67">7144 6694 2269 0,'-11'9'64'0,"8"-6"15"0,-4 1-63 0,3-1-16 0,-3 3 0 0,7-3 0 16,-4 3 105-16,4-6 19 0,0 4 3 0,4 2 1 16,-4-3-128-16,7 0-16 0,-3 3-8 0,3-2-745 15,0 2-149-15</inkml:trace>
  <inkml:trace contextRef="#ctx0" brushRef="#br0" timeOffset="-191660.94">7486 7171 1958 0,'0'0'43'0,"0"0"9"0,0 0 1 0,0 0 3 0,0 0-45 0,0 0-11 0,0 0 0 0,0 0 0 16,0-7 148-16,0 4 27 0,-4-3 5 0,4-4 2 0,0 1-35 0,0 0-7 15,0-4-2-15,0 1 0 16,-3-10-59-16,3 0-12 0,-4 0-3 0,1-3 0 16,-1 0 0-16,-3-4 0 0,0-2 0 0,0 0 0 15,0-1-51-15,0-2-13 0,-4 2 0 0,4 4 0 0,-3 0 0 0,3 6 0 16,-4-3 0-16,4 3 0 0,-3-3 0 0,-1 3 0 16,4 0 0-16,0 3 0 15,3 0-48-15,1 1-13 0,3 2-3 0,0 0 0 16,0 4-75-16,3-1-15 0,-3 7-3 0,4 0-1170 0</inkml:trace>
  <inkml:trace contextRef="#ctx0" brushRef="#br0" timeOffset="-190167.8">7761 6456 2188 0,'0'0'48'0,"0"0"11"0,0 0 1 0,0 6 1 0,4 3-49 0,-1 1-12 0,1 2 0 0,-1 4 0 16,1 3 54-16,3 0 8 0,0 6 2 0,0 3 0 16,0 6 4-16,0 7 2 0,0 3 0 0,4 6 0 15,-4-3-20-15,3 0-4 0,-3-3-1 0,4-3 0 16,0-3 7-16,-4-4 2 0,0-3 0 0,3-2 0 15,1-4-31-15,-4-3-7 0,0-10 0 0,0 1-1 0,0-4-15 0,-3-6 0 16,3-3 0-16,-4-6 0 0,1-3 9 0,-1-4-1 16,1 0 0-16,-4-2 0 0,0-1-8 15,0-3-12-15,-4 1 2 0,1 2 1 0,-4-3 9 0,0-3 12 16,0 3-2-16,-1-3-1 0,-2 0-9 0,-1 4 0 16,1 2 0-16,-8-3 0 0,4 3 0 0,0 7 0 15,0 0 0-15,0 5 0 0,-4 8 0 0,4-1 0 16,0 3 0-16,3 0 0 15,4 4 0-15,0 2 0 0,0 1 0 0,0-1 0 0,7 1 0 0,0 3 0 16,3-4 0-16,1 1 0 0,3 2 0 0,4-5 0 16,-4 2 0-16,3-2 0 0,1-1 0 0,-1-3 0 15,1 1 0-15,0 2 0 0,-1-3 0 0,4 1 0 16,-3-4 0-16,3 3 0 0,-3-3 0 0,-1 0 0 16,1 3 0-16,-1-2 0 0,4-4 0 0,-3 3 0 0,0-3 0 15,3 3 0-15,-4-3 0 0,1 0 0 0,-1 0 0 0,1 0 0 16,-4 0 0-16,4-3 0 0,-4 3 0 0,3 0 0 15,-3-3 0-15,0 3 0 0,-3-4 0 16,3 1 0-16,0 0 0 0,-3 0 0 0,3-3 0 16,-4 0 0-16,-3-1 53 0,0 1 9 0,4 0 2 0,-4-1 0 15,0 7-52-15,0-6-12 16,0 0 0-16,0 6 0 0,0 0 0 0,0-6 0 0,0 2 0 0,0 4 0 16,0 0 0-16,0 0 0 15,0 0 0-15,0 0 0 0,0 0 0 0,0 0 0 0,3 4 0 0,-3-4 0 16,4 6 0-16,-4-6 0 0,3 3 0 0,-3-3 0 15,0 0 0-15,0 0 0 0,4 3 0 0,3 0 0 16,-7-3 0-16,3 3 0 0,-3-3 0 0,0 0 0 16,4 4 0-16,-1 2 0 0,-3-3 0 0,4 0 0 0,-4-3 0 0,4 3 0 15,-1 4 0-15,1-4 0 16,-1 3 0-16,1-3 0 0,-1 0 0 0,-3 0 0 0,4 0 0 0,-1 4 0 16,1-4 0-16,-4-3 0 0,0 3 0 0,3 3 0 15,1-3 0-15,-4 4 0 0,3-4 0 0,-3-3 0 16,0 0 0-16,0 0 0 0,0 0 0 0,0 0 0 15,0 0 0-15,0 0 0 0,0 0 0 0,0 0 0 16,0 0 0-16,-3-6 0 16,3-1 0-16,-4-2 0 0,1-1 0 0,3 1 0 0,-4 0 0 0,4-1 0 15,-3-2 0-15,-1 2 0 0,1 1 0 0,3-4 0 16,-4 4 0-16,4 0 0 0,-3-1 0 0,3 1 0 16,0 2 0-16,0-2 0 0,3 3 0 0,-3 0 0 0,0-4 0 15,4 7 0-15,-4 3 0 0,3-3 0 16,4 0 0-16,-3 0 0 0,3-1 0 0,0 1 0 15,0 0 0-15,0-3 0 0,0 6 0 0,0-3 0 0,4 0 0 0,-4-4 0 16,3 4 0-16,-3-3 0 0,4 3 0 16,-4-3 0-16,4 2 0 0,-1 1 0 0,-3 0 0 0,4 3 0 15,-1 0 0-15,-3 3 0 0,4 0 0 0,0 7 0 16,-4-1 0-16,3 4 0 0,1-1 0 0,-1 1 0 16,1 3 0-16,3-4 0 0,-3 4 0 0,-1-4 0 15,1 1 0-15,3-4 0 0,-3 1 0 0,-1-1 0 16,4-3 0-16,-3-3 0 0,-1 1 0 0,1-1 0 0,-4-3 0 15,4 0 0-15,-4-3 0 0,0-4 0 0,3 4 0 0,1-3 0 16,0-4 0-16,-1 1 0 0,1 0 0 0,-4-1 0 16,3-2 0-16,-6 2 0 15,3-5 0-15,0 2 0 0,-4 4 0 0,1-4 0 16,-4 1 0-16,0-1 0 0,4 1 0 0,-4-1 0 0,0 4 0 0,-4-1 0 16,4 1 0-16,0 9 0 15,0 0 0-15,0 0 0 0,-7-3 0 0,0 3 0 16,7 0 0-16,-7 0 0 0,3 6 0 0,-3-3 0 0,7 3 0 0,-3 1 0 15,3-1 0-15,-4 3 0 0,4 1 0 0,0-1 0 16,4 4 0-16,-1-1 0 0,4-2 0 0,-3 2 0 16,6 4 0-16,-3-4 0 0,4 1 0 0,0-4 0 15,-4 1 0-15,3-1 0 0,1 0 0 0,-4-2 0 16,4-4 0-16,-1 0 0 0,-3 0 0 0,4-3 0 16,-4 0 0-16,0 0 0 0,0-3 0 0,0 0 0 0,0 0 0 15,0 0 0-15,-3-1 0 0,-1 1 0 0,1 3 0 0,-1-3 0 16,-3 3 0-16,4-3 0 0,-1 0 0 0,-3 3 0 15,4 0 0-15,-4 0 0 0,0 0 0 0,3-3 0 16,1 0 0-16,-1-4 0 0,1 4 0 0,-1-3 0 16,1 0 0-16,-1-4 0 0,1 1 0 0,0 0 0 15,-4-1 0-15,3-2 0 0,1 2 0 0,-1-2 0 16,-3-1 0-16,4-3 0 0,-1 4 0 0,1-1 0 16,-1 1 0-16,1-1 0 15,3 4 0-15,-4-4 0 0,4 1 54 0,-3 2 8 0,3 4 2 0,0-6 0 16,4 2-52-16,-4 4-12 15,3-4 0-15,1 1 0 0,-1 3 0 0,1-1 0 0,3 4 0 0,-3 3 0 16,3 0 0-16,-4 7 0 0,1 2 0 0,3 4 0 16,-3 2 0-16,3 4 0 0,-4 6 0 0,4 0 0 15,-3 0 0-15,0 0 0 0,-1 0 0 0,1 4 0 16,-4-4 0-16,3 0 0 0,-3-6 0 0,1 3 0 0,-1-7 0 0,-4-2 0 16,1-1 0-16,-4-2 0 0,3-4 0 0,1-3 0 15,-1 3 0-15,1-6 0 16,-4 0-202-16,7 0-43 0,0 0-9 0,-7 0-2 0</inkml:trace>
  <inkml:trace contextRef="#ctx0" brushRef="#br1" timeOffset="-163697.45">10732 10551 1310 0,'0'0'28'16,"0"0"7"-16,0 0 1 0,0 0 1 0,0 0-29 0,0-4-8 0,0 4 0 0,0 0 0 16,0 0 94-16,0 0 18 15,0 0 3-15,0 0 1 0,0 0 4 0,0 0 0 0,0 0 1 0,3-3 0 16,-3-3-61-16,0 0-12 15,0-4-2-15,0 1-1 0,0 3-21 0,0-4-5 0,0-2-1 0,-3 2 0 16,3 1-10-16,0 3-8 0,0-1 9 0,0-2-9 16,0 6 0-16,-4-3 0 0,4-1 0 0,0 1 0 0,0-3-22 0,0 2 2 15,0-2 1-15,0-4 0 0,-4 1-1 0,4-1-1 16,0 1 0-16,0-1 0 16,0-2-24-16,-3 2-5 0,-1 1-1 0,1-4-585 15,-1 3-116-15</inkml:trace>
  <inkml:trace contextRef="#ctx0" brushRef="#br1" timeOffset="-163291.77">10633 9864 1522 0,'0'0'33'0,"0"0"7"0,0 0 2 0,0 0 2 0,0 0-36 0,0 0-8 15,0 0 0-15,0 0 0 0,0 0 99 0,0 0 17 16,0 0 4-16,0 0 1 0,0 0 6 0,0 0 1 16,0-6 0-16,0-4 0 0,0 1-103 0,-4-1-25 15,4 1 0-15,0-4 0 0,-3 1 56 0,3-4 7 16,0 4 1-16,-4-1 0 0,1 1-52 0,3 2-12 16,-4 1 0-16,4 3 0 15,-3-4 0-15,3 7-16 0,0 3 3 0,0 0 1 16,0 0-100-16,-4-6-20 0,4-1-4 0,-3 4-886 0</inkml:trace>
  <inkml:trace contextRef="#ctx0" brushRef="#br1" timeOffset="-162862.79">10523 9080 1267 0,'0'0'28'0,"0"0"5"0,0 0 2 0,0 0 1 15,0 0-36-15,0-6 0 0,0 0 0 0,0 6 0 0,0-7 109 0,0 7 15 16,0-6 4-16,0 0 0 0,0-1 0 0,0 1 0 16,0 0 0-16,0 0 0 0,0-1-103 0,0-2-25 15,0 3 0-15,0-4 0 0,0-2 56 0,0 2 7 16,-3-2 1-16,-1-1 0 0,4 1-52 0,0-1-12 15,-3-3 0-15,3 1 0 0,-4 2 0 0,4-2 0 16,-3-1 0-16,-1 3 0 0,4-2 0 16,-3 2 0-16,3 1 0 0,-4-4 0 15,4 3-68-15,-3 1-17 0,3 2-3 0,-4 1-899 0</inkml:trace>
  <inkml:trace contextRef="#ctx0" brushRef="#br1" timeOffset="-162462.58">10315 8265 1792 0,'0'0'51'0,"0"0"10"0,0 0-49 0,0 0-12 0,-3-6 0 0,-1-1 0 0,1 1 54 0,3 0 8 16,-4-4 2-16,4 1 0 16,-3 0 0-16,3-1 0 0,-4 1 0 0,1-1 0 0,3-2 0 0,0-1 0 15,0 4 0-15,-4-4 0 0,4 4-52 0,0-4-12 16,-4 4 0-16,4-4 0 0,0 4 11 0,0 0-1 15,0-1 0-15,-3 1 0 0,3-1-10 0,0 1 0 16,0-4 9-16,0 1-9 16,0-1-44-16,0 1-14 0,3-1-2 0,-3 1-1 15,0 2-15-15,0-2-4 0,0-1 0 0,0-2 0 16,-3 5-15-16,3-2-3 0,0-4-1 0,-4 3-673 0</inkml:trace>
  <inkml:trace contextRef="#ctx0" brushRef="#br1" timeOffset="-162091.74">10255 7114 1720 0,'0'0'48'0,"0"0"12"0,0 0-48 0,0 0-12 16,0 0 0-16,0 0 0 0,0 0 90 0,0 0 15 16,0 0 3-16,0 0 1 0,0 0-47 0,0 0-10 15,-3-6-1-15,-1 0-1 0,4 6-23 0,0-7-5 16,4 1-1-16,-4 0 0 0,3-1-13 0,1 1-8 15,-1-3 8-15,1-1-8 0,-1 1 0 0,1 0 0 16,-1-1 0-16,1-2 8 0,-1 2-8 0,1-2 9 16,0 2-9-16,-4-2 10 0,3 2-10 0,-3 1 0 15,0 0 9-15,0-1-9 16,0 4-61-16,0 0-17 0,0 6-3 0</inkml:trace>
  <inkml:trace contextRef="#ctx0" brushRef="#br1" timeOffset="-161687.86">10806 6597 1552 0,'0'0'44'0,"0"0"10"16,7 0-43-16,-4 0-11 0,4 0 0 0,0 0 0 0,0 0 51 0,0-3 8 15,0 3 1-15,1 0 1 16,-1 0-46-16,0 0-15 0,3 0 8 0,-3 0-8 0,0 0 44 0,0 0 4 16,4 0 2-16,-4 0 0 0,0 0-29 0,4 0-5 15,-4 0-2-15,0 0 0 0,3 3-14 0,-3-3 0 16,0 0 0-16,-3 0 0 0,3 3 0 0,0-3 0 0,0 3 0 0,0 0 0 31,-3-3-58-31,3 0-14 0,0-3-4 0,0 3-718 0</inkml:trace>
  <inkml:trace contextRef="#ctx0" brushRef="#br1" timeOffset="-161325.36">11730 6393 1695 0,'0'0'37'0,"7"0"8"0,-4 3 2 0,5 0 1 0,-1 0-39 16,-4 0-9-16,8 1 0 0,-4 2 0 0,0-3 114 0,3 3 21 15,-3-3 4-15,0-3 1 0,4 4-54 0,-4-4-10 16,4 0-3-16,-4 0 0 0,3-4-45 0,-3 4-8 16,0-3-3-16,1 0 0 0,2 3 15 0,-3 0 2 15,4 0 1-15,-4 0 0 0,0 3-35 0,0 0 0 16,0 4 0-16,0-1 0 16,-3-3-104-16,3 3-28 0,0 1-6 0,3-4-901 15</inkml:trace>
  <inkml:trace contextRef="#ctx0" brushRef="#br1" timeOffset="-160935.17">12746 6311 1551 0,'0'0'34'0,"0"0"7"0,0 0 2 0,0 0 1 15,7 4-36-15,-4-1-8 0,5 0 0 0,-5-3 0 0,4 3 79 0,-3-3 13 16,3 0 4-16,-4-3 0 0,4 3-12 0,0-3-3 16,0 0 0-16,4-1 0 0,-4 1-48 0,4-3-9 15,-1 3-3-15,1 0 0 0,3 0 8 0,-4-4 2 16,1 4 0-16,0 0 0 0,3-3-15 0,0 3-4 16,0 0 0-16,0-4 0 0,0 1-1 0,0 0-1 0,-3-1 0 0,3 1-733 15,-3 0-146 1</inkml:trace>
  <inkml:trace contextRef="#ctx0" brushRef="#br1" timeOffset="-160595.41">13765 6070 1728 0,'0'0'38'0,"7"3"8"0,-7-3 2 0,4 0 0 0,3 3-39 16,0-3-9-16,-3 3 0 0,3-3 0 0,0 4 104 0,-4-4 20 15,4 3 3-15,0-3 1 0,0 3-20 0,0-3-4 16,1 0-1-16,-1-3 0 0,3 3-63 0,1 0-12 15,-4-3-2-15,3-1-1 0,1 1-25 0,0 0 0 16,-1-3 0-16,1 0 0 0,3-1 0 0,-4 1-12 16,1 0 0-16,3-1 1 15,-3 1-33-15,3 0-8 0,-4 0 0 16,1-1-1-16,0 4-163 0,-1 0-32 0,1 0-6 0,-1 3-2 0</inkml:trace>
  <inkml:trace contextRef="#ctx0" brushRef="#br1" timeOffset="-160260.3">14686 6101 1728 0,'0'0'38'0,"0"0"8"0,7 3 2 0,0 1 0 0,4-1-39 0,-1 0-9 0,1 3 0 0,3-3 0 0,-3 4 104 0,-1-4 20 16,1 0 3-16,3 0 1 16,-3 0-52-16,-1-3-9 0,1 0-3 0,-1 0 0 15,4 0 0-15,-3 0 0 0,-4-3 0 0,4 0 0 16,-1 0-51-16,1 0-13 0,-1-1 0 0,-3 1 0 15,4 0 0-15,-4-3 0 0,4 3 0 0,-4 0 0 16,0-1-151-16,0 1-33 0,0 3-6 0,0 0-479 16,0 0-96-16</inkml:trace>
  <inkml:trace contextRef="#ctx0" brushRef="#br1" timeOffset="-159931.52">15265 6277 1497 0,'0'0'32'0,"0"0"8"0,7 3 0 0,-4 0 4 0,1 3-36 0,-1-2-8 0,4-1 0 0,-3 3 0 15,-1 0 64-15,1 1 12 0,0 2 1 0,-1-3 1 16,-3 4-22-16,4 2-5 0,-4 1-1 0,0-1 0 16,3 4 11-16,-3-4 3 0,0 7 0 0,0-3 0 15,4 0-21-15,-4-1-4 0,0-2-1 0,0-1 0 16,3 1-27-16,1-4-11 0,-4 1 8 0,3-1-8 16,1 1-28-16,-4-4-12 0,3 3-1 0,1-2-1 15,-1-1-78-15,-3-3-16 0,4 3-4 0,-4-6 0 0</inkml:trace>
  <inkml:trace contextRef="#ctx0" brushRef="#br1" timeOffset="-159588.84">15469 6907 1695 0,'0'6'37'0,"0"1"8"0,0-1 2 0,0 0 1 0,0 4-39 0,0-4-9 0,0 3 0 0,4-2 0 0,-4-1 53 0,0 3 9 0,3-2 2 0,1-1 0 16,-4 0-44-16,3 0-9 0,1 1-2 0,-4-4 0 15,3 3 19-15,1 0 4 0,-4 4 1 0,4-4 0 16,-1 0-10-16,-3 4-3 0,4-1 0 0,-4 0 0 16,3 1-10-16,-3 2-2 0,4 1-8 0,-4-1 12 15,0 1-12-15,0 3 0 0,3-4 0 0,-3 1 0 32,4-4-81-32,-1 7-23 0,-3-4-4 0,4 1-472 0,-1 0-94 0</inkml:trace>
  <inkml:trace contextRef="#ctx0" brushRef="#br1" timeOffset="-159260.45">15660 8064 1958 0,'0'3'43'0,"0"4"9"0,0-4 1 0,0 3 3 0,-4 0-45 0,4 1-11 16,0-1 0-16,0 0 0 0,0 0 104 0,0 1 20 16,0 2 3-16,0-3 1 0,0 4-52 0,0-4-9 15,0 3-3-15,4-2 0 0,-4 2 0 0,3 4 0 0,-3-4 0 0,4 0 0 16,-4 1-51-16,3-4-13 0,1 3 0 0,-4 1 0 15,3-4 0-15,-3-3 0 0,4 4 0 0,-4-4 0 32,4 3-100-32,-4-3-22 0,3 0-5 0,1 4-649 0,-1-4-131 0</inkml:trace>
  <inkml:trace contextRef="#ctx0" brushRef="#br1" timeOffset="-158916.45">15766 8930 2455 0,'0'0'54'0,"-4"9"11"0,4-3 3 0,-3 1 0 0,3 2-54 0,-4 0-14 16,1 1 0-16,3-4 0 0,-4 3 42 0,4-2 6 0,0-1 0 0,4 0 1 16,-4 0-23-16,0 1-5 0,3-4-1 0,1 3 0 15,-4 0-20-15,3-2-20 0,1 2 4 0,-1 0 1 16,1 4 24-16,-4-4 5 0,3 3 1 0,1 1 0 16,-1-1-24-16,-3 4-5 0,4-4-1 0,-4 3 0 15,3-2 0-15,-3 2 0 0,4 1 0 0,-4-4 0 16,3 4-98-16,-3-1-20 15,4 1-4-15,-4-4-549 0,3 1-110 0</inkml:trace>
  <inkml:trace contextRef="#ctx0" brushRef="#br1" timeOffset="-158608.27">15879 9873 1807 0,'0'7'40'0,"-4"2"8"0,4 0 1 0,0 4 2 0,0-4-41 0,0 1-10 16,0 2 0-16,0 1 0 0,0-1 87 0,0-2 15 16,4 2 3-16,-4-2 1 0,3 2-34 0,-3-2-6 15,4 2-2-15,-4-2 0 0,0 2-51 0,3-2-13 16,-3-1 0-16,0 0 0 0,4 1 54 0,-4-1 8 15,3-2 2-15,-3 2 0 0,4-3-52 0,-4 0-12 16,0 1 0-16,3-1 0 16,1 3-48-16,-4-2-13 0,0 2-3 0,3 0 0 15,-3 1-109-15,4-1-23 0,-4 4-4 0,3-4-396 16,1 1-79-16</inkml:trace>
  <inkml:trace contextRef="#ctx0" brushRef="#br1" timeOffset="-158411.03">15960 10623 1796 0,'0'0'40'0,"0"0"8"0,-4 6 1 0,4 0 1 0,0-6-40 0,0 0-10 0,0 0 0 0,0 0 0 16,0 0-24-16,0 0-6 15,0 0-2-15,0 0-734 0</inkml:trace>
  <inkml:trace contextRef="#ctx0" brushRef="#br1" timeOffset="-157523.99">11451 11033 1552 0,'0'0'44'0,"0"0"10"0,4 7-43 0,-4-1-11 15,0-6 0-15,3 3 0 16,1 0 104-16,-1 0 20 0,1 1 3 0,3-4 1 0,-4 3-52 0,4-3-9 16,1 0-3-16,-1 0 0 0,3-3-51 0,1 3-13 15,-1-4 0-15,1 1 0 0,-1 0 34 0,1 3 4 16,0-3 1-16,-1 3 0 15,1-3-74-15,-1 3-14 0,1 0-3 0,0 0-607 16,-1 0-121-16</inkml:trace>
  <inkml:trace contextRef="#ctx0" brushRef="#br1" timeOffset="-157254.77">12344 11099 1728 0,'7'7'38'0,"-7"-7"8"0,7 3 2 16,-4 0 0-16,4-3-39 0,-3 0-9 0,3 0 0 0,0 0 0 0,0 0 0 0,0 0 0 15,4 0 0-15,-1 0 0 0,-3 0 53 0,4 0 9 0,0 0 2 0,-4 0 0 16,3 0-52-16,1 0-12 0,-4 0 0 0,3 0 0 15,1 0 0-15,-4 0 0 0,0-3 0 0,4 3 0 16,-4-3 40-16,0-1 6 0,-4 1 1 0,4 0-965 16</inkml:trace>
  <inkml:trace contextRef="#ctx0" brushRef="#br1" timeOffset="-157014.79">13141 11093 1728 0,'0'0'38'0,"0"0"8"0,7 0 2 0,0-3 0 0,0 0-39 0,0 0-9 0,0 0 0 0,0-1 0 15,4-2 53-15,-4 3 9 0,0 3 2 16,0-3 0-16,0 0-52 0,4 0-12 15,-4 3 0-15,0-4 0 16,0 4-48-16,0-3-13 0,4 3-3 0,-4-3-477 0,0 3-96 0</inkml:trace>
  <inkml:trace contextRef="#ctx0" brushRef="#br1" timeOffset="-156764.08">13720 11030 1497 0,'3'3'32'0,"4"1"8"0,0-1 0 0,4 3 4 0,-1-3-36 0,-3 3-8 0,4 1 0 0,0-4 0 0,-1 3 156 16,1 0 28-16,-1-2 7 0,1-1 1 16,-1 0-103-16,1-3-20 0,3 0-4 0,-3-3-1 15,-1 3-51-15,1-7-13 0,0 1 0 0,-1 0 0 0,1 0 0 0,-4-4 0 16,3 1 0-16,-3-1 0 15,4-2-202-15,-4 2-43 0,11-12-9 0,-4 4-2 0</inkml:trace>
  <inkml:trace contextRef="#ctx0" brushRef="#br1" timeOffset="-156573.4">14580 10930 1497 0,'0'0'32'0,"4"0"8"0,3 0 0 0,3 3 4 0,1-3-36 0,0 0-8 0,-1 3 0 0,1 0 0 16,3-3 53-16,-3 4 9 16,-1-1 2-16,1 0 0 0,-1-3-52 0,4 3-12 15,-3 0 0-15,3-3 0 0,-3 0 25 0,3 0 3 0,0 0 0 0,-4-3 0 32,1 0-45-32,0-3-9 0,-1-1-2 0,-3 1-496 0,4-3-100 0</inkml:trace>
  <inkml:trace contextRef="#ctx0" brushRef="#br1" timeOffset="-156399.86">15088 11002 2386 0,'4'6'52'0,"-1"-2"12"0,1 2 1 0,-1-3 3 0,1 0-55 0,-1 0-13 16,5 0 0-16,-1 0 0 0,0 1 0 0,0-4 0 16,0 0 0-16,0-4 0 0,0 4-17 0,0-3 3 15,0-3 1-15,4 0 0 16,-1 0-123-1,-3-1-25-15,4-2-5 0,-1-1-1 0,1-2 8 0,3 3 2 16,-3-4 0-16,3 0-455 0</inkml:trace>
  <inkml:trace contextRef="#ctx0" brushRef="#br1" timeOffset="-156224.66">15543 10886 1378 0,'0'0'30'0,"7"3"6"0,1 0 2 0,2 1 2 0,1-4-32 0,-1 0-8 0,1-4 0 0,3 1 0 15,0 0 51-15,0 0 9 16,0-3 1-16,0 3 1 0,4-4-4 0,-4 1-1 0,0 3 0 0,0-3 0 15,0 2-12-15,1 1-2 16,-5 0-1-16,4 3 0 0,-3-3-34 0,3 3-8 0,-3 0 0 0,-1 0 0 16,4 0 32-16,-7 0 4 0,4 0 0 0,-4 0 1 31,0-3-110-31,0 3-23 0,-3-3-4 0,-4 3 0 0</inkml:trace>
  <inkml:trace contextRef="#ctx0" brushRef="#br0" timeOffset="-63004.61">963 8660 1717 0,'0'0'37'0,"0"0"8"0,0 0 2 0,0 0 2 0,0 0-39 0,0 0-10 16,0 0 0-16,0-6 0 0,0 6 56 0,0 0 8 15,0 0 3-15,0 0 0 0,0 0-3 0,0 0 0 16,0-4 0-16,0 4 0 0,11 0 0 0,-8 0 0 0,8 0 0 0,-8 4 0 16,8 2 0-16,-1-3 0 0,1 0 0 0,3 3 0 15,4-2-24-15,-4-4-4 0,11 3-2 0,-4-6 0 16,0-1-3-16,-3 1-1 0,6-3 0 15,5 0 0-15,-5-4-42 0,-3 4-9 0,-3-3-2 0,3 2 0 16,-7-2-65 0,7 3-14-16,-6-4-2 0,2 7-1035 0</inkml:trace>
  <inkml:trace contextRef="#ctx0" brushRef="#br0" timeOffset="-62225.78">1824 8509 1728 0,'0'0'38'0,"0"0"8"0,0 0 2 0,0 0 0 0,0 0-39 0,-7 0-9 0,7 0 0 16,-4 4 0-16,-3 2 96 0,4 0 16 15,-4 0 4-15,3 4 1 0,4 2-85 0,0 7-16 16,-3 0-4-16,-4 6-1 0,7 0 42 0,0 6 9 0,0-2 2 0,0 5 0 16,0 4-16-16,0-4-4 0,0 4 0 0,0 3 0 15,0-4 32-15,0 4 7 0,0-3 1 0,7 2 0 16,-4-8-68-16,-3-1-16 0,4-3 0 0,3-3 0 16,-7-6 9-16,3 0-1 0,-3-3-8 0,7-4 12 15,-7-2-12-15,4-1 0 0,-4-3 0 0,7-2 0 16,-7-4 0-16,0 0-8 0,0 0 8 0,0 0-13 15,0 0 28-15,0 0 5 0,0-7 2 0,0-5 0 16,-7-1-1-16,7-3 0 0,-4 1 0 0,4-4 0 16,-7-6-12-16,4 0-9 0,3-3 12 0,-7-7-12 15,3 4 8-15,1-1-8 0,-4-5 0 0,3-1 0 16,-3 4 8-16,3-1-8 0,-6-2 0 0,10 2 0 0,-4-3 8 0,-3 1-8 16,4-1 0-16,3 4 0 15,0-1 0-15,-7 7 0 0,7 0 0 0,0 0 0 0,0 2 14 0,0 4-4 16,0 1-1-16,0 5 0 0,7 0-9 0,-7 7 0 15,0-4 0-15,0 7 0 0,0 0 0 0,3-1 0 16,-3 7 0-16,0 0 0 0,0-6 0 0,0 6 0 16,0 0 0-16,11 0 0 0,-8 0 17 0,4 0 2 15,-3 0 0-15,3 3 0 0,4-3-31 0,-8 3-5 16,8-3-2-16,-1 4 0 0,1-1 37 0,3-3 7 16,-3 0 2-16,3 0 0 0,7 0-10 0,-11 0-1 15,8-3-1-15,3 3 0 0,0-4-4 0,1 4-1 0,-5 0 0 0,1-3 0 16,-1 3 2-16,1 0 0 0,0 0 0 15,-8 0 0-15,8 0-12 0,-7 0 0 0,-4 3-12 0,0-3 12 16,3 0-12-16,1 4 12 0,-8-4-12 16,-3 0 12-1,0 0-100-15,0 0-13 0,0 0-3 0,0 0 0 16,0 0-9-16,0 0-3 0,0 0 0 0,0 0-648 0,-10 0-131 0</inkml:trace>
  <inkml:trace contextRef="#ctx0" brushRef="#br0" timeOffset="-61900.15">1760 8763 1314 0,'0'0'37'0,"0"0"8"0,0 0-36 0,0 0-9 0,0 7 0 0,0-7 0 0,0 0 104 0,0 0 20 15,0 0 3-15,0 0 1 0,0 0-52 0,0 0-9 16,7 0-3-16,-7 0 0 0,4-3 0 0,3-1 0 15,-3 4 0-15,6 0 0 0,-10 0 52 0,4-3 9 16,3 3 3-16,3 0 0 0,-6 3-52 0,6-3-9 16,1 7-3-16,-7-4 0 0,6 0-51 0,1 0-13 15,-1 0 0-15,4 0 0 0,-3 0 54 16,14 1 72-16,-8-1-62 0,-3-3-53 0,-3 3-11 16,0-3 0-16,3 3 0 0,-4-3 0 0,1 0 0 15,3 0 12-15,-3 0-12 0,-8 0 0 0,4 0 0 16,4 3 0-16,-8-3 0 15,1 0-108-15,-4 0-16 0,0 0-4 0,0 0 0 16,0 0-80-16,0 0-16 0</inkml:trace>
  <inkml:trace contextRef="#ctx0" brushRef="#br0" timeOffset="-61513.33">1792 9227 1890 0,'0'0'41'0,"0"0"9"0,0 0 2 0,0 0 1 0,0 0-42 0,0 0-11 16,0 0 0-16,0 0 0 0,0 0 68 0,0 0 12 15,4 4 3-15,3-4 0 0,-4 0-15 0,4 0-4 16,4 0 0-16,-1 0 0 0,-2 0 0 0,2 0 0 16,-3 0 0-16,7 0 0 0,-3 0 0 0,3 0 0 15,-3 0 0-15,3 0 0 0,3-4-53 0,-3 4-11 0,-3 0 0 0,3 0 0 16,0 0 0-16,4 0 0 0,-4 0 0 15,-3 0 0 1,10 0-47-16,-7 4-13 0,0-4-4 0,7 0-751 16,-7 3-150-16</inkml:trace>
  <inkml:trace contextRef="#ctx0" brushRef="#br0" timeOffset="-60487.04">2318 8807 1497 0,'0'0'32'0,"0"0"8"0,0 0 0 0,0 0 4 16,0 0-36-16,0 0-8 0,0 7 0 0,0-1 0 0,0 3 59 0,0 1 9 15,0-1 3-15,0 7 0 0,7 3-12 0,-7-1-3 16,0 1 0-16,3 6 0 0,4 3-8 0,-3 1-1 15,-4-1-1-15,11 3 0 0,-11-3 29 0,10 1 5 16,-6-4 2-16,3-3 0 0,0-7-13 0,3-2-2 16,-3-1-1-16,4-2 0 0,-4-7-38 0,4 0-8 0,-1-3-2 0,1-3 0 15,-1-3 22-15,1-4 4 0,0 1 0 0,-8-7 1 16,8 1-37-16,-1-7-8 16,-6 3 0-16,3-6 0 0,3 3 0 0,-6 0 11 0,-1 0-2 0,4 0 0 15,-7 3 1-15,0 0 0 0,0 4 0 0,0-4 0 16,0 3-1-16,0 0 0 0,0 4 0 0,0-1 0 15,-7 4-9-15,7-4 8 0,0 7-8 0,0-3 8 16,-3 2-8-16,3 7 12 0,0 0-12 0,0 0 12 0,0 0-12 16,0 0 0-16,0 7 0 0,0-1 0 31,3 7-34-31,4-1 1 0,-3 1 0 0,3-1 0 0,-3 1 45 0,3-1 8 0,3 1 3 0,-3-4 0 16,0 1-23-16,4-1 0 0,0-3 0 0,-4 1-8 15,0-1 8-15,3-3-10 0,1 0 10 0,-4-3-10 16,0 0-3-16,3 0-1 0,1-3 0 0,-4 0 0 15,0-3 14-15,4 2 0 0,-1-2 0 0,1-3 0 16,-8 3 34-16,8-1 10 0,-11 1 1 0,11-3 1 0,-11-1-22 0,3 1-5 16,4 2-1-16,-7-2 0 0,0 3-18 0,4-4 0 15,-4 1 0-15,0 0 0 0,0-1 13 0,-4 4-1 16,4-4 0-16,0 4 0 0,-7 0-4 0,4 0-8 16,-4-1 11-16,3 1-11 0,4 3 10 0,0 3-10 0,0 0 8 0,-11 0-8 15,8 0 0-15,-4 3 0 16,3 7 0-16,-3-1 0 0,7 3-16 0,-3 4-3 0,3 3 0 15,0 3 0-15,0-3 19 0,0 3 0 0,0 0 0 0,0 3 0 16,3-3-12-16,-3-4 4 0,7 4 8 0,-7-6-13 16,4 3 13-16,3-7 0 15,0 4 0-15,0-6-9 0,-3-1 9 0,6 0-10 0,-3-6 10 16,0 4-10-16,4-4 10 0,-1-3 0 0,1 0-9 16,0-3 9-16,-1 0 0 0,1-1 0 15,-1-2 0-15,4 0 8 0,-3 0 2 0,0 3 0 0,3-4 0 0,-11 1 0 16,8 3-10-16,-4 0 8 0,0 0-8 0,0-1 8 15,4 4-8-15,-8-3 8 0,4 0-8 0,-7 0 8 16,4 0-8-16,3-3 0 0,-7 3 0 0,3-7 8 16,1 4-8-16,-4-4 0 0,0-2 0 0,0 2 8 0,0-5-8 15,0 2 0-15,0-2 0 0,0-1 0 16,0 0 0-16,0 1 0 0,0-4 0 0,7 3 0 16,-7 0 0-16,0 1 0 0,0 2 0 15,3 1 0-15,4-1 0 0,-7 1 0 0,4 2 0 0,3 4 0 16,-3 0 0-16,-1 2 0 0,4 1 0 0,4 0 0 15,-8 3-10-15,4 0 10 0,-3 3-13 0,-1 0 5 16,4 1-5-16,-3 2-1 0,3-3 0 0,-3 0 0 16,3 0-63-16,-4 4-13 0,4-4-2 0,-3 0-1 15,-1 0-120-15,4-3-24 0,4 0-5 0,-8 0-726 0</inkml:trace>
  <inkml:trace contextRef="#ctx0" brushRef="#br0" timeOffset="-59914.67">3210 8804 1958 0,'0'0'43'0,"0"0"9"0,0 0 1 0,0 0 3 0,0 0-45 0,0 6-11 0,-7 4 0 0,7-1 0 16,-3 1 53-16,3 2 9 0,0 4 2 0,0 0 0 16,3-1 0-16,-3 1 0 0,7 0 0 0,-7-1 0 15,11 1-12-15,-11-4-1 0,7 1-1 0,0 0 0 16,4-4-28-16,-1 0-6 0,-3 1 0 0,4-7-1 15,-1 0-15-15,8 0 0 0,-11-3 8 0,4-3-8 16,6 3 8-16,-3-6-8 16,-3 3 11-16,0-7-11 0,3 1 25 0,-4-1-1 0,1 1-1 0,-1 0 0 15,5-1-14-15,-12-2-9 0,4 2 12 0,4 1-12 16,-8-1 12-16,1 4-4 0,3 0 0 0,-7 0-8 16,0-1 13-16,0 7-4 0,0 0-1 0,0 0 0 15,0 0 2-15,0 0 0 0,0 0 0 0,0 7 0 16,0 2-10-16,0 0 0 0,0 1 0 0,0 6 0 15,3-1 8-15,-3 4-8 0,7 3 8 0,-7 3-8 16,11 3 0-16,-11 0 0 0,7 1 0 0,-3 2 0 0,3 0 11 0,0 1-3 16,-4-1-8-16,4 0 12 0,-3 1 33 15,-1 2 7-15,1 1 0 0,-1-4 1 0,1 1-25 16,-4 2-6-16,7-6-1 0,-7 4 0 0,0-4 18 0,0-3 3 16,0 0 1-16,-7-3 0 0,3-3-43 0,-3-4-16 15,4 1 1-15,-8 0 0 0,8-4 15 0,-8-2 0 16,4-1 12-16,0-6-12 0,-4 0 9 0,1-6-9 15,-4-3 0-15,-4-3 9 0,7-1-9 0,-3-6 0 16,0 1 0-16,-3-4 0 0,3-3 0 16,-1 0 10-16,1-6-2 0,4 3-8 0,-1-3 0 0,1 2 0 0,-1-2-10 15,7 3 10-15,-3 3 0 0,4-3 0 16,3 0 9-16,0 3-1 0,0 3-8 0,3 0-16 16,4 4 4-16,4-1 0 0,-7 4 12 0,6-1 16 0,1 4-4 0,-1-1-1 31,4 4-61-31,1 0-12 0,-1-1-2 0,3 4-1 15,1-3-101-15,0 3-20 0,3 0-4 0,-4-4-1000 0</inkml:trace>
  <inkml:trace contextRef="#ctx0" brushRef="#br0" timeOffset="-58219">4142 9033 1036 0,'0'0'23'0,"0"0"5"0,0 0 0 0,0 0 1 0,0 0-29 0,0 0 0 0,0 6 0 0,0-6 0 16,0 0 160-16,0 3 25 15,0-3 6-15,0 7 1 0,0-4-52 16,0-3-9-16,0 0-3 0,0 6 0 0,0-6 0 0,0 0 0 0,0 0 0 0,0 0 0 16,0 0-51-16,0 0-10 15,0 0-3-15,0 0 0 0,0 0-51 0,-7-6-13 0,7-4 0 0,-4 1 0 16,4 0 0-16,0-4 0 15,0-3 0-15,0 4 0 0,0-4 0 0,0 1 0 0,0-4 0 0,0 3 0 16,4-3 0-16,-4 4 0 0,0-1 0 0,7 0 0 16,-7 4 34-16,0-1 4 0,3 1 1 0,1-1 0 15,-1 4-63-15,1-4-12 16,6 4-2-16,-6-1-1 0,3 1 39 0,-4 3 0 0,4-1 0 0,1 4 0 16,2 0 0-16,-3 0 0 0,4 3 0 0,-1 3 0 15,-3 3 0-15,4 1 0 0,-4 5 0 0,4 7 0 0,-4-3 44 16,3 9 16-16,-3 3 3 0,4 3 1 0,-8 1-52 15,4-1-12-15,1 3 0 0,-1-2 0 16,3-1 0-16,-6-6 0 0,3-3 0 0,0-6 0 0,0 0-12 16,-4-7-4-16,8-3-2 0,-7-3 0 15,3-3-74-15,-4-3-14 16,4-6-3-16,-3-4-1 0,3 1-175 0,-4-4-35 0,8-18-8 16,-4 2 0-16</inkml:trace>
  <inkml:trace contextRef="#ctx0" brushRef="#br0" timeOffset="-57940.68">4494 8748 1792 0,'0'0'51'0,"-3"6"10"0,3 3-49 0,-7 4-12 16,3-1 0-16,4 7 0 0,-7 0 54 0,4 3 8 15,3 3 2-15,0-3 0 0,0 3 0 0,0 0 0 0,3 0 0 0,4 0 0 16,-7-3-52-16,4 0-12 0,3-3 0 0,-4 0 0 16,8-3 54-16,0-4 8 0,-1 1 2 0,1-7 0 15,-4 0-52-15,3 0-12 0,1-6 0 0,0 0 0 16,-1 0 31-16,1-3 3 0,-1 0 1 0,-3-6 0 15,0 3-5-15,0-4-1 0,1-2 0 0,-1-1 0 16,3 1-29-16,-10-1 0 0,4-3 0 0,-4 4 0 16,3-4 57-16,-3 4 6 0,0-1 1 0,-3 0 0 15,3 1-52-15,-4 3-12 16,-3-4 0-16,4 0 0 0,-12 1 0 0,5-1 0 0,-1 4 0 0,1 0 0 31,-1-1-48-31,1 1-13 0,-1-1-3 0,0 4-751 0,1 0-150 0</inkml:trace>
  <inkml:trace contextRef="#ctx0" brushRef="#br0" timeOffset="-57241.97">4875 8497 2188 0,'0'0'48'0,"0"0"11"0,0 0 1 0,0 0 1 0,0 0-49 0,0 0-12 0,0 0 0 0,0 0 0 0,0 0 54 16,0 0 8-16,0 9 2 0,0 1 0 0,0 2 0 0,4 4 0 15,-4 3 0-15,3 6 0 0,1 0 0 0,0 3 0 0,3 3 0 0,0 1 0 16,0-4 0-16,-4 0 0 16,4 4 0-16,0-4 0 0,0 0 0 0,4 0 0 15,-8-6 0-15,8 3 0 0,-4-3-52 0,0 0-12 16,0 0 0-16,4-3 0 0,-4 0 0 0,0 0 0 15,4-1 0-15,-1-5 0 0,-6-1 0 0,3 1 0 0,0-4 0 0,0-2 0 16,-4-1 0-16,4 0 0 0,-7-6 0 0,0 0 0 16,0 0 0-16,0 0 0 0,0 0 0 0,-10-6 0 15,3 0 0-15,0-4 0 0,-4 1 0 0,-3-4 0 16,0 4 0-16,0-4 0 0,0 4 0 0,0-4 0 16,3 4-48-16,-7 3-13 0,4-1-3 0,4 4 0 15,-4 0 0-15,6 6 0 16,1 0 0-16,-3 1 0 0,3 2 52 0,3 0 12 0,1 4 0 0,3-4 0 15,0 3-54-15,0 1-8 0,0-4-2 16,3 0 0-16,1 4 52 0,3-4 12 0,-4 0 0 0,8-3 0 0,-4 4 0 0,0-1 0 16,4-3 0-16,-4 0 0 0,3 0 0 15,4 0 0-15,-3-3 0 0,0 0 0 16,3 0 0-16,0-3 0 0,0 0 0 0,4-3 0 16,-4 3 0-16,3-7 0 0,1 4 0 0,0 0 0 15,-1-4 0-15,1 1 0 0,-4 0 0 0,7-4 0 0,-7 0 0 16,7 1 0-16,-10 2 0 0,3-2 0 0,-3 3 0 0,-1-1 0 15,-3-2 0-15,0-1 0 0,4 4 48 0,-8-4 13 16,5 1 3-16,-8-1 0 0,3 0-52 0,-3 4-12 16,0 0 0-16,-3 2 0 0,3-2 0 0,0 9 0 15,-11-3 0-15,4 3 0 0,0 3 0 0,-4 3 0 0,4 4 0 0,-3 2 0 16,3 1 0-16,3 2 0 0,0 4 0 0,1 0 0 16,3 0 0-16,0 0 0 0,3-1 0 15,5 1 0-15,-1-3 0 0,0 0 0 0,3-4 0 0,1-2 0 16,-4-1 0-16,3 0 0 15,1-2 0-15,0-4 0 0,-1 0 0 0,1-3 0 0,-4 0 0 0,3 0 0 16,1 0 0-16,3 0 0 0,-3 0 0 0,-1-3 0 31,8 3-48-31,-11 0-13 0,4-3-3 0,6 0 0 0</inkml:trace>
  <inkml:trace contextRef="#ctx0" brushRef="#br0" timeOffset="-56731.36">6160 9152 2415 0,'0'0'53'0,"0"0"11"0,0 0 3 0,0-6 1 0,0 0-55 0,3-4-13 0,-3 1 0 0,0-4 0 15,0-2 92-15,0-1 16 0,0-3 4 0,0 0 0 16,0-3-25-16,-3 0-5 0,3 0-1 0,-4-6 0 16,4 3-33-16,-7 0-8 0,3 0 0 0,-3 0-1 15,0-3-14-15,0-1-2 0,-3 1-1 0,-1-6 0 16,0 2-22-16,1-2 9 0,3 6-9 0,-4-4 0 15,1 7 9-15,-1 3-9 0,1 0 0 0,2 0 9 16,1 10-55-16,4-1-11 16,-4 4-3-16,7-1 0 0,0 10-60 15,0 0-13-15,0 0-3 0,0 10 0 0,0 2-95 16,3 4-19-16,1 6-4 0,-1 0-667 0</inkml:trace>
  <inkml:trace contextRef="#ctx0" brushRef="#br0" timeOffset="-56468.84">6057 9017 1728 0,'4'7'38'0,"-1"-1"8"0,1-3 2 0,3 3 0 0,-4-3-39 0,4-3-9 16,0 0 0-16,1 0 0 0,-1-6 104 0,7 0 20 16,-11 0 3-16,8-7 1 0,-1 1-16 0,1-1-4 15,-7 0 0-15,6-2 0 0,4-1-34 0,-3 0-7 16,3 1-2-16,0 2 0 0,0 1-37 0,-3 2-7 16,3 4-1-16,0 0-1 0,-3 3 36 0,-1 3 7 0,1 0 2 0,-4 6 0 15,0 3-52-15,3 1-12 0,-6 5 0 0,3 1 0 16,-4 3 0-16,1 0 0 15,0 3 0-15,-4 0 0 0,3 3 0 0,-3 0 0 16,4 0 0-16,-1-3 0 0,1 0 0 0,-4-4 0 0,3-2 0 0,1-3 0 31,-1-1-126-31,8-5-28 0,-11-1-6 0,0-6 0 16,3-3-51-16,1 0-9 0,-1-4-3 0,1-2 0 0</inkml:trace>
  <inkml:trace contextRef="#ctx0" brushRef="#br0" timeOffset="-55972.04">6470 8908 1310 0,'0'0'37'0,"0"0"8"16,0 0-36-16,0 0-9 0,0 6 0 0,0 0 0 16,3 0 96-16,-3 4 18 0,0-1 3 0,4 1 1 0,0 2-50 0,-1-2-9 15,1 2-3-15,3 1 0 0,-4 2 8 0,4-2 2 16,0 3 0-16,0-1 0 0,-3 1 10 0,3-4 3 16,4 1 0-16,-8 0 0 0,8-1-11 0,-4-6-1 15,0 4-1-15,3-7 0 0,1 0-2 0,-4-3 0 16,0 0 0-16,4-3 0 0,-1-3 0 0,1-1 0 15,-4 1 0-15,7-6 0 0,-7-1-48 0,0 0-16 16,4 1 10-16,-4-4-10 0,0 1 10 16,0-1-10-16,-4 3 12 0,4-2-12 0,-3 2 11 0,-4 1-11 15,3-1 10-15,-6 1-10 16,3 2 0-16,-4 1-18 0,1-1 2 0,-4 4 1 0,0-3 15 0,0 2 0 16,0 1 0-16,0 0 0 0,0 0 0 0,-1-1 0 0,5 4 0 0,-8 0 0 31,11 3-56-31,0 0-6 0,-7 0-1 0,7 0 0 15,0 0 18-15,0 0 3 0,0 0 1 0,0 0 0 0,0 0 14 0,0 0 3 0,0 0 1 0,0 0 0 32,-3 6-8-32,3 1-1 0,0-1-1 0,0 3 0 0,3-3 23 0,-3 4 10 0,4-1-8 0,-1 4 8 15,1-4 0-15,3 1 9 0,-4 2 0 0,1 1 0 16,3-1 15-16,0 1 4 0,0-1 0 0,0 4 0 16,0-3 8-16,4 2 3 0,-4-2 0 0,3-1 0 15,1-2-15-15,-4-1-4 0,0 1 0 0,0-4 0 16,0-3-12-16,0 3-8 0,0-3 10 0,0 0-10 15,-3 1 0-15,3-1 0 0,-3-3 0 0,3 0 0 16,-7 0 0-16,3 0-12 0,4-3 1 0,-3 3 0 16,3-4-31-1,-4 1-6-15,4 0-2 0,-3 0 0 16,6 0-98-16,-10 0-19 0,4-3-4 0,0-1-513 0,3 4-104 0</inkml:trace>
  <inkml:trace contextRef="#ctx0" brushRef="#br0" timeOffset="-55188.17">6569 8986 1267 0,'0'0'28'0,"0"0"5"0,0 0 2 0,0 0 1 0,0 0-36 0,0 0 0 16,0 0 0-16,0 0 0 0,-4 0 66 0,4 0 6 15,0 0 2-15,-7-3 0 0,4 0-13 0,-4 3-2 16,7 0-1-16,-7-3 0 0,7 3-34 0,-11-4-8 16,11 4 0-16,-7-3-1 0,7 3 0 0,-4 0 0 0,4 0 0 0,-7-3 0 15,7 3 12-15,-3-6 2 0,3 6 1 0,-4-3 0 16,4-3 18-16,0-4 3 0,-7 4 1 0,7 0 0 16,0-4-3-16,0 1 0 0,0-1 0 0,0 1 0 15,0 3-1-15,0-4-1 0,0 4 0 0,0-3 0 16,0 2-8-16,0 1-2 0,0 3 0 0,0-3 0 15,0-1-12-15,7 4-2 0,-7 3-1 0,0 0 0 16,0-6-5-16,4 3-1 16,-1 0 0-16,-3 3 0 0,4-3-16 0,3 3 10 0,0 0-10 0,-4 0 8 15,5 3-8-15,-1 0 12 0,-4 3-12 0,4 0 12 16,-3 1-4-16,3 2-8 0,-4 4 12 0,1-1-4 16,3-2-27-16,-4 2-5 0,4-3-2 15,0-2 0-15,1-1-150 0,-1-3-31 0,3 0-5 0,-3-3-468 16,0-3-94-16</inkml:trace>
  <inkml:trace contextRef="#ctx0" brushRef="#br0" timeOffset="-54507.14">7105 8798 1470 0,'0'0'41'0,"0"0"11"0,0 0-42 0,0 0-10 15,0 0 0-15,0 0 0 0,0 0 133 0,-7-3 25 16,0 3 5-16,7 0 1 0,-7 3-40 0,0 0-8 15,0 0-2-15,-4 3 0 0,4 1-40 0,0 2-8 16,0-3-2-16,-4 4 0 0,4-1-51 0,-3 1-13 16,-1 2 0-16,4-2 0 0,-4 2 54 0,4-3 8 15,-3 1 2-15,3-4 0 16,0 4-52-16,3-4-12 0,-3 0 0 0,4 0 0 16,-4 1 25-16,3-4 3 0,4 3 0 0,-3 0 0 15,3-6-45-15,0 3-9 0,-4 4-2 0,4-7 0 0,0 0 43 0,0 0 8 0,7 0 1 16,-3 3 1-16,3-3-25 0,0 0 0 15,0-3 0-15,3 0 0 0,4-1 8 0,-3 1-8 0,3 0 12 0,-3-3-4 16,3 0 20-16,-4 3 4 0,5-4 1 0,-1 1 0 31,0 3-33-31,-4 0 0 0,1 3 0 0,-1 3 0 0,-2 0 43 16,2 0 1-16,-3 3 1 0,0 1 0 0,0 2-21 0,-3 4-4 0,-1-4 0 16,1 4-1-16,-4 2 36 0,0 1 7 15,0 0 2-15,-4 2 0 16,1-2-75-16,-1 0-14 0,1-1-3 0,-4 1-1 0,0-3 29 0,3-1 0 0,-3 1 0 0,0-4 0 31,0 1-32-31,3-4-3 0,1 0-1 0,3-6 0 16,0 0-73-16,0 0-15 0,0 0-4 0,0 0-784 0,0 0-158 0</inkml:trace>
  <inkml:trace contextRef="#ctx0" brushRef="#br0" timeOffset="-53836.66">7662 8889 1074 0,'0'0'30'0,"0"0"8"0,0 0-30 0,0 0-8 0,0 0 0 0,0 0 0 16,0 0 155-16,0 0 29 0,0 0 7 0,4 6 1 15,-1-3-103-15,1 0-20 0,3 0-4 0,-3 1-1 16,6-4 52-16,-3 0 9 0,4-4 3 0,3 1 0 0,0 0-52 0,0-3-9 16,7 0-3-16,0-4 0 0,1-2 0 0,-5 2 0 15,4-2 0-15,-3-1 0 0,-4 4-40 0,0-4-9 16,0 4-2-16,-3-4 0 0,3 4-13 0,-7 0-18 15,4-1 4-15,-4 1 1 0,0 2 13 0,-4 1 0 16,1 0 0-16,-4 6 0 0,0 0 48 16,0 0 13-16,0 0 3 0,0 0 0 0,0 0-52 0,-11 0-12 15,4 3 0-15,-3 0 0 16,-1 3 0-16,4 4-18 0,-4-1 4 0,-3 4 1 0,4-1-7 0,-4 4 0 16,3 3-1-16,-3 0 0 15,3 3-4-15,1 3-1 0,3 0 0 0,0 0 0 0,7 0 14 0,-4 0 4 16,8 0 0-16,-4 0 0 0,3-3 8 0,4-3-13 15,0 0 5-15,4-4 8 0,-1-2-12 0,1-1 12 16,0-5-12-16,-1 2 12 0,1-6 0 0,3 0 0 16,0 1 0-16,0-4 0 0,0-4-11 0,0 1 11 0,4-3-8 0,-4 0 8 31,4-1-40-31,-4-2-2 0,0 0-1 0,0-1 0 16,0-2-119-16,0-1-24 0,-3 4-5 0,-1-4-1 0</inkml:trace>
  <inkml:trace contextRef="#ctx0" brushRef="#br0" timeOffset="-53559.42">8174 8757 1958 0,'0'0'43'0,"0"0"9"0,-4 3 1 0,4 4 3 0,4-1-45 0,-4 0-11 0,3 3 0 0,1 1 0 15,3-1 104-15,-3 7 20 0,3-4 3 0,0 7 1 0,3 3-41 0,1-3-8 16,-1 6-2-16,1 0 0 15,3 0-12-15,0 0-2 0,0 4-1 0,0-4 0 0,1 0-16 0,-5-3-3 16,4 0-1-16,-3-4 0 0,-1-2-25 0,1 0-5 16,-4-4 0-16,4 1-1 0,-4-4-11 0,0 1 0 15,0-7 9-15,0 0-9 16,0 0-56-16,-4-3-16 0,4 0-4 0,-7 0 0 16,0 0-34-16,0-6-7 0,4 0-2 0,-4-4 0 15,-4 1-7-15,4-1-2 0,-7 1 0 0,4 0-819 0</inkml:trace>
  <inkml:trace contextRef="#ctx0" brushRef="#br0" timeOffset="-52682.56">8149 9187 1958 0,'0'0'43'0,"0"0"9"0,7-7 1 0,-3 1 3 0,3 0-45 0,0-4-11 15,3 4 0-15,-2-6 0 0,2 2 128 0,1-2 23 0,-1-4 5 0,4 0 0 16,-3 1-45-16,3-1-10 0,0 0-1 0,0-3-1 15,0 1-51-15,-3-1-9 0,3 3-3 0,0-3 0 16,0 4-26-16,-3-1-10 0,3 0 0 0,-3 4 9 16,3-1-9-16,-4 1 0 0,1 5 0 0,-1-2 0 15,5 3-29-15,-5 3-8 0,1-4-2 0,-4 4 0 16,0 3 39-16,0-3 0 0,0 3 0 0,-7 0 0 16,3-3-59-16,-3 3-4 0,0 0-1 0,0 0 0 15,0 0 50-15,0 0 14 0,0 0 0 0,0 0 0 0,0 0-12 16,0 0 12-16,0 0-10 0,0 0 10 15,0 0 0-15,0 0 0 0,0 0 11 0,0 0-3 0,0 0-8 16,-3 6 0-16,-1 0 0 0,4 1 0 0,-3 5 32 16,-4 4 6-16,3 0 1 0,1 2 0 0,-4 4-11 0,3 0-3 15,1 3 0-15,-1 4 0 0,4-1 16 0,-3 0 3 16,3 0 1-16,0 1 0 0,0-8-21 0,3 1-4 16,-3-3 0-16,7-6-1 15,-3-1 8-15,3 1 1 0,0-7 1 0,-4-3 0 16,8 0-46-16,-4 1-10 0,4-8-1 0,-4 1-1 0,0 0 45 0,3-3 8 15,-3-4 3-15,0-2 0 0,4-1-27 0,-7-2 0 16,3-1 8-16,0-3-8 0,-4 4 0 0,1-4 0 16,-1 0 0-16,-3 3 8 0,4 1-8 0,-4-1 0 0,0 3 0 0,0-2 0 15,0 2-10-15,0 1 10 0,0-1-13 16,0 4 5-16,0-4 8 0,0 4 0 0,0-1-9 0,0 4 9 16,0 0 0-16,0 6 0 0,0 0 0 0,0 0 0 15,0 0 0-15,0 0 0 0,3 6 0 0,1 3 0 16,3 4 0-16,-4 0 0 15,1 5 8-15,3 1-8 0,-4 3 13 0,5 3-2 0,-1 0-1 16,0 0 0-16,0-3-1 0,0 0 0 0,0-3 0 0,3-3 0 16,-3-1-9-16,4-2 0 0,0-4 0 0,-1-2 0 15,-3-1-12-15,4-6 0 16,-1 0-1-16,1-6 0 16,0-1-115-16,-4-2-22 0,0-4-5 0,0 1-1 15,3-4-28-15,-3-3-7 0,0 4-1 0,1-7 0 0,2 3 4 0,-3-3 1 0,4 0 0 16,-1 0 0-16,-3 0 95 0,4 0 18 0,-4 0 4 0,0 0 1 15,0 3 86-15,0 1 18 0,0 2 3 0,-3 0 1 16,-1 7 40-16,1-4 8 0,-4 4 1 0,3 0 1 16,-3 2 72-16,0-2 15 0,-3 3 2 0,3-1 1 0,-4 1-82 0,4 6-16 15,0 0-3-15,-3-3-1 0,3 3-10 0,-7 3-3 16,-4 3 0-16,4 4 0 0,4 2 0 0,-5 4 0 16,5 6 0-16,-4 0 0 0,0 3-51 0,3 0-13 15,1 3 0-15,-1 0 0 16,4 1 56-16,0-1 8 0,0 0 1 0,0 0 1 0,0-3-54 0,4-3-12 15,-1 0 0-15,4-3 0 0,0-3 16 0,0-1 7 16,1-2 1-16,2-4 0 16,-3 1-24-16,4-1 0 0,3-6 0 0,-4 1 0 0,8-1-9 0,-4-3-3 15,0-3-1-15,0-1 0 16,1 1-49-16,-1-3-10 0,0-3-1 0,0-1-1 16,-4 1-7-16,5-1-2 0,-5 1 0 0,1 0 0 15,-4-1-88-15,3 1-17 0,1 2-4 0,0 1-763 0</inkml:trace>
  <inkml:trace contextRef="#ctx0" brushRef="#br0" timeOffset="-52502.79">9267 9146 1728 0,'0'0'38'0,"0"0"8"0,4 3 2 0,0-3 0 0,-4 0-39 0,3 3-9 0,-3-3 0 0,0 0 0 16,0 0 156-16,0 0 28 0,7 3 7 0,-7-3 1 15,0 0-44-15,4-6-8 0,-1 0-1 0,1-4-1 16,-4 1-58-16,3-4-11 0,-3-2-2 0,4-1-1 16,-4-6-11-16,0 3-3 0,-4-3 0 0,4-6 0 15,-3 0-41-15,-1 0-11 0,1-1 0 0,-4-2 0 0,3 3 0 0,-3-3 0 16,0 2 0-16,0 1 0 0,3 3-8 15,-3 3-4-15,0 3-1 0,0 4 0 16,-3 2-86-16,6 4-17 16,-3 5-3-16,0 1-1 0,-4 3-104 0,1 3-22 0,-11 13-4 0,3-3-1 15</inkml:trace>
  <inkml:trace contextRef="#ctx0" brushRef="#br0" timeOffset="-52317.17">9098 8901 2379 0,'0'0'52'0,"7"3"12"0,0 1 1 0,0-4 2 0,4 3-54 0,-1-3-13 16,5 0 0-16,-1 3 0 0,0-3 74 0,-4 0 12 16,5 0 2-16,-1-3 1 0,-4 3-41 0,1 0-9 0,-1 0-2 0,4 0 0 15,1 0-23-15,-5 0-5 0,4 0-1 0,-3 3 0 16,3 0-8-16,-3-3-17 0,3 3 4 0,-4 0 1 31,1-3-149-31,-1 3-30 0,5 1-5 0,-5-1-859 0</inkml:trace>
  <inkml:trace contextRef="#ctx0" brushRef="#br0" timeOffset="-52065.82">9567 9171 2235 0,'0'0'49'0,"0"0"11"0,0 0 1 0,0 0 2 0,0-6-51 0,4-4-12 0,-4 4 0 0,0-7 0 15,3 4 117-15,-3-7 21 0,0 1 4 0,-3-4 1 16,3 0-50-16,-4 0-9 0,1-3-3 0,-4-3 0 15,3 0-33-15,-3-3-6 0,0 0-2 0,0 0 0 16,0-1-18-16,0 1-4 0,0-3-1 0,0-1 0 0,3 1-9 0,-3 3-8 16,4 0 9-16,-1 6-9 0,4 3 0 0,-3 6 0 15,3 1-13-15,-4 5 4 16,4 7-92-16,0 0-19 0,0 0-3 0,0 0-1 16,7 4-98-16,0-1-20 0,-3 3-4 0</inkml:trace>
  <inkml:trace contextRef="#ctx0" brushRef="#br0" timeOffset="-51267.15">9747 9049 2329 0,'0'0'51'0,"0"0"10"0,0 0 3 0,0 0 2 0,0 0-53 0,0 0-13 0,0 0 0 0,0 0 0 15,0 0 74-15,0 0 12 0,0 0 2 0,0 0 1 16,0 0-20-16,0 0-4 0,0 0-1 0,0 0 0 16,0 0-51-16,0 0-13 0,0 0 0 0,0 0 0 15,0 0 43-15,0 0 5 0,0 0 2 0,0 0 0 16,0 0-29-16,0-7-5 0,4 1-2 0,-4 6 0 16,0 0-14-16,0 0 0 0,0-6 0 0,0 6 0 15,0 0 0-15,0 0 0 0,0 0 0 0,0 0 0 16,0 0 0-16,0 0 0 0,3-3 0 0,-3 3 0 15,0 0 14-15,0 0 0 0,0 0 0 0,0 0 0 16,7 0-14-16,-7 0 0 0,4 3 0 0,-4-3 0 16,0 0 0-16,0 0-18 0,0 0 2 0,0 0 1 0,3 3 24 0,-3-3 5 15,0 0 1-15,0 3 0 16,0-3-15-16,4 6 0 0,-4 1 0 0,3-4 0 16,-3 3 0-16,4 0 0 0,-4 1 0 0,4-1 0 15,-1 3 0-15,1 1 0 0,-1 2 0 0,1 1 0 0,3 2 0 0,0-2 0 16,0 3 0-16,3-1 0 0,-3-2-14 0,4-4 1 15,0 4 0-15,-1-7 0 0,4 0 13 0,-3 1 0 16,-1-7 0-16,5 0 0 0,-5 0 0 0,1-3 0 16,-1-1 0-16,-3-2 0 0,4-3 0 0,-4-1 0 0,0 1 0 15,-3 0 0-15,3-1 0 0,-4 1 0 0,1-4 0 16,-1 4 0-16,1-1 0 0,-4 1 0 0,0 0 0 0,0-1 0 16,0 4 0-16,0 6 0 0,0 0 0 0,0 0 0 15,0 0 0-15,0 0 0 0,0 0 0 0,0 0 0 16,0 0 0-16,0 0 0 0,0 0 0 15,0 0 0-15,7 3 0 0,-4 0 0 0,4 7 0 16,-3-1 0-16,3 7 0 0,0-4 0 0,0 7 0 0,0 0 0 16,0 3 0-16,0 0 0 0,4 6 0 0,-8 3 0 15,8 1 0-15,-7 2 0 0,-1 1 0 16,1 2 0-16,-1-2 0 0,-3-1 0 16,4 1 0-16,-4-1 0 0,-4-6 12 0,4 4 4 0,-7-1 2 0,0-3 0 15,0 4-8-15,-4-7-2 0,1 0 0 0,-4 0 0 16,0-6 24-16,-4 0 5 0,0-7 1 0,-3 1 0 15,3-7-30-15,-3-3-8 0,4-3 0 0,-1-3 0 16,4-3 0-16,0-7 0 0,3 1 0 0,-3-1 0 16,7 0 0-16,-4-2 0 0,4 2 0 0,4-2 0 0,-1 2 0 0,1 1 0 15,3-1 0-15,3 0 0 0,1 1 0 0,-1-1 0 16,4 4 0-16,4-4 0 0,-4 1 0 0,7-1 0 16,-3 4 0-16,3 0 0 0,0 2 0 0,4 1 0 15,-4 3 0-15,0 0 0 0,-4 3 0 0,5 0 0 16,-5 0 0-16,-3 3 0 0,4 0 0 0,-4 0 0 15,0 0 0-15,-4 0 0 16,4-3-152-16,-7 0-32 16,0 0-7-16,0 0-1 0</inkml:trace>
  <inkml:trace contextRef="#ctx0" brushRef="#br0" timeOffset="-49585.71">1838 10018 1684 0,'0'0'37'0,"0"0"8"0,0 0 2 0,0 0 0 0,-4 6-38 0,4 0-9 0,-7 0 0 0,4 1 0 16,3-1 114-16,0 0 21 0,-7 0 4 0,7 1 1 16,0-1-30-16,0-6-6 0,0 6 0 0,0-6-1 15,0 7-63-15,0-1-12 0,7-3-2 0,-4 0-1 16,-3-3-25-16,11 0 0 0,-7 0 0 0,6-3 0 16,8-3 56-16,-11-1 7 15,10-5 1-15,-2-1 0 0,-1-2-52 0,3-1-12 0,-3 3 0 0,1-2 0 0,2-1 0 16,-3-3 0-16,0 0 0 0,0 1 0 0,-3 5 0 15,0 1 0-15,-4-1 0 0,0 4 0 16,0 2 52-16,-7 1 8 0,0 6 2 0,0 0 0 0,0 0-48 0,0 0-14 16,0 0 0-16,0 0 8 0,0 0-8 0,0 0 0 15,0 0 0-15,0 0 0 0,0 0 0 0,0 0 0 16,0 3 0-16,-7 3 0 0,3 1 13 0,1-1 2 16,3 7 0-16,-7-4 0 0,7 4-24 0,0 2-5 15,7 4-1-15,-7 0 0 0,0 3 30 0,0 3 5 16,-7 6 2-16,7 1 0 0,-4 2-35 0,4 1-7 15,0 2-2-15,-7 4 0 0,7 0 39 0,-3-4 8 16,3-2 2-16,0-1 0 16,0-5-43-16,0-4-9 0,3-3-2 0,-3-7 0 0,7-2 27 0,-7-4 0 0,0-3 0 15,4 1 0 1,-4-7-65-16,7-3-8 0,-7-4-2 0,7 1 0 0,0 3-56 16,-7-3-11-16,3-1-2 0,-3 7-611 0,0 0-121 0</inkml:trace>
  <inkml:trace contextRef="#ctx0" brushRef="#br0" timeOffset="-49271.96">1753 10585 1958 0,'0'0'43'0,"-7"6"9"0,7 1 1 0,-3-4 3 0,3-3-45 0,0 0-11 0,0 0 0 0,3 6 0 0,4-3 104 0,-3 0 20 16,-1 0 3-16,4 1 1 0,4-1 0 0,0-3 0 15,-4 3 0-15,3 0 0 0,8-3-66 0,-4 0-13 16,7 3-2-16,-3-3-1 0,-1 0-22 0,8 0-5 16,-4 0-1-16,-3 0 0 0,10 0 32 0,-14 0 6 15,7 0 2-15,-3 0 0 0,0 0-38 0,6 0-8 16,-9-3-2-16,6 3 0 0,-7-3-10 0,10 3 0 15,-6-3 0-15,7 0 0 16,-4-1-128-16,-3 1-17 0,3-3-4 0,-7 0-1 0</inkml:trace>
  <inkml:trace contextRef="#ctx0" brushRef="#br0" timeOffset="-48368.65">3129 10428 1497 0,'0'0'32'0,"0"0"8"0,0 0 0 0,0 0 4 0,0 0-36 0,0 0-8 15,0 0 0-15,0 0 0 0,-10 3 104 0,3-3 20 16,7 0 3-16,-4 7 1 0,4-7-52 0,-4 3-9 0,4 3-3 16,-7 0 0-16,7-2-51 0,-3 2-13 0,3 3 0 0,-7-3 0 15,7 4 44-15,7-1 5 0,-7 4 2 0,0-4 0 16,0 7-31-16,3 3-5 15,4-4-2-15,-7 11 0 0,4 2 20 0,7 3 4 0,-11 0 1 0,10 4 0 16,-6 3-10-16,3-1-1 16,-4 1-1-16,8-4 0 0,-11 1 30 0,10-4 7 15,-6-3 1-15,3 1 0 0,-3-7-12 0,3 3-3 0,-7-3 0 0,7-4 0 16,0-2-29-16,-7-3-7 16,3-1-1-16,-3-6 0 0,7 1-12 0,-7-7 0 0,0 0 8 0,0 0-8 15,0 0 0-15,0-10 9 0,0 1-9 0,-7-1 8 16,7-2-8-16,-3-1 0 0,-4-2 0 0,0 2 0 15,0-3 0-15,3 1 0 0,-3-4 0 0,3 0 0 16,-6-3 0-16,3 0 0 0,0-6 0 0,0 3 8 0,3-3-8 0,-3-4 0 16,4 4-10-16,3 6 10 0,-7-3 0 0,7 0 0 15,0 0 0-15,0 0 0 0,0 3 0 0,0-3 0 16,0 0 0-16,0-7 0 0,7 7 0 0,-7 0 8 16,3 6-8-16,-3 1 0 0,7 2 14 0,-3 3-4 15,3 4-1-15,-7 0 0 0,7-1 3 0,0 4 0 16,3 0 0-16,1-1 0 0,0 4-12 0,3 0 10 15,-4 3-10-15,1 0 10 16,3 6-34-16,-3-2-6 0,-1 2-2 0,-3 0 0 0,4 3 63 0,-1 4 12 16,1-4 2-16,-4 4 1 0,0-4-33 0,0 4-13 15,-3-4 11-15,-4 4-11 0,0-4 12 0,0 1-4 0,0-1-8 0,-4 0 12 16,4-2-3-16,-7 2-1 16,0-3 0-16,-4 4 0 0,4-4-8 0,-3 4 12 15,-4-1-12-15,3-3 12 0,1 4-12 0,-1-4-11 16,-3 3 3-16,3-2 0 0,1-1-8 0,3-3-2 0,-4 3 0 0,4-3 0 31,3-3-58-31,4 0-12 0,0 0-3 0,0 0 0 0,-7-6-45 0,4 0-10 0,3 6-2 16,0-6 0-16,3-1-136 0,4-2-28 0,-3-13-6 15,14 6-1-15</inkml:trace>
  <inkml:trace contextRef="#ctx0" brushRef="#br0" timeOffset="-47337.22">3447 10425 1474 0,'0'0'41'0,"0"0"11"0,0 0-42 0,0 0-10 15,0 0 0-15,0 0 0 0,0 0 165 0,0 0 31 16,0 0 7-16,0 0 1 16,0 0-54-16,0 0-10 0,0 3-3 0,-4 4 0 15,4-1-81-15,-7 0-17 0,4-3-3 0,3 4-1 16,-8 2 0-16,1 0 0 0,0 1 0 0,4 2 0 16,3-2-4-16,-7 2-1 0,3 1 0 0,-3-1 0 15,7 4-11-15,0-3-3 0,0-1 0 0,0 1 0 0,0-4-3 0,7 0-1 16,-7 1 0-16,4-7 0 0,3 3-12 0,0-6 0 15,0 0 0-15,4-3 0 0,-8-3-9 0,4 3 9 16,4-7 0-16,-8 4-9 0,8-3 9 0,-8 2 0 16,4-5 0-16,-3 2 0 0,3 4 0 0,-3-3 0 15,3 2 0-15,-4 1 0 0,1-3 8 0,-4 6-8 0,7 0 8 0,-7 3-8 16,0 0 0-16,0 0 0 0,0 0 0 0,0 3 0 16,3 6 0-16,4 0 0 0,-7 1 0 15,0 2 0-15,4 1 8 0,-1 0-8 0,1 2 8 0,3-2-8 16,0-1 0-16,-4-2 0 15,5 2 0-15,-5-2-8 0,4-4 8 0,-3 0 0 0,-1 0 0 0,4-2 0 16,-3-1 0-16,3-3 0 16,-7 0 0-16,3 0 0 0,-3 0 0 0,7-3 0 0,-7 3 0 0,4-10 0 15,-4 4 0-15,3-4 0 0,-3 1 0 0,0 0 0 16,0-1 49-16,-3-2 12 0,3 2 3 0,-4 1 0 16,4 3-52-16,0-4-12 0,0 1 0 0,0-1 0 15,-7 1-12-15,7 3-6 0,0-4-1 0,7 1 0 16,-7 3 19-16,0-4 0 0,4 7 0 0,-4 3 0 15,3-3 12-15,-3 3 5 0,8-3 2 0,2 3 0 16,-6 3-19-16,3 0 0 0,0 3 0 0,0 1 0 0,3 2-13 0,1-3-7 16,0 4 0-16,-8-4-1 0,11 3 33 0,-3-2 8 15,3-1 0-15,4 0 1 0,-8-3-21 0,1 1 0 16,3-1 0-16,0-3 0 0,-4 0 0 0,5 0 0 16,-5-3 0-16,1-1 0 0,-1 1 0 0,1 0-10 15,-8-3 1-15,5 3 0 0,-1-4 9 0,0 1 0 16,-4 0 0-16,4 0 0 0,-7-1 0 0,4 1 0 15,-4-3 0-15,0 2 0 0,0 7 9 0,0-6-9 16,-4 0 12-16,4 6-12 0,0 0 11 0,0 0-11 16,-10 0 10-16,6 3-10 0,-3 3 8 15,4 1-8-15,3-1 0 0,-8 6 9 0,5-2-9 0,3 2 0 16,0 1 0-16,0-1-11 0,3 1 11 0,-3-1-8 16,8-2 8-16,-5-1-8 0,4 1 8 0,-3-4 0 15,6 0 0-15,-6-3-8 0,3 0 8 0,3-3 0 0,-6 0 0 16,6-3 0-16,-6 0 0 0,7 0 0 0,-4 0 0 0,0 0 0 15,3 0 0-15,-3-4 0 0,4 4 0 0,-8 3 8 16,5-3-8-16,-1 0 0 0,0 3 0 0,-4-3-8 16,4 3 8-16,-7 0 0 0,0 0 0 0,0 0 8 15,4 0-8-15,-4 0 12 0,0 0-4 0,0 0 0 16,7-3-8-16,-7 3-10 0,0-3 10 0,3-1-13 16,-3 1 22-16,4-3 5 0,3 3 1 0,-7-3 0 0,0-1 27 0,0-2 6 15,3 3 0-15,-3-4 1 0,7 1-39 0,-7 3-10 16,0-4 0-16,4 1 0 15,-4 3-22-15,7-1-6 0,-7 1-2 16,0 0 0-16,0-1 48 0,4 1 10 0,-1-3 1 0,1 6 1 16,-4 3-47-16,3-7-10 0,1 4-1 0,3-3-1 0,-4 0 46 0,4-4 10 15,-3 4 1-15,-1-3 1 0,4-1-29 16,4 7 0-16,0-3 0 0,-8 3 0 16,4 3-14-16,-3 3-9 0,6 0-1 0,1 0-1 0,-8 6 40 0,8 4 8 15,-4 0 1-15,7-1 1 0,-3 4-25 0,-4-1 0 16,3 1 0-16,1 0 0 0,0-1 0 0,-1 1-12 15,1-3 0-15,-1-1 1 0,1 1 11 0,-8-1 0 16,4-2 0-16,1 2 0 0,-1-5 0 0,-4-1 0 16,4-3 0-16,-7 0 0 0,0-3-8 0,0 0 0 15,0 0 0-15,4-6 0 16,-4 0-81-16,0-1-16 0,0-5-3 0,0-1-1 16,0 1-15-16,0 2-4 0,3-2 0 0,-3-1-1126 0</inkml:trace>
  <inkml:trace contextRef="#ctx0" brushRef="#br0" timeOffset="-47080.23">4491 10544 1882 0,'0'0'41'0,"0"7"9"0,3-1 2 0,1 0 1 0,3 4-42 0,-7-4-11 0,11 3 0 0,-11 1 0 16,3-1 121-16,4-3 23 16,-3 4 4-16,3-4 0 0,-4 3-67 0,4-5-13 0,0 2-4 0,0-6 0 15,-7 0 0-15,4 0 0 0,3-3 0 0,-3-4 0 16,-1 4 0-16,1-6 0 0,-1-1 0 0,1-2 0 15,-4-1 0-15,0-2 0 0,0-4 0 0,-4-6 0 0,4 0-51 16,-7-4-13 0,4-2 0-16,-8-3 0 0,7 2 0 0,-10 4 0 0,4 0 0 0,-1 0 0 31,-6-1-48-31,6 7-13 0,4 4-3 0,-4 2 0 0,1 0-95 16,-1 7-19-16,8 3-4 0,-8-1-630 0,4 7-125 0</inkml:trace>
  <inkml:trace contextRef="#ctx0" brushRef="#br0" timeOffset="-46918.61">4392 10378 2266 0,'0'0'64'0,"7"3"14"0,-3 0-62 0,3 1-16 16,3-1 0-16,-6-3 0 0,6 3 158 0,5 0 29 15,-5 0 5-15,4 0 2 0,4 0-54 0,-4 1-10 16,0-1-2-16,4 0-1 0,-4 3-102 0,7-3-25 0,-7 3 0 0,0 1 0 16,0-1 0-16,4-3 0 15,-4 3 0-15,4-2 0 16,-4-1-97-16,0 0-25 0,7-3-5 0,-10 0-1229 0</inkml:trace>
  <inkml:trace contextRef="#ctx0" brushRef="#br0" timeOffset="-46234.1">5627 10663 2070 0,'0'0'45'0,"0"0"10"0,0 0 1 0,0 0 3 0,0 7-47 0,0-7-12 0,0 6 0 0,0-3 0 15,0-3 128-15,0 0 24 0,0 0 5 0,0 0 1 16,0 0-54-16,0 0-12 0,0 0-1 0,0 0-1 15,-4-3-39-15,-6 0-8 0,-8-16 39 16,7 10-74-16,1-1-8 0,-4-2 0 0,-4-4 0 16,4 4 53-16,-7-4 9 0,7 0 2 0,-7-3 0 0,6-3-52 0,-6 0-12 15,7-3 0-15,-3 0 0 0,2-3 0 0,1 0 0 16,0 0 0-16,7 6 0 0,0-3 0 16,4 3 0-16,-1-3 0 0,4-1 0 0,0 1 21 0,0-3 2 15,4 0 0-15,6 0 0 0,-3 3-37 0,7 0-7 16,0-4-2-16,1 1 0 0,2-3 23 0,4 3 0 15,1 2 0-15,9-5 0 0,1 3 0 16,-7 3 0-16,-1 0 8 0,1 3-8 16,0 0-84-16,-4 6-23 0,0 4-4 0,0-1-1 15,0 1-132-15,-3 2-26 0,17-2-6 16,-13 8-760-16</inkml:trace>
  <inkml:trace contextRef="#ctx0" brushRef="#br0" timeOffset="-45686.33">5842 10356 2041 0,'0'0'44'0,"0"0"10"0,0 0 2 0,0 0 2 0,0 6-46 0,4-2-12 0,-1 2 0 0,1 0 0 16,-1 0 86-16,1 4 15 0,3-4 3 0,0 4 1 15,0-4 19-15,0 0 3 0,0 0 1 0,4 1 0 0,-1-4-103 0,4 0-25 16,0-3 0-16,0 0 0 0,1-3 0 0,2 0 0 15,-3-4 0-15,0 1 0 0,1-3 0 0,-1 2 0 16,-4-2 0-16,1 0 0 0,-1-1 0 0,-3-2 0 16,0 2 0-16,1-2 0 0,-5 2 0 0,1 1 0 15,-1-1 0-15,-3 1 0 0,0 3 56 0,-3 0 7 16,-1-4 1-16,1 7 0 0,-5 0-52 0,1 0-12 16,0 3 0-16,-3-3 0 0,-1 3 0 15,1 3 0-15,-4 0 0 0,-1 3 0 16,1 4-48-16,-3 2-13 0,3 4-3 0,-1 3 0 0,5-4 52 0,-1 4 12 15,4 0 0-15,0 0 0 0,7-1 0 0,-7 4 0 0,7 0 0 0,0 0 0 16,7-3 0-16,-3 3 0 16,6-6 0-16,1-1 0 0,3 1 0 0,-3 0 0 0,6-4 0 0,1 1 0 15,-1-4 0-15,1-2 0 16,0-1 0-16,-1-6 0 0,-3 0 0 0,4-3 0 0,0-4 0 16,-4 1 0-1,4-3-54-15,-8-1-8 0,4 1-2 0,0-4 0 0,-3-2-102 16,-4 2-21-16,0-3-4 0,0 1-1 0</inkml:trace>
  <inkml:trace contextRef="#ctx0" brushRef="#br0" timeOffset="-45436.95">6272 10221 1728 0,'0'19'38'0,"-7"-13"8"0,7 4 2 0,7 2 0 0,-7 1-39 0,4 3-9 0,-1-1 0 0,5 4 0 0,-1 0 53 0,7 0 9 16,-11 3 2-16,8 0 0 0,3 0 0 0,-4 0 0 15,5-1 0-15,-1-2 0 0,0 0 34 0,0 0 7 16,-3 0 2-16,3-4 0 16,-4 4-34-16,1-3-6 0,-1 0-2 0,1-4 0 0,-4 1-37 0,0-1-8 15,0-2-2-15,-3-4 0 16,-1 0-18-16,4-3-17 0,-7-3 3 0,0 0 1 16,0 0-118-16,0-6-23 0,0 0-5 0,0-1-1 15,0 1-79-15,-7-3-16 0,4-4-3 0,3 13-1 0</inkml:trace>
  <inkml:trace contextRef="#ctx0" brushRef="#br0" timeOffset="-45189.67">6287 10595 2419 0,'0'0'53'0,"0"0"11"0,0 0 3 0,0 0 1 0,0 0-55 0,0 0-13 0,0 0 0 15,0 0 0-15,0 0 105 16,0 0 19-16,0 0 3 0,0 0 1 0,0-7-52 0,0-2-9 15,3 3-3-15,1-4 0 0,3 1-51 0,0-4-13 0,0 1 0 0,0-1 0 16,3-3 0-16,4 4 0 0,-3-7 0 0,3 3 0 16,4 1 0-16,-8-1 0 0,8 4 0 0,-4-1 0 0,0 4 0 0,-3-1 0 15,-1 1 0-15,1-1 0 32,0 4-23-32,-4 0-7 0,3 0-2 0,-3 2 0 0,0 1-65 0,-3 0-14 0,-1 0-2 0,-3 3-1 15,7 0-50-15,-7 0-9 0,0 0-3 0,0 0 0 0</inkml:trace>
  <inkml:trace contextRef="#ctx0" brushRef="#br0" timeOffset="-44947">6604 10341 1552 0,'0'0'44'0,"0"0"10"0,0 0-43 0,0 0-11 16,0-7 0-16,0 7 0 0,0-6 156 0,0 6 28 15,0 0 7-15,0 0 1 0,0 0-52 0,-7 0-9 16,3 0-3-16,-3 6 0 0,4 7-58 0,-1-1-12 0,1 4-2 15,-1 3-1-15,1 3-28 0,-1 0-6 0,4 3-1 0,0 0 0 16,0-3 8-16,0 0 0 0,0 0 1 0,0-3 0 16,4 3-1-16,-1-4 0 0,4-2 0 0,-3 0 0 15,3-4-20-15,0-2-8 16,0-1 0-16,0-6 9 0,4-3-9 0,-8-3-11 16,8 0 3-16,-1-3 0 15,4-4-121-15,-3 1-24 0,0-1-5 0,6-5-1064 0</inkml:trace>
  <inkml:trace contextRef="#ctx0" brushRef="#br0" timeOffset="-43569.87">6756 10494 1666 0,'0'0'36'0,"0"0"8"0,0 0 2 0,0 0 2 0,0 6-39 0,0-6-9 0,0 7 0 16,0-4 67-16,0-3 11 0,3 6 2 0,1-3 1 15,-1 0-13-15,4 1-4 0,0-4 0 0,0 0 0 16,4 0 0-16,-4 0 0 0,4-4 0 0,-1 1 0 15,1-3-52-15,-1 0-12 0,1-4 0 0,0 4 0 16,-4-3 0-16,3-1 0 0,-3 4 0 0,0-7 0 16,0 7 0-16,0-3 0 0,-7 2 0 0,4 1 0 15,-4 6 55-15,0 0 7 0,0 0 2 0,0 0 0 16,-4-6-52-16,-3 3-12 0,0 3 0 0,0 0 0 16,-3 3 39-16,3 0 5 0,-4 0 0 0,0 3 1 15,1 4-21-15,-1-1-4 0,4 1 0 0,-3-1-1 0,3 4-19 0,-4-1 0 16,4 4 0-16,3 3 0 15,-3-1-48-15,4 1-12 0,3 0-4 0,0 3 0 0,3 0 52 16,4 0 12-16,-3-3 0 0,3 3 0 0,4-7 0 0,-1 1 0 16,1 0 0-16,-1-4 0 0,4-2 0 15,-3-7 0-15,3-3 0 0,0-3-9 16,0-7-88-16,1-2-18 0,-1-4-3 0,-4 0-1 16,4-2-115-1,-3-4-23-15,10-19-5 0,-10 10-1 0</inkml:trace>
  <inkml:trace contextRef="#ctx0" brushRef="#br0" timeOffset="-43127.21">7084 10419 1186 0,'0'0'33'0,"0"6"9"0,0 4-34 0,0-1-8 0,0 0 0 0,0 4 0 15,3-1 124-15,1 4 22 0,-1 3 5 0,4 0 1 16,-3 3-63-16,3 3-12 16,0 3-2-16,0 7-1 0,-3-4-10 0,3 7-3 15,0-4 0-15,-4 4 0 0,8-4 4 0,-8-3 1 0,4 1 0 0,1-7 0 16,-5 0-1-16,1-6 0 0,-4 0 0 0,0-4 0 15,3 1-52-15,-3-7-13 0,0 4 0 0,-3-4 0 16,3-2 34-16,-4-4 4 0,4-3 1 0,0 0 0 16,-7 0-26-16,3-3-5 0,-3-1 0 0,4-5-8 15,-4-3 0-15,-4-7 0 16,4-3 0-16,-3-3 0 0,3 0 0 0,-4-7 0 0,4 1 0 0,0-4-9 16,-4 1 9-16,4-4 0 0,0 1 0 0,0-4 0 15,0 6 0-15,4-2 0 0,-1 2 0 16,4 1 0-16,0 2 12 0,0 4 5 0,4 3 1 0,-1 0 0 15,1 3 8-15,3 0 2 0,0 3 0 0,0-3 0 0,3 4-4 0,1 2-1 16,3-3 0-16,0 0 0 0,0 7-11 16,0-4-1-16,4 4-1 0,-4 2 0 0,0 7-10 0,-14 3 12 15,14-3-12-15,-3 6 12 0,-1 3 3 0,1 1 1 16,-4 5 0-16,0 1 0 16,-3 2 4-16,-1 4 0 0,-3 0 1 0,0 3 0 0,0-3 7 0,-3-1 0 15,-1 1 1-15,-3 3 0 0,0-3-29 0,-4 3 0 16,1-3 0-16,-1-4 0 0,1 1-14 0,-4-3-9 15,3-1-1-15,0 1-1 16,1-4-79-16,3 1-16 0,-4-4-4 0,4 3 0 16,0-2-109-16,4-4-23 0,-1 3-4 0</inkml:trace>
  <inkml:trace contextRef="#ctx0" brushRef="#br0" timeOffset="-42866.58">7387 10115 1840 0,'0'0'52'0,"0"6"12"0,0 0-52 0,0 1-12 0,0-1 0 0,4 3 0 15,-1 1 104-15,1-1 19 0,3 4 3 0,-4-1 1 16,4 4-63-16,4 3-13 0,-4-1-3 0,0 4 0 16,4 4 19-16,-1-1 3 0,-3 6 1 0,4-3 0 15,-4 4-8-15,0-1-2 0,0-3 0 0,0 3 0 0,0-2 12 0,0-4 3 16,-3 0 0-16,3 0 0 15,-4-6-53-15,1 0-11 0,-1-7-1 0,-3-3-1 16,0 1-59-16,0-10-12 0,0 0-3 0,0 0 0 16,0-10-89-16,-3 1-19 0,-1-3-3 0,1-4-596 15,-4-3-119-15</inkml:trace>
  <inkml:trace contextRef="#ctx0" brushRef="#br0" timeOffset="-42693.71">7288 10444 1948 0,'0'0'55'0,"0"0"13"0,0 0-55 0,0 0-13 15,0 0 0-15,0 0 0 0,0 0 123 0,0 0 21 16,7 3 5-16,1-3 1 0,6 0-66 0,0 0-14 0,0 0-2 0,3 0-1 16,1-3-11-16,0 0-3 15,3 3 0-15,-3-3 0 0,3 3-25 0,-4-3-6 16,1 3-1-16,0-4 0 16,-1 4-41-16,1-3-9 0,3 0-2 0,-7 3-817 15,4-3-164-15</inkml:trace>
  <inkml:trace contextRef="#ctx0" brushRef="#br0" timeOffset="-41911.61">8110 10645 1497 0,'0'0'32'0,"0"0"8"0,0 0 0 0,0 0 4 0,0 0-36 0,0 0-8 0,0 0 0 0,0 0 0 16,0 0 104-16,0 0 20 0,0 0 3 0,-3-7 1 16,-1-2 0-16,4 3 0 0,-3-4 0 0,-4 1 0 15,3 0-20-15,1-4-4 0,-1 4-1 0,1-4 0 16,-4 0-11-16,0-2-3 0,-1-1 0 0,5 0 0 15,-4 1-71-15,3 2-18 0,1 1 0 0,-1 2 0 16,4 1 0-16,-3-1 0 16,3 4 0-16,0 3 0 0,0 3 0 0,3-6 0 0,4 6 0 0,0-3 0 15,0 3 0-15,4 3 0 0,0 0 0 0,-1 0 0 16,4 0 0-16,0-3 0 16,1 0 0-16,2 0 0 15,4 0-99-15,-3-3-23 0,0 0-5 0,-1-3-1 0,1-1 0 0,0-2 0 0,-4 0 0 16,3-1 0-16,-6 1 103 0,3 2 25 0,-3 1 0 0,-1 3 0 15,-3 0 0-15,0 3 0 0,-3 0 0 0,3 3 0 0,-7 0 97 16,3 3 25-16,-3 1 5 0,-3 2 1 0,-1 1-52 0,4 2-9 16,-7 1-3-16,4-1 0 0,3 7 0 0,-4-3 0 15,1 2 0-15,-1 4 0 0,4 0-51 16,-3 0-13-16,6-3 0 0,-3 0 0 16,4 0 0-16,-1-4 0 0,1 1 0 0,3-3 0 0,0-4 0 0,0-3 0 15,3-3 0-15,-2-3 0 0,2 4 0 0,1-8 0 16,3 1 0-16,-4-3 0 0,1 0 0 0,0 0 0 15,-1-7 0-15,1 4 0 0,-4-4 0 0,0 1 0 16,3-4 0-16,-6 3 0 0,-1 1 54 0,1-1 8 16,-4 1 2-16,0-1 0 0,0 7-52 0,-4-4-12 15,-3 4 0-15,4 0 0 0,-4 0 0 0,-4 2 0 0,4 1 0 0,-3 3 0 16,-1 0 0-16,0 0 0 16,1 3 0-16,3 1 0 15,-4-1-48-15,4 0-13 0,0 0-3 0,4 0 0 16,3-3-51-16,0 0-10 0,-4 6-3 0,4-6 0 15,0 0-102-15,0 0-21 0,0 0-4 0,4-3-376 0,6 0-75 0</inkml:trace>
  <inkml:trace contextRef="#ctx0" brushRef="#br0" timeOffset="-41573.27">8562 10353 2188 0,'0'0'48'0,"0"0"11"0,0 0 1 0,0 0 1 16,0 0-49-16,0 6-12 0,0-3 0 0,-4 7 0 15,4-1 105-15,-3 4 19 0,-1-4 3 0,1 4 1 16,-1-1-52-16,1 4-9 0,-1-3-3 0,1 2 0 0,3 1 0 0,0 0 0 15,0-1 0-15,0 1 0 16,0-4-51-16,3 1-13 0,1 0 0 0,3-4 0 0,0 0 0 0,0 1 0 16,4-4 0-16,-1-3 0 0,1 0 0 15,3 0 0-15,-4-3 0 0,1 0 0 0,0 0 0 16,-1 0 0-16,1-3 0 0,-1 0 0 16,1 0 0-16,-4 0 0 0,0 0 0 0,-3-3 0 0,3 2 0 0,0-5 0 15,-4 3 0-15,1-1 0 0,3-2 0 0,-4 0 0 16,1-1 0-16,-4-2 0 0,0 2 24 0,0 1 3 15,0-4 0-15,-4 4 0 0,4-4-19 0,-3 4-8 16,-4 0 8-16,3 2-8 16,-3-2-20-16,0-1-8 0,0 4-3 0,3-3 0 0,-3-1 31 0,0 1 0 15,0 3 0-15,0-4 0 0,4 4 0 0,-4 0 0 16,3-1 0-16,1 4 0 16,3 3-108-16,0 0-16 0,0 0-4 0,0 0 0 15,0 0-109-15,0 0-23 0</inkml:trace>
  <inkml:trace contextRef="#ctx0" brushRef="#br0" timeOffset="-41321.95">8781 10146 1645 0,'0'0'36'0,"0"0"7"0,0 0 1 0,0 0 4 16,0 0-39-16,0 0-9 0,0 0 0 0,0 0 0 15,0 0 127-15,3 6 23 0,1 1 5 0,-4 5 1 16,3 1-27-16,4 6-5 0,-3-1 0 0,3 4-1 15,-4 3-47-15,1 4-10 0,3-1-2 0,0 0 0 16,0 3 0-16,0-2 0 0,0-1 0 0,-3-3 0 0,3 0-8 16,-4-6-3-16,4 0 0 15,-3-4 0-15,-1-5-36 0,1-1-7 0,-1 1-2 0,-3-7 0 16,0-3-56 0,0 0-11-16,0 0-2 0,0 0-1 0,0-10-103 0,-3 1-21 0,3-4-4 0,-4 1-1000 0</inkml:trace>
  <inkml:trace contextRef="#ctx0" brushRef="#br0" timeOffset="-41134.26">8707 10378 1728 0,'0'0'38'0,"0"0"8"0,0 0 2 0,0 0 0 0,3-3-39 0,1 0-9 16,3 3 0-16,0 0 0 0,3 0 104 0,-3 3 20 0,7 0 3 0,-3 0 1 16,0 7 0-16,3-4 0 15,0 3 0-15,0-2 0 0,0 2-30 0,0-3-6 16,4 4 0-16,-4-4-1 0,4-3-43 0,-1-3-9 0,1 0-2 0,-4-3 0 15,0 0-29-15,4-3-8 0,-4-1 0 0,0 1 0 32,4-3-152-32,-1-1-32 0,1 1-7 0</inkml:trace>
  <inkml:trace contextRef="#ctx0" brushRef="#br0" timeOffset="-40568.31">9116 9751 2192 0,'0'0'48'0,"0"0"11"0,0 0 1 0,0 0 1 0,0 0-49 0,0 0-12 15,0 0 0-15,0 0 0 0,0 0 80 0,0 0 12 0,0 0 4 0,0 0 0 16,0 0-28-16,0 0-4 0,0 0-2 0,3 3 0 16,1 3-19-16,-1 1-4 0,4-4-1 0,4 3 0 15,0 0-10-15,3 1-1 0,-4-1-1 0,4 0 0 16,1 4 6-16,-1-1 2 16,3 0 0-16,1 4 0 0,0 3 0 0,-1 2 0 0,4 4 0 0,-3 4 0 15,3-1-4-15,-3 3-1 0,3 3 0 0,-3 4 0 16,-4-4 28-16,0 0 6 0,0 4 1 0,0 6 0 15,-7-4-64-15,4 4-12 0,-4 0-2 0,0 6-1 16,-4-6 15-16,-3-1 16 0,4-2-3 0,-4-4-1 0,0-2-12 0,-4-4 0 16,1 0 8-16,-4-3-8 0,3-3 0 0,-3-3 0 15,-3-3 0-15,3-7 0 16,-4 1-55-16,4-4-4 0,0-3-1 0,0-3 0 16,0-3-156-16,-4 0-32 0,-10-10-7 0,3 7-1 0</inkml:trace>
  <inkml:trace contextRef="#ctx0" brushRef="#br0" timeOffset="32717.79">21911 1981 1396 0,'0'0'40'0,"0"0"8"0,0 0-39 0,0 0-9 16,0 0 0-16,0 0 0 0,7 3 137 0,-7-3 26 16,0 0 5-16,7 4 0 0,-3-1-31 0,-1-3-6 0,1 3-2 0,-1 0 0 15,1 0-1-15,-1 0 0 0,1 0 0 0,-1 0 0 16,-3 1-57-16,4-1-12 0,3-3-3 0,-7 3 0 15,3 3-11-15,1-6-2 0,0 3-1 0,-1-3 0 16,4 0-14-16,-3 0-4 0,3 0 0 0,-4 0 0 16,4 0-4-16,-3 0-2 0,3 0 0 0,0-3 0 15,4 3-18-15,-4-6-16 0,3 3 4 0,1 3 0 16,-4-3 28-16,3-1 5 16,1 4 2-16,3-3 0 0,-3 3-37 0,-1-3-7 15,4 3-2-15,0 0 0 0,1 0 70 0,-1 0 13 0,0 0 4 0,0 0 0 16,4 0-52-16,-4 0-12 0,0 0 0 0,3 0 0 15,-2 0-48-15,2-3-13 0,1 3-3 0,-4-3 0 16,4 0 75-16,-4 0 14 0,0 0 3 0,0-1 1 16,0 1-29-16,-3 3 0 0,3-3 0 0,-4-6 0 15,1 6 34-15,-1-1 1 0,1-2 0 0,0 3 0 0,-1 0-35 0,4-3 0 16,-3 2 0-16,-1 1 0 0,1-3 0 0,3 3 0 16,-7 0 0-16,7-7 0 15,-3 4-22-15,-1 0-11 0,5 3-3 0,-5-4 0 0,1 4 58 0,-1 0 11 16,1 0 3-16,0 3 0 15,-1 0-58-15,-3 0-11 0,4 0-3 0,-4 0 0 0,0 0 36 16,-4 0 0-16,4 3 0 0,-3 0 0 0,3 0 0 0,-3 1 0 16,-1-1 0-16,1 0 0 0,-1 3 0 0,-3-6 0 15,0 3 0-15,4 0 0 0,-4 7 0 16,0-7 0-16,0-3 0 0,3 3 0 0,-3 3 24 0,4-3 9 16,-4 4 2-16,0-1 0 15,0-3-55-15,0 3-12 0,3 1-1 0,-3-1-1 0,0 0 34 0,0-3 0 0,4 4 0 0,-4 2 0 16,0-3 0-16,0 4 0 15,0-1 0-15,0-6 0 0,0 7 0 0,0-4 0 16,0 0 0-16,0 1 0 0,0-1 0 0,0 3 0 0,0-3 0 0,0-2 0 16,0 5 0-16,0 0 0 0,0-2 0 0,0-1 0 15,0 3 0-15,0-2 0 0,3-4 0 0,-3 3 0 16,0 3 0-16,0-2 0 0,4-1 0 0,-4 0 0 16,0 4 0-16,3-7 0 0,-3 3 0 0,4 0 0 15,-4 4 0-15,0-1 0 0,0 4 0 0,0-7 0 16,0 3 0-16,0 1 0 0,0-1 0 0,0 4 0 0,0-4 0 15,0 4 0-15,0-4 0 0,0 4 0 16,0-1 0-16,0-2 0 0,0 5 0 0,0 1 0 16,0-7 0-16,0 4 0 0,0 3 0 0,0-1 0 0,0-5 0 0,3 5 0 15,-3-2 0-15,0-1 0 0,4 1 0 16,-1 3 0-16,-3 2 0 0,4-8 0 16,0 6 0-16,-4-4 0 0,0 4 0 0,3-1 0 15,-3-2 20-15,0 3 12 0,0-1 1 0,0 1 1 16,0 3-54-16,0 3-12 15,0-3-1-15,0-1-1 0,0 1 34 0,0 3 0 0,0 0 0 0,-3 3 0 0,3-6 0 0,-4 3 0 16,0 3 0-16,4 3 0 0,0-6 20 0,-3 0 12 16,-1 0 1-16,4 3 1 15,-3-3-54-15,3 3-10 0,-4 0-2 0,4 0-1 16,-3-3 33-16,-1 3 0 0,1 0 0 0,3 1 0 0,0-1 0 0,-4 0 0 0,4 3 0 0,0 3 0 16,-3-6 0-16,3 4 0 0,0-1 0 0,-4-3 0 15,4 0 0-15,0 0 0 0,0 0 0 0,-3 0 0 16,3 3 0-16,0-2 0 0,-4-1 0 0,4 0 0 15,-3 6 0-15,3-9 0 0,0 6 0 0,0 4 0 16,0-7 0-16,0 3-8 0,0 0 8 0,0 0 0 16,0-3 0-16,0 4 0 0,0-11 0 0,0 8 0 15,0 2 0-15,0-3 0 0,0 0 0 0,0 0 0 16,0 3 0-16,0-3 0 0,0 7 0 0,0-4 0 16,0 3 24-16,0-3 8 15,-4 4 1-15,4-4 1 16,0 0-54-16,-3 0-10 0,3-2-2 0,0 2-1 0,0 0 33 0,0-3 0 0,0 3 0 0,0-3 0 15,0 0 0-15,0 1 0 0,0 2 0 0,3 0 0 16,-3 3 0-16,0-2 0 0,4 2 0 0,-4-3 0 0,0 0 0 16,0 1 0-16,3-1 0 0,-3 0 0 15,0 3 0-15,0-2 0 0,0-1 0 0,0-3 0 0,0 3 0 0,0 0 0 16,0 4 0-16,0 2 0 0,0 1 0 0,-3-4 0 16,3 0 0-16,0 1 0 0,0-4 0 0,0 0 0 15,0 4 0-15,0-4 0 0,0 0 0 0,0 3 0 16,0-2 0-16,0 2 0 0,0 3 0 0,0 1 0 15,0-1 0-15,-4 1 0 0,4-1 0 0,0-5 0 16,-3 2 0-16,3 0 0 0,-4 1 22 16,4-1 8-16,-4 0 2 0,1 1 0 15,3 2-32-15,-4-2 0 0,4 2 0 0,0 1 0 0,-3-1 0 16,3-3 0-16,0 1 0 0,3-1 0 0,-3-3 0 0,0 1 0 16,0-4 0-16,0 6 0 0,0-6 0 0,0 6 0 0,0 1 0 15,0-1 0 1,0 4-16-16,0-1-10 0,0 1-2 0,0-1 0 0,0 1 28 0,0-4 0 15,0 0 0-15,0 1 0 0,0-1 0 0,0 0 0 0,0 4 0 0,0-1 0 16,0 1 17-16,4 2 9 0,-4-2 2 0,0 3 0 16,3-1-28-16,1-5 0 0,-4-1 0 0,4 0 0 15,-4-3-17 1,3 4-9-16,-3-1-2 0,0 4 0 0,0-4 28 0,0 0 0 0,0 4 0 16,0-1 0-16,0 1 0 0,0-1 0 0,0-2 0 0,0-1 0 15,0-3 0-15,0-3 0 0,4 4 0 0,-4-4 0 16,0 0 0-16,0 0 8 0,3 0-8 0,-3 0 0 0,0 0 0 15,0 0 0-15,0 0 0 0,0 3 0 16,0 1 0-16,4-1 0 0,-4 0 0 0,0-3 0 16,0 0 23-16,3 0 0 0,-3 0 0 0,0-3 0 15,4 0-36-15,-4 0-7 0,0 3-2 0,0 0 0 16,3 1 22-16,-3-1 0 0,0 3 0 0,0 0 0 0,0 0 0 0,0 1 0 16,0-1 0-16,0 0 0 0,0 0 0 15,0 0 0-15,0-2 0 0,0-1 0 0,0 3 0 0,0-3 0 16,0 0 0-16,0 0 0 15,0 0 16-15,0 0 4 0,0 3 0 0,0-2 1 0,0 2-33 0,0 0-6 16,0 0-2-16,0 0 0 0,0 1 20 0,0-4 0 16,4 0 0-16,-4 0 0 0,0-3 0 0,3 0 0 15,-3 0 0-15,0 0 0 0,4 3 0 0,-4 0 0 16,0 3 0-16,0 0 0 0,0-3 0 0,3 4 0 0,-3-1 0 0,0 3 0 16,4 1 0-1,-4-4 0-15,0 0 0 0,3 0 0 0,-3-3 0 0,4-3 0 16,-1 3 0-16,-3-3 0 0,4 3 0 0,-4-3 0 0,4 3 0 15,-1 0 0-15,1-3 0 0,-1 3 0 16,1 1 0-16,-1-1 0 0,1 3 0 0,-1-3 0 0,1 0 0 0,-4 0 0 16,7 0 0-16,-4-3 0 15,4 0 0-15,-3-3 0 0,-1 3 0 0,1 0 0 0,-1-3 0 16,1 3 0-16,0 0 0 0,-1-1 0 0,1 1 0 0,-1 3 0 16,4-3 0-16,-7 0 0 15,4 3 0-15,-1-3 0 0,1 4 0 0,-1-5 0 0,1 1 0 0,-1-3 0 16,1 3 0-16,-1-3 0 0,1 0 0 0,-1-4 0 15,1 1 0-15,0 3 0 0,-1-3 0 0,1-1 0 16,-1 1 0-16,1 0 0 0,-1 2 0 0,1 1 0 16,3 0 17-16,-4 0 1 0,1 0 0 0,-1 0 0 15,1-1-18-15,-1 1 0 0,1 0 0 0,-1 3 0 16,-3-3 0-16,4 0 0 0,3-1 0 0,-7 4 0 0,7-3 0 0,-3-6 0 16,-1-4 0-16,1 4 0 0,-1-1 0 0,1 1 0 15,3-1 0-15,-4 1 0 0,1 2 0 0,3 1 0 16,-7 0 0-16,7 0 0 0,-4-1 0 0,1-2 0 15,0-1 0-15,-1 1 0 0,1-1 0 0,-1 1 0 16,-3-1 0-16,4-2 0 0,-4 2 0 16,3-2 0-16,-3-1 0 0,0 4 0 0,0-4 0 0,4 1 0 15,-4-4 0-15,0 3 0 16,0-6 0-16,0 4 0 0,-4-1 0 0,4 0 0 16,4-3 0-16,-4 4 0 0,-4-4 0 0,4-3 0 0,0 0 0 0,0 0 0 15,0 6 0-15,-3-3 0 0,3-3 0 0,0 0 0 16,-4 3 0-16,4-3 0 0,-7 3 0 0,0 1 0 15,0-1 0-15,0 0 0 0,-4-3 0 0,1 0 0 16,3 3 0-16,-7 0 0 0,3 0 0 0,0 0 0 16,1 0 0-16,-4 1 0 0,0 2-8 0,-4 0-6 0,4 0-1 0,-4 1 0 15,1-1 15-15,-1 3 0 0,0-2 0 0,-3 2 0 16,3-3 0-16,-6 4 0 0,3-4 0 0,-4 0 0 16,0 1 9-16,1-1 5 0,-1-3 1 0,0 3 0 15,0 1-15-15,1-1 0 0,3-3 0 0,-8 3 0 16,5 0 0-16,-1-2 0 0,0-1 0 0,-3 0 0 15,0 3-9-15,-4-3-5 16,-3 4-1-16,0-4 0 0,3 3 24 0,-4-3 5 0,1 3 1 0,0 1 0 16,3-4-15-16,0 3 0 15,4 0 0-15,-4 1 0 0,4-1-8 0,-4 0-5 0,4 0-1 0,-7 1 0 16,3-1 14-16,0 0 0 0,4 4 0 0,-3-4 0 0,2 0 8 0,5 4 5 16,2-4 1-16,-2 0 0 15,3 0-14-15,3 1 0 0,0 2 0 0,1-3 0 16,3 1-32-16,-1-1-8 0,5-3-3 0,-1 0 0 15,1 0-98-15,3-3-20 0,0 0-4 0,7 0-1187 0</inkml:trace>
  <inkml:trace contextRef="#ctx0" brushRef="#br0" timeOffset="171134.45">23396 2994 1695 0,'0'0'37'0,"0"0"8"0,0 0 2 0,0 0 1 0,0-6-39 0,-3-1-9 0,3 7 0 0,-4-9 0 15,4 3 108-15,-3 0 20 0,-1-4 4 0,4 4 1 31,-3 0-52-31,3 2-10 0,0 4-3 0,-4-9 0 0,4 9 48 0,-3-3 10 16,3 3 2-16,-8-6 0 0,8 6-52 0,0 0-9 16,-3 0-3-16,3 0 0 0,-7 0-51 0,0 0-13 0,0 3 0 0,7-3 0 15,-7 3 49-15,0 0 7 16,0 3 2-16,3-3 0 0,-3 4-30 0,4-1-7 16,-5 7-1-16,1-10 0 0,4 6-6 0,-4 0-2 0,0 1 0 0,0-1 0 15,0 1 21-15,3-1 4 0,-6 4 1 0,2-4 0 16,1 4-30-16,4-4-8 0,-4 0 0 0,0 7 0 15,3 0-15-15,-3-7-4 0,4 7-1 0,-4-4 0 16,3 4 32-16,1-3 7 0,-1 5 1 0,4-2 0 0,-3 3-32 16,3 0-5-16,-4 0-2 0,4 2 0 0,4 1 19 0,-4 0 0 15,3 0 0-15,1 0 0 0,-1-3 12 0,1 0 5 16,-1 0 2-16,4-4 0 0,0 1-19 0,-3-3 0 16,3 2 0-16,3-2 0 0,-3-4 0 0,1 4 0 15,2-1 0-15,1 1 0 0,-1 3 0 0,1-4 0 16,-4-3 0-16,4 4 0 0,-4-7-12 0,3 4-7 15,1-4-1-15,-4 0 0 0,3 1 32 0,4-7 7 16,-3 3 1-16,0-6 0 0,3 3-20 0,0-4 0 16,0 1 0-16,4-3 0 0,-1 0 0 0,1-4 0 15,0 4-8-15,-1-3 8 0,1-1 0 16,-4 1 0-16,4-1 11 0,-4 1-3 0,0 0-8 0,0-1 0 16,-4 1 0-16,5-4 0 0,-1 4 0 0,-4-4 9 15,1 4 0-15,-1-7 0 0,1 1-9 0,-4-4 10 16,4 0-10-16,-8-3 10 0,4-3-10 0,0 0 10 0,-3 0-10 0,-1 0 10 15,1 0-10-15,-1-1 0 0,1 5 0 16,-1-1 8-16,-3-4-8 0,0 8 8 0,-3-1-8 0,3 0 8 16,-4 3-8-16,1 4 0 0,-1-1 0 0,-3 1 8 15,0-1-8-15,0 4 0 0,0-1 9 0,0 1-9 16,-3 0 0-16,-1-1 8 0,4 1-8 0,-4-1 6 16,1 1-6-16,-1 0 0 0,1-1 0 0,-5 1 0 15,5-1 0-15,-1 1 0 0,-3-1 0 0,4 4 0 16,-5-6 0-16,1 2 0 15,4-2 0-15,-4 2 0 0,3-2 0 0,-3 2 0 0,3 1 0 16,1 0 0-16,3 2 0 0,-4 1 0 0,4-3 0 16,-3-1 0-16,-1 7 0 0,4-3 0 0,0 0 0 0,-4 2 0 15,4 4-26 1,0-3-5-16,0 3-1 0,0 3 0 0,0-3 32 0,0 4 0 0,0-1 0 0,0 3 0 16,0 3 19-16,0 1 9 0,0-1 3 0,0 4 0 15,3-1-31-15,1 1 8 0,-1-1-8 0,-3 1 4 0,3-1-4 16,-3 1 0-16,4-1 0 0,-1 1 0 0,1 0 0 0,-1-1 0 15,1 4 0-15,-1-4 0 0,1-2 0 0,-4-1 0 16,3 4 0-16,-3-4 0 0,3 4 0 0,-3-4 0 16,4 4 0-16,-4-7 0 0,0 6 0 0,3 4 0 15,-3 0 0-15,4-7 0 0,-1 7 0 0,-3 0 0 16,4-4 0-16,-4 4 0 0,3-1 0 0,4 4 0 16,-4 0 0-16,1 0 0 15,-1 0-31-15,1 3 1 0,3 0 0 0,-4 0 0 0,4-4 46 0,0 4 8 16,4-3 3-16,-1 0 0 15,1 0-43-15,-1-4-9 0,5-2-2 0,2 3 0 0,-3-1 42 0,4-2 8 16,3-1 1-16,-4 1 1 0,5-1-40 0,-1 1-8 0,0-4-1 16,0 1-1-16,0-4 38 0,0 0 8 0,0 1 2 15,0-4 0-15,0 0-37 0,4-3-7 16,-4 0-2-16,4 0 0 0,-1-3 35 0,1 0 8 16,0-1 0-16,-1-2 1 0,1 0-21 0,0-3 0 0,-4-1 0 0,3-2 0 15,-2-1 0-15,-1-6 0 0,0 7-11 0,0-13 11 16,-4 0-12-16,1-4 12 0,0-2-13 0,-4 0 5 15,3-1-12-15,-6 1-3 0,-1 3 0 0,1-1 0 16,-8 1-52-16,4 3-10 0,-7 0-3 0,4 0 0 16,-4 6-27-16,-4 0-5 0,4 4-2 0,-4-1 0 15,1 7-99-15,3-4-20 0,-4 4-4 0</inkml:trace>
  <inkml:trace contextRef="#ctx0" brushRef="#br0" timeOffset="174778.74">23195 6302 1036 0,'0'0'23'0,"0"0"5"0,0 0 0 0,0 0 1 0,0 0-29 0,-3-3 0 16,3 3 0-16,0 0 0 0,-4-3 57 0,4 3 6 0,0 0 1 15,0 0 0-15,0 0 0 0,-7 3 0 16,0 0 0-16,3 0 0 0,4-3 51 0,-7 6 10 0,7 1 3 0,0-7 0 16,-3 6-52-16,-1-3-9 0,4-3-3 0,0 6 0 15,0-6 0-15,0 0 0 0,4 7 0 0,-1-4 0 16,1 0-40-16,3-3-9 15,0 3-2-15,0-3 0 0,4 0 19 0,-1-3 3 16,1 3 1-16,3-3 0 0,0-4-17 0,0 4-3 16,-3-3-1-16,3 0 0 0,0-4 39 0,-3 4 8 0,-1-3 2 0,1-1 0 15,-1 1-52-15,1 0-12 16,-1-1 0-16,1 1 0 0,-4-1 0 0,0 4 0 0,0 0 0 0,-3-1 0 16,3 1 0-16,-7 6 0 0,0 0 0 0,0 0 0 15,0 0 40-15,0 0 4 0,0 0 2 0,0 0 0 16,0 0-22-16,0 0-5 0,0 0-1 0,0 6 0 15,3 4-9-15,-3-4-1 0,0 4-8 0,4 2 12 0,-4 1-12 0,0-1 0 16,0 4 0-16,0 6 0 16,0-3 0-16,-4 6 0 0,4 3-13 0,-3 0 4 0,3 0 25 0,-4 1 6 15,4-1 1-15,-3 3 0 0,-1-3-3 0,4 1 0 16,-3 2 0-16,-1 3 0 0,1-5-7 16,-1 2-1-16,4 0-1 0,0 4 0 15,0-1-1-15,0-2 0 0,0-4 0 0,0 0 0 0,4-3-10 16,-1-3 0-16,-3-6 0 0,4 0 0 0,-1-4 0 0,1-3-14 15,-4-2 3-15,3-1 1 0,-3-6 2 16,0 0 0-16,0 0 0 0,0 0 0 16,0 0-27-16,4-9-5 0,-4-1 0 0,0 1-1 15,0-1-125-15,0 1-25 0,-4 0-5 0,1 2 0 16,3-2-48-16,-4 3-10 0,4 6-2 0,-7-7 0 0</inkml:trace>
  <inkml:trace contextRef="#ctx0" brushRef="#br0" timeOffset="175256.77">23012 7130 1497 0,'0'0'32'0,"0"0"8"0,0 0 0 0,0 0 4 0,0 0-36 0,0 0-8 0,0 0 0 0,0 0 0 16,0 0 104-16,0 0 20 0,-7-7 3 0,7 7 1 15,0 0-7-15,0-6-1 0,0 6 0 0,3-6 0 16,1 0-38-16,-1 3-8 0,1-4-2 0,-1 4 0 16,4 3-16-16,0-3-3 0,0 3-1 0,4 3 0 15,-4 0-3-15,7 0-1 0,0 4 0 0,0-1 0 0,1-3-18 0,2 3-4 16,1 1-1-16,3-1 0 0,0 0-7 0,0 0-2 15,0-2 0-15,1 2 0 0,-1-3-4 0,-4-3-2 16,5 3 0-16,-5-3 0 0,4 3-1 0,1-6 0 16,-1 3 0-16,-4-3 0 0,8 3 3 0,-7 3 1 0,3-3 0 15,-3 3 0-15,3 0-2 0,-4 1-1 0,1-1 0 0,-4 3 0 16,-3 0 1-16,3 0 0 0,-4 1 0 16,1 2 0-16,-4-3-2 15,0 1 0-15,0-1 0 0,-3 0 0 0,3 1-9 16,-4 2 8-16,-3-6-8 0,4 3 8 0,-4-6-8 0,0 0 0 15,0 0 0-15,0 0 8 0,0 0-8 0,0 0 0 0,0 0 0 0,0 0 0 32,0 0-33-32,0 0-9 0,0 0-2 0,0 0 0 15,0 0-96-15,0 0-20 0,0 0-4 0,0 0-1113 0</inkml:trace>
  <inkml:trace contextRef="#ctx0" brushRef="#br0" timeOffset="179166.7">23407 9544 1146 0,'0'0'32'0,"0"-6"8"0,-4 0-32 0,4-1-8 0,0 7 0 0,-3-6 0 16,3 0 37-16,0 6 7 0,0 0 0 0,0 0 1 15,0 0 67-15,0 0 12 0,0 0 4 0,0 0 0 16,0 0-70-16,0 0-14 0,0 0-2 0,0 0-1 16,0 0-14-16,0 0-3 0,0 0-1 0,0 0 0 15,0 0 33-15,0 0 6 0,0 0 2 0,0 0 0 16,0 0-52-16,0 0-12 15,0 0 0-15,-7-3 0 0,7 3 32 0,0 0 4 0,0 0 1 0,-4-7 0 16,4 7-8-16,0-6-1 16,0 6-1-16,0-6 0 0,0 6-27 0,0-6 0 0,4-1 0 0,-4 1 0 15,3 0 56-15,1-1 7 0,3 4 1 0,-4-3 0 16,4 3-52-16,-3 0-12 0,3-3 0 0,0 2 0 16,0 4 0-16,4-3 0 0,-1 0 0 0,4 3 0 15,-3-3 24-15,3 0 1 0,4 3 1 0,-4-3 0 16,3 6-5-16,1-3-1 0,-4 3 0 0,0 0 0 0,4 3-4 0,-4 4 0 15,0-1-1-15,0 7 0 0,0 0-4 0,1-1-1 16,-5 4 0-16,1 3 0 0,-1 0-10 0,1 0 12 16,-1 0-12-16,-3 3 12 0,1-3-20 0,-1 3-4 15,0 0-1-15,-4 0 0 0,-3 3 13 0,4 1 0 16,-4-4 0-16,0 3 0 0,-4 0 0 0,1 3 0 16,-1-2 0-16,-3-1 0 0,-4 0 48 15,4 0 13-15,-7-3 3 0,0 0 0 0,-3-3-64 0,-1-3-15 16,0 0-1-16,1-3-1 0,-1 3 17 15,-3-7-10-15,0-3 10 0,0 1-8 0,3-4 23 0,-3 0 5 0,3-2 0 16,0-4 1-16,4 0-21 0,0-4 0 16,0 1 0-16,7 0 0 0,0-3 0 0,0 0 0 0,0-1 0 0,3 1 0 31,1 0-20-31,3 0-9 0,0-4-2 0,0 1 0 16,3-1-1-16,1-2-1 0,-1 2 0 0,4 1 0 0,1-4 33 0,2 1 0 0,1-1 0 0,-1 4 0 15,4 0 15-15,-3-1 9 0,7 4 3 0,-4 0 0 16,3 2-27-16,1 1 0 0,0 3 0 0,-1 3 0 15,4-3 0-15,-3 4 0 0,3 2 0 0,-3 0 0 16,0 0-21-16,-4 4-3 0,0-4-1 0,0 3 0 16,-4-2 41-16,1 2 9 0,0 4 2 0,-1-4 0 15,-3 4-43-15,4-4-9 0,-4 4-2 0,3-4 0 16,-2 0-81 0,-1 1-16-16,0-1-3 0,0 1-1 0</inkml:trace>
  <inkml:trace contextRef="#ctx0" brushRef="#br0" timeOffset="188964.96">24377 6387 1112 0,'0'0'24'0,"0"0"6"0,0 0 1 0,0-10 0 0,0 4-31 0,-4-3 0 16,4-1 0-16,0 1 0 0,0 2 140 0,0-2 21 15,0 3 5-15,0 0 1 0,0 6-28 0,0 0-6 16,0 0-1-16,0 0 0 16,0 0-4-16,0 0-2 0,0 0 0 0,0 9 0 0,-3 3-48 0,3 4-10 15,0 6-1-15,3 0-1 0,-3 6-45 0,4 0-9 16,-1 4-1-16,1-4-1 0,0 0 6 0,3 4 0 16,-4-1 1-16,1 3 0 0,3-2 3 0,0-4 0 15,-4 0 0-15,4 1 0 0,-3-4-3 0,3 0 0 16,0-3 0-16,0-7 0 0,-3 4-27 0,3-6-6 15,-4-4 0-15,1-3-1 0,3 1 17 0,-4-4 0 0,-3-3 0 0,0 0 0 16,0 0 0-16,0 0 0 0,0-10 0 0,-3 1 0 16,3-4 0-16,-4 1 0 0,1-4 0 0,-4 0 9 15,0 1-9-15,0-1 0 0,-4-3 0 0,0-3 0 16,1 0 0-16,-1 4-14 0,1-4 5 0,3 3 1 16,-1-6-28-16,5 3-4 15,-4-3-2-15,0 3 0 0,0-6 34 0,0 6 8 0,-4-3 0 0,4 3 0 16,4-4 0-16,-1 1 0 0,1 3 0 0,-1 1 0 15,4-1 25-15,-4 3 7 16,4 0 2-16,-3 3 0 16,6 4-54-16,-3-1-12 0,0 4-1 0,0 3-1 0,8-4 34 0,-5 4 0 0,1 0 0 0,3 2 0 15,3 1 0-15,1 0 0 0,-1 0 0 0,4 3 0 16,4 3 14-16,0-3 10 0,-1 3 1 0,1 4 1 0,3-4-5 0,0 3-1 16,4 3 0-16,-4 1 0 15,-3-4 14-15,3 3 2 0,-3 4 1 0,-1 3 0 16,-3-1 5-16,1 1 1 0,-1 3 0 0,-4 0 0 0,1 3-15 0,-1 0-4 15,-3-1 0-15,-3 1 0 0,3 0 15 0,-7 0 2 16,0-3 1-16,0 0 0 0,0 0-34 0,-3 0-8 16,-1-1 0-16,-3 1 0 0,3 0 0 0,-3-3 0 15,0-1 0-15,-3-2 0 0,3 3 0 0,-4-4 0 16,4-2 0-16,-4-1 0 0,1 0 0 16,-1 1 0-16,1-4 0 0,-1 0 0 15,4 1-64-15,-4-1-16 0,1 0-2 0,3-3-1 16,3 4-21-16,-3-4-4 0,4 0 0 0,-1 0-1 15,4-3-66-15,0 0-13 0,0 0-2 0,0 0-549 16,7-3-109-16</inkml:trace>
  <inkml:trace contextRef="#ctx0" brushRef="#br0" timeOffset="189884.2">24836 6685 1602 0,'0'0'35'0,"0"0"7"0,0 0 2 0,0 0 1 0,0 0-36 0,0 0-9 16,0 0 0-16,0 0 0 0,0 0 84 0,0 0 16 15,0 0 2-15,0 0 1 0,7 0-19 0,-4 0-3 16,1 0-1-16,3-4 0 0,3 1-13 0,-3-3-3 16,4 3-1-16,-4-3 0 0,7-1-7 0,0 1 0 15,-3-3-1-15,3-1 0 0,0 4-12 0,-3 0-3 16,3-4 0-16,-4 4 0 0,-3-3-16 0,4 2-4 0,-4 1-1 15,0 0 0-15,0 3-7 0,-3 0 0 16,-1-1-1-16,-3 4 0 0,0 0-22 0,0 0-4 16,0 0-1-16,0 0 0 0,-7 4 48 0,-3 2 8 0,-1-3 3 15,0 3 0-15,4 4-32 0,-3-1-11 16,-8 7 0-16,8 2 9 0,-1 1-9 0,-3 0 0 0,3 3 0 0,1 3 0 16,3 0 0-16,0 3 0 0,-1 1 0 0,5-1 0 15,3-3 0-15,0-3 0 0,3 0 0 0,1-3 0 16,7-4-16-16,-4-2 5 0,3-4 1 0,1 1 0 15,-1-7-36-15,5 0-7 0,2-6-2 16,-3 0 0-16,0-4-85 0,-3-5-16 0,7 3-4 0,-4-7-1 16,0 0-103-1,-4 0-21-15,19-27-4 0,-12 8-1 0</inkml:trace>
  <inkml:trace contextRef="#ctx0" brushRef="#br0" timeOffset="190287.52">25157 6766 1728 0,'0'6'38'0,"0"7"8"0,0-1 2 0,3 7 0 0,1 0-39 0,-4 0-9 16,3 3 0-16,1 0 0 16,-1 0 104-16,1 0 20 0,-1 0 3 0,4-4 1 0,-3 4 0 0,3-3 0 15,-4 0 0-15,1 0 0 16,3-4-52-16,-3-2-9 0,-1 3-3 0,1-4 0 0,-4-2-10 0,3-4-2 16,-3 0-1-16,4 0 0 0,-1-2-31 0,-3-4-5 15,0 0-2-15,-3-7 0 0,-1 4-13 0,1-6 0 16,-1-1 0-16,-3 1 0 0,4-7 19 0,-5 4 1 15,1-4 0-15,0-3 0 0,4 0-20 0,-1-3 0 16,-3-3 0-16,4 0 0 0,3 0 0 16,0 0 0-16,-4 0-10 0,4 0 10 0,4 3-10 0,-1 0 10 15,-3 0-13-15,7 3 5 0,0 4 0 0,0-1 0 16,-3 3 0-16,3 1 0 0,0 2 8 0,0 1-8 0,0 3 8 16,0 0-8-16,4 2 8 0,-1-2 9 15,-3 3-1-15,4 3-8 0,0 0 33 0,-4 0 0 16,3 3 0-16,-3 0 0 0,0 0-4 0,0 4-1 0,-3-1 0 0,-4 0 0 15,3 4-28-15,1-1 0 0,-4 0 0 0,0-2 0 16,4 2 16-16,-8 1-2 0,0 2-1 0,1-3 0 16,-1-2-13-16,1 2-18 0,-4 1 4 0,0-1 1 15,0 0-3-15,0-2 0 0,-4-1 0 0,8 0 0 16,-5-3-112-16,5 0-22 0,-4-3-5 0,3-3-724 16,4 3-145-16</inkml:trace>
  <inkml:trace contextRef="#ctx0" brushRef="#br0" timeOffset="190564.33">25446 6503 1314 0,'7'-10'37'0,"-7"10"8"0,3-3-36 0,-3 0-9 15,4 0 0-15,0 0 0 0,-4 3 107 0,3 0 19 16,1 3 4-16,-1 3 1 0,1 0 1 0,-1 1 0 16,1 2 0-16,-1 4 0 0,4-1-9 0,-3 1-2 15,-1 2 0-15,4 4 0 0,-3 0-45 0,-1 3-10 16,4-3-2-16,-3 6 0 0,3-6 0 0,0 3 0 15,0 0 0-15,-3-4 0 0,3 1-24 0,0-3-6 16,-4 0-1-16,4-1 0 16,0-5-53-16,1-1-10 0,-5 0-2 0,4-2-1 0,-3-1 33 0,-1-3 0 0,-3 0 0 15,0-3 0-15,0 0 0 0,0 0 0 16,0 0 0-16,0 0 0 16,-3-3-160-16,-1 0-26 0,-3 0-5 0,0-3-1 15,0 2-102-15,-4-2-21 0,-6-10-4 0,-1 4-1 0</inkml:trace>
  <inkml:trace contextRef="#ctx0" brushRef="#br0" timeOffset="190900.44">25442 6700 1522 0,'0'0'33'0,"0"0"7"16,0 3 2-16,-3 7 2 0,3-4-36 0,0 0-8 0,3 4 0 0,-3-4 0 15,0 3 150-15,4 1 28 0,3-4 6 0,0 0 0 16,-3 1-96-16,3-4-19 0,0 0-4 0,3 0-1 16,1-3 0-16,-1 0 0 0,1-3 0 0,0 3 0 15,6 0-51-15,-3-3-13 0,0 0 0 0,1-1 0 16,6 1 0-16,-4 0 0 0,1 0 0 0,0 0 0 15,3 0 0-15,-4 3 0 0,1-3 0 0,0 3 0 16,-1-3 0-16,-3 3-8 0,-3 0 8 0,0 3-13 16,3-3 13-16,-4 3 8 0,-6-3 0 0,3 0-8 0,0 3 0 0,-4-3 0 15,-3 0 0-15,0 0 0 16,4 0 46-16,-4 0 2 0,0 0 1 0,0 0 0 0,4-6 6 0,-4-1 1 16,-4 1 0-16,4 0 0 0,-4-4-27 0,1-2-5 15,-4-4 0-15,0 4-1 0,0-4-5 0,-4 0-1 16,1-3 0-16,-1 1 0 0,0-1-27 0,-3-3-6 15,0-3 0-15,4 0-1 0,-1 0 17 0,0 0 0 16,1-1 0-16,3 5 0 0,0 2 0 16,0 0 0-16,-4 6 0 0,8 1 0 15,-1 6-55-15,-3-1-7 0,3 4-2 0,4 3 0 16,0 0-102-16,-3 3-21 0,3 7-4 0,-4 2-897 0</inkml:trace>
  <inkml:trace contextRef="#ctx0" brushRef="#br0" timeOffset="191168.57">25739 6763 1861 0,'7'3'40'0,"-7"3"9"0,3 4 2 0,-3-4 2 16,4 3-42-16,-1 1-11 0,-3-4 0 0,0 0 0 16,4-3 106-16,-1 1 19 0,-3-4 4 0,0 0 1 15,7 0-36-15,-3-4-7 0,-1 1-2 0,1-3 0 16,7-3-14-16,-4-1-3 0,0 1-1 0,0-4 0 16,3 1-18-16,4-4-3 0,1 4-1 0,-5-7 0 15,4 3-20-15,0 4-4 0,4-1-1 0,-4 0 0 0,0 1 12 16,4 6 3-16,-4-4 0 0,4 7 0 0,3 0-5 15,0 3-1-15,-3 0 0 0,3 0 0 0,-4 6-2 16,1 0-1-16,0 7 0 0,-4 0 0 16,0 9-6-16,0-1-2 0,-7 8 0 0,4 2 0 0,-4 0-6 15,3 1-2-15,-6 2 0 0,3-6 0 0,0-2-10 0,0-4 0 16,-7-4 0-16,4-2-11 16,3-3-60-16,-4-4-12 0,-3-3-2 15,0-6-907-15,7-3-180 0</inkml:trace>
  <inkml:trace contextRef="#ctx0" brushRef="#br0" timeOffset="194180.53">26610 1643 1584 0,'0'0'35'0,"0"0"7"0,0 0 2 0,0 0 0 0,0 0-36 0,0 0-8 0,0 0 0 0,7 0 0 16,0 0 52-16,0 0 8 16,0-4 1-16,0 4 1 0,0-3-27 0,4 3-6 15,0-3-1-15,-4 0 0 0,3 3-12 0,1-6-2 0,-1 6-1 0,4 0 0 16,-3 6-13-16,0-6 11 0,-4 0-11 0,3 0 10 15,1 0 7-15,-4 0 2 0,3 0 0 0,-2 0 0 16,2-6 10-16,-3 6 3 0,4-3 0 0,-4 0 0 16,3-1-19-1,1 1-3-15,0 0-1 0,-1-3 0 0,1 0-9 0,3 2 0 0,0 1 0 0,0 0 0 16,0 0 0-16,-3-3 0 16,3 3 0-16,0 3 0 0,0-4-13 0,0 4-8 15,-3-3-2-15,3 3 0 0,-4 0 4 0,5 0 1 0,-5 0 0 0,1 0 0 16,-1 0 1-16,-3 3 0 0,0-3 0 0,1 4 0 31,-5-1-7-31,4 6-2 0,0-6 0 0,-7-3 0 0,4 7 10 0,-1-4 3 0,-3 3 0 0,4 0 0 16,-4 1 13-16,0-1 0 0,0 3 0 0,0-6 0 15,0 0 0-15,3 1 0 0,-3-1 0 0,0-3 0 16,4 6 0-16,-4-6 0 0,3 3 0 0,-3-3 0 16,0 6 0-16,4-2 0 0,-1-1 0 0,1 3 0 0,-1 0 0 0,1-3 0 15,3 1 0-15,-3-1 0 0,3 0 0 0,-4 0 0 16,1 3 0-16,-1 0 0 0,1 1 0 0,-1 2 0 15,1 1 0-15,-1-4 0 0,1 0 0 0,-1 3 0 16,1 4 0-16,-4 0 0 0,3-4 14 0,-3 0-4 16,4 4-1-16,-4 3 0 0,3-10 1 0,-3 10 0 0,0-4 0 0,4 4 0 15,0-7-10-15,-4 7 12 16,3 6-12-16,1-10 12 0,-4 7-12 16,3 3 0-16,1-6 9 0,-4 3-9 0,3 3 0 0,-3-4 0 0,4 7 0 15,-4-6 0-15,3 6 0 0,-3-3 0 16,4 7 0-16,-4-8 0 0,0 8 8 0,0-7-8 15,3 6 8-15,-3-6-8 0,4 6 12 0,-4-6-1 16,3 6-1-16,-3 0 0 0,4-3-18 0,-4 4-4 16,3-4-1-16,1 3 0 0,-4-3 25 0,3 0 4 15,-3 3 2-15,4 4 0 0,-1-4-29 0,-3 0-5 0,0 0-2 0,4 1 0 16,-4 2 18-16,0-3 0 0,0 0 0 0,4 4 0 16,-4-1 0-16,3-3 0 0,-3 4 0 0,4-4 0 15,-4 0 0-15,3 0 0 0,1 4 0 0,-4-1 0 16,3 0 0-16,-3 4 0 0,4-7 0 0,-4 7 0 15,0-1 0-15,0 1 0 0,0-1 0 0,3 1 0 16,-3-1 0-16,0 1 0 0,0-1 0 0,4 4 0 0,-4-1 24 0,0 1 9 16,0 0 2-16,3-1 0 15,-3 1-19-15,0-1-3 0,4 1-1 0,-1 0 0 16,1-4-3-16,3 4-1 0,-4-1 0 0,1 1 0 0,0 0-8 0,3-1 0 16,-7 1-10-16,7 3 10 0,-4 3 0 0,-3-4 0 15,7 1 0-15,-3 6 0 16,-4-3 0-16,3 0 0 0,1 3 0 0,-4 0 0 15,0-3 0-15,3 3 0 0,1 0 0 0,-1 3 0 0,1-6 12 16,-1 0 0-16,1 3-1 0,3-3 0 0,-3 0-2 0,3-3 0 16,0-1 0-16,0 1 0 0,-4 3-9 0,4 0 0 15,4 0 9-15,-4 3-9 0,0-6 0 0,0 2-15 16,-3 1 3-16,3 3 0 0,-4-3 21 0,4 3 5 16,0 0 1-16,-3 4 0 0,3-4-15 0,-4 0 0 15,1 0 0-15,-1 3 0 0,1-3 0 0,-1 0 8 16,1 3-8-16,0 0 0 0,-1 0-11 0,1-3-5 0,-4-3 0 0,3 6-1 15,-3-3 43-15,0 4 9 0,4-1 1 0,-4 3 1 16,0-3-28-16,0 0-9 0,0 1 0 0,-4 2 0 16,4 0 11-16,0-3-11 0,0 4 10 0,-3 5-10 15,3-5 15-15,-4-1-3 16,4 0-1-16,0 4 0 0,0-7-2 0,-3 3 0 0,3 4 0 0,0 2 0 16,0-2-9-16,0-4 0 0,0 0 0 15,3 0 0-15,1-2 33 0,-1 2 5 0,1-3 1 0,-1 3 0 16,1-2-22-16,3-1-4 0,0-3-1 0,-4 0 0 15,4-3-4-15,4 0-8 16,-4 0 11-16,0 6-11 0,0-3 9 0,0-3-9 0,0 3 0 0,0 0 9 16,-3-3-1-16,3-1 0 0,0-5 0 0,0 6 0 0,-3 0-8 0,-1 0 0 15,4 0 0-15,-3 3 8 16,-1 0 8-16,1-3 0 0,3 0 1 0,-4-1 0 16,4-5-9-16,-3 3-8 0,-1 0 9 0,1 2-9 15,3 1 0-15,-3 0 8 0,3 0-8 0,-4 0 0 16,4 0-20-16,0-3-8 0,0-1 0 0,0 1-1 0,0 0 53 0,0-3 10 15,0 2 2-15,1 1 1 0,-5 3-28 0,4-3-9 16,0 3 0-16,0 0 0 0,0-4 27 0,-3-2-2 16,3 0 0-16,-4-1 0 0,1-2-40 0,3 2-8 15,-3 1-1-15,3 0-1 0,-4-1 25 0,4 1 11 16,-3 0-1-16,3 2 0 0,0-8-10 0,0-1 8 0,-4-3-8 0,4-3 8 16,-3 0-8-16,3-3 0 15,-3 0 0-15,-1 0 0 0,1 0 0 0,-1-6 0 0,1 3 0 0,-1-1 8 16,-3-2-8-16,4-3 0 15,-4 6 0-15,0-7 0 0,0 1 0 0,0-1 0 16,-4 1 0-16,4-4 0 0,-3 0 0 0,-1 1 8 0,1-1-8 16,-1 1 0-16,1-4 8 0,-5 0-8 0,5 1 0 0,-4-1 8 15,0 0-8-15,0-3 0 0,0 3 9 0,-4 1-9 16,1-4 0-16,-1 3 0 0,0-3 0 0,-3 0 0 16,0 4 10-16,0-4-2 0,0 3-8 0,-4-3 12 15,1 7-12-15,-1-4 0 0,0 0 0 16,-3 4 0-16,-3-4 19 0,-1 3 1 0,-3 1 0 0,-1-1 0 15,-2 0 2-15,2 1 1 0,-6-1 0 0,3 1 0 16,1 2-7-16,-1 1-2 0,4-1 0 0,-4 1 0 16,4 6-14-16,-1-4 0 0,-2 1-9 0,-1 3 9 0,0-3 0 0,0-4 0 15,1 4 0-15,-1-4 0 0,4-2 0 0,0-1 0 16,6-3 0-16,-2 1 0 16,6-1-104-16,4-6-16 0,0 3-2 15,0-3-1130-15</inkml:trace>
  <inkml:trace contextRef="#ctx0" brushRef="#br0" timeOffset="197550.34">27848 2433 1659 0,'0'0'36'0,"0"0"8"0,0 0 2 0,0-7 1 16,0 1-38-16,0 3-9 0,4-3 0 0,-4 0 0 15,3-1 42-15,1 4 6 0,3-3 2 0,-4 0 0 16,5 2-21-16,-1-2-4 0,3 6-1 0,1-3 0 16,-1 0 16-16,1-3 2 0,-1 3 1 0,5 3 0 15,-1-4 21-15,0 4 4 0,3 0 0 0,1 4 1 16,0-4-2-16,3 3-1 0,0 3 0 0,-3-3 0 0,-1 0-34 0,1 3-8 16,-4 1 0-16,0 5-1 0,0-2 35 0,0 2 7 15,-3 7 2-15,-4-3 0 0,0 6-56 0,-3 0-11 16,-1 0 0-16,1 6 0 0,-8-3 46 0,4 3 14 15,-3 0 4-15,-4 7 0 0,0-10-64 0,-1 3-15 16,-2 3-1-16,-4 4-1 0,3-4 17 0,-3 1 0 0,-7 2 11 16,0-3-11-16,0-2 8 0,-4-1-8 15,0-3 0-15,4-3 0 0,0 0 0 0,0-3 0 16,0-4 0-16,3-2 0 0,4-4 0 0,0 1 0 16,0-10 0-16,3 0 0 0,4-7 9 0,0 1 2 15,0 0 0-15,3-7 0 16,1 4-42-16,3 3-8 0,0-10-1 0,0 7-1 0,3-4 29 0,1 1 12 15,-1 2-8-15,1 1 8 0,3-1-8 0,0 4 8 16,0 0-8-16,4 0 8 0,-1 6 0 0,1-4-10 0,-1 4 10 0,4 4 0 16,1-4 0-16,-1 3 0 0,0 0 0 0,3 3 0 15,-2 0 0-15,2-3 8 0,1 4-8 0,-1 2 9 16,-2 1-9-16,-1-4 0 0,0 6 9 0,0-2-9 16,-3 2-53-16,-4 1-15 0,3 3-4 15,-3-1-761-15,4 4-153 0</inkml:trace>
  <inkml:trace contextRef="#ctx0" brushRef="#br0" timeOffset="199634.92">28046 6079 649 0,'0'0'18'0,"0"0"5"0,0 0-23 0,0 0 0 0,0 0 0 0,0 0 0 0,0 0 44 0,0 0 5 16,0 0 1-16,0 0 0 0,0 0 11 0,0-3 3 15,0 3 0-15,0 0 0 0,0 0 38 0,-4-9 8 16,4 9 2-16,0 0 0 0,0 0-27 0,0-6-5 16,0 6 0-16,0 0-1 15,0 0-16-15,0 0-3 0,0 0-1 0,0 0 0 0,0 0-10 0,0 0-1 16,0 0-1-16,0 0 0 0,0 0-9 0,0 0-2 15,0 0 0-15,0 0 0 0,-3 3-1 16,-4-3-1-16,3 3 0 0,1 3 0 16,-1-3-12-16,1 0-2 0,-1 4-1 0,1-1 0 0,-1 0-7 0,1 0 0 15,-1 1-1-15,0-1 0 0,1 3-1 0,3-2 0 16,-4-1 0-16,1-3 0 0,3 3 5 0,0 1 1 16,0-4 0-16,0-3 0 0,0 3 0 0,0-3 1 15,7 3 0-15,-4-3 0 0,5 0-5 0,-1 0-2 16,3 0 0-16,-3-3 0 0,4-3 12 0,-1 2 2 0,1-2 1 0,3 0 0 15,-3 0-9-15,-1-4-1 16,1 1-1-16,-1-1 0 0,-3 4-4 16,1-3-1-16,-1 3 0 0,0-4 0 0,0 1 3 0,0 2 0 0,-4 1 0 0,1 3 0 15,-4 3-3-15,0 0 0 0,0 0 0 0,0 0 0 16,0 0-9-16,0 0 8 16,0 0-8-16,0 0 8 0,0 0-8 0,0 0 8 15,0 0-8-15,3 3 8 0,-3-3-8 0,4 3 0 0,-4 0 9 0,3 4-9 16,-3-4 0-16,4 3 0 0,-4-3 0 15,0 4 0-15,3 2 0 0,-3-3 0 0,0 7 0 16,4-1 8-16,-4 4 2 0,0 6 1 0,0 3 0 0,-4 6 0 16,4 4-11-16,-3 2 8 0,-1 7-8 0,1 3 8 15,-1-3-8-15,4 0 8 0,-3 0-8 0,3-3 8 16,-4 0-8-16,4-4 0 0,0-2 9 0,0-4-9 16,0-3 10-16,0-6-2 0,4-3-8 0,-4-3 12 0,3-7-12 0,1 1 0 15,-1-4 0-15,-3-6 0 0,0 0 0 16,0 0 0-16,0-10-10 0,4 1 10 15,-4-4-31-15,0 4-1 0,0 0 0 0,0-4 0 16,-4 7-85-16,4-4-18 0,-3 4-3 0,-1-3-1 16,1-1-42-16,-1 7-9 0,4 3-2 0,-7-6 0 15,-3 3 0-15,3 0-1 16</inkml:trace>
  <inkml:trace contextRef="#ctx0" brushRef="#br0" timeOffset="199907.26">27834 6772 2091 0,'0'0'46'0,"0"0"10"0,-3 7 1 0,-1-4 2 0,-3 3-47 15,7-6-12-15,0 0 0 0,-3 3 0 0,3-3 75 0,0 0 13 0,0 0 2 0,0 0 1 16,3 3-2-16,4 0 0 0,0 1 0 0,0-4 0 16,7 3-17-16,0-3-3 0,4 3-1 0,0-3 0 15,-1 0-21-15,5 3-5 0,-1-3-1 0,3 0 0 16,1 3-17-16,0-3-4 0,-1 3-1 0,-2 0 0 15,-1-3-19-15,0 3 10 0,-3 4-10 0,-1-4 8 16,-3 3-29-16,4 0-7 0,-4-2 0 0,0 5-1 16,0-3 51-16,-3 1 10 0,0-4 3 0,-1 3 0 15,-3-3-35-15,0 3-12 0,0-3 0 0,0-3 0 32,-3 4-166-32,-4-4-33 0,0 0-6 0</inkml:trace>
  <inkml:trace contextRef="#ctx0" brushRef="#br0" timeOffset="201380.45">28547 9168 1400 0,'0'0'31'0,"0"0"6"0,0 0 2 0,0 0 0 16,0 0-31-16,3-6-8 0,-3 6 0 0,0-10 0 0,0 4 105 0,4 0 20 15,-4-4 4-15,3 4 1 0,-3-3-21 0,-3-1-4 16,3 4-1-16,-4 0 0 0,1-1-44 0,-4 1-8 15,0 3-3-15,-4 3 0 0,4 0 12 0,-7 0 3 16,3 6 0-16,-6 0 0 0,3 7-6 0,-1 0-1 16,-2 5 0-16,-1 1 0 0,4 0-32 0,0 3-6 15,0 0-2-15,0 0 0 0,3 3-6 0,4 0-2 16,0 3 0-16,4-3 0 0,-1 4 3 0,4-4 1 16,4 6 0-16,-1-3 0 0,8 0-13 0,-1-3 0 15,1 1 8-15,6-8-8 0,1 1 0 0,0-3 0 16,3-4 0-16,0-2 0 0,4-4 0 15,-4-3 8-15,4 0-8 0,-8-3 0 16,4 0 16-16,-3-3-4 0,0-3 0 0,3 0 0 0,-3-1 0 0,-1-2 0 16,4 0 0-16,-3-4 0 0,0 1-12 0,-1-1 8 15,1-3-8-15,0 1 0 0,-4-4 22 0,-4 3-2 0,1 0 0 0,-4 1 0 16,3-1-10-16,-6 0-2 16,-1 1-8-16,-3-4 12 0,-3 3-4 0,-1-3-8 0,-6 1 11 0,-1-1-11 15,1 0 11-15,-4 0-11 0,-1 4 10 0,-2-4-10 16,3 6 10-16,0-3-10 0,-1 7 10 0,-2 0-10 15,3 2 0-15,3 1-10 0,-3 3 0 0,7 3 0 16,-4-3-83-16,4 3-17 0,0 0-3 16,7 0-1-16,0 0-120 0,0 0-24 0,0 0-5 15,-14-13-1-15</inkml:trace>
  <inkml:trace contextRef="#ctx0" brushRef="#br0" timeOffset="202364.76">29298 5725 1177 0,'0'-6'25'0,"0"-4"6"0,-3 4 1 0,3 0 2 0,-4-4-34 0,4 4 0 0,0-3 0 0,-3 2 0 0,-1 4 77 0,4 3 9 16,-3-6 2-16,3 6 0 16,0 0-20-16,0 0-3 0,-4-3-1 0,4 3 0 0,0 0-6 0,0 0-2 15,0 0 0-15,0 0 0 0,0 0-6 0,0 0-2 16,0 6 0-16,0 4 0 0,4 2-8 0,-1 4-3 16,1 6 0-16,-1 3 0 0,1 3-13 0,-1 10-2 15,1 2-1-15,-1 4 0 0,1 7-13 0,-1 2-8 16,1 3 8-16,-4-2-8 0,0 2 0 0,0 0 0 0,0-2 0 0,0-1 8 15,3-6-8-15,1-6 0 0,-1-4 0 0,1-5 0 32,3-4-55-32,-3-6-9 0,3-3-1 0</inkml:trace>
  <inkml:trace contextRef="#ctx0" brushRef="#br0" timeOffset="202702.21">29485 5706 1796 0,'0'0'40'0,"0"0"8"0,0 0 1 0,0 0 1 15,0 0-40-15,0 0-10 0,-3 7 0 0,3-1 0 16,-4 3 53-16,4 1 9 0,0 2 2 0,0 4 0 0,0 3-29 0,0 3-6 15,4 3-1-15,-4 0 0 0,0 9 7 0,3 1 1 16,1-1 0-16,-4 4 0 0,3-4-2 0,1 1 0 16,-4 2 0-16,3-2 0 0,-3-1 6 0,0-2 2 15,0 2 0-15,0-2 0 0,0-4-27 0,0-3-6 16,0 0-1-16,0-3 0 0,4-3-8 0,-4-7 0 16,0 4 0-16,0-7 0 15,0-2-59-15,0-1-13 0,0-6-4 0,0 0 0 16,0 0-97-16,0 0-20 0,-4-6-4 0,1-4-1 15</inkml:trace>
  <inkml:trace contextRef="#ctx0" brushRef="#br0" timeOffset="203333.7">29337 6236 1267 0,'0'0'28'0,"7"3"5"0,-3-3 2 0,3 0 1 0,0 0-36 0,-4-3 0 0,8 3 0 0,-4 0 0 16,0-3 96-16,4 3 12 0,-1 0 2 0,-3 0 1 15,4 0-35-15,-1 0-6 0,4 3-2 0,-3-3 0 16,3 3-12-16,0 0-4 0,-3-3 0 0,3 4 0 16,0-4-30-16,0 0-6 0,0 0-2 0,0 0 0 15,0-4-6-15,1 4-8 0,-1-6 11 0,0 3-11 16,0 0 8-16,0-3-8 0,0-1 0 0,0-2 0 15,0 3 8-15,-3-1-8 0,3-2 9 0,-7 0-9 16,4 2 11-16,-4-2-11 0,0-1 12 0,0 4-12 16,-4-3 12-16,1 3-12 0,-8-1 12 0,4 7-12 15,0 0 16-15,-3-6-3 0,-4 0-1 0,0 3 0 0,-4 3 0 0,-3 0-1 16,3 3 0-16,1 3 0 0,-4 3-11 0,0-2 0 16,0 2 9-16,3 4-9 0,-3 2 0 0,0 1 0 15,3 0 0-15,1-1 0 0,-1 4 0 0,4 0 0 16,0 6 0-16,3-6 0 0,1 3 8 0,3-3-8 15,0-1 8-15,3 4-8 0,4-6 8 0,0 3-8 0,1-7 8 0,-1-2-8 16,3 2 0-16,4 1 0 0,-3-4 0 0,7-6 0 16,-4 4 0-16,0-4 0 0,3-3 0 0,1 0 8 15,0 0-8-15,-4-3 0 16,0-4 8-16,0 4-8 0,0 0 0 0,0 0 8 0,-3 0-8 16,-1 0 0-16,1 0 10 0,0 3-2 15,-4 0-8-15,0 0 12 0,0 0-12 0,-4 0 0 0,4 0 0 0,-7 0 0 16,0 0 0-16,4 0 0 15,-4 0 8-15,0 0-8 0,0 0 18 0,0 0 1 16,3-4 0-16,-3 4 0 0,0 0 1 0,4-3 1 16,-1 0 0-16,1-3 0 0,-4 0 19 0,0-1 4 0,0-2 1 0,0 0 0 15,0 2-15-15,0-2-3 0,-4 0-1 0,4-1 0 16,0-2-14-16,0-1-2 0,0 4-1 0,0-4 0 16,0-3-9-16,0 4 0 0,4-1 0 0,-4 1 0 15,0-4 0-15,0 4 0 0,-4-1 0 0,4 0 0 16,-3 4-31-16,-1 0-1 0,1 2-1 0,-1 1-788 15,1-3-158-15</inkml:trace>
  <inkml:trace contextRef="#ctx0" brushRef="#br0" timeOffset="203516.89">29799 5932 2106 0,'-10'16'46'0,"6"-10"10"0,-3 0 1 0,0 0 3 0,3 4-48 0,1-4-12 0,-1 0 0 0,4 1 0 16,0-4 13-16,0 3 1 16,0-3 0-16,0-3 0 15,7 3-66-15,0-3-14 0,1 0-2 0,-1 0-822 16</inkml:trace>
  <inkml:trace contextRef="#ctx0" brushRef="#br0" timeOffset="204144.55">30043 6208 2070 0,'0'0'45'0,"0"0"10"0,-4 3 1 0,4-3 3 0,0 0-47 0,-7 0-12 0,0 3 0 0,0 0 0 16,0 0 95-16,0 4 17 0,0-1 3 15,3 0 1-15,-3 1-69 0,0 2-14 0,0 0-2 0,0 4-1 0,3-1 9 0,1 1 1 16,-1 0 1-16,1-1 0 15,-1 4-11-15,4-7-2 0,0 4-1 0,4-4 0 16,-1 1 2-16,1-1 1 0,3-6 0 0,0 0 0 16,-3 0-30-16,3-3-13 0,3-3 1 0,1 0 0 0,-4-6 25 0,3-1 6 15,1 1 1-15,0-1 0 16,-1-2-4-16,-3-1-1 0,4 1 0 0,-4-7 0 0,0 6-15 16,3-2 11-16,-2-1-11 0,-1 4 10 0,-4-1-10 0,4 0 0 15,-7 1 9-15,4 3-9 0,-4-4 8 16,0 4-8-16,0-1 8 0,-4 4-8 0,4 0 0 0,-3-1 8 15,3 7-8-15,0 0 0 0,0 0 0 0,0 0 0 16,-7 0 0-16,7 0 8 0,-7 7-8 0,3-4 0 0,0 6-11 0,4 1 11 16,0-1-11-16,0 4 11 15,4-1-12-15,-4 4 12 0,4-1-8 0,3 4 8 16,-4 0 0-16,4 3 0 0,-3 0 0 0,3 3-8 0,0-3 8 16,0 3 0-16,0 6 0 0,4-2 0 0,-4 2 0 15,0 0 0-15,0 4 0 0,0-1 11 0,0 4-3 0,-4 3-8 16,-3-4 51-16,0 1 3 15,4 0 1-15,-4-1 0 0,0-2-6 0,-4 2-1 16,4-5 0-16,-3-4 0 0,-4-3-24 0,3-3-6 16,1 0-1-16,-4-6 0 0,0-1-4 0,0-2-1 0,-1-4 0 0,-2-3 0 15,3-2-12-15,-4-4 9 0,1-7-9 0,-1-2 8 16,0 0-8-16,-3-7 0 0,0 0 0 0,4-3 0 16,-4-3 0-16,3 4 0 0,-3-4 0 0,3 3 0 15,1-6-11-15,3 6 3 0,0 3 0 0,0-3 0 16,3 4 8-16,0-1 0 0,4 0 0 15,0 4 0-15,0 2 0 0,4-2-15 0,3 3 4 0,-3-1 1 32,3 1-14-32,3-1-4 0,-3 1 0 0,4-1 0 15,-1-2-51-15,1 3-10 0,3-4-3 0,-3 0 0 0,-1-2-72 16,8 2-14-16,-4 1-3 0,4-4-994 0</inkml:trace>
  <inkml:trace contextRef="#ctx0" brushRef="#br0" timeOffset="204701.46">30272 5825 1476 0,'-11'-9'32'0,"8"6"8"0,-4-3 0 0,3-1 1 0,-3 1-33 0,4 0-8 0,-4 3 0 0,3-1 0 15,4 4 101-15,0 0 19 0,0 0 3 0,0 0 1 16,0 0-18-16,0 0-3 0,0 0-1 0,0 0 0 16,-4 4-23-16,8 2-5 0,-4 3-1 0,0 4 0 15,4 6-32-15,-1-1-6 0,-3 4-2 0,4 4 0 16,-4-1-13-16,3 3-2 0,-3 3-1 0,4 1 0 16,-4 2-1-16,0-3 0 0,3 1 0 0,-3 2 0 15,4-2 13-15,-4-7 3 0,3 3 0 0,1-6 0 16,-1 0-7-16,4-3-1 0,-3-1 0 15,3-5 0-15,0-1-14 0,0-2-10 0,-3-1 12 0,3-2-12 16,-4-4 16-16,1 0-4 0,3 0-1 0,-7 0 0 0,3 0 4 16,-3-3 1-16,0 0 0 0,4-3 0 15,-1-3 0-15,1 0 0 0,-1-4 0 0,1 1 0 0,-1-1-4 16,4-5-1-16,-3-1 0 0,0 0 0 0,3 1 1 0,0-1 0 16,0 3 0-16,0-2 0 0,-4-1-12 0,8 4 8 15,-4-1-8-15,4 4 8 0,-4-1 0 0,3 1 0 16,-3 2 0-16,4 4 0 0,-1-3-8 0,-3 6 0 15,4 0 0-15,0 0 0 0,-1 0 13 0,1 3 4 16,-4 0 1-16,3 4 0 0,1 2-9 0,-4 0-1 0,4 4-8 16,-4 3 12-16,0 2-4 0,0 4-8 0,-4 0 11 0,4 3-11 15,-3-3 8-15,-1 3-8 16,4-3 0-16,-3 0 0 0,3 0 0 0,-3-3 0 0,3 0 0 0,-4-3 0 31,4-1-21-31,-3 1-5 0,-1-7-1 0,-3 1 0 16,0-4-105-16,0-6-20 0,0 0-5 0,0 0-1154 15</inkml:trace>
  <inkml:trace contextRef="#ctx0" brushRef="#br0" timeOffset="205040.93">30783 5932 1866 0,'0'0'52'0,"0"9"13"0,0 4-52 0,0-1-13 16,0 1 0-16,-3 0 0 0,3-1 120 0,0 7 22 15,0 0 4-15,0 0 1 0,-4 3-31 0,4 3-7 16,0 0-1-16,0 3 0 16,-3 3-63-16,3 1-13 0,3 2-2 0,4 1-1 0,-3-1 2 0,7-6 0 15,-4 1 0-15,3-4 0 0,1-3-15 0,-1-4-4 16,1 1 0-16,-4-9 0 0,7-1-12 15,-7-3 9-15,0 1-9 0,0-1 8 16,-3-3-20-16,-4-3-4 0,0 0 0 0,0 0-1 16,0 0-26-16,0-6-5 0,0-4 0 0,-4 4-1 15,1 0 2-15,-4-1 1 0,0 1 0 0,-4-3 0 16,4-1-88-16,-4-2-18 0,1-1-3 0,-4-6-1 16,0 1-82-16,-1-1-17 0,-13-25-3 0,4 16-1 0</inkml:trace>
  <inkml:trace contextRef="#ctx0" brushRef="#br0" timeOffset="205218.29">30522 6173 2109 0,'0'0'46'0,"0"0"10"0,0 0 1 0,0 0 3 0,7 4-48 0,0-1-12 0,4 0 0 0,0-3 0 15,3 3 100-15,3-3 18 0,1 0 3 0,0 0 1 16,3 0-22-16,-4 0-5 0,5 3-1 0,-5 0 0 16,4-3-38-16,-3 3-8 15,0 1-2-15,3-1 0 0,-3 0-24 0,3 0-5 0,0-3-1 0,0 3 0 16,0-3-16-16,4 0 0 0,0 0 8 0,-1 0-8 31,4 0-47-31,-3 0-13 0,-4 0-2 0,1-3-824 0,-5 3-165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21:30.77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1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T" name="resolution" value="1" units="1/dev"/>
        </inkml:channelProperties>
      </inkml:inkSource>
      <inkml:timestamp xml:id="ts1" timeString="2020-07-22T13:29:23.248"/>
    </inkml:context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1104 840 2026 0,'0'0'44'0,"0"0"10"0,0 0 2 15,-3-3 1-15,3 3-45 0,-7-6-12 0,7-1 0 0,0 1 0 16,-4 0 89-16,4 3 16 15,4-4 3-15,-4 7 1 0,0-6-46 0,0 6-10 16,0 0-1-16,0 0-1 0,7-6 17 0,-7 6 3 0,3 6 1 0,-3 0 0 16,4 1-4-16,3-1-1 0,-7 10 0 0,3 5 0 0,4 1-52 0,-3 10-15 15,-4-1 0-15,0 13 8 16,7 0 26-16,-7 6 6 0,3 0 0 0,-3 4 1 16,0 5-14-16,4-2-3 0,-4-4-1 0,7 13 0 15,-3-7-15-15,3 1-8 0,-7-10 10 0,10 0-10 0,-6-3 9 0,-1-6-9 16,8 0 8-16,-4-4-8 0,-4-2 10 0,5-4-10 15,-5 4 12-15,8-7-12 0,-11-6-12 0,10 3-8 16,-6-9-3-16,3-4 0 16,-4 1-77-16,4-1-16 0,-3-9-4 0,-4-3-789 15,0 0-159-15</inkml:trace>
  <inkml:trace contextRef="#ctx0" brushRef="#br0" timeOffset="349.63">1453 865 1728 0,'0'0'38'0,"0"0"8"0,0-6 2 0,0 6 0 0,0 0-39 0,0 0-9 0,0 0 0 0,0 0 0 16,0 0 98-16,0 0 18 0,0 0 3 0,11 0 1 15,-11 3-20-15,4 3-4 0,3 4-1 0,-4 8 0 0,4-5-12 0,-3 9-3 16,-4 3 0-16,3 0 0 0,4 10 8 0,-3 2 0 16,3 4 1-16,-7 0 0 0,10-1-71 0,-6 1-18 15,-4 0 0-15,4 6 0 0,3 0 51 0,-4 0 6 16,4 0 2-16,-3 6 0 0,3-6-43 0,-4-3-16 16,8 0 11-16,-8-6-11 0,4-1 0 15,-3-2 0-15,3 3 0 0,4-10 0 0,-8-3 0 16,8 0 0-16,-8 0 0 0,4-9 0 0,-3-1 0 15,3-2 0-15,-4-7 0 0,1 0 0 16,3-6-96-16,-7 0-26 0,0-6-5 0,0-3-785 16,0-7-158-16</inkml:trace>
  <inkml:trace contextRef="#ctx0" brushRef="#br0" timeOffset="1384.23">1291 1624 2188 0,'0'6'48'0,"-3"0"11"0,3-3 1 0,0-3 1 0,-7 4-49 0,7-4-12 16,7 6 0-16,-7 0 0 0,0-6 88 0,3 3 16 0,1-3 2 0,3 3 1 15,3 1-33-15,1-4-6 0,-4 3-2 0,4-3 0 16,-1 3-13-16,8-3-2 15,-4 0-1-15,0 3 0 0,7-3-14 0,0-3-2 16,-3 3-1-16,10-3 0 0,-3 3-21 0,3-3-12 16,4-4 12-16,3 4-12 0,-3-3 0 0,-7 0 0 0,-1 2 0 0,-3 1-12 15,4 0 12-15,-4 0 0 0,-3-3 12 0,3 3-12 16,-7 0 8-16,4 3-8 0,-4-4 0 0,0 1 0 16,4 0 0-16,-4 0 0 0,-4 0-13 0,1 0 5 15,-4-4 8-15,0 4 0 0,4 0 0 0,-8-6 0 0,4 2 0 0,-3-2 0 16,-4 0 0-16,3-1 0 0,-3 4 0 0,-3-10 0 15,3 7 0-15,-4 0 0 0,4-1 0 0,-7 4 0 16,4-4 0-16,-4 4 0 0,3 0 24 0,-3 3 8 16,4 0 0-16,-8 3 1 0,7 0-12 0,-6 6-2 15,-1 3-1-15,1 7 0 0,-1 0-10 0,1 2-8 16,2 4 12-16,-2 7-12 0,-1-4 10 0,4 6-10 16,4-6 8-16,-4 7-8 0,3-7 0 0,4 0 0 15,-3 3 8-15,3-3-8 0,0 0 0 0,0-3 0 0,3 0 0 0,-3 0 0 16,11-6 0-1,-8 2 0-15,4-2 0 0,4 0 0 0,-1-4 0 0,-2 4 0 0,9-10 0 16,-6 4 0-16,3-1 0 0,-4-6 0 16,8 0 0-16,0 0 0 0,-1-3 0 0,1-3 0 0,3 0-14 15,-7-3 5-15,7-3-11 0,-3-1-3 16,0-6 0-16,-4 1 0 16,7-1-54-16,-7-3-11 0,0 0-3 0,4-6 0 15,-4 0-2-15,-3 0-1 0,-1-3 0 0,-3 3 0 0,4 3 44 16,-4 0 9-16,3 0 1 0,-6 3 1 15,3-3-20-15,-3 7-4 0,-1-4-1 0,4 3 0 0,-7 0 54 0,0 7 10 0,4-4 0 0,-4 4 0 16,7 0 0-16,-7-1 0 0,0 7 0 0,0 3 0 16,0 0 0-16,0-3 0 0,0 3 0 0,0 0 0 0,0 0 24 0,0 0 10 15,0 0 2-15,0 0 0 0,0 0-7 0,0 0-1 16,0 0 0-16,0 0 0 0,-7 6 22 16,3 1 4-16,-3 5 1 0,4 1 0 0,-1 2 17 0,-7 1 3 15,11 0 1-15,-7 2 0 0,4-2-12 0,3 0-3 16,-7 3 0-16,7-1 0 0,0 8-37 15,0-8-7-15,0 1-1 0,7 3-1 0,-7-3-7 16,3 0 0-16,4-10-8 0,-3 4 12 16,7-4-12-16,-8-3 0 0,8 4 0 0,-4-7 0 0,3-3 0 0,-3 0 0 15,4-3 0-15,-4-7 0 0,4 4 0 0,3 0 0 16,-11-4 0-16,4-2 0 0,4-1-15 0,-1-2-5 16,-6-1-2-16,-1 7 0 0,5-7 22 0,-5 0 0 15,4 4 0-15,-3-4 0 0,-4 0 0 0,7 1 0 16,-7 5 0-16,0-9 0 0,0 4 0 0,-7 2 0 15,3-2 0-15,-3-4 0 0,4 9 0 0,-5-9 0 16,5 10 0-16,-1-3 0 0,-6 5 0 0,3 4 0 0,3-3 0 0,-3 6 0 16,4 0 0-16,-4 3 0 0,3 3 0 0,1-3 0 15,3 7 0-15,-8 2 0 0,8-2 0 0,0 2 0 16,8 4 0-16,-8-3 0 0,3 2 0 0,1-2 0 16,3 2 0-16,3-2 0 0,-6 0 0 0,6 2 0 15,1-2 0-15,0 6 0 0,-1-7 0 0,4 4 0 16,0-1 0-16,4-5 0 0,-4 2 0 15,7 1 0-15,-7 3 47 0,8-10 13 0,-5 0 4 0,1 4 0 16,-1-4-52-16,1 0-12 0,-4 4 0 0,7-1 0 16,-10-6-48-1,0 0-13-15,3 3-3 0,-4 1 0 16,4-4-102-16,-3-3-21 0,-8-10-4 0,15 1-1 0</inkml:trace>
  <inkml:trace contextRef="#ctx0" brushRef="#br0" timeOffset="2069.01">2875 1655 2170 0,'0'0'48'0,"0"0"9"0,0 0 3 0,-3 6 1 0,3-2-49 0,0 2-12 16,0 6 0-16,0-8 0 0,0 5 58 0,3 0 9 0,1 4 1 0,3 6 1 15,3-4-13-15,-6 10-2 0,3-6-1 0,7 13 0 16,-3-7 12-16,-8 6 3 0,8 4 0 0,-1 5 0 15,1-2 1-15,-1 0 1 0,1 2 0 0,-4-2 0 16,0 6-24-16,4-3-5 0,-8-1-1 0,4 7 0 16,-3-3-12-16,6 0-2 0,-6-9-1 0,3 2 0 0,-3-5-6 15,3-4-2-15,-4-3 0 0,4-6 0 0,-3 0-27 0,-1-10-6 16,4 0 0-16,-3-2-1 0,3-4 32 0,-7-3 6 16,0 0 2-16,0-6 0 0,0-1-37 0,0-5-7 15,-7-4-2-15,3-6 0 0,-3-3 23 0,0-3 0 16,-3-4 0-16,-1-5 0 0,4 2 0 15,-7 1 0-15,3-4 0 0,1 4 0 0,-1-1 0 0,4 1 0 16,-4-4 0-16,4 0 0 16,4-2 14-16,-4-1 7 0,0 0 2 0,7 0 0 0,-7 7-37 0,7-7-7 15,0 7-2-15,7-1 0 0,-4 4 35 0,8-1 8 16,-8-2 0-16,8 3 1 0,0 2-21 0,-1 1 0 16,4-6 0-16,-3 9 0 0,3 0-12 0,4 3-8 15,-8 6 0-15,8-3-1 0,-1 7 21 0,-2 2 0 16,6 4 0-16,-4 3 0 0,1 3 0 0,0 6 0 15,-1 7 0-15,-3 2 0 0,8 7 47 0,-12 3 13 16,4 7 4-16,-3-4 0 0,-8 3-52 0,4-3-12 0,-3 1 0 16,3 2 0-16,-7-6 8 0,0 6 0 0,-7-5-8 0,3 5 12 15,4-9-12-15,-10 3-8 0,3-3 8 0,-4 3-13 16,4-9 13-16,-3-1 0 0,-1 1 0 0,-3-10 0 16,3-3 0-16,1 1 0 0,-4-8 0 0,-4 1 0 31,7-3-156-31,-3-7-29 0,11 1-6 0,-15-4-1204 0</inkml:trace>
  <inkml:trace contextRef="#ctx0" brushRef="#br0" timeOffset="3040.72">1009 2405 1074 0,'0'0'30'0,"0"0"8"0,-7-4-30 0,7 4-8 0,-4-3 0 0,-6 0 0 0,10 3 155 0,0 0 29 15,-4-3 7-15,4 3 1 0,0 0-103 0,-7-6-20 16,7 6-4-16,0 0-1 0,0 0 41 0,0 0 8 16,0 0 2-16,0 0 0 0,0 0-31 0,0 0-5 15,0 0-2-15,0 0 0 0,7 3-43 0,-3-3-9 16,6 3-1-16,1-3-1 0,0 3 14 0,3-3 3 15,7 0 1-15,4 0 0 0,-1 0-32 0,1 0-9 16,7-3 0-16,3 3 0 0,-7-3 19 0,7 0-1 16,-3 0 0-16,7-4 0 0,3 4 22 0,-3 3 4 0,14 0 0 0,7-3 1 15,-4 0-35-15,1 3-10 0,-8-6 0 0,11 3 0 16,7 3 0-16,-7-4 0 0,11 1 0 0,6 0 0 16,-17-3 24-16,11 0 4 0,3-1 1 0,14 1 0 15,-14 6-17-15,4-9-3 0,-8-1-1 0,12 4 0 16,-12-3-8-16,4 2 0 0,0 1 0 0,0 0-11 31,-7-4-17-31,-7 7-4 0,-3-3-1 0,3 3 0 0,-4 0 56 0,-10-1 11 16,0 4 2-16,-4 0 1 0,-6 4-23 0,-8-1-5 0,0 0-1 0,-7 0 0 15,-7 0 4-15,-3 3 1 0,0 4 0 0,-8-10 0 16,1 6 15-16,-1 0 2 0,-3 1 1 0,-3-4 0 16,3-3 6-16,-7 6 2 0,3-3 0 0,-7 0 0 15,4 0-31-15,-3-3-8 0,3 4 0 0,0-4 0 16,3 0 0-16,-6 0 0 0,2 0 0 0,1-4 0 0,7 4 0 15,-7-3 0-15,4 0 0 0,-8 0 0 0,4 0 0 0,4 0 0 16,3 3 0-16,-7 0 0 0,7 0 0 0,-7-3 0 16,7 3 0-16,-7-3 0 0,3-1-14 0,-3 4-4 15,7 0-1-15,0 0 0 16,0 0-7-16,0 0-2 0,-4 0 0 0,4 0 0 16,0 0-93-16,0 0-19 0,0-6-4 0,0 0-777 15,0-4-155-15</inkml:trace>
  <inkml:trace contextRef="#ctx0" brushRef="#br0" timeOffset="-193437.83">1139 4138 2188 0,'0'0'48'0,"0"0"11"0,0 0 1 0,0 0 1 0,0-6-49 0,4 0-12 16,3-3 0-16,-3 2 0 0,6-2 105 0,4 3 19 16,-3-1 3-16,10 1 1 0,-10 0-52 0,10 3-9 15,-7-4-3-15,0 4 0 0,7 3-32 0,-10 0-8 16,3 0 0-16,0 0-1 0,-3 0-37 0,6 0-7 0,-3 3-2 16,-3-3 0-1,-1 4-84-15,5-4-17 0,-1 3-3 0,-4 0-1025 0</inkml:trace>
  <inkml:trace contextRef="#ctx0" brushRef="#br0" timeOffset="-192814.69">2339 3910 2188 0,'0'0'48'0,"0"0"11"0,0 0 1 0,0-7 1 0,0 7-49 0,0 0-12 15,0 0 0-15,-4-6 0 0,4 6 59 0,0 0 9 0,0 0 1 0,0 0 1 16,0 0-10-16,0 0-1 0,0 6-1 0,0 4 0 16,0-1 5-16,4 4 1 15,-4 5 0-15,0 4 0 0,0 0-3 0,0 3 0 0,3 1 0 0,-3 5 0 16,0 3-9-16,8 4-3 0,-8 0 0 0,3 2 0 15,4-5-19-15,-7-1-4 0,4 1-1 0,3-1 0 16,-7-5-13-16,7 2-4 0,0-3 0 0,-4-3 0 16,8-3-18-16,-4 0-4 0,0-3-1 0,0 0 0 15,-3-7 23-15,3 1 4 0,3-1 0 0,-10-2 1 16,11-4-29-16,-8-3-5 0,-3 0-2 0,0-3 0 16,0 0-58-16,0 0-12 0,0-6-3 0,0-3 0 15,0-4-48-15,-3 1-11 0,-8-4-1 0,4-3-1003 16</inkml:trace>
  <inkml:trace contextRef="#ctx0" brushRef="#br0" timeOffset="-192221.77">2261 3709 2404 0,'0'0'53'0,"0"-6"11"0,-3-4 3 0,3 1 0 0,0-1-54 0,0 1-13 16,0 0 0-16,0-1 0 0,0 7 57 0,0-6 9 15,0 9 2-15,0-3 0 0,0 3-4 0,3-7 0 16,-3 7 0-16,7 0 0 0,4 0 6 0,0 0 1 16,-4 0 0-16,3 3 0 0,8 1-63 0,-1-1-8 0,5 0-9 0,2-3 9 15,1 6 44-15,7-6 16 16,0 0 3-16,-4 3 1 0,3-3-52 0,-6 0-12 0,7 3 0 0,-7-3 0 16,-4 3 54-16,3-3 8 0,1 7 2 0,-4-1 0 15,-3 3-52-15,3 1-12 0,0 2 0 0,0 4 0 16,-3 0 0-16,0-1 0 0,-8 4 0 0,4 0 0 15,1 0 8-15,-5 0 0 0,-6 3-8 0,3-7 12 16,-4 4-12-16,-3-3 9 0,-3 3-9 0,3-4 8 16,-11 4-8-16,8-3 8 0,-8-1-8 0,0 1 8 15,-3 0-18-15,-3-1-4 0,3 1-1 0,-8 0 0 0,8-4 31 16,0 4 5-16,-3-3 2 0,-1 2 0 16,7-2-23-16,1-4 0 0,-1 4 0 0,-3-1 0 15,7-2 0-15,3-4 0 0,-3 3 0 0,4-5 0 16,3 2-19-16,0-6-1 0,0 0-1 0,3 0 0 15,4 0 21-15,-3 0 0 0,7-3 0 0,10 0 0 16,-11-1 14-16,8-2 7 0,3 3 2 0,4-3 0 16,7 3-23-16,-8-1 0 0,8 1 0 0,-4 3 0 0,4 0 11 0,0 3-3 15,-4 4 0-15,4-1 0 0,-8 3-8 0,-2 1 0 16,2 2 0-16,-3 4 0 0,4 0 0 0,-11 2 0 16,7 1 0-16,1 0 0 15,-8 0-23-15,-4 0-6 0,1 0-2 0,-8 3 0 0,1-1 31 0,-4 1 0 16,-4 0 0-16,-6 3 0 0,-1 1 0 0,-3 2 0 15,0 0 0-15,-7 3 0 0,7 1 20 0,-7-4 9 0,-1 0 3 0,1-3 0 16,-3-3-32-16,-1-3 0 0,0 0 0 0,0-7 0 16,1-2 0-16,-4-4 0 0,10-3 0 0,-3-6 8 31,7 0-56-31,3-3-10 0,4-7-2 0,7-3 0 16,0-2-185-16,7-4-38 0</inkml:trace>
  <inkml:trace contextRef="#ctx0" brushRef="#br0" timeOffset="-191745.14">3570 4248 1958 0,'0'0'43'0,"0"-6"9"0,0-3 1 0,0 2 3 0,0 1-45 0,0 6-11 0,0 0 0 15,0 0 0-15,0 0 104 0,0 0 20 16,0 0 3-16,-7 6 1 0,4 4 0 0,3-1 0 16,0 4 0-16,0 2 0 0,0 1-65 0,0 3-13 0,0 0-2 0,0-1-1 15,0 1 27-15,0 0 6 16,3 3 0-16,-3-3 1 0,7 3-65 0,-7-3-16 16,0-1 0-16,4 4 0 0,-4-6 55 0,3 3 7 0,-3 0 2 0,7-4 0 15,-7 1-52-15,4 3-12 0,-4-4 0 0,7-2 0 16,-7 3-48-16,3-1-13 0,-3-2-3 15,7-1 0-15,-7-2 52 0,0-1 12 0,4-2 0 0,-4-4 0 16,0-3-105-16,0 0-19 0,0 0-3 0,3-7-1 16,-3-5-58-16,0-4-12 0,0-3-2 15,0-6-1-15</inkml:trace>
  <inkml:trace contextRef="#ctx0" brushRef="#br0" timeOffset="-191563.38">3542 4076 2880 0,'-11'3'64'0,"8"0"12"0,-8-3 4 0,8 0 0 0,-8 0-64 0,1 0-16 0,6-3 0 0,-3 3 0 16,3 3 103-16,4-3 17 0,0 0 4 0,0 0 1 15,0 0-77-15,0 0-16 0,0 0-4 0,0 0 0 0,0 0-28 0,0 0 0 16,4 3 0-16,3 0 0 16,-3 4-80-16,3-4-15 0,7 0-3 0,-11 3-1 15,8 4-167-15,-4-4-34 0,10 16-6 0,-6-10-749 0</inkml:trace>
  <inkml:trace contextRef="#ctx0" brushRef="#br0" timeOffset="-191237.37">3828 4678 2631 0,'0'0'58'0,"0"0"12"0,0 0 2 0,0 0 2 0,0 0-59 0,0 0-15 0,0-10 0 0,0 1 0 16,0-4 103-16,0-2 17 0,0-1 4 0,3 0 1 15,4-6-42-15,-7 4-9 16,4-4-2-16,3 0 0 0,0 0-48 0,0 0-11 0,4 0-1 0,-4 3-1 16,10 3-11-16,-6 1-16 0,-1 2 4 0,-3 1 1 15,4 2 23-15,0 4 5 0,3 0 1 0,-4 3 0 16,1-1-7-16,-4 1-2 0,4 6 0 0,3 1 0 16,-4 2 23-16,-6 0 4 0,6 4 0 15,1 2 1-15,-8 4-29 0,4 3-8 0,-3-1 0 0,-4 7 0 0,7 1 0 16,-7 2 0-16,0 6 0 0,0 1 0 0,0 2 0 0,0-2 0 15,-7-1 0-15,7-2 0 16,0-4-51-16,0-3-11 0,-4-3-2 0,4-6-1 16,4-4-50-16,-4-2-9 0,0-1-3 0,7-6 0 15,-7-3-176-15,4-3-35 0,6-13-7 0,1-3-2 0</inkml:trace>
  <inkml:trace contextRef="#ctx0" brushRef="#br0" timeOffset="-190688.43">4438 4352 2188 0,'0'0'48'0,"0"0"11"0,0 0 1 0,0 0 1 0,-4 6-49 0,1 0-12 16,-4 4 0-16,3 2 0 0,-6 4 105 0,-1 0 19 15,1-1 3-15,-1 4 1 0,0 0-52 0,1 0-9 16,-1-1-3-16,4 1 0 0,-3 3 0 0,-1-3 0 16,4 0 0-16,3 3 0 0,1 0 0 0,3 0 0 0,-7-7 0 0,7 1 0 15,0 0-51-15,0-4-13 0,7-2 0 0,-7-4 0 16,7-3 0-16,0-3 0 0,4 0 0 0,-8-3 0 15,8-3 0-15,-4-1 0 0,7-2 0 0,-11 0 0 16,4-7 0-16,1 3 0 0,-1-2 0 0,3-1 0 16,-6 0 0-16,3 1 0 0,-4-1 0 0,4 3 0 15,-3-2 0-15,-1 2 0 0,1 1 0 0,-1 2 0 16,1 4 0-16,3-3 0 0,-7 9 0 0,0 0 0 16,0 0 0-16,0 0 0 0,0 0 0 0,0 0 0 15,0 0 0-15,0 6 0 0,11 0 0 0,-11 4 0 0,3 2 0 16,1 4 0-16,3-1 0 0,-4 1 0 15,4 6 0-15,-3-3 0 0,3 3 0 0,0 0 0 0,0-3 0 16,4-1 0-16,-8-2 0 0,8 0 0 16,-1-7 0-16,-3 1 0 0,0-1 0 0,4 0 0 0,0-5 54 0,-4 2 8 15,0-3 2-15,0-3 0 0,3 0-52 0,-6-3-12 16,-4 3 0-16,3-6 0 0,1-1 0 0,-4 1 0 16,0-3 0-16,0-4 0 0,-4-3 0 0,1 1 0 15,-1-1 0-15,-3-6 0 0,4 0 0 0,-8 0 0 16,8 0 0-16,-4-3 0 0,7 3 0 0,-4 0 0 15,4 0 0-15,0 3 0 0,0-2 0 0,0 2 0 16,4 3 0-16,-1 0 0 0,4 4 0 0,4-1 0 0,-8 7 0 16,8-3 0-16,-1 2 0 0,1 4 0 0,3 0 0 0,0 3 0 31,4-3 0-31,-4 3 0 0,0 0 0 0,7 0 0 16,-3 3-60-16,0-3-6 0,-1 0-1 0,8 3 0 15,-11-3-95-15,0 0-19 0,4 0-4 0,-1 0-1 0</inkml:trace>
  <inkml:trace contextRef="#ctx0" brushRef="#br0" timeOffset="-190113.49">5073 4380 2188 0,'0'0'48'16,"0"3"11"-16,-7 6 1 0,7 4 1 0,0 0-49 0,0 2-12 0,0 1 0 0,0 3 0 0,7 3 105 0,-7 0 19 16,0-4 3-16,3 8 1 0,1-1-52 0,3 3-9 15,0-3-3-15,0 0 0 0,4-3 21 0,-4 0 4 16,3-3 1-16,5-7 0 16,-1 4-42-16,-4-7-8 0,11-2-1 0,-10-1-1 15,7-6-30-15,-8 0-8 0,4 0 0 0,-3-6 0 0,-1-1 0 0,1-2-13 16,0-4 3-16,-1 1 1 0,-6-1 9 15,3-2 12-15,-4-1-2 0,4-3-1 0,0 3-9 0,-3-2 0 16,3 2 0-16,0 0 0 0,-7 1 0 0,4 5 0 16,-4 1 0-16,3-1 0 0,1 4 0 0,-4 6-12 15,0 0 2-15,0 0 1 0,3 3 9 0,-3 4 12 0,7-1-2 16,-3 3-1-16,-1 7-9 0,4 0 0 16,-3 5 0-16,3 5 0 0,-4 2 0 0,5 0 12 15,-5 3-12-15,8 4 12 0,-8-1-12 0,4 1 0 0,0 2 0 0,0 7 0 16,-3 0 9-16,3-6 0 0,-4 3 0 0,4-1 0 15,-3 1 4-15,-4 3 1 0,0-3 0 0,0 3 0 16,0-4 17-16,0 11 3 0,-4-7 1 0,-3-1 0 16,0-8-35-16,-3-4 0 15,3-6 0-15,-7-3 0 0,0-6 0 0,3-3 0 0,-7-7 0 0,1-3 0 16,6-3 0-16,-7-6 0 0,4-1 0 0,0-5 0 16,0-7 0-16,4-3 0 15,-1-3 0-15,0 0 0 0,1-3 0 0,3 0 0 0,3-1 0 0,1-2 0 16,3-4 0-16,0 4 0 0,0-7 0 0,7 1 0 15,0-1 0-15,0 1 0 0,0-1 0 0,11 0 0 16,-8 7 0-16,8 3 0 0,-1 0 0 0,1 6 0 16,3 0-32-16,4 6-14 0,-4 3-2 0,0 1-1 15,-3 2-78-15,7 1-15 0,-4 3-3 0,3 0-1218 16</inkml:trace>
  <inkml:trace contextRef="#ctx0" brushRef="#br0" timeOffset="-189527.12">6318 4082 1728 0,'4'-6'38'0,"-4"0"8"0,3-1 2 0,1 1 0 0,-1 0-39 0,-3-1-9 0,0 7 0 0,0 0 0 0,0 0 156 0,0 0 28 15,0 0 7-15,7 0 1 16,0 7-103-16,-3-1-20 0,3 3-4 0,0 4-1 0,4 3 17 0,-4 6 3 16,3-1 1-16,4 11 0 0,4-1-33 0,-11 1-8 15,7 2 0-15,-3 4-1 0,3-1-14 0,-7 1-2 16,4 0-1-16,-4-1 0 0,3 1 10 0,-3-4 1 16,0 1 1-16,0-4 0 0,-3 0-50 0,7-2-11 15,-8-7-1-15,1 0-1 16,-1-7-19-16,1-2-4 0,-1-4-1 0,1 1 0 15,-1-7-107-15,-3-3-20 0,0 0-5 0,0-6-1 16,-3-4-8-16,-1-2-2 0</inkml:trace>
  <inkml:trace contextRef="#ctx0" brushRef="#br0" timeOffset="-189313.67">6212 4361 1839 0,'0'0'40'0,"0"0"9"0,0 0 2 0,-3 6 1 0,3-2-42 0,3 2-10 0,1-3 0 0,-1 3 0 15,5 0 47-15,2-2 7 0,-6 2 2 0,10-3 0 16,3 0-4-16,-6 3 0 0,3-2 0 0,7-4 0 16,0 3 8-16,1-3 2 0,-1 0 0 0,3 0 0 0,1-3-32 15,-4 3-6-15,4 0-2 0,3-4 0 0,-10 4 9 0,3 0 1 16,0-3 1-16,4 3 0 16,-4 3-129-16,0 1-25 0,4-1-6 15,-7 0-1-15,3 3-102 0,0 0-21 0,4 4-4 0,-4-4-1 0</inkml:trace>
  <inkml:trace contextRef="#ctx0" brushRef="#br0" timeOffset="-188386.53">6914 4728 2411 0,'-14'6'68'0,"7"-3"16"0,4 1-68 0,-4 2-16 0,0-6 0 0,0 3 0 16,0-3 108-16,-1 0 17 15,1 0 4-15,0-3 1 0,4-3-35 0,-1 2-7 0,1-5-2 0,-4 3 0 16,7-7-34-16,0 4-6 0,0-7-2 0,0 4 0 16,0-4-13-16,0-3-3 0,3 3-1 0,1 1 0 15,3-4-27-15,-4 3 0 0,4-3 0 0,0 1-11 16,4 2 11-16,-4-3 0 0,4 0 0 0,-1 0 0 15,1 1 0-15,3-1 0 0,-3 3 0 0,-1-3 0 0,4 7 0 16,-3-1 0-16,-1 4 0 0,5-1 0 0,-5 4 0 0,1 0 0 16,-1 6 0-16,1 0 0 0,-1 6 0 0,1 0 0 15,0 4 0-15,-4 2 0 0,3 1 0 0,1-1 0 16,-4 4 0-16,3 0 0 16,-2-1 0-16,2-2 0 0,1 0 0 0,-1-1 0 0,1-2 49 0,3-1 12 15,-3 3 3-15,3-5 0 0,0 2-52 0,0-3-12 16,0-2 0-16,4-1 0 0,-1 0 0 15,-3 0 0-15,4-3 0 0,0 0 0 0,-4 0 0 16,0-3 0-16,-4 0 0 0,-2-4 0 0,2 4 0 0,1-3 0 16,-4 0 0-16,-4-4 0 0,1 4 0 0,-1-3 0 15,1-1 0-15,-8 1 0 0,4-4 0 0,-3 4 0 16,-4-1 0-16,0 1 0 0,-4 0 0 0,1 2 0 16,-1 1 0-16,-3 3 0 0,3-3 0 0,-3 3 0 15,0 3 0-15,0 3 0 0,0 0 0 0,0 0 0 0,3 3 0 0,1 4 0 16,-1 2 0-16,4 1 0 0,0 2 0 0,0 4 0 31,3 0-48-31,1 0-13 0,-1 6-3 0,1 0 0 0,3 3 52 0,0 0 12 0,7 1 0 0,-4-1 0 16,-3 0 0-16,7-3 0 0,-3 0 0 0,6-6 0 15,1 3 0-15,0-9 0 0,-1-1 0 0,8-2 0 16,-1-1 48-16,5-3 13 0,-5-3 3 0,4-3 0 16,1 0-52-16,-5-3-12 0,4 0 0 0,-3 0 0 15,0-6 0-15,-1 2 0 0,4 1 0 0,-3-3 0 16,0 2 0-16,-1-2 0 0,1 0 0 15,-4-1 0-15,4 1 0 0,-8-4 0 0,4 4 0 0,-3-4 0 16,0 1 0-16,-4-1 0 0,0 1 0 0,0-4 0 16,0 3 0-16,0-2 0 0,-4-1 0 0,1-3 0 15,0 4 0-15,-1-1 0 0,1-3 0 0,-1 3 0 0,-3-2 0 0,0-1 0 16,0 0 0-16,0 0 0 16,0 3 0-16,-3-2 0 0,-1 2 0 0,1 3 0 0,-1 1 0 0,0-1 0 15,-3 7 0-15,0-3 0 0,0 6 0 0,0-1 0 16,4 1 0-16,-4 3 0 0,-4 3 0 0,0 1 0 15,4 2 0-15,-3 3 0 0,-1 1 0 0,4 2 0 16,0 1 0-16,0 2 0 0,0 4 0 0,4 0 0 16,-1-3 0-16,0 6 0 0,4-4 0 0,4 4 0 15,0 0 0-15,-1 0 0 0,4 3 0 0,-3-3 0 16,6 3 0-16,1-3 0 0,-1 0 0 0,4 0 0 16,8-3 0-16,-5-3 0 0,4-1 0 0,4 1 0 0,0-3 0 0,3-7 0 15,-3 0 0-15,-1 0 0 16,1-6 0-16,-4 0 0 0,4 0 0 0,-4-3 0 0,4-3 0 15,-4 0 0-15,0-1 0 0,0-2 0 0,1 3 0 16,-5-4 0 0,4 1-100-16,-7-4-22 0,1 4-5 0,-5 0-1 0</inkml:trace>
  <inkml:trace contextRef="#ctx0" brushRef="#br0" timeOffset="-187419.26">9003 4342 2508 0,'0'0'71'0,"0"0"16"0,-4 7-70 0,4-1-17 0,-3 0 0 0,3 4 0 16,-4-4 106-16,4 3 18 0,-3 4 3 0,3-1 1 15,3 1-35-15,1 2-6 0,-4 4-2 0,3 3 0 16,1 0-27-16,-1 0-6 0,4 0 0 0,-3 3-1 0,0 0-15 16,-1 0-2-16,1-3-1 0,-1-3 0 0,1 0-20 0,-1-3-4 15,1-4-1-15,-1-6 0 0,1 1 6 0,3-1 1 16,-7-6 0-16,3-3 0 16,1 0-77-16,-1-7-15 0,1 1-3 0,-1-7-1 15,1 4-53-15,0-7-10 0,-1 0-3 0,-3 0-737 16,0 0-147-16</inkml:trace>
  <inkml:trace contextRef="#ctx0" brushRef="#br0" timeOffset="-187259.24">8954 4129 2269 0,'0'0'64'0,"0"0"15"0,-8 0-63 0,1 3-16 15,7-3 0-15,0 0 0 0,0 0 105 0,0 0 19 16,0 0 3-16,0 0 1 0,0 0-103 0,0 0-25 0,0 0 0 0,11-3 0 15,-4 3 0-15,0 0 0 0,4 0 0 0,-1 0 0 32,-3 3-193-32,4 0-44 0,7 10-9 0,3-1-2 0</inkml:trace>
  <inkml:trace contextRef="#ctx0" brushRef="#br0" timeOffset="-186562.39">9271 4556 648 0,'0'0'14'0,"0"0"3"0,0 0 1 0,0 0 0 16,0 0-18-16,0 0 0 0,0 0 0 0,0 0 0 0,0 0 12 0,0 0 0 15,0 0-1-15,0 0 0 0,0 0 120 0,0 0 24 16,0 0 5-16,0 0 0 0,0 0 2 0,0 6 0 15,0 0 0-15,0-3 0 0,0 3-23 0,0 1-5 16,4-1-1-16,-4-6 0 0,0 6-35 0,0-6-7 16,3 7-2-16,1-4 0 0,-4-3-20 0,0 0-4 15,0 0-1-15,0 6 0 0,0-6 0 0,0 3 0 16,0-3 0-16,0 0 0 0,0 0 9 0,0 0 2 16,0 0 0-16,0 0 0 0,0 0-43 0,0 0-8 15,0 0-1-15,3-6-1 0,-3 0-11 0,4-7-3 16,-4 0 0-16,3 1 0 0,-3-4-8 0,4 1 0 15,-1-1 9-15,1-3-9 0,3 0 0 0,0 4 0 16,-4 2 0-16,4-3 8 0,-3 1-8 0,3-1 0 16,0 3 0-16,4 1 0 0,-4-1 0 0,3 1 0 0,1-1 0 15,-1 4 8-15,-2-1-8 0,2 7 0 0,1-3 0 16,-1 6 0-16,1 0 0 0,-1 3 0 0,1 3 0 0,-4 4 0 16,0 2 10-16,0 4 7 15,-3 0 2-15,-1 3 0 0,1 3-19 0,-1-1 0 0,-3 1 0 0,0 0 0 16,0 0 0-16,0 0 0 0,0-3 8 0,0 0-8 15,4-3 0-15,-1-4 0 0,-3-2 0 0,4-1 0 16,3-3 0-16,-4 0 0 0,5-6 0 0,-1 0 0 16,-4-3 0-16,1-3 0 0,3 0 0 0,0-4 0 0,0-2 0 15,0-4 0-15,0 4 0 0,0-7 0 16,0 3 0-16,0-3 0 0,0-3 0 0,4 4 0 0,-1-1 0 0,-3 0 0 16,4 6 0-16,-4 1 0 0,4-1 0 0,-1 4 0 15,1 3 0-15,3-1 0 0,-4 1 0 0,1 3 0 16,0 0 0-16,-1 0 0 0,1 0 0 15,-1 6 0-15,-3 0 0 0,4 0 0 16,0 3 23-16,-4 1 7 0,0 2 2 0,0 0 0 16,0 7-24-16,-4 0-8 0,4 2 0 0,-3 8 0 15,-1-4-26-15,-3 6-5 0,0 0-1 0,4 6 0 0,-4-2 52 0,0-1 9 16,0 1 3-16,0-4 0 16,4-6-52-16,-1-7-9 0,1 4-3 0,-4-9 0 15,3-4-76-15,-3-6-16 0,0 0-4 0,4-3-853 0,3-7-171 16</inkml:trace>
  <inkml:trace contextRef="#ctx0" brushRef="#br0" timeOffset="-185961.78">10068 4549 1958 0,'0'0'43'0,"0"0"9"0,0 0 1 0,4 7 3 0,-1-1-45 0,1 3-11 0,-1 1 0 0,4 2 0 15,-3 4 118-15,3 3 22 0,-3 3 4 0,-1 0 0 16,4 6-16-16,-7 0-4 0,4 0-1 0,-1 7 0 16,1 2-25-16,-4-2-5 0,3 2-1 0,-3-2 0 0,4 3-32 0,-4-4-6 15,3 1-2-15,1-1 0 0,-4-3-22 0,3-6-5 16,1-3-1-16,-1 0 0 0,-3-3-15 0,4-3-9 15,-1-4 10-15,1 1-10 0,0-7 0 0,-1 0 8 16,1 1-8-16,-4-7 0 0,0 0 0 0,0 0 8 16,3-10-8-16,-3 1 0 0,0-7 0 0,0-3 0 15,0-6 0-15,0 0 0 0,-3-6 0 0,-4 0-8 16,3-4 8-16,-3-6 0 0,0 4 0 0,0-4 0 16,3 3 0-16,-3-9 0 0,0 3 0 0,4 0 0 15,-1-3 0-15,4-3 0 0,-3 6 0 0,3 4-8 16,3-4 8-16,1 3 0 0,-1 3 0 15,4 1 0-15,-3 5 0 0,3 1 0 0,-4 3 0 0,4 3 0 16,4 0 0-16,-4 6 0 0,0 0 0 0,0 3 11 16,4 4 0-16,-1-1 0 0,-3 4-11 0,4 3 0 15,0-1 0-15,3 1 0 0,-4 3 0 0,4 3 0 0,-3 0 0 16,0 3 0-16,3 3 12 0,-4 4 0 0,-3 2 0 0,4 7 0 16,-4 0-12-16,0 3-17 0,0 3 4 0,-3 0 1 15,-4-3 32-15,0 3 6 0,-4 0 2 0,-3 3 0 16,-4-3-20-16,4 0-8 0,-3 1 8 0,-4-1-1 15,0 0-33-15,-1 0-5 0,-2 0-1 0,-4 0 0 16,3-6 52-16,-3 3 9 0,7-3 3 0,-7-7 0 16,3 4-32-16,0-7 0 0,1-3 0 0,3-2 0 15,-1-1-80-15,5-3-10 0,-1-7-2 0,1 1 0 16,6-3-80-16,1-4-16 16,3 1-3-16,0-7-1101 0</inkml:trace>
  <inkml:trace contextRef="#ctx0" brushRef="#br0" timeOffset="-185558.7">10605 4653 1958 0,'0'0'43'0,"0"0"9"0,-4 6 1 0,-3-3 3 0,3 3-45 0,1 1-11 16,-1-1 0-16,1 0 0 0,-1 0 156 0,1 1 28 0,-1-1 7 0,4-6 1 16,0 0-52-16,0 0-9 0,0 0-3 0,0 0 0 15,0 0-51-15,0 0-10 0,-3-9-3 0,3-7 0 16,-4 0-51-16,4-3-13 0,0-3 0 0,4-3 0 15,-4-3 54-15,0 0 8 16,0-3 2-16,0-4 0 0,0 4-52 0,0-4-12 0,-4-2 0 0,1-4 0 16,-1 0 0-16,-3-3 0 0,4 3 0 0,-1 1 0 15,0 5 0-15,1 1 0 0,-1 2 0 0,1 4 0 16,-1 3 0-16,4 6 0 0,-3 4 0 0,3-1 0 16,0 3-48-16,0 4-13 0,0 3-3 0,3-1 0 15,-3 7-102-15,4 0-21 0,3 4-4 0,0 2-1101 16</inkml:trace>
  <inkml:trace contextRef="#ctx0" brushRef="#br0" timeOffset="-185190.65">10679 4471 2880 0,'0'0'64'0,"0"0"12"0,0 0 4 0,3 3 0 15,1 3-64-15,3-3-16 0,0 1 0 0,0-1 0 0,0 0 54 0,3 0 8 16,1-6 2-16,3 0 0 0,4 0-52 0,-1-4-12 16,1 1 0-16,0-3 0 0,-1-4 47 0,1 0 6 15,0 4 2-15,-8-3 0 0,4-1-39 0,-3-3-7 16,-1 4-1-16,1-4-8 0,-4 4 10 0,-3-1-10 16,-1-3 8-16,1 7-8 0,-1-4 8 0,-3 7-8 0,0-3 8 0,0 9-8 15,-7-3 9-15,0 3-9 0,0 3 10 0,-4 3-10 16,-3 3 0-16,0 7 0 0,0 0 0 0,0 6 0 15,0 0 0-15,0 6-18 0,0-3 4 0,3 6 1 16,1 1 13-16,2-1 0 0,5 4 0 0,-1-1 0 16,4-3 0-16,4 1 0 0,-1-4 0 0,8-3 0 15,0-3 0-15,3-6 0 0,0-1 0 0,0-5 0 16,4-1 0-16,-1-6 0 0,4 0-10 0,-3-3 10 16,3-3-13-16,-3-3 5 0,3 0 8 15,0-4-13-15,-3-2-132 0,3-1-27 0,0-2-4 0,0-4-1108 16</inkml:trace>
  <inkml:trace contextRef="#ctx0" brushRef="#br0" timeOffset="-183943.32">11254 4587 1728 0,'0'0'38'0,"0"0"8"0,0 0 2 0,0 0 0 0,0 0-39 0,-4-6-9 16,1-1 0-16,3 1 0 0,0 6 53 0,-4-6 9 0,4-4 2 0,-3 4 0 15,3 6 0-15,-4-6 0 0,4 6 0 0,0 0 0 16,0 0 51-16,0 0 10 0,0 0 3 0,0 0 0 16,0 6-103-16,-4 4-25 0,1 2 0 0,3 1 0 15,-4-1 56-15,4 7 7 0,0-3 1 0,0 2 0 0,0 1 0 0,0-3 0 16,0 3 0-16,0-7 0 0,0 1-52 0,0-1-12 15,4-2 0-15,-4-4 0 0,3-3 31 0,-3-3 3 16,0 0 1-16,0 0 0 0,0-6-12 0,4-3-3 16,0-1 0-16,-4-6 0 0,3 1-8 0,-3-4-3 15,4-3 0-15,-1 0 0 0,1 0-9 0,-1-3 0 16,1 6 0-16,3-6 0 0,-4 0 0 0,4 0 0 16,0 3 0-16,0-3 0 0,0 0 14 15,4 0 1-15,-4 0 0 0,4 3 0 0,-4 0-15 0,3 3 0 16,-3 6 0-16,0 1-10 0,1 6 10 15,-1 2 0-15,0 4 8 0,0 7-8 0,0 2 22 0,-4 7 0 16,1-1 0-16,3 7 0 0,-7 0-7 0,3 7-2 16,1 2 0-16,-1 0 0 0,-3 1-3 0,4 2-1 15,-4-2 0-15,0-1 0 0,3 0-9 0,-3-3 0 16,4-2 0-16,0-5 0 0,-1-2 0 0,4-6 0 16,-3-4 0-16,-1-2 0 0,4-4 0 0,0-3-11 0,-3-7 11 0,-1-2-8 15,1-4 8-15,3-2-12 0,-4-4 12 0,5-3-12 16,-5-3 12-16,4 3 0 0,0-3 0 0,0-3 0 15,0 3 0-15,0-1-8 0,0 1 8 0,0 3-8 16,0 4 8-16,1-1 0 0,-1 3 0 0,-4 0 0 16,4 4 0-16,-3-1 0 0,3 4 0 0,0 0 0 15,-4 2 0-15,1 1 11 0,-4 6-3 0,0 0 0 16,0 0 4-16,3 3 1 0,1 7 0 0,-1-1 0 16,1 4-13-16,-4 2 0 0,4 7 0 0,-1-3 0 15,-3 3 8-15,4 0 0 0,-1 0-8 0,1 3 12 16,-1 0-12-16,1 0 0 0,3 3 0 0,0 0 0 15,0-2 0-15,-4-1 0 0,8-3 0 0,-4 0 0 16,0 0 0-16,4-4 0 0,-1-2 0 0,-3-3 0 16,4-1 0-16,-4-3 0 0,0 1 0 0,0-7 0 0,4 3 0 0,-4-3 0 15,0-3 0-15,0-3 0 0,0 0 0 0,0-3-8 16,0-4 8-16,0-2 0 0,4-4 0 0,-4-3 0 16,3-2 0-16,-3-8 0 0,4 1 0 0,-4-3 0 15,4-1 0-15,-1-2 0 0,1 3 0 0,-1-1 0 16,1 4 0-16,-1 0 0 0,-3-1 0 0,1 8 0 15,2-1 0-15,-6 0 9 0,-1 6-9 0,1 0-9 16,-4 7 9-16,0-1-13 0,0 10 22 0,0 0 5 16,0 0 1-16,-7 4 0 0,0 2-24 0,-4 3-5 15,4 4-1-15,-4-1 0 0,4 4 15 0,0 0 15 0,0 3-3 16,4 2-1-16,-1 1-11 0,1-3 0 0,-1 3 0 0,4-3 0 16,0 0 0-16,4 0-11 0,-1-1 11 15,1 1-8-15,3 0 8 0,0-6 0 0,0 2 0 16,0 1 0-16,3-3 0 0,1-4-8 15,0 3 0-15,-1-2 0 0,1-1 8 0,3-2 0 16,-3-1 0-16,-1-3 0 0,-3 0 0 0,4-3 0 0,-4-3 0 0,0 0 0 16,0 0 0-16,0-4 0 0,-4-2 0 0,5 0 0 15,-5-7 0-15,1 3 0 0,-1-2 0 0,-3-4 0 16,4 3 0-16,-4 1 0 0,3-4 0 0,1 0 0 16,-1 6 0-16,1-2 0 0,-1-1 8 0,1 3-8 15,-1-2 0-15,4-1 0 0,0 4 0 0,1 2 0 0,-1-2 0 16,0 5 0-16,3-2 0 0,1 3 0 0,-1 3 0 0,-3-1 0 15,4 4 0-15,-4 0 0 0,4 7 0 0,-1 2 0 16,-3 4 0-16,0 2 0 0,0 7 0 16,-3 0 0-16,3 6 0 0,-3 1 0 0,-4 2 0 0,3 3 0 15,1-2 12-15,-1-1-4 0,-3 1-8 0,4-7 12 16,-4 0-4-16,3-6 0 16,1-4-59-16,-4-2-11 15,3-1-2-15,1-5-1 0,-4-7-191 0,0 0-39 0,7-13-7 0,-4-3-899 16</inkml:trace>
  <inkml:trace contextRef="#ctx0" brushRef="#br0" timeOffset="-183617.07">12467 4173 1792 0,'0'0'51'0,"0"0"10"0,-3 6-49 0,3 1-12 0,3-1 0 0,1 0 0 16,-1 3 105-16,1 1 19 0,-1 6 3 15,1-1 1-15,-1 4 51 0,4 0 10 0,-3 3 3 16,-1 0 0-16,5 6-103 0,-1 0-20 0,-4 4-4 0,4 5-1 16,0 1 0-16,-3 3 0 0,3-1 0 0,0 4 0 15,0-6-32-15,3-4-8 0,-2-2 0 0,-1-7-1 16,0-3-23-16,-4-7 0 0,4-2 0 0,-3-4 0 15,-1-6-19-15,1 1-1 0,-4-4-1 0,0-7 0 16,0-2-35-16,-4-4-6 0,1-2-2 16,-4-4 0-16,0 0-51 0,0 0-10 0,-4-3-3 0,-3 0-716 15,0 4-144-15</inkml:trace>
  <inkml:trace contextRef="#ctx0" brushRef="#br0" timeOffset="-183113.02">12372 4571 2232 0,'0'0'49'0,"0"6"11"0,-4-2 1 0,4 2 1 0,0 0-50 0,0-6-12 15,4 6 0-15,-1-2 0 0,8-1 96 0,-4-3 16 16,4 0 3-16,3 0 1 0,0 0-42 0,0 0-8 16,7 0-2-16,-3-3 0 0,7-1-51 0,-1-2-13 15,1 0 0-15,3 0 0 0,0-4 0 0,-3 4 0 0,0-3 0 16,-1-4 0-16,1 4 31 16,-4-4 3-16,0 0 1 0,4 1 0 0,-4-1-5 0,0 4-1 15,-3 0 0-15,0-1 0 0,-4 1-29 0,0-1 0 16,0 7 0-16,-7-3 0 0,4 3 0 0,-8 0 0 15,-3 3 0-15,0 0 0 0,0 0 0 0,0 0 0 16,0 3 0-16,-7 6 0 0,0 1 0 0,-3 5 0 0,3 1 0 0,-4 0 0 16,0 6 57-16,1 0 6 0,3 3 1 15,-4 0 0-15,8 3-52 0,-4-3-12 0,3 0 0 0,0 0 0 16,4-3 0-16,0 0 0 0,0-3 0 0,4-3 0 16,0-4 0-16,3-2-15 0,0-1 3 0,0-3 1 15,0-3 11-15,0-3 16 0,3 0-4 0,1-3-1 16,0-3-11-16,-1-3 0 0,-3-1 0 0,4-6 0 0,-4 4 0 15,0-7 0-15,0 0 0 0,0-3 0 0,0 0 0 16,-3 4 0-16,-1-4 0 0,1 3 0 0,-1 0 0 0,1 0 0 16,-1 7 0-16,1-4 0 15,-4 3 0-15,3 4 0 0,-3 0 0 0,4 2 0 16,-4 7 0-16,0 0 0 0,0 0 0 0,3 3 0 0,4 1 0 0,-3 2 0 16,-1 3 0-16,5 4 0 0,-1 3 11 15,3 2 0-15,1 4 0 0,-4 0 0 0,3 3 12 0,1 0 2 16,3 0 1-16,-3 1 0 15,-1-4-10-15,1-1-3 0,3 1 0 0,-3 0 0 16,-1-3 1-16,4 0 0 0,-3-3 0 0,-1-4 0 0,1-2-14 0,0-4-13 16,-1 0 2-16,4-6 1 15,-7 0-86-15,0-6-18 0,0-4-3 0,4-2-859 16,-7-1-172-16</inkml:trace>
  <inkml:trace contextRef="#ctx0" brushRef="#br0" timeOffset="-182829.36">13363 4170 1414 0,'0'0'40'0,"0"0"9"0,0 0-39 0,0 0-10 0,0 0 0 0,7 3 0 16,0 0 83-16,0 0 14 0,0 7 3 0,1-1 1 16,2 0 22-16,-3 4 4 0,0 3 1 0,4 2 0 15,-1 4 51-15,1-3 10 0,0 6 3 0,-4 0 0 16,3 4-103-16,-3-1-20 0,4 6-4 0,-4 4-1 15,0 0 19-15,0 2 3 0,0 1 1 0,0 0 0 16,0-3-37-16,0-7-7 0,4-3-2 0,-4-3 0 16,0-3-33-16,0-6-8 0,0-4 0 0,0-5 0 15,-3-1-100-15,-1-6-23 0,1-3-4 0,-1-4-1 16,1 1 0-16,-8-6 0 0,4-1 0 0,-3-3 0 16,-1 4-152-16,-3-4-30 0,-11-12-6 0,1 6-2 0</inkml:trace>
  <inkml:trace contextRef="#ctx0" brushRef="#br0" timeOffset="-182625.31">13261 4584 2176 0,'0'0'62'0,"0"0"13"0,7-3-60 0,0 3-15 0,0-4 0 0,4 1 0 0,-1 0 176 0,1 3 33 16,3-3 7-16,0 0 0 0,4 3-121 0,3-3-25 15,-3 3-5-15,3 0-1 0,3 0 0 0,-2 0 0 16,2 3 0-16,-3 0 0 0,1 0-51 0,-5-3-13 0,4 3 0 0,-3-3 0 31,0 3-46-31,-1-3-12 0,1 4-2 0,-4-4-1 16,4-4-107-16,-1 4-22 0,1-3-4 0,0 3-998 0</inkml:trace>
  <inkml:trace contextRef="#ctx0" brushRef="#br0" timeOffset="-182262.28">13995 4741 2880 0,'0'0'64'0,"0"6"12"0,0-6 4 0,-4 3 0 0,1 3-64 0,3-6-16 0,-4 3 0 0,1 4 0 16,3-1 105-16,0-6 19 0,0 0 3 0,0 0 1 0,0 0-52 0,0 0-9 15,0 0-3-15,0 0 0 0,0 0-51 0,0-10-13 16,0 1 0-16,0-3 0 15,0-4 0-15,0 0 0 0,3-6 0 0,-3 0 0 16,4-3-48-16,-4 0-13 0,0-3-3 0,0 0 0 16,0-4 0-16,0 1 0 0,-4 3 0 0,1-7 0 15,-1 7 0-15,-3-3 0 0,0-1 0 0,0 4 0 16,3 0 0-16,-3 6 0 0,4 0 0 0,-1 3 0 0,1 3 52 0,-4 4 12 16,3 6 0-16,1-1 0 0,3 7-17 0,-7 0-1 0,3 4 0 15,1-1 0-15,-1 6 29 0,4 0 5 0,-4 1 2 16,4-1 0-16,0 4-18 0,0-4 0 0,0 4 0 0,4-1 0 15,0-2 0-15,-1-4 0 0,4 0 0 16,-3 4 0-16,3-7-150 16,0 0-34-16,0 0-6 0,0 0-2 0</inkml:trace>
  <inkml:trace contextRef="#ctx0" brushRef="#br0" timeOffset="-181824.51">14125 4270 345 0,'0'0'0'0,"0"0"14"0,0 0-4 15,0 0 2-15,-3 0-12 0,3 0 0 0,-7 3 0 0,0 0 0 16,3 4 103-16,1 2 18 0,-1 1 4 0,4-1 1 0,-4 3 106 0,1 1 20 16,3 0 5-16,0 2 1 0,-4-2-53 0,4 2-10 15,0 4-3-15,0-3 0 0,0 0-51 0,0-1-10 16,0-2-3-16,4-1 0 0,-4 1-52 0,0-4-10 15,3 1-2-15,1-1-1 0,-4-3-22 0,4 4-4 16,-1-1-1-16,1 1 0 0,3 2-8 0,-4 1-3 16,4 2 0-16,0 1 0 0,0 3-17 0,4 0-8 0,0-4 8 15,3 4-8-15,0-3 11 0,0-4-3 0,0 1-8 16,0-4 12-16,4-2-12 0,3-4-8 0,0-3 8 0,0-3-13 16,-3-4 13-16,3-5 0 15,-3-1 0-15,-1-2 0 0,-3-4 0 0,1 0 0 0,-5-3 0 16,-3 3 0-16,4 4 14 0,-4-4 6 15,0 3 0-15,-4 0 1 0,1 1 18 0,-4-1 3 16,0 7 1-16,0-4 0 0,-4 1-43 0,1-1 0 16,-4 4 0-16,0-1 0 0,-4 1 0 0,1-1 0 15,-1 1 0-15,0 0 8 0,1 5-8 0,-4-2 0 0,3 3 0 0,-3 3 8 32,3-3-63-32,1 3-13 0,3 3-2 0,0-3-1 15,0 3-195-15,3 3-39 0</inkml:trace>
  <inkml:trace contextRef="#ctx0" brushRef="#br0" timeOffset="-181506.09">14626 4781 2880 0,'0'0'64'0,"0"0"12"0,0 0 4 0,0 0 0 0,0-6-64 0,4 0-16 0,-4-7 0 0,3 1 0 16,-3-1 54-16,4-6 8 0,3 4 2 0,-4-7 0 15,4 0-52-15,-3 0-12 0,3 0 0 0,4 0 0 16,-4 0 0-16,3-3 0 0,4 3 0 0,4 0 0 16,-4 3 0-16,4 3 0 0,3 1 0 0,-3-1 0 0,-1 7 54 0,1-1 8 15,3 7 2-15,-3 0 0 0,-1 0-52 0,-3 6-12 16,4 0 0-16,-4 3 0 0,4 4 54 0,-4 5 8 16,0 1 2-16,0 6 0 0,0 3-52 0,-3 7-12 15,3 2 0-15,-4 7 0 0,-2 3 0 0,2-4 0 0,-3 1 0 0,0 0 0 16,0 0 0-16,0-7 0 0,0-2 0 0,-3-1 0 15,-1-6 0-15,1 0 0 0,-4-6 0 0,0-3 0 32,-4-7-202-32,1-3-43 0,-8 1-9 0,1-14-2 0</inkml:trace>
  <inkml:trace contextRef="#ctx0" brushRef="#br0" timeOffset="-178491.37">1207 6641 2145 0,'0'0'47'0,"0"0"9"0,0 0 3 0,0 0 2 0,0 0-49 0,3-4-12 0,1 4 0 0,6-3 0 0,1 0 64 0,6 0 9 15,-10 0 3-15,11 0 0 0,-4 3-9 0,0-3-2 16,7 0 0-16,-6 3 0 0,13-4-1 0,-11-2-1 16,8 3 0-16,7 0 0 15,0-3-153-15,-8-1-30 0,40-8-7 0,-22 2-1025 0</inkml:trace>
  <inkml:trace contextRef="#ctx0" brushRef="#br0" timeOffset="-175827.57">2790 6415 1497 0,'0'0'32'0,"0"0"8"0,4-6 0 0,-4-1 4 0,4 1-36 0,-4 0-8 0,0-4 0 0,7 4 0 16,-7-3 104-16,0-1 20 15,0 1 3-15,0-1 1 0,0 1-14 0,0 0-2 16,0-1-1-16,0 1 0 0,-7-4-24 0,7 4-5 0,-4 0-1 0,0-4 0 16,-3 4-11-16,4-1-2 0,-4 1-1 0,3-1 0 15,-6 1-5-15,-1 3-1 0,1-4 0 0,-1 4 0 16,4 0-35-16,-4 3-7 0,-6-1-2 0,3 1 0 0,3 3-4 16,-3 3-1-16,0 1 0 0,-4 5 0 0,4 0-3 0,0 7-1 15,-7 6 0-15,0 0 0 0,-1 6-8 16,5 0 12-16,-1 7-12 0,4 6 12 15,0-4-44-15,7 4-9 0,3-6-2 0,-6 2 0 16,10-5 65-16,7 2 13 0,-4-3 2 0,1 4 1 16,6-1-38-16,8 1 0 0,-4-1 0 0,0 4 0 0,7-7 0 0,-6-2-8 15,2-4 8-15,-3 0 0 0,8-3 0 0,-8-7 0 16,0 1 0-16,7-7-8 0,-11-2 8 16,8-4 0-16,0-3-9 0,-4-3 9 15,7-4-27-15,-7-2-1 0,0-7 0 0,4-2 0 0,-4-1 48 0,0-3 8 16,-3 0 3-16,6 0 0 0,-10 0-31 0,4 3 0 15,0 0 0-15,-4 0 0 16,7 7-19-16,-11-1-9 0,4 1-3 0,-3 2 0 0,3 1 31 0,-4 3 0 16,-3-4 0-16,0 1 0 0,0 3 20 0,0-4 9 15,-3 4 3-15,3-3 0 0,-7 2-24 0,3 1-8 0,-6 0 0 0,3-1 0 16,0 4 0-16,0 3 0 0,-4-3 0 0,7 0 0 16,-6 3-21-16,-1 0-11 15,8 0-1-15,-4 3-1 0,7-3 57 0,0 0 11 0,-4 3 2 0,4-3 1 16,0 0-37-16,0 0 0 0,0 0-12 0,0 0 4 15,4 3 8-15,3 1-8 0,3-1 8 0,4-3-8 16,-3 0 8-16,0-3 0 0,3 3 0 0,0-4-8 16,7 4 8-16,-10-3 0 0,3 0 0 0,0 0-8 0,3 0 8 15,-6 0 0-15,3 0 0 0,-3 0 0 16,-1-1 0-16,-6 1 0 0,6 3 0 16,1-3 0-16,-7 0 0 0,3 3 0 0,-4 0 0 0,-3 0 0 0,0 0-16 0,7 3-5 15,-7 7-1-15,0-4 0 0,0 6 52 16,-7 1 10-16,4 9 3 0,-4 3 0 15,3 3-18-15,-3 4-3 0,3 5-1 0,-3 4 0 16,4 0-21-16,-1 3 0 0,-6-4 0 0,3 4 0 16,3-6 0-16,-3-1 0 0,4-2 0 0,-1-4 0 0,4-2 0 0,0-8 0 15,0 1 0-15,4-9 0 16,-4 0-49-16,3-7-11 0,4-3-3 0,-3-9 0 16,3-7-52-16,3-3-10 0,-6-2-3 0,6-1-716 15,-6-3-144-15</inkml:trace>
  <inkml:trace contextRef="#ctx0" brushRef="#br0" timeOffset="-175608.74">3228 6920 2583 0,'0'0'73'0,"0"0"16"0,0 0-71 0,0 0-18 15,0 0 0-15,0 0 0 0,0 0 90 0,0 0 14 16,-4-3 4-16,1-4 0 0,3 1-36 0,-7 0-6 0,7 6-2 0,0-10 0 16,0 1-51-16,0 0-13 0,0-1 0 0,0-2 0 15,7-1-48-15,-7 0-13 0,0-2-3 0,3-4-1254 16</inkml:trace>
  <inkml:trace contextRef="#ctx0" brushRef="#br0" timeOffset="-175459.34">3235 6399 2080 0,'-7'19'46'0,"3"-13"10"0,1 1 1 0,-4 2 1 0,7-3-46 0,-4 0-12 0,4 1 0 0,0-1 0 0,0-6 22 0,0 0 2 16,0 0 1-16,0 0 0 16,0 3-81-16,11-3-16 0,-11 0-3 0,3 0-1 15</inkml:trace>
  <inkml:trace contextRef="#ctx0" brushRef="#br0" timeOffset="-174617.61">3397 6559 1657 0,'0'0'47'0,"0"0"10"0,0 0-45 0,0 0-12 0,0 0 0 16,-7 3 0-16,7-3 100 0,0 0 17 0,-3 0 4 0,3 0 1 15,0 7-41-15,0-1-8 0,0 3-1 0,0 1-1 16,0 2-29-16,3 4-6 0,4-1 0 0,-3 4-1 16,3 3 23-16,-4-3 5 0,4 6 1 0,0 0 0 0,1 0-19 15,2-3-3-15,-6 0-1 16,3-6 0-16,0 0-14 0,3-4-3 16,-3-2-1-16,4-4 0 0,-7-6-23 0,6 3 0 0,1-3 0 0,-8 0 0 15,8-3 56-15,-4-7 6 0,0 4 2 0,0-6 0 0,4-1-52 16,-8 0-12-16,4 1 0 0,-3-4 0 15,-1 1 0-15,4-1 0 0,-3 0 0 0,-4 4 0 16,0-1 13-16,7 1 0 0,-7-1 0 0,3 4 0 16,-3-1-13-16,0 4 0 0,7-3 0 0,-7 2 0 0,0-2-12 0,0 3 0 15,0-1 1-15,0 1 0 0,0 6 11 0,0-6 0 16,0 0 0-16,0 6 0 0,0 0 0 0,0 0 0 16,0 0 0-16,0 0 0 0,0 0 0 0,0 0 0 15,4 3 0-15,-1 3 0 0,1 0 0 0,3 4 0 16,0-1 0-16,4 7 0 0,-8-4 0 0,4 1 0 15,-3 2 0-15,6 1 0 0,1-3 0 0,-8-1 0 0,8 1-9 0,0-4 9 16,-1 1 0 0,1-4 0-16,3 0 0 0,0-3 0 0,0-3 0 0,4-3 0 15,-4-3 0-15,0 0 0 0,4-4 0 0,-8 1 12 0,4-1-12 16,-3-2 12-16,0-1-2 0,-4 1 0 0,3-1 0 0,-3 1 0 16,-3 2-2-16,3-2 0 15,-7 2 0-15,3 1 0 0,-3-1-24 0,0 1-6 0,0 3-1 16,-3 0 0-16,3 6 48 0,0-4 10 15,0 4 1-15,-11-3 1 0,4 3-25 0,0 3-4 16,-3 4-8-16,2 2 11 0,5 4-11 0,-8-1 0 0,8 4 0 0,-4 3 0 16,7-4 0-16,0 4 0 0,0 0-10 0,0 0 10 15,7 0-10-15,-4-4 10 0,1 1-10 0,3-4 10 16,4 1-10-16,-8-4 10 0,8-2-10 0,-1-1 10 16,-6 0-28-16,3-3 0 0,3 1 0 0,-6-4 0 0,6 0 40 15,1-4 9-15,-7 1 2 0,3-3 0 0,0 0-37 0,0-1-7 16,3-2-2-16,-6 0 0 0,3-4 39 15,-4 1 7-15,5-1 1 0,-5 0 1 0,8 1-40 0,-11-1-8 16,3 1-1-16,4-1-1 0,-7 1 25 0,4-1 0 16,3 4 0-16,-7-1 0 0,3 4 16 15,8 0 9-15,-11 0 2 0,3 2 0 16,-3 4-43-16,7-3-9 0,-3 3-2 0,3 0 0 16,4 3 27-16,-4-3 0 0,3 4 0 0,-3-1 0 15,4 3 0-15,3-3 0 0,-3 7 0 0,-8-4 0 0,8 0 34 0,3 3 12 16,-7 1 2-16,3 2 1 0,-2 1-27 15,-1 3-6-15,3-4 0 0,-6 1-1 0,3 2-5 0,-4-2-1 16,1-1 0-16,-1 1 0 0,1-4-9 0,-4 4-12 16,3-4 2-16,-3-2 1 15,7-1-198-15,-7-6-39 0,0 0-8 0,0 0-2 0</inkml:trace>
  <inkml:trace contextRef="#ctx0" brushRef="#br0" timeOffset="-173958.63">5313 6594 1552 0,'0'0'44'0,"-7"-4"10"16,0 1-43-16,3 0-11 0,-3 3 0 0,0-3 0 0,0 0 104 0,7 3 20 15,-3 3 3-15,-5 0 1 0,5-3-17 0,3 0-3 16,-11 3-1-16,8-3 0 0,-4 3-18 0,0 1-3 16,3-1-1-16,1 3 0 0,-8 0-17 0,4 4-3 15,0-4-1-15,-4 3 0 0,4 4-51 0,-3-1-13 0,3 4 0 0,0 3 0 16,-4 3 32-16,8-3 4 15,-8 6 1-15,7-6 0 0,4-1-16 0,-3 4-3 16,3-3-1-16,3-3 0 0,1 0-5 0,7-4-2 0,-8-3 0 0,8-2 0 16,-1-1-10-16,1-6-11 0,3-3 3 15,-4-7 0-15,5 1 8 0,-5 0 11 0,4-7-3 16,-3 0 0-16,-1 1-8 0,1-1 0 0,0-3 0 0,-1 3 0 16,1 4 0-16,-8 3-12 0,1-1 2 0,-1 4 1 0,1 3 9 15,-4 3 12-15,0 0-2 0,7 3-1 0,-4 0-9 0,1 0 0 16,-4 3 0-16,7 4 0 0,-7-4 0 15,0 3 0-15,0-2 0 0,4-1 0 0,-4 0 26 0,3 1 3 16,-3-1 1-16,4 0 0 16,-1 0-48-16,1 1-10 0,3-1-1 0,-4 0-1 0,4 0 42 0,-7 4 9 15,11-1 2-15,-11 4 0 16,7-1-139-16,0 1-28 0,4 3-6 0,-8-1-1 16,4 1-84-16,4 3-17 0,3 15-3 15,0-12-1-15</inkml:trace>
  <inkml:trace contextRef="#ctx0" brushRef="#br0" timeOffset="-172689.75">6530 6838 1234 0,'0'0'55'0,"0"0"11"0,0 0-53 0,0 0-13 0,0 0 0 0,0 0 0 0,0 0 80 0,0 0 12 16,0 0 4-16,0 0 0 16,0 0-13-16,0 0-3 0,3-3 0 0,-3 3 0 0,0 0 2 0,0 0 0 15,0 0 0-15,0 0 0 0,8 3 1 16,-8-3 0-16,0 0 0 0,0 0 0 0,3 3-27 0,-3 4-4 16,4-1-2-16,-1-3 0 0,-3 3-38 15,4 1-12-15,-4-1 0 0,0-6 0 0,0 0 33 0,0 0 0 16,0 0 0-16,0 0 0 15,0 6-33-15,0-6 0 0,0 0 0 0,0 0 0 0,0 0 0 0,0 0 0 16,3 3 0-16,-3-3 0 0,0 0 12 0,0 0-12 16,0 0 12-16,0 0-12 0,0 0 25 0,0 0-1 15,0 0-1-15,0 0 0 0,0 0-11 0,0 0-1 16,0 0-1-16,0 0 0 0,0 0 4 0,0 0 1 16,0 0 0-16,0 0 0 0,0 0 21 0,0 0 4 0,4-6 0 0,-4 0 1 15,3-4-41-15,-3 4-12 16,0-7-1-16,0-2 0 0,0-1 21 0,0-6 4 0,0 0 0 0,-3-3 1 15,3 3-1-15,-4-6 0 0,1 3 0 0,-1-3 0 16,-3 3-12-16,4-4-16 16,-8 7 3-16,7 0 1 0,-3 0 12 0,4 7 0 0,-4 2 0 15,3 4 0-15,4 3 0 0,0 6 0 0,-10 0 0 0,6 3 0 16,4 6 12-16,-3 4 6 0,3 2 1 16,0 1 0-16,0 3-31 0,0 0-5 0,3 3-2 0,1 0 0 15,-4-1-16-15,3-2-3 16,4 3-1-16,-7-3 0 0,4 3-1 0,-1-3 0 0,1-3 0 15,-1 2 0-15,-3-2-7 0,4-3-1 0,-4-1-1 0,3-3 0 0,-3-2 39 16,0-7 10-16,0 0 0 0,0 0 0 0,0 0 10 0,0 0 4 16,4-7 1-16,-1 1 0 15,5-6-24-15,-8-4-5 0,3 3-1 0,4-5 0 16,-3-1 47-16,3 0 8 0,-4 0 3 0,4 0 0 0,4 4-18 0,-4-4-3 16,3 3-1-16,-2 4 0 0,6-1-5 0,-11 1 0 15,8 2-1-15,-1 1 0 0,1-1-24 0,3 1-5 16,-3 3-1-16,3-4 0 0,0 4 63 0,0-3 13 15,0 2 3-15,0-2 0 0,7 3-52 0,-14 3-12 16,4 3 0-16,0 3 0 0,-1 0 35 0,1 6 4 16,-4 4 1-16,0 2 0 0,0 4-12 0,-4 3-1 15,4 0-1-15,-3 6 0 0,0-3-14 0,-1 4-4 16,-3-1 0-16,4-3 0 0,-4 0-8 0,3-3 0 16,1-6 0-16,-1-4 0 15,-3 1-92-15,4-7-15 0,-1 0-2 0,-3-6-1 16,0 0-119-16,7-3-24 0,0-3-5 0</inkml:trace>
  <inkml:trace contextRef="#ctx0" brushRef="#br0" timeOffset="-172362.51">7056 6590 1958 0,'0'0'43'0,"0"0"9"0,0 0 1 0,0 0 3 0,0 0-45 0,-4 4-11 0,1 5 0 0,-5 0 0 16,5 4 134-16,-1-1 25 0,1 7 5 0,-1 0 0 15,1 6-78-15,-1 0-16 0,4 4-3 0,0-1-1 16,0 0-12-16,0-6-2 0,4 3-1 0,3-6 0 0,-4 0-17 0,8-1-3 15,-4-5-1-15,0-4 0 0,4 1-20 0,-1-4-10 16,1-3 10-16,3-6-10 16,0 0 8-16,4-3-8 0,-4-1 0 0,0-2 9 0,4-7-9 15,-8 1 0-15,4 2 0 0,0-3 0 0,-3-2 0 0,0 2 0 16,-4 0 0-16,0-3 0 16,0 7 20-16,-4-1 3 0,1 1 0 0,-4-1 0 15,0 4-12-15,0 3-3 0,-7-1 0 0,3 4 0 0,-6-3-8 0,-1 3 12 16,0-4-12-16,-6 1 12 15,-4 3-12-15,3-3 0 0,-3 0 0 0,3 2 0 0,-3-2-16 0,0 6-4 16,0-3-2-16,3 0 0 16,4 6-63-16,0-3-13 0,3 3-2 0,1-3-1 15,6 0-115-15,1 0-24 0,-1 0-4 0,4 0 0 0</inkml:trace>
  <inkml:trace contextRef="#ctx0" brushRef="#br0" timeOffset="-171656.82">7486 6242 1792 0,'0'0'51'0,"0"7"10"0,0 2-49 0,0 1-12 15,0 2 0-15,0 1 0 0,3 2 105 0,1 7 19 0,0 3 3 0,-1 7 1 16,1-1 3-16,3 0 1 0,-4 4 0 0,4 2 0 15,0-5-58-15,-3-1-11 0,6 4-3 0,-6-4 0 16,3 0 26-16,0 1 5 0,0-7 1 0,0 3 0 16,0-6-54-16,4-3-10 0,-4-4-3 0,0-2 0 15,0-4-25-15,0-2 0 0,0-1 0 0,0-6 0 16,-7 0 0-16,4-3 0 0,-1-3 0 0,1-1 0 0,-1 1-8 0,-3-3 8 16,-3-1 0-16,-1 1 0 0,-3-4-8 0,-3 4 8 15,-1-1-10-15,0 1 10 0,-3 3-16 0,0-4 2 16,0 4 1-16,-4 0 0 0,4 3 4 0,0 0 1 15,0 3 0-15,3-4 0 0,4 4 8 0,0 4 0 16,-3-4 0-16,3 3-8 0,0 3-10 0,0 0-2 16,3 1 0-16,-3 2 0 0,7 0 28 0,0 1 4 15,0-1 2-15,4 4 0 0,-1-1-22 0,1-2-5 16,3 2-1-16,0-2 0 0,0 2 14 0,3 1 0 16,-3-1 0-16,4 1 0 0,0-1 0 0,3 1 0 15,-4-1 0-15,1 1 0 0,3-4 0 0,0 1 0 16,0-1 0-16,0-3 0 0,0-2 0 0,1-1 0 0,-1-3 0 15,3-3 0-15,1-1 0 0,0-5 0 16,3 0 0-16,-4-4 10 0,5 1-10 0,-5-1 0 16,1-3 0-16,-1-6-11 0,1 4 19 0,0-1 4 15,-4-3 1-15,0 0 0 0,0 0-13 0,0 3 0 0,0-3 8 0,0 0-8 16,1 3 0-16,-8 1 0 0,3 2 0 0,-3-3 0 16,-3 3 0-16,3 4 9 0,-7-4-9 0,3 4 8 15,-6 2 4-15,3 1 0 0,-7-1 0 0,3 4 0 16,-3 3 8-16,0 0 1 0,0 6 1 0,-4 3 0 15,4 1-10-15,0 2-3 0,-3 7 0 0,-1-1 0 0,4 4-9 16,-3 3 0-16,2 3 0 0,1 0 0 16,0 0 0-16,4 0 0 0,-1-3 0 0,4 0 0 15,4-3 12-15,-1 0-4 0,-3-7 0 0,7 1 0 0,0 0 0 0,4-4-8 16,-4 0 12-16,4-2-4 16,3-1-17-16,-4 0-4 0,8-3-1 0,-4-3 0 15,0 3 14-15,4-6 0 0,-4 0 0 0,4-3 0 0,-4 0 0 0,3 2 0 16,-2-2 0-16,-1 3 0 15,-4-6-105-15,4 2-19 0,-3-2-3 0,-1-4-1229 16</inkml:trace>
  <inkml:trace contextRef="#ctx0" brushRef="#br0" timeOffset="-170522.37">8816 6967 2336 0,'0'0'52'0,"-4"6"10"0,1-3 2 0,3-3 1 16,0 6-52-16,0-6-13 0,0 0 0 0,0 0 0 15,0 0 72-15,0 0 12 0,0 0 3 0,0 0 0 0,0 0 3 0,3-3 1 16,-3-3 0-16,7 3 0 16,-3-3-39-16,3-1-7 0,-3-5-1 0,3 2-1 15,0-2 12-15,0-10 2 0,0 0 1 0,0-6 0 0,3-1-34 0,-6-2-6 16,3 3-2-16,0-7 0 15,-3 4 26-15,-1 3 5 0,1-7 1 0,-1 4 0 0,1 0-39 0,-4 2-9 16,0 1 0-16,0 6 0 0,0 7 0 16,-4 2 0-16,4-3 0 0,-3 4 0 0,3 2 0 0,-4 4 0 15,4 6 0-15,0 0 0 0,0 0 0 0,-3 6 0 16,3 4 0-16,-4 9 0 0,8 3 20 0,-4 3 3 16,3 0 0-16,1 6 0 0,-1-3-23 0,4 7 0 15,4-4 0-15,-1 7 0 0,-3-1 0 0,1 1 0 0,2 3 0 16,1 0-12-16,3-4-4 0,0-5-2 0,4-1 0 0,-1-6 0 15,1-3 28-15,-4-3 6 0,4 0 0 0,-1-4 1 16,1 1-17-16,-1-4 0 16,-2 4 8-16,2 0-8 0,-3-4 0 0,-3 4 10 0,3 0-10 0,4-4 8 15,-4-2-8-15,0-1 0 0,4 0 0 0,-4-5 0 16,0-4 0-16,-4-4 0 0,4-5 0 16,1-3 0-16,-8-4 8 0,0-3 0 15,-4-3 0-15,1-6 0 0,-1-3-8 0,-3-7 0 0,-3 0 0 0,3-6 7 16,-4 0-7-16,-3-12 0 0,0 3 0 0,-3-1 0 15,-1 7 0-15,0 0 0 0,1 0 0 0,-1 13 0 16,4-4 0-16,-3 4 0 0,-1-4 0 0,0 4 0 16,1 2 0-16,3 1 0 0,0 3 0 0,-4-1 0 15,1 8 0-15,2 2 0 0,1 6 0 0,0 4 0 0,4 2 0 16,3 7 0-16,0 0 0 0,0 0 0 0,-4 7 0 0,1-1 0 16,-1 3 0-16,4 4 0 0,0 0-18 0,0-4 0 15,4 3 0-15,-1 4 0 16,4 0-63-16,-3-4-13 0,3 4-2 0,4 0-1 15,-4-1-113-15,0-2-22 0,3-1-5 16,1 1-1-16</inkml:trace>
  <inkml:trace contextRef="#ctx0" brushRef="#br0" timeOffset="-164258.83">3796 8255 1997 0,'0'0'56'0,"0"0"13"0,0 7-55 0,0-7-14 16,0 0 0-16,0 3 0 0,0-3 86 0,7 3 14 16,0 0 4-16,0-3 0 0,4-3-12 0,-1 3-3 15,1-3 0-15,3 0 0 0,0 0-22 0,7-1-5 16,-10 1-1-16,3 0 0 0,0 0-22 0,4 0-5 15,-4 3-1-15,0-3 0 0,0 3-44 0,4-3-9 0,-4 3-1 0,0 0-1 16,3 0 10-16,-2 0 3 0,-1 0 0 0,3 3-839 16,1-3-168-16</inkml:trace>
  <inkml:trace contextRef="#ctx0" brushRef="#br0" timeOffset="-162445.03">4875 8108 836 0,'0'0'24'0,"0"0"4"0,0-6-28 0,-7 0 0 16,7-1 0-16,0 7 0 15,0-6 108-15,0 0 16 0,0 6 4 0,0 0 0 0,0-7-27 0,0 7-5 16,0-6 95 0,0 6-91-16,0 0 0 0,0 0 1 0,0 0 0 0,0 0 19 0,0 0 3 15,0 0 1-15,0 0 0 0,0 10-48 0,7 2-10 16,-7 7-2-16,4 3 0 0,-4 6-51 0,7 3-13 16,-3 4 0-16,3 3 0 0,0-1 0 0,3 4 0 15,-3 0 0-15,0 3 0 0,0-4 54 0,4 1 8 16,-8-3 2-16,8 3 0 0,-4-10-54 0,0 0-10 15,0-3 0-15,4-6 0 0,-8-3 0 0,4-3 0 16,-3-4 0-16,-1-2 0 0,1-4 0 0,-4 0 0 16,0-6 0-16,0 0 0 0,0 0 0 0,-7-6 0 0,0-3-8 0,0-4 8 15,-4 1 0-15,1-7 0 16,-1 0 0-16,-3-3 11 0,3 0-11 16,1-3 0-16,-1-3 0 0,-3-4 0 0,4 1 0 0,-1 0 0 15,0-4 0-15,-3-2 0 0,4 2 0 0,-4-3 0 16,-1-2 0-16,5-7 0 0,-1 3 0 0,4-3 0 15,0 3 0-15,4 0 0 0,3 3-18 0,-4 4-6 16,8 2 0-16,-4 4-1 0,7-1 40 0,-4 4 8 0,4 3 1 0,4 0 1 16,-8 6-25-16,8 0 0 0,3 4 0 0,-3-1 0 15,-1 3 0-15,4 1 0 0,0 6 0 0,4-4 0 16,3 7 0-16,-7 0 0 0,11 0 0 0,0 3 0 16,3 3 51-16,-3 3 5 0,3 4 0 0,-3 2 1 0,-1 4-8 15,5 3-1-15,-12 3-1 0,4 0 0 0,-7 0-19 16,1 3-3-16,-1 0-1 0,-11 0 0 0,4 3 5 0,-3-3 1 15,-4 3 0-15,-4-3 0 0,1 0-18 16,-4 1-3-16,-4-1-1 0,-3-3 0 16,-4 3-8-16,1-7 8 0,-1 1-8 0,-7 0 8 0,4-3 12 0,-4-1 1 15,4 1 1-15,-3-3 0 16,6-1-120 0,0-2-24-16,1-1-5 0,-1 0-1 0,7-2-53 0,1-1-11 0,3 0-3 0,0-3-993 0</inkml:trace>
  <inkml:trace contextRef="#ctx0" brushRef="#br0" timeOffset="-161053.97">5433 8378 1728 0,'0'0'38'0,"0"0"8"0,0 0 2 0,-4-7 0 0,-3 1-39 0,0 0-9 0,4 0 0 0,-8-1 0 16,4 4 156-16,0 0 28 0,0-3 7 0,3 3 1 16,-10 3-52-16,7-3-9 0,-3 3-3 15,6 3 0-15,-10 0-44 0,7 0-8 0,-4 6-3 0,8 1 0 16,-8-1-34-16,4 7-7 0,4 3-2 16,-1 3 0-16,4 0-21 0,0-1-9 0,0 1 8 0,0 4-8 15,0-1 0-15,4-3 0 0,-1 0 0 0,4-4 0 16,-3-2 0-16,6 0-9 0,-3-7 9 0,0-3 0 15,4 1-36-15,0-7-1 0,-1-4 0 0,1 1 0 16,3-6 37-16,-4 0 0 0,1-7 0 0,3 0 0 16,-3 1 20-16,-1-1 11 0,1 0 2 0,-1-3 1 15,-2 4-54-15,-1-1-12 0,3 0-1 0,-6 1-1 0,3-1 56 0,-4 7 11 16,-3-1 3-16,7 4 0 0,-7 6-27 0,0 0-9 16,0 0 0-16,0 0 9 15,0 0-38-15,-7 3-8 0,7 6-2 0,0 1 0 0,0-1 64 0,7 4 13 16,-7 2 2-16,4-2 1 0,-1 3-41 0,4 2 0 15,-3-2 0-15,7 0 0 0,-4 3 0 0,3-4 0 0,1 1 0 0,-4-3 0 16,3-1 0-16,1-3 0 16,-4 1 0-16,7-4 0 0,-10 0 0 0,6 1 0 15,-6-7 0-15,3 3 0 0,3-6 24 0,-6 3 0 16,3-7 0-16,-3 4 0 0,-4-3-24 0,3-3 0 16,1-4 0-16,-4 1 0 0,3-1 0 0,-3 0 10 15,-3 1-10-15,-1-4 10 0,4 4-10 0,0-1 0 0,0 1 9 0,0-1-9 16,0 1 0-16,-3-1 0 15,3 4 0-15,3-1 8 0,-3 4-8 0,0-4-12 16,0 10 4-16,4-3 0 0,3 0 8 0,-4 0 8 0,1 3-8 0,-1 0 11 16,4 0-11-16,0 3 0 0,0 0 0 0,0 0-11 15,-3 1 11-15,7 2 0 0,-8-3 0 0,4 0 0 16,-3 3 0-16,3 1 0 0,0-4 0 0,3 3-8 16,-3 4 8-16,1-4 0 0,2 3 0 0,1-3 8 0,-1 1-8 15,-3-1 0-15,4-3 8 0,3 3-8 16,-3-2 0-16,-4-1 0 0,3-3 0 0,1 0-8 0,-1 0 8 0,1-3 0 15,3-1 0-15,-7-2 0 0,4 3 0 0,-4-6 0 16,0 2 0-16,-4-5-8 16,4 2 8-16,-7-2 0 0,4-4 8 0,-4 0-8 0,0 4 0 0,0-4 9 15,-4 1-9-15,-3 2 0 0,4 4 8 16,-4-4-8-16,3 7 0 0,-3-4 0 16,0 7 8-16,0 0-8 0,0 0 0 0,0 6 0 15,0 0 0-15,3 0-11 0,1 7 0 0,-4-1 0 0,3 4 11 16,1-1 14-16,-1 7-3 0,4-3-1 15,0 3-10-15,0-1 8 0,4 1-8 0,-1 0 8 0,8 0-17 0,-8 0-4 16,4 0-1-16,1-4 0 0,2-2 14 0,-3 2 0 16,7-5 9-16,-3-1-9 0,-1-3 0 0,1 1 0 15,3-4 0-15,-3 0 0 0,3-3 0 0,-4-3 0 0,5 0 0 0,-5 0-10 16,1-4 10-16,-1 1 0 16,4-3 0-16,-7-1 0 0,4 1 0 0,-4-4 12 0,0 4-2 0,4 0-1 15,-8-4-9-15,1 4-12 0,-1-1 2 0,1-2 1 16,-1 2 24-16,4 1 5 15,-3-4 0-15,3 4 1 0,-7-1-33 0,4 1-8 0,-1-4 0 0,1 4-1 16,-4-3 35-16,3 2 7 0,4 1 2 0,-3-1 0 16,-1 1-23-16,4 3 0 0,-7-1 0 0,4 1 0 15,-4 6 8-15,3 0-8 16,4 0 8-16,-3 3-8 0,3 4 0 0,0-1 0 16,0 3 0-16,0 4 8 0,0-1 22 0,0 4 5 0,0 0 1 15,0-1 0-15,0 1-36 0,0 0 0 0,1-1 0 0,-1 1 0 16,0-3 0-16,0 2 0 0,-4-2 0 0,4-1 0 15,-3 1 0-15,3-1 0 0,-4-2 0 0,-3-1 0 16,4 1 0-16,-4-1 0 0,0 0 0 0,3-2 0 16,-3-1 0-16,0 0 0 0,0 1 0 0,0-1 0 15,0 0 0-15,0 0 0 0,0-3 0 0,0-3 0 0,0 7 0 0,0-7 0 16,0 0 0-16,0 0 0 0,0 0 0 0,0 0 0 16,0 0 0-16,0 0 0 0,0 0 0 0,0-10 0 15,4 1 0-15,-4-4 0 0,3 4 0 0,-3-4 0 16,4-2 0-16,-4-1 0 0,4 0 0 0,-1-2 0 15,-3 2 0-15,4 0 0 0,-4-3 0 0,3 4 0 0,-3-1 0 16,4 0 0-16,-4-2 0 0,3 2 0 16,-3 0 0-16,4 4 0 0,-1-1 0 0,1 1 0 15,-4 2 0-15,7 1 0 0,-4-1 0 16,1 4 0-16,3 0 0 0,0-4 0 0,0 7 0 16,0-3-11-16,-3 3 0 0,6 0 0 0,-3 3 11 0,0 0 0 15,4 0 0-15,-1 3 0 0,1 3 0 0,-4 0 0 0,7 4 0 0,-7-1 0 16,0 7 0-16,4 0 0 15,0 6 0-15,-1-4-8 0,-3 4 16 0,0 0 4 16,-3 3 1-16,3 4 0 0,0-1-13 0,-4-3-12 0,4 3 3 0,0-3 0 16,-3-3 9-16,3-3 12 0,-3 0-2 0,3-4-1 15,-4-2-9-15,1-4 0 0,-1-2 0 0,1-1 0 16,-4-6-49-16,0 0-12 0,7-3-3 0,-4-3 0 31,8-1-51-31,-11-2-10 0,3-4-3 0,5 4 0 0,-1-7-102 0,0 4-21 0,-4-1-4 0,4-3-769 16</inkml:trace>
  <inkml:trace contextRef="#ctx0" brushRef="#br0" timeOffset="-160740.72">6833 8422 1612 0,'0'0'36'0,"0"0"7"0,0-7 1 0,0 1 1 0,0 0-36 0,0-4-9 16,0 4 0-16,0-6 0 0,0 2 84 16,0-2 16-16,-3-1 2 0,-1-3 1 0,4 4-47 15,0-7-8-15,-3 3-3 0,3-2 0 0,0-1-24 0,0 0-5 16,0 0 0-16,0 3-1 15,3 1 9-15,-3 2 1 0,4 1 1 0,-4 2 0 0,3 4 31 0,1 0 7 16,-4 6 0-16,0 0 1 0,7 3 4 0,-4 0 1 16,4 3 0-16,-3 4 0 0,3 2-34 0,0 4-6 15,0 3-2-15,0 0 0 0,4 6 32 0,-1-3 7 16,1 3 1-16,0-3 0 0,-1 0-24 0,1 3-4 16,-1 3 0-16,1 0-1 0,-1 3-7 0,-2-2-2 0,2-1 0 0,1 0 0 15,-1-3-12-15,-3-3-2 0,0 0-1 0,0-3 0 16,1 0-15-16,-1-7 8 0,-4 1-8 15,4-7 0-15,-7 0 0 0,0-6-13 0,0 0 1 16,0 0 0-16,0 0-80 16,0-9-15-16,-7-1-3 0,4-2-1 15,-4-1-57-15,-1 1-11 0,-2-1-2 0,-4-2-597 16,0-1-119-16</inkml:trace>
  <inkml:trace contextRef="#ctx0" brushRef="#br0" timeOffset="-160560.23">6756 8422 2084 0,'0'0'46'0,"0"0"10"0,-4 6 1 0,4-3 1 0,0-3-46 0,0 6-12 0,0-6 0 0,0 3 0 0,4 1 128 0,3-1 23 16,3 0 5-16,-6 0 0 16,6 0-78-16,5-3-16 0,-1 3-3 0,3-3-1 15,4 3 10-15,-6-3 3 0,6 0 0 0,0 3 0 0,0-3-35 0,0 0-8 16,0 4 0-16,1-4-1 16,-5 0-44-16,1 3-9 0,0-3-2 0,-1 0 0 15,1 3-28-15,-1-3-7 16,1 0-1-16,0 3-819 0,-1-3-164 0</inkml:trace>
  <inkml:trace contextRef="#ctx0" brushRef="#br0" timeOffset="-160108.87">8047 8619 2508 0,'0'0'71'0,"0"0"16"0,-4 3-70 0,4-3-17 0,0 0 0 0,0 0 0 0,0 0 106 0,0 0 18 15,0 0 3-15,0 0 1 16,-3-6-30-16,-4 0-6 0,3-4 0 0,1-2-1 15,-1 2-48-15,1-5-10 0,-1 2-1 0,1-3-1 0,-1-2-19 0,1 2-4 16,-1-3-8-16,0 0 12 0,4 7-12 0,-3-4 0 16,-1 4 0-16,4-1 0 15,-3 1-205-15,3 2-41 0,0-9-8 0,-7 7-2 0</inkml:trace>
  <inkml:trace contextRef="#ctx0" brushRef="#br0" timeOffset="-159655.12">7990 8274 2378 0,'0'13'68'0,"0"-13"13"0,-3 3-65 0,3-3-16 0,3 6 0 0,-3 0 0 15,7 1 83-15,-3-1 13 16,3-6 2-16,4 3 1 0,-1-3-79 0,4 0-20 16,0-3 0-16,1 0 0 0,2-3 0 0,1-1-9 15,3 1 1-15,-3-3 0 0,3-1 8 0,0 1 0 0,-3-4 0 0,3 4 0 16,-4 3 0-16,5-4 0 0,-8 4 0 0,0 0 0 15,0 3 15-15,-7-1-2 0,4 1 0 0,-4 0 0 16,-4 3 7-16,-3 0 2 0,0 0 0 0,0 0 0 16,0 3 10-16,0 4 3 0,-3-1 0 0,-8 3 0 0,4 4-12 0,-7-4-3 15,3 7 0-15,-3 0 0 0,0-1-32 0,0 1-6 16,-4 3-2-16,4-4 0 16,0 1 44-16,0 0 8 0,3-1 1 15,1-2 1-15,3 3-3 0,0-4-1 0,3-2 0 0,1-4 0 16,3 0-30-16,0-6 0 0,3 3 0 0,4 0 0 15,4-3 39-15,3 0 1 0,0-3 1 0,0 3 0 0,4-3-25 16,-1-3-4-16,1 3-2 0,0-4 0 0,-1 4 2 0,1 0 1 16,-4 0 0-16,0 3 0 0,0 0 41 0,0 0 8 15,-3 3 2-15,0 0 0 0,-1 4-64 0,-3 2 0 16,0 0-9-16,0 1 0 0,0-1 9 16,-3 4 12-16,-1-4-2 0,1 4-1 0,-4-1-9 15,0 1 0-15,0-1 0 0,-4-2 0 0,4 2 0 0,-3-2 0 0,-1-4 0 0,1 0 0 31,3-3-100-31,0-3-23 0,0 0-4 0,0 0-854 16,0 0-171-16</inkml:trace>
  <inkml:trace contextRef="#ctx0" brushRef="#br0" timeOffset="-158760.78">9324 8255 1792 0,'-7'-9'51'0,"3"6"10"0,-3-3-49 0,4-1-12 0,-4-2 0 0,0 3 0 16,0-1 105-16,0 4 19 0,-1 0 3 0,-2 3 1 15,3 0 0-15,-4 6 0 0,4 4 0 0,-3 2 0 16,-1 4-52-16,0 3-9 0,1 3-3 0,-1 0 0 16,4 6-51-16,0 0-13 15,4 4 0-15,-1 2 0 0,4-6 0 0,0 4 0 0,4-4 0 0,-4 3 0 16,7-6 0-16,-4-3 0 0,4-3 0 0,0-3 0 15,4-7 54-15,0-3 8 0,-4-3 2 0,3-6 0 16,1-3-52-16,-1-3-12 0,1-4 0 0,3-3 0 16,-3-2 0-16,3-4 0 0,-4 0 0 0,4-3 0 15,-3 6 0-15,0-3 0 0,-1 0 0 0,1 0 0 0,-4 3-11 16,0 0-5-16,0-3 0 0,0 7-1 0,-4-1 27 0,1 0 6 16,-4 1 0-16,0 5 1 0,0-2-17 0,-4 6 0 15,1-4 0-15,3 10 0 0,-4 0 0 0,-3 0 0 16,4 3 0-16,-4 4 0 0,3-1 0 15,4 3 0-15,-3 7 0 0,3-4 0 0,3 7 0 0,-3 0 0 16,4 6 0-16,-1 0 0 0,4 3 0 16,0 1 0-16,0 5 0 0,1 7 0 0,-1 3 0 0,3-3 0 15,-3 2 0-15,4-2 0 0,-1 0 0 0,-3 0 0 0,4-1 0 16,-4 8 0-16,0-5 55 0,0 4 7 16,0-3 2-16,0 3 0 0,-3-6-52 15,-4-6-12-15,0-1 0 0,0-6 0 0,0 1 0 0,-4-7 0 16,-3-1 0-16,0-2 0 0,0-3 0 0,-3-4 0 15,-1-5 0-15,0-4 0 0,-3-3 0 0,0-3 0 16,0-4 0-16,0-2 0 0,0-7 0 0,-4 1 0 16,4-1 0-16,0-9 0 0,3 0 0 0,1-6 0 0,-1-1 0 0,4-5 0 15,0-4 0-15,0 0 0 0,7 0 0 0,-3 1 0 16,3 2 0-16,0 0 0 0,3 1 0 0,1-1 0 16,-1 4 0-16,4 2 0 0,0 1 0 15,0 3 0-15,4 2 0 0,-4 8 0 0,7-1 0 0,-3 9-10 16,-1 1 10-16,1 3 0 0,3 3 8 0,-4-4-8 15,1 7-98 1,3-3-24-16,-3 6-5 0,-1-3-1 0,4 4-102 0,1 2-21 0,-1-3-4 0,0 0-1 16</inkml:trace>
  <inkml:trace contextRef="#ctx0" brushRef="#br0" timeOffset="-157859.35">9585 8607 2269 0,'0'0'64'0,"-4"0"15"15,-3 0-63-15,0-4-16 0,0 1 0 0,0 0 0 16,0 0 105-16,4-3 19 0,-4 0 3 0,-4-4 1 0,7 1-17 0,-6-1-3 16,3-2-1-16,0-1 0 0,0-2-69 0,3 2-14 15,-3-3-2-15,4 1-1 0,-1-1-10 0,1 3-3 16,3 1 0-16,0-4 0 16,0 4-8-16,3 2-11 0,1-2 3 0,-1 2 0 15,4 1 8-15,-3-1 0 0,6 4 0 0,-3-3 0 16,0 6 0-16,4-4 0 0,0 4 0 0,-1 0 0 0,1 6 0 0,-1-3 0 15,4 3 8-15,-3 1-8 0,3 2 0 0,-3-3 0 16,-1 3 0-16,1 0 0 0,3 1 0 0,-3-1 0 16,3 3 0-16,-4 1 0 0,1-1 0 0,-4 1 0 0,4-1 0 15,-1 4 0-15,1-1 0 0,-1 4 0 0,1-4 0 0,3 1-8 16,-3-1 8-16,3 1 0 0,0-4 0 0,0-2 0 16,0-4 0-16,0 0 0 0,0-3 0 15,0-3 0-15,0 0 0 0,-3-4 0 0,0-2 0 16,3 0 0-16,-7-7 0 0,0 3 9 15,0-2-9-15,0 2 0 0,-4-3 8 0,1 4-8 0,-4 3 0 0,0-4 0 16,-4 4 0-16,4-1 0 0,-7 1-10 0,4 2 10 16,-4 1 0-16,3 3 18 0,-6 0-2 0,3 0 0 15,0 3-8-15,-4 3-8 0,4 0 12 0,0 3-12 16,0 4-11-16,3-1-9 0,-3 7-1 0,4 0-1 0,-1 2 22 0,4 4 0 16,-3 0 0-16,3 0 0 0,3 0 0 0,1 0 0 15,-1 0 0-15,4 3 0 0,0-6 8 0,0 0 5 16,4-4 2-16,0-2 0 15,-1-1-15-15,4-5 0 0,-3-1 0 0,3-3 0 0,-3-3 0 0,6 0 0 16,-3-6-8-16,0-4 8 0,1 1-14 0,2-3 1 16,-3-4 0-16,-3 0 0 15,3-3-39 1,-3 1-8-16,3-4-2 0,-4 0 0 0,1 0 50 0,-4 0 12 0,3 3 0 0,-2 0 0 16,-1 0-28-16,-4 4-2 0,4 2-1 0,-3 1 0 15,-4-1 50-15,3 4 9 0,-3-1 3 0,0 1 0 0,0 3-31 0,0 6-18 16,-3-7 2-16,3 7 1 0,0 0 44 0,-7 0 9 15,0 3 2-15,0 4 0 0,3-1-11 0,-3 3-1 16,0 1-1-16,3 2 0 0,-3 4-12 0,4 0-3 16,-1 2 0-16,1 1 0 0,-1 0-12 0,1 0 0 15,-1 0 0-15,4-4 0 0,0 1 20 0,0-3 0 0,4-4 1 0,-1 0 0 16,-3 1-21-16,4-7 8 0,-1 3-8 0,4-3 0 16,-3-3 0-16,3-3 0 0,-4-3 0 0,4 3 0 15,1-3 0-15,2-4-8 0,-3 1 8 0,-3-4 0 16,6 1-20-16,-6-4 2 0,3 0 0 0,0-3 0 15,0 4 18-15,-3 2 0 16,-1-2 0-16,1 2 0 0,-1 1 0 0,1 2 0 0,-1 4 0 0,-3 0 0 16,0 6 0-16,0 0 0 0,0 0 0 0,0 0 0 15,4 3 0-15,3 3 0 16,-4 0 0-16,1 7 0 0,-1-1 0 0,1 4 0 0,3 3 0 0,0 0 0 16,4 3 24-16,-4 0 9 0,3 3 2 0,1-3 0 15,-1 3-27-15,1-3-8 0,0 0 0 0,3-4 0 16,-4-2 8-16,1 0-8 0,-1-4 0 0,1-2 0 15,0-4 0-15,-4-3 0 0,0 0-13 0,0-6 5 16,0-3-64-16,0-4-13 0,-4-2-3 0,1-7 0 16,-1 0-37-16,1-3-8 0,-4-3-2 0,3-3 0 15,1 3-157-15,-4-6-31 0,4-26-6 0,-4 13-2 0</inkml:trace>
  <inkml:trace contextRef="#ctx0" brushRef="#br0" timeOffset="-156642.35">10502 8249 1267 0,'0'-19'56'0,"0"7"12"0,0-1-55 0,-3 4-13 15,3-4 0-15,-4 4 0 0,4 9 204 0,0 0 37 0,0 0 8 0,0 0 2 16,-3 6-96-16,-1 4-19 15,4 2-4-15,0 1-1 0,0 5-59 0,4 1-12 16,-1 3-3-16,1 0 0 0,6 0-25 0,-6 0-4 16,3 0-2-16,0 3 0 0,0 0 1 0,0 3 0 0,0-3 0 0,-3 1 0 15,3-1-4-15,-4 0-1 16,4 0 0-16,-3-3 0 0,-1 0-11 0,1-3-3 16,3-4 0-16,-4-2 0 0,-3 2-8 0,4-8 0 15,-4-1 0-15,0-6 0 0,0 0 0 0,0 0-12 0,0 0 0 16,-4-6 1-1,1-4-21-15,-1 1-4 0,1-4 0 0,-4-2-1 16,0-1-9-16,-4-3-2 0,4 4 0 0,0-4 0 16,-4 0-16-16,4 3-3 0,-3-3-1 0,3 1 0 15,-4 2 24-15,4 0 4 0,0 4 0 0,4 2 1 0,-1 1 39 0,0 3 12 0,4-1 0 0,0 7 0 16,0 0-12-16,0 0 12 0,0 0-12 0,4 3 12 16,3 1-12-16,0 5 0 0,4 0 9 0,-4-2-9 0,3 2 0 0,1 0 8 15,-1 4-8-15,1-7 0 0,0 4 15 0,-1-4-2 16,1 0 0-16,3-3 0 0,-3 4 11 0,-1-7 3 15,4 3 0-15,-3-3 0 16,-1-3 4-16,4 3 1 0,-3-3 0 0,0 3 0 0,-1-4-13 16,1 1-3-16,-4 0 0 0,0-3 0 0,4 6 1 0,-4-3 0 15,0 0 0-15,0-1 0 0,-4 4-17 0,-3 0 0 16,7-3 0-16,0 3 0 16,0 3 0-16,-3 1 0 0,3 2 0 0,-4 3 0 15,1 1 0-15,3 5 0 0,0-2 0 0,0-1 0 0,0 7 0 0,0-6 0 16,0 2 0-16,4-2 0 0,0 0 27 0,-4-4 1 0,3-3 1 0,-3 0 0 15,4 1-21-15,-1-4-8 16,-3 0 0-16,0-3 9 0,4 3-9 0,-4-6 0 16,0 3 0-16,0-3 0 0,0 0 0 0,-3 0 8 0,3-1-8 0,-4 4 0 15,1-3 0-15,-1 0 8 0,5 0-8 0,-8 3 0 16,0 0 0-16,3-3 0 0,-3 3 8 0,0 0-8 16,4-3 0-16,-4 3 0 0,7-3 0 0,-7 0 0 15,0 3 0-15,0 0 0 0,3-7 0 0,1 1 0 16,-4 6 0-16,3-6 0 0,-3-1 0 0,0 1 0 15,0 3 0-15,0-3 0 0,0 0 0 0,4-4 0 16,-4 4 0-16,0 0 0 0,0-1 0 0,0 1 0 16,3 0 0-16,-3-4 0 15,0 4 0-15,0-3 0 0,0 2 0 0,0 1 0 0,0 0 0 0,-3-4 0 16,3 1 0-16,-4 0 0 0,4 2 0 0,-3-2 0 16,3 3 0-16,-4-4 0 0,1 4 0 0,-1 0 0 15,1 3 0-15,-4-1 0 0,3 1 0 0,-3 0 0 16,0 3 0-16,0 0 0 0,-4 0 0 0,4 3 0 15,-3 4 0-15,3-1 0 0,-1 0 0 0,-2 4 8 16,3-1-8-16,0 3 0 0,-4 1 0 0,4 0 0 0,-3-1 9 0,3 4-9 16,-4-1 10-16,4-2-10 0,0 3 20 0,0-1-1 15,0 1-1-15,0 0 0 0,3-1-18 0,1 1 0 16,-1-3 0-16,1 2 0 0,3-2 55 0,0-1 7 16,3 4 2-16,1-3 0 0,3-1-52 0,0-2-12 15,0 2 0-15,7-2 0 0,0-1-16 0,0 0-5 0,4-2-2 16,-1-1 0-16,5-3 23 0,-5 3 0 15,4-3 0-15,-3-3 0 0,0 0-8 0,-4 0 8 16,3 0 0-16,-3-3 0 0,1 3 0 0,-1-3 0 16,0 0 0-16,-4-3 0 0,1 3 0 0,0-4 0 0,-1 4 0 15,1-3 0-15,-4 3 0 0,-4 0 0 16,4-4 0-16,-3 4 8 0,3 0-8 0,-7 3 0 0,0 0 0 0,7-3-11 16,-3 0-9-16,-4 3-1 15,0 0-1-15,3-6 0 16,1 2-47-16,-4 4-10 0,7-6-1 0,-4 0-1 15,-3 0-89-15,4-4-18 0,-4 4-3 0,3-3-1 16,-3 2 92-16,0 7 19 0,0 0 3 0,0 0 1 0,0 0 21 0,0 0 4 0,0 0 0 16,0 0 1-16,0 0 136 0,0 0 27 0,0 0 6 0,0 0 1 15,0 0 14-15,0 0 3 0,0 0 1 0,4 7 0 16,-4-7-58-16,0 0-12 0,0 0-3 0,0 0 0 16,0 0 0-16,0 0 0 0,0 0 0 0,0 0 0 15,0 0-24-15,-7-7-6 0,3 1-1 0,1-3 0 0,-4-4-23 0,0 4-10 16,3-4 8-16,-7 1-8 0,4-1 0 0,0 0 8 15,0 1-8-15,0-1 0 0,0 1 10 16,4-1-10-16,-4 4 12 0,3-4-12 0,1 1 0 16,-1-1 0-16,0 4 0 0,4-4 0 0,0 4 0 0,0-4 0 15,0 1 0-15,4-1 0 0,0 4 0 0,3-4 0 16,0 4 0-16,0 0 0 0,0-1 0 0,3 1-9 16,1-1 9-16,-1 4 0 15,5-3 0-15,-1 2 0 0,0 4 0 0,3 0 0 16,1 0-36-16,0 3-3 0,-1 0 0 0,1 3 0 15,3 0-20-15,-3 0-4 0,-1 4-1 0,1-4 0 16,0 0-102-16,-4 0-21 0,14 6-4 0,-14-2-1 0</inkml:trace>
  <inkml:trace contextRef="#ctx0" brushRef="#br0" timeOffset="-156085.9">11864 8215 961 0,'0'0'20'0,"0"0"5"0,0 0 1 0,0 0 2 0,0 0-28 0,0 0 0 0,0 0 0 0,0 0 0 0,0 0 142 0,0 0 22 15,0 0 5-15,3 3 1 0,5 3 1 0,-8 0 0 16,3 1 0-16,1-1 0 0,-1 3-35 0,-3 1-6 16,4-1-2-16,-1 4 0 0,1-1-43 0,-1-2-9 15,4 5-1-15,-3-2-1 0,3 2-23 0,-4 1-5 0,4 0-1 0,0 3 0 16,1-1-18-16,-1 4-4 15,3-3-1-15,-3 3 0 0,4 0-22 0,-4 0-16 0,0 0 2 0,4-3 1 16,-4 3 33-16,0-7 6 0,0 1 2 0,0-3 0 16,-4-4-28-16,1-3 0 0,-4-3 0 0,0-3 0 15,0 0-40-15,0 0-1 0,0 0 0 0,-4-3 0 16,-3-3-107-16,0 0-22 0,-3-4-4 16,-1 1-1-16,0 0-65 0,1-1-12 0</inkml:trace>
  <inkml:trace contextRef="#ctx0" brushRef="#br0" timeOffset="-155475.27">11783 8440 1728 0,'7'7'38'0,"0"-1"8"0,7 3 2 0,-3 1 0 0,3-1-39 0,0-3-9 0,0 4 0 0,0-4 0 16,4 4 104-16,-4-7 20 0,7 3 3 0,-3-3 1 15,3 0 0-15,0 0 0 0,0-3 0 0,4-3 0 0,3 3-103 0,-3-3-25 16,3-3 0-16,0 0 0 15,0-1 28-15,-3 4 0 0,0-3 0 0,-4 3 0 0,0 3-16 0,-3-3-2 16,-4 3-1-16,0-4 0 0,0 8 11 0,-7-4 1 16,4 0 1-16,-4 3 0 15,-4-3 9-15,-3 0 1 0,0 0 1 0,0 0 0 0,0 0 5 16,0 0 1-16,-3-7 0 0,3-2 0 0,-7-4-3 0,3 1 0 16,-3-1 0-16,-3-5 0 15,-1 2-14-15,-3 0-3 0,0-6-1 0,0 0 0 16,-4-3-18-16,0-3 10 0,4-6-10 0,-3-1 8 0,2 1-8 0,1-1 0 15,4 4 0-15,-4 3 0 0,7 2 0 0,0 4 0 0,0 4 0 16,3 5 0-16,0 1-16 0,4 2-6 0,0 10-1 0,0 0 0 31,0 0-57-31,8 3-11 0,-5 7-2 0,4 2-1 16,0 7-54-16,0 3-10 0,4 6-2 0,-1 4-1 16,-3 2 46-16,4-3 10 0,-4 1 1 0,4-1 1 0,-1-3-20 15,-3 4-4-15,0-1-1 0,4 0 0 0,-4 4 71 0,0-4 13 0,-3-3 4 16,3-2 0-16,-4-4 64 0,4-4 12 0,-3-5 4 0,3-4 0 15,-4-2 64-15,1-4 14 0,-1-3 2 0,1-7 1 16,-1 1-17-16,4-3-3 0,-7-1-1 0,4-5 0 16,0-1-9-16,-1 0-3 0,1-3 0 0,-1 4 0 15,1 2-19-15,3-2-4 0,0 2-1 0,0 1 0 0,-4 2-17 0,8 4-4 16,-4-4-1-16,4 4 0 0,-4 3-13 16,3 0-2-16,4 0-1 0,-7 3 0 0,4 3 10 0,0 0 1 15,-1 3 1-15,-3 4 0 0,4-1-4 0,-1 4-1 16,-3 2 0-16,0 4 0 0,1 0-8 0,-1 3-1 15,-4 0-1-15,1 0 0 0,3 0-23 0,-4-3 8 16,1 3-8-16,-1-4 0 16,4-5-29-16,-7 3-11 0,4-7-1 0,-1-3-1 15,1 0-106-15,-4-6-22 0,0 0-4 0,7-6-1 16,0-3-97-16,-3-1-20 0,6-15-4 0,1 3-1 0</inkml:trace>
  <inkml:trace contextRef="#ctx0" brushRef="#br0" timeOffset="-154939.64">12693 8356 2419 0,'0'0'53'0,"0"0"11"0,0 0 3 0,-4-7 1 0,1 1-55 0,3 6-13 16,-7-3 0-16,3 0 0 0,4 3 102 0,-7 0 18 0,0 3 3 0,0 0 1 16,4 3-54-16,-4 1-10 0,3 5-3 0,-3 1 0 15,3 3-29-15,1 2-7 0,3 4-1 0,-4 0 0 16,8 3-7-16,-4 0-1 0,3 0-1 0,1-3 0 16,0 4-2-16,3-8 0 0,0 1 0 0,0-3 0 15,0-7-9-15,0 1 0 0,3-4 0 16,1-3 0-16,0-3-19 0,-4-3-9 0,3-3-1 0,1-4-1 0,-4-2 46 15,0-1 8-15,3-3 3 16,-6 1 0-16,3-1-27 0,-3 0 0 0,3-2 0 0,-4 2 0 0,1-3 0 0,-1 3 0 16,-3 4 0-16,4-1 0 15,-4 1 0-15,0 6 0 0,0 6 0 0,0 0 0 16,0 0-26-16,0 0 2 0,0 0 1 0,0 0 0 0,0 6 37 0,3 6 7 16,-3 1 2-16,4-1 0 15,-1 7-37-15,1-3-7 0,-1 3-2 0,4 0 0 0,-3 3 23 0,-1-4 0 16,5 4 0-16,-1-3 0 15,-4-3 17-15,4 3 8 0,0-7 2 0,-3 1 0 0,3-4-27 0,-4 0 0 16,4 1 0-16,-3-7 0 16,3 0 0-16,-3 0 0 0,-4-3 0 0,3-3 0 15,1 0 0-15,-1-6 0 0,1-1 0 0,-4-2 0 16,3-1 0-16,-3-3 12 0,0-2-4 0,4-1 0 0,-4-3 2 0,3 3 0 0,1 3 0 16,-1-2 0-16,-3-1-10 0,4 3 8 15,3 4-8-15,0-1 8 0,-4 0 0 0,8 7 0 0,-4-3 0 0,4 6 0 16,-4-1 1-16,3 4 0 0,1 4 0 0,-1-1 0 15,5 6 44-15,-5 1 9 0,4 2 2 0,-3 7 0 16,-1 3-52-16,5 3-12 0,-5 3 0 16,1 4 0-16,-1-4 8 0,1 3-8 0,-4-3 11 0,0-3-11 15,4 1 11-15,-8-8-11 16,4 1 10-16,-3-3-10 0,3-1 0 0,-4-5 0 0,-3-4 0 16,4 0 0-1,-4-6-70-15,0 0-14 0,0 0-2 0,0-6-1 0,0-3-136 16,3-1-27-16</inkml:trace>
  <inkml:trace contextRef="#ctx0" brushRef="#br0" timeOffset="-154256.46">13787 8770 2188 0,'0'0'48'0,"0"6"11"0,0 0 1 0,3 4 1 0,-3-4-49 0,4 0-12 0,-4-3 0 0,0-3 0 15,7 3 105-15,-4-6 19 0,4 0 3 0,0-3 1 16,-3-4-52-16,3-5-9 0,0-4-3 0,0-3 0 16,0-6 0-16,0 0 0 0,0-4 0 0,0 1 0 15,-3 3 0-15,3-4 0 0,0 4 0 0,-4 0 0 16,1 0-51-16,-1 3-13 0,1-4 0 0,-4 1 0 15,4 0 0-15,-4-7 0 0,-4 1 0 0,4-4 0 16,-4 1 26-16,4 2 2 0,-3 4 1 0,-1 3 0 16,4 3-9-16,-3 3-1 0,3 6-1 0,0 6 0 15,3 7-18-15,-3 3 10 0,0 0-10 0,4 10 8 0,3 5-8 0,0 11 8 16,4 5-8-16,3 6 8 0,-4 4 1 16,4-3 0-16,1 3 0 0,-1-4 0 15,0 4-9-15,0-3 0 0,0 2 0 0,0 1 0 0,0-3-8 0,0-1-4 16,0-2-1-16,1-1 0 0,2-9 13 0,-3 1 0 15,4-4 0-15,0-10 0 0,3 1 0 0,-4-7-12 16,5-3 12-16,-1-3-12 0,0-6 12 0,-3-7 0 16,-1-2 0-16,1-7-9 0,-4-4 9 0,-4-2 0 15,1 0 8-15,-4-3-8 0,0-1 8 0,-3 1-8 16,-4 0 8-16,0-1-8 0,-4 1 32 0,-3-4 3 0,0-2 0 16,-7-4 0-16,0-3-46 0,0 3-9 15,-7 1-1-15,3 2-1 0,-3 4 43 0,3 2 9 0,-3 7 2 16,3 0 0-1,1 6-52-15,-1 0-9 0,4 4-3 0,-4 2 0 0,8 1 23 0,-4-1 9 16,3 1-8-16,4 2 8 16,0 4-202-16,0-4-35 0,-4-5-7 0,1 2-2 0</inkml:trace>
  <inkml:trace contextRef="#ctx0" brushRef="#br0" timeOffset="-153120.08">3782 9754 2278 0,'0'0'50'0,"0"6"10"0,0 1 3 0,0-4 1 0,3 3-51 0,-3 0-13 0,7 1 0 0,-3-4 0 16,6 3 85-1,1 0 15-15,0-3 2 0,3 1 1 0,0-1-39 0,4 0-7 16,-8-3-1-16,8 3-1 0,-1-3-37 0,-3 0-7 15,-3 0-2-15,3 0 0 0,0 0-9 0,4 0 0 16,-7 0 0-16,3 0 0 16,0 3-49-16,0 0-12 0,3 0-3 0,-2 4 0 15,-1-4-136-15,3 3-28 0,12 7-6 0,2-7-1 0</inkml:trace>
  <inkml:trace contextRef="#ctx0" brushRef="#br0" timeOffset="-152355.65">4974 9613 1314 0,'4'-12'37'0,"-4"2"8"0,-4 4-36 16,4-4-9-16,0 4 0 0,-3-3 0 0,3 3 194 0,-4-1 37 15,4 7 7-15,-7-6 2 0,4 6-77 0,-5-3-15 16,5 6-4-16,-11 0 0 0,7 3-64 0,-4 4-12 15,8-1-4-15,-11 7 0 0,3 0 0 0,4 2 0 16,-4 4 0-16,1 7 0 0,-1 2-51 0,4 3-13 16,-3 4 0-16,-1 6 0 0,4 0 54 0,3 3 8 15,1-3 2-15,3 3 0 0,0-6-64 0,0-1-10 16,3-2-3-16,1 3-1 0,3-4 22 16,4-2 5-16,-1-1 1 0,-3-2 0 15,7-4-23-15,0 0-5 0,1-6-1 0,6-3 0 16,-4-3-27-16,4-7-6 0,4-3 0 0,0-3-1 0,3-6 39 0,-3 0 10 15,3-6 0-15,4-4 0 16,-8-3-54-16,5 1-9 0,-1-7-1 0,-3 0-1 16,-4-3-101-16,0 0-20 0,-7 0-4 0,0-4-1 15,4 4 51-15,-11 0 9 0,3 0 3 0,1 0 0 16,-4 0-103-16,-3 0-20 0,-1 0-4 0,1 0-257 0</inkml:trace>
  <inkml:trace contextRef="#ctx0" brushRef="#br0" timeOffset="-151973.85">5348 9779 1267 0,'0'-12'28'0,"-3"-1"5"0,3 1 2 0,-4-1 1 0,4 1-36 0,-7-1 0 0,7 0 0 0,0 4 0 15,-4 0 109-15,1 6 15 0,3 3 4 0,0 0 0 16,0 0 0-16,0 6 0 0,0 3 0 0,3 4 0 16,-3 6-52-16,4-1-9 0,-4 7-3 0,7 1 0 15,-7 2 0-15,4 0 0 0,-1 3 0 0,4 4 0 16,-3-1 0-16,3 1-1 16,-4-4 0-16,4 1 0 0,-3-1-12 0,3 0-3 0,-4-3 0 0,5 1 0 15,-5-1-7-15,8-3-1 0,-11-3-1 0,3 0 0 16,4-6-18-16,-7-4-3 0,4 1-1 0,-1-4 0 0,-3-3-8 15,0-6-1-15,0 0-8 0,7-6 12 0,-3 0-12 0,-1-4 0 16,1-2 0-16,-1-4 0 16,4-3 0-16,-7 1 0 0,4 2 0 0,0-3 0 0,3 0 0 0,0 4-8 15,0-1 8-15,0 0-13 0,3 4 13 0,1 2 0 16,-4-2 0-16,4 5 0 0,-1 1 0 0,1 3 0 16,-1 0 0-16,1 3 0 0,-1 0 8 0,1 3 0 15,3 3 1-15,-10 1 0 0,6 2 5 0,1-3 1 16,-1 4 0-16,1 2 0 0,-7 1 9 0,3 2 3 15,0 1 0-15,0 3 0 0,3 0-16 0,-10 0-3 16,4-1-8-16,-1 1 12 0,4-3-12 0,-7-4 0 0,4 1 0 16,-1-4 0-1,1 1-56-15,-4-7-12 0,4 3-1 0,-4-6-1 16,7 0-85-16,-7 0-17 0,0 0-3 0,0-6-1074 0</inkml:trace>
  <inkml:trace contextRef="#ctx0" brushRef="#br0" timeOffset="-151756.05">5846 10366 2239 0,'0'12'49'0,"0"-6"11"0,0 1 1 0,0-7 2 0,3 3-51 0,-3-3-12 0,4 3 0 0,-4-3 0 16,3 0 94-16,1 0 16 0,3-3 3 0,-7-3 1 16,3-4-40-16,1 1-8 0,-4-1-2 0,0-2 0 0,3-1 0 0,-3 1 0 15,-3-1 0-15,3-2 0 0,-4-1-51 0,1 0-13 16,-1 0 0-16,1 1 0 0,-1-4 27 0,-3 3 2 15,4 1 1-15,-1-1 0 0,-3 0-30 0,3 1-15 16,1 2 2-16,-1-3 0 16,1 1-177-16,3 2-35 0,0 1-7 0,-4-1-2 15</inkml:trace>
  <inkml:trace contextRef="#ctx0" brushRef="#br0" timeOffset="-151602.61">5810 9996 2523 0,'-3'15'72'0,"-8"-8"15"0,8-1-70 0,-4 0-17 15,3-3 0-15,1 4 0 0,3-7 73 0,0 0 11 16,0 0 3-16,0 0 0 16,0 0-87-16,0 0-26 0,3 0-1 0,4 0 0 15,0-4-29-15,4 1-7 0,-4-3-1 0,0 0-682 0,3-1-137 0</inkml:trace>
  <inkml:trace contextRef="#ctx0" brushRef="#br0" timeOffset="-151303.65">6121 10294 2120 0,'0'0'47'0,"3"6"9"0,-3-3 3 0,4 3 0 0,-1-3-47 0,-3 4-12 0,4-1 0 0,-4-6 0 16,0 3 171-16,0-3 32 0,0 0 6 0,0 0 2 15,0 0-67-15,0 0-12 0,0 0-4 0,0 0 0 16,0 0-61-16,0-9-13 0,0-1-2 0,0-2-1 16,-7-4-20-16,3 0-4 0,1-3-1 0,-8-2 0 0,4 2-16 0,-4-3-10 15,4 0 12-15,-3-6-12 0,-1 3 9 0,1-4-9 16,-1-2 0-16,1 0 9 0,-1 2-9 0,4-2-9 16,0 3 9-16,3 0-13 0,-3 2-2 0,4 5 0 15,-1-5 0-15,4 8 0 16,0-1-77-16,4 3-15 0,-1 4-3 0,4 2-882 15,-3 1-176-15</inkml:trace>
  <inkml:trace contextRef="#ctx0" brushRef="#br0" timeOffset="-150153.28">6445 9641 1958 0,'0'0'43'16,"0"0"9"-16,0 0 1 0,0 0 3 0,0 0-45 0,0 0-11 0,-3 3 0 0,3 7 0 16,0-4 104-16,3 4 20 0,-3 2 3 0,4 1 1 15,3 5-52-15,0 1-9 0,0 6-3 0,4 0 0 0,-1 4-51 0,4 2-13 16,-3-3 0-16,-1 7 0 0,5-7 54 0,-5 3 8 15,1-3 2-15,3 1 0 0,-4-4-18 0,-3-3-3 16,4-3-1-16,-4-1 0 0,4-2-22 16,-4-3-4-16,0-1 0 0,-4-2-1 0,4-1-15 0,-3-6 9 15,3 3-9-15,-7-6 8 0,0 0-8 0,0 0 0 16,0 0 9-16,-7-6-9 0,0 0 0 16,0-4 0-16,3 1 0 0,-3 0 0 15,-3-1 0-15,-1 4 0 0,-3-3 0 0,3-1 0 0,-3 4 0 0,0 0 0 16,4 2 0-16,-8 4 0 0,4 0 0 0,3 4 0 15,4-1 0-15,0 3 0 0,0 0 0 0,3 1 0 16,4-1-11-16,-3 3 11 0,6 1 0 0,-3 2 0 16,4-2 8-16,3 2-8 0,4 1 0 0,-1-1 0 15,1-2 0-15,-1-1 0 16,5 0-44-16,-5 1-16 0,4 2-4 0,-3-2 0 0,-1-4 76 0,1 0 16 0,0 1 2 0,3-1 1 31,-7-3-50-31,3 3-9 0,8 1-3 0,-11-1 0 0,7 3 76 0,-3-6 15 0,3 4 4 0,0-4 0 16,7 3-52-16,-10-6-12 0,3 3 0 0,0-3 0 15,0-3 0-15,0 3 0 0,-3-3 0 0,-1-3 0 16,-3-1 0-16,4 1 0 0,-8 0 0 16,4 0 0-16,-3-4 0 0,0 4 0 0,-1-4 0 0,-3 4 0 15,0 0 54-15,0-4 8 0,-3 4 2 0,3 6 0 16,0 0-52-16,-4-6-12 0,0 3 0 16,-3-3 0-16,7 6 0 0,-3-7 0 0,-1 4 0 15,1-3 0-15,-1 0 0 0,4-1 0 0,0-5 0 16,0 5 0-16,4 1 0 0,-4 0 0 0,3 0 0 15,1-1 0-15,-1-2 0 0,4 3 0 0,-7-1 0 16,4 1 0-16,3 0 0 0,-3 0 0 0,3-1 0 0,-4 1 0 16,4 3 0-16,-7 3-8 0,7 0 8 0,-3 0 0 0,3 0 0 15,0 3 0-15,0 0 0 0,4 4 0 0,-4-1 0 16,3 0 0-16,-3 3 9 16,11 1-1-16,-11-1-8 0,4 1 12 0,-1-1-4 0,4 4-8 0,-3-4 12 15,-1 4-12-15,1-7 12 0,3 3-4 0,-3-2-8 16,-1-1 12-16,4-3-4 0,-3 3-8 0,0-3 0 15,3 0 0-15,-4-3 0 0,4 0-16 0,-3-3-3 16,0 0 0-16,-1-3 0 0,-3 0 19 0,0-1 0 16,0-2 0-16,-3 3 0 0,-1-4 0 0,1 1 0 15,-4-1 0-15,0 4 0 0,0-3 0 0,-4 3 0 0,1 2 0 16,-4-2 0-16,3 0 0 0,-3 3 0 16,0 3 0-16,4 0 0 0,-4 0 48 0,-1 3 12 15,1 3 4-15,4 0 0 0,-1 1-52 0,1 2-12 0,-1 4 0 16,1 2 0-1,3 1-27-15,0 0-8 0,3-1-1 0,1 1-1 16,-1 0 8-16,1-4 1 0,-1 1 1 0,4-1 0 0,4-2 27 0,-4-1 0 0,4 1 0 0,-1-4 0 16,1-3 0-16,3 0 0 0,-3-3 0 0,3 0 0 15,0 0 13-15,0-3 8 0,-4 0 2 0,1-3 0 16,0-1-37-16,-1 1-7 0,1 0-2 0,-4-1 0 16,0-2 37-16,-4 0 7 0,4-1 2 0,-3-2 0 15,0-1-37-15,-4 1-7 0,3-4-2 0,1 0 0 0,-1 4 70 16,-3-4 13-16,0 0 4 0,0 1 0 0,4-1-52 15,-1 0-12-15,1 4 0 0,-1-4 0 0,1 4 0 0,3 2 0 16,0 1 0-16,0 2 0 16,0 1-17-16,4 6-7 0,-1 0 0 0,-3 6-1 0,4 1 40 15,-1 5 8-15,1 1 1 0,0 3 1 0,-1 2-25 0,1 1 0 16,-4 0 0-16,3 3 0 16,1 3 28-16,-4-3 0 0,4 0 0 0,-4 0 0 15,0 3-28-15,0-6 8 0,0 0-8 0,0-1 0 0,0-5 0 0,-4-1 8 16,4-2-8-16,-3-7 7 15,-4-3-71-15,0 0-12 0,4-6-2 0,3-4-966 16,-4-2-194-16</inkml:trace>
  <inkml:trace contextRef="#ctx0" brushRef="#br0" timeOffset="-149220.77">8555 10115 1432 0,'0'0'32'0,"-4"-3"6"0,-3-4 2 0,0 4 0 16,0 0-32-16,0-3-8 0,4 3 0 0,-4-4 0 0,-1 4 118 0,1 3 22 15,0-3 5-15,0 3 1 0,0 3 37 0,4 0 7 16,-4 4 2-16,0-1 0 0,0 3-103 0,0 1-20 16,3 2-4-16,0 7-1 0,-3 0-39 0,4 6-8 15,-1 0-1-15,1 3-1 0,3 1-24 0,-4-1-5 16,4 3-1-16,0-3 0 0,0-3 42 0,4 1 8 15,-1-8 1-15,1-2 1 0,3-3-28 0,-4-7-9 16,8 0 0-16,-4-3 0 0,0-3 0 0,4-6 0 16,-1-3 0-16,1-4 0 15,-1-3-44-15,1 1-16 0,0-7-4 0,-1 0 0 0,1 0 96 0,-1 0 20 16,-3 3 3-16,1-6 1 0,-1 6-44 16,0 0-12-16,-4 1 0 0,1 5 0 15,-1 4-21-15,1-1-9 0,-4 1-2 0,0 2 0 0,0 7 53 0,0 0 11 0,0 0 1 0,0 0 1 16,0 0-24-16,0 10-10 15,0 2 8-15,3 4-8 0,-3 0 0 0,7 6 0 0,0 3 8 0,4 0-8 16,0 3 0-16,-1-3 0 0,1 3 0 0,3-2 0 16,0-5 0-16,0 1 0 0,0-6 0 0,-3 0 0 15,3-4-32-15,0-2-4 16,-3-1-2-16,-1-6 0 0,1 4 63 0,-4-7 13 0,0 0 2 0,3-4 1 16,-6 1-17-16,-1-6-4 0,1-1-1 0,-4-5 0 15,4-4-19-15,-4 0 10 0,0-6-10 0,0 3 8 16,0-3 8-16,0 3 0 0,-4 0 1 0,4 3 0 15,0-3-17-15,0 4 0 0,0-1 0 0,-4 0 0 0,4 6 0 16,0-2 0-16,0 2 0 0,0 1 0 0,0 5 0 16,0 7 0-16,0 0 0 0,8 3 0 0,-5 1 8 0,4 5-8 15,-3 0 0 1,3 4 0-16,3 0 0 0,4 2 10 0,-3 4-10 0,3 0 8 16,-3-3-24-16,6 2-6 0,-3-2-1 0,4 0 0 0,0-1 23 15,-1-2 0-15,1-4 0 0,0 1 0 0,-1-7 0 16,1 0 0-16,0 0 0 0,-8-3 0 0,4-3 0 0,-3 3 0 15,-1-3 0-15,1-7 0 0,0 4 16 0,-4-3 7 16,0-1 1-16,0-2 1 0,0-4-25 0,-4 4 0 16,1-1 8-16,-1-3-8 0,-3 1 0 0,0 2 0 15,0 4 0-15,-3-1 0 0,-4 1 0 0,0 3 8 16,0-1-8-16,0 7 0 0,3 0 33 0,-3 7 2 0,0 2 0 16,0 4 0-16,0-1-35 0,0 7 0 15,3 3 0-15,4 0 0 0,0 3 0 0,0 0 0 16,4 3 0-16,-1-6 0 0,4 3 0 0,0-6-14 0,4 0 1 0,0-3 0 15,3-4 13-15,0 1 15 16,-4-4-3-16,5-3-1 0,-1 1-11 0,3-4 0 16,-3 0 0-16,4 0 0 0,0-3 0 0,3-3 0 15,-4 3 0-15,5-6 0 16,-5-1-68-16,4 1-13 0,-3-3-3 0,0-1-852 16,-1-2-170-16</inkml:trace>
  <inkml:trace contextRef="#ctx0" brushRef="#br0" timeOffset="-148658.53">10336 10413 2602 0,'0'22'57'0,"0"-10"12"0,0-2 3 0,-3-1 1 0,3-3-58 0,0 0-15 0,0-6 0 0,0 0 0 15,0 0 128-15,0 0 24 0,0 0 4 0,0 0 0 16,0-9-87-16,-4-7-17 0,4 1-4 0,-3-7-1 15,-1 0 14-15,1-3 3 16,-1 3 1-16,4-6 0 0,-3 3-52 0,-4-4-13 0,3 7 0 0,-3-3 0 16,0 3 21-16,-4-6 2 0,1 0 0 0,-4-3 0 15,3-1-37-15,-3-5-7 0,0-1-2 0,0-3 0 16,0 4 37-16,3 2 7 0,1 1 2 0,-1 5 0 16,0 4-23-16,4 3 0 0,4 3 0 0,-1 4 0 15,1-1-28-15,3 7-9 0,3-1-3 0,-3 4 0 16,4 3-56-16,3 0-12 0,-4 6-3 0,8 3 0 15,0 4-146-15,-4 5-30 0,14 26-5 16,0 0-796-16</inkml:trace>
  <inkml:trace contextRef="#ctx0" brushRef="#br0" timeOffset="-148293.73">10492 10287 2269 0,'0'0'64'0,"0"0"15"0,7-3-63 0,-4 3-16 15,4-3 0-15,0-3 0 0,0-1 105 0,4-2 19 16,-4-4 3-16,4 1 1 0,-1-1-14 0,1-2-2 0,3-1-1 0,-4 0 0 16,1 1-75-16,-4-1-16 0,4 0-2 0,-4 1-1 15,0-4-17-15,-4 3 0 16,4 0 0-16,-7 1 0 0,0 2 55 0,0 4 7 16,-3 3 2-16,3 6 0 0,-4-4-52 0,-3 4-12 15,0 0 0-15,-3 7 0 0,-1 2 0 0,4 4 0 0,-4 2 0 0,4 1 0 16,0 3 0-16,0 3 0 0,0 3 0 0,0 3 0 15,0 3 0-15,4 1 0 0,-1-1 0 0,4 1 0 16,0-4 0-16,0 0 0 0,4-3 0 16,-1 0 0-16,1-6 0 0,3 0-18 0,0-4 4 0,0-2 1 0,3-4 1 15,1 4 0-15,0-7 0 0,3 0 0 16,-4-2-58-16,4-1-11 0,0-3-3 0,4-3 0 16,-4 3-16-16,0-7-3 0,4 1-1 0,-7-7 0 15,3 1-11-15,0-1-2 0,0-2-1 0,-4-4 0 16,1-3-102-16,0 0-20 0,10-25-4 0,-7 3 0 15</inkml:trace>
  <inkml:trace contextRef="#ctx0" brushRef="#br0" timeOffset="-147952.89">10947 9958 2898 0,'0'0'64'0,"-4"3"12"0,4 3 4 0,-7-2 1 16,4 2-65-16,-4 3-16 0,3 4 0 0,-3-4 0 0,0 4 65 0,-4 2 10 15,1 1 1-15,-1 0 1 0,4-1-25 0,-3 1-4 16,-1 3-2-16,4-3 0 0,-4 2-37 0,4 1-9 15,-3 3 0-15,6-3 0 0,-3 0 0 0,7 0 0 16,-3-4 0-16,3-2 0 0,0-4 0 0,3 1 0 0,1-4 0 0,3-3 0 16,0 0 0-16,3-3 0 0,1-3 0 0,-1 0 0 15,5-3 0-15,-5 3 0 0,1-7 0 0,3 1 8 16,0 2-8-16,-3-2 0 0,3 3 0 0,0-4 0 16,0 4 9-16,4 0 0 0,-1 0 0 0,-3-1 0 15,0 4 15-15,0 0 4 0,1 3 0 0,-5 0 0 16,1 3 11-16,-4 3 2 0,0 1 1 0,-4-1 0 15,1 3-26-15,-4 1-4 0,0 2-2 0,0 4 0 16,-4 0-10-16,1 2 10 0,-4 4-10 0,0 7 10 16,-4-1-10-16,1-3 0 0,3 0 0 0,-1-3-11 15,-2 0 0-15,3-6 0 0,0-1 0 0,3-5 0 32,-3-1-61-32,7-3-12 0,-3 1-2 0,3-7-1 0,0 0-65 0,0 0-14 0,3-10-2 0,-3-2-714 15,7-1-142-15</inkml:trace>
  <inkml:trace contextRef="#ctx0" brushRef="#br0" timeOffset="-147589.08">11187 10140 1958 0,'0'0'43'0,"3"-6"9"0,1-4 1 0,-1 1 3 0,1-4-45 0,-1 1-11 15,1-1 0-15,-1-3 0 0,1 4 156 0,-1-4 28 16,-3 7 7-16,4-1 1 0,-4 4-103 0,0 6-20 16,0 0-4-16,0 0-1 0,0 0 0 0,0 6 0 0,-7 7 0 0,3 0 0 15,-3 5 0-15,4-2 0 16,-1 3 0-16,-6 0 0 0,3 3-20 0,-4 0-5 0,4-1-1 0,-4 1 0 15,4 0 6-15,0 0 0 16,0 0 1-16,4-3 0 0,-1-3-25 0,4-1-6 16,0-5-1-16,0-1 0 0,4 1-9 0,-1-7-4 0,8 0 0 15,-4 0 0-15,3-6 0 0,1 3 0 16,3-6 0-16,0 3 0 0,4-4 0 0,-1 1 0 16,5 0 0-16,-1-1 0 0,-4 1 0 0,5 0 0 15,-1 3 0-15,-4 0 0 0,1 0 0 0,3 3 0 0,-3 0 0 0,-1 6 0 16,1 3 0-16,-4 4 0 0,4 2 0 0,-4 4 0 15,-3 3 0-15,-1 3 0 0,-3 0 0 0,0 4 0 16,-3-8 0-16,-4 5 0 0,0-4 0 0,-4-4 0 16,1-2 0-16,-4 0 0 0,3-4 0 0,-6-2 0 15,3-4 0-15,-4-3 0 0,0 0 0 0,1-6 0 16,-1 0-80-16,1 0-13 0,-1-7-3 0,-3 1-937 16,7-4-188-16</inkml:trace>
  <inkml:trace contextRef="#ctx0" brushRef="#br0" timeOffset="-147076.84">12181 9892 1958 0,'0'0'43'0,"-3"-6"9"0,3 6 1 0,0 0 3 0,0 0-45 0,0 0-11 0,0 0 0 0,0 0 0 0,0 9 144 0,0 4 28 15,3 3 4-15,1 2 2 16,3 4-65-16,0 3-13 0,0 4-2 0,4-1-1 15,-1 0-25-15,-3 0-6 0,4 4-1 0,0 2 0 0,3 1-17 0,-7-1-3 16,3-3-1-16,-3 1 0 0,0-4-35 0,0-6-9 16,0-3 0-16,1-4 0 0,-5-2-12 0,4-4-5 15,-3-5-1-15,-4-4 0 16,0 0-26-16,0 0-4 0,0-10-2 16,-4-6 0-16,1 4-59 0,-1-4-12 0,-3-3-3 0,0 1 0 15,0 2-127-15,-4-3-25 0,1 0-6 0</inkml:trace>
  <inkml:trace contextRef="#ctx0" brushRef="#br0" timeOffset="-146451.8">12044 10118 1497 0,'0'0'32'0,"0"0"8"0,0 0 0 0,0 0 4 0,0 0-36 0,0 0-8 15,0 0 0-15,0 0 0 0,0 0 84 0,10 3 16 16,-3 0 2-16,8 0 1 0,-5 4-30 0,4-1-5 16,4 0-2-16,-4 0 0 0,4 4-5 0,-1-4-1 15,4 0 0-15,-3 4 0 0,0-4 4 0,-4 0 1 0,4 4 0 0,-1-4 0 16,1-3-14-16,-1 3-3 0,1-2-1 0,3-1 0 15,0 0-19-15,-3-3-3 0,3 3-1 0,0 0 0 16,1-3-4-16,-5 6 0 0,1-3-1 0,-1 1 0 16,-2 2-19-16,-1 0 0 0,3 0 0 0,-6-2 0 15,3 2 55-15,-7-3 7 0,0 3 2 0,0-3 0 16,0-3-36-16,-3 4-6 0,-4-4-2 0,0 0 0 0,0 0 10 0,3-7 2 16,-3-2 0-16,0 3 0 0,-3-7-16 0,3 4-4 15,-7-7 0-15,3 0 0 0,-6 4 20 0,3-7 3 16,-4 3 1-16,-3-3 0 0,3-6-7 15,1 0-1-15,-4-3 0 16,-1-6 0-16,-2-1-28 0,3 1 0 0,0-4 0 0,-1 7 0 0,5-1 0 16,-4 4 0-16,3 3 0 0,4 3 0 15,0 6-22-15,4 4-10 16,-1 5-3-16,1 1 0 0,3 6-1 0,0 0-1 0,0 6 0 0,3 4 0 16,-3 6-22-16,7 5-4 0,-3 1-1 0,3 4 0 15,0 2-13-15,0 3-3 0,3-3-1 0,-3 4 0 16,4-1-18-16,-4-3-3 0,4 0-1 0,-4 1 0 0,0-1 83 0,3 0 20 15,-3 3 0-15,0 1 0 0,1-7-14 0,-1 0 2 16,0-3 0-16,0-3 0 0,0-7 52 0,0-2 10 0,-4-4 2 16,4-3 1-16,0-3-9 0,0-6-3 15,1-4 0-15,-1-2 0 0,0-1 7 0,0-2 0 16,0-4 1-16,3 0 0 0,-3 3-12 0,4 4-2 0,0-1-1 0,-1 1 0 16,1 2-12-16,-1 1-2 0,1 3-1 0,-1-1 0 15,1 4 18-15,0 3 4 0,-1 0 1 0,-3 3 0 16,4 1 6-16,-4 2 0 0,0 6 1 15,0 1 0-15,0 6-4 0,0 3-1 0,-3 6 0 0,-1 3 0 16,1 4-16-16,-1-1-3 0,1 4-1 0,-1-1 0 16,1-5-24-16,-1-1 0 0,1-9 0 0,-1 0 0 15,1-3 0-15,-1-7 0 0,1-2-14 16,3-4 5 0,-3-3-79-16,-4-3-16 0,3-9-4 0,4-1 0 0,-3-2-96 0,-1-7-19 15,4 0-4-15,-3-3-983 0</inkml:trace>
  <inkml:trace contextRef="#ctx0" brushRef="#br0" timeOffset="-145910.92">12979 10218 2649 0,'0'0'58'0,"0"7"12"0,-4-4 2 0,-3 3 4 0,7-3-61 0,-3 3-15 15,-1-3 0-15,-3 4 0 0,3-1 105 0,1-3 19 16,-1 3 3-16,1 1 1 0,3 2-65 0,-4 1-13 16,1-1-2-16,-1 0-1 0,1 7-24 0,3 0-5 15,0-1-1-15,3 4 0 0,-3 0-17 0,0 0 0 16,4 0 0-16,-4-1 0 0,3-5 24 0,-3-1 0 15,4 4 1-15,-1-10 0 0,4 1-25 0,-3-1 8 16,3-6-8-16,0 0 0 0,0 0 0 0,0-6 0 0,0-1 0 16,0-2 0-16,0-7 0 0,0 1 0 0,1-1 0 15,-5-6 0-15,4 3 0 0,-3-3-11 16,3 3 1-16,-4-2 0 0,4 2 10 0,-7 0-8 16,4-3 8-16,-1 6-8 0,1 4 8 0,-1-1 0 0,-3 4 0 0,4 3 0 15,-4 6 0-15,0 0 0 0,0 0 0 16,3 6-8-16,1 6 8 0,-1-2 16 15,1 5-4-15,0-2-1 0,-1 6 25 0,1 0 4 0,3 3 2 0,-4-1 0 16,4-2-42-16,0 3-12 0,-3 0-1 0,6 6 0 16,-3-6 26-16,4 0 6 0,-4-6 1 0,4-3 0 15,-4-1-7-15,0-3-1 0,0 1 0 0,3-4 0 16,-3-3-12-16,1 0 0 0,-1-3 0 0,-4-3 0 16,4-3 0-16,0 0 0 15,0-7 0-15,-3-2 0 0,-1-1 0 0,4-3-16 0,-3 0 3 0,-1-3 1 16,1-3 12-16,0 3 16 0,3-3-3 0,-4 3-1 15,4 0-12-15,0 3 0 0,0 1 0 0,4 2 0 0,-1 3 0 0,-3 1 0 16,1 6 0-16,2-1 0 0,1 1 0 16,-1 3 0-16,-3 6 0 0,4 0 0 15,3 3 13-15,-7 4 0 0,4 2 0 0,3 4 0 16,-4 6-9-16,1 0-4 0,3 9 0 0,-3-6 0 0,-1 4 0 16,4 2 0-16,0-3 0 0,-3-3 0 0,-4-6 0 0,4-3 0 15,-4-1 0-15,0-8 0 0,0-1 0 0,0-3-8 16,-4-3 8-16,-3 0-10 15,4-6-101-15,-1-4-20 0,-3-5-4 0,4 2-1359 0</inkml:trace>
  <inkml:trace contextRef="#ctx0" brushRef="#br0" timeOffset="-145052.25">14090 10519 1958 0,'0'0'43'0,"-4"7"9"0,1-1 1 0,-1 0 3 0,1 0-45 0,-1-3-11 15,4 4 0-15,0-7 0 0,0 6 104 0,0 0 20 16,0-3 3-16,4 4 1 0,-1-4 0 0,1 3 0 15,3-3 0-15,0 4 0 0,0-4-59 0,0 3-11 16,0-3-2-16,4-3-1 0,-4 0 14 0,3-3 3 0,-3-3 1 0,4-1 0 16,0-5-45-16,-1-4-8 0,-3-6-3 0,0-6 0 15,0-3 24-15,0-7 5 0,-3 0 1 0,-1-2 0 16,1 2-38-16,0 0-9 0,-4 4 0 0,3 3 0 16,-6 2 0-16,3 1 0 0,3 0 0 0,-3 3 0 15,0 0 0-15,-3 3 0 0,3 0 0 0,-4 6 0 0,4 4 0 16,0 2 0-16,0 4 0 0,0 6 0 0,0 0 0 15,0 0 0-15,0 3 0 0,4 13 0 16,-1 3 0-16,4 6 0 0,0 3 0 0,4 6 0 16,-1 1 18-16,4 6 2 0,4-1 0 0,0 4 0 0,-1 0-20 15,5-3 0-15,-1 3 0 0,0-3 0 16,4-1 0-16,-4-5 10 0,0-4-10 0,0-3 8 16,0-3-8-16,4-6 0 0,-4-3 9 0,4-7-9 15,-1-6 0-15,-2-3 0 0,-1-3 0 0,0-6 0 0,-3-7 8 0,-1-3-8 16,1-2 10-16,-4-11-2 0,-7 4-8 0,0-7 0 15,0-5 0-15,-3-4 0 0,-1 0 0 0,-6 3 0 16,-1-3 0-16,-3 0 0 0,-3 0 0 0,-1-3 0 16,0 4 0-16,-6-5 0 15,-4 5-26-15,-1 2-5 0,5 0-1 0,-8 7 0 0,7 5 32 0,-3 4 0 0,0 6 0 0,3 4 0 16,1 5 20-16,3 4 9 0,3 3 3 0,1 0 0 31,-1 6-52-31,7 0-9 0,-3 3-3 0,4 1 0 16,3-1-250-16,3 3-50 0,8 16-11 0,-4-18-899 0</inkml:trace>
  <inkml:trace contextRef="#ctx0" brushRef="#br0" timeOffset="-137408.64">9733 7556 759 0,'-14'10'16'0,"-4"2"4"0,-10 10 1 0,-7-3 1 0,0 3-22 0,-4-3 0 15,-4 3 0-15,8-10 0 0</inkml:trace>
  <inkml:trace contextRef="#ctx0" brushRef="#br0" timeOffset="-46021.07">18990 1953 851 0,'0'0'36'0,"0"0"-36"31,0-6 84-31,0 6 9 0,0-7 3 0,0 7 0 0,0-6-1 0,0 3 0 0,0 3 0 0,0-6 0 16,0-4-24-16,0 10-5 0,0-6-1 0,0 0 0 16,0 6-1-16,0-3 0 0,0 3 0 0,0 0 0 15,0 0-20-15,0 0-4 0,0 0 0 0,0 0-1 16,0 0-11-16,-7-7-3 15,7 7 0-15,0 0 0 0,-4-3 18 0,4 3 3 0,0 0 1 0,-7 3 0 16,0-3-24-16,7 0-5 0,-7 4-1 0,7-4 0 31,-10 3 38-31,6 0 7 0,-3 0 2 0,7-3 0 0,-7 6-52 0,4-3-12 0,3-3 0 0,-8 10 0 32,1-7 14-32,4 0 0 0,-4 0 0 0,3 0 0 0,-3 4 2 0,7-7 0 0,-3 6 0 0,-4-3 0 15,3 3 2-15,-3 1 1 0,0 2 0 0,0-3 0 16,0 1-3-16,0 2-1 0,-4-3 0 0,4 0 0 15,-3 4 0-15,3-1 0 0,-4-6 0 0,4 4 0 16,0 2-6-16,0-3-1 0,0 4 0 0,3-1 0 16,-3-3-24-16,0-2-6 0,0-1-1 0,0 3 0 15,0 0 23-15,3 1 0 0,-3-1 0 0,0-3 0 16,0 6 20-16,4-2 9 0,-4-4 2 0,3 3 0 16,-3 0-18-16,0 4-3 0,0-4-1 0,0 7 0 15,0-10-1-15,0 6 0 0,3-3 0 0,-6 4 0 0,3-1-8 0,3 4 8 16,-3-4-8-16,0 4 8 15,0-1-8-15,3 1 0 0,-3-4 0 0,4 4 8 16,-4-1 2-16,3-2 0 0,-3 2 0 0,4 1 0 0,-4 2-10 0,0 1 0 16,3 0 0-16,-3-1 0 0,3 4 0 0,-3 0 0 0,4-3 0 0,-1 3 0 15,1-1 0-15,-1 4 0 16,1-6 0-16,-1 6 0 16,1-3 0-16,3 0 0 0,0-4 0 0,0 4 0 15,0 3 0-15,0-3 0 0,0 0 0 0,0 3 0 0,0-4 0 0,3 4 0 0,1-3 0 0,-1 3 0 16,1 0 0-16,-1 0 0 0,1 0 0 0,3 3 0 15,0-3 0-15,-3 0 0 0,3 0 0 0,3-3 0 16,1-1 0-16,-1-2 0 0,1 3 0 0,3-3 0 16,0-1 0-16,4 1 0 0,-1 0 0 0,5-4 0 15,-1 1 0-15,0-1 0 0,4 1 0 0,-1-4 8 16,1 1-8-16,-4-4 0 0,4 3 0 0,0-2 0 16,-4 2 0-16,0-3 13 0,4-3-1 0,-4 4-1 15,3 2-3-15,1-9-8 0,3 3 12 0,1 0-4 16,-1 1-20-16,0-4-5 0,4 3-1 0,0-3 0 15,-4 0 18-15,0 0 0 0,0 0 0 16,-3-3 0-16,0-1 25 0,-1 1 9 0,-3 3 2 0,1-3 0 16,-1 0-7-16,3-3-1 0,1-1 0 0,0 1 0 15,0 0-28-15,-1 0 0 0,1-1 0 0,3-2 0 16,-7 0 0-16,4-1 0 0,0 1 0 0,-4-4 0 16,0 4 0-16,-3-1 0 0,-1 1 0 0,-3-4 0 15,4 1 57-15,-7-1 6 0,3 1 1 0,0-7 0 16,-4 3-64-16,5-3-16 0,-5-2-2 0,4-1 0 15,0 0 29-15,1-3 5 0,-1-1 2 0,0 1 0 16,0 3-18-16,3 0-12 0,-2 1 1 0,-1-1 1 16,0 3 10-16,0 3 0 0,0 0 0 0,-3 1 0 0,-1-1 8 0,-3 0 1 0,4 1 0 15,-4-1 0-15,-4 0-9 0,1 1 0 0,3-1-10 0,-7 3 10 16,4-5 0-16,-4-1 0 0,0 6 0 16,0-12 0-16,0 6 8 0,0 4-8 0,-4-7 0 0,4 6 0 15,-4-3 0-15,4 0 0 0,-3 7 0 0,-1-7 0 16,1 3 0-16,-1 4 10 0,1-7-10 0,-1 7 8 15,-3-1-8-15,4 0 0 16,-4 4 0-16,0-4 0 0,0 1 0 0,-4 6 0 0,4-7 0 16,0 4 0-16,-4-1 0 15,4-2 8-15,-3 6-8 0,3-7 0 0,-4 4 0 16,0-1 0-16,1 1 8 0,-1 6-8 0,4-10 0 0,0 4 0 0,-3 2 0 16,-1-5 0-16,4 6 0 0,0-1 8 0,0-2-8 0,0 0 0 15,-4-1 0-15,8 4 0 0,-4-4 0 0,0 7 0 16,-1-6 0-16,1-1 0 0,4 4 0 0,-4 0 0 15,0-3 8-15,0 2-8 0,0 7 8 0,-4-6-8 16,4-3 8-16,-4 5-8 0,4-2 0 0,-3 3 8 16,3 0-8-16,-4-3 0 0,1 2 9 0,-5 1-9 15,5 0-12-15,-1 0-8 0,-3 3 0 0,4-3-1 16,-1 0 21-16,-3 3 0 0,0 0 0 0,3 0 0 16,-3-6 0-16,0 6 0 0,3-4 0 0,-3 1 0 15,4 3 16-15,-4-3 7 0,3 3 1 0,-3 0 1 16,3-3-25-16,1 3 8 0,3 0-8 0,-4-3 0 15,1 0 8-15,2 3-8 0,-2-3 8 0,3-1-8 16,0 4-20-16,0 0-8 0,0 0-3 0,-4 4 0 0,4-4 50 16,0 0 9-16,0 3 3 0,0 0 0 15,0-3-31-15,-4 3 8 0,4 0-8 0,0 0 4 0,-3 0-4 16,2 1 0-16,1 2 0 0,-3-3 0 16,3 0-31-16,0-3 1 0,0 3 0 0,0 0 0 15,7-3 30-15,-7 0 0 0,7 0 0 0,-7 0 0 16,7 0 0-16,-8 3 0 0,8-3 0 0,-7 0 0 0,7 0-78 15,0 0-10-15,0 0-1 0,0 0-1 16,0 0-98-16,-3-3-20 0,3 3-4 0</inkml:trace>
  <inkml:trace contextRef="#ctx0" brushRef="#br0" timeOffset="-41846.88">18987 2276 850 0,'0'0'17'0,"0"0"6"0,0 0-23 0,0 0 0 0,0 0 0 0,0 0 0 15,0 0 107-15,0 3 17 0,0-3 3 0,0 0 1 16,3 6-52-16,-3-6-9 0,4 7-3 0,-4-7 0 31,3 3 28-31,-3-3 6 0,4 0 1 0,3 0 0 0,-4-3-27 0,4-4-4 0,4-2-2 0,-1 6 0 16,1-10-14-16,0 4-4 0,3-4 0 0,-4 4 0 16,4 3-24-16,1-7-4 0,-1 4-2 0,-4-1 0 15,4 1-18-15,0 3 10 0,-3 3-10 0,0-7 8 16,-1 7-8-16,1 0 0 0,-1 0 9 0,-3 0-9 15,0 3 13-15,1 0-1 0,-5-4-1 0,4 4 0 16,-7 0 21-16,0 4 4 0,4 2 0 0,-1-3 1 16,-3 3 7-16,-3 4 0 0,3-4 1 0,-4 6 0 15,4 1-15-15,-3 6-3 0,3-4-1 0,-4 7 0 16,4 4 1-16,-3 5 0 0,3-6 0 0,-4 6 0 16,4 4-27-16,-4-1 0 0,4-2-9 0,0 5 9 15,4-8 0-15,-4-1 0 0,4 0 8 16,-4-3-8-16,0 0 0 0,0-6 0 0,3 3 0 0,-3-6 0 15,0-1 0-15,4-2 0 0,-4-1 0 0,3 1 0 16,-3-10 0-16,0-3 0 0,0 0 0 0,0 0 0 16,0 0-33-16,0 0-7 0,0 0 0 0,0-9-1 15,-3-1-63-15,-1 4-12 0,4-3-2 0,-3-1-1 16,-1 4-109-16,0-7-21 0</inkml:trace>
  <inkml:trace contextRef="#ctx0" brushRef="#br0" timeOffset="-41507.96">18962 2781 1824 0,'0'0'76'0,"-7"3"-60"15,7-3 89-15,0 0 19 0,0 0 3 0,0 0 1 16,0 0-54-16,0 0-10 0,0 0-3 0,0 0 0 16,3-6 5-16,1-1 1 0,-1 4 0 0,4 0 0 15,0 0-54-15,4 3-13 0,3-3 0 0,0 3 0 16,4 0 31-16,3 3 3 0,0-3 1 0,4 3 0 16,0 0-18-16,-1 4-3 0,5-1-1 0,-5 0 0 15,1-3-13-15,3 0 8 0,-3 0-8 0,-4 1 0 16,-3-4 8-16,3 0-8 15,-7 0 0-15,0-4 9 0,0 4 1 0,0 0 0 0,0-3 0 0,-3 3 0 16,0 0-26-16,-4 0-6 0,0 0-1 0,0 0 0 16,0 3-161-16,-4 1-32 0</inkml:trace>
  <inkml:trace contextRef="#ctx0" brushRef="#br0" timeOffset="-39513.42">18976 3301 1071 0,'0'0'30'0,"0"0"7"15,0 0-29-15,0 0-8 0,0 0 0 0,0 0 0 16,0 0 59-16,0 0 10 0,0 0 3 0,0 0 0 15,0 0 0-15,0 0 0 0,0 0 0 0,0 7 0 16,0-4-19-16,0 0-3 0,0 3-1 0,0 0 0 16,-4 1 43-16,4 2 9 0,0 0 2 0,-3 4 0 15,-1 3-25-15,1 3-5 0,-4 2-1 0,0 8 0 16,-4 5 8-16,1 4 0 0,-5 3 1 0,-2 9 0 16,-1 3-13-16,-7 3-4 0,1 4 0 0,-8 3 0 15,7-4 0-15,-6 1 0 0,2-1 0 0,-2 1 0 16,6-7-51-16,4-6-13 0,0 0 0 0,-4-3 0 0,11-12 0 0,-4-4 0 0,8-6 0 15,-1-3 0 1,4-10-40-16,3-3-12 0,4-6-1 0,0 0-1 16,0 0-118-16,4-6-24 0,3-6-5 0</inkml:trace>
  <inkml:trace contextRef="#ctx0" brushRef="#br0" timeOffset="-38773.95">19639 3116 1150 0,'0'0'24'0,"-3"3"6"16,-1 4-30-16,1-4 0 0,3 3 0 0,-4-3 0 16,4 4 108-16,-3-4 16 0,3-3 4 0,0 0 0 15,-4 6-32-15,4-6-7 0,0 0-1 0,0 0 0 16,4 3-14-16,-4 0-3 0,3 0-1 0,1 4 0 16,3-1-41-16,0 0-8 0,0 0-1 0,3 7-1 15,1-7 29-15,-1 7 5 0,5 2 2 0,2 1 0 16,-3 6-37-16,4 0-7 0,-4 6-2 0,4 0 0 15,-1 4 44-15,1-1 9 0,0 4 2 0,3 2 0 16,0 1-45-16,4 0-9 0,-1 2-2 0,5 1 0 16,-5 0 16-16,5 3 2 0,-1-4 1 0,3 4 0 15,-2-6 5-15,-5 3 0 0,1-4 1 0,0 1 0 16,-4-7-11-16,-3-2-2 0,-1-1-1 0,-3 0 0 0,4-3-34 0,-7 0-6 0,3-3-2 0,-4 0 0 31,1-3 45-31,-1-3 9 0,-3 2 1 0,1-2 1 16,-1-3-53-16,0 2-10 0,0-2-2 0,-4-4-1 15,1 4 33-15,-4-4 0 0,3 1 0 0,-3-4 0 16,4 0-74-16,-4-3-8 0,0 0-2 0</inkml:trace>
  <inkml:trace contextRef="#ctx0" brushRef="#br0" timeOffset="-36496.55">18514 4436 1862 0,'0'0'52'0,"0"0"13"0,0 0-52 0,0 0-13 0,0 0 0 0,0 0 0 16,-4-3 90-16,4 3 15 0,-3-6 3 0,3 6 1 16,-7-3-36-16,7 3-7 0,-4-6-2 0,-3 2 0 15,0 1 0-15,4-3 0 0,-5 3 0 0,1-3 0 16,0-1 0-16,0 4 0 0,0 0 0 0,0 0 0 16,-3 3 0-16,-1-3 0 0,0 3 0 0,1-3 0 15,-4 3-16-15,3 3-4 0,1-3-1 0,-5 3 0 16,1 0-15-16,0 0-2 0,-3 0-1 0,-1 0 0 15,0 4-25-15,1-1 0 0,-1 0 0 0,0 1 0 16,1 2 19-16,-4-3 11 0,6 0 2 0,-6 7 1 16,7-4-19-16,-3 4-4 0,-1 0-1 0,0 5 0 15,1-2 11-15,-5 6 1 0,5 0 1 0,-1 3 0 16,-3 3-22-16,0 4 0 0,0-1 0 0,0 3 0 16,-1-2 0-16,1-1 0 0,4 0 0 0,-5 1 0 15,5 2 0-15,3 1 0 0,0-1 0 0,-1 4 0 0,5 3 0 0,-1 3-10 0,4-1 1 0,-3 5 0 16,6-8 9-16,-3 1 12 0,4 0-2 15,3 0-1-15,-4-1-9 0,4 1 0 0,0 0 0 0,4 3 0 16,-1-7 0-16,1 1 0 0,3 0 0 0,3-4 0 16,4-6 0-16,0-3-17 0,4-3 4 0,3-3 1 15,4-3 12-15,0-4 0 0,3 4 0 0,4-7 0 16,-4-2 0-16,4-4 16 0,-4-3-3 0,7-3-1 16,0-4-12-16,1-2 0 0,6 0 0 0,4-7 0 15,-4 0 0-15,0-6-16 0,4-3 3 0,0-6 1 16,-7 0 12-16,0-4 16 0,0-3-3 0,-1 1-1 15,-2-1-12-15,-5 7-13 0,5-4 2 0,-1 1 1 16,-7 3 10-16,-3-1 0 0,0 4 8 0,-4-7-8 16,-4 4 9-16,-6-3-9 0,3 2 12 0,-7-2-12 15,0 2 0-15,-3 4 0 0,-4 0 0 0,-4 0 0 16,-3 0 24-16,0 2-1 0,-3-2-1 0,-1 0 0 16,-3 0-22-16,3 0 8 0,-3-4-8 0,-3 1 0 15,-1 3-15-15,0-1-7 0,1 1-2 0,-5 0 0 16,5 3 41-16,-1 6 8 0,4 0 2 0,-4 0 0 15,1 7-18-15,3-1-9 0,-4 4 10 0,4 0-2 16,0-1-8-16,0 7 0 0,0-3 0 0,-1 3 0 16,5-4-40-16,-8 4-4 0,4-3 0 15,0 3-1-15,0 3-63 0,0 0-13 0,3 3-3 0</inkml:trace>
  <inkml:trace contextRef="#ctx0" brushRef="#br0" timeOffset="-36027.91">18006 4951 2077 0,'0'0'43'0,"0"0"11"0,0 0-43 0,0 0-11 0,0 0 0 0,0 0 0 16,0 0 99-16,-4 0 17 0,4 0 4 0,-7 3 1 15,0 3-42-15,4 3-9 0,-1 4-2 0,1 3 0 16,-1 2-54-16,4 8-14 0,0-1 0 0,0 3 0 16,0 0 33-16,4 0 4 0,-1-3 1 0,1 4 0 0,-4-4-18 0,7-3-4 0,-4 3-1 0,1-7 0 15,-1-2-15-15,1-3 0 0,-1-1-9 0,1-2 9 31,-1-4-96-31,-3-3-12 0,0-3-4 0,0 0 0 16,7-3-74-16,-3-6-15 0</inkml:trace>
  <inkml:trace contextRef="#ctx0" brushRef="#br0" timeOffset="-35623.39">18094 4897 1958 0,'0'0'87'0,"0"0"17"16,0 0-83-16,0 0-21 0,0 0 0 0,7-3 0 15,-3 3 82-15,3 0 12 0,-4 0 2 0,4 0 1 16,4 3-22-16,-4-3-5 0,3 3-1 0,-3 4 0 16,8-4-9-16,-5 3-1 0,4-3-1 0,0 4 0 15,1 2-21-15,-5 3-4 0,1-2-1 0,-1 6 0 16,-3-1 20-16,0 4 4 0,0 0 1 0,-3 3 0 15,-1 0-40-15,-3 0-8 0,0 3-1 0,0-3-8 16,-7 0 0-16,4-4 0 0,-4 4 0 0,0-6 0 0,-4 3 0 0,-3-7 0 16,4 1 0-16,-5 0 0 0,1-4 25 0,0 3-1 15,4-2-1-15,-1-4 0 0,0 0-23 0,1-2 0 0,-1-1 0 0,4 0 0 16,-3-3 0-16,6-3 0 0,4 3 0 16,-7-7 0-16,7 7-16 0,-3-6-5 0,3 6-1 15,-4-9 0-15,8-1 32 0,-4 1 6 0,3 0 2 16,4 2 0-16,-3-2-29 0,6 3-5 15,1-1-2-15,-1 1 0 0,1 3 18 0,3 0 0 0,0 3 0 16,4 0 0-16,-1 0 0 0,1 3 0 16,0 0 0-16,3 0 0 0,-3 0-79 0,3 4-12 15,3-4-2-15</inkml:trace>
  <inkml:trace contextRef="#ctx0" brushRef="#br0" timeOffset="-34664.22">20440 4584 1470 0,'0'0'62'15,"-7"-3"-50"1,0-1 146-16,0 4 29 0,0 0 5 0,0-3 2 0,0 3-62 0,0 3-12 0,3-3-2 0,-3 4-1 16,-4-4-36-16,4 3-7 0,0 0-2 0,0 0 0 15,-3 0-33-15,3 3-7 0,0 1-2 0,-4 2 0 16,0 4 27-16,1-1 6 0,-1 7 1 0,1 0 0 16,-1 3-52-16,0 3-12 0,1 3 0 0,-4 3 0 15,3 1 17-15,-3 5 1 0,-4-2 0 16,4 9 0-16,4 3-29 0,-4 3-5 0,3 3-2 15,0 7 0-15,4-7 44 0,0 0 9 0,4 1 1 0,-1 5 1 16,8-5-26-16,3-1-11 16,0 0 8-16,4-3-8 0,-1-9 10 0,8-3-10 0,-4-7 12 15,7-6-12-15,-3-3 20 0,3-3-2 0,0-6-1 16,7-1 0-16,0-6-17 16,8-3-14-16,-1-3 2 0,4-3 1 0,0-6 11 0,-1 0 0 0,5-1 0 15,-4-6 0-15,-8 1 0 0,1-4 8 0,0-3-8 0,0-3 0 16,-4-3 9-16,4-7-9 0,-4 1 12 0,0-4-12 15,-3 4 16-15,-4-4-3 0,4 4-1 0,-8-1 0 16,1 1 6-16,-8-1 1 0,1 1 0 0,-4-4 0 16,-3 0-9-16,-4-2-2 0,-4-1 0 0,-7 0 0 15,1 3-8-15,-8 4 8 0,1-1-8 0,-8-2 8 16,4 5-8-16,-8 1 8 0,5 0-8 0,-4-1 8 16,-1 4-8-16,5 3 8 0,-1 3-8 0,0 0 8 15,1 6-8-15,-5 4 0 0,5 6 9 0,-5-4-9 16,8 4 0-16,-3 3 0 0,2-3 0 0,1 2 0 15,7-2-108-15,0 3-17 0,3-3-3 16</inkml:trace>
  <inkml:trace contextRef="#ctx0" brushRef="#br0" timeOffset="-32782.47">20532 4982 1450 0,'0'0'32'15,"0"0"6"-15,0 0 2 0,0 0 1 0,0 0-33 0,-4-6-8 0,4 6 0 0,0-7 0 16,0-2 64-16,0 3 10 0,0-1 2 0,0-2 1 0,0 9 41 0,-3-6 8 16,3 0 2-16,0 6 0 15,-4-7 0-15,1 1 0 0,-4 0 0 0,3-1 0 16,-7 4-64-16,4-3-12 0,0 3-2 0,-3 0-1 15,-1 3-8-15,1 3-1 0,2-3-1 0,-2 6 0 0,-1 0-13 16,4 1-2-16,-3 2-1 0,-1 1 0 16,4-1-5-16,-4 7-1 0,4-4 0 0,4 1 0 15,-1 2-17-15,8 1 0 0,-4 0 0 0,3-4 0 16,-3 4-15-16,0-4-6 0,0 1-2 0,0 0 0 16,4-7 23-16,-1 0 0 0,1 0-9 0,7-3 9 0,-4 1 0 0,0-8 0 15,3 1-8-15,-3 0 8 16,4-3 0-16,-4-3 0 0,4-1 0 0,-1 4 0 15,-3-4 0-15,0 4 0 0,-3-3 0 0,3 3 0 0,-4 2 0 0,4 1 0 0,-7 3 0 16,0 0 0 0,0 0 18-16,0 0-2 0,0 3-1 0,4 7 0 0,-4-1-5 0,0 4-1 0,0 6 0 0,0-1 0 15,0 4 11-15,-4 3 3 0,4 4 0 0,0 2 0 16,0-3-7-16,-3 0-2 0,3 1 0 0,0-1 0 16,0 0-2-16,0-3-1 0,0 3 0 0,0-3 0 15,3-6-11-15,-3-3 0 0,4 0 9 0,-1-7-9 16,1-3 0-16,-4-6-8 0,0 0 0 0,4-6 0 15,3 0-108-15,-4-7-22 0,-3-2-4 0</inkml:trace>
  <inkml:trace contextRef="#ctx0" brushRef="#br0" timeOffset="-31050.84">17854 5835 1064 0,'0'-6'44'15,"0"-1"-35"1,0 7 85-16,0-6 17 0,0 6 3 0,0 0 1 16,0 0-19-16,0 0-3 0,0 0-1 0,0 0 0 15,0 0 12-15,0 0 1 0,0 0 1 0,0 6 0 16,0 4-2-16,-3-1 0 0,-1 4 0 0,1 2 0 15,-1 7-15-15,-3 6-3 0,0 4-1 0,0 5 0 0,-4 1-53 0,1 0-12 0,-4 2-1 0,3 11-1 32,-3-1 26-32,-4 3 4 0,4 4 2 0,0 2 0 15,-4-6-32-15,4 1-6 0,0-1-2 0,4 0 0 16,-5-6-10-16,5-3 0 0,-4 0 9 0,3-3-9 0,1-7 0 0,-1-2 0 0,4-7 0 0,0-6-8 31,0-4-53-31,0-2-11 0,0-4-1 0,3-2-1 16,-3-4-82-16,7-3-17 0,0 0-3 0</inkml:trace>
  <inkml:trace contextRef="#ctx0" brushRef="#br0" timeOffset="-28613.86">17540 6939 1864 0,'-3'-4'83'0,"-4"1"17"15,-1 0-80-15,1 3-20 0,0-3 0 16,0 0 0-16,0 3 127 0,0 0 21 0,0 0 5 0,-3 3 1 15,-1-3-66-15,0 0-12 0,1-3-4 0,-1 3 0 16,1 0 4-16,-4 0 1 0,-1 0 0 0,1 0 0 16,0 3-17-16,0 0-4 0,-4 0-1 0,4 4 0 15,-3-1-19-15,-1 3-4 0,4 1-1 0,-4-1 0 16,1 4-7-16,-1-1 0 0,0 4-1 0,1-1 0 16,-4 7-23-16,-1 0 0 0,-2 3 0 15,-1 7 0-15,-3 2 0 0,0 4 0 0,-1 3 0 0,1 3 0 16,0-1 23-16,3 1 6 0,1 0 2 0,-1 3 0 15,4-3-50-15,3 3-9 0,0-3-3 0,1 6 0 0,6-3 50 16,1-3 9-16,3 3 3 0,-1-3 0 0,5-3-31 0,-1-3 0 16,4-1 0-16,4 1 0 0,-1-4 0 15,8 1 0-15,-4-1 0 0,7 1 0 16,4-4 0-16,3 0 0 0,4-5 0 0,-1 2 0 16,8-9-21-16,3-4-7 0,4-2-2 0,0-4 0 15,0-3 30-15,0-6 0 0,-4 0 0 0,7-6 0 16,4-6 17-16,4-4 10 0,2 0 1 0,1-9 1 0,-7-3-29 0,0 0 0 0,0-4 0 0,0-2 0 15,-4-1 11-15,-3 4-11 0,0-3 12 0,3-1-12 16,-10 1 30-16,3-4-1 0,-7-3 0 0,1 0 0 16,-5 7-29-16,-6-1 0 0,-4 1 0 0,-3-1 0 15,-4 7 0-15,-7 3-8 16,0 0-1-16,-7 0 0 0,-4 3 9 0,-3 3 14 0,-4 0-3 16,-3-3-1-16,0 1-10 0,-4-5 12 15,-3 1-12-15,0 0 12 0,3-3-12 0,-3 3-9 0,0 0 9 0,-1 0-13 16,5 3 13-16,-8 3 0 0,4 0 0 15,0 4 0 1,-4-1 0-16,0 3 0 0,0 1 0 0,1 2 0 0,-1-2 0 0,4 2 0 0,6 1 0 0,-2 3 0 16,3-4-54-16,6 1-8 0,-2 0-2 15,3-1 0-15,3 1-45 0,1 2-10 16,-1-2-1-16</inkml:trace>
  <inkml:trace contextRef="#ctx0" brushRef="#br0" timeOffset="-27746.64">17230 7362 1762 0,'0'0'36'0,"0"0"10"16,0 0-37-16,-7 0-9 0,0-3 0 0,7 3 0 15,-7 0 117-15,-1 3 22 0,8-3 4 0,-7 0 1 16,-3 3-18-16,3 0-3 0,0 0-1 0,-4 3 0 16,1-2-60-16,-1 2-12 0,4 0-2 0,-4 0-1 15,-3 1-19-15,4 2-3 0,-4 1-1 0,3-4 0 16,-3 3-12-16,3 1-4 0,1-4 0 0,3-3 0 15,-4 3-8-15,4-3 0 0,0 1 0 0,0-1 0 16,7-3 0-16,0 0 0 0,0 0 0 0,0 0 0 16,0 0 0-16,0 0 0 0,0 0 0 0,0 0 0 15,0 0 0-15,0 0 0 0,0 0 0 0,0 0 0 16,0 0 0-16,0 0 0 0,0 0 0 0,0 0 0 16,0 0 0-16,0 0 10 0,-4 3-2 0,4-3-8 15,-3 6 0-15,3-6-17 0,0 6 1 0,0 1 1 0,-4-1 29 0,4 0 6 16,0 0 0-16,0 1 1 0,0 2-21 0,4 1 0 0,-4-1 0 0,0 0 8 15,3 1-8-15,-3-4 0 0,0 0 0 0,0 1 8 16,4 2-8-16,-4-3 0 0,0 1 0 0,3-1 0 16,-3-3 0-16,4 3 0 0,-4 0 0 0,0-6 0 15,3 4 0-15,1-1 0 0,-1 0 0 0,1 0 0 16,3-3 0-16,-3 0 0 0,-1 0 0 0,4 0 0 16,0-3 9-16,0 3-9 0,-3-3 12 0,3 0-12 15,3-1 18-15,-2 4-3 0,-1 0-1 0,3-3 0 16,-3 3-2-16,4 0 0 15,-4 0 0-15,3 3 0 0,-3-3 1 0,4 4 0 0,-4-1 0 0,4 0 0 16,-4 0 1 0,3 3 0-16,-3-3 0 0,0 4 0 0,1-1 1 0,-1 0 0 0,0 4 0 0,0-1 0 15,0-3-1-15,-4 4 0 0,1-1 0 0,-1 1 0 16,1-1-2-16,-4 0 0 0,3 1 0 0,-3-1 0 16,-3-3 2-16,-1 4 0 0,1-1 0 0,-4 1 0 15,0-4 0-15,0 3 0 0,-4 1 0 0,0-1 0 16,1 1-4-16,-1-1-1 0,1 0 0 0,-4 1 0 15,-1-4-9-15,1 3 0 0,-3 1 0 0,3-1 8 16,0-2-8-16,-1-4-17 0,1 0 4 0,0 0 1 16,7-3-85-16,0 0-17 0,7 0-3 0,0 0-1 15,-3-6-138-15,3-4-27 0</inkml:trace>
  <inkml:trace contextRef="#ctx0" brushRef="#br0" timeOffset="-26565.73">18422 5669 1074 0,'0'0'30'0,"0"0"8"0,0 0-30 0,0 0-8 0,0 0 0 0,0 0 0 15,0 0 74-15,0 0 14 0,0 0 2 0,0 0 1 16,0 0-43-16,0 0-9 0,0 0-2 0,0 0 0 15,0 0 22-15,0 0 4 0,0 0 1 0,0 0 0 16,0 0 0-16,0 0 0 0,0 0 0 0,4 6 0 16,-4 0 0-16,3 0 0 0,1 1 0 0,-1 2 0 15,1 4-11-15,-1 2-1 0,4 1-1 0,0 3 0 16,4 3-23-16,-4 3-5 0,4 3-1 0,-1 3 0 16,1 4-6-16,3 3 0 0,0 2-1 0,0 4 0 15,4 0 3-15,-1-3 1 0,1 0 0 0,3 6 0 16,-3 0 1-16,3 3 1 0,4 6 0 0,-1-2 0 15,1-7 0-15,3 0 0 0,-3-7 0 0,0 4 0 16,-1-6-33-16,-2 0-8 0,-1-7 0 0,-4 3-1 16,1-5 68-16,0-1 13 0,-1 0 4 0,1-6 0 15,-4 3-52-15,0-6-12 0,-3-3 0 0,-1 2 0 16,1-5 0-16,-1 0-12 0,-3-1 3 0,-3 1 0 16,0-7 9-16,-1 0 12 0,1 0-2 0,-4-2-1 15,-4 2-109-15,4-3-23 0,-3 0-4 0</inkml:trace>
  <inkml:trace contextRef="#ctx0" brushRef="#br0" timeOffset="-24432.03">19082 7133 2649 0,'0'0'117'0,"-7"0"25"31,7 0-114-31,-7-6-28 0,0 2 0 0,0-2 0 0,3 0 33 0,0 3 1 0,4 3 0 0,-7-6 0 16,4-1-3-16,-4 4-1 0,3-3 0 0,-3 3 0 16,4 3 39-16,-4-3 8 0,-4 3 2 0,1 0 0 15,2 0-21-15,-2 3-4 0,-1 3-1 0,1 0 0 16,-4 1-18-16,-1 2-4 0,-2 0-1 0,3 4 0 15,-7-1-13-15,3 4-2 0,-3 0-1 0,-4 6 0 16,0 0-4-16,1 6-1 0,-1 3 0 0,0 1 0 16,1-1-9-16,2 0 10 0,-2 4-10 0,3-1 10 15,3 1-10-15,0 2 0 0,1 1 0 0,3 3 8 16,3 0-8-16,0 2 0 0,4 8 0 0,0-4 0 16,4 0 0-16,3-7 0 0,0 4 0 0,0 0 0 15,7-3 0-15,0-3 0 0,7 6 0 0,0-4 0 16,0-5 0-16,7-1 0 0,1 1 0 0,6-4 0 15,-4-9 0-15,8-3 0 0,3-3-10 0,1-4 10 0,-1-6 0 16,0-2 0-16,1-8-8 0,2-2 8 0,5-6 0 0,-1-7 0 16,0-3 12-16,8-3-12 0,-8-3 0 15,4-4 0-15,-4-2 0 0,4-1-12 0,-7 4 12 0,-4 3 0 16,-3-4 0-16,3 4 0 16,-3 0 0-16,0 0 0 0,-4-4 0 0,0-2 0 15,-3 2 0-15,0-5 0 0,-4-1 0 0,-4-3 0 16,1 4 0-16,-7 2 0 0,-4-2 10 0,0 2-10 0,-7 1 0 0,0-1 0 0,-4 4 8 0,-3-4-8 15,-7 1 0-15,0-1 0 0,-7-2 0 0,0 2 0 16,-4 4 16-16,0 3 2 0,1 3 0 0,-5-1 0 16,5 8-10-16,-1-1-8 0,0 3 9 0,-3 4-9 15,0 2 0 1,-4 1 0-16,4 3 0 0,-7-4 0 0,3 7 0 0,4-3 0 0,-4-1-8 0,4 4 8 16,3-3-43-16,7 0-5 0,1 3 0 0,-1-4-1 15,7 4-90-15,4-3-17 0,0 3-4 0</inkml:trace>
  <inkml:trace contextRef="#ctx0" brushRef="#br0" timeOffset="-23761.78">19025 7359 1824 0,'0'0'76'32,"-7"3"-60"-32,0-3 89 0,0 3 19 0,0 3 3 0,4 0 1 15,-4 1 0-15,-1-1 0 0,1 0 0 0,4 4 0 16,-4-1-103-16,3 1-25 0,1-1 0 0,-4 3 0 15,3 1 56-15,1 0 7 0,-4 2 1 0,3 1 0 16,1 3-52-16,-5 0-12 0,1 2 0 0,4 1 0 16,-1 4 44-16,1-1 5 0,-1 3 2 0,1 0 0 15,-1 3-23-15,4 1-4 0,0-1 0 0,0 0-1 16,0 1-5-16,4-4-1 0,3-3 0 0,-4 0 0 16,4-3-4-16,0-6-1 0,4 3 0 0,0-7 0 15,-1 1-12-15,4-7 9 0,0-3-9 0,4-3 8 16,0-6-8-16,-1-4 0 0,5 1 0 0,-5-7 8 15,4 1 2-15,1-4 0 0,-1 3 0 0,-4-6 0 16,-3 0 0-16,1 0 0 0,-1 0 0 0,-4-3 0 16,1 3-10-16,-4 4 8 0,0-1-8 0,0 0 8 15,-7 3-8-15,0 4 0 0,-4 2-10 0,1 1 10 16,-1 3 0-16,-3-1 0 0,-3 4 0 0,3 3 0 16,-4 3 16-16,-3 0 8 0,3 10 3 0,-3-4 0 0,4 7-27 15,-4 0 0-15,0 6 0 0,-1-3 0 0,5 2 0 0,-1 1 0 0,1 0 0 16,3-3 0-16,0-3 0 0,3 0 0 15,-3-7 0-15,7 0-11 16,-4-2-60-16,4-7-12 0,0 0-2 0,0 0-1 0,4-10-162 0,3 1-33 16</inkml:trace>
  <inkml:trace contextRef="#ctx0" brushRef="#br0" timeOffset="-21234.07">20782 5634 851 0,'0'0'36'0,"0"0"-36"16,0 0 108-16,0 0 16 0,0-6 2 0,0 6 1 15,0 0-50-15,0 0-9 0,0 0-3 0,0 0 0 16,0 0 51-16,0 0 9 0,0 0 3 0,0 0 0 15,0 0-14-15,7 3-2 0,-3 0-1 16,3 0 0-16,-4 4-24 0,4-1-5 16,0 3-1-16,0 1 0 0,4 2 7 0,0 1 2 0,3 2 0 0,0 1 0 15,0 3-38-15,4 0-8 0,-1 6-2 0,1 0 0 16,3 3-18-16,-3 3-4 0,-1 1-1 0,1 5 0 16,0-2-3-16,-1-1-1 0,1 1 0 0,0 6 0 15,-1-7 9-15,-3 4 1 0,4-4 1 0,-4 7 0 16,4-3-34-16,-1-1-8 0,1 7 0 0,3-3-1 15,-3-3 17-15,-1-4 0 0,1-3 0 0,0 1 0 16,-1-4 0-16,-3 0 0 0,4-3 0 0,-7 0 0 16,-1-6-22-16,1 3-1 0,-4-3 0 0,3 0 0 15,-6 0-103-15,0-4-21 0,-1 1-4 0</inkml:trace>
  <inkml:trace contextRef="#ctx0" brushRef="#br0" timeOffset="-20245.39">21438 6876 1685 0,'-14'-6'47'0,"7"-1"-38"0,4 4-9 0,-1-6 0 0,1-1 68 0,3 1 11 0,-4-4 2 0,4 4 1 16,0-4-9-16,-3 1-1 0,-1-1-1 0,0 1 0 16,1-1-1-16,-1 4 0 0,-3-1 0 0,0 1 0 15,-3 3 2-15,-1 3 1 0,1-1 0 0,-1 4 0 16,0 4-4-16,-3 2-1 0,4 0 0 0,-4 0 0 15,3 7-20-15,-3 0-4 0,0-1 0 0,0 4-1 16,0-1-15 0,3 4-2-16,-3 0-1 0,3 3 0 15,1-3-5-15,-1 3 0 0,4-3-1 0,-4 3 0 0,4-1-8 0,0-2-2 0,0 6 0 0,0 0 0 16,0 4-9-16,4-1 0 0,-4 6 0 0,3 7 8 16,-3 3-8-16,3 3 0 0,4 3 0 0,-3 0 0 15,6 1 0-15,-3-1 0 0,8 0 0 0,-1 0 0 16,3-3 0-16,1-3 0 0,-1 3 0 0,8-6 0 15,3-4-30-15,0-2-2 0,4-7 0 0,3 3 0 16,0-9 48-16,4 0 10 0,3-6 2 0,1 3 0 16,-1-3-28-16,-3-1 0 0,3-2 0 0,0-1 0 15,4 1 0-15,-4-7 0 0,8 4 0 0,-1-7 0 0,4 3 0 16,0-6 0-16,0 0 0 0,7-3 0 0,-8-3 0 16,1-4 8-16,0-2-8 0,4-1 0 0,-5-6 9 0,1 0-9 15,0 1 10-15,0-11-10 0,-7 4 9 0,-4-6-9 0,-3-7 8 16,0 1-8-16,-8 5 10 15,-6-2-10-15,3-1 12 0,-7 1-12 0,-7-1 22 16,0 4-2-16,-3 0-1 0,-4-1 0 0,-4 1-7 16,-3 0 0-16,0-1-1 0,-3-2 0 0,-4 2 33 15,-1-2 8-15,-2-4 0 0,-4 4 1 0,-1-1-53 0,-2 1-16 16,-4-1-1-16,-1 1 0 0,1 2 17 0,0-2 0 0,-4-1 0 16,4 1 0-1,0 0 0-15,-1 5 0 0,5-2 8 0,-4 3-8 0,-1 6 13 0,1 3 0 0,0 3 0 0,0 4 0 16,-1 5-33-1,-2 1-8-15,2 0 0 0,-2 3-1 0,2 3-27 0,1 0-4 0,4 0-2 0,2 0 0 16,1 3-31-16,0 0-7 0,3-3 0 0,4 3-1 16,0-3-73-16,4 0-14 15,-1 3-4-15</inkml:trace>
  <inkml:trace contextRef="#ctx0" brushRef="#br0" timeOffset="-19650.4">21459 7192 1607 0,'0'-6'68'0,"0"-3"-55"16,0-1 86-16,4 1 17 0,-4 0 3 0,0-1 1 15,0 1-44-15,4 2-9 0,-4-2-2 0,3 3 0 16,-3 6-1-16,0 0 0 0,0 0 0 0,0 0 0 16,4 9 0-16,-4 1 0 0,0-1 0 0,3 7 0 15,-3 3 0-15,0-1 0 0,0 7 0 0,-3 1 0 16,3 2-55-16,0 3-9 0,0-3 0 0,-4 4-10 16,4-1 10-16,0-6 0 0,-3 0 10 0,3 3-10 15,0-6 15-15,0 0-3 0,0 0-1 0,0 0 0 0,0-9-11 16,3-1-16-16,-3-2 4 0,4-4 1 15,-4-3-93-15,0-3-20 0,0 0-3 0,7-3-1 16,0-6-102-16,-4-1-21 0,4-6-4 0</inkml:trace>
  <inkml:trace contextRef="#ctx0" brushRef="#br0" timeOffset="-19344.01">21643 7205 1824 0,'-7'16'76'0,"0"-1"-60"16,0 7 140-16,0-3 29 0,0 6 6 0,0 0 1 15,0 0-114-15,-1 0-22 0,5 4-5 0,-1-4-1 16,4 3-11-16,4 28 33 0,-1-30-36 16,1-5 3-16,3 1 0 0,4-3 0 0,-1-6 0 15,1 2-29-15,3-5-10 0,0-4 0 0,0 0 9 16,0-2 1-16,4-4 0 0,0-4 0 0,3 1 0 16,-4-3 2-16,1-3 1 0,3-1 0 0,0-2 0 15,-7-4 1-15,1 0 0 0,-1 1 0 0,-4-1 0 16,-3 0-3-16,0 4-1 0,-3-1 0 0,-1 1 0 15,-6-1 2-15,-1 4 1 0,1 2 0 0,-4-2 0 16,-7 3 6-16,0-1 1 0,-1-2 0 0,-6 3 0 16,4 0-9-16,-5-1-2 0,1 1 0 0,0 3 0 15,0-3-27-15,3 2-6 0,1 1 0 0,3-3-1 16,-4 3-83-16,7-3-16 0,1 2-3 0</inkml:trace>
  <inkml:trace contextRef="#ctx0" brushRef="#br0" timeOffset="27655.75">22077 4841 851 0,'0'0'36'15,"-4"3"-36"1,4-3 58-16,-7 6 5 0,4-3 1 0,3-3 0 16,0 0 23-16,0 0 5 0,0 0 0 0,0 0 1 15,0 0-46-15,-4 4-10 0,4-4-1 0,0 0-1 16,0 0 23-16,4 6 5 0,-4-6 1 0,3 3 0 15,4 0-8-15,-3 0 0 0,3-3-1 0,0 0 0 16,0 3-22-16,4-3-4 0,-1 0-1 0,1 3 0 0,3-3-16 16,4 4-4-16,-4-1-8 0,7 0 12 15,0-3 0-15,4 0-1 0,3 0 0 0,0-3 0 0,4 0 9 16,-4 3 1-16,0-4 1 0,4 1 0 16,0 0-14-16,0 0-8 0,-1 0 10 0,5 0-10 0,2 0 52 15,5 0 5-15,3-1 1 0,-4 1 0 0,0 0-34 16,-3 0-8-16,0 3 0 0,3-6-1 0,-3 6-15 0,0-3-12 15,3 3 3-15,0-4 0 16,1 4 9-16,3-3 0 0,-4-3 0 0,4 3 0 16,-11 0 0-16,-3-4 0 0,-4 4 0 0,-3-3 0 0,-4 3 0 0,0 0 0 0,0 0 0 0,-7 0 0 15,1 3 0-15,-5-4 0 0,-3 4 0 0,0 0 0 16,-7 0-59-16,0 0-9 0,0 4-3 0</inkml:trace>
  <inkml:trace contextRef="#ctx0" brushRef="#br0" timeOffset="28693.14">23093 4530 1579 0,'0'0'32'0,"0"0"10"0,0 0-34 0,0 0-8 0,0 0 0 0,0 0 0 16,-7 0 53-16,7 0 9 0,-7 0 2 0,0 0 0 16,7 0 33-16,-4 4 7 0,-3-1 2 0,4 0 0 15,-1 6-45-15,1-2-9 0,-1 2-1 0,4 3-1 16,-4 4-26-16,4 3-4 0,0 3-2 0,0 3 0 16,0 0-18-16,0 3 0 0,0 4 0 0,0-1 0 15,4 3 13-15,-4-2-4 0,4-1-1 0,-1 4 0 16,1-7 16-16,-4-3 2 0,7 0 1 0,-4-3 0 15,1-3-13-15,-1 0-2 0,4-4-1 0,-3-5 0 16,3-1-11-16,-4-3 0 0,4-2 0 0,-3-4 0 0,3-7 32 16,0 1 2-16,0-7 0 0,0 1 0 15,-3-1-34-15,-1-2 0 0,4-1 0 0,-7 0 0 16,4-2 0-16,-4-1 0 0,3-3 0 0,-3 3 0 16,-3 0 0-16,-1 0 0 0,1 1 0 0,-4-1 0 15,0-3 0-15,0 3 0 0,0-3 0 0,-1 0 0 16,1 0 58-16,0 0 5 0,-3-3 1 0,3 3 0 0,0 0-64 0,0 3-20 15,0 4 0-15,3-4 0 16,-3 6 20-16,3 1 0 0,-3-1 8 0,4 4-8 16,-1-1 8-16,1 4-8 0,-1 3 0 0,4 3 0 0,0 0 0 0,0 0 8 0,0 0-8 0,0 0 0 15,0 0 0-15,7-3 0 0,0 0 0 0,4 0 0 16,0 3 0-16,-1 0 0 0,4 0-8 0,0 0 8 16,4 0 9-16,0 0 6 15,-1 3 1-15,4-3 0 0,1 3-16 0,-1 3-16 0,0-3 3 0,-3 4 1 16,-1-1 12-16,1 3 0 0,-4-2 0 0,4-1 0 15,-4 0 0-15,0 0 15 0,0 1-2 0,-3-4 0 16,3 0-13-16,0 0 0 0,0 0 0 16,0-3 0-16,0 0 22 0,-3 0 2 15,6-3 0-15,-3 0 0 0,1 0-10 0,-1 3-2 0,0-3 0 0,0 3 0 16,-4-4-12-16,5 4 11 0,-5 4-11 0,-3-4 10 16,4 3-10-16,-4-3 8 0,-4 3-8 0,1 3 8 15,-1 0-8-15,1 1 12 0,-4-1-12 0,-4 3 12 16,1 1-12-16,-1-1 10 0,-3 4-10 0,0-1 10 15,-3 1-10-15,-1 2 10 0,1 1-10 0,-5-3 10 16,5 2-10-16,-4-2 8 0,0 3-8 0,-1-4 8 16,1 7 2-16,-3-3 0 0,3-1 0 0,-4 4 0 15,4 0-2-15,-4 0 0 0,1 0 0 0,-1 3 0 16,-7-4 0-16,1 4 0 0,-1-3 0 0,-3 3 0 16,-1 0-8-16,1 0 0 0,0-3 9 0,3 0-9 15,1-4-20-15,2 1-8 0,1-4-1 0,7 1-1 16,4-7-27-16,-1-3-6 0,11-3-1 0</inkml:trace>
  <inkml:trace contextRef="#ctx0" brushRef="#br0" timeOffset="32537.53">17159 718 1306 0,'-3'-10'27'0,"3"10"7"16,-4-3-34-16,1-3 0 0,-1-4 0 0,4 10 0 0,-4-3 144 0,4 3 23 0,-7-6 4 0,4 0 1 15,-1-1-45-15,4 7-9 0,-3-3-2 0,-1 0 0 16,4 3-36-16,0-6-8 0,-3 0-2 0,3 6 0 15,0 0-12-15,0 0-2 0,0 0-1 0,0 0 0 16,0 0 5-16,-4 3 2 0,1 6 0 0,-1-3 0 16,4 13-22-16,-3 3-4 0,-1 0 0 0,4 6-1 15,0 1-16 1,0 5-3-16,0 4-1 0,0 6 0 0,0-10-3 16,4 7 0-16,3 0 0 0,-4-4 0 0,4 1-2 15,4-13-1-15,-4 6 0 0,4-12 0 0,-1 3-9 0,1-16 0 0,3 4 0 16,0-4 0-16,0-6 0 0,0-3 0 0,4-3 0 0,-1-1 0 15,1-11 0-15,0 2 0 0,-1 0 0 0,5-9 0 16,-5 3 0-16,1-3 0 0,-1 3 0 0,-2-3 0 16,2 0 0-16,-3 3 0 0,0 0 0 0,1 0 0 15,-5 3 0-15,1 4 0 0,-1-7 0 0,1 6 0 16,-1 7-16-16,-3-7-9 0,1 7-2 0,-1-1 0 16,-4 4 45-16,1 6 9 0,3 0 1 0,-7 3 1 15,3 3-15-15,1 4-3 0,-4 5-1 0,3-5 0 16,1 5 11-16,-4 7 3 0,3-3 0 0,-3 3 0 15,4 0-7-15,-1 3-1 0,-3-3 0 0,7 0 0 0,-3 3-7 0,-4-9-1 16,7 6-8-16,-3-10 12 0,-1 4-12 16,1-3 0-16,3-1 0 0,0-6 0 15,-4-3 0-15,1 1 0 0,3-1-11 0,-4 0 11 16,-3-3-76-16,4 0-7 0,-4 0-1 0,7-3-1 16,-4-4-82-16,5 4-16 0,-8-3-3 0</inkml:trace>
  <inkml:trace contextRef="#ctx0" brushRef="#br0" timeOffset="32875.26">17667 1160 1824 0,'0'0'76'16,"0"0"-60"-1,0 0 89-15,0-7 19 0,4 4 3 0,-1-6 1 16,1-4 0-16,-1 1 0 0,1-4 0 0,3 0 0 15,-4 1-65-15,4-1-13 0,-3-6-2 0,3 3-1 16,0 1-11-16,4-4-3 0,-1 3 0 0,1-3 0 16,-1 3-8-16,1 10-1 0,0-7-1 0,3 7 0 15,-4 2-11-15,1 4-3 0,-1 3 0 0,1 3 0 16,-4 4 21-16,0 2 4 0,4 3 1 0,-8-2 0 16,4 6 5-16,-3-4 2 0,-1 7 0 0,1-3 0 15,-1-1-13-15,1 4-2 0,-1 0-1 0,-3 0 0 16,4-7-17-16,-4 4-9 0,3-7 10 0,1 4-10 15,0-7-17-15,-1-3-10 0,1 0-1 0,-4-3-1 16,7 0-78-16,-4-3-15 0,4 0-3 0,0 0-1 16,0-10-122-16,0 4-25 0</inkml:trace>
  <inkml:trace contextRef="#ctx0" brushRef="#br0" timeOffset="33255.25">18136 799 2310 0,'0'0'97'0,"-3"-3"-77"15,-4 3 137-15,0 0 28 0,0 0 6 0,0 0 1 16,0 3-108-16,-1 0-22 0,1 4-4 0,0-4-1 16,0 3-18-16,0 3-4 0,0 1-1 0,4 2 0 15,-4-5-11-15,0 5-3 0,3-2 0 0,0-1 0 32,1 7-10-32,3-10-2 0,0 3-8 0,0-2 12 0,0-1-12 0,3-6 8 0,1 3-8 0,0-6 0 15,-1 0 0-15,4-4 8 0,-3 1-8 0,3 0 0 16,0 0 16-16,3-1 1 0,-3-2 0 0,0 3 0 15,4 3 1-15,-4-1 0 0,4 1 0 0,-1 3 0 16,-3 0 14-16,4 0 2 0,-1 3 1 0,-2 1 0 16,-1 2-20-16,0 6-4 0,-4-2-1 0,4-4 0 15,-7 3 7-15,4 4 2 0,-1 3 0 0,-3-7 0 16,0 4-19-16,0-1 0 0,0 4 0 0,-3-7 0 16,-1 7 0-16,1-7 8 0,-1 7-8 0,-3-10 9 15,0 7-9-15,4-7 0 0,-5 0 0 0,1 4 0 16,4-4 0-16,-1-3 0 0,4-3 0 0,0 0 0 15,0 0-65-15,0 0-10 0,0 0-1 0,0 0-1 16,0 0-59-16,0-6-12 0,4-4-3 0,-1 1 0 16,4 0-56-16,1-4-11 0,-1 7-2 0,3-10-1 15,1 4-52-15,-1-4-11 0,1 7-1 0</inkml:trace>
  <inkml:trace contextRef="#ctx0" brushRef="#br0" timeOffset="33586.99">18344 827 1267 0,'8'-9'112'0,"-1"0"-89"15,-4 5 154-15,1 1 31 0,-1-3 7 0,-3 6 1 16,0 0-83-16,0 0-16 0,0 0-3 0,-3 6-1 31,3 1-46-31,-4 2-10 0,1 4-1 0,-1 2-1 0,-3-2 44 0,3 6 9 0,-3-1 1 0,0-2 1 16,0 3-27-16,4 0-6 0,-1-7-1 0,1 4 0 15,-1 0-24-15,4-7-6 0,4 4-1 0,-1-1 0 16,1-6-24-16,6 4-5 0,1-4 0 0,0-3-1 16,3-3-15-16,0-3 9 0,3 0-9 0,1-7 8 15,0 1-8-15,-1 0 0 0,-3-1 0 0,4 1 0 16,0-10 0-16,-1 6 0 0,1 1 0 15,0-7 0-15,-4 7 9 0,0-1-9 0,0 4 10 0,-3-4-10 16,-1 4 11-16,-3-1-11 0,-3 4 12 0,-1-3-12 16,-3 5 16-16,-3-2-4 0,-1-3-1 0,1 3 0 15,-4-1-11-15,-4 1 12 0,0 0-12 0,1 3 12 16,-1-1-12-16,1 1 0 0,-1 0 0 0,0 3 0 16,4-3 0-16,0-3-11 0,0 6 3 0,7 0 0 15,0 0-57-15,0 0-11 0,0 0-3 0,0 0 0 16,0 0 12-16,0 0 3 0,0 0 0 0,0 0 0 15,0 0-103-15,0 0-20 0,0 0-4 0</inkml:trace>
  <inkml:trace contextRef="#ctx0" brushRef="#br0" timeOffset="33889.84">18754 943 2747 0,'0'10'78'0,"0"-7"17"0,0 3-76 15,0-6-19-15,0 0 0 0,0 0 0 0,0 0 111 0,0 0 18 0,0 0 4 0,0 0 1 16,0 0-61-16,0 0-12 0,3-6-2 0,-3 0-1 31,0-1 5-31,0-5 1 0,-3 2 0 0,3-2 0 0,-4 6-52 0,4-7-12 0,-3 1 0 0,3 2 0 32,0-2 0-32,0 2 0 0,0-9 0 0,3 4 0 15,1 5 0-15,3-9 0 0,0 1 0 0,0 2 0 0,3-3 0 0,1 4 0 0,3 2 0 0,-3-6 0 16,3 7 0-16,3 2 0 0,-2 1 0 0,-1-4 0 15,0 4 0-15,0 3 0 0,0-1 0 0,-3 4 0 16,-1 0 0-16,-3 0 0 0,4 0 0 0,-4 3 0 16,0 0-100-16,0 0-22 0,-3 3-5 0,3 0-1 15,-4-3-51-15,-3 0-10 0,7 0-3 0</inkml:trace>
  <inkml:trace contextRef="#ctx0" brushRef="#br0" timeOffset="34186.16">19082 551 2497 0,'0'13'71'0,"0"-4"15"16,0 7-69-16,3 6-17 0,-3-6 0 0,0 6 0 16,4-4 100-16,-1 8 16 0,1-1 3 0,-1 0 1 0,1-3-36 0,3 0-8 0,-3 3 0 0,3-3-1 15,-4 0-9-15,4-10-2 0,0 4 0 0,0 3 0 16,0-13-51-16,-3 6-13 0,3-5 0 0,-4-1 0 16,1-3-100-16,-1 7-22 0,1-10-5 0,-4 0-1 31,0 0-74-31,0 0-15 0,0 0-3 0</inkml:trace>
  <inkml:trace contextRef="#ctx0" brushRef="#br0" timeOffset="34608.2">19004 862 2188 0,'0'0'97'0,"0"0"20"16,7 3-93-16,0 0-24 0,0 0 0 0,0 0 0 15,4-3 107-15,-4 0 17 0,4 0 3 0,3 0 1 16,0-3-84-16,0 0-16 0,4-3-3 0,-1 0-1 16,4 2-12-16,-3-2-2 0,3-6-1 0,-3 5 0 15,3-5-9-15,0 6 0 0,0-4 0 0,-3-2 0 16,0-1 9-16,-1 4-9 0,-3-1 10 0,0-2-10 0,1 2 26 16,-5 1-1-16,-3 0 0 0,4 5 0 15,-4-2-25-15,-4 0 0 0,1 0 0 0,-4 6 0 0,0 0 32 0,0 0 5 0,0 0 1 0,0 0 0 16,0 0-9-16,0 0-1 0,-4 0-1 0,-6 9 0 15,3 0 12-15,3-2 2 16,-3 5 1-16,0 1 0 0,0 2-16 0,0-2-3 0,3-1-1 16,1 7 0-16,-1-6-22 0,1 3 0 15,3 5 0-15,0-8 0 0,3 3 0 0,1-1 0 16,-1-2 0-16,5-1 0 16,-1-2 0-16,0 2 0 0,0-5 0 0,0-4 0 15,3 0 0-15,1-3 0 0,-1 0 0 0,1 0 0 0,0-6 0 0,-1 3 0 0,1-10 0 0,-1 7 0 16,5-4-32-16,-5 1-10 15,1 3-2-15,-1-7-1 16,4 4-77-16,-3-4-15 0,0 1-3 0,-4 2-1 16,3-5-95-16,1 2-20 0,-4 0-3 0</inkml:trace>
  <inkml:trace contextRef="#ctx0" brushRef="#br0" timeOffset="35012.81">19657 501 1580 0,'0'0'67'15,"0"0"-54"1,0 0 143-16,0 0 29 0,0 0 6 0,3 7 1 15,-3-1-74-15,4 3-14 0,-1 1-4 0,1 2 0 16,-1 1-57-16,4-4-12 0,1 7-3 0,-1-4 0 16,0 4 44-16,0 0 9 0,0-1 2 0,3 4 0 15,-3-3-25-15,4 0-5 0,-4 2-1 0,4-2 0 16,-4 0 4-16,0-1 1 0,0-5 0 0,3 2 0 16,-3-2-45-16,0-1-12 0,-3 1 0 0,3-7 0 15,0 0 0-15,0 0 0 0,0 0 0 0,-3-3 0 16,3-3 0-16,-4 3 0 0,-3 0 0 0,4-3 0 0,-4 3 0 0,3-6 0 0,1 2 0 0,-4-2 0 31,0-3 0-31,-4 2 0 0,1 1 0 0,-1 0 0 16,-3 3 0-16,4 0 0 0,-8 0 0 0,4 3 0 0,0 3-12 0,-4 3-5 0,1 3-1 0,-1 1 0 15,1 5 29-15,3-2 5 0,-4 3 2 0,4 6 0 16,4-10-18-16,-1 4 0 0,4-1 0 0,4-5 0 16,-1 2 0-16,1-2 0 0,3 2 0 0,3-5 0 15,1-4 0-15,-1 0 0 0,1-3 0 16,0 0 0-1,-1-3 0-15,4 0 0 0,0 0 0 0,0-1 0 0,-3-2 55 0,3 0 7 0,4 3 2 0,-4 0 0 16,0-1-52-16,0 1-12 0,4 0 0 0,-4 0 0 16,-4 3 0-16,5-3 0 0,-5 0 0 15,4 3 0-15,4 0-202 0,0 0-43 0</inkml:trace>
  <inkml:trace contextRef="#ctx0" brushRef="#br0" timeOffset="36828.92">25672 539 1944 0,'0'0'55'16,"3"-6"13"-16,-3-4-55 0,4 4-13 0,-1 0 0 0,1-1 0 31,-4-2 128-31,0 9 24 0,0 0 4 0,0 0 0 0,0 0-28 0,0 0-5 0,0 0-2 0,0-6 0 16,0 6-20-16,-11-3-4 0,4 6-1 16,0 0 0-1,-4 0-34-15,-3 10-7 0,0-7-2 0,0 6 0 0,0 4-23 0,-4 3-5 0,1-3-1 0,-1 9 0 16,0-3-10-16,-3 9-2 0,0-6-1 0,-4 6 0 15,8-6-3-15,-4 1-8 0,-1-5 12 0,1 5-4 16,4-8-8-16,3 1 0 0,-1-6 0 0,5-1 8 16,3 1-8-16,0-1 0 0,3-5 0 0,4-4 0 15,4 0 0-15,-1 0 0 0,4 0 9 0,4 0-9 16,3-3 0-16,0 3 0 0,4-3 0 0,-1 0 0 16,1 0 0-16,3-3 0 0,-3 0 0 0,3 0 0 15,0 3 0-15,0 0 0 0,-3-3 0 16,3 3 0-16,0 0 0 0,1 3 0 0,-1-3 0 0,-4 6 0 0,1-3 8 15,0 1 0-15,-4 2 0 0,0 6 0 0,-4-2 5 16,-3-4 2-16,-3 7 0 0,0 2 0 16,-4 1-7-16,-4 6 0 0,0 0-8 0,-3 0 12 15,-3 3-8-15,-1-3-4 0,-3 3 0 0,0-6 0 0,0 3 0 16,0-7 0-16,-4 4 0 0,4-3 0 16,0-4 0-16,0-2 0 0,0-1 0 0,0-3 0 15,3 1 0-15,0-1 0 0,1 0 0 0,3-3 0 16,7-3-56-16,0 0-12 0,0 0-1 0,0 0-1 15,0 0-85-15,3-3-17 0,4-3-3 0</inkml:trace>
  <inkml:trace contextRef="#ctx0" brushRef="#br0" timeOffset="37207.86">26017 937 2310 0,'-21'19'48'16,"14"-13"11"-16,-3 0-47 16,3 1-12-16,-1 2 0 0,-2 1 0 0,3-1 104 0,-4 4 20 0,4-1 3 0,-3 7 1 15,3-3-52-15,-4 2-9 0,7 4-3 0,-3 0 0 16,4 3 0-16,-1-6 0 0,1 3 0 0,6-6 0 16,1-1-51-16,-1 4-13 0,4-9 0 0,4 2 0 15,0-2 54-15,-1-4 8 0,1-3 2 0,-1 3 0 16,4-6-52-16,1-6-12 0,-1 3 0 0,0-3 0 15,3-4 0-15,-2-2 0 0,2 2 0 0,-3-9 0 0,4 1 0 0,-4 5 0 16,0-12 0-16,-7 9 0 16,0-6 0-16,0 4 0 0,-3 5 0 0,-4-3 0 15,0 4 0-15,-4-1 0 0,-3 7 0 0,0-7 0 0,0 7 0 0,-3 0 0 0,-5 0 0 0,5-1 0 16,-1 4 0 0,-3 0 0-16,4 0 0 0,-1 3 0 15,0 0-48-15,1 0-13 0,6 0-3 0,4 0 0 16,-7 3-51-16,7-3-10 0,0 0-3 0,0 10 0 15,0-7-153-15,0 3-31 0</inkml:trace>
  <inkml:trace contextRef="#ctx0" brushRef="#br0" timeOffset="37460.59">26353 1207 2477 0,'0'9'104'0,"-4"-3"-83"16,0 1 91-16,4 2 19 0,0-6 3 0,0-3 1 15,0 0-58-15,0 0-11 0,0 0-2 0,0 0-1 16,0 0-39-16,-7-3-8 0,0-6-2 0,0-1 0 16,0-2 14-16,-3 2 2 0,3-5 1 0,0 2 0 15,-1-6-22-15,1 4-9 0,4-1 8 0,-4-3-8 16,7 0 0-16,-4 4 0 0,4-1 0 0,0-3 0 16,4 7 0-16,-1-1 0 0,4 4 0 0,0-4 0 15,1 4-10-15,2-1-1 0,4 1 0 0,-3 6 0 16,3-3-22-16,0-4-5 0,0 4-1 0,0 0 0 15,-3 2-57-15,3 1-12 0,-3 3-3 16</inkml:trace>
  <inkml:trace contextRef="#ctx0" brushRef="#br0" timeOffset="37738.17">26649 827 2269 0,'-4'7'64'0,"4"5"15"0,-3-2-63 0,6 2-16 0,-3 1 0 15,4 9 0-15,-1-7 105 0,1 4 19 0,-1 3 3 0,1 3 1 16,3 0-52-16,-3 3-9 0,3 1-3 0,0 2 0 16,0-9 0-16,0 6 0 0,0-6 0 0,3 0 0 15,-3-6-51-15,4-1-13 0,0 1 0 0,-1-6 0 16,-3-1 0-16,4-3 0 0,-4 0 0 0,0-2 0 15,0-1-100-15,0 0-22 0,-3-3-5 0,-4 0-1 16,0 0-51-16,0 0-10 0,0-6-3 0</inkml:trace>
  <inkml:trace contextRef="#ctx0" brushRef="#br0" timeOffset="38117.98">26599 1150 2419 0,'11'3'107'0,"0"-3"22"16,3 0-103-16,0 4-26 0,0-4 0 0,4 0 0 15,-1-4 56-15,1 1 7 0,3 3 1 0,0-6 0 0,-3-3-1 0,-1 2 0 0,5-2 0 0,-5-4 0 16,4 4-50-16,1-7-13 0,-5 1 0 16,4 2 0-16,1-6 0 0,-5 4 0 0,1 2 0 0,-4 1 0 15,0-4 30-15,0 6 1 0,-7-2 0 0,0 3 0 16,0-4-19-16,-3 4-3 0,-4-4-1 0,-4 7 0 15,1-1-8-15,-4 4 12 0,0-6-12 0,0 9 12 16,-4 0 4-16,1 3 2 0,-1 6 0 16,-3-2 0-16,3-1-18 0,4 7 0 0,-3 5 0 0,-1-5 0 15,4 3 0-15,3 6 0 0,1-7 0 0,-1 7 0 16,1 0 0 0,6-3 0-16,-3 3 0 0,4-6 0 0,3 2 0 0,-4 1 0 15,8-6 0-15,0-1 0 0,-1 1 0 0,1-1 0 0,3-2 0 0,0 2 0 16,0-5 0-16,0 5 0 0,4-6 0 0,0-2 0 15,-4-4 12-15,3 3-4 0,1 0 0 0,0-3-8 16,-1-3-72-16,1 0-20 0,-1-1-5 0,1-8-1 16,-4-4-105-16,0-3-21 0,-3 1-4 0</inkml:trace>
  <inkml:trace contextRef="#ctx0" brushRef="#br0" timeOffset="38527.67">27319 611 1729 0,'0'0'72'16,"0"0"-57"0,7 3 90-16,-3 0 19 0,3 7 3 0,0-4 1 15,0 10-32-15,3-4-5 0,-2 4-2 0,2 0 0 16,-3 2 31-16,4 4 7 0,3 3 1 0,-4-3 0 16,1 0-52-16,3-3-9 0,0 6-3 0,-3-9 0 15,3 6 0-15,-3-3 0 0,3-4 0 0,-4 1 0 16,1 3-51-16,-4-10-13 0,3 1 0 0,-3-1 0 15,1-3 54-15,-5 4 8 0,4-7 2 0,-7-3 0 16,0 0-52-16,0 0-12 0,0 0 0 0,0 0 0 0,0 0 0 0,0 0 0 0,-10-6 0 0,2-4 0 31,-2 4-48-31,-4 0-13 0,0 2-3 0,0-2 0 0,-4 3 52 0,4 0 12 0,-4 3 0 0,1 0 0 16,2 0 0-16,1 6 0 0,-3 7 0 0,3-4 0 16,3 10-54-16,0-3-8 0,1 2-2 0,6 1 0 15,-3 3 52-15,4 0 12 0,3-3 0 0,-4 3 0 16,8-10 0-16,-4 7 0 0,3-6 0 15,4-1 0-15,4-2 0 0,-1-4 0 16,1 3 0-16,3-5 0 0,4-4 48 0,-1 0 13 0,8-4 3 0,-4 1 0 16,4-3-52-16,0-3-12 0,-1 2 0 0,1 1 0 15,0-3 0-15,-1 2 0 0,1 1 0 0,-4 0 0 16,-3 0-100-16,0 2-22 0,-1 1-5 0</inkml:trace>
  <inkml:trace contextRef="#ctx0" brushRef="#br0" timeOffset="42029.96">18069 4675 960 0,'74'-10'20'0,"-45"7"5"16,6 0-25-16,7 3 0 0,1 0 0 0,-1 0 0 15,-3 0 16-15,-1 3-3 0,-2 3 0 0,-1 1 0 16,-3-1-38 0,0 3-8-16,-4 4-2 0</inkml:trace>
  <inkml:trace contextRef="#ctx1" brushRef="#br0">33154 1784 0,'0'0'15,"0"0"1,-49 34-16,28-18 16,3-4 15,11-2-16,-4-1 1</inkml:trace>
  <inkml:trace contextRef="#ctx0" brushRef="#br0" timeOffset="44276.37">26829 2063 1424 0,'0'0'29'0,"0"0"8"16,0 0-29-16,0 0-8 0,0 0 0 0,0 0 0 0,0 0 72 0,0-6 12 0,0 6 4 0,3-7 0 31,-3 1-13-31,0 0-3 0,0 6 0 0,4-7 0 0,-4 7-6 0,-4-3-2 0,4 3 0 0,0 0 0 16,0 0 8-16,0 0 0 0,-3 0 1 0,3 0 0 15,-7 0-6-15,0 0-2 0,-4 0 0 0,4 3 0 16,0 1-18-16,-4 2-4 0,1 0-1 0,-1-3 0 16,4 4-6-16,-3-1-2 0,3 3 0 0,-4-6 0 15,4 0-5-15,0 4-1 0,0-4 0 0,0 3 0 16,0 0-8-16,0-2-3 0,3 2 0 0,-3-3 0 15,3 6-4-15,-3-2-1 0,0-7 0 0,4 6 0 16,-4 3-4-16,0-2-8 16,0-1 11-16,0 3-11 0,0 1 12 0,0-4-4 0,-1 6 0 0,1-2-8 15,0-1 12-15,0 4-4 0,0-4 0 0,0 1-8 16,4-1-14-16,-4 0-10 0,3 1-1 0,1 2-1 16,-1 1 26-16,-3-1 0 0,3 1 0 0,1 6 0 15,-1-3 0-15,1 2 0 0,-1 1 0 0,1 6 0 16,3-6 0-16,0 0 0 0,0 3 0 0,-4 0 0 15,4-3 0-15,0-1 0 0,0-2 0 0,0 3 0 16,0-3 16-16,4 2 8 0,-4-2 1 0,3 3 1 16,1 0-26-16,-1-10 0 0,1 10 0 0,-1-3 0 15,4-1 0-15,1 1 0 0,2 6 0 0,-3-10 0 16,7 7-16-16,0 3-8 0,1-6-1 0,2 3-1 0,1-1 26 0,-1 1 0 0,5 3 0 16,-1-9 0-16,0 2 0 0,0 1 0 0,4-3 0 0,-8 2 0 15,5-5 20-15,-5 2 8 0,1-2 3 0,0-4 0 16,-1 3-31-16,1 1 0 0,3-4 0 0,-3-3 0 15,6 7 0-15,1-7 0 0,0-3 0 16,3 0 0-16,-3 3 0 16,3-3 0-16,-3 0 0 0,3-3 0 0,-4 3-19 0,-2-3-9 15,2-7-3-15,-3 7 0 0,1-3 76 0,-5 0 15 16,1 2 4-16,-4-2 0 16,4 0-52-16,-4 0-12 0,0-4 0 0,0 4 0 0,0-4 0 0,0 1 0 0,0 3 0 0,0 0 0 15,1-10 0-15,2 6 0 0,-3-2 0 0,0-1 0 16,1 1 24-16,-1-1 3 0,0-2 0 0,0 5 0 15,-4-9-11-15,5 4-3 0,-1 2 0 0,-4-6 0 16,1 4 0-16,-1-1 0 0,5-3 0 0,-8 4 0 16,3-1-2-16,1-3-1 0,-4 0 0 0,0 7 0 15,0-7-10-15,0 3 0 0,-4 4 0 0,5-4 0 16,-5-3 16-16,4 7-3 0,-3-7 0 0,-1 0 0 16,1 3-13-16,-1-6 0 0,1 0 8 0,-1 4-8 15,1-4 9-15,-1 3-1 0,1 0 0 0,-4 0 0 16,0 0-8-16,3 4 0 0,-3-1 0 0,0 0 0 15,-3 1 0-15,3-1 0 0,-4 0 10 0,4 1-10 16,-3-4-15-16,-1 3-9 0,4 0-3 0,-3 1 0 0,-1 2 27 0,1 1 0 16,-4-4 0-16,0 7 0 15,0-4 0-15,-1 1 0 0,1-1 0 0,-3 4 0 16,-1 2 0-16,1-5 0 0,-4 2 0 0,3 4 0 16,-3-3 0-16,0-1 0 0,-4 1 0 0,4-1 0 15,0 1 20-15,-4 0 10 0,4-1 2 0,0-5 0 16,-4 5-24-16,4-2-8 0,0-1 0 0,-3 7 0 15,2-10 0-15,5 7 0 0,-4-1 0 0,0 4 0 0,0 0 0 16,3-4 0-16,-3 4 0 0,0 0 0 0,3 0 0 0,-3-1 0 0,3 4 0 0,-3-3 0 16,0 6 0-16,-3-3 0 0,-1 3 0 0,-3 0 0 15,0 0 0-15,-1 0 0 0,1 0 0 0,-3 3 0 16,2-3 0-16,-2 3 0 0,3 3 0 0,-1 1 0 16,1-4-26-16,0 6-5 0,3-3-1 0,1 4 0 15,-1-4 32-15,4 0 0 0,3 4 0 0,-3-4 0 16,7-3 0-16,0 3 0 0,0-2 0 0,0 2 0 15,7-6 0-15,0 0 0 0,0 0 0 0,0 0 0 16,0 0 0-16,0 0 0 0,0 0-8 0,-3 6 8 16,-1-6-92-1,4 6-15-15,0 1-3 0,0 2-1 16,-3 0-37-16,3 4-8 0,-4-4-2 0,4 4 0 0,-4-1-77 0,1 7-15 0,3-9-3 16</inkml:trace>
  <inkml:trace contextRef="#ctx0" brushRef="#br0" timeOffset="44848.03">26839 2295 1389 0,'0'0'28'0,"0"0"9"15,0 0-29-15,0 0-8 0,4-3 0 0,-4 3 0 16,0 0 100-16,0 0 20 0,0 0 3 0,3 3 1 15,1 3-56-15,-1 0-12 0,-3 1-1 0,4 2-1 16,0-3 49-16,-4 7 9 0,3-1 3 0,-3 4 0 16,4-3-31-16,-1 5-5 0,-3 1-2 0,4 3 0 15,-4 3-24-15,0-6-5 0,0 3 0 0,0 0-1 16,3 0-15-16,-3-3-4 0,0 0 0 0,4-4 0 16,-4 1-19-16,0-7-9 0,3 4 8 0,-3-7-8 15,4 0 0-15,-1 1-19 0,1-4 3 0,-4-3 1 16,0 0-104-16,3 0-21 0,4-3-4 0,-3-4 0 15,3 1-25-15,-4-3-5 0,1 2-1 0</inkml:trace>
  <inkml:trace contextRef="#ctx0" brushRef="#br0" timeOffset="45301.49">27062 2307 1836 0,'0'0'81'0,"0"0"17"0,0 0-78 0,3-3-20 0,4 0 0 0,-3 3 0 15,3-3 70-15,0 0 10 0,0 3 3 0,3-3 0 16,-2 3-3-16,2-3-1 0,4 3 0 0,0-4 0 16,-3 4-30-16,3 4-5 0,4-1-2 0,-4-3 0 15,0 3-16-15,-4 0-3 0,1 0-1 0,0 3 0 16,-4 1 34-16,0 2 8 0,3-3 0 0,-3 7 1 15,0-4-25-15,-3 7-6 0,3-4-1 0,0 4 0 16,-3-3-2-16,-1 2-1 0,1-2 0 0,-1 3 0 16,-3-1-30-16,0-8 0 0,0 5 0 0,-3 1 0 15,-1-4 0-15,1 0 0 0,-4-2 0 0,-1-1 0 0,1 3 0 16,-3-2 0-16,-4 2 0 0,3 0 0 0,-6-5 27 16,-1 2-1-16,-3 0 0 0,0 0 0 15,3 1-42-15,4-4-8 0,-4 3-1 0,8-3-1 0,-1-3 26 16,4 3 0-16,3-3 0 0,4 0 0 0,0 0 0 0,0 0 0 15,0 0 0-15,0 0 0 0,7-3-12 0,1 0 2 0,2 0 1 16,1 3 0-16,3-3 9 0,0 0 0 16,0 0 0-16,-3 3 0 0,6-4 0 0,-3 4 0 0,0 4 0 15,-3-4-8-15,3 3 8 0,-3 0 0 16,-1 0 0-16,1 0 0 16,-4 0 12-16,0 0-3 0,4 4 0 0,-4-7 0 15,0 0-109-15,0 0-23 0,0 0-4 0</inkml:trace>
  <inkml:trace contextRef="#ctx0" brushRef="#br0" timeOffset="52406.72">26903 3097 1713 0,'0'0'76'0,"0"0"16"0,0 0-74 0,0 0-18 0,0-6 0 0,0 6 0 16,0 0 58-16,0 0 8 0,0 0 2 0,0 0 0 15,0 0-4-15,0 0 0 0,0 0 0 0,0 0 0 16,0 0 0-16,0 0 0 0,3 3 0 0,1 7 0 15,-4-10 0-15,3 3 0 0,-3 3 0 0,0 0 0 16,0 4-51-16,-3-4-13 0,3 7 0 0,-4-1 0 31,1 4 40-31,-1 0 6 0,-3 6 1 0,0-1 0 0,-3 8-24 0,3-1-5 0,-4 6-1 0,-3 1 0 16,0 3 8-16,-4 2 2 0,0 4 0 0,-6 0 0 16,3 3 2-16,-1-3 1 0,1 3 0 0,-3 0 0 15,6-3-5-15,0-6-1 0,4-1 0 0,0-2 0 16,4-7-11-16,-1-3-2 0,7-3-1 0,1-10 0 15,-1 1-10-15,4-4 0 0,0-2 0 0,0-7 0 16,0 0-24-16,0 0 0 0,4-7 0 0,-1 1 0 16,1 0-2-16,-4-4-1 0,0 10 0 0,0-6 0 15,-4 0-11-15,4 6-2 0,-3-6-1 0,3 6 0 16,-4-3-74-16,-3-1-14 0,4 1-3 0</inkml:trace>
  <inkml:trace contextRef="#ctx0" brushRef="#br0" timeOffset="53376.23">26434 3897 851 0,'0'0'36'16,"0"-6"-36"0,0 6 89-16,0-3 11 0,0-7 3 0,0 4 0 15,0 0-11-15,0-1-3 0,0 1 0 0,0 0 0 16,0 6 31-16,3-6 7 0,-3 6 1 0,0-7 0 16,0 7-103-16,0 0-25 0,0 0 0 0,0 0 0 15,0 0 56-15,0 0 7 0,0 0 1 0,0 0 0 16,0 0-14-16,4 3-2 0,-1 1-1 0,4 2 0 15,-3 3-24-15,-4 4-5 0,3-1-1 0,1 4 0 16,-4 6 38-16,0-3 7 0,0 6 2 0,0-3 0 16,0 3-52-16,0 0-12 0,0-3 0 0,0 0 0 0,0-3 40 15,3 0 6-15,-3-4 1 0,4-2 0 0,3-7-28 16,0 3-6-16,0-5-1 0,4-1 0 0,-1-6-12 16,4-4 8-16,0-5-8 0,4-1 0 15,0 1 10-15,3-7-10 0,4 0 10 0,3-3-10 16,-3 0 9-16,-1 0-9 0,4 0 8 0,-3 0-8 0,-4 7 0 0,-3-1 8 0,-4 3-8 0,-3 4 0 15,-1 6 0-15,-3 0 0 0,0 0 8 0,-7 3-8 16,0 3-13-16,0 3-5 0,0 0-1 0,0 4 0 16,-3-4-165-16,-4 3-32 15,3 1-8-15</inkml:trace>
  <inkml:trace contextRef="#ctx0" brushRef="#br0" timeOffset="54441.84">26462 4226 1094 0,'0'0'23'0,"0"-6"5"0,0 0-28 0,0-1 0 16,0 1 0-16,0 0 0 16,0 0 108-16,3-1 16 0,-3 1 3 0,0 0 1 15,0 6-40-15,0-6-8 0,0 6-2 0,0-7 0 16,0 7 20-16,-3-6 4 0,3 6 1 0,0 0 0 16,-7-6-23-16,0 3-4 0,3-1 0 0,-3 4-1 15,0-3 42-15,0 3 9 0,0 0 2 0,-4 0 0 16,1 3-103-16,-4-3-25 0,0 4 0 0,0-4 0 0,-4 3 56 0,0 0 7 0,-3 0 1 15,-4 0 0-15,4 3-28 0,-3 1-4 0,2-1-2 0,-2 3 0 16,-1 4-4-16,4-1-1 0,-4 4 0 0,4 3 0 16,0 0-25-16,0 3 0 0,-1 0 0 0,1 3 0 15,0 0 12-15,0 3-4 0,-4 0 0 0,4 4 0 16,0-1-8-16,3 0 0 0,1 4 0 0,-1 2 0 16,4 1 0-16,3 3 8 0,8 0-8 0,-1-1 8 15,4 1-8-15,7-3 0 0,0-1 0 0,4-2 0 16,7-1 0-16,-1-2 0 0,1-4 0 0,7 3 8 15,-4-6-8-15,3 0 0 0,1 1-12 16,3-8 12-16,4-2 0 16,0 0 0-16,3-4 0 0,7 1 0 0,-3-7-12 0,0-3 12 0,3 0-10 0,1-3 10 15,-4 0 0-15,-4-6 0 0,0 3 0 0,4-6 10 16,-4-1-10-16,0-6-9 0,1 1 9 0,-1-4-13 16,0 0 13-16,-3-3 0 0,0 0 0 0,0 0 0 15,-8-6 0-15,-3 3 8 0,-7-3-8 0,4 0 0 16,-7-4 20-16,-1 4-2 0,-3 0-1 0,0-4 0 15,-3 1-4-15,-4 0-1 0,0-1 0 0,-4 1 0 16,1 0 0-16,-4 6-1 0,0-4 0 0,-4 4 0 16,-3 0-11-16,0 3 12 0,-7 0-12 0,0 0 12 15,-1 3 7-15,-2 4 1 0,-1-1 1 0,0 0 0 0,4 4-32 0,0-1-6 0,0 4-2 16,3 0 0 0,1 2-21-16,-1-2-4 0,4 3 0 0,0-1-1 15,3 4-67-15,4-3-12 0,0 3-4 0,0-7 0 16,0 7-51-16,3-3-10 0,1 3-3 0</inkml:trace>
  <inkml:trace contextRef="#ctx0" brushRef="#br0" timeOffset="54938.61">26183 4515 1364 0,'4'-7'57'16,"3"1"-45"-1,-4 3 87-15,-3 3 17 0,4-3 4 0,-4 3 1 0,7 0 6 0,-7 0 1 0,0 0 0 0,3 6 0 16,-3 0-8-16,0 4 0 0,0 2-1 0,-3 1 0 15,-4 6-37-15,3 3-7 0,-3 0-2 0,0 3 0 16,0 0-7-16,-3 3-2 0,2 0 0 0,-2 1 0 16,3-4-64-16,0-3-14 0,0 3-2 0,0-7-1 15,3-2 27-15,1-3 6 0,-1-1 0 0,4-6 1 16,0-6-137-16,0 0-28 0,0 0-6 0,7-6-1 16,0-3-61-16,0-1-13 0,4-5-3 0</inkml:trace>
  <inkml:trace contextRef="#ctx0" brushRef="#br0" timeOffset="55209.33">26416 4615 1897 0,'-7'16'84'0,"-4"3"17"16,1-4-81-16,3 4-20 0,0 0 0 0,0 0 0 16,3 0 84-16,1-1 12 0,-1 1 2 0,4-3 1 15,0-1-43-15,4-2-8 0,-1-4-1 0,4 1-1 16,0-4 14-16,0-3 4 0,4-3 0 0,-1 0 0 15,1-3 0-15,0 0 0 0,-1-3 0 0,1-1 0 16,-4 1-52-16,3-3-12 0,1-1 0 0,-4 1 0 16,0-4 54-16,0 4 8 0,0 0 2 0,-3-4 0 15,3 1-52-15,-4-1-12 0,1 4 0 0,-4-4 0 0,3-3 0 16,-3 4 0-16,0 2 0 0,0-2 0 0,0-1 0 0,0 1 0 0,-3 2 0 0,-1-2 0 16,1 2 0-16,-4 4 0 15,0-3 0-15,-4 6 0 0,4-1 0 16,-4 1 0-16,-3 3 0 0,0 3 0 15,4 1-151-15,-8 2-33 0,4 3-6 0</inkml:trace>
  <inkml:trace contextRef="#ctx0" brushRef="#br0" timeOffset="55990.93">27471 3022 1452 0,'0'7'41'0,"0"-1"9"16,0 0-40-16,3 0-10 0,4 4 0 0,-3-7 0 16,3 0 60-16,4 3 9 0,-4 1 3 0,7-1 0 15,0 3-17-15,0 4-3 0,7-7-1 0,-3 7 0 16,3 2-15-16,0 1-4 0,0 3 0 0,4 3 0 15,-4 0 26-15,4 3 5 0,-4 0 1 0,7 3 0 16,-3 0 12-16,7 4 2 0,-1-1 1 0,5 0 0 16,-5 1-17-16,8 2-3 0,-3 1-1 0,2-1 0 15,-6 1-9-15,0-1-1 0,-4 1-1 0,4-1 0 0,-4 1-13 0,0-7-2 0,4 3-1 16,0 1 0 0,-1-7-17-16,-2 0-3 0,2-3-1 0,1 3 0 0,-4-3-10 0,1 0 0 0,-5 0 9 0,1 0-9 15,-7-1 0-15,-1-2 0 16,-6 0 0-16,-1-3 0 15,1-1 0-15,-7 1-15 0,3 0 3 0,-4-4 0 16,-3 1-24-16,0-4-4 0,0 1 0 0,0-4-1 16,0-6-97-16,0 0-19 0,0 0-4 0</inkml:trace>
  <inkml:trace contextRef="#ctx0" brushRef="#br0" timeOffset="56740.43">28720 4276 950 0,'0'-15'20'0,"0"5"4"15,0 1-24-15,0 0 0 0,3-1 0 0,-3 1 0 16,0-4 55-16,0 4 6 0,-3-4 2 0,3 4 0 15,-4-4-19-15,4 4-4 0,-3-4-1 0,-1 4 0 16,1 0 20-16,-5-1 4 0,5 4 1 0,-4 0 0 0,0-1 48 0,0 7 11 0,0-3 1 0,0 3 1 31,-4 3-28-31,4 0-5 0,-4 4-2 0,1-1 0 16,-1 3-39-16,1 1-8 0,-4-1-2 0,3 4 0 16,-7 2 19-16,-3 1 3 0,0 3 1 0,0 0 0 0,0 3-52 15,-4 3-12-15,4-3 0 0,0 6 0 16,0 0 32-16,3 4 4 0,0 2 1 0,4 0 0 0,0 4-8 0,3 0-1 15,1 3-1-15,3-1 0 0,7 1-27 0,0 0 0 0,3 3 0 0,4-4 0 16,4-2 36-16,3-3 1 0,4-1 1 0,3 1 0 16,4-7-30-16,3 0-8 0,4-3 0 0,-1 0 0 15,1-3 0-15,0 0 0 0,-4-6 0 0,7 3 0 16,-3-7 20-16,7-3 5 0,3 1 2 0,1-4 0 16,2-6-35-16,1-3-8 0,4 0 0 0,-1-7-1 15,-7-2 17-15,1-1 11 0,-1-2-2 0,0-1 0 16,4-3-9-16,-3 0 10 0,6 4-10 0,-7-7 10 15,-3 0-10-15,-4-3 0 0,-3-3 9 0,0 2-9 16,-7-2 8-16,-4 3-8 0,-4 0 10 0,-3-6-10 16,-3 3 16-16,-4-4-4 0,-3-2 0 0,-1 2 0 15,-6 1 0-15,-1 0 0 0,-3 2 0 0,-4 1 0 0,-3 3-1 0,0 0-1 16,-7 0 0-16,0 0 0 0,-7 6-10 0,-1-3 12 0,-2 6-12 0,-1 1 12 16,-3 2-12-1,3 1 0-15,4 2 0 0,-4 1 8 0,4-1-8 0,0 4-16 16,3 0 4-16,0 3 1 0,0 0-5 0,-3-1-2 0,4 1 0 0,6 3 0 31,-3 0-126-31,3-3-24 0,0 3-6 0,1 0-1 16,-1-3-81-16,8 3-16 0</inkml:trace>
  <inkml:trace contextRef="#ctx0" brushRef="#br0" timeOffset="57459.23">28956 4399 1276 0,'-4'-7'36'0,"1"1"8"0,-1 3-35 0,4 3-9 0,-3-3 0 0,3 3 0 16,-4-3 73-16,-3 0 13 0,4 0 2 0,-4 3 1 15,3 3-17-15,-3-3-3 0,4 6-1 0,-4-3 0 16,0 0-25-16,-1 3-6 0,1-2-1 0,4 2 0 31,-8-3 20-31,4 3 3 0,0 4 1 0,0-4 0 0,0 3-13 0,0 4-3 0,0-1 0 0,0 1 0 16,0 0-30-16,-4 2-6 0,4 1-8 0,0-4 11 15,4 7-11-15,-1-3 0 0,1 3 0 0,-1-4 8 16,4-2-8-16,0-1 0 0,4 1 0 0,-4-7 0 16,7 1 0-16,0-1 0 0,3-6 0 0,1 0 0 15,3-6 0-15,0-4 0 0,0 1 0 0,4-7 0 16,-4 0 0-16,4-2 0 0,-4-1 0 0,3-3 0 15,-3 3 0-15,1 0 0 0,-1 0 0 0,-4 4 8 16,1 2-8-16,-1 4 0 0,1-1 0 0,-4 7 8 16,0 3-8-16,0 0 0 0,-3 6 0 0,3 1 0 15,-7 5 0-15,3 4 10 0,-3 3 1 0,0 3 0 16,0-3 17-16,0 6 3 0,-3 0 1 0,-1-3 0 0,4 3 0 0,-3-3 0 16,-1 0 0-16,1 0 0 0,-1 0 9 0,1-4 3 0,3 4 0 15,-4-6 0-15,4 3-26 0,-3-4-5 16,3 1-1-16,-4-3 0 15,4-1-64-15,0 1-12 0,0-1-4 0</inkml:trace>
  <inkml:trace contextRef="#ctx0" brushRef="#br0" timeOffset="74928.33">25964 5220 1321 0,'4'-6'58'0,"3"0"13"0,-3-1-57 0,3 1-14 0,-4 0 0 0,1 0 0 15,3-1 93-15,-7 7 16 0,3-3 3 0,-3 3 1 32,0 0 12-32,0 0 3 0,0 0 0 0,4 6 0 15,-4 1 0-15,0 2 0 0,0 4 0 0,-4 2 0 0,-3 4-52 0,0 6-9 0,-3 0-3 0,-1 7 0 16,-3 2-51-16,-4 4-13 0,1 3 0 0,-5 2 0 15,1 5 24-15,-3-1 3 0,-1 3 0 0,-7 6 0 16,7-6 8-16,-3 4 1 0,0 2 1 0,0-3 0 16,7-2-29-16,-1-8-8 0,1 1 0 15,4 0 0 1,3-9-17-16,-1-4-5 0,5 0-1 0,-1-5 0 0,4-8-14 0,0-5-3 0,4-4-1 16,3-6 0-1,0-3-141-15,7-6-28 0,0-3-6 0</inkml:trace>
  <inkml:trace contextRef="#ctx0" brushRef="#br0" timeOffset="75411.61">26649 5151 1695 0,'0'0'75'0,"0"0"16"16,0 0-73-16,0 0-18 0,0 0 0 0,0 0 0 15,0 0 92-15,0 0 16 0,0 0 2 0,0 0 1 0,0 0 33 0,7 0-76 0,-4 0-1 16,4 3-25-16,4 7-5 0,-4-1-1 0,4 1 0 16,-1 5-9-16,4 1-3 0,1 3 0 0,-1 3 0 15,-4 0-3-15,4 6-1 0,0 3 0 0,4 4 0 16,-7-1-10-16,3 4-2 0,-4 3-8 0,4 3 12 15,1-4 42-15,-1 4 8 0,0 0 2 0,0 0 0 16,0 0-52-16,4 0-12 0,-4 0 0 0,3 3 0 16,-2-7 16-16,2 4 0 0,1-3 0 0,-1 3 0 15,1-6-26-15,-4-4-5 0,4 1-1 0,-1-1 0 16,1-3-107-16,-4 1-21 0,0-4-5 0</inkml:trace>
  <inkml:trace contextRef="#ctx0" brushRef="#br0" timeOffset="76273.59">25559 6239 1516 0,'0'-6'64'15,"0"0"-52"-15,3-4 87 0,-3 4 17 0,0-3 3 0,0 2 1 16,0 1-25-16,0 6-5 0,0 0-1 0,0-6 0 16,0 6 13-16,0 0 2 0,0 0 1 0,-3-6 0 15,-8 6-29-15,4 0-7 0,-3 6-1 0,-5 0 0 16,1 4-32-16,-7-1-8 0,0 7 0 15,-7-1-1 1,0 4-27-16,-4 3 0 0,0 3-14 0,-3 3 5 0,-1 4 9 0,5 2 0 0,-1 4 0 16,-3 3 0-16,3-1 0 15,-3 4 14-15,-1 0-3 0,1 6-1 0,0-3-10 0,0 4-14 0,3 2 3 0,-3 0 1 16,10-6 20-16,0 3 4 0,4-3 1 0,3 0 0 16,4-3-24-16,4 0-5 0,3-3-1 0,3 3 0 15,4-3 15-15,4-7 0 0,-1 1 0 0,8-7 0 16,6-3 0-16,1-3 0 0,7-6 0 0,3-4 0 15,0-3 0-15,7-2 0 0,1-7 0 0,2-3 0 16,1-1 0-16,-3-2 0 0,2-3 0 0,5-4 0 16,3-2 0-16,3-7 0 0,0-3 0 0,8-4 0 15,-8 1 0-15,-3-3 0 0,-4-1 0 0,8-2 0 16,-8-1 22-16,0 1 7 0,4-4 2 0,-3-2 0 16,-5 2-19-16,-2-6-3 0,-1 3-1 0,-3-6 0 15,-8 6 14-15,-2 1 2 0,-8-1 1 0,-4 3 0 16,-3 1-25-16,-7 5 0 0,0 4 0 0,-7-3 0 0,-3 3 0 15,-4-1 0-15,-4 1 0 0,-7 0 0 16,4 3 56-16,-7-3 7 0,3-1 1 0,-3 4 0 16,3 0-103-16,1 3-20 0,-1 0-4 0,4 3-1 15,0 4 52-15,3-4 12 0,4 6 0 0,0-2 0 16,0 5-54-16,7-2-8 0,-1 6-2 0</inkml:trace>
  <inkml:trace contextRef="#ctx0" brushRef="#br0" timeOffset="77025.69">27365 6440 1090 0,'0'0'46'16,"0"-6"-37"-16,-4-1 96 0,1 4 19 0,-1-3 4 0,1 0 1 15,-4-1 29-15,0 4 6 0,0 0 0 0,0 0 1 16,-4 0-80-16,0 0-16 0,1 0-3 0,-1 3-1 15,-3 0-31-15,-3 0-6 0,-1 0-2 0,0 3 0 32,1 0 9-32,-1 3 1 0,0 4 1 0,-3-1 0 15,4 7-9-15,-5-1-1 0,5 7-1 0,-1-3 0 0,0 6-26 0,1 0 0 0,3 0 8 0,0 4-8 16,0 2 0-16,3 0 0 0,0 4 0 0,1 2 0 16,3 1 0-16,3 3 0 0,1-4 0 0,-1 4 0 15,8-3 33-15,-1-4 5 0,4 1 1 0,4-1 0 16,3-5-63-16,0-1-12 0,7-3-2 0,0 0-1 15,8-6 83-15,2 0 16 0,1-7 3 0,3 1 1 16,1-4-52-16,-1-3-12 0,-3-3 0 0,-1 1 0 16,5-4-48-16,3-4-13 0,-1-2-3 0,1 0 0 15,3-7 88-15,-3 1 16 0,4-4 4 0,-1-3 1 16,-7-3-21-16,0 0-4 0,-6-3 0 0,-1 0-1 16,-3-3-19-16,-4 0 0 0,-4 0 0 0,-2-4 0 15,-5 4 55-15,-3 0 7 0,0-4 2 0,-7 4 0 16,-7 3-52-16,0 0-12 0,-3 0 0 0,-5 3 0 15,1 0 0-15,-3 0 0 0,-1 0 0 0,0 3 0 16,-6 1 28-16,3-1 2 0,-4 3 1 0,-3-3 0 16,3 4-31-16,0-1 8 0,1 3-8 0,-1-2 0 15,0 2-23-15,4 4-7 0,-4 2-2 0,1 1 0 16,2 0-76-16,-2 3-16 0,6 3-4 0</inkml:trace>
  <inkml:trace contextRef="#ctx0" brushRef="#br0" timeOffset="78729.88">25312 6637 1228 0,'7'-9'35'0,"0"3"7"16,-4 0-34-16,1 2-8 0,-4 4 0 0,0 0 0 16,0 0 80-16,0 0 13 0,0 0 3 0,0 0 1 15,0 0 11-15,0 0 3 0,0 0 0 0,0 0 0 0,0 0-19 0,0 0-4 0,0 0-1 16,0 0 0-16,0 0-26 0,0 0-5 0,0 0 0 0,0 0-1 16,-7-3-22-16,0 3-4 0,7 0-1 0,-7 0 0 15,0 0-14-15,-4 0-3 0,4 3-1 0,0 1 0 16,0-4 2-16,-4 3 0 15,4 3 0-15,-3-3 0 16,3 0 0-16,0 0 1 0,0 0 0 0,-4 1 0 0,4-1-2 0,0 3-1 16,3-3 0-16,-3 3 0 15,0-2-21-15,0-1-4 0,7-3-1 0,0 0 0 0,0 0 31 0,0 0 5 0,0 0 2 0,0 0 0 16,0 0-35-16,-3 0-7 0,3 0-2 0,0 0 0 16,0 0 22-16,0 0 0 0,0 0 0 0,0 0 0 15,0 0 0-15,0 0 0 0,0 0 0 0,0 0 0 16,0 0 0-16,-7 0 0 0,7 0 0 0,0 0 0 15,-4 6 26-15,4-6 10 0,0 6 1 0,0-3 1 16,0 4-17-16,0-1-3 0,0-3-1 0,4 3 0 16,-4 1-6-16,0-1-2 0,3 0 0 0,-3 0 0 15,0 1-9-15,0-1 0 0,0 0 0 0,0 1 0 16,0 2 0-16,-3 3 0 0,3-2 0 0,0 2 0 16,-4 1 0-16,4-4 0 0,0 4 0 0,-3-4 0 15,3 1 32-15,-4 2 4 0,4-5 0 0,0 2 1 16,0-3-37-16,0-6 0 0,0 0 0 0,0 0 0 15,0 0 0-15,0 0 0 0,4 0 0 0,-1 0 0 16,-3 0 0-16,7-3 0 0,-3 0 0 0,-1 0 8 16,-3 3-8-16,4-3 0 0,-4 3 8 0,0 0-8 15,7-3 24-15,-4 3 0 0,1 0 0 0,-4 0 0 16,7 0-38-16,-4 0-7 0,5 3-2 0,-5-3 0 16,4 0 23-16,0 0 0 0,0 0-9 0,4-3 9 0,-4 3 0 15,3 0 0-15,1 0 0 0,-4-4 0 16,4 1 0-16,3 3 0 0,-4 0 0 0,1-3 0 0,0 3 0 0,-4 0 0 0,3 0 0 15,1 3 0-15,-4 0 26 0,-4 1 2 0,1 2 1 0,-1 0 0 16,1 0 3-16,-4 1 1 0,0 2 0 0,-4 0 0 16,1 1-16-16,-1-1-3 0,1 1-1 0,-1 2 0 15,-3-2-5-15,0-1 0 0,0-3-8 0,-3 4 12 16,-1-1-12-16,4 0 8 0,-4-2-8 0,1 2 0 16,-1-3 0-16,1-2 8 0,-5 2-8 0,1-3 0 15,4 3 0 1,-4-3 0-16,0 4 0 0,3-4 0 0,0 3-8 15,-3-3-5-15,4 3-1 0,-1 1 0 0,0-1-28 16,4 0-6-16,0 1 0 0,0-4-1 0,7-3-115 0,0 0-22 0,0 0-5 0</inkml:trace>
  <inkml:trace contextRef="#ctx0" brushRef="#br0" timeOffset="79784.85">27256 6656 1638 0,'-4'7'46'0,"-3"-1"11"0,4-3-45 0,3-3-12 0,0 0 0 0,-4 3 0 16,4-3 70-16,0 0 12 0,0 0 2 0,0 0 1 15,0 0-52-15,-4 3-10 0,4-3-3 0,0 0 0 16,-3 7 25-16,-1-1 5 0,1-3 1 0,3 3 0 15,-4 4-4-15,-3-4-1 0,4 3 0 0,-4 1 0 32,3 2-10-32,-3 4-3 0,4 0 0 0,-4-1 0 0,-1 4 23 0,5 3 5 0,-4 0 1 0,7-3 0 15,-4 3-52-15,1-3-10 0,3-1 0 0,0 4 0 16,0-6 10-16,0 3 7 0,7 0 2 0,-4-4 0 16,4-2-7-16,1 3-2 0,-1-7 0 0,3 3 0 15,-3-2-2-15,4-1-8 0,-1 1 12 0,1-4-4 16,0 0 19-16,-1-3 3 0,4-3 1 0,-3 0 0 15,3-3-31-15,0 0-15 0,0-3 2 0,0-4 0 16,0 4 21-16,4-3 4 0,-4-1 0 0,4 4 1 16,-4-3-3-16,0-1-1 0,4 4 0 0,-8-3 0 15,4-1-9-15,0 4 0 0,-3-4 0 0,0 1 0 16,-4 0 9-16,0 2-9 0,-4-2 10 0,-3 0-10 0,4 2 16 0,-8-5-4 16,4 6 0-16,-7-4 0 0,4 1-1 0,-4-1-1 15,-4 1 0-15,4 3 0 0,-4 2-10 16,4 1 8-16,0 0-8 0,-3 3 8 0,-1 3-8 15,4 0 0-15,0 4 0 0,0 2 0 16,0 1-36-16,0 2-2 0,3 1-1 0,1 2 0 0,-1-2 39 16,1-1 0-16,3 4 0 0,0-3 0 15,-4-1 0-15,4-2 0 0,4-1 0 0,-4 0 0 0,3-2 0 0,1-1 0 16,-1-3 0-16,1-3 0 0,3 0-108 0,-4-3-15 16,4-3-2-16</inkml:trace>
  <inkml:trace contextRef="#ctx0" brushRef="#br0" timeOffset="80509.83">29030 5158 1250 0,'0'0'35'0,"4"6"9"0,-1-3-36 16,1 3-8-16,3 4 0 0,0-4 0 0,0 0 79 16,3 4 13-16,1-4 4 0,0 3 0 0,-1 4-13 0,4 2-3 0,0 1 0 0,-3 6 0 15,21 35 40-15,-18-26-63 0,0 7 0 16,4-1-29-16,-4 7-7 15,0 0-1-15,0 3 0 0,4-6-12 0,-4 3-8 0,0 0 10 16,0-4-10 0,4 4 0-16,-4-6 8 0,0 3-8 0,0-7 0 15,4 1-51-15,-4-4-13 0,0-3-2 0</inkml:trace>
  <inkml:trace contextRef="#ctx0" brushRef="#br0" timeOffset="81272.36">29422 6039 915 0,'-18'-7'19'0,"0"1"5"0,-3 0-24 16,0 0 0-16,3 2 0 0,-3 1 0 0,0 0 108 0,3 0 18 0,1 0 3 0,-4 0 1 15,7 3-35-15,-4 0-7 0,4 0-2 0,0 3 0 32,-4 0-17-32,4 0-3 0,0 7-1 0,0-1 0 0,-4 3-20 0,4 4-4 0,0 3-1 0,3 3 0 15,-3 0-24-15,4 9-6 0,-5 1-1 0,5 2 0 16,3 7-1-16,0 3-8 0,0 3 12 0,0 6-4 16,3 3-8-16,4 1 0 0,0 3 0 0,0 2 0 15,7-2 0-15,-3-1 0 0,6 4 0 0,1-3 0 16,3-7-8-16,4-3 8 0,-1 0 0 0,4-6 0 15,4-3 0-15,3-7-9 0,4 1 9 0,0-10 0 16,7-6 0-16,3-10 0 0,0-6 0 0,4-3 0 16,0-6 0-16,3-3 0 0,1-7 0 0,-1-3 0 15,1-6 8-15,3-3-8 0,-4-3 0 0,0-7 0 16,1 3 8-16,-4-2-8 0,-4-1 0 0,0 1 0 0,1-1 0 16,-5 0 0-16,1 4 0 0,-4-4 0 15,-3 4 0-15,-4-1 0 0,-3 4 0 0,-4-4 0 0,-3 4 13 16,-8-3-3-16,-2-1-1 0,-5 1 0 0,-10 2 11 15,0-2 3-15,-7-1 0 0,-7 1 0 0,-4 2-1 0,0 1 0 0,-10 3 0 0,3 3 0 32,-3 3-14-32,0 3-8 0,-4 6 10 0,4 4-10 15,-8 3-24-15,1 3-12 0,0 3-1 0,-1 3-1 16,4 0-28-16,-3 0-6 0,3 0 0 0</inkml:trace>
  <inkml:trace contextRef="#ctx0" brushRef="#br0" timeOffset="82782.68">29418 6380 899 0,'0'-6'18'0,"0"0"6"16,0 6-24-16,4-10 0 0,-4 4 0 0,0 0 0 15,0 0 77-15,3-1 11 0,-3 1 1 0,0 6 1 16,4-3 12-16,-4 3 2 0,0 0 1 0,0 0 0 15,0 0-9-15,3-6-3 0,-3 6 0 0,0 0 0 0,0 0 12 0,0 0 3 0,0 0 0 0,0 0 0 16,0 0-32-16,-3 3-5 0,3 6-2 0,0-3 0 16,0 7-23-16,0 0-5 0,3-1-1 0,-3 4 0 15,0 3-17-15,4 3-4 16,-4-1-1-16,3 1 0 0,1 0-7 0,-1 3-2 0,1-3 0 0,-1 0 0 16,1-3-1-16,3 0 0 0,-3 0 0 0,-1-4 0 15,1-2-8-15,3-4 12 0,-4 1-12 0,4-4 12 16,-3-3-12-16,-1 4 12 15,1-4-12-15,-1 0 12 16,-3-3-12-16,0 0 0 0,0 0 0 0,0 0 8 16,0 0-8-16,0 0 12 0,0 0-12 0,0 0 12 0,0 0-12 0,0 0 0 0,0 0 0 0,0 0 8 15,-7 0-8-15,0 0 0 0,7 0 0 0,0 0 8 16,-7-3-8-16,7 3 0 0,0 0 0 0,-7-3 0 16,4-4 0-16,-4 1 0 0,3-3 8 0,0-1-8 15,1 1 0-15,3-1 0 0,-4 1 0 0,1-4 0 16,3 1 8-16,-4-4-8 0,1 4 0 0,-1-4 8 15,1 0-8-15,-1 4 10 0,1-4-10 0,-1 0 10 16,-3 4-10-16,4-1 10 0,-1 1-10 0,1-1 10 16,-4 4-10-16,3-1 8 0,0 1-8 0,1 0 8 15,-1 2-8-15,1 1 0 0,-1 3 0 0,4-3 8 16,-3-4-8-16,3 4 0 0,0-3 0 0,0-1 0 16,3 4 0-16,-3-4 0 0,0 1 0 0,4 0 0 15,-4-1 0-15,3 4 0 0,-3 0 0 0,4-1 0 0,-4 7 0 16,0 0 0-16,0 0 0 0,0 0 0 0,0 0 0 0,0 0 0 0,0 0 0 0,0 0 0 31,-4 4-9-31,1 2-1 0,-1 0 0 0,1 0 0 16,3 4-10-16,-4-4-1 0,1 3-1 0,3-2 0 15,-4-4-24-15,4-3-5 0,0 0-1 0,0 0 0 16,0 0-75-16,0 0-15 0,0 0-3 0,0 0-1 16,0 0-8-16,4-6-2 0,-4-1 0 0</inkml:trace>
  <inkml:trace contextRef="#ctx0" brushRef="#br0" timeOffset="100330.88">19318 9231 1022 0,'4'-13'21'0,"-4"7"5"16,3-4-26-16,-3 4 0 0,4 0 0 0,-4 0 0 16,0-1 105-16,0 1 16 0,0 0 3 0,0-1 1 15,0 1-31-15,-4 0-6 0,4 0-2 0,0-1 0 16,0 7 34-16,0-6 6 0,0 6 2 0,0-6 0 16,0 6-52-16,0 0-9 0,0 0-3 0,0 0 0 15,0 0 0-15,0 0 0 0,0 0 0 0,0 0 0 16,0 0-12-16,0 0-4 0,7 6 0 0,-7 3 0 15,4 1-4-15,-1 2 0 0,1 4-1 0,-1 3 0 16,-3 3-5-16,4 0-1 0,-1 3 0 0,-3 3 0 0,0 3-14 16,0 4-3-16,0 3-1 0,-3 6 0 0,3-4-31 15,0 4-5-15,0 3-2 0,0 3 0 0,0-3 67 16,0 4 12-16,0 2 4 0,3 0 0 16,-3-3-64-16,4 1-10 0,-1-4-3 0,5 3-1 0,-5-6 14 15,1 0 0-15,3-4 0 0,-4 1 0 16,1-3 16-16,-1-1-4 0,4 1-1 0,-3 3 0 15,-1-7-11-15,1 1 0 0,-1-1 0 0,1 1 0 16,-4-7 0-16,0 3 0 0,0-6 0 0,0 4 0 16,0-4 0-16,0 0 0 0,-4 0 0 0,4 3 0 15,-3-6 16-15,-1 3 0 0,1-3 1 0,-1 0 0 0,4-3-17 0,-3 0 0 0,-1-4 8 0,4-2-8 16,0-4-12-16,-3-3-5 0,3 1-2 0,0-1 0 16,-4-3 19-16,4-3 0 0,0 0 0 0,0 0 0 15,0 0 0-15,0 0 0 0,0 0 0 0,0 0 0 16,0 0 0-16,0 0 0 0,0 0 0 0,-3 3 0 15,3-3 15-15,0 0 6 0,0 0 2 0,0 0 0 16,0 0-23-16,0 0 0 0,0 0 0 0,0 0 0 16,0 0 0-16,-4-3 0 0,4 3 0 0,-10-6 0 15,6 0-14-15,-3-1-7 0,3-2-2 0,1-1 0 16,-1-2 23-16,-3-1 0 0,4 1 0 0,-1-4 0 16,1-3 0-16,-1 1 0 0,-3-1 0 15,0 0 0-15,0-3 0 0,0 0 0 0,-4 3 0 0,1-3 0 16,-1 0 17-16,1 4 8 0,-1-4 2 0,4 6 0 15,0 0 8-15,0-3 1 0,3 1 1 0,-3-1 0 16,4 0-58-16,-4 3-12 0,3-3-3 0,-3 4 0 16,4 2 36-16,-1-2 0 0,1 2 0 0,3 0 0 15,-4 1 0-15,4 3 0 0,-4 2 0 0,1-2 0 16,3 3 22-16,0 6 11 0,0 0 3 0,0 0 0 16,0 0-57-16,0 0-11 0,0 0-3 0,0 0 0 15,0 0 35-15,0 0-8 0,3 6 8 0,5 0 0 16,-1 7-26-16,0-4-2 0,0 4 0 0,0-1 0 0,0 7 28 0,3-3 0 15,1 2 0-15,3 1 0 0,-3 0 0 0,-1 3 0 0,1 0 0 0,-1-3 0 16,1 6 0-16,0-3 0 0,-1 3 0 16,-3-3 0-16,4 3 0 0,-1-3 0 0,1 3 0 0,-4-3 0 15,4 0 19-15,-4 0 9 0,3-3 1 0,1-1 1 16,-4-2-48-16,3-3-10 16,1-1-1-16,0 1-1 0,-1-7 75 0,-3 3 15 15,4-5 4-15,-1 2 0 0,-2-6-52 0,2 0-12 0,-3-3 0 16,4-4 0-16,-4-2-24 0,0 0-8 15,0-4-2-15,0-3 0 0,0 1 34 16,0-1 14-16,4-3-1 0,-4 0 0 0,0 1 2 0,0-4 0 0,3 6 0 0,-3-3 0 16,1 0-7-16,-1 4-8 0,3-1 11 0,-3 3-11 15,0 1 0-15,0 3 0 0,0-1 0 0,0 4 0 16,-3 0 0-16,3-1 0 0,-3 4 0 0,3 0 0 16,-4 0 0-16,-3 3 0 0,4-3 0 0,-1 0 0 15,-3 3-44-15,4-4-16 0,3 1-4 0,-7 0 0 16,7-3-102-16,-4-3-21 0,1 2-4 0</inkml:trace>
  <inkml:trace contextRef="#ctx0" brushRef="#br0" timeOffset="101763.94">15289 12046 1728 0,'0'0'76'0,"0"0"16"0,0 0-73 0,7-3-19 0,-3 3 0 0,3 0 0 15,0 0 55-15,0 3 7 0,0 0 2 0,0 1 0 16,4-1 51-16,3 3 10 0,-3-3 3 0,3 3 0 16,0-3-103-16,3 4-25 0,1-4 0 0,0 0 0 31,-1 0 40-31,4-3 2 0,-6 0 1 0,2 3 0 0,1-3-31 0,-4 0-12 0,4 0 11 0,-4 0-11 31,0 0 0-31,0 3 0 0,0 1 0 0,0-1 0 16,-3 0-32-16,-1 3 1 0,-3 0 0 0,4 1 0 15,-4-1-17-15,0 0-4 0,-3 0-1 0,-1 1 0 0,1-1-94 0,-4 0-18 0,0-3-4 0</inkml:trace>
  <inkml:trace contextRef="#ctx0" brushRef="#br0" timeOffset="102278.14">15247 12100 1455 0,'0'0'61'16,"0"0"-49"-1,0-7 81-15,0 1 16 0,0 0 3 0,4-1 1 0,-4 4-36 0,3-3-7 0,1 3-2 0,-4 3 0 16,3-3-19-16,-3 3-4 0,4-3-1 0,-4 3 0 16,7 0 16-16,-4 3 4 0,1 3 0 0,-1 0 0 15,1 7 0-15,-4 3 0 0,3 6 0 0,1-1 0 16,-4 5-52-16,0 2-12 0,3 3 0 0,-3 4 0 15,4-1 0-15,-4 1 0 0,0 2 0 0,0 4 0 16,0 0 40-16,-4-1 4 0,4 1 2 0,-3 3 0 16,-1-3-26-16,1-3-6 0,-1-4-1 15,1 4 0-15,-4-4-13 0,3 1 9 0,-3-1-9 0,0 1 8 16,0-1-8-16,0-3 0 0,3 4 0 0,-3-4 0 16,0-2 0-16,4-4 0 15,-1 0 8-15,1-6-8 0,3-4 0 0,3-2 8 16,1-1-8-16,-1-2 8 0,4-4-8 0,0-3 0 0,4 0 0 0,-4 0 0 15,4-3 0-15,3 0 0 0,-4 0 0 0,5-3 0 16,-1 3 0-16,0-3 0 0,3 0-11 0,1 0 11 16,3 0 29-16,-3 0 11 0,3 3 3 0,0 0 0 15,0 0-27-15,-3 0-6 0,0 0-1 0,3 3 0 16,-4-3-36-16,5 3-7 0,-1 0-2 0</inkml:trace>
  <inkml:trace contextRef="#ctx0" brushRef="#br0" timeOffset="105247.82">16101 12360 1911 0,'0'-13'84'0,"-4"4"19"0,4-1-83 0,0 1-20 0,-3 0 0 0,3-4 0 15,-4 7 81-15,4 0 12 0,0-1 3 0,0 7 0 16,0 0-7-16,0 0-1 0,0 0 0 0,0 0 0 16,0 0-11-16,-3 7-2 0,3 2-1 0,3 0 0 15,-3 1-30-15,4-1-5 0,-1 4-2 16,-3 2 0-16,4 4-3 0,3 0-1 0,-4 3 0 0,1 3 0 16,-1 3 3-16,1 4 1 0,3 5 0 0,-3 1 0 15,-1 0 5-15,1 2 1 0,-1 1 0 0,1 0 0 16,-1-4-12-16,-3-2-3 0,0-4 0 0,0 1 0 15,0-7-2-15,4-3-1 0,-4 0 0 0,0-7 0 32,3-2-59-32,-3-4-12 0,0-2-2 0,4-4-1 0,-4-3-85 0,3-3-17 0,1-4-3 0</inkml:trace>
  <inkml:trace contextRef="#ctx0" brushRef="#br0" timeOffset="106299.74">17057 12328 1693 0,'0'0'35'0,"0"0"9"16,0 7-35-16,0-7-9 0,0 0 0 0,0 0 0 0,0 0 80 0,0 3 15 15,0-3 2-15,0 0 1 0,0 0 6 0,0 0 2 0,0 0 0 0,0 6 0 16,0 0-38 0,0 1-8-16,0-1-2 0,3 3 0 0,-3 1-6 0,4 2-2 0,-4 7 0 15,3 0 0 1,-3 3 2-16,4 3 0 0,-4 3 0 0,0 4 0 0,3-1-1 15,-3 3 0-15,4 4 0 0,-4-4 0 16,4-2-39-16,-1-1-12 0,-3-3 8 0,4-2-8 16,-1-1 55-16,4-3 7 0,-3-1 2 0,-1-2 0 0,1-3-52 0,-1-7-12 0,4 1 0 0,-3-4 0 31,-1-3-100-31,4-3-22 0,-3-6-5 0,-1 0-1 0,1-7 46 16,0-3 9-16,3 1 1 0,-7-4 1 0,7 0-132 0,-4 0-26 0,1 4-6 15</inkml:trace>
  <inkml:trace contextRef="#ctx0" brushRef="#br0" timeOffset="106996.74">17459 12360 1280 0,'0'0'36'0,"0"0"8"0,0 0-35 0,0 0-9 0,0 0 0 0,0 0 0 16,0 0 95-16,0 0 17 0,0 0 3 0,0 0 1 16,0-6-28-16,-4-1-6 0,4 1-1 0,0 0 0 15,0-1-13-15,0 4-4 0,0-3 0 0,0 6 0 16,0-6 4-16,0 6 0 0,0-6 0 0,0 6 0 16,0 0-24-16,4-7-4 0,-4 7 0 0,0 0-1 15,0 0-2 1,4-3 0-16,-1 0 0 0,1 0 0 0,3 3-13 0,0-3-4 0,0 3 0 0,0 0 0 15,3 0-2-15,1 0-1 0,0 3 0 0,-1 0 0 16,1 0-1-16,3 3-1 0,-4-2 0 0,1 2 0 16,0 3 16-16,-1-3 3 0,1 4 1 0,-4 2 0 15,3 4-6-15,-3 0-1 0,4-1 0 0,-7 7 0 16,3-3-16-16,0 6-4 0,-4-3-8 0,1 6 12 16,-4-2 0-16,0 2-1 0,0 0 0 0,-4 0 0 15,1 0 1-15,-1-3 1 0,1 1 0 0,-4-4 0 16,-4-4-13-16,4-2 0 0,-4 0 0 0,1-4 0 15,-4-2 0-15,0-4-8 0,-1 0 8 0,1-3-10 16,-3-3-11-16,3 0-3 0,-4 0 0 0,0-6 0 16,8 3 24-16,-4-3 0 0,7-4 0 0,-4 4 0 0,7-3 0 15,1-1 0-15,-1-2 0 0,8 2 0 16,-1-2-10-16,1-1 10 0,3 1 0 0,4-1-9 16,3 4 9-16,-4-1 0 0,8 4 0 0,0 0 0 0,-4 3 0 0,3 3 0 15,-3 3 0-15,1 0 0 16,2 0 0-16,-3 6 0 0,0-2 8 0,0 2-8 0,1 0 23 0,-5 1 0 15,4-1 0-15,-3-2 0 16,-1 2-23-16,1-3 0 0,0 0 0 0,-4-2-8 16,3 2-76-16,-3-6-16 0,0 3-2 0</inkml:trace>
  <inkml:trace contextRef="#ctx0" brushRef="#br0" timeOffset="109383.55">18500 12325 1440 0,'0'0'30'0,"0"0"6"0,0 0-28 0,0 0-8 0,0 0 0 0,0 0 0 31,3-6 82-31,1 3 15 0,-1-3 3 0,1-1 1 16,-4 1 22-16,3 0 4 0,-3 0 1 0,4-4 0 15,-4 4-52-15,3 0-9 0,1-1-3 0,-4 1 0 0,0 6 0 0,0-6 0 0,0 6 0 0,0-6 0 16,0 6 0-16,0 0 0 0,0 0 0 0,0 0 0 16,0 0 0-16,0 0 0 0,-4-4 0 0,4 4 0 15,-7 0-51-15,0 0-13 0,4 4 0 0,-4-4 0 16,3 3 42-16,-3 0 6 0,0-3 0 0,4 3 1 16,-5 0-27-16,1 0-6 0,0 0 0 0,-3 0-1 15,3 4-15-15,0-4 0 0,-4 3-9 0,4-3 9 16,0 4 0-16,0-1 0 0,3 3 0 0,-3-2 0 15,7 2 0-15,0-3 0 0,0 0 8 0,0 4-8 16,4-4 0-16,3 4 0 0,-4-4 0 0,4 3-9 16,1-3 9-16,-1 4 0 0,3-4 0 0,-3 0-8 15,4 1 8-15,-4-4 8 0,3 0-8 0,1 0 11 16,0-3-11-16,-4-3 0 0,3 0 0 0,1-3 0 16,-4-1 0-16,0 1 0 0,4 0 0 0,-4-1 0 15,3 1 0-15,-6 0-16 0,3 0 4 0,0-1 1 16,-4 1 11-16,4 3 16 0,-7 3-4 0,0 0-1 0,4-6-11 0,-4 6-12 15,3-3 2-15,-3 3 1 16,0 0 9-16,0 0 12 0,0 0-2 0,8 3-1 16,-1 0-9-16,-4 0 0 0,4 3-10 0,-7 7 10 15,4-4 49-15,-4 7 16 0,3 3 3 0,-3 3 1 0,0 3-58 16,0 3-11-16,0 3 0 0,-3 1 0 0,3 5 10 0,0 1 10 0,-4 0 1 0,4 2 1 16,-3-5-10-16,3-4-1 0,-4 1-1 0,4-4 0 15,0 0-10-15,0-6 8 0,0 3-8 0,4-3 8 31,-4-3-32-31,3 0-6 0,1-1-2 0,-1-2 0 0,1 0 32 0,3-4 0 0,0-2 0 0,0-4 0 32,-4 0-91-32,4-6-12 0,1 0-2 0,-1-3-1 0,0-6-96 15,0-4-19-15</inkml:trace>
  <inkml:trace contextRef="#ctx0" brushRef="#br0" timeOffset="114118.76">19681 12216 1944 0,'0'0'86'0,"4"3"18"16,-4-3-84-16,0 3-20 0,0-3 0 0,0 0 0 16,0 0 116-16,0 0 18 0,0 0 4 0,0 0 1 15,0 0-15-15,4-3-2 0,-1 0-1 0,-3 3 0 16,4-7-61-16,-4 1-12 0,0 0-2 0,0 6-1 16,0 0 9-16,0 0 2 0,-4-7 0 0,-3 4 0 15,7 3-23-15,-7 0-4 0,-4 0-1 0,1 0 0 16,-1 3-28-16,1 1 0 0,-1-1 0 0,-7 0 0 15,4 0 15-15,-3 0 0 0,-1 0 0 0,0 0 0 16,1-3-15-16,-1 0 0 0,0 0 8 0,4-3-8 16,0 0-11-16,4 0-5 0,-4-3 0 0,3 3-1 0,0-1 17 0,1-2 0 0,3 3 0 15,0 0 0-15,0 0 15 0,7 3 6 0,0 0 2 0,-7-3 0 16,7 3-37-16,0 0-7 0,0 0-2 0,0 0 0 31,0 0-33-31,0 0-6 0,0 0-2 0,0 0 0 0,0 0 8 0,0 0 2 0,-4 6 0 0,4-6 0 16,0 6-19-16,0-6-4 0,0 3-1 0,0-3 0 15,4 3 29-15,-4-3 5 0,0 7 2 0,0-7 0 16,0 0 31-16,0 0 11 0,0 0 0 0,0 0-9 16,0 0 9-16,0 0 0 0,0 0 8 0,0 0-8 15,0 0 20-15,0 0 0 0,0 0 0 0,0 0 0 16,0 0-3-16,0 0-1 0,0 0 0 0,0 0 0 16,0 0-8-16,0 0-8 0,0 0 12 15,0 0-12-15,0 0 27 0,0 0-2 16,0 0 0-16,0 0 0 0,0 0-2 0,0 0-1 0,0 0 0 0,-4 3 0 15,4 3-2-15,-3 0 0 0,6 1 0 0,-6 2 0 16,3 1-20-16,0-1 0 0,0 3 0 0,0 1 0 16,-4 3 0-16,4-1 0 0,0 4 0 0,0-3 0 15,0 6 0-15,-4 0 0 0,4 3 0 0,0-3 0 16,-3 0 0-16,3 0 0 0,0-4 0 0,0 1 0 16,0-6 56-16,-4 3 6 0,4-4 2 0,0-3 0 15,0-2-64-15,0-1 0 0,4 0-16 0,-4-6 3 0,0 0 13 16,0 0 0-16,0 0 0 0,0 0 0 0,0 0 14 0,0 0-4 0,0 0-1 15,0 0 0-15,0 0-9 0,0 0 0 16,0 0 0-16,0 0 0 0,0 0 0 0,0 0 0 0,0 0 0 0,0 0 0 31,0 0 0-31,0 0 0 0,3-3 0 0,1-3 0 0,3 3 0 0,-3 0 0 0,-1-4 0 16,4 4 0-16,0-3 0 0,0 3 0 0,0-3 0 16,0 2 0-16,0 1 31 0,4 0 4 0,0 0 1 15,-1 0 0-15,4 0-11 0,0 3-1 16,1 0-1-16,-1 0 0 0,0 3-10 0,3 3-1 15,1 0-1-15,-4 4 0 0,4 2 4 0,-8 1 1 0,4 3 0 0,1-1 0 16,-5 1-4-16,-3 3 0 0,4 0 0 0,-4-1 0 16,0 1 4-16,-4 0 1 0,4 0 0 0,-7 3 0 15,4-3-3-15,-4-1-1 0,-4 4 0 0,4-3 0 16,-7 3 3-16,4-3 1 0,-4 3 0 0,0-6 0 16,-4 2-9-16,4-2-8 0,0-3 9 0,-3-1-9 15,-5-6-12-15,5 1-8 0,-4-4-1 0,-4 0-1 16,4-3 22-16,0 0 0 0,-4-3 0 0,4 0 0 15,-4 0 0-15,4-1 0 0,4-2 0 0,-4 3 0 16,3 0-48-16,0 0-6 0,4 3-1 0,0-3 0 16,7 3-65-16,0 0-14 0,0 0-2 0</inkml:trace>
  <inkml:trace contextRef="#ctx0" brushRef="#br0" timeOffset="114940.54">20369 12234 2310 0,'0'0'97'15,"0"0"-77"1,0 0 137-16,0 0 28 0,0 0 6 0,0 0 1 0,0 0-103 0,0 0-20 15,0 0-4-15,-3 0-1 0,-4 4 0 0,3 2 0 0,1 0 0 0,-1 0 0 16,1 4-32-16,-4-1-8 0,3 4 0 0,1 2-1 16,-1 1-7-16,1 3 0 0,-5 0-1 0,5 3 0 15,-1 6 9-15,1 0 1 0,-4 7 1 0,7 2 0 16,-4 1-26-16,1 3 0 16,3 2 0-16,0-2 0 0,0-3 0 0,0-7 0 0,3 1 0 15,1-4 0-15,-1 0 0 16,4-3 0-16,4-3 0 0,-4-3 0 0,0 0 0 0,4-7 0 0,-1 1 0 0,4-1 0 31,-3-5 17-31,7-1-1 0,-4-3-1 0,3 0 0 0,1-3-15 0,0-3 0 0,3 0 0 0,-4 0 0 16,1-4 0-16,0 1 0 0,-1 0 0 0,-3-4 0 15,1 4 0-15,-1 0 0 0,0-3 0 0,-4-1 0 16,-3 1 0-16,4-1 0 0,-4 1 0 0,0-1 0 16,-3 1 0-16,3 3 11 0,-4-4-11 0,1 1 10 15,-1 3-10-15,-3-4 0 0,0 4 0 0,-3 0 0 16,3 6 0-16,0-10 0 0,0 10 8 0,0 0-8 15,-7-3 0-15,7 3 0 0,0 0 0 0,-7-3 0 16,-4 3 0-16,1 3 0 0,-1 0 0 0,0 4 0 16,1-1 0-16,-1 3 0 15,1 1 0-15,-1-1 0 0,4 4 0 0,-4-1 0 0,4-2 0 0,0 2 0 16,4-2 0-16,-1-1 0 0,1 0 0 0,3-2 0 16,0-1-10-16,3-3 10 0,4 0-13 0,-3-3 5 15,6 0-92-15,1-6-19 0,3 0-3 0</inkml:trace>
  <inkml:trace contextRef="#ctx0" brushRef="#br0" timeOffset="115545.71">21438 12344 1234 0,'0'0'25'0,"0"0"7"15,0-6-32-15,0 6 0 0,-3-6 0 0,3 6 0 16,-4-4 80-16,4 4 8 0,0-6 3 0,0 0 0 15,0 0 156-15,4-1-119 0,-4 1 0 0,0 6-7 0,3-6-1 16,-3 6 0-16,0-3 0 0,0 3-22 0,0 0-5 0,0 0-1 0,0 0 0 16,4-7-4-16,-4 7-2 0,0 0 0 0,0 0 0 31,0 0-14-31,0 0-4 0,0 0 0 0,0 0 0 16,0 0-16-16,0 7-3 0,3-1-1 0,-3 3 0 0,0 1-11 0,0-1-2 0,-3 4-1 0,3-1 0 31,-4 7-34-31,1 3 0 0,-1 0 0 0,1 3 0 0,3 3 0 15,-4 0 0-15,1 4 0 0,-1 2 0 16,1-5 0-16,3 2 0 0,-4 0 0 0,1-3 0 0,3-2 0 0,-4-4 0 0,4-1 0 0,-3-2 0 16,3-3 0-16,-4 0 0 0,4-4 0 0,0-2 0 31,0-4-52-31,0 0-5 0,0-3-1 0,0-3 0 0,0 0-42 0,0 0-9 0,4-6-2 0,-1-3 0 16,-3-4-32-16,4-3-6 0,-1 1-2 0</inkml:trace>
  <inkml:trace contextRef="#ctx0" brushRef="#br0" timeOffset="115928.74">21636 12338 2176 0,'0'3'62'0,"0"3"13"16,-4 4-60-16,4-1-15 0,0 0 0 0,-3 1 0 15,-1 9 74-15,4 0 12 0,-3 2 2 0,3 5 1 16,-4 2-20-16,4 3-4 0,-3 4-1 0,3-1 0 15,3 1 33-15,-3-4 7 0,4 3 0 0,-1-2 1 16,4-4-32-16,0-3-6 0,4-3-2 0,-4 0 0 16,7-3-34-16,0-7-7 0,0 1-2 0,4-7 0 15,0 0-6-15,-1-6 0 0,8 0-1 0,-4-6 0 0,0 0-1 16,-3-4 0-16,3 1 0 0,0-7 0 16,-3 1 10-16,0-1 1 0,-1 0 1 0,-3-2 0 0,0-1-14 0,1 0-2 0,-5 0-1 0,-3-3 0 15,0 0-9-15,0 3 0 0,0 1 0 0,-3 2 0 16,-4 0 0-16,0 1 0 0,-4 2 0 0,1 0 0 15,-4 4 12-15,0 0 1 0,-4-1 0 0,1 1 0 16,-5 3-13-16,-2-4 0 0,-1 1 8 16,-7-1-8-16,4 1 0 15,-3 0 0-15,-5-1 0 0,5 1 0 0,-1-1-14 0,4 4 1 0,-4 0 0 16,7-4 0-16,1 4-92 16,3 3-19-16,0-3-3 0,7-1-1 15,-4 1-98-15,7 0-20 0</inkml:trace>
  <inkml:trace contextRef="#ctx0" brushRef="#br0" timeOffset="116762.79">22140 11902 2276 0,'-7'6'48'0,"7"-6"9"0,-10 10-45 0,6-7-12 0,1 3 0 15,-4-3 112-15,3 4 20 0,4-4 4 0,-3 3 0 16,3 0-6-16,0-3-2 0,0 4 0 0,3-1 0 15,1-3-102-15,3 3-26 0,0-3 0 0,0 1 0 16,0-1 0-16,7 0 0 0,-3-3 0 0,3 3 0 16,0-3 42-16,3-3 3 0,1 3 1 0,3-3 0 15,-3 3-33-15,3-3-13 0,-3-4 11 0,3 4-11 16,0 0 8-16,-3-3-8 0,3 3 0 0,-4-4 9 16,-2 4-9-16,2 0 0 0,-3 0 0 0,0 3 0 15,0-3 0-15,-3 3 0 0,0 0 0 0,-1 0 0 16,1 0 8-16,-1 0-8 0,-3 3 8 0,1-3-8 15,-1 0 14-15,0 0-2 0,-4 3-1 0,4-3 0 16,-7 0-11-16,0 0 0 0,0 0-12 0,0 3 12 16,0-3 0-16,0 0 0 0,4 3 0 0,-1 0 0 15,-3-3 0-15,0 7 0 0,4-4 0 0,-4 0 0 16,0 3 0-16,0 1 0 0,0-4 0 0,3 3 0 16,-3 0 0-16,0 4 0 0,0-1 0 0,4 0 0 0,-4 1 0 0,3 2 0 0,1 4 0 15,-1 3 0-15,4 3 0 0,1 0 0 0,-1 6 0 0,0 0 0 16,0 0 0-16,0 1 0 0,3 2 0 0,1-3 0 15,0 0 12-15,-1 4 11 16,1-1 1-16,-1 1 1 0,1-4-25 0,-1 3 0 0,1 0 0 0,0 1 0 16,-1-1 16-16,1-3-1 0,3 4-1 15,-4-4 0-15,1-3-2 0,-4 0-1 0,4-3 0 16,-4 0 0-16,0-3 2 16,-4 3 1-16,1-7 0 0,-1 4 0 0,-3 3 1 0,0-3 0 0,-3 0 0 15,-1 0 0-15,1-4 1 0,-4 4 0 0,3-6 0 0,-6-1 0 16,-1 1-16-16,0-4 0 0,1 1 0 0,-4-4 8 15,3 0-8-15,-6-3 0 0,2-3 0 0,1 3 0 32,-3-3-26-32,-1 0-5 0,4-3-1 0,0 3 0 0,0 0 32 0,3-3 0 0,4 3 0 0,-4 0 0 15,11 0-108-15,0 0-16 0,0 0-4 0</inkml:trace>
  <inkml:trace contextRef="#ctx0" brushRef="#br0" timeOffset="118715.7">27520 8516 1181 0,'7'-25'24'0,"-7"12"7"0,4 0-31 0,-1 1 0 0,1-1 0 0,-4 1 0 16,3-1 94-16,1 4 13 0,-1-4 2 0,1 4 1 15,-1 3-3-15,1-4-1 0,0 4 0 0,-1 3 0 16,-3 3-10-16,0 0-1 0,0 0-1 0,0 0 0 31,4 0-34-31,-1 0-8 0,1 3 0 0,3 3-1 16,-7 4 10-16,3 2 3 0,4 4 0 0,-3 6 0 0,-1 0 0 0,1 9 0 0,-1 1 0 0,1 5 0 15,-1 7-40-15,1 3-8 0,0 3-2 0,-1 10 0 16,1 3 13-16,-4 2 2 0,0 8 1 0,0 5 0 16,0-3-8-16,0 0-2 0,3 1 0 0,1 5 0 15,3-9 18-15,-4 0 3 0,8-3 1 0,-4 0 0 16,3-9-17-16,-3-7-3 0,4-3-1 0,0-3 0 16,-1-6-13-16,1-6-8 0,3-7 8 0,-3 0-8 15,-1-3 8-15,1-6-8 0,3 0 8 0,-4-7-8 16,-3 4 0-16,0-7 0 0,1 1 0 0,-5-1 0 15,1-2 0-15,-1 2 0 0,-3-3 0 0,4-3 0 16,-4 4 0-16,-4-4 9 0,4 0-9 0,0-3 10 16,0 0-10-16,-7 0 12 0,4 0-12 0,-5 0 12 15,1-6-12-15,-3 3 0 0,3-7 9 0,-4 1-9 16,4-4 0-16,-3-3 8 0,-1 1-8 0,0-4 0 16,4 0 0-16,0-3 0 0,-3-3 0 0,3 0 0 15,-4 3 0-15,0-3 0 0,4 0 0 0,-3 0 0 16,-1 3-20-16,1-3 0 0,-1 3 1 0,-3-3 0 15,3 6 31-15,1 0 7 0,-1 0 1 0,1 4 0 16,3-1-20-16,-4 0 0 0,0 4 0 0,4-1 0 0,0 7 8 0,0 0-8 0,4-1 0 0,3 7 0 31,0 0 8-31,0 0-8 0,0 0 0 0,-4 7 0 0,4-1 0 0,4 3 0 0,-1 4 0 0,1-1 0 16,3 1 0-16,3 3 0 0,-3-1 0 0,8 4 0 16,-1 0-8-16,0 0 8 0,0 3 0 0,0 0-9 15,0 0 9-15,0-4 0 0,4 4 0 0,-4 0 0 16,0 0 0-16,0 0 0 15,0 3 0-15,0 0-8 0,1 0 8 0,-1-3 0 0,0 0 0 0,3-3 0 16,-2-3 0-16,2-4 0 0,1-2 0 0,3-7 0 16,-3-3 9-16,6-6-9 15,-3-4 12-15,4-9-12 0,0-2 25 0,-4-8-1 0,4-2-1 16,-1-4 0-16,-2 1-5 0,-1 3-1 0,-4-1 0 0,1 1 0 16,0 6-17-16,-1 6 0 0,-3 0 0 0,1 0 0 15,-1 7 0-15,-4 2 0 0,1 1 0 0,-4 3 0 16,0-1-55-16,0 4-14 0,0 0-3 0,0 0-1 15,-7 3-136-15,4-3-27 0,-4 3-6 0</inkml:trace>
  <inkml:trace contextRef="#ctx0" brushRef="#br0" timeOffset="119614.56">24373 11686 1231 0,'0'0'54'0,"0"0"12"15,0 0-53-15,-3-3-13 0,3 3 0 0,0 0 0 16,0 0 113-16,0 0 20 0,0 0 4 0,0 0 1 16,0 0-59-16,0 0-12 0,0 0-3 0,0 0 0 15,0 0 52-15,0 0 9 0,3 0 3 0,8 0 0 16,-4 3-52-16,4 3-9 0,3-3-3 0,0 3 0 16,0 1 0-16,4-4 0 0,3 3 0 0,0 0 0 15,0-3-5-15,0-3-2 0,-3 4 0 0,3-4 0 0,0-4-35 0,-3 4-7 16,0-3-2-16,-4 0 0 0,3 3-13 0,-3-3 0 15,4 3 0-15,-4-3 0 16,0 3-102-16,-3 3-17 0,-1 0-3 0,-3 0-1 16,1 4-57-16,-1-1-12 0,-4 0-3 0</inkml:trace>
  <inkml:trace contextRef="#ctx0" brushRef="#br0" timeOffset="120338.51">24412 11689 1074 0,'0'0'30'0,"0"0"8"16,0 0-30-16,0 0-8 0,0-6 0 0,0 6 0 15,0 0 28-15,0 0 5 0,0 0 1 0,0 0 0 16,0 0-3-16,-3-4-1 0,3 4 0 0,0 0 0 16,-7 0 27-16,7 0 6 0,0 0 1 0,0 0 0 15,0 0 0-15,0 0 0 0,0 0 0 0,0 0 0 16,0 0 0-16,-4 4 0 0,4-4 0 0,0 0 0 15,0 0-52-15,0 0-12 0,0 0 0 0,0 0 0 16,0 0 53-16,0 0 8 0,-3 3 2 0,3-3 0 16,0 0-11-16,0 0-3 0,-4 6 0 0,4-6 0 15,-3 3 3-15,3-3 0 0,0 0 0 0,-4 3 0 0,4-3-3 0,-4 6 0 0,4-6 0 0,-3 4 0 16,3-4-8-16,-4 3-1 0,1 3-1 0,3-6 0 16,-7 3-17-16,3 3-3 0,4-2-1 0,-3-1 0 15,3-3-18-15,-4 6-19 16,4 0 4-16,-3-3 1 0,3 4 28 0,3-1 6 0,-3 0 0 0,4 0 1 15,-1 1-33-15,-3 2-8 16,0 1 0-16,4-1-1 0,-1 3 68 16,-3 1 13-16,4 0 4 0,-1 5 0 0,-3 1-52 0,0 3-12 0,0 3 0 15,0 3 0-15,0 7 0 0,-3 3 0 0,3 5 0 0,-4 5 0 16,1-5 0-16,-1 1 0 0,4 3 0 16,0-3 0-16,-3 0 0 0,3-3 8 15,0 0-8-15,0-4 0 0,0-2 0 0,3-4 0 0,1 0 0 0,-1-5 0 16,1-1 12-16,-1-7 7 0,1 1 1 0,-1-3 0 15,1 0-32-15,0-4-7 0,-1 1-1 0,1-1 0 16,-1 1 54-16,-3-4 10 0,7 4 3 0,-3-4 0 16,-1 1-24-16,1-1-5 0,-1-3-1 0,4 4 0 15,0-4 5-15,4 0 1 0,0 0 0 0,-1-2 0 16,1-1-11-16,3-3-3 0,3 3 0 0,1-3 0 16,0 0 19-16,-4 0 3 0,7 0 1 0,-3 0 0 15,-1 0-32-15,1-3 0 0,3 3 0 0,-3 0 0 16,-1 0-45-1,5 0-15-15,-1 3-4 0,-4 0 0 0,5-3-59 0,-1 3-12 0,0 0-2 0</inkml:trace>
  <inkml:trace contextRef="#ctx0" brushRef="#br0" timeOffset="121836.2">24881 12024 1497 0,'4'-6'66'0,"-1"-3"14"0,1 2-64 0,0 1-16 0,-1 0 0 0,-3-4 0 16,4 7 106-1,-1-3 18-15,-3 6 3 0,0-6 1 0,4 3 0 0,-4 3 0 0,3-7 0 0,-3 7 0 16,0 0-52-16,0 0-9 0,0 0-3 0,0 0 0 15,4-3 14-15,-4 3 2 0,0 0 1 0,3 0 0 16,1 3-19-16,-1 0-4 0,1 1-1 0,-1 5 0 16,1 0-2-16,-1 7-1 0,1 3 0 0,-1 3 0 15,1 6-44-15,0-3-10 0,-4 7 0 0,0 2 0 16,3-6 8-16,-3 4 1 0,4-4 1 0,-1-3 0 16,-3 0-10-16,4-6-12 0,-1-4 2 0,1 1 1 15,-4-3 9-15,3-1 0 0,1-2 0 0,-1-4 0 16,-3 3-116-16,4-6-20 0,-1 4-5 0,-3-1-1 15,0-6-80-15,0 3-16 0,0-3-3 0</inkml:trace>
  <inkml:trace contextRef="#ctx0" brushRef="#br0" timeOffset="122429.5">25171 12027 1958 0,'0'0'87'0,"0"0"17"16,0 0-83-16,0 0-21 0,0 0 0 0,0 0 0 16,0 0 56-16,0-6 6 0,0 6 2 0,-4-6 0 15,4 0-22-15,4-4-4 0,-4 4-1 0,3-3 0 16,1 2-8-16,-1 1-1 0,1 0-1 0,3-1 0 16,0 4 29-16,-4 0 7 0,5 0 1 0,2 3 0 15,1 0 0-15,-1 0 0 0,4 3 0 0,-3 0 0 16,3 4-36-16,0-1-8 0,0 3 0 0,4 1-1 15,-4 2 21-15,-3 4 4 0,3 3 0 0,-4 0 1 16,1 2-36-16,-4 5-9 0,0 2 0 0,0 0 0 16,-3 0 35-16,-4 0 5 0,3 1 0 0,-6-1 1 15,-1-3-29-15,1 0-12 0,-5 0 11 0,1 0-11 0,0-3 8 0,-3 0-8 16,-1 0 0-16,-3-3 0 16,4-3 0-16,-5-4-12 0,1-3 1 0,4 1 0 0,-1-7-10 0,1 0-3 0,-1-3 0 15,0-3 0-15,4 0 11 0,0-3 1 0,0 2 1 0,4 1 0 16,-1-3 11-16,1 0 0 0,-1 3 0 15,4-4-8-15,0 1 8 0,4 0 0 16,-1-4 0-16,1 4-8 0,3 0 8 0,0 3 0 0,3-3 8 0,1 2-8 16,0 1 9-16,3 0-9 15,0 3 12-15,0-3-12 0,4 3 11 0,-4 3-11 0,3-3 10 0,-3 3-10 16,4 0 0-16,-4 1-15 0,4 2 2 0,-8-3 0 16,4 0-23-1,1 0-5-15,-5 0-1 0</inkml:trace>
  <inkml:trace contextRef="#ctx0" brushRef="#br0" timeOffset="123202.5">26007 12024 1580 0,'0'0'67'15,"0"0"-54"1,0-6 130-16,0 0 25 0,0 6 6 0,0-7 1 16,0 1-24-16,0 0-5 0,3 0-1 0,-3-1 0 15,0 7-55-15,4-6-11 0,-4 6-3 0,0 0 0 0,0 0 8 0,0 0 2 0,0 0 0 0,0 0 0 16,3 6-21-1,1 4-4-15,-1 2-1 0,-3 4 0 0,0 3-20 0,4 6-5 0,-4 0-1 0,0 6 0 16,0-2-26-16,-4 5-8 0,4-3 0 0,0 1 0 31,0-1 8-31,-3-6-8 0,3 0 12 0,0-3-12 0,0 0 12 16,-4 0-12-16,4-3 12 0,-3 0-12 0,3-4 0 16,0 1 0-16,0 0 0 0,-4-4-12 15,4 1 4-15,-3-4 8 0,3 1-13 0,0-4 5 16,0 0-112-16,0-6-23 0,0 0-4 0,0 0-1 0,0 0-26 0,3-9-6 0,4 3 0 15</inkml:trace>
  <inkml:trace contextRef="#ctx0" brushRef="#br0" timeOffset="123560.27">26307 12096 1698 0,'7'-6'72'15,"-4"3"-58"1,1 3 117-16,-4 0 23 0,3-3 5 0,-3 3 1 15,4 3-76-15,-1 0-16 0,1 0-2 0,-4 7-1 16,3 2-9-16,-3 4-3 0,0 0 0 0,0 6 0 16,4-1-2-16,-4 1-1 0,0 4 0 0,3-1 0 15,1-3 30-15,0 0 7 0,-4-4 1 0,3 1 0 16,1 0-19-16,-1-3-3 0,4-4-1 0,-3-2 0 16,3-1-52-16,0-6-13 0,3 0 0 0,1-3 0 15,-4 0 0-15,4-6 0 0,-1 3 0 0,1-7 0 16,-1 1 54-16,1 0 8 0,0-1 2 0,-1-2 0 15,1-1-52-15,-1-3-12 0,-3 1 0 0,-3-4 0 16,-1 3 0-16,1-3 0 0,-1 1 0 0,-3-1 0 16,0 0 0-16,-3 0 0 0,-1 0 0 0,-3 1 0 15,4 2 0-15,-8 0 0 0,4 1 0 0,-3-1 0 0,3 3 0 0,-4 1 0 0,0-1 0 0,4 4 0 16,0-1 0-16,0 4 0 0,0 3 0 0,0 0 0 16,7 3-48-16,0 0-13 0,0 0-3 15,0 0 0 1,0 0-153-16,0 0-31 0,4 6-7 0</inkml:trace>
  <inkml:trace contextRef="#ctx0" brushRef="#br0" timeOffset="124904.95">27167 11918 1569 0,'0'0'69'0,"0"0"15"16,0 0-67-16,0 0-17 0,0 0 0 0,0 0 0 16,4-7 141-16,-4 7 25 0,0-6 5 0,0 6 1 15,0-6-36-15,0 0-6 0,0 6-2 0,-4-7 0 0,1 4-33 0,3 3-7 16,-4-6-2-16,-3 0 0 0,0 3-19 0,4 3-4 0,-8-4-1 0,4 8 0 15,-3-4-23-15,-1 6-5 0,0 0-1 0,-3 0 0 16,4 7-17-16,-4 3-4 0,-1-1-1 0,5 4 0 31,-4 3-3-31,3 0-8 0,4 3 12 0,0 3-4 0,0 0-8 0,3-2-9 16,1 2 9-16,-1 0-13 0,8-6 32 0,-1-3 6 16,1 0 2-16,3-7 0 15,0-2-27-15,4-4-11 0,-1 0 1 0,4-3 0 0,0-6 10 0,1 0 0 0,2-3 0 0,1-4-8 16,3-2 8-16,-3-1 0 0,-1-6 0 0,1 1 0 15,0-4 0-15,-1 3 0 0,1 0 0 0,-8 0 0 16,5 3-14-16,-5 1-1 0,1-1 0 0,-4 4 0 16,0 2 15-16,-4 4 0 0,4 0 0 0,-3-1 0 15,-4 7 15-15,3 3 5 0,1 4 2 0,0-1 0 16,-4 3 2-16,0 4 1 0,0 3 0 0,0 2 0 16,0 4-6-16,0 4-2 0,0 2 0 0,0 0 0 15,0 0 2-15,0 0 0 0,0 1 0 0,0-4 0 16,0-3-19-16,3 0 0 0,-3 0 0 0,4-4-9 15,-4-2 9-15,3 3 0 0,-3-3 8 0,4-1-8 16,-1 1 0-16,-3-4 0 0,4 1 0 0,-4-4-8 16,3 4 0-16,-3-4 0 15,0 1 0-15,4-1 0 0,-4-3-58 16,3 4-11-16,-3-1-3 0,0-3 0 0,4-2-82 0,-1-1-17 0,-3-3-3 0</inkml:trace>
  <inkml:trace contextRef="#ctx0" brushRef="#br0" timeOffset="125966.56">28247 11965 1497 0,'0'0'66'0,"0"0"14"0,0 0-64 16,0 0-16-16,0 0 0 0,0 0 0 16,0 0 134-16,0 0 23 0,0 0 5 0,0 0 1 15,0 0-56-15,0 0-11 0,0 0-3 0,0 0 0 16,0 0-23-16,0 0-5 0,0 0-1 0,0 0 0 0,-7 3 0 0,3 0 0 0,-3 0 0 15,0 3 0-15,0 1-25 0,0-1-6 0,0 3-1 0,0 1 0 16,0-1-14-16,-4-3-3 0,4 4-1 0,-3-4 0 16,3 4-6-16,0-4 0 0,0 0-8 0,0 0 12 15,-4-3-12-15,7 4 9 0,-3-4-9 0,0-3 8 16,7 0-8-16,-7 3 0 0,7-3 0 0,-10 0 0 16,10 0 0-16,-7-3 0 0,0 3 0 0,7 0 0 15,-8 0 0-15,8 0 0 0,0 0 0 0,-7-3 0 16,7 3 0-16,0 0 0 0,-7 0 0 0,7 0 0 15,0 0 0-15,0 0 0 0,0 0 0 0,-3 3 0 16,3-3 0-16,0 6 0 0,0-3 0 0,0 4 0 16,0-1 0-16,0 0 0 0,3 0 0 0,-3 4 0 15,0-1 0-15,4 1 0 0,-4 2 0 0,3 1 0 16,1-1 0-16,-4 4 0 0,3 0 0 0,1 2 0 16,0-2 0-16,-1 0 0 0,1 3 0 0,3-7 8 15,-4 4-8-15,1-4 0 0,-1 1 0 0,1-4 0 16,-1 1 0-16,1-4 0 0,-1 0 0 0,1 0 0 15,-1-2 0-15,1-4 0 0,3 3 0 0,-7-3 0 16,4 0-8-16,-4 0 8 0,3 0 0 0,-3 0 0 16,7-3 0-16,-7 3 0 0,4-4 0 0,-1 1 0 15,4 0 0-15,-3 3 0 0,3-3 0 0,-4 0 8 16,4 3-8-16,0 0 0 0,0-3 0 0,1 3 0 0,-1 0 8 0,3 0-8 0,1 0 12 0,-1 0-4 16,1 0-8-16,3 0 0 0,-3 3 0 0,-1-3 0 15,1 3 32-15,3-3 10 0,-4 3 2 0,1 0 1 16,0 0-22-16,-1 4-5 0,1-4-1 0,-1 3 0 15,1 4 0-15,-4-1 0 0,4 0 0 0,-8 1 0 16,4-1-1-16,-3 4 0 0,-1-1 0 0,-3 1 0 16,0-1-4-1,-3 1 0-15,-1-1-1 0,-3 1 0 0,0 0-3 0,-3 2 0 0,-1-2 0 0,-3-1 0 16,-4 1 5-16,4-4 1 0,-4 1 0 0,1-4 0 16,-4-3-14-1,3 0 0-15,0-3 0 0,1 0 0 16,-1 0-19-16,0-3-6 0,4 0-2 0,4-3 0 0,-1-1-74 0,1 1-15 0,3 0-4 0,-1 0 0 15,8-4-74-15,4 4-15 0,0 0-3 0</inkml:trace>
  <inkml:trace contextRef="#ctx0" brushRef="#br0" timeOffset="126713.51">29062 11984 1519 0,'0'0'43'0,"0"0"9"0,0 0-41 0,0 0-11 0,0 0 0 0,0 0 0 15,0 0 101-15,0 0 19 0,0 0 3 0,0 0 1 16,0 0-23-16,0 0-4 0,0-7-1 0,0 7 0 16,0 0-48-16,0 0-9 0,0 0-3 0,0 0 0 15,0 0 20-15,0 0 3 0,0 0 1 0,0 0 0 16,-4 7-4-16,1-1 0 0,-1 3 0 0,1 7 0 15,-4 0-12-15,3 6-4 0,-3-1 0 0,4 5 0 16,-4 2-25-16,3 3-6 0,-3 0-1 0,3 1 0 16,4 2-8-16,-3-2 8 0,6 2-8 0,-3-2 8 15,4-1 10-15,3 0 2 0,0-3 0 0,4 1 0 16,-1-7 9-16,4 0 3 0,0-4 0 0,4-2 0 0,-4-3-32 0,4-4 0 0,-1 0 0 0,1-2 0 16,0-1 0-16,-1-3 0 0,5 0 0 0,-5 0 0 15,1-3 0-15,-1 0 0 0,1 0 0 0,3-3 0 16,-7 0 0-16,8-6 0 0,-8 2 0 0,3-2 0 15,-3 0 0-15,-3-4 0 0,0 1 0 0,-1-4 0 16,1 3 0-16,-4-2 0 0,0 2 0 16,-4-3 0-16,1 4 0 0,-1-1 0 15,1 4 0-15,-4 0 0 0,0 9 0 0,0 0 0 0,0 0 0 0,-7-4 0 32,0 4 12-32,-4 7-3 0,1 2-1 0,-1 0 0 0,1 10-8 0,-5 0 0 0,5 6 0 0,-4 0 0 15,3 0 0-15,1-3 0 0,-1 0 0 0,4 0 0 16,0-6 0-16,3 0 0 0,1-7 0 0,3-3 0 15,0 0-107-15,7-6-23 0,-4-3-5 0</inkml:trace>
  <inkml:trace contextRef="#ctx0" brushRef="#br0" timeOffset="127364.89">30201 12009 2098 0,'0'0'60'0,"0"0"12"16,0 0-58-16,0-7-14 0,0 7 0 0,0 0 0 15,0 0 105-15,0 0 19 0,0 0 3 0,0 10 1 16,4 5-31-16,-1 4-5 0,1 6-2 0,-1 0 0 0,-3 10-19 0,4-1-4 0,-1 7-1 0,1 0 0 16,-4 0-8-1,4 3-2-15,-4-1 0 0,0-2 0 0,-4 0-22 0,4-3-5 0,-4-1-1 0,4-5 0 16,0-4-18-16,-3-6-10 0,3 0 10 0,3-7-10 31,-3-5-64-31,0-4-18 0,4-3-4 0,0-6-1 0,-1-6-135 0,4-4-27 0</inkml:trace>
  <inkml:trace contextRef="#ctx0" brushRef="#br0" timeOffset="128362.83">30748 11632 1160 0,'0'0'32'0,"-7"-3"9"0,7 3-33 0,-3-3-8 0,-5 0 0 0,1 0 0 16,0 3-16-16,0-3-4 0,0 3-2 0,4-3 0 31,-4 3-52-31,7 0-10 0,-7-4-3 0,7 4 0 0,-4 0 56 0,4 0 11 0,-7 0 3 0,0 0 0 16,7 0 78-16,0 0 16 0,0 0 3 0,0 0 1 16,0 0-34-16,0 0-7 0,0 0-2 0,-4-3 0 15,4 3-27-15,-7-6-11 0,7 6 8 0,0-6-8 16,0 6 38-16,-7-7 2 0,7 7 1 0,0 0 0 15,0 0 43-15,0 0 8 0,0 0 1 0,0 0 1 16,0 0-2-16,7-6 0 0,-3 3 0 0,3 0 0 31,0 3-32-31,0 0-8 0,4 3 0 0,-1-3-1 0,4 3-13 0,-3 0-2 0,3 0-1 0,0 1 0 16,4-1-10-16,-4 0-1 0,4 0-1 0,-4 0 0 16,3 0 5-16,1 0 0 0,-4 1 1 0,0-1 0 15,0 0-1-15,0-3 0 0,-3 3 0 0,3 0 0 16,-7-3-11-16,4 3-2 0,-4 0-1 0,0-3 0 15,0 4-3-15,0-4-1 0,-4 0 0 0,1 0 0 16,0 0-2-16,-4 0-8 0,3 0 12 0,-3 0-4 16,0 0 0-16,0 0-8 0,0 0 12 0,0 0-4 15,0 0-8-15,0 0 12 0,0 0-12 0,0 3 12 16,4 3-12-16,-4-3 8 0,3 3-8 0,-3 1 8 0,0 2-8 0,4-3 10 16,-4 1-10-16,3-1 10 0,1 3-10 0,-4-3 0 0,3 1 0 0,1-1-11 15,-4 0 19-15,3 1 3 0,1-1 1 0,-1 0 0 16,1 4-12-16,-1 2 8 0,1 1-8 0,3-1 8 15,-3 4 4-15,3 3 0 0,0 3 0 0,0 0 0 16,0 3 0-16,3 3 1 0,1 0 0 0,-4 7 0 16,4-1 3-16,-1 7 0 0,1 0 0 0,-1-1 0 15,1 4-1-15,3-3 0 0,-3 3 0 16,3 0 0-16,-4-3 5 0,1-1 0 0,-1 4 1 0,1-6 0 16,0 3 5-1,-1-4 1-15,-3-2 0 0,0-1 0 0,0-2-3 0,0-4 0 0,-3 0 0 0,-1-6 0 16,5 0-12-16,-5-6-4 0,-3-1 0 0,0-2 0 15,4-4 1-15,-4 1 0 0,-4-4 0 0,4-3 0 16,0-3-9-16,-3 3 0 0,3-3 0 0,-8 3 8 16,1-3-8-16,0 3 8 0,0 1-8 0,-3 2 8 15,3-3 1-15,0 0 0 0,-4 3 0 0,4-3 0 16,-4 4 2-16,-3-1 0 0,4 0 0 0,-4 1 0 16,-1-1-11-16,1-3 8 0,0 3-8 0,-3-6 8 15,-1 3-8-15,0-6 0 0,1 3 0 0,-1-3 0 16,0-3 0-16,1 3 0 0,-1-4 0 0,4 4 8 15,3-3-66-15,-3 0-14 0,7-1-2 0,0-2-1 16,4 3-65 0,-1 0-14-16,8-1-2 0</inkml:trace>
  <inkml:trace contextRef="#ctx0" brushRef="#br0" timeOffset="133945.37">25710 12551 1751 0,'0'0'74'0,"0"0"-59"15,0 0 79-15,0 0 16 0,0 0 3 0,0 6 1 16,-3 1-14-16,-1 2-2 0,4 4-1 0,-3-1 0 16,-1 4-53-16,4-1-10 0,-3 4-2 0,-1-3-1 15,1 0 1-15,3-1 1 0,-4 1 0 16,4 0 0-16,-3-4 25 0,-1 4 5 0,4-4 1 0,0 1 0 31,-3-4-43-31,3 4-8 0,0-4-1 0,-4 1-1 16,4-1-159-16,0 4-32 0</inkml:trace>
  <inkml:trace contextRef="#ctx0" brushRef="#br0" timeOffset="134544.7">26825 12557 2269 0,'0'0'64'0,"0"0"15"16,0 0-63-16,0 0-16 0,0 0 0 0,0 0 0 15,0 0 92-15,4 7 15 0,-4-1 3 0,0 6 1 16,0 1-24-16,0 6-5 0,0 0-1 0,0 3 0 16,0-4-14-16,-4 7-3 0,1-3-1 0,-1 0 0 15,1 0-40-15,3 0-8 0,-4 3-2 0,4-6 0 16,0 0-43-16,0 0-9 0,0-4-1 0,4-2-1 16,-4 0-163-16,7-4-32 0</inkml:trace>
  <inkml:trace contextRef="#ctx0" brushRef="#br0" timeOffset="135039.68">27767 12667 1824 0,'0'0'76'0,"-3"3"-60"31,-1 3 89-31,4 4 19 0,-3-1 3 0,-1 1 1 16,4 2-52-16,-3 1-9 0,-1 2-3 0,4 1 0 0,0 0-51 0,-4 6-13 0,4 0 0 0,0 0 0 15,0 0 0-15,0-4 0 0,0 4 0 0,0-3 0 32,4 0-100-32,-4-3-22 0,4-1-5 0</inkml:trace>
  <inkml:trace contextRef="#ctx0" brushRef="#br0" timeOffset="135499.92">28702 12651 1824 0,'0'0'38'0,"0"0"8"16,0 0-37-16,0 0-9 0,0 7 0 0,0-1 0 15,0 0 156-15,0 0 28 0,0 4 7 0,0 2 1 16,0 1-52-16,0 0-9 0,0 2-3 0,0 4 0 0,4 0-51 0,-4 6-10 0,0-3-3 0,0 6 0 15,0-3-13-15,0 3-3 0,0 1-1 0,-4 2 0 16,4-3-35-16,0-3-12 0,0 0 9 0,4 0-9 16,-4-6-87-16,0 0-22 0,3-6-5 0</inkml:trace>
  <inkml:trace contextRef="#ctx0" brushRef="#br0" timeOffset="136089.12">29785 12683 1732 0,'0'9'73'16,"-3"4"-58"-1,-1-4 163-15,0 1 33 0,1 2 6 0,3-3 2 16,-4 4-55-16,1-4-12 0,3 4-1 0,-4 0-1 16,1 2-52-16,3 1-10 0,-4 0-3 0,1 2 0 0,-1 4-49 0,-3 0-9 0,4 3-3 0,-1-3 0 15,-3 0-24-15,4 0 0 0,-5-3 0 0,5-3 0 31,-1-1-111-31,-3 1-21 0,0-7-4 0</inkml:trace>
  <inkml:trace contextRef="#ctx0" brushRef="#br0" timeOffset="137036.83">16669 13065 2101 0,'0'7'60'0,"0"-1"12"0,0 0-57 0,3 0-15 0,-3 4 0 0,0-4 0 15,4 3 90-15,-4 4 15 0,3 0 3 0,-3-1 1 16,0 1-36-16,4 2-7 0,-4 1-2 0,3 3 0 16,-3 0 0-16,0 3 0 0,-3 3 0 0,3 3 0 15,-4 0 0-15,4 0 0 0,-3 4 0 0,-1-1 0 16,4 0-102-16,-3 1-21 0,3-1-4 0</inkml:trace>
  <inkml:trace contextRef="#ctx0" brushRef="#br0" timeOffset="137696.57">18133 12937 1754 0,'0'0'49'0,"0"0"12"0,0 0-49 16,0 0-12-16,0 0 0 0,0 0 0 0,0 0 113 15,3 9 20-15,-3 1 4 0,-3-1 1 16,3 10-61-16,-4 3-12 0,1 0-2 0,-1 6-1 0,-3-3-17 0,4 3-3 0,-4 0-1 0,3 1 0 16,-3-1-23-16,0-3-5 0,3 3-1 0,-3-3 0 31,4-3-30-31,-1-3-6 0,1 0-2 0</inkml:trace>
  <inkml:trace contextRef="#ctx0" brushRef="#br0" timeOffset="138246.31">19089 12990 2094 0,'0'0'60'0,"0"0"12"16,0 0-58-16,0 0-14 0,0 0 0 0,0 0 0 0,0 0 83 0,0 0 13 0,0 0 4 0,0 0 0 15,0 0-20-15,0 9-4 0,0-2-1 0,0-1 0 16,0 7-9-16,0 2-2 0,0 1 0 0,0 0 0 15,-4 6 0-15,4-1 0 0,-3 1 0 0,-1 3 0 16,1 4-51-16,-1-1-13 0,-3 0 0 0,4 0 0 16,-1-3-100-16,4 1-22 0,-3-1-5 0</inkml:trace>
  <inkml:trace contextRef="#ctx0" brushRef="#br0" timeOffset="138947.3">20073 13028 1337 0,'4'-10'56'16,"-1"7"-44"0,-3 3 138-16,0 0 28 0,0 0 6 0,0 0 0 0,4 6-31 0,-4 4-6 0,0 2-2 0,-4 7 0 15,1 0-54-15,-1 6-11 0,1 0-3 0,-5 6 0 16,1 1-38-16,-3-1-8 0,3 4-2 0,-4-1 0 31,4-2-63-31,0 2-13 0,0 1-2 0,4-4-1 16,3-3-154-16,0 0-30 0</inkml:trace>
  <inkml:trace contextRef="#ctx0" brushRef="#br0" timeOffset="139508.02">21029 12871 1407 0,'0'0'40'0,"0"0"8"15,0 0-38-15,-3-3-10 0,3 3 0 0,0 0 0 16,0 0 84-16,0 0 16 0,0 0 2 0,-4 3 1 15,1 3 33-15,-1 4 8 0,0 2 0 0,1 4 1 16,3 3-59-16,-4 6-12 0,1 0-2 0,-4 6-1 16,3 0-34-16,-3 1-6 0,0 2-2 0,0 1 0 15,0-1-29-15,0-2 0 0,0 2 0 0</inkml:trace>
  <inkml:trace contextRef="#ctx0" brushRef="#br0" timeOffset="159363.54">1295 12162 2310 0,'10'7'48'0,"-10"-7"11"0,7 3-47 0,-7-3-12 0,11 0 0 0,-8-3 0 15,8 3 40-15,0 0 5 0,-1 0 2 0,4-4 0 16,7 1-24-16,-3 0-5 0,3 0-1 0,0 0 0 15,1-3-4-15,-5 6-1 0,4-4 0 0,1 1 0 32,2 0-89-32,-3 0-19 0,1 0-3 0</inkml:trace>
  <inkml:trace contextRef="#ctx0" brushRef="#br0" timeOffset="160166.65">2208 12611 2174 0,'0'0'48'0,"0"0"9"0,0 0 3 0,0 0 1 0,0 0-49 0,0 0-12 16,0 0 0-16,0 0 0 0,0 0 65 0,0-7 11 15,0-2 1-15,4 0 1 16,3-4-10-16,-3 0-3 0,-4-5 0 0,3-1 0 16,4 0-9-16,-3-12-3 0,3-1 0 0,-4-2 0 15,4-1 3-15,-3 1 1 0,-1-4 0 0,-3-3 0 16,7 4-40-16,-7-4-8 0,4 0-1 0,3 1-8 15,-7-1 44-15,0 3 3 0,0 1 0 0,0-4 0 0,0 0-28 16,0 7-6-16,3-1-1 0,-3 7 0 0,0 3-12 0,0 6 11 16,8 3-11-16,-8 7 10 15,0 3-10-15,0 6 0 0,0 3 0 0,0 9 8 0,0 7-8 0,0 6 0 16,0 6 0-16,0 4 0 0,0 3 8 0,3 2 5 16,1 4 2-16,3 3 0 15,-7-3-7-15,10-3 0 0,-10 3-8 0,11-3 12 16,-8-7-27-16,8-3-5 0,3-5-2 0,-3-1 0 0,10-10 22 15,-11-5 0-15,8-1 0 0,0-9 0 0,3-3 0 0,-4-6 0 0,5-4 0 16,-1-3 0-16,-4-6 0 0,5-3 0 0,-1-3 0 0,-7-6 0 16,4 2 0-16,-1-2 0 0,1-4 0 0,-4 4 0 15,-4 2 0-15,1 1 0 0,3 6 0 0,-3 0 0 16,-1 6 0-16,1 3 0 0,-8 4 0 0,8 2 0 16,-11 10 0-16,0 0 0 0,0 0 0 0,0 0 0 15,0 0 47-15,4 7 13 0,3 2 4 0,-4 4 0 0,4 2-52 16,-7 4-12-16,0 6 0 0,4 3 0 15,-4 4 0-15,3-1 0 0,-3 7 0 0,7-1 0 16,-7-2 0 0,4 2 0-16,3 1 0 0,-4 0 0 0,4-4 0 0,-7 1 0 0,4-4 0 0,0-3 0 15,3-3 0-15,-4 0 0 0,4-6 0 0,-7 0 0 16,4-6-100-16,3-4-22 0,-4 0-5 0,4-5-1 16,0-4-131-16,0-4-26 0</inkml:trace>
  <inkml:trace contextRef="#ctx0" brushRef="#br0" timeOffset="160577.24">3108 12382 1728 0,'0'0'38'0,"0"0"8"0,-4-7 2 0,4 1 0 0,0-3-39 0,-7 3-9 15,7-4 0-15,-3 4 0 0,3-4 104 0,-7 1 20 0,3 3 3 16,-3 0 1-16,4-4-16 0,-1 7-4 0,-6 0 0 15,3 0 0-15,3 3-18 0,-3 3-4 0,3 3-1 0,-6 4 0 16,6 2-22-16,-6 1-5 0,10 5-1 0,-7 4 0 16,3 0-37-16,4 3-7 15,0-3-1-15,0 3-1 0,4-6-11 0,-4 0 0 0,7-6 0 0,-4-1 0 16,4-2 0 0,-3-1 0-16,6 0-11 0,-6-6 11 15,3 1 0-15,4-8 0 0,-8 1 0 0,4-3-8 0,0-3 8 0,4-1 0 0,-4-2 0 0,3-1 0 16,-6 1-9-16,0-1 9 0,3 1-10 0,3-1 10 15,-6 4 0-15,3-1 0 0,-4 4 11 0,-3 6-3 16,0 0-8-16,11 0-10 0,-1 3 10 0,1 0-13 16,-7 7 13-16,3 2 0 0,0 4 0 0,0-1 0 15,-4 4 27 1,4 0 1-16,-7 3 1 0,4-3 0 0,3-3-5 0,-4-1 0 0,8 1-1 16,-7-4 0-16,3-2-23 0,-4-1 0 0,4-2 0 0,-3-4 0 15,-4-3-60-15,0 0-16 0,0 0-3 0,10-10-1 16,1-5-125-16,-8-4-26 0,8-3-5 0</inkml:trace>
  <inkml:trace contextRef="#ctx0" brushRef="#br0" timeOffset="160803.48">3344 12209 2310 0,'0'7'97'0,"-3"-1"-77"16,3 0 120-16,0 0 24 0,3 1 4 0,-3-1 2 15,7 3-94-15,-3 1-20 0,3-1-3 0,4 4-1 31,-4 2-18-31,3 1-4 0,1 3-1 0,3 3 0 16,-4-3-1-16,8 3 0 0,-7 3 0 0,3 0 0 0,0 0-10 0,0 0-2 0,4 0-1 0,-8 3 0 16,1-6 9-16,3 0 1 0,0 0 1 15,-3-3 0-15,3 0-72 0,-4-7-14 0,1 4-4 0,0-4 0 16,3-2 0 0,-4-4-1-16,-3 0 0 0,7-2 0 0,-10-1-86 0,3-3-17 0,-7 0-3 0</inkml:trace>
  <inkml:trace contextRef="#ctx0" brushRef="#br0" timeOffset="161008.37">3415 12655 2497 0,'3'-7'71'0,"1"-2"15"15,7-1-69-15,-8 1-17 0,4-3 0 0,4-4 0 16,-8 3 104-16,8-6 18 0,-1 1 3 0,1 2 1 0,-7 0-47 0,6-3-10 15,1 4-1-15,-8 2-1 0,8 1-44 0,-4-1-9 16,7 4-2-16,-11-1 0 16,8 1-68-16,0 3-15 0,-1-4-2 0</inkml:trace>
  <inkml:trace contextRef="#ctx0" brushRef="#br0" timeOffset="161517.89">4392 11877 1900 0,'0'0'42'0,"0"0"9"0,0 0 1 0,0 0 1 15,0 0-42-15,0 0-11 0,0 0 0 0,0 0 0 0,-3-6 73 0,3 6 13 16,0 0 2-16,0 0 1 0,0 0-16 0,0 0-3 16,0 0-1-16,10 9 0 0,-10 0 36 0,4 13 7 15,3 4 2-15,-4 8 0 0,4 4-40 0,-7 6-8 16,4 6-2-16,3 3 0 0,0-3 0 0,0 3 0 0,-7 4 0 0,11 6 0 15,-11-7-51-15,3 0-13 0,4-2 0 0,-3-7 0 16,6-6-11-16,-6-4-5 0,3-9 0 0,0-2-1 31,4-5-75-31,-4-5-16 0,3-3-2 0,-6-7-1 0,3-6-167 0,0-3-34 0,0-3-6 0,-4-4-2 16</inkml:trace>
  <inkml:trace contextRef="#ctx0" brushRef="#br0" timeOffset="161777.17">4600 11880 2188 0,'0'0'48'0,"0"0"11"0,0 0 1 0,0 0 1 0,0 0-49 0,0 0-12 15,0 0 0-15,0 6 0 0,0 1 54 0,0 2 8 16,7 7 2-16,-3-1 0 16,3 4 0-16,0 6 0 0,4 0 0 0,-4 7 0 15,7-1 0-15,-4 4 0 0,1 2 0 0,3 4 0 16,-3-3 0-16,3-1 0 0,-4 1 0 0,1 3 0 0,-4-1 0 0,0 1 0 15,0 3 0-15,-3 3 0 0,3-6-52 0,-4-4-12 16,1 1 0-16,-1-7 0 0,-3-2 0 0,4-4 0 16,-1-3 0-16,-3-4 0 15,7-5-48-15,-7 0-13 0,0-4-3 0,0-6 0 16,0-3-102-16,0 0-21 0,0 0-4 0,-7-9-999 0</inkml:trace>
  <inkml:trace contextRef="#ctx0" brushRef="#br0" timeOffset="162195.52">4551 12551 1497 0,'0'6'32'0,"3"-3"8"0,-3 4 0 0,7-1 4 0,-3-3-36 0,3 3-8 0,0-2 0 0,0-1 0 16,4 3 104-16,-1-3 20 16,-3 0 3-16,7 0 1 0,1 1-52 0,-1-1-9 0,0-3-3 0,3 3 0 15,1-3 52-15,0-3 9 0,-4 3 3 0,7-7 0 16,-3 4-103-16,-1-6-25 0,1-1 0 0,0 1 0 15,-1-4 56-15,1 1 7 0,-4-1 1 0,4-2 0 16,-1 2-52-16,1-3-12 0,-4 4 0 0,0-1 0 0,-3 1 0 0,3-1 0 16,-4 4 0-16,1 0 0 0,-4-1 0 15,0 1 0-15,0-1 0 0,-3 1 0 0,3 3 0 0,-7-1 0 16,3 1 0-16,-3 6 0 0,0 0 0 0,0 0 0 16,0 0 0-16,0 0 0 0,-3 3 0 0,-8 0 0 15,4 4 0-15,0 2 0 0,0 4 0 0,3 2 0 16,-3 1 0-16,4 3 0 0,-4 3 54 0,3 0 8 15,1 3 2-15,-1 0 0 0,4 0-52 16,0-3-12-16,0 3 0 0,4-3 0 0,-1 0 0 0,1-7 0 16,3 1 0-16,0-3 0 0,3-4 0 0,1 1 0 15,-4-4 0-15,4-3 0 16,-1-3-48-16,4 0-13 0,0-6-3 0,1-1 0 16,2 1 0-16,-6-6 0 0,3-1 0 0,0 0 0 15,0-2-51-15,4-1-10 0,-8 0-3 0,4-2 0 16,1-1-102-16,-5 3-21 0,4-3-4 0,-3 1-1 0</inkml:trace>
  <inkml:trace contextRef="#ctx0" brushRef="#br0" timeOffset="162534.61">5341 12319 1792 0,'0'0'51'0,"0"0"10"0,0 0-49 0,-7 0-12 0,0 0 0 0,0 0 0 16,7 0 156-16,-7 3 29 0,0 0 6 0,0 0 1 16,3 4-78-16,-3 2-15 0,4 1-3 0,-4 5-1 15,3 1-50-15,4 6-9 0,-3 0-3 0,3 3 0 16,0 0 25-16,0 0 5 0,0 0 1 0,0 0 0 0,3-6-52 0,1 0-12 15,-1-3 0-15,4-4 0 16,0 1 0-16,4-7 0 0,-8 0 0 0,4-3 0 16,0 0 0-16,0-6 0 0,4 0 0 0,0-3 0 15,-4-4-11-15,0 1-5 0,3-3 0 0,1-7-1 16,-8 3-24-16,8-3-5 0,0 0-1 16,-11 4 0-16,3-4 38 0,4 0 9 0,-3 3 0 0,-4 1 0 0,3-1 0 0,1 7 0 15,-1-1 0-15,-3 1 0 16,0 3-53-16,0 6-9 0,0 0-2 0,0 0 0 0,4 6 103 0,-1 3 20 15,1 1 4-15,-4 2 1 0,3 1-52 0,4 2-12 16,-7-2 0-16,4 3 0 0,3 2 0 0,-3-2 0 16,-1 0 0-16,1 3 0 0,3-4 0 0,0-2 0 15,3-1 0-15,-6 1 0 0,3-4 0 0,0 1 0 16,0-4 0-16,4 0 0 16,-8-6-48-16,4 0-13 0,0-3-3 0</inkml:trace>
  <inkml:trace contextRef="#ctx0" brushRef="#br0" timeOffset="163000.34">5613 12423 2030 0,'3'12'57'0,"1"-3"14"16,-1 4-57-16,1 0-14 0,3 2 0 0,3 1 0 0,-6 0 54 0,3-1 8 0,0 7 2 0,0 0 0 15,4 0 51-15,-1 3 10 0,-3 3 3 0,0-3 0 16,4 4-52-16,0-4-9 0,-4 3-3 0,0-3 0 15,3 3 52-15,-3 1 9 0,7-1 3 0,-10 0 0 16,3-3-103-16,0 0-25 0,0-3 0 0,-3 0 0 16,3-6 0-16,-4-1 0 0,-3-2 0 0,0-1 0 15,4-5 0-15,-4-1 0 0,0-6 0 0,0 0 0 16,0 0 0-16,0 0 0 0,-4-13 0 0,1 1 0 16,3-4 0-16,0-3 0 0,-7-2 0 0,7-1 0 15,-4 0 0-15,4-3 0 0,-3-1 0 0,-1-2 0 16,4 0 0-16,0 3 0 0,0 0 0 0,0-3 0 15,4-4 0-15,-1 4 0 0,1-3 0 0,3-1 0 16,-4 1 0-16,8 3 0 0,-1 3 0 0,5 0 0 16,-5-1 0-16,4 8 0 0,4-1 0 0,-4 0 0 15,0 7 0-15,0 2 0 0,4 1 0 0,-4-1 0 16,0 7 56-16,0 3 7 0,0 3 1 0,-7 0 0 16,4 4-52-16,-4 2-12 0,4 4 0 0,-8-4 0 15,1 7 0-15,-1-4 0 0,1 4 0 0,-4-4 0 16,-4 4 0-16,-3 0 0 0,4 0 0 0,-12 2 0 15,5-2 0-15,-8 0 0 0,1-1 0 0,-1 1 0 0,-3-3 0 0,3 2 0 16,-10-2 0-16,7-1 0 16,0-2-48-16,3-1-13 0,0 1-3 0,1-1 0 15,3-3-154-15,3-3-31 0,0 4-7 0</inkml:trace>
  <inkml:trace contextRef="#ctx0" brushRef="#br0" timeOffset="163501.19">6925 12466 2553 0,'0'0'108'15,"0"0"-87"1,7 4 77-16,0-4 15 0,4 3 3 0,3-3 1 0,0 3-46 0,4 0-10 0,-1-3-1 0,4 3-1 15,4-3-24-15,0-3-5 0,3 3-1 0,0-3 0 16,0 0-29-16,1 0-15 0,-5-1 2 0,-2 1 0 16,-1-3-135-16,0 3-28 0</inkml:trace>
  <inkml:trace contextRef="#ctx0" brushRef="#br0" timeOffset="165419.5">8139 12363 1272 0,'0'0'26'0,"0"0"7"0,0 0-33 0,0 0 0 0,0 0 0 0,0 0 0 15,0 0 42-15,0 0 2 0,0 0 0 0,0 0 0 16,0 0-57-16,0 0-11 0,0 0-3 0,0 0 0 15,0 0 53-15,3-3 10 0,-3 3 3 0,0 0 0 16,7-3-39-16,-7 3 0 0,4-3 0 0,-4 3 0 16,3-4-9-16,-3 4 0 0,4-3 0 0,-4 3 0 15,0-6 17-15,0 6 4 0,0 0 1 0,3-3 0 16,-3 3 53-16,0 0 10 0,0 0 3 0,0-6 0 16,0 6-5-16,4-7-1 0,-4 7 0 0,0 0 0 15,0 0-7-15,0 0-2 0,0 0 0 0,0-3 0 16,0 3-51-16,0 0-13 0,0 0 0 0,0 0 0 15,0-6 54-15,0 6 8 0,0 0 2 0,0-6 0 16,0 6 0-16,-7-7 0 0,7 7 0 0,-4-3 0 0,-3 0-52 0,0 0-12 16,0 3 0-16,0-3 0 0,0 3 54 0,0 3 8 15,-4-3 2-15,4 3 0 0,-3 3-24 0,3 1-4 0,-4-1 0 0,0 0-1 16,4 4-19-16,0-1-4 16,-3 0-1-16,3 4 0 0,3 3-11 0,-3 2 8 0,0 8-8 15,4-5 8-15,3 5 5 0,-4 2 1 0,4 0 0 0,4 0 0 16,-1-3-14-1,1 4 0-15,3-1 0 0,0 0 0 0,3-9 0 16,1 3 0-16,-1-7 0 0,8 1 0 16,-4-7-48-16,4 1-13 0,3-4-3 0,0-3 0 15,0-3 78-15,1 0 15 0,-1-3 3 0,0-3 1 0,0 0-65 16,0-7-12-16,0 1-4 0,1-1 0 16,-5-6-66-16,1 3-14 0,-1-2-2 0,-2-1-1 15,2 3-85-15,-3 1-18 0,-3-1-3 0</inkml:trace>
  <inkml:trace contextRef="#ctx0" brushRef="#br0" timeOffset="165650.24">8520 12589 2102 0,'0'12'93'0,"0"1"19"16,0-1-89-16,-4-2-23 0,1-1 0 0,3-3 0 16,-4 1 126-16,4-4 21 0,0-3 4 0,0 0 1 15,0 0-71-15,0 0-13 0,0 0-4 0,-4-10 0 16,1-2 0-16,-1-4 0 0,1 1 0 0,-1-7 0 16,1 0-44-16,-4 0-8 0,0 0-3 0,3-3 0 15,-3 3 8-15,-3 0 2 0,-1-3 0 0,4 0 0 16,-4-1 13-16,4 1 4 0,0 0 0 0,0 0 0 15,0 0-36-15,0 0 0 0,0 3 0 0,3 0 0 16,1 3-44-16,-1 4-16 0,1-1-4 0,-1 3 0 0,1 4 52 16,3 3 12-16,0 6 0 0,0 0 0 15,0 0-105-15,0 0-19 0,3 3-3 0,4 6-1 16,-3 7-110-16,3 0-22 0</inkml:trace>
  <inkml:trace contextRef="#ctx0" brushRef="#br0" timeOffset="165890.43">8488 12695 1580 0,'0'0'67'0,"0"-6"-54"16,3-3 92-16,-3-1 19 0,0-2 3 0,4-4 1 15,-1-3-52-15,1 0-9 0,-1 1-3 0,1-4 0 16,7 3 0-16,-4 0-1 0,3 0 0 0,1 3 0 16,-1 1-25-16,5 5-5 0,-5 1-1 0,4 3 0 15,0-1 1-15,-3 7 0 0,3 0 0 0,-3 7 0 16,3 2 40-16,-4 4 8 0,1-1 2 0,-4 7 0 15,0 0-31-15,0 3-7 0,-3 3-1 0,3-3 0 16,-4 3-27-16,1-6-5 0,-1 3-2 0,1-4 0 16,-1-2-66-1,-3-3-14-15,7-1-2 0,-3-5-1 0,-1-1-89 0,1-6-18 0,-1 0-3 0</inkml:trace>
  <inkml:trace contextRef="#ctx0" brushRef="#br0" timeOffset="166382.55">8915 12742 2067 0,'0'7'87'0,"-4"-1"-70"15,4-3 140-15,0-3 28 0,-3 6 6 0,3-6 1 16,0 0-48-16,0 0-10 0,0 7-2 0,0-7 0 16,0 0-77-16,0 0-16 0,0 0-3 0,0 0-1 15,0 0-23-15,0 0-4 0,0 0 0 0,0 0-8 16,-4-7 0-16,4 1 0 0,0 6 0 0,-3-6 0 16,3-1 0-16,-4 1 0 0,4 0 0 0,-3 0 0 15,3-1-40-15,0-2-3 0,0 3 0 0,-4-4 0 16,4 1-16-16,-4-4-3 0,4 4-1 0,-3-4 0 15,3 1 51-15,0-1 12 0,0 1 0 0,-4-1 0 16,1 1 0-16,3 2 0 0,-4 1 0 0,1 3 0 16,3 6 15-16,0 0 5 0,0 0 2 0,0 0 0 15,0 0-86-15,0 0-18 0,0 0-3 0</inkml:trace>
  <inkml:trace contextRef="#ctx0" brushRef="#br0" timeOffset="166609.55">8819 12375 2649 0,'0'0'117'0,"0"0"25"0,0 0-114 0,0 0-28 0,0 0 0 0,0 0 0 16,0 0 0-16,0 0-15 0,0 0 2 0,0 0 0 15,0 0 13-15,4-3-11 0,3 0 11 0,0 3-10 16,-3 0-182 0,3 0-37-16</inkml:trace>
  <inkml:trace contextRef="#ctx0" brushRef="#br0" timeOffset="166874.68">9116 12752 2441 0,'3'6'69'0,"1"0"15"16,-4 1-67-16,0-7-17 0,3 3 0 0,-3-3 0 0,0 0 69 0,0 0 11 0,0 0 1 15,0 0 1 1,0-3 37-16,4-7 7 0,-4 1 2 0,-4-4 0 0,1-2-84 0,-1-7-17 0,1 0-3 0,-8-7-1 16,4 1 14-16,-3-3 3 0,-1-1 1 0,-3-2 0 15,3 3-27 1,1 2-6-16,-4 4 0 0,3 0-8 0,0 3 0 0,4 3 0 0,-3 1-10 0,6 2 10 31,-3 3-59-31,4 7-4 0,3 0-1 0,0 6 0 16,0 0-111-16,0 0-22 0</inkml:trace>
  <inkml:trace contextRef="#ctx0" brushRef="#br0" timeOffset="167899.53">9267 12071 1958 0,'4'13'87'0,"-4"-1"17"16,4 4-83-16,-1 3-21 0,4-3 0 0,0 6 0 16,0-4 107-16,0 4 17 0,4 3 3 0,-1 0 1 15,1-3-52-15,0 0-9 0,3 0-3 0,-4 0 0 16,4 0 0-16,-3 0 0 0,3 0 0 0,-3-3 0 15,-1-3-1-15,1-1-1 0,-4-2 0 0,4-4 0 16,-4 1-44-16,0-4-9 0,-4 0-1 0,1-3-8 16,-4-3 8-16,0 0-8 0,0 0 0 0,0 0 0 15,0 0 0-15,0 0 0 0,-7-6 0 0,3 0 0 16,-3-1 11-16,-4 1-11 0,4 0 10 0,-3 3-10 16,-1 0 0-16,-3 0 0 0,4-1 0 0,-1 8 0 15,0-1 0-15,1 0 0 0,-1 6-12 0,1 1 12 0,3 5 0 16,0 1 0-16,-4 3 0 0,7 0 0 15,1 3-16-15,-1 0 4 0,1-1 1 0,3 1 0 16,3-3 11-16,-3-3-8 0,7 0 8 0,-3-1-8 0,7-2 8 16,-4-4 0-16,3 1 0 0,1-1 0 0,3-3-10 0,-4 1 10 0,5-1-12 15,2-3 12-15,-3-3-12 0,0 3 12 16,4-3-12-16,-4-3 12 0,4 0-33 0,-4 0 0 0,0 0 0 16,0-1 0-16,0-2-6 0,0 0-1 0,0 3 0 0,1-4 0 31,-5 1 12-31,1 3 1 0,-1 0 1 0,1 0 0 0,-4 0 26 0,0 0-8 0,0 3 8 0,-3 0 0 15,3 0 0-15,-4 0 0 16,1 3 0-16,-1 0 11 0,1 0 25 0,-4-3 4 0,3 0 2 0,-3 0 0 16,0 0 8-16,0 0 2 0,0 0 0 0,0 0 0 15,-3-6-22-15,3-1-4 0,-4-2-1 0,-3-4 0 16,7 1 2-16,-3-1 0 0,-1-2 0 0,1-1 0 16,-1 0-19-16,1 1-8 0,-1 2 0 0,4 1 8 15,-4-1-8-15,4 4 0 0,0-1 0 0,0 4 0 16,0 0-20-16,0 6-8 0,0-7-3 0,0 4 0 15,4-3 47-15,-4 6 8 0,7 0 3 0,0 0 0 16,0 3-27-16,-3 0 0 0,3 0 0 0,3 4 0 16,-3 2-24-16,0 4 0 0,4-4 0 0,-4 4 0 15,4 2 24-15,-1 1 0 0,4 0 0 0,-3-1 0 0,3 1 0 0,-3-4 0 16,3 1 0-16,0 0 0 0,0-4 11 0,-3-3 6 0,3-3 2 0,0 1 0 16,0-1-19-16,-4-6 0 0,1-1-11 0,0 1 11 31,-1-3 0-31,-3-3 0 0,4-1 0 0,-4-2 0 0,0-1 0 0,0 1 0 0,-3-4 0 0,-1 0 0 15,1 4 0-15,-4-1 0 16,0 1 0-16,0 2 9 16,-4 4-9-16,4 6 12 0,0 0-12 0,-3-3 12 15,3 3-4-15,-7 3-8 0,-1 3 12 0,1 4-4 0,4 2-8 16,-1 1 0-16,1 5 0 0,-1 1 0 0,4 0 0 0,4-3 0 0,-1 3 0 0,1-4 0 16,-1 1 0-16,4-4 0 0,1-2 0 0,-1-1-11 15,0 1 11-15,0-7-8 0,0 0 8 0,3 0-8 16,-3-3 8-16,0 0 0 0,4 0 0 0,0 0 0 15,-4-3 0-15,0 0 0 0,0 0-10 0,-4 0 10 16,4-4 0-16,-3 1 0 0,-1 0 0 0,1-1 0 16,-1-2 0-16,-3 0 0 0,0-1 0 0,4-2 0 15,-4-1 0-15,0-3 0 0,0 1 0 0,0-1 9 16,4 0-9-16,-4 1 10 0,0-1-10 0,3 0 10 16,1 1-10-16,-4 2 0 0,7 4 0 0,-4-1 8 15,1 4-8-15,3 3 0 0,-4 0 0 0,1 0 0 16,3 3 12-16,0 3-4 0,0 3 0 0,0 0 0 15,0 4 11-15,4 2 1 0,-1 1 1 0,1 3 0 16,-4 2-2-16,3-2-1 0,1 0 0 0,-4 3 0 16,4-4-18-16,-4-2 0 0,0-1 0 0,0 1 0 15,3-4 0-15,-6 1 0 0,3-1 0 0,-3-3 0 16,-1 1-131-16,-3-7-29 0,0 0-7 0</inkml:trace>
  <inkml:trace contextRef="#ctx0" brushRef="#br0" timeOffset="169421.83">11141 12755 2280 0,'0'0'64'0,"0"0"16"0,-4 3-64 0,4-3-16 0,-3 6 0 0,3-6 0 16,0 0 103-16,0 0 17 0,0 0 4 0,-7-3 1 16,0-3-11-16,0 0-2 0,3-7-1 0,-3-3 0 15,0-2-51-15,0-4-9 0,3-3-3 0,-3-7 0 16,0 7-12-16,0-6-2 0,4 3-1 0,-4-4 0 15,-1 4-16-15,1 0-3 0,0 0-1 0,0-4 0 16,4 4-2-16,-4 0-1 0,0 0 0 0,3-4 0 16,1 7-26-16,-1 0-6 0,1 0-1 0,-1 0 0 15,4 6 23-15,0 0 0 0,4 7-9 0,-1-4 9 16,1 3-113-16,-4 7-19 0,7 0-4 0,-4 3-1 16,4 6-150-16,-3 0-29 0</inkml:trace>
  <inkml:trace contextRef="#ctx0" brushRef="#br0" timeOffset="169791.58">11155 12673 2310 0,'0'0'97'0,"7"3"-77"16,0-3 35-16,0 0 7 0,0-3 2 0,4-3 0 15,-4-3 0-15,3-7 0 0,4 0 0 0,-3-2 0 16,0-1-1-16,-1-3 0 0,1 0 0 0,-1 0 0 15,-3 0-50 1,0 3-13-16,4 0 0 0,-7 0 0 0,-1 4 0 0,1 2 0 0,-1 4 0 0,1-1 0 16,-4 4 0-16,0 6 0 0,0 0 0 0,0 0 0 15,0 0 43-15,-7 6 3 0,0 4 1 0,-1 2 0 16,1 4-38-16,0 6-9 0,0 3 0 0,4 6 0 16,-1 1 0-16,1 2 0 0,-1 7-12 0,4-3 12 15,-3-4-10-15,3-2 10 0,3-1 0 0,-3-3-9 16,4-3 9-16,3-3 0 0,0 0 0 0,0-6 0 15,3-4-9-15,1-5 9 0,0 2-10 0,3-9 10 16,0 0-26-16,0-6 1 0,0-4 0 0,0 1 0 16,0-4-31-16,0-2-5 15,1-1-2-15,-1 3 0 0,-4-2-58 0,4 2-12 16,-3 4-3-16,-4-4 0 16,4 1-44-16,-1 2-10 0,-3 1-2 0</inkml:trace>
  <inkml:trace contextRef="#ctx0" brushRef="#br0" timeOffset="170133.99">11603 12366 1900 0,'-4'9'80'0,"-3"1"-64"15,4 2 124-15,-4 1 26 0,0 3 5 0,0-1 1 16,0 4-36-16,-4-3-6 0,4 3-2 0,0 3 0 31,0-4-78-31,0 4-16 0,0 0-3 0,0 0-1 0,3-6-10 0,1 3-3 0,-1-4 0 0,1-2 0 16,-1-1-1-16,4-2 0 0,0-1 0 0,0-2 0 15,4-4-16-15,3-3 0 0,-4 0-13 0,4 0 5 16,4-3 8-16,-1-4 0 0,1-2-9 0,-1 3 9 16,5-4 0-16,-1 1 8 0,0-1 0 0,0 1 0 15,4 0-8-15,-4-1 0 0,3 4 0 0,-3-3-11 16,1 5 11-16,-1-2 9 0,0 3-1 0,0 3-8 16,-7 3 58-16,4 0 5 0,-4 4 1 0,-4 2 0 15,1 0-38-15,-1 4-7 0,1 3-2 0,-8-1 0 16,4 1-5-16,-7 0 0 0,4-1-1 0,-4 1 0 15,3 0-11-15,-7-1 0 0,4-2 0 0,0-4 8 16,-3 1-30-16,3-1-6 16,0-3-2-16,0-3 0 0,3 1-78 0,4-4-16 0,0 0-4 0,0 0 0 15,-7-4-102-15,3 1-21 0,1-3-4 0</inkml:trace>
  <inkml:trace contextRef="#ctx0" brushRef="#br0" timeOffset="170687.41">11924 12335 2269 0,'0'0'64'0,"0"0"15"0,0 0-63 0,0 0-16 16,0 0 0-16,0 0 0 0,0 0 0 0,0 0 0 0,0 0 0 0,0 0 0 15,0 0 0-15,-4 3 0 0,4-3 0 0,0 0 0 16,-3 3 0-16,3-3 0 0,-4 6 0 0,4-6 0 15,0 0 0-15,0 0 0 0,0 0 0 0,0 0 0 16,0 0 0 0,0 0 0-16,0 7 0 0,0-7 0 0,0 0 54 0,0 0 8 0,0 0 2 0,0 0 0 15,0 0-52-15,0 0-12 0,0 0 0 0,0 0 0 16,0 0 40-16,0 0 4 0,0 0 2 0,0 0 0 16,0 0-33-16,0 0-13 0,0 0 11 0,0 0-11 15,0 0 16-15,0 0-2 0,0 0-1 0,-3 3 0 16,-1 3 65-16,1-3 13 0,-1 3 2 0,1-3 1 15,3 4-48-15,-7-1-10 0,3 0-1 0,1 4-1 16,-1-1 5-16,1 4 1 0,-5-4 0 0,5 4 0 16,-1-1-23-16,1-2-4 0,-1 2-1 0,1-3 0 15,3 1 0-15,-4-1 0 0,4 1 0 0,0-4 0 16,0 0-12-16,0 1 0 0,4-4 0 0,-4-3 0 16,3 3 0-16,1 0-8 0,-1 0 8 0,1-3-13 15,3 0 13-15,-3 0 0 0,3 0 0 0,-4 0 10 0,4 3 2 16,0-3 1-16,0 0 0 0,0 3 0 0,0 0-1 15,4 4-1-15,0-4 0 0,-1 3 0 16,-3 0 25-16,4 4 6 0,-4 2 1 0,3-2 0 0,-3 2-35 16,1 4-8-16,-5 0 0 0,4-4 0 0,-7 4 14 0,4 0 1 0,-4-4 0 0,-4 1 0 31,4-1-24-31,-3 1-5 0,-1-7-1 0,1 3 0 16,-5-2 15-16,5-4 0 0,-4 0 0 0,0 0 0 15,7-3-54-15,0 0-8 0,-4 0-2 0,4 0 0 16,0 0-204-16,-7-6-42 0</inkml:trace>
  <inkml:trace contextRef="#ctx0" brushRef="#br0" timeOffset="171069.01">12488 12310 1824 0,'0'0'38'0,"0"6"8"15,-3 0-37-15,3 0-9 0,3 4 0 0,-3-1 0 16,4 4 133-16,-1 2 25 0,4 4 5 0,1 3 1 0,-5 0-58 0,8 6-11 0,-4-3-3 0,0 7 0 16,0-1-22-16,0-3-5 0,0 7-1 0,0-7 0 15,4 0-51-15,-4-6-13 0,-4 0 0 0,4-6 0 16,0 0 0-16,-3-7 0 0,-1 0 0 0,4-2 0 31,-7-1-100-31,0-6-22 0,0 0-5 0,0 0-1 16,0 0-102-16,0 0-21 0</inkml:trace>
  <inkml:trace contextRef="#ctx0" brushRef="#br0" timeOffset="171400.15">12425 12542 1497 0,'0'0'66'0,"0"0"14"16,0 6-64-16,0 3-16 0,3 1 0 0,1-4 0 15,-1 3 48-15,4 1 5 0,1-1 2 0,2-2 0 16,1-1-37-16,-1 0-7 0,4 0-2 0,4-3 0 15,0 1-9-15,-1-1 0 0,1-3 0 0,3 3 0 16,0-3 53-16,0 0 9 0,-3 0 2 0,3 0 0 16,-3 0 0-16,0 0 0 0,-4 3 0 0,0 0 0 15,-4 0 0-15,1 0 0 0,0 1 0 0,-1-1 0 16,-3 0-52-16,0 0-12 0,-3 0 0 0,-1 0 0 16,-3-3 31-16,0 0 3 0,0 0 1 0,0 0 0 15,4-6-12-15,-4-3-3 0,0 2 0 0,-4-5 0 16,4-1-8-16,-3 1-3 0,-1-7 0 0,-3 3 0 15,4 0 44-15,-4-2 9 0,-4-1 2 0,4 0 0 16,-4-3-52-16,1 3-12 0,-1 0 0 0,1 1 0 16,-1-1 0-16,0 3 0 0,1 0 0 0,-1 4 0 15,4-1 0-15,0 4 0 0,0 0 0 0,0 2 0 16,4 1-100-16,3 6-22 0,0 0-5 0</inkml:trace>
  <inkml:trace contextRef="#ctx0" brushRef="#br0" timeOffset="171758.28">12834 12730 1497 0,'-3'-19'63'16,"-1"0"-51"0,-3 3 111-16,3-2 21 0,4-1 5 0,-3 0 1 15,-1 0-18-15,1 0-3 0,3 4-1 0,0-7 0 16,-4 3 0-16,4 0 0 0,-3-3 0 0,3 3 0 15,-4 1-102-15,1-1-26 0,3 0 0 0,-4 0 0 16,4 3 56-16,-3-2 7 0,-1 2 1 0,4 0 0 16,0 4-52-16,-3-1-12 0,3 1 0 0,0 5 0 15,0 7 0-15,0 0 0 0,0 0 0 0,0 0 0 16,3 7 0-16,4 2 0 0,-3 4 0 0,-1-4 0 16,1 4 0-16,3-1 0 0,-4 1 0 0,1-1 0 15,-1 1-48-15,1-4-13 0,-1 4-3 0,1-1 0 16,-4-2 52-16,4-1 12 0,-4-3 0 0,3 4 0 15,-3-4-54-15,4 0-8 0,-4-6-2 0,0 0 0 16,0 0-20-16,0 0-4 0,0 0 0 0,0 7-1 16,0-7-63-16,0 0-13 0,0 0-3 0,-4 3 0 15,4-3-38-15,-3 6-8 0</inkml:trace>
  <inkml:trace contextRef="#ctx0" brushRef="#br0" timeOffset="172401.18">12823 12579 1576 0,'0'0'32'0,"0"0"9"0,0 0-33 0,0 7-8 0,0-7 0 0,0 0 0 16,0 0 54-16,0 0 9 0,0 0 1 0,0 0 1 16,0 0-1-16,0 0 0 0,0 0 0 0,0 0 0 15,0 0 0-15,-3-10 0 0,-1 4 0 0,4-4 0 16,0 4 0-16,-3-3-1 0,3 3 0 0,-4-4 0 15,4 1 1-15,-3-4 0 0,3 4 0 0,-4-4 0 16,1-2 0-16,-4-1 1 0,3-3 0 0,1 0 0 16,-4 0-1-16,0-3 0 0,0 4 0 0,-1-7 0 15,1 3-51-15,0-3-13 0,0-1 0 0,0-2 0 16,0 3 0-16,0 3 0 0,0 0 0 0,0 3 0 16,3 4 0-16,1 2 0 0,-1 1 0 0,1 2 0 15,3 7 0-15,0 3 0 0,0 0 0 0,0 0 0 16,0 0 0-16,0 0 0 0,7 0 0 0,-4 0 0 15,1 0 0-15,3 3 0 0,0-3 0 0,-3 3 0 0,3 4 0 16,-4-1 0-16,1 3 0 0,-1 1 0 16,1 2 0-16,3 7-12 0,-4 0 3 0,1 3 0 15,-1 3-37-15,5 0-7 0,-5 3-2 0,4 1 0 16,-3 2 44-16,3 3 11 0,0 1 0 0,0-1 0 16,0 4-16-16,-4 0 0 0,4-4-1 0,0 1 0 15,1-7 7-15,-1-3 2 0,-4-3 0 0,4-7 0 0,-3-2 8 16,3-4 0-16,-4-2 0 0,1-4 0 15,-4-3-33-15,0 0-5 0,0 0-1 0,3-6 0 0,-3-7 83 0,0 0 16 0,-3-2 3 16,3-1 1-16,-4-3-52 0,4 1-12 16,-3-4 0-16,3 3 0 0,-4 0 0 0,4 0 0 0,0 0 0 0,0 0 0 15,0 4 40-15,4 2 6 0,-4 1 1 0,3-1 0 16,-3 4-24-16,4 3-5 0,3-1-1 0,-4 1 0 16,4 6-17-16,1 0 0 0,-1 0 0 15,0 6 0-15,3 1 0 16,-3 2 0-16,4 7 0 0,-1 2 0 0,1 1 55 0,0 9 7 0,-1 1 2 15,1 2 0-15,-1 0-52 0,-3 4-12 0,4-1 0 0,0 1 0 16,-4-7 0-16,-4 0 11 0,4-3-11 0,0 0 10 16,-3-6-10-16,-1 0 0 0,-3-3-10 0,4-4 10 15,-4-2-57-15,0-4-6 16,0-6-1-16,0 0 0 0,0 0-141 0,-4-13-29 0</inkml:trace>
  <inkml:trace contextRef="#ctx0" brushRef="#br0" timeOffset="172952.27">13183 12604 2359 0,'0'0'49'0,"0"0"11"0,-3-3-48 0,-4 3-12 0,7 0 0 0,-7 0 0 15,3 0 62-15,-3 7 10 0,4-1 1 0,-4 0 1 0,3 7-26 0,4-1-6 0,-4 4-1 0,1-4 0 16,3 4 19-16,0 3 3 0,0-3 1 0,0-4 0 15,0 1-44-15,0-1-9 0,3-2-2 0,1-1 0 16,-4-3 0 0,4-3 0-16,-4-3 0 0,7 0 0 15,-4 0-21-15,4-3-5 0,-3 0-1 0,3 0 0 0,-4-3 18 0,4-4 17 0,0 4-3 0,-3-3-1 16,-1-1-13-16,1-2-18 0,3 2 4 0,-3-2 1 16,-4-1 13-16,3 4 0 0,4-4 0 0,-7 1 0 15,4 2 0-15,-4-2 0 0,3 2 0 0,-3 4 0 16,0 6 10-16,0 0 5 0,0 0 1 0,0 0 0 15,0 0 25-15,0 6 6 0,4 1 1 0,-4 5 0 16,3 4-36-16,1-1-12 0,-1 1 9 0,1 3-9 16,-1 0 0-16,4 0 0 0,-3-4 0 0,3 4 0 15,0-3 19-15,0-4 11 0,0 1 2 0,0-4 1 16,4 1-25-16,-4-4-8 0,0-3 0 0,3 0 0 16,-2-3 0-16,2-3 0 0,-3 0 0 15,4-3 0-15,-1-4 0 0,-3 1 0 0,4-1 0 0,0-5 0 16,-1-1 16-16,1-3-3 0,-1 0-1 0,4 1 0 15,-3-1-12-15,0-3 0 0,3 6 0 0,-4-3 0 16,1 4 16-16,3 2 1 0,0 4 0 0,-3 6 0 16,-1 0-17-16,4 6 0 0,-3 3 0 0,0 6 0 0,-1 4 34 15,-3 3 3-15,4 6 1 0,-1 0 0 16,-3 0-20-16,-3 3-4 0,3-2-1 0,0 2 0 16,-3-3-13-16,3 3 0 0,-7 0 0 0,3-3 0 15,1 0-19-15,-1-3-6 0,-3-3-2 0,0-3 0 16,0-7-173-16,-3-2-36 0</inkml:trace>
  <inkml:trace contextRef="#ctx0" brushRef="#br0" timeOffset="173665.95">1080 14169 2553 0,'3'28'53'0,"8"-18"12"0,-4-1-52 0,-4 0-13 0,8 1 0 0,3-4 0 15,0 4 97-15,4-4 17 0,6 3 3 0,-10-6 1 16,11 0-50-16,-4 1-11 0,0-1-1 0,4-3-1 16,-4 0-29-16,4 0-6 0,0 3 0 0,6-6-1 15,-6 3-19-15,10-3 0 0,-3 3 0 0,-7-4 0 16,3 4-48-16,4 0-12 0,0 0-4 0,-8-3 0 16,5 3-102-16,2-3-21 0,1 0-4 0</inkml:trace>
  <inkml:trace contextRef="#ctx0" brushRef="#br0" timeOffset="174635.63">2431 14617 2001 0,'0'10'88'0,"0"-1"20"0,-7-3-87 0,7 4-21 0,0-4 0 0,0 0 0 15,0-6 63-15,0 0 8 0,0 0 1 0,0 0 1 16,0-6-21-16,7-3-5 0,-7-1-1 0,3 1 0 16,-3-4 12-16,0-2 2 0,0-1 1 0,0 0 0 15,0-6 5-15,0 4 1 0,0-7 0 0,0-4 0 16,0 1-5-16,0-3-1 0,7-4 0 0,-7-2 0 16,0 2-35-16,0 1-7 0,0-1-2 15,0-3 0-15,-7 1-5 0,7-1 0 16,0 1-1-16,0-4 0 0,7 3-11 0,-7 4 0 0,4-1 9 0,3 4-9 15,-4 9 0-15,1 3 8 0,-4 7-8 0,7 5 0 16,-7 7 8-16,3 10-8 0,5 5 10 0,-5 4-10 16,8 9 27-16,-1 4-1 0,-6 5 0 0,6 4 0 15,1-3-35-15,-1-4-7 0,1 4-2 0,0-4 0 16,-8 1 18-16,8-1 0 0,-1 1 0 0,4-4 0 16,-6-6 13-16,6 0 3 0,-4-3 1 0,-6-6 0 15,10-3-32-15,-4-7-6 0,1 0-2 0,0-6 0 16,-1-6 23-16,1-7 0 0,-1-2-9 0,1-4 9 15,3-3-35-15,-3-3-3 0,-1-3-1 0,4-4 0 0,-3 1 39 0,-8 3 0 0,8-4 0 0,0 1 0 16,-8 3 0-16,4-1 0 0,-7 1 0 0,4 3 0 16,3 3 17-1,-4 7 11-15,4-1 3 0,-7 3 0 0,7 7-50 16,0 0-9-16,-3 0-3 0,-4 6 0 0,7 0 76 0,-3 3 15 0,3 0 4 0,-4 3 0 16,8 7-52-16,-8-1-12 15,4 7 0-15,4 0 0 0,-4 6 54 0,4 0 8 16,-4 3 2-16,3 7 0 0,-6 5-64 15,3 7-16-15,0 4-2 0,0 5 0 0,-7-6 18 0,3-3 0 0,4 3 0 0,-3-3 9 32,3-3-9-32,-3-6 0 0,6 0 0 0,-6-4 8 15,3-6-72-15,-4-6-14 0,4-3-3 0,0-3-1 0,4-7-141 0,-4-6-28 16,4-3-5-16</inkml:trace>
  <inkml:trace contextRef="#ctx0" brushRef="#br0" timeOffset="174956.95">3281 14831 2986 0,'0'0'84'0,"0"0"20"16,0 0-84-16,0 0-20 0,0 0 0 0,0 0 0 0,0-7 56 16,-7 1 6-16,3-3 2 0,4-4 0 15,-7 1 0-15,4-1 0 0,-1-3 0 0,4 1 0 0,-7-1-52 0,7 0-12 0,-3 1 0 16,3-1 0-16,-7 0 0 0,3 4 0 0,-3-1 0 0,3 1 0 31,1-1-48-31,3 1-13 0,-7-1-3 0,3 4 0 16,4-4-102-16,0 4-21 0,0-4-4 0</inkml:trace>
  <inkml:trace contextRef="#ctx0" brushRef="#br0" timeOffset="175074.9">3175 14320 2649 0,'-7'12'117'0,"3"-3"25"16,4 1-114-16,-7-1-28 0,7 1 0 0,0-4 0 15,0-3 0-15,0-3-20 0,0 3 4 0,7 0 0 16,-3-3-128-16,3 0-26 0,4 0-5 0</inkml:trace>
  <inkml:trace contextRef="#ctx0" brushRef="#br0" timeOffset="175344.73">3418 14661 2310 0,'0'0'97'15,"0"-6"-77"1,0-3 86-16,0 2 18 0,4-2 3 0,-4 0 1 15,3-4-52-15,5 0-9 0,-8 4-3 0,3-4 0 0,4-2-10 0,-3 2-2 0,3-2-1 0,0 2 0 16,3 1-25-16,-3-1-5 0,4 4-1 0,-4-1 0 16,4 4-7-16,-1 6-1 0,1 0-1 0,-1 3 0 15,1 3 20-15,0 4 4 0,-1 5 1 0,-6 1 0 16,6 0-21-16,1 3-4 0,-1 2-1 0,-6 1 0 16,7 4-10-1,-1 2 0-15,-6 0 0 0,6 0 0 16,-6-3 0-16,3 0 0 0,3 0 0 0,-10-6 0 15,4 0-80-15,-4-6-19 0,0-4-3 0</inkml:trace>
  <inkml:trace contextRef="#ctx0" brushRef="#br0" timeOffset="176305.65">4498 13962 1824 0,'0'-16'76'16,"0"1"-60"0,0-1 89-16,0 3 19 0,3-2 3 0,-3 2 1 15,0 1-52-15,4 2-9 0,-4-2-3 0,4 6 0 16,3-1 0-16,-7 1 0 0,0 6 0 0,0 0 0 16,3 6 52-16,4 1 9 0,-3 2 3 0,3 10 0 15,-4 3-52-15,4 6-9 0,0 6-3 0,0 4 0 16,4 0-51-16,-4 2-13 0,0 4 0 0,4 3 0 15,-1 3 34-15,-6 7 4 0,3 3 1 0,0-1 0 16,0-6-11-16,4-2-3 0,-8-4 0 0,8-4 0 16,-4-5-25-16,7-3 0 0,-11-1 0 0,8-6 0 15,-4-9-53-15,7-3-16 0,-10-1-3 0,6-11-1 16,-6-4-48-16,3-7-10 0,0-5-1 0,0-4-1 16,0-3 15-16,-7-6 3 15,11 0 1-15,-11-6 0 0,3 3-114 0,1-4-22 0,-1 1-5 0</inkml:trace>
  <inkml:trace contextRef="#ctx0" brushRef="#br0" timeOffset="176534.18">4868 13777 2290 0,'0'-25'48'0,"0"19"11"0,0 6-47 0,0 0-12 0,0 0 0 0,-3 6 0 16,-1 3 149-16,4 1 28 0,0 5 6 0,0 1 1 31,4 9-112-31,-1 0-23 0,4 7-4 0,0 2-1 0,1 1-30 0,-1 2-6 0,0 4-8 0,3 3 11 16,1 0 13-16,-1 3 2 0,1 3 1 0,0 0 0 15,-4 0-27-15,3-6 0 0,1 3 0 0,-1-3 0 16,1-6 0-16,3-7 0 0,-7-6 0 0,4 0 0 16,-4-6-46-16,0-3-14 0,-4-4-4 0,4-2 0 15,-7-7-58 1,0-3-12-16,0 0-2 0,0 0-1 0,0-6-39 0,-10-1-7 16,6-2-1-16</inkml:trace>
  <inkml:trace contextRef="#ctx0" brushRef="#br0" timeOffset="177342.58">4780 14382 1337 0,'4'16'56'15,"-1"0"-44"1,4-4 111-16,-7 1 22 0,4-1 5 0,3-2 1 16,-4-1-89-16,8-3-18 0,0 1-3 0,-8-1-1 15,8-3-31-15,-1-3-9 0,4 0 0 0,-3 0 0 16,3-3 0-16,4 0 0 0,-8 0 0 0,4-4 0 15,0 1 56-15,1-3 6 0,-1-1 2 0,3 4 0 16,-3-3-35-16,4 2-6 0,3 1-2 0,-3 0 0 0,3 3 11 0,0-1 1 0,-7 1 1 16,8 3 0-1,-5 3 18-15,1 1 3 0,-4-4 1 0,0 3 0 0,-3 0-4 0,-1 0 0 0,1-3 0 16,-1 3 0-16,1-3-6 0,0 0-2 0,-4 0 0 0,0-3 0 16,3 0-9-16,-6-3-3 0,3-1 0 15,-7-2 0 1,3 3-12-16,1-4-2 0,-1 1-1 0,-3-1 0 0,0 1 2 0,0 0 0 15,-3-1 0-15,-1 1 0 0,1 3-9 0,-4-4-2 0,3 4 0 16,-3 3 0-16,7 3-28 16,-3-3-5-16,3 3-2 0,-7 3 0 15,0 0 73-15,-1 6 14 0,5 1 4 0,-8 2 0 0,4 4-52 0,0 3-12 0,0-1 0 0,4 8 0 32,3-4-48-32,-7-1-13 0,7 1-3 0,0 0 0 0,0 0 52 0,7-3 12 0,-4-3 0 0,1-1 0 15,-1-2 0-15,4 0 8 0,0-4 0 0,4-3-8 16,0 1-50-16,-8-4-17 0,8 0-3 0,-1 0-1 15,4-3 6-15,-3-3 1 0,10 0 0 0,-10-4 0 16,3 4-103-16,7-3-20 0,-7 0-4 0,7-1-1 16,-7-2 52-16,0 3 9 0,4-4 3 0,-4 1 0 15,7-4 51-15,-7 4 10 16,1-4 3-16,-1 1 0 0,-4-1 37 0,8 1 8 0,-15 2 2 0,8-2 0 16,-4-4 78-16,-3 4 16 0,-1-1 3 0,4 1 1 15,-7-1 24-15,-7 4 5 0,7-1 1 0,-3 1 0 16,-1 3 9-16,1-1 1 0,3 7 1 0,0 0 0 15,-8 0-28-15,1 3-6 0,4 7 0 0,3-1-1 0,-7 4-19 0,0 6-3 16,3-1-1-16,1 1 0 0,3 3-51 16,0 0-13-16,-4 0 0 0,4 0 0 15,4 0 54-15,-4-3 8 0,3 0 2 0,1-4 0 0,-1 1-52 16,8-4-12-16,-8 1 0 0,4-7 0 16,4 1-12-16,-4-4-6 0,4-3-1 0,-1-3 0 0,-3-1 8 15,0-5 2-15,4 0 0 0,-4-1 0 0,-3-2 9 0,3-1-8 16,0 1 8-16,0-1-8 0,-4 0 8 15,4 1-10-15,-7-4 10 0,4 4-10 0,-1 2-1 16,-3-2 0-16,4-1 0 0,-1 7 0 0,-3-3 11 0,0 9 0 0,0 0 0 0,0 0 8 16,0 0-8-16,0 0-15 0,0 0 4 0,0 0 1 15,0 3 10-15,0 3 9 0,0 0-1 0,4 4-8 16,-1-1 0-16,1 0 0 0,-4 1 0 0,11-1-12 16,-11 1 12-16,3-1 16 0,4 0-3 0,0 1-1 15,-3-4-12 1,3 4 8-16,-4-4-8 0,4 3 0 0,0-6 8 0,-3 1-8 0,0-1 0 0,-4-3 0 15,7-3-88-15,-4 3-23 0,4-4-5 16</inkml:trace>
  <inkml:trace contextRef="#ctx0" brushRef="#br0" timeOffset="177869.37">5828 14401 1824 0,'0'0'38'0,"0"0"8"16,0 0-37-16,0 0-9 0,0 0 0 0,0 0 0 16,0 0 104-16,0 0 18 0,0 0 4 0,3 6 1 0,-3 7 1 0,4-1 1 0,3 4 0 0,-3 0 0 15,3 3-78-15,3-4-16 0,1 4-3 0,3 0-1 16,0 0 17-16,0 3 3 0,4 0 1 0,-4 3 0 16,0 3-18-16,4 6-3 0,-1 1-1 0,-3 2 0 15,0-2 2-15,4 3 1 16,-4-1 0-16,4 1 0 0,-4-7-22 15,-3 1-11-15,3-4 10 0,-4 0-10 0,1-6 9 0,-1 6-9 16,1-6 8-16,-4 0-8 0,0-3 0 0,-3-3 0 16,-1-4 0-16,1-2 0 0,-1-4 0 15,-3 0 0-15,0-6 0 0,0 0 0 0,0 0 0 0,-3-9-12 0,-4-4 4 0,0-3 8 16,0-2 0-16,-4-1 0 0,4-6 0 0,-4 0 0 16,4-4-16-16,-3 4 5 0,-1-6 1 0,0-4 0 15,1 1 10-15,3-4 0 0,-7-2 0 0,7-1 0 16,0 3 0-16,3 4 12 0,1-1 0 15,3 1-1-15,0 2-23 0,0 1-5 0,0 0-1 0,3-1 0 16,4 4 18-16,-3-3 0 0,3 3 0 0,0-1 0 16,0 10 0-16,0 1 0 0,0 2 0 0,0 7 0 15,0 2 47-15,0 4 13 0,-3 3 2 0,3 3 1 16,0 7-14-16,0 5-2 0,0 1-1 0,0 3 0 16,0 3-22-16,-3-3-5 0,3-1-1 0,0 4 0 15,-4-6-8-15,1 0-2 0,-1-1 0 0,-3-2 0 16,0 0-8-16,-3-4 0 0,-1 0 0 0,-3 1 0 15,0-1 0-15,0 1 0 0,0-4 0 0,-4 3-11 16,1-2-1-16,3-1-1 0,-7 0 0 0,3 0 0 16,-3-3-104-16,7 1-21 0,-11-4-4 0</inkml:trace>
  <inkml:trace contextRef="#ctx0" brushRef="#br0" timeOffset="178495.04">7045 14285 2067 0,'11'3'87'15,"-1"0"-70"-15,4 0 89 0,4 1 18 0,0-1 3 0,3-3 1 16,0 3 0-16,4-3 0 0,-1-3 0 0,4 0 0 15,1-1-103-15,2-2-25 0,1 0 0 0,0-4 0 16,-4 4-47-16,0-3-14 0,1 3-3 0</inkml:trace>
  <inkml:trace contextRef="#ctx0" brushRef="#br0" timeOffset="179187.39">8132 14116 1824 0,'-8'-7'76'0,"-2"4"-60"16,-1 0 140-16,1 0 28 0,-1 3 5 0,-3-3 2 16,3 6-50-16,-3-3-9 0,-3 6-3 0,3 1 0 15,-1 2-52-15,1 0-10 0,0 7-3 0,4 3 0 16,-1 3 0-16,4 9 0 0,0 1 0 0,3 5 0 16,1-2-51-16,3 2-13 0,3 1 0 0,1 0 0 15,3-7 0-15,0-3 0 0,4-3 0 0,3-3 0 16,-4-3 0-16,4-3 0 0,4-7 0 0,0 0 0 15,-1-5-48-15,5-4-13 0,-1 0-3 0,0-7 0 16,4 1-51-16,3-3-10 0,0-4-3 0,0-3 0 16,-3 4 52-16,3-4 9 0,-3 1 3 0,3 2 0 15,-3 0-103-15,3 7-20 0,-3 0-4 0,-4 3-1 16,0 3 103-16,-3 3 20 0,-1 3 4 0,-3 0 1 0,-3 4 51 0,-4-1 13 16,0 1 0-16,0 2 0 0,-3-2 160 15,-4-4 34-15,3 0 7 0,-3-6 2 0,0 0-79 0,0 0-16 0,0 0-4 16,0 0 0-16,-3-9-21 15,-4-1-5-15,0-2-1 0,0-7 0 16,-1-3-10-16,-2-6-3 0,-1 0 0 0,1-7 0 0,-4 1-51 0,3-4-13 16,-3 3 0-16,-4-2 0 0,8-1 0 15,-4 1 0-15,-1-1 0 0,1 0 0 0,4 4 0 0,-1-1 0 16,4 4 0-16,0 3 0 16,0 9 0-16,4 3 0 0,-1 7 0 0,4 9 0 15,0 0-48-15,0 6-13 0,4 4-3 0,-1 5 0 16,1 4-51-16,-1 3-10 0,4 3-3 0</inkml:trace>
  <inkml:trace contextRef="#ctx0" brushRef="#br0" timeOffset="179419.41">8502 14564 1721 0,'3'-12'72'16,"1"-1"-57"0,0-3 143-16,-1 1 29 0,1-1 5 0,3 0 2 15,0 1-33-15,0-4-6 0,0 3-2 0,0 0 0 16,0 1-71-16,0-1-14 0,4 4-4 0,-4-4 0 15,3 6 0-15,-3 1 0 0,4 3 0 0,-1 0 0 16,1 2-51-16,-4 8-13 0,4-1 0 0,-4 3 0 16,0 6 54-16,0 4 8 0,0 6 2 0,0 0 0 15,0 0-64-15,0 0-8 0,-3 0-4 0,3 0-1 16,0-6 4-16,-4 2 1 0,4-5 0 0,-3-1 0 16,-1-5-100-16,1-1-19 0,-4-6-4 0</inkml:trace>
  <inkml:trace contextRef="#ctx0" brushRef="#br0" timeOffset="179609.45">8901 14548 2625 0,'-4'7'111'0,"1"2"-89"16,-1-3 104-16,0 1 21 0,4-7 4 0,0 0 1 15,0 0-71-15,0 0-13 0,0 0-4 16,0-7 0-16,-3-2-53 0,3-4-11 0,-4-2 0 0,4-4 0 15,-3-3-25-15,-1-3 0 0,1-3 0 0,-1-1 0 16,-3 1-146-16,4-3-29 0,-1 3-5 16</inkml:trace>
  <inkml:trace contextRef="#ctx0" brushRef="#br0" timeOffset="179749.71">8802 14106 2310 0,'-14'16'48'0,"7"-10"11"16,0 1-47-16,3-4-12 0,1 3 0 0,-5-3 0 15,8-3 53-15,0 0 9 0,0 0 2 0,0 0 0 16,0 0-52-16,0 0-12 0,0 0 0 0,0 0 0 16,0 0-151-16,8 0-33 0</inkml:trace>
  <inkml:trace contextRef="#ctx0" brushRef="#br0" timeOffset="179985.96">9109 14495 2609 0,'0'0'74'0,"0"0"16"0,0 0-72 0,0 0-18 0,0 0 0 0,0 0 0 31,-4-6 116-31,1-4 19 0,-1-2 4 0,1-4 1 0,-4 1-41 0,0-4-8 0,3-6-2 0,-7 3 0 16,4-3-71-16,-3 0-18 0,3-4 0 0,-4 4 0 15,1 3 55-15,-1 0 7 0,4 0 2 0,-4 4 0 16,4 2-52-16,0 0-12 0,4 1 0 0,-4 2 0 15,3 0-48-15,1 1-13 0,-1-1-3 0,1 1 0 16,-1-1-102-16,4-2-21 0,0-1-4 0</inkml:trace>
  <inkml:trace contextRef="#ctx0" brushRef="#br0" timeOffset="181016.55">9211 13953 1958 0,'4'9'87'0,"-1"0"17"15,4 1-83-15,-3-1-21 0,3 1 0 0,0-1 0 16,0 4 121-16,3-1 20 0,-3 4 4 0,4-4 1 16,-4 7-41-16,0-3-8 0,4 3-1 0,-1 0-1 15,-3-1-7-15,0 7 0 0,4-3-1 0,0 0 0 16,-4 0-27-16,0 0-4 0,3-3-2 0,1 0 0 0,-4-3-34 0,0-4-8 0,0-3 0 0,-3-2-1 15,3-1-1-15,-4 0 0 0,1-3 0 0,-4-3 0 16,0 0-10-16,0 0 0 0,0 0 0 0,0-6 0 16,0-3 0-16,0 2 0 0,-4-2 0 0,4-3 0 15,-7 2 0-15,0 1 0 0,0-1 0 0,0 1 0 16,-4 3-16-16,1-1-1 0,-1 1-1 0,1 0 0 31,-4 6 18-31,3 3 0 0,-3 3 0 0,0 0 0 0,3 1 0 0,4 2 0 0,-4 4 0 16,4-1 0-16,4 4 0 0,-1-4 0 15,1 4 0-15,3 0 0 0,0-4 0 0,3 1 0 0,1 3 0 0,-1-7 0 16,4 0-11-16,4 1 11 0,-4-4-10 0,4 0 10 16,3-3-12-16,-4 4 3 0,5-1 1 15,-1 0 0-15,0-3 8 0,-4 4 0 0,4-1 0 0,-3 0 0 16,0 1 0-16,-1-1 0 0,1 0 0 0,-1 0 0 16,1 1 0-16,0-4 0 0,3 3 0 0,-4-3 0 15,-3-3-10-15,4 3 10 0,-4-3-12 0,0 0 12 16,0 0-12-16,0-3 12 0,0 0-12 0,-3-3 12 15,-1-4-8-15,1 4 8 0,-4-6 0 0,3 2 0 16,-3-2 0-16,-3-1 0 0,3 0 0 0,-4-2 0 16,4-1 21-16,-3-3 5 0,-1 4 1 0,1-1 0 15,3-3-27-15,-4 3 0 0,1 4 0 0,-1-7 0 16,0 3 0-16,4 1 0 0,-3-1 0 0,-1-3 0 16,1 7 0-16,-1-1 0 0,1 4 0 0,3-1 0 15,0 4 0-15,0 6 0 0,0 0 0 0,0 0 0 16,3 3 0-16,4 0 0 0,0 4 0 0,4 2 0 15,-4 4 0-15,4-1 0 0,-4 4 0 0,3-4 0 0,1 4 0 16,0-3 0-16,-4-1 0 0,3 1 0 16,1-4 0-16,-1 0-16 0,1-2 3 0,-4-4 0 15,4 0 13-15,-4 0 0 0,3-3 12 0,-3 0-12 0,0-3 12 0,4 0-12 16,-8 0 12-16,4 0-12 16,1-4 0-16,-5-2 0 0,4 0 0 0,-3-1 0 0,-1 4 0 0,-3-4-12 0,0 1 0 0,-3 0 0 15,3-1 33-15,-4 1 7 0,-3 3 2 16,4-1 0-16,-5 7-22 0,5 0-8 0,-4 0 0 0,-4 3 0 15,4 7-9-15,0-1-8 0,4 4-2 0,-4 2 0 16,7 4 19-16,-4 0 0 0,4 3 0 0,0 3 0 16,0-3 10-16,4 0 6 0,-1-3 0 0,4 0 1 15,-3-4-17-15,3 1 0 0,0-3 0 0,0-1 0 16,3-3 0-16,1-2 0 0,-4-1 8 0,4 0-8 16,3-3-22-16,-4-3-8 0,4 0-2 0,-3 0 0 15,0 0 32-15,-1 0 0 0,1-3 0 0,-1 3 0 16,-3-3 0-16,4 0 0 0,0-3 0 0,-4 3 0 15,0-1 0-15,3-2 0 0,-3 3 0 0,0 0 0 16,-3-3 0-16,3-1 0 0,0 1 0 0,0 0 0 16,-3 0 0-16,3-4 0 0,-4 1 0 0,1-4 0 15,-1 1 20-15,1-1 9 0,-4-3 3 0,3 1 0 16,1-1-32-16,-1-3 0 0,4 0 0 0,-3 4 0 16,3-4 0-16,-3 3 0 0,3 1 0 0,-4-1 0 15,4 3 0-15,0 4 0 0,0 0 0 0,0 2 0 16,0 7 12-16,0 0-3 0,1 3-1 0,2 7 0 15,-3 2 13-15,0 7 3 0,0 3 0 0,4 3 0 0,-8 3 16 0,4 4 3 16,1 2 1-16,-1 1 0 0,-4-1-36 0,1-5-8 0,-1-1 0 16,1 0 0-16,-1-6 0 0,4 3 0 0,-7-3 0 15,4-3 7 1,-1-7-63-16,1-2-10 0,-4-4-2 0</inkml:trace>
  <inkml:trace contextRef="#ctx0" brushRef="#br0" timeOffset="182017.24">11031 14288 2067 0,'-3'-6'87'16,"-1"-4"-70"0,1 4 89-16,-4 0 18 0,3 0 3 0,1-1 1 15,-4 4-22-15,3-3-4 0,-3 0-1 0,0 3 0 16,0-1-30-16,0 1-7 0,0 3 0 0,0 0-1 15,-4 7-12-15,4-1-3 0,0 3 0 0,-4 4 0 16,8 2-23-16,-4 7-5 0,0 0 0 0,3 3-1 16,4 1-19-16,0 2 10 0,0 0-10 0,4-3 8 15,3-3 11-15,0-3 1 0,0-3 1 0,4-4 0 16,-1-3-37-16,4-2-7 0,-3-4-1 0,3-6-1 16,0-4-11-16,0-2-3 0,0-3 0 0,0-7 0 15,1 0 39-15,-5-6 0 0,4 0 0 0,-3 0 0 16,-4 0 0-16,0-1 0 0,0 1 0 0,-3 3 0 15,-1 4 0-15,-3-1 0 0,0 3 0 0,0 4 0 16,0 2 0-16,-3 1 0 0,-1 2 0 0,4 7 0 0,-4 0 44 0,-3 0 16 0,0 0 3 16,0 4 1-16,4 5-52 15,3 4-12-15,0 2 0 0,0 7 0 0,3 3 0 0,4 7 0 0,4 2 0 16,-4 4 0-16,7 3 0 0,-3-4 0 16,3 4 0-16,0 3 0 0,4 0 0 0,-4 0 0 0,3 6 0 0,-3 0 0 31,4-6-14-31,-4 0-6 0,-3 0 0 0,3 0-1 0,-4-7 21 0,1-5 8 15,-4-1 0-15,0 0 0 0,-3-6-8 0,-1 4 0 0,-6-4 0 0,-1 0 8 16,1-6-8-16,-1-1 0 16,-7-2 0-16,1-3 0 15,-1-7 0-15,-3 0 0 0,0-6 0 0,0-3 0 0,0-6 0 0,0-1 0 0,-4-9-9 0,4 1 9 16,0-1 0-16,-4-6 0 0,1 3 0 0,3-7 0 16,3 1 0-16,-3-3 0 0,7 0 0 0,-4-1 0 15,8-5 13-15,-1-4 0 0,1-3 0 0,3 0 0 16,0 6-13-16,3 4 0 0,4-1 0 0,-3 1 0 15,6 9 0-15,1-3 0 16,3 6 0-16,0-3 0 0,4 6 0 0,-4 0 0 0,7 0 0 0,-3 0 0 31,-1 10-100-31,4-4-22 0,1 7-5 0,-1 0-1 0,-4 6 0 16,1 0 0-16,0 0 0 0</inkml:trace>
  <inkml:trace contextRef="#ctx0" brushRef="#br0" timeOffset="183407.08">11402 14508 2508 0,'-4'3'71'0,"4"-3"16"0,0 0-70 15,-7-3-17-15,7 3 0 0,-7-7 0 0,4 1 55 0,-4-6 7 0,3-1 2 0,1-3 0 16,-5-2 0-16,8-1 0 0,-3-3 0 0,-1 0 0 31,4 0-52-31,0 0-12 0,-3 3 0 0,3 0 0 0,0 0 0 0,0 4 0 16,3-1 0-16,-3 4 0 0,4 2 0 0,-1 1 0 0,1 2 0 0,0 1 0 15,-4 6 0-15,7 0 0 0,0 3 0 0,0 0 0 16,0 7 0-16,0-1 0 0,0 4 0 0,3 3 0 16,-3-1 0-16,1 1 0 0,2 0 0 0,1 2 0 15,-1-2 0-15,-3-3 0 0,4 2 0 0,0-2 0 16,-1-4 0-16,1 1 0 0,3-4 0 0,0-3 0 16,0-3 0-1,-3 0 0-15,3-3 0 0,-4 0 0 0,4-7 0 0,-7 1 0 0,4 0 0 16,-4-4 0-16,0 0 0 0,0 1 0 0,0-1 0 0,-3-2 0 15,-1 2 54-15,1 1 8 0,-4-4 2 16,0 7 0-16,0-1-52 0,0 4-12 0,-7 0 0 0,7 6 0 16,-4 0 0-16,-6 3 0 0,3 0 0 0,0 6 0 15,0 4 0-15,3 2 0 0,-3 4 0 0,3 6 0 16,1 0 0-16,-1 4 0 0,1-1 0 0,3 3 0 16,0-6 0-16,0 0 0 0,3-6 0 0,1 3 0 15,-1-6 24-15,1-4 3 0,3 1 0 0,0-4 0 16,4-2-27-16,-1-1 0 0,1-3-14 0,3-3 5 15,4-3 9-15,-4-3 0 0,0-1 0 0,3-2 0 16,-2-4-28-16,-1 1-3 0,0-4-1 0,0-3 0 0,0-3 10 0,-3 0 2 16,3 1 0-16,-4-1 0 15,-3 0-9-15,0 3-2 0,0 0 0 16,0 0 0-16,1 0 31 0,-5 4 0 0,1 2 0 0,-1 1 0 0,-3 2 45 16,0 1 15-16,-3-1 4 0,-1 7 0 0,4 3-52 15,-3-3-12-15,3 3 0 0,-11 0 0 16,7 0 54-16,-6 6 8 0,3 1 2 0,0 5 0 0,3 4-52 0,-3 3-12 0,4 6 0 0,-1-3 0 31,4 3 0-31,0 0 0 0,0 0 0 0,4-3 0 16,-1-3 24-16,1-4 3 0,-1 1 0 0,4-6 0 0,0-1-27 0,-3-6 0 0,6 3 0 0,-6-6 0 15,3 0 0-15,0-3 0 0,-3 0-14 0,3-6 5 16,-4-1 9-16,1 1 0 0,3-4 0 0,-4-2 0 16,-3-4-17-16,4 3-2 0,-4-6 0 0,0 3 0 15,0 4 19-15,0-1 0 0,0 3 0 0,0 1 0 16,-4-1 0-16,4 4 0 0,0 3 0 0,0 6 0 15,0 0 0-15,0 0 0 0,0 0 0 0,0 0 0 16,4 6 0-16,-1 7 0 0,4 2 0 0,-3 1 0 16,6 6 0-16,-2 0 0 15,2 3 0-15,1 0 0 0,-1 0 12 0,1 0 5 0,-1-3 2 0,1 0 0 16,3-3-19-16,-3-4 0 0,-1 1 0 0,4 0 0 16,-3 0 0-16,0-4 0 0,3-3 0 0,-4 1 0 15,1-4-22 1,-4-3-8-16,4-3-2 0,-4 0 0 0,0-3 32 0,0-3 0 0,0 0 0 0,0-1 0 15,-7-2 0-15,3 0 0 0,-3-4 0 0,0 0 0 16,-3 1 0-16,-1-1 0 0,1-2 0 0,-4-4 0 16,-4 0 26-16,1-6 11 0,-1 0 3 0,0-6 0 15,-3-1-3-15,-3 1 0 0,2-4 0 0,-2 1 0 16,-1 2-29-16,1 4-8 0,-1 3 0 0,4 3 0 16,0 3 0-16,3 4 0 0,1 5 0 0,2 1 0 15,1 3-50-15,7 6-11 0,0 0-3 0,0 0 0 16,-3 6-7-16,-1 3-1 0,1 1-1 0,-1-1 0 15,1 4 14-15,3-1 3 0,0 4 1 0,0 0 0 0,3-4 44 0,1 1 11 0,-1-1 0 16,-3-2 0-16,7-1 0 0,-3-3 0 0,3 1 0 0,-3-1 0 16,6-3 0-16,-3 3 0 0,4-3 0 15,-4 1 0-15,7-1 0 0,-3 0 0 0,-1-3 0 0,1 3 0 16,3-3 49-16,-4 3 12 0,4-3 3 16,1 3 0-16,-5-3-52 0,4 0-12 0,4 0 0 0,-7 0 0 15,3 0 0-15,0 0 0 16,0 0 0-16,-4 0 0 0,1-3 0 0,0 0 0 15,-4 0 0-15,3-3 0 0,-6-1 0 0,3 1 0 0,-4 3 0 0,1-3 0 16,-4-1 0-16,0 1 0 0,0 0 0 0,0-1 0 16,0 7 0-16,-4-6 0 0,4 6 0 0,-3-6 0 15,-4 3 0-15,7 3 0 0,-4 0 0 0,-3 0 0 16,0 3 0-16,0 6 0 0,4 1 0 0,-1 2 0 16,0 7 0-16,4 3 0 0,0 6 0 0,4 0 0 15,0-2 32-15,3 2 4 0,0-3 1 0,0 0 0 16,0-3-25-16,3-3-4 0,1-4-8 0,-4 4 11 15,4-6-3-15,-1-1 0 0,1 1 0 0,-1-1 0 16,4-5-8-16,-3-4 0 0,3 0 0 0,0-3 0 16,-3-3 0-16,-1 0 0 0,1 0-9 0,-4-4 9 0,4 1 0 0,-8 0 0 0,4-4 0 15,-3 1 0-15,-4 3 0 16,3-7 0-16,-3 4 0 0,-3-4 9 0,3 1 3 16,-4-1 0-16,4 1 0 0,-3-1 0 0,-1 0 6 0,1 4 2 0,3-4 0 0,-4 1 0 31,4-1-20-31,-3 1-11 0,3-1 2 0,0 1 0 0,3-1 21 0,1-2 4 0,-1 2 0 0,4-3 1 15,-3 7-17 1,3-4 0-16,0 4 0 0,0 0 0 16,3 2 0-16,1 1 0 0,-4 3 0 15,4 0-9-15,-1 3 9 0,1 3 0 0,-1 3 0 0,1 0 0 16,0 1-26-16,-1 2-10 0,1 4-1 0</inkml:trace>
  <inkml:trace contextRef="#ctx0" brushRef="#br0" timeOffset="183802.7">13063 14135 1656 0,'-3'-10'70'16,"-1"-2"-56"-1,1 5 121-15,-1-2 24 0,4 3 5 0,-3-1 0 16,3 7-28-16,0 0-7 0,0 0-1 0,0 0 0 0,0 0 6 0,0 7 1 0,0 2 0 0,3 0 0 15,-3 7-108-15,7 0-27 0,-3-1 0 0,3 11 0 16,0-5 24-16,0 11-1 0,4-1 0 0,-4 1 0 16,3-1-15-16,1 0-8 0,-1 4 8 0,1-4-8 15,0-6 0-15,-4-3 8 0,3-3-8 0,-3 0 0 32,4-7-26-32,-8-2-10 0,8-1-1 0,-8-6-1 0,1 0-94 0,-4-3-20 15,0 0-3-15</inkml:trace>
  <inkml:trace contextRef="#ctx0" brushRef="#br0" timeOffset="184417.19">12894 14388 1824 0,'7'4'76'16,"0"-1"-60"0,0 0 69-16,4-3 15 0,-1 0 2 0,1 0 1 15,7 0-19-15,-4 0-3 0,7 0-1 0,0 0 0 16,0-3-25-16,0 3-6 0,1-3-1 0,-1 3 0 15,3 0-28-15,-2 0-7 0,2 0-1 0,1 3 0 16,0 0 16-16,-1 3 4 0,5 0 0 0,-5 4 0 16,1-4-32-16,0 4 0 0,-4-1 0 0,0 0 0 15,-3 1 0-15,-1-1 0 0,-3 1 0 0,0-4 0 0,-3 0 0 0,0-3 0 16,-8 0 0-16,4 1 0 0,-7-4 22 16,0 0-2-16,0 0 0 0,0-10 0 0,-3 1 45 15,-4-7 9-15,0-3 2 0,0 0 0 0,-4-3-18 0,-3 0-3 0,3-3-1 16,-3-3 0-16,-3 3-10 0,2-3-1 0,1 0-1 15,-3-4 0-15,-5-2-42 0,5 2 0 16,-4-2 0-16,0-4 0 0,6-2 0 0,-2-1 8 16,-1 0-8-16,4 3 8 15,0 4-8-15,3 6 8 0,4 0-8 0,-3 9 8 0,6 6-8 0,1 4 0 16,3 9 0-16,0 0 0 16,3 9-39-16,1 7 0 0,-1 6 0 0,4 3 0 0,4 3-57 0,-1 7-12 15,1-1-3-15,3 7 0 16,0-4-13-16,-3 4-4 0,3-3 0 0,4 3 0 0,-4 2-102 15,0 5-21-15,0-1-4 0,4 3-1 0,-4-10 134 0,0-2 26 0,0-7 6 16,0 1 1-16,0-10 74 0,-3-3 15 0,3-7 0 0,0-2 0 16,-4-1 100-16,1-6 12 0,0-3 4 0,-1-3 0 15,-3-3 32-15,0-4 8 0,-3 1 0 0,3-1 1 16,0-2 2-16,-3-4 0 0,-1 4 0 0,4-4 0 16,-3 0-57-16,3 4-11 0,-4-1-3 0,4-2 0 15,-3 2-35-15,3 4-7 0,0-1-2 0,0 4 0 16,0 0-19-16,0-1-4 0,0 4-1 0,-3 0 0 15,3 6-20-15,0-3 0 0,0 7 0 0,0-1 0 16,0 3 28-16,-4 4 2 0,5 2 0 0,-1 4 0 16,0 0-30-16,-4 0 0 0,4 3 0 0,-3-3 0 15,3-1 13-15,-4-2-3 0,1 0-1 0,3-4 0 16,-4 1-65-16,1-4-14 0,-1 1-2 0,1-4-1 16,-4-6-94-16,4 0-18 0,-1-3-4 0</inkml:trace>
  <inkml:trace contextRef="#ctx0" brushRef="#br0" timeOffset="185492.8">13765 14291 1774 0,'0'0'75'0,"-3"7"-60"16,3-1 183-16,-4 6 37 0,1-2 7 0,3 5 2 15,-4 1-109-15,4 3-22 0,0 0-4 0,0 0-1 16,0-1-77-16,4-2-16 0,-1 3-3 0,1-3-1 16,-1-4-11-16,4-2 10 0,-3 2-10 0,3-6 10 15,-3 1-10-15,3-4 0 0,0-3 0 0,0 0-11 16,-4 0 11-16,4-7-8 0,-3 4 8 0,-1-6-8 15,1 0 8 1,-1-1 0-16,1-2 0 0,-1-4-8 0,-3 0 8 0,0-3 8 0,0 4-8 0,0-4 11 16,0 3-11-16,-3 1 0 0,3-1 0 0,-4 3 0 15,1 7 0-15,3 0 8 0,0 6 0 0,0 0 0 16,0 0 28-16,0 0 6 0,0 6 1 0,0 7 0 16,0 2-19-16,3 4-4 0,1 3-1 15,3 0 0-15,0-3-4 0,4 3-1 16,-1 0 0-16,1-3 0 0,3-1-14 0,-3-2 0 0,3-3 8 0,0-1-8 15,-4-3 0-15,4 1 0 0,-3-4 0 0,3-3 0 16,-3 0 0-16,-1 4 0 0,1-4 0 0,-1-3 0 16,-2 0 0-16,-1-3 0 0,0 0 0 0,0-1 0 15,0-2 0-15,-4-3 0 0,1 2 0 0,-1-2 0 0,1-3 0 16,-1-1 0-16,1-3 0 0,-4 1 0 16,3-1 0-16,1 0 0 0,-4 1 0 0,3-1 0 0,1 0 28 15,0 7 4-15,-1-4 0 0,4 4 0 0,0 6-32 0,-3 3 0 0,6 0 0 0,-3 6 0 16,0 0 22-1,4 7-2-15,0-1 0 0,-1 1 0 0,1 3-6 16,-1-1-2-16,1 4 0 0,-1-6 0 0,-2 2 16 16,-1-2 4-16,0-1 0 0,0-2 0 15,0-1-20-15,0-3-3 0,0 1-1 0,-4-4 0 0,4 0-8 16,-3 0-11-16,0-3 3 0,-4 0 0 0,7-3 8 0,-4 0 0 0,1-3 0 0,-1-1 0 31,1 1-40-31,-1-3-7 0,1-4-1 0,-1 4 0 0,-3-4 24 0,0 1 5 0,0 2 1 0,4-2 0 16,-4 2-29-16,3 4-5 15,1 0-2-15,3-1 0 0,-7 7 11 0,0 0 3 0,0 0 0 0,0 0 0 16,3 0 32-16,1 0 8 0,-1 7 0 0,1-4 0 16,3 0 24-16,-3 3 6 0,-1-3 2 0,-3 4 0 15,4-1-8-15,-1-3-2 0,-3 0 0 0,4 0 0 16,-4-3-10-16,0 0-1 0,0 0-1 0,0 0 0 16,0 0-10-16,0 0 0 0,0 0 0 0,0 0 0 15,0 0 0-15,0 0 0 0,0 0 0 0,0 0 0 16,0 0-56-16,0 0-14 0,3-6-2 0,-3 6-1 15,0-6-37-15,0 6-7 0,0 0-2 0,0 0 0 16,0 0 70-16,0 0 13 0,0 0 4 0,0 0 0 16,0 0-10-16,0 0-2 0,0 0 0 0,0 0 0 15,0 0 36-15,0 0 8 0,0 0 0 0,0 0 0 16,0 0 0-16,0 0 0 0,-3 3 0 0,3-3 0 0,0 0 0 0,0 0 0 16,0 0 8-16,0 0-8 15,-4 3 0-15,4-3 0 0,0 0 0 0,0 0 0 16,0 0 0-16,0 0 0 0,0 0 0 0,0 0-8 0,0 0 8 0,0 0 0 0,0 0 0 0,0 0 0 15,0 0 8-15,0 0 3 0,0 0 1 0,0 0 0 16,0 0 35-16,0 0 7 0,0 0 2 0,0 0 0 16,0 0-7-16,-7 0-1 0,7 0 0 0,0 0 0 15,0 0-35-15,0 0-13 0,0 0 9 0,0 0-9 16,0 0 0-16,0 0 0 0,0 0 0 0,0 0 0 16,0 0 0-16,0 0 0 0,0 0 0 0,0 0 0 15,0 0 12-15,0 0-4 0,0 0 0 0,0 0 0 16,4-6 29-16,-1 0 6 0,1-1 1 0,-1 1 0 31,1-3-16-31,-1-1-4 0,-3 1 0 0,4-1 0 0,3 1 20 0,-4 0 3 0,1-1 1 0,-1 1 0 16,1 2-26-16,3 1-5 0,-3 3-1 0,3 0 0 15,-4 6 6-15,4 0 1 0,0 3 0 0,0 4 0 16,0 2 21-16,0 4 4 0,0 3 0 0,4 3 1 16,-4-3-26-16,4 0-6 0,-4 6-1 0,3-3 0 15,-3 3 0-15,0 0-1 0,1 3 0 0,-1-3 0 16,0 0-7-16,0 0 0 0,0 0-8 0,0-3 12 15,-4-3-41-15,4-3-9 0,-3-1-2 0,-4-8 0 16,0-7-180-16,0 0-37 0</inkml:trace>
  <inkml:trace contextRef="#ctx0" brushRef="#br0" timeOffset="-203995.04">18436 15382 1212 0,'-3'19'25'0,"3"-12"6"0,0 2-31 0,0-3 0 0,0-6 0 16,3 3 19-16,-3-3-3 0,0 7 0 0,4-4 0 15,-4-3 1-15,0 0 0 0,7 3 0 0,-4 0 0 16,-3-3 38-16,0 0 7 0,4 3 2 0,-4-3 0 16,0 0 20-16,0 0 5 0,7 0 1 0,-7 0 0 15,0 0 10-15,3 0 1 0,-3 0 1 0,0 0 0 16,7-6 21-16,-3 0 4 0,0-1 1 0,-1-5 0 0,-3-7-52 0,4-3-9 16,3-6-3-16,-4-7 0 0,1 1 0 0,-1-7 0 0,1-3 0 0,3 0 0 15,-4 0 0-15,1-3 0 0,-1 3 0 0,-3-6 0 16,4 3-51-16,-4-3-13 0,0 0 0 15,0 9 0-15,0 7 0 0,0-1 0 0,0 4 0 0,-4 3 0 16,4 3 0-16,0 6 0 0,0 6 0 16,-3 1 0-16,3 5 0 0,0 7 0 0,0 0 0 0,0 10 0 15,3 5 27-15,-3 11 2 0,4 2 1 0,-1 3 0 32,4 4-30-32,1 2 0 0,-1 7-11 0,0 0 11 0,3 0-14 0,-3 0 5 0,4 3 1 0,-1 0 0 15,1 0-4-15,0-3-1 0,-4 3 0 0,3 0 0 16,1-6 13-16,-1-1 0 0,5-2 0 0,-1 0 0 15,0-7 0-15,-4-6-9 0,4-3 9 0,1-3 0 16,-1-7 0-16,-4-5 8 0,4-4 0 0,0-3 0 16,-3-3-8-16,0-7 0 0,3-5 0 0,-7-7 0 15,3-7 14-15,-3-5 2 0,1-4 0 0,-1-6 0 0,0-3 20 0,-4-3 4 16,-3 3 0-16,0-9 1 0,0 2-33 0,0 1-8 16,-7-6 0-16,4 2 0 0,-4 4 0 0,3 6 0 15,-3 3 0-15,0 3 0 0,0 10 0 0,0 6 0 16,3 6 0-16,-3 6 0 0,4 4 0 0,-1 3 0 15,-3 6 0-15,4 0 0 16,3 0-49-16,-4 9-12 0,0 7-3 0,4-1 0 16,0 4-153-16,0-3-31 0,0 3-7 0,4-4-1 0</inkml:trace>
  <inkml:trace contextRef="#ctx0" brushRef="#br0" timeOffset="-203356.3">19061 15166 1497 0,'0'0'32'0,"0"0"8"0,0 0 0 0,0 0 4 0,0 0-36 0,0 0-8 15,0 0 0-15,0 0 0 0,0 0 91 0,-4 3 16 0,4-3 3 0,-3 7 1 16,3-1-24-16,-4-3-5 0,4 3-1 0,-4 0 0 16,4 1-13-16,-3-1-4 0,3 0 0 0,-4 4 0 15,4-1 52-15,-3 4 9 0,3 2 3 0,-4-2 0 16,4 6-103-16,-3-1-25 15,3 1 0-15,3 0 0 0,1-3 56 0,-1-1 7 0,1 1 1 16,3-3 0-16,-3-1-52 0,6-2-12 0,-3-4 0 0,4 0 0 16,-1-3 0-16,1-3 0 15,0 0 0-15,-1-6 0 0,1 0 0 0,-1-1 0 0,4-2 0 0,-7-3 0 16,4-7 0-16,-4 3 0 0,4 0 0 16,-1 1 0-16,-3-1 21 0,0 3 2 15,0 1 0-15,0-1 0 0,1 4-14 0,-5 0-9 0,1 2 12 0,-4 7-12 16,0 0 12-16,0 0-12 0,0 0 12 0,0 0-12 0,-4-3 30 15,-3 0-1-15,-4-3 0 0,1 3 0 16,-1-4-45-16,1 4-8 0,-1-3-3 0,0 0 0 16,1-4-8-16,-1 4-1 0,1 0-1 0,-1-4 0 15,4 7-22-15,0 0-4 0,0 0-1 0,7 3 0 16,0 0-102-16,0 0-21 0,0 0-4 0</inkml:trace>
  <inkml:trace contextRef="#ctx0" brushRef="#br0" timeOffset="-202999.42">19399 15445 1552 0,'0'0'44'0,"0"0"10"0,0 0-43 0,0 0-11 0,0 0 0 0,-3-6 0 15,3 6 104-15,0 0 20 16,-4-6 3-16,4 6 1 0,0 0-86 0,-3-7-17 16,3 7-3-16,0 0-1 0,0 0-21 0,0 0 0 0,0 0-10 0,0-6 10 15,0 6-49-15,0 0-3 0,0 0-1 0,0 0 0 16,0 0 21-16,0 0 4 0,0 0 0 0,0 0 1 0,0 0 27 16,0 0 0-16,0 0 0 0,0 0 0 15,0 0 14-15,0 0 8 0,0 0 2 0,0 0 0 16,0 0-38-16,0 0-7 0,3-3-2 0,-3 3 0 15,0 0 43-15,4-3 9 0,-4 3 2 0,0-6 0 16,0 6-50-16,3-4-9 0,-3 4-3 0,4-6 0 16,-4 6-77-1,0-3-16-15,0 3-4 0,0 0 0 0</inkml:trace>
  <inkml:trace contextRef="#ctx0" brushRef="#br0" timeOffset="-202134.04">19537 14837 1074 0,'7'12'30'0,"-7"-2"8"0,3-1-30 0,1 4-8 0,-1 2 0 0,1 1 0 15,3 0 167-15,-3-1 32 0,-1 4 6 0,1 0 2 16,3 3-24-16,-4-3-5 0,1 3-1 0,3 3 0 16,-4-6-39-16,4 3-8 0,-3-4-2 0,3 1 0 15,0-3-51-15,-3-3-10 0,3-1-3 0,-4-3 0 16,1 1-51-16,-1-4-13 0,1-3 0 0,-4-3 0 16,0 0 0-16,0 0 0 0,0 0 0 0,0 0 0 15,0 0 0-15,0 0 0 16,-4-3 0-16,-3 0 0 0,4-3 0 0,-8 3 0 0,4-1 0 0,0 1 0 15,-4 0 23-15,1 3 1 0,-1 0 1 0,-3 0 0 16,3 3-17-16,-6 4-8 0,3-4 8 0,0 6-8 0,0 1 0 0,-1-1 0 16,1 3 0-16,4 4 0 15,-1-3 0-15,4 2 0 0,0 1 0 0,0-3 0 0,3-4 0 0,1 4 0 16,3-1-14-16,0 1 5 0,0-4 9 0,3 0 0 16,4 4 0-16,-3-4-8 0,7 4 8 0,-4-7-13 15,7 4 5-15,-4-7 8 0,4 3 0 0,1-3 0 16,-1-3 0-16,0-3 0 15,0 0-10-15,4 0-4 0,-4-4-1 0,0 1 0 16,0-3 15-16,4-1 0 0,-4 1 0 0,3-4 0 0,-3 4 0 0,0 0 0 16,-3-1 0-16,0 1 0 0,-1-1 0 0,1 1 0 15,-4 0 0-15,0 2 0 0,0-2 0 0,-3 3 0 0,-1-1 0 0,-3 7 0 16,0 0 0-16,0 0 0 0,0 0 0 0,0 0 0 16,0 0 0-16,7-9 0 0,-7 9 0 15,0 0 0-15,0 0 0 0,0 0 0 16,0 0 0-16,0 0 0 0,0 0 0 0,0 0 0 0,0 0 0 0,0 0 0 15,0 0 0-15,0 0 0 0,7-3 0 0,-7 3 0 16,11-3 0-16,-11 3 0 0,7-7 0 0,-4 1 0 16,4-3 0-16,-3-1 0 0,3 1 0 0,-4-4 0 15,-3 1 48-15,4-1 13 0,0 4 3 0,-4-4 0 16,0 4-52-16,0-4-12 0,-4 1 0 0,0 6 0 16,4-4 0-16,-3 7 0 0,-1 0 0 0,1 0 0 15,-4 0 0-15,0 3 0 0,0 3 0 0,0 3 0 0,0 0 0 0,3 4 0 16,-3 5 0-16,4-2 0 0,-1 3 0 15,0-1 0-15,1 4 0 0,3-3 0 0,0-1 0 16,3 1 0-16,-3 0 0 0,8 0 0 16,-5-1 0-16,4-2 0 0,0-1 0 0,0-2 0 15,0-1 8-15,4-3 0 0,-1 1-8 0,1-1 12 0,0-3-12 0,-1 3-8 16,4-3 8-16,-3-3-13 0,3 0 13 0,0 0 0 16,0 0 0-16,-3 0 0 0,3-3 0 0,-4 0 0 15,1 3 0-15,0-6 0 16,-11 6 0-16,7-3 0 0,-7 3 0 0,7-10 0 15,0 4-105-15,-4-3-19 0,4-1-3 0,-3 4-1 16,-1-3-153-16,1 2-31 0,0-2-7 0,-1 6-1 0</inkml:trace>
  <inkml:trace contextRef="#ctx0" brushRef="#br0" timeOffset="-200925.27">20489 15323 836 0,'0'0'24'0,"0"0"4"0,0 0-28 0,0 0 0 0,0 0 0 0,4 3 0 16,-1 0 108-16,1 0 16 0,-1 0 4 0,1 4 0 15,0-4-15-15,-1 3-2 0,1-3-1 0,-4-3 0 16,3 3 8-16,4 0 2 0,-3 1 0 0,3-1 0 16,-4-3-24-16,4 0-5 0,0 0-1 0,7 0 78 15,-6 0-92-15,2-3-1 16,-6-4 0-16,6 1-16 0,-6-3-3 0,3-1-1 0,0 4 0 15,0 0-17-15,4-4-3 0,-4 4-1 0,0-6 0 16,3 2-11-16,-3 1-3 0,0 2 0 0,0-2 0 16,-3 0 0-16,-1-4-1 0,1 4 0 0,-1-4 0 15,-3 1-4-15,4-1-1 0,-4 4 0 0,0-4 0 0,-4 4-5 0,1-1-1 16,3 1 0-16,-4 3 0 0,1-1 1 0,-1 1 0 16,1 3 0-16,-4 3 0 0,3 0-1 0,-3 0-8 15,4 6 12-15,-4 4-4 16,3-1-8-16,1 4 0 0,-1-1 9 0,1 4-9 15,-1 3 0-15,4-4 0 0,0 4 0 0,0 0 0 16,4 0 0-16,-4-4 0 0,3 4 0 0,1 0 0 16,-1-3 0-16,4-1 0 0,0-2 0 0,0-1-8 15,0 1 8-15,4-7 0 0,-4 4 0 0,4-4 0 0,-1-3 0 16,1 0 0-16,-1-3 0 0,1 0 0 16,-1-3 0-16,1-3 0 0,-4 3 0 0,4-7 0 15,-4 4-28-15,0-7-1 0,0 4 0 0,-4-4 0 16,-3 1-130-16,4-4-25 0,-8 4-6 0</inkml:trace>
  <inkml:trace contextRef="#ctx0" brushRef="#br0" timeOffset="-200404.81">20616 14802 1980 0,'0'0'44'0,"0"0"8"0,0 0 3 0,0 0 0 0,0 0-44 0,0 0-11 16,0 0 0-16,0 0 0 0,0 0 92 0,0-6 17 16,0 6 3-16,4-6 1 0,-1 0-30 0,1-1-7 15,-4 1 0-15,3 0-1 0,1-1-17 0,0 1-3 16,3 3-1-16,-4-3 0 0,1 3-14 0,-4 3-4 16,3-7 0-16,-3 7 0 0,0 0-13 0,0 0-3 15,4 0-1-15,-4 0 0 0,0 0 3 0,7 4 1 0,-7-4 0 0,0 3 0 16,3 3-23-16,1 0 0 0,-4-3-10 0,0 4 10 15,0-1 24-15,0 0 12 0,-4 0 3 0,4 1 0 16,-3-1-23-16,-4 0-5 0,3 1-1 0,1-1 0 16,-1 3-2-16,-3-3 0 0,4 1 0 15,-1-4 0-15,4-3 0 0,0 0 0 0,0 0 0 0,0 0 0 16,0 0-8-16,0 0 0 0,0 0 0 0,0 0 0 16,0 0 0-16,0-6 0 15,0-1 0-15,4 1 0 0,-4 6 0 0,0-3 0 0,0 3 0 0,7-3 0 16,-4 0-12-16,-3 3 3 0,7 0 0 0,-7 0 0 15,0 0-128-15,7-7-26 16,-7 7-5-16,0 0 0 0</inkml:trace>
  <inkml:trace contextRef="#ctx0" brushRef="#br0" timeOffset="-197489.21">18538 16116 1754 0,'0'0'49'0,"0"0"12"15,0-6-49-15,-3 0-12 0,3-1 0 0,0 7 0 16,0-6 100-16,0 6 16 0,0 0 4 0,-4-6 1 16,4 6-29-16,0 0-7 0,0 0-1 0,0 0 0 15,0 0 0-15,0 0 0 0,0 0 0 0,0 0 0 16,0 6-15-16,0 7-3 0,0-1-1 0,4 7 0 16,-4 3-20-16,3 3-4 0,1 3-1 0,-4 4 0 15,4-1-32-15,-1 0-8 0,1 4 0 0,-4-1 0 16,3 4 0-16,-3 3 0 0,4-1 0 0,-4 1 0 15,0-3 0-15,3-4 0 0,-3 1 0 0,0-4 0 16,4-6 0-16,-4-6 0 0,0 0 0 0,0-3 0 16,0-4 0-16,0-3 0 0,3-2 0 0,1-4 0 15,-1 0 0-15,4-3 0 0,0 0 0 0,0-3 0 16,1 0 0-16,-1 0 0 0,3-4 0 0,-3 1 0 0,4 0 9 16,-4-4 0-16,3 1 0 0,1 0 0 0,3-1-9 0,-3 1 0 0,3 2 0 15,0 1 0-15,0 3 0 0,0 0 0 0,-3 0 8 16,3 0-8-16,-4 3 0 0,5 3 0 0,-1-3 0 15,0 0 8-15,-4 0-8 0,4 0 10 0,1 0-10 0,-1 0 10 16,0-3-22-16,0 0-5 16,0-1-1-16,0-2 0 15,-3 0 30-15,3 3 7 0,0-4 1 0,-3 1 0 0,3 0-20 0,-4-3 0 0,-3 2 8 0,4-2-8 32,-4-1-14-32,0 1-6 0,0-4-2 0,-3 4 0 15,3-3 22-15,-4-1 0 0,-3 0 0 0,4 1 0 0,-4-1 0 0,3 4 0 0,-3 3 0 0,-3-4 0 16,3 4 0-16,0 6 0 0,-4-3 0 0,4 3 0 15,-7-3 47-15,4 0 13 0,-5 3 4 0,1 3 0 16,-3 0-75-16,3 3-14 0,0 0-3 0,0 1-1 16,-4 2 29-16,8 4 0 0,-4-1 0 0,-1 1 0 15,5-1 0-15,-1 4-9 0,4-4 9 0,0-2 0 16,0 2 0-16,0 4-8 0,4-3 8 0,3-4 0 16,-3 4-30-16,3-4-1 0,0 4 0 0,0-7 0 15,3 3 47-15,1-3 8 0,-1 1 3 0,1-4 0 16,0 0-43-16,-1 3-9 0,1-6-2 0,-1 0 0 0,1 0 40 0,0 0 8 15,3-6 2-15,-4 3 0 16,1 0-79-16,-1 0-15 0,1-4-3 16,0 4-1-16,3 0-57 0,-4-3-11 0,1 3-2 0,-4-4-1 15,3 1-113-15,-2-3-22 0,2 6-5 0,-6-4-493 0</inkml:trace>
  <inkml:trace contextRef="#ctx0" brushRef="#br0" timeOffset="-196686.56">19392 16640 1314 0,'0'9'37'0,"0"-9"8"0,0 6-36 0,4 1-9 0,-1 2 0 0,-3-6 0 15,4 4 160-15,-4-1 31 0,3-3 5 0,-3-3 2 16,4 6-112-16,-4-6-22 0,3 3-5 0,-3-3-1 16,0 0 56-16,0 0 11 0,0 0 3 0,0 0 0 15,0 0-52-15,0 0-9 0,0 0-3 0,0 0 0 16,0-6-5-16,0 0-2 0,0-4 0 0,-3 1 0 16,3 0-40-16,-4-4-8 0,4 1-1 0,-3 2-8 0,-1-2 39 0,1 2 1 15,3 1 0-15,-4-1 0 0,4 1-30 0,0 0-10 16,0 5 0-16,-3-2 9 15,3 6-9-15,0-6 0 16,0 6 0-16,0-6 0 0,0 6 0 0,0-7 0 0,-4 1 0 0,4 0 0 16,0-4 0-16,0 4 0 0,0 0 0 0,-3-4 0 15,3 4 0-15,-4-3 0 0,4-1 0 0,-3 1 0 16,-1 3 0-16,4-1 8 0,-3 1-8 0,-1 0 0 16,0 3 11-16,1-4-3 0,3 1-8 0,-4 3 12 0,4 3 0 0,-3-3-1 15,-1 0 0-15,4 3 0 0,0 0-11 0,0-3-17 16,-3-1 4-16,3 4 1 0,-4-6-6 0,4 6-1 15,0-3 0-15,-3-3 0 16,3 6-11-16,0-6-2 0,0 6-1 0,0 0 0 0,0 0 33 0,0 0 0 16,0 0 0-16,0 0 0 0,0 0 0 0,0 0 0 15,0 0 0-15,0 0 0 0,0 0 0 0,0 0 0 16,0 0 0-16,0 3 0 0,0 3 0 0,0-3 0 16,3 3 0-16,-3 1 0 0,0-4 0 0,0 3 0 0,-3 0 0 0,3 4 0 15,3-4 0-15,-3 0 0 0,0 1 0 0,4 2 0 16,-4 0-17-16,3 1 3 0,-3-1 1 15,4 4 0-15,-4-4 13 0,3 4 0 0,1-1 0 0,-1-2 0 16,1 2 0-16,0-2 0 0,-1-4-8 0,1 3 8 16,-1-3 9-16,1-2 5 15,-1 2 1-15,1-3 0 0,-4-3-15 0,3 3 0 16,-3-3 0-16,0 0 0 0,0 0 0 16,0 0 0-16,0 0 0 0,0 0 0 0,0 0 0 0,0 0 0 15,0-3 0-15,-3-3 0 0,-1 3 31 0,1-7 3 0,-1 4 1 0,1-7 0 16,-1 4-19-16,1-4-3 0,3-2-1 0,-8-1 0 0,5 0-3 15,3-2-1-15,-4 2 0 0,-3-3 0 0,7 0 0 0,-7-3 0 16,4 4 0-16,-1-4 0 0,-3 0-8 0,0-3 0 16,0-1 0-16,-4-2 0 15,1 3 9-15,3-3-9 0,-4 0 10 0,1 0-10 0,-1-1 0 0,1 1 0 16,2 3 0-16,1 6 0 0,0 0 0 0,4 1 0 16,-4 2 0-16,3 0 0 0,1 1 0 0,-1 5 0 15,4 1 0-15,4-4-10 0,-4 13-6 0,0 0-2 16,0 0 0-16,0 0 0 0,10 0 6 0,1 0 0 15,3 0 1-15,0 6 0 16,-3-2-19-16,3 2-4 0,-4 0-1 16,1 0 0-16,3 1 35 0,-3 2 0 0,3 0 0 0,-4 1 0 15,1-1 0-15,3 1 0 0,-3-1 0 0,-1-3 0 0,1 7 0 0,-4-4 0 0,3 1 0 0,-3-1 0 32,1 1-58-32,-5-1-5 0,1 0-1 0,-1 1 0 15,-3-4-102-15,0 3-21 0,0 1-4 0,-3 2-897 0</inkml:trace>
  <inkml:trace contextRef="#ctx0" brushRef="#br0" timeOffset="-196491.58">19325 16455 2070 0,'0'0'45'0,"4"6"10"0,-1 0 1 0,4 1 3 16,0-1-47-16,-3 0-12 0,3 0 0 0,4-2 0 15,-4 2 131-15,0-3 24 0,3 3 5 0,1-3 0 0,-4 1-76 0,3-4-16 16,1 3-4-16,0-6 0 0,-1 3-51 15,1-4-13 1,-1 1 0-16,1 0 0 0,0 0 0 0,-1-3 0 0,1-1 0 0,-1 1 0 31,-3 0-48-31,4 0-13 0,-4-1-3 0,0-2-751 0,0 3-150 0</inkml:trace>
  <inkml:trace contextRef="#ctx0" brushRef="#br0" timeOffset="-196244.04">19678 16235 2188 0,'0'0'48'0,"0"0"11"0,0 0 1 0,0 0 1 0,0 0-49 0,0 0-12 0,0 0 0 16,0 0 0-16,0 0 30 0,0 0 3 16,0 0 1-16,0 0 0 0,0 0-3 0,3 3-1 15,5 7 0-15,-5-1 0 0,4 4 27 0,0-1 6 16,0 4 1-16,-3 3 0 0,3 6 0 0,0-3 0 16,-4 6 0-16,4-3 0 0,-3 3 0 0,3 1 0 0,-3-4 0 0,-1 3 0 15,1-6-64-15,-1-3 0 0,1-1-9 0,-1-5 0 16,1-4 9-16,-1-2 12 0,-3-1-2 15,0-6-1-15,0 0-73 16,0 0-16-16,0-9-2 0,0-4-1 16,-3 4-72-16,3-4-14 0,-7 1-3 0,3-1-1 0</inkml:trace>
  <inkml:trace contextRef="#ctx0" brushRef="#br0" timeOffset="-196074.48">19625 16539 2419 0,'0'0'53'0,"0"7"11"0,0-7 3 0,0 0 1 15,0 0-55-15,0 0-13 0,0 0 0 0,0 0 0 0,7 0 105 16,0 0 19-16,4 0 3 0,-1-3 1 0,4-1-52 0,4-2-9 16,0 3-3-16,-1-3 0 0,5 3-51 0,-5-4-13 15,4 4 0-15,0 3 0 0,1-3 0 0,-5 3 0 16,8 0 0-16,-4 0 0 16,0 0-100-16,4 3-22 0,-4-3-5 0,0 3-717 15,1 1-144-15</inkml:trace>
  <inkml:trace contextRef="#ctx0" brushRef="#br0" timeOffset="-195119.29">20616 16295 2156 0,'0'0'48'0,"0"0"9"15,0 0 3-15,0 0 0 0,0 0-48 0,0 0-12 0,0 0 0 0,0 0 0 0,0 0 112 0,-3 3 20 16,3-3 4-16,-7 0 0 0,0 0-57 0,0 0-12 16,0 0-3-16,0-3 0 0,3 3-26 0,-3-3-6 15,0 3 0-15,0 0-1 16,0 0 1-16,0 0 1 0,7 0 0 0,-7 3 0 0,3 3-33 0,1 0 0 15,3 4 0-15,-4 6 0 0,4-1 0 0,0 1 0 16,0 3 0-16,4 3 0 0,3 0 0 0,0-4 0 16,0 4 0-16,0-6 0 0,0 0 0 0,3-4 0 15,-2 1 0-15,2-1 0 16,1-2 0-16,3-4 0 0,-4 0 0 0,5 1 0 0,-1-1 0 0,0-3 0 16,3-3 0-16,-3 0 0 15,1-3-44-15,-1 3-16 0,0-3-4 0,0 3 0 0,4-3 52 0,-4 3 12 0,0 0 0 16,0 0 0-16,0 3 0 0,-3-3 0 0,-1 3 0 0,1-3 0 15,-4 3 0-15,-7-3 0 0,10 0 0 0,-10 0 0 16,0 0 0-16,0 0 0 16,0 0 0-16,7-9 0 0,1 2 48 0,-8-5 13 15,0-4 3-15,0 0 0 0,0 1 0 0,-4-4 0 0,0 0 0 0,-3-3 0 16,0 0-52-16,-3 0-12 0,3 0 0 0,-4-3 0 16,-3 0 0-16,3 0 0 15,-3 0 0-15,0 0 0 0,0 0 0 0,4 0 0 16,-1 3 0-16,0 0 0 0,1 3 0 0,3 0 0 0,0 3 0 0,3 7 0 15,1 3 0-15,-1 0 0 0,4 2 0 0,-3 8 0 16,6-1-100-16,-3 6-22 0,4 4-5 0,-1 5-1 16,4 1-51-16,-3 0-10 0,3 6-3 0,0 0 0 15,0 0 44-15,0-3 9 0,0 6 2 0,0-2 0 16,0-1-25-16,4-3-5 0,-4 6-1 0,0-3 0 0,0 0 123 0,0-3 24 16,-4 0 5-16,4-6 0 15,-3-1 116-15,0 1 22 0,-1-7 5 0,1-2 1 16,-1-1-20-16,-3-6-4 0,0 0-1 0,0 0 0 0,0 0 26 0,7-10 6 15,-3 1 1-15,-1-3 0 0,4-1 7 0,-3 0 1 16,-1-2 1-16,4-1 0 0,-3 4-65 0,3-1-12 16,-3 0-4-16,6 1 0 0,1-1 0 0,-1 4 0 15,-3 0 0-15,4-4 0 0,-1 7-51 0,1-4-13 16,0 4 0-16,3 0 0 0,-4 0 0 16,4 2 0-16,-3 1 0 0,3 0 0 0,-14 3 0 15,11 3 0-15,3 0 0 0,-4 1 0 0,1 2 0 0,0 0 0 16,-4 3 0-16,0 4 0 0,0 3 0 0,0-4 0 15,0 4 0-15,0 3 0 0,-4-4 0 0,1 4 0 16,3-3 0-16,-3 0 0 16,-1-4-48-16,1 1-13 0,-1-1-3 0,1-6 0 15,-1 1-102-15,-3-4-21 0,0-3-4 0,0 0-615 0,0 0-123 0</inkml:trace>
  <inkml:trace contextRef="#ctx0" brushRef="#br0" timeOffset="-194936.52">21332 16514 2880 0,'0'0'64'0,"0"0"12"0,0 0 4 0,0 0 0 0,0 0-64 0,0 0-16 16,0 0 0-16,-3-6 0 0,-4 0 0 0,3-4 0 15,1 1 0-15,-1-7 0 0,1 4 32 0,-1-4 3 16,1-3 1-16,-1 0 0 31,-3 1-58-31,4-1-11 0,-4 0-3 0,0 0 0 0,3 0-124 0,-3 1-26 0,3-1-5 0,-3 0-897 0</inkml:trace>
  <inkml:trace contextRef="#ctx0" brushRef="#br0" timeOffset="-194810.35">21213 16138 2508 0,'-8'13'71'0,"8"-7"16"0,-3 3-70 0,-4-2-17 15,7 2 0-15,-7-3 0 0,3 1 147 0,1-1 25 16,3 0 6-16,-4 0 1 0,4-6-121 0,0 0-24 16,0 0-5-16,0 0-1 0,4 3-28 0,-4-3-8 15,7 0-1-15,0-3 0 16,3 0-203-16,-2 0-40 0</inkml:trace>
  <inkml:trace contextRef="#ctx0" brushRef="#br0" timeOffset="-194465.62">21527 16470 2243 0,'0'0'64'0,"-4"7"13"0,0-1-61 0,4-6-16 0,0 0 0 0,4 3 0 16,-4-3 101-16,4 3 18 0,-4-3 3 0,3 3 1 16,1 1-48-16,-4-4-10 0,7 0-1 0,-4 0-1 15,-3 0 9-15,7-4 3 0,-7 4 0 0,4-6 0 0,-4 0 44 0,0-4 9 16,0 4 1-16,-4-6 1 0,1-1-88 0,-4 1-18 16,0-4-3-16,0-3-1 0,-4 3-6 0,0-2-2 15,-3 2 0-15,-3-3 0 0,2-3-8 0,-2 0-4 16,-1-9 0-16,1-4 0 0,-1-2 0 0,4-1 0 15,0 0 0-15,3 7 0 0,4 3 0 0,-4 0 0 16,4 3 0-16,0 0 0 0,4 3 0 0,-1 3 0 16,1 3 0-16,3 4 0 15,3-1-54-15,-3 10-10 0,0 3-3 16,7 0 0-16,0 6-195 0,4 4-39 0</inkml:trace>
  <inkml:trace contextRef="#ctx0" brushRef="#br0" timeOffset="-193917.97">21692 15875 2188 0,'0'0'48'0,"0"0"11"0,0 0 1 0,0 0 1 0,4 6-49 0,3 0-12 0,-4 1 0 0,1 2 0 15,3 3 54-15,0 1 8 0,0 3 2 0,0-1 0 16,0 4 51-16,0 3 10 0,4 0 3 0,-1 6 0 15,-2-3-60-15,6 4-12 0,-4 2-3 0,4-6 0 16,0 3-3-16,1-6-1 0,-1-3 0 0,3 0 0 16,-3-3-25-16,-3-4-4 0,3 1-2 0,0-4 0 0,-3 0-18 0,-1-2 0 15,1-4 0-15,-4 3 0 0,0-3 8 0,0-3-8 16,0 0 0-16,-7 0 0 0,0 0 0 0,0 0 0 16,0 0 0-16,0 0 0 0,0 0 8 0,0 0-8 15,-7-6 12-15,4 0-12 0,-8-1 14 0,4 1-4 16,-7 3-1-16,3-3 0 0,1-1-9 0,-4 4 0 0,-1-3 9 0,-2 3-9 15,3 3 0-15,3 3 8 16,-3 3-8-16,-4 1 0 0,4 2 0 0,4 0 0 16,-1 4 0-16,4 0 8 0,4 2-19 0,-1-2-3 15,4 2-1-15,0-2 0 0,4-4 15 0,3 4 8 0,3-4 0 0,1 1-8 16,3-1 0-16,0 1 0 0,7-4 0 0,-3 0 0 16,-1 0 0-16,5-3 0 15,-5-3 0-15,4 0 0 0,-3 0 0 0,0-3 0 16,-1 0 0-16,1 0 0 15,-4-3-43-15,4-4-5 0,-4 4-2 0,-4-3-914 0,1-1-184 0</inkml:trace>
  <inkml:trace contextRef="#ctx0" brushRef="#br0" timeOffset="-187804.58">23269 15705 1094 0,'0'0'46'0,"-3"-3"-37"15,3 3 107-15,-4-6 22 0,1 0 4 0,-1-1 1 16,4 1-31-16,0-3-7 0,4 3-1 0,-4-1 0 16,3-2 0-16,1 3-1 0,-1-4 0 0,1 1 0 15,3 2-31-15,-4-2-5 0,4 0-2 0,0-1 0 16,-3 4-10-16,7 0-3 0,-4-1 0 0,0 1 0 16,3 6-19-16,1-3-4 0,3 6-1 0,-3-3 0 15,6 6-8-15,-3 1-3 0,0-1 0 0,4 7 0 16,-4 2 20-16,4 4 4 0,-4 3 1 0,0 3 0 15,0 3-1-15,-3 4 0 0,-1-1 0 0,1 3 0 16,-8-2-16-16,1-1-3 0,-1 1-1 0,1 2 0 16,-8-3-9-16,1 4-1 0,-1-1-1 0,-3 4 0 15,0-4-10-15,-3 4 10 0,-1-3-10 0,1-4 10 16,-5-3-1-16,5-3 0 0,-4-3 0 0,3-3 0 16,-3-3-9-16,0-7 0 0,3 4 0 0,-3-7 0 15,4-3 0-15,-1 0-12 0,0 0 2 0,4-3 1 16,0 0-3-16,7 0-1 0,-7-3 0 0,0-3 0 15,7 6 13-15,0-6-12 0,0-1 12 0,0-2-12 16,4 0 12-16,-1-1-11 0,4-2 11 0,0-4-10 16,4 3 10-16,0-2 0 0,3-1 0 0,0 0-8 15,3 1 8-15,1 2 0 0,-4 1 0 0,7 2 0 16,-3 4 0-16,0 3 0 0,-1-3 0 0,1 6 0 0,0 0 0 0,-4 0 0 0,0 3 0 0,0 0 0 16,0 0-54-16,-3 3-6 15,3-3 0-15,-4 0-1 0,-3 1-82 0,4-1-16 16,-4 3-3-16</inkml:trace>
  <inkml:trace contextRef="#ctx0" brushRef="#br0" timeOffset="-186841.76">24141 15894 1601 0,'0'0'45'0,"0"0"11"0,0 0-45 0,0 0-11 0,0 0 0 0,0 0 0 16,0 0 94-16,0 0 17 0,0 0 3 0,0 0 1 15,0 0-43-15,0 0-9 0,0 0-2 0,0 0 0 16,0 0-16-16,7 3-3 16,0 3-1-16,0 3 0 15,0 1-1-15,3-1 0 0,-3 7 0 0,4-4 0 0,0 1-7 0,-4 3-1 0,3-4-1 0,1 1 0 16,-1-4-13-16,1 4-2 0,3-4-1 0,0 0 0 15,-3 1-15-15,3-4 9 0,0 4-9 0,-3-4 8 16,-1 0-8-16,4-3 0 0,-3 3 0 0,-1-2 0 16,-2-1 0-16,-1 0 0 0,0-3 0 0,0 3 0 15,-4 0-100-15,-3-3-23 0,0 3-4 0,0-3-1 16,0 7-102-16,-3-4-21 0</inkml:trace>
  <inkml:trace contextRef="#ctx0" brushRef="#br0" timeOffset="-186526.67">24222 16185 1724 0,'0'0'48'0,"0"0"12"0,0 0-48 0,-4-6-12 0,4 6 0 0,-7-6 0 16,4-1 68-16,-1 1 12 0,4 0 1 0,-3-4 1 16,3 4-14-16,0-6-4 0,3 2 0 0,-3-2 0 15,4-1 0-15,-1 1 0 0,4-1 0 0,-3-3 0 16,3 4-1-16,-4-1-1 0,4 1 0 0,-3-1 0 16,3 1-48-16,0 2-14 0,-3-2 0 0,-1 5 8 15,1 1-8-15,-1 0 0 0,1 3 0 0,-4 3 0 16,0 0 0-16,3-7 0 0,-3 7 0 0,0 0 0 15,0 0-204-15,0 0-41 0,0 0-9 0</inkml:trace>
  <inkml:trace contextRef="#ctx0" brushRef="#br0" timeOffset="-186247.07">24225 15787 1580 0,'0'0'67'0,"0"0"-54"32,0 0 92-32,0 0 19 0,0 0 3 0,0 0 1 15,0 0-52-15,-3 3-9 0,-1 0-3 0,4 3 0 0,-3 1 0 0,3-1-1 0,3 0 0 0,-3 4 0 16,4-1-50-16,-1 4-13 0,1-1 0 0,-1 1 0 16,4 2 40-16,0 1 4 0,0 0 0 0,-3 3 0 15,3-1-20-15,0-2-3 0,0 6-1 0,-3-6 0 31,3-1-20-31,0 1 0 0,-4 0 0 0,1-4 0 0,-1-2 0 0,1-1 0 16,-1 0 0-16,1 1 0 0,-4-4-104 16,0-3-24-16,4 4-6 0,-4-7-1 15,0 0-66-15,0 0-14 0,0 0-2 0</inkml:trace>
  <inkml:trace contextRef="#ctx0" brushRef="#br0" timeOffset="-186025.63">24144 16031 1824 0,'-3'4'38'0,"3"-4"8"16,0 0-37-16,0 0-9 0,0 6 0 0,0-6 0 15,0 0 107-15,0 0 19 0,7 0 4 0,-4 0 1 16,4 0-56-16,0-3-11 0,0 0-3 0,4-4 0 16,-4 1 19-16,4 3 3 0,-1-3 1 0,1-1 0 15,-1 1-47-15,1 3-9 0,3-3-1 0,0 3-1 16,0-1-6-16,0-2-2 0,0 3 0 0,1 3 0 15,-1 0-168-15,0 0-34 0,0 3-6 0</inkml:trace>
  <inkml:trace contextRef="#ctx0" brushRef="#br0" timeOffset="-185393.31">24716 16094 1824 0,'0'0'38'0,"0"0"8"15,0 0-37-15,0 0-9 0,0 0 0 0,0 0 0 16,0 0 80-16,0 0 15 0,3-6 2 0,1-3 1 0,3 2-54 16,-4-2-12-16,4-4-1 0,-3 1-1 15,3-4 27-15,-4 4 6 0,4-4 1 0,-3-3 0 0,0 3 0 0,-1 1 0 0,1-1 0 16,-1 3 0-16,1-2 0 0,-4-1 0 0,0 4 0 0,3-4 0 16,-3 7-52-16,0-4-12 0,0 4 0 0,0-1 0 15,0 7 0-15,0 3 0 0,0 0 0 0,0 0 0 16,0 0 54-16,-3 3 8 0,-1 3 2 0,4 1 0 15,0 2-52-15,0 4-12 0,0-4 0 0,0 4 0 16,4 2 0-16,-1-2 0 0,1-1 0 0,3 1 0 16,-4 3 0-16,4-4 0 0,0 4 0 0,4-1 0 15,-4-2 0-15,4 0 0 0,-1-4 0 0,1 0 0 16,-1 1 17 0,4-1 1-16,-3-3 0 0,0-2 0 0,-1-1-10 0,1-3-8 0,-1 0 9 0,5 0-9 15,-8-3 0-15,3-1 0 0,-3-2 0 0,0 0 0 16,0 0-15-16,-3-7-5 0,-1 4-2 0,1-1 0 15,-4 1-58-15,0-4-11 0,3 1-2 16,-3-1-1-16,-3 1-134 0,-1-1-26 0</inkml:trace>
  <inkml:trace contextRef="#ctx0" brushRef="#br0" timeOffset="-184819.76">24779 15536 1497 0,'0'0'32'0,"0"0"8"0,0 0 0 0,0 0 4 0,0 0-36 0,0 0-8 0,-3-6 0 0,3 6 0 15,0 0 53-15,-4-3 9 0,4 3 2 0,0 0 0 16,0 0 15-16,0 0 3 0,0 0 1 0,0 0 0 16,0 0-21-16,0 0-4 0,0 0-1 0,0 0 0 15,0 0-4-15,0 0-1 0,0 0 0 0,0 0 0 0,-3-7 10 0,3 7 2 16,0 0 0-16,-4-6 0 0,4 0-52 0,0 0-12 15,0-1 0-15,0 1 0 0,0 0 0 0,0 0 0 16,0 6 0-16,4-7 0 16,-4 1 54-16,0 6 8 0,0 0 2 0,0 0 0 0,0 0-52 0,0 0-12 15,0 0 0-15,0 0 0 0,0 0 0 0,0 0 0 16,0 0 0-16,0 0 0 16,0 0 54-16,0 0 8 0,0 0 2 0,-4 3 0 15,4-3-52-15,-7 3-12 0,3 4 0 0,1-4 0 16,3-3 0-16,0 0 0 0,0 0 0 0,0 0 0 0,0 0 0 0,0 0 0 15,0 0 0-15,0 0 0 0,0 0 0 0,0 0 0 16,0 0 0-16,0 0 0 0,0 0 0 0,0 0 0 16,0 0 0-16,0 0 0 0,0 0 0 0,0 0 0 15,0 0 0-15,0 0 0 0,0 0 0 0,0 0 0 0,0 0 0 0,0 0 0 16,7 0 0-16,-7 0 0 0,3 0 0 0,5 0 0 31,-5 3-151-31,4-3-33 0,-3 0-6 0,3 3-2 0</inkml:trace>
  <inkml:trace contextRef="#ctx0" brushRef="#br0" timeOffset="-184217.92">25583 15611 1810 0,'0'0'40'0,"0"0"8"0,0 0 1 0,0 0 3 0,0 0-42 0,-3 3-10 0,3-3 0 0,0 0 0 16,-4 7 86-16,4-7 15 0,0 6 3 0,-3-3 1 16,3 3 15-16,-4 4 4 0,8-1 0 0,-4 1 0 15,3 2-45-15,-3 1-9 0,4 2-2 0,-1 4 0 16,1 0-39-16,3-3-8 0,-3-1-1 0,3 4-1 15,0-6-7-15,-4-1 0 0,1 1-1 0,3-4 0 0,-4 1-23 0,4-4-5 16,-3 0-1-16,-1-3 0 31,-3-3-98-31,7-3-19 0,-7 3-4 0,0 0-1 16,4-3-144-16,-4-3-28 0,0-4-7 0,0 10-1 0</inkml:trace>
  <inkml:trace contextRef="#ctx0" brushRef="#br0" timeOffset="-184037.74">25516 15743 1983 0,'0'0'44'0,"0"0"8"0,0 0 3 0,0 0 1 0,0 6-45 0,0-6-11 0,4 3 0 0,-1 1 0 15,5 2 84-15,-1-3 16 0,0 0 2 0,0-3 1 16,3 3-29-16,-3 0-6 0,4-3 0 0,0 0-1 16,-1 4-42-16,1-4-8 0,-1-4-1 0,1 4-1 15,3-3-15-15,0 0 0 0,-3 0 0 0,3-3 0 31,0-1-217-31,0 4-47 0</inkml:trace>
  <inkml:trace contextRef="#ctx0" brushRef="#br0" timeOffset="-183138.52">26081 15354 1782 0,'0'13'37'0,"0"-13"8"16,0 0-36-16,0 6-9 0,0-6 0 0,0 0 0 16,0 0 104-16,3 3 20 0,1 0 3 0,3 0 1 15,-3-3-52-15,3 0-9 0,0-3-3 0,3-3 0 16,-3 3-27-16,4-7-5 0,-1 4-2 0,1-3 0 16,0-4-13-16,-1 4-2 0,1-4-1 0,-1 1 0 0,-3-1-14 0,4 1 11 0,0-1-11 0,-4 1 10 31,3-1-10-31,-3 1 8 0,0 2-8 0,0 4 8 15,0 0 3-15,0-1 0 0,-3 4 0 0,0 3 0 0,-1 3 8 0,1 4 1 0,-1-1 1 0,1 6 0 16,-1 4-1-16,1 3 0 16,-1 6 0-16,-3 0 0 15,7 0-11-15,-3 3-9 0,3 1 12 0,-4-1-12 0,4 3 0 0,1-3 0 0,-1 4 0 0,0-1 0 32,0-3 0-32,0 1 0 0,-4-4 0 0,4-3 0 15,0 0 0-15,0-7 0 0,-3 1 0 0,3-4 0 0,-3-2-8 0,-1-1-3 0,1-6 0 16,-1 4 0-16,1-4-29 0,-4 0-7 15,0-3-1-15,0 0 0 16,0 0-24-16,0 0-6 0,0 0-1 0,0 0 0 16,0 0-79-16,0 0-16 0,0 0-3 0</inkml:trace>
  <inkml:trace contextRef="#ctx0" brushRef="#br0" timeOffset="-182850.06">26194 15803 1926 0,'0'0'55'0,"0"0"11"0,0 0-53 15,0 6-13-15,0-6 0 0,0 0 0 16,3 3 90-16,4 0 15 0,0 0 3 0,4 0 1 15,0-3-23-15,-1 4-5 0,4-4-1 0,-3 0 0 16,6 0-9-16,-2-4-3 0,2 4 0 0,1-3 0 16,0 3-11-16,-1-3-2 0,-3 0-1 0,4 0 0 0,0 0-39 0,-4 0-15 0,7-1 11 0,-7 4-11 31,4-3-30-31,-4 3-12 0,3-3-2 0</inkml:trace>
  <inkml:trace contextRef="#ctx0" brushRef="#br0" timeOffset="-181451.06">18708 17421 2120 0,'0'9'47'0,"-4"3"9"0,8 4 3 0,-4 0 0 15,7 6-47-15,-4 0-12 0,4 0 0 0,1 3 0 16,-1 0 52-16,3 0 8 0,1 0 1 0,-1 0 1 16,1 3 10-16,-1 1 3 0,1-1 0 0,3 0 0 15,-3 0-43-15,-1-3-8 0,1 0-1 0,0-6-1 16,-4-3-14-16,3 0-8 0,-3-7 8 0,0-6-8 16,0 0-88-16,-3-6-21 0,3-3-5 0,-4-4-619 15,1-2-124-15</inkml:trace>
  <inkml:trace contextRef="#ctx0" brushRef="#br0" timeOffset="-180971.62">18662 17298 1728 0,'0'0'38'0,"0"0"8"0,-4-3 2 0,-3-3 0 0,7-4-39 0,-3 1-9 0,3 0 0 0,0-1 0 16,3-2 104-16,1 2 20 0,-1 1 3 0,4-4 1 15,1 1-52-15,-1-1-9 0,3 4-3 0,1-4 0 16,3 1-22-16,4 2-5 0,-1 4-1 0,1-3 0 16,3 2-6-16,0 4-2 0,0 3 0 0,0 0 0 15,4 7 29-15,-4-1 6 0,-3 3 1 0,0 4 0 16,-1-1 0-16,-3 4 0 0,-3 3 0 0,0 0 0 16,-1-4-52-16,1 7-12 15,-4 0 0-15,0 3 0 0,0 0 0 0,-4 0 0 0,1 0 0 0,-4 4 0 16,0-1 26-16,-4-6 2 0,1 3 1 0,-1-6 0 15,-3 0-29-15,0-4 0 0,-3-2 0 0,-1-1 0 16,4-5 0-16,-4-1 0 0,4-3 0 0,-3 0 0 16,3-3-12-16,0-3 4 0,0-3 8 0,3-1-13 15,1-2 13-15,-1-3 0 0,4-1 0 0,0 0 0 16,4-2-22-16,-1-1 2 0,1 0 0 0,3 1 0 16,0-1 20-16,0 7 0 0,3-4 0 0,1 4 0 0,0 6 0 0,-1-1 0 15,4 8 0-15,-3 2 0 16,3 3 0-16,-4 7 0 0,5 0 0 0,-1 2 0 15,0 8 33-15,0 2 2 0,0 0 0 0,0 6 0 16,-3-2-15-16,3-1-4 0,-4 1 0 0,5-4 0 16,-5 0-16-16,-3-3 10 0,4-3-10 0,-4-6 8 15,0-4-36-15,0 1-8 0,-4-1-2 0,5-5 0 16,-1-1-147-16,-7-6-30 0,0 0-5 0,0 0-2 0</inkml:trace>
  <inkml:trace contextRef="#ctx0" brushRef="#br0" timeOffset="-180607.66">19565 17825 2833 0,'0'0'62'0,"0"0"13"0,0 0 2 0,-3-6 3 0,-1-1-64 0,0-2-16 16,1 0 0-16,-1-4 0 0,1 1 29 0,-1-4 3 15,1 0 0-15,-1 1 0 0,1-1-20 0,-1 0-3 16,4 1-1-16,-3 2 0 0,3 4-8 0,-4-4-11 16,4 0 3-16,-3 4 0 15,-1-3-200-15,1 2-39 0,-4-12-8 0,-4 6-1 0</inkml:trace>
  <inkml:trace contextRef="#ctx0" brushRef="#br0" timeOffset="-180471.91">19427 17421 1989 0,'-3'15'56'0,"-1"-9"13"16,4 4-55-16,-3-1-14 0,3-2 0 0,3-1 0 16,1 3 0-16,-1-2 0 0,5-1 0 0,-5-3 0 15,8 0-150-15,-4 0-23 0,10 7-5 16,-17-10-1-16</inkml:trace>
  <inkml:trace contextRef="#ctx0" brushRef="#br0" timeOffset="-179956.52">19713 17474 2336 0,'0'0'52'0,"0"0"10"0,0 0 2 0,0 0 1 0,0 6-52 0,-3-3-13 16,-1 4 0-16,-3-4 0 0,4 6 60 0,-1-3 10 15,-3 4 2-15,3-1 0 0,1 4-26 0,-1-4-5 16,1 7-1-16,-1-4 0 0,4 4-21 0,0 0-5 16,0-1-1-16,4 1 0 0,-1 3-5 0,4-3-8 15,1 2 11-15,-1-2-11 0,0-3 0 0,3-4 0 16,1-3 0-16,-1-3 0 0,5-3 0 0,-5 0 0 15,1-6 0-15,-4 0 0 0,0-4-8 0,0 1 8 16,0 0 0-16,0-4-9 16,0 1 9-16,0-1 0 0,-3-3 0 0,3 1 0 15,-4-1 0-15,-3 0 0 0,0 1 0 0,0 2 0 16,0 0 0-16,0 4 0 0,-3 0 0 0,-1 2 0 0,1 1 10 0,-1 3-2 16,1 0-8-16,-1 3 12 15,4 0-12-15,-4 0 0 0,1 3 0 0,3 3 0 16,-4 1 0-16,4-1 0 0,0 6 0 0,4-2 0 0,-1 5 0 15,5 1 0-15,-1 3 0 0,0 3 0 16,0 0 0-16,3 6 0 0,1 0 0 0,-1 7 0 0,5-1 30 0,-1 4 6 0,0 3 2 0,0-1 0 16,0 1 20-16,0-3 4 0,-3 3 1 0,-1 2 0 15,1-5-15-15,-4 0-2 0,0-1-1 0,0-2 0 16,-3-4-20-16,-1-3-4 16,1 1-1-16,-1-11 0 0,-3 1-9 0,0-3-3 0,-3-7 0 0,-1 1 0 15,1-7-8-15,-4 0 0 0,-1-6 0 16,-2-3 0-16,3-4 0 15,-7-5 0-15,0-1-8 0,-1-6 8 0,1 0 0 0,0-3 0 0,0-3 0 0,4-1 0 16,-5 1-10 0,8 0 10-16,-3 0 0 0,3 0-9 0,3 2 9 0,1-2 0 0,3 3 0 0,0 0 0 15,3 3-53-15,4 0-9 16,0 3-2-16,0 4 0 0,0-1-51 16,4 0-10-16,0 4-3 0,-1-4 0 0,4 4-102 0,-3-4-21 0,3 3-4 0</inkml:trace>
  <inkml:trace contextRef="#ctx0" brushRef="#br0" timeOffset="-179685.52">20105 17712 2214 0,'0'0'46'0,"0"0"11"15,-4 3-45-15,4-3-12 0,-7 0 0 0,0-3 0 0,0 0 98 0,4-3 18 0,-4-1 3 0,-1-2 1 32,1 0-29-32,-3-1-6 0,3-2-1 0,-4-7 0 0,1 3 20 0,-1-6 3 0,0-3 1 0,-3-3 0 15,0 3-48-15,0-6-10 0,0-1-2 0,-7 1 0 16,7-4-20-16,0 7-4 0,3-3 0 0,-3-1-1 15,3 7-15-15,4 0-8 0,0 3 10 0,0 3-10 16,4 7 0-16,-1 3 0 0,1-1 0 0,3 10 0 16,0 0-29-1,0 0-12-15,7 6-3 0,0 4 0 0,0-1-70 16,3 7-14-16,-3 3-4 0,4 3 0 16,0 0-44-16,3 6-10 0,-4-3-2 0,1 3 0 15,3 0-38-15,-3-3-8 0</inkml:trace>
  <inkml:trace contextRef="#ctx0" brushRef="#br0" timeOffset="-179469.86">20062 17678 1566 0,'0'0'69'0,"8"0"15"16,-8 0-68-16,7 0-16 0,-4-3 0 0,-3 3 0 16,4-4 111-16,3-2 18 0,-4 3 4 0,1-3 1 15,-1-1-3-15,1 1-1 0,-1-3 0 0,1 2 0 16,-1-5-34-16,1 3-6 0,3-4-2 0,-3 0 0 16,-1 4-20-16,1-4-4 0,-1 4 0 0,1 0-1 15,-1 2-15-15,4 1-4 0,0 3 0 0,0 0 0 16,0 6-14-16,0-3-3 0,0 3-1 0,1 3 0 15,2 4-9-15,1 2-1 0,-4 1-1 0,3-1 0 16,-3 1-6-16,4 6-1 0,0-4 0 0,-4 1 0 16,0 0-8-16,0 0 0 0,3-1 0 0,-6 1 0 15,3-7-48-15,-4 4-11 0,4-7-2 0,-3 0-1 16,-4-6-102-16,0 0-21 0,0 0-4 0</inkml:trace>
  <inkml:trace contextRef="#ctx0" brushRef="#br0" timeOffset="-179247.68">20511 17643 2609 0,'-4'16'74'0,"4"-13"16"0,0 3-72 15,0-6-18-15,0 0 0 0,0 0 0 0,0 0 107 0,0 0 17 0,0 0 4 0,0 0 1 16,0 0-54-16,0 0-11 0,-7-6-3 0,3 0 0 16,1-4-34-16,-1 1-7 0,1-4-2 0,-4-2 0 15,0-4-18-15,-4-3 0 0,4-3 0 0,-7-3 0 16,3-4 0-16,-3 4 0 0,-3 0 0 0,3 0 0 15,-1 6-47-15,1 0-13 0,0 6-2 0,4 0-1 16,-1 7-100-16,0 0-20 0,4 5-4 0,0 4-975 16</inkml:trace>
  <inkml:trace contextRef="#ctx0" brushRef="#br0" timeOffset="-179115.04">20306 17468 2266 0,'0'0'64'0,"3"3"14"0,4-3-62 0,1 0-16 16,2 0 0-16,1 0 0 0,-1-3 130 0,4 3 23 15,4-4 5-15,0 1 1 0,-4 0-61 0,3 0-12 16,5 0-2-16,-5 0-1 0,4 3-66 0,1 0-17 16,-5 0 0-16,4 0 0 15,1 0-70-15,-5 0-20 0,1 3-4 0,-4-3-1171 0</inkml:trace>
  <inkml:trace contextRef="#ctx0" brushRef="#br0" timeOffset="-178389.55">21146 17292 1728 0,'0'0'38'16,"0"0"8"-16,0 0 2 0,0 0 0 0,0-6-39 0,-4-1-9 0,4 7 0 0,0-6 0 0,0 6 104 0,-4-6 20 16,4 6 3-16,-3-6 1 15,-1-1 0-15,4 7 0 0,-7-3 0 0,4 0 0 0,-4 0-20 0,0 0-4 16,3 3-1-16,-6-3 0 0,6 3-63 16,-7 0-12-16,4 3-2 0,0 0-1 0,0 3-25 0,0 4 0 15,4-1 0-15,-1 4 0 0,1 2 0 0,-1 7 0 16,4 0 0-16,0 3 0 15,0 0 0-15,7 7 0 0,0-4 0 0,0 0 0 0,4-3 20 0,-4-6 0 0,4 0-1 0,-1 0 0 32,1-4-41-32,3-5-8 0,-4-1-2 0,1-6 0 15,3 4 0-15,0-7 0 0,-3 0 0 0,3-4 0 16,0 1-25-16,0-3-6 0,0 0-1 0,4-1 0 0,-4 1 0 16,4 0 0-16,-4 3 0 0,3 0 0 0,1-1 16 0,0 4 4 0,-1 0 0 0,-3 4 0 15,1-4 28-15,-1 3 7 0,-4 0 1 0,-3 0 0 16,0 0 8-1,4 0 11-15,-8 4-3 0,-3-7 0 0,0 0 55 0,0 0 10 0,0 0 3 16,0 0 0-16,0-10 35 0,0 1 7 0,-7-4 2 0,4-2 0 16,-4 2-45-1,0 0-9-15,-4-2-2 0,1-1 0 0,-1-3-14 0,-3 0-3 0,3-2-1 0,-6-5 0 16,3 4-26-16,-1 1-6 0,1-1-1 0,0-3 0 16,4 3-13-16,-4 0 11 0,3 3-11 0,0 0 10 15,1 3-10-15,-1 4 0 0,4 2 0 0,4 1 0 16,-4 3 0-16,3 3 0 0,4 3 0 0,0 0-11 15,0 0-90-15,0 0-19 0,4 6-3 0,3 0-1 16,-4 4-57-16,1 2-12 0,3 1-3 0,0 2-956 16</inkml:trace>
  <inkml:trace contextRef="#ctx0" brushRef="#br0" timeOffset="-178093.84">21463 17587 2191 0,'0'0'62'0,"0"0"14"0,0 0-61 0,-4-3-15 0,1-4 0 0,-1 1 0 15,1 0 137-15,3-1 25 0,-4-2 5 0,4 0 1 16,0-1-68-16,0-2-12 0,4-1-4 0,-1-2 0 16,4 2-32-16,1-3-6 0,-1 1-2 0,0-1 0 15,0 3-25-15,0 1-6 0,3-1-1 0,-3 1 0 16,4 2-3-16,-4 4-1 16,4 0 0-16,-1 3 0 0,-3 0 4 0,4 3 0 15,-1 3 0-15,-3 3 0 0,4 3 16 0,-4 1 3 16,-3-1 1-16,3 4 0 0,0-1-20 0,-4 1-3 0,4-1-1 0,0 1 0 15,0-1-8-15,-3 4 0 0,3-3 0 0,-3 2 0 16,3-5 0-16,-4-1 0 0,4 1 0 0,-3-4 0 16,-1-3-46-16,-3-3-11 0,0 0-3 0,0 0 0 15,0 0-48-15,0 0-9 0,0 0-3 16,0 0 0-16,0-6-64 0,7-1-12 0,-3-2-4 16</inkml:trace>
  <inkml:trace contextRef="#ctx0" brushRef="#br0" timeOffset="-177897">21848 17502 2609 0,'0'19'74'0,"-4"-13"16"0,4 0-72 0,-4 1-18 16,1-1 0-16,3-3 0 0,-4 3 108 0,4-6 19 15,-3 3 3-15,3-3 1 0,0 0-63 0,0 0-12 16,0 0-2-16,-7-3-1 0,3-3-36 0,-3 0-7 16,4-4-2-16,-4 1 0 0,3-4-8 0,-3 1 0 15,4-4 0-15,-4-3 0 0,3 1 0 0,-3-1-11 0,0 0 3 0,-4-3 0 31,4 3-122-31,0-3-24 0,0 0-5 0,0-3-1 16,4 6-67-16,-5 1-13 0,1-1-4 0,0 6 0 0</inkml:trace>
  <inkml:trace contextRef="#ctx0" brushRef="#br0" timeOffset="-177778.35">21657 17138 2343 0,'0'0'52'16,"0"0"10"-16,-3 7 2 0,-1-1 2 0,0 0-53 0,1 0-13 0,3 1 0 0,-4-1 0 15,4-6 86-15,0 0 14 0,0 0 4 0,0 0 0 16,0 0-84-16,4 3-20 0,3 0 0 0,-3 0 0 15,-4-3-201-15,3-3-45 0,11 3-9 16,-14 0-1-16</inkml:trace>
  <inkml:trace contextRef="#ctx0" brushRef="#br0" timeOffset="-177453.74">21749 16938 1267 0,'0'0'28'0,"0"0"5"0,0 0 2 0,0 0 1 0,3-7-36 0,-3 7 0 15,0 0 0-15,0 0 0 0,0 0 192 0,7 4 31 16,0 2 6-16,-3 3 2 0,3 4-63 0,-3-1-12 16,-1 7-2-16,4 0-1 0,0 3-81 0,0 0-17 15,0 0-3-15,4 3-1 0,-1-3 13 0,-3-3 4 16,4 3 0-16,3 0 0 0,-3 3-16 0,3 0-4 15,-4 3 0-15,5-3 0 0,-1 3-18 0,0 0-4 16,0 1-1-16,0-4 0 16,0-3-14-16,-3-7-3 0,-1-2-8 0,-3-4 12 15,0-2-12-15,0-1 0 0,-3-6 0 0,-4 0 0 16,0 0-28-16,0 0 0 0,4-6 1 0,-4-4 0 0,0-2-98 0,0-1-20 16,-4 1-4-16,0-7-1149 0</inkml:trace>
  <inkml:trace contextRef="#ctx0" brushRef="#br0" timeOffset="-176952.56">22077 16903 1310 0,'0'0'37'0,"0"0"8"0,3 0-36 0,4 0-9 16,0 0 0-16,4 3 0 0,0 0 105 0,-4 1 19 15,3 2 4-15,1 0 1 0,-1 7 51 0,1-1 9 16,0 4 3-16,-1 0 0 0,1 2-73 0,3 4-15 16,0 0-2-16,4 0-1 15,-1 0-18-15,1 0-4 0,0 0-1 0,-1-3 0 0,-3 0-18 0,0-4-3 16,1 4-1-16,-5-6 0 0,1-4-38 0,-1-3-8 0,-3 4-2 0,0-7 0 31,-3 3 20-31,3-3 3 0,-3-3 1 0,-4 0 0 0,0 0-32 0,0 0 0 16,0 0 0-16,-4-6 0 15,0-3-20-15,-3-1-9 0,0 4-3 0,0-3 0 0,4 2 32 0,-8 1 0 16,1 3 0-16,3 0 0 0,-4 0 0 0,0 0 0 16,4 3 0-16,0 0 0 0,-3 3-13 0,3 0 3 0,-4 3 1 0,4 0 0 15,0 4-5-15,-4-1-1 0,8 4 0 0,-4-1 0 16,3 4 15-16,-3 0 0 0,4-1 0 16,3 4 0-16,0 0 0 0,3-7 0 0,1 4 0 0,-1-3 0 15,4-1 0-15,4 1 15 0,3-4-3 0,4 1-1 16,-1-4 1-16,1 0 1 0,3-3 0 0,0 0 0 15,-3 0 15-15,3-3 4 0,0 0 0 0,4 0 0 16,-4 0-20-16,0-3-3 0,0 0-1 16,1-3 0-16,-1 0-8 0,-4-1 8 0,1-2-8 0,0 0 8 15,-4 2-8-15,-4-2 0 0,4-4 0 0,-3 4 0 16,-4-4 0-16,0 4 0 0,-3 0 0 0,-1-1-11 31,1-2-90-31,-4-1-19 0,0 4-3 0,0-1-1 0</inkml:trace>
  <inkml:trace contextRef="#ctx0" brushRef="#br0" timeOffset="-172987.96">23548 16787 2501 0,'-4'3'71'0,"-3"0"15"15,7-3-69-15,0 0-17 0,0 0 0 0,0 0 0 0,0 0 12 16,0 0 0-16,0 0-1 0,7 0 0 15,0-3-11-15,1 0 8 0,2 0-8 0,1 0 8 16,-1-3 8-16,1-1 0 0,-1 1 1 0,5 3 0 16,-5-3 15-16,4-1 4 0,4 4 0 0,-4 0 0 15,0 0 8-15,0 0 1 0,0 3 1 0,0 0 0 0,1 3-24 0,-1 3-5 0,-4 1-1 0,-3 2 0 32,4 0 39-32,-4 7 7 0,4 0 2 0,-4 3 0 0,0 2-30 0,0 1-6 15,-4 7 0-15,4 5-1 0,-3 1-7 0,-4-1 0 0,0 1-1 16,-4-4 0-16,-3 0-3 0,4-2 0 0,-4 2 0 0,-4-3 0 15,4-6-16-15,-4 3 0 0,4-3 8 0,-7-3-8 16,4-7 0-16,-1 1 0 0,0-4 8 0,1-2-8 16,3-4 0-16,0 0 0 0,-4-3 0 0,8-3 0 15,3 3-10-15,-4-6 1 0,1-1 0 0,-1 1 0 16,4-3 9-16,0-1-10 0,4 1 10 0,-1-4-10 16,1 1 10-16,3-1 0 0,0 1 0 0,0-4-8 15,0 3 8-15,3 1 0 0,1-1 0 16,0 4 0-16,-1-1 0 0,4 4 0 0,4 3 0 0,-4 0 0 15,0 0 11-15,4 6 4 0,-1-3 1 0,-2 6 0 16,-1-3-27-16,0 4-5 0,0-1 0 0,-3 3-1 16,3-2-24-16,-4-1-5 0,1 0-1 0,3 0 0 15,-4-2-167-15,-2-1-34 0,2-3-6 0</inkml:trace>
  <inkml:trace contextRef="#ctx0" brushRef="#br0" timeOffset="-172582.01">24201 16966 2134 0,'0'0'47'0,"0"0"9"0,0 0 3 0,0 0 1 0,0 0-48 0,0 0-12 0,0 0 0 0,0 0 0 0,0 0 106 0,0 0 18 15,0 0 4-15,0 0 1 16,0 0-39-16,0 0-8 0,0 6-2 0,3 0 0 16,1 4-33-16,-1-1-7 0,8 4-2 0,-4-1 0 15,3 1-9-15,1 3-1 0,0-1-1 0,-1-2 0 16,4 2-27-16,-3-2 0 0,3 0 0 0,0-1 0 0,0-3 0 0,-3-2 0 15,-1-1 0-15,1 0 0 16,-1 1 0-16,-2-4 0 0,-1 0 0 0,3 0 0 16,-3-3 0-16,0 0 0 0,4 0 0 0,-8-3 0 15,-3 3-56-15,0 0-6 0,0 0-2 0,0 0 0 16,0 0-51-16,0 0-10 0,0-6-3 0,-3 2 0 16,-1-2-20-16,-3 6-4 0,0-3 0 0</inkml:trace>
  <inkml:trace contextRef="#ctx0" brushRef="#br0" timeOffset="-172402.99">24236 17270 2059 0,'3'-9'43'0,"-3"2"9"0,0 1-41 0,0 0-11 0,0-4 0 0,0 1 0 16,0 0 106-16,0-4 19 0,4 4 4 0,-4-4 1 16,3 4-53-16,-3-7-10 0,4 3-3 0,-1 1 0 15,-3 3 0-15,4-4 0 0,-4 4 0 0,4-1 0 16,3 1-51-16,-4 2-13 0,1 1 0 0,-1 0 0 15,1 0-100-15,3 3-22 0,-4-1-5 0</inkml:trace>
  <inkml:trace contextRef="#ctx0" brushRef="#br0" timeOffset="-172037.81">24285 16793 1728 0,'0'0'38'0,"0"0"8"0,0 0 2 0,0 0 0 0,0 0-39 15,0 0-9-15,0 0 0 0,4 7 0 0,-4-1 97 0,3 0 18 16,-3 1 3-16,4 2 1 0,-4-3-2 0,3 4 0 15,1-1 0-15,-1 0 0 0,-3 1-21 0,4 2-5 16,-1 1-1-16,5 3 0 0,-5 2-26 0,4 1-4 0,0 3-2 0,0 0 0 16,0 3-46-16,0-9-12 0,0-4 0 15,0 4 0-15,0 0 0 0,4-1 0 0,-4 1 0 0,0 0 0 16,0-7 16-16,0 4 2 0,4-1 0 0,-4-2 0 16,-4-7-106-1,-3-3-22-15,0 0-4 0,0 0-1 0,0 0-38 0,0 0-8 0,0 0-2 0,0 0 0 31,0 0-71-31,-3-3-14 0</inkml:trace>
  <inkml:trace contextRef="#ctx0" brushRef="#br0" timeOffset="-171839.87">24179 17019 1824 0,'0'0'76'15,"0"0"-60"1,4 6 124-16,-1 1 26 0,-3-4 5 0,4 3 1 0,3-3-84 0,-3 4-16 15,-1-4-3-15,4 0-1 16,0 0-41-16,0 3-9 0,4-3-2 0,-1-3 0 16,1 0 39-16,3 0 7 0,0 0 2 0,0-3 0 0,0-3-52 0,4 0-12 15,-4-1 0-15,0-2 0 16,4 0-151-16,0-1-33 0,-1-2-6 0</inkml:trace>
  <inkml:trace contextRef="#ctx0" brushRef="#br0" timeOffset="-171210.41">24790 17091 2030 0,'0'13'57'0,"0"-13"14"0,0 6-57 0,3 0-14 0,-3-2 0 0,0-4 0 0,4 3 105 0,3 0 19 16,-4 0 3-16,4-3 1 16,0 0-52-16,-3-3-9 0,3 0-3 0,0-4 0 0,-3 4 0 0,3-6 0 15,-4 3 0-15,4-4 0 0,-7 1-8 0,7-1-3 16,-3-2 0-16,-1-1 0 0,4-12-21 15,-7 10-20-15,4-1-1 0,-4 0 35 0,0-3 7 16,3 4 2-16,-3-1 0 0,0 0-37 0,0 7-7 16,0-4-2-16,0 1 0 0,0-1-9 0,4 4 0 0,-4 3 0 0,0-4 0 15,4 7 0-15,-4-3 0 0,0 6 0 0,0 0 0 16,0 0 0-16,0 0 0 0,3 6 0 0,4 3 0 16,-3 1 0-16,3 2 0 0,-4 7 0 0,1 3 0 15,3 0 0-15,0 0 0 0,0 0 0 16,4-3 0-16,-1 3 0 0,-3-3 0 0,4-1 0 0,-4-2 0 15,3 0 0-15,1-7 0 0,-4 4 0 0,0-7 0 16,4 3 15 0,-4-5 1-16,0-1 0 0,-7-3 0 0,0 0-27 0,0 0-5 0,0 0 0 0,10-7-1 15,-10 7 8-15,7-12 9 0,-3 6-13 0,-1-4 5 16,-3 1-84-16,0-4-17 0,4 1-3 16,-8-1-802-16,4 1-160 0</inkml:trace>
  <inkml:trace contextRef="#ctx0" brushRef="#br0" timeOffset="-171035.53">24920 16652 2818 0,'-7'7'62'0,"-3"-4"13"0,-1 0 2 0,4 0 3 0,-4 0-64 0,8-3-16 16,3 0 0-16,0 0 0 0,0 0 16 0,0 0 1 15,0 0 0-15,0 0 0 0,0 0-17 0,0 0 0 16,-4-6 0-16,8 0 0 15,-1-1-220-15,1 4-47 0</inkml:trace>
  <inkml:trace contextRef="#ctx0" brushRef="#br0" timeOffset="-170497.62">25612 16634 1497 0,'0'0'32'0,"0"0"8"0,-7-7 0 0,3 4 4 0,-3-3-36 0,4 0-8 16,-5 2 0-16,8 4 0 0,-3-6 138 0,3 6 26 0,0 0 4 0,0 0 2 15,0 0-44-15,0 0-9 0,0 0-1 0,0 0-1 16,3 6-64-16,-3 4-13 0,4-1-2 0,3 4-1 16,0-1-6-16,0 4-1 0,4 0 0 0,-1-1 0 15,1 1 7-15,-1 0 1 0,1 3 0 0,0-4 0 16,-1 7-36-16,1-6 0 0,-1 3 0 0,-3-7 0 15,4 1 0-15,-4-4 0 0,0 4 0 0,-3-7 0 16,3 3-147 0,-4-6-36-16,1 1-7 0</inkml:trace>
  <inkml:trace contextRef="#ctx0" brushRef="#br0" timeOffset="-170286.67">25552 16765 2271 0,'0'0'50'0,"0"0"10"0,0 0 3 0,0 0 1 0,0 0-52 16,0 0-12-16,3-6 0 0,1 0 0 0,-1-1 36 0,4 1 4 15,0 3 0-15,0-3 1 0,4-1 19 0,0 4 3 16,3-3 1-16,0 3 0 0,3 3 0 0,-2-3 0 16,2 3 0-16,1 0 0 0,3 0-52 0,-3 0-12 15,3 3 0-15,0-3 0 16,0 0-48-16,0 0-13 0,-3 0-3 0,3-3 0 15,-3 0-132-15,-1-1-28 0,15-2-4 0,-11 3-2 0</inkml:trace>
  <inkml:trace contextRef="#ctx0" brushRef="#br0" timeOffset="-169648.67">26303 16474 1314 0,'0'0'37'0,"0"0"8"0,0 0-36 0,-7-4-9 0,4 1 0 0,3 3 0 15,-4-3 0-15,4 3 0 0,-7-6 0 0,7 3 0 0,0 3 53 0,-4-6 9 16,4 6 2-16,-3-7 0 0,-1 1 0 0,4 6 0 16,0 0 0-16,-3-6 0 0,3-1 47 0,0 7 9 15,0-6 126-15,0 6-166 0,0-6-9 16,0 6-2-16,0-6 0 0,0 6-4 0,3-7-1 16,-3 7 0-16,4-3 0 15,3-3 0-15,-4 3 0 0,5 0 0 0,-5 0 0 0,4-1-51 0,4 4-13 16,-4-3 0-16,0 0 0 0,3 3 37 0,-3 0 5 15,4 0 1-15,-4 0 0 0,4 0-14 0,3 3-2 16,-4 0-1-16,4 4 0 0,-3-1-12 0,3 0-2 16,0 4-1-16,4-1 0 0,-7 4 3 0,3-1 1 0,0 1 0 0,0 2 0 15,-4 4-1-15,1 0 0 0,-4 0 0 0,0 3 0 16,0-3-6-16,-3-4-8 0,-4-2 11 0,3-1-11 16,-6 1 31-16,-1 6-1 0,1-4 0 0,-4 4 0 15,0 0-21-15,-4 3-9 0,-3 0 8 0,0 0-8 16,3-3 0-16,1-4 0 0,-5-2 0 0,5-1 0 15,-1-2-8-15,1-4 8 0,-1 0-10 0,1-3 10 16,2-3 0-16,5 0 0 0,3 0-8 0,-7-3 8 16,3-3 0-16,1 3 0 0,-1-3 0 15,4-4 0-15,0 4-10 0,4-3 10 0,-1-1-10 0,4 1 10 16,-3-4-9-16,7 4 9 0,-1-1-8 0,1 1 8 16,3 3 0-16,0 3-10 0,7-4 10 0,0 4 0 15,0 3 0-15,4 3 0 0,-4 0 0 0,4 4 0 16,3-1-16-16,-7 0 3 0,4 1 1 0,-4-1 0 15,-3 0 12-15,0 3 0 0,-1-2 0 0,-3-1 0 16,-3 0-176-16,-4 1-32 0</inkml:trace>
  <inkml:trace contextRef="#ctx0" brushRef="#br0" timeOffset="-159788.78">27457 14200 1337 0,'0'0'28'0,"0"0"6"0,-4-6-34 0,1 0 0 0,3 0 0 0,-4-1 0 32,4 1 101-32,0-3 14 0,0 9 2 0,0-7 1 15,0 7-6-15,0-6 0 0,0 6-1 0,0 0 0 0,0 0-16 16,0 0-3-16,0 0-1 0,0 0 0 16,0 0-12-16,4 6-3 0,3 4 0 0,0 2 0 0,-4 7-32 0,4 0-8 0,0 6 0 0,4 6-1 31,-4 1-3-31,4 5 0 0,-1 4 0 0,1-3 0 0,-1-4 6 0,4 1 1 0,-3-4 0 0,3 0 0 15,0-2-2-15,0-1 0 0,-3-3 0 0,3 0 0 16,-3-6-37-16,-1-4 0 0,1 1-9 0,-1-6 9 16,1-4 0-16,-4 0 0 0,0-3 0 0,-3 0 12 15,3-3-12-15,-7 0-11 0,0 0 3 0,0 0 0 16,3-6 8-16,-3 0 0 0,-3-4 0 0,-1 1 0 16,-3-4-12-16,0 4 2 0,0-3 1 0,-4-1 0 15,1 0 9-15,-8 1 0 0,4-1 0 16,-4-2 0-16,1-1 0 0,-1 0 0 0,1-2 0 0,2-4-8 15,-2-3 8-15,3-4 0 0,0-2-9 0,3-4 9 16,4 1 0-16,3-4-11 0,-3 1 11 0,7-1-8 16,0 4 8-16,0-1 0 0,4 1-9 0,-1-1 9 15,8 1 0-15,-4 2 0 0,4 1-9 0,-1 0 9 16,1 2 0-16,3 7 0 0,0 0 0 0,0 0 0 16,-3 7 0-16,6 2 0 0,-3 1 0 0,1 2 0 15,-1 4 0-15,0 0 8 0,0 3-8 0,-4 3 9 16,5 3 3-16,-5 0 0 0,4 6 0 0,-3 4 0 15,-4 3 9-15,4 5 3 0,-4 8 0 0,0-1 0 0,0 0 3 0,0 3 1 16,-4 1 0-16,1-1 0 0,-4-3-17 0,0-2-3 16,0-1-8-16,0 0 12 0,-4-3-4 0,1 0 0 15,-4-4-8-15,0 1 12 0,3-3-2 0,-6 0-1 0,2-4 0 0,-2 1 0 16,3-4-9-16,-4 0 0 0,1 1-12 0,-1-1 12 16,-3 1-21-16,3-4 3 0,1 3 1 0,-1-2 0 15,4 2-80 1,-3-3-16-16,6 4-3 0,-3-4-1 0,7 3-78 0,0-2-15 15,0 2-3-15</inkml:trace>
  <inkml:trace contextRef="#ctx0" brushRef="#br0" timeOffset="-158533.51">28025 14501 1627 0,'0'0'46'0,"0"0"10"15,0 0-44-15,0 0-12 0,0 0 0 0,-4 0 0 16,4 0 77-16,0 0 14 0,-7 0 2 0,0-3 1 16,7 3-6-16,-3-6 0 0,-5 3-1 0,5-3 0 15,-4 2-11-15,0-2-3 0,3 0 0 0,-3-4 0 16,4 7-12-16,-4-3-2 0,0 3-1 0,0 3 0 16,-1 3-10-16,1 0-3 0,0 0 0 0,4 7 0 15,-4-1-11-15,0 1-2 0,3 5-1 0,1 1 0 16,-1-4-19-16,1 4-3 0,3 0-1 0,0-1 0 15,3 1-8-15,1-3 0 0,-1 2 9 0,4-5-9 16,0-1 0-16,0 1 8 0,4-4-8 0,-4-3 0 16,4-3 0-16,-1-3 0 0,1 0 0 0,-1 0-8 15,1-4-20-15,0-2-4 16,-4 0-1-16,0-1 0 0,3 1 54 0,-6-1 11 0,3 1 3 0,0-1 0 16,-4 1-5-16,1 0-1 0,-1-4 0 0,1 4 0 15,-4 2-45-15,3-2-8 0,-3 3-3 0,0 0 0 0,0 6 27 0,-3-7 0 0,3 7 0 0,0 0 0 16,0 0 0-16,0 0 0 0,0 0 0 0,0 0 8 15,0 0-8-15,0 0 8 0,0 0-8 0,7 0 8 16,0 0-8-16,-3 3-12 0,3 4 4 0,0-1 0 16,-4 0 8-16,4 0 0 0,0 1 0 0,0 2 0 15,0-3 0-15,1 1 0 0,-1-1 0 0,0 0 0 16,-4 0 0-16,4-2 0 0,0-1 0 0,-3 0 0 16,3 0 0-16,-4-3 0 0,1 3 0 0,3-3 0 15,-7 0 0-15,0 0 0 0,0 0 0 0,0 0 0 16,0 0 8-16,0 0-8 0,0 0 8 0,3-3-8 15,-3 3 11-15,0 0-3 0,0 0 0 0,0 0 0 16,0 0-8-16,0-6 12 0,0 6-12 0,0-7 12 16,0 7-12-16,0-6 0 0,0 6-12 0,0-6 12 15,-3 0 0-15,3 6 0 0,0-7 0 0,0 1 0 16,-4 0 0-16,4 0 0 0,0 6 14 0,0-7-4 16,-3 1 10-16,3-3 3 0,0 2 0 0,-4 1 0 15,4 6-23-15,0-9 0 0,0 2 0 0,0 1 0 16,0 6 0-16,-3-6 9 0,3 6 0 0,3-6 0 15,-3-1-9-15,0 1-9 0,0 6 9 0,0-6-13 16,0 6-4-16,0-6-1 0,0 6 0 0,0-7 0 16,0 7 18-16,4-6 0 0,-4 6 0 0,0 0 0 0,0 0 0 0,3-3 0 0,1 3 0 0,-1 3 0 15,5 0 0-15,-5 0 0 0,4 4 0 0,0-1 0 16,0 0 11-16,0 3 5 0,0 1 2 0,4-1 0 16,0-2-18-16,-4 2 0 0,3-3 0 15,1 1 0-15,-1-4 0 0,1 0 0 16,3-3 0-16,-3 3 0 0,-1-3 0 0,4 0-9 0,-3-3 9 15,-1 0-8-15,1 3 8 0,0-7 0 0,-1 4 0 16,1-3 0-16,-4 3 0 16,0-3 0-16,-4-1 8 0,4 1-8 0,-3 3 0 0,0-3 8 0,3-1-8 0,-4 1 0 31,-3 6 0-31,0-6 8 0,0 6-8 0,4-3 0 0,-4 3 8 0,0 0-8 0,0 0 8 0,-4-7-8 16,4 7 0-16,0 0 9 0,-3-6-9 0,3 6 0 15,-7-6 0-15,7 6 0 0,-8-3 0 0,8 3 0 16,-3-3 8-16,3 3-8 0,-7 3 0 0,0 0 0 15,3 0 0-15,1 3 0 0,3 1 0 0,-4-1 0 16,4 3 0-16,0-3 0 0,4 7 0 16,-4-4-9-16,3 1 9 0,1-1 0 0,-1-2 0 0,1 2 0 15,-1 0 0-15,1-2-8 0,-1-1 8 0,5 0 0 16,-5 0 0-16,1-2 0 0,3-1 0 0,0 3-8 16,0-6 8-16,-4 3 0 0,8-3 0 0,-4 3 0 15,0-3 0-15,0 0 0 0,4 0 0 0,-4 0 0 0,0 0 0 16,0-3 0-16,0 3 0 0,-4-3 0 0,4 0 0 0,-3 0 0 15,-1 3 0-15,-3 0 8 16,4-3-8-16,0-4 0 0,-4 7 8 0,3-6-8 16,-3 0 12-16,0-1-1 0,0 1-1 0,0 0 0 0,0-3-1 15,0 2 0-15,0-2 0 0,0-1 0 16,0 1-9-16,0 0 8 0,0 2-8 0,0-2 8 16,4 3-8-16,-4-1 0 0,0 7 0 0,0-6 0 0,3 0 0 0,-3 6 8 0,0 0-8 0,4-3 0 31,-4 3 0-31,0 0 0 0,3 0 0 0,1 0 0 0,-1 3 0 0,4 0 0 0,-3 0 8 0,3 0-8 15,-4 4 0-15,4-1 0 0,1 0 0 0,-5 0 8 16,4 4-8-16,0-1 0 0,4 1 0 0,-4-1 0 16,0 0 0-16,0 4 0 0,0-4 0 15,0 1 0-15,0 2 0 0,-3-2 8 0,3-1-8 0,-4 4 0 16,1-4 0-16,-1 4 0 0,1-1 0 0,-1 1 0 16,-3-1 0-16,4-2 0 0,-1-1 0 0,-3 0 0 15,4-5-30-15,-4-4-2 0,0 0 0 16,0 0 0-16,0 0-105 0,0-7-22 0,3 1-4 0,-3-3-413 15,4-1-82-15,-4-2-17 0</inkml:trace>
  <inkml:trace contextRef="#ctx0" brushRef="#br0" timeOffset="-158297.49">28921 14608 2534 0,'0'0'72'0,"0"0"16"0,0 0-71 15,0 0-17-15,0 0 0 0,0 0 0 0,0 0 86 0,3-6 14 0,1-1 2 0,-4 1 1 32,0-3-31-32,0-1-7 0,0 1-1 0,0-7 0 0,-4 4-25 0,-3-7-6 0,4 0-1 0,-4-3 0 15,-4-3-15-15,0 0-3 0,-3-6-1 0,0 2 0 32,4 4-32-32,-4 3-6 0,-1 4-2 0,5 2 0 15,-4 6-81-15,3 1-16 0,1 3-3 0,-5 3-1 16,8 3-102-16,-3 3-21 0</inkml:trace>
  <inkml:trace contextRef="#ctx0" brushRef="#br0" timeOffset="-158139.54">28702 14436 2718 0,'7'3'120'0,"0"0"25"16,0 0-116-16,4-3-29 0,-1 3 0 0,4-3 0 16,4-3 108-16,0 3 16 0,3-3 4 0,0 0 0 15,0 0-67-15,4-4-13 0,0 4-2 0,-1 0-1 16,1 0-29-16,-4 3-5 0,4-3-2 0,-4 3 0 15,0 0-9-15,0 3-12 0,4-3 2 0,-4 3 1 16,-3 0-95-16,0-3-20 0,-1 3-3 0</inkml:trace>
  <inkml:trace contextRef="#ctx0" brushRef="#br0" timeOffset="-149221.06">29055 15737 1422 0,'0'6'63'0,"0"-6"13"0,0 0-61 0,0 0-15 0,0 0 0 0,0 0 0 31,0 0 64-31,0 0 9 0,0 0 3 0,0 0 0 16,0 0 5-16,0 0 2 0,0 0 0 0,0 0 0 15,0 0 17-15,0 0 4 0,0 0 1 0,0 0 0 0,0 0-7 0,0 0-2 0,0 0 0 16,0 0 0 0,-4 6-26-16,1-3-6 0,3-3 0 0,0 0-1 15,-4 4-29-15,4-4-6 0,0 0 0 0,-7 3-1 0,7-3 0 0,-10-3 0 0,3 3 0 0,-1-7 0 16,1 1-7-16,0 0 0 0,0-4-1 0,-3 1 0 15,3 0-3-15,0-4 0 0,-4-3 0 0,4 4 0 16,-4-4-6-16,4 0-2 0,0 4 0 0,-3-4 0 16,3 1 9-16,0-4 2 0,0 0 0 0,-1 3 0 15,1-3-11-15,0 4-8 0,0-1 9 16,4 0-9-16,-4-2 9 0,7-1-9 0,-4 0 8 0,4-3-8 16,0 0 0-16,0-3 8 0,0-3-8 15,4 0 0-15,-1 2 8 16,1 1-8-16,-1 0 8 0,4 3-8 0,-3 4 0 0,3 2 0 0,0-3 0 0,0 6 0 15,0 4-21-15,0 0 3 0,-3 2 1 0,3 1 0 16,-4 3 17-16,4-3 0 0,-3 3 0 0,3-1 0 16,0 1 0-16,0 0 0 0,0 0 0 0,0 0 0 15,0-3-68-15,0 2-11 0,0-2-1 0,-3 0-1 16,3 0-76-16,-4 3-15 0,4-1-4 0</inkml:trace>
  <inkml:trace contextRef="#ctx0" brushRef="#br0" timeOffset="-148653.37">29281 15618 1862 0,'0'6'52'0,"0"0"13"16,-4 0-52-16,4 1-13 0,0-7 0 0,0 0 0 15,0 0 103-15,0 0 17 0,0 0 4 0,0 0 1 16,7-7-47-16,-3 4-10 0,3-3-1 0,0 0-1 16,0-4-1-16,0-2 0 0,-4-1 0 0,4 1 0 15,0-4-26-15,1 0-6 0,-5-2-1 0,1-1 0 16,3 3 14-16,-4 0 2 0,1 1 1 0,-4-4 0 0,3 6-27 0,-3 4-6 0,0 0 0 0,0-1-1 16,0 4-7-16,0 6-8 0,0 0 11 0,0 0-11 31,0 0 13-31,0 0-4 0,0 0-1 0,0 0 0 0,0 0-8 0,0 0 12 15,0 0-12-15,0 6 12 0,4 0-12 16,-4 4 0-16,3-4 0 0,-3 3 0 16,4 1 0-16,-4-1 0 0,3 4 0 0,1-4 0 15,3 1-8-15,-4 2 8 0,5-2 0 0,-5-1 0 0,4 0 0 0,0 1 0 0,-3-4 0 0,3 3 0 16,0-5-8-16,0 2 8 16,-4-3 0-16,4-3 0 0,-7 0 0 0,4 0 0 0,-4 0 0 0,0 0 0 15,7 0 0-15,-3-3 0 0,-4 3-9 0,3-6 9 31,-3-1-100-31,4-2-16 0,-4 3-3 0,-4-1-1 0,1-2-128 0,-1 0-27 16</inkml:trace>
  <inkml:trace contextRef="#ctx0" brushRef="#br0" timeOffset="-148481.29">29309 15194 2594 0,'-4'3'73'0,"-3"4"17"0,4-4-72 0,-4 0-18 0,3 3 0 0,1-3 0 16,-1 4 52-16,4-4 6 0,-3 3 2 0,3-3 0 16,0 3-48-16,3 1-12 0,1-1 0 0,-1-3 0 15,4 0-174-15,-3 0-37 0,6 1-7 0</inkml:trace>
  <inkml:trace contextRef="#ctx0" brushRef="#br0" timeOffset="-148048.14">29669 15373 2206 0,'0'0'63'0,"0"0"13"15,0 0-61-15,0 0-15 0,0 0 0 0,0 0 0 16,0 0 63-16,0 0 9 0,0 0 3 0,0 0 0 16,0 0-23-16,0 0-4 0,7-6 0 0,-4 3-1 15,8-1-4-15,3 4-1 0,-4-3 0 0,5 3 0 16,2 0-42-16,-3 0 0 0,4-3 0 0,0 3 0 16,-8 0 0-16,4-3 0 0,0 0 11 0,-3 3-11 15,0-3-36-15,-1 0-12 0,1 3-4 0,-1-3 0 16,-3-1-146-16,0 4-30 0</inkml:trace>
  <inkml:trace contextRef="#ctx0" brushRef="#br0" timeOffset="-147520.42">29990 15059 1546 0,'0'0'65'15,"0"0"-52"-15,0 0 89 0,0 0 18 16,0 0 3-16,0 0 1 0,0 0-4 0,0 0 0 0,0 0 0 0,3 7 0 16,-3-1-38-16,7 3-8 0,-3 4-2 0,3 3 0 15,0 2-22-15,0 4-5 0,0 0-1 0,0 3 0 16,4 1-19-16,-1 2-4 0,-3-3-1 0,4 0 0 16,-4-3 10-16,0 0 2 0,0 0 0 0,0-3 0 31,0-1-32-31,0-5 0 0,0 3 0 0,0-7 0 15,-3 0-45-15,3-2-15 0,-7-4-4 0,3 0 0 16,-3-3-96-16,0 0-19 0,0 0-4 0</inkml:trace>
  <inkml:trace contextRef="#ctx0" brushRef="#br0" timeOffset="-147049.24">30039 14774 1485 0,'0'0'63'15,"0"0"-51"1,0 0 101-16,0 0 20 0,0 0 4 0,0 0 1 0,0 0-22 0,0 0-5 0,4 3-1 0,-4-3 0 31,3 0-35-31,-3 0-7 0,7 3-2 0,-3-3 0 0,3-3-13 0,0 3-2 0,0-3-1 0,0 3 0 32,0 0-22-32,4 0-5 0,-4 0-1 0,3 3 0 15,4 0 16-15,0 1 3 0,4 2 1 0,0 0 0 0,-1 0-18 0,1 7-3 0,0-4-1 0,-4 4 0 16,3 6 0-16,1-4-1 0,0 7 0 0,-4 0 0 15,3 0 2-15,-3 0 1 0,1 0 0 0,-1 3 0 16,0 0-4-16,-4 3-1 0,1 1 0 0,0-1 0 16,-4 3 0-16,0 1 0 0,-4 2 0 15,4 1 0-15,-7-4 11 0,4 3 3 0,-4 1 0 0,0-4 0 16,-4 1-31-16,1-1-15 16,-1 0 2-16,-3-2 0 0,4-4-3 15,-4 0-1-15,3-3 0 0,-3-3 0 0,0-7-38 16,0 1-7-16,0-4-2 0,0-3 0 0,-4-3-108 0,4 1-23 0</inkml:trace>
  <inkml:trace contextRef="#ctx0" brushRef="#br0" timeOffset="-144603.26">30706 14746 1997 0,'0'0'56'0,"0"0"13"0,0 0-55 0,0 0-14 0,0 0 0 0,0 0 0 16,0 0 83-16,0 0 13 0,0 0 4 0,0 0 0 15,0 0-14-15,0-6-2 0,0 6-1 0,0 0 0 16,0 0-15-16,0 0-2 0,0 0-1 0,0 0 0 16,0 0-8-16,0 0-1 0,-7 3-1 0,0 3 0 15,3 3-30-15,1 1-5 0,-1 6-2 0,1-4 0 16,-1 7-9-16,1 3-1 0,3 0-8 0,0 3 12 16,0 0-12-16,0 3 0 0,0 4 8 0,0-4-8 15,0 3 12-15,0 4-1 0,0-1 0 0,0-3 0 16,0 1 6-16,0-4 2 0,0 0 0 0,0-3 0 15,0 0-9-15,0-3-2 0,0 0 0 0,0-3 0 16,0 0-8-16,-4-7 0 0,4 1 0 0,0-4-11 16,0-2-51-16,0-1-10 0,0-6-3 15,0 0 0-15,0 0-45 0,0 0-8 0,4-9-3 0,-4-1 0 16,3 1-103-16,1-1-21 0</inkml:trace>
  <inkml:trace contextRef="#ctx0" brushRef="#br0" timeOffset="-143999.61">30847 14874 1896 0,'0'0'80'16,"0"0"-64"-1,0 0 73-15,0 0 15 0,0 0 4 0,0 0 0 16,0 0-20-16,0 0-3 0,0 0-1 0,0 0 0 16,0 0-42-16,3-6-9 0,1 0-1 0,-4 0-1 15,3-1 27-15,1 1 6 0,0 0 0 0,-1 0 1 16,1-1-16-16,-1 4-3 0,1 3-1 0,3-3 0 15,-4 0-21-15,4 3-5 0,0-3-1 0,0 3 0 16,0 0 10-16,1 3 1 0,2 0 1 0,1 0 0 16,-4 0-30-16,3 0 8 0,1 1-8 0,-1 2 0 15,-2 3 10-15,2 4-1 0,1-1 0 0,-4 1 0 16,0 3-9-16,-4 2 10 0,1 1-10 0,-1 3 10 16,-3-3-2-16,0 3-8 0,-3 0 12 0,-1 0-4 0,1 0-8 0,-4 3 10 15,0 0-10-15,0-3 10 16,0 3-10-16,-4-6 0 0,4 3 0 0,-4-3 0 0,1-4 0 0,-1 1 0 0,-3-4 10 15,4-2-10-15,-1-4 0 0,-3 0 0 0,3 1 0 0,1-4-12 16,3-3-4-16,-4 0-1 0,4-3 0 0,0-4 0 16,0 4 9-16,3-3 8 0,4 6-12 0,-3-9 12 15,3-1 0-15,0 4 0 0,0 0 0 0,0-4 0 16,3 4 0-16,4-3-8 0,-3 2 8 16,3 1 0-16,0 0 0 0,0-4 0 0,4 4 0 15,-1-3 0-15,1 2 0 0,3 4 0 16,-3-3 0-16,3 3 0 0,0 0 0 0,0 0 0 15,0 3 0-15,0 0 0 0,0 0 0 0,4 0 0 0,-4 3 0 0,0-3 0 16,0 3-8-16,-3 0-5 0,-1 0-1 0,1 0 0 31,-4 4-50-31,0-4-9 0,0 0-3 0</inkml:trace>
  <inkml:trace contextRef="#ctx0" brushRef="#br0" timeOffset="-141289.26">27894 15994 1862 0,'-3'-3'52'0,"-1"-4"13"0,1 4-52 0,-1-3-13 15,1 0 0-15,-1 0 0 16,-3-1 54-16,3 1 8 0,1 0 2 0,-1-4 0 16,1 1-26-16,-4-1-5 0,3 1-1 0,-3-3 0 0,0-4 16 0,0-3 4 0,0 0 0 15,-4-3 0-15,4-3 0 0,-3-6 0 16,3-4 0-16,-4 1 0 16,4 3-24-16,-3-4-4 0,2 4 0 0,1-4-1 15,-3 4-3-15,-1 6-1 0,1-3 0 0,3-1 0 0,-4 4-5 0,0 3-1 16,4-3 0-16,-3 0 0 0,6 3-13 0,-3 3 0 0,4 1 0 0,-1-1 0 15,4 6 0-15,0 1 0 0,0-1 0 0,4 4 0 16,-1-1 0-16,4 4-8 0,0 3-1 16,0 0 0-16,0 0 9 0,4 3 12 0,0 0-2 0,-1 3-1 15,1 0-9-15,-1 0 0 0,4 3 0 0,-3-3 0 16,3 4 0-16,-3-4 0 0,3 3 0 0,-4 0 0 16,1 4 0-16,0-4 0 0,-4 0 0 0,3 4 0 15,-6 2-25 1,-1 1-7-16,1-1-2 0,-4 1 0 0,0 3-176 0,0-1-35 15,0 4-7-15</inkml:trace>
  <inkml:trace contextRef="#ctx0" brushRef="#br0" timeOffset="-141066.34">27626 15799 1758 0,'7'0'50'0,"0"-3"10"15,4 0-48-15,-4 0-12 0,3 0 0 0,1 0 0 16,0 0 59-16,3 0 9 0,-4-1 1 0,1 1 1 16,3 0 19-16,0 0 4 0,0 0 1 0,0 0 0 15,0 0-58-15,-3-1-12 0,7 1-3 0,-8 0 0 0,4 0-6 16,0 3-2-16,1-3 0 0,-5 0 0 0,1 3-13 0,3-3-10 0,-7 3 2 16,3 0 0-1,1 3-147-15,-4 0-29 0,4 3-5 0</inkml:trace>
  <inkml:trace contextRef="#ctx0" brushRef="#br0" timeOffset="-140802.41">28141 16050 1580 0,'0'0'67'16,"0"0"-54"-1,4-6 122-15,-4-3 24 0,0-1 5 0,0-2 0 16,-4-1-43-16,4-3-9 0,-3 1-1 0,-1-1-1 15,1-3-46-15,-5 0-8 0,5 1-3 0,-4-7 0 16,0 3-20-16,0-7-4 0,0 1-1 0,-4 0 0 16,4-3 2-16,0 2 0 0,0-2 0 0,-4 0 0 15,8 2-4-15,-4 1-1 0,0 3 0 0,0 0 0 16,0 3-10-16,3 3-3 0,-3 4 0 0,0 2 0 16,0 4-12-16,3 2 0 0,-3 4 0 0,7 3-10 15,0 0-111-15,0 3-23 0,0 7-4 0</inkml:trace>
  <inkml:trace contextRef="#ctx0" brushRef="#br0" timeOffset="-140434.38">28236 15847 2028 0,'0'0'42'0,"-3"3"10"0,3-3-41 16,-7 0-11-16,0 0 0 0,0 3 0 0,0-3 95 0,0 0 17 0,7 0 3 0,-8 0 1 15,1 3-36-15,0 0-6 0,7-3-2 0,-3 3 0 16,-4 3-28-16,7 1-5 0,-4-1-2 0,1 3 0 16,3 1-15-16,0-1-3 15,3 4-1-15,-3-4 0 16,4 7-9-16,-1-4-1 0,4 1-8 0,0 3 12 0,0-7-12 0,1 4 0 0,2-4 0 0,-3-3 0 16,4 0 0-16,-1-2 0 0,1-4-8 0,3 0 8 31,-3 0 0-31,-1-7 0 0,1 1 0 0,-4 0 0 0,3 0 0 0,-3-4 0 0,1 1 12 0,-5-4-3 15,1 4-9-15,-1-1 0 0,1 1 0 0,-4 3 0 16,0-4 28-16,0 1 3 0,-4 3 1 0,1-1 0 16,-1 1-20-16,-3 0-3 0,0 0-1 0,0-1 0 15,-4 4-8-15,4 0 0 0,0 0-10 0,-3 0 10 16,-1 3-8-16,4 0 8 0,0 0 0 0,0 0-9 16,3 3-122-16,-3 0-24 0,7-3-5 0,-3 6 0 15,3-3-80-15,-4 4-15 16</inkml:trace>
  <inkml:trace contextRef="#ctx0" brushRef="#br0" timeOffset="-140116.49">28363 15768 1652 0,'-3'13'73'0,"-4"-1"15"0,3 4-70 0,1-4-18 0,-1 4 0 0,1-3 0 16,-1 2 52-16,4-2 6 0,0 3 2 0,0-1 0 15,4-2 9-15,-1-4 3 0,-3 4 0 0,7-4 0 16,-3 1-13-16,3-4-3 0,0 0 0 0,3 0 0 16,-2-3-9-16,2-3-3 0,1-3 0 0,-1-3 0 15,1 0-25-15,-1 0-6 0,1-1-1 0,0-2 0 16,-1-1 10-16,-3 1 2 0,-3 0 0 0,3-1 0 16,0 1 1-16,-4 3 1 0,1-1 0 0,-1-2 0 15,-3 3-10-15,0-1-3 0,0 7 0 0,0 0 0 16,-7-9 4-16,0 6-9 0,0 0 0 15,-3 0 1-15,-1 3 0 0,1 0 0 0,-1 0 0 16,0 0-23-16,-3 0-5 0,4 3-1 0,-1-3 0 16,1 3-132-16,2 0-26 0,5-3-6 0</inkml:trace>
  <inkml:trace contextRef="#ctx0" brushRef="#br0" timeOffset="-139852.15">28600 15897 2019 0,'3'6'57'0,"1"-3"13"16,-1 0-56-16,-3-3-14 0,0 6 0 0,0-6 0 16,0 0 123-16,0 0 21 0,0 0 5 0,0 0 1 15,0 0-62-15,0 0-13 0,-3-6-3 0,-4 0 0 16,0-3-47-16,0-1-9 0,-4 1-3 0,0-4 0 16,1-2 0-16,-1-1 0 0,1 0 0 0,-1 0 0 15,1 1-13-15,-1 2 0 0,0 1 0 0,4 2 0 16,0 1 0-16,4-1 0 0,-1 4 0 0,1 0 0 0,3 6-13 0,0-6 4 0,3-1 1 0,1-2 0 15,-1 3 8-15,1-1 0 0,3 1 0 0,0 0 8 16,0 0-8-16,0 3 0 0,4-4-11 0,-1 1 11 16,1 3-20-16,-1 0 1 0,1-4 1 0,-1 4 0 15,1 3-126-15,0-3-24 16,3 0-6-16</inkml:trace>
  <inkml:trace contextRef="#ctx0" brushRef="#br0" timeOffset="-139360.11">28734 15006 1288 0,'0'0'54'16,"0"0"-43"-1,0 0 125-15,-7 0 26 0,3-3 5 0,4 3 1 0,-7 0-61 0,7 0-12 0,-7 3-3 0,4 0 0 32,-1 0-32-32,-3 4-6 0,3-1-2 0,1 3 0 15,-1 4-12-15,1 3-2 0,-1 6-1 0,1 3 0 0,-4 3-21 0,3 6-4 0,1 7 0 0,-4 0-1 16,3-3 35-16,-3 2 7 0,0 1 2 0,0 3 0 16,0 0-8-16,3 3-2 0,-3 3 0 0,4 0 0 15,-1-3-1-15,1-3 0 0,6 0 0 0,1 0 0 16,-1-6-22-16,8-4-5 0,-1-3-1 0,1 1 0 15,7-4-16-15,3-3 0 0,4 0 0 0,3 0 0 16,0-6 0-16,4-3-12 0,-1-1 12 0,1-5-12 16,0-4-80-16,0-3-15 0,-4-3-3 15,0 0-1-15,-7-3-88 0,1 0-17 0</inkml:trace>
  <inkml:trace contextRef="#ctx0" brushRef="#br0" timeOffset="-138383.07">31052 14285 1896 0,'-4'3'40'0,"-3"3"8"15,3-2-39-15,4-4-9 0,-3 6 0 0,3-6 0 16,0 0 66-16,0 0 11 0,0 0 3 0,0 0 0 16,0 0-22-16,0 0-4 0,0 0-1 0,-7-3 0 15,7 3-19-15,-4-7-4 0,1 1-1 0,3 6 0 16,0-3-2-16,0 3-1 0,3-6 0 0,1 6 0 15,3 0 5-15,3 3 1 0,1 3 0 0,3 0 0 16,0 4-12-16,4 2-1 0,0 1-1 0,-1 3 0 16,4-1 20-16,-3 4 4 0,3-3 1 0,0 3 0 15,0-1 6-15,4 1 2 0,-4 3 0 0,4-3 0 0,-4 6-1 16,-3-3 0-16,3 3 0 0,-3 0 0 16,-4 7-14-16,3 2-4 0,-6 4 0 0,3 6 0 15,-7-1-13-15,4 8-3 0,-4 5-1 0,0 0 0 16,0 7-7-16,-4 3 0 0,1 6-8 0,-1-3 12 0,-3 0-12 0,0-3 0 15,0-3 0-15,-3-4 0 0,-1-5 0 0,-3-4 0 0,0-6 0 0,-3-7 0 32,-1-5-52-32,1-7-11 0,-5-7-1 0</inkml:trace>
  <inkml:trace contextRef="#ctx0" brushRef="#br1" timeOffset="-104271.03">27975 1458 1497 0,'0'0'63'16,"0"0"-51"-1,0 0 111-15,4-7 21 0,-4 1 5 0,0 3 1 0,0-3-72 0,3-1-14 0,-3 1-4 16,0 6 0-16,0 0 3 15,0 0 0-15,0 0 0 0,0 0 0 0,0 0 5 0,0 0 0 0,0 0 1 0,0 0 0 16,0 0 14-16,0 0 2 0,-3-3 1 0,-4 0 0 16,0 6-29-1,0 0-5-15,3 0-2 0,-6 7 0 16,2-4-22-16,1 0-5 0,0 4-1 0,-3 2 0 0,3 4-12 0,0-7-2 0,0 7-8 0,0 0 12 31,0-1-4-31,-1 4-8 0,1-3 11 0,4-1-11 16,-4 4 16-16,3 0-3 0,-3-6-1 0,4 2 0 15,-1-2 1-15,1 3 0 0,3-1 0 0,-4 1 0 0,4 0-5 0,0-4 0 0,0 4-8 0,4-1 12 16,-1-2-12-16,4 0 0 0,0-1 8 0,0 1-8 16,0-7 0-16,8 0 0 0,-5 4 0 0,4-4 0 15,0-3 8-15,4 0-8 0,3-3 0 0,-3 0 0 16,3-3 17-16,4-3-2 0,-1-7-1 0,1 7 0 16,-4-10 9-16,0 4 1 0,-3-1 1 0,0 4 0 15,-4-7-4-15,0 3-1 0,-4 1 0 0,1 3 0 16,0-7-6-16,-1 3-2 0,-3 1 0 15,-3 6 0-15,3-10-3 0,-7 6-1 0,3-2 0 0,-6 2 0 16,3 1-8-16,-4-10 0 0,1 4 0 0,-4 2 7 16,0-9-7-16,0 3 0 0,-4 0 0 0,4-2 0 15,-4 5 0-15,1-3 0 0,3 3 0 0,-4 7 0 16,1-10 0-16,-1 7 0 0,-3-1 0 0,3 7 0 16,1-7 0-16,-4 7 0 0,3 0 0 0,0 3 0 15,-3-1-8-15,4 1-2 0,-1 0 0 0,-3 0 0 16,3 3-60-16,1-3-12 0,3 3-2 0,-4 0-1 15,1 3-99-15,3 0-19 0,0 0-4 0</inkml:trace>
  <inkml:trace contextRef="#ctx0" brushRef="#br1" timeOffset="-103077.97">24931 11231 1440 0,'0'0'40'0,"0"0"11"0,0 0-41 0,0 0-10 0,0 0 0 16,0 0 0 0,0 0-25-16,0 0-7 0,0 0-2 0,0 0 0 15,0 0 34-15,7 0 0 0,-4 3 0 0,-3-3 0 16,7 0-40-16,-7 0-2 0,8 3 0 0,-8-3 0 16,0 0-25-16,0 0-5 0,0 0 0 0</inkml:trace>
  <inkml:trace contextRef="#ctx0" brushRef="#br1" timeOffset="-102478.75">24963 11190 851 0,'3'-6'36'15,"-3"0"-36"1,4-1 58-16,-4 1 5 0,3 0 1 0,-3 0 0 15,0-1 0-15,4 1 0 0,-4 0 0 0,3 0 0 16,-3-1 68-16,0 1 15 0,0 0 2 0,0 6 1 16,0-3-31-16,0 3-7 0,0 0 0 0,-3-7-1 15,3 7-25-15,0 0-5 0,-4-3-1 0,4 3 0 16,0 0-29-16,0 0-7 0,0 0 0 0,-7-6-1 16,7 6 9-16,-3-3 1 0,3 3 1 0,0 0 0 15,-7 0-35-15,7 0-7 0,-8 3-2 0,1 3 0 16,4-3 26-16,-4 4 6 0,3 2 1 0,-3-3 0 15,4 4-20-15,-4-1-4 0,3 0-1 0,-3 1 0 16,4-1-3-16,-1 4-1 0,0-1 0 0,1 1 0 16,-4-1-2-16,3 1-1 0,1 0 0 0,-1-1 0 15,1 4 1-15,-1-1 0 0,1-2 0 0,-1 3 0 16,4-1-12-16,0-2 8 0,-3 3-8 0,3-4 8 0,3 4 15 0,-3-4 2 0,7 1 1 0,-3-1 0 16,3 1-40-16,0-4-8 0,0 4-2 0,4-4 0 15,-1-2 24-15,1-1 0 0,-1-3 0 0,4 0 0 16,1-3 0-1,-1 0 0-15,0-3 0 0,0 0 0 0,0-3 16 0,-3-1 2 0,3 1 0 16,-4-3 0-16,1 2 2 0,-1-2 1 0,-3 0 0 0,4-1 0 31,-4 1-2-31,4-1-1 0,-4-2 0 0,0 2 0 16,3 1-6-16,-6 0-2 0,3-1 0 0,0 1 0 0,0-1-10 0,-3 1 0 0,-1 0 9 16,1-1-9-16,-4 1 0 0,0-1 9 0,0 1-9 0,-4 0 0 15,1-1 13-15,-1-2-4 0,-3 2-1 0,0 1 0 16,3-1 4-16,-3 1 0 0,-3 0 0 0,3 2 0 15,0 1-12-15,-4 0-9 0,1-4 9 0,-1 4-13 16,4 3 13-16,-4-3 8 0,1 2 0 0,3 1-8 16,-4 3 0-16,4-3 0 0,0 3-12 0,-4-3 3 15,1 3-107-15,3 0-22 0,0 0-4 0</inkml:trace>
  <inkml:trace contextRef="#ctx0" brushRef="#br1" timeOffset="-101062.38">25566 3605 1743 0,'0'0'49'0,"-4"-3"11"0,4 3-48 0,-3-3-12 16,3 6 0-16,0-3 0 15,0 0 116-15,-4 0 20 0,4 0 4 0,0 0 0 16,0 3-60-16,0-3-13 0,0 4-3 0,4-4 0 16,-4 0 0-16,0 3 0 0,3-3 0 0,-3 3 0 0,4 0 0 0,-1-3 0 0,-3 3 0 0,4 0 0 15,-1 0-51-15,1 1-13 0,-1 2 0 0,1 0 0 16,0-3 57-16,-1 3 9 0,1 4 2 0,-4-1 0 31,3 1-20-31,-3 2-4 0,0 1-1 0,0 2 0 0,0-2-21 0,0 6-4 0,0 0-1 0,-3-1 0 16,3-2-1-16,0 3-1 0,0-3 0 15,0-1 0-15,0 1-15 0,0 0 0 16,0-7 0-16,0 4 0 0,0-4 0 16,0 0 0-16,0-2 0 0,3-1 0 15,-3 0-9-15,0-3-5 0,4 4-1 0,-4-4 0 16,0-3-65-16,0 0-12 0,0 0-4 0</inkml:trace>
  <inkml:trace contextRef="#ctx0" brushRef="#br1" timeOffset="-99982.2">29182 3571 1668 0,'0'0'35'0,"0"0"7"0,0 0-34 0,0 0-8 0,0 0 0 0,0 0 0 31,0 0 86-31,0 0 15 0,0 0 3 0,0 0 1 16,0 0-33-16,0 0-6 0,0 0-2 0,0 0 0 0,0 0-51 0,3-3-13 0,1-3 0 0,-4-1 0 15,3 4 83-15,1-3 13 0,3 6 4 0,-4-6 0 16,1 2-58-16,0 1-11 0,3 3-3 0,-4-3 0 16,4 3 10-16,0-3 2 0,0 3 0 0,0 0 0 15,0 3-1-15,4 0 0 0,0 4 0 0,-1-1 0 16,1 3-18-16,-1-2-3 0,4 2-1 0,-3 0 0 16,3 1-6-1,-3-4-2-15,3 3 0 0,-4 1 0 0,1-1-9 0,-4 4 0 0,0-1 9 0,0 1-9 16,-3 3 9-16,-1-1-9 0,1 1 12 0,-1 0-12 15,-3 2 13-15,0-2-4 0,4 3-1 0,-8-3 0 16,1-1-8-16,-1 1 10 0,-3 0-10 0,0-4 10 16,-3 1-10-16,-1-4 0 0,0 4 9 0,-3-10-9 15,4 3 0-15,-4-3 8 0,3 0-8 0,-3 0 0 16,3 1 0-16,1-4 0 0,-1 3 0 0,1-3-8 16,-1 0-6-16,7-3-1 0,-3 3 0 0,7 0 0 15,0 0 7-15,0 0 8 0,0 0-13 0,0 0 5 16,0 0 8-16,0 0-10 0,4-7 10 0,-1 1-10 15,4 3 10-15,1 0 0 0,-1 3 0 0,0-3-8 16,0 3 8-16,3 3 0 0,1-3 0 0,-1 3 0 16,-3 0 0-16,4 0 0 0,0 3 0 0,-1 1-8 0,1 2 8 0,-4-3 0 0,0 4 0 15,0-1 0-15,-3 4 0 0,-1-4-15 0,1 1 4 0</inkml:trace>
  <inkml:trace contextRef="#ctx0" brushRef="#br1" timeOffset="-98558.18">26070 11385 874 0,'0'0'39'0,"-3"-7"8"0,-1 1-38 0,1-3-9 0,3 2 0 0,-4-2 0 15,4 3 12-15,-3-4 0 16,3 1 0-16,-4 0 0 0,4-1 68 0,-3 4 13 0,3-4 3 0,-4 4 1 31,1 0-77-31,3 0-20 0,0 6 0 0,-4-10 0 0,4 10 0 0,0-6 0 0,0 6 0 0,-4-6 0 31,4-1-48-31,0 7-12 0,-3-6-4 0,3 0 0 16,0-4 6-16,0 10 1 0,0-6 0 0,3-3 0 16,-3 3 20-16,0-4 4 0,4 1 1 0,-4-1 0 0,0 4 96 0,4-3 20 0,-4-1 4 0,3 4 1 15,-3-3 31-15,0-1 7 0,4 1 1 0,-4 2 0 16,0 1 0-16,3 0 0 0,-3 6 0 0,0 0 0 16,0 0 0-16,0 0 0 0,0 0 0 0,0 0 0 15,0 0-14-15,0 0-2 0,0 0-1 0,0 0 0 16,0 0-31-16,0 0-5 0,0 0-2 0,0 0 0 15,0 0-21-15,0 6-5 0,4 0-1 0,-4 4 0 16,3-1-16-16,1 4-3 0,-4 2-1 0,3 1 0 16,-3 3-9-16,4 3-1 0,-1 3-1 0,-3 0 0 15,4 0-15-15,-1 0 0 0,1-3 0 0,-1 0 0 16,1-3 0-16,-4-3 9 0,3-4-9 0,1-2 8 16,-4-1-35-16,0-3-7 0,0-6-2 0,0 0 0 15,0 0-80-15,0 0-16 0,4-9-3 0</inkml:trace>
  <inkml:trace contextRef="#ctx0" brushRef="#br1" timeOffset="-97748.46">26980 11118 1267 0,'0'0'56'0,"0"0"12"16,0 0-55-16,0 0-13 0,0 0 0 0,0 0 0 15,0 0 104-15,0 0 19 0,0 0 3 0,0 0 1 0,0 0-50 0,0 0-9 0,0 0-3 0,0 0 0 16,0-6-1-16,0 6 0 0,-3-6 0 0,3 6 0 15,3-7 1-15,-3 7 0 0,0-3 0 0,0 3 0 16,8-3-20-16,-5 3-4 0,4 0-1 0,-3 3 0 16,6 3-7-16,-3 1-1 0,0-1-1 0,4 7 0 15,-1-4-11-15,-2 3-3 0,2 1 0 0,-3 0 0 16,0 2 1-16,0 1 0 0,0 0 0 0,-3 2 0 16,-4-2-4-16,3 3-1 0,-3-3 0 0,-3-1 0 15,3 4-13-15,-4-3 11 0,-3 3-11 0,0-4 10 16,0 1-10-16,0 0 0 0,0-4 0 0,-4 1 0 15,4-1-26-15,0-5 2 0,0 2 1 0,0-6 0 16,0 3-8-16,0-3-1 0,7-3-1 0,0 0 0 16,0 0 5-16,-3 0 0 0,3 0 1 0,-7-6 0 15,7 6 27-15,-4-9-8 0,4 3 8 0,-3-1 0 16,3 1 0-16,0 6 0 0,3-6 0 0,1-1 11 16,-1 4 22-16,4 0 5 0,0 3 1 0,0 0 0 15,0 3-26-15,4 0-5 0,-1 1 0 0,1 2-8 16,0 0 19-16,-1 0-3 0,1 1-1 0,-1-1 0 15,1 0-4-15,0 0-1 0,-1 1 0 0,1-1 0 16,-4 0-10-16,0-3 0 0,3 4 0 0,1-1 8 16,-4 0-58-16,4 0-12 0,-4 1-2 0</inkml:trace>
  <inkml:trace contextRef="#ctx0" brushRef="#br1" timeOffset="-84412.78">24536 5992 1268 0,'0'0'26'0,"0"0"7"16,0 0-33-16,0 0 0 0,0 0 0 0,0 0 0 16,0 0 72-16,0 0 7 0,0 0 1 0,0 0 1 15,0 0-21-15,0 0-4 0,0 0 0 0,0 0-1 16,0 0 15-16,0 0 3 0,0 0 1 0,0 0 0 15,7 0-59-15,-4 0-15 0,4 0 0 0,0 0 0 16,0 3 44-16,-3 0 5 0,3 0 2 0,0 0 0 16,0 3-31-16,0-2-5 0,0 2-2 0,4 0 0 15,-4-3 41-15,0 3 8 0,0-2 2 0,0-1 0 0,0 3-52 0,0-3-12 16,-3 0 0-16,-1 4 0 0,1-4 0 0,-1 6 0 0,-3-3 0 0,0 1 0 16,0-1 0-16,0 0 0 0,0 4 0 15,0-4 0-15,0 3 0 0,-3 1 0 0,-1 2 0 0,1-2 0 16,-1-1 0-16,1-3 0 0,-1 1 0 0,4-1 0 15,-3 3 0-15,-1-2 0 0,1-1 0 0,-1 0 0 16,0 0 0-16,4-6 0 0,0 0 0 16,0 0 0-16,0 0 0 0,0 0 0 0,0 0 0 15,0 0 0-15,0 0 0 0,0 0 0 16,0 0 0-16,0 0 0 0,0 0 0 0,0 0 0 0,0 0 0 0,0 0 0 16,0 0 0-16,0 0 0 0,8 0 0 0,-5 0 0 15,4 0 54-15,0 0 8 0,0 0 2 0,0 0 0 16,4 0-52-16,-4-3-12 0,4 3 0 0,-4-3 0 15,3 3 46-15,-3 0 6 0,4 0 2 0,-4 0 0 16,-4 3-10-16,-3-3-3 0,4 6 0 0,-1-2 0 16,-3 2-9-16,0 3-1 0,-3 1-1 0,-1-1 0 15,1 4-16-15,-1-1-3 0,-3 1-1 0,-3-1 0 16,3 4-10-16,0-4 0 0,0 4 9 0,-4 0-9 16,4-4 0-16,-4 1 0 0,4-1 0 0,0 1 0 15,-3 0 0-15,-1-4-13 0,0 0 3 0,1 1 1 16,3-1-44-16,-4-3-9 0,4 1-2 0,-3-1 0 15,6-3-51-15,4-3-10 0,0 0-3 0</inkml:trace>
  <inkml:trace contextRef="#ctx0" brushRef="#br1" timeOffset="-82876.41">27809 11102 1074 0,'0'0'30'0,"0"0"8"16,0 0-30-16,0 0-8 0,0 0 0 0,0 0 0 15,0 0 96-15,0 0 19 0,0 0 3 0,0 0 1 16,0 0 9-16,0 0 1 0,0 0 1 0,0 0 0 15,0 0-20-15,0 0-4 0,0 0-1 0,0 0 0 16,0 0-9-16,0 0-1 0,0 0-1 0,0 0 0 16,0 0-75-16,0 0-19 0,0 0 0 0,0 0 0 15,0 0 35-15,0 0 3 0,8 4 1 0,-5-1 0 16,4 3-18-16,4-3-3 0,-4 3-1 0,3 1 0 16,1-4-3-16,0 3-1 0,-1-3 0 0,1 0 0 0,-1 4 2 0,1-4 0 15,-1 0 0-15,1 0 0 0,-4 3 1 0,4-3 0 16,-4 1 0-16,-4 2 0 0,4 0-2 0,-3 0 0 0,-4 1 0 15,3 2 0-15,-3 0-3 0,0 1-1 0,0-1 0 16,-3 4 0-16,-1 3-10 16,1-1 0-16,-1 1 0 0,-3 3 0 0,0-4-15 0,0 1-5 15,0 0 0-15,0-1-1 0,0-2 3 0,3-7 1 16,-3 0 0-16,0 1 0 0,4-4 6 16,-4 0 2-16,7-3 0 0,-4 0 0 15,4 0 9-15,0 0-13 0,0 0 5 0,0 0 8 16,0 0-12-16,0 0 12 0,0 0-10 0,0 0 10 0,0 0-10 0,0 0 10 0,0 0-10 0,4 0 10 15,3 0 0-15,0-3 0 0,3 3-8 0,1 0 8 16,0 0 0-16,-1-3 13 0,4 3-2 0,-3 0-1 16,-1 0 6-16,1 3 0 0,0-3 1 15,-4 3 0-15,3 0 2 0,-3 3 0 0,0-2 0 0,0 2 0 16,0 0 1-16,-3 0 1 0,-1 1 0 0,-3 2 0 16,0 0-5-16,-3 4 0 0,3-4-1 0,-7 4 0 15,0 3-4-15,0-1-1 0,0 1 0 0,-4 3 0 16,1-4-10-16,-1-2 8 0,-3 3-8 0,3-4 8 15,-3 1-8-15,0-4 0 0,0 1 0 0,0-4 0 16,3-3-43-16,-3 0-13 0,0-3-4 16,3 0 0-16,1-3-63 15,-1 0-13-15,4-3-2 0</inkml:trace>
  <inkml:trace contextRef="#ctx0" brushRef="#br1" timeOffset="-78837.84">28822 11222 162 0,'0'0'0'0,"0"0"8"15,0 0-8-15,0 0 0 0,0 0 0 0,0 0 0 16,0-7 0-16,0 7-16 0,0 0 4 0,3-6 0 15,-3 6 64-15,0 0 12 0,0 0 2 0,0-6 1 16,0 6 0-16,0 0 0 0,0 0 0 0,-3-6 0 16,3 6-16-16,0 0-3 0,0 0-1 0,0 0 0 15,0 0-33-15,0 0-6 0,0 0-8 0,0 0 11 16,0 0-28-16,0 0-6 0,0 0-1 0,-4-4 0 16,4 4 9-16,0 0 2 0,0-6 0 0,0 0 0 15,0 6 41-15,-3-3 8 0,3 3 1 0,0-7 1 16,0 7 34-16,0 0 8 0,0-6 0 0,0 6 1 0,0 0-17 15,0 0-3-15,0 0-1 0,0 0 0 16,0-6-23-16,0 6-5 0,0 0 0 0,0 0-1 0,0 0-13 0,0 0-2 0,0 0-1 0,3-3 0 16,-3 3 12-16,0 0 2 0,0-7 1 0,0 7 0 15,0 0 22-15,4-6 4 0,-4 6 0 0,0 0 1 16,0 0 13-16,0-3 2 0,0 3 1 16,0 0 0-1,0 0-2-15,0 0-1 0,0 0 0 0,0 0 0 16,0 0-10-16,0 0-1 0,0 0-1 0,0 0 0 0,0 0-20 0,0 0-4 0,0 0-1 0,0 0 0 15,0 0-15-15,0 0-3 0,0 0-1 0,0 0 0 16,0 0-6-16,0 0-8 0,0 0 11 0,0 0-11 16,0 0 10-16,0 0-10 0,0 0 8 0,0 0-8 15,0 0 15-15,0 0-3 0,0 0 0 0,0 0 0 16,0 0 3-16,0 0 0 0,0 0 0 0,0 0 0 16,0 0 0-16,0 0 0 0,0 0 0 0,0 0 0 15,0 0-7-15,3 6 0 0,-3-3-8 0,0-3 12 16,0 0-12-16,0 7 8 0,0-7-8 0,0 6 0 15,0 0 0-15,0 1 0 0,0-1 0 0,0 0 0 16,0 0 8-16,-3 4-8 0,3-1 0 0,0 4 0 16,-4-1 8-16,4 4-8 0,0 0 0 0,0-1 9 15,-3 4-9-15,3 0 0 0,-4-3 0 0,4 2 8 16,0 1-8-16,-3-3 0 0,3 0 0 0,0-4 0 16,3 1 0-16,-3-1 0 0,4-2 0 0,-1-1 0 15,1 0 0-15,3-5 0 0,-3 2 0 0,3-3 0 16,3-3 0-16,-3 3 0 0,4 0 0 0,-1-3 0 15,1 0 0-15,0-3 0 0,-1 3 0 0,4 0 0 16,0-3 0-16,-3 3 0 0,3 0 0 0,0 0 0 0,-3 0 0 0,-1 0 0 16,-3 0 0-16,4 0 0 15,-4 0 0-15,0-3 0 0,0 3-11 0,0-3 11 16,-3 0-80-16,3-1-10 0,-4-2-2 0,4 0-1 0,0 3-84 16,-3-3-17-16,3-1-3 0</inkml:trace>
  <inkml:trace contextRef="#ctx0" brushRef="#br1" timeOffset="-78397.94">29118 11128 1337 0,'0'0'56'15,"0"0"-44"1,0 0 84-16,0 0 18 0,0 0 3 0,0 0 1 16,0 0-36-16,0 0-7 0,0 0-2 0,0 0 0 15,0 6-10-15,0 0-3 0,0 0 0 0,0 1 0 16,0 2 8-16,-3-3 0 0,3 7 1 0,0-4 0 15,0 4-55-15,0-1-14 0,0 4 0 0,0 3 0 16,0 0 54-16,0 3 8 0,0 0 2 0,0 3 0 0,0-3-27 0,3 0-5 0,-3-1 0 0,0 5-1 16,4-4-9-1,-4 3-2-15,0 0 0 0,3-3 0 0,1 0-5 0,-4 0-2 0,3-1 0 0,-3-2 0 16,4-3-13-16,-1 3 0 0,1-7 0 0,-4 4 0 16,4-7 0-16,-4 1 0 0,3-1 0 0,1-3 0 15,-4-2 0-15,0-4 0 0,0 0 0 0,0 0 0 16,0 0 0-16,0 0 0 0,0 0 0 0,0 0 0 15,0-7-151-15,-4 1-33 16,4 0-6-16</inkml:trace>
  <inkml:trace contextRef="#ctx0" brushRef="#br1" timeOffset="-76964.69">26508 5992 1458 0,'0'0'30'0,"0"0"8"15,0 0-30-15,0 0-8 0,0 0 0 0,0 0 0 16,0 0 63-16,0 0 11 0,0 0 2 0,0 0 1 16,0 0-46-16,0 0-10 0,0 6-1 0,-4 0-1 15,4-3 35-15,-3 4 7 0,3-1 2 0,0 0 0 16,0-3-15-16,0 3-4 0,0 1 0 0,0-1 0 16,0 0-18-16,0 1-4 0,0-1-1 0,0 3 0 15,0-2 35-15,0-1 6 0,0 0 2 0,3 3 0 16,-3-2-52-16,0 2-12 0,4 1 0 0,-4-4 0 15,3 3 0-15,1 1 0 0,3-1 0 0,0 0 0 16,0 1 54-16,4-4 8 0,-1 4 2 0,4-7 0 16,-3 3-64-16,3-3-24 0,0-3 0 0,4 3 1 0,-4-3 23 0,0-3 0 0,4 0 0 0,-4-3 0 15,0 3-9-15,-4-7 9 0,4 4-12 16,-3-4 12-16,0 1-160 16,-4 0-26-16,0-1-5 0</inkml:trace>
  <inkml:trace contextRef="#ctx0" brushRef="#br1" timeOffset="-76582.03">26737 5948 1314 0,'0'6'37'0,"0"-3"8"15,-3 3-36-15,3 4-9 0,0-4 0 0,0 0 0 16,0 4 75-16,0-1 13 0,0 4 2 0,0-1 1 15,0 1-15-15,3-1-2 0,-3 4-1 0,0 0 0 0,4 2 7 0,-4 1 0 16,3 3 1-16,1 0 0 16,-4 0-18-16,3 0-4 0,-3 0-1 0,4 0 0 15,-1 0-14-15,-3 0-4 0,4-3 0 0,-1-4 0 0,1 1-22 0,-1-3-5 16,1-4-1-16,-4 0 0 16,3-2-61-16,-3-4-13 0,0-3-2 0</inkml:trace>
  <inkml:trace contextRef="#ctx0" brushRef="#br1" timeOffset="-66615.8">30021 11027 1206 0,'0'0'53'0,"0"0"11"0,0 0-51 0,0 0-13 0,0 0 0 0,0 0 0 15,0 0 60-15,4-6 10 0,-4 6 2 0,0 0 0 16,0 0-13-16,3-6-3 0,-3 6 0 0,0 0 0 15,0 0 7-15,0 0 1 0,0-3 0 0,0 3 0 16,0 0 0-16,0 0 0 0,0 0 0 0,0 0 0 16,0 0-5-16,0 0-1 0,0 0 0 0,0 0 0 15,0 0 3-15,0 0 1 0,0 0 0 0,0 0 0 16,0 0-8-16,0 0-2 0,0 0 0 0,-3-7 0 16,-4 4-32-16,7 3-6 0,-7-3-2 0,0 3 0 15,0 0-12-15,3 0 9 0,-3 0-9 0,4 3 8 16,3-3-8-16,-7 0 12 0,7 0-12 0,-4 3 12 15,-3 0-12-15,7-3 10 0,-7 0-10 0,7 0 10 16,-4 4-10-16,4-4 0 0,0 0 0 0,-7 0 0 16,4 0 0-16,3 0 8 0,-7 3-8 0,0-3 12 15,7 0-12-15,-7 3 0 0,0-3 0 0,3 3 0 0,-3 0 0 0,3 0 0 16,-3-3 0-16,4 0 0 0,3 0 0 0,-4 3 0 0,4-3 0 0,0 0 8 16,0 0-8-16,-3 0 0 0,3 0 0 0,0 0-11 15,-7 0 11-15,7 0-12 0,0 0 12 0,-4 3-12 16,4-3 12-16,-3 4 8 15,3-4-8-15,-4 3 11 0,4-3-11 0,-3 3 0 0,-1 0 0 16,4-3 0-16,0 3 0 0,0 3 0 0,-3-2 0 0,3-4 0 31,0 0 0-31,0 6 0 0,0-6 0 0,0 3 0 0,3 3 0 0,-3-3 0 16,0 4 0-16,0-1 0 0,4 0 0 0,-4 0 0 0,0 1 0 0,3 2 0 16,-3-3 8-16,0 4-8 0,0-4 0 0,0 0 8 15,0 1-8-15,0-1 0 0,4-3 0 0,-4 3 0 16,0-3 0-16,0-3 0 0,0 7 0 0,0-7 0 15,0 0 0-15,0 0 0 0,0 0 0 0,0 0 0 16,0 0 0-16,0 0 0 0,0 0 0 0,0 0 0 16,0 0 0-16,0 0 0 0,0 0 0 0,0 0 8 15,0 0-8-15,7 0 0 0,-7 0 0 0,3 3 0 16,-3-3 0-16,0 0 0 0,0 0 0 0,0 0 0 16,0 0 0-16,7 3 0 0,-7-3 0 0,0 0 0 15,0 0 0-15,0 0 0 0,4 0 0 0,-4 0 0 16,0 0 8-16,7-3 0 0,-7 3 0 0,0 0 0 15,0 0 4-15,0 0 0 0,3-3 0 0,-3 3 0 16,0 0-12-16,0 0 0 0,0 0 9 0,0 0-9 0,0 0 12 0,4 0-3 16,-4 0 0-16,7 0 0 15,-7 0-1-15,4 0-8 0,-4 0 12 0,0 0-4 16,3 0 3-16,-3 0 0 0,4-3 0 0,-1-1 0 16,-3 4 2-16,0 0 1 0,0 0 0 0,0 0 0 15,0 0-14-15,0 0 9 0,7-3-9 0,-7 3 8 16,4-3-8-16,-4 3 8 0,3 0-8 0,-3 0 8 15,0 0-8-15,4-3 0 0,-1 3 0 0,-3 0 0 0,0 0 0 0,7-3 0 0,-7 3 0 0,4 0 0 16,-1-3 0-16,1 0 15 0,3 3-3 0,-3-4 0 16,-1 1-12-16,-3 3-16 0,4 0 3 0,-1 0 1 15,4 0 12-15,-3 0 0 0,-1 0 0 0,1 0 0 16,-4 0 0-16,7 0 0 0,-4 0 0 0,1 3 0 16,-4-3 0-16,7 0 0 0,-4 0 0 0,1 4 0 15,0-4 13-15,-1 3-4 0,1 0-1 0,-1-3 0 16,1 3-8-16,-1 0 0 0,1-3 9 0,3 3-9 15,-4 0 8 1,1 1-8-16,-1-1 10 0,1 0-10 0,-1 0 9 0,1 3-9 0,-1-3 8 0,4 4-8 16,-3-1 8-16,0-3-8 0,-1 3 0 0,1 1 8 15,3-1-8-15,-4-3 0 0,1 3 0 0,-1-3 0 16,1 4 0-16,-1-1 0 0,1-3 9 0,-1 3-9 16,1 1 0-16,-1-1 0 0,1-3 0 0,-4 3 0 15,3 4 0-15,-3-4 0 0,0 3 8 0,0-2-8 16,4 2 0-16,-4 0 8 0,0 1-8 0,0-1 0 15,0 1 0-15,0-1 0 0,0 1 0 0,-4-4 8 16,4 0-8-16,0 3 0 0,0-2 0 0,0-1 0 16,-3 0 0-16,3 1 0 0,-4-1 0 0,1 0 0 15,-1-3 0-15,-3 4 0 0,0-4 0 0,0 3 0 0,0-3 0 16,-3 3 9-16,2-3-9 0,-2 1 10 0,-4-1-10 0,3 0 0 0,-3 0-10 0,0 0 10 16,0-3 0-16,0 0-9 0,0 0 9 0,0 3 0 15,-1-3 0-15,1 0-10 16,4 0 10-16,-4-3 0 0,3 3-13 0,0 0 4 0,4 0 1 0,-3-3 0 31,3 3-21-31,-4 0-4 0,4 0-1 0,4 0 0 16,-4 0-65-16,7 0-13 0,-4 0-2 0,4 0-1 15,0 0-131-15,0 0-26 0</inkml:trace>
  <inkml:trace contextRef="#ctx0" brushRef="#br1" timeOffset="-63795.82">29813 5430 1232 0,'0'0'35'0,"0"0"7"0,0 0-34 0,0 0-8 0,0 0 0 0,0 0 0 0,0 0 88 0,0 0 15 0,0 0 3 0,0 0 1 15,0 0-18-15,7 3-3 0,-7-3-1 0,4 4 0 16,-4-4-19-16,3 0-4 0,4 0-1 0,-3 0 0 15,3 0-12-15,-3 0-2 0,3 0-1 0,-4 0 0 32,4 0-26-32,0 0-6 0,0 0-1 0,0 0 0 0,0-4-13 0,4 4 0 0,0 0 8 0,-1 0-8 15,1 0 0-15,-1 0 0 0,4 0 8 0,-3 0-8 16,0 0 0-16,-1 4 0 0,1-4-9 0,-1 0 9 16,-3 0-17-16,0 0 2 0,4 0 1 0,0 0 0 31,-4 0-41-31,0 0-8 0,-4 0-1 0,4 0-1 0,-3 0-89 0,-1 0-18 0,1 0-3 0</inkml:trace>
  <inkml:trace contextRef="#ctx0" brushRef="#br1" timeOffset="-62745.63">29845 5462 1272 0,'0'0'26'0,"0"0"7"0,0 0-33 0,0 0 0 0,0 0 0 0,0 0 0 16,0 0 88-16,0 0 10 0,0 0 2 0,0 0 1 16,0 0-20-16,0 0-4 0,0 0-1 0,0 0 0 15,0 0-26-15,0 0-6 0,4 3 0 0,-4-3-1 16,0 0-15-16,0 0-4 0,0 0 0 0,0 0 0 16,0 0-4-16,0 0-2 0,-4 6 0 0,4-6 0 15,0 0 1-15,0 0 0 0,0 0 0 0,0 0 0 16,0 0 0-16,0 0 0 0,0 0 0 0,0 0 0 15,0 0-19-15,0 0 0 0,4 3 0 0,-4-3 0 16,0 0 0-16,0 0 13 0,0 0-1 0,3 6 0 0,-3-6 3 0,0 4 0 16,4 2 0-16,-4-6 0 0,0 0 4 0,0 3 1 0,0-3 0 0,0 0 0 15,0 0 0-15,0 6 0 0,0-6 0 0,0 0 0 16,0 0-9-16,0 0-2 0,0 3 0 0,0-3 0 16,0 0-9-16,0 0 0 0,0 0 0 0,0 7 0 15,0-7 0-15,0 6 0 0,0-3 0 0,0-3 0 31,3 6 0-31,1 1 0 0,-1-4 0 0,-3 3 0 0,0 0 0 0,0-3 0 0,4 4 0 16,-4-1 0 0,0 0 0-16,0-3 0 0,0 4 0 0,0-1 0 0,0 0 0 15,0-3 8-15,0 1-8 0,0 2 0 0,0-6 0 0,0 3 0 0,0 0 0 16,0-3 0-16,0 0 0 0,0 0 0 0,0 0 0 0,0 0 0 16,0 0 0-16,0 0 0 0,0 0 0 0,0 0 0 15,0 0 0-15,0 0 0 0,0 6 0 0,0-6 0 16,0 0 0-16,0 0 0 0,0 0 0 0,3-3 0 15,1-3 0-15,-4 6 0 0,3-6 0 0,1 3 0 16,-1-4 9-16,-3 7-9 0,0 0 10 0,4-6-10 16,-4 6 0-16,3-3 0 0,-3 3 0 0,4-3 0 15,-1 0 12-15,-3 3-1 0,8-4 0 0,-1 4 0 16,-4 0-11-16,4 0 0 0,0 0-12 0,-3 4 12 16,6-4 0-16,-6-4 0 0,3 4 0 0,0-3 0 15,0 0 0-15,0 3 0 0,4-3 0 0,-4 0 0 16,3 3 0-16,-3-3 0 0,4 0 0 0,-4 3 0 15,0 0 0-15,4 0 0 0,-4 3 0 0,-4 3 8 0,4 0 4 16,-3 1 0-16,-1 2 0 0,1 4 0 16,-1-1 4-16,1 1 2 0,-1 2 0 0,1 1 0 15,-1-4-8-15,1 4-2 0,0-3 0 0,-1-1 0 16,1-2-8-16,-4 2 0 0,3 1 0 0,-3-4-11 16,0 1 11-16,-3-4 12 0,3 3-2 0,-4-3-1 15,-3 4 11-15,0-4 1 0,0 4 1 0,0-1 0 0,-4-3 6 0,1 4 0 0,-4-4 1 0,-1 0 0 16,5 4-29-16,-4-4 0 0,0 0 0 0,-4 4 0 15,4-1 0-15,3-3-13 0,-3 4 1 0,0-4 0 16,0-3-10-16,3 0-2 0,1 0 0 0,-1-3 0 16,4-3-100-1,0 0-20-15,0 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35:47.59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1044 702 1267 0,'0'0'56'0,"4"-9"12"15,-4 9-55-15,0-7-13 0,0 1 0 0,7 0 0 16,-7-1 54-16,3 1 8 0,-3 3 2 0,0 3 0 16,0-3 51-16,0 3 10 0,0 0 3 0,0 0 0 15,0 0 51-15,0 0 10 0,0 0 3 0,0 0 0 16,0 0-103-16,4 3-20 0,3 0-4 0,-7 0-1 15,0 7 0-15,0 2 0 0,0 4 0 0,0-7 0 16,0 7 0-16,-7 6 0 0,3-6 0 0,4 6 0 16,-3 0-43-16,-8 3-9 0,4 3-1 0,-3 0-1 15,6 3 35-15,-7 1 7 0,8-4 2 0,-8 0 0 16,4 0-63-16,4-2-13 0,-1 2-2 0,-3-9-1 16,7-1 25-16,0 1 0 0,-3-9 0 0,3-1 0 15,3-3-88-15,-3-3-12 0,0-3-2 0,7-3-1 16,-3-3-71-16,-1-7-14 0,4 7-4 0</inkml:trace>
  <inkml:trace contextRef="#ctx0" brushRef="#br0" timeOffset="223.3">1295 758 2747 0,'0'0'78'0,"-4"-3"17"0,1 3-76 0,3 0-19 0,-11 3 0 0,4-3 0 15,3 7 55-15,-3 2 7 0,4 4 2 0,-1 2 0 16,-6-2 18-16,3 6 4 0,3 3 1 0,-6 0 0 16,-1 6-37-16,0-3-7 0,1 3-2 0,-1 10 0 15,4-10-27-15,-3 3-6 0,3 4 0 0,3-7-8 16,-3 0 0-16,3-6 0 0,4 0 0 0,0-6 0 31,0-1-106-31,0-5-22 0,11-1-4 0</inkml:trace>
  <inkml:trace contextRef="#ctx0" brushRef="#br0" timeOffset="1746.86">1679 1100 1241 0,'0'-9'25'0,"0"-1"8"16,7 4-33-16,-7 0 0 0,0 0 0 0,0-1 0 15,0 4 129-15,0-3 19 0,0 6 4 0,0-10 1 16,0 10 31-16,0 0 7 0,0-6 1 0,0 6 0 15,0 0-52-15,0 0-9 0,0 0-3 0,0 0 0 0,0 0-51 0,0 0-10 0,0 0-3 0,0 0 0 32,0 0 0-32,0 6 0 0,4 4 0 0,-4-1 0 0,7 7-51 0,-7 6-13 0,10 0 0 0,-10 6 0 15,4 0 0-15,3 7 0 0,-3 2 0 0,-1 7 0 16,-3-3 54-16,0 6 8 0,0 3 2 0,0 0 0 16,0 1-52-16,0-8-12 0,7 5 0 0,-7-5 0 15,0-5 0-15,0 0 0 0,0-7 0 0,0-3 0 16,0 4 0-16,0-10 0 0,0 0 0 0,0-1 0 15,0-2 0-15,4 0 0 0,-4-3 0 0,0-4 0 16,0-2 15-16,7 2 0 0,-7-9 0 0,0 4 0 16,0-7-15-1,0 0 0-15,0 0 0 0,0 0 0 0,0-7 0 0,3 1 0 16,-3-10 0-16,7 1 0 0,-3-1 0 0,-4-3 0 0,3-3 0 0,4 0 0 16,-3 0 0-16,3-3 0 0,7 3 0 0,-10 0 0 15,6 0 0-15,8 4 0 0,-8-1 0 0,5 0 0 16,-5 7 0-16,4-4 0 0,7 3 0 0,-6 4 0 15,-1 3-14-15,3 2 1 0,-3 4 0 0,1 0 0 16,2 0 25-16,-3 7 6 0,-3 2 1 0,3 1 0 16,-3-1-19-16,3 4 0 0,-4-4 0 0,1 7 0 15,-1 2-9-15,1-5-9 0,-7 9-2 0,3 0 0 16,-4-3 36-16,1 3 8 0,3 0 0 0,-7 0 1 16,3 3-25-16,-3 3 0 0,0-3 8 0,0 3-8 15,0-9 0-15,7 3 10 0,-7-3-10 0,0 0 10 16,4-1-33-16,3-8-6 0,-4 2-2 0,8-2 0 15,-11-4 47-15,11 3 8 0,-8-2 3 0,4-7 0 0,0 3-27 0,0-3 0 0,4-3 0 16,-8 3 0-16,8-4-21 0,0-5-3 0,-1 3-1 0,1-7 0 31,3 1 41-31,-4-7 9 0,1 0 2 0,3 0 0 0,0-3-43 16,-3-3-9-16,6 3-2 0,-2-3 0 16,-5 6 42-16,1-3 8 0,-4 7 1 0,0-7 1 0,3 6-25 15,-6 7 0-15,3-7 0 0,-7 4 0 0,0 2 0 16,0 4 8-16,0-4-8 0,0 1 0 0,-7 3 0 0,3 3 0 0,-3 3 0 0,-3 0 0 15,3 0-16-15,0 3-9 16,3 3-2-16,-6 3 0 0,-1 1 27 0,7-1 0 0,-6 7 0 0,3 6 0 16,3-3 0-16,-3 6 0 0,4-3 0 0,3 3 0 15,0-3 0-15,0 6 0 0,0-3 0 0,3 0 0 16,4-9 0-16,4 3 0 0,-1-4 0 0,-3-5 0 16,11-1 0-16,-7-3 0 0,3 1 0 0,0-4 0 15,7-3 0-15,-7 0 0 0,7-3 0 0,-7-4 0 16,4-2-96-16,0 0-15 0,3-1-2 0,0-9-1 15,-7 7-22-15,7-1-5 0,-7-6-1 0,8 4 0 16,-12 2-40-16,4-6-8 0,0 1-2 0,-3 5 0 16,0-3 103-16,-1 1 20 15,-6-1 4-15,3 0 1 0,-4 4 50 0,-3-4 14 0,7 7 0 0,-7-7 0 16,-7 7 47-16,7-1 14 0,-3 4 3 0,3 6 1 16,0 0 102-16,0-3 20 0,0 3 4 0,-11 0 1 15,1 6-103-15,6 4-20 0,-3-1-4 0,3 7-1 0,-3-4-13 0,4 4-3 0,-8 6-1 16,8-7 0-16,-4 7-24 15,7 0-5-15,-4 3-1 0,4 1 0 0,0-5-17 0,0 1 0 0,4-3 0 16,-4 3 0 0,7-12 41-16,-7 2 5 0,3 1 1 0,1-7 0 0,3 3-33 0,-4-2-6 0,4-7-8 15,-3 3 11-15,3-3-11 0,0-3 0 0,0 3 0 0,4-7 0 16,-11-2 0-16,10 0 0 0,-10-4 0 0,4 0 8 16,3 1-8-16,0-4-11 0,0 1 3 0,-7-1 0 15,4 0 20 1,3 1 4-16,-7 2 0 0,0-6 1 0,3 7-17 0,-3-1 0 0,-3 7 0 15,3-7 0-15,0 4 0 0,0 3 0 16,0 6 0-16,0 0 0 0,0 0 0 0,0 0 0 0,0 0 0 0,0 9 0 16,0 0 0-16,0 7 0 15,0-3 0-15,3 5 0 0,4 1 0 0,-7 3 0 0,7 3 0 0,0-3 0 16,-3 0 0-16,3-6 0 0,3 3 0 0,-2 3 0 16,2-13 22-16,-3 7 1 0,4-4 0 0,-1-2 0 15,4-1-23-15,-3-3 0 0,-7 1 0 0,6-4-12 16,1-3-104-16,-1 0-20 0,1-3-5 0</inkml:trace>
  <inkml:trace contextRef="#ctx0" brushRef="#br0" timeOffset="2212.78">2953 1897 2055 0,'3'9'91'0,"1"0"19"0,3 4-88 15,-4-4-22-15,4 7 0 0,4 0 0 0,-4-1 65 0,4 7 9 0,-1 0 2 0,1 0 0 16,-1 3 22-16,1-3 5 0,-7 6 1 0,6 1 0 16,-3-1-8-16,0 3 0 0,0 4-1 15,-3-1 0-15,3 4-25 0,-4-7-5 0,4 1-1 0,-7 2 0 16,4-9-36 0,-4 3-8-16,11-9-2 0,-11 6 0 0,0-12-18 0,3-1 0 15,-3 1 0-15,0-7 0 0,0 4 30 0,0-7 2 0,0-3 1 16,0 0 0-16,0 0-24 0,-3-7-9 0,-8-5 0 0,0-4 9 15,1-3-9-15,6-3 0 0,-10-3 9 0,4-3-9 16,-1-3 0-16,4-1 0 0,3 1 0 0,-3-3 0 16,4-1 0-16,-1 4 0 15,4 3 0-15,0-10 0 0,0 3 0 0,0 1-8 0,4-1 8 16,-1 1-8-16,4 3 8 0,4-1 0 0,0-2 0 0,-1 6 0 16,4-1 20-16,0 7 10 0,-3 4 2 0,10 2 0 15,-10 0-48-15,6 7-8 0,1-1-3 0,-4 4 0 16,0 3 43-16,4 6 9 0,-4 0 2 0,0 4 0 15,-3 2-27-15,-1 7 0 0,1-4 0 0,-8 10 0 16,4 0 26-16,-3 3 0 0,-4 3 0 0,0 4 0 16,0-1-18-16,-4-3-8 0,-3 4 8 0,4-4-8 15,-8 0-19-15,1 0-9 0,-1-6-1 0,1 0-1 16,-1 0 30-16,4-3 0 0,-4-3 0 0,-6-4 0 16,-1 1-244-16,0-10-42 0</inkml:trace>
  <inkml:trace contextRef="#ctx0" brushRef="#br0" timeOffset="2634.79">3503 2129 2882 0,'0'6'82'0,"0"0"17"16,0 0-79-16,0-2-20 0,0-4 0 0,0 6 0 15,0-6 108-15,4 3 19 0,-4-3 3 0,0 0 1 16,0 0-34-16,0 0-6 0,0 0-2 0,0 0 0 16,0 0-78-16,0 0-11 0,0 0-12 0,0-6 2 0,7-4 10 0,-7 1 12 0,0-1-2 0,0-5-1 15,0-1-9 1,3 0 0-16,-3 1 0 0,7-1 0 15,-7-3-79-15,0 4-17 0,0-1-4 0</inkml:trace>
  <inkml:trace contextRef="#ctx0" brushRef="#br0" timeOffset="2831.08">3425 1718 2747 0,'-10'6'78'0,"3"4"17"0,0-7-76 15,3 0-19-15,4 0 0 0,0-3 0 0,0 0 44 0,0 6 4 0,4-3 2 0,3 0 0 16,3-3-42-16,-3 4-8 0,4-4 0 0,7 0 0 16,-11 0-82-16,3 0-14 0,8 0-2 0,-7 3-1 15,3 0-85-15,-4 3-16 0,1 7-4 0,3-10-1 16,-3 6-41-16,-1 4-8 0</inkml:trace>
  <inkml:trace contextRef="#ctx0" brushRef="#br0" timeOffset="3175.68">3687 1997 1684 0,'14'16'75'0,"-4"-1"15"0,-6-2-72 0,6 3-18 0,1-1 0 16,0-9 0-16,-1 4 116 0,-6-1 19 0,3-2 4 0,0-4 1 16,0 0 11-16,3-3 2 0,-6 0 1 0,3-3 0 15,-4 0-38-15,-3-7-7 0,4 1-1 0,3 2-1 16,-7-11-19-16,-7 2-3 0,3 0-1 0,1-6 0 16,-4-3-36-16,3 0-7 0,-6 0-1 0,-1-9-1 15,1 5-31-15,-4-5-8 0,-1 3 0 0,5-7 0 16,-8 3 0-16,8-8 0 0,-5 2 0 0,5-6 0 15,6 6 0-15,-6 0 0 0,3 0 0 0,0 4 0 16,7-4 0-16,-7 7 0 0,7 2 0 0,0-2 0 16,0 2 0-16,0 7 0 0,7-9 0 0,-7 6 0 0,3-1 0 0,1 4 0 0,-1 3 0 15,4-3 0-15,0 6 0 0,4 7 0 0,-8-4 0 0,8 7 0 16,0-1 14-16,-1 1 2 0,1 6 0 16,3 0 0-16,0 3-26 0,4 0-5 0,-1 0-1 0,1 3 0 15,0 3 24-15,3 4 4 0,0 2 0 16,0 7 1-16,4-7-21 0,-11 7-5 0,7 3-1 0,-7-6 0 15,0 3-39-15,4-1-8 0,-7 1-2 16,3 3 0-16,-4-6-21 0,-6 0-4 0,6 6 0 16,-6-7-1-1,3 4-114-15,-4 0-22 0,-3 3-5 0</inkml:trace>
  <inkml:trace contextRef="#ctx0" brushRef="#br0" timeOffset="3397.72">3676 1919 2796 0,'0'0'118'15,"0"0"-94"1,0 9 83-16,3-6 17 0,5-3 3 0,6 3 1 16,-4 0-52-16,1 0-9 0,3 1-3 0,0-4 0 15,4 0-51-15,6 0-13 0,-10-4 0 0,11 1 0 0,-4-3 0 0,1 3 0 0,2-6 0 0,-3 2 0 31,4-2-48-31,-11-1-13 0,7 1-3 0,-3 6 0 16,0-10-102-16,-4 7-21 0,7-3-4 0</inkml:trace>
  <inkml:trace contextRef="#ctx0" brushRef="#br0" timeOffset="3967.1">4177 1840 1792 0,'0'6'51'0,"-7"1"10"16,3-4-49-16,-3 3-12 0,4 0 0 0,-1-2 0 0,1 5 105 0,-1-3 19 0,4 0 3 0,-3 4 1 15,3 2 0-15,0 4 0 0,0 0 0 0,0 3 0 16,-7-1 0-16,7 1 0 0,0 6 0 0,7-6 0 16,-7-3-52-16,3 3-9 0,1-4-3 0,3-2 0 15,3-1-52-15,1-5-12 0,-1-1 0 0,1-3 0 16,3-3 0-16,-3 0 0 0,3-3 0 0,7 0 0 16,-10 0 9-16,3-10-1 0,7 4-8 0,-11-7 12 15,5 3-12-15,-1 1-8 0,0-1 8 0,-4-2-13 16,1 2 13-16,0-6 0 0,-1 4 0 15,-6 2 0-15,3-3 0 0,3 4 0 0,-10 2 0 0,4 1 0 16,-4 3 0-16,0-7 0 0,0 7 0 0,0 0 0 16,0 6 0-16,-4-7 0 0,4 7 0 0,-7-6 0 15,7 6 0-15,0 0 0 0,0 0 0 0,0 0 0 16,0 0 0-16,0 0 0 0,-3 6 0 0,3 4 0 16,0-1 0-16,0 10 0 0,0-3 0 0,0 3 0 15,3 3 0-15,4 3 0 0,0 0 0 0,0 0 0 16,4 3 0-16,-7-3 0 0,6 3 0 0,1 4 0 15,-1-1 0-15,1 0 0 0,-4 4 0 0,4 2 0 0,-4 1 0 0,3 0 0 16,-6 2 0-16,3 4 0 16,0-9 0-16,-4 3 8 0,1-4 0 0,-4 4-8 15,0-4 8-15,0-3-8 0,-4 4 0 0,-3-4 0 0,4-2 0 0,-4-1 0 0,-4-3-15 0,8-3 5 16,-12-3 59-16,8-7 12 0,-3-6 3 0,-1 1 0 16,1-7-52-16,-4-3-12 0,3-1 0 0,0-5 0 15,-3 0 0-15,4-1 0 0,-4-5 0 0,3 2 0 31,0-3 20-31,8 4 0 0,-11-4 1 0,7-3 0 0,3 4-33 0,-3-4-8 0,7 0 0 16,0-6-1-16,7 3 21 0,-7 0 0 0,7-3 0 0,0 3 0 16,7-3 0-16,-3 0 0 0,3-3 0 0,4 2 0 15,-1 5 0-15,5 2 0 0,2-3 0 16,1 9 0-16,-4-2 0 0,4 8 0 0,3 1 0 0,-10 0 0 31,3 6-56-31,-4 0-6 0,1 6-2 0</inkml:trace>
  <inkml:trace contextRef="#ctx0" brushRef="#br0" timeOffset="4560.93">4713 671 597 0,'-10'3'16'0</inkml:trace>
  <inkml:trace contextRef="#ctx0" brushRef="#br0" timeOffset="4971.14">4727 652 2264 0,'0'0'100'0,"0"0"21"0,0 0-97 0,0 0-24 0,0 0 0 0,4 6 0 15,-4-3 91-15,3 0 13 0,4 4 2 0,-3-1 1 16,3 0-35-16,0 4-6 0,4 5-2 0,-8-8 0 16,8 5 0-16,-1 1 0 0,1 5 0 0,-4-8 0 15,0 2-51-15,4 4-13 0,-1-3 0 0,-6-7 0 16,3 3 0-16,0 1 0 0,0 2 0 0,3-2 0 0,-10-4 0 16,4 6 0-16,3-2 0 0,-3-4 0 15,-1 3-202-15,1-5-43 0,-1-1-9 0</inkml:trace>
  <inkml:trace contextRef="#ctx0" brushRef="#br0" timeOffset="5255.81">4949 639 2795 0,'-14'0'58'0,"14"0"14"15,0 0-57-15,-7-3-15 0,7 3 0 0,-7-3 0 16,7 3 54-16,0 0 8 0,0-6 2 0,0 6 0 15,0 0-52-15,0 0-12 0,0 0 0 0,0 0 0 16,0 0 0-16,0 0 0 0,0 0 0 0,0 0 0 16,7 3 0-16,0 3 0 0,4 0 0 0,0 7 0 15,-4-7 0-15,3 7 0 0,1 2 0 0,6 4 0 16,-2-3 34-16,6 0 4 0,-7 2 1 0,0 1 0 16,4 0-11-16,-1-3-3 0,-3 3 0 0,0 2 0 15,1-5-25-15,-5 3 0 0,4 0 0 0,-3-7 0 16,-1 4-97-16,-6 0-25 0</inkml:trace>
  <inkml:trace contextRef="#ctx0" brushRef="#br0" timeOffset="6480.52">1034 2985 2215 0,'38'-4'93'16,"5"4"-74"-1,-4 0-19-15,6 0-9 0,1 0 1 0,4 4 0 16,6-4-4-16,11 0 0 0,4 0 0 0,3 3 0 15,3 0-16-15,8-3-3 0,7 3-1 0,3 3 0 16,7 1 52-16,4-1 9 0,7 3 3 0,4 4 0 16,2-4 32-16,5 4 6 0,3-1 2 0,3 1 0 15,1-4-7-15,10 4-1 0,0-4 0 0,4 1 0 0,7-1-41 16,-1-3-9-16,4 1-2 0,4 2 0 16,3-6-12-16,-6 0 0 0,6 0 0 0,4 0 0 15,3-3-116-15,0 0-25 0,4 0-6 0</inkml:trace>
  <inkml:trace contextRef="#ctx0" brushRef="#br0" timeOffset="41500.51">4318 5145 1337 0,'-4'-3'56'15,"-3"0"-44"1,4 0 79-16,-4 3 16 0,3 0 3 0,-6 3 1 15,3 0-24-15,0 0-5 0,0 3-1 0,-4 4 0 16,7-1-13-16,-10 4-4 0,7 2 0 0,-3 4 0 31,-1 0 0-31,-3 3 0 0,3 3 0 0,-3 0 0 0,4 6 12 0,-4-2 1 0,3 2 1 0,-3 7 0 16,3 2-33-16,1 1-6 0,-4 6-2 0,7 6 0 16,-4-2-19-16,7 5-4 0,-6 0-1 0,3 7 0 15,3-6 41-15,1 2 8 0,3 1 2 0,3-1 0 16,1-5-51-16,3-4-13 0,3 0 0 0,1-3 0 15,7-9 16-15,-1-1-1 0,8-2-1 0,3-4 0 16,4-9-23-16,3-6-5 0,1-1-1 0,6-5 0 16,-7-4 15-16,0-3 0 0,1-3 0 0,3-3 0 15,3-6 9-15,4-1 5 0,3-5 1 0,8-4 0 0,-12 0-24 16,-2-3-5-16,3-3-1 0,-1-3 0 0,1 3 48 16,7-4 10-16,-7 1 1 0,4-6 1 0,-5-1-21 0,-6-2-5 15,4-1-1-15,-5-9 0 0,-6 3-18 0,-7-6 0 16,-4 0 0-16,0-4 0 0,-7 7 0 0,-3 0 0 0,-4-3 0 0,-4 0 0 15,1 3 37-15,-8-3 1 0,-3 0 0 0,4 3 0 16,-8 3-10 0,-3 3-1-16,-4 0-1 0,1 4 0 0,-4-1-26 15,-8 3 0-15,1-2 0 0,-7 2 0 16,10 7 17-16,-10 3-1 0,0 0-1 0,3 3 0 16,0 6-24-16,4 7-5 0,3 0-1 0,-6-1 0 15,2 7 24-15,-2 0 5 0,-1 0 1 0,4 3 0 16,-4 0-75-16,7 0-16 0,0 3-2 0,-6-3-1 0,10 0-39 0,-1 3-8 0,8-3-2 15</inkml:trace>
  <inkml:trace contextRef="#ctx0" brushRef="#br0" timeOffset="42750.73">4494 5437 1235 0,'4'-7'35'0,"-1"1"8"15,-3 0-35-15,4 0-8 0,-4-1 0 0,4 1 0 16,3 0 70-16,-7 3 12 0,0-4 2 0,3 1 1 16,-3 0 40-16,7-1 8 0,-7 4 2 0,0-3 0 15,4 0-11-15,-4 0-3 0,7-1 0 0,-7 1 0 16,0 6-45-16,0 0-10 0,0-3-2 0,0 3 0 16,0 0-51-16,0 0-13 0,0 0 0 0,0 0 0 15,0 3 54-15,-7 3 8 0,3 1 2 0,-6 2 0 16,-1 7-52-16,0-1-12 0,8 4 0 0,-8 3 0 15,-3 6 54-15,4 4 8 0,-1 2 2 0,4 4 0 16,-4-1-52-16,4 4-12 0,0-3 0 0,4 6 0 0,-4 0 28 0,7-1 4 16,-4 1 0-16,4 0 0 0,0-6 0 0,4-4 0 0,3-2 0 0,-4-4 0 15,4-6-32-15,4-3-16 0,3-4 1 0,0-5 1 16,7-4 14-16,-7-3 0 0,11-3 0 0,-4-6 0 16,4-3 11-16,7-4 1 0,-8-3 1 0,8-3 0 15,-7 1-13-15,-4-4 0 0,4 0 0 0,-8-3 0 16,5 3 0-16,-8 3 0 0,-4 0 0 0,1-3 0 15,-1 6 0-15,-6-2 0 16,3 2 0-16,-7 0 0 16,0 4 0-16,0-4 0 0,-7 7 0 0,3-4 0 0,-6 7 0 0,-1 0 0 15,-3-1 0-15,4 4 0 0,-8 3 54 0,4 0 8 0,-4 3 2 0,0 4 0 16,1 2-64-16,-1 4-28 0,4 2 3 0,-4 1 0 31,4 6-11-31,7 0-3 0,-3 3 0 0,-1 0 0 0,4-3-20 0,4 3-4 0,3-3-1 0,0 0 0 16,3-6-102-16,1-1-21 0,3-2-4 0</inkml:trace>
  <inkml:trace contextRef="#ctx0" brushRef="#br0" timeOffset="43461.32">4195 6540 1824 0,'10'-15'38'0,"-3"5"8"16,-7 4-37-16,4 0-9 0,-4-4 0 0,7 4 0 15,-7 6 104-15,0 0 20 0,0 0 3 0,0 0 1 0,0 0 0 0,0 0 0 0,0 0 0 0,-11 9 0 16,4 4-52-16,-3 6-9 0,2 3-3 0,-9 6 0 16,3 3 0-16,0 4 0 15,-8 2 0-15,1 7 0 0,0 3 11 16,-4 3 1-16,8 1 1 0,-11 8 0 0,3-2-53 15,0-1-10-15,0 7-2 0,1 0-1 0,-8-7-11 0,0 4 0 16,4-4 9-16,-7 4-9 0,3-7-17 0,4 0-8 16,0-3-2-16,10-12 0 15,-3-4 27-15,0-2 0 0,3-1 0 0,0-3 0 16,8-6-43-16,-4-6-3 0,3-3-1 0,0-1 0 16,8-6-129-16,3-6-27 0,0 0-5 0,0-6 0 0</inkml:trace>
  <inkml:trace contextRef="#ctx0" brushRef="#br0" timeOffset="44010.23">5038 6286 1728 0,'0'0'38'0,"0"0"8"0,0 0 2 0,0 0 0 0,0 0-39 0,0 0-9 0,0-3 0 0,0 3 0 15,0 0 104-15,0 0 20 0,0 0 3 0,0 0 1 16,0 0-52-16,0 0-9 0,0-6-3 0,3 3 0 16,4 3 0-16,0 0 0 0,0 3 0 0,4 3 0 0,0 0-20 0,3 7-5 15,0 3-1-15,3 2 0 0,1 8 14 0,0 2 4 16,6 0 0-16,-10 3 0 0,8 4 0 15,-1-1 1-15,-4 1 0 0,5 6 0 0,-1-4-13 0,0 4-2 16,0 3-1-16,7 3 0 0,-3-3-33 0,0-3-8 16,6-1 0-16,-2 1 0 0,2-3 0 15,1-4 0-15,0 1 0 0,0 2 0 0,-8-2 30 0,5-1 4 16,-5 4 1-16,1 0 0 0,-4-4-27 0,0 1-8 16,1-4 0-16,-1-3 0 0,0-3 26 0,-7-3 2 15,4-3 0-15,-4 0 0 16,-4-4-84-16,1 1-17 0,-8-3-3 0,1-4-1 15,-4 0-82-15,0 1-16 0,-4-4-3 0,1 0-1 16</inkml:trace>
  <inkml:trace contextRef="#ctx0" brushRef="#br0" timeOffset="44923.58">3528 7835 1958 0,'0'0'43'0,"0"0"9"0,0 0 1 0,0 0 3 0,0 0-45 0,0 0-11 15,-4 0 0-15,-6 0 0 0,10 0 129 0,-7-3 24 16,3 0 5-16,-3 0 1 0,0 0-50 0,0 0-9 0,3-1-3 0,-6 1 0 15,-1 3-9-15,1 0-3 0,-4 0 0 0,-4 3 0 16,4 1-29-16,0-1-5 0,-7 3-2 0,6 0 0 16,-9 1 7-16,6 2 2 0,0 0 0 0,-3 1 0 15,0 2-46-15,-4 4-12 16,4 3 0-16,4 3 0 0,-5 0 0 0,1 9 0 0,7-3 0 0,-11 10 0 16,8 0 0-16,-1 5 0 15,-3-2 0-15,0 3 0 0,7 0 0 0,-7 0 0 0,6 6 0 0,5 3 0 0,-4 1 0 16,3 5 0-16,4-2 9 0,7 2-9 15,7-5 0-15,-7-4 0 0,11 0 0 0,-4 6 0 0,10-6 0 16,-2 1 0-16,6-4 0 0,-4 0 0 0,5-7 0 16,2-5 0-16,4-4 0 0,-3-2 0 15,10-4 0-15,-6-7 0 0,13-2 0 0,4-3-8 16,0-7 8-16,0-3 0 0,-4-6 0 0,11 0-8 0,-14-3 8 0,6-1 0 16,1-2 0-16,4-4 0 15,-4-6 0-15,-1 1 0 0,-2-4 0 0,3-7 8 0,-11-2-8 0,0 0 0 16,-7-4 0-16,1 1 0 0,-5-1 0 0,1 1 0 15,-4-1 0-15,-3 4 0 0,-1 0 13 0,-6-4 2 16,0 1 0-16,-4-7 0 0,-7 0-24 0,0 0-5 16,-4 4-1-16,-6-4 0 0,6 6 37 0,-7-2 7 0,-6 2 2 0,-1 4 0 31,1 0-50-31,-1-4-9 0,-3 4-3 0,-4-7 0 0,0 4 51 0,-6-4 9 16,-1 4 3-16,4-4 0 0,-4 7-24 0,0 2-8 15,4 1 0-15,-4 0 0 0,4 3 0 0,3 3 0 16,4 0 0-16,-4 0 0 0,-3 3 0 0,3 4 0 15,4 2 0-15,-3-3 0 16,6 4-44-16,-3-1-8 0,-4 1-1 0,7-1-1 16,4 1-144-16,0-1-29 0,4-3-5 0,10 7-2 0</inkml:trace>
  <inkml:trace contextRef="#ctx0" brushRef="#br0" timeOffset="46098.79">3179 8353 2310 0,'0'0'97'0,"0"0"-77"15,0 0 35-15,0 0 7 0,0 0 2 0,0 0 0 16,7-4 0-16,0 4 0 0,0 0 0 0,3 0 0 15,1-3-52-15,-4 3-12 0,4 0 0 0,6-3 0 16,-3 3 29-16,7 0 3 0,-3-3 1 0,3 3 0 16,0 0-5-16,-6 0-2 0,6 0 0 0,-7 3 0 15,0 0 1-15,4 0 0 0,-8 1 0 0,1-1 0 16,-8 3-7-16,8 0 0 0,-8 1-1 0,4 2 0 16,-7 0-7-16,0 1-2 0,0-1 0 0,-7 4 0 15,7-1-1-15,-3 1 0 0,-4-4 0 0,3 4 0 16,1-1-9-16,-8-2 8 0,4-4-8 0,4 3 8 15,-8-2-8-15,0-1 0 0,8 0 0 0,-8-3 0 16,4 4 0-16,4-4 0 0,3-3 0 0,0 0 0 16,0 0 0-16,0 0 0 0,0 0-9 0,0 0 9 15,0 0 0-15,10 0-8 0,-6 0 8 0,6 0 0 16,1 0 0-16,0-3-8 0,3-1 8 0,-4 4 0 16,4-3 0-16,4 0 12 0,-7 3-1 0,3-3-1 15,-4 6 23-15,4 0 5 0,-3 0 1 0,0 4 0 0,-1 2 4 0,-6 4 1 16,6 2 0-16,-10 4 0 0,11-3-16 0,-11 6-2 0,3-3-1 15,4 3 0-15,-7-4-5 0,0-2-2 0,-7 3 0 0,4-3 0 16,-4-1-18-16,3 1 0 0,-6 0-8 0,-1-4 8 16,8 1 0-1,-15-1 12-15,7 1-1 0,-3-1 0 16,0 1-11-16,0-1 0 0,-4 1 0 0,1-4 0 16,6 1-17-16,-10-1-3 0,7-3 0 0,3 1 0 15,-6-4-78-15,10 0-16 0,-4 0-3 0</inkml:trace>
  <inkml:trace contextRef="#ctx0" brushRef="#br0" timeOffset="46982.38">6018 7600 1824 0,'0'-6'76'16,"-3"0"-60"-1,-1-1 140-15,4 7 29 0,-3-3 6 0,-1 0 1 16,4 3-52-16,-7-3-9 0,-3 3-3 0,3 3 0 16,-4 0-64-16,0 3-12 0,1 4-4 0,-1-1 0 15,-3 1-25-15,0 5-6 0,-4 1-1 0,4 3 0 16,-3 6 39-16,-1 3 7 0,0 3 2 0,1 4 0 16,-4 3-34-16,6-1-6 0,-6 1-2 0,7 6 0 15,-3 3 16-15,2 3 3 0,5 3 1 0,-1 7 0 0,1-7-53 0,3 0-10 16,3 4-3-16,4-1 0 0,0-6 24 0,4 4 0 15,-1-1 10-15,8-3-10 0,-1-9 8 0,4 0-8 16,8-4 0-16,-1-5 0 0,7-4 20 0,4-6-4 0,3-6 0 0,0-1 0 16,4-5-28-16,3-7-7 0,4 0-1 0,4-6 0 15,-4-7 32-15,3 1 7 0,-3-4 1 0,7-5 0 16,0-7-32-16,0-4-5 0,-1 1-2 0,1-6 0 31,-3 2 31-31,-4 1 5 0,-1-4 2 0,1 4 0 16,-10-3-19-16,2 2 0 0,-2 4 0 0,-5-6 0 0,-6-1 0 0,-4-3 0 0,0 1 0 0,-10-4 0 15,-4 3 12-15,-7 4 0 0,-3-1-1 0,-4 1 0 16,-8 3 1-16,-2 2 1 0,-8 1 0 0,-3 0 0 16,0 0-4-16,-4 3-1 0,-3-4 0 0,-4 4 0 15,0 0-5-15,0-3-3 0,-3 6 0 0,0-3 0 16,-1 3 0-16,4 3 0 0,1 0 0 0,-1 4 0 16,4 2 0-16,3 4 0 0,4 2 0 0,-1 1 0 15,1 3-86-15,7 3-17 0,-4 0-3 0</inkml:trace>
  <inkml:trace contextRef="#ctx0" brushRef="#br0" timeOffset="48419.41">6078 8064 2272 0,'0'0'48'0,"0"0"9"0,-3-6-45 0,3 0-12 0,0-4 0 0,0 4 0 32,0 0 56-32,0 6 10 0,3-7 2 0,1 4 0 0,-4 3-10 15,3 0-2-15,4 3 0 0,-3 1 0 0,3 2 28 0,-3 3 6 0,-1 4 1 0,1 2 0 32,3 4-11-32,-4 3-3 0,1 6 0 0,3 1 0 0,-4-1-31 0,1-3-6 0,-1 6-2 0,1-6 0 15,3 0-12-15,-3-3-2 16,-1 0-1-16,1-3 0 0,-1-3-15 0,4-4-8 15,-3 1 8-15,-1-1-8 0,4-2 0 0,-7-1 0 0,4 1-10 0,-1-1 10 32,1-3-86-32,-1 1-10 0,-3-1-3 0,0-6 0 0,0 0-114 0,0 0-23 0</inkml:trace>
  <inkml:trace contextRef="#ctx0" brushRef="#br0" timeOffset="50040.02">1573 4173 2131 0,'7'-16'44'0,"-7"10"11"16,4 0-44-16,-4-4-11 0,0 1 0 0,7 0 0 15,-7-1 137-15,0 1 26 0,0-1 5 0,0 1 0 16,0 0-28-16,0-1-7 0,0 1-1 0,-7-1 0 16,3 4-37-16,-6-3-8 0,-1 2-2 0,-3 1 0 15,4 0-28-15,-5 3-5 0,-2 0-2 0,3-1 0 16,0 1-27-16,-4 6-6 0,4-3-1 0,0 7 0 0,-4-1-29 0,4 6-7 0,0 1 0 0,3 3-1 15,1 6 21-15,-1 3 0 0,8 3 0 0,-8 6 0 16,11 1 20-16,-7 6 9 0,7-1 2 0,0 1 0 16,0-3-31-16,0-1 0 0,7 1 0 15,-3-10 0-15,3 1 0 0,3 2 0 0,1 0 0 0,-4-3 0 16,10 1-19-16,-2-7-9 0,-5-4-3 0,15 4 0 16,-4-6 43-16,0 0 9 0,-7-7 2 15,11 1 0-15,-4-7-37 0,-3 0-7 0,3-3-2 0,0-3 0 16,0 3-54-1,-3-3-11-15,0-4-3 0,-1 1 0 16,1-3-8-16,-8-4-1 0,5 1-1 0,-5-1 0 16,4-3 29-16,-3 1 7 0,3-1 1 0,-3-3 0 0,3 3-52 0,-4-2-9 0,1-1-3 0,-1-3 0 15,1 3 52-15,0 0 9 0,-1 4 3 0,1-4 0 16,-4 3 0-16,3 0 0 0,-3 1 0 0,-3-4 0 16,7 6 41-16,-11-2 9 0,3 2 2 0,4 1 0 15,-7 2 77-15,0 1 16 0,0 3 3 0,-7-1 1 0,7 7 54 0,-3 0 10 16,-1 3 3-16,-7 1 0 0,4 2-21 0,-3 0-4 15,6 3-1-15,-10 4 0 0,7 6-50 0,-3-3-9 16,2 2-3-16,-2 4 0 0,3-3-24 0,-4 3-6 16,8-3-1-16,-4 3 0 0,3 3 0 0,4-3 0 0,0 0 0 15,0-3 0-15,0-1-1 0,0-5-1 0,0-4 0 0,0 1 0 16,4-4-40-16,-4-6-8 0,0 0-2 16,10-3 0-16,1 0 31 0,-1-7 5 0,1 4 2 15,0-6 0-15,-1-7-19 0,4 0 0 0,-10-3 0 0,6 3 0 31,-3-3-19-31,4 3-7 0,-4 1-2 0,0-1 0 0,-3 3 20 0,3 4 8 16,-4 2-8-16,4 4 8 0,-7 0 0 0,0 6 0 16,0 0 0-16,0 0 0 0,0 0 0 0,4 12 8 15,-1-2-8-15,4 2 11 0,-7 4 11 0,4-1 2 0,3 4 1 0,-7 0 0 16,4 0-25-16,3 0-19 0,-4 0 3 0,4-4 1 16,0 1 15-16,0 0 0 0,4-4 0 0,-1-3 10 15,-3 1-10-15,1-7-11 0,2 3 3 0,1-6 0 16,-4-6-53-16,0 0-11 0,3-4-1 15,-6-2-1-15,7-4-69 0,-1 0-13 0,-6-2-4 16,3-4 0-16,3 3-144 0,-6 0-28 0,10-19-7 0,-7 4-1 16</inkml:trace>
  <inkml:trace contextRef="#ctx0" brushRef="#br0" timeOffset="50697.35">2268 4223 1792 0,'4'-9'51'0,"-4"2"10"0,0-2-49 0,0 3-12 0,7 0 0 0,-7-1 0 0,0 7 161 0,0 0 30 15,0 0 5-15,0 0 2 0,0 0-79 0,0 0-16 16,0 0-3-16,0 10-1 0,0-4-22 0,0 6-4 15,0 1-1-15,-7 0 0 0,7 2 6 0,-4 4 1 16,-3-3 0-16,4 3 0 0,-1-1-59 0,-3-2-12 16,4 3-8-16,-4 0 9 0,3-4 9 0,4-2 2 15,-7-1 0-15,7 1 0 0,-3-7-3 0,3 0 0 16,0-6 0-16,0 0 0 0,0 0 4 0,0 0 1 16,0 0 0-16,3 0 0 0,4 0-31 0,-3-3-7 15,6 3 0-15,1-3-1 0,-1 0 27 0,1 0 6 0,0 0 0 16,3 0 1-16,-4 0-27 15,4-1-6-15,0 1 0 0,-3 0-1 0,7 0 27 0,-4 3 6 0,0 0 0 16,7-3 1-16,-7 3-17 0,4 0-12 0,-4 3 1 0,-3 0 1 16,-1 3 10-16,-3 1 9 0,0 2-1 0,-3 0-8 15,3 4 15-15,-7 3-4 0,0-1-1 0,0 1 0 16,-7 3-10-16,-4-3 10 0,4 6-10 0,-3-4 10 16,-1 1-10-16,0-3 0 0,1-1 9 0,-1-2-9 15,1 3 0-15,-1-7-20 0,4 1 4 0,-4-4 1 16,1 0 31-16,10-3 5 0,0-3 2 0,0 0 0 0,0 0-23 15,0 0-8-15,0 0 0 0,0-6 0 0,0 6 8 0,0-6-8 16,10-1 8-16,-6 1-8 0,6 0-3 16,1 0 0-16,0-4 0 0,3 1 0 15,0-1 11-15,4 1 11 0,-4 0-3 0,7-7 0 0,-11 3-8 0,8-2-11 16,0-1 3-16,-4 0 0 16,0 1 8-16,4-1 0 0,-4-3 0 0,-4 3 0 0,1-2 0 0,3 2 9 15,-4-3-1-15,-6 3-8 0,7 1 0 0,-8 2 0 16,4-2-10-16,-3 2 10 0,3 4 0 0,-7 2 0 15,0 1 14-15,0 6-4 0,0 0-10 0,-7-3-12 16,3 0 2-16,-6 6 1 16,-1 0 9-16,0 6 0 0,8 7 0 0,-11 0 0 0,3 0 0 0,1 2 0 15,3 1 0-15,0 0 0 0,-4 3 0 0,0-3 16 0,4 3-4 0,4-4-1 16,3 4-11-16,-4-3-16 0,4 3 4 16,4-6 1-16,-4 0 11 0,3-4 16 0,4 1-4 15,-3-7-1-15,6 0-11 0,-10-6-16 16,11 3 4-16,3-3 1 0,-3 0 11 0,-1-6 0 0,1 0 0 0,3-4 0 15,-3 4 0-15,3-3 0 0,3 2 0 0,-6-5 0 16,3 2-53-16,-3 1-9 16,3 3-2-16,-4 0 0 15,1-1-27-15,-1-2-5 0,5 6-2 0,-5-4 0 16,1 1-158-16,-8 0-32 0,8-7-7 0,-1 4-1 0</inkml:trace>
  <inkml:trace contextRef="#ctx0" brushRef="#br0" timeOffset="51492.37">3351 3947 2347 0,'0'0'52'0,"0"0"10"0,0 0 2 0,0 0 2 0,0 0-53 0,0 0-13 0,0 0 0 0,0 0 0 0,0 0 19 0,4 0 1 16,3 0 0-16,-3-3 0 0,6 0 29 0,1 0 7 15,-1 0 0-15,1-4 1 0,3 1-2 0,0 0-1 16,4-4 0-16,-4 1 0 0,-4 0-30 0,5-7-5 16,-1 3-2-16,3-2 0 0,-6-1 43 0,3 0 9 15,0 1 2-15,-3-1 0 0,3 3-41 0,-4 1-8 16,-3 3-2-16,4 2 0 0,-4 1-2 0,0 3-1 16,4 6 0-16,-11 3 0 0,3 4 3 0,4 5 0 0,-3 4 0 15,-4 3 0-15,3 3 11 0,-3 0 2 16,0 7 1-16,0-4 0 0,7 3-10 0,-7 4-3 0,4 2 0 0,3 1 0 15,-4 0-10-15,5 2-3 0,-5 1 0 0,8-3 0 16,-1-7-8-16,-6 0 0 0,6-9 0 0,-3 0 0 16,8-3 0-16,-12-3 0 0,8-4 0 15,-4-5 0-15,0-1-12 0,3-3-5 0,-3-3-1 0,-3 0 0 32,3-3-49-32,-7-3-9 0,3-1-3 0,-3-2 0 15,0 0-35-15,-3-1-7 0,3 4-2 0,-7 0 0 0,3-1-59 0,-3 1-12 0,4 3-2 16,-11 0-508-16,3 0-102 0</inkml:trace>
  <inkml:trace contextRef="#ctx0" brushRef="#br0" timeOffset="51738.07">3500 4471 2649 0,'0'0'58'0,"0"0"12"0,0 0 2 0,0 0 4 0,0 0-61 16,0 0-15-16,0 0 0 0,3 3 0 0,1-3 90 0,3 0 15 15,3-3 3-15,-3 3 1 0,4-3-29 0,7 0-7 16,-8-1-1-16,4-2 0 16,7 3 3-16,4-3 0 0,-7-1 0 0,10 1 0 0,-3 3-60 0,-4-3-15 15,4 3 0-15,3-4 0 0,0 4 0 0,-3 0 0 16,-4 0 0-16,4 0 0 0,-8-3 0 0,1 2-12 16,-1 1 3-16,5 0 0 15,-8 0-111-15,3-3-23 0,-3 0-4 16,8-1-1277-16</inkml:trace>
  <inkml:trace contextRef="#ctx0" brushRef="#br0" timeOffset="52604.07">4374 3903 1263 0,'0'0'56'0,"0"0"12"31,0 0-55-31,0 0-13 0,0 0 0 0,0 0 0 0,0 0 157 0,4 0 29 0,-4 0 6 0,4 3 0 15,-4-3-51-15,0 0-10 0,3 7-3 0,-3-7 0 16,0 0-51-16,-3 6-10 0,3-6-3 0,-4 6 0 16,4-3 0-16,-4 4 0 0,4-1 0 0,0-6 0 15,-7 3-51-15,7-3-13 0,0 0 0 0,0 0 0 16,0 0 0-16,0 0 0 0,0 0-9 0,0 0 9 16,0 0-11-16,0 0 11 0,0 0-12 0,0 0 12 15,0 0 0-15,0 0 11 0,7-3 0 0,-3 0 0 16,0 0-11-16,-1 0 0 0,1-1 0 0,6 1 0 15,-10 3 0-15,0 0 0 0,11 0-10 0,-11 0 10 16,10 0 0-16,-6 0 0 0,-1 3 0 0,4 1 10 0,-7-4 46 0,4 3 8 16,-4-3 3-16,7 3 0 0,-7-3-56 0,0 3-11 0,0-3 0 0,0 6 0 15,0 0 0 1,0 1 0-16,0-4 9 0,0-3-9 16,0 6-100-16,0-6-28 0,0 3-4 0,0-3-2 0,0 0-46 0,0 0-10 0,-7 3-2 0</inkml:trace>
  <inkml:trace contextRef="#ctx0" brushRef="#br0" timeOffset="52993.46">4427 4336 2067 0,'-3'3'87'16,"-1"0"-70"-1,-3 0 140-15,7-3 28 0,-3 4 6 0,3 2 1 16,0-6-103-16,-7 3-20 0,7-3-4 0,0 0-1 0,0 0-51 0,0 0-13 0,0 0 0 0,0 0 0 31,0 0 0-31,-4-6 0 0,-3-1 0 0,4-2 0 16,3 0 0-16,0-4 0 0,0 1 0 0,3-4 0 15,4 3 0-15,-7-2 0 0,11-1 0 0,-11 3 0 0,3 4 0 0,4 0 0 16,-3 2 0-16,-1 4 0 0,-3 3 54 0,4 0 8 0,-1 3 2 0,1 4 0 31,-4-4-52-31,7 6-12 0,-7-3 0 0,0 7 0 0,4 3 0 0,-4-4 0 0,7 4 0 16,-7-4 0 0,0 1 54-16,0-1 8 0,-7-5 2 0,7 2 0 15,-4-6-103-15,4-3-20 0,0 0-4 0,0 0-1 16,0 0 0-16,0 0 0 0,0-3 0 0</inkml:trace>
  <inkml:trace contextRef="#ctx0" brushRef="#br0" timeOffset="54801.94">5694 3624 2131 0,'0'0'60'0,"0"-3"14"15,0 3-59-15,-4-6-15 0,4 6 0 0,0 0 0 16,0 0 84-16,0 0 13 0,0 0 3 0,0 0 1 16,4 9-29-16,-4 4-7 0,3 2-1 0,-3 7 0 15,4 4 0-15,-1 8 0 0,1 4 0 0,-4 2 0 16,3 4-8-16,-3 6-1 0,4 4-1 0,-4 5 0 15,0-2-17-15,4 2-3 0,3 1-1 0,-7 3 0 16,3-10-45-16,4-6-8 0,-3-3-3 0,3-7 0 0,0-5 23 16,0-7 0-16,3-3 0 0,-6-6 0 15,3-10-107-15,0-6-17 0,0-3-3 0</inkml:trace>
  <inkml:trace contextRef="#ctx0" brushRef="#br0" timeOffset="55081.81">5969 3515 2095 0,'0'0'46'0,"0"0"10"0,0 0 1 0,0 0 2 0,0 0-47 16,0 0-12-16,4 6 0 0,-1 0 0 0,4 3 56 0,0 1 10 0,0 6 2 0,4 2 0 16,-1 4-7-16,1 7-1 0,0 2 0 0,-1 3 0 15,1 1 29-15,3 2 6 0,-7 4 1 0,3 3 0 16,1-3-31-16,-4 0-5 0,4 3-2 0,-4-1 0 15,0 1-18-15,0 0-4 0,0 0-1 0,0-3 0 16,-3-3-5-16,-1-4-1 0,1-6 0 0,-4 0 0 16,0-2-91-16,3-1-18 0,-3-3-4 0,0 0-1 15,4-7-23-15,-4-2-5 0,0-4-1 0,-4-3 0 16,4-6-108-16,-3-3-22 0,-4 0-4 0</inkml:trace>
  <inkml:trace contextRef="#ctx0" brushRef="#br0" timeOffset="55569.24">5754 4261 1724 0,'7'3'76'0,"-4"-3"16"15,4 3-73-15,1-3-19 0,-1 0 0 0,3 0 0 0,1 0 85 0,3-3 14 0,0 3 2 0,0 0 1 16,4 0-9-16,3-3-1 0,-3 3-1 0,3 0 0 15,0-3-19-15,4 3-4 0,-4 0-1 0,0-4 0 16,4 4-56-16,-4-3-11 0,0 0 0 0,-3 0 0 16,3 3 24-16,-4-3 11 0,1-3 1 0,0 3 1 15,-1-4-29-15,1 4-8 0,0-3 0 0,-4 0 0 16,0-4 0-16,3 4 0 0,-2 0 0 0,-5-4 8 16,4 1-8-16,-7-4 8 0,4 4-8 0,-4-4 8 15,0 4 3-15,-4-4 1 0,5 4 0 16,-8 0 0-16,0-1-2 0,0 4 0 15,0-3 0-15,-4 2 0 0,0 1 3 0,4 6 1 0,-3-3 0 0,3 3 0 16,-7-3-4-16,3 3-1 0,-3 0 0 0,4 3 0 16,-4 3-9-16,0 0 12 0,0 4-12 0,0-1 12 15,0 7-34-15,-1 0-6 0,1 2-2 0,-3 4 0 16,3 0 51-16,3 0 11 0,-3 3 1 0,4 0 1 16,-1-3-3-16,4-3-1 0,0 3 0 0,0-6 0 15,4-1-75-15,-1-2-15 0,4 0-4 0,0-7 0 16,0 0 103-16,4 0 20 0,3 1 4 0,4-7 1 15,-8 0-103-15,8-4-20 0,3-2-4 0,0 0-1 16,-3-3-51-16,3-1-10 0,0-2-3 0,0-1 0 16,1 0-30-16,-5-2-6 0,4 2-2 0,1 1 0 15,-12-1 66-15,4 1 14 0,0-1 2 0,-3 1 1 16,-4 2-126-16,4-2-26 0</inkml:trace>
  <inkml:trace contextRef="#ctx0" brushRef="#br0" timeOffset="55915.67">6636 4113 1267 0,'0'-6'56'0,"0"-3"12"0,0 2-55 0,-4 1-13 0,4 6 0 0,0 0 0 15,0 0 146-15,0 0 26 0,0 0 6 0,-7 3 1 32,4 4-31-32,-4-1-5 0,0 6-2 0,-1 1 0 15,5 3-61-15,-4 2-13 0,3 1-3 0,1 3 0 0,-1-3 0 0,1 3 0 0,-1-3 0 0,4 0 0 16,-3-1-51-16,3-5-13 0,3-1 0 0,-3-2 0 16,4-1 0-16,-1-2-12 0,1-4 3 0,3 0 0 15,-4-3 9-15,4-6 0 0,1 2 0 0,-1-2 0 16,0-3 0-16,-4-1 12 0,1-2-2 0,3-4-1 15,-4 0-40-15,4 1-8 0,-3-1-1 0,3-3-1 16,-4 7 14-16,-3-4 3 0,4 7 1 0,0-4 0 16,-4 7 23-16,0-4 0 0,0 4 0 0,-4 0 0 15,4 6 0-15,0-6 0 0,0 6 0 0,0 0 0 16,0 0-12-16,0 0 1 0,0 0 1 0,0 0 0 16,0 0 10-16,0 0 14 0,4 6-3 0,-1 3-1 15,1 4-10-15,3-4 0 0,-4 7 0 0,4 0 0 16,0-1 0-16,0 1 0 0,0 6 0 0,0-6 0 15,0 2 0-15,4-2 0 0,-4 0 0 0,0-4 0 16,0 1 0-16,0-4 0 0,4-2 0 0,-8-1 8 16,4 0-109-16,1-3-23 0,-1 0-4 0</inkml:trace>
  <inkml:trace contextRef="#ctx0" brushRef="#br0" timeOffset="56352.05">6826 4179 1968 0,'0'0'41'0,"0"7"9"0,4-1-40 16,-4 3-10-16,3 4 0 0,1-1 0 0,3 4 76 0,3 6 14 0,-2-3 2 0,2 6 1 16,1-3-26-16,3 6-6 0,0 0-1 0,0 4 0 15,0 2 21-15,0 1 4 0,4 2 1 0,-11 1 0 16,7 3-2-16,-3-4 0 0,-1 4 0 0,1-3 0 16,-4-4-48-16,3-6-11 15,-2 0-1-15,-1-2-1 0,-4-1 33 0,4-7 6 0,-3 4 2 0,-1-6 0 16,-3-3-64-16,0-4-24 0,0-3 0 0,0-6 1 15,0 0 23-15,0 0 0 0,-7-9 0 0,0-4 0 16,0-2-37-16,0-7-3 0,-4-3-1 0,1-7 0 16,3 4 50-16,-4-6 11 0,1-4 1 15,3-3 1-15,-1 4-22 0,1-1 0 0,4-3 0 16,3 4 0-16,0-1 0 0,0 0 0 0,0 4 0 0,3-7-8 16,4 3 8-16,1 1 0 0,2-1 0 0,1-3 0 15,-1 7 0-15,1 3 0 0,3-1 0 0,-3 4 0 16,-1 6 16-16,1 3 1 0,3 4 1 0,-4 5 0 15,5 7 7-15,-5 3 2 0,-3 0 0 0,4 6 0 16,-4 10 18-16,-4 3 4 0,4 3 1 0,-7 3 0 16,4 6-30-16,-4 1-5 0,0 5-2 0,-4-2 0 15,1-4-4-15,-1-3-1 0,1 0 0 0,-1 1 0 16,-3-1-8-16,0-6-9 0,0 3 9 0,-3-3-13 16,2-6-99-16,1-1-20 0,0-5-4 0,0-1-1 15,-3-3-102-15,3-3-20 0</inkml:trace>
  <inkml:trace contextRef="#ctx0" brushRef="#br0" timeOffset="57130.05">7959 4117 1728 0,'0'9'76'0,"-4"0"16"16,4 1-73-16,0 5-19 0,0 1 0 0,4 3 0 0,-1 3 106 0,1 3 18 0,3 6 3 0,0 1 1 15,0-1-52-15,3 0-9 0,1 4-3 0,3-1 0 16,-3 1 52-16,3 2 9 0,4-2 3 0,-4 3 0 16,-4-1-52-16,4 1-9 0,0-4-3 0,1 4 0 15,-5-4-29-15,1-5-7 0,-4-4 0 0,0 0-1 16,0-3-43-16,-4-3-9 0,1-1-2 0,-1-5 0 16,-3 0 57-16,-3-4 11 0,3-6 3 15,0-3 0-15,0 0-20 0,-7-3-3 0,0 0-1 16,0-7 0-16,-4-2-20 0,-3-7 0 0,3 0 0 0,-6-6 0 15,3-3-12-15,0-10-8 16,0-2 0-16,-4-4-1 0,4 3 33 0,0-3 8 0,0 0 0 0,-1 0 1 16,5 3-36-16,-1 1-7 0,1-1-2 0,3 0 0 15,0 0 24-15,3 1 0 0,1-4 0 0,-1 0 0 16,4 6 0-16,0-3 0 0,4 4 0 0,-1-1 0 16,1 7 0-16,3 3 0 0,-4 2 0 0,4 1 0 15,4 10 12-15,-1-1 11 0,1 7 1 0,0-1 1 16,3 7-25-16,-4 6 0 0,4 7 0 0,0-7 0 15,1 9 0-15,-1 4 0 0,0 3 0 0,0 6 0 16,-4-3 16-16,1 6-1 0,0 0-1 0,-4-3 0 16,0 0-14-16,3 7 11 0,-6-4-11 0,3 3 10 15,-4 1-10-15,1-4 0 0,0 3 0 0,-4 4 8 16,0-7-23-16,-8 0-5 0,5-6 0 0,-4 0-1 0,-4-6 21 16,1-1 0-16,-4 1 0 0,-1-6 0 15,1-1-56-15,0-3-6 0,0-3-2 0,0-3 0 16,3 0-58-16,-3-6-12 0,4 0-2 0,-1-4-1 15,1-2-142-15,-1-1-28 0</inkml:trace>
  <inkml:trace contextRef="#ctx0" brushRef="#br0" timeOffset="57450.19">8421 4405 1792 0,'-4'13'51'16,"4"-7"10"-16,-3 3-49 0,-1-6-12 0,4-3 0 0,0 0 0 0,0 0 105 16,0 0 19-16,0 0 3 0,-7 0 1 15,0-3 12-15,0-3 2 0,4 0 1 0,-5-1 0 16,5-2-75-16,-1-4-16 0,1 1-2 0,-1-1-1 16,1-5 7-16,-1-4 2 0,1 0 0 0,-1-3 0 15,4-1-43-15,0-2-15 0,0 0 9 0,4 3-9 16,-1 0 0-16,1 3 8 0,3 3-8 0,0 0 0 15,0 4 0-15,4 2 0 0,-1 1 0 0,1 5 0 16,3 4-46-16,-4 0-14 0,1 6-4 0,3 0 0 16,-3 4 52-16,3 2 12 0,-4 0 0 0,5-2 0 15,-5 2-54-15,4 0-8 0,14 10-66 16,-13-12-56-16,-1-1-24 0,0 0-4 0</inkml:trace>
  <inkml:trace contextRef="#ctx0" brushRef="#br0" timeOffset="57781.3">8781 3932 1452 0,'0'0'41'0,"0"0"9"0,0 0-40 0,-4 6-10 0,-3 0 0 0,4 3 0 16,-1 4 75-16,-3 3 13 0,3 3 2 0,1 2 1 15,-4-2 29 1,3 6 7-16,1 0 1 0,-1 4 0 0,4-4-23 15,0 6-4-15,0 0-1 0,0-2 0 0,0-4-24 0,4 0-6 0,3-3-1 0,-4-3 0 16,4-4-37 0,4-2-7-16,-4-4-1 0,4-2-1 0,3-4-23 0,0-3 0 0,0 0 0 0,0-7 0 15,0 1 0-15,0-3 0 0,0-4 0 0,1 1 0 16,-5-4 0-16,1-3 0 0,-4 0 0 0,0 0 0 16,0 1 0-16,-4-1 0 0,1 3 0 0,-4 1 0 15,-4 2 48-15,4 0 4 0,-7 1 2 0,-3 2 0 16,-1 1-30-16,1 0-7 0,-1 2-1 0,-3 4 0 15,-4 0-68-15,8 3-15 0,-8 0-2 0,4 3-1 16,0 4-98-16,0 2-19 0,3 0-4 0</inkml:trace>
  <inkml:trace contextRef="#ctx0" brushRef="#br0" timeOffset="58654.42">8989 4223 1958 0,'7'38'87'0,"3"3"17"15,-3-1-83-15,4 1-21 0,3 3 0 0,-3 3 0 16,3-3 107-16,0 6 17 0,0 0 3 0,0 0 1 0,0-6-52 0,11 35 55 0,-11-45-67 16,-3-2 0-16,-1-7 0 0,-3 0 0 0,4-3 0 15,-4-7-20-15,-3-5-4 0,-1-1 0 0,-3-3-1 16,0-6-25-16,0 0-5 0,0 0-1 0,-3-9 0 15,-5 0 0-15,1-10 0 0,0 0 0 0,0-3 0 16,-3 0-8-16,-4-6 0 0,3 0 0 0,-7-4 0 16,4-2 9-16,-3-4 0 0,-1 1 0 0,0-7 0 15,4 6-22-15,0 0-5 0,0 1-1 0,3-1 0 16,4 7 31-16,4-1 5 0,-1-2 2 0,1 3 0 16,3 2-19-16,3 1 0 0,4 3 0 15,0-3 0-15,0 6-12 0,8 0-7 0,-1 6-1 16,0 1 0-16,0-1 32 0,0 6 7 0,4 1 1 0,-4 3 0 15,0 3-20-15,0 0 0 0,0 6 0 0,0 0 0 16,0 3 0-16,-3 3 0 0,0 1 0 0,-4 6 0 16,0-1 0-16,0 4 0 0,-4 0 0 0,1 3 0 15,-1-3 55-15,-3-1 7 0,0 1 2 0,-3 0 0 16,-1-3-52-16,-3-1-12 0,0-2 0 0,0-4 0 16,0 1 0-16,-4-1 0 0,4-3 0 0,-3 1 0 15,3-4 0-15,0 0 0 0,3-3 0 0,-3-3 0 16,7 3-48-16,-7-3-13 0,7 3-3 0,-4-7 0 15,1 1 52-15,3 0 12 0,3 0 0 0,-3-1 0 0,8 1 0 16,-5 0 0-16,4 0 0 0,0 2 0 0,4-2 0 0,-1 3 0 0,1 0 0 0,0-3 0 16,-1 2 0-16,4-2 0 0,-3 0 0 15,3 0 0-15,-4-4 0 0,5 1 0 0,2-1 0 0,-3-2 0 16,0-1 0-16,-3 1 0 0,3-1 0 0,-3-2 0 16,-1-1 0-16,1 3 0 0,-4-2 0 0,0-1 0 15,0 3 0-15,-3 1 0 0,-1 3 0 16,-3-1 0-16,0 1 0 0,-3 2 0 0,3 7 0 0,-7-3 0 15,3 3 0-15,-3 0 0 16,3 3 0-16,-3 4 0 16,0 5 0-16,0 1 0 0,0 2 0 0,4 4 0 0,-1 0 0 0,1 6 0 0,3 0 0 0,0 0 0 15,3 0 0-15,4-3 0 0,-3 0 0 0,6 0 0 16,1-3 0-16,-1-3 0 0,1-4 0 0,3 1 0 16,0-4 0-16,0-2 0 0,4-4 0 0,3 0 0 15,-7-3 0-15,7-3 0 0,-6 0 0 0,2-4 0 16,-3 1 0-16,0 0 0 0,-3-1 0 0,0-2 0 15,-1 0 48-15,-3-1 13 0,0-2 3 0,-3-4 0 16,-1 3-52-16,1-5-12 0,-4 2 0 0,0-3 0 16,-4-3 54-16,1 0 8 0,-1 3 2 0,-3-6 0 15,4 7-52-15,-4-4-12 0,0 3 0 0,0-3 0 0,0 3 0 16,-1 3 0-16,5 1 0 0,-1-1 0 0,1 7 0 16,3-1 0-16,0 1 0 0,3 3 0 15,1 2 0-15,-1 1 0 0,5 0 0 0,-1 3 0 16,0 0 0-16,0 0 0 0,3 0 0 0,-3 3 0 15,4 4-48-15,-1-4-13 0,5 6-3 0,-5-3 0 16,4 1-103-16,4 2-21 0,-4-6-4 0</inkml:trace>
  <inkml:trace contextRef="#ctx0" brushRef="#br0" timeOffset="58901.85">9843 3725 1789 0,'3'6'76'0,"1"6"-61"16,-1 1 100-16,1 6 20 0,3 0 4 0,0 3 1 15,0-1-50-15,3 5-10 0,1-1-1 0,3 3-1 16,-3 3 21-16,-1 1 4 0,4 2 1 0,-3 4 0 16,0-1-27-16,-1 1-5 0,-3 3 0 0,4-7-1 15,-1 1-8-15,1-7-2 16,-4-3 0-16,0-3 0 0,0-6-47 0,0-4-14 0,-3-2 0 0,-4-1 8 31,3-6-79-31,-3-3-15 0,0 0-3 0,0 0-1 0,-10-6-60 0,-1-7-12 0,0 1-2 0</inkml:trace>
  <inkml:trace contextRef="#ctx0" brushRef="#br0" timeOffset="59502.51">9694 4085 2553 0,'0'28'53'0,"4"-18"12"0,-1-4-52 15,4 0-13-15,1 1 0 0,2-1 0 0,18-3 116 16,-7-6-52-16,1 3 0 0,-1-6-52 0,0 2-12 0,4-2 0 0,-1-3 0 16,1-1 28-16,3-2 2 0,-3-1 1 0,0 1 0 31,-4-1-50-31,0-2-9 0,-3 2-3 0,-1 0 0 0,-3 1 8 0,1 3 2 0,-1-1 0 0,-4 4 0 31,-3 0-18-31,0-1-3 0,0 4-1 0,-3 0 0 16,-4 3 35-16,0 0 8 0,0 0 0 0,0 0 0 0,0 6 58 0,0 4 14 0,-4-1 2 0,4 7 1 31,-3-1-39-31,3 4-7 0,-4 3-1 0,4 3-1 0,0 0-15 0,0 0-2 0,0 4-1 0,4-4 0 16,-1 0 7-16,4-3 0 0,0 0 1 0,1-7 0 15,2 1-17-15,1-6 0 0,3-1 0 0,0-6 0 16,0 0 0-16,0-3 0 0,0-3 0 0,-3-3 0 16,3 0 0-16,-3-4 0 0,-1-2 0 0,4 2 0 15,-7-2 0-15,4-4 0 0,-4 0 0 0,0-3 0 16,4 4 0-16,-8-1 0 0,4-3 0 0,-3 4 0 15,3-1 0-15,-4 0 0 0,1 1 0 0,-1 5 0 16,1-2 0-16,-4 2 0 0,3 4 0 0,-3 6 0 16,0 0 0-16,4 3 0 0,-1 3 0 0,4 7 0 15,-3 6 0-15,3 3 0 0,0 6 0 0,0 3 0 16,0 4 0-16,4 2 0 0,-4 4 0 0,3 3 0 0,-2 0 0 16,2 3 0-16,-3 3 0 0,0 3 0 0,0-6 55 15,-3 4 7-15,3-4 2 0,-4 0 0 16,-3-3-52-16,0-4-12 0,0-2 0 0,-3 0 0 0,-4-7 0 0,-4-3 0 0,1-3 0 15,-4 0 0-15,-4-9 0 16,-3-3 0-16,-4-4 0 0,0-3 0 16,1-6 0-16,-1-6 0 0,4-3 0 0,-4-4 0 15,4-3 0-15,3-2 0 0,1-1 0 0,-1-6 0 16,7 0 0-16,1-1 0 0,-1-2 0 0,4 0 0 0,4-3 0 16,-1-1 0-16,4 1 0 0,4 0 0 0,3-1 0 0,0 4 0 0,3 3 0 15,4 0 0-15,1 3 0 0,-1 6 0 0,3 1 0 0,1 2 0 16,-4 7-121-1,4 3-27-15,-1 3-6 0</inkml:trace>
  <inkml:trace contextRef="#ctx0" brushRef="#br0" timeOffset="59965.16">11384 4157 3225 0,'-3'3'92'0,"-4"4"19"0,3-4-89 0,-3 0-22 0,3 0 0 0,4-3 0 16,-7 0 56-16,7 0 6 15,0 0 2-15,0 0 0 16,-3 0-52-16,3 0-12 0,-7-3 0 0,3-3 0 16,1-4 0-16,-1-2 0 0,1-4 0 0,3-3 0 0,-4-3 0 0,1 0 0 0,3-6 0 0,-4 3 0 15,1-3 0-15,-1 3 0 0,1 0 0 0,-1 3 0 32,-3 0-48-32,3 0-13 0,1 3-3 0,-4 0 0 0,3 7-51 0,1 2-10 0,-4 4-3 0</inkml:trace>
  <inkml:trace contextRef="#ctx0" brushRef="#br0" timeOffset="60448.89">11324 3643 2840 0,'-7'3'126'0,"0"0"26"15,4 4-122-15,3-7-30 0,0 0 0 0,0 0 0 16,0 0 15-16,0 0-3 0,7 3-1 0,0-3 0 15,0 3 9-15,3-3 3 0,4 3 0 0,1-3 0 0,-1-3-37 16,0 3-7-16,3-3-2 0,1 0 0 16,0-1-33-16,-1 1-6 0,4 0-2 0,-3 0 0 15,0 3 52-15,-1-6 12 0,5 3 0 0,-8 3 0 16,3 0-28-16,-6 0-4 0,3 3 0 0,-7 3 0 16,0-6 52-16,-3 6 9 0,-1 1 3 0,1-1 0 0,-8 3-16 0,1 1-4 15,-1 2 0-15,-3 1 0 0,-4 6 32 0,1-4 7 16,-1 4 1-16,-3 3 0 0,0-3-42 0,0 3-10 15,0-3 0-15,-4 3 0 0,4-4 0 16,0 1 0-16,0 0 0 0,3-3 0 0,1-1 22 16,3-2 2-16,0-1 1 0,3-2 0 0,1-4 11 0,-1 0 3 15,8-2 0-15,-4-4 0 0,7 0-31 0,0-4-8 0,3 1 0 0,1 0 0 16,3 0 40-16,4-3 8 0,3 3 0 0,3-4 1 16,1 4-27-16,0 0-6 0,3-3 0 0,0 3-1 15,-3-4 13-15,3 4 2 0,4 0 1 0,-7 3 0 16,-1 0 1-16,-3 3 1 0,1 0 0 15,-5 0 0-15,1 4-33 0,-4-1 0 0,0 0 0 0,-7 4 0 16,0-4 0-16,0 3 0 0,-3 1 0 0,-1-1 0 16,-6 1 0-16,-1 2 0 0,1-2 0 0,-4 2 0 15,0-2-96-15,-4-1-25 0,1 3-6 0,-1-5-1 16,0 2-102-16,1-3-21 0</inkml:trace>
  <inkml:trace contextRef="#ctx0" brushRef="#br0" timeOffset="61134.85">12778 3721 1620 0,'-7'-3'72'0,"0"3"14"16,7 0-69-16,0 0-17 0,0 0 0 0,0 0 0 16,-8 0 114-16,1 7 19 0,4-1 4 0,-4 0 1 15,3 7-43-15,1 2-9 0,-4 4-2 0,3 3 0 16,1 0-8-16,-1 3-3 0,4 3 0 0,-3 1 0 16,3-1-14-16,3 3-3 0,-3-3-1 0,4 1 0 0,3-7-6 0,0 3-1 15,0-7 0-15,3-2 0 0,5-3-25 0,-1-7-6 0,3-3-1 0,4-6 0 16,1-3-16-16,-1-7 0 0,3-3 0 0,1 1 0 15,0-7 16-15,0 3 0 0,-1-3 0 0,1-3 0 16,-7 3-2-16,-1 0-1 0,1 0 0 0,-8-3 0 16,-3 6-4-16,1 4-1 0,-1-4 0 0,-7 3 0 15,-4 4 6-15,1 2 1 0,-8 1 0 0,-3 2 0 16,0-2-1-16,-4 3 0 0,-3 3 0 0,0-1 0 16,0 1-14-16,-1 3 0 0,1 0 0 15,0 0 0-15,3 0-57 0,1 0-5 16,3 3-1-16,0-3 0 0,7 0-52 0,-1 4-10 0,8-4-3 15,0 0 0-15,0 0-102 0,0 0-21 0</inkml:trace>
  <inkml:trace contextRef="#ctx0" brushRef="#br0" timeOffset="61337.25">13286 3947 2982 0,'0'0'84'0,"0"0"20"16,0 0-84-16,0 0-20 0,-4 0 0 0,-3-3 0 15,0-3 108-15,0-4 16 0,0 1 4 0,0-4 1 16,-4-5-103-16,4-1-26 0,-3-6 0 0,-1-3 0 16,-3 2 0-16,3-8 0 0,-3-1 0 0,-3 1 0 0,6-1 0 15,-3 4 0-15,0 0 0 0,0-1 0 0,0 10 0 0,3 1 0 0,4 8 0 0,0 0 0 32,0 7-97-32,7 6-25 0,0 0-5 0</inkml:trace>
  <inkml:trace contextRef="#ctx0" brushRef="#br0" timeOffset="61630.04">13120 3928 1447 0,'10'32'30'0,"-6"-26"7"0,-1 3-29 0,1-2-8 0,3-1 0 0,-3 0 0 15,-4-6 98-15,3 0 18 0,4-3 4 0,-3-3 1 16,3 0-12-16,0-4-2 0,0-2-1 0,0-1 0 16,0 1 18-16,0-4 3 0,0 0 1 0,0 4 0 15,4-7-21-15,-1 0-4 0,1 3-1 0,3-2 0 16,-3 2-61-16,3 0-12 0,0 4-2 0,3-1-1 15,-2 1 30-15,-1 2 7 0,-4 1 1 0,4-1 0 16,-3 7-52-16,3-3-12 16,0 6 0-16,0 3 0 0,-7 3 54 0,0 1 8 0,0 5 2 15,-3 4 0-15,-4 3-52 0,0-1-12 0,-4 8 0 0,1-1 0 16,-4 0 13-16,-4 0 0 0,1 0 0 0,-4-3 0 16,-1 0-13-16,5-3-13 0,-4 3 2 0,0-7 1 15,3 4-97-15,0-13-19 0,-3 1-4 0,7-4-1 16,-3-3-151-16,-1 0-30 0</inkml:trace>
  <inkml:trace contextRef="#ctx0" brushRef="#br0" timeOffset="62656.35">13952 3546 2030 0,'-7'-10'57'16,"-3"4"14"-16,-1 3-57 0,1 0-14 0,-1 0 0 0,0 3 0 0,-3 3 156 0,0 0 29 15,0 6 6-15,0 1 1 16,0-1-154-16,-4 7-30 0,4 0-8 0,-4-1 0 15,1 4 52-15,3-3 10 0,0 3 2 0,-1-1 0 16,5 1-52-16,-4-3-12 0,7 0 0 0,0-4 0 16,3-2 54-16,1-1 8 0,-1-3 2 0,4-3 0 0,4 0-52 0,-1 1-12 0,4-4 0 15,4 0 0-15,-4 0 0 0,3 0 0 0,5 0 0 0,-1-4 0 32,-4 4 0-32,4-3 0 0,0 3 0 0,1-3 0 0,-1 3 0 15,0-3 0-15,0 3 0 0,0-3 0 0,0 0 0 16,0 3 0-16,0-3 0 0,0 0 0 15,-3 3 0-15,3-4 0 0,0 4 0 0,-3 0 0 16,-1 0 0-16,-3 0 0 0,4 4 0 0,-4-1 0 16,-3 3 0-16,-1 3 0 0,1 4 0 0,-1-1 0 15,-3 1 54-15,-3 3 8 0,-1-1 2 0,-3 1 0 0,-3 0-52 0,-1-1-12 0,0 1 0 16,-6 0 0 0,3-1-48-16,0-2-13 0,-4-1-3 0,0 4 0 0,4-3 103 0,0-1 20 0,0-2 4 0,3 2 1 15,4-2-52-15,0-1-12 0,0-3 0 0,4 1 0 16,3-1 0-16,0-6 0 0,0 3 0 0,7 0 0 15,0 0-48-15,3-3-13 0,1 0-3 0,3 0 0 16,4-3 52-16,-1-3 12 0,1 3 0 0,3-7 0 16,0 4 22-16,-3-3 7 0,3-1 2 15,0-2 0-15,0-1-50 0,1 1-9 0,-1 2-3 0,-4-6 0 16,5 1 31-16,-5-1 0 0,1-3 0 0,-1 4 0 16,-2-10 0-16,-1-1 0 0,-4-2 0 0,4 3 0 15,-7 3 0-15,4 0 0 0,-4 0 0 0,0 4 0 16,-3 2 0-16,-1 6 0 0,-3 1 0 0,0 9 0 15,0 0 45-15,-7-3 15 0,0 3 4 0,0 3 0 16,-4 6-52-16,4 1-12 0,-3 2 0 0,-1 7 0 16,4 3 0-16,0 0 0 0,0 3 0 0,0 0 0 15,3 0-8-15,1 0 8 0,3-3 0 0,0-3 0 16,3 0 0-16,1 0 0 0,3-4 0 0,0-2 9 16,0-4-9-16,7 1 0 0,-3-4 0 0,3-3 0 15,4 0 0-15,-1-3 0 0,1 0 0 0,3-3 0 16,-3-3 0-16,3 0-14 0,-4-1 3 0,1-2 1 15,0 0 10-15,-4-1 11 0,-4-2-3 0,1-1 0 0,-4 1 12 0,0-4 3 0,-3 3 0 16,-1-2 0-16,1-4-5 0,-4 3-1 0,0-3 0 0,0 1 0 16,0 2-17-1,0-3 10-15,-4 3-10 0,1 4 8 0,3-4-8 0,-4 4 0 0,4-1 0 0,0 1 0 16,0 2 0-16,0-2 0 0,4 2 0 16,-1 7 0-16,1-9 0 0,-1 5 0 0,1 4 0 15,-1-3 0-15,1 3 0 0,-1 3 0 16,4 3 0-16,-3 0 0 0,3 3-20 0,0 1 3 0,0 5 1 15,4-6 0 1,-4 4-85-16,0-1-17 0,3-3-3 0,-3 1-1 16,4-1-82-16,0-3-16 0,-4 3-3 0</inkml:trace>
  <inkml:trace contextRef="#ctx0" brushRef="#br0" timeOffset="63196.5">14651 3574 1824 0,'0'0'38'0,"0"0"8"16,-4 3-37-16,1 3-9 0,3 4 0 0,-4 2 0 15,4 7 104-15,0 0 20 0,4 0 3 0,-4 6 1 16,3 0-52-16,4 3-11 0,0 0-1 0,-3 1-1 16,7-1 4-16,-4-3 1 0,0-3 0 0,3 0 0 15,1-3-6-15,-1-4-1 0,5-2 0 0,-5-4 0 0,4-2-15 0,0-4-3 0,4 0-1 16,-4-3 0-16,-3-3-19 0,3-4-4 0,-4-2-1 0,1 0 0 16,0-1-18-1,-4-5 10-15,-4-1-10 0,1 0 8 16,3 1 16-16,-7-4 4 0,3 0 0 0,-3-3 0 0,0 3-20 15,0 0-8-15,0 1 8 0,0 2-8 16,0 0-20-16,-3 1-10 0,-1 5-2 0,1 1 0 16,3 9 32-16,0 0 0 0,0 0 0 0,0 0 0 15,-4 3 0-15,4 6 0 0,-3 1 0 0,6 5 0 0,-3 1 0 0,4 0 12 16,-1-1-1-16,4 1 0 0,0-3-11 0,0-1-16 0,4 1 4 0,-4-4 1 16,4-3 11-16,-1 1 0 0,1-4 0 0,-1-3 0 15,4 0 0-15,-3 0 0 0,3-7 0 0,-3 1 0 16,3 0 0-16,-4-3 0 0,1-4 0 0,-4 4 0 15,4-4 0-15,-4-3 0 0,0 1 0 0,-4 2 0 16,1 1 0-16,-1-1 0 0,-3 4 0 0,0-1 0 16,0 1 0-16,-3 3 0 0,-1 2 0 0,-3 1 0 15,0 3 0-15,-3 0 0 0,3 7 0 0,-4-1 0 16,4 6 0-16,0 1 0 0,0 6 0 0,0 0 0 16,3 2 0-16,1 1 0 0,3-3 0 0,0 0 0 15,0 0 0-15,0 0 0 0,7-4 0 0,-4 1 0 16,4-7 16-16,0 4 6 0,4-7 1 0,0 1 0 15,3-1-23-15,-4-3 0 0,4 3 0 0,0-6 0 16,1 3 0-16,-1-6 0 0,0 3 0 0,0-6 0 16,-4 3 0-16,5-3-12 0,-1-4 2 0,-4 1 0 15,1-4-86-15,-1 1-18 0,1-7-3 0,-4 0-1 16,0 0-129-16,4-3-25 0</inkml:trace>
  <inkml:trace contextRef="#ctx0" brushRef="#br0" timeOffset="63591.84">15420 3154 2276 0,'0'6'96'0,"0"4"-77"31,3 5 94-31,-3 4 19 0,0 0 4 0,4 3 1 0,0 3-109 0,-1 6-28 0,4-6 0 16,0 7 0-16,0-4 0 0,0 0 0 0,4 0 0 0,-1 1 0 31,1-1 56-31,0 3 7 0,-1-3 1 0,1 4 0 16,-1-1 0-16,1-3 0 0,0 4 0 0,3-7 0 0,-4 0-20 0,1-6-4 0,-1 3-1 15,1-4 0 1,0-8-23-16,-4-4-4 0,3 0 0 0,-6-2-1 0,3-1-11 0,-7-3 0 0,0 0 0 0,0-10 0 16,-4 4 0-16,1-7 0 0,-4 4 0 0,-4-4 0 15,0-2 0-15,1 2 0 0,-4-2 0 0,-4-1 0 16,1 7-16-16,-1-1 4 0,-3 1 0 0,0 6 1 16,-1 6-20-16,1 0-4 0,0 6-1 0,0 7 0 15,3 3 25-15,1 3 11 0,-1 3-10 0,4 3 10 16,7-3-12-16,0 0 3 0,3 3 1 0,4-3 0 15,4-3 8-15,6 3 0 0,-3-3 0 0,7-3 0 16,1 0 16-16,6-3-2 0,-4-4 0 0,5-2 0 16,2-4 5-16,1-3 1 0,3-3 0 0,0 0 0 15,1-3 1-15,2-3 1 0,1-4 0 0,0 4 0 16,-7-3-14-16,-1-4-8 0,-3 1 8 0,1 2-8 16,-8-2-15-16,0-1-7 0,-4 0-2 0</inkml:trace>
  <inkml:trace contextRef="#ctx0" brushRef="#br0" timeOffset="74164">1813 10115 2188 0,'0'0'97'0,"0"-6"20"16,0 6-93-16,-7-7-24 0,7 7 0 0,-3-6 0 16,3 6 107-16,0 0 17 0,0-6 3 0,0 6 1 15,-11-3-52-15,11-1-9 0,0 4-3 0,-10-3 0 16,10 3 3-16,-4-3 0 0,-7 0 0 0,4 3 0 15,0 0-5-15,-3 3-1 0,3 0 0 0,-7 0 0 16,3 7-38-16,-3-1-8 0,-4 1-2 0,4 2 0 16,0 4-5-16,-11 3-8 0,8 3 11 0,-1-4-11 15,7 8-8-15,-6 2-9 0,3 3-2 0,3 4 0 0,1 2 34 0,6 4 6 0,-7 0 2 16,8 15 0-16,-4-6-23 0,7 1 0 0,7-4-12 0,3 3 4 16,-2-6 8-16,9-4 0 0,1-2 0 0,3-4 0 15,0-8 0-15,0-1-10 0,4-10 10 0,0 1 0 16,-1-10-19-16,8-3 3 0,-7-6 1 0,10-3 0 15,-10-3-88-15,7-1-17 0,3-5-4 0,-7-1-1 16,4-3 96-16,0-3 19 0,3 0 10 0,-10-3-10 16,3 3-39-16,-7 0-8 0,4 0-2 15,-4 0 0-15,0 3 15 0,-7 1 2 0,7 2 1 0,-10-3 0 16,-1 3 14-16,5-2 3 0,-5 2 1 0,-6-3 0 16,3 7 31-16,-4-4 5 0,4 0 2 0,-7 4 0 0,0-1-24 0,-7 1-5 15,7-1-1-15,-3 4 0 0,-4-4 75 16,3 4 16-16,-3 2 2 0,0 1 1 0,-4 3-24 0,1 0-5 15,3 3-1-15,-4 3 0 16,4 6 20-16,-3 4 4 0,2 3 1 0,-2 6 0 0,6 3-42 0,1 0-9 16,-4 3-2-16,3 3 0 15,4-2 10-15,0 2 1 0,0-3 1 0,0 4 0 16,4-7-33-16,6-3-19 0,-6 0 3 0,3-7 0 16,4-5 25-16,-8-1 6 0,4-3 1 0,7-3 0 15,-10-3-30-15,6-3-6 0,1 0 0 0,0-6-1 16,-1-4 11-16,1 1 10 0,3-7-13 0,-11 0 5 15,4-3-23-15,-3 3-4 0,3-6-1 0,-7 3 0 0,3 0 36 0,-3 0 0 0,0 4 0 0,0-1 0 16,0 6 0-16,0-3 0 0,0 7 0 0,0-3 0 16,-3 5 0-16,3 4 0 0,0 3 0 0,0 0 0 15,0 0 9-15,0 0 9 0,0 10 2 0,3-1 0 16,5 3-32-16,-1 4-7 0,3-3-1 16,-3 2 0-16,4 1 38 0,-1-3 7 0,-3 2 2 0,4 1 0 15,0 0-43-15,-1-4-9 16,1 4-2-16,-1-7 0 0,4 1 38 0,-3-4 7 15,3-3 2-15,-3 0 0 0,3-3-144 16,-4-3-29-16,1 0-6 0,3-3-1 16,-3-1-69-16,-1-2-15 0,11-10-2 0,-10 7-666 0</inkml:trace>
  <inkml:trace contextRef="#ctx0" brushRef="#br0" timeOffset="74861.37">2745 10322 1792 0,'0'0'51'0,"0"-7"10"0,3 1-49 0,-3 0-12 15,0-3 0-15,7-1 0 0,-7 4 85 0,0 0 15 16,0-1 2-16,0 1 1 0,0 6-11 0,0 0-3 16,0 0 0-16,0 0 0 0,0 0-3 0,0 0-1 15,0 0 0-15,0 0 0 0,-7 3 3 0,-3 3 0 16,6 1 0-16,-10 5 0 0,7 4-34 0,-4 0-6 16,1 6-2-16,-4 3 0 0,3 0-7 0,0-3-2 15,8 3 0-15,-11 0 0 0,7-6-17 0,-4 3-3 16,8-7-1-16,-4-2 0 0,3-4-4 0,1 1 0 15,3-1-1-15,0-3 0 0,0-3-11 0,3 4 0 0,1-4 0 0,3-3 0 32,3 0-17-32,-6 0-9 0,6-6-2 0,1 2 0 0,-1-2 44 0,1 0 9 0,3 0 2 15,0-1 0-15,4 1-15 0,0 0-4 0,-1 0 0 16,1 2 0-16,3 4 4 0,0 0 0 0,0 4 0 0,-7-1 0 16,1 6 7-16,6 0 1 0,-7 4 1 0,0 0 0 15,-3 2-5-15,-1 1 0 0,-3 0-1 0,-7 2 0 16,0 1-7-16,0 3-8 0,0 3 11 0,-10-3-11 15,3 0 8-15,-4-3-8 0,4 3 0 0,-4-3 0 16,1-7 0-16,-4 1 0 0,3-4 0 0,0 1 0 16,-3-7-21-16,4 0-2 0,3-3 0 0,-4 0 0 15,8-3-45-15,-4 0-10 0,-1-4-2 0,8-2 0 16,-7 0 25-16,7-1 5 0,0 1 1 16,7-4 0-16,-7 4-12 15,8-1-3-15,2 1 0 0,1 0 0 0,-1-1-4 0,4 1-2 16,4 2 0-16,-7 1 0 0,6 3 42 0,1-3 9 0,-4 0 2 0,0 2 0 15,4-2 30-15,-1 0 7 0,1 0 0 0,-4 2 1 16,-3-5 39-16,3 3 7 0,-4-4 1 0,5 1 1 16,-5 0-6-16,4-4-2 0,-3 4 0 0,-1-4 0 0,5 1 3 0,-5-4 0 15,1 3 0-15,-1-6 0 0,1 4-46 0,-8-4-9 16,4 3-1-16,-3-3-8 0,-4 4 15 0,0 2-4 16,0 4-1-16,-4-1 0 0,-3 4 0 0,4 3 0 15,-8 3 0-15,8 6 0 0,-8 1 0 0,1 8 0 16,-1 1 0-16,7 3 0 0,-6 3 14 0,-1 3 2 0,4 3 1 15,0 3 0 1,7-2-43-16,-7-1-8 0,4 3-1 0,3 4-1 0,0-7 42 0,3-3 8 16,4 3 1-16,-3-6 1 0,6-3-26 0,1-3 0 0,-8-4 0 15,12-2 0-15,2-1 0 0,-3-6 0 0,7-3 0 0,-6-3 0 16,6-3-46 0,0-1-14-16,-3 1-4 0,-1-3 0 15,8-4-61-15,-4 4-13 0,-3-4-2 0</inkml:trace>
  <inkml:trace contextRef="#ctx0" brushRef="#br0" timeOffset="75536.23">4212 10115 2269 0,'0'0'64'0,"0"0"15"0,-7-6-63 0,4-1-16 0,-1 1 0 0,4-3 0 15,0 2 0-15,4-2 0 0,-1-1 0 0,4 1 0 16,4 0 54-16,-1 2 8 0,4 1 2 0,4 3 0 16,0 0 0-16,3 3 0 0,-3 0 0 0,3 3 0 0,0 0 0 0,0 7 0 15,4-1 0-15,-4 3 0 16,4 1 2-16,-1 3 1 0,1 3 0 0,0-1 0 0,-1 7-56 0,-2 0-11 31,-1 4 0-31,-4 2 0 0,1 4 46 0,-4-1 14 0,-3 7 4 0,-4-4 0 0,0 1-52 0,0-10-12 16,-14-3 0-16,3 4 0 15,-3-1 54-15,0 0 8 0,-3 3 2 0,-8-6 0 16,0 4-52-16,-6 2-12 0,2 0 0 0,-2-6 0 16,3-6 0-16,-1-3 0 0,8-7 0 0,-7-2 0 15,7-7 0-15,-7-3 0 0,7-4 0 0,3-5 0 16,1-1-48-16,-1-3-13 0,7-2-3 0,-3-1 0 16,7 0 64-16,0-3 8 0,7 3 4 0,-3 0 1 0,7 1-13 0,-1-1-18 15,4 3 4-15,-3 0 1 16,10 4 13-16,-7-1 0 0,7 7 0 0,-7 0 0 15,8 3 0-15,-1 0 0 0,-7 6 0 0,7 0 0 16,-7 3-54-16,7 4-8 0,-7-4-2 0,8 3 0 16,-8 1-102-16,0-4-21 0,21 19-4 0,-14-12-1 0</inkml:trace>
  <inkml:trace contextRef="#ctx0" brushRef="#br0" timeOffset="76225.89">5278 10065 1886 0,'0'0'41'0,"0"0"9"0,0 0 2 0,0 0 1 0,0 0-42 0,0 0-11 0,-4 3 0 0,1-3 0 15,3 0 69-15,0 0 12 0,0 0 3 0,-8 3 0 16,8-3-16-16,-3 0-4 0,3 0 0 0,0 0 0 16,0 0-20-16,0 0-4 0,-7 6 0 0,7-6-1 15,0 0-20-15,0 0-4 0,0 0-1 0,0 0 0 0,0 0-6 0,0 0-8 16,0 0 11-16,0 0-11 0,0-6 11 0,7 0-11 16,-7-1 10-16,3 4-10 0,5-3 57 0,-5 3 6 15,1 0 1-15,3 0 0 16,-4-1-47-16,4 1-9 0,-3 3-8 0,3 0 12 15,-7 3 36-15,0 1 8 0,3 5 2 0,1 0 0 16,-1 1-46-16,1-1-12 0,-4 1 0 0,0-1 0 16,0 0 27-16,-4 1 3 0,1-1 1 0,-1 1 0 15,1-4-50-15,-4 0-9 0,3-3-3 0,4 0 0 16,-7-3-46-16,4 0-10 0,3 0-1 0,-4-6-1 16,1 0-114-16,-1-4-22 0,4 4-5 0</inkml:trace>
  <inkml:trace contextRef="#ctx0" brushRef="#br0" timeOffset="76669.71">5394 10598 1877 0,'0'0'53'0,"-4"6"12"0,1 0-52 0,3 0-13 0,0-6 0 0,0 0 0 15,-7 4 99-15,7-4 17 0,0 0 3 0,0 0 1 16,0 0-57-16,0 0-11 0,-4-7-3 0,4 1 0 0,4-3-39 0,-4 2-10 15,0-2 0-15,7 0 0 0,-7-1 53 0,3 4 9 16,1 0 2-16,3-1 0 0,4 1-52 0,-8 3-12 16,4 0 0-16,-3 0 0 0,3 0 54 0,-4 3 8 15,1-4 2-15,3 1 0 16,-4 3 0-16,4 0 0 0,-7 0 0 0,4 3 0 16,-4 4-52-16,4 2-12 0,-1 0 0 0,-3 1 0 0,0 2 54 0,0-2 8 15,-3 6 2-15,-1-4 0 16,0 1-52-16,-3-1-12 0,4 1 0 0,-4-1 0 15,0-2 0-15,0 2 0 0,-4-2 0 0,8-4 0 16,-8-3 0-16,4 3 0 0,0-3 0 0,0-3 0 16,3 0-100-16,4-3-22 0,-7 3-5 0</inkml:trace>
  <inkml:trace contextRef="#ctx0" brushRef="#br0" timeOffset="81270.23">4957 11990 2030 0,'-8'-6'57'0,"5"-1"14"16,-4 1-57-16,3 0-14 0,1 3 0 0,-1-7 0 0,-3 7 85 15,7-3 15-15,-10 0 2 0,3 2 1 16,0-2 0-16,0 3 0 0,3 0 0 0,-3 0 0 16,-4 0-43-16,4-1-8 0,0 4-1 0,-3-3-1 0,-1 3 11 0,-3 3 3 15,3-3 0-15,-3 4 0 0,0 2 0 0,4-3 0 0,-8 3 0 0,4 4 0 16,0-4-52-16,-7 6-12 0,6 1 0 16,-2 3 0-16,-1 6 0 0,1-4 0 0,2 8 0 0,-6 5 0 15,7 3 54-15,0 4 8 0,-4 3 2 0,4 6 0 16,0-3-52-16,4 0-12 0,-5-1 0 0,5 5 0 15,3 2 0-15,-4 0 0 0,4 3 0 0,4-12 0 16,-1 3 0-16,4-3 0 0,0-4 0 0,0 4 0 16,4 0 0-16,3-1 0 0,3 1 0 0,4 13 0 15,8-11-17-15,-1-5-7 0,3-3 0 0,1-1-1 16,7-6 13-16,3-3 4 0,0-3 0 0,1-3 0 16,3-9 8-16,3-4 0 0,-3-6 0 15,7-6 0-15,-1-7 0 0,5-6-8 0,3-3 8 0,-7-9-8 16,-1-4 8-16,-2-5 0 0,-4-4 8 0,3-3-8 15,0 0 0-15,-3-4 0 0,3 1 0 0,4-6 0 16,-11 6 0-16,1-4 0 0,-1 1 0 0,0-6 8 16,-10 8-8-16,0 4 8 0,-8 0-8 0,1-3 8 15,-7 6-8-15,-4 0 9 0,-4 0-9 0,-6 1 10 16,-1 2 10-16,-3 0 3 0,-4 7 0 0,-10-1 0 0,0 4-23 0,-4-1 0 16,-3 4 0-16,-7 3 0 15,3 6 0-15,-3 4 0 0,3 2 8 0,-3 4-8 0,3 2 0 0,4 4 0 16,3 0 0-16,-7 3 0 0,4 3 0 0,0 3 0 15,3 1 0-15,-3-4 0 16,3 3-129-16,4 0-24 0,-3-2-5 0</inkml:trace>
  <inkml:trace contextRef="#ctx0" brushRef="#br0" timeOffset="82001.05">4745 12228 2188 0,'0'0'48'0,"0"0"11"0,0 0 1 0,0 0 1 0,0 0-49 16,0 0-12-16,0 0 0 0,0 0 0 0,3 6 54 0,1-2 8 16,-4-4 2-16,7 0 0 0,4 0 0 0,-8 0 0 15,4 0 0-15,0-4 0 0,4 1 0 0,-1 3 0 16,1-3 0-16,0 0 0 0,-1 3-52 0,1 0-12 16,3-3 0-16,-4 3 0 0,1 3 0 0,0-3 0 0,3 3 0 0,-11 0 0 15,8 0 54-15,-4 4 8 0,-4-4 2 0,8 3 0 16,-8 0-52-16,-3-3-12 0,8 4 0 0,-8-1 0 15,-8-3 0-15,8-3 0 0,0 0 0 0,-3 3 0 16,-4 4 0-16,3-4 0 0,-6 3 0 0,6 3 0 16,-6-2 0-16,-1-4 0 0,1 3 0 0,2 0 0 15,1 1 26-15,0-1 2 0,0-3 1 0,4 0 0 16,3-3-46-16,0 0-10 16,0 0-1-16,0 0-1 0,0 0 29 0,0 0 0 0,0 0 0 0,0 0 0 15,0 0 0-15,0 0 0 0,7-3 0 16,3 3 0-16,-3-3 0 0,4 3 0 0,0 0 0 0,-1 0 0 15,-3 3 37-15,4 0 14 0,-4 0 2 0,3 7 1 16,-2-4-35-16,2 3-7 0,-6 4-2 0,3-1 0 16,0 4 43-16,0 3 9 0,-7 0 2 0,0 0 0 15,0-4-52-15,0 7-12 0,-7-3 0 0,0 0 0 16,0-4 0-16,-4-2 0 0,-3 0 0 0,0-1 0 0,3-2 0 0,-6 2 0 16,3-3 0-16,-1-2 0 15,-2-1-48-15,3 0-13 0,-8 1-3 0,8-4 0 16,0 0-51-16,-3 0-10 0,3 3-3 0,-1-3-784 0,1 0-158 15</inkml:trace>
  <inkml:trace contextRef="#ctx0" brushRef="#br0" timeOffset="82555.7">4636 13094 1497 0,'0'0'32'0,"0"0"8"0,0 0 0 0,0 0 4 16,0-7-36-16,0 1-8 0,7 0 0 0,-7 6 0 0,0-7 132 0,0 7 24 0,0 0 4 0,0 0 2 15,0 0-3-15,0 0-1 0,0 0 0 0,0 0 0 16,-7 7-75-16,3-1-15 0,-3 7-4 0,3-1 0 16,-3 1 0-16,0 2 0 15,-3 4 0-15,-4-3 0 0,3 3 0 0,-7-1 0 0,1 4 0 0,-1 7 0 16,-3-1-51-16,3 3-13 16,-6 4 0-16,-1 5 0 0,-3-2 0 0,-1 0 0 0,-6-1 0 0,0 1 0 15,3-4 0-15,-3-2 0 0,0-4 0 0,-1 3 0 16,5-2 0-16,2-1 0 0,-2-3 0 0,6 3 0 15,4-6 0-15,0 0 0 0,3-3 0 0,0-4 0 16,8 1-62-16,3-3-15 0,-4-1-3 16,4-6-1-16,7 1-134 15,0-1-26-15,0-6-6 0,11 3-1 0</inkml:trace>
  <inkml:trace contextRef="#ctx0" brushRef="#br0" timeOffset="83086.33">5327 13053 1958 0,'0'0'43'0,"0"0"9"0,0 0 1 0,0 0 3 0,0 0-45 0,0 0-11 0,0 0 0 0,0 0 0 15,-4-7 40-15,4 1 5 0,0 6 2 0,0 0 0 16,4-6-24-16,-1 3-5 0,1 3-1 0,7 0 0 16,-4 3 38-16,7 6 7 0,0 4 2 0,0-1 0 15,4 10 0-15,3-3 0 0,3 3 0 0,-2 3 0 16,2 0 0-16,5 4 0 0,-1 2 0 0,0 3 0 0,-3 4 0 0,6 0 0 15,-9 6 0-15,6-1 0 0,-7-5-43 0,4 3-8 16,-1-7-1-16,5 4-1 0,-1-7 3 0,-3 1 1 16,-1-1 0-1,1-3 0-15,3 0-15 0,-10-2-10 0,3-1 2 0,0-7 0 16,0 1-65-16,-7-3-13 0,1-4-2 0,-1-5-1 16,-4-1-55-16,-3 0-12 0,-3-6-1 0,-4 0-954 15</inkml:trace>
  <inkml:trace contextRef="#ctx0" brushRef="#br0" timeOffset="84023.18">3948 13943 1429 0,'0'0'63'0,"0"0"13"15,-4-3-60-15,4 3-16 0,0 0 0 0,-7-6 0 16,3 3 103-16,-6-4 17 0,6 4 4 0,-3-3 1 16,4 3-31-16,-8-3-6 0,1-1-2 0,-1 1 0 15,8 0 13-15,-8 0 2 0,0-1 1 0,1 1 0 16,6-3-26-16,-13 2-6 0,6 1-1 0,-3 0 0 0,0 0-38 0,-4 2-8 0,1-2-2 15,-5 3 0 1,8 3 35-16,-10 0 6 0,2 0 2 0,1 6 0 16,0 1-20-16,3 2-4 0,-3 3-1 0,-3 1 0 0,-1 3-11 0,4 2-3 0,-4 4 0 0,-3 4 0 15,0-5-25-15,3 5 0 0,-7-1 0 0,0 0 0 16,4 3 0-16,3-3-12 0,-3 3 0 0,4 0 1 16,6 4 11-16,-3-1 16 0,0 4-4 0,-1 2-1 15,8 1-11-15,0 0 0 0,4 2 0 0,-1 1 0 16,7 0-15-16,-3 0-5 0,4-1 0 15,3 4-1-15,0 0 7 0,3 3 2 0,4 0 0 0,1 3 0 16,2-3-1-16,1-3 0 0,10 0 0 0,-7 3 0 16,7-3 13-16,4 3-12 0,7 0 12 0,3-3-12 15,0-3 2-15,0-4 1 0,1-2 0 0,10-4 0 16,-11-9 9-16,11 0-10 0,-8-9 10 0,8-4-10 16,0-6-3-16,0-9-1 0,0 0 0 0,0-13 0 15,0-3 23-15,-8-6 5 0,5-7 1 0,3-5 0 16,-8 2-15-16,5 0 8 0,-4 1-8 0,-1-7 0 15,1 3 18-15,0-6-2 0,-4 3-1 0,1-6 0 16,-5 3-15-16,-10 0-8 0,4 0 8 0,-7 0-13 16,-1 3 24-16,-9 6 5 0,2 1 0 0,-3-4 1 15,-7-3-4-15,0 3-1 0,-7-3 0 0,0-3 0 16,-4 7 0-16,1-1 0 0,-11 3 0 0,0-3 0 0,3 10 16 16,-10-3 4-16,-1 2 0 0,-2-2 0 0,2 5-32 0,-2-2-16 0,-1 3 1 15,4 0 1-15,-4 6 14 16,4 3 0-16,7 3 0 0,-11 4 0 15,11 2-9-15,-4 1-6 0,7 3-1 0,-3 2 0 16,-3 4-140-16,-1 4-28 0,4-1-5 0</inkml:trace>
  <inkml:trace contextRef="#ctx0" brushRef="#br0" timeOffset="84833.68">3563 14257 1552 0,'-3'-6'44'0,"3"6"10"0,0-7-43 0,0 7-11 0,0-6 0 0,0 6 0 15,0-3 113-15,0 3 21 0,-8-6 4 0,8 6 1 16,0 0-69-16,0 0-14 0,0 0-2 0,0 0-1 15,-3 3 60-15,-4 3 12 0,3 0 3 0,-3 4 0 16,4 2-52-16,-1 1-9 0,4-1-3 0,-7 7 0 16,4 3-51-16,-4 0-13 0,3 0 0 0,1 3 0 15,-1 3 0-15,1 0 0 0,3 1 0 0,0 2 0 16,0-3 8-16,0 7 0 0,3-1-8 0,1 4 12 16,-1-4-12-16,8 1-8 0,-8-4 8 0,4 4-13 15,0-7 25-15,4-3 6 0,-4-3 1 0,4-3 0 16,3-4-41-16,-4-2-8 0,4-7-2 0,-3 1 0 15,3-1 32-15,4-3 0 0,-4-3 0 0,0-3 0 16,4 0 0-16,-4 0 0 0,0-1 0 0,3-2 0 16,-2 0 0-16,2-4 0 0,1 4 0 0,3-6 0 15,-7 2 0-15,0-2 13 0,0-4-1 0,-3 0 0 16,-1 1-12-16,-2-4 0 0,2 0 0 0,-6-3 0 16,-1 3 0-16,4-3 0 0,-7 0 0 0,0 0 0 15,4 4 0-15,-8-1 0 0,4 3 0 0,-7 4 0 0,4-1 0 0,-4 0 0 0,0 7 0 16,-1-3 0-16,-2 3 0 0,-1 2 0 0,-3 1 0 15,4 0 0-15,-1 3 0 0,4 0 0 0,-4 3 0 16,1 4 0-16,-4-4 57 0,7 6 6 0,-4-3 1 0,8 1 0 16,-5 5-103-1,8-2-20-15,0 5-4 0,0-2-1 0,0-1 52 0,8 1 12 0,-8-1 0 0,3 1 0 16,4-7-105 0,0 0-19-16,4 1-3 0</inkml:trace>
  <inkml:trace contextRef="#ctx0" brushRef="#br0" timeOffset="86461.31">6237 13943 1577 0,'0'-6'66'0,"-7"-3"-53"16,4-1 144-16,-1 4 29 0,0 0 6 0,1-4 0 15,-1 4-71-15,1 0-14 0,-1-1-3 0,-3 1-1 16,0 0-11-16,0 3-3 0,4 0 0 0,-8-1 0 16,4 4-20-16,0 4-4 0,-7-1-1 0,3 3 0 15,1 3-33-15,-4 4-7 0,-1 3-2 0,5 2 0 16,-4 4-1-16,3 0 0 0,1 7 0 0,3-1 0 15,-8-3-21-15,8 6 9 0,-3-3-9 0,6 4 0 16,-3 2 9-16,7 1-9 0,-3 6 0 0,-1-1 9 16,8 4-9-16,-1 3 0 0,4 0 0 0,-3 3 0 15,3-6 0-15,3 3 0 0,5-3 0 0,-1 0 0 16,7 0 0-16,-7 3 0 0,7 0 11 0,0 0-11 16,4-6 0-16,-4-3 0 0,7-4 0 0,4 1 0 0,-4-4 0 15,8 3 0-15,2-2 0 0,1-1 0 0,0-3-9 16,0-3 9-16,0-3-13 0,7-3 5 15,-8-6 8-15,5-7 0 0,-5-6 0 0,8-9 8 0,0-4-8 0,-3-9 0 0,2-6 0 0,1-4 0 16,-7 1 0-16,-4 0 0 0,1-4 8 0,-1-5-8 16,-3-1 0-16,-4-3 8 0,0-3-8 0,0-3 0 15,-7 3 29-15,1 3 2 0,-1 3 0 0,-7-6 0 32,-4 6-31-32,1-6 0 0,-7 3 0 0,-4-3 0 0,-4 3 0 0,-3 4 11 0,-7-1-2 15,-4 0 0-15,1 3 3 16,-8 4 1-16,0 3 0 0,-3-1 0 0,0 4-5 0,-4 0-8 0,-3 0 11 15,-4 2-11-15,0 4 24 0,-3 1-3 0,-1 2 0 0,-2 3 0 16,2 0-21-16,1 4 0 0,3 6 0 16,0-4 0-16,1 7 0 0,-1 0 0 0,0 3 0 15,0 0 0-15,4 0-47 0,3 3-13 16,0-3-4-16,1 3 0 0,6-3-102 16,7 0-21-16,1 0-4 0</inkml:trace>
  <inkml:trace contextRef="#ctx0" brushRef="#br0" timeOffset="86828.9">6548 14345 2649 0,'0'0'117'0,"0"0"25"0,0 0-114 0,0 6-28 0,0 3 0 0,0 4 0 15,0 2 72-15,3 7 9 0,1 4 2 0,-1 2 0 16,4 3-10-16,-3 4-1 0,3 2-1 0,0 4 0 16,0 3-13-16,-4 0-2 0,1 6-1 0,-1-3 0 15,5-9-43-15,-5-1-12 0,1-5 0 0,3-7 8 16,-7-3-59-16,3-4-11 0,1-5-2 0</inkml:trace>
  <inkml:trace contextRef="#ctx0" brushRef="#br0" timeOffset="89439.03">6611 9917 1337 0,'-3'-9'56'16,"3"-4"-44"0,-4 4 128-16,4-1 27 0,-4 1 5 0,4 3 0 15,0 0-21-15,0 6-5 0,0 0-1 0,0 0 0 16,0 0-63-16,0 0-13 0,0 0-2 0,0 0-1 16,4 9 7-16,0 3 2 0,-1 4 0 0,8 6 0 0,-8 3-18 0,4 7-3 0,0 2-1 0,4 1 0 31,-1-1-42-31,1 1-11 0,0-4 0 0,-4-3 0 0,3 3 53 0,1 1 9 15,-4-1 2-15,3 1 0 16,1-1-52-16,-4-3-12 0,0-3 0 0,4 3 0 16,-1-3 0-16,-6-3-13 0,-1-6 4 0,1-3 1 15,-1-1-74-15,-3-6-14 0,0-6-4 0,0 0 0 16,0 0-48-16,-3-6-11 0,-1-3-1 0</inkml:trace>
  <inkml:trace contextRef="#ctx0" brushRef="#br0" timeOffset="89776.91">6459 9767 1907 0,'-3'-13'80'16,"-1"1"-64"-1,1-1 124-15,3 1 24 0,0 2 4 0,3-2 2 16,4-1-99-16,0 1-20 0,0-1-4 0,4-6-1 16,0 4 29-16,3-4 5 0,0 0 2 0,4-3 0 15,-4 3-48-15,3 0-10 0,4 4-1 0,1-1-1 16,-1 3 16-16,3 7 3 0,5 0 1 0,-1 3 0 15,4 6 13-15,-4 3 2 0,7 4 1 0,-3 5 0 16,-4 1-26-16,0 6-6 0,1 0-1 16,-5 3 0-16,-3 0 16 0,1 0 3 15,-1 3 1-15,-7-3 0 0,0 7-37 0,-3-1-8 0,-4 0 0 0,-4 7 0 16,1 0 0-16,-4 2 0 0,-4 1 0 0,1 3 0 0,-1-6 14 16,-6-4 0-16,2-2 0 0,-6-4 0 15,4 0-14-15,-4-3 0 0,3-3 0 0,-7-3 0 0,4-7 0 16,0-2-10-16,-3-4 0 0,2 0 0 15,1-6-52-15,0-6-10 0,0 0-3 0,4 0 0 16,2-1-37-16,1-2-8 0,0 3-2 0</inkml:trace>
  <inkml:trace contextRef="#ctx0" brushRef="#br0" timeOffset="90730.45">7271 10102 2546 0,'-11'7'107'16,"-3"-4"-86"-1,3 6 87-15,-3-3 18 0,0 4 3 0,0 2 1 16,4 1-53-16,-1-1-10 0,0 7-3 0,1 0 0 16,3 0-51-16,0 6-13 0,3-3 0 0,1 3 0 15,3 0 0-15,0 3 0 0,3-3 0 0,1 0 0 16,-1-6 0-16,4 0 0 0,4-3 0 0,-4-7 0 15,4 0 0-15,-1-5 0 0,1-4 0 0,-1-4 0 16,1-2 0-16,-1-3 0 0,5-4 0 0,-5-2 0 16,1-1 0-16,-1-3 0 0,-3 0 0 0,4-6 0 15,-4 0 0-15,-3 3 0 0,3 3 0 0,-7 1 0 16,3 2 0-16,-3 3 0 0,0 1 0 0,0 2 0 16,-3 4 20-16,3 0 0 0,0 6 1 0,0 0 0 0,0 0-21 0,0 0 0 0,-7 0 0 0,7 0 0 15,-4 3 0 1,0 3 0-16,4 1 0 0,0-1 0 0,4 3 0 15,-4 1-8-15,7-1 8 0,-3 0-8 16,6 4 8-16,-3 3 0 0,0-1 0 0,0-2 0 16,0-1-16-16,4 1 1 0,0-4 1 0,-4-2 0 0,0-1 24 0,3 0 5 0,1-3 1 15,-4 0 0-15,0-3-5 0,0 0-1 0,0 0 0 0,-3-3 0 16,-1-3 2-16,1 0 0 0,-1-4 0 0,-3-2 0 16,0-1 2-16,0 1 1 0,-3-1 0 0,3-2 0 15,-4-1-7-15,4 0-8 0,-3 0 11 0,3 1-11 16,-4 2 8-16,1 4-8 0,3-4 0 0,-4 4 0 15,4-1 0-15,0 4 0 0,0 0 0 0,0 6 0 16,0 0 0-16,4-3 0 0,-1 0 0 0,4 3-9 16,-3 3 9-16,3 0 11 0,0 3-3 0,3-3 0 15,-3 4-20-15,0-1-5 0,4 3-1 0,-4-2 0 16,4-1 18-16,-1 0 0 0,1-3 0 0,-1 0 0 16,5 1 0-16,-1-4 0 0,0 0 0 0,0 0 0 15,0-4 11-15,-3 1 5 0,3 0 2 0,0-3 0 16,-4 3-27-16,1-4-6 0,0 1-1 0,-1-3 0 15,-3 2 16-15,0-2 0 0,-3 0 0 0,-1 2 0 16,1-2 0-16,-4 3 0 0,-4-1 8 0,1 1-8 16,-1 0 8-16,-3 3-8 0,0 3 9 0,-3-3-9 15,2 6 11-15,1 0-11 0,-3 0 12 0,3 6-12 16,3 1 0-16,-3 2 0 0,4 1 0 0,-1 3 0 16,1 2 0-16,3-2 0 0,0 3 0 0,0 3 0 15,3 0 0-15,1 0-9 0,-1-3 9 0,4 3-12 0,0-7 12 16,4-2 0-16,-1-1-9 0,5-2 9 0,-1-1 0 0,0-3 0 0,0 1-9 0,0-1 9 15,0-3 0-15,0-3 0 0,0 0 0 0,-3 0 0 16,0-3 0-16,-1-3 0 0,1-1 0 0,-4-2 0 16,0 0 0-16,0-1 17 0,-4-2-1 0,4-1-1 15,-3-3-15-15,-1 1-15 16,-3-1 3-16,4 0 1 0,-4 1 11 0,0-1 16 0,0 0-4 0,-4-2-1 16,4 2-11-16,0-3-12 15,4 3 2-15,-4 1 1 0,4-1 9 16,-4 0 0-16,3 4 0 0,1 2 0 0,-1 1 0 0,1 3 0 0,3 3 0 0,0 3 0 15,-4 3 0-15,4 6 12 0,0 1-2 16,-3-1-1-16,3 7-9 0,0 2 0 0,4 1 0 0,-4 3 0 16,3 0 14-16,1 0 1 0,-1 3 0 0,-3-3 0 15,4 3-3-15,-4-3 0 0,0 0 0 0,0 0 0 16,0-6-12-16,0-4 0 0,0 1 0 0,-3-4 0 16,-1-6-36-16,-3-3-14 0,0 0-2 0,0 0-1 15,4-6-91-15,0-6-19 16,-4-1-3-16</inkml:trace>
  <inkml:trace contextRef="#ctx0" brushRef="#br0" timeOffset="90985.46">8124 9801 2560 0,'-3'3'72'0,"3"4"17"15,0-1-71-15,3 3-18 0,-3 1 0 0,8 2 0 16,-1 7 44-16,3 0 4 0,1 6 2 0,3 3 0 15,-4 0-7-15,8 1-2 0,-4 2 0 0,4 3 0 16,-4 1 17-16,0-1 3 0,0 4 1 0,-3 0 0 0,-1-1-2 0,1 1-1 0,-4 0 0 0,4-1 0 31,-4-9-32-31,0 1-7 0,0-1 0 0,0-6-1 0,-4-7-7 0,4-2 0 0,-3-4-1 16,-1-2 0 0,-3-7-60-16,0 0-12 0,0 0-3 0,-3-10 0 0,-1 1-36 0,1-7-8 15,-1 1-2-15,-6-7 0 0,-1 0-120 0,-3 0-24 0</inkml:trace>
  <inkml:trace contextRef="#ctx0" brushRef="#br0" timeOffset="91136.76">8047 10168 2508 0,'0'13'71'0,"3"2"16"15,1-5-70-15,-1-1-17 0,8 1 0 0,-4-1 0 16,7-3 106-16,0 0 18 0,4-2 3 0,0-1 1 16,3 0-66-16,0-3-13 0,4 0-2 0,-4 0-1 15,0-3-22-15,0 0-5 0,4 3-1 0,-8-4 0 16,5 1-18-16,-1 3 0 0,-4-3 0 0,5 0 0 15,-5 3-99-15,4 3-23 0,-3 0-5 0</inkml:trace>
  <inkml:trace contextRef="#ctx0" brushRef="#br0" timeOffset="91787.41">9320 10425 2795 0,'0'0'58'0,"0"0"14"0,0 0-57 0,0 0-15 0,-3-6 0 0,-4 0 0 16,3-1 101-16,1-2 18 0,-4-4 3 16,3 1 1-16,1-4-59 0,-1 1-12 0,-3-4-3 0,4 0 0 15,-1 0-30-15,0 0-7 0,-3 0 0 0,4 1-1 16,-1-1-11-16,1 3 0 0,-1 0 0 0,1 4 0 15,-4-1 0-15,3 7 0 0,1-3 0 0,-1 6 0 16,1-4-147-16,-1 4-28 0,4-3-5 0</inkml:trace>
  <inkml:trace contextRef="#ctx0" brushRef="#br0" timeOffset="92250.81">9264 9864 2642 0,'-7'12'75'16,"3"1"17"-16,1 0-74 0,-1-4-18 0,4 0 0 0,0 1 0 16,4-1 26-16,-1 1 2 0,1-4 0 0,3-3 0 15,0 0-18-15,4-3-10 0,-1-3 12 0,4 0-12 16,4 0 0-16,0-7 0 0,3 4 0 0,0-3-12 16,0-1 12-16,0 1 0 0,0-1 0 0,1 1 10 15,-5 3-10-15,4 3 0 0,1-1 0 0,-5 1 0 16,-3 3 9-16,0 0-9 0,-3 3 10 0,-4 1-10 15,-3 2 52-15,-1 0 5 0,1 0 1 0,-4 4 0 0,-4-4 5 0,1 4 1 0,-1 2 0 0,-7 4 0 16,1-1-55-16,-4 1-9 16,3 3 0-16,-6-3 0 15,2-1 0-15,-2 4 0 0,3 0 0 0,-4-3 0 16,4 2 24-16,3-5 13 0,1 3 3 0,-1-4 0 0,4 1-13 0,0-4-3 16,7 0 0-16,-3-2 0 0,3-7-12 15,0 0-2-15,3 3-1 0,1 0 0 16,6-3-9-16,-3 0 8 0,4 0-8 0,3-3 8 0,0 0 5 0,4 0 1 15,-1-4 0-15,4 4 0 0,1 0 18 0,-1 0 4 0,0 0 1 0,-3 0 0 16,3 3-29-16,-4 0-8 0,5 0 0 0,-8 3 0 16,3 3 16-16,-3 0 3 0,-3 4 0 0,0 2 0 15,-4 1-9-15,-4-1-2 0,1 4 0 0,-1 3 0 16,-6-3-8-16,3-1 10 0,-7 4-10 0,0 0 10 16,0-3-10-16,0-4 0 0,-4 4 0 0,0-7 0 15,1-3-26-15,3 1-4 0,-4-4-1 0,4-3 0 16,7 0-109-16,-7-6-21 0,0-4-5 0</inkml:trace>
  <inkml:trace contextRef="#ctx0" brushRef="#br0" timeOffset="92936.29">10530 9682 2310 0,'0'0'97'0,"0"0"-77"15,0 0 86-15,0 0 18 0,0 0 3 0,0 0 1 16,0 0-12-16,-7-3-1 0,7 3-1 0,-7 3 0 16,-3 0-29-16,3 3-5 0,-4 1-2 0,4-1 0 15,-4 3-44-15,1 4-9 0,-4 0-1 0,3-1-1 16,-3 4 14-16,0-4 3 0,0 4 1 0,-4 3 0 16,8-4-33-16,-4 4-8 0,3 0 0 0,4 0 0 15,0-3 0-15,3 2 0 0,1-2 0 0,-1-7 0 16,4 1 0-16,0-4 0 0,4 0 0 0,-1-2 0 15,1-1 0-15,3 0 0 0,3 0 0 0,5-3-11 16,2 3 11-16,1-6 0 0,-1 3 8 0,1-3-8 16,0 0 0-16,-1-4 0 0,1 4 0 0,0-3 0 15,-4 0 0-15,3 3 0 0,-2-1 0 0,-1 1 0 0,0 3 0 16,-4 7 9-16,1-1-9 0,0 3 0 0,-4 1 0 0,-4 2 0 0,1 7 0 16,-1-3 0-1,-3-1 0-15,-3 4 0 0,-1-3 0 0,-3 0 0 16,0 2 20-16,0-2 6 0,-4-3 2 0,1 2 0 0,-1-2-28 0,1-4 0 15,-1 1 0-15,0-4 0 0,4 0 0 0,-3-3 0 16,-1-3-9-16,4 0 9 16,0-3-66-16,0 3-6 0,0-6-2 0,3 3 0 15,4 0-60-15,0-4-12 0,4 1-2 0,0 0-1 0,-1 0-101 0,4 2-20 0,7-2-4 16,0 6-1-16</inkml:trace>
  <inkml:trace contextRef="#ctx0" brushRef="#br0" timeOffset="93950.75">10890 10118 1560 0,'0'9'44'0,"0"-9"10"15,0 7-43-15,-3-1-11 0,3 0 0 0,-4 4 0 0,4-4 158 0,-3 3 30 16,3-3 5-16,-4 1 2 16,4 2-39-16,0-3-8 0,-3 1-2 0,3-7 0 15,0 0-37-15,0 0-7 0,0 0-2 0,0 0 0 0,0 0-28 16,0 0-5-16,0 0-2 0,0-10 0 0,-4-2-28 0,-3 2-5 15,7-5-2-15,-7-1 0 0,3-3-11 0,-3 0-3 16,4-9 0-16,-1 0 0 0,1-7-7 0,-1 1-1 16,1 3-8-16,-1-4 12 0,4 7-12 0,0 6 0 0,0 0 0 15,4 6 0-15,-1 4 0 0,1-1 8 16,-1 4-8-16,1 3 0 0,-1 2 0 0,4 4 0 16,1 4 0-16,-1 2 0 0,0 3 11 0,0 7 2 0,0 6 1 0,0 0 0 15,3 3-14-15,-6 0-15 0,3-3 3 0,0 3 1 16,0 0 11-16,-3 0 16 0,3-3-4 0,-4 0-1 15,4-6-11-15,-3-1-16 0,3 1 4 0,-4-6 1 16,4-1 11-16,-3-3 16 0,3-3-4 0,-3 0-1 16,3-3-11-16,0-3 0 0,0-3 0 0,-4 0 0 15,4-4-12-15,-3 1-4 0,3-4 0 0,-4-2-1 16,4-1 27-16,-3 0 6 0,-1-2 0 0,5 2 1 16,-1 0-27-16,-4 1-6 0,4 2 0 0,0-3-1 0,0 7 27 0,-3 3 6 15,3 3 0 1,0 3 1-16,-4 0-17 0,5 0 0 0,-5 3 0 0,4 3 0 0,-3 0 8 0,3 0-8 15,-4 7 9-15,1 0-9 16,-1-1 14-16,1 7-3 0,-1-3-1 0,-3-1 0 16,0 1-20-16,4 0-4 0,-4 2-1 0,3-2 0 15,-3 0 31-15,4-1 5 0,-4 1 2 0,0-3 0 0,3-1-23 0,-3-2-8 16,4-4 0-16,-1 0 0 0,-3-6-6 0,0 0-1 16,4 3 0-16,-4-3 0 0,0 0 15 0,0 0 0 15,0 0 0-15,0 0 0 16,0-6-25-16,4 0-3 0,-1 3 0 0,1-4 0 0,-4 7 45 0,0-3 9 15,0 3 2-15,0 0 0 16,0 0-74-16,0 0-14 0,0 0-4 0,0 0 0 0,0 0 52 0,0 0 12 0,0 0 0 0,0 0 0 31,0 0-54-31,0 0-8 0,0 3-2 0,0-3 0 16,0 7 0-16,3-1 0 0,-3 0 0 0,0-6 0 0,0 0 52 0,0 0 12 16,0 0 0-16,0 0 0 15,0 0-54-15,0 0-8 0,0 0-2 0,0 0 0 0,0 0 52 0,0 0 12 16,0 0 0-16,-3-9 0 0,3 9 0 0,0 0 0 15,0-7 0-15,0 7 0 0,0 0 48 0,0-6 13 0,0 6 3 0,0 0 0 16,0 0-52-16,0 0-12 0,0 0 0 0,0 0 0 16,0 0 0-16,0 0 0 0,0 0 0 0,0-6 0 15,0 6 0-15,3-3 0 0,-3 3 0 0,0 0 0 16,0-6 30-16,0 6 3 0,0-7 1 0,4 1 0 16,-4 0-17-16,0 6-3 0,0 0-1 0,3-3 0 15,-3 3-5-15,0 0-8 0,0 0 11 0,0 0-11 0,0 0 26 0,0 0-2 16,0 0 0-16,0 0 0 0,0 0-24 0,0 0-16 15,0 0 3-15,0 0 0 0,0 0 33 0,0 3 8 16,-3 3 0-16,3-6 1 16,0 6-46-16,0-6-10 0,0 0-1 0,0 0-1 0,0 0 46 0,0 0 10 15,0 0 1-15,0 0 1 0,0 0-29 16,0 0 0-16,0 0 0 0,0 0 0 0,0 0 0 16,0 0 0-16,0 0 0 15,0 0 0-15,0 0 0 0,0 0 0 0,0 0 0 16,0 0-28-16,0 0 2 0,0 0 0 0,0 0 0 0,0 0 8 0,0 0 2 15,0 0 0-15,0 0 0 0,0 0 26 0,0 0 6 16,0 0 0-16,0 0 1 0,0 0-28 0,0 0-5 16,0 0-2-16,0 0 0 0,0 0 18 0,0 0 0 15,7 0 0-15,-7 0 0 16,0 0-89-16,0 0-18 0,0 0-3 0,0 0-726 16,0 0-146-16</inkml:trace>
  <inkml:trace contextRef="#ctx0" brushRef="#br0" timeOffset="94417.11">11367 10030 1958 0,'0'0'43'0,"-4"-6"9"0,4 0 1 0,-4-1 3 0,4 1-45 0,-3-3-11 0,3 2 0 0,-4-2 0 15,4 3 104-15,-3-1 20 0,3 7 3 0,-4-6 1 0,4 6-40 0,0 0-8 16,-7 0-2-16,4 3 0 16,-1 4-22-16,1 2-5 0,-4 0-1 0,3 4 0 15,1 3 11-15,-1-1 3 0,1 4 0 0,-1-3 0 0,4 3-20 0,0-4-4 16,0 4-1-16,0-3 0 0,4 3-14 0,-1-7-2 16,1 4-1-16,-1-7 0 0,1 1-22 0,3-7 9 15,-4 0-9-15,4 0 0 0,0-3 12 0,0-3-12 16,0 0 12-16,1-4-12 0,-1 1 0 0,3-3 0 15,1-1 0-15,-4 1 0 0,0-4 0 0,0 1 0 16,0-1 0-16,0 1 0 0,-3 2 0 0,3 1 0 16,-4-4 0-16,4 7 0 0,-3 0 0 0,3 0 0 0,-4 2 0 15,-3 4 0-15,4 0 0 0,3 4 0 16,-4 2 0-16,1 0 0 0,3 0 14 0,-3 7-4 16,-1-4-1-16,1 4 0 0,3 3 5 0,-4-1 1 0,4 1 0 0,-3-4 0 15,-1 4 15-15,4 0 3 16,-3-4 1-16,-1 1 0 0,4-1-34 0,-3-5 0 15,-1-1 0-15,-3-6 0 16,0 0-96-16,0 0-25 0,4-3-6 0,0-7-1 16,-1-2-51-16,-3-4-10 0,4 1-3 0,-4-4-614 0,0-3-123 0</inkml:trace>
  <inkml:trace contextRef="#ctx0" brushRef="#br0" timeOffset="94639.37">11596 9535 2188 0,'0'0'48'0,"0"0"11"0,3-7 1 0,1 1 1 0,-4 6-49 0,0 0-12 16,0 0 0-16,3 6 0 0,4 4 105 0,1 2 19 16,-1 7 3-1,3 0 1-15,-3 6-52 0,0 0-9 0,0 7-3 0,0 5 0 0,4 1 0 0,-4 3 0 16,4 6 0-16,-1 3 0 0,1-3-51 0,-1 0-13 16,1-6 0-16,0 6 0 15,-1-7 54-15,-3 1 8 0,0 0 2 0,4-3 0 0,-4-7-52 16,0 0-12-16,0-6 0 0,0-3 0 15,0-6-110-15,0-4-25 0,0-5-5 0,-3-1-764 16,-4-6-154-16</inkml:trace>
  <inkml:trace contextRef="#ctx0" brushRef="#br0" timeOffset="95338.21">11864 9538 2419 0,'0'0'53'16,"0"0"11"-16,-4 6 3 0,4-3 1 0,0 7-55 0,0-4-13 0,0 3 0 0,4 1 0 15,-1-1 54-15,1 4 8 0,0 2 2 0,3 1 0 16,-4 3-1-16,4 3 0 0,-3 6 0 0,3 3 0 16,-4 1 1-16,4 5 1 15,0 4 0-15,-3 6 0 0,3-6-52 0,-4 3-13 0,5-7 0 0,-5 7 0 16,4-6 54-16,-3 0 8 0,-1-4 2 0,4 1 0 15,0-4-52-15,-3-6-12 0,3 0 0 0,-4-3 0 16,4-6-48-16,-3-4-13 0,3 1-3 0,-3-10 0 16,-4-3 0-16,3 0 0 0,4-3 0 0,-3-3 0 15,3-4 32-15,-4 1 5 0,1-4 2 0,-1 1 0 16,1-1-11-16,-4 4-3 0,3-4 0 0,4 4 0 0,-3-1 39 0,-1 1 0 16,5 0 0-16,-5 2 0 0,4-2 0 0,-3 3 0 15,3-1 0-15,-4 1 0 0,4 0 44 0,0-1 16 16,-3 4 3-16,3-3 1 0,0 0-52 0,-3 0-12 15,3-1 0-15,-4-2 0 0,4-1 54 0,-3 1 8 16,-1 0 2-16,4-4 0 0,-3 1-52 0,-4-1-12 16,0 0 0-16,0 4 0 0,0-3 0 0,0 2 0 15,-4 1 0-15,1-1 0 0,-1 4 0 0,-3 3 0 16,0 0 0-16,4 3 0 0,-4 3 0 0,3 0 0 16,-3 3 0-16,3 4 0 0,1 2 0 15,-1 4 0-15,1 0 0 0,3 2 0 0,-4 1 0 0,8 0 0 16,-4 0 0-16,3 3 0 0,4 0 0 15,0-3 0-15,1 3 0 0,2-1 0 0,4-2 0 0,0-3 0 16,0 3 0-16,4-4 0 0,-4-5 0 0,4-1 0 0,-4-2 0 0,4-1 0 16,-1-3 0-16,-3-3 0 0,0 0 0 0,1-3 0 15,-5 0 28-15,1-4 4 0,-4 1 0 0,3-3 0 16,-6-1-11-16,3 1-1 0,-4-4-1 0,1 1 0 16,0-4-5-16,-4 4-1 0,0-4 0 0,0 0 0 15,-4 4 26-15,4-4 5 0,-4 0 0 0,1 4 1 16,-1-4-28-16,1 4-5 0,3-1-2 0,-4 4 0 0,4-4-1 15,0 4 0-15,0-1 0 0,0 4 0 0,4 0-9 0,3-1-12 16,-4 4 2-16,8 0 1 0,-4 3 9 0,4 3 12 16,3-3-2-16,-4 7-1 0,4-4-9 0,1 3-12 15,-1 3 2-15,0-2 1 16,0-1-37-16,0 0-7 0,0 1-2 16,-3-1 0-16,-1 0-109 0,1-3-23 0</inkml:trace>
  <inkml:trace contextRef="#ctx0" brushRef="#br0" timeOffset="96183.52">13247 9876 2030 0,'0'0'57'0,"0"0"14"0,0 10-57 0,3-1-14 0,1 4 0 0,-1 6 0 16,4 3 105-16,4 0 19 0,-4 9 3 0,4-3 1 15,3 3-52-15,-4-2-9 0,4 2-3 0,1 4 0 16,-1-4 38-16,0 0 7 0,-4 4 2 0,1-7 0 0,0 0-75 16,-4-6-16-16,0 0-2 0,3-3-1 0,-6-7-17 0,3-5 0 0,-4-1 0 0,-3-6 0 31,0 0 19-31,0-6 0 0,0-7 0 0,0 4 0 15,-3-7-82-15,-1 0-16 0,1 1-3 0,-4-4-1 16,0 0-87-16,-4-3-18 0,-3 3-3 0,0-3-1 16,0 4-51-16,-4 2-10 0,0 0-3 0,1 4 0 15,-4 2 128-15,3 1 24 0,0 3 6 0,-3 2 1 0,4 1 53 0,2 3 10 16,1 3 2-16,0 1 1 0,4-1 76 0,-1 3 15 0,4 0 4 0,4 4 0 16,3-10 84-16,0 0 16 0,0 9 4 0,0-9 1 15,7 6-69-15,3-3-13 0,1 4-3 0,-1-4-1 16,4-3-12-16,1 3-3 0,2-3 0 0,1-3 0 15,-1 3 28-15,5-3 6 0,-5 3 1 0,4-3 0 0,1-1-63 16,-5 1-12-16,8 0-2 0,-4 0-1 0,4 0 31 0,-4 0 7 16,4 3 1-16,-8-3 0 15,4 3 0-15,-3-3 0 0,0 3 0 0,-1 0 0 0,1 0-52 16,-4 3-12-16,0-3 0 0,0 0 0 0,0 0 8 0,1-3-8 16,-5-1 11-16,1 4-11 0,-1-3 0 0,1 0 0 15,-4 0 0-15,-4-3-12 0,5 3 12 16,-5-4 0-16,-3 4 0 0,0-3 0 0,0 3 0 0,0 0 0 15,0-4 0-15,-3 4 0 16,-1 0 0-16,0 0 15 0,1 0-3 0,-1 0-1 16,1 0-11-16,3-1-16 0,-4 4 4 0,1-3 1 15,-1 3-145-15,4-3-28 0,0 0-7 0,-3 3-615 16,3 0-123-16</inkml:trace>
  <inkml:trace contextRef="#ctx0" brushRef="#br0" timeOffset="96683.64">13815 10209 2188 0,'0'0'48'0,"0"0"11"0,0 0 1 0,-4 3 1 0,4-3-49 0,-3 6-12 0,-1-3 0 0,4-3 0 16,0 0 149-16,0 0 27 0,0 0 6 0,-7-3 1 16,4-3-83-16,-1-3-16 0,1-4-3 0,-1-3-1 15,-3 1-18-15,3-7-4 0,-3-3-1 0,0-7 0 16,0 1-45-16,0-7-12 0,-3 1 0 0,3-4 0 15,-4 0 0-15,4 4 0 0,0-1 0 0,0 3 0 16,0 4 0-16,0 3 0 0,3 3 0 0,1 3 0 16,-1 6 0-16,1 0 0 0,-1 7 0 0,4 3 0 15,0 6-49-15,0 0-12 0,0 0-3 0,7 3 0 16,0 3-51-16,4 7-10 0,-4-1-3 0,3 7 0 16,1 0-51-16,0 3-10 0,-1 6-3 0,1 0 0 15,-1 4 0-15,-3-1 0 0,4 3 0 0,-4 1 0 16,0 3 0-16,0-1 0 0,0 1 0 0,-7-1 0 0,4-2 154 0,-1-4 38 15,1-2 0-15,-1-4 0 0,1-3 146 0,-1-4 37 16,1-8 7-16,-4-4 2 0,0-6-52 0,0 0-9 16,7-3-3-16,-4-3 0 0,5-4 0 0,-1-2 0 15,0-1 0-15,0-3 0 0,3 1 0 0,1 2 0 16,-1-2 0-16,5 2 0 0,-1 1-51 0,0-1-10 0,0-3-3 16,-4 7 0-16,5-1 0 0,-1 4 0 15,0 3 0-15,0 0 0 0,-3 3 0 0,-1 3 0 16,1 3 0-16,-4 1 0 0,3 2-51 0,-3 0-13 15,-3 4 0-15,3 0 0 0,0 2 54 0,-3 1 8 16,-1 3 2-16,1-4 0 16,-4 4-103-16,3-6-20 0,1-1-4 0,-1-5-1 15,-3 2-102-15,0-9-21 0,0 0-4 0,0 0-1101 0</inkml:trace>
  <inkml:trace contextRef="#ctx0" brushRef="#br0" timeOffset="97217.81">14210 10008 2761 0,'0'0'60'0,"0"0"13"0,0 0 3 0,-7 0 2 0,3 0-62 16,-3 3-16-16,4 0 0 0,-4 1 0 0,3 5 29 0,4 0 3 16,-3 4 1-16,-1-1 0 0,4 1 25 0,0 3 5 15,0 3 1-15,4-1 0 0,-1 4-52 0,-3-3-12 16,7 0 0-16,-3 0 0 0,-1 0 0 0,4-7 0 16,0 1 0-16,0-4 0 0,0-3 0 0,1 1 0 15,-1-4 0-15,0-3 0 0,0-3 0 0,0-1 0 16,-4-2 0-16,4 0 0 0,-3-4 0 0,-1 1 0 15,1 0 0-15,-1-4 0 16,-3 1 0-16,4-1 0 0,0 0 0 0,-4-2 0 16,3-1 0-16,-3 4 0 0,0 2 0 0,0 1 0 0,0-1 0 0,4 7 0 15,-4 3 0-15,0 0 0 0,0 0 0 0,0 0 0 16,0 3 0-16,0 7 0 0,3-4 0 0,1 3 0 16,-1 4 0-16,1 0 0 0,-1 2 0 0,4-2 0 15,0 2 0-15,0-2 0 0,0 3 0 0,0-4 0 16,4 1 0-16,-4-4 0 0,4 1 0 0,-4-1 0 0,0 4 0 0,0-7 0 15,3 0 0-15,-2 0 0 0,-1-3 0 0,-4 4 0 16,4-4 0-16,-3 0 0 0,-4-3 0 0,3 0 0 16,-3 0 0-1,7-3 0-15,0-3 0 0,-3-1 0 0,-1 1 0 0,4-3 0 0,-3-4 0 0,-1 1 0 16,1-1 54-16,0 0 8 0,-1-2 2 0,1-1 0 16,-1 0-52-16,4-2-12 0,-3 5 0 0,-1-3 0 15,1 4 54-15,-1 2 8 0,4 4 2 16,0 0 0-16,0 0-64 0,1 3-16 0,-1-1-2 0,0 4 0 15,3 4 28-15,-3-1 6 0,4 0 0 0,-1 3 1 16,-3 0-17-16,4 4 0 0,0-1 0 0,-4 4 0 16,3-1 0-16,1 1 0 0,-4 2 0 0,0-2 0 15,4 3 0-15,-4-1 0 0,0-2 0 0,-4 3 0 0,-3-4 0 16,4 1 0-16,-4-4 0 0,3 0 0 16,-3-2-147-16,0-7-36 0,-17 0-7 0,6 0-2 0</inkml:trace>
  <inkml:trace contextRef="#ctx0" brushRef="#br0" timeOffset="98055.84">15610 9861 2411 0,'-3'-6'68'0,"-4"-4"16"16,0 7-68-16,0-3-16 0,3 3 0 0,-3-4 0 16,0 7 127-16,-3-3 21 0,2 3 5 0,-2 3 1 15,-1 0-72-15,1 4-14 0,-4-1-4 0,3 7 0 16,-3-1-24-16,0 7-4 0,0 3-2 0,0 3 0 15,3 3-19-15,0 0-4 0,1 4-1 0,3 2 0 0,3-2-10 0,4 2 0 0,-3-3 0 0,6 4 0 16,1-4 0-16,3 4 0 16,0-4 0-16,3 0-11 0,5-5-7 0,-1-5-2 15,3-2 0-15,-3-9 0 0,4-4-51 16,0-3-10-16,-1-3-3 0,5-6 0 0,-1-4-15 0,0 1-3 16,0-7-1-16,11-2 0 0,-8-1-40 15,1 0-8-15,-4-3-1 0,0 6-1 0,1 1 20 16,-5-1 4-16,4 3 1 0,-6 4 0 15,-1 0 51-15,0 5 10 0,-4 1 3 0,-3 0 0 16,0 3 196-16,1 3 40 0,-5 0 8 0,-3-3 2 0,0 0 13 0,0 0 2 0,0 0 1 0,0 0 0 16,0 0-52-16,0 0-10 0,0 0-3 0,0 0 0 15,-3-9-54-15,-1-4-11 0,0 1-3 0,1-4 0 16,-1-6-18-16,1 0-4 0,-1-6-1 0,-3 0 0 16,0-7-18-16,0-2-4 0,-3-1-1 0,3-3 0 15,-4 1-8-15,0 2-2 0,1-3 0 0,-1 10 0 16,1 0-9-16,3-1 0 0,-4 1 0 0,0 0 0 15,4 2 0-15,0 4 0 0,4 3 0 0,-4 0 0 16,3 10-33-16,1-1-9 0,3 13-2 0,0 0 0 16,3 10-68-16,1-1-15 0,-1 7-2 0,4 6-1 15,0 0-103-15,0 3-21 0,4 0-4 0</inkml:trace>
  <inkml:trace contextRef="#ctx0" brushRef="#br0" timeOffset="98302.47">15850 10187 1820 0,'0'0'38'0,"4"-6"8"16,3-4-37-16,-4 1-9 0,1-1 0 0,-1-2 0 16,5-1 163-16,-5 1 30 0,4-1 7 0,0 1 0 15,0-1-69-15,0 1-15 0,0-1-2 0,0 4-1 0,4-1-33 0,-4 1-8 16,4-1 0-16,-1 4-1 0,1 0-13 0,-1 3-2 0,1 0-1 0,3-1 0 16,0 4-17-16,-3 7-3 0,3-1-1 0,-4 3 0 15,5 4-13-15,-5 0-2 0,1 2-1 0,-1 1 0 16,1 0 2-16,-1 2 1 0,-2 1 0 0,2 0 0 15,-3 0-21-15,0-4-12 0,-3 4 2 0,3-3 0 16,-4 0-22-16,4-4-4 0,-3 1 0 0,3-4-1 16,-3-3-80-1,-1 1-16-15,1-4-3 0</inkml:trace>
  <inkml:trace contextRef="#ctx0" brushRef="#br0" timeOffset="98469.46">16334 10290 2534 0,'0'0'72'0,"0"0"16"16,0 0-71-16,0 0-17 0,-4-6 0 0,1-3 0 15,3-4 28-15,-4 1 1 0,1-4 1 0,3-3 0 16,-4 3-54-16,4-2-10 0,-4-1-2 0,1-3-1 16,-1 0-127-16,1 3-24 0,-1-3-6 0</inkml:trace>
  <inkml:trace contextRef="#ctx0" brushRef="#br0" timeOffset="98603.88">16207 9823 1522 0,'-4'3'43'0,"-3"-3"10"0,0 3-42 16,3 1-11-16,4-4 0 0,-3 3 0 0,3-3 82 0,0 0 14 0,0 0 4 0,0 0 0 31,0 0-18-31,0 0-3 0,0 0-1 0,0 0 0 0,0 0-52 16,0 0-10-16,0 0-3 0,0 0 0 15,0 0-80-15,3-7-16 0</inkml:trace>
  <inkml:trace contextRef="#ctx0" brushRef="#br0" timeOffset="99110.09">16528 9554 2214 0,'-7'-4'98'0,"0"4"20"0,-1 0-94 0,8 0-24 0,0 0 0 0,-7 0 0 16,7 0 101-16,-3 4 16 0,3-4 3 0,-4 6 1 15,4 0 6-15,0 0 1 0,0 4 0 0,4 2 0 16,3 1-103-16,-4 3-25 0,8 2 0 0,-4 4 0 15,4 0 66-15,-1 3 8 0,1 4 2 0,-1 5 0 16,-2 0-40-16,2 10-7 0,-3 0-1 0,4 0-1 31,-4-3-3-31,0-3-1 0,0-1 0 0,3-5 0 0,-6-4-23 0,3-3 8 0,0-6-8 16,-3-4 0-16,-1-2 0 0,1-7-13 0,-1 0 1 16,-3-6 1-16,4-6-69 0,-1 0-15 0,-3-7-2 15,4 1-1-15,-1-7-39 0,-3 0-8 0,7-3-2 16</inkml:trace>
  <inkml:trace contextRef="#ctx0" brushRef="#br0" timeOffset="99619.27">17022 9365 1989 0,'0'0'56'0,"7"7"13"0,-4-1-55 15,4 3-14-15,-3 4 0 0,3-1 0 16,0 7 100-16,0 0 18 0,3 6 3 0,-2 0 1 0,2 3-33 0,-3 1-6 0,4-1-2 0,-1 6 0 16,1 1-13-16,-1-1-4 0,1 4 0 0,0 0 0 31,-1-1 0-31,1 1 0 0,3-1 0 0,-3-2 0 0,-1-4-8 0,-3-6-3 0,4-3 0 15,-4-3 0-15,0-3-37 0,-4-7-7 0,4 1-1 0,-3-4-8 16,3-6 9-16,-7 0-9 0,4-3 0 0,-4-7 9 16,3-2-9-16,-6-4 0 0,3-3 0 0,-4 1 0 15,-3-4 0-15,0 0 0 0,0 0 0 0,-4 0-11 16,-3 3 11-16,4 0 0 0,-8 3 0 0,0 4 0 16,4 6 0-16,-3 6 0 0,-1 0 0 0,0 6 0 15,4 3 0-15,-3 4 0 0,-1 6 0 0,0 3 0 16,4 0 0-16,0 3 9 0,3 3-9 0,1 6 0 15,3-2 0-15,3-1 0 0,4-3 0 0,4-3 0 16,3-3 0-16,7 0 0 0,0-6 0 16,4 3 0-16,3-4 8 0,0-2-8 0,4 0 0 0,3-4 0 15,0 0 24-15,0-2 0 0,4-1 1 0,3-3 0 16,-3-3-13-16,-4 0-2 0,4-3-1 0,0-3 0 16,-4 2-9-16,0-5 0 0,-3 6 0 0,-4-6 0 15,-3 2 0-15,3 1 0 0,-7 0-10 0,-3-1 10 16,-1 1-52-16,-3-3-4 0,0 2 0 0</inkml:trace>
  <inkml:trace contextRef="#ctx0" brushRef="#br1" timeOffset="108820.99">2953 14216 1792 0,'-7'3'51'0,"7"-3"10"0,0 0-49 0,0 0-12 0,0 0 0 0,0 0 0 16,0 0 82-16,0 3 14 0,0-3 2 0,0 0 1 16,0 0-5-16,0 0-1 0,0 0 0 0,0 0 0 15,0 0-74-15,0 0-19 0,0 0 0 0,0 0 0 16,0 0 55-16,0 0 7 0,0 0 2 0,0 0 0 16,0 0 0-16,0 0 0 0,0 0 0 0,0 0 0 15,0 0-8-15,0 0-2 0,0 0 0 0,-4-3 0 16,-6-3-23-16,3 3-5 0,7 3-1 0,-4-3 0 15,-7-4 19-15,8 4 4 0,-4-3 1 0,3 0 0 16,-3-1-39-16,4 4-10 0,-4-3 0 0,0-3 0 16,0 5 0-16,3-2 0 0,-3 3 9 0,3 0-9 15,4 3 16-15,-7-6 0 0,7 6-1 0,-3-3 0 16,-1-1 25-16,-3-2 4 0,7 6 2 0,-3-6 0 16,3 0-57-16,0-1-11 0,-7 1-2 0,7-3-1 15,-4-1 40-15,4 1 8 0,0-4 1 0,0 1 1 16,0-1-25-16,0 1 0 0,-7-4 0 0,7 3 0 0,0 1 0 0,0-1 0 15,0 1 0-15,0-4 0 16,0 4 8-16,7-1-8 0,-7 0 0 0,0-5 8 16,0 2-8-16,0 3 0 0,0 1 0 0,4-1 0 0,-4 1 0 0,0-1 0 15,0 4 0-15,0-4 0 0,7 4 0 0,-7-4 0 0,0 1 0 16,3-1 0-16,-3 1 8 0,0-1 10 0,7 1 2 0,-7-4 0 16,0 0-32-16,4 1-7 0,-1-1-1 0,-3 0 0 15,7-3 20-15,-7 4 0 0,4-1 0 0,3 4 0 16,-3-1 0-16,3 4 0 0,-7-4 0 0,7 4 0 15,0-4 0-15,-4 1 0 0,4-4 0 0,4 3 0 16,-8-2 0-16,8-1 0 0,-7 0 0 0,3 7 0 16,-7-4 0-16,10 1 0 15,-10 2 0-15,11-2 0 0,-11-1 22 0,7 4 8 0,0-4 2 0,-4-2 0 16,4 2-52-16,-3 1-9 16,3-1-3-16,-3 4 0 0,6-1 51 0,-10 1 9 0,4-1 3 0,3 1 0 31,-4 0-50-31,4-1-9 0,-3-2-3 0,6-1 0 0,-6 1 31 0,3-1 0 0,-3 1 0 0,3-1 0 15,-4-3 20-15,4 4 9 0,-3-4 3 0,6 0 0 16,-10 1-24-16,11 2-8 0,-8-2 0 0,4 2 0 16,-3 0-26-16,7 1-5 0,-8-1-1 0,4 1 0 15,4 2 32-15,-8 1 0 0,8-4 0 0,-1 4 0 16,-6 0 0-16,3-1 0 0,4 1 0 0,3-4 0 16,-11 4 0-16,8-1 0 0,-1 1 0 0,1-3 0 15,0 2 20-15,-8 1 9 0,8-1 3 0,-1 1 0 16,1 3-52-16,-1-4-9 0,5 1-3 0,-5-1 0 0,4 4 52 0,-3-3 9 15,-1 2 3-15,1-2 0 16,3 3-52-16,-3 0-9 0,-1-4-3 0,4 4 0 0,-3 0 52 0,3-4 9 0,4 1 3 0,-11 2 0 16,10-2-24-1,-6 0-8-15,0-1 0 0,3 1 0 16,-4-1-26-16,1 1-5 0,3 0-1 0,-3-4 0 16,-1 4 32-16,-3 2 0 0,4 1 0 0,6 0 0 0,-10 0 20 0,11-1 9 0,-7 4 3 0,3-3 0 31,0 0-52-31,-4-1-9 0,1 4-3 0,3-3 0 0,-3 3 52 0,3-3 9 0,4-1 3 0,-8-2 0 15,4 3-24-15,0-4-8 0,-3 4 0 0,3-3 0 16,4 2 0-16,-8 1 0 0,4 0 0 0,-3-4 0 16,3 4 0-16,-7 3 0 0,7-3 0 0,-3 3 0 15,-8-1 0-15,4 1 0 0,0 0 0 0,0 3 0 16,4-3 0-16,-7 0 0 0,6 3 0 0,-3-3 0 16,0 3 0-16,0-3 0 0,4-1 0 0,-8 4 0 15,1-3 0-15,3 3 0 0,-7 0 0 0,4-3 0 16,3 3 0-16,-7 0 0 0,3-3 0 0,4 3 0 15,-3 0-26-15,3 0-5 0,0 0-1 0,0 0 0 16,-7 0 52-16,3 0 9 0,-3 0 3 0,0 0 0 16,0 0-52-16,0 0-9 0,0 0-3 0,0 0 0 15,0 0 32-15,0 0 0 0,0 0 0 0,0 0 0 16,7-3-94-16,-7 3-13 0,0-6-2 16</inkml:trace>
  <inkml:trace contextRef="#ctx0" brushRef="#br1" timeOffset="109623.9">3863 12150 1242 0,'0'0'35'0,"0"0"9"0,0 0-36 16,0 0-8-16,0 0 0 0,0 0 0 0,0 0 68 0,0 0 12 0,0 0 3 0,0 3 0 15,0-3-36-15,0 0-7 0,-7 6-2 0,7-6 0 16,0 0 30-16,0 0 7 0,-4 3 1 0,4-3 0 16,0 0 1-16,0 0 1 0,0 0 0 0,-3 3 0 15,-1 4-12-15,4-7-2 0,-3 3-1 0,-1 0 0 16,4-3-5-16,-7 6-1 0,7 0 0 0,0-6 0 16,-3 4 0-16,3-4 0 0,0 6 0 0,0-6 0 15,0 6-7-15,-7 0-2 0,7-6 0 0,0 4 0 0,0-4-5 0,0 0-2 0,-4 6 0 0,4-6 0 16,0 6-9-16,0-3-1 0,0-3-1 0,0 7 0 15,0-7-9-15,0 6-1 0,0-6-1 0,0 3 0 16,0-3-7-16,0 6 0 0,4-3-1 0,3 0 0 16,-7 1-11-16,10-1 0 0,-6 0-12 15,-1-3 12-15,8 0 0 0,-4 3 0 16,4-3 0-16,-8 0 0 0,8 3 13 16,-1-3 11-16,1 3 1 0,-8-3 1 0,4 3-16 15,0 1-10-15,0-1 12 0,4 0-12 16,-7 0 11-16,3 0-11 0,-4 0 10 0,4 0-10 0,0 1 28 0,4-1-1 0,-4 0 0 0,0 0 0 15,0 0-27-15,4 0 0 0,-8 0 0 0,4-3 0 16,-3 3 0-16,3 1 0 0,0-4 0 0,0 3 0 16,-4 0 0-16,4-3 0 0,4 3 0 0,-7-3 0 15,-1 3 0-15,4 0 0 0,-3 0 0 0,3 1 0 16,-7-4 0-16,0 6 0 0,3-3 0 0,-3 3 0 16,0 0 0-16,0-2 0 0,-3 2 0 0,3 0 0 15,0 0 0-15,-7 4 0 0,7-4 0 0,-4-3 0 16,1 4 0-16,-1-1 0 0,1-3 0 15,-1 3 0-15,4 0 0 0,-7 1 0 0,3-4 0 0,-3 3 0 16,4 0 16-16,-8 1-3 0,1-1 0 0,6 3 0 16,-6-2-13-16,3 5-18 0,0-2 4 0,-1 2 1 15,5-2 29-15,-8 5 5 0,4-2 2 0,0-1 0 16,0 4-37-16,4-3-7 0,3-1-2 0,0-3 0 16,-7 1 23-16,7-1 0 0,0-2 0 0,0-7 0 15,0 0-56-15,0 0-6 0,0 0-2 0,7-4 0 16,-4 4-58-16,1-6-12 0,3 3-2 0</inkml:trace>
  <inkml:trace contextRef="#ctx0" brushRef="#br1" timeOffset="111439.45">1591 12758 1455 0,'0'0'61'0,"0"0"-49"15,0 0 68-15,0 0 14 0,0 0 2 0,0 0 1 16,0 0 25-16,0 0 5 0,-7-3 1 0,3 3 0 16,4 0-1-16,-10 0 0 0,3 0 0 0,3 0 0 15,1 3-50-15,-4 0-9 0,7-3-3 0,-4 0 0 16,4 0-52-16,-10 3-13 0,10-3 0 0,0 3 0 15,0-3 32-15,0 0 4 0,0 0 1 0,0 0 0 16,0 0-24-16,0 0-5 16,0 0 0-16,0 0-8 0,-11 0 12 0,11 0-12 0,0 0 12 0,0 0-12 15,-4 0 20-15,4 0-4 0,-7 0 0 0,7 0 0 16,-3 0 0-16,3 0 0 0,-7 0 0 0,3 4 0 16,-3-1 0-16,7-3-1 0,-3 3 0 0,-8 0 0 15,8 0-3-15,-4 0-1 0,3 0 0 0,-7 4 0 16,4-4 7-16,4 3 2 0,-1-3 0 0,-6 0 0 15,3 0-20-15,3 4 0 0,-3-4 0 0,0 0 0 16,0 3 0-16,-4-3 0 0,8 4 0 0,-4-1 0 16,3 0 0-16,-6 0 0 0,6 4 8 0,-3-4-8 15,4 4 0-15,-4-4 0 0,3 3 0 0,-3-2 0 16,3-1 0-16,4 3 0 0,0-3 0 0,0 1 0 16,-3-1 10-16,3 0-10 0,0 1 8 0,3-4-8 0,-3 0 0 0,0 0 0 0,4 0-9 15,3 0 9-15,-3 0-8 0,3-3 8 0,-4 0 0 0,4 4 0 16,4-4 0-16,-4 0 0 15,3 0 0-15,1 0 0 0,0-4 0 0,3 4 0 0,-4 0 0 0,11 0 0 16,-6 0 9 0,6 0 6-16,-7 0 1 0,7 4 0 15,-7 2-5-15,7 3-1 0,0-3 0 0,-6 7 0 16,-1 0-1-16,3 5 0 0,-3-2 0 0,-3 0 0 0,0-1-9 0,-8-2 12 0,8 3-12 16,-1-1 12-16,-10 1 8 0,4 0 3 0,3-4 0 0,-7 7 0 15,3 0-23-15,-3-7 0 0,-3 4 0 0,3-3 0 16,-7-4 0-16,3 0-10 0,-3 1 1 0,0-4 0 15,-3 0 9-15,-8 1 12 0,11-1-2 0,-11 0-1 16,4-3-25-16,0 0-4 0,-4 1-2 0,4-4 0 16,0 0-48-16,4 0-10 0,3-4-1 0,3 1-1 15,-7 0-65-15,8-3-13 0,3 3-2 0,0 0-1 16,0-1-109-16,0 4-21 0</inkml:trace>
  <inkml:trace contextRef="#ctx0" brushRef="#br1" timeOffset="112036.71">1870 12902 1608 0,'0'0'45'0,"0"0"11"0,0 0-44 0,0 0-12 0,-7-3 0 0,7 3 0 15,0 0 92-15,-4-6 17 0,-3 3 3 0,7 3 1 16,0 0-39-16,0 0-8 0,0 0-2 0,-3-7 0 16,3 7 28-16,0 0 6 0,0 0 1 0,0 0 0 15,0 0-56-15,-7 4-11 0,3 2-3 0,4 0 0 16,0 0 35-16,-4 4 8 0,4 2 0 0,0 1 1 16,0 3-65-16,0-1-8 0,4 7-13 0,-4-3 3 15,4 3 50-15,3 0 11 0,-4-3 1 0,4 0 1 0,-3-1-33 16,3-5-8-16,0-4 0 0,0-2-1 15,-4-1-11-15,8 0 0 0,0-3 0 0,-8 0 0 16,8-3 12-16,-1 0 0 0,-3-3 0 0,7-3 0 16,-10 0-12-16,3-4-17 0,4-2 4 0,-1-1 1 15,-6 1 12-15,6-1 0 0,-10 4 0 0,4-4 0 0,3 1 12 0,-4 2 4 16,4-2 2-16,-3-1 0 16,-1 4-29-16,5 2-5 0,-8 7-2 0,0 0 0 15,0 0 31-15,0 0 7 0,0 0 0 0,0 0 1 16,3 7-21-16,4-1 8 0,4 3-8 0,-4-2 0 15,0 2-14-15,3-3-7 0,-6 1-2 0,3-1 0 16,4 0 23-16,-8-3 0 0,-3-3 0 0,11 3 0 16,-11-3 0-16,10-3 0 0,-10 3 0 0,14-3 0 15,-3-3 30-15,-8-4 10 0,8 4 3 0,-4-3 0 16,0-1-19-16,0 1-4 0,-3 0-1 0,3-1 0 16,-7-2-19-16,3 2 0 0,-3 1 8 0,0-1-8 0,0 1 0 15,0 0 0-15,0-1 0 0,0 4 0 0,-3-3 0 0,3-1 0 0,-7 1 0 0,3-1 0 16,-6 4 55-16,6-3 7 0,-6-1 2 0,2 4 0 31,-2-3-110-31,6-1-22 0,-10 4-4 0,7 0 0 0,4-1-70 16,3 4-14-16,-7 0-2 0,3 0-726 0,4 3-146 0</inkml:trace>
  <inkml:trace contextRef="#ctx0" brushRef="#br1" timeOffset="112436.54">2350 12727 1918 0,'0'0'54'0,"-8"3"13"15,5 3-54-15,3-3-13 0,-4 7 0 0,-3-1 0 0,4 0 103 0,-4 1 17 16,3 6 4-16,4-1 1 0,0 1-61 0,0 3-13 16,0-1-3-16,0-2 0 0,0 0 1 0,4-4 0 15,3 1 0-15,-7-7 0 0,3 4-39 0,8-7-10 16,-11-3 0-16,0 3 0 0,11-3 0 0,-8-3 0 15,4 0 0-15,-3-4 0 0,3 1 0 0,-4 0 0 16,1-4 0-16,3 1 0 0,-7-4 0 0,0 1 0 0,0-1 0 0,3 4 0 16,-3-4 0-16,0 4 0 15,0 0 0-15,0 2 0 0,0 1 0 0,0 6 0 16,0 0 0-16,0 0 0 0,0 0 0 0,0 0 0 16,0 0 0-16,0 0 0 0,0 0 0 0,0 0 0 15,0 0 0-15,0 0 0 0,0 0 53 0,0 0 9 16,7 3 2-16,-3 0 0 0,3 4-52 0,-4-4-12 15,8 0 0-15,-7 3 0 0,6-3 0 0,-3 0-12 16,7 4 3-16,-3-4 0 0,-8 0 9 0,8 0-8 0,-4 3 8 0,0-3-8 31,4-3-84-31,-4 4-17 0,-4-4-3 0,4 0-1 16,0 0-116-16,-7 0-23 0</inkml:trace>
  <inkml:trace contextRef="#ctx0" brushRef="#br1" timeOffset="112970.3">2536 12670 1074 0,'0'0'30'0,"0"0"8"0,0 0-30 0,0 0-8 15,0 6 0-15,4 1 0 0,-4-1 95 0,7 0 17 16,-3 4 4-16,3-1 1 16,-4 1-33-16,8 2-8 0,-1 1 0 0,-6 2-1 15,6 1-27-15,1 0-6 0,0 6-1 0,-1-4 0 16,1 7 44-16,-4-3 9 0,3 0 2 0,1 0 0 0,-4 3 18 0,7-3 4 15,-3 3 1-15,-8-3 0 0,8 0-71 0,-4-3-13 16,0-3-3-16,0 3-1 0,4-7-9 0,-8 1-2 16,4-1 0-16,-3-2 0 0,-1-4-20 0,-3 0 0 15,7 0 0-15,-7-6 0 0,0 0 30 0,0 0 2 16,-10 4 0-16,6-1 0 0,4-3-20 0,-10-3-3 16,3-4-1-16,3 1 0 0,-7-6-8 0,8-1 0 0,-4-6 0 15,-4 0 0-15,8-6-24 0,-8 0-1 0,1-3 0 0,6-3 0 16,-7 2 25-16,4 1 0 0,4-3 0 0,-4 3 0 15,3-1 0-15,1 7 0 0,-4-3 0 16,3 3 0-16,4 4 28 0,0-4 10 0,0 3 2 16,0-3 1-16,4 3-14 0,-4 3-3 0,7-2-1 0,-4-1 0 15,1 3 1-15,3-3 1 0,-4 4 0 16,4 2 0-16,4-3-9 0,-4 4-1 0,0-1-1 0,4 4 0 16,-1-1-2-16,1 4 0 0,-4 3 0 0,4 3 0 15,-1 0 1-15,-3 0 0 0,7 6 0 0,-10 1 0 16,3 2 8-16,-7 4 2 0,3 2 0 0,4 1 0 15,-7 3-6-15,0 3-1 0,0 0 0 0,-7-4 0 16,7 4 8-16,-3 0 0 0,-8-6 1 0,4 3 0 16,0-3-25-16,-3-1-20 0,-1-2 3 0,0-1 1 0,1 1 16 15,-4-4 0-15,3 1 0 0,-3-4 0 16,3-3-34-16,1 0 0 0,-1-3 0 0,1-3 0 16,6 0-137-16,-3-3-27 0,4-4-6 0,3 7 0 0</inkml:trace>
  <inkml:trace contextRef="#ctx0" brushRef="#br0" timeOffset="117965.24">8093 13112 1958 0,'0'0'87'0,"0"0"17"0,0 0-83 0,0 0-21 0,0 0 0 0,0 0 0 15,0 0 87-15,7 3 13 0,-4 1 2 0,4-1 1 16,0 0-29-16,4 0-6 0,0 3 0 0,-1-3-1 31,4 1-24-31,4-4-5 0,-4 0-1 0,7 0 0 0,-3 0-37 0,3 0-16 0,0-4 0 0,4 1 1 32,-4 0 15-32,4 3 0 0,-1-3 0 0,5 0 0 0,-1 0 0 0,4 0 0 0,3-1 0 0,4 1 0 15,3 3 48-15,-3-3 13 0,7 0 3 0,0 3 0 16,-4 0-52-16,0 0-12 0,1 0 0 0,2 3 0 15,5 0 0-15,-1-3 0 0,4 3 0 0,0 1 0 16,-7-1 0-16,0 3 0 0,-4-3 0 0,-3 3 0 16,0-2 0-16,0-1 0 0,-1 0 0 15,-2 0 0-15,-1-3 0 0,0 3-12 0,-3-3 3 16,0-3 0-16,-8 0-88 0,1 3-18 0,-4-3-3 0,-3 0-1 16,-4-1-93-16,-3 1-18 0</inkml:trace>
  <inkml:trace contextRef="#ctx0" brushRef="#br0" timeOffset="118641.03">9426 12830 1713 0,'0'0'36'0,"0"0"8"0,0 0-36 0,0 0-8 0,0 0 0 0,0 0 0 16,0 0 76-16,0 0 14 0,0 0 2 0,0 3 1 15,0 7 8-15,0-1 2 0,4 4 0 0,-4-1 0 16,3 10-35-16,1 0-6 0,-1 3-2 0,4 0 0 15,-3 7-4-15,-4 2-2 0,7 4 0 0,-3-4 0 16,-4 1-10-16,3-4-3 0,-3-3 0 0,4 0 0 16,-4 1-21-16,0-4-5 0,3 0-1 15,-3-3 0-15,0-3-14 0,-3-1 0 0,3-2 0 0,0-6 0 16,0-4 0-16,0 0-12 0,0-6 3 0,0 0 0 16,0 0-7-16,0-9-2 0,3-4 0 0,-3-3 0 15,0-2 6-15,4-4 0 0,-4 0 1 0,0-6 0 16,3 2 11-16,-3-2-12 0,0 0 12 0,0 0-12 15,4 0 1-15,-4-1 0 0,0-2 0 0,0 6 0 16,0 0 11-16,0 3 0 0,0 3-9 0,0 0 9 16,0 4 0-16,0 2 0 0,0 4 0 0,0 2 0 15,0 7 0-15,0 0 0 0,0 0 11 0,7 0-11 16,0 0 35-16,0 7 1 0,0-1 0 0,3 3 0 16,5 1-50-16,-1 2-10 0,0 4-1 0,3 0-1 0,1-4 42 0,0 4 8 0,3-1 1 0,-3 1 1 15,3-3-41-15,0-4-8 16,-3 1-1-16,3-1-1 0,0 0 40 0,0-2 8 15,-3-1 1-15,3 0 1 0,0 0-33 0,0-2-8 0,-3 2 0 16,-1-3-1-16,1 3 17 0,-4 0 0 0,0-2 0 16,-3 2 9-16,-4 0 13 0,0 4 2 0,-7-4 1 15,-4 0 0-15,-3 4 19 0,-3-4 4 16,-1 0 1-16,-6 3 0 16,-5 1-37-16,1-4-12 0,-3 4 8 0,-1-1-8 15,-3-3 36-15,3 7 4 0,-3-4 1 0,0 1 0 0,-4-1-33 0,4 4-8 0,-4-1 0 0,0 1 0 16,4-4-16-16,3 0-6 0,0 1-1 0,4-4 0 31,4-3-87-31,6 0-18 0,4-3-3 0</inkml:trace>
  <inkml:trace contextRef="#ctx0" brushRef="#br0" timeOffset="119703.31">11977 11334 1824 0,'-11'-9'38'0,"11"9"8"0,-7-3-37 15,0-3-9-15,0 3 0 0,0-1 0 0,7 4 104 0,-7-3 20 0,0 0 3 0,0 3 1 32,-4 0-23-32,4 0-4 0,-3 3-1 0,-1 0 0 0,0 4-48 0,-3-1-9 0,0 0-3 0,0 4 0 31,0-1 10-31,-4 0 2 0,4 7 0 0,-3-3 0 0,-1 2-52 0,0 1-9 0,1 0-3 0,-1 3 0 15,0 2 12-15,1 1 14 0,-1 7-3 0,1-1-1 16,-1 6-10-16,4 1 0 0,-4 2 0 0,4 7 8 16,3-3 6-16,1 0 1 0,-1 0 0 0,4 6 0 15,0 0-24-15,4 0-5 0,-1 3-1 0,4 3 0 16,4-6 43-16,-1 0 8 0,4 0 1 0,4 0 1 16,3-6-25-16,4-3-5 0,-1-4 0 0,8 1-8 15,3-7 0-15,4 0 0 0,0-6 0 0,6 0 0 16,1-3 12-16,0-7 9 0,3 1 2 0,4-7 0 15,4-3-23-15,3-6-10 0,3 0 1 0,7-6 0 16,-6-1 9-16,-1-5 12 0,4-1-2 16,4-6-1-16,-4 0 5 0,3-3 1 0,1 3 0 0,3-6 0 15,-7 0-24-15,-7-7-5 0,0 4-1 0,0-10 0 16,-4 3 40-16,-3-2 8 0,3-4 2 0,-3 0 0 16,-7 0-23-16,-4 3-12 0,-7-3 12 0,-3 0-12 15,-4 4 16-15,-7-4-3 0,-3-3-1 0,-4 3 0 16,-4 0-1-16,-6 3-1 0,-1 3 0 0,-6 1 0 15,-8 5 3-15,-6 4 1 0,-1 3 0 0,-10 0 0 0,-1 3-3 0,-3 0-1 0,-3 3 0 0,0 1 0 16,-4-1-10-16,4 6 0 0,-4 1 9 16,-4-1-9-16,4 4 0 0,-6 2 0 0,2 1 0 15,-6 3 0 1,10 0-47-16,0 0-4 0,4 3-1 0,-1-3 0 0,1 3-72 16,0 3-14-16,-1-3-3 0</inkml:trace>
  <inkml:trace contextRef="#ctx0" brushRef="#br0" timeOffset="121191.97">12227 11576 1337 0,'0'0'56'0,"0"0"-44"31,0 0 136-31,0 0 27 0,0 0 5 0,0 0 2 0,0 0-53 0,0 0-10 0,0 0-3 0,-7 0 0 15,0 0-24-15,0 3-4 0,4 0-2 0,-4 0 0 16,-1 0-22-16,1 4-5 0,0-4-1 0,-3 6 0 16,3 1-3-16,0-1-1 0,-4 1 0 0,1 2 0 15,2 7-15-15,-2-3-3 0,3 2-1 0,-4 7 0 16,8-3-19-16,-4 3-3 0,3 4-1 0,-3-1 0 16,7 0-12-16,0 0 0 0,0 4 0 0,0-4 0 15,4 3 0-15,-1 1 0 0,1-1 0 0,3-3 0 16,3 0 0-16,1-2 0 0,3-5 0 0,0-2 0 15,0-3 0-15,0-4 0 16,0-2 0-16,4-4 0 0,-4-6 0 0,4 0 0 0,-1-6 0 0,1 0 0 16,-4-7 0-16,0 1 11 0,0-7-11 0,1 3 10 15,-5-3 3-15,1 0 1 0,-1 1 0 0,1 2 0 16,-1 0-14-16,-2 1 11 0,-1 2-11 0,0 0 10 16,-4 1-2-16,1 3-8 0,-1-1 12 0,-3 1-4 15,0-1 0-15,-3 4 0 0,-1 0 0 0,1 3 0 16,3 3-8-16,-7-7 8 0,0 4-8 0,-1 3 8 15,1 0-8-15,0 3 0 0,0 1 9 0,-3 2-9 16,3 6 0-16,0 1 0 0,0 3 0 0,-1-1-8 16,1 4 8-16,0 0-10 0,0 0 10 0,4-1-10 0,-1-2-12 0,-3 0-2 0,7-4-1 15,-3-2 0 1,3-4-104-16,0 0-21 0,0-6-4 0</inkml:trace>
  <inkml:trace contextRef="#ctx0" brushRef="#br0" timeOffset="121868.91">12002 12535 1695 0,'0'0'75'0,"0"0"16"16,0 0-73-16,-4 4-18 0,0 2 0 15,1 3 0-15,-1-3 113 0,1 7 19 0,-4-4 4 16,3 7 1-16,-3-3-7 0,4 2-2 0,-4 1 0 0,0 3 0 15,0 0-102-15,-4 3-26 0,7 0 0 0,-6 3 0 16,-1 0 54-16,1 6 6 0,-1 0 0 0,1 4 1 16,-5 6-33-16,-2-1-8 0,-1 4 0 0,4 0-1 15,-4-3-10-15,1 0-1 0,-1-1-8 0,0 4 12 16,4-3-12-16,-3 0 0 0,3 0-9 0,-1-1 9 16,5-5-25-16,-1-4 1 0,4 1 0 0,-3-10 0 15,6-7-68-15,1-2-12 0,-1-4-4 0,4-9 0 16,0 0-78-16,4-6-16 0,3-7-3 0</inkml:trace>
  <inkml:trace contextRef="#ctx0" brushRef="#br0" timeOffset="122439.86">12753 12366 2185 0,'0'0'96'0,"0"0"21"16,0 0-93-16,0 0-24 0,0 0 0 0,0 0 0 15,0 0 54-15,0 0 6 0,0 0 2 0,0 0 0 16,0 0-14-16,0 0-4 0,0 0 0 0,3 3 0 15,1 3 35-15,0 4 6 0,-1-1 2 0,1 4 0 0,3-1-50 0,0 4-9 16,0 0-3-16,0 3 0 16,0-1 11-16,3 4 1 0,-3 0 1 0,4 3 0 15,3 0-30-15,-3 1-8 0,-1 2 0 0,4 0 0 0,1-6 46 16,2 3 5-16,1-3 1 0,3 3 0 0,-3-3-26 16,-1 3-5-16,4 0-1 0,1 0 0 15,-5-3-20-15,4 6-8 0,-3-3 0 0,3 1 0 16,-3-1 30-16,-4 0 6 0,0-3 2 0,0 3 0 0,0-3-22 0,-3-3-8 15,-4-1 0-15,4-2 0 0,-4-3 0 0,0-1 0 0,0 1 0 0,-4-4 0 32,1-3-58-32,-1 4-8 0,1-4-2 0,-1 0 0 0,-3-3-16 0,4 4-4 15,-4-4-1-15,0-3 0 0,0 0-90 16,0 0-17-16,0 0-4 0</inkml:trace>
  <inkml:trace contextRef="#ctx0" brushRef="#br0" timeOffset="123535.97">11638 13576 1728 0,'0'0'76'0,"0"0"16"16,-3-6-73-16,3 6-19 0,-4-3 0 0,1 0 0 15,3 3 90-15,-4-6 14 0,4 6 4 0,-3-7 0 16,3 7 32-16,-4-3 6 0,4 3 2 0,0 0 0 15,-4-6-68-15,4 6-12 0,-7-3-4 0,7 3 0 16,-7 0 0-16,0-3 0 0,4 3 0 0,-4 0 0 0,0 0 0 0,0 3 0 0,0-3 0 0,-1 3 0 16,1 0-51-16,0 0-13 0,0 0 0 0,-3 0 0 31,3-3 54-31,-4 4 8 0,4-1 2 0,-4 0 0 16,4 0-52-16,-3 0-12 0,-1 0 0 0,-3 4 0 15,4-1 0-15,-8 0 0 0,0 3 0 0,1 1 0 16,-5-1 0-16,-2 4 0 0,3-4 0 0,-8 4 0 15,5 2 0-15,-5 1 0 0,5-3 0 0,-8 5 0 0,7 1 0 0,-3 3 0 0,7 0 0 16,-4 3 0-16,1 4 8 0,2-1 0 0,1 0-8 0,0 6 12 16,3-5-12-16,1 2 0 15,-4 0 0-15,3 4-10 0,4-4 10 0,0 1 0 0,3 2 0 0,4 1 0 16,0-1 0-16,7 1 0 0,0-1 0 0,4 4 0 16,3-7 0-16,0 3 0 0,3 1 0 0,4-4 0 15,0-2 0-15,4-4 0 0,3 0 0 0,-3-3-8 16,3 0 19-16,-3 0 4 15,3 3 1-15,4-3 0 0,-1-4-37 0,5 1-7 0,2 0-2 0,1 0 0 16,3-7 30-16,-3-2 0 0,3-1 0 0,4-6 0 16,-4 0 0-16,-3-6 12 0,0 0-1 0,3-6 0 15,0-1-11-15,1-2-16 0,3-1 4 0,-4-6 1 16,4 1 33-16,-1-1 6 0,-2 0 2 0,3-3 0 16,-8 0-30-16,-3 0-16 0,1 0 1 0,-1-3 1 15,-3-3 14-15,-1-3 0 0,1-1 0 0,0-5 10 16,-4 5-2-16,0 1 0 0,0 0 0 0,0-1 0 15,-7 1-8-15,4 3 8 0,-4-1-8 0,-7-2 8 16,0 3-8-16,-3-7 0 0,-4 1-10 0,-4-1 10 16,1 1 0-16,-8-1 0 0,1 1 0 0,-4-1 0 15,-4 7 11-15,4 0-11 0,-7 3 10 0,3 0-10 0,0 3-12 0,1 3-9 0,-1 0-2 16,0 0 0-16,4 4 42 0,-3-1 8 0,3 4 1 0,-4-1 1 16,4 0-29-16,0 1 0 0,0 2 0 0,-4-2 0 15,4 6-11-15,0-4 11 0,0 4-10 0,3-3 10 16,-3 2-20-16,3-2 1 0,-3 3 1 15,4-4 0-15,3 4-36 16,-4 0-7-16,4-1-2 0,-4-2 0 0,8 3-54 16,-1-1-11-16,-3 1-3 0</inkml:trace>
  <inkml:trace contextRef="#ctx0" brushRef="#br0" timeOffset="125567.85">13427 13313 2188 0,'-7'-3'97'16,"-4"0"20"-16,4 3-93 0,0-3-24 0,0-1 0 0,0-2 0 15,0 3 56-15,-4 0 6 0,4 0 2 0,0 0 0 16,0 0 0-16,0 3 0 0,0 0 0 0,-4 0 0 16,4 3 15-16,-3 0 3 0,3 3 1 0,-4 0 0 15,4 4-32-15,-4-1-7 0,4 7 0 0,-3 3-1 16,-1 3-19-16,1 3-3 0,-1 0-1 0,4 6 0 15,-4 4-8-15,4-4-3 0,0 7 0 0,0-1 0 16,0 4 3-16,4-3 1 0,-1 2 0 0,4 4 0 16,0 0 0-16,4 0 0 0,-1 3 0 0,4-3 0 15,4 0-13-15,-1-7 8 0,1 1-8 0,3 0 0 16,4-4 0-16,-1 1 0 0,1 2 0 0,3-2 0 16,4-1 0-16,0-2 0 0,3 2 0 0,0-2 0 15,4-4 0-15,0-3 0 0,-1-3-9 0,5 0 9 16,-1-10 0-16,-3 1 0 0,-1-4-8 0,8-2 8 15,0-7 11-15,0-4 5 0,7 1 0 0,-1-6 1 16,-2-7 0-16,-1-3 0 0,0-6 0 0,1-3 0 0,-4 3-7 0,-1-6-2 16,1-1 0-16,0 1 0 0,-4 0-8 0,1-1 8 0,-1 4-8 0,-3-7 8 15,-4 1 1-15,-3-4 0 0,-4-2 0 0,0-4 0 16,-7 3-1-16,-3 0 0 0,-1 4 0 16,-6-4 0-16,-4 6-8 0,-7 1 12 0,0 6-12 0,-8-4 12 15,-6 4-12-15,-3 0 12 0,-5-4-12 0,-2 4 12 16,-1 0-12-16,-3 0 8 0,-1 3-8 0,-2 0 8 15,-1 6-8-15,0 0 0 0,0 6 0 16,-3-2 0-16,-1 2 0 0,5 4 0 16,-5 3 0-16,4-1 0 0,4-2-49 15,3 3-12-15,4 2-3 0,0-2 0 0,7 3-102 0,0-3-21 0,3-1-4 0</inkml:trace>
  <inkml:trace contextRef="#ctx0" brushRef="#br0" timeOffset="128909">11243 13783 2310 0,'0'13'48'0,"0"-13"11"16,0 0-47-16,-3 3-12 0,3-3 0 0,0 6 0 16,0-6 104-16,0 0 20 0,3 7 3 0,-3-7 1 0,4 3-52 0,3 0-9 0,-4-3-3 0,1 0 0 15,3 3 0-15,-4-3 0 0,4 0 0 0,0 0 0 16,0 0-51-16,0 0-13 15,4 0 0-15,-4 0 0 0,4 0 0 0,-1 0 0 0,1 0 0 0,-1 3 0 16,5-3 54-16,-5 3 8 16,1-3 2-16,3 3 0 15,-4 1-52-15,1-1-12 0,-4 3 0 0,4 0 0 0,-1-3 0 0,-3 4 0 0,4-1 0 16,-4-3 0-16,0 3 0 0,0 1 0 0,0-4 0 0,0 0 0 16,-7 0-9-16,4 0-5 0,-4-3-1 15,3 6 0-15,-3-3 24 0,-3 4 5 0,3-1 1 0,-4 0 0 16,1 1-15-16,-4 2 0 0,3 0 0 0,-3 1 0 15,0 2 0-15,0 1 0 0,0 3 0 0,0-4 0 16,0 1 0-16,0-4 0 0,0 0 0 0,0 1 0 16,3-4 0-16,0 0 0 0,1 1 0 0,3-7 0 15,0 0 0-15,0 0 0 0,0 0 0 0,0 0 0 16,0 0 0-16,0 0 0 0,0 0 0 0,3-3 0 16,1 3 0-16,3-4 0 0,0 1 0 0,-3 0 0 15,3 0 12-15,0 0-3 0,0 0-1 0,3 3 0 16,-3 0 4-16,4 0 0 0,-4 0 0 0,4 3 0 15,-1 3 4-15,-3 0 2 0,4 1 0 0,-4 2 0 16,0 0 6-16,-3 1 0 0,3-1 1 0,-4 4 0 16,1-4-25-16,-1 4 0 0,-3-1 0 0,0 1 0 15,0 3 11-15,-3-4-3 0,-1 4-8 0,1-1 12 0,-4 1-12 16,-1 0-8-16,1-1 8 0,-3 1-13 16,-1 0 13-16,1 0 0 0,-1-4 0 0,-3 1 0 15,3-4 9-15,-3 4 5 0,4-7 1 0,-4 3 0 16,3-3-24-16,-3 1-5 0,0-1-1 0,0-3 0 15,0 3 15-15,3 1 0 0,0-4 0 0,1-3 0 16,3 0-54-16,7 0-8 0,0 0-2 0,0 0 0 16,0-6-107-16,0-7-21 0,3 0-5 0</inkml:trace>
  <inkml:trace contextRef="#ctx0" brushRef="#br0" timeOffset="129606.72">13596 13721 1824 0,'0'0'76'0,"0"0"-60"15,0 0 89-15,0 0 19 0,0 0 3 0,0 0 1 16,0 0 0-16,0 0 0 0,0 0 0 0,0 0 0 15,0 0 0-15,7 0 0 0,-3 0 0 0,-1 6 0 16,1 0-52-16,-1 4-9 0,1 2-3 0,-1 1 0 16,1 2-51-16,-1 4-13 0,-3 3 0 0,4 3 0 15,-1 3 54-15,1 4 8 0,-4 5 2 0,3-2 0 16,1-1-52-16,0 4-12 0,3-4 0 0,-4 1 0 16,4-7 0-16,-3 4 0 0,3-7 0 0,0 0 0 15,-4-10-100-15,4-5-22 0,0-1-5 0</inkml:trace>
  <inkml:trace contextRef="#ctx0" brushRef="#br0" timeOffset="163107.18">24190 1668 1606 0,'0'0'33'0,"0"0"9"15,0 0-34-15,0 0-8 0,0 0 0 0,0 0 0 0,0 0 76 0,0 0 14 0,4 6 2 0,-1 3 1 16,-3-2-1-16,4 5 0 0,-1-2 0 0,1 8 0 31,-1-2 29-31,1 6 6 0,-1 0 1 0,1 9 0 0,-4 1 0 16,0 2 0-16,3 10 0 0,-3 0 0 15,0-3-72-15,0 6-13 0,0-3-3 0,0 6-1 0,-3-6-21 0,3 0-4 16,0 0-1-16,0-4 0 0,0 1-13 0,0-13 0 0,0-3 0 0,3-3 0 31,1-6-148-31,3-7-24 0,0-2-4 16,-4-10 0-16,8-1-64 0,-4-8-13 0</inkml:trace>
  <inkml:trace contextRef="#ctx0" brushRef="#br0" timeOffset="163773.78">24666 1762 1265 0,'0'0'53'0,"0"0"-42"16,0 0 96-16,0 0 19 0,-3-3 4 0,3 3 1 15,0 0-41-15,0 0-8 0,0 0-2 0,0 0 0 16,0 0-12-16,0 0-4 0,0 0 0 0,3-4 0 15,4-2-51-15,4 0-13 0,-4 0 0 0,4 3 0 16,-1-7 70 0,8 7 11-16,-4 0 3 0,7 0 0 0,-3 0-32 0,6 3-7 0,-2 3-1 0,2 0 0 15,1 9 16-15,0-2 4 0,-4 5 0 0,0 11 0 16,0-4 0-16,-7 6 0 0,-3 0 0 0,-1 6 0 47,-3 4-52-47,-3 0-12 0,-1 6 0 0,1 0 0 15,-8-4 54-15,1-2 8 0,-4 3 2 0,0 3 0 0,0-10-52 0,-7 4-12 0,0-4 0 0,-1 1 0 0,-2-10-12 16,3 0-6-16,-4-3-1 0,4-7 0 0,-4-5 19 0,4-1 0 16,0-9-8-16,0-6 8 0,3 0-38 0,1-7-4 0,-1-3-1 15,4 1 0-15,0-4 35 0,4 0 8 0,-1-3 0 0,4 0 0 16,4 3 0-16,-1 1 0 0,1-1 0 0,6 0 0 16,1 3 16-16,3 4 6 0,0-7 1 0,4 10 0 0,3-1-23 0,-4 4 0 15,5 3 0-15,-1 3 0 0,0 3 0 0,0 6 0 0,0 4 0 0,-3 6-8 16,0-7 8-16,-4 10 0 15,-4-3 0-15,4 6 8 16,-3-3-76-16,-4-3-14 0,4 0-3 0</inkml:trace>
  <inkml:trace contextRef="#ctx0" brushRef="#br0" timeOffset="165609.04">24303 1423 1094 0,'0'-6'46'16,"0"0"-37"-1,0-4 44-15,0 1 9 0,0-7 2 0,0 4 0 16,0-1 0-16,0 4 0 0,0-4 0 0,0 1 0 16,0 2 0-16,0 1 0 0,-4 2 0 0,4-5 0 15,-3 2 35-15,-1 4 7 0,4 0 2 0,-7 3 0 16,7 3-22-16,-7 0-4 0,0 0-1 0,-3 3 0 15,-1 3-11-15,0 0-2 0,-3 4-1 0,0 9 0 16,-3-4-54-16,-5 10-13 0,1-3 0 0,-4 13 0 16,1-7-27-16,-1 10-8 0,-3-4-1 0,0 10-1 15,3 0 37-15,0-3 0 0,1 3 0 0,-1 6 0 16,4 0-29-16,0 10 1 0,3-4 1 0,0 10 0 16,1 0 27-16,3 0 0 0,3 3 0 0,0 9 0 0,4-6 0 0,0 0 0 0,7 3 0 15,0 7 0-15,4-10 0 0,3-3 0 0,0 0 0 0,7 3 0 16,4-15 46-16,6-7 14 0,5 0 4 0,6-3 0 15,4-6-64-15,10-10-12 0,4 0-2 0,3-5-1 16,4-11 24-16,4-5 5 0,-1-4 1 0,8-9 0 16,-1-7 39-16,1 1 8 0,0-10 2 0,10-3 0 15,-7-3-64-15,3-3 0 0,1 0 0 0,3-10-10 16,-7 4 10-16,0-14 9 0,-3 5-1 16,3-8-8-16,-14 1 0 0,-4 0 0 0,-3 0 0 0,0-10 0 15,-7 4 0 1,-7-4 0-16,0 1 0 0,-4-4 0 0,-10-3 0 0,-4 0 0 0,-7 4 0 0,-3-10 0 15,-8 9 51-15,-6 3 3 0,-5-6 1 0,-6 1 0 16,-3 5-37-16,-4 7-7 0,-4-4-2 0,-10-2 0 16,-1 8-9-16,-3 8 12 0,-6 2-12 0,-8-3 12 15,3 13-12-15,-3-1 12 0,-3 7-12 0,-8 0 12 16,4 9-12-16,-3 4-17 0,-4 6 4 0,-4-1 1 16,11 1-42-16,4 6-8 0,0 0-2 0,-4 6 0 15,7 1-100-15,-4 2-20 0,4 4-4 0</inkml:trace>
  <inkml:trace contextRef="#ctx0" brushRef="#br0" timeOffset="166209.15">24162 3135 1469 0,'3'-16'30'0,"-3"16"9"16,0 0-31-16,4-3-8 0,-4 3 0 0,0 0 0 16,0 0 108-16,0 0 21 0,0 0 4 0,-4 7 1 0,1 2-6 0,-1 0-2 0,-3 4 0 0,-3 6 0 15,-1 3-30-15,-3 6-5 0,0 0-2 0,-7 10 0 16,3-1-33-16,0 4-6 0,-3 3-2 0,-4 3 0 15,1 3-24 1,3 0-6-16,-4 1-1 0,-3 5 0 0,3-3-17 0,0-3 0 0,1-2 0 0,-1 5 0 16,-3-6 0-16,-1 0 0 0,1 0 0 0,-3-3 0 15,-1-3-81-15,7-1-11 16,-3-5-1-16,3 2-1 0,8-5-105 0,2-4-21 16</inkml:trace>
  <inkml:trace contextRef="#ctx0" brushRef="#br0" timeOffset="166727.87">25121 2941 1580 0,'0'9'67'15,"0"1"-54"-15,4-4 120 0,-4 6 24 0,3-2 5 0,-3 2 1 16,4 1-56-16,3 3-11 0,0-4-3 0,0 7 0 16,0 0-23-16,4-1-5 0,-1 4-1 0,4 4 0 15,4-1-5-15,0 9-2 0,-1-6 0 0,4 4 0 16,1 5-14-16,2-5-3 0,-2 2-1 0,2 4 0 15,-3-1-19-15,1 1-4 0,-1 3-1 0,0 3 0 16,-3 0-15-16,-4-4 9 0,0 4-9 0,0 3 8 16,-4-3-8-16,5 0-17 0,-5 3 4 0,1-3 1 15,3 0-22 1,-4 0-4-16,1-3-1 0,3 2 0 0,-3-5 39 0,3 0 0 0,0-7 0 0,0 0 0 16,0-2-128-16,0-11-17 15,-3 1-4-15</inkml:trace>
  <inkml:trace contextRef="#ctx0" brushRef="#br0" timeOffset="167577.26">23573 4302 1663 0,'-7'-7'73'0,"-4"1"16"16,4 0-71-16,-4-4-18 0,4 4 0 0,-3-3 0 15,3-4 120-15,-4 4 21 0,0-1 4 0,4-2 1 16,-3-1-66-16,-1 1-12 0,-3 2-4 0,4-2 0 0,-5 2 0 16,1 1 0-16,0 3 0 0,0-4 0 0,-4 7-28 0,1-3-5 0,-4 6-2 0,0-3 0 15,-8 3 5-15,1 3 1 0,-7 0 0 16,0 0 0 0,-1 3-54-16,-3 1-10 0,4 2-3 0,-4 4 0 15,1 2 0-15,-1 1 0 0,0 3 0 0,-3 3 0 16,-1 0 32-16,-3 0 0 0,-3 3 0 0,0 3 0 15,3 0 0-15,3 3 0 0,5 1 0 0,-8 5 0 0,7 1 24 16,-3 3 10-16,-4 3 2 0,0 3 1 16,7 0-37-16,7 3 0 0,-3 0 0 0,3 3-8 15,8 1-20-15,-1-1-3 0,7 0-1 0,1 4 0 0,3-1 32 0,6-2 0 0,1 2 0 0,4 4 0 16,3-1 0-16,3-2 0 0,4 2 0 0,4 1 0 16,7-7 0-16,-1-3 0 0,8 3 0 0,3-2 0 15,8-4-8-15,-1-3 8 0,7-1 0 0,8 1-9 16,-5-6 9-16,5-4 0 0,3-2 0 0,3-4 8 15,4-9 12-15,4-3 2 0,6-7 1 0,4-3 0 16,4-9-37-16,-1-3-7 0,5-4-2 0,6-8 0 16,-7-4 70-16,0-7 13 0,4-5 4 0,3-7 0 15,-14 4-52-15,0-4-12 0,0 0 0 0,0-12 0 16,-3 6 0-16,-4-7 0 0,0-2 0 0,-7-7 0 16,-11 7 54-16,-6-1 8 0,-8 1 2 0,-3-4 0 15,-15 7-103-15,-3-3-20 0,-3 2-4 0,-11 1-1 16,-4 3 103-16,-3 3 20 0,-7 3 4 0,-10-3 1 15,-5 6-52-15,-9 0-12 0,-1 1 0 0,-11-1 0 16,4 3 0-16,1 4 0 0,-5 2 0 0,-3-2 0 16,4 6 0-16,-4-1 0 0,-3 4 0 0,-1 0 0 15,8 3-100-15,3 0-22 0,4 4-5 0,-1-4-1 16,4 6-51-16,8 3-10 0</inkml:trace>
  <inkml:trace contextRef="#ctx0" brushRef="#br0" timeOffset="168476.37">25598 4151 1958 0,'-7'3'87'0,"-1"0"17"0,1 0-83 0,0 1-21 0,0 2 0 0,4 0 0 15,-4 0 56-15,3 4 6 0,1-1 2 0,-4 1 0 16,3 2 19-16,-3 1 4 0,3 2 1 0,-3 4 0 15,0 0-41-15,-3 3-8 0,3 0-2 0,-4 6 0 16,1 0-21-16,-5 4-4 0,1 2 0 0,0 4-1 16,-3 3-11-16,2-1 0 0,5 4 0 0,-4 3 8 15,3-3-8-15,1 3 0 0,3-3 0 0,0 6 0 16,3-3 0-16,4 0 0 0,4 3 0 16,-1 4 0-16,8-7 0 0,-1 3 0 0,4-3 10 0,4 3-10 15,3-6 15-15,0 0-4 0,4 0-1 0,7 0 0 16,-1-7 2-16,5 1 1 0,-1-3 0 0,11-4 0 15,0-3-1-15,10-9-1 0,1 0 0 0,6-7 0 16,4-2 19-16,0-7 4 0,4 0 1 0,6-9 0 16,-6-4-23-16,3-2-4 0,0-7 0 0,7-6-8 15,-7 0 19-15,4-7-3 0,-4 4-1 0,7-9 0 16,-7-1-2-16,0 3 0 0,-3-5 0 0,-1-4 0 16,-10 3-5-16,-7-6-8 0,-3-3 11 0,-4 0-11 15,-11-1 10-15,-3 4-10 0,-4 0 8 0,-7-3-8 16,-3 0 18-16,-11 0-2 0,-4-3 0 0,-6-1 0 0,-4 4-25 0,-7 3-6 15,-4 3-1-15,-3 0 0 0,-11 4 41 0,0 5 8 0,-7 1 2 0,-6-1 0 32,-5 7-26-32,1 0-9 0,-4-1 0 0,-7 4 9 0,0 10-23 0,-4-4-5 15,1 6-1-15,-11 4 0 0,7 3-49 0,3 2-11 16,-3-2-1-16,-3 3-1 0,3 3-53 0,0-3-10 16,0 3-3-16,-7 0 0 0,14 0-121 0,0 0-25 0</inkml:trace>
  <inkml:trace contextRef="#ctx0" brushRef="#br0" timeOffset="169329.49">22867 4866 1234 0,'0'0'25'0,"0"0"7"0,0 0-32 0,0-6 0 0,0-1 0 0,-3 1 0 16,3 6 28-16,0-6 0 0,3 0-1 16,-3-1 0-16,0 7 29 0,0-6 7 0,4 3 1 0,-4 3 0 15,0 0 44-15,0 0 8 0,0 0 3 16,0 0 0 0,0 0 14-16,0 0 3 0,0 0 1 0,-4 6 0 0,1 10-33 0,-1 3-8 0,4 3 0 0,-4 6-1 15,-3 0-50 1,0 3-9-16,0 7-3 0,0 0 0 0,0-1 2 0,0 1 0 0,-3 3 0 15,3-1 0-15,-1-5-19 0,-2-1-4 0,3 1-1 16,0-4 0-16,3-3-11 0,-3-6 0 0,4-3 0 0,-1-3-11 31,4-4-61-31,0-2-12 0,4-4-2 0,-4-6-1 0,3-3-33 0,8-3-6 0,-4-7-2 16,3 1 0-16,1-7-110 0,3-3-22 0</inkml:trace>
  <inkml:trace contextRef="#ctx0" brushRef="#br0" timeOffset="169644.34">22987 4944 1890 0,'0'0'84'0,"0"0"16"16,0 0-80-16,-4 3-20 0,-3 4 0 0,0-1 0 15,4 3 71-15,-1 4 9 0,-3 3 3 0,4 2 0 16,-1 4-27-16,1 3-6 0,-1 4-1 0,4-1 0 0,-3 3 9 0,3-3 2 0,0 4 0 0,0-4 0 31,0 0 18-31,0 0 4 0,3-2 1 0,-3-1 0 16,7-7-22-16,-3 1-4 0,3-6-1 0,0-1 0 15,3-2-38-15,1-7-8 0,0 0-2 0,3 0 0 0,3-6 19 0,1 0 3 16,0-3 1-16,3-7 0 0,0 1 1 0,0-4 1 16,0-3 0-16,-3 0 0 0,0-3-33 0,-1 3-11 15,1-2 0-15,-4-1 0 0,-3 0 11 0,-4 0 16 0,0 3-4 16,-7-3-1-16,0 0-3 0,-4 3 0 0,-3 0 0 0,-4 4 0 16,-3-1 4-16,0 3 0 0,-7 1 0 0,0 3 0 15,0 2-12-15,-4 4 0 0,4 0 9 0,0 0-9 16,0 3-12-16,3 0-8 0,4 0 0 0,0 3-1 15,0-3-95-15,3 3-18 0,7 0-4 0</inkml:trace>
  <inkml:trace contextRef="#ctx0" brushRef="#br0" timeOffset="170487.9">26420 4612 1824 0,'-4'-9'76'0,"0"-4"-60"16,-3 4 89-16,4-1 19 0,-4 4 3 0,-4 0 1 16,4-1-52-16,-7 7-9 0,4 0-3 0,-5 4 0 15,-2 2 0-15,3 3-1 0,-4 4 0 0,0 2 0 16,4 4-50-16,-3 3-13 0,3 6 0 0,-1 1 0 15,1-4 0-15,4 0 0 0,-1 0 0 0,4 3 0 16,4-6 56-16,-1 3 7 0,4-3 1 0,0-3 0 16,4-3-64-16,-1-4-28 0,4 1 3 0,4-4 0 15,3-3 25-15,-4-6-8 0,8 0 8 0,0-3 0 16,-1-3-35-16,1-3-1 0,3-4-1 0,0-3 0 16,-7 1 37-16,4-4 0 0,0 0 0 0,-8-3 0 0,4 0 0 0,-3 3 0 0,0 0 0 0,-4 4 0 15,0-1 24-15,0 7 12 0,-4-1 2 0,-3 10 1 16,0 0-19-16,0 0-3 0,0 7-1 0,0 2 0 15,0 0-5-15,0 7-2 16,0 0 0-16,-3 3 0 0,3 2 35 0,-4 5 8 0,4-1 0 0,-3 0 1 16,3 3-33-16,0-3-8 0,-4 3 0 0,4 0-1 15,0 1-11-15,4-1 0 0,-4 0 0 16,3 0 0-16,1-6 0 0,-1 0 0 0,1-3 0 16,-1-6 0-16,1-1-12 15,3-2-4-15,0-4 0 0,-4-6-1 16,-3 0-127-16,0 0-24 0,4-6-6 0</inkml:trace>
  <inkml:trace contextRef="#ctx0" brushRef="#br0" timeOffset="171520.48">22483 6083 1333 0,'0'0'56'15,"0"0"-44"1,0 0 93-16,0 0 19 0,0 0 4 0,-4 6 1 15,0 0-1-15,1 0 0 0,-1 1 0 0,1 2 0 16,-4 4 0-16,3-1 0 0,-3 1 0 0,0 5 0 0,-3 4-102 0,-1 3-26 0,-3 4 0 0,0 5 0 16,-4 4 0-16,1-1 0 15,-5 7 0-15,1 6 0 0,-3-2 35 16,-1-1 1-16,-3 3 1 0,-1 6 0 16,1 1-8-16,0 2-1 0,-4 4-1 0,0 3 0 15,1 0-73-15,-5-1-14 0,5 4-4 0,-8 4 0 16,7-8 52-16,-3-2 12 0,0 0 0 0,-1 3 0 15,8-10-16-15,0-3 0 0,3 4 0 0,4-10 0 16,3-6-76-16,8-4-16 0,-1-5-4 0</inkml:trace>
  <inkml:trace contextRef="#ctx0" brushRef="#br0" timeOffset="172107">23548 5872 850 0,'11'7'17'0,"-11"-7"6"0,7 0-23 0,0 3 0 0,0 0 0 0,3 0 0 16,-3 0 107-16,4 0 17 0,-4 1 3 0,4-1 1 16,-1 0 0-16,1 3 0 0,-1-3 0 0,1 3 0 15,3 4 0-15,-3-1 0 0,-1 4 0 0,1-4 0 16,-1 7-52-16,-3 0-9 0,7-1-3 0,-6 4 0 16,2 0-7-16,1 0-1 0,-1 6-1 0,1 0 0 15,3 3-37-15,-3 3-7 0,3 1-2 0,0 5 0 16,0 4 44-16,4 3 9 0,-1 3 2 15,4 0 0-15,1 0-52 0,-1 0-12 0,7 0 0 0,-3 0 0 16,-1 3 54-16,5-3 8 0,-1 7 2 0,-4-1 0 16,5-6-52-16,-5-3-12 0,1 0 0 0,0 0 0 15,-4-7 0-15,4 4 0 0,-1-3 0 0,-3-4 0 16,1-2 0-16,-1-1 0 0,0-6 0 0,-3 0 0 16,-1-6-100-16,-3-3-22 0,-3-1-5 0,-4-5-1 15,0-1-51-15,-7-3-10 0,0 1-3 0</inkml:trace>
  <inkml:trace contextRef="#ctx0" brushRef="#br0" timeOffset="172943.85">21632 7794 1580 0,'-3'-6'67'16,"-4"0"-54"0,3 0 139-16,1 3 28 0,3 3 6 0,-7-4 1 15,7 4-63-15,-7-3-13 0,0 0-3 0,3 3 0 16,4 0-15-16,-11 0-3 0,4 0-1 0,0 0 0 16,-3 3-45-16,3-3-10 0,0 0-2 0,-4 3 0 15,-3 4 0-15,0-4 0 0,0 6 0 0,-4-3 0 0,0 7-19 0,1-4-4 0,-4 7-1 0,-1 0 0 16,-2-1-8-16,-1 4 0 0,0 0 9 0,1 6-9 15,-1 0 0-15,0 7 0 0,1 2 0 0,2 4 0 16,1 3 0-16,0-1 0 0,3 7 0 0,-3 0 0 16,4-3 0-16,-5 3 0 0,8 0 0 0,-3 3-8 15,6 1 8-15,4-1-8 16,0 0 8-16,4 3-8 0,3-3-4 0,7-6 0 0,0 0 0 0,3 3 0 16,4-6 0-16,4-3-1 0,-4-1 0 0,11 1 0 15,-4-4 3-15,7-2 1 0,0-4 0 0,8 0 0 16,2-6 9-16,5 0 0 0,-1-6-9 0,8-4 9 15,-5-2 0-15,5-4 0 0,-1-3 8 0,4-6-8 16,0 0 9-16,0-7-9 0,0-5 10 0,3-1-10 16,-3-6 8-16,-3-3-8 0,-5 0 0 0,5-6 0 15,-4 2 24-15,-4-2-2 0,0 0 0 0,1-7 0 16,-5 4-22-16,-6-1 0 0,4-3 0 0,-8 1 0 16,-4-7 19-16,-2 0-1 0,-5-3 0 0,-6-3 0 15,-4 3-2-15,-4 0-1 0,-3 0 0 0,-7-3 0 16,-3-1 13-16,-4 1 2 0,-4 0 1 0,-7-3 0 15,-3 6-31-15,0 6-20 0,-4-3 4 0,-3 3 0 16,0 4 25-16,3 2 6 0,-3 1 1 0,-4-1 0 0,0 4-16 0,0 3-15 16,-3-1 3-16,-1 4 1 15,1 0 11-15,7 6-8 0,0-3 8 0,-1 7-8 16,5-1-64-16,6 4-12 0,0-1-2 0</inkml:trace>
  <inkml:trace contextRef="#ctx0" brushRef="#br0" timeOffset="173760.13">24370 7487 1824 0,'0'0'38'0,"0"0"8"0,-7-3-37 16,3 3-9-16,4 0 0 0,-7-3 0 0,0 0 104 15,0 0 20-15,0 0 3 0,0 3 1 0,-4 0-20 0,4 3-4 0,-3 0-1 0,-1 3 0 16,1 7-53-16,-1-1-10 0,0 7-3 0,-3 0 0 16,4 3-37-16,-4 6-12 0,0-3 0 0,-1 6 0 15,1 4 41-15,0 3 8 0,0 2 2 0,0 7 0 16,0-3-24-16,3 6-5 0,4 1-1 0,-3 2 0 15,6 0 3-15,1 4 1 0,3-4 0 0,7 6 0 16,0-8-1-16,0-1 0 0,3-3 0 0,4 0 0 16,1-3-4-16,2-3-8 0,1-4 11 0,3 4-11 15,0-7 0-15,4-2-17 0,3-4 1 0,4 0 1 16,3-6 15-16,4-3 0 0,7-3 0 0,0-7 0 16,-4 0 0-16,4-2 0 0,0-7 0 15,0 0 0-15,-1-3 0 0,5-7 0 0,-1 1 0 0,1-10 0 16,-5 0 44-16,-2-3 12 0,-1-6 3 0,-3 0 0 15,-7-4-43-15,-4 1-16 0,0-3 11 0,-7-4-11 16,-3 3 0-16,-4 1 0 0,-3-1 0 0,-4 1 0 16,-4-7 0-16,-6 0 0 0,-1 1 0 0,-6-7 0 0,-1 3 42 0,0 0 2 15,-6 0 1-15,-1-3 0 0,-3 6-29 0,-7 0-5 0,0 1-2 0,-4-4 0 16,-3 3-9-16,-1 0 0 0,1 0 9 0,-4-2-9 31,0 5 10-31,4 3-2 0,3 1-8 0,-6-1 12 0,-1 7-26 16,0 6-6-16,-3 0 0 0,-4 4-1 15,0 2-69-15,4 0-14 0,-4 4-2 0</inkml:trace>
  <inkml:trace contextRef="#ctx0" brushRef="#br0" timeOffset="174781.23">21562 8092 2030 0,'0'0'57'0,"0"0"14"0,0 0-57 0,0 0-14 0,0 0 0 0,0 0 0 15,0 0 105-15,0 0 19 0,0 0 3 0,0 0 1 16,0 0 0-16,0 0 0 0,-4-3 0 0,4 3 0 16,-7-6-103-16,0 3-25 0,4 0 0 0,-8 0 0 15,0 3 0-15,1 0 0 0,-1 3 0 0,-3 0 0 16,0 0 37-16,0 3 3 0,0 1 0 0,0-1 0 15,0 0-27-15,3 3-5 0,-3-2 0 0,3-1-8 16,4 0 9-16,-3 1-9 0,6-4 0 0,-3 0 9 16,7-3 4-16,0 0 1 0,0 0 0 0,0 0 0 15,0 0-25-15,0 0-5 0,0 0 0 0,0 0-1 0,0 0 17 16,4 6 0-16,-1-3 0 0,1 3 0 16,-1 4 8-16,1-1 8 0,-1 1 1 0,1 2 1 15,-1 1-18-15,1 6 0 0,-1-4 0 0,1 1 0 0,-1 3 0 16,-3 0 0-16,4-4 0 0,-4 4 0 0,0 0 35 0,4 0 3 0,-4 0 1 0,0-4 0 15,3 1-23 1,-3 0-5-16,0-4-1 0,4 1 0 16,-1-4-10-16,1-3 10 0,-1 1-10 0,1-4 10 15,-1 0-10-15,4-3 0 0,0 3 0 0,-3-3 0 0,3-3 8 0,0 3-8 0,0-3 0 16,4-4 8-16,-4 4-8 0,3-3 10 0,1 3-10 0,-1-7 10 16,1 7-10-16,0-3 0 0,3 0 0 0,0 0 8 15,0-1-8-15,-4 1 0 0,5 0 0 0,-1-1 8 16,-4 4 0-16,4-3 0 0,1 3 0 0,-1 3 0 15,0-3 3-15,0 3 0 0,-4 3 0 0,1 0 0 16,0 0 1-16,-1 3 1 0,-3 4 0 0,0-1 0 16,0 4 1-16,0-1 0 0,-3 4 0 0,-1 0 0 15,1 3-14-15,-4-4 9 0,0 4-9 0,-4 0 8 16,1 0-8-16,-1-1 0 0,-3 1 9 0,0 0-9 16,-3 0 8-16,-4 0-8 0,3 0 8 0,-7-4-8 15,4-2 8-15,0-1-8 0,0-2 8 0,0-1-8 16,0-3 0-16,0-2 0 0,0-1 0 0,-1-3 0 15,5 0-38-15,-1-7-12 0,1 1-2 0,3 0-1 16,3-4-79-16,1 1-16 0,3-4-4 0</inkml:trace>
  <inkml:trace contextRef="#ctx0" brushRef="#br0" timeOffset="175621.5">24398 7920 1136 0,'0'0'48'16,"0"0"-39"0,7 0 78-16,-7 0 15 0,4-3 3 0,-4 3 1 15,0 0 14-15,0 0 2 0,0 0 1 0,3 6 0 0,-3-6 17 0,0 0 3 0,-3 6 1 0,3 1 0 16,-7-1-19-16,3 0-3 0,1 4-1 0,-4-1 0 16,-1 0-40-16,1 7-8 0,0-3-1 0,0 5-1 15,-3 1-57-15,6 3-14 0,-3 3 0 0,0 3 0 16,4 1 54-16,-1 2 8 0,4 4 2 0,0-1 0 15,0-3-52-15,4-2-12 0,-1 2 0 0,4-3 0 16,0-3 0-16,4 0 0 0,3-3 0 0,0 0 0 16,4 0 0-16,-1-6 0 0,4 0 0 0,4-7 0 15,-4 0 10-15,0-2-1 0,4-4 0 0,0 0 0 16,-4-6-9-16,-3 0 0 0,3-1 0 0,-4-5 0 16,1 0 0-16,-4-4 12 0,4 1-12 0,-4-4 12 15,0 0-12-15,-3 4 0 0,-1-4 0 0,-3 0-11 16,-3 4 11-16,-1-1 0 0,1 1 8 0,-4-1-8 15,-4 1 8-15,1 2-8 0,-4 1 10 0,0-1-10 16,0 7 8-16,0 0-8 0,-4 0 0 0,0 6 9 16,1 0-25-16,-1 0-6 0,1 7-1 0,3-4 0 15,-4 7 23-15,4-1 0 0,0 4 0 0,0 0 0 16,0-1 0-16,0 4 18 0,3-3-3 0,4-1-1 16,0-2-14-16,0-1-8 0,0-2 8 0,4-1-13 15,3-6-62-15,0 1-12 0,0-4-2 0,4-4-1 16,-1-5-118-16,1 0-23 0,-1-4-5 0</inkml:trace>
  <inkml:trace contextRef="#ctx0" brushRef="#br0" timeOffset="176328.36">26882 5618 1036 0,'0'0'46'0,"0"0"10"15,0 0-45-15,0 0-11 0,0 0 0 0,0 0 0 16,-7 0-72-16,-4 4-16 0</inkml:trace>
  <inkml:trace contextRef="#ctx0" brushRef="#br0" timeOffset="177045.83">26539 5549 1728 0,'0'0'76'0,"0"0"16"0,0 0-73 0,0 0-19 0,0 0 0 0,-3 7 0 16,3 2 106-16,-4 4 18 0,1 2 3 0,-1 4 1 15,1 3 0-15,-4 3 0 0,3 7 0 0,-3-1 0 16,0 7-65-16,-3 5-13 0,3 1-2 0,-4 7-1 16,4 2-24-16,-4 0-5 0,1 4-1 0,3 5 0 15,-4-2 0-15,4 3 0 0,0-1 0 0,-4 7 0 16,4-9-27-16,0-4-6 0,0 1 0 0,0-1-1 15,0 1-38 1,0-4-7-16,4 0-2 0,-5-3 0 0,5-9-44 0,-4-3-8 0,3-4-3 0,1 1 0 16,-4-7-70-16,3-3-15 0,1-3-2 0</inkml:trace>
  <inkml:trace contextRef="#ctx0" brushRef="#br0" timeOffset="177746.51">26465 7308 1044 0,'7'-21'21'0,"-7"11"7"16,0-2-28-16,4 2 0 0,0-5 0 0,-4 2 0 16,0 4 67-16,0-4 8 0,0 0 1 0,-4 1 1 15,0 3 41-15,1 2 8 0,-1-2 2 0,-3 3 0 16,0 2 12-16,0 4 2 0,-3 4 1 0,-1 2 0 16,-3 3-75-16,0 7-16 0,0 0-2 0,-7 9-1 15,3 3 12-15,-3 3 3 0,0 7 0 0,-4 3 0 0,0-1-64 16,1 7-16-16,2 0-2 0,-2 7 0 15,2-1 18-15,1 4 14 0,0 2-2 0,0 7-1 16,3 0-3-16,4-3-8 0,0 2 12 0,0 4-4 16,3-6 50-16,4 0 10 0,4-4 1 0,3 1 1 15,0-10-22-15,7-6-5 0,0 0-1 0,11-10 0 16,3-5-27-16,3-7-6 0,5-7-1 0,6-9 0 16,4-6-8-16,3-6 0 0,4-6 0 0,0-7 0 0,0-3 0 0,3-3 0 0,-3-7-9 15,7-2 9-15,-4-4 0 0,-3-6 0 0,3-3 0 0,1-3 0 16,-8 3 0-16,-3 0 0 0,-7 0 0 0,3-3 0 15,-10 3 0-15,-1 0 0 0,-6-3 0 0,0 0 0 16,-8 6 8-16,-3-3 0 0,-7 0-8 0,0 0 12 16,-7 6 4-16,-3 0 0 0,-4 0 0 0,-4 1 0 15,0 2-3-15,-3 0 0 0,0 1 0 16,-4 2 0-16,-3 4-13 0,0 3 9 0,-4 3-9 0,-3-1 8 16,3 8-30-1,0-1-6-15,1 3-2 0,-1 0 0 16,7 4-78-16,0 2-16 0,4 1-4 0,0 0 0 0,3 2-102 0,4 1-21 0</inkml:trace>
  <inkml:trace contextRef="#ctx0" brushRef="#br0" timeOffset="178189.82">26430 7547 2310 0,'-3'31'48'0,"-1"-15"11"0,1 0-47 0,3 2-12 0,-4 4 0 0,0 3 0 16,1 7 92-16,3-4 16 0,-4 6 3 0,1 4 1 31,3-3-71-31,0 2-13 0,0-2-4 0,0 2 0 0,3-9-70 0,1 4-14 0,-1-7-4 0</inkml:trace>
  <inkml:trace contextRef="#ctx0" brushRef="#br2" timeOffset="186280.12">20440 9002 1954 0,'0'0'87'0,"0"0"17"15,0 0-83-15,0 0-21 0,0 0 0 0,0 0 0 16,0 0 98-16,0 0 15 0,3-3 3 0,-3 3 1 31,8-4-25-31,-5 1-4 0,1 0-2 0,-1 0 0 0,-3 0-18 0,4-3-4 0,-1 2-1 0,1-2 0 16,-1 0-7-16,-3-3 0 0,0 2-1 0,0-5 0 31,0 2-95-31,0-2-20 0,0-1-3 0,-3 1-1 0,-1-4-102 0,4 3-21 0,-3-2-4 0</inkml:trace>
  <inkml:trace contextRef="#ctx0" brushRef="#br2" timeOffset="186628.52">20341 8233 2305 0,'-10'10'48'0,"10"-10"12"16,0 0-48-16,0 0-12 0,0 0 0 0,0 0 0 0,-4-6 68 0,1-1 11 0,3-2 2 0,0 0 1 16,0-4-11-16,0 0-3 0,3-2 0 0,-3-1 0 15,4 4-1-15,-1-4-1 0,-3 0 0 0,0 1 0 16,4-1-20-16,-4 0-4 0,0 0-1 0,0-2 0 16,0 5 7-16,0-3 0 0,0 1 1 0,-4 2 0 15,4 1-36-15,0-1-13 0,-3 1 9 0,3 2-9 16,0-2-140-16,0 2-32 0,0 1-8 0</inkml:trace>
  <inkml:trace contextRef="#ctx0" brushRef="#br2" timeOffset="186942.78">20306 6986 2207 0,'-4'-7'93'15,"1"-2"-74"-15,3 3 105 0,-4-4 20 0,4 1 5 0,-3-1 1 16,-1 1-69-16,4-4-13 0,-3 1-4 0,3-1 0 15,0-2-47-15,0-1-9 0,0-3-8 0,0 0 9 16,0-3-9-16,0 4 0 0,0-1 0 0,0 0 0 16,0 0 0-16,0-3 0 0,0 3 0 15,0 1 0 1,0 2-49-16,0 0-12 0,0 4-3 0</inkml:trace>
  <inkml:trace contextRef="#ctx0" brushRef="#br2" timeOffset="187272.94">20278 5923 1580 0,'0'-10'67'15,"-4"1"-54"-15,4-4 120 0,0 1 24 0,-3-1 5 0,3 1 1 16,0-1-79-16,0 1-16 0,0-4-4 0,0 3 0 16,0 1-28-16,0-4-5 15,0 7-2-15,0-4 0 0,0 1-29 16,0 2 0-16,0-5 0 0,0 5 0 0,0 1 0 0,-4-1 0 0,4 4 0 0,0-3 0 31,0 2-168-31,0 7-39 0</inkml:trace>
  <inkml:trace contextRef="#ctx0" brushRef="#br2" timeOffset="187582.82">20278 4722 1094 0,'-4'-7'46'0,"1"-2"-37"16,-4 3 189-16,3 3 38 0,1-4 7 0,-1 1 1 15,0 3-84-15,1-3-16 0,-1-1-4 0,1 1-1 16,3 0-60-16,-4-4-12 0,1 1-3 0,3 0 0 16,-4-1-51-16,4 1-13 0,0-1 0 0,0-2 0 0,0 2 0 15,0 1 0-15,0-3 0 0,0-1 0 16,4-3 0-16,-4 1 0 0,3-1 0 0,1-3 0 16,-1 0-96-16,1 0-21 0,3 1-5 0</inkml:trace>
  <inkml:trace contextRef="#ctx0" brushRef="#br2" timeOffset="187912.59">20712 3913 1990 0,'7'12'41'0,"-7"-12"11"16,3 3-42-16,4-3-10 0,0 4 0 0,-3-4 0 15,3 0 18-15,3 0 2 0,1 0 0 0,0 0 0 16,-1-4-20-16,1 4 0 0,3 0 0 0,0 0 0 15,0-3-56-15,0 3-14 0,4-3-3 0,0 0-1 16,3 0 20-16,-4-3 4 0,4-1 1 0,1 1 0 0,2-3 34 0,-2 2 15 0,-1-2-12 0</inkml:trace>
  <inkml:trace contextRef="#ctx0" brushRef="#br2" timeOffset="188197.61">21946 3740 1958 0,'7'3'87'0,"0"1"17"15,0-4-83-15,4 0-21 0,-4 3 0 0,4-3 0 16,-1-3 0-16,-3 3 0 0,4-4 0 0,0-2 0 16,-1 3 56-16,1-3 6 0,-1-1 2 0,4 1 0 15,-3 0-64-15,3 0-28 0,0 3 3 0,0-4 0 16,0 4-63-16,1 3-12 0,-1-3-2 0</inkml:trace>
  <inkml:trace contextRef="#ctx0" brushRef="#br2" timeOffset="188484.49">23040 3668 1926 0,'18'-3'85'0,"-4"0"18"0,0 0-83 0,3 0-20 0,1-1 0 0,0 1 0 16,-1 0 73-16,1 0 11 0,3 3 1 0,-3 0 1 15,-1-6-45-15,1 3-9 0,0 3-1 0,-4-3-1 16,0-1-21-16,0 1-9 0,0 3 8 0,0-3-8 16,-3 0 0-1,-1 3 0-15,5-3 0 0,-5 0 0 16,1 0-144-16,-1-1-22 0,1 1-4 0</inkml:trace>
  <inkml:trace contextRef="#ctx0" brushRef="#br2" timeOffset="188801.34">24088 3756 1634 0,'14'0'72'0,"0"-3"16"0,-4 3-71 16,5-3-17-16,-5 3 0 0,1-3 0 0,3 3 37 0,-4-4 4 0,1 1 1 0,3-3 0 15,-3 3-18-15,3 0-3 0,-4-4-1 0,5 1 0 16,-1 0-20-16,0 3 9 0,0-3-9 0,-4-1 0 16,5 4 0-16,-1 0-11 0,0 0 0 0</inkml:trace>
  <inkml:trace contextRef="#ctx0" brushRef="#br2" timeOffset="189160.58">24754 3975 2108 0,'0'26'44'0,"-3"-14"10"0,3-3-43 0,-4 4-11 0,4-4 0 0,-3 1 0 0,3 6 96 0,0-4 16 0,-4 1 4 0,4 2 1 15,0-2-93-15,0 2-24 0,0 1 0 0,0-3 0 16,0 2 0-16,4-2 0 0,-4 3 0 0,3-4 0 15,-3 1-31-15,4-1-10 0,-1 1-3 16,1-4 0-16,-1 1-83 0,1-1-17 0,0 0-3 0</inkml:trace>
  <inkml:trace contextRef="#ctx0" brushRef="#br2" timeOffset="189463.38">25030 5045 1451 0,'7'34'30'0,"-4"-18"7"16,-3-4-29-16,4 4-8 0,-1 0 0 0,-3-1 0 15,4 1 80-15,-1 3 14 0,1 0 3 0,-4 0 1 16,3 2-28-16,-3 1-6 0,4 3 0 0,-1-3-1 0,-3 0-7 0,4-3-2 0,-4 0 0 0,3 0 0 31,-3-3-34-31,4 2-8 0,0-2 0 0,-4 3-1 16,3-4-11-16,-3 1 0 0,4 0 0 0,-4 0 0 16,3-1-101-16,-3 1-23 0,0-4-4 0</inkml:trace>
  <inkml:trace contextRef="#ctx0" brushRef="#br2" timeOffset="189762.72">25231 6750 2185 0,'0'16'96'16,"3"0"21"-16,-3-1-93 16,0 1-24-16,0 3 0 0,4-3 0 0,-4-1 0 0,0 1 0 0,3 0 0 0,1-1 8 15,-4 1 44-15,3-3 10 0,-3 2 2 0,4-2 0 16,-1-1-147-16,1 1-29 0,-1-1-5 0,-3 1-2 15,4-1-74-15,-1 1-15 0</inkml:trace>
  <inkml:trace contextRef="#ctx0" brushRef="#br2" timeOffset="190094.69">25478 8233 1337 0,'3'13'56'0,"1"-4"-44"16,-1 4 41-16,1 0 9 0,-1-1 2 0,1 4 0 16,-1-4-28-16,-3 7-4 0,4-3-2 0,-1 6 0 15,1-3 1-15,-1-1 0 0,1 4 0 0,-4 0 0 16,3-3-15-16,-3 0-2 0,4 0-1 0,0-4 0 16,-4-2-13-16,3-1-16 0,1 1 3 0</inkml:trace>
  <inkml:trace contextRef="#ctx0" brushRef="#br2" timeOffset="190473.02">25552 9281 2154 0,'0'0'91'0,"0"0"-73"15,0 0 11-15,-4-3 3 0,4 3 0 0,-7-7 0 16,4 4-172-16,-1-3-35 0,4 6-6 0,-3-6-2 15,3 6 95-15,-8-7 20 0,8 7 3 0,-3-3 1 16,-4 0 51-16,0 3 13 0,0 0 0 0,0 0 0 16,0 3 92-16,0-3 22 0,-4 0 4 0,0 3 1 15,4-3-43-15,-3 4-8 0,-1-1-1 0,4-3-1 32,-3 0-66-32,-1 3-17 0,0-3-2 0,-3 0 0 15,4 0-117-15,-1 0-24 0,1 0-5 0</inkml:trace>
  <inkml:trace contextRef="#ctx0" brushRef="#br2" timeOffset="190768.18">24709 9378 1896 0,'-7'3'80'16,"-1"-3"-64"-16,1 3 25 0,0 0 6 0,0-3 1 0,-3 3 0 15,3-3-92-15,-4 4-19 0,-3-4-3 0</inkml:trace>
  <inkml:trace contextRef="#ctx0" brushRef="#br2" timeOffset="191097.61">23477 9422 2221 0,'-10'3'98'0,"-1"0"21"16,4 0-95-16,-3 0-24 0,-1-3 0 0,4 4 0 16,-4-4 0-16,4 3-10 0,0-3 1 0,-3 0 0 0,-1 3 9 0,4-3 0 0,0 0-9 0,-4 0 9 31,4 3-64-31,0-3-8 0,-3 3-1 0,-1-3-1 16,1 3 15-16,-5 0 3 0,5 0 1 0,-4-3 0 0,-4 4-82 0,0-1-17 0</inkml:trace>
  <inkml:trace contextRef="#ctx0" brushRef="#br2" timeOffset="191342.33">22648 9535 1552 0,'-14'3'44'0,"0"0"10"0,4-3-43 0,-1 0-11 0,0 3 0 0,1-3 0 15,-1 0 136-15,1 0 24 0,-1 0 6 0,0 0 1 16,4 3-63-16,-3-3-13 0,3 0-3 0,-4 3 0 16,-3-3-18-16,3 0-4 0,4 4-1 0,-7-1 0 15,0-3-78-15,4 3-16 0,-8-3-3 0,4 3-1 16,-4-3-19-16,1 0-4 0,-5 0-1 0,5 0 0 16,-4-3-135-16,3 3-28 0,0-3-4 0</inkml:trace>
  <inkml:trace contextRef="#ctx0" brushRef="#br2" timeOffset="191631.55">21498 9657 2066 0,'-21'13'43'0,"11"-10"10"16,2 0-42-16,1 0-11 0,0 0 0 0,0 0 0 16,-3-3 53-16,3 3 9 0,0 0 2 0,0 1 0 15,-4-4-9-15,4 3-2 0,0-3 0 0,-4 0 0 16,1 3-33-16,-1-3-8 0,1 0 0 0</inkml:trace>
  <inkml:trace contextRef="#ctx0" brushRef="#br2" timeOffset="191844.09">20627 9666 2188 0,'-7'4'97'0,"-4"-1"20"0,4 0-93 16,0-3-24-16,7 0 0 0,-3 0 0 0,3 0 42 0,-7-3 4 0,0 0 1 0,3-1 0 31,-3-2-135-31,7 0-28 0</inkml:trace>
  <inkml:trace contextRef="#ctx0" brushRef="#br2" timeOffset="192982.26">25975 9184 2030 0,'0'0'57'0,"0"0"14"0,0 0-57 0,0 0-14 0,0 0 0 16,0 0 0 0,0 0 58-16,0 0 9 0,-3-4 1 0,-1-2 1 15,4 6-59-15,-4-6-10 0,4-4 0 0,-3 4-10 0,3-3 10 0,0-1 0 16,0 4 10-16,0-3-10 0,0-4 0 0,0 4 0 0,0-4 0 16,0 1-10-1,0-1-57-15,0 4-11 0,-4-4-2 0</inkml:trace>
  <inkml:trace contextRef="#ctx0" brushRef="#br2" timeOffset="193277.32">25788 8249 1982 0,'0'0'56'0,"0"0"12"0,-3-3-54 0,-1 0-14 0,0-3 0 0,1 2 0 16,-1-5 64-16,4 3 11 0,-3-4 1 0,3 1 1 15,0 0-18-15,-4-7-4 0,4 3-1 0,0-2 0 16,0 2-35-16,0-6-7 0,0 4-2 0,0-1 0 15,0 0-10-15,0-3 0 0,0 4 0 0,0-1 0 16,0 0-152-16,0 4-32 0,0-1-6 0</inkml:trace>
  <inkml:trace contextRef="#ctx0" brushRef="#br2" timeOffset="193566.02">25672 7509 1824 0,'0'0'76'16,"-4"-6"-60"-16,1 0 86 0,-1-1 18 0,4 1 3 0,-3 0 1 15,-1 0-45-15,4-1-9 0,-4-2-2 0,4 3 0 16,-3-4-54-16,3 1-14 0,0-4 0 0,-4 4 0 16,4-4 0-16,-3 1 0 0,3-1 0 0,0-2 0 15,-4-1-151-15,1 0-33 0,3 0-6 0</inkml:trace>
  <inkml:trace contextRef="#ctx0" brushRef="#br2" timeOffset="193875.5">25622 6590 1792 0,'0'19'51'0,"-3"3"10"0,-1-6-49 0,4-10-12 16,0-6 0-16,-3-6 0 0,-1-4 44 0,1 1 5 0,-1 0 2 0,1-1 0 16,-1 1-31-16,4-1-5 0,-3-2-2 0,3 3 0 15,-4-4-13-15,4 4 0 0,-4-1 0 0,4-2 0 16,-3-1 0-16,3 4 0 0,-4-4 0 0,1 1 0 16,3-1 0-16,-4 0 8 0,4-2-8 0,-3 2 0 15,3-2-28-15,-4-1-11 16,4 3-2-16,-3-2-1 0,-1-1-102 0,1 3-21 0,-1 1-4 0</inkml:trace>
  <inkml:trace contextRef="#ctx0" brushRef="#br2" timeOffset="194014.17">25389 5985 391 0</inkml:trace>
  <inkml:trace contextRef="#ctx0" brushRef="#br2" timeOffset="194175.51">25393 5898 1769 0,'0'0'50'0,"0"-7"11"0,0 7-49 15,0 0-12-15,0 0 0 0,-7-6 0 0,7 6 114 0,-4-3 20 0,-3-3 4 0,4 2 1 16,-4-2-92-16,3 3-19 0,-3 0-3 0,4-3-1 15,-4-1-24-15,3 1 0 0,1-3 0 0,-5-1 0 16,5 1-24-16,3-1-8 16,-4-2 0-16,1-1-1 15,-1 1-96-15,1-4-19 0,3 4-4 0</inkml:trace>
  <inkml:trace contextRef="#ctx0" brushRef="#br2" timeOffset="194403.6">25199 5048 573 0,'-4'-25'12'0,"4"15"3"16,-3 1-15-16,-1-1 0 0,4-2 0 0</inkml:trace>
  <inkml:trace contextRef="#ctx0" brushRef="#br2" timeOffset="194745.88">25086 4070 2127 0,'0'0'94'0,"0"0"20"16,-3 0-91-16,3 0-23 0,0 0 0 0,-8-7 0 15,5-2 53-15,3 3 7 0,0-4 0 0,0 1 1 16,0-4-33-16,0 1-6 0,0-1-2 0,3-3 0 16,1 1-32-16,0-1-6 0,-1 4-2 0,1-4 0 15,-1 0 12-15,1 4 8 0,3-4-12 0,-4-3 12 16,1 3-99-16,-1 1-13 0,1-4-2 0</inkml:trace>
  <inkml:trace contextRef="#ctx0" brushRef="#br2" timeOffset="194987.14">25337 3662 2180 0,'0'0'45'0,"3"3"11"0,4 0-44 0,-3-3-12 0,3-3 0 0,0-3 0 15,3-1 27-15,1-2 3 0,-1-3 1 0,5-1 0 16,-1-3-19-16,0 1-4 0,3-4-8 0,-2 3 12 31,2 4-12-31,-3-1 0 0,4 1 0 0,-4 2-10 16,0 4-43-16,0 3-9 0,0-7-2 0</inkml:trace>
  <inkml:trace contextRef="#ctx0" brushRef="#br2" timeOffset="195238.95">26568 3483 1409 0,'49'0'29'0,"-28"0"7"0,-3 0-28 0,7 0-8 0,-4 0 0 0,3 0 0 0,-2 0 88 16,2 3 17-16,-3-3 3 0,-3 3 1 16,0 4-36-16,-1-7-7 0,1 0-2 0,0 3 0 0,-1-3-26 0,-3 0-6 0,4 0 0 0,3-3-1 31,-3 3-31-31,3-10-12 0,0 7 1 0</inkml:trace>
  <inkml:trace contextRef="#ctx0" brushRef="#br2" timeOffset="195466.46">27750 3577 1728 0,'7'13'76'16,"-4"-4"16"-16,4 1-73 15,0 2-19-15,0-2 0 0,-3 2 0 0,3-9 0 0,-4 3 0 0,4 1 0 0,-3-1 0 16,3 0-48-16,0-3-12 0,0 4-4 0,0-4 0 31,0 0 0-31,0-3 0 0,0 3 0 0</inkml:trace>
  <inkml:trace contextRef="#ctx0" brushRef="#br2" timeOffset="195715.01">27908 4292 1792 0,'0'25'51'0,"4"0"10"0,-4-3-49 16,0 3-12-16,3-3 0 0,1 0 0 0,-1 0 0 0,1 0 0 0,-1-3 0 16,1 3 0-16,-1-3-48 0,1 0-13 0,0-1-3 0,-4 1 0 15,3 0 52-15,-3 0 12 0,0 3 0 0,0-3 0 16,0 2 0-16,-3-2 0 0,-1 3 0 0</inkml:trace>
  <inkml:trace contextRef="#ctx0" brushRef="#br2" timeOffset="195943.49">27877 5829 2067 0,'0'18'87'15,"0"1"-70"1,-4 0 38-16,4 0 7 0,0-4 2 0,0 4 0 16,0 0-52-16,0-3-12 0,0-1 0 0,4 1 0 15,-4 0 0-15,0-1 0 0,3-2 0 0,1 0 0 16,-4-1-100-16,0 1-22 0,3-4-5 0</inkml:trace>
  <inkml:trace contextRef="#ctx0" brushRef="#br2" timeOffset="196124.55">27781 6863 2508 0,'-3'28'71'0,"-4"1"16"0,3-4-70 0,-3-3-17 0,4 0 0 0,-1-4 0 15,1 4 0-15,-1-3 0 0,0 3 0 0,1-3 0 16,-1 0-48-16,4-4-12 0,-3 4-4 0</inkml:trace>
  <inkml:trace contextRef="#ctx0" brushRef="#br2" timeOffset="196345.26">27721 7776 1580 0,'4'18'67'16,"-1"-2"-54"0,1 0 41-16,-1 0 8 0,1-1 2 0,-1 1 0 15,1 3 0-15,0-4 0 0,-1 1 0 0,1 0 0 16,-1-4 0-16,-3 4 0 0,4 0 0 0,-1-1 0 16,-3 1-205-16,4 0-41 0,-4 2-8 0</inkml:trace>
  <inkml:trace contextRef="#ctx0" brushRef="#br2" timeOffset="196501.55">27802 8415 1824 0,'7'47'38'0,"-3"-28"8"0,-4-3-37 0,4 0-9 0,-1 2 0 0,1 1 0 32,-1-3 97-32,1 3 18 0,-1-4 3 0,1 1 1 15,-1 3-88-15,1-4-18 0,-1 1-3 0,1-3-1 0,-1 2-9 16,1-2 0-16,-1-1 0 0,1 1 0 0,-1-4-50 0,1 4-12 0,0-4-2 15</inkml:trace>
  <inkml:trace contextRef="#ctx0" brushRef="#br2" timeOffset="196675.79">27817 9152 2553 0,'7'32'53'0,"-7"-23"12"16,3 0-52-16,-3 1-13 0,4-1 0 0,-1-3 0 15,1 1 0-15,-1-1 0 0,1 0 0 0,-1 1 0 16,1-4 54-16,-4-3 8 0,0 6 2 0,0-6 0 16,3 6-103-16,-3-6-20 0,-3 3-4 0</inkml:trace>
  <inkml:trace contextRef="#ctx0" brushRef="#br2" timeOffset="197180.35">26310 9215 2101 0,'0'0'60'0,"4"6"12"15,3-3-57-15,-4 0-15 0,4 1 0 0,0-4 0 0,0 3 39 0,1 0 5 0,2-3 0 0,-3 0 1 16,4 3-36-16,-1-3-9 0,1 0 0 0,3 0 0 31,-3 0 0-31,-1-3 0 0,4 3 0 0,-3-3 0 16,3 0-49-16,-3-1-12 0,3 1-3 0,0 0 0 15,0-3-102-15,4 3-21 0,-4-7-4 0</inkml:trace>
  <inkml:trace contextRef="#ctx0" brushRef="#br2" timeOffset="197292.63">27037 9127 1512 0,'32'3'43'0,"-1"0"9"15,1 0-42-15,0 1-10 0,0-1 0 0,-4 0 0 16,0-3 62-16,-3 3 10 0,-4 0 3 0,4 0 0 16,-4-3-60-16,4 0-15 0,-4 0 0 0</inkml:trace>
  <inkml:trace contextRef="#ctx0" brushRef="#br2" timeOffset="197413.21">27898 9180 2674 0,'38'19'56'0,"-27"-13"12"16,3-2-54-16,4-1-14 0,-4 0 0 0,0 0 0 16,4-3 0-16,-1 0 0 0,1 0-9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40:30.99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6964 1053 1936 0,'0'0'43'0,"0"0"9"0,0 0 1 0,0 0 1 0,0 0-43 0,0 0-11 15,-4 0 0-15,4 0 0 0,-7 0 103 0,7 0 18 16,0 0 4-16,-7 3 1 0,7-3-46 0,0 0-8 15,0 0-3-15,0 0 0 0,4 7-27 0,-1-1-6 16,4-3 0-16,4 3-1 0,-4 0-15 0,7 1-4 16,0-4 0-16,4 3 0 0,-1-6-4 0,1 3 0 0,0-3-1 0,3 3 0 15,-3 1 1-15,3-1 0 0,0 0 0 0,0 0 0 16,0 0-12-16,0 0-9 16,1 0 9-16,-5 4-13 0,1 2 29 0,-1-6 5 0,-2 0 2 15,-5 4 0-15,1-1-9 0,-4 3-2 0,-4-2 0 0,1 5 0 16,-8-6 4-16,-3 1 1 0,0 5 0 15,-3 1 0-15,-4 2-5 0,-1-5 0 16,-2 2-1-16,-1 1 0 0,-3 6-11 0,3-7 0 0,1 4 0 0,-1 3 8 16,4-10-8-16,-4 4 0 15,4-1 0-15,4 1 0 0,-1-10 8 0,0 3-8 0,4 0 8 0,0-2-8 16,4-1 0-16,3-3 0 16,0 0-9-16,0 0 9 0,0 0 0 0,0 0 0 0,7 0 0 0,3-3 0 15,1 3 0-15,3-4 0 0,0 1 0 0,4 3 0 0,0-3 0 16,3 3 0-16,0 0 0 0,4 3 0 0,-1 0 31 0,-3 4 13 15,4-1 2-15,-4 3 1 0,-3 4-11 0,0 3-1 16,-4 2-1-16,-4 1 0 0,1 6 10 0,-1 0 3 16,-6 0 0-16,-4 1 0 0,0-1-38 0,-7-3-9 15,0 3 0-15,-7-3 0 0,0 3 0 0,-8-3 0 16,1 3 0-16,-7 0 0 0,0-9 0 0,3 2 0 16,-7-2 0-16,4 3 0 0,0-7 0 0,0 4 0 15,-1-7 0-15,-2-2 0 16,3-1-64-16,-4-3-19 0,4-3-3 0,-1-3-1 15,1 0-84-15,7-3-17 0,0-4-3 0,0 4-1066 16</inkml:trace>
  <inkml:trace contextRef="#ctx0" brushRef="#br0" timeOffset="681.23">6989 708 2098 0,'0'0'46'0,"-4"-6"10"0,0-3 1 0,1-1 3 15,-1 1-48-15,1-1-12 0,-4 7 0 0,3-6 0 0,-3-4 98 0,4 7 18 16,-8 0 3-16,4-1 1 0,0 1-38 0,-4 3-7 16,1 3-2-16,-4 0 0 0,0 0-29 0,0 0-5 15,-4 3-2-15,0 7 0 0,1 2-11 0,-1 4-2 16,0-4-1-16,-6 7 0 0,2 6 4 0,1-3 1 15,-3 6 0-15,-1-3 0 0,-3 7-28 0,-1 5 0 16,1-2 0-16,-3 9 0 0,2 0 0 0,1 3-12 16,3 6 0-16,-3 4 1 0,7-4 11 0,3 6 12 15,-3 1-2-15,7 12-1 0,3 0-9 0,1 0 0 16,3-3 0-16,3 7 8 0,1-4-8 0,3-6 0 16,7 3 0-16,3-1 0 0,1-5 16 0,7-3 0 0,3-1 1 15,0-5 0-15,7-4-9 0,7-3-8 16,1 0 12-16,6-6-12 0,-3-4-12 0,3-5-8 0,8-4-3 15,6-6 0-15,4-3 58 0,4-10 11 16,3-3 2-16,3-12 1 0,-3-3-27 0,7-10-6 0,4-6 0 0,7-10-1 16,-15-2-15-16,4-1 0 0,-3-6 0 0,10-9 0 15,-7-1 20-15,-4-5 0 0,-6-4 1 0,3-12 0 16,-14 9-11-16,-4 3-2 0,-3-2-8 0,-3-8 12 16,-12 1-1-16,-3 3-1 0,-6 0 0 0,-12 3 0 15,-6 7 13-15,-8 6 2 0,-6-10 1 0,-8 3 0 16,-7 4-15-16,1 6-3 0,-8 3-8 0,-7 0 12 0,-7 6-12 15,-3 10 9-15,-11-4-9 0,-4 4 8 0,4 6-8 0,-3-4 8 16,-1 11-8-16,-13-4 8 0,6 3-17 0,-3 3-4 16,7-3-1-16,-3 4 0 15,6 5-45-15,1-9-9 16,-1 7-1-16,-3-1-1 0,11 4-83 0,6-4-17 0,4 1-3 0,0 2-1 0</inkml:trace>
  <inkml:trace contextRef="#ctx0" brushRef="#br0" timeOffset="2029.04">6816 2590 1228 0,'0'0'35'0,"0"0"7"0,0 0-34 0,0 0-8 16,0 0 0-16,0 0 0 0,0 0 121 0,0 0 23 15,0 0 4-15,0 0 0 0,0 0-14 0,0 0-3 16,-7 6-1-16,0 3 0 0,-4 7-41 0,-3 6-8 16,0 3-1-16,-7 13-1 15,-1 2-24-15,1 10-5 0,-7 7-1 0,-7 6 0 0,-4-1-35 16,-3 1-14-16,-1 6 11 0,-3 6-11 0,8-6 0 0,2 0 0 0,1-3 0 15,3-3-10-15,4-10 10 0,3-3 0 16,1-6 0-16,3 0 0 16,3-9-54-16,4-7-9 0,3-3-1 0,8-9-682 0,3-4-136 0</inkml:trace>
  <inkml:trace contextRef="#ctx0" brushRef="#br0" timeOffset="2569.34">7564 2495 1634 0,'0'0'36'0,"0"0"7"0,0 0 1 0,0 0 3 0,0 0-38 0,0 0-9 0,0 0 0 0,0 0 0 15,0 0 53-15,3 0 9 0,4 0 2 0,0 0 0 16,4 7-3-16,-1-1 0 0,4 3 0 0,1 4 0 16,6 6 4-16,0 0 1 0,4 3 0 15,6 6 0-15,1 6-31 0,0 4-7 16,3 3 0-16,4 9-1 0,-7 0 29 0,-4 3 5 0,4 1 2 0,-1 2 0 15,1 4 1-15,0-4 1 0,3 4 0 0,4 5 0 16,3-5-52-16,-3-4-13 0,7-2 0 0,-4-1 0 0,-3-6 0 16,-7-3 0-16,3 0 0 0,-3-3 0 15,0-1 0-15,-1-2 0 0,5-3 0 0,-5-1 0 16,1-6-24-16,-4 0-7 0,-3-2-1 16,0-1-802-16,-4-10-160 0</inkml:trace>
  <inkml:trace contextRef="#ctx0" brushRef="#br0" timeOffset="3698.96">6237 3891 1267 0,'0'0'28'0,"0"0"5"0,0-3 2 0,0-7 1 16,0 10-36-16,0-6 0 0,0 0 0 0,-7-1 0 16,7 7 108-16,0-6 14 0,0 0 3 0,-3 0 1 15,3 6-7-15,-8-4-2 0,5-2 0 0,-4 3 0 0,0 0-21 16,0 0-5-16,-7 0-1 0,0 0 0 16,3-1-31-16,-14 4-7 0,8-3 0 0,-8 3-1 15,0 3 10-15,1 1 3 0,-5-1 0 0,1 3 0 0,3 0-64 0,-6 4-10 16,2-1-3-16,1 4-1 0,0 2 14 0,-7 4 0 15,-1 3 9-15,-9 3-9 0,-1 3 8 0,0 1-8 16,-4 5 0-16,5 10 9 0,2 0-9 0,4 3 0 16,4 3 0-16,-11 6 0 15,0-2 0-15,1 2 0 0,-1 4 0 0,0 6 0 0,7-4 0 0,4 4 0 16,7-3 0-16,-1 3 0 16,8-4 0-16,7 4 8 0,-4 3 0 0,8 0 0 15,6-3-8-15,1-3 0 0,6-4 0 0,1 4 0 16,6-10-8-16,8 4-4 0,-4-7-1 0,18 0 0 0,-4-6 21 0,7-9 4 0,11-7 0 15,-3 0 1-15,-5-9-13 0,5-7 0 16,3 1 0-16,7-7 0 0,3-6 0 0,4-3 0 0,3-6 0 0,1-7-10 16,-11-3 10-16,7-3 0 15,0-6 8-15,10-7-8 0,-3 1 0 0,-3-4 0 16,-8 4 0-16,1-7 0 0,-1 3 56 0,-10-5 6 0,4-4 2 0,2-7 0 16,-2-2-52-16,-8 2-12 0,0 4 0 0,-3-3 0 15,-7 3 12-15,-7-3 0 0,-1-1 0 0,-6-2 0 16,-4-1-12-1,0 4-16-15,-7 6 3 0,4-3 1 0,-11 3 53 0,0 6 11 0,-11 0 3 0,4 1 0 16,-7 2-37-16,-3 0-7 0,-5 4-2 0,-2-1 0 16,-5 4-9-16,1 3 0 0,-7 0 0 0,0 6 0 15,-1 3 0-15,5 3 0 0,-1 4 0 0,-3-1 0 16,-1 4 0-16,8 2 0 0,-14 1 0 0,7 0 0 31,-4 0-89-31,0 2-20 0,0 1-4 0</inkml:trace>
  <inkml:trace contextRef="#ctx0" brushRef="#br0" timeOffset="9030.48">5577 4443 2034 0,'0'0'90'0,"0"0"18"0,0 0-86 0,0 0-22 0,0 0 0 0,0 0 0 15,0 0 68 1,0 0 10-16,0 0 2 0,0 0 0 0,0 0-8 0,0 6-2 0,0 0 0 0,-3 7 0 31,3 2 2-31,0 4 0 0,-7 3 0 0,7 3 0 16,-4 7-19-16,1 2-3 0,-1 4-1 0,1-1 0 0,-1-2-28 0,4-1-5 0,-3 1-2 15,-1-4 0-15,4-3-14 0,0-6 0 0,0 3 0 0,4-6 0 32,-4-6-96-32,3 2-16 0,1-5-4 0,3-4 0 15,-4-3-97-15,8-3-20 0,-8 0-4 0</inkml:trace>
  <inkml:trace contextRef="#ctx0" brushRef="#br0" timeOffset="9246.31">5796 4323 2067 0,'-3'7'87'16,"-1"-1"-70"-1,1 3 95-15,-4 7 18 0,3 0 4 0,0 3 1 16,4 6-39-16,-7 0-7 0,0 6-1 0,4 4-1 16,-1-1-43-16,1 7-8 0,3 0-1 0,-4 3-1 15,1-4 38-15,3 1 8 0,0 0 2 0,0-4 0 16,0-2-58-16,0-4-12 0,0-2-3 0,0-4 0 15,3-3-80-15,4-4-16 0,0-2-3 0</inkml:trace>
  <inkml:trace contextRef="#ctx0" brushRef="#br0" timeOffset="10276.35">8809 3972 2243 0,'-4'-3'64'0,"-3"0"13"16,7 3-61-16,-3-6-16 0,-4 3 0 0,3-4 0 15,4 7 99-15,-7-3 17 0,0 3 3 0,0-3 1 16,-4 6-28-16,1 0-4 0,-4 0-2 0,0 7 0 16,0-1-32-16,-4 4-6 0,0 3-2 0,1 5 0 15,-1-2-28-15,0 6-6 0,-3 0 0 0,4 7-1 16,-1 2 13-16,0 7 2 0,1 0 1 0,2 6 0 15,5 0 8-15,-1 0 1 0,1 3 1 0,-1 7 0 16,8-4-29-16,3 6-8 0,0 1 0 0,3 3 0 16,8-7 0-16,-1 1 0 0,4-4 0 0,4 0 0 15,7-6-13-15,7 0-4 0,3-3-1 0,4 0 0 0,-1-3 18 0,5-10 0 0,-1 1 0 16,7-7 0-16,4-7 8 0,7-2 9 0,7-3 2 16,4-7 0-16,-4-3-19 0,4-6 0 0,-1-7 0 0,4-2 0 15,-3-7 0-15,-1-3-11 0,4-6 2 0,7-7 0 16,-10 1 20-16,7-7 4 0,-1 0 1 15,1-6 0-15,-15 4-1 0,-3-1 0 0,-3 0 0 16,-4-6 0-16,-7 3 21 0,-4-4 5 0,0-2 1 0,-10 0 0 16,-7 6-60-16,-8 3-12 15,-6 3-2-15,-11-3-1 0,-4 7 33 0,-13-4 9 0,-4 3 1 16,-4-3 0-16,-7 7 10 0,4-1 3 0,-7 4 0 0,-4 0 0 16,-4 2-23-16,-2 4 0 0,-5 3 0 0,-3 4 0 15,0-1 0-15,0 0 0 0,1 3 0 0,-8 1 0 16,0 2 10-16,0 1-2 0,0 2-8 0,-4 1 12 15,8-1-12-15,3 4-8 0,0-3 8 0,-4 2-13 16,8 4-48-16,-7 0-10 0,3 0-1 0,0 0-1 16,7 0-49-16,4 0-10 0,6-4-1 0</inkml:trace>
  <inkml:trace contextRef="#ctx0" brushRef="#br0" timeOffset="11227.97">9370 4314 2508 0,'0'0'71'0,"0"0"16"0,0 0-70 16,-7 3-17-16,3 0 0 0,-3-3 0 0,0 3 106 0,0-3 18 0,0 4 3 0,0-1 1 15,3 0-52-15,-3 0-9 0,0 0-3 0,0 0 0 16,0 4-51-16,-3-1-13 0,-1 0 0 0,0 0 0 16,4 4 54-16,-3-1 8 0,-4 1 2 15,3 2 0-15,-3 1-52 0,3-1-12 0,-3 1 0 0,0-1 0 16,4 1 0-16,-1-1 0 0,0-2 0 0,4-1 0 16,4 1 0-16,-4-1 0 15,7-3 0-15,0 1 0 0,3-1 0 16,4-3 0-16,4 3 0 0,0-3 0 0,3 1 0 0,-4-1 0 0,8-3 0 0,0 3 0 15,-1 0 0-15,1-3 0 0,-1 0 0 0,5 3 0 16,-1 0 0-16,0 3 0 0,0 1 0 0,-3-1 0 16,3 7 54-16,-3-1 8 0,-1 4 2 0,-3-1 0 15,0 4-52-15,-3 0-12 0,0 3 0 0,-4-3 0 16,0 3 0-16,0-3 0 0,-4-1 0 0,1 1 0 16,-4-3 0-16,0 0 0 0,-4-1 0 0,1-2 0 15,-1 2 0-15,-6-2 0 0,3 0 0 0,-4-4 0 16,-3-3 0-16,3 1 0 0,-3-4 0 0,0-3 0 15,0-3 0-15,0-4 0 0,0-2 0 0,0-4 0 0,0-2 0 16,3-1 0-16,0-3 0 0,1-3 0 0,3 0 0 16,-4-3 0-16,4 0 0 0,4-3 0 0,-1 3 0 15,4 0 0-15,0 0 0 0,0-4 0 0,4 7 0 0,3-3 0 0,0 7 0 16,0-4 0-16,0 0 0 0,3 0 0 0,4 3 0 0,1 0 0 16,-1 0 0-1,0 0 0-15,3 4 0 0,1-1 0 16,-4 0-48-16,0 4-13 0,4-1-3 0</inkml:trace>
  <inkml:trace contextRef="#ctx0" brushRef="#br0" timeOffset="13547.13">9592 5299 1792 0,'0'-10'51'0,"0"-2"10"16,4 5-49-16,-4 1-12 0,0 6 0 0,0 0 0 0,0 0 79 0,0 0 13 0,0 0 2 0,0 0 1 31,3 3-8-31,1 4-2 0,3-1 0 0,-4 3 0 16,1 7-22-16,-1 3-5 0,1 0-1 0,-1 6 0 15,1 3-8-15,-4 3-1 0,0 7-1 0,0-1 0 16,0 1-25-16,-4 0-5 0,4 2-1 0,0 1 0 16,0 0-16-16,0-3 10 0,-3 2-10 0,3-2 8 15,-4 0-33-15,4-4-7 0,0-3-2 0,0 1 0 16,0-4-189-16,4-6-37 0</inkml:trace>
  <inkml:trace contextRef="#ctx0" brushRef="#br0" timeOffset="14198.18">9694 6095 1758 0,'-3'-6'50'0,"-4"-4"10"15,3 4-48-15,1-3-12 0,-1-1 0 0,1 1 0 16,-1 3 101-16,1-1 18 0,-4 1 3 0,3 0 1 0,-3 3-20 0,0 0-4 0,0 3-1 0,0 3 0 31,-7 3-15-31,3 0-3 0,-7 0-1 0,4 7 0 0,-7-4-28 16,4 7-6-16,-5 0-1 0,1 3 0 0,0-1-17 0,-4 4-4 0,1 3-1 0,-1 4 0 15,4 2-10-15,-4 7-1 0,4-1-1 0,0 4 0 16,0 0-2-16,3 3-8 0,0 0 12 16,-3 3-4-16,4 0-8 15,-1 3 0-15,0 3 0 0,4 4 0 0,4-7 0 0,-1 3 0 16,7 3 0-16,4-2 0 0,4-4 0 0,3-3 0 0,0-3-9 0,7 3 9 16,0-6-9-16,4-1 9 0,-4 1 0 15,7-3-9-15,0-4 9 16,8-5 0-16,-1-4-9 0,4-3 9 0,6-7 0 0,1-2 0 0,11-4-9 0,-1-3 9 31,0-2 0-31,1-4 0 0,-1-4 0 0,8-5 0 0,-1-3 8 0,8-7 3 0,-1-6 0 0,8-4 0 16,-11 1-1-16,0-3 0 0,-4-4 0 0,-10 7 0 15,3-3-2-15,1-4 0 0,-1-2 0 0,0-1 0 16,-3-3-8-16,-7-3-9 0,0 0 9 16,7-18-13-16,-11 8 25 0,-7 4 6 0,-3 3 1 15,-15 10 0-15,1-1 1 0,-11-3 0 0,0 0 0 0,-11 1 0 16,1 2 11-16,-4-6 2 0,-4 3 1 0,-10-12 0 15,0 9 17-15,-4 7 3 0,0-1 1 0,-7 3 0 16,1 7-44-16,-5 0-11 0,1 3 0 0,-4 3 0 16,0 3-14-16,4 4-5 0,0 2-1 0,-1 0 0 15,-3 4 6-15,4 3 1 0,-4 3 0 0,0-1 0 16,7 1-67-16,4 3-14 0,0-3-2 0,3 3-1 16,7-3-47-16,1 0-8 0,3 3-3 0</inkml:trace>
  <inkml:trace contextRef="#ctx0" brushRef="#br0" timeOffset="15946.64">9680 6427 1485 0,'0'0'31'0,"0"0"7"0,0 0-30 0,-3-3-8 0,3 3 0 0,0 0 0 16,0 0 67-16,-4-6 12 0,4 6 2 0,0 0 1 16,0-3-9-16,0 3-1 0,4-6-1 0,-1-1 0 15,1 1-57-15,-4 3-14 0,7-3 0 0,-4-1 0 16,1 1 53-16,3 0 8 0,0-4 2 0,4 4 0 15,-4-3-17-15,3 2-3 0,1 1-1 0,-1 3 0 16,4 0-15-16,1 0-3 0,-5 3-1 0,8 3 0 16,-1 0 54-16,1 3 11 0,0 1 3 0,3 2 0 15,0 4-43-15,-3 2-9 0,3 1-2 0,-7 3 0 16,4 0-2-16,-4-1-1 0,0 1 0 0,-4 3 0 16,1 0-18-16,-4-3-3 0,0 0-1 0,0 3 0 15,-3 0-4-15,-4 0-8 0,0-1 11 0,-4 5-11 16,-3-1 12-16,4 3-12 0,-4-3 12 0,-4 3-12 15,0 0 12-15,-3 1-12 0,0 2 12 0,-7-6-12 16,3 0 11-16,1-6-11 0,-8 0 10 0,4-4-10 16,3-2 0-16,-3-7 0 0,0 1 0 0,0-1-10 15,3-6 10-15,0-3 0 0,4 0 0 0,4-4 0 16,-4 1 0-16,3 0 0 0,4-1 0 0,0 1 0 16,3-3 0-16,-3-1 8 0,4-2-8 0,-1 2 11 0,4 1-11 0,0 3 0 0,0-1 0 15,4-2 0-15,3 6 0 0,-4 0 0 16,4 0-12-16,4 3 12 0,0 0 0 0,3 0 0 0,0 0 0 0,3 0 0 15,1 0 0-15,0 3 0 16,-1-3 0-16,5 3 0 0,-1 0-10 0,3-3 10 16,-2 3 0-16,2 0-9 0,-3-3 9 15,-3 3 0-15,0 1 0 0,-1-1 0 0,-3 0 0 0,1-3 0 0,-1 0 0 16,-4 0 0 0,1-3-123-16,-1 3-19 0,-2 0-4 0</inkml:trace>
  <inkml:trace contextRef="#ctx0" brushRef="#br0" timeOffset="25081.55">6138 5462 1580 0,'4'6'67'16,"-4"0"-54"-1,3 0 41-15,1 4 8 0,3 2 2 0,0 1 0 16,0 3-14-16,0 2-2 0,7 4-1 0,-7 4 0 0,4-1-24 0,3 6-5 15,0 3-1-15,0 4 0 16,7 3 37-16,-6 3 7 0,6 3 2 0,-7 3 0 16,7 0-26-16,0 0-5 0,4 0 0 0,-4 7-1 0,4-7 2 0,-1 3 1 15,1-2 0-15,3 2 0 0,1-6 4 0,-12-6 1 0,8-1 0 0,-4-2 0 16,4-4-25-16,-4-8-5 0,0-1-1 0,0-3 0 16,0-4-85-16,-3 1-18 15,3 0-3-15</inkml:trace>
  <inkml:trace contextRef="#ctx0" brushRef="#br0" timeOffset="25732.17">6773 6785 2188 0,'-10'-10'97'0,"3"4"20"0,0 0-93 16,0 0-24-16,-4-1 0 0,4 4 0 0,-4 0 107 15,-3 3 17-15,4 0 3 0,-4 0 1 0,3 6-52 16,-3 1-11-16,0 2-1 0,0-3-1 0,0 7-15 0,-1-1-2 0,-2 4-1 0,-4 6 0 31,7 0-20-31,-15 9-4 0,8 4-1 0,-7 15 0 0,0 0-20 0,3 3 0 0,4 4 0 0,-4 2 0 16,7 1 0-16,4-4 0 15,4 4 0-15,3 3 0 0,3-7 56 0,4 1 6 0,0-1 2 0,7 1 0 16,7-7-52-16,0-6-12 0,8-1 0 0,2-5 0 16,1-3 0-16,3-4 0 0,0-6 0 0,4-3 0 15,4-6-17-15,-5-4-7 0,8-6 0 0,7-6-1 16,-4-3 25-16,11-6 0 0,-3-4 0 0,6-5 0 0,-7-4 0 0,1-7 12 16,-1-2-2-16,4-10-1 15,-7 4 5-15,0-7 1 0,0-3 0 0,0-7 0 0,-11 4 1 0,0 0 1 16,-3-3 0-16,-7-4 0 0,-4 4 24 0,-7 0 5 15,-4 3 1-15,1-1 0 0,-11 4-47 0,-4 3-18 16,-3 1 1-16,-7-1 0 0,-3 0 27 0,-5 9 6 16,-6 1 0-16,-7-1 1 0,3 7-17 0,0-3 0 15,-3 6 0-15,-4 3 0 0,4 3 0 0,0 0 0 16,-4 7 0-16,-3 2 0 0,3 4 0 16,-3 3 0-16,-4 3 0 0,3 3 0 15,5 3-48-15,2-3-12 0,1 4-4 0,0-4 0 16,7 3-116-16,-1 0-23 0,5-3-5 0,6 1 0 0</inkml:trace>
  <inkml:trace contextRef="#ctx0" brushRef="#br0" timeOffset="28388.88">3993 6891 2067 0,'0'0'87'15,"0"0"-70"-15,4-6 38 0,0-3 7 0,-1-1 2 0,8-5 0 16,-8-1-2-16,8-6 0 0,3 0 0 0,3-6 0 15,5 0 3-15,2-1 1 0,1-2 0 0,10-7 0 16,-6-2-2-16,6-4 0 0,4-6 0 0,-1-4 0 16,1 4-51-16,-3 3-13 0,2-3 0 0,1-6 0 15,0 2 40-15,3-2 6 0,4-1 1 0,0-5 0 16,-7 5-24-16,3 4-5 0,-3 3-1 0,-4-4 0 16,-3 4-17-16,0 3 0 0,-4 3 0 0,-3-3 0 15,-4 13 0-15,0 6 0 0,-7-1 0 0,0 11 0 16,4 2 0-16,-15 3 0 0,4 7 0 0,-3 0 0 15,-4 6 0-15,0 0 0 0,0 0-13 0,-7 3 5 16,0 6-158-16,0 1-31 0,0-1-7 16</inkml:trace>
  <inkml:trace contextRef="#ctx0" brushRef="#br0" timeOffset="29398.57">3898 6857 1824 0,'-10'-13'38'0,"6"7"8"0,-3 0-37 0,4 0-9 0,-5-4 0 16,5 4 0-16,-8-3 104 0,4-1 20 0,0 1 3 0,-3 2 1 16,3 1-40-1,-4 0-7-15,4 0-1 0,-4-1-1 16,1 4-5-16,-4 3-1 0,3-3 0 0,-7 3 0 0,4 0-17 0,0 3-4 0,-7 4-1 0,7-1 0 15,-4 3-23-15,1 4-5 0,-1 2-1 0,0 1 0 16,1 3-11-16,-1 3-3 0,0 0 0 0,1 3 0 16,-4 3 12-16,0-3 3 0,-1 3 0 0,-2 1 0 15,-1 2-23-15,0 0-16 0,1 1 2 0,2 5 1 16,-2 1 13-16,3 3 0 0,6 6 9 0,-6 0-9 16,11-3 8-16,-1 0-8 0,1-1 0 0,6 4 0 15,4-6 0-15,0 3 0 0,0 0 0 16,11 0 0-16,-1 0-10 0,4-3 10 0,0-4-8 0,11 4 8 15,3-7-8-15,-3 1 8 0,3-4-8 0,4 1 8 16,0-4 0-16,-4-3 0 0,4 0 0 0,3 0 0 0,0 0-8 16,4-3 0-16,7 0 0 0,0-3 0 0,-4-3 26 0,4-7 6 15,0 4 0-15,3-10 1 0,-3-3-25 0,0-3 0 0,0-4 0 0,0-8 0 32,3-1 0-32,0-3 0 0,1-3 0 0,3-6 0 15,-7 0 28-15,-11 0 1 0,0-4 0 0,-3-5 0 16,-4-1-9-16,4-3-1 0,-4 0-1 0,-7-6 0 0,0 7-1 15,-3-4 0-15,0 3 0 0,-15 0 0 0,4 0-17 0,-7 1 0 0,-7-4 0 16,4 0 0-16,-11-3 55 0,3 3 7 0,-10-3 2 0,7-3 0 16,-7 9-52-16,-1 0-12 0,-2 7 0 0,3-4 0 15,-8 4 8-15,1 2 0 0,0 4-8 0,-4-3 12 16,-3 2-12-16,-4 1 0 0,4 0 8 0,-11 3-8 16,11 3 0-16,-1 0 0 15,1 6 0-15,-7 1 0 0,10 2 0 0,-3 1-10 0,-1 5 0 0,1-2 0 16,0 6-2-16,0-3 0 0,-1 6 0 15,1-4 0-15,7 4-62 0,7 0-13 0,-4 0-2 0,7 0-1 16,4 0-76-16,11 0-15 0,-8 0-3 16</inkml:trace>
  <inkml:trace contextRef="#ctx0" brushRef="#br0" timeOffset="33616.36">3739 7202 1196 0,'0'0'24'0,"0"0"8"16,0 0-32-16,0 0 0 0,0 0 0 0,0 0 0 15,0-6 73-15,0 6 9 0,0 0 2 0,0 0 0 16,0 0-18-16,-3-7-3 0,3 7-1 0,0-6 0 16,0 6 8-16,0 0 2 0,0 0 0 0,0 0 0 15,0-3 1-15,0 3 1 0,0 0 0 0,0 0 0 0,0 0-10 0,0 0-3 0,0 0 0 16,0 0 0-16,0 0 6 16,0 0 1-16,0 0 0 0,0 0 0 15,0 0-56-15,0 6-12 0,3 0 0 0,-3 4 0 16,0-1 8-16,0 4 0 0,0 3 1 0,0 2 0 0,0 1 3 15,0 3 0-15,0 3 0 0,0 3 0 0,0-3 12 0,0 7 2 0,0-4 1 0,0 0 0 16,8 0 3-16,-8 1 1 0,0-1 0 0,0-3 0 16,3 0-31-16,4 0-16 0,-3-3 1 0,3-3 1 15,0-7 14-15,10 1 0 16,-6-7 0-16,3-3 0 0,-3-3 0 0,6-6 0 0,1-3 0 16,-4-4 0-16,0 1-54 0,4-1-8 0,-4-3-2 0,0-2 0 15,-3 2-64-15,3-3-14 16,-4 3-2-16,1 1-1 0,-1-1-75 0,-2 4-16 0,9-7-2 0,-10 3-1 0</inkml:trace>
  <inkml:trace contextRef="#ctx0" brushRef="#br0" timeOffset="33867.04">4089 7149 2030 0,'-4'9'57'0,"1"-3"14"0,-1 1-57 0,1-1-14 15,-1 3 0-15,4 1 0 0,0-1 105 0,0-3 19 16,0 7 3-16,0-1 1 0,0 4-52 0,4 0-9 16,-4 3-3-16,3 2 0 0,4 5 0 0,-3 5 0 15,3 0 0-15,-7 4 0 0,3-1 0 0,4 4 0 0,-3 3 0 16,-1-1 0 0,4 1-10-16,-7 0-2 0,4-3-1 0,3-1 0 0,-7-5-31 15,4-1-5-15,-4-3-2 0,7 0 0 0,-4-9-13 0,-3 0 0 0,4-3 0 0,-1-7 0 31,-3-3-72-31,0-6-15 0,0 0-2 0</inkml:trace>
  <inkml:trace contextRef="#ctx0" brushRef="#br0" timeOffset="37164.08">6657 7067 1824 0,'-14'9'38'0,"14"-9"8"16,-7 4-37-16,3 2-9 0,1 0 0 0,-1-3 0 15,4-3 108-15,-3 7 20 0,3-7 4 0,0 3 1 0,0-3-57 16,0 0-11-16,-7 3-2 0,7 0-1 0,7 0-27 0,-7 0-6 0,7 3-1 0,0-2 0 16,3-1 4-16,1 0 1 15,0-3 0-15,-1 0 0 0,4 3-33 0,0-3-19 16,0 3 3-16,8-3 0 16,-5 0 16-16,4 0 8 0,1-3-8 0,-1 0 12 15,-4 0-2-15,1-4-1 0,3 1 0 0,-3 0 0 16,-1 0-9-16,-2-1 0 0,-1 1 0 0,3 0 0 0,-6 0 9 0,-1-1-9 0,1 1 10 0,-4 0-10 15,-3 3 0-15,-1-4 0 0,-3 7-8 0,0 0 8 16,0 0 44-16,0 0 16 0,0 0 4 0,0 0 0 16,0 0-44-16,0 0-9 0,0 0-2 0,-3 7 0 15,-1 2-9-15,1 4-12 0,-1 2 2 0,1 4 1 16,-1 3 29-16,0 3 5 0,4 3 2 0,-3 7 0 16,3-4-11-1,-4 4-1-15,4 2-1 0,-3 1 0 0,3-4 5 0,3-2 1 0,-3-1 0 16,4-3 0-16,-4-3-10 15,3-3-2-15,1-3 0 0,-4 0 0 0,0 0-8 0,4-3 0 0,-4-4 0 0,0-3 0 16,3 1-42-16,-3-10-10 16,0 0-3-16,0 0 0 15,0 0-69-15,0 0-15 0,0 0-2 0,0 0-1 0,-3-6-91 0,3-1-19 0</inkml:trace>
  <inkml:trace contextRef="#ctx0" brushRef="#br0" timeOffset="37385.29">6766 7428 2030 0,'0'0'57'0,"0"0"14"0,0 6-57 0,0-6-14 0,0 0 0 16,7 3 0-16,-3-3 99 0,3 0 17 0,0-3 3 0,4 0 1 15,-1 0-28-15,8 0-4 0,-1-4-2 0,5 1 0 16,-1 0-19-16,3-4-4 0,5 1-1 0,-1-1 0 15,-3 1-38-15,3 0-7 0,0-1-1 0,0-2-1 16,4 2-136-16,-11 1-27 0</inkml:trace>
  <inkml:trace contextRef="#ctx0" brushRef="#br0" timeOffset="80437.17">11582 3467 2185 0,'0'0'96'0,"0"0"21"0,0 0-93 0,0 0-24 0,0 0 0 0,0 0 0 16,0 0 58-16,0 0 7 0,3 0 2 0,8 4 0 15,-1-4-16-15,1 0-3 0,7 3-1 0,-1 0 0 16,1-3-18-16,7 3-3 0,-1 0-1 16,1-3 0-16,7 0-6 0,-4 3-2 0,0-3 0 15,4 3 0-15,0-3 16 0,3 0 3 16,4 0 1-16,3 0 0 0,0-3-29 0,8 3-8 0,-1 0 0 15,1-3 0-15,-1 3 0 0,-7 3 0 0,4-3 0 16,0 3 0-16,0-3 0 0,3 0 0 16,4 0 0-16,0 0 0 0,-11 0 0 0,1 0 0 0,-4-3 0 0,-4 3 0 15,-3 0 0-15,-1-3 0 0,-2 3 0 0,-5 0 0 16,-3 0-129-16,1 0-27 0,-5 0-6 0</inkml:trace>
  <inkml:trace contextRef="#ctx0" brushRef="#br0" timeOffset="81667.88">12799 3185 1579 0,'-7'10'32'0,"7"-10"10"0,-4 9-34 0,4-9-8 16,-3 6 0-16,3 1 0 0,-4 2 59 0,4 4 9 0,0-1 3 0,0 1 0 15,4 2-19-15,-4 7-3 0,0 0-1 0,0 3 0 16,0 4 0-16,0-1 0 0,0 3 0 0,0 0 0 16,0 1 32-16,0 2 5 0,0 1 2 0,0-4 0 15,0-3-19-15,0-3-4 0,0-3-1 0,0 0 0 16,0-6-48-16,3 0-15 0,-3-7 8 0,0 1-8 16,4-4 0-16,-4-3 0 0,0-3 0 0,0 0 0 15,0 0 0-15,0 0 0 0,0-6 0 0,3-4 0 16,-3 1 0-16,0-4 0 0,0-2 0 0,0-4 0 15,0 0 0-15,0-3 0 0,0-3 0 0,0-3 0 16,0 0 0-16,-3-4 0 0,3 1 0 0,-4-1 0 16,4-2 0-16,-3 0 0 0,3-4 0 0,0 3 0 15,0 1 0-15,3 3 0 0,-3-1 0 0,0 4 0 16,4-3 0-16,-4 6 0 0,0 3 0 0,3 3 0 16,-3 0 0-16,0 3 0 0,0 7 0 0,0 3 0 15,0 6 0-15,0 0 0 0,0 0 0 0,0 0 0 0,0 3 0 0,0 6 0 16,4 4 0-16,-4-1 0 0,3 1 0 15,1 6 0-15,-1-1 0 0,1-2 0 0,-1 3 0 0,4 0 0 0,4 0 0 0,-4-1 0 16,4 1 0-16,-1-6 0 0,4 5 0 0,1 1 0 16,2-6 22-16,-3 3 1 15,7 2 0-15,-3-5 0 0,3-1-37 0,0 4-7 0,1-3-2 0,2-1 0 16,-3 1 37-16,1-1 7 0,2-2 2 0,-3-1 0 16,1 4-37-1,-5-7-7-15,1 3-2 0,-4 1 0 0,0-7 23 0,4 3 0 16,-4-3 0-16,-4 4 0 0,5-4 0 0,-5 0 0 0,1-3 0 15,-1 3 0-15,-3-3 0 16,4 0 0-16,-4 0 0 0,-3 0 0 16,-4 0 47-16,7 0 13 0,-7 0 4 0,0 0 0 0,3 3-64 0,-3-3 0 0,4 6-12 0,-1-3 2 15,-3 7 10-15,0-7 14 0,0 3-3 0,0-3-1 16,0-3-10-16,-3 7 0 0,3-7 0 0,0 3 0 16,0-3 0-16,0 0 0 0,-7 6 0 0,7-6 0 15,0 0 0-15,-4 3 0 0,4-3 0 0,0 0 0 16,0 0 0-16,0 0 0 0,0 0 0 0,0 0 0 15,0 0 0-15,0 0 0 0,0 0 0 0,0 0 0 16,0 0 0-16,0 0 0 0,0 0 0 0,0 0 0 16,0 0 0-16,0 0 0 0,0 6 0 0,0-6 0 15,0 0 0-15,0 0 0 0,0 0 0 0,-3 4 0 16,3-4 0-16,0 0 0 0,0 6 0 0,0-6 0 16,0 0 0-16,-4 3 0 0,4-3 0 0,0 0 0 15,0 0 53-15,0 0 9 0,0 0 2 0,0 0 0 16,0 0-103-16,0 0-20 0,0 0-4 0,0 0-1 15,0 0 52-15,0 0 12 0,-4 3 0 0,4-3 0 0,0 0 0 0,0 0 0 0,0 0 0 16,0 0 0-16,0 0 0 16,0 0 0-16,0 0 0 0,0 0 0 15,-3 6 0-15,3-6 0 0,0 0 0 0,0 0 0 16,0 0 0-16,-4 4 0 0,4-4 0 0,-3 3 0 0,3-3 0 0,-4 6 0 0,4-6 0 16,-7 3 0-16,7-3 0 0,-3 3 0 0,-1 4 0 15,4-7 0-15,-3 3 21 0,-1-3 7 0,4 0 2 0,-7 3 0 16,4 3-48-16,3-6-10 15,-7 0-1-15,7 0-1 0,-4 0 48 0,4 0 10 0,-7 3 1 0,7-3 1 16,-7 0 3-16,7 0 1 0,0 0 0 0,-7 0 0 16,0 3-34-16,0-3 0 0,0 3 0 0,0 1 0 15,0-1 0-15,0 0 0 16,-1 0 0-16,-2 3 0 0,-1-3 0 0,1 1 0 16,-4 2 0-16,-4-3 0 0,4 0 0 0,-4 3 0 0,1-2 0 0,-5 2 0 15,5 0 0-15,-1 0 0 0,-3-3 0 0,3 4 0 16,1-1 0-16,-1-3 0 0,0 3 0 0,4-2 0 15,0-1 0-15,0 3 0 0,4-3 0 0,-1 3 0 16,0-3 0-16,1 4 0 0,3-1 0 0,-4 3 0 16,8-5-45-16,-4 2-16 0,3 0-3 15,0 4-1-15,1-7-101 0,3 3-20 0,0 0-4 0</inkml:trace>
  <inkml:trace contextRef="#ctx0" brushRef="#br1" timeOffset="89899.98">4540 5531 1267 0,'0'0'56'0,"0"0"12"15,0 0-55-15,0 0-13 0,0-7 0 0,-3-2 0 16,3 3 54-16,0-1 8 0,0 1 2 0,0 0 0 15,0-4-52-15,0 4-12 0,0-3 0 0,0-1 0 16,0 4 54-16,0-3 8 0,0-1 2 0,0 1 0 16,0 0 0-16,0-1 0 0,0 1 0 0,0-1 0 15,3-2-52-15,-3 2-12 0,0 1 0 0,0 0 0 16,4-1 0-16,-4 1 0 0,3-1 0 0,1-2 0 16,-1-1 54-16,-3 1 8 0,7-1 2 0,-7-6 0 0,4 4-52 15,-4-4-12-15,7 3 0 0,-7-6 0 16,0 3 0-16,0-3 0 0,0-3 0 0,0 0 0 15,0 3 54-15,0-3 8 0,0 3 2 0,0-3 0 16,0 3-52-16,0-3-12 0,0 3 0 0,-7-3 0 16,7 0 0-16,0 0 0 0,0 0 0 0,0-3 0 15,0 3 0-15,0-4 0 0,-4 7 0 0,4-6 0 0,0 0 0 0,0 0 0 16,-7 0 0-16,7-4 0 16,-3 1 0-16,3 3 0 0,-4-4 0 0,1 1 0 0,-1 3 0 0,4-4 0 0,-3 4 0 0,3-3 0 15,0-1 0-15,0 1 0 0,0 0 0 0,-7-4 0 16,7 4 0-16,-4-1 0 0,4-2 0 0,0 0 0 15,0-1 21-15,-7 1 2 0,7-1 0 0,0 1 0 16,-3 2-37 0,3 1-7-16,0-1-2 0,3-2 0 0,-3-1 37 15,0-2 7-15,0-1 2 0,0 1 0 0,7 2-37 0,-7-3-7 0,0 1-2 16,0-4 0-16,0 0 43 0,0 4 9 0,0-4 2 0,4 3 0 16,-4-6-31-16,0 4 0 0,0-1-8 0,0 0 8 0,7 4 24 15,-7-4 12-15,0 0 3 0,0 10 0 16,3-4-83-16,-3 1-16 0,0-1-3 15,0-2-1-15,4-4 52 0,-1 3 12 0,1-3 0 0,-1-12 0 16,4 6 0-16,-7 0 0 0,4 0 0 0,3-3 0 16,-3 3 48-16,-1 0 13 0,4-3 3 0,-3 3 0 0,3 3-52 0,-4 3-12 15,-3 0 0-15,7-3 0 16,-3 3-24-16,-1-6-7 0,1 4-1 0,3-4-1 0,-4 6 53 0,5 0 10 16,-1 0 2-16,-4-3 1 0,4 7-33 0,-7-7 0 15,4 0 0-15,3-3 0 0,-4 3 0 0,8-3 0 16,-11 0 0-16,3-3 0 0,4 9 0 0,-3 0 0 15,-4 4 0-15,3-7 0 0,1 6 14 0,0 0-4 0,-1 1-1 16,4-1 0-16,-7-3-9 0,0 7-12 0,4-4 2 0,3 7 1 16,-7-4 25-16,3 1 4 0,-3 6 2 0,4-7 0 15,-1 4-22-15,1 0 8 0,-4-4-8 0,3 1 0 16,1 5-15-16,-1-5-7 16,1 6-2-16,3-7 0 0,-7 10 24 0,4 0 0 15,3-3 0-15,-7 6 0 0,3-3 0 0,1 3 0 0,-1 0 0 0,-3 3 0 16,4 6 0-16,-4-2 0 0,3 2 0 0,-3 1 0 15,7 5 47-15,-7-2 13 16,0-3 4-16,4 2 0 16,3 4-103-16,-7-4-20 0,0 7-4 0,3-3-1 0,1 3 52 0,-1-7 12 0,1 7 0 0,7-3 0 15,-11 3 0-15,3 0 0 0,-3 0 0 0,7 0 0 16,-3-1 0-16,-1 1 0 0,1 3 0 0,-1 0 0 16,4 0 0-16,-3 0 0 0,6-3 0 0,-6 3 0 15,-1 0 0-15,5-3 0 0,2 3 0 0,1-3 0 16,-8 3 20-16,4-3 8 0,0-4 0 0,4 4 1 15,-1 3-46-15,1-3-10 0,0 0-1 0,-1 0-1 0,1 0 29 0,-1 0 0 16,1-4 0-16,3 4 0 0,-3 3 0 0,-4 0 0 16,10 0 0-16,-6-3 0 0,0 3 15 0,3 0 9 15,0 0 1-15,-4 0 1 16,4-3-42-16,-3 3-8 0,3 0-1 0,-3 0-1 0,-1 3 39 0,1-3 8 16,-1 0 2-16,5 3 0 0,-5-3-37 0,1 0-7 0,-1 0-2 0,4 0 0 15,-3 0 23 1,3 0 0-16,4 0 0 0,-11 0 0 0,10 0 0 0,-2 0 0 0,2 0 0 0,1 0 0 15,0 0 13-15,-1 0 7 16,4 0 2-16,0 0 0 0,1 0-22 0,2-3 0 16,1 3 0-16,0-3 0 0,-4 0 0 0,0 3 0 15,0-3 0-15,0 3 0 0,1-7-16 0,-1 4-4 0,3 3 0 0,-2-3-1 16,2 3 21-16,1-3 0 0,7 3 0 0,-8-3 0 16,1 3 11-16,0-3 6 0,3 3 2 0,0-3 0 15,0-1-31-15,1 4-5 0,-1-3-2 0,0 0 0 16,-3 3 19-16,0-3 0 0,-1 3 0 0,1 0 0 15,0 0 12-15,-1 0 5 0,5-3 2 0,-1 3 0 16,0 0-31-16,0 0-5 0,0 0-2 0,4 0 0 16,0 0 31-16,0 0 7 0,-4 0 1 0,4 0 0 15,-8-3-20-15,8 3 0 0,-4-3 0 0,4 0 0 0,-4-4-12 0,1 4-7 16,2 3-1-16,8-3 0 0,-4 0 39 0,-3 0 7 16,3 3 2-16,1-3 0 15,-5 3-45-15,5-4-9 16,-5 4-2-16,5 0 0 0,-5-3 52 0,1 3 11 0,3-3 1 0,-3 3 1 0,4 0-37 0,-5 3 0 15,5 0 0-15,-1-3 0 16,-3 4 0-16,3-1 8 0,-7-3-8 0,4 3 0 0,-4-3 8 0,0 3-8 16,4-3 10-16,0 0-10 0,0 0 23 0,-1 0-2 15,5 0 0-15,2 0 0 0,-2 0-21 0,2 0-12 16,-2 0 2-16,-1-3 0 0,-3 3 10 0,3 0 14 16,0-3-3-16,1 0-1 0,-1 3-10 0,4-4 0 15,-1 4 0-15,5-3 0 0,-1 0 0 0,-3 3 0 16,0 0 0-16,0-3 0 0,-1 3 0 0,1 0 0 0,-4 0 0 15,4 0 0-15,0-3 0 0,3 3 0 0,1 0 0 0,-1 0 0 16,0 0 0-16,-3-3 0 0,0 3 0 0,3 0 0 16,-6-3 0-16,2 3 0 0,5-4 0 0,-1 4 0 15,0 0 0-15,1 0 12 0,-1 0-12 0,0-3 12 16,-3 3-12-16,0 0 8 0,0-6-8 0,0 6 8 16,-1-3-8-16,5 3 0 0,-4-3 0 0,3 0 0 15,-3 3 0-15,0 0 0 0,-1 0 0 0,5 0 0 16,-8-3 0-16,0 3 0 0,4 0 0 0,0-4 0 15,-4 4 0-15,0-3-14 0,4 3 3 0,-4 0 1 16,4 0 10-16,0 0 14 0,0 0-3 0,-4 0-1 16,-3 0-10-16,0 3 0 0,-1-3 0 0,1 0 0 15,-4 0 0-15,4 0-12 0,-4 0 0 0,1 0 1 16,-1 0 11-16,0 0 0 0,0 4 0 0,4-4 0 16,-7 0 0-16,-1 3 0 0,1 0 0 0,-4-3 0 15,0 3 12-15,1-3 5 0,-5 0 1 0,1 3 0 16,-4 3-18-16,0-3 0 0,0 1 0 0,-3-4 0 0,-1 3 0 0,1 3 10 15,-4-6-10-15,0 6 8 0,0-3-8 0,0 4 10 16,0-1-10-16,-3 0 10 0,-1 4-10 0,1-1 10 16,-4-3-10-16,0 4 10 0,3 2-10 0,-3 1 10 15,0-4-10-15,4 4 10 0,-4-4-10 0,0 7 0 16,0-7 0-16,0 4 0 0,0-1 0 0,0 4 0 16,3-7 8-16,-3 1-8 0,0 2 0 0,0 4 10 15,0-3-10-15,0-4 10 0,0 4-10 0,0 5 0 16,0-5 0-16,0 6 0 0,0 0 0 0,0-4 0 15,0 1 0-15,0 6 0 0,0-6 0 0,0 5 0 16,0-2 0-16,0 6 0 0,0 0 0 0,0 7 0 0,-3-7 8 16,3 6-8-16,-4-6 0 0,4 4 0 15,0-1 0-15,-3 0 0 0,3 3 0 0,0-6 0 16,0 7 0-16,0-7 0 0,0 3 0 0,0 7 0 0,0-7 0 0,0 3 0 16,0 7 0-16,3-10 0 0,-3 3 0 0,0 1 0 15,4-1 0-15,-4 4 0 0,0-7 0 0,0 3 0 16,0 4 0-16,-4-4 0 0,4 7 0 0,0-4 0 15,0 10 0-15,-3-10 0 0,3 4 0 0,0 0 0 16,0 2 14-16,-4-5 4 0,4 6 1 0,-3-1 0 16,-1-5-19-16,4 9 0 0,-3-10 0 0,-1 10 0 15,1-3 0-15,-1-3 0 0,4 2 0 0,-3 4 0 16,3-9 0-16,-4 6 0 0,4-4 0 0,-3 7 0 16,3-3 0-16,-4-4 0 0,4 4 0 0,0 0 0 15,-4-3 0-15,4 2 0 16,0-5 0-16,0 3 0 0,0-1-11 0,4 1-5 0,-4-1-2 0,0 1 0 15,4 0 29-15,-4-4 5 0,0 4 2 0,0-1 0 16,3-2-18-16,-3-1 0 0,0 1 0 0,4 2 0 16,-4-2 0-16,0 3 0 0,0-4 0 0,0 4 0 15,0-4 0-15,0 1 0 0,0 2 0 0,0-2 0 16,0 2 0-16,0-2 0 0,0-1 0 0,3 1 0 16,-3-1 0-16,0 1 0 0,0-4 0 0,4 7 0 0,-4-10-12 15,3 3-5-15,-3 1-2 0,4-1 0 16,-4 1 31-16,0 2 5 0,0 0 2 0,3-2 0 15,-3-1-19-15,0-3 0 0,4 1 0 0,-4-1 0 0,3 0 0 0,1 0 0 16,-4 1 0-16,3-1 0 0,-3-3-12 0,4 3-5 16,-1 0-2-16,-3 0 0 0,4 1 31 0,-4-1 5 0,3 0 2 15,1 3 0-15,-4-2-19 0,3-4 0 0,1 3 0 0,0-3 0 16,-1 3 0 0,-3-3 0-16,4 4 0 0,-4-1 0 0,3 3 0 15,-3-3 0-15,0 1 0 0,4 2 0 0,-4 0 0 0,0 1 0 16,0-1 0-16,3 0 0 15,-3-2 0-15,4-4 0 0,-4 0 0 0,3 0 0 0,-3 0 0 0,0 0 0 0,0 0 0 0,0 0 0 16,4-3 0-16,-4 3 0 0,0-3 0 0,3 3 0 16,-3-3 0-16,0 3 0 0,4-3 0 0,-4 3 0 15,0-6-10-15,3 3-6 0,-3-3 0 0,0 0-1 16,0-4 27-16,0 1 6 0,0 0 0 0,0-4 1 16,0 1-17-16,-3-1 0 0,3-2 0 0,0-1 0 15,-4 1 0-15,4-1 0 0,-3-3 0 0,-1 1 0 16,4-1 0-16,0 0 0 0,0 0 0 0,-3-2 0 15,-1 2 0-15,4 0 0 0,-3-3 0 0,-1 3 0 16,1 1 0-16,-1-4 0 0,1 3 0 0,-1-3 0 16,0 0 0-16,-3 1 10 0,0-1-10 0,4-3 8 15,-4 3-8-15,3 0 0 0,4-3 0 0,-7 0 8 16,0 3-8-16,0 0 8 0,0-3-8 0,0 3 8 16,0 1-8-16,3-1-14 0,-3 3 3 0,0-3 1 15,0 0 18-15,0 3 4 0,0 1 1 0,-3-4 0 0,2 0-13 16,1 0 0-16,0 0 0 0,-3 0 0 0,3 1 0 0,0-4 0 15,-4 3 0-15,1-3 0 16,2 3 8-16,-2 0-8 0,-1 0 0 0,-3-3 0 16,4 3 8-16,-5-3-8 0,1 3 0 0,0-3 0 15,-3 3-8-15,3 1-8 0,-1-1-2 0,1-3 0 0,0 3 18 0,-3 0 0 0,2 0 0 16,-2 0 0 0,3 0 14-16,-4 1 6 0,4-1 2 0,-4 0 0 0,4 0-22 0,-3 0 8 0,2 3-8 0,-2-2 0 15,-1-1 0-15,1 0 9 0,-1 3-9 0,-3-3 0 16,3 0 10-16,-3 0-10 0,0 1 8 0,0-4-8 15,-1 3 0-15,1 0 8 0,0-3-8 0,0 3 0 16,0 0 0-16,0-3 8 0,-1 3-8 0,1-3 0 16,0 3-23-16,0 1-9 0,0-1-3 15,0 0 0-15,3 0 56 16,0 0 11-16,1 0 3 0,-1-3 0 0,0 3-35 0,-3 1 0 0,4-1 0 0,-5 3 0 16,1-3 0-16,0 0 0 0,-4 0 0 0,1-3 0 15,-1 3 0-15,4 1 0 0,-4-4 0 0,0 3 0 16,4 0 0-16,-3 0 0 0,2-3 0 0,1 3 0 15,-3 0 0-15,2 0 0 0,1 1 0 0,-3-1 0 16,-1 0 0-16,0 0 0 0,-3 0 0 0,3 0 0 16,-3 0 0-16,3 0 0 0,1 1 0 0,-5-1 0 15,5 0 8-15,-5 0-8 0,1 0 0 0,0-3 0 16,0 3 0-16,3 0 0 0,0 1 0 0,-3-1 0 16,3 0 0-16,-3 0 0 0,0 0 0 0,0 0 0 15,0 0 0-15,-1 1 0 0,1-1 0 0,0 0 0 16,0-3 0-16,-1 3 8 0,1-3-8 0,0 0 0 15,0 3 0-15,3 0 0 0,0 0 0 0,-3-3 0 0,4 3 0 16,-5 1 0-16,1-1 0 0,0-3 0 0,0 3 0 0,-1 0 0 0,1 0 0 16,0-3 0-16,0 3 0 15,3 0 0-15,-3-3 0 0,0 4 0 16,3-1 0-16,0-3 0 0,1 3 0 0,-5 0 0 16,5-3 0-16,-5 0 0 0,5 3 0 0,-8-3 0 15,4 0 0-15,-1 0 0 0,-2 3 0 0,3-3 0 16,-1 0 0-16,1 0 0 0,0 0 0 0,0 0 0 0,3 3 0 0,0-3 0 0,1 3 0 15,-1 1 0-15,0-1 0 16,0-3 0-16,-3 3 0 0,4 0 0 0,-5 0 0 16,1 0 0-16,3 0 0 0,-3 1 0 0,0-1 0 0,0 0 0 0,0 0 0 15,-1 0 0-15,5 0 0 0,-1 0 0 0,-3 1 0 0,3-1 0 16,0 0 0-16,1-3 0 0,-1 3 0 0,-3-3 0 16,3 3 0-16,0-3 0 0,-3 0 0 0,3 0 0 15,-3 3 0-15,3-3 0 0,1 0 0 0,3 3 0 16,-4-3 0-16,4 0 0 0,0 3 0 0,3 1 0 15,-7-4 0-15,4 0 0 0,3 0 0 0,-3 0 0 16,4 0 0-16,-8-4 0 0,4 4 0 0,-4 0 0 16,4 0 0-16,-4-3 0 0,1 3 0 15,-1 0 0-15,4 0 0 0,-1 0 0 0,-2 0 0 0,3-3 0 16,-1 3-27-16,1 0-9 0,0 0-1 16,0-3-1-16,0 3 60 0,3-3 12 0,-3 3 2 0,0-3 1 15,7 3-29-15,-11-3-8 0,4 3 0 0,0 0 0 16,-4 0 0-16,4 0 0 0,-4 0 0 0,0 0 0 15,4 0 0-15,-3 0 0 0,-1 0 0 0,-3 0 0 16,10 0 0-16,-10 0 0 0,3 0 0 0,7 0 0 16,-6 0 0-16,3 0 0 0,-1 0 0 0,8 0 0 15,-10 3 0-15,6-3 0 0,-7 3 0 0,4-3 0 0,0 3 0 16,-4-3 0-16,1 3 0 0,2-3 0 16,-2 0 0-16,3 3 0 0,-4-3 0 0,0 0 0 15,0 3-26-15,1-3-10 0,3 0-1 0,3 0-1 0,-3 0 38 0,3 0 0 16,1 0 0-16,-1 0 0 0,0 0 23 0,1 0 12 0,-5 0 2 0,5 0 1 15,-4 0-38-15,7 0 0 0,-11 0 0 0,4 0 0 16,3 0 0-16,0 4 0 0,-3-4 0 0,0 0 8 16,3 3-37-16,1-3-7 0,-1 3-2 15,0-3 0-15,4 3 38 0,0-3 0 0,4 0 0 0,-8 0 0 16,4 0 44-16,3 0 16 16,-3 0 3-16,4 0 1 0,-1 0-103 0,-3 0-20 0,3 0-4 0,1 0-1 15,-1 0 80-15,-3-3 16 0,4 3 4 16,-1 0 0-16,-3 0-58 0,3 0-11 15,1 0-3-15,-1 0 0 0,-3 0 36 0,3 0 0 0,-3 0 0 0,4-3 0 16,-4 3 0-16,3 0 0 0,-3 0 0 0,3 0 0 16,1 0 0-16,-4 0 0 0,3 0 0 0,4 0 0 15,-4 0 0-15,4-3 0 0,0 3 0 0,-3 0 0 16,6 0 24-16,-6 0 12 0,3 0 3 0,-4 0 0 16,4 0-63-16,0-4-12 0,3 4-2 0,-6 0-1 15,-1 0 39-15,8 0 0 0,-8 0 0 0,4 0 0 16,3 0 0-16,4 0 0 0,-7 0 0 0,7 0 0 15,-7 0 0-15,7 0 0 0,-7 0 0 0,7 0 0 16,-3-3 0-16,3 3 0 0,-7 0 0 0,7 0 0 16,0 0 0-16,0 0 0 0,0 0 0 0,-4-3 0 15,4 3 20-15,0 0 12 0,0 0 3 0,0 0 0 16,0 0-56-16,-10 0-11 0,10 0-3 0,-7-6 0 0,7 6 53 16,-4-6 10-16,4-1 3 0,-4 1 0 15,4-3-50-15,0 2-9 0,-7-2-3 0,7 0 0 16,0-1 50-16,0 1 9 0,7-1 3 0,-7-2 0 15,4 2-50-15,-4-5-9 0,4 2-3 0,-1-2 0 0,1-1 50 0,-4-3 9 16,3 3 3-16,-3-6 0 16,7 4-153-16,-7-4-30 0,0 0-7 0</inkml:trace>
  <inkml:trace contextRef="#ctx0" brushRef="#br0" timeOffset="95167.11">17184 743 1751 0,'-4'-10'74'16,"-3"-2"-59"-1,4 2 3-15,-1 1 1 0,1-7 0 0,-4 4 0 16,3-1-19-16,1 7 0 0,-1-10 0 0,0 7 0 0,1 3 55 0,-1-4 7 0,1 7 2 0,-4-3 0 31,0 3-52-31,0-4-12 0,0 4 0 0,0 0 0 0,-4 3 54 0,0 3 8 0,-3 0 2 0,4 4 0 32,-4-1 0-32,0 0 0 0,3 4 0 0,-3 2 0 15,0 7-52-15,3-7-12 0,-3 10 0 0,0 0 0 16,0 0 24-16,3 3 1 0,-3 0 1 0,0 1 0 0,3 5-6 0,-3 0-2 0,0 4 0 0,4 6 0 31,-4-4 2-31,3 7 0 0,0 0 0 0,1 6 0 16,-1-3 35-16,1 0 7 0,3 3 2 0,-4 1 0 0,4-1-51 0,3 3-13 0,1 0 0 0,-1 7 0 15,4-10 0-15,0-3 0 0,4-3 0 0,3 0 0 16,0-7 0-16,0-2 0 0,7-4 0 0,0 1 0 16,4-4 53-16,7-6 9 0,3 0 2 0,0-10 0 15,7 1-64-15,4-10-18 0,0 0-1 0,3-6 0 16,-3-10 27-16,-4 4 6 0,4-13 1 0,0 0 0 15,0 0 3-15,0-3 1 0,3 3 0 0,0-9 0 16,-3 3 3-16,0-7 1 0,-4 1 0 16,4-7 0-16,-11 0 1 0,4-6 0 0,-7-3 0 0,3 0 0 15,-7 3-12-15,0 3-3 0,0 0 0 0,-3-6 0 16,-4 3-1-16,0-3 0 0,0-4 0 0,-3 1 0 16,-8 6 0-16,1 3 0 0,-4 6 0 0,-4-2 0 15,-3-1 1-15,-3 3 0 0,-4 4 0 0,0 2 0 16,-4 1 19-16,0 9 3 0,-3-6 1 0,0 9 0 15,-7 0-32-15,3 4 0 0,-7 2 0 0,0 7 0 16,1-7-27-16,-1 7-11 0,0 0-2 0,4-1-1 16,3 1-32-16,4 3-7 0,0 0 0 0,7 0-1 15,0 0-55-15,3 3-12 0,4-4-1 0</inkml:trace>
  <inkml:trace contextRef="#ctx0" brushRef="#br0" timeOffset="95976.09">17078 959 1478 0,'-7'0'62'16,"0"0"-50"-16,0 3 97 0,7-3 19 0,-4 0 4 0,4 0 1 16,0 0-37-16,-3 6-8 0,3-6-2 0,-4 4 0 31,4-4-40-31,0 0-8 0,0 6-2 0,0-6 0 0,4 3-17 0,-1 0-4 0,1 0-1 0,3 4 0 15,3-7 1-15,-2 0 0 0,2 3 0 0,4-3 0 16,-3 0 9-16,-1-3 1 0,4 3 1 0,-3 0 0 16,0-7 9-16,-1 4 1 0,1 3 1 0,-1-3 0 15,1 3-29-15,0 0-8 0,-4 0 0 0,-4 3 0 16,4 0 0-16,-3 4 0 0,-1-4 0 0,-3-3 0 16,4 6 52-16,-4-6 10 0,-4 6 2 0,1 4 0 15,3-4-64-15,-7 0-15 16,3 7-1-16,-6-4-1 0,3-3 27 0,-1 4 6 0,1-1 0 15,0 4 1-15,0-4-17 0,-3-3 0 0,3 4 0 16,0-1 0-16,0-2 0 0,3 2-19 0,0-3 4 0,-3-3 1 16,7 0 14-16,-3 1 0 0,3-4 0 0,0 6-9 15,0-3 9-15,0-3-10 0,3 6 10 0,-3-3-10 16,4 4 10-16,-1-4 0 0,5 3 0 0,-5-3-8 16,4 0 8-16,0-3 0 0,0 0 8 0,4 0-8 15,-4 4 12-15,7-4-1 0,-3 0-1 0,-1 0 0 16,4 0 12-16,-3 0 2 0,3 0 1 0,-3 3 0 15,-1-3-4-15,1 3-1 0,-4-3 0 0,-4 6 0 16,1-3 4-16,-4 3 0 0,0-2 0 0,0 2 0 16,-4 3-3-16,-3-2 0 0,0-1 0 0,0 3 0 15,-3 1-12-15,-1-1-9 0,0 7 12 0,-3-7-12 16,4 4 0-16,-1-1 0 0,-3 1 0 0,3-4 0 16,-3 4-83-16,4-1-17 0,-4 1-3 0,-1-1-1 15,-2 4-72-15,3 3-16 0,-4-7-2 0</inkml:trace>
  <inkml:trace contextRef="#ctx0" brushRef="#br0" timeOffset="96543.44">16916 2047 1560 0,'3'-9'44'0,"1"-1"10"0,-1-2-43 15,1 2-11-15,-1-2 0 0,1 2 0 0,-1 4 108 0,1-3 19 0,-1 2 4 0,1 4 1 32,-4 3-37-32,0 0-7 0,0 0-2 0,0 0 0 15,0 7-23-15,4 8-5 0,-4-2-1 0,-4 6 0 0,0 3-7 0,1 0-2 0,-4 3 0 0,0 3 0 16,-4 3 10-16,-3 4 2 0,0 2 0 0,-4 4 0 16,1 3 2-16,-1 3 1 0,0 3 0 0,-6 3 0 15,6-6-38-15,-3 1-7 0,0-1-2 0,-4 0 0 16,-3-4-7-16,0 5-1 0,-1-1-8 0,-2-4 12 15,-1-2-12-15,4-3 0 0,-1-4 0 0,5 1 0 16,-1-7-13-16,4-3-9 0,0 0-2 0,3-3 0 16,4 0-28-16,0-6-7 0,3-1-1 0,4 1 0 15,4-6-108-15,-1 2-23 0,1-6-4 16</inkml:trace>
  <inkml:trace contextRef="#ctx0" brushRef="#br0" timeOffset="97249.14">17582 1777 858 0,'0'-12'36'16,"0"6"-28"0,0-1 61-16,0 7 13 0,0-6 2 0,0 6 1 15,0 0 16-15,0 0 3 0,4-6 1 0,-4 6 0 0,0 0 7 0,0 0 2 0,4 0 0 16,3 0 0-16,-4 3-29 0,4 3-5 0,0 0-2 0,-3 4 0 31,3 2-25-31,3-2-5 0,-3 6 0 0,4-1-1 16,0 7-24-16,3 0-5 0,0 3-1 0,3 3 0 15,1 1 28-15,3 2 6 0,4-3 1 0,0 4 0 0,3-4-4 16,4-3-1-16,-1 3 0 0,5-3 0 16,-8 7-15-16,4-11-2 0,-4 11-1 0,0-4 0 0,4 3-29 0,0 7 0 15,-1-3 0-15,5-1 0 0,-5-3 36 0,5 1 0 0,2-4 1 16,1 3 22 0,0-6-26-16,-11 0-5 0,4-9 0 0,-11 3-28 0,0-3 0 0,-3-4 0 0,-4 1 0 15,0-1 0-15,-3 1 0 0,-4-7 0 0,0 3 0 16,-4-2-46-16,1-1-14 0,-4-6-4 0,0 0 0 15,0 0-102-15,0 0-21 0,0 0-4 0</inkml:trace>
  <inkml:trace contextRef="#ctx0" brushRef="#br0" timeOffset="98133.34">16302 3135 836 0,'0'0'24'0,"-4"6"4"16,4-6-28-16,-7 4 0 0,7-4 0 0,-3 3 0 15,3-3 57-15,-7 6 6 0,7-6 1 0,0 0 0 16,-7 0 51-16,3 0 10 0,-3 3 3 0,0-3 0 15,0 0 0-15,0 3 0 0,0-3 0 0,-4 0 0 16,1 3 0-16,-1 0 0 0,1 1 0 0,-5 2 0 16,5 3-52-16,-4-2-9 0,0 5-3 0,-4 1 0 15,4 2-51-15,-4 4-13 0,4 3 0 0,-7 6 0 16,7-3 0-16,-4 4 0 0,1-1 0 0,-1 6 0 0,0 1 40 16,1-1 6-16,-1 7 1 0,0 0 0 15,1 3-19-15,3 0-3 0,-1 6-1 0,1 0 0 16,4-3 7-16,3 3 1 0,0-3 0 0,0 0 0 15,7 0-15-15,0-3-2 0,3 0-1 0,1 0 0 0,6-3-3 16,1-7-1-16,-1 4 0 0,8-4 0 16,0-9-10-16,6 0 0 0,1-3 0 0,7-3 0 15,0-6 0-15,3-1 0 0,4-2 0 0,3-4-11 0,-3-6 11 16,-4 0 0-16,4-3 8 0,0-7-8 16,0 1 0-16,3-3 0 0,-3-1 0 0,7-9 8 0,-8 0-8 0,5-9 0 0,-5-1 0 0,-2-2 0 15,-5-1 52-15,-2-2 10 0,-5 2 2 0,-2-2 0 16,-1 2-52-16,-7 1-12 15,3 2 0-15,-9-2 0 0,2-1 0 0,-3-5 0 0,-3-1 0 0,-4-3 0 16,0 6 0-16,0-2 0 0,-4 2 0 0,1-3 0 16,-1 3 54-16,-3 1 8 15,0-1 2-15,0 1 0 0,0-1-52 0,0 4-12 0,-4-4 0 16,4 0 0-16,-3 7 0 0,-1 3 0 0,0 3 0 0,-3 0 0 16,0 6 0-16,-3 0 0 0,-1 3 0 0,-3 1 0 15,0 2 0-15,-1 4 0 0,-2-1 0 0,-1 1 0 31,0 2-48-31,4 4-13 0,-3-3-3 0,2 0 0 0,5 6-64 0,-1-3-14 16,0 6-2-16,4-3-1 0,0 3-75 0,4 3-16 0</inkml:trace>
  <inkml:trace contextRef="#ctx0" brushRef="#br0" timeOffset="98571.8">16055 3643 1074 0,'11'-16'30'0,"-1"1"8"0,1-1-30 0,-1 0-8 0,-3 4 0 0,4-4 0 16,-4 10 52-16,4-7 10 0,-8 7 2 0,4 0 0 15,-3 0 0-15,-4 6 0 0,0 0 0 0,0 0 0 16,0 9 102-16,3 0 21 0,-3 4 4 0,-3 3 1 15,3 2-91-15,-4 4-17 0,4 3-4 0,-3 0-1 16,-1 7-47-16,1 5-8 0,-1 1-3 0,0 3 0 16,1 3-3-16,3 0-1 15,-4-4 0-15,1 4 0 0,3 0-6 0,0-6-2 0,3 3 0 0,-3-4 0 16,4-5-9-16,-1-10 0 0,5-1 0 0,-1-8 0 16,-4-4-120-16,8-2-19 0,-4-7-4 0</inkml:trace>
  <inkml:trace contextRef="#ctx0" brushRef="#br0" timeOffset="98833.94">16323 3668 1267 0,'0'-9'56'0,"0"-1"12"0,4 4-55 15,-4 6-13-15,0 0 0 0,0 0 0 0,0 0 126 0,0 0 22 0,0 0 5 0,0 0 1 16,0 0-42-16,0 0-8 0,0 6-1 0,0 4-1 15,0 5 21-15,0 1 4 0,0 3 1 0,0 6 0 16,0-3-52-16,-4 6-9 0,4 0-3 0,-3 4 0 16,3-4-12-16,-4 0-4 0,4 0 0 0,-4 4 0 15,4-7-22-15,-3 0-5 0,3 0-1 0,0-3 0 16,3 0-20 0,-3-6 0-16,4 2 0 0,0-2-12 0,3-7-137 0,0 1-28 15,0-1-6-15</inkml:trace>
  <inkml:trace contextRef="#ctx0" brushRef="#br0" timeOffset="99653.85">18623 2731 1879 0,'-10'3'83'0,"-5"0"17"0,5 3-80 0,-4-3-20 0,0 4 0 0,-4 2 0 16,4 0 72-16,-4 7 11 0,4 0 1 0,-7 3 1 15,0 3-22-15,-4 3-5 0,0 3-1 0,-3 0 0 16,4 7 1-16,-1-7 0 0,0 3 0 0,0 7 0 15,4 2-9-15,4 4-1 0,-1 0-1 0,0 6 0 16,8 1-21-16,-1-1-4 0,4 3-1 0,0 4 0 16,4-4-9-16,3 0-1 0,3 4-1 0,4-4 0 15,0-3-10-15,7-6 10 0,4-3-10 0,3-1 10 0,4-5-10 16,3-7 0-16,4 0-10 0,3-6 10 0,-3 0 0 0,3-6 0 0,-3-3 0 0,7-4 0 16,3-3 0-16,0-6 0 0,8 0 0 15,-1-6 0-15,0 0 0 0,1-4 0 0,-1-2 0 0,8-4 0 16,-8-3 0-16,0 0 0 15,4-3 0-15,0-3 0 0,-3-3 0 0,-4-3 0 0,3-1 0 0,-7-5 0 16,-3 5 0-16,-4-5 0 0,-3 2 0 0,-4-2 0 16,-3 2 45-16,-4-2 15 0,0 2 4 15,-3-6 0-15,-4 1-48 0,-3-4-8 0,-1-3-8 0,-3-4 9 32,-3 8 6-32,-4-4 1 0,0 3 0 0,-4 0 0 0,1-3-30 0,-4 0-6 0,0 0 0 0,-4-4-1 15,1 11 21-15,-5 2 0 0,1 0 0 0,-3 4 0 16,-1 9 26-16,0 3 10 0,-3 0 1 0,-11 6 1 15,1 4-61 1,-8-1-12-16,-7 7-2 0,0-3-1 0,4 2-61 0,0 4-12 0,-1 0-2 0,1 0-1 16,3 0-74-16,0 3-14 0,0 0-3 0</inkml:trace>
  <inkml:trace contextRef="#ctx0" brushRef="#br0" timeOffset="100387.9">18923 2969 1303 0,'-11'6'55'16,"1"4"-44"0,-1-4 93-16,-3 3 20 0,-3 1 3 0,2-1 1 15,-2 1-44-15,-1 2-9 0,0 4-2 0,1-7 0 16,-1 4-7-16,1 2-2 0,-1 1 0 0,0 0 0 16,1-4 0-16,3 4 0 0,-1-4 0 0,1 1 0 15,4 0-13-15,-1-1-3 0,1 1-1 0,3-1 0 0,-1-2-24 0,5 2-5 0,-1-6-1 16,4 4 0-1,0-1-17-15,0-3 0 0,4 4 0 0,3-1 0 16,0-6 0-16,4 1 0 0,-1 2 0 0,4-3 0 16,0 0 0-16,4 0 0 0,3-3 0 0,0 3 0 15,4-3 0-15,0 0 0 0,-1 0 0 0,5 0 0 16,-5 0 55-16,-2 4 7 0,-5-4 2 0,4 6 0 0,-3 0 0 0,-4 3 0 0,0 1 0 16,-3 6 0-16,-1-4-52 0,1 4-12 0,-4-1 0 0,0 1 0 15,0 0 0-15,-3-1 0 0,-4 1 0 0,0 0 0 16,0 3 0-16,-4-1 0 0,-3-2 0 15,0 0 0-15,0-1 0 0,-4-2 0 16,1 0 0-16,-4-1 0 0,3 1 0 0,-7-4-8 0,4 0 8 0,0-2-13 16,-3-1-14-16,-1-3-2 0,4 0-1 15,0 0 0-15,0-6 16 0,7-3 3 0,-4-3 1 16,7-1 0-16,4-5 10 0,0-4 0 0,4-3 0 0,3-3-8 16,0-4-6-16,4 1-1 0,3-3 0 0,0-4 0 15,4 1 50-15,-4-7 9 16,7 4 3-16,-4-7 0 0,1 3-31 0,3 3-7 0,-3 1-1 0,3-1 0 15,-3 10 1-15,-4-7 0 0,0 7 0 0,0 0 0 32,4 3-225-32,-4 0-46 0</inkml:trace>
  <inkml:trace contextRef="#ctx0" brushRef="#br1" timeOffset="114469.01">15568 3571 608 0,'0'0'25'16,"0"0"-25"0,0 0 56-16,0 0 7 0,0 0 1 0,0 0 0 15,0 0-52-15,0 0-12 0,0 0 0 0,0 0 0 16,0 0 0-16,0 0 0 0,0 0 0 0,0 0 0 15,7-3 0-15,-7 3 0 0,4 0 0 0,-4 0 0 16,0 0 50-16,0 0 7 0,0 0 2 0,0 0 0 16,3-3 13-16,-3 3 4 0,0 0 0 0,0 0 0 0,0 0-16 0,0 0-2 0,0 0-1 0,0 0 0 15,0 0 41-15,0 0 8 0,0 0 2 0,0 0 0 16,0 0-50-16,0 0-10 0,0 0-1 0,4-7-1 16,-4 7-13-16,0 0-2 0,0 0-1 0,7-3 0 15,-7 3-1-15,0 0 0 0,3-3 0 0,-3 3 0 16,0 0 3-16,0 0 0 0,0 0 0 0,0 0 0 15,0-6 1-15,0 6 1 0,0 0 0 0,0 0 0 16,-3 0-5-16,3-6-1 0,-4-1 0 0,1 4 0 16,3-3-9-16,-4 3-3 0,4-3 0 0,-3-1 0 15,-1 1-4-15,4 0 0 0,-3-1-1 0,-1 1 0 16,1 0-1-16,-1 0 0 0,1-4 0 0,3 4 0 16,-4-3 6-16,4-1 0 0,0 1 1 0,-4-4 0 15,4 4 5-15,-3 3 1 0,-1-4 0 0,1 4 0 16,-1-4-4-16,1 4-1 0,-1-3 0 0,1 2 0 15,-1-2-4-15,1 0-1 0,-1-1 0 0,1-2 0 16,-1 2-1-16,1-2 0 0,-1-1 0 0,1 1 0 16,-1-1-1-16,0 4-1 0,-3-4 0 0,4 1 0 15,-1 2 1-15,1-2 0 0,-1 2 0 0,1-2 0 16,-1-1-2-16,1 7 0 0,-1-10 0 0,1 4 0 16,-1-1 0-16,1 4 0 0,3-1 0 0,-4-2 0 15,1 2-1-15,-1 1 0 0,4 3 0 0,-3-7 0 0,-1 1 0 0,0-1 0 16,1 1 0-16,-1-1 0 0,1-3-8 0,-1 1 12 0,4-1-12 15,-3-3 12-15,3 0-4 0,0 1-8 0,0-4 12 0,0 0-4 16,0 0 0-16,0 6-8 0,0-6 12 16,0 0-4-16,3 3 2 0,-3 1 0 15,0-4 0-15,0 3 0 0,4 0-10 0,-4 0 0 16,3 3 0-16,1-2 0 0,-1-4 0 0,1 3 0 16,0-3 0-16,-1-3 8 0,4 0 1 15,-3-3 0-15,-1-1 0 0,4 4 0 16,-3-6-1-16,3 9 0 0,0-3 0 0,0 3 0 0,0-3-8 0,0 3 10 0,0 0-10 0,0 3 10 31,0 0-10-31,0-3 8 0,0 7-8 0,4-10 8 0,-4 3-8 0,4-3 8 0,-1-1-8 0,1 1 8 16,-1 0-8-16,4-3 0 0,4 6 9 0,-4-9-9 15,4 12 0-15,-4-9 8 0,4 9-8 0,-4-6 0 16,0 3 0-16,3 3 0 0,-3 0 0 0,1 4 8 16,2-7-8-16,-3 6 0 0,0-3 0 0,1 3 0 15,2-2 0-15,-3-1 0 0,4-3 0 0,-7 9 0 16,3-9 0-16,0 7 0 0,0-1 0 0,0-3 0 15,-3 4 0-15,3 2 0 0,0-6 0 0,3 4 0 16,1 2 0-16,-4-3 0 0,0 4 0 0,0-4 8 16,-3 10-8-16,3-7 0 0,0 4 8 0,-3-4-8 15,3 7 21-15,-4 0 0 0,1-7 0 0,-4 7 0 16,4 0-30-16,-1-1-7 0,-3 1 0 0,0 0-1 16,0 3 27-16,1 3 6 0,-5-3 0 0,1-1 1 0,-1-2-17 15,1 3-19-15,-1-3 4 0,1 3 1 16,-4 3 14-16,0-3 0 0,0 3 0 0,3-4 0 15,1 1 0-15,-1 3 0 0,4-3 0 0,-3 0 0 16,-1 0 0-16,1 3 0 0,3-3 0 0,-7 3 0 16,3-3 0-16,1-1 0 0,0 1 0 0,-4 3 0 15,0 0 8-15,0 0 5 0,0 0 1 0,0 0 0 0,0 0-14 0,0 0 0 16,0 0 0-16,0 0 0 16,0 0-53-16,0 0-14 0,0 0-2 0,0 0-1 0,0 0-60 15,-4 7-12-15,0-4-2 0,1 0-1 0,-1 0-122 0,4-3-24 0</inkml:trace>
  <inkml:trace contextRef="#ctx0" brushRef="#br1" timeOffset="115056.52">16133 1135 1577 0,'-8'6'66'0,"5"-3"-53"15,-1 0 104-15,1-3 21 0,-1 3 4 0,4-3 1 16,0 0-55-16,0 0-12 0,0 0-1 0,0 0-1 0,0 0-34 0,0 0-6 0,7 0-2 15,-3 0 0-15,-1 0 12 0,1 0 1 0,3 0 1 0,-3 0 0 16,3 0-1-16,-4 0 0 0,4 0 0 0,0 0 0 16,0 0-2-16,0 0-1 0,0 0 0 0,1 0 0 15,2 0-10-15,-3 0-3 0,0 0 0 0,0 0 0 32,4 0-6-32,-4 0-2 0,0 0 0 0,4 3 0 15,-4 1-5-15,3 2-2 0,-3-3 0 0,4 3 0 16,-4-3-2-16,0 4-1 0,4 2 0 0,-1-3 0 0,1-2-11 0,-1 2-11 15,1 0 3-15,3 0 0 16,-3-3 25-16,-1 4 6 0,4-4 1 0,-3 3 0 0,-4-3-39 0,3 0-7 0,-2 1-2 0,-1-4 0 16,0 3 47-16,0 3 9 0,0 0 1 0,-4 0 1 15,-3 4-20-15,4-1-4 0,-4 1-1 0,-4-4 0 16,1 7 7-16,-4-4 2 0,0 7 0 0,0-7 0 16,0 7 6-16,-4-4 0 0,0 4 1 0,1 0 0 15,3-1 14-15,-4 4 2 0,1-3 1 16,-1 3 0-16,4-4-34 0,-4 7-8 0,4 0 0 0,0-12 0 15,0 8 0-15,0-2 0 0,4-7 0 0,-4 7 0 16,3-6 0-16,-3 5 0 0,3-9 0 0,1 7 0 16,3-4 0-16,-4-2 0 0,4-1 0 0,0-6 0 15,0 0-100 1,0 0-23-16,0 0-4 0,0 0-1 0,4-3-51 0,-1 0-10 16,1 0-3-16</inkml:trace>
  <inkml:trace contextRef="#ctx0" brushRef="#br0" timeOffset="119596.91">20352 2869 2053 0,'0'0'58'0,"0"0"13"0,0 0-57 0,7 0-14 0,0 0 0 0,3 0 0 16,1 0 98-16,7 0 17 0,-4 0 3 0,7 0 1 15,0 3-42-15,4-3-8 0,0 0-1 0,3 3-1 16,0-3-3-16,-3 6 0 0,-1-3 0 0,5 0 0 15,-5-3-51-15,1 4-13 0,3-1 0 0,4 0 0 16,0-3 0-16,3 0 0 0,0 0 0 0,4 0 0 16,0-3 0-16,-4 3 0 0,4-3 0 0,0 3 0 15,0-4 0-15,-4 4 0 0,0 0 0 0,4-3 0 16,-4 0 0-16,4 3 0 0,0-3 0 0,0 0 0 16,-1 0 0-16,-2 0-12 0,2-1 3 0,-6 1 0 31,-4 3-139-31,-3 0-28 0,0-3-6 0</inkml:trace>
  <inkml:trace contextRef="#ctx0" brushRef="#br0" timeOffset="120252.51">21502 2618 1824 0,'0'47'38'0,"-4"-32"8"16,4 7-37-16,4 0-9 0,-4 3 0 0,3 1 0 0,1 8 53 0,-4-6 9 0,3 7 2 0,1 2 0 15,-1-2 0-15,-3 2 0 0,0-2 0 0,0 6 0 16,0-7 51-16,0 1 10 0,0-4 3 0,4 4 0 16,-4-7-95-16,4 3-18 0,-4-9-4 15,3 0-1-15,1-3-10 0,-1-7-14 0,1-2 3 0,-1-4 1 16,-3-6 10-16,4-3 0 0,-1-3 0 0,1-7 0 16,-1-3 23-16,4-6 6 0,-3-3 2 0,-1 0 0 15,-3-3-31-15,4-3 0 16,-1-1 0-16,-3 1 0 0,0 3 0 0,0 3 0 0,0-7 0 0,0 4 0 15,0 3 0-15,0-3 0 0,0 3 0 0,-3 0 0 16,3 3 0-16,0 0 0 0,0 3 0 0,0 0 0 16,0 0 0-16,3 4 0 0,-3-1 0 0,0 3 0 15,4 1-26-15,-1-1-2 0,1 4 0 0,0 0 0 16,-1-1 28-16,4 4 0 0,0-4 0 0,-3 7 0 16,6 3 0-16,-3 3 0 0,0 1 0 0,4 2 0 0,-4 3 0 15,4 4 0-15,-1-4 0 0,1 4 0 0,3 6 17 16,-4-1 9-16,5 4 2 0,-1-3 0 0,3 3-13 15,1-3-3-15,3 0 0 0,0 0 0 16,0-1 3-16,1-5 0 0,-1 3 0 0,-4-4 0 16,1 1-2-16,-4-1 0 0,0 1 0 0,-3-1 0 0,-4 1-1 0,0 3-1 0,0-1 0 0,-7 1 0 15,0 0-21 1,-3-1-4-16,3 4-1 0,-11 0 0 0,0 0 54 0,-6-1 10 0,-1 1 3 0,-7 0 0 16,4-3-11-16,-3-1-1 0,-1 4-1 0,-3 0 0 15,3-3-20-15,0-1-4 0,1 4-1 0,-1-3 0 16,0 0 7-16,4-4 2 0,3 4 0 15,1 0 0-15,3-10-141 0,-1 0-28 0,1 3-6 0</inkml:trace>
  <inkml:trace contextRef="#ctx0" brushRef="#br0" timeOffset="123032.48">26797 790 1459 0,'0'0'41'0,"4"-7"10"0,-4 1-41 0,3 0-10 0,-3 0 0 0,4-1 0 31,-1 4 124-31,-3 3 24 0,4-3 4 0,-4 3 0 0,0-9-19 0,0 9-4 0,0 0-1 15,0 0 0 1,0 0-51-16,0 0-10 0,0 0-3 0,0 0 0 0,0 0 0 0,0 0 0 0,0 9 0 0,3-3 0 16,-3-2-4-16,0 8-2 0,0 1 0 0,0 5 0 15,4 1-30-15,-4 6-5 0,0 0-2 0,0 7 0 16,0-1-5-16,0 4 0 0,0 2-1 16,0 7 0-16,0 0-5 0,-4-6-1 0,4 6 0 0,0 3 0 15,0-7-1-15,0 1-8 0,0 0 12 0,0 0-4 16,0-7-8-16,0-3 0 0,4 4 0 0,-4-10 0 15,0 3-11-15,0-12-4 0,3 3-1 0,-3-7 0 32,0-5-113-32,4-1-23 0,-4-6-5 0,0 0-1 0,3-13-43 15,1-2-9-15,-1-7-2 0</inkml:trace>
  <inkml:trace contextRef="#ctx0" brushRef="#br0" timeOffset="123300.95">26995 815 1728 0,'0'0'76'0,"0"0"16"15,0 0-73-15,0 0-19 0,7 0 0 0,-4 6 0 16,4-3 55-16,-3 7 7 0,3-4 2 0,-4 10 0 0,4-4 51 0,-3 7 10 0,-1 3 3 0,1 3 0 16,-1 6-20-16,-3 7-4 0,0 3-1 0,-3-1 0 15,-1 4-11-15,1 0-3 0,-1 3 0 0,1 3 0 16,-1-2-27-16,1-1-6 0,-1 3 0 15,1-3-1-15,3-10-27 0,0 4-4 0,0-10-2 16,0-2 0-16,0-4-22 16,3-3 0-16,1-7 0 0,-4-2 0 0,3 0-52 15,-3-10-16-15,4 0-2 0,-4-3-1 0,0 0-101 16,0 0-21-16,0-6-4 0</inkml:trace>
  <inkml:trace contextRef="#ctx0" brushRef="#br0" timeOffset="124087.75">26899 461 2419 0,'-7'-4'107'0,"0"-5"22"0,-3 6-103 16,3 0-26-16,0 0 0 0,-4-1 0 0,0 1 56 0,4 3 7 0,-3 3 1 0,-4-3 0 15,-1 4 25-15,1 2 6 0,-3-3 1 0,-1 6 0 16,-3-2-40-16,0-4-7 0,0 6-1 0,-4 1-1 16,0-1-11-16,4 7-1 0,-4-10-1 0,1 13 0 15,-1 3-10-15,0 0-1 0,4 6-1 0,-4 0 0 16,-3 3-11-16,3 10-3 0,-3 0 0 0,-3 0 0 15,-1 3 0-15,0 3 0 0,0 3 0 16,-3 6 0-16,3 4 2 0,8-7 0 0,-1 10 0 0,4 3 0 16,7 0 2-16,-1-7 1 0,5 7 0 0,3 6 0 15,3-15-13-15,8 2 8 0,3-2-8 0,3-1 0 16,8 0 8-16,3-2-8 0,4-4 0 0,7-3 0 16,-1-6 0-16,8-1 0 0,0 1 0 0,3-3 0 15,1-4 9-15,3-9 6 0,-1 4 1 0,8-4 0 16,0-3-27-16,0-10-5 0,7 1 0 0,0-1-1 15,0-2 27-15,0-7 6 0,4-3 0 0,3 0 1 16,-7-10-27-16,0-2-6 0,0-1 0 0,3-5-1 16,-3-11 27-16,-4 1 6 0,4-6 0 0,0-7 1 15,-7 0-17-15,-3-3 0 0,-4-6 0 0,-1-3 0 16,-9 3 0-16,-1-4 0 0,0 7 0 0,-7-9 0 0,-3 2 8 16,0-2-8-16,-4-7 9 0,-3-3-9 0,-4 7 16 0,-7-7-2 0,-4 3-1 15,-3-2 0-15,-3 11-4 0,-4-9-1 0,-7 7 0 16,0 0 0-16,-4 2-8 0,-3 4 8 0,-4 0-8 0,0-3 8 15,-3 12-8-15,0 0 0 0,0 10 0 0,-8-7 0 16,-2 10 0-16,-1 6 0 0,-4 0 8 0,1 6-5 16,3 4-3-16,1 2 0 0,2-2 0 0,1 2 0 31,3 7-28-31,4-3-3 0,0 0 0 0,0 6 0 0,6 0-30 16,1 0-7-16,4 0 0 0,2 3-1 0,5 0-179 15,-1 3-35-15</inkml:trace>
  <inkml:trace contextRef="#ctx0" brushRef="#br0" timeOffset="124942.44">26508 2376 1337 0,'0'0'56'0,"0"0"-44"15,0 0 100-15,0 0 21 0,0 0 4 0,0 0 1 16,0 0 6-16,0 0 2 0,0 0 0 0,0 0 0 16,-4 7-37-16,1 2-7 0,3 0-2 15,-7 7 0-15,3-3-28 0,1 2-7 0,-4 7-1 0,3-3 0 16,-3 3-51-16,-4 3-13 0,4 0 0 0,-3 0 0 16,3 7 54-16,-7-4 8 15,3 3 2-15,-3 7 0 16,-4-4-9-16,1 4-2 0,-5 0 0 0,-2 5 0 0,-1 1-33 0,0-6-8 15,-3 3 0-15,-4 0-1 0,4-1-11 0,-4 1 0 0,4 3 0 0,-4 3 8 16,8-9-8-16,-1 5 0 0,0 1 0 0,4 0 0 16,0-6-20-16,0 0 3 15,0-4 1-15,3-3 0 0,4-2-20 0,3-7-3 0,4-4-1 16,4-2 0-16,6-3-127 0,8-1-25 0,-1-6-6 0</inkml:trace>
  <inkml:trace contextRef="#ctx0" brushRef="#br0" timeOffset="125596.83">27545 2245 1679 0,'0'0'71'16,"0"6"-57"0,0 0 80-16,0 0 16 0,3 4 3 0,-3-7 1 15,4 3-52-15,-1 4-10 0,5-4-3 0,-5 3 0 16,4 4 2-16,0-4 0 0,4 7 0 0,-4 0 0 16,3 2-28-16,5 1-6 0,-1 3-1 0,0 3 0 15,0 0 39-15,0-3 7 0,0 3 2 0,0 1 0 0,0 2 0 0,0 0 0 0,1 0 0 0,-1 7 0 31,3-7 0-31,4 3 0 0,-3 1 0 0,7 5 0 16,-4-2-54-16,4-1-10 0,3 4 0 0,0 3 0 16,0-4 9-16,1 1 7 0,-5 3 2 0,4-4 0 15,-3 1-6-15,0-4-2 0,-4 7 0 0,-3-6 0 0,-1-1-2 16,1 1 0-16,-4-1 0 0,4-3 0 16,-8-5-8-16,4-1 12 0,-3-7-12 0,-4 1 12 0,0 0-12 0,0-3 0 0,0-7 0 0,-3 4-11 31,-4-4-121-31,0-3-25 0,0 1-5 0</inkml:trace>
  <inkml:trace contextRef="#ctx0" brushRef="#br0" timeOffset="126693.72">25816 3649 1267 0,'-3'-6'56'0,"-4"6"12"16,3-9-55-16,1 6-13 0,-1-4 0 0,1 1 0 16,3 6 105-16,-4-6 19 0,1 3 3 0,-1-4 1 15,4 7-52-15,-7-6-9 0,7 6-3 0,-4-3 0 16,4 3 52-16,-7-6 9 0,7 6 3 0,-3-7 0 15,3 7-52-15,-4-3-9 0,-3-3-3 0,0 3 0 0,0 0-51 0,4 0-13 0,-4-1 0 0,0 4 0 16,-1-3 54-16,-2 3 8 0,-1 3 2 0,1-3 0 16,-1 4-52-16,1 2-12 0,-5-3 0 0,1 3 0 31,4 0 0-31,-8 4 0 0,4-4 0 0,-4 4 0 0,-3 2 54 16,4 1 8-16,-5-1 2 0,-2 1 0 0,-5 6-52 15,5-4-12-15,-8 4 0 0,0 3 0 16,4 3 0-16,-4 0 0 0,4 3 0 0,-4 4 0 0,8-1 0 0,-1 0 0 15,0 7 0-15,4 0 0 0,0-1 0 0,0 4 0 16,3 0 0-16,-3 0 0 0,7 3 0 0,0-4 0 0,0 4 0 0,7 0 0 16,-1 0 0-16,5 0 0 0,-1 0 0 0,8 0 0 15,-1-4 0-15,8 4 0 0,0-3 0 0,3 0 0 16,0 0 0-16,4-7 0 0,-1 1 0 0,4-1 0 16,8-6 0-16,-1 4 0 0,4-7 0 0,3 3 0 15,7-6 0-15,0 3 0 0,4-6 0 0,7 3 0 16,-7-7 0-16,0-2 0 15,3 0 0-15,4-4 0 0,0-6 0 0,4-3 0 0,3-3 0 0,3-6 0 16,-3-7 0-16,-3 0 0 0,2-3 0 0,5-6 0 16,-8-3 54-16,1 0 8 0,-1-7 2 0,1-2 0 15,-4-1-52-15,-7-3-12 0,-1 1 0 0,1-7 0 16,-7 3 0-16,-4 3 0 0,1-3 0 0,-8 0 0 16,-3 0 13-16,-11 3 0 0,-4-2 0 0,-3-5 0 15,-7 8 1-15,-3-4 0 0,-4 0 0 0,-11 0 0 16,4 6 1-16,-7 1 0 0,-4-1 0 0,-3-3 0 15,3 7 5-15,-3-1 2 0,3 1 0 0,-6-4 0 16,-1 10-22-16,0-3 0 0,-3 6 0 0,-4-4 0 0,0 11-12 0,0-1-8 16,-3 6 0-16,0 1-1 15,3 2-75-15,4 1-14 16,-1 6-3-16,1 0-1 0,0-1-84 0,3 4-17 0,-3 0-3 16</inkml:trace>
  <inkml:trace contextRef="#ctx0" brushRef="#br0" timeOffset="127456.5">25619 4029 2063 0,'-7'6'87'0,"0"-3"-70"31,0 3 90-31,0-2 17 0,-1 2 4 0,8-6 1 16,-3 3-52-16,3-3-10 0,0 0-3 0,0 0 0 15,0 0-51-15,0 0-13 0,0 0 0 0,3 3 0 16,5-3 0-16,-1 0 0 0,0 0 0 0,0 0 0 0,3 0 0 0,1 0 0 0,-1 0 0 0,5 0 0 15,-1 0 54-15,0 0 8 0,3 0 2 0,1 0 0 16,0 0-52-16,-1-3-12 0,4 3 0 0,-3 0 0 16,0 0 54-16,-4 0 8 0,4 3 2 0,-4-3 0 15,-4 3-52-15,4 4-12 0,-7-1 0 0,0 0 0 16,-3 0 31-16,-1 1 3 0,1-1 1 0,-4 6 0 16,0-2-5-16,-7 2-1 0,3 4 0 0,-3 0 0 15,0 3-29-15,-3-1-15 0,-1 1 2 0,1 0 0 16,-1 0 13-16,0 0 0 0,4-4 0 0,0-2 0 15,0-1 0-15,0-2 0 16,0-4 0-16,4 0 0 0,3-3 0 0,0-3 0 0,0 0 0 0,0 0 0 16,0 7 9-16,0-7-1 0,0 3-8 0,7 0 12 15,-4 0-12-15,4-3 9 0,4 3-9 0,-4 0 8 16,7-3-8-16,-3 4 0 0,6-4 0 0,1 3 0 16,-4-3 20-16,4 0 3 0,-4 0 0 0,3 0 0 15,1-3-8-15,-4 3-2 0,4-4 0 0,-4 1 0 16,0 3 12-16,-3 0 3 0,-1 0 0 0,-3 0 0 15,-3 3-16-15,-1 1-2 0,-3-4-1 0,0 6 0 0,-3 0-9 0,-1 3-12 16,-3 1 2-16,0-1 1 16,-4 1 33-16,1-1 6 0,-1 0 2 0,-3 1 0 15,0-1-32-15,0 1 0 0,0-1 0 0,0-3 0 0,-4 1 0 0,-3-1-8 0,3-3 8 0,-3 0-13 32,4 0-48-32,-1 0-10 0,4 1-1 0,0-4-1 15,0 0-101-15,3 3-20 0,4-3-4 0</inkml:trace>
  <inkml:trace contextRef="#ctx0" brushRef="#br0" timeOffset="128917.83">28332 3656 2030 0,'0'-7'57'0,"3"1"14"16,-3-6-57-16,0-1-14 0,4 0 0 0,-4 1 0 15,0-1 54-15,0 4 8 0,0-4 2 0,-4 1 0 16,1 6 18-16,-1-4 4 0,1 7 1 0,-5 0 0 16,1 3-37-16,-3 0-7 0,3 6-2 0,-7 0 0 15,3 4 19-15,-3 6 3 0,-4-1 1 0,4 4 0 0,-3 3-20 0,-1 3-4 16,-3-3-1-16,0 6 0 16,-4 4-20-16,0-1-4 0,-3 3-1 0,-4-2 0 15,4 2-3-15,0 4-1 0,0 0 0 0,-1 2 0 16,8 4-10-16,-3 0 0 0,6 3 0 0,0 3 0 0,4 0 56 0,4 4 7 0,-1-1 1 15,4 4 0 1,7-7-64-16,0 3-23 0,3 0 1 0,1-3 0 16,7 1 22-16,6-7 0 0,1 3 0 0,7-4 0 0,-1-5 16 0,8-3 4 0,3-1 0 0,4-3 1 15,0-5-33-15,3-1-8 0,1-7 0 0,2 1-1 16,8-6 33-16,7-7 8 0,4-3 0 0,3-3 1 16,-4-3-11-16,1-3-2 0,-1-4-8 15,4-5 12-15,-3-4 0 0,3 0 0 0,3-6 0 0,4 0 0 16,-6-3 3-16,-1-4 0 0,0-2 0 0,0-7 0 15,-11 3-15-15,0-2 9 0,-3-4-9 0,-3-3 8 16,-4 3-8-16,-8 0 10 0,1 3-10 0,-11-3 10 16,-6 4-10-16,-5-4 8 0,-3 0-8 0,-10 3 8 15,-4 0 0-15,-4 7 0 0,-6-1 0 0,-4 1 0 16,-4 6-8-16,-7-1 0 0,1 4 0 0,-8 0-11 16,-3 6 23-16,-8 0 5 0,-6 1 1 0,0 2 0 15,-1 0-18-15,-3 1 0 0,4-4 0 0,-8 3 0 16,1 0 0-16,-8 4 0 0,1-1-12 0,-1 1 12 15,8 2 0-15,0 1 0 0,-1 0 0 0,-3-4 0 16,4 7-59-16,-4 0-9 0,0-4-1 0,0 4-1 16,10 0 10-16,5 2 1 0,2-2 1 0,8 0 0 15,0 0-56-15,3-4-11 0,7 4-3 0</inkml:trace>
  <inkml:trace contextRef="#ctx0" brushRef="#br0" timeOffset="130088.8">28663 4063 1314 0,'0'0'37'0,"0"0"8"15,0 0-36-15,0 0-9 0,0 0 0 0,0 0 0 16,4-3 104-16,-1-3 20 0,4 3 3 0,-7 3 1 16,4-3-52-16,-4 3-9 0,3-7-3 0,-3 7 0 15,0 0 52-15,0 0 9 0,0 0 3 0,0 0 0 16,4 7-52-16,-4-4-9 0,0 3-3 0,0 0 0 0,-4 1 0 16,1 2 0-16,-4 0 0 0,0 4 0 0,0-1-29 0,-4 4-7 0,1 0 0 0,-1 3-1 31,0-4-43-31,-3 4-9 0,0 3-2 0,0-3 0 0,-4 0 27 0,1-1 0 15,3 1 0-15,-8 0 0 0,8-3 23 0,0-1 9 16,0 1 3-16,0-3 0 0,3-4-19 0,4 4-4 0,0-4-1 16,4 0 0-16,-1-2-11 0,1-1 0 0,6 0 0 15,-3 0 0-15,7 1 0 0,0-1 0 0,0-3 0 0,8 3 0 32,-1-2 0-32,0-1 0 0,7 0 0 0,-3 0 0 0,3-3 9 0,0 3 10 0,-3-3 1 0,3 3 1 15,0-3-21 1,0 0 0-16,4-3 0 0,-4 3 0 0,4 3 0 0,-1-3 0 0,-3 3 0 0,1 1 0 15,-1-1 30-15,-4 3 2 0,-2 3 0 0,-1 1 0 16,-7 2-11-16,0 1-1 0,0 6-1 0,-7-4 0 16,0 4-4-16,-4 3-1 0,-3 0 0 0,-3 0 0 15,-1-3-6-15,-3 3-8 0,0-3 11 0,-4-1-11 16,1-2 12-16,2-3-12 0,1-1 12 0,0-6-12 16,0-2 0-16,4-1-14 0,-1-6 1 0,0-4 0 15,4-2 13-15,0-4 0 0,4-5 0 0,-4-1 0 16,7-3 0-16,-4-3 0 0,4 0 0 0,4-1 0 15,-4 1 0-15,3-3 0 0,1 3-8 0,3-3 8 16,0 3 0-16,3-3 0 0,-3 2 0 0,4-2 0 16,0 0 0-16,-1 3 0 0,4 0 0 0,-3 0 0 15,0 3 0-15,-1 0 0 0,1 3 0 0,-1 3 0 16,-3 1 0-16,4 2-11 0,-4 7 11 0,0 0-10 16,0-1-54-16,-3 7-12 0,3-3-1 0,-7 3-1 15,0 0-100-15,3 7-20 0,1 2-4 0</inkml:trace>
  <inkml:trace contextRef="#ctx0" brushRef="#br0" timeOffset="131056.99">28649 5051 851 0,'0'0'36'16,"4"-6"-36"-16,-4 6 109 0,0 0 15 0,0-7 4 0,0 7 0 15,0 0 0-15,0 0 0 0,0 0 0 0,0 0 0 16,0 0 0-16,0 0 0 0,0 0 0 0,0 0 0 16,0 0-52-16,0 0-9 0,3 7-3 0,-3-1 0 15,4 6 0-15,-1 1 0 0,-3 6 0 0,4 0 0 16,-4 6 0-16,3 0 0 0,-3 3 0 0,0 3 0 15,4 4-51-15,-4-1-13 0,0 4 0 0,0 3 0 16,-4 0 45 0,4-1 7-16,0 4 0 0,0-3 1 0,0-3-34 15,0-7-7-15,0 0-2 0,0-3 0 0,0 1-10 0,4-7 0 0,-4 3 0 16,0-3 0-16,0 0-162 0,0-4-38 0,0 4-7 16</inkml:trace>
  <inkml:trace contextRef="#ctx0" brushRef="#br0" timeOffset="131772.92">28617 6264 1552 0,'-3'-15'44'0,"-4"-1"10"15,3 3-43-15,-3-5-11 0,4 2 0 0,-4 0 0 16,3 1 53-16,-3-1 9 0,3 0 2 0,-3 1 0 0,4-1 0 0,-1 3 0 0,1-2 0 0,-4 2 0 15,3 4 0-15,-3 2 0 0,0 1 0 0,-3 0 0 16,3 6 0-16,-4 0 0 0,4 3 0 0,-7 3 0 16,3 1 0-16,1 2 0 0,-5 0 0 0,1 7 0 15,-3-3-52-15,3 5-12 0,0 1 0 0,-4 0 0 16,4 6 0-16,0 0 0 0,0 3 0 0,3 4 0 16,0 2 0-16,1 1 0 0,-1 2 0 0,8 7 0 15,-4-3 0-15,3 3 0 0,1 0 0 0,3 6 0 16,0 3 0-16,0 1 0 0,3 2 0 0,4 7 0 15,0-10 0-15,0-3 0 0,4 0 0 0,3 4 0 16,0-7 53-16,4-3 8 0,3 0 2 0,4-1 0 16,-1-8-50-16,8-1-13 0,0-5 0 0,3-1 0 15,0-6 56-15,1-3 7 0,-1-7 1 0,7-2 0 16,4-4-52-16,7-6-12 0,3-3 0 0,4-7 0 16,-3-2 0-16,-1-4 0 0,1-6 0 0,3-6 0 15,-4 0 0-15,4-7 0 0,4 1 0 0,-1-4 0 16,-6-3 32-16,-5 1 4 0,-2 2 1 0,-4-6 0 0,0 0-18 0,-4-9-4 15,0 0-1-15,-3 2 0 16,-7 1 13-16,-4 0 2 0,-7 3 1 0,-3 0 0 0,-11-3-22 0,-4 0-8 0,-3-1 0 16,-10 4 0-16,-4 0 13 0,-11 4-3 0,0 2-1 0,-10 0 0 15,0 0-1-15,-4 4 0 0,-3 2 0 0,-4 4 0 16,-7 3-8-16,-7 2 0 0,0 1 9 0,-4 10-9 16,1-1 0-16,3 7-16 0,0 2 2 0,0 4 1 15,-3 0-9-15,-1 6-2 0,-3 0 0 0,7 4 0 16,4-1-33-16,6-3-7 15,4 3-2-15,0-3 0 0,8 4 2 0,-5-4 0 0,5 0 0 0,2 0 0 16,4-3-60-16,11 0-12 0,0 0-3 16</inkml:trace>
  <inkml:trace contextRef="#ctx0" brushRef="#br0" timeOffset="132405.4">28833 6374 1337 0,'-8'-12'28'0,"5"5"6"0,-1 1-34 0,1 0 0 0,3-1 0 15,-4 1 0 1,4 0 109-16,0 0 15 0,0-4 4 0,0 4 0 0,4 0-52 0,-1-1-9 0,1 1-3 0,-1 0 0 15,5 0 0-15,-1 3 0 0,0-4 0 0,0 4 0 16,3 0 0-16,1 3 0 0,3 0 0 0,-3 0 0 16,3 6 0-16,0 1 0 0,0-1 0 0,0 3 0 15,0 1-51-15,0 2-13 0,0 4 0 0,-3-1 0 16,-4 4 54-16,4 0 8 0,-1 3 2 0,-6 0 0 16,3-3 0-16,-4 3 0 0,1 0 0 0,-1 0 0 15,-6-4-52-15,3 4-12 0,-4-3 0 0,-3 3 0 16,0 0 0-1,-3 0 0-15,-1 3 0 0,-7-3 0 0,1 0 0 0,-1 3 0 0,-3-3 0 0,0-3 0 16,0 0 0-16,-1-4 0 0,5-2 0 0,-4-1 0 16,6-2 0-16,1-7 0 0,0 0 0 0,4-3-48 15,-1 0-13 1,4-6-3-16,0 0 0 0,3-1 52 0,4-2 12 0,4-4 0 0,0 4 0 16,3-4 0-16,0 4 0 0,3-3 0 0,4 2 0 15,0 1 0-15,4 2 0 0,0 1 0 0,-1 0 0 16,1 3 0-16,3 3 0 0,-3-3 0 0,-1 3 0 15,1 3 48-15,0 0 13 0,-8 3 3 0,4 4 0 0,-3-4-52 16,0 3-12-16,-1 1 0 0,-3-1 0 16,0-3-100-16,0 4-22 0,-3 2-5 0</inkml:trace>
  <inkml:trace contextRef="#ctx0" brushRef="#br0" timeOffset="133271.63">25213 5016 1824 0,'0'0'38'0,"0"0"8"15,0 0-37-15,0 0-9 0,0 0 0 0,0 0 0 16,0 0 104-16,0 0 20 0,7 4 3 0,-7-1 1 15,4 3-52-15,-4 3-9 0,-4 1-3 0,1 2 0 16,-1 1 52-16,1 3 9 0,-5 2 3 0,1-2 0 16,-3 6-52-16,-1 0-9 0,1 3-3 0,-1 0 0 0,-3 6-51 15,-4 1-13-15,1 2 0 0,-4 7 0 0,-4 3 0 0,-7 3 0 0,-3 3 0 0,-4 3 0 16,0 1 31-16,-3-1 3 0,0 0 1 16,-1 7 0-16,1 0-5 0,0-4-1 0,3 4 0 0,-7 5 0 15,4-8-43-15,-1 2-9 16,1-2-1-16,0-1-1 0,6-6-11 15,4 1-3-15,4-7 0 0,4-1 0 0,2-5 11 0,8-10 3 0,0 0 0 0,4-2 0 16,3-8-165-16,3-2-33 0,4 0-6 16</inkml:trace>
  <inkml:trace contextRef="#ctx0" brushRef="#br0" timeOffset="133887.22">26176 4973 2188 0,'-3'9'97'0,"3"0"20"0,-4 4-93 0,1-10-24 0,3 3 0 15,3 1 87-15,-3 2 13 0,4 4 2 0,-1-1 1 16,4 4-63-16,0-1-12 0,0 1-2 0,0 3-1 15,4 6 31-15,0-3 7 0,-1 6 1 0,4 4 0 16,0-1-1 0,0 3 0-16,1 1 0 0,2 6 0 0,-3-1-50 0,0 4-13 0,1 3 0 0,2 3 0 15,-3-2 56-15,0 2 7 0,0 0 1 0,1 6 0 16,-1-6-52-16,0 7-12 0,3-4 0 0,1 7 0 16,-4-13 54-16,7 0 8 0,-3-6 2 0,3 2 0 15,-3-8-64-15,3-4-10 0,0-2-3 0,-3-1-1 16,3-6-14-16,-7 0-2 0,4-4-1 0,-1-2 0 15,-6 0-64-15,0-7-13 0,-1 4-2 0,-6-4-1 16,-1 1-142-16,-3-4-29 0</inkml:trace>
  <inkml:trace contextRef="#ctx0" brushRef="#br0" timeOffset="134803.19">24246 6619 1792 0,'-3'-7'51'0,"-4"-2"10"15,3 3-49-15,-3-4-12 0,4 4 0 0,-4 0 0 16,3 0 156-16,-3-1 29 0,0 4 6 0,0-3 1 0,0 6-103 15,0-3-20-15,-4 3-4 0,1-3-1 16,-4 3 52-16,3 0 9 0,-3 3 3 0,0-3 0 16,0 3-52-16,0-3-9 0,-1 3-3 0,-2 3 0 0,-1-3-51 0,4 1-13 0,-7 2 0 0,3 0 0 15,-3 0 54-15,3 1 8 0,-3 2 2 0,0 0 0 16,0 4-52-16,0 3-12 0,0-1 0 0,-4 4 0 16,0 0 0-16,-3 6 0 0,0-3 0 0,-4 9 0 15,4-2 0-15,-4 2 0 0,4 3 0 0,-4 1 0 16,7-4 20-16,1 4 0 0,3-7 1 15,-1 6 0-15,5-2-21 0,6 2 8 0,-3 1-8 0,7 2 0 16,3-2 0-16,4 3 0 0,4-1 0 0,0 1 0 31,6-4-14-31,4-2-7 0,4-1-2 0,-1 0 0 0,8-2 35 0,0 2 6 0,3-6 2 0,0 3 0 16,4-3-20-16,0 0 0 0,0-3 0 0,-1 0 0 16,5-6 0-16,-1 3 0 0,4-4 10 0,3-2-10 15,0-4 0-15,8-2 0 0,3-4 0 0,0-6 0 16,-4-4 0-16,-3-5 0 0,3-4 0 0,1-3 0 15,-1 1-23-15,0-8 3 0,4 1 1 0,-3-3 0 16,-4 3 19-16,-8-3 0 0,-2 0 0 0,-1-4 0 16,-3-2 0-16,-4-1 0 0,0-2 0 0,4-4 0 15,-7 0 22-15,3 4 8 0,-4-1 2 0,1-3 0 16,-4 3-52-16,-3-2-9 0,0 2-3 0,-1-3 0 0,-6 1 52 0,-1-4 9 0,-6-3 3 0,-1 3 0 16,-3 0-32-16,-3 6 0 0,-4 4 0 0,-7-1 0 15,-4 4 0-15,0 3 0 16,-3 3 0-16,-7 0 8 0,3 3-8 15,-3 0 0-15,0 0 0 0,0 3 0 16,-4 0-26-16,0 0-5 0,0 4-1 0,-3-1 0 0,0 3 32 0,0 1 0 0,-1-1 0 0,1 1 0 31,3 2 0-31,1 1 0 0,2 3 0 0,5-1 0 0,-1 1-211 16,7 3-36-16,-3 3-7 0</inkml:trace>
  <inkml:trace contextRef="#ctx0" brushRef="#br0" timeOffset="135634.46">23890 6857 1178 0,'7'-13'49'16,"-3"1"-39"-1,-1-1 114-15,1 1 22 0,3-1 5 0,-4 1 1 16,1 2-56-16,-4 4-12 0,3-3-1 0,-3 9-1 16,0 0 35-16,0 0 7 0,0 0 2 0,0 0 0 0,0 0-22 0,0 0-5 0,0 0-1 0,0 0 0 15,0 0-2-15,0 0 0 16,-7 3 0-16,4 3 0 0,-4 3-76 0,3 4-20 0,1 0 0 0,-4 5 0 15,3 4 55-15,1 3 7 16,-1 0 2-16,1 4 0 0,-1-1-52 0,0 0-12 16,1 0 0-16,3 1 0 15,3-4 54-15,-3-3 8 0,4 3 2 0,3-10 0 0,4 1-52 0,-1-7-12 0,1 1 0 16,3-7 0-16,4-3-27 16,-1-6-8-16,4-1-1 0,1-2-1 15,-1-4 18-15,0-2 4 0,4-1 1 0,-4 0 0 16,0 1-19-16,-3-4-4 0,-1 6-1 0,1-2 0 15,-8 2-64-15,1 1-13 0,0 2-2 0,-1 1-1 0,-3-1-35 16,-3-2-7-16,3 6-2 0</inkml:trace>
  <inkml:trace contextRef="#ctx0" brushRef="#br0" timeOffset="135852.06">24229 6722 1501 0,'-4'6'63'16,"1"4"-51"-1,3-4 159-15,-4 7 31 0,4-1 6 0,-3 1 2 16,3 2-63-16,0 7-13 0,-4 0-2 0,4 3-1 16,0 0-3-16,0 7 0 0,0-1 0 0,-3 1 0 15,3 5-50-15,-4-2-10 0,4 2-3 0,-3 4 0 16,3 0-18-16,-4-4-4 0,4 1-1 0,0 0 0 16,0-4-24-16,0-6-5 0,4 1-1 0,-4-4 0 15,3-6-2-15,1-4-1 0,-1 1 0 0,1-7 0 16,-1 1-109-16,4-7-23 0,0 0-4 0</inkml:trace>
  <inkml:trace contextRef="#ctx0" brushRef="#br0" timeOffset="136952.98">26695 6471 1728 0,'0'0'76'0,"0"0"16"16,0 0-73-16,0 0-19 0,3-3 0 0,-3 3 0 16,4-3 130-16,-4 3 22 0,3-6 5 0,1-1 1 15,-1 4-45-15,-3-3-9 0,0 0-1 0,4 0-1 16,-4 2-26-16,0-2-4 0,0 0-2 0,-4 0 0 16,1-1-18-16,-1 4-4 0,-3 0-1 0,-3 0 0 15,-1 3-1-15,0 0 0 0,-3 3 0 0,-7 3 0 16,4 4-7-16,-5-1-2 0,-2 7 0 0,-1-1 0 0,0 4 12 15,1 0 3-15,-1 3 0 0,-3 3 0 16,-4 0-52-16,-3 7-9 0,-1-1-3 0,-6 10 0 16,3-4 12-16,0 7 0 0,1 3 0 0,-1 3 8 0,4-3 0 15,3 1 1-15,4-1 0 0,-1 3 0 0,5-3-9 0,-1 6-11 0,0 0 3 16,4 1 0-16,7-7 8 0,3 0 11 0,1-3-3 0,10 0 0 16,0-4-8-16,7-2-12 0,0-4 2 15,7 1 1-15,4-4 9 0,-1-6 12 0,5 4-2 0,2-8-1 16,4 1-9-16,8-3 0 0,3-6 0 0,3-1 0 15,4-2-14-15,3-4-5 0,0-3-1 0,8 0 0 16,-1-6 32-16,4 0 7 0,0 0 1 16,4-7 0-16,-4-2-36 0,-4-1-8 15,4-2 0-15,4-7-1 0,-8 0 40 0,1 0 8 0,3-3 1 16,-4-3 1-16,-7-1-38 0,-6-2-8 0,-1 0-2 0,-7-7 0 16,-3 0 23-16,-7-2 0 0,-4-4 0 0,-3 0 0 15,-8 3 19-15,-3 0 1 0,0 1 1 0,-7-4 0 16,-3 3-21-16,-4 0 0 0,-4 0 0 0,1 1 0 15,-5-4 11-15,1 0 1 0,-7 0 0 0,0 0 0 16,-4 3-12-16,1 4 0 0,-5-1 9 0,-2 3-9 16,-1 4 0-16,0 3 0 0,0 0 0 0,1-1 8 15,2 8-19-15,1 2-3 0,3 0-1 0,-3 3 0 16,4 4-97-16,-5 2-20 0,5 4-4 0,-5 3-1 16,1 0-99-16,4 6-20 0,2 0-4 0</inkml:trace>
  <inkml:trace contextRef="#ctx0" brushRef="#br0" timeOffset="137537.18">26504 6760 1792 0,'0'0'51'0,"0"0"10"0,0 0-49 0,0 0-12 0,0 0 0 0,0 0 0 16,0 0 54-16,0 0 8 0,7-3 2 0,-3 3 0 16,3 0 0-16,3 3 0 0,1-3 0 0,0 3 0 15,3 0-6-15,3-3-1 0,1 3 0 0,0 0 0 16,3-3-13-16,0 3-4 0,0-3 0 0,0 0 0 0,-3 0-7 0,3 0-1 0,-3 4-1 0,-1-4 0 31,-3 3-31-31,-3 3 0 0,-4-3 0 0,0 7 0 16,0-1 57-16,-3 0 6 0,-4 4 1 0,0-1 0 0,0 4-64 0,-4 0 0 0,1-4-12 0,-1 4 2 15,1 0 10-15,-1-1 14 0,-3 1-3 0,0 0-1 16,3-1 4-16,1 1 1 0,-4 3 0 0,3 0 0 16,-3 3-24-16,4 0-5 0,-1 6-1 0,-3 0 0 15,4 0 26-15,-1 0 5 0,1 7 0 0,-1-4 1 16,1-2-17-16,-1 2 0 0,4-3 0 0,-3 0 0 15,3-6-9-15,-4-3 1 0,4-3 0 0,-4-4 0 16,4-2-23 0,-3-4-4-16,3-3-1 0,0-3 0 0,0 0-120 0,-4-6-24 0,1 0-4 15</inkml:trace>
  <inkml:trace contextRef="#ctx0" brushRef="#br0" timeOffset="137757.75">26529 7108 1580 0,'7'-6'67'15,"-4"-4"-54"1,8 4 131-16,-4 3 25 0,4-4 6 0,-1 4 1 16,4 0-49-16,4 0-10 0,0 0-1 0,3 0-1 15,0 3-19-15,4 0-3 0,3 3-1 0,-3 0 0 0,-1 0-35 0,1 3-7 0,-4 4-2 16,4-4 0-16,0 4-24 0,-4-1-6 0,3 0-1 0,1-2 0 31,3 2-116-31,-3-3-23 0,0-3-5 0</inkml:trace>
  <inkml:trace contextRef="#ctx0" brushRef="#br1" timeOffset="151605.94">23149 7942 1337 0,'0'0'28'0,"0"0"6"0,0 0-34 0,0 0 0 0,0 0 0 0,0 0 0 16,0 0 58-16,0 0 5 0,0 0 1 0,0 0 0 15,0 0 51-15,0 0 10 0,0 0 3 16,0 0 0-16,0-6-76 0,0-1-16 0,0 1-2 0,4 0-1 16,-4 0 17-1,3 2 3-15,-3-2 1 0,0 6 0 0,4-6-10 0,-4 3-3 0,0 3 0 0,3-10 0 16,-3 10-3-16,0-6-1 0,0 3 0 0,0 3 0 16,0-6-3-16,0 6-1 0,4-7 0 0,-4 1 0 15,0 6 1-15,0-6 0 0,0 0 0 0,0-1 0 16,0 1-9-16,3-3-1 0,-3 2-1 0,4 1 0 15,-4-3 0-15,4-1 0 16,-4 1 0-16,3-1 0 16,1-2 0-16,-4 2 0 0,3-2 0 0,-3-1 0 0,4 4-3 0,-1-4-1 0,-3 1 0 15,0-1 0-15,0 4 9 0,0 0 3 0,0-4 0 0,0 0 0 16,0 4-9-16,-3-3-2 0,3-1 0 0,0 0 0 16,0 1-2-16,0-1-1 0,0 1 0 0,0-1 0 15,0 1-3-15,0 2-1 0,0-2 0 0,0-1 0 16,3 1-4-16,-3-1-1 0,0 1 0 0,0-1 0 15,0 1 0-15,0-1-8 0,0 0 12 0,-3 1-4 16,-1-1 20-16,4 1 3 0,-3-1 1 0,-1-2 0 16,4 2-41-16,-3-3-8 0,-1 1-2 0,0-1 0 15,1 3 31-15,-1-2 5 0,-3-1 2 0,4 0 0 16,-1 1-19-16,4-1-12 0,-3 0 1 0,3-2 1 16,-4 2 10-16,1 0 14 0,3 1-3 0,0-1-1 15,-4 0-10-15,1 1 0 0,3-4 0 0,-4 0 0 16,1 0 0-16,3 0 0 0,-4 0 0 0,1-2-11 0,-1-1 11 0,4-4 0 0,-4 1 0 0,1 0 0 15,-1 3 0-15,1-3 0 0,-1 3 0 0,1-3 0 16,3 3 0-16,-4-3 8 0,1 3-8 0,3-3 0 16,-4 0 0-16,4 0 0 0,-3 0 0 0,-1-3 8 15,4-4-8-15,-3 1 0 0,-1-4 0 0,4 4 0 16,-3 0 0-16,-1-1 8 0,4 4-8 0,-3 0 0 16,-1 3 0-16,1 0 8 0,-1 3-8 0,0-3 0 15,1 3 0-15,-1-3 9 0,1 0-9 0,-1-4 0 16,4-2 8-16,-3 0-8 0,-1-4 0 0,4 4 0 15,0-4 0-15,0 4 0 0,-3 3 0 0,3-4 0 16,0 7 8-16,0-3-8 0,0 0 0 0,0 0 0 16,0-4 0-16,0 4 0 0,0-6 0 0,0-1 0 15,0 4 0-15,-4-4 0 0,4 4 0 0,0 0 0 16,0-1 8-16,0 4-8 0,0 3 0 0,0-3 0 16,0 0 0-16,0 2 0 0,0-2 0 0,0-3 0 15,0-4 0-15,0 4 0 0,0-7 0 0,0 1 0 16,0 2 8-16,4 4-8 0,-4-4 0 0,0 4 0 15,0 3 0-15,3-3 0 0,-3 2 0 0,0-5 0 16,0 2 0-16,0 1-20 0,0-3 2 0,0-1 1 16,0 1 28-16,4 2 5 0,-4 1 2 0,0 0 0 0,3-1-29 0,-3 4-5 15,4 3-2-15,-4-3 0 0,3 3 18 0,-3-1 0 0,4 1 0 0,-4 0 0 16,3 0 0-16,-3-6 0 0,4 3 0 0,-4-4 0 16,4 1 0-16,-1 0 0 0,-3-4 0 0,4 4 0 15,-4 3 0-15,3-4 0 16,1 7 0-16,-1 0 0 0,-3-3 12 0,4 3 5 15,-4 3 2-15,0 0 0 0,3 0-31 0,-3 3-5 0,0-3-2 0,4 3 0 16,-4 0 19-16,0 1 0 0,0 2 0 16,0 3 0-16,0-2 0 15,3-1 0-15,-3 7 0 0,0-4 0 0,0 4 0 0,4-1 0 0,-4 1 0 0,3 0 0 16,-3 2 0-16,4 1 0 0,-4 0 0 0,3-1 0 16,1 1 0-16,-1 0 0 0,1 0 0 0,-1-1 0 15,1 4 0-15,-4 0 0 0,7-6 0 0,-3 6 0 16,-1-4 0-16,4 1 0 0,-3 0 0 0,-1 3 0 15,1-1 0-15,-1 1 0 0,4 0 0 0,-3 0 0 16,-1 0 0-16,4 3 0 0,-3-3 0 0,0 0 0 16,3 3 0-16,-4 0 0 0,4-4 0 0,-3 4 0 15,3 0 0-15,-4-3 0 0,4 3 0 0,-3-3 0 16,3 0 0-16,-4 3 0 0,4-3 0 0,1 0 0 16,-5 0 0-16,4 0 0 0,-3 3 0 0,3-4 0 0,-4 4 0 15,4-3 0-15,-3 3 0 0,3 0 0 0,0 0 0 16,0 0 0-16,0 0 0 0,0 0 0 0,0-3 0 0,0 3 0 0,0-3 0 15,0 0 0 1,4 3 0-16,-4 0 0 0,4 0 0 0,-1-6 0 0,-3 6 0 16,4-4 0-16,-1 1 0 0,1 3 0 0,3-3 12 15,-3 3 5-15,-1 0 2 0,4-3 0 16,0 3-19-16,1 0 10 0,2-3-10 0,1 3 8 16,-4 0-8-16,7-3 0 0,-3 3-10 0,-1 0 10 15,5 0 0-15,-5-3 0 0,1 3 0 0,3-3 0 0,-3-1 0 0,3 1 0 0,-7 0 0 0,7 0 10 16,-3 0-10-16,-1 0 0 0,5-4 0 0,-1 4 0 15,0 0 0-15,4-3 0 0,-1 3 0 0,1 0-11 16,3-4 11-16,0 4 0 0,1 0 0 0,-1 0 0 16,-3-3 0-16,3 3 0 0,-4-1 0 0,1 1 0 15,0 0 0-15,0 0 0 0,-4 3 8 0,3-3-8 16,5 0-14-16,-5 3-7 0,5-3-2 0,-1-1 0 16,0 1 23-16,4-3 0 0,-1 3 0 0,-2-3 0 15,2 3 0-15,-6-4 0 0,7 1 0 0,-7 3 0 16,-1-3 14-1,1 2 7-15,0-2 2 0,3 3 0 0,-3 0-23 0,3 0 0 0,0 0 0 0,4-1 0 16,-4 1 0-16,4 3 0 0,-1-6 0 0,1 3 0 16,-4 0 0-16,1 0 0 0,-5 0 0 0,-2-1 0 15,2 1 0-15,-3 0 0 0,1 0 0 0,-1 0 0 16,3 0-14-16,-2-4-7 0,2 4-2 0,1 3 0 16,0-6 42-16,3 3 8 0,-3 3 1 0,3-3 1 15,0 0-46-15,0 3-10 0,0 0-1 0,-3-4-1 16,0 4 29-16,0 0 0 0,-4 0 0 0,0 0 0 15,0 0 19-15,4 0 9 0,-4 0 3 0,4 0 0 16,-1 0-31-16,1 0 0 0,3 0 0 0,0-3-10 0,1 3 10 16,-1 0 0-16,-3 3 0 0,3-3 0 0,-3 0 0 0,-1 0 0 15,1 0 0-15,-4 0 8 0,0 0-8 0,4 0 0 0,-4 0 8 0,4 0-2 16,-1 0-6-16,1-3 0 0,3 3 0 16,1 0-10-16,-1 0 10 0,-3 0 0 15,6 0 0-15,-6 0 0 0,3 0 0 0,-3 0 0 0,0 0 0 0,-4 0 0 16,0 0 0-16,-3 3 0 0,-1-3 0 0,1 4 0 15,-1-4 0-15,1 3 0 0,0 0 0 0,3 0 8 16,0 3-6-16,0-6-2 0,4 3 0 16,0 1 0-1,-4-4 0-15,7 0 0 0,-3 0 0 0,3 0 0 0,-3-4 0 0,-1 1 0 16,1 3 0-16,0 0 0 0,-4-6 0 0,0 3 0 0,-3 0 0 16,-1 0 0-16,5-1 0 0,-5 1 0 0,1 0 0 15,-1 3 0-15,1-3 0 0,0 3 0 0,-1 0 0 0,1 0 0 16,0 0 0-16,-1 0 0 0,1 0 0 0,-4 0 0 15,0 0 0-15,0 3 0 0,0-3 0 0,-3 0 0 16,3 0 0-16,-3 3 0 0,-1-3 0 0,-3 0 0 16,0 0 0-16,0 0 0 0,0 3 0 0,-3-3 0 15,-4 0 0-15,7 0 0 0,-7 0 0 0,0 0 0 16,0 4 0-16,0-4 0 0,4 6 0 0,-1-3 0 16,-3 3 0-16,0 1 0 0,0-1 0 0,0 0 0 15,0 0 0-15,0 1 0 0,4 2 0 0,-4-3 0 16,0 1 0-16,3-1 0 0,1 0 0 0,-1 4 0 15,1-4 0-15,-1 0 0 0,1 4 0 0,-1-4 0 16,-3 0 0-16,4 0 0 0,-1 4 0 0,1-4 0 16,-4 0 0-16,3 4 0 0,-3-1 0 0,4-3 0 15,-4 7 0-15,0-4 0 0,3 1 0 0,-3 2 0 16,0 1 0-16,0-1 0 0,0 4 0 0,-3-3 0 0,3 2 0 0,0 1 0 0,-4 0 0 0,4 2 0 31,0-2 0-31,0 0 0 0,4-1 0 0,-4 4 0 16,3-3 0-16,-3 3 0 0,0 0 0 0,0 2 0 15,4 1 0-15,0-6 0 0,-1 3 0 0,1 0 0 0,-4 0 0 0,3-4 0 0,-3 4 0 0,4-3 0 16,-1-1 0-16,-3 1 0 0,4 3 0 0,-4-3 0 16,3 2 0-16,-3 1 0 0,0 0 0 0,-3 0 0 15,3 3 0-15,0 0 0 0,-4 3 0 16,4 0 0-16,0 3 0 0,0-3 0 0,-3 3 0 16,3 1 0-16,0-1 0 0,0-3 0 0,0-3 0 0,0 3 0 15,3 0 0 1,-3-3 0-16,0 3 0 0,0 0 0 0,4-3 0 15,-4 0 0-15,0 0 0 0,3 0 0 0,-3 3 0 0,4-3 0 0,-4 6 0 16,0-3 0-16,3 4 0 0,1-1 0 0,-4-3 0 0,3 0 0 16,-3 0 0-16,4-3 0 0,-4 0 0 0,3 0 0 15,-3 0 0-15,0 0 0 0,4 0 0 0,-4 0 0 16,0 3 0-16,3 0 0 0,-3 3 0 0,0 0 0 16,0 0 0-16,4 4 0 0,-4-4 0 0,3 3 0 15,-3-2 0-15,4-4 0 0,-4 0 0 0,0 0 0 16,4 0 0-16,-1 0 0 0,-3 0 0 0,4 3 0 15,-4 1 0-15,0-1 0 0,0 3 0 0,3 4 0 16,-3-4 0-16,4 3 0 0,-4 4 0 0,3-3 0 16,-3-1 0-16,0 1 0 0,0-4 0 0,0 3 0 15,0 4-26-15,0 0-5 0,0 2-1 0,0 1 0 0,0 0 52 0,0-3 9 16,0 2 3-16,0 1 0 0,0-6-32 0,0 2 0 0,0-2 0 16,0 2 0-16,4-2 0 0,-4-1 0 0,3 4 0 0,-3 0 0 15,4-4 0-15,-1 1 0 0,1-1 0 0,-4 1 0 31,3-4-22-31,1 0-7 0,-1-3-2 0,1 4 0 0,-1-4 31 0,1 7 0 0,0-4 0 16,-4 7 0-16,3-4 19 0,-3 4 9 0,4-1 3 0,-4 1 0 31,3-4-31-31,1 1 0 0,-1-4 0 0,-3 1 0 16,4-1 0-16,-1 0 8 0,1 4-8 0,-4-4 4 0,3 4-30 0,1-1-5 16,3 1-1-16,-7-1 0 0,7-3 52 0,-4 1 9 0,1-1 3 0,-1-3 0 15,1 1-24-15,3-4-8 0,-3 0 0 0,-1-3 0 16,1 3 0-16,-1-3 0 0,1 3 0 0,-1 3-10 15,1-3-15-15,-1 3-3 0,1 1-1 0,-1-1 0 16,1 0 46-16,-4 0 10 0,3-3 1 0,1 0 1 16,-1 0-29-16,-3-6 0 0,4 0 0 0,0-3 0 15,-4-4 8-15,3 4-8 0,1-3 0 0,-4-1 0 16,0-3 0-16,3 4 0 0,-3-4 0 0,0-2 0 16,0 2 0-16,0-3 0 0,0 4 0 0,0-4 0 15,0 3 0-15,0-2 0 0,-3-1 0 0,3 0 0 16,-4 1 0-16,4-1 0 0,-3 0 0 0,-1 0 0 15,0 1-19-15,1-4-9 16,-1 3-3-16,-3-3 0 0,4 3 31 0,-4-2 0 0,0-1 0 0,3 0 0 16,-3-3 0-16,0 0 0 0,0 0 0 0,0 0 0 15,0 0 0-15,0 0 0 0,0 0 0 0,0 0 0 16,-4-3 0-16,4 3 0 0,-3 0 0 0,2 0 0 16,-2 0 0-16,3 0 0 0,-4 0 0 0,4 0 0 15,-3 3 0-15,-1-3 0 0,0 0 0 0,1 3 0 16,-1-3 0-16,1 3 0 0,-1-3 0 0,-3 3 0 0,0-3 0 0,-4 0 0 0,1 3 0 0,-1-3 0 15,0 4 0-15,-3-4 0 0,0 3 0 0,-4 0 0 16,4 0 16-16,-4 0 8 0,1 3 3 0,3-3 0 16,-1 4-19-16,1-4-8 0,0 3 8 0,0 0-8 15,3 1 0-15,1-1 0 0,-1 0 0 0,0 1 0 16,-3-1 0-16,0-3 0 0,-4 0 0 0,4 3 0 16,-7-3 0-16,3 1 0 0,-3-1 0 0,0-3 0 15,0 3 0-15,-4-3 0 0,4 0 0 0,-1 3 0 16,1-3 0-16,3 0 0 0,1 3 0 0,-4-3 0 15,3 0 0-15,-3 3 0 0,-1 0 0 0,-2-3 0 16,-1 4 0-16,0-1 0 0,0-3 0 0,1 3 0 16,-1-3 0-16,0 3 0 0,4-3 0 0,-4 0 0 15,4 3 0-15,3-3 0 0,1 0 0 0,-8 0 0 16,4 0 0-16,-4 0 0 0,0 0 0 0,0-3 0 16,-3 3 0-16,0-3 0 0,0 0 0 0,-1 0 0 15,4-1 0-15,1 1 0 0,3 0 0 0,-4 0 0 16,4 0 0-16,-4 0 0 0,0 0 0 0,0 3 0 15,-3-4 0-15,3 4 0 0,-3 0 0 0,0-3 0 16,-1 3 0-16,8 0 0 0,-4 0 0 0,1 0 8 16,2 3-8-16,1-3 0 0,4 4 0 0,-8-4 0 15,4 0 0-15,-4 3 0 0,-3-3-11 0,3 0 11 0,-3 0 0 0,3 0 0 0,-3 0 0 16,3-3 0 0,0 3-24-16,4 0-4 0,0-4 0 0,-1 4 0 0,1 0 28 0,0 0 0 0,0 4 0 0,-4-4 0 15,4 0 0-15,-4 3 0 0,4-3 0 0,-4 3 0 16,4-3 0-16,-4 0 0 0,4 3 0 15,0-3 0-15,3 0 20 0,0 0 8 16,0 3 3-16,1-3 0 0,-1 0-31 0,0 3 0 0,-3-3 0 0,3 0 0 16,-3 3 0-1,0-3 0-15,3 0 0 0,-6 4 0 16,6-4 0-16,-3 0 0 0,3 3 0 0,0-3 0 0,1 0 0 0,2 0 0 0,-2 0 0 0,3 0 0 31,-1-3-19-31,1 3-9 0,4 0-3 0,-5 0 0 0,1 0 47 0,0 0 8 0,-4 3 3 0,4-3 0 16,-3 3-27-16,-1-3 0 0,0 0 0 0,4 0 0 15,-4 0 0-15,4 0 0 0,0 0 0 0,3 0 0 16,1 0 8-16,3 0-8 0,-4 0 8 0,4 0-8 16,3 0 0-16,-3 0 0 0,4 0 0 0,2-3 0 15,-2 3-20-15,3-3-8 0,0-1-3 0,7 4 0 16,-7 0 50-16,7 0 9 0,-7-3 3 0,3 0 0 16,4 3-31-16,0 0 0 0,-7-3 0 0,7 3 0 15,-7 0 0-15,7 0 0 0,0 0 0 0,0 0 0 16,0 0 0-16,0 0 0 0,0 0 0 0,0 0 0 15,0 0 0-15,-3-6-8 0,3 6 8 0,-4-10 0 16,4 1 0-16,0 0 0 0,0-1 0 0,0-6 0 16,0 1 0-16,0-4 0 0,0 0 0 0,0-3 0 15,0-3 0-15,0 0 0 0,-4-3 0 0,1 0 0 16,-1-1-27-16,4-2 2 0,-3 3 0 0,-4-7 0 16,0 1 25-16,0-4 0 0,0-3 0 0,-4 1 0 15,0 8-9-15,4-2 9 0,-3 6-10 0,-1-4 10 16,1 7-174-16,3 0-29 0,0 0-5 0</inkml:trace>
  <inkml:trace contextRef="#ctx0" brushRef="#br0" timeOffset="172409.44">4932 11024 1958 0,'-4'-6'87'0,"1"0"17"0,-1-1-83 0,4-2-21 0,-7 3 0 0,4-1 0 15,3 1 107-15,-7 0 17 0,0 0 3 0,3-1 1 16,-3 4-52-16,7 3-9 0,-7-3-3 0,3 3 0 15,-6 0 19-15,3 0 3 16,0 3 1-16,-4 0 0 0,1 4-37 0,-1 2-7 16,0 0-2-16,1 4 0 15,-4 3-33-15,0-1-8 0,-4 7 0 0,0 0 0 0,1 3 0 0,-1 3 0 0,-3 4 0 0,7-4 0 16,3 0 0-16,-6 4 0 0,2 2 0 0,5 4 0 16,-4-1 53-16,3 4 9 0,1 3 2 0,-1 0 0 15,0 6-52-15,4 0-12 0,4 4 0 0,-1 18 0 16,4-10 0-16,0-5 0 0,4-1 0 0,6 1 0 15,1-4 0-15,3 3 0 0,7 1 0 0,0-1 9 16,4-9-9-16,0-6 8 0,3-3-8 0,0-1 8 16,4-2-8-16,-4-7 0 0,4 3 0 0,3-6 8 15,1-3-8-15,2-6-11 0,8 0 3 0,0-4 0 16,0-9 28-16,0 1 7 0,0-8 1 0,3-2 0 16,-3-3-11-16,0-7-1 0,0 0-1 0,3-2 0 15,0-4 0-15,1-3 0 0,-1-1 0 0,-3-8 0 16,-4 0-7-16,-6-7-8 0,-1-3 11 0,-3-3-11 15,-4 0 0-15,-3 3 0 0,3 0 0 0,-7-3 0 16,-3-3 24-16,-4-4-3 0,-7 1 0 0,0 9 0 16,-7 0-10-16,0 0-3 0,-4 1 0 0,-3-1 0 15,-7 0-29-15,0 0-7 0,-7 0 0 0,-7-12-1 16,-1 9 49-16,1-1 9 0,0 5 3 0,-4 2 0 0,0 3-24 16,-10 7-8-16,3 3 0 0,-7-1 0 15,4 4-26-15,0 3-5 0,-1 4-1 0,-2-1 0 16,-1 0 32-16,-4 3 0 0,4 4 0 0,-3-4 0 0,3 4 19 0,0 2 9 0,-3 1 3 0,0-1 0 15,10 1-50 1,4-1-9-16,-1 4-3 0,12-3 0 0,-8 3-26 0,7-1-6 0,0 1-1 16,11 3 0-16,4-3-153 0,-1-1-31 0</inkml:trace>
  <inkml:trace contextRef="#ctx0" brushRef="#br0" timeOffset="173712.95">4946 11375 1337 0,'0'0'28'0,"0"0"6"0,-7 0-34 0,7 0 0 0,-7-3 0 0,7 3 0 15,0 0 58-15,-7-3 5 0,7 3 1 0,0 0 0 16,-4-3 102-16,4 3 21 0,0 0 4 0,-7 0 1 16,7 0-52-16,0 0-9 0,0 0-3 0,0 0 0 15,0 0-51-15,0 0-10 0,0 0-3 0,0 0 0 16,0 0-15-16,0 0-3 0,0 0-1 0,0 0 0 15,0 0-21-15,0 0-4 0,0 0 0 0,0 6-1 16,0-3-19-16,7 4 0 0,-3-1 0 0,6-3 0 16,1 0 0-16,0 0 0 0,3 0 0 0,7 0 0 0,-11 1 21 0,8-4 1 15,0 0 0-15,-4 3 0 0,0-3-22 0,4 0 0 16,-4 3 0-16,0 0 8 0,-4-3-25 16,1 6-5-16,0-3-1 0,-1 1 0 15,-6 2 61-15,-1 0 12 0,1-3 2 0,-1 4 1 0,-3-1-33 16,0 3-8-16,0-3 0 0,-7 4-1 15,4-4-11-15,-8 4 0 0,0-1 0 0,1-3 0 0,-1 4 0 0,-3-1 0 0,0 0 0 16,3 1 8 0,-3-4-8-16,4 0 0 0,-1 1 0 0,8-1 0 0,-8 0 0 15,1-3 0-15,-1 0 0 0,7 1 0 16,4-4 0-16,0 0 0 0,0 0 0 0,0 0 0 0,0 0 0 0,0 0 0 0,7 0 0 0,1-4 0 16,2 4 0-16,4-3-9 0,0 3 9 0,4 0 0 15,-4 0 0-15,7 3 0 0,0-3 0 0,-3 4 0 16,3-1 0-16,-7 0 0 0,4 0 0 0,-4 3 0 15,0 4 37-15,-3-1 5 0,-1 7 1 0,1-1 0 16,-8 4-17-16,5 3-3 0,-1 0-1 0,-4 3 0 16,1 0-7-16,-1 0-2 0,-3 0 0 0,0-3 0 15,-3 0-13-15,-1 0 0 0,1-3 0 0,-4 3 0 16,-1-6 0-16,-2 3-18 0,-1-1 2 0,1-2 1 16,-4-3-8-16,-4-1-1 0,0 1-1 0,1-1 0 15,-1 1-87-15,-3-4-16 0,3 1-4 0</inkml:trace>
  <inkml:trace contextRef="#ctx0" brushRef="#br0" timeOffset="174322.82">4763 12686 1695 0,'0'-10'75'0,"0"-2"16"16,7 3-73-16,-7-7-18 0,3 3 0 0,1 1 0 15,3-4 113-15,-4 4 19 0,4-1 4 0,-3 0 1 16,3 1-7-16,-4 3-2 0,4-1 0 0,-3 1 0 16,-1 2-51-16,5 1-10 0,-5 0-3 0,4 3 0 0,-7 3 0 0,0 0 0 15,0-3 0-15,0 3 0 0,0 0-51 0,4 6-13 0,-4 0 0 0,0 0 0 16,-4 7 54-16,4 3 8 0,-7 2 2 16,4 8 0-16,-12 2 0 0,5 0 0 15,-8 10 0-15,1-1 0 0,-8 7-43 16,-7 0-8-16,0 3-1 0,-6 6-1 15,-5 1-11-15,4 2-16 0,-3 4 4 0,-7 6 1 0,3-4 11 16,0 4 0-16,0 3 0 0,-3-3 0 0,-1-6 0 0,4-7 0 16,4 0 0-16,-4-3 0 15,11-6 0-15,7-3 0 0,-4-3 0 0,7-1 0 16,4-12-35-16,7 0-5 0,-4-6 0 16,11-3-1-16,0-4-139 0,7-5-28 0</inkml:trace>
  <inkml:trace contextRef="#ctx0" brushRef="#br0" timeOffset="174888.46">5588 12416 1580 0,'0'-6'67'0,"0"0"-54"15,0-4 111-15,0 4 21 0,0 6 5 0,0-6 1 16,4 3-42-16,-1-4-8 0,1 4-1 0,-1 0-1 16,4 0-23-16,-3 6-5 0,3-3-1 0,-4 6 0 31,8 1 33-31,-1-1 6 0,1 6 2 0,-4 1 0 0,4 3-39 0,6 2-7 0,-6 4-1 0,3 7-1 15,4-1-16-15,-1 6-3 0,8 4-1 0,-4 3 0 16,4-4-7-16,0 4-2 16,-1-3 0-16,4 3 0 0,1-1-10 0,2 4-1 0,-6 3-1 0,7 0 0 15,-4 0-7-15,4 0-2 0,-7-3 0 0,6 3 0 16,-2-3-13-16,2-3 0 0,1-3 8 0,3 2-4 16,-3-5-4-16,3 2 0 0,-3-2 0 0,3-4 0 15,-3-3 0-15,-7-2 0 16,-1-1 0-16,1-7 0 0,0 1-28 0,-7-3-3 0,-1 0 0 0,-3-4 0 15,-3-2-16-15,-1-1-3 16,-3 0-1-16,1 1 0 0,-5-1-72 0,1-3-14 0,3 4-3 0</inkml:trace>
  <inkml:trace contextRef="#ctx0" brushRef="#br0" timeOffset="175956.17">3902 14072 1272 0,'0'0'36'0,"-4"-6"8"0,-3-1-35 16,7 1-9-16,-3-3 0 0,-1 2 0 0,1-2 113 0,-1 3 21 0,1-1 4 0,3-2 1 16,-8 3 25-16,8-1 4 0,-3 1 2 0,-4 0 0 15,3 3-16 1,1-4-3-16,-1 1-1 0,-3 3 0 0,0-3-65 0,4 3-13 0,-4 0-2 15,-4-4-1-15,4 4-9 0,-4 0-1 0,1 0-1 0,-4-3 0 16,3 2-27 0,1-2-6-16,-5 3-1 0,5 0 0 0,-8 0 14 0,4 0 2 0,0-1 1 0,-7 4 0 15,7 0-33-15,-7 4-8 0,-1-1 0 0,1 0 0 16,4 6 0-16,-5 4 0 0,1-1 0 0,0 1 0 16,-4 6 10-16,8 0 0 0,-12-1 0 0,5 7 0 15,-1-3-10-15,0 0 0 0,1 3 0 0,-1 4 8 16,4 2-8-1,-4 0 0-15,4 7 9 0,0 6-9 0,7 0 0 0,-7 6-20 0,6 0 4 0,5 7 1 16,-4 2 15-16,7 4 0 0,3 3 0 0,-3 3 0 16,4-3 0-16,3-4 0 0,3 4 0 0,4 3 0 15,-3-3 0-15,6 0 0 0,1 3 0 0,3 3 0 16,4-9 12-16,-1-4 6 0,1-6 1 0,7 7 0 16,-1-7-31-16,8 1-5 0,-4-1-2 0,8 0 0 0,-1-12 19 15,0-3 0-15,0-10 0 0,1 0 0 0,6-9-16 0,-3 0 3 0,7-10 1 0,-1 0 0 31,1-9 24-31,0-3 4 0,0-3 2 0,0-6 0 16,0-7-18-16,0-6 0 0,-4-4 8 0,4-5-8 0,0-4 0 0,-4-6 0 16,-3-3 0-16,3-3 0 15,-7 3 0-15,-6 0 0 0,-1 3 0 0,-3-6 0 16,-8-3 0-16,1-1-11 0,-4 1 11 0,-3-3-10 0,-1 6 10 0,-6 3 0 0,-4 3 0 0,0-3 0 16,-4 3 20-16,-6-3 5 0,-1-4 2 0,-3 4 0 31,-4 4-43-31,1 2-9 0,-8 3-2 0,-3 1 0 0,-1-1 27 0,-2 3 0 0,-5 4 0 0,1-3 0 15,3-1 0-15,1-3 0 0,-1 4 0 0,0-4 0 16,4 4 20-16,-4 3 8 0,7 2 3 0,-6 1 0 16,3 0-50-16,-4 3-9 0,0 3-3 0,4-3 0 15,-4 3 31-15,7 0 0 0,1 0 0 0,-1 3 0 16,0 0-58-16,8 0-6 0,-5 1 0 16,8-1-1-16,0 6-166 0,0 4-33 0</inkml:trace>
  <inkml:trace contextRef="#ctx0" brushRef="#br0" timeOffset="176918.15">3468 14564 2066 0,'0'0'43'0,"0"0"10"16,0 0-42-16,0 0-11 0,0 0 0 0,0 0 0 15,0 0 104-15,0 0 20 0,0 0 3 0,0 0 1 16,0 0-52-16,0 0-9 0,0 0-3 0,-7 3 0 15,3 7 11-15,4-1 1 0,0 4 1 0,0 2 0 16,0 7-21-16,4 3-4 0,-4 3 0 0,7 4-1 16,-7-1-31-16,3 7-5 0,4-1-2 0,-7-2 0 15,4-4 0-15,3 1 0 0,0-7 0 0,0 3 0 16,4-6-31-16,-8-3-6 0,8 0-2 0,-4-1 0 16,7-5 44-16,-3-4 9 0,-1 1 1 0,4-4 1 15,-3-6-46-15,-1 0-10 0,5-3-1 0,-1-3-1 16,0-1 9-16,3-2 3 0,-6-4 0 0,3 1 0 15,0-4-23-15,4 0-5 0,-8 1-1 0,5-4 0 16,-5 3-99-16,1-3-20 0,3 1-4 0,-11-1-1 16,4 3-87-16,-3 0-18 0</inkml:trace>
  <inkml:trace contextRef="#ctx0" brushRef="#br0" timeOffset="177123.13">3757 14583 2795 0,'0'19'58'0,"-7"0"14"16,7-1-57-16,-3 1-15 0,3 0 0 0,0 3 0 16,0 6 105-16,0 3 19 0,0 1 3 0,0 2 1 15,3 1-52-15,4-1-9 0,-3 1-3 0,-1 2 0 16,4-2 0-16,4 3 0 0,-8 2 0 0,4 1 0 16,4 0-51-16,-8 0-13 0,8-4 0 0,-7 1 0 15,3-4 0-15,3-9 0 0,-6 0 0 0,3-3 0 16,0-3-41-16,0-3-11 0,-4 0-3 15,5-4 0-15,-5-2-117 0,1-4-23 0</inkml:trace>
  <inkml:trace contextRef="#ctx0" brushRef="#br0" timeOffset="178142.59">6625 13921 2026 0,'0'0'57'0,"-3"-9"14"0,3-1-57 15,0 1-14-15,-7 0 0 0,7-1 0 16,-4-2 55-16,4-1 8 0,0 1 1 0,0-1 1 0,0 1-52 0,0-1-13 16,0 0 0-16,0 4 0 0,0-3 54 0,0 5 8 0,0-2 2 0,0 9 0 31,0 0 31-31,0 0 6 0,0-3 2 0,0 3 0 15,0 0-11-15,-11-3-3 0,4 3 0 0,0 3 0 0,-3 0-21 0,-1 3-4 0,1 4 0 0,-1 2-1 32,-3 1-23-32,-4 2-4 0,4 1 0 0,-3 6-1 0,-1 3-4 0,-3 6-1 0,3 1 0 0,-3 2 0 15,7 4-30-15,-7-4 0 0,3 4 0 0,0 3 0 16,4-1 0-16,-3 7 0 0,3 4 0 0,-1 5 0 16,1-3 0-16,4 1 0 0,-1 2 0 0,4 7 0 15,4 0 0-15,-1 6 0 0,0 0 0 0,4 3 0 16,4-10 12-16,0-2-4 0,6-4-8 0,1 4 12 15,3-7-12-15,3-3-8 0,1 1 8 0,7-4-13 16,3-7 0-16,4-8 0 0,3-1 0 0,7-6 0 16,-3-3 13-16,4-3 16 0,-1-3-3 0,4-1-1 15,3-5-12-15,0-1-16 0,4-3 3 0,4-2 1 16,-1-1 12-16,-3-3 0 0,0-3 0 0,4-1 0 16,-1-2 0-16,0-3 0 0,4-4 0 0,-3-6 0 15,-4-3 0-15,-4-9 0 0,-3 0 0 0,3-10 0 16,-6 0 0-16,-1-3 0 0,0-3 0 0,-3-3 0 15,-3 0 0-15,-8-3 0 0,-4 2 0 0,-2-8 0 16,-8 6 8-16,-4-1 4 0,-6-2 0 0,-4-1 1 16,-7 4-13-16,-7-3 0 0,-4 2 0 0,-3-2 0 15,-4 3 0-15,-3-1 0 0,0 1 0 0,-8 0 0 16,5 2 0-16,-1 4 0 0,-3 0 0 0,-1-3 0 16,-2 9 0-16,-5 1 0 0,1-1 0 0,-4 3 0 15,0 7 0-15,0 6 0 0,0 0 0 0,-6 3 0 0,6 6 0 0,-4 4 0 16,1 2 0-16,-4 1 0 15,7-1-100-15,0 7-22 0,7-3-5 0,-3 3-1 16,10-3 0-16,1 2 0 0,6-2 0 0</inkml:trace>
  <inkml:trace contextRef="#ctx0" brushRef="#br0" timeOffset="178760.71">6706 14225 2066 0,'-10'19'43'0,"3"-9"10"0,0-4-42 16,3 3-11-16,-3 1 0 0,0-4 0 16,3 3 139-16,4 1 25 0,0-4 6 0,0 4 1 0,0-4-83 0,4-3-16 0,0 0-3 0,-1 0-1 15,4-3-44-15,4 0-10 0,-1-3-2 0,4 0 0 16,0 0-12-16,1 0 11 0,2-4-11 0,1 1 10 16,3 0-1-16,4 3 0 0,-1-4 0 0,5 1 0 15,-1 3 1-15,-3-3 0 0,-1 3 0 0,1-1 0 16,-4 4 6-16,0 4 2 0,4-1 0 0,-7 0 0 15,-1 6 7-15,-3 1 2 0,0 2 0 0,1 4 0 16,-5 3-27-16,1 0 0 0,-4 2 0 0,0 5 0 16,0-4 0-16,-4 3 0 0,1 0 0 0,-4 0 0 15,0 0 0-15,-4 0 0 16,1-3 0-16,-1 6 0 0,-3-3 0 0,4 3 0 0,-4 4 0 0,0-1 0 16,3-3 0-16,-3 4 0 0,4-1 0 0,-1 0 0 15,1-6 0-15,3 1 0 0,-4-1 0 0,4-3 0 16,0-4-46-16,0 1-14 0,4-3-4 0,-4-4 0 15,0-2-51-15,3-4-10 0,-3-3-3 0,0-3 0 16,0 0-102-16,0 0-21 0</inkml:trace>
  <inkml:trace contextRef="#ctx0" brushRef="#br0" timeOffset="178986.92">6929 14668 2728 0,'0'6'77'0,"0"0"18"0,3 0-76 0,1 1-19 0,3-1 0 0,0 0 0 15,3 0 95-15,1 1 15 0,3-1 3 0,4 3 1 16,-1-2-38-16,1-1-8 0,0 3-2 0,3-2 0 16,3-4-39-16,-2 0-8 0,2-3-2 0,5 0 0 15,-5 0-17 1,1-3 0-16,3 0 0 0,-3-1 0 15,0-2-99-15,-1 0-23 0,1 3-5 0</inkml:trace>
  <inkml:trace contextRef="#ctx0" brushRef="#br1" timeOffset="-196545.6">6184 11770 1337 0,'0'-6'56'0,"0"6"-44"16,0 0 85-16,0 0 18 0,0 0 3 0,0 0 1 16,0 0-3-16,0 0 0 0,0 0 0 0,0 0 0 15,0 0-19-15,0 0-4 0,7 6-1 0,-7-6 0 16,0 7-28-16,4-4-7 0,-4-3-1 0,0 3 0 16,0-3-8-16,7 3-1 0,-4 0-1 0,-3-3 0 15,4 0-22-15,-1-3-4 0,4 3 0 0,-3-3-1 16,3 0 18-16,0 3 4 0,4 0 1 0,-4 3 0 15,0-3-16-15,3 0-3 0,-3 0-1 0,4 3 0 16,-4 0-22-16,4 0 0 0,-1 4 0 0,1-4 0 16,-4 3 36-1,3 0 2-15,-2 0 1 0,2 1 0 0,1-1-23 0,3 3-5 0,-4-2-1 0,1-1 0 16,3 0-10-16,-3 1 8 0,-1-1-8 0,1 0 8 16,-1 0-8-16,-3-3 10 0,4 4-10 0,0-1 10 15,-1 0-10-15,1 1 12 0,-1-1-12 0,5 0 12 16,-5 0-12-16,1 4 0 0,-1-1 0 0,1 4 0 15,-1-4 0-15,1 1 0 0,-4 2 0 0,7 1 0 16,-3-1 0-16,3 1 0 0,-4 2 0 0,5-2 0 0,-5 3 0 0,1-4 0 16,3 1 0-16,-4 2 0 15,1-2 0-15,3-4 0 0,0 4 0 0,0-1 0 0,0-2 0 0,-3-1 0 0,0 4 9 16,3-1-9-16,0 1 0 0,3-1 0 16,-2 4 0-16,-1 3 8 0,3-3-8 0,-3 2 0 0,4-2 0 0,-4 0 0 15,0 3 0 1,0-4 0-16,-3 4 0 0,3 0 0 15,0 0 0-15,-3-1 0 0,3 4 0 0,0 0 0 0,0 0 0 16,0-3 0-16,0 3 0 0,0 0 8 0,-3-3-8 0,3 3 0 16,-3-3 0-16,-1 3 0 0,4-4 0 0,1 1 0 0,-5 0 0 0,4 0 0 15,-3 0 0-15,-1-1 0 0,5 1 0 16,-5 3 0-16,-3-3 0 0,4 0 0 16,-4 0 0-16,3-1 0 0,-3 4 0 0,4 0 8 0,0 0-8 15,-4-3 0-15,3 3 11 0,-3-3-3 0,4 0 0 0,-4-4 0 16,0 4-8-16,-3-3-9 0,3 0 9 0,-4-1-13 15,1 1 13-15,-1 3 0 0,1-7 0 0,-4 4 0 16,7 0 0-16,-4-1 0 0,1-2 0 0,-1 2 0 16,1 1 0-16,-1 0 8 0,1 3-8 0,-1-1 10 15,1 1-10-15,-4 0 0 0,4 3 0 0,-1 0 0 0,4 0 0 0,-7 0 0 16,4 3 0-16,-1-3 0 16,1 0 11-16,-1-3-3 0,1-1-8 0,-1-2 12 15,-3 0-12-15,4-4 8 0,-1 1-8 0,-3-4 0 0,0 4 0 0,4-4 0 16,-1 1 0-16,-3-1 0 15,0 1 0-15,4-1 0 0,-4 0 0 0,0 4 0 0,0-4 0 0,-4 1 0 16,4-1 0-16,0 0 0 0,0 4 0 16,0-4 0-16,0 1 0 0,0-4 0 0,4 4 0 0,-4-4-8 15,0 0-1-15,0 0 0 16,0-6-77-16,0 0-15 0,0 0-3 0,0 0-1 16,-4-12-57-16,-3-1-11 0,0 1-3 0</inkml:trace>
  <inkml:trace contextRef="#ctx0" brushRef="#br1" timeOffset="-195429.18">6191 11723 1504 0,'0'0'33'0,"0"0"7"0,0 0 2 0,-7 3 0 16,4 4-34-16,-4-4-8 0,7-3 0 0,0 0 0 0,-4 3 100 0,4-3 17 15,0 6 4-15,0-6 1 0,0 0-43 0,0 0-9 16,0 0-2-16,0 0 0 0,0 0 5 0,0 0 1 16,0 0 0-16,0 0 0 0,0 0-16 0,0 0-3 15,0 0-1-15,0 0 0 0,0 3 8 0,0-3 2 16,0 0 0-16,0 7 0 0,0-1-28 0,0-6-4 15,0 0-2-15,0 0 0 16,4 6 2-16,-1 0 0 0,1 4 0 0,6 2 0 0,-6 1-24 0,3 6-8 0,3-4 0 0,-3 4 0 16,4 9 0-16,0-2 0 15,-1 2 0-15,1 0 0 0,-1-3 32 16,-3 0 1-16,1 0 0 0,2 0 0 0,1-3-20 0,-4 0-4 16,0-6-1-16,0 0 0 15,0-1-8-15,3-2 0 0,-2-4 0 0,-1 1 8 16,0-4-8-16,-4 0 0 0,4 0 0 0,-7-2 0 15,0-4 0-15,0 0 0 0,0 0 0 0,0 0 0 0,0 0 0 0,0 0 0 0,0 0 0 0,0 0 0 16,11-10 8-16,-11 1 0 0,0 2 0 16,0-2 0-16,0 0 4 0,0-1 0 0,-7-2 0 0,3-4 0 15,-3 0-12-15,0-2 0 0,-3-1 0 0,-1 0 0 16,0-3 0-16,1 0 0 0,-4-3 0 0,0 3 0 16,3-3 0-16,0 3 0 0,1-3 0 0,-1 0 0 15,4 3 11-15,0-3-3 0,0 3-8 0,0 0 12 16,0 0-12-16,0 0 0 0,3 0 0 0,-3 0 0 15,4 3 0-15,-1 0 0 0,4 1 0 0,-7-1 0 16,7 0-10-16,-3 3 10 0,3 4-8 0,0-4 8 0,0 7 0 16,-4-1 0-16,4 1 0 0,0 3 0 0,-3-1 0 0,3 1 0 15,0 6 0-15,0 0 0 0,0-6 0 16,0 6 0-16,-4-3 0 0,4 3 0 0,0 0 0 0,0 0 0 16,0 0 0-16,0 0 0 15,0 0 0-15,0 0 12 0,0 0 0 0,0 0-1 16,11-3-11-16,-1 3-16 0,4 0 4 0,-3 0 1 15,3 0 21-15,0 0 4 0,4 0 1 0,-4 0 0 0,4 0 27 0,-4 0 6 16,3 0 0-16,4 0 1 16,-3 0-59-16,7 3-12 0,-8-3-2 0,5 0-1 0,-1 3 25 0,-4 0 0 15,1 0 0-15,-4 0 0 0,0 0 0 0,0 0 0 16,1 1 0-16,-8-1-8 16,0 0-76-16,3 0-14 0,-3-3-3 0,-3 3-1343 0</inkml:trace>
  <inkml:trace contextRef="#ctx0" brushRef="#br0" timeOffset="-186150.28">9306 12520 460 0</inkml:trace>
  <inkml:trace contextRef="#ctx0" brushRef="#br0" timeOffset="-185815.83">9317 12501 1160 0,'-7'-3'32'0,"3"0"9"16,-3-1-33-16,4 1-8 0,3 3 0 0,-7-6 0 15,3 0 0-15,1 3 0 0,-1-4 0 0,4 1 8 16,-3 0 13-16,3-4 3 0,-4 4 0 0,4 0 0 15,0-3 36-15,0 2 8 0,0 1 2 0,4 0 0 16,-1-1 27-16,-3 4 6 0,4-3 1 0,3 3 0 16,-4 0-60-16,4 0-11 0,0-1-2 0,0 4-1 15,4-3-30-15,3 3 0 0,0 0-8 0,4 3 8 16,3-3-11-16,0 4 11 0,7-1-10 0,-3 0 10 16,7 0 0-16,0 0 0 0,-1 0 0 0,5 0 0 0,2 1 50 0,5-1 6 15,6 0 2-15,0 0 0 0,4 3 17 16,4-3 3-16,3 1 1 0,3-1 0 15,-3-3-24-15,7 3-5 0,4-3-1 0,-4-3 0 0,0 3-27 16,3-3-6-16,-2-1 0 0,2 4-1 0,-3-3-15 16,0 0 11-16,4 3-11 0,-8-3 10 0,4 3-10 0,-7-3 0 0,0 0 0 15,-3 3 0 1,-1-3-75-16,0-1-7 0,-3 1-2 0</inkml:trace>
  <inkml:trace contextRef="#ctx0" brushRef="#br0" timeOffset="-184773.08">11370 12360 436 0,'0'0'8'0</inkml:trace>
  <inkml:trace contextRef="#ctx0" brushRef="#br0" timeOffset="-183836.08">11275 12300 608 0,'0'-9'25'0,"-4"3"-25"15,4-4 108-15,-3 1 16 0,3 2 3 16,0-2 1-16,-4 0 0 0,4 2 0 0,-3 1 0 0,3 0 0 16,-4 0-52-16,4-1-9 15,-3 1-3-15,3 6 0 0,0-6 52 0,0 6 9 16,-4-7 3-16,4 7 0 0,0 0-52 0,0 0-9 0,0 0-3 0,0 0 0 16,0 0 0-16,0 0 0 0,0 0 0 0,0 0 0 15,0 0 0-15,0 0 0 0,0 0 0 0,4 4 0 16,-1-1-51-16,4 3-13 0,-3 0 0 0,-1 1 0 15,4 2 54-15,-3 4 8 0,3-1 2 0,0 4 0 16,0-1-52-16,-3 4-12 0,3 3 0 0,0 3 0 16,-4 7 52-16,1 2 7 0,3 4 1 0,-4 2 1 15,-3 1-46-15,4 3-15 0,-1 3 8 0,1 0-8 16,-4-6 0-16,3 3 0 0,-3-3 0 16,0-4 0-16,0 1 55 0,0-4 7 0,0-2 2 0,0-1 0 15,4-6-64-15,-4-3-28 0,0-3 3 0,3-3 0 16,-3-4 40-16,0-6 8 0,4-2 1 0,-4-4 1 15,4-4-53-15,-1-5-10 0,1 0-2 0,-1-7-1 16,1 0 14-16,-1-3 3 0,-3 1 1 0,0-4 0 0,0-3 23 0,0 3 0 16,4-3 0-16,-4-1 0 0,-4 5 0 15,4-1 0-15,-3 0 0 0,-1-3 0 0,1-1 9 16,-4 1 7-16,3-3 0 0,0-3 1 0,-3-1-27 0,4 4-6 16,-4-6 0-16,3 2-1 15,1 1 25-15,-4-3 6 0,3 2 1 0,1 4 0 16,-1 0-15-16,1 3 0 0,-4 0 0 0,3 0 0 15,0 6 0-15,1 0 0 0,-1 0 8 0,-3 3-8 0,4 4 0 0,-1-1 0 0,1 1 0 0,-1 2 0 16,4 4 0-16,-3 0 0 0,3 0 0 0,0 6 0 16,0 0 0-16,0 0 0 0,0 0 0 0,0 0 0 15,0 0-8-15,0 0-8 0,0 0-2 0,0 0 0 16,0 0 28-16,0-7 6 0,3 4 0 0,1-3 1 16,-1 3-17-16,1-4 0 0,3 4 0 0,-7-3 0 15,3 0 0-15,1 0 0 0,-1-1 0 0,1 1 0 16,-4 0 0-1,4 3 0-15,-4-4 0 0,0 7 0 0,0 0 0 0,0 0 0 0,0 0 0 0,0 0 0 16,0 0 0-16,0 0 8 0,0 0-8 0,3-3 0 16,-3 3 9-16,0 0-9 0,0 0 0 0,0 0 9 15,4-3-9-15,-4 3 0 0,7 0 0 0,-4 0 8 16,4 0-8-16,-3 3 0 0,-1-3 9 0,4 3-9 16,0-3 0-16,0 3 8 0,4 1-8 0,-4-1 0 15,4 0 8-15,-4 3-8 0,7-3 8 0,-4 4-8 16,1-1 0-16,0 0 9 0,-1 0-9 0,4 1 0 15,-3 2 8-15,3-3-8 0,0 1 0 0,4 2 0 16,-4-3 0-16,3 0 0 0,5 1 0 0,-5 2 0 16,8-3 10-16,-4 4-10 0,4-4 8 0,0 4-8 0,-4-1 11 0,3 0-3 15,5 4-8-15,-5-4 12 0,-3 4-12 0,-3-4 11 16,3 4-11-16,-3-4 10 0,0 4-10 16,-4-4 0-16,0 4 9 0,0-4-9 0,-4 0 0 0,1 1 0 0,0-1 0 0,-1 1 8 15,-3-1-8-15,0-3 9 0,-3 1-9 0,3-4 10 16,-7 0-23-16,3 0-5 0,-3-3-1 0,0 0 0 31,0 0-72-31,0 6-14 0,0-3-3 0,-3 4-1 0,3-4 36 16,-4 3 7-16,1-3 2 0,-1 4 0 0,1-1-166 0,-1 0-33 15,1 0-6-15</inkml:trace>
  <inkml:trace contextRef="#ctx0" brushRef="#br0" timeOffset="-183481.07">11504 12984 2188 0,'4'-16'97'0,"-1"0"20"0,4-2-93 0,0-1-24 0,0 0 0 0,0-3 0 16,4 0 107-16,0 3 17 0,-1 0 3 0,1 1 1 16,6-1-52-16,1 3-9 0,-4 0-3 0,7-2 0 15,0 2-6-15,1-3-2 0,-1 3 0 0,3 1 0 16,-2-1-28-16,2 0-5 0,1 1-2 0,-4-1 0 15,0-3-13-15,1 4-8 0,-1-4 8 0,-4 3-8 0,1-3 0 0,0-3-20 0,-1 4 4 0,1-4 1 32,0 3-169-32,-4 0-33 0</inkml:trace>
  <inkml:trace contextRef="#ctx0" brushRef="#br0" timeOffset="-180595.58">16051 8375 1189 0,'7'-10'50'0,"-3"-2"-40"31,0-1 131-31,-1 1 27 0,4-1 4 0,-3-3 2 0,-1 4-19 0,1-7-4 0,-4 3-1 0,3 1 0 15,1-4-46-15,-1 3-8 0,1-3-3 0,-1 4 0 16,1-1-25-16,-1 0-6 0,1 4-1 0,-4 2 0 16,3 4-9-16,1 3-1 0,-4 3-1 0,0 0 0 15,3 6-15-15,1 4-3 0,0 2-1 0,-4 7 0 16,3 3-31-16,-3 6 0 0,4 3-13 0,-4 1 4 16,0 2 58-16,3 4 12 0,-3-4 3 0,0 7 0 15,0 0-52-15,-3 3-12 0,3 0 0 0,-4 3 0 16,4-6 0-16,0-4 0 0,0-2 0 0,0-1 0 15,4-6 0-15,-4 1 0 0,3-7 0 0,1-1 0 16,-1-5-62 0,4-3-15-16,0-1-3 0,-3-5-1 15,6-4-114-15,-3-6-22 0,1-1-5 0</inkml:trace>
  <inkml:trace contextRef="#ctx0" brushRef="#br0" timeOffset="-180312.17">16485 7929 2030 0,'0'0'57'0,"0"0"14"0,7 3-57 0,-3 1-14 16,-1-1 0-16,4 6 0 0,1 4 54 0,-5 2 8 0,4 7 2 0,0 3 0 16,0 7 40-16,-3 2 9 0,3 4 2 0,-4 3 0 15,4-1-31-15,-3 1-5 0,-1 3-2 0,5 3 0 16,-5-3-11-1,1 3-2-15,-1 0-1 0,1 0 0 0,-1-3-40 0,4-3-8 0,-3-1-2 0,-1 1 0 16,1-6-13-16,3-4-16 0,0-3 3 0,-4 1 1 16,4-1-37-1,-3 0-7-15,3-3-2 0,-3 0 0 0,-1-3-44 16,1 0-9-16,-1-3-1 0,-3 0-1 0,4-7-103 0,-1-2-21 0</inkml:trace>
  <inkml:trace contextRef="#ctx0" brushRef="#br0" timeOffset="-179693.95">16658 7766 1827 0,'-14'-34'38'0,"7"21"9"16,0-2-38-16,0-1-9 0,0 0 0 0,0-3 0 0,-4 1 130 0,1-1 24 15,-4 0 5-15,-1 0 1 0,1 3-41 16,0 1-8-16,-3-1-2 0,-5 4 0 0,5 2-23 0,-4 1-5 0,-4 2-1 0,0 1 0 31,-3 3-32-31,3 6-6 0,-3 0-2 0,-7 4 0 0,-1 2-16 0,-6 7-4 0,-7 3-1 0,-4 6 0 16,7 0-8-16,0 3-2 0,-3 3 0 0,-1 7 0 15,1-4 0-15,-4 7 0 0,0 0 0 0,0 6 0 16,4 0-1-16,-1 3 0 0,8 3 0 0,-4 7 0 16,7-4-8-16,1 7 0 0,6 0 0 0,-3 6 0 15,6 0 0-15,5-3 0 0,3 6 0 0,3 3 0 16,7-9 0-16,4 0 0 0,7-4 0 0,4 4 0 16,6-3 0-16,4-7 0 0,8 4 8 0,2-7-8 15,1-3 0-15,3-6 0 0,4-3 0 0,10-3-11 16,4-7 11-16,4 0 0 0,6-5 0 0,11-1-8 15,-3-10 8-15,3 1 0 0,7-3 0 0,3-4 0 16,-3-3 11-16,4-3-3 0,0-3 0 0,10-3 0 16,-7-3-8-16,0-3 12 0,7-1-12 0,7-6 12 15,-10-2-12-15,0-4 8 0,3-3-8 0,4-10 8 16,-11 1-8-16,-7-7 0 0,-3 0 9 0,3-9-9 16,-14 3 0-16,-4 0 8 0,-3-6-8 0,-7-1 0 15,-11 1 10-15,-7 3-2 16,-7-3-8-16,-3-4 12 0,-11 7 3 15,-7-3 0-15,0 2 0 0,-10-2 0 0,-8 0 15 0,-3 0 3 0,-4 2 1 0,-7-8 0 0,-3 2-34 16,-4-2-17-16,0-1 1 0,-6-3 1 0,2 13 24 16,1 3 5-16,-4 3 1 0,0-3 0 15,0 10-60-15,-7 2-12 0,4 1-3 0,-7 2 0 16,6 7-72-16,4 6-16 0,4 4-2 0</inkml:trace>
  <inkml:trace contextRef="#ctx0" brushRef="#br0" timeOffset="-179058.87">15991 9485 1630 0,'0'0'68'0,"0"0"-54"16,0 0 154-16,0 0 32 0,0 0 5 0,0 0 2 15,0 0-71-15,0 0-15 0,0 0-2 0,0 0-1 16,0 0-25-16,0 0-5 0,-3 6 0 0,-1 6-1 16,1 4-31-16,-4 6-5 0,0 0-2 0,0 6 0 15,-4 4-17-15,-3 2-4 16,3 4-1-16,-3 6 0 0,0-1-1 0,-3 8 0 0,2-1 0 0,-2 6 0 15,-1-3-13-15,1 1-2 0,-5-1-1 0,1 4 0 16,0-4-10-16,3 0 0 0,1 4 0 0,-4-1 0 16,6-6 0-16,-2-3 0 0,3 0-12 0,0-3 12 31,3-3-56-31,0 0-3 0,4-4-1 0,0-2 0 0,0-4-68 0,7-3-13 0,-3 1-3 0</inkml:trace>
  <inkml:trace contextRef="#ctx0" brushRef="#br0" timeOffset="-178516.81">17258 9262 2066 0,'0'0'43'0,"0"0"10"15,0 0-42-15,0 0-11 0,0 0 0 0,0 0 0 16,0 0 104-16,0 6 20 0,3 0 3 0,-3 1 1 16,4 2-52-16,-1 1-9 0,5 5-3 0,-5-2 0 15,4 2 0-15,4 4 0 0,-4 0 0 0,3 6 0 16,4 3 6-16,-3 4 1 0,3 2 0 0,4 7 0 15,-1-3-24-15,-2 2-5 0,2 4-1 0,4 3 0 16,-3 0-18-16,3 3-4 0,-3 1-1 0,3 5 0 0,0-6-8 0,-3 4-2 16,-1-4 0-16,5 6 0 0,-1-6-8 0,0 4 12 0,0 2-12 15,4 1 12-15,-1-7-12 16,1-6 0-16,3 3 0 0,1 0 0 0,-5-7 0 16,5 1 0-16,-5 0 8 0,1-3-8 15,-4-7 0-15,0-3-9 0,-3 0 9 0,0-6-13 16,-4-3-93-16,-4-3-18 0,-3-4-4 0</inkml:trace>
  <inkml:trace contextRef="#ctx0" brushRef="#br0" timeOffset="-177653.55">15603 10943 2026 0,'-7'0'90'0,"0"-4"18"15,0 4-86-15,0-3-22 0,0 3 0 0,0-3 0 0,0 0 92 0,0-3 13 0,0 3 3 0,0-4 1 16,0 1-36-16,-4 0-7 0,8-4-2 0,-4 1 0 16,-4 0 0-16,4-1 0 0,0 1 0 0,-4-1 0 31,4 1 20-31,-3 0 4 0,3-1 1 0,-7 1 0 0,3 6-42 0,-3-1-9 0,-4 1-2 0,1 6 0 16,-1 1-17-16,-7 5-4 0,1 0-1 0,-5 4 0 15,1 3-14-15,-4 6 0 0,1 0 8 0,-1 3-8 16,0 3 0-16,0-3-18 0,4 6 4 0,-7 4 1 15,0-1 13-15,-1 7 0 0,1 0 0 0,-7 6 0 16,3 0 0-16,0 0 0 0,0 3 0 0,0 3 0 16,8 4 0-16,-5-1 0 0,8 7 0 0,0 6 0 15,0-6 0-15,3 2 0 0,4 4 0 0,-4 4 0 16,8-4 0-16,2 0 0 0,1 3 0 0,4 3 0 16,3-9 0-16,3 0 0 0,4-1 0 0,7 1 0 15,4-6 0-15,3-4 0 0,4-6 0 0,3 4 0 16,7-10 0-16,0 0 0 0,4-7 0 0,7 1 0 15,7-10 0-15,3-6 0 0,7 0 0 0,4-6 0 16,0-7 0-16,0-6 0 0,4-3 0 0,6-9 0 16,-6-4 0-16,3-2 0 0,3-7 0 0,8-4 0 15,-7-5 0-15,3 0 0 0,0-7 0 0,3-6 0 16,-10-3 0-16,4-3 0 0,-4-3 0 0,4-7 0 16,-11 4 0-16,-4-1 0 0,-3 1 0 0,0-7 0 0,-11 4 0 0,-7 2 0 0,-6-2 0 0,-1-1 0 31,-10 4 0-31,-8 2 0 0,1-2 0 0,-8-1 0 15,-6 7 48-15,-4-3 13 0,-4 3 3 0,-3 0 0 16,-11 6-103-16,1 6-20 0,-8 0-4 0,-7-2-1 0,0 5 103 0,-7-2 20 0,0-1 4 0,-3 0 1 16,0 7-52-16,3 3-12 0,-4-1 0 0,-2 1 0 15,2 6-48-15,-3 0-13 16,0 0-3-16,0 0 0 0,4 7 0 16,0-1 0-16,3 0 0 0,0 4 0 15,4-1-102-15,-1 4-21 0,4 3-4 0</inkml:trace>
  <inkml:trace contextRef="#ctx0" brushRef="#br0" timeOffset="-177021.26">15124 11573 1580 0,'-4'3'67'0,"-3"0"-54"16,0-3 149-16,0 3 30 0,3 0 5 0,4-3 2 15,0 0-63-15,0 0-12 0,0 0-2 0,0 0-1 16,0 0-45-16,0 7-10 0,7-4-2 0,0 0 0 16,4 0-51-16,0 0-13 0,6-3 0 0,1 3 0 15,3-3 54-15,0 0 8 0,7 3 2 0,-3-3 0 16,3 0-52-16,1 0-12 0,-5 0 0 0,5 0 0 16,-1 0 0-16,0 4 0 0,0-4 0 0,0 3 0 15,1 0 39-15,-1 3 5 0,0 0 0 0,0 1 1 16,-3 2-21-16,0 0-4 0,-1 7 0 0,-2-3-1 15,-1 2-19-15,-4 1 0 0,1 3 0 0,-4 0 0 16,-3 3 0-16,-1 0 8 0,-6-1-8 0,-1 5 10 16,-3 2-2-16,-3 3-8 0,-4 1 12 0,0 5-4 15,-4 1-8-15,1 3 0 0,-1 2 0 0,-3 1-11 16,3-3 11-16,1-3 0 0,-1-4-9 0,1-2 9 16,2-7-10-16,1-7 10 0,4-2-13 0,-1-3 5 15,4-7-81-15,0-6-16 0,0 0-3 0,0 0-1 16,-3-9-83-16,3-4-17 0,0-6-3 0</inkml:trace>
  <inkml:trace contextRef="#ctx0" brushRef="#br0" timeOffset="-176796.42">15473 12049 2649 0,'3'-6'117'0,"4"3"25"15,0 0-114-15,1 3-28 16,2-3 0-16,1 0 0 0,3 3 108 0,0 0 16 0,0-4 4 0,4 4 0 16,-1-3-52-16,4 3-9 0,1-3-3 0,-1 0 0 15,4 0-51-15,-1 0-13 0,1 0 0 0,0-4 0 16,-4 4 0-16,3 0 0 0,1 0 0 0,0 0 0 16,-4 3-48-16,4-3-13 0,-1 3-3 0</inkml:trace>
  <inkml:trace contextRef="#ctx0" brushRef="#br0" timeOffset="-176013.66">18210 10786 2067 0,'-10'0'87'16,"-1"0"-70"-1,1 0 63-15,-4 0 13 0,3 3 3 0,-3 0 0 16,0 3-52-16,0 1-9 0,0 2-3 0,-4 0 0 16,0 4 20-16,-3 3 3 0,0 2 1 0,-4 4 0 15,1 0 0-15,-8 3 1 0,4 1 0 0,-8 5 0 16,5 0 2-16,2 1 0 0,-2 2 0 0,2 7 0 16,1 0-22-16,3-1-4 0,4 7-1 0,-3 4 0 15,6-4-16-15,0 3-4 0,4 0-1 0,0 6 0 16,3 1-1-16,4-1 0 0,4 1 0 0,-1 5 0 0,8-8 2 15,-1-1 1-15,8 3 0 0,0 1 0 0,3-7-3 0,0 3-1 16,3 4 0-16,8-4 0 0,3-6-9 0,4-6 0 0,7-3 0 0,3-1 0 16,1-6 0-16,-1-2 0 0,7-4 8 0,4-3-8 15,0-7 15-15,7-5-3 0,4-7 0 0,3-3 0 16,-4-6-12-16,1-4 0 0,-1-9-12 0,8-2 12 16,-4-11 21-16,-4-2 11 0,8-7 3 0,-1-9 0 15,-6 3-5-15,-4-7-1 0,0-2 0 0,3-10 0 16,-10 7-38-16,0-1-8 0,-7-3-2 0,0-6 0 15,-7 10 31-15,-11 2 5 0,-7 1 2 0,-3-7 0 16,-8 10-19-16,-6-4 0 0,-4 1 0 0,-7-1 0 16,-7 10 0-16,-4 0 0 0,-7 4 0 0,-6 2 0 15,-5 3 0-15,-3 7 0 0,-3-1 0 0,-4-2 0 16,0 6 8-16,4 0-8 0,-4 2 9 0,-3-2-9 16,-1 3-16-16,5 0-8 0,-5 3-3 0,4-3 0 15,4 3-63-15,3 0-13 0,4 3-2 0,3-3-1 16,0 4-18-16,4-4-3 0,-4 0-1 0</inkml:trace>
  <inkml:trace contextRef="#ctx0" brushRef="#br0" timeOffset="-175292.19">18479 11222 2553 0,'0'0'53'0,"0"0"12"16,0 0-52-16,-8 0-13 0,8 0 0 0,-3 0 0 16,-4 3 105-16,0-3 19 0,3 3 3 0,-3 0 1 15,-3 0-52-15,3 3-9 0,-4 1-3 0,-3-1 0 16,0 3 0-16,0 1 0 0,0 2 0 0,-4-2 0 15,0 2-51-15,1 4-13 0,-1 0 0 0,-3-1 0 16,3-2 0-16,1 3 0 0,-1-1 0 0,0-2 0 16,4 2 0-16,0-5 0 0,3 2 0 0,1-2 0 15,3-4 0-15,0 3 0 0,3-2 0 0,1-4 0 16,3-3 0-16,0 0 0 0,3 3 0 0,4 0 0 16,4 0 0-16,-1 0 0 0,5 1 0 0,2-4 0 15,1 3 0-15,3 0 0 0,4 0 0 0,3 0 0 16,0 0 54-16,-3 3 8 0,7 1 2 0,-8-1 0 15,1 7-52-15,0-1-12 0,-4 4 0 0,-3 3 0 0,-1 6 0 0,-3 0 0 16,0 3 0-16,0 0 0 0,-6 4 0 0,2-4 0 0,-3 3 0 0,-3 0 0 16,-1-2 0-16,1-4 0 0,-4-3 0 0,-4 3 0 15,1-3 0-15,-4 0 0 0,0-3 0 16,-4-1 0-16,0-2 0 0,1 0 0 0,-1-7 0 0,-3 1 0 16,4-4 0-16,-1-3 0 0,-3 0 0 0,3-6 0 15,1-6-27-15,-1-1-8 0,4 1-1 16,-4-10-1-1,8 0 8-15,-4 0 1 0,7-3 1 0,0-3 0 0,0-3 27 0,3-3 0 0,4-1 0 0,1-2 0 16,-1-1 0-16,3-2 0 16,1-1 0-16,-1 0 0 0,1 7 46 0,0 0 14 15,-1-1 4-15,1 4 0 0,-1 6-52 0,1 0-12 0,-1 7 0 0,1-1 0 16,-4 3 0-16,0 4 0 0,4 0 0 0,-8-1 0 31,4 4-100-31,-3 0-22 0,-4 6-5 0</inkml:trace>
  <inkml:trace contextRef="#ctx0" brushRef="#br0" timeOffset="-174564.79">14651 13018 1292 0,'0'0'57'0,"0"0"12"15,0 0-55-15,0 0-14 0,0 0 0 0,0 0 0 0,0 0 151 0,0 0 27 0,0 0 6 0,0 0 0 16,0 0-34-16,0 0-7 0,0 0-2 0,0 0 0 16,-4-6-21-16,4 3-4 0,-3-3 0 0,3 6-1 15,0 0-41-15,0 0-8 0,0 0-2 0,-7-4 0 16,0 8 0-16,0-1 0 0,-4 6 0 0,0 4 0 16,-3 5-23-16,-3 4-5 0,-1 7 0 0,-3 5-1 15,-7 1-24-15,-4 2-11 0,-3 7 10 0,-4 6-10 16,0-3 25-16,-3 7-1 0,-1 2 0 0,1 4 0 15,7-7-38-15,-4-3-8 0,7-3-2 16,-3 0 0 0,7-6 39-16,-4 0 7 0,4-7 2 0,3-2 0 15,7-10-71-15,4-4-13 0,4-5-4 0,6-7 0 16,4-6-153-16,4-6-31 0,3-4-7 0</inkml:trace>
  <inkml:trace contextRef="#ctx0" brushRef="#br0" timeOffset="-174051.14">15822 12629 2419 0,'0'0'107'0,"0"0"22"0,0 0-103 0,0 0-26 0,0 0 0 0,0 0 0 16,0 0 56-16,7 4 5 0,-3 2 2 0,3 0 0 15,0 7 1-15,0-1 1 0,3 1 0 0,1 6 0 16,3-1-1-16,0 4 0 0,0 3 0 0,4 4 0 16,0-1 0-16,3 6 0 0,0 1 0 0,4 6 0 15,-1-1 0-15,1 7 0 0,3 0 0 0,4 4 0 16,-4-4-51-16,0 0-13 0,1 0 0 15,-1 3 0-15,0 0 0 0,4-3 0 0,-4 3 0 0,7 0 0 16,-3-6 0-16,3-6 0 0,1-7 0 0,2 4 0 16,-6-7 0-16,4 0 0 0,-5-3 0 0,-3-3 0 15,1 0 0-15,-8-6 0 0,0 0 0 0,-7-7 0 16,0 4-48-16,-3-7-13 0,-4 0-3 0,-4-3 0 16,-3-3-153-16,0 0-31 0,0 0-7 0</inkml:trace>
  <inkml:trace contextRef="#ctx0" brushRef="#br0" timeOffset="-173145.15">13882 13909 2066 0,'-14'9'43'0,"10"-6"10"16,-6 4-42-16,3-4-11 0,-4 0 0 0,0 0 0 15,4 0 104-15,-3 0 20 0,-1 0 3 0,4-3 1 16,-3 0-52-16,2 0-9 0,-2 0-3 0,3-3 0 0,-4 0 0 0,1 0 0 0,-1-3 0 0,4 3 0 31,-4-1 0-31,1-2 0 0,-15-3 64 16,11 6-64-16,0 3 0 0,-4 0 0 0,1 0 0 0,-5 3-51 0,-2 3-13 0,-1 0 0 0,-7 4 0 15,4 2 0-15,0 1 0 0,0 2 0 0,-4 4 0 16,4 0 54-16,3 3 8 0,-3-3 2 0,3 6 0 16,0-3-52-16,4 6-12 0,0 0 0 0,0 7 0 31,3 2-22-31,-3 4-7 0,0 0-2 0,0 9 0 0,3-3 31 0,4 0 0 0,-4 3 0 0,4 10 0 16,4 0 0-16,3 2 0 0,0 4-8 0,3 6 8 31,1-9 0-31,3 0 0 0,3-1 0 0,4 1 0 0,4-3 0 15,3-4 0-15,0 4-8 0,7-4 8 0,-3-6 24 0,6-9 8 0,1-3 2 0,3-1 0 16,4-5-54-16,3-7-12 16,4-3-1-16,3-4-1 0,4-5 54 0,4-4 12 0,3-5 1 0,3-4 1 15,-3-4-50-15,3-5-11 0,4-4-1 0,0-2-1 16,-3-4 46-16,-1-3 10 0,4-3 1 0,0-3 1 16,-7-4-38-16,0-5-8 0,-4-4-2 0,4-3 0 15,-10 0 19-15,-1 0 14 0,-3-3-2 0,0-3-1 16,-11 3-3-16,-7 3 0 0,-3-3 0 0,-8 0 0 15,-6 3 0-15,-8 0 0 0,-3 0 0 0,-7 0 0 16,-7 4 2-16,-7 5 0 0,-1 1 0 0,-9-4 0 16,2 0-22-16,-2 1-5 0,-5-4-1 0,1-3 0 15,0 3 18-15,-1 1 0 0,1-1 0 0,-4-3 0 0,4 3 0 16,-1 4 0-16,1-1 0 0,0-3 0 0,10 0 0 0,0-2 0 16,4 2 0-16,0-3 0 15,3 6-55-15,4 4-7 0,0-1-2 0,0 4 0 16,-1 3-51-16,5 6-10 0,3 0-3 0</inkml:trace>
  <inkml:trace contextRef="#ctx0" brushRef="#br0" timeOffset="-170905.27">13395 14414 1552 0,'0'0'44'0,"0"0"10"0,0 0-43 0,0-7-11 0,0 7 0 0,0-6 0 16,0 6 104-16,4-6 20 15,-4 6 3-15,0-7 1 0,0 7 0 0,0 0 0 0,0 0 0 0,0 0 0 16,0 0-52-16,0 0-9 0,0 0-3 0,3 4 0 16,1-1 0-16,-1 6 0 0,1 1 0 0,-1 2 0 15,1 1 0-15,-4 2 0 0,0 4 0 0,3-3 0 16,-3 3-32-16,0 3-8 0,4-4 0 0,-4 7-1 15,3-3-6-15,-3 4-1 0,4 2 0 0,-1 0 0 16,4 0 8-16,-3 0 0 0,3 1 1 0,0-4 0 16,4-3-25-16,-4-4 0 0,3 1 0 0,4-3 0 15,-3-4 0-15,3-5 0 0,4-1 0 0,-4-6 0 16,0-3-88-16,0 0-24 0,-3-7-4 0,3 1 0 16,-4-7-19-16,1 4-3 0,-1-4-1 0,1-3 0 15,0 4-93-15,-4-1-20 16</inkml:trace>
  <inkml:trace contextRef="#ctx0" brushRef="#br0" timeOffset="-170665.12">13723 14483 2030 0,'0'0'57'0,"0"0"14"0,0 0-57 0,0 0-14 0,-3 3 0 0,-1 3 0 15,4 0 156-15,-4 1 29 0,4 5 6 0,-3-3 1 16,-1 1-103-16,1 2-20 0,3 4-4 0,-4 0-1 15,4-1 0-15,-3 7 0 0,3 3 0 0,-4 1 0 16,4 2 0-16,0 3 0 0,0 0 0 0,4 4 0 16,-4-4-51-16,3 1-13 0,1-1 0 0,-1 0 0 15,1-6 0-15,-1 1 0 0,1-1 0 0,0-3 0 16,-1-4 0-16,1 1 0 0,3 0 0 0,-4-3 0 16,4-4-48-16,-3-2-13 0,3-1-3 15</inkml:trace>
  <inkml:trace contextRef="#ctx0" brushRef="#br0" timeOffset="-169817.62">16542 14075 1810 0,'3'-13'51'0,"-3"1"12"15,4-1-51-15,-4 1-12 0,3-4 0 0,-3 4 0 16,0-1 125-16,-3 0 23 0,3 1 4 0,-7 3 0 0,3 2-6 0,-3 1-2 0,-3 3 0 16,-1 0 0-16,-3 3-39 0,0 0-8 0,0 3-1 0,-4 3-1 15,0 4-36-15,-3-1-7 0,-21 19 48 16,24-12-72-16,-3 3-5 0,0-1-1 0,0 1 0 31,-4 6 17-31,-3 0 3 0,0 4 1 0,-4 5 0 16,0-3-35-16,4 10-8 0,0 0 0 0,-1 3 0 0,5-3 0 15,-1 3 0-15,4-1 0 0,3 5 0 16,4-5 0-16,4 4 0 0,-1 4 0 0,7-4 0 16,4 0-23-16,4-3-6 0,7-1-2 0,-1-2 0 0,8-6 31 0,-1-7-9 15,8-3 9-15,7-3 0 0,0-3-12 0,3-4 4 0,4-5 0 16,0-1 0-16,-1-2 8 0,5-1 0 15,-1-3 0-15,4-3-8 0,3 0 8 0,1-6 0 0,6-1 0 16,-3 1 0-16,0-3 0 0,-7-1 0 0,3-2 0 0,1-4 0 16,-1-3 0-16,0-6 0 0,1 3 0 0,-1-9 0 15,-7 3 0-15,1-4 0 0,-4-2 0 0,-1-1 0 16,-6 4 0-16,-4 0 8 0,1-1-8 0,-5-2 0 16,-3-1 9-16,-6-2-9 0,-5-1 12 0,-3-6-12 15,-7 3 33-15,-7 1 0 0,-3-1 0 0,-5-3 0 16,-2 6-33-16,-1 1 0 0,-7 2 0 0,-3-2 0 15,0 2 0-15,-7 1-16 0,-1-1 2 0,1 4 0 16,0-4 14-16,-4 4 0 0,4 3 0 0,0-4 10 16,3 4-10-16,4 3 0 0,3 0 0 0,0 3 0 15,4 3-36-15,0 4-8 0,3-1-3 0,1 3 0 16,-1 1-90-16,7 2-19 0,-3 1-3 0</inkml:trace>
  <inkml:trace contextRef="#ctx0" brushRef="#br0" timeOffset="-169098.43">16447 14135 1792 0,'-8'3'51'0,"1"3"10"16,0-3-49-16,4 3-12 0,-4 1 0 0,3-4 0 16,1 3 105-16,-1 0 19 0,1 1 3 0,3-4 1 15,0-3 0-15,0 0 0 0,0 0 0 0,0 6 0 16,0-6-103-16,3 3-25 0,4 0 0 0,-3 0 0 16,3 0 56-16,0 1 7 0,0-1 1 0,4-3 0 15,3 3-14-15,0 3-2 0,0-3-1 0,3 0 0 16,-2 1-24-16,2-1-5 0,1 0-1 0,0 0 0 15,3 0-17-15,-7 0 0 0,7 0 0 0,-7 1 0 16,-3-1 0-16,3 3 0 0,-7 0 0 0,3 0 0 0,-6 1 55 16,-1-1 7-16,1 0 2 0,-4 1 0 0,-4-1-52 15,1 3-12-15,-1 1 0 0,-3-4 0 0,-3 3 0 16,-1 4 0-16,-3-4 0 0,3 4 0 0,-3-4 0 0,0 1 0 16,4 2 0-16,-1-2 0 15,1-1 0-15,-1-3 0 0,4 1 0 0,3-1 0 0,-3-3 0 0,7-3 0 0,0 0 0 0,0 0 0 16,0 0 0-16,7-3 0 0,0 3 0 0,0-3 0 15,4 0 0-15,3-1 0 0,0 1 0 0,0 3 0 16,0-3 0-16,-3 3 0 0,7-3 0 0,-4 3 0 16,0 3 8-16,0 0 0 15,0 4-8-15,-3-1 12 0,3 0 36 0,-4 3 8 0,5 4 0 0,-8 0 1 16,3-1-45-16,-3 1-12 0,0 2 0 0,-3-2 0 16,-4-1 0-16,0 1 0 0,-4 3 0 0,-3-4 0 15,0 4 0-15,0 0 0 0,-3-1 0 0,-5 1 0 16,5-4 0-16,-4 4 0 15,0-3 0-15,-4-4 0 0,0 0 0 0,1-2 0 0,-1-1 0 0,0 0 0 16,1-6-100-16,3 0-23 0,0-3-4 16,3 0-1-16,4-6-51 0,0-4-10 0,3 0-3 15</inkml:trace>
  <inkml:trace contextRef="#ctx0" brushRef="#br0" timeOffset="-168062.42">18627 12435 1314 0,'0'-6'37'0,"0"6"8"16,0-6-36-16,0 6-9 0,0 0 0 0,-4-7 0 16,4 7 104-16,-3-3 20 0,3 3 3 0,-4-6 1 15,4 6-52-15,0 0-9 0,0 0-3 0,0 0 0 16,-3-6 0-16,3 6 0 0,0 0 0 0,0 0 0 15,0 0 0-15,0 0 0 0,0 0 0 0,0 0 0 16,0 0 0-16,0 0 0 0,0 0 0 0,0 0 0 16,0 0 52-16,0 0 9 0,0 0 3 0,0 0 0 0,0 0-103 0,0 6-25 0,0 0 0 15,0 4 0-15,0-1 56 0,0 7 7 0,0-1 1 0,3 4 0 16,-3 3-20 0,4 6-4-16,-4 4-1 0,3 2 0 15,1 1-11-15,-1 2-3 0,4 1 0 0,-3 6 0 16,3 0-25-16,0 0 0 0,0 6 0 0,0 3 0 0,4-3 0 15,-1 3 12-15,1 4-12 0,-1 2 12 0,1-2-12 16,0 3 0-16,-1-1 0 0,1 4 0 0,3-10 0 16,-4 0 0-16,8-2 0 0,-4-1 0 0,-3-6 0 0,3 0 0 0,3-4 0 0,-6-2 0 15,3-7-36-15,-3 1-5 0,3-4-2 0,-4-3 0 16,5-6-88-16,-5 0-17 16,1-7-4-16</inkml:trace>
  <inkml:trace contextRef="#ctx0" brushRef="#br0" timeOffset="-167322.7">18990 14006 1394 0,'-3'-16'59'16,"-5"4"-47"-16,1-1 132 0,0 1 26 0,4-1 6 0,-4 4 0 16,0-1 13-16,-4 4 3 0,4 0 0 0,0 3 0 15,-4 3-88-15,-3 3-16 0,0 3-4 0,0 0-1 16,0 7-18-16,-4-1-3 0,4 4-1 0,-3 3 0 16,-1 0-24-16,4 3-5 0,-7 0 0 0,3 3-1 15,0 0-11-15,1 0-3 0,-1 0 0 0,-3 6 0 16,3-3-1-16,-3 7-1 0,0-1 0 0,3 4 0 15,-3 3 1-15,4 0 0 0,-1-1 0 0,0 4 0 16,1 0 13-16,-1 3 3 0,0 0 1 0,1 3 0 16,3 1-33-16,-1 2 0 0,5 0 0 0,3 0 0 15,0-2 0-15,7-1 0 0,0-3 0 0,3 3 0 16,4-3-20-16,7-3-10 0,1 3-2 0,2-3-1 16,1-10 53-16,3 1 10 0,7-4 2 0,0-6 1 15,4-3-77-15,7-3-16 0,0-6-4 0,7-1 0 16,0-2 72-16,-1-4 13 0,1-3 3 0,7-3 1 15,0 0-25-15,4-3 8 0,3-3-8 0,0-10 0 16,-4 0 35-16,0-3 1 0,1-6 1 0,-1-6 0 16,-3-7-29-16,0-2-8 0,0-4 0 0,0-3 0 0,-11 0-12 0,1 0-4 15,-5 0-1-15,-6-10 0 0,-4 4 27 0,-6-4 6 0,-5 1 0 0,-3-7 1 16,-7 7-17-16,-3 2 0 0,-8 4 0 0,-3-6 0 16,-3-1 0-16,-4 1 0 0,-4 0 0 0,-10-7 0 15,0 10 20-15,-8-1 1 0,-3 7 0 0,1-6 0 16,-5 9-33-16,5 0-8 0,2 0 0 0,-6 3-1 15,3 10 21-15,-7 3 0 16,4 3 0-16,-4 3 0 0,4 6-32 16,3 4-3-16,0 2 0 0,4 1 0 0,3 6-58 15,4 3-12-15,3 3-3 0,4 0 0 16,3 0-106-16,4 0-22 0</inkml:trace>
  <inkml:trace contextRef="#ctx0" brushRef="#br0" timeOffset="-166696.02">19018 14448 1516 0,'0'0'32'0,"-3"-6"6"0,-1 0-30 0,1-1-8 0,3 1 0 15,-4-3 0-15,4 2 107 0,0 1 20 0,0 0 4 0,0-1 1 16,0 1-14-16,0 0-2 0,4 0-1 0,-4-1 0 16,3 1-21-16,1 0-4 0,-1 3-1 0,4-4 0 15,-3 4-13-15,6 0-4 0,-3 0 0 0,4-3 0 16,0 6-12-16,-1-3-2 0,8 3-1 0,-4 0 0 16,0 3-21-16,4 0-4 0,-1 0 0 0,1 3-1 15,0 4-6-15,-1 2-1 0,-3 4 0 0,1 0 0 16,-1 6-1-16,0-4-1 0,-4 7 0 15,-3-3 0-15,0 0-22 0,-3 0-16 0,-1 0 2 16,-3 3 1-16,-3 0 41 0,-4 4 8 0,0 2 1 0,-4 0 1 16,-3 1-30-16,0-4-8 0,-4 6 0 0,1-5 0 15,-1-4 0-15,-3 0 0 0,3-6 0 0,-3-4 0 16,4-2-9-16,-1-7 9 0,0 4-10 0,4-7 10 16,0-3-15-16,0 0 3 0,3 0 1 0,1-3 0 15,3-1 11-15,0-2-13 0,3 0 5 0,1 0 8 16,-1-4-11-16,4 1 11 0,0-1-8 0,4 1 8 15,3-4 0-15,0 4-8 0,0-4 8 0,3 4 0 16,4-3-11-16,1 2 11 0,6 1-13 0,-4-1 5 16,5 4 8-16,2 0 16 0,1 3-4 0,0-1-1 0,-4 4-11 0,3 0-16 15,-2 0 4-15,-1 4 1 0,0 2 11 0,-3-3-12 0,-1 3 12 16</inkml:trace>
  <inkml:trace contextRef="#ctx0" brushRef="#br1" timeOffset="-151031.25">17332 7167 1337 0,'0'0'28'0,"0"0"6"16,-7-3-34-16,7 3 0 0,0 0 0 0,-4-3 0 16,4 3 109-16,-7-3 15 0,7 3 4 0,-3-6 0 15,-1-1 0-15,4 1 0 0,0 6 0 0,-3-6 0 16,3 6 0-16,0 0 0 0,0 0 0 0,-7 0 0 15,0 3-52-15,0 0-9 0,0 3-3 0,3 4 0 0,-7 2-51 0,4 4-13 0,0 6 0 0,0 3 0 16,0 3 36-16,0 4 4 0,4 5 0 0,-1 1 1 16,1-4-16-1,-1 1-3-15,4 3-1 0,0-4 0 0,0-6-21 16,0 4 8-16,4-4-8 0,-1-6 0 0,4 0 31 0,4-7 1 0,-1 1 1 0,1-10 0 16,3 1-1-16,0-7-1 15,7-4 0-15,-3-5 0 0,3 0-31 16,0-4-18-16,0-3 2 0,4 1 1 15,-4-4 27-15,-3 0 6 0,3-3 1 0,-3 0 0 0,-4 3-10 0,0 1-1 0,-3-1-8 0,-1 0 12 16,-3 3-12-16,0 1 9 0,0-4-9 0,-3 0 8 16,-4 3 0-16,0 1-8 0,0-4 12 0,-4 0-4 15,-3 3-8-15,0-2 0 0,-7 2 0 0,0-3 8 16,-4 3-25-16,-3 1-6 0,-4 2-1 0,1 1 0 16,-4-1 24-16,3 7 0 0,-3-4 0 0,3 7 0 15,0 0-158-15,4 3-27 0,0 3-6 0</inkml:trace>
  <inkml:trace contextRef="#ctx0" brushRef="#br1" timeOffset="-143263.98">14616 10410 2066 0,'0'0'43'0,"0"0"10"16,0 0-42-16,0 0-11 0,0 0 0 0,-4 6 0 15,1 0 104-15,3 3 20 0,0 4 3 0,0 3 1 16,0-1-52-16,3 4-9 0,1 0-3 0,-1 3 0 16,-3 3-51-16,4 3-13 0,3 0 0 0,-4 1 0 15,1-1 8-15,3-3 0 0,0 0-8 0,0 0 12 16,0-3-112-16,4-3-22 0</inkml:trace>
  <inkml:trace contextRef="#ctx0" brushRef="#br1" timeOffset="-134236.2">18796 10347 1656 0,'-7'-6'70'0,"3"-1"-56"31,4 7 54-31,0-6 12 0,0 0 1 0,0-1 1 0,0 7-21 0,4-6-4 0,-1 0-1 0,1 0 0 16,7 3-2-16,-4-4-1 0,0 1 0 0,3 3 0 15,1-3-5-15,-1 2-2 0,1 1 0 0,0 0 0 16,-4 0 14-16,3 3 2 0,1-3 1 0,-1 3 0 16,-3 3-51-16,4 0-12 0,-4 0 0 0,4 4 0 15,-4 2 40-15,0 4 6 0,-4 2 1 0,4 1 0 16,-7 6-24-16,4-3-5 15,-4 6-1-15,0-3 0 0,0 3 2 16,-4-3 0-16,1 3 0 0,-4-10 0 16,3 4-31-16,-3-3-5 0,0 3-2 0,0-4 0 0,0 1 35 0,0 0 8 0,-4-4 0 0,1 4 1 15,3-3-25-15,3-4 0 0,1 0 0 16,-1-2 0-16,4-7-15 0,0 0-8 0,4 3-1 0,-1-3-1 31,8 0 37-15,-4 0 8-16,3-3 2 15,5-1 0-15,-1 1-35 0,3 0-7 0,1 0-2 0,0 0 0 0,3 0 69 0,0 0 13 0,0 0 4 0,0-1 0 0,0 4-64 0,1 0-28 0,-1 0 3 0,0 0 0 16,0 0-11-16,-7 4-3 0,4-4 0 16</inkml:trace>
  <inkml:trace contextRef="#ctx0" brushRef="#br1" timeOffset="-133294.12">13469 13332 1824 0,'0'0'76'0,"0"0"-60"32,0 0 89-32,0 0 19 0,0 0 3 0,7-3 1 15,0 0-103-15,0-1-25 0,4-2 0 0,-1 0 0 16,1 0 56-16,0-1 7 0,-1 1 1 0,4 0 0 0,-3-4 0 0,-1 4 0 0,5-3 0 0,-5 2 0 16,1 1-52-16,-4 3-12 0,3 0 0 0,-3 0 0 15,-3 3 54-15,-1 0 8 0,-3 0 2 0,0 0 0 16,0 0-52-16,4 3-12 0,-4 3 0 0,0 0 0 15,-4 4 0-15,1-1 0 0,3 4 0 0,-4-1 0 16,-3 1 0-16,4-1 0 0,-4 4 0 0,3 0 0 31,-3-4 0-31,4 1 0 0,-4-1 0 0,3-2 0 0,1-4 0 0,-1 3 0 0,0-2 0 16,4-4 0-16,0-3 0 0,0 0 0 0,0 0 0 0,0 0 0 16,4 0 0-16,3-3 0 0,0 0 0 0,0-1 0 15,0-2 0-15,4 0 0 0,-1 0 0 0,1-4 0 16,3 4 54-16,-3 0 8 0,3-1 2 0,-4 1 0 15,1 3-52-15,3 3-12 0,-3-3 0 0,-4 6 0 16,3 0 54-16,-3 3 8 0,0 1 2 0,-3 5 0 16,-1 1-52-16,-3 2-12 0,0 7 0 0,0 0 0 0,0 3 0 0,-3 1 0 15,-1-1 0-15,-3 0 0 16,4 0 0-16,-4-6 0 0,0-1 0 0,0-2 0 16,0-6-100-16,3-1-22 0,-3-3-5 0</inkml:trace>
  <inkml:trace contextRef="#ctx0" brushRef="#br1" timeOffset="-132682.79">16810 13360 2066 0,'0'0'43'0,"0"0"10"0,0 0-42 15,0 0-11-15,-4 0 0 0,4 0 0 0,-7 6 104 0,4-3 20 0,-1 4 3 0,1 2 1 16,3 1-52-16,0-1-9 0,3 3-3 0,1 1 0 15,-1 3-51-15,4-1-13 0,-3 1 0 0,6 3 0 16,-2-3 0-16,2-1 0 0,-3-2 0 0,4-1 0 16,-1 1 26-16,1-7 2 0,-4 4 1 0,0-4 0 15,4-3-109-15,-4-3-21 0,3 0-5 0,-3-3-1 16,0 3-159-16,0-3-32 0</inkml:trace>
  <inkml:trace contextRef="#ctx0" brushRef="#br1" timeOffset="-132487.53">17064 13257 2419 0,'-4'9'107'0,"1"0"22"15,-1 7-103-15,1 0-26 0,-1 3 0 0,1 2 0 16,-1 1 56-16,4 4 7 0,0 2 1 0,0 0 0 16,0-3 0-16,0 6 0 0,0-2 0 0,0-1 0 15,4 0-52-15,-1-6-12 0,4 3 0 0,-3-3 0 0,3-3 0 0,-4 0 0 0,4-1 0 0,-3 1 0 16,3-6 0-16,0-1 0 0,0 1 0 0,0-4 0 31,-3-2-202-31,6-4-43 0,-6 0-9 0</inkml:trace>
  <inkml:trace contextRef="#ctx0" brushRef="#br1" timeOffset="-131844">19523 13279 1824 0,'0'0'38'0,"0"0"8"16,0 0-37-16,0 0-9 0,0 0 0 0,-4 3 0 15,-3 0 156-15,0 0 28 0,0-3 7 0,0 3 1 0,0 0-52 0,-4 0-9 0,1 4-3 0,-1-4 0 16,1 6-84-16,-5-3-16 0,5 7-4 0,-1-4-1 16,1 4-3-16,3-1 0 0,-4 4 0 0,1 0 0 15,6-1-20-15,-3 4 9 0,3-3-9 0,1 3 0 16,-1-4 21-16,4-2-2 15,0 0-1-15,0-1 0 0,0-3-31 0,4-2-7 0,-1-1 0 0,1 0-1 16,3-3 21-16,-3-3-9 0,3 0 9 0,0 0 0 16,3 0 12-16,1-3 10 15,-1 0 2-15,4 0 0 0,1-3-24 0,-1-1 0 0,3 1 0 16,-3 0 0 0,4 0 0-16,-4-1 0 0,0 4 0 0,4 0 0 0,-4 6 0 0,0 0 0 0,4 1 0 0,-4 5 0 15,-3 3 32-15,3 1 3 0,-4 3 0 0,-3 3 0 16,0-4-17-16,0 1-3 0,-3 3-1 0,-4 0 0 15,0-4-14-15,0 1 0 0,-4 0 8 0,1-4-8 16,-4 1 0-16,-4-1-16 0,4-2 3 0,-7-4 1 16,3-3-134-16,-3-3-26 0,0-6-6 0</inkml:trace>
  <inkml:trace contextRef="#ctx0" brushRef="#br1" timeOffset="-131688.41">19487 13250 2553 0,'15'3'53'0,"-8"-3"12"0,3 0-52 16,1 0-13-16,3-3 0 0,4 3 0 0,3-3 54 0,0 0 8 0,7 0 2 0,0 0 0 16,4-4-52-16,0 4-12 0,0-3 0 0,3 0 0 15,0 3-48-15,4 0-13 0,0-4-3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46:37.95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2226 943 1580 0,'-3'-12'67'16,"3"6"-54"0,0-7 111-16,0 7 21 0,0-4 5 0,-4-2 1 15,4 6-50-15,0-4-9 0,0 4-3 0,0 6 0 16,0 0-7-16,0 0-2 0,0 0 0 0,0 0 0 16,0 0-12-16,0 0-4 0,0 0 0 0,0 0 0 15,0 0 0-15,0 0 0 0,4 9 0 0,-4 1 0 16,0 5 0-16,0-2 0 0,0 6 0 0,0 9 0 15,3 0-51-15,-3 7-13 0,0 5 0 0,7 7 0 16,-7-3 0-16,0 7 0 0,4-1 0 0,-4 3 0 16,7 3 0-16,-7 1 0 0,0-1 0 0,3 4 0 15,4-7 15-15,-3-6 0 0,-1-6 0 0,4 0 0 16,-3-4-15-16,3-2 0 0,-4-7 0 0,5 0 0 16,-5-3-9-16,1-6-5 0,3 0-1 0,3-6 0 0,-6-1 24 0,3-9 5 15,-4 0 1-15,-3-3 0 0,11-3-15 0,-8 0 0 0,5-3 8 16,2-10-8-16,-6 0-11 0,3 4-5 15,-4-10 0-15,1 3-1 0,3-3 43 0,-4 0 9 0,4-3 1 0,-3 0 1 16,3 0-8-16,0 0-1 0,0-3-1 0,4-1 0 16,-1 1-27-16,1 3-12 15,-4-3 0-15,3 6 1 0,1-3 11 0,3 6 0 0,4 3 0 0,-8 4 0 16,4 2 0-16,1 4 0 0,2 3 0 16,-10 3 0-16,11 6 12 0,-7 1-3 0,-4 5 0 0,3 4 0 15,1-4-1-15,-4 10-8 0,7 0 12 16,-11 3-4-1,8 0-8-15,-4 1 0 0,0-1 0 0,0 0 0 0,4 3 0 0,-8-3-11 0,4 3 11 0,-3 4-12 16,3-4 12-16,-7 0 0 0,7 0 0 0,0 0 0 16,-3 4 0-16,3-7 0 0,-4 0 0 0,4-3 0 15,-3-3 0-15,6-4 0 0,1-2 0 0,-8-4 0 16,4 1 0-16,8-7 0 0,-12-3 0 0,8 0 0 16,-1-6 0-16,1-1 0 0,-1-5 0 0,1-1 0 15,3-2 0-15,-3-4 0 0,3 0 0 0,-4-6 0 16,5 3 0-16,-5-6 0 0,1 0 10 0,-1-1-10 15,1 4 0-15,-1 0 8 0,1 3-8 0,3-3 0 16,-10 9 0-16,6-6 0 0,-3 7 0 0,-3 2 0 0,-1-6 0 0,4 7 0 16,-7 2 0-16,0 4 0 15,4-3 0-15,-4 9 0 0,0 0 0 0,0 0 0 0,0 0 0 0,-11 6 0 0,4 0 0 0,-3-3 0 16,3 10 0-16,-4 3 0 0,4 3-12 0,-4-4 12 16,1 7-12-16,-1 0 12 15,1 3-12-15,6 3 12 0,-6 1-9 0,3-4 9 0,3 6 0 0,-3-6-9 16,3 0 9-1,4 3 12-15,0-2-2 0,4 2-1 0,3-6-9 0,4-3 0 0,-8 2 0 16,8-8 0-16,3-4-49 0,3 1-12 16,-2-7-3-16,-1 0 0 0,3-6 0 0,-3 0 0 15,1-3 0-15,2-1 0 0,-3-5 0 16,0 2 0-16,8-8 0 0,-12 2 0 0,4 0-51 0,7-3-10 16,-10 1-3-16,3-1 0 15,0 0 51-15,-3 0 9 0,3 3 3 0,-3 1 0 0,-1-1-63 0,1 0-13 0,-1 1-3 0,1 2 0 16,-1 1 37-16,-6-4 7 0,3 3 2 0,-3 1 0 15,-1 2 14-15,4-2 4 0,-3 2 0 0,-4 1 0 16,7 3 80-16,-7 3 25 0,0 3 1 0,0-7 0 16,0 7 84-16,-7-9 17 0,7 9 3 0,-4-3 1 15,-6 3 25-15,6 0 4 0,-7 0 2 16,4 3 0-16,4 0-44 0,-8 7-9 0,1-4-1 0,6 3-1 16,-6 4-66-16,3 6-13 0,3-7-2 0,-7 7-1 15,8 3 31-15,-4-6 7 0,7 6 1 0,-4-4 0 0,4 1-52 16,0 3-12-16,0-9 0 0,4 2 0 15,-4 1 0-15,7-7 0 0,-4 1 0 0,8-4 0 16,-7 0 13-16,6-3 0 0,-3-3 0 0,7 0 0 0,-10-3-13 0,6-3-18 0,1 0 4 16,3-4 1-16,-3 4 13 15,-1-10 10-15,1 1-2 0,-1-1 0 16,1 0-8-16,0 1 0 0,-8-1-10 0,8-3 10 0,-11 4-10 16,10-1 10-16,-10-3-10 0,4 0 10 0,3 10 0 0,-7-7 0 15,0 7 0-15,0-1 0 0,0 4 0 0,0 6 0 0,0 0 0 16,0 0 0-16,0 0 13 0,0 0 3 0,0 0 0 0,0 3 0 15,3 7 25-15,-3-1 6 0,4 7 1 0,-1-7 0 16,4 10-48-16,1 3-10 0,-5-3-2 16,8 6 0-16,-4-6 20 0,0 9 3 0,0-6 1 0,3 6 0 15,1-9 3 1,-7 3 1-16,6 0 0 0,1-3 0 16,-1 2-26-16,-6-11-5 0,3 6-1 0,0-7 0 0,3 3 16 0,-2-8 15 0,-5-1-3 0,4-3-1 31,0 0-171-31,0-3-35 0,-3-4-6 0</inkml:trace>
  <inkml:trace contextRef="#ctx0" brushRef="#br0" timeOffset="454.31">3598 1759 1958 0,'7'25'87'0,"-3"-10"17"15,-1 7-83-15,1-3-21 0,3 3 0 0,0 3 0 16,4 0 56-16,-4 0 6 0,3 4 2 0,1 2 0 15,7 0 34-15,-4-2 7 0,-4 2 2 0,4 6 0 16,0-5-18-16,4 2-3 0,-11 1-1 0,11 2 0 16,-8 1-6-16,1-3-2 0,3 2 0 0,-3-5 0 0,-1-4-77 0,-6 0 0 0,6 0-16 0,1-3 3 15,-8-12 48-15,5 3 9 16,-8-4 3-16,3 1 0 0,-3-7-24 16,0-3-5-16,0-3-1 0,0 0 0 0,-3-6-29 15,-5-7-5-15,-2 1-2 0,3-10 0 0,-4-3 19 0,1-4 0 0,-1-11-8 16,-3 2 8-16,3-3 0 0,-6 4 0 0,6-4 0 15,4-3 0-15,-3 3 0 0,2 0-8 0,1 1 8 0,4-4 0 32,-1 6 0-32,4-6 0 0,4 3 0 0,-1 4 0 0,4-1 20 0,4 7 0 0,3-7 1 0,4 7 0 15,-4 3-21-15,7-4 0 0,0 7-10 0,-3-6 10 16,0 12 0-16,6-3 0 0,-10 3 8 0,7 7-8 16,-6 2 21-16,2 7-1 0,-3 3-1 0,0 3 0 15,-3 7 21-15,0 5 4 0,-1 4 0 0,-6 6 1 16,3-3-30-16,-7 7-7 0,-7-1 0 0,3 6-8 15,4 4 13-15,-10-7-4 0,-1 10-1 0,0-3 0 16,1-1-18-16,-1 4-4 0,-3-10-1 0,0 1 0 16,-7-4-39-16,0-3-8 0,0-3-2 0,-4-3 0 15,7-7-102-15,-3-5-21 0,7-4-4 0</inkml:trace>
  <inkml:trace contextRef="#ctx0" brushRef="#br0" timeOffset="846.59">4399 2028 3225 0,'4'3'92'0,"-4"1"19"0,0-4-89 0,0 3-22 0,0-3 0 16,0 0 0-16,7 6 107 15,-7-6 17-15,0 0 3 0,0 0 1 0,0 0-103 0,0-6-25 0,0-1 0 0,3 1 0 16,-3-10 0-16,0 4 0 0,0-4 0 0,0-3 0 16,-3-3 0-16,3 7 0 0,0-7 0 0,0 0 0 15,-7-6-97-15,7 6-25 0,-4-38-133 16,-6 32 25-16,6 3-21 0,-3 0-4 0</inkml:trace>
  <inkml:trace contextRef="#ctx0" brushRef="#br0" timeOffset="960.06">4258 1464 2067 0,'0'6'87'16,"0"0"-70"0,0-2 89-16,0 5 18 0,0-3 3 0,4 1 1 0,-1-1-52 0,1 3-9 0,3-3-3 0,0 4 0 15,3-4-51-15,1-3-13 0,-4 4 0 0</inkml:trace>
  <inkml:trace contextRef="#ctx0" brushRef="#br0" timeOffset="1329.24">4738 2107 2485 0,'0'0'104'16,"0"0"-83"-16,3-3 100 0,1-4 20 0,-1 1 4 0,-3-3 1 15,0-7-14-15,0 0-4 0,-3-6 0 0,-4 0 0 16,0-3-51-16,0-6-10 0,-4 0-3 0,-7-4 0 15,1 4-51-15,-1-4-13 0,1 1 0 0,-5-7 0 16,1 0 0-16,4 0 0 0,-1-2 0 0,0-5 0 16,8 11 0-16,-8-4 0 0,8 0 0 0,-1 4 0 15,4 2 0-15,0 4 0 0,3 3 0 0,-3 3 0 16,7-4 0-16,0 7 0 0,0-3 0 0,0 3 0 16,7 0-24-16,-7 4-8 0,4 5-2 15,3-3 0-15,-4 4 3 0,8-1 1 0,0 10 0 0,-1-3 0 16,1 3 30-16,-4-4 0 0,10 7 0 0,-6 0 0 15,0 7 0-15,3-4 0 0,3 3 0 0,1 0 0 16,-4 7 0-16,4 0 0 0,-4 5 0 0,0-5 0 16,0 3-57-16,4 2-6 0,-11-5-1 0,3 3 0 15,-3 6-160-15,4-7-33 0</inkml:trace>
  <inkml:trace contextRef="#ctx0" brushRef="#br0" timeOffset="1510.17">4547 1890 2795 0,'0'0'58'0,"14"0"14"0,-3 0-57 0,0 0-15 0,3 0 0 0,3-3 0 16,5 0 105-16,-1 0 19 0,3 0 3 0,1-7 1 16,-4 7-103-16,4 0-25 0,0-3 0 0,-4 3 0 15,0 3-46-15,0-3-14 0,-3 3-4 0</inkml:trace>
  <inkml:trace contextRef="#ctx0" brushRef="#br0" timeOffset="2159.96">5119 1768 2310 0,'0'0'48'0,"-4"0"11"15,4 0-47-15,-3 3-12 0,-1 7 0 0,-3-4 0 16,7 3 104-16,-3 7 20 0,3 3 3 0,0-4 1 0,0 7-59 0,0 3-11 0,0 7-2 0,3-4-1 16,4 0 14-16,-3 0 3 0,-1 1 1 0,4 5 0 15,4-12-58-15,0 0-15 0,-1 0 0 0,4 0 0 16,0-6 54-16,0-4 8 0,4 1 2 0,-4-7 0 15,0 0-52-15,4-6-12 16,-4-3 0-16,0-3 0 16,4 0 0-16,-8-4 0 0,4-2 0 0,1-1 0 15,-1-3 0-15,-4-2 0 0,8 2 0 0,-11-6 0 0,4 6 0 0,-1-6 0 0,1 0 0 0,-8 4 0 16,4 2 0-16,-3 0 0 0,-1 4 0 0,-3-1 0 16,0 7 0-16,0 6 0 0,0 0 0 0,0 0 0 15,0 0 0-15,-3 3 0 0,-1 0 0 0,1 7 0 16,-1 5 0-16,4 1 0 0,0 0 0 0,0 6 0 15,4 0 0-15,-1-1 0 0,4 8 0 0,0-4 0 16,0 3 0-16,4 0 0 0,-4 7 0 0,4-4 0 16,-1 0 0-16,4 7 0 0,-3 0 0 0,7 2 0 15,-11-2 0-15,3-3 0 0,8 5 0 0,-15-5 0 16,8 2 54-16,-4 1 8 0,-3 3 2 0,-1 0 0 16,4-1-52-16,-7 1-12 0,0 0 0 0,-7 0 0 15,4-4 0-15,-8-9 0 0,4 1 0 0,0-1 0 16,-11-6 0-16,4-3 0 0,0 3 0 0,-7-10 0 15,7-2 0-15,-4-4 0 0,0-3 0 0,-3-3 0 16,7-3 0-16,-3-7 0 0,-1 1 0 0,7 0 0 16,-6-10 0-16,3 0 0 0,3 0 0 0,0-9 0 15,4 0 0-15,0-4 0 0,7-5 0 0,-3-4 0 16,3 0 0-16,3 0 0 0,1 4 0 0,3-10 0 0,3 0 0 16,1 3 0-16,3 0 0 0,7-3 0 15,-7 9 0-15,11 1 0 0,-4 2 0 0,8 7 0 0,-1 6 0 16,-7 0 0-16,7 6 0 0,-7 7 0 15,4 6-48-15,-4 3-13 0,0 0-3 0,-3 3 0 16,0 3-102-16,-1 1-21 0</inkml:trace>
  <inkml:trace contextRef="#ctx0" brushRef="#br0" timeOffset="2781.85">6322 2173 1580 0,'0'0'67'0,"0"0"-54"16,0 0 88-16,0 0 18 0,0 0 3 0,0 0 1 15,0 0-43-15,0 0-9 0,0 0-2 16,0 0 0 0,0 0 47-16,0 0 10 0,0 0 2 0,3-10 0 0,-3 10-52 0,0 0-9 0,0 0-3 15,0-6 0 1,0 6 0-16,-3-6 0 0,3-1 0 0,-4 1 0 0,-3 0-13 0,4 3-3 0,-4-4-1 0,0-5 0 16,0-1-24-16,-4-2-5 0,0-1-1 0,-3-3 0 15,4 0 38-15,-1-12 7 0,-3 3 2 0,3-4 0 16,-3-2-52-16,4-1-12 0,-1 1 0 0,1-7 0 15,-1 7 0-15,0-4-18 0,1 4 4 0,3-7 1 16,0 6 13-16,0-2 0 0,3 2 0 0,1-6 10 16,6 7-10-16,1-1 0 0,3 1 0 0,0 3 0 15,3-1 0-15,1 7 15 0,3 0-4 0,-3 0-1 16,3 6-10-16,3-6 0 0,1 6 0 0,3-3 0 16,0 0 0-16,0 7 0 0,8-4 0 0,-8 3 0 15,4 7 0-15,-1-7 0 0,1 4 0 0,-4 2 0 16,0 7-32-16,0 0-8 0,-3 0-1 15,3 3-1-15,-3 0-138 0,0 3-27 0</inkml:trace>
  <inkml:trace contextRef="#ctx0" brushRef="#br0" timeOffset="8294.49">7038 1614 2188 0,'0'0'97'0,"0"0"20"16,0 0-93-16,0 0-24 0,0 7 0 0,3 2 0 15,-3-3 87-15,4 1 13 0,-4 5 2 0,4 1 1 16,-1 6-22-16,1-4-4 0,-1 4-1 0,-3 6 0 16,4 6-19-16,-4-5-4 0,3 5-1 0,-3 3 0 15,0 1-22-15,0-4-5 0,4 4-1 0,-4-4 0 16,0-3-15-16,3-3-9 0,1-3 10 0,-4-9-10 15,0-1-28-15,3-2-12 0,-3-4-3 0,0-6 0 16,0 0-139-16,4-9-28 0,3-7-6 0</inkml:trace>
  <inkml:trace contextRef="#ctx0" brushRef="#br0" timeOffset="8485.02">7010 1448 2443 0,'-7'-3'103'16,"3"3"-83"0,4 0 110-16,0 0 22 0,0 0 4 0,0 0 0 15,0 0-80-15,0 0-17 0,0 0-3 0,0 0-1 16,0 0-37-16,0 0-7 0,0 0-2 0,0 0 0 16,0 0-109-16,4 0-23 0,3 0-4 0</inkml:trace>
  <inkml:trace contextRef="#ctx0" brushRef="#br0" timeOffset="8903.53">7267 1997 2415 0,'0'0'68'0,"0"0"16"0,0 0-68 0,0 0-16 0,0 0 0 0,0 0 0 0,0 0 75 0,0 0 11 16,0 0 2-16,-3-6 1 0,3-1-20 0,-4 1-4 0,8-10-1 0,-4 4 0 15,3-7-37-15,4 0-8 0,-3-3-2 0,6 0 0 16,-3 0-6-16,4-3-2 0,-4 0 0 0,4-3 0 16,3 3 23-16,-4 3 5 0,4-3 1 0,-3 3 0 15,3 3-30-15,0 3-8 0,0 1 0 0,-3 2 0 31,3 7 0-31,-3 0 0 0,-1 6 0 0,-3 3 0 16,0 6 52-16,0 4 10 0,0 2 2 0,1 7 0 16,-5 4-52-16,4-5-12 0,-3 8 0 0,-1 2 0 0,1 0 54 0,-4 4 8 0,3-4 2 0,-3 4 0 15,0-4-52-15,4 4-12 0,-4-1 0 0,0-6 0 16,3-3 0-16,1 0 0 0,-4-9 0 0,3-3 0 16,1 2-48-16,-4-8-13 0,3-7-3 0,-3 0 0 15,0 0-51-15,4-4-10 0,3-5-3 0,-3 0 0 16,-1-1-51-16,1-2-10 0,-1-1-3 0</inkml:trace>
  <inkml:trace contextRef="#ctx0" brushRef="#br0" timeOffset="9207.69">7719 1523 1930 0,'7'-31'40'0,"-4"25"9"15,-3-7-39-15,7 4-10 0,-3-1 0 0,-1 1 0 0,5 6 92 0,-1 3 17 16,0 3 3-16,-4 0 1 0,4 10 2 0,0 2 0 0,0 1 0 0,0 6 0 16,0 6-27-1,1-3-6-15,2 4-1 0,-3 5 0 0,0-6-9 0,4 4-3 0,-4-1 0 0,0 3 0 16,3-2-29-16,-6 2-5 0,3 4-2 0,-3-7 0 15,3 7-20-15,-4-13-4 0,4 3-1 0,-3-3 0 16,-1-3-8-16,4-3 0 0,-3-3 0 0,-1-4 0 16,1-5-68-16,-1-1-16 0,1-3-4 15,-4-3 0-15,0 0-63 0,4-6-13 0,-4-1-2 0</inkml:trace>
  <inkml:trace contextRef="#ctx0" brushRef="#br0" timeOffset="9394.68">7680 1890 1990 0,'0'0'41'0,"7"0"11"15,0-3-42-15,0 3-10 0,4-3 0 0,3 3 0 16,-4-3 140-16,5 0 27 0,2-3 5 0,1 2 0 16,-4-2-60-16,7 0-12 0,-3 0-2 0,3-1-1 15,-3 1-73-15,-1 3-14 0,1 0-10 0,-4 0 12 16,0-4-12-16,0 4 0 0,0 0 0 0</inkml:trace>
  <inkml:trace contextRef="#ctx0" brushRef="#br0" timeOffset="10161.58">8438 1367 2366 0,'0'0'67'0,"0"-7"15"15,0 1-66-15,-3 0-16 0,3 6 0 0,0-3 0 16,-4-4 85-16,4 7 14 0,0-9 2 0,0 9 1 16,-3-6 21-16,3 6 4 0,0 0 1 0,-7-3 0 15,3 0-103-15,-3 3-25 0,7 0 0 0,-10 0 0 16,3 3 56-16,-4 0 7 0,4 0 1 0,-4 0 0 15,4 6-44-15,-3-2-9 0,3-4-2 0,0 3 0 16,0 0-9-16,0-2 0 0,7-4 0 0,-8 3 8 16,8-3-8-16,0 0-16 0,0 0 4 0,0 0 1 15,0 0 11-15,0 0 0 0,0 0 0 0,0 0 0 16,0 0 0-16,0 0 0 0,0 0 0 0,0 0 0 16,0 0 0-16,0 0 0 0,0 0 0 0,0 0 0 15,0 0 0-15,0 0 0 0,0 0 0 0,0 0 0 0,0 6 49 0,0 0 12 0,4 4 3 0,-4-4 0 16,4-3-52-16,-1 3-12 0,-3 1 0 0,4-1 0 15,-1 3 0-15,-3 1 0 0,4-4 0 0,-1 0 0 16,-3 4 0-16,0-1 0 0,4 0 0 0,-4 7 0 16,3 0 0-16,-3 9 0 0,0-6 0 0,0 6 0 15,0 0 0-15,0 6 0 0,4-6 0 0,-8 7 0 16,4-1 0-16,-3 0 0 0,3 4 0 0,-4-1 0 16,1 1 0-16,-1-4 0 0,1 7 0 0,3-10 0 15,-4 0 0-15,4 0 0 0,0-6 0 16,0 0 0-16,0 0 0 0,0-9 0 15,0-1 0-15,4-2 0 0,-1-4 0 0,1 3 0 0,-1-5 0 0,1-1 0 16,-1-3 0-16,1 3 0 0,3-3 0 0,-4 0 0 16,1 0 0-16,-1 0 0 0,4 0 0 0,-3 0 0 15,-1 0 0-15,1 0 0 0,3 0 0 0,0 0 0 16,0 0 0-16,0 0 0 0,0 0 0 0,4 0 0 16,-4 0 0-16,4 0 0 0,3 0 0 0,-4 0 0 15,4 0 0-15,0 0 0 0,1-3 0 0,-5 3 0 16,4 0 0-16,0-3 0 0,4 3 0 0,-7 0 0 15,3 0 0-15,-4-4 0 0,1 4 0 0,-1-3 0 16,-3-3-100-16,4 0-22 0,0 3-5 0</inkml:trace>
  <inkml:trace contextRef="#ctx0" brushRef="#br0" timeOffset="11204.81">8879 1320 1993 0,'0'0'56'0,"0"0"13"16,0 0-55-1,0 0-14-15,0 0 0 0,0 0 0 0,0 0 88 0,0 0 16 0,0 0 2 0,0 0 1 16,0 0-61-16,0 0-12 0,0 0-2 0,7 3-1 16,1-3 26-16,-1 3 6 0,0 0 1 0,3 0 0 15,1-3-10-15,-1 0-2 0,5 0 0 0,-1-3 0 16,0 0-27-16,3 0-5 0,1 0-2 0,0 0 0 16,-4-1-10-16,0 1-8 0,4 0 9 0,-8 0-9 15,4 0 8-15,0 0-8 0,0 3 0 0,-3-3 9 16,-4-1-18-16,4 4-4 0,-4-3-1 0,0-3 0 15,-4 3 14-15,4 3 0 0,-3 0 0 0,-4 0 0 0,0 0 0 0,0 0 0 16,0 0 0-16,0 0 0 0,3 0 0 0,-3 0 0 16,0 9 0-16,0-6 0 0,4 4 48 0,-4-7 13 0,0 6 3 0,0 3 0 15,0 1-52-15,0 5-12 0,3-5 0 0,-3 6 0 16,4-1 0 0,0 4 0-16,-1 0 0 0,1 6 0 15,3-6-22-15,-4 6-7 0,4-3-2 0,0 6 0 0,-3-6 31 0,3 6 0 0,-4-6 0 0,4 6 0 31,-3-6 19-31,-1 7 9 0,1-4 3 0,3 3 0 0,-7 0-31 16,4 3 0-16,-1 4 0 0,1-7 0 16,-1 3 0-16,4 4 0 0,-3-7 0 0,-1 0 0 0,4 1 0 0,-3-7 0 0,3-4 0 0,0 4 0 15,-3-12 0-15,-1 2 0 0,1-2 0 0,-1-4 0 16,-3 3 0-16,0-9 0 0,0 0 0 0,0 0 0 16,-3 3 0-16,-4-3 0 0,-1 0 0 0,-2 0 0 15,-1 4 0-15,-3-4 0 0,0 0 0 0,0 3 0 16,-7 0 56-16,0 3 6 0,-4 0 1 0,-3 4 0 15,-1-1-50-15,1 4-13 0,-3-1 0 0,-5 1 0 16,12 3 0-16,-5-7 0 0,5 7 0 0,2-7 0 16,8-3-46-16,0 4-14 0,7-10-4 0,0-7 0 15,7 7-204-15,0-9-42 0</inkml:trace>
  <inkml:trace contextRef="#ctx0" brushRef="#br0" timeOffset="12276.71">10548 1696 1337 0,'0'0'56'16,"0"0"-44"-1,0 0 92-15,0 0 20 0,0 0 3 0,-3-6 1 0,3 6 0 0,-8-3 0 0,1-1 0 0,0 1 0 31,4-3-57-31,-4 6-11 0,-4-3-3 0,4 3 0 0,0 3-9 0,-3 3-3 0,-1-3 0 0,0 1 0 32,1 2-8-32,3 6-1 0,-4-2-1 0,1 5 0 15,-1-5-11-15,4 5-1 0,0 1-1 0,-4 3 0 0,4-3-3 0,4 6-1 0,-1-7 0 0,1 1 0 16,-1 6-2-16,8-10-1 0,-4 4 0 0,7 0 0 16,-4-7-15-16,4 4 0 0,4-4 0 0,-1-3 0 15,1 1-10-15,3 2-5 0,0-6-1 0,-3-3 0 16,6-3 26-16,-2-6 5 0,-1 2 1 0,0-2 0 15,0-4-27-15,0 4-5 0,-3-10 0 0,-1 0-1 16,-3 7 27-16,0-10 6 0,0 3 0 0,0-3 1 16,0 7-17-16,-3-1 0 0,0-3 0 0,-1 6 0 15,1-2 0-15,-4 9 0 16,0-7 0-16,0 4 0 0,0 2 0 0,0 7 0 0,0 0 0 0,0 0 0 16,0 0 0-16,0 0 0 0,0 0 0 0,0 0 0 15,-7 7 0-15,7-1 0 0,0 0 0 0,0 7 0 16,0-4-10-16,0 7-6 0,0 3 0 0,3-4-1 15,4 1 27-15,-3 6 6 0,-1-6 0 0,4-1 1 16,4 4-17-16,-4-6 0 0,3 2 0 0,5 1 0 16,-5-7 0-16,4 4 0 0,4-1 0 0,0 1 0 15,-4-7-14-15,3-3-6 0,-3 4-2 0,4-4 0 16,0 3 22-16,-4-3 0 0,0 0 0 0,-4-3 0 0,5 3 0 0,-8-3 0 16,3 4 0-16,-3-4 0 15,0 0 16-15,0-4 4 0,-3 4 0 0,-4 0 1 0,0 0-21 16,0-6 0-16,0 0 0 0,0-3 0 0,-4 2 40 15,-3-5 4-15,0-1 1 0,0-3 0 0,0 7-24 16,-3-10-5-16,-1 4 0 0,4 2-1 0,-4-6-15 16,1 0 9-16,3 7-9 0,0-7 8 0,0 3-8 0,3 4 0 15,1-4 0-15,3 7 0 16,0-4 0-16,0 4 0 0,3-1 0 0,1-2 0 16,3 2 0-16,-4-2 0 0,8 6 0 0,-4-1 0 0,3-2 0 0,1 3-11 0,-4 3 11 0,7-4-8 15,0 4-7-15,0 0-1 0,0 0 0 0,1 0 0 31,-1 3-103-31,0 0-21 0,0 0-4 0</inkml:trace>
  <inkml:trace contextRef="#ctx0" brushRef="#br0" timeOffset="12531.31">11162 2031 2310 0,'0'-6'65'0,"-4"-6"15"0,1 2-64 0,-1-5-16 0,-3 5 0 0,4-9 0 16,-1 4 97-16,-3 2 16 0,4-6 3 0,-4 0 1 0,3 4-42 0,1-4-9 0,-1 0-2 0,0 7 0 15,1-7-64-15,-1 3 0 0,1 7-18 0,3-4 4 16,0 4 14-16,0-1 0 0,0 1 0 0,3 3 10 16,1 6-1-16,-1-7 0 0,5 1 0 0,-5 3 0 31,4 0-58-31,0 3-12 0,0-3-3 0,4 3 0 15,-4 0-51-15,3-3-10 0,1 3-3 0</inkml:trace>
  <inkml:trace contextRef="#ctx0" brushRef="#br0" timeOffset="12891.25">11444 1680 2067 0,'-7'10'87'0,"-4"8"-70"15,1-2 89-15,-1 3 18 0,1 3 3 0,3 0 1 16,0-6-68-16,0 2-12 0,3 1-4 0,4-3 0 16,-3-4-19-16,6 4-4 0,-3-7-1 0,4 1 0 15,-1-4-20-15,4-3-8 0,0 0 0 0,0-3 0 16,0 0 8-16,-3-3-10 0,3-3 10 0,0 0-10 16,0-4 10-16,-3 4 0 0,3-6 0 0,-4-1 8 15,4-3-8-15,-3 4-8 0,-4-7 8 0,3 3-12 16,1 4 0-16,-4-4 0 0,3 3 0 0,-3 1 0 15,4 6-19-15,-4 3-4 0,0 3-1 0,0 0 0 16,0 0 36-16,0 0 0 0,0 0 0 0,3 3 0 16,1 6 0-16,-4 0 0 0,3 4 0 0,1 3 0 15,-1-4 0-15,1 4 0 0,0 0 0 0,-1-4 0 16,1 4 44-16,-1 0 16 0,4-4 4 0,-3 4 0 16,3-7-52-16,0 7-12 0,0-10 0 0,0 0 0 15,0 1-48-15,0-4-13 0,4-3-3 0,-4 0 0 16,0-3-102-16,0-1-21 0,-4-2-4 0</inkml:trace>
  <inkml:trace contextRef="#ctx0" brushRef="#br0" timeOffset="13443.15">11642 1702 1447 0,'0'0'64'16,"0"0"13"-16,0 0-61 15,0 0-16-15,0 0 0 0,0 0 0 0,0 0 64 0,0 6 11 0,0 1 1 16,0 2 1-16,0 4-37 0,0 2-8 15,3 1-2-15,1 3 0 0,-1 0 18 0,1 3 3 0,3-4 1 0,0 1 0 16,0 0 32-16,0 0 6 0,0 3 2 0,4-10 0 16,-1 4-8-16,1-7 0 0,3 4-1 0,0-7 0 15,0-3-67-15,4 1-16 0,-1-4 0 0,-2-4 0 16,2 1 0-16,-3-3 0 0,0-7 0 0,1 1 0 16,-1-4 0-16,-4 1 0 0,4-1 0 0,-3-3 0 15,-1 0 0-15,1 4 0 0,0-1 0 0,-4-6 0 16,-4 6 0-16,1 4 0 0,3-4 0 0,-7 7 0 15,0-4 0-15,0 4 0 0,0 6 0 0,0 3 0 16,0 0 0-16,0 0 0 0,0 0 0 0,0 0 0 16,0 0 55-16,0 0 7 0,-4 3 2 0,1 3 0 0,-1 6-52 0,4 1-12 15,4 6 0-15,-4-3 0 0,3 2 0 0,1 4 0 0,3 0 0 16,0 6 0-16,-4 4 0 16,5-1 0-16,2 4 0 0,-3 2 0 0,4-2 0 0,-1-1 0 15,-3 1 0-15,4 6 0 0,0-7 0 16,-1 4 0-16,-3-1 0 0,4 4 0 0,-4-3 54 15,-4 2 8-15,1 1 2 0,-1 0 0 0,-3-3-52 16,0-4-12-16,-3 1 0 0,-4-4 0 0,0-3 0 0,-7-3 0 16,3 0 0-16,-7-3 0 15,1-6 34-15,3-4 4 0,-4-2 1 0,0-7 0 0,1-3-23 0,-1-9-5 0,4-1-1 0,-4-2 0 32,4-4-10-32,-3-3 8 0,6-3-8 0,-3-3 8 0,0 3-8 0,3 0 12 0,1 0-12 0,3-3 12 15,0 0-12-15,3 0 10 0,4-3-10 0,0 0 10 16,4-1-10-16,-1 1 0 0,4 3 0 0,4-3 0 15,-1 6 0-15,1-6 0 0,-1 9 0 0,1-3 0 16,0 3 0-16,3 10 0 0,0-4 0 0,0 4 0 16,-3 2-49-16,3 1-12 0,0 0-3 0</inkml:trace>
  <inkml:trace contextRef="#ctx0" brushRef="#br0" timeOffset="14076.06">12802 1890 1958 0,'11'0'87'0,"-4"3"17"0,4 4-83 15,3-1-21-15,-4 3 0 0,4 7 0 16,-3-3 158-16,3 5 27 0,0 4 6 0,-3 3 1 15,-1 4-52-15,-3 8-9 0,-3-5-3 0,-1 8 0 0,1-2-51 0,-4 6-10 0,-4 3-3 0,4 3 0 16,-7-3-51 0,4 0-13-16,-4-6 0 0,0 0 0 15,0-7-48-15,0-2-13 0,0-1-3 0</inkml:trace>
  <inkml:trace contextRef="#ctx0" brushRef="#br0" timeOffset="107281">13529 1454 1824 0,'4'-12'38'0,"-1"6"8"0,-3-7-37 0,4 4-9 0,-1-1 0 0,4 1 0 16,-3 9 53-16,3 0 9 0,-4 3 2 0,4 6 0 15,0 4 0-15,-3 9 0 0,3 0 0 0,-3 6 0 16,-1 3 44-16,1 1 8 0,-1 2 3 0,1 1 0 16,-1-1-37-16,-3-2-7 0,4-1-2 0,-4 0 0 0,3-2-7 0,-3-7-2 15,0 6 0-15,0-13 0 16,4 1-51-16,-4 0-13 0,0-10 0 0,0 0 0 15,0-3-151-15,0-3-33 0,0 0-6 0</inkml:trace>
  <inkml:trace contextRef="#ctx0" brushRef="#br0" timeOffset="107439.3">13543 1232 2553 0,'-35'9'53'0,"24"-6"12"0,1 1-52 0,-1-4-13 15,4 6 0-15,0-3 0 0,0 3 54 0,3-3 8 0,1 4 2 0,-1-4 0 16,4 3-52-16,4 7-12 0,-1-10 0 0,1 6 0 16,7 1-126-16,-4-1-28 0,7 7-6 0</inkml:trace>
  <inkml:trace contextRef="#ctx0" brushRef="#br0" timeOffset="107876.16">13737 1539 1074 0,'0'-16'30'0,"4"7"8"0,-1 3-30 16,1 0-8-16,-4 6 0 0,0 0 0 0,3 3 52 15,4 6 10-15,0 4 2 0,-3 2 0 0,3 4-52 0,0 3-12 0,0 0 0 0,0 6 0 16,4-6 105-16,-4 6 19 15,3-9 3-15,-3 3 1 0,0 0 0 0,4-3 0 16,-4 0 0-16,0-7 0 0,0-2 0 0,-3-1 0 16,3-3 0-16,-4 1 0 0,-3-7-103 15,0 0-25-15,4-7 0 0,-1 1 0 16,1-3 56-16,-1-4 7 0,-3 1 1 0,4-10 0 0,0 0-52 0,-1-3-12 0,1 0 0 0,-1-1 0 16,4 1 0-16,0-9 0 0,4-1 0 0,-1 7 0 15,1-3 0-15,3 3 0 16,0 6 0-16,4 3 0 0,-4-3 0 0,-3 6 0 0,3 10 0 0,-4 0 0 15,4 3 0-15,-3 9 0 0,-4 0 0 0,4 10 0 16,-4 9 28-16,0 0 2 0,0 9 1 0,0 7 0 16,0-6 18-16,-4 5 4 0,1 1 1 0,3 0 0 15,-4 0-17-15,1-1-3 0,0-5-1 0,-1 3 0 16,-3-4-33-16,7-6 0 0,-3-3 0 0,-1 0 0 16,4-6-78-16,-3-9-22 0,3 2-5 0,0-9-1 15,0-3-132-15,-4-6-26 0,4-3-6 0</inkml:trace>
  <inkml:trace contextRef="#ctx0" brushRef="#br0" timeOffset="108102.96">14365 1429 2269 0,'0'35'64'0,"0"-4"15"0,4 7-63 15,-1-7-16-15,1 1 0 0,3 5 0 0,-4-5 103 0,8-1 17 0,-4 7 4 0,0-10 1 16,4 0-46-16,-1-3-10 0,-3-3-1 0,4 3-1 16,-4-6-67-16,3-7 0 0,-3 4-18 0,1-6 4 15,-1 2-57-15,0-12-11 0,0 6-2 16,-7-6-1-16,0 0-97 0,-4-6-19 0</inkml:trace>
  <inkml:trace contextRef="#ctx0" brushRef="#br0" timeOffset="108263.65">14340 1724 2185 0,'25'0'92'0,"-4"6"-74"31,0-6 94-15,4 4 18-16,0-1 4 0,0-3 1 0,-4 3-87 0,3 0-18 0,1 3-3 0,0-3-1 0,-1 0-26 0,5 1 0 0,-5-1 0 0</inkml:trace>
  <inkml:trace contextRef="#ctx0" brushRef="#br0" timeOffset="108968.38">15469 1665 1890 0,'0'18'84'0,"-3"-2"16"15,3 0-80-15,0 6-20 0,3-7 0 0,-3 4 0 16,4-3 71-16,-1 0 9 0,4-1 3 0,-3 1 0 16,3-10-27-16,4 4-4 0,-4-4-2 0,3 0 0 15,-3-3 1-15,4-3 0 0,-1 0 0 0,1-3 0 16,-4 0-2-16,0-3 0 0,0-1 0 0,0-2 0 15,0 3-10-15,-3-10-3 0,3 4 0 0,-4-4 0 0,1 0-9 0,-1 0-3 0,1-2 0 0,0-1 0 16,-1 3-10-16,1-3-2 16,-1-3-1-16,4 0 0 0,0 1-11 0,0-1 0 0,4 0 0 0,-1 0 8 15,5 6-8-15,-1-6 0 0,0 3 0 0,3 4 0 16,-6 2 12-16,3 4-4 0,0-1 0 16,0 7 0-16,0 3 21 0,-3 3 4 0,3 7 1 0,0 2 0 15,-3 10 4 1,-1-3 1-16,5 12 0 0,-5-6 0 15,1 7 1-15,-1 2 1 0,1-6 0 0,-4 7 0 16,0-1-2-16,4-2-1 0,-8-4 0 0,4 3 0 0,-3-2-30 0,3 2-8 0,-4-9 0 16,1 3 0-16,-4-13 0 0,3 4 0 0,-3-3 0 0,0-1 0 31,0-12-48-31,0 0-13 0,0 0-3 0,0 0-1 0,0-12-151 0,0-4-29 16</inkml:trace>
  <inkml:trace contextRef="#ctx0" brushRef="#br0" timeOffset="109367.35">16489 2025 2880 0,'3'10'128'16,"1"2"25"-16,-1 7-122 0,1 3-31 0,-1 3 0 0,1 0 0 16,0 10 84-16,-4-1 10 0,-4 4 2 0,0 2 1 15,1 4-57-15,-4 3-12 0,0 3-3 0,-4-2 0 16,1-5-25-16,-4-2 0 0,-1 0 0 0,1-3 0 16,0-7-41-16,0 0-14 0,0-6-2 15</inkml:trace>
  <inkml:trace contextRef="#ctx0" brushRef="#br0" timeOffset="110403.32">17494 1404 2017 0,'0'0'85'16,"0"0"-68"-16,0 0 83 0,0 0 16 0,0 0 3 0,4 7 1 31,-1-1-28-31,4 6-6 0,0 1-1 0,-3 6 0 0,3 6-57 0,0-3-11 0,0 9-2 0,4-6-1 16,-8 0 30-16,4 4 5 0,0-4 2 0,0-3 0 16,0 0-20-16,-3-4-4 0,3-2-1 0,0 0 0 15,-3-10-26-15,3 3 0 16,-4-6 8-16,-3-3-8 15,0 0-123-15,4-9-26 0,-4 0-6 0</inkml:trace>
  <inkml:trace contextRef="#ctx0" brushRef="#br0" timeOffset="110567.25">17417 1201 2508 0,'-11'0'71'0,"0"0"16"16,4 0-70-16,0 0-17 0,7 0 0 0,0 0 0 15,0 0 59-15,0 0 8 0,0 0 1 0,0 0 1 16,0 0-59-16,7 3-10 0,0-3 0 0,4 3-10 16,0 0-146-16,-1 0-28 0,4 0-7 0</inkml:trace>
  <inkml:trace contextRef="#ctx0" brushRef="#br0" timeOffset="110918.06">17731 1577 2508 0,'0'9'71'0,"0"-6"16"16,-4 4-70-16,4-1-17 0,0-6 0 0,0 0 0 0,0 0 106 0,0 0 18 0,0 0 3 16,0 0 1-1,0-6-52-15,4-1-9 0,-4-5-3 0,3-1 0 0,-3-6-51 0,4-3-13 0,-1-3 0 0,4 0 0 16,0 0 0-16,0 3 0 0,4 3 0 0,0 1 0 15,3-1 15-15,-4 0 0 0,8 6 0 0,0-5 0 16,-4 8-24-16,7-2-5 0,-4 9-1 0,1-4 0 16,0-2 15-16,-1 6 0 0,5 3 0 0,-8 0 0 15,3 3 0-15,-3 6 0 0,0 1 0 0,1-4 0 16,-5 13 48-16,1 3 13 0,-4 3 3 0,0 3 0 16,0 10-52-16,0-4-12 15,-3 4 0-15,-1 3 0 0,1-4 0 0,-1-2 0 16,-3-1 0-16,4-2 0 0,-4-7 0 0,3 0 0 0,1-7 0 0,-4-2 0 15,3 0-48 1,-3-13-13-16,4 3-3 0,-4-6 0 0,3-6-51 0,1-3-10 0,-1-10-3 0</inkml:trace>
  <inkml:trace contextRef="#ctx0" brushRef="#br0" timeOffset="111134.52">18337 1153 2268 0,'0'13'96'15,"0"0"-77"1,4 5 45-16,-1 1 8 0,1 6 3 0,0-3 0 0,-1 6-9 0,4 1-2 16,0 2 0-16,0 10 0 0,0-7 14 0,4 4 2 0,-4-4 1 0,3 7 0 15,1-13-34-15,-4 1-7 0,4-1-2 0,-1-6 0 16,-3 0-23-16,0-3-5 0,-3-7-1 0,-1 1 0 31,5-4-97-31,-5 4-20 0,-3-10-4 0,0 0-1 16,0-3-127-16,-3 3-24 0</inkml:trace>
  <inkml:trace contextRef="#ctx0" brushRef="#br0" timeOffset="111305.93">18203 1542 2269 0,'0'7'64'0,"0"2"15"0,4-3-63 0,3 0-16 0,0 1 0 0,4 2 0 15,3-6 54-15,0 0 8 0,3 1 2 0,1-1 0 16,3-3 29-16,4 3 7 0,0-3 0 0,3-3 1 15,-3 3-59-15,-1-3-12 0,-3 3-2 0,4-4-1 16,0 1-73-16,-1 0-14 0,1-6-4 0</inkml:trace>
  <inkml:trace contextRef="#ctx0" brushRef="#br0" timeOffset="112548.61">19343 1643 1933 0,'0'6'55'0,"3"0"12"0,-3 0-54 0,4-2-13 16,-1 2 0-16,1-6 0 0,3 3 75 0,-3-3 12 0,3-3 2 0,0 0 1 15,0-4 30-15,0 1 7 0,3-3 1 0,-3-1 0 16,4-5-52-16,0-1-9 0,-1 0-3 0,-3-6 0 16,0 0 0-16,4 0 0 15,-4-3 0-15,0 0 0 0,0 0 0 0,0 6 0 0,-3 1 0 0,-1 2 0 16,1 0-64-16,-1 7 0 0,-3-1-18 0,0 10 4 15,0 0 14-15,0 0 16 0,0 0-3 0,-3 7-1 16,-4 5-12-16,3 4 11 0,1 6-11 0,-1 3 10 16,0 6-10-16,1 4 0 0,-1 2 0 0,4 7-11 15,4-12 11-15,-4-1 0 0,3 0 0 0,1-6 0 16,3 4 16-16,0-7 6 0,0 0 1 0,4-7 0 16,-1 1-37-16,4 0-7 0,1-10-2 15,-1 0 0-15,0-3 40 0,3-3 8 0,1-3 2 0,-4-3 0 16,0 0-43-16,0-10-9 0,0 0-2 0,1 4 0 15,-5-10 27-15,-3 3 0 0,4 0 0 16,-4 0 0-16,-4 1-160 0,1-8-26 0,-4 4-6 0</inkml:trace>
  <inkml:trace contextRef="#ctx0" brushRef="#br0" timeOffset="112714.9">19495 1081 3225 0,'-15'19'92'0,"-2"-9"19"0,3 2-89 16,3 1-22-16,0-1 0 0,1-6 0 16,3 4 56-16,0-1 6 0,3-2 2 0,4-1 0 15,0 0-52-15,0-3-12 0,4 0 0 0,3-3 0 16,0 0-151-16,3-3-33 0,1 0-6 0</inkml:trace>
  <inkml:trace contextRef="#ctx0" brushRef="#br0" timeOffset="113335.87">20264 620 2225 0,'-11'0'46'0,"11"0"12"0,0 0-46 0,0 0-12 0,0 0 0 0,0 0 0 15,0 0 100-15,0 0 17 0,0 0 4 0,0 0 1 16,0 0-75-16,0 0-15 0,4 7-4 0,3-1 0 16,3 3 29-16,1 7 6 0,-1-7 1 0,4 7 0 15,4 6-52-15,0-6-12 0,6 3 0 0,-2 3 0 16,2-1 38-16,4 5 5 0,-3-4 1 0,3 6 0 16,-3 0 7-16,-4 0 1 0,4 7 1 0,-4-4 0 15,-3 4 11-15,-4 2 1 0,0 7 1 0,-3 0 0 16,-4-6-18-16,0 2-4 0,-4 1-1 0,1 3 0 15,-4 0-22-15,0 3-4 0,-4 0-1 0,-3 3 0 16,0-6-16-16,-3-3 0 0,-5 3 0 0,1-4 0 16,-3-5 8-16,-1 3-8 0,0-10 0 0,-3 0 5 0,0-3-5 15,3-3 0-15,-3-3 0 0,0-3 0 16,3-4-60-16,1-6-4 0,3 4-2 0</inkml:trace>
  <inkml:trace contextRef="#ctx0" brushRef="#br0" timeOffset="133534.01">4530 3784 1337 0,'0'6'56'0,"0"4"-44"16,7 2 41-16,-7 1 9 0,0 3 2 0,3-1 0 16,-3 4 0-16,4 0 0 0,3 3 0 0,-4 3 0 15,4 0 0-15,-7 3 0 0,11 0 0 16,-11 4 0-16,7-4 51 0,-3 0 10 0,3-3 3 0,0 0 0 31,-4-6-103-31,4-3-25 0,0-4 0 0,0-2 0 16,-3-7 0-16,3 0 0 0,-3-3 0 0,3-3 0 0,-7 0 56 0,3-7 7 0,-3 1 1 0,7 0 0 15,-7-7-52-15,0 0-12 0,0 1 0 0,0-4 0 16,0 0 0-16,0 0 0 0,4 4 0 0,-4-1 0 16,3 0 0-16,1 0 0 0,-1 1 0 0,1-1 0 15,3 0 0-15,-7 1 0 0,3-4 0 0,-3 6 0 16,7-2 0-16,-3-1 0 0,3 0 0 0,7 1 0 16,-10-1 0-16,6 3 0 0,1 4 0 0,-4 0 0 15,7 2 26-15,-3 4 2 0,-4 3 1 0,3 7 0 16,1-1-9-16,-1 3-1 0,1 4-1 0,0 2 0 15,-1 1 18-15,-6 3 3 0,3 3 1 0,-4-3 0 16,4 6-51-16,-3-3-9 0,-1 0-3 0,-3 3 0 0,7-3 58 16,-7 0 11-16,0-4 2 0,4 1 1 15,-4-3-27-15,3 0-6 0,1-7 0 0,0 4-1 16,-1-7-26-16,1 0-5 0,-4-3 0 0,0-3-1 16,0 0-24-16,0 0-5 0,7 0-1 0,0-6 0 0,-4 0 38 0,4-1 9 15,-3-5 0-15,3-1 0 16,-4 1 22-16,8-4 6 0,-8-3 2 0,5 4 0 0,-1-4-30 15,0 0 8-15,3 3-8 0,1-2 0 0,3 2-22 16,0 0-7-16,4 0-2 0,-4 1 0 0,7 5 63 0,-7-2 12 0,11 2 2 0,-8 4 1 16,8 3-12-16,-11 3-3 0,7 3 0 0,-7 0 0 15,1 7 7-15,-1 2 1 0,-4 1 0 0,1 6 0 16,-1-1-12-16,-2 4-3 0,-1 3 0 0,0 4 0 16,-4-1-11-16,4 3-2 0,-3 1-1 0,3-1 0 15,-7-3-11-15,3 0 0 0,-3 1 0 0,4-7 8 16,-1-4-35-16,1-2-7 0,-1-7-2 0,1 1 0 15,-4-4-119-15,0-6-24 0,0 0-5 0</inkml:trace>
  <inkml:trace contextRef="#ctx0" brushRef="#br0" timeOffset="134055.49">5623 4016 1970 0,'-7'-9'56'0,"0"-1"12"0,0 1-54 0,0 0-14 0,0 2 0 0,-4 1 0 16,1 3 118-16,3 0 21 0,0 0 4 0,-4 3 1 15,8 3-39-15,-8 0-7 0,-3 6-2 0,7 1 0 16,-4 2-52-16,8 4-12 0,-8 0-1 0,4 2-1 31,4 4-22-31,-1-3-8 0,4 3 0 0,0-3 0 16,4 0 12-16,-4 3-3 0,7-3-1 0,0-1 0 0,0-2-8 0,3-3-11 0,-3-4 3 0,4 0 0 15,0-2 8-15,3-4 0 0,-4-3 10 0,8-3-10 16,-4-4 0-16,0-2 0 0,0 0 0 0,-3-4 0 16,-1 0 0-16,1-2 0 0,0-4 0 0,-1 0 0 15,1 0 0-15,-1 1 8 0,-3-4-8 0,0 3 0 16,0 3 0-16,8-3 9 0,-12 7-9 0,8-1 8 16,-1 4-8-16,-3 6-14 0,7 3 3 0,-10 3 1 15,7 6 10-15,-4 4 0 0,0-1 0 0,0 7 0 16,0 0 0-16,0 0 0 0,0 6 0 0,-4-3 0 15,8 0 0-15,-7 0 0 0,3 0 0 0,0-4 0 16,0-2 0-16,3 0 0 0,1-4 0 0,-8-2 0 16,4-4-53-16,1-3-9 0,2-3-2 0</inkml:trace>
  <inkml:trace contextRef="#ctx0" brushRef="#br0" timeOffset="134345.37">6078 3866 2067 0,'0'9'87'15,"0"4"-70"-15,4-4 78 0,-1 0 15 0,1 7 3 0,-1-3 1 16,5 2-35-16,-1 1-7 0,0 3-2 0,3 3 0 16,-3 0 2-16,4-3 0 0,3 6 0 0,-3-3 0 15,-1 3-23-15,4-3-4 0,0 6-1 0,0-3 0 16,4 0-19-16,-7-3-4 0,3 3-1 0,0-3 0 15,0 0-20-15,4-6 0 0,-8-1 0 0,4 1 0 16,0-3 0-16,1-4 0 0,-5-3 0 0,8 0 0 16,-11-2-23-16,0-4 1 0,4 0 0 0,-8-4 0 15,-3 4-26-15,0 0-4 0,0-6-2 0,-3-3 0 16,-5 3-88-16,1-4-18 0,-3-2-3 0</inkml:trace>
  <inkml:trace contextRef="#ctx0" brushRef="#br0" timeOffset="134561.46">6170 4327 2508 0,'0'0'71'0,"0"0"16"0,0 0-70 16,4-7-17-16,-1-2 0 0,1-4 0 16,-1 1 135-16,4-1 23 0,4-6 5 0,-4 1 1 0,3-4-78 0,1 0-15 0,0-3-3 0,-1 0-1 31,4 0-35-31,0-1-6 0,1 1-2 0,-1 0 0 0,3 6-24 0,1-2 0 0,0 5 8 0,3 0-8 31,0 0-49-31,4 4-12 0,-4-4-3 0,0 4 0 0,4 2-153 0,-4 1-31 0</inkml:trace>
  <inkml:trace contextRef="#ctx0" brushRef="#br0" timeOffset="135088.18">7239 3922 2379 0,'0'0'105'0,"0"0"23"0,0 0-103 0,4 3-25 0,3 0 0 0,0-3 0 16,0 4 84-16,7-1 11 0,3 0 2 0,-2-3 1 15,6 3-27-15,-4-3-6 0,5 3-1 0,-1-3 0 16,0 3-28-16,-3 0-7 0,3 0-1 0,-4-3 0 15,1 4-18-15,3-1-10 0,-3 0 10 0,-1 0-10 16,-2-3 0-16,-1 3-8 0,-4 0-1 0,1-3 0 16,-4 0-82-1,0 0-16-15,-4 0-3 0,-3 0-1 16,0 0-136-16,0 0-27 0</inkml:trace>
  <inkml:trace contextRef="#ctx0" brushRef="#br0" timeOffset="135265.79">7412 4186 2508 0,'3'6'71'0,"-3"3"16"16,4-3-70-16,3 1-17 0,0-4 0 0,0 3 0 16,4-6 55-16,-1 3 7 0,1-3 2 0,3 0 0 15,4-3-52-15,-1 3-12 0,4-3 0 0,1-3 0 16,2 3-48-16,1-7-13 0,0 4-3 0</inkml:trace>
  <inkml:trace contextRef="#ctx0" brushRef="#br0" timeOffset="135941.82">8491 4167 2030 0,'0'0'57'0,"0"0"14"0,0 0-57 16,0 0-14-16,0 0 0 0,7 0 0 16,-3-3 54-16,3-1 8 0,0 1 2 0,-3-6 0 15,3 3 51-15,0-4 10 0,0-2 3 0,0-1 0 16,0-3-103-16,3 1-25 0,1-4 0 0,3 0 0 0,-3 0 56 0,-1 1 7 0,1 2 1 0,-1-3 0 16,1 0-33-16,-4 0-7 0,4 1 0 0,-8 2-1 15,1 3 4-15,-1 1 1 0,1 6 0 0,-4-4 0 16,0 10-12-16,0 0-3 0,0 0 0 0,0 0 0 15,-4 10 15-15,-3-4 2 0,4 3 1 0,-1 4 0 16,1 2-22-16,3 4-9 0,-4 3 8 0,4 3-8 16,0 7 8-16,0-1-8 0,4 4 8 0,-1-4-8 15,1 0 20-15,3-6-2 0,0 0 0 0,3-6 0 16,-3 0-6-16,4-3 0 0,3-4-1 0,-3-2 0 16,3-1-11-16,0-6 0 15,4 0 9-15,-4-3-9 0,3-3 0 0,-3 0 0 0,4-3-12 0,0-1 4 16,-4 1 8-16,0 0 0 0,0 3 0 15,-3-3 0-15,-1-4 0 0,1 4 0 0,-4-4 0 0,-4-2 0 16,1 3 0-16,-4-1 0 0,0 1 0 0,-4-4 0 16,4 1-104-16,-3-1-20 0,-4 1-3 0</inkml:trace>
  <inkml:trace contextRef="#ctx0" brushRef="#br0" timeOffset="136467.22">8668 3505 1774 0,'0'3'75'0,"0"0"-60"0,-4 4-15 0,4-4 0 32,0 3 165-32,0-3 31 0,0 3 5 0,0-6 2 0,4 4-59 0,-4-4-11 0,3 6-2 0,-3-6-1 15,0 0-84-15,0 0-17 0,0 0-3 0,4 0-1 16,-1 0 9-16,4 0 2 0,-7 0 0 0,4 0 0 16,-4 0-16-16,0 0-4 0,7 0 0 0,-7 0 0 15,0 0-8-15,0 0-8 0,0 0 9 0,0 0-9 16,0 0 10-16,0 0-10 0,0 0 10 0,0 0-10 15,0 0 10-15,0 0-10 0,0 0 10 0,-7 0-10 16,3 0 8-16,-3 0-8 0,0 0 0 0,0 0 9 16,4-6-9-16,-4 6 0 0,0 0 0 0,0-4 0 15,-1 1 11-15,8 3-3 0,-7-3-8 0,7 3 12 16,0 0-12-16,0-6 9 0,0 0-9 0,0-1 8 16,4 4-8-16,-1-3 0 0,1 3 0 0,3 0 0 15,0 3 0-15,-3-7 0 0,3 4 0 0,0 0 0 16,-4 0 0-16,8 0 8 0,-4 3-8 0,0-3 8 15,4 3 6-15,-4 0 1 0,0 3 0 0,0 0 0 16,-4 0 1-16,4 0 0 0,-3 0 0 0,-1 4 0 16,1-7-8-16,-1 3 0 0,-3 3-8 0,0-6 12 0,-3 6-12 0,-1 1 0 0,1-1 0 0,-1 0 0 31,1-3-124-31,-1 0-17 0,4-3-4 0</inkml:trace>
  <inkml:trace contextRef="#ctx0" brushRef="#br0" timeOffset="141946.04">4844 5054 1792 0,'-4'-3'51'0,"4"-3"10"0,0-1-49 0,0 1-12 0,-7 0 0 0,7 0 0 16,0 2 54-16,7-2 8 0,-7 0 2 0,0 6 0 16,0 0 51-1,0 0 10-15,0 0 3 0,0 0 0 0,0 0-52 0,0 0-9 0,4 6-3 0,-1 0 0 16,1 4 0-16,-1 6 0 0,-3 2 0 0,4 4 0 16,-4 6-51-16,3 4-13 0,4-1 0 0,-7 7 0 15,7-1 27-15,-7 4 2 0,4 0 1 16,-4 3 0-1,7 0-48-15,-3 0-10 0,-1 0-1 0,4-1-1 0,-3-8 30 0,3-4 0 0,-4-6 0 0,4-3 0 32,-3-3-57-32,-1-3-6 0,4-4-1 0,-3-2 0 0,3-4-153 0,-7-6-31 0,0 0-7 0</inkml:trace>
  <inkml:trace contextRef="#ctx0" brushRef="#br0" timeOffset="142658.54">5045 5622 1990 0,'3'9'41'0,"-3"-9"11"0,4 3-42 0,6-3-10 16,-6 0 0-16,6 0 0 15,1-3 69-15,3-3 12 0,0 3 3 0,4-7 0 16,3 4-14-16,-7-7-2 0,7 1-1 0,-3-1 0 15,0-2-5-15,-4 2-1 0,-4-3 0 0,4 1 0 16,-3-1-49-16,0 0-12 0,-1 1 0 0,1 2 0 16,-4-3 0-16,0 4 0 0,-4-1 0 0,1 1 0 0,-1 2 54 0,-3 4 8 0,0 0 2 0,0 6 0 15,0 0-52-15,-3-6-12 0,-1 2 0 0,4 4 0 16,-7 0 0-16,-3 7 0 0,3-1 0 0,-4 3 0 16,1 4 0-16,3 3 0 0,-4 2 0 0,-3 1 0 15,3 3 0-15,4 3 0 0,4 0 0 0,-8 0 0 16,4 1 28-16,3-1 2 0,1-3 1 0,3-4 0 15,0 1-50-15,3-3-9 0,5-4-3 0,-1 1 0 16,3-4 44-16,1 1 9 0,-4-4 2 0,7 0 0 16,-3-3-39-16,-4-3-7 0,3-3-2 0,8 0 0 15,-11 0 24-15,7-3 0 0,0 3 0 0,-3 0 0 16,3-4-56-16,0 4-6 16,0 0-2-16,4 0 0 0,-8 0-51 0,4 3-10 0,-3 0-3 15,3 0 0-15,-3 3 52 16,3 0 9-16,-4 0 3 0,1 0 0 0,-1 4 64 0,1-4 24 0,0 3-1 0,-1 0 0 15,1-3 14-15,-4 0 3 0,3 1 1 0,-3-1 0 16,1-6 14-16,-1 3 2 0,3-7 1 0,-6 4 0 16,3-6 8-16,0 3 2 0,-4-4 0 0,1 1 0 15,-4-7-6-15,0 0-1 0,-4-2 0 0,1-4 0 16,-1 0-16-16,-3-3-3 0,4-1-1 0,-8-2 0 16,1 0-17-16,-1 0-4 0,-3 0-1 0,0-4 0 0,0 1-19 15,-4 0 10-15,0-1-10 0,1 1 8 16,3 3-8-16,-1-4 0 0,1 4 9 0,4 0-9 0,-1 6 0 0,4 0 0 0,4 6 0 0,-4 1 8 15,3-1-8-15,4 6 0 16,0 1 0-16,0 3 0 0,4 3 0 0,3 0 0 0,-4-1 0 0,4 1 0 16,4 3 0-1,-1 3 0-15,4 1 0 0,-3-1 0 0,3 0 0 16,0 0-12-16,4 0 2 0,0 0 0 0,-1 0 10 16,1 0 0-16,3-3 0 0,0 4-8 0,-10 2 8 0,3-3 0 0,-4 3 0 15,1 1 0-15,0-1-14 16,-4 0-4-16,0 3-1 0,3-2 0 0,-10 2-63 15,0 1-13-15,0-1-2 0,0 0-1 16,-10 4-126-16,3-4-26 0,0 4-5 0</inkml:trace>
  <inkml:trace contextRef="#ctx0" brushRef="#br0" timeOffset="142852.46">5440 5512 2424 0,'0'0'51'16,"0"0"10"-16,0 0-49 0,0 0-12 0,7-3 0 0,3 0 0 15,-2 3 89-15,2 0 15 0,8 0 4 0,-8-4 0 16,4 4-44-16,8 0-8 0,-8-3-1 0,7 3-1 16,0 0-13-16,0-3-2 0,0 3-1 0,1-3 0 15,-1 3-10-15,-4 0-1 0,1-3-1 0,0 3 0 16,-1-3-81-16,4 3-16 0,-6 0-3 0,-1-3-1 16,0 3-85-16,-4 0-16 0,8 0-4 0</inkml:trace>
  <inkml:trace contextRef="#ctx0" brushRef="#br0" timeOffset="143138.87">5930 5267 1579 0,'0'0'32'0,"0"0"10"0,0 0-34 15,0 0-8-15,0 0 0 0,0 0 0 0,0 0 156 0,0 0 28 0,4 7 7 0,-4-1 1 16,3 3-103-16,1 1-20 0,-1-1-4 0,1 4-1 15,6 2 24-15,-6 1 4 0,3 0 0 0,0 6 1 16,0-4-9-16,4 4-3 0,-1 3 0 0,-6 0 0 16,6 1-8-16,-3 2-1 0,1-3-1 0,2 3 0 15,-3-6-48-15,0-3-10 0,4 0-1 0,-4-4-1 16,0-2-3-16,0-1-8 0,-4-5 12 0,1-1-4 16,0 0-48-16,-1-3-11 15,1 1-1-15,-4-4-1 0,0 0-60 16,0 0-12-16,0 0-3 0,-4-7 0 0,-3 1-93 15,-4-3-19-15,1-1-4 0</inkml:trace>
  <inkml:trace contextRef="#ctx0" brushRef="#br0" timeOffset="143319.49">5835 5640 2419 0,'0'0'107'0,"7"4"22"15,-7 2-103-15,0-3-26 0,4 0 0 0,3-3 0 0,0 3 108 0,0-3 16 0,3 0 3 16,4 0 1-16,-3 0-33 0,10-3-7 0,-7 3 0 15,7-3-1-15,-3 3-47 0,3-3-8 0,0 0-3 0,1-4 0 16,-5 4-29-16,4 0 0 0,-3 0 0 0,7 0 0 31,-11 0-101-31,7 0-27 0,-3 3-4 0</inkml:trace>
  <inkml:trace contextRef="#ctx0" brushRef="#br0" timeOffset="144016.59">7299 5327 2553 0,'0'0'53'0,"0"0"12"0,0 0-52 0,0 0-13 0,4 3 0 0,3 3 0 16,0-3 105-16,0 1 19 0,3-1 3 0,1 0 1 15,-1 0-52-15,5 0-9 0,-1 0-3 0,3-3 0 16,-3 3-28-16,1-3-5 0,2 0-2 0,-3 0 0 16,0 0-9-16,0-3-1 0,1 3-1 0,-1 0 0 15,0 0-1-15,0 0 0 0,-3 3 0 0,3-3 0 16,-4 0-17-16,1 0 0 0,-1 0 0 0,-3 0 0 16,0 0 0-16,1 0-11 0,-5 0 2 0,-3 0 0 15,0 0-13-15,0 0-2 0,0 0-1 0,0 0 0 16,0 0-107-16,0 0-20 0,-3 3-5 0</inkml:trace>
  <inkml:trace contextRef="#ctx0" brushRef="#br0" timeOffset="144298.47">7391 5634 2458 0,'0'3'104'0,"0"-3"-84"16,0 7 112-16,0-4 23 0,3 3 4 0,4-3 1 16,0 0-58-16,0 3-11 0,0 1-3 0,4-4 0 15,0 3 8-15,-1-3 0 0,4 0 1 0,-3 4 0 16,3-4-78-16,0 3-19 0,4-3 0 0,-1 4 0 16,1-4 14-16,0 0 2 0,3 0 0 0,-4 0 0 15,5 0-8-15,-5-3-8 0,1 0 11 0,0 3-11 16,-1-3 8-16,-3 0-8 15,0 0 0-15,-3 0 0 0,0 0-12 0,-4-3-8 0,0 0-3 0,0 0 0 16,-4 3-13-16,-3 0-4 16,7 0 0-16</inkml:trace>
  <inkml:trace contextRef="#ctx0" brushRef="#br0" timeOffset="147073.88">8837 5189 1579 0,'0'0'32'0,"0"0"10"16,0 0-34-16,-3-3-8 0,-4-4 0 0,3 1 0 15,4 6 53-15,-4-6 9 0,1 0 2 0,3-1 0 0,0 7 37 0,0-6 8 0,0 0 2 0,0 0 0 16,0 6-33-16,0-7-6 0,0 1-2 0,3 3 0 15,-3 3-8-15,0-6-2 0,4-1 0 0,0 1 0 16,-1 3-36-16,1 0-7 0,3 0-1 0,0 3-1 16,0 0 39-16,3 0 8 0,1 0 2 0,3 0 0 15,0 3 0-15,4-3 0 0,-1 3 0 0,5 0 0 32,-1 3-32-32,0 1-7 0,4 2-1 0,-4 0 0 0,0 4 6 15,0 3 1-15,-3-1 0 0,-4 7 0 0,0-3-8 0,0 3-2 16,-7 0 0-16,0 3 0 0,0 0-21 0,-3 3-15 0,-4 1 3 0,0 2 0 15,-4 0 60-15,-3 4 13 0,0 2 3 0,-3 1 0 16,-1-3-52-16,-3-4-12 0,-4 0 0 0,4-3 0 16,-7 1-12-16,3-7-4 0,-3 0-2 0,0-7 0 15,3 1 29-15,1 0 5 0,-1-7 2 0,4 0 0 16,0-2-28-16,3-1-6 0,4-3 0 0,0-3-1 16,7 0 17-16,0 0 0 0,0 0 0 0,0-9 0 15,4 2-8-15,-1 1 8 0,4-3-12 0,0-1 12 16,7 1 12-16,1 3 8 0,-1-4 3 0,3 4 0 15,4-3-23-15,1 2 0 0,-5 4 0 0,4-3 0 16,1 3-19-16,-5 0-8 0,4 3-1 0,-3-3-1 16,0 3-34-16,-4 0-6 0,3 3-2 0,-2-3 0 15,-5 0-119-15,4 0-24 0,-3 0-5 16</inkml:trace>
  <inkml:trace contextRef="#ctx0" brushRef="#br0" timeOffset="147787.16">9793 5308 2188 0,'0'0'97'0,"0"0"20"0,0 0-93 0,0 0-24 0,0 0 0 0,0 0 0 15,4 6 56-15,3 1 6 0,0 2 2 0,0 0 0 16,0 4 0-16,3-1 1 0,1 1 0 0,0 3 0 16,3-4-9-16,0 4-3 0,0 0 0 0,4-1 0 15,-4 1-7-15,3 3-2 0,1 0 0 0,-4-1 0 16,0-2-19-16,-3 0-4 0,3-4-1 0,0 1 0 16,-3-4-20-16,-4 1 0 0,3-4 0 0,-3 0 8 15,0-3-26-15,-3 0-5 0,3-3-1 0,-4 0 0 16,-3 0-71-16,0 0-14 0,0 0-3 15,0 0-1-15,0 0-49 0,-7-6-10 16,4 3-1-16</inkml:trace>
  <inkml:trace contextRef="#ctx0" brushRef="#br0" timeOffset="148023.51">9860 5634 2188 0,'4'-9'97'0,"-1"-1"20"0,1-2-93 16,-1-1-24-16,4 1 0 0,0-4 0 16,0 0 118-16,0 1 19 0,1-1 4 0,-1 0 1 0,0 1-82 0,0-1-17 0,3 0-3 0,-3 4-1 15,0-4-25-15,0 4-5 0,1-1-1 0,-1 4 0 16,0-4-8-16,-4 4 0 0,4 2 0 0,-3-2 0 16,-1 3 0-16,-3-4 8 0,4 4-8 0,-4 0 0 15,3 3-99-15,-3 3-25 0,0 0-4 0,0 0-2 16,0-7-99-16,0 7-20 0</inkml:trace>
  <inkml:trace contextRef="#ctx0" brushRef="#br0" timeOffset="148320.93">9899 5136 1922 0,'-4'6'54'0,"-3"0"13"16,4 0-54-16,-1 1-13 0,4-1 0 0,-3 0 0 15,3 0 81-15,3 7 14 0,-3-4 2 0,4 4 1 16,-1 0-30-16,4 2-5 0,0 1-2 0,-3 0 0 16,7 5-7-16,-4 1-2 0,0 7 0 0,3-4 0 15,1 3 1-15,-1 0 0 0,1 4 0 0,0-4 0 0,-1-3-20 0,1 0-4 0,-1-3-1 0,-3-3 0 16,4-4-20-16,-4-2-8 0,4-4 0 0,-4-2 9 15,0-1-23-15,-4-6-5 0,4 0-1 0,-7-3 0 32,0 3-100-32,0-7-20 0,-3-2-4 0,-1 0 0 15,-3-1-98-15,0 1-19 0</inkml:trace>
  <inkml:trace contextRef="#ctx0" brushRef="#br0" timeOffset="148485.92">9786 5415 1824 0,'0'0'38'0,"0"0"8"0,4 6-37 0,-1 0-9 0,1 0 0 0,-1-2 0 16,4 2 156-16,0-3 30 0,0 0 6 0,4-3 0 15,0 3-78-15,-1-3-16 0,4 0-3 0,0 0-1 16,4 0-50-16,0-3-11 0,-1 3-1 0,4-3-1 16,1 3-71-16,-1 0-15 0,0 0-2 0</inkml:trace>
  <inkml:trace contextRef="#ctx0" brushRef="#br0" timeOffset="149087.17">10594 5549 1729 0,'0'0'72'0,"0"0"-57"31,-4 7 110-31,4-1 23 0,4 0 4 0,-4-6 0 0,0 3-30 0,0-3-6 0,3 4-2 0,-3-4 0 16,8 0-80-16,-5-4-16 0,4 1-3 0,4-6-1 15,-4-4 40-15,0 1 8 0,3-7 2 0,-3 0 0 16,0-3-52-16,1 3-12 0,-1-3 0 0,0 1 0 15,-4-1 45-15,4-4 7 0,-3 8 0 0,-1-4 1 16,1 0-34-16,-4 3-7 0,0 0-2 0,0 3 0 16,0 4 5-16,-4 3 1 0,4-1 0 0,-3 7 0 15,3 3-25-15,0 0-5 0,-7 6-1 0,0 1 0 16,3 8 43-16,1 1 9 0,-1 0 2 0,4 5 0 16,0 1-39-16,0 4 0 0,0-1 0 0,0 3 0 15,4-3 0-15,3 3 0 0,0 0 0 0,-4 1 0 16,8-4 0-16,-1-3 0 0,1-4 0 0,3 1 8 0,0-6-8 0,0-1 0 0,0-5 8 15,4-4-8-15,-4 0 0 16,0-3 0-16,0-6 0 0,1-1 8 0,-1 1-8 0,-4-6 0 16,1 2 0-16,-4-6 0 0,0 1 0 0,-4-1-16 15,1-3 4-15,-4 0 0 16,0 1-139-16,-4-1-28 0,1 0-5 0</inkml:trace>
  <inkml:trace contextRef="#ctx0" brushRef="#br0" timeOffset="149254.64">10640 5001 3040 0,'-14'19'64'0,"7"-13"12"0,3-3-60 0,4-3-16 0,0 0 0 0,0 0 0 16,0 0 48-16,0 0 6 0,0 0 2 0,0 0 0 15,4 6-90-15,3-6-18 0,-4 3-3 0</inkml:trace>
  <inkml:trace contextRef="#ctx0" brushRef="#br0" timeOffset="149959.12">11617 5038 2030 0,'0'0'57'0,"0"0"14"0,0 0-57 16,0 0-14-16,0 7 0 0,0 2 0 15,0 4 105-15,4-1 19 0,-1 7 3 0,1 0 1 16,-1 3-52-16,1 3-9 0,3 0-3 0,0 3 0 0,0 0-51 0,0 1-13 0,3 2 0 0,-3 0 0 15,1-3 54-15,2 1 8 0,-3-1 2 0,-3-3 0 16,3-3-52-16,0 0-12 0,-4-6 0 0,1-1 0 31,-1-5-100-31,-3-1-22 0,0-3-5 0,0-6-1 0,0 0-121 0,-7-6-25 0</inkml:trace>
  <inkml:trace contextRef="#ctx0" brushRef="#br0" timeOffset="150126.12">11543 5305 1958 0,'0'0'87'0,"0"0"17"16,0 0-83-16,7 0-21 0,4-3 0 0,-4 3 0 15,7 3 107-15,-4-3 17 0,8 3 3 0,0-3 1 16,3 3-92-16,0-3-19 0,0 0-3 0,4 0-1 16,-1-3-13-16,5 3-18 0,-5-3 4 0,1 3 1 15,-4-3-41-15,0 0-8 0,1-1-2 0</inkml:trace>
  <inkml:trace contextRef="#ctx0" brushRef="#br0" timeOffset="150592.69">12368 4835 2404 0,'0'9'107'0,"4"4"21"16,-4-1-102-16,3 4-26 0,1 3 0 0,-4-1 0 16,4 7 107-16,-1 1 16 0,-3 2 3 0,4 3 1 15,-1 4-28-15,1 2-6 0,-1 1-1 0,1-1 0 16,-1-2-28-16,1-1-7 0,-1-2-1 0,1-4 0 15,-1-3-5-15,1 0-2 0,3 0 0 0,-4-6 0 0,1 0-39 16,-1-3-10-16,1-1 0 0,0-2 0 16,-1-4-24-16,-3 1-8 0,4-4 0 15,-4-6-1-15,0 0-57 0,0 0-11 0,0 0-3 0,0 0 0 16,0-10-72-16,3 1-16 0,-3 3-2 0</inkml:trace>
  <inkml:trace contextRef="#ctx0" brushRef="#br0" timeOffset="152129.87">12305 4969 1552 0,'0'0'44'0,"0"0"10"0,0 0-43 0,-4 4-11 0,4-4 0 0,-7 3 0 15,4 0 155-15,3-3 29 0,-7 3 5 16,7-3 2-16,-4 3-101 0,4-3-20 0,0 0-4 0,0 0-1 16,0 0-1-16,0 0 0 0,0 0 0 0,0 0 0 31,0 0-64-31,0 0-11 0,0 0-3 0,0 0-1 0,-7 0 24 0,7 0 5 0,0 0 1 0,0 0 0 31,0 0-23-31,0 0-5 0,0 0-1 0,0 0 0 16,0 0 14-16,0 0 0 0,0 0 0 0,0 0 0 0,-3 3 0 0,3-3 0 0,-7 0 0 0,7 0 0 15,0 0-43-15,0 0-5 0,-7-3-2 0,7 3 0 32,0 0 15-32,0 0 3 0,-4 0 1 0,4 0 0 0,0 0 3 0,0 0 0 0,0 0 0 0,-7 0 0 15,7 0 28-15,-7 3 0 0,7-3-8 0,-4 3 8 16,4-3 0-16,-7 0 0 0,7 0 0 0,-3 3 0 16,-4 1 0-16,3-1 0 0,1 0 0 0,3-3 10 15,0 0-10-15,-4 3-11 0,4-3 3 0,0 0 0 16,0 0 58-16,0 0 12 0,0 0 2 0,0 0 1 15,0 0-31-15,0 0-6 0,0 0-2 0,4-3 0 16,3 0 11-16,-4 0 3 0,4-4 0 0,0 1 0 16,0 0 16-16,0 0 4 0,1-1 1 0,-1-2 0 15,0 3-30-15,0-4-7 0,0 1 0 0,0 3-1 16,-4-4-8-16,4 4-2 0,-3-4 0 0,3 4 0 16,-4-3-13-16,1 2 9 0,0-2-9 0,-1 3 8 15,-3 0-8-15,0 6 0 0,4-4-12 0,-4 4 12 16,0 0-104-16,0 0-12 0,0 0-4 0</inkml:trace>
  <inkml:trace contextRef="#ctx0" brushRef="#br0" timeOffset="152636.07">12270 5534 1580 0,'0'0'67'16,"0"0"-54"-16,0 0 153 0,0 0 30 0,0 6 7 0,0-6 1 15,0 3-71-15,3 3-13 0,1-2-4 0,3-1 0 16,0 0-41-16,0 0-9 0,0 0-2 0,3-3 0 16,5 0 0-16,-1 0 0 0,3 0 0 0,1-3 0 15,7 0-51-15,-1 0-13 0,5-4 0 0,-1 4 0 16,0 0 0-16,4 0 0 0,0 0 0 16,-1 3 0-16,1 0 28 0,-4 0 2 0,0 6 1 0,-3-3 0 31,0 4-203-31,0-1-41 0,-4 3-8 0</inkml:trace>
  <inkml:trace contextRef="#ctx0" brushRef="#br0" timeOffset="154352.37">5062 6672 1824 0,'0'9'76'15,"-7"1"-60"-15,4-1 73 16,3 4 15-16,-4-1 4 0,1 1 0 0,3 3-20 0,0 2-3 0,0 1-1 0,3 3 0 31,1-3-67-31,-1 0-17 0,4 3 0 0,-3 0 0 16,3 0 53-16,-4 3 7 0,5 0 2 0,-1-3 0 0,3 0 3 0,-3-4 1 0,4 1 0 16,-4-3 0-1,3-4-55-15,-2-5-11 0,2-1 0 0,-6 0 0 16,3-3 0-16,-4 1 0 0,8-4 0 0,-8-4 0 15,-3 1 0-15,7-3 0 0,-7 0 0 0,4-1 0 0,-4-2 53 0,-4 0 7 0,4-1 0 0,0-2 1 16,-7-1-28-16,4 1-5 0,-4-1-2 0,3 1 0 16,-6-4-26-16,6-3 0 0,-6 3 0 0,-1-2 0 15,4 2 10-15,-4 0-10 0,4 4 12 0,0-4-12 16,0-3 0-16,4-3 0 0,-1 0 0 0,1-3 0 16,-1 0-19-16,4 3-7 0,4 0-2 0,-1-3 0 15,1 3 28-15,3 3 0 0,3-3 0 0,-6 4 0 16,6-1 0-16,1 6 0 0,0 1 0 0,-1-1 0 15,1 7 16-15,3 0 8 0,-4-1 1 0,4 7 1 16,1 0-18-16,-5 7-8 0,4-1 0 0,4 3 8 16,-7 1-29-16,3-1-7 0,0 1 0 0,3-1-1 15,-3 0 29-15,1-2 0 0,-1-1 0 0,3 0 0 16,-6 0-75-16,3 1-9 0,0-1-1 0,-3 0-1 16,-1 0-138-16,1 1-28 0</inkml:trace>
  <inkml:trace contextRef="#ctx0" brushRef="#br0" timeOffset="154541.01">5634 7067 2747 0,'-7'3'78'0,"0"0"17"0,0-3-76 0,3-3-19 0,-3 0 0 0,4-3 0 15,-4 0 36-15,3-4 4 0,4 1 1 0,-7-4 0 16,7 1-33-16,-4-4-8 0,4-3 0 0,-3 3 0 15,3 1-58-15,0-1-14 0,-7 4-2 0</inkml:trace>
  <inkml:trace contextRef="#ctx0" brushRef="#br0" timeOffset="154704.28">5581 6603 2419 0,'-7'13'107'0,"-4"-4"22"15,4 0-103-15,0 4-26 0,0-4 0 0,4 1 0 16,3-1 35-16,0 1 1 0,3-1 1 0,1 0 0 16,-1-2-92-16,4-4-18 0,4 0-4 0,-4 0-1 15,3 0-161-15,1-3-32 0</inkml:trace>
  <inkml:trace contextRef="#ctx0" brushRef="#br0" timeOffset="155240.4">5807 6703 2030 0,'0'0'57'0,"0"0"14"15,0 0-57-15,0 0-14 0,0 0 0 0,0 0 0 16,0 0 105-16,0 0 19 0,0 0 3 0,-7 0 1 16,3 7-52-16,-3-4-9 0,0 0-3 0,0 3 0 15,-4 0 0-15,4 1 0 0,0 5 0 0,0 1 0 0,0 2-51 16,0 1-13-16,4 3 0 0,-4 3 0 0,3-3 0 0,4 3 0 16,0 0 0-16,0 0 0 15,0-4 24-15,4 4 3 0,3-6 0 0,-7 0 0 16,7-4-43-16,0-2-9 0,3-4-2 0,1-3 0 15,-1-3 27-15,1-3 0 0,3-3 0 0,0-7 0 0,-3 4 0 16,3-4 0-16,-3-3 0 0,-1-2 0 0,1 2 15 0,-4 0 8 0,-4-3 1 0,8 4 1 16,-11-1-25-16,3-3 0 0,1 4 0 0,-4-1 0 15,3 3-24-15,-3 1 2 0,-3 2 1 0,3 1 0 16,-4 3 33-16,4 6 8 0,-3-3 0 0,-8 6 1 16,4 0-33-16,4 3-8 0,-4 0 0 0,0 7-1 15,3 0 21-15,1 2 0 0,3 1 0 0,3 3 0 16,1 3 0-16,-1 0 0 0,4 0 0 0,4 3 0 15,-4 3 12-15,3 0 8 0,1 3 0 0,3 4 1 16,-3-1 2-16,-1 4 0 0,1 0 0 0,3 2 0 16,-3 1-3-16,3-3 0 0,3 3 0 0,-6-1 0 15,-1-2 36-15,5-4 6 0,-12 1 2 0,4-1 0 16,-3-5-54-16,-1-1-10 0,1 0 0 0,-4-3 0 16,0-3 0-16,-4-3 0 0,1 0 0 0,-1-4 0 15,-3-8 17-15,4-1-1 0,-8-3 0 0,0-3 0 16,-3-3-8-16,0-6-8 0,-3-4 12 0,2-3-12 15,-2 1 0-15,3-4 0 0,0-3 0 0,3 3 0 0,0-3 0 0,1 0 0 16,-4 0 0-16,3-3 0 0,4 0 0 0,0 3 0 16,0-6 8-16,3 6-8 0,1 0 0 0,-1 3 0 15,8-3 0-15,-4 3 0 0,3 1-15 0,1-1-6 0,3 3-2 16,0-3 0 0,0 4-84-16,4-1-17 0,-1-3-3 0,4 3-1 15,-3 4-25-15,3-4-6 0,0 1-1 0,0-1-960 0</inkml:trace>
  <inkml:trace contextRef="#ctx0" brushRef="#br0" timeOffset="155837">6177 6932 1074 0,'0'0'30'15,"0"0"8"-15,0 0-30 0,0 0-8 0,0 0 0 0,0 0 0 16,0 0 104-16,0 0 19 0,0 0 4 0,0 0 1 15,0 0 32-15,0 0 6 0,0 0 2 0,0 0 0 16,0 0-32-16,0 0-5 0,4-3-2 0,-4 3 0 16,0 0-33-16,3-6-8 0,-3-4 0 0,0-2-1 0,0 2 6 0,-3 1 2 15,-1 0 0-15,1-1 0 0,-1-5-44 0,-3-1-9 16,0-3-2-16,-4-3 0 0,4 0-40 0,0 0 0 16,-3 0-8-16,-1-3 8 0,1 3 18 0,-1-3 11 15,0 0 3-15,8 0 0 0,-11 3-32 0,7 0 0 16,-4-3 0-16,8 6 0 0,-4 4 0 0,7-1 0 15,-4 3 0-15,4 4 0 0,0-1-24 0,0 10 3 16,0 0 0-16,11 0 0 16,-8 4-26-16,1 5-5 0,6 0 0 0,-3 4-1 15,4 6-23-15,-8 0-5 0,8 3-1 0,-4 0 0 16,0 3-3-16,4 3-1 0,-4 0 0 0,0 3 0 16,0 1-6-16,0-1-2 0,0-3 0 0,0 1 0 15,0-1 14-15,0-3 4 0,-3-3 0 0,3-3 0 0,-4-1 60 0,4-5 16 16,-7-4 0-16,4-2 0 0,-4-7 28 0,0 0 9 15,0 0 2-15,0 0 0 0,0-10 25 0,3-2 4 0,-3-4 2 0,0 0 0 16,4 1 10-16,-4-7 3 0,3 3 0 0,-3-3 0 16,0 3-30-16,4 0-5 0,3 1-2 0,-4 2 0 15,5 0-22-15,-5 4-5 0,4 2-1 0,-3 1 0 16,3 3 30-16,0 2 7 0,0 1 1 0,3 3 0 16,-3 0-12-16,1 3-3 0,2 1 0 0,1 5 0 15,-1 3-10-15,1 4-3 0,-1 3 0 0,1 3 0 0,0 0-13 16,-4 0-3-16,3 3-1 0,1 0 0 0,-4-3-11 0,3 3 0 15,-2-3 0-15,2 0 0 0,-3-3 0 0,0-4-11 16,0-2 1-16,-3-1 0 16,6-2-82-16,-6-4-16 0,-1-3-3 15,-3-3-1-15,0 0-52 0,7-3-12 16,-3-3-1-16,0-4-586 0,-1 1-117 0</inkml:trace>
  <inkml:trace contextRef="#ctx0" brushRef="#br0" timeOffset="156063.84">6643 6967 2030 0,'0'0'57'0,"0"6"14"0,0 0-57 0,0 1-14 16,3-4 0-16,-3-3 0 0,0 0 105 0,0 0 19 15,0 0 3-15,0 0 1 0,0 0 0 0,0 0 0 16,0 0 0-16,0-7 0 0,0 1-52 0,0-3-11 0,0-4-1 16,-3-2-1-16,-1-4-50 0,1-3-13 0,-1 0 0 0,-3-6 0 15,4-4 27-15,-8 1 0 0,4 0 0 0,0-1 0 16,0 4-27-16,-4 0-14 0,-3 3 2 0,4 6 0 15,3-3-105 1,0 6-21-16,-8 4-4 0,8 5-1 16,-3 1-39-16,6 3-8 0,-10 3-2 0,7 6-793 0</inkml:trace>
  <inkml:trace contextRef="#ctx0" brushRef="#br0" timeOffset="156202.17">6431 6703 2314 0,'4'3'51'0,"-1"1"10"0,-3-4 3 15,7 6 1-15,0 0-52 0,0 0-13 0,4-2 0 0,0-1 0 0,-1 0 128 0,4 0 24 16,0 0 4-16,0-3 0 0,1 0-102 0,-1 0-21 15,0 3-4-15,3-3-1 16,1-3-19-16,-4 3-9 0,4-3 8 0,-1 0-8 16,5 3-123-16,-5-3-29 0,1 0-7 0,-4 3-1 15</inkml:trace>
  <inkml:trace contextRef="#ctx0" brushRef="#br0" timeOffset="156609.4">7581 6575 2419 0,'0'0'53'0,"0"0"11"0,0 6 3 0,0 0 1 0,0-6-55 0,4 3-13 0,-1 1 0 0,4-4 0 15,0 3 105-15,0-3 19 0,4 3 3 0,3-3 1 16,0 0-52-16,0 0-9 0,4 0-3 0,-4-3 0 16,4 3-51-16,6-7-13 0,-2 4 0 15,-1-3 0-15,0 3 0 0,-3-3 0 0,-1 3 0 0,-3-1 0 0,0 1 0 0,1 0 0 16,-5 0 0-16,-3 3 0 31,0 0-151-31,0 0-33 0,-7 0-6 0,0 0-1000 0</inkml:trace>
  <inkml:trace contextRef="#ctx0" brushRef="#br0" timeOffset="156764.1">7687 6819 2188 0,'7'3'97'0,"4"1"20"0,3-4-93 15,-4 0-24-15,8 0 0 0,0-4 0 0,-1 1 0 0,1-3 0 0,3 3 0 0</inkml:trace>
  <inkml:trace contextRef="#ctx0" brushRef="#br0" timeOffset="157418.87">8929 6449 1936 0,'0'0'86'0,"0"0"18"16,7-3-84-16,0 3-20 0,4-3 0 0,-4-3 0 0,7 3 83 0,-4 0 12 0,8-4 2 0,0 4 1 16,6 3-24-16,-3 0-5 0,4 3-1 0,0 4 0 15,-4-1-28-15,0 6-7 0,0 4-1 0,0 0 0 16,-3 3 26-16,-4 2 5 0,4-2 1 0,-4 6 0 16,-3-6 0-16,-4 3 0 0,0 0 0 0,0 3 0 15,-4-3-52-15,-3 3-12 16,0 3 0-16,-3 1 0 0,-4-1 0 0,0 3 0 15,0 1 0-15,-8-1 0 0,5-3 17 0,-4-3 1 0,0-3 0 16,-4 0 0-16,0-3-29 0,1-3-5 0,-1-1-2 0,-3-2 0 16,3-4 18-16,-3 1 0 0,7-4 0 15,-4-3 0-15,4 0-15 16,4-3 4-16,-1-3 1 0,4 0 0 0,7 3 10 0,0-6 16 0,4-1-4 0,3-2-1 16,0-4-11-16,3 4 0 0,4-4 0 0,4-2 0 15,-4 2 0-15,7-2 0 0,0-1 0 0,1 0 0 16,-1 1-12-16,0-1-4 0,4 3 0 0,-8 4-1 15,4 0 27-15,-3 2 6 0,3 1 0 0,0 0 1 16,1 3-167-16,-5-1-34 0,4 1-6 0</inkml:trace>
  <inkml:trace contextRef="#ctx0" brushRef="#br0" timeOffset="157738.85">9698 6575 1394 0,'3'6'59'16,"1"0"-47"-16,-1 4 132 0,5-1 26 0,-5 4 6 0,4-4 0 15,0 4-38-15,4-1-8 0,-4 1-2 0,3-1 0 16,1 1 0-16,0-1 0 0,3 1 0 0,0 3 0 15,0-4-51-15,0 4-10 0,4-4-3 0,3 4 0 16,0 0-51-16,-3-1-13 0,-1-2 0 0,1-4 0 16,0 1 0-16,-4-1 0 0,0-3 0 0,-4 1 0 15,1-1 0-15,-1-3 0 0,-2 0 0 0,-1 3 0 16,-4-2-100-16,1-1-22 0,-1 0-5 0,-3-3-1 16,0 0-102-16,0 0-21 0</inkml:trace>
  <inkml:trace contextRef="#ctx0" brushRef="#br0" timeOffset="157990.16">9783 6989 2149 0,'0'0'95'0,"3"-7"20"16,1 1-92-16,-4-3-23 0,3-4 0 0,1 1 0 15,-1-4 108-15,1 3 18 0,3-5 3 0,-4 2 1 16,4-3-46-16,-3-3-8 0,3-3-3 0,-4 3 0 16,5 0-7-16,-1 0-2 0,-4 0 0 0,4-3 0 15,0 3-51-15,-3 3-13 0,3 4 0 0,-4-1 0 0,1 7 0 0,-4-4 0 0,3 4 0 0,-3 2 0 32,4-2-48-32,-4 3-13 0,0 6-3 0,-4-6 0 0,4 6-204 0,-3-4-42 0</inkml:trace>
  <inkml:trace contextRef="#ctx0" brushRef="#br0" timeOffset="158388.29">9804 6396 2250 0,'3'16'64'0,"-3"-1"14"0,4 1-62 0,-1 3-16 0,-3 0 0 0,4 0 0 16,3-1 109-16,-4 4 19 0,1 0 4 0,-1 0 1 15,5 0-55-15,-1 3-11 0,0 0-3 0,0 0 0 16,0 4 0-16,-4-4 0 0,4 0 0 0,-3 0 0 16,3-3-51-16,-4-3-13 0,4-1 0 0,-3-2 0 15,0-6-48-15,-1-1-13 0,-3-3-3 0,0-6 0 16,0 0-51-16,0 0-10 0,-3-6-3 0,-5-3 0 16,1-1 0-16,-3-2 0 0,-1-4 0 0,1 3 0 15,-1-2-51-15,1-1-10 0,-1 0-3 0,0-2 0 16,-3 5 154-16,4 0 38 0,-1 1 0 0,-3 6 0 0,3-4-15 0,4 7 5 15,-3-3 1-15,3 3 0 16,0 3 103-16,7 0 21 0,0 0 4 0,0 0 1 16,0 0 20-16,0 0 4 0,0 0 0 0,0 0 1 0,0 0-80 0,0 0-16 0,3-3-3 0,8-1-1 31,-4 1 31-31,7 0 5 0,0 0 2 0,0 0 0 0,4 0-67 0,-1 0-16 16,1-1 0-16,3 1 0 0,0 3 22 15,1-3 1-15,2 3 0 0,-3 0 0 0,4 3-67 16,-4-3-12-16,0 3-4 0</inkml:trace>
  <inkml:trace contextRef="#ctx0" brushRef="#br0" timeOffset="158968.19">10605 6832 2343 0,'0'0'104'0,"3"-3"21"0,-3-4-100 16,4-2-25-16,-1 0 0 0,4-4 0 0,-3 1 73 0,3-1 10 0,0-3 1 0,3-2 1 15,1-1-17-15,-4 0-3 0,4 3-1 0,-1-3 0 16,-3 4-51-16,0-1-13 15,0 4 0-15,0-1 0 0,0 0 0 0,1 4 0 0,-5 3 0 0,1 0 0 16,-4 6 0-16,0 0 0 0,0 0 0 0,0 0 0 31,0 0 0-31,0 0 0 0,0 6 0 0,0 0 0 0,-4 3 54 0,1 1 8 16,-1 2 2-16,-3 4 0 0,7 0-52 0,-4 3-12 0,1 3 0 0,3 3 0 16,0 3 0-16,3 0 0 0,1 7 0 0,-1-4 0 15,5 0 0-15,2 1 0 0,1-4 0 0,3-3 0 16,0-6 0-16,4-4 0 0,-1-2-12 0,1-7 12 15,-1 0 0-15,1-6-8 0,0-3 8 0,-1-3 0 16,-3-3 0-16,-3-1 0 0,3-2 0 0,-7-4 0 16,0 0 0-16,0 1 0 0,0-4 0 0,-3 0 0 15,-4 0 0-15,0 4-12 0,-4-1 3 0,1 0 0 16,-1 1-135-16,-3-1-28 0,4 3-4 16</inkml:trace>
  <inkml:trace contextRef="#ctx0" brushRef="#br0" timeOffset="159209.75">10682 6368 1579 0,'0'0'32'0,"0"0"10"0,0 0-34 16,0 0-8-16,-3-6 0 0,3-1 0 0,0 7 104 0,-4-6 20 0,4 6 3 0,0-6 1 15,0 6 0-15,0 0 0 0,0 0 0 0,0 0 0 16,0 0-52-16,0 0-11 0,0 0-1 0,0 0-1 16,7 0-50-16,-7 0-13 0,7 3 0 0,-3-3 0 15,-1-3-97-15,1 3-25 0</inkml:trace>
  <inkml:trace contextRef="#ctx0" brushRef="#br0" timeOffset="159707.6">11486 6374 2030 0,'0'0'57'0,"0"0"14"0,0 0-57 0,0 0-14 0,0 6 0 0,0 4 0 15,4 5 92-15,0 7 15 0,3 0 3 0,-4 7 1 16,4-4-24-16,0 0-5 0,0 3-1 0,4-3 0 15,-4 0-13-15,3 0-4 0,1-3 0 0,-4 3 0 16,4-6-64-16,-1 0-16 0,-3-3-1 0,0-4-1 16,4 1 18-16,-4-4-12 0,-3-3 12 0,3 1-10 15,0-4-90-15,-7-3-17 0,3 0-4 0</inkml:trace>
  <inkml:trace contextRef="#ctx0" brushRef="#br0" timeOffset="159905.01">11469 6587 1792 0,'0'0'51'0,"7"0"10"0,-4 0-49 16,8-3-12-16,-4 0 0 0,4 3 0 16,-1-3 105-16,1 3 19 0,-1 3 3 0,1-3 1 0,3 3-62 0,0-3-12 0,-3 3-2 0,3-3-1 15,0 0-30-15,0 0-5 0,4 0-2 0,-1-3 0 31,5 3-114-31,-8-3-24 0,3 0-4 0</inkml:trace>
  <inkml:trace contextRef="#ctx0" brushRef="#br0" timeOffset="160593.32">12206 6377 1948 0,'0'0'55'0,"0"0"13"0,0 0-55 0,0 0-13 0,0 0 0 0,0 0 0 16,0 0 118-16,0 0 21 0,0 0 4 0,0 0 1 16,0 0-77-16,4-6-15 0,-4 0-4 0,3-4 0 15,1 4-20-15,-1 0-5 0,1-4-1 0,-1 4 0 16,1 0 12-16,3 0 2 0,0-1 1 0,-4 4 0 15,5 0-9-15,-1-3-1 0,3 3-1 0,-3-1 0 16,4 4-2-16,-4 0-1 0,3 0 0 0,5 0 0 16,-1 4 1-16,0 2 1 0,3 0 0 0,1 7 0 15,-4-4-6-15,4 7-2 16,-1-1 0-16,5 4 0 0,-5 3 11 0,1 3 3 0,0 0 0 0,-4 4 0 31,0-4 1-31,0 0 0 0,-4-3 0 0,1 6 0 0,-4-3-4 0,-3 3-1 0,-4 4 0 0,0-1 0 16,-7 3-11-16,-1 4-3 0,-2 3 0 0,-4-4 0 15,-4 1-5-15,1-7-8 0,-1 1 11 0,-3-7-11 16,0-3 0-16,-1-7 0 0,1-5 0 0,0-4-9 16,3-3 9-16,1-3 0 0,3-3 0 0,-4-3 8 15,7-4-8-15,1 1 0 0,-1-3-8 0,4-4 8 16,0-3 0-16,4-3 0 0,3 0 0 0,0-3-8 16,3 3 8-16,1 0 0 0,3 0 0 0,0 0-8 15,7 3 8-15,0 1 0 0,0 2 0 0,4 3 0 16,3 7 0-16,0 0 0 0,4 0 0 0,-1 2 0 15,5 8 0-15,-1-1 0 0,0 3 0 0,0 3 0 16,1 4 0-16,-8-4 0 0,3 7 0 0,1-3 0 0,-7 2 0 0,-1 1 0 16,1 0 0-16,-4-4 0 0,0 1 25 0,-3-4 1 0,-1 1 0 15,-2-4 0 1,-1-3-174-16,-4 0-36 0,-3-3-6 0</inkml:trace>
  <inkml:trace contextRef="#ctx0" brushRef="#br0" timeOffset="169974.03">5260 8719 2067 0,'0'0'87'16,"0"0"-70"-1,0 0 38-15,0 0 7 0,0 0 2 0,0 7 0 16,3-1 0-16,-3 0 0 0,0 4 0 0,8-1 0 16,-8 1 0-16,3-1 0 0,1 0 0 0,-1 1 0 15,1-1-52-15,6 4-12 0,-10-4 0 0,4 0 0 16,3 1-48-16,-7-1-13 0,3-2-3 0</inkml:trace>
  <inkml:trace contextRef="#ctx0" brushRef="#br0" timeOffset="170171.26">5239 8287 2394 0,'-25'9'50'0,"18"-6"10"16,0-3-48-16,0 0-12 0,3 0 0 0,4 0 0 15,0 0 0-15,0 0 0 0,0 0 0 0,0 0 0 16,0 0-101-16,4-3-20 0,3 0-4 0</inkml:trace>
  <inkml:trace contextRef="#ctx0" brushRef="#br0" timeOffset="170630.23">5655 8970 2282 0,'-7'3'50'0,"3"1"10"0,4-4 3 0,-10 0 1 15,6-4-51-15,-3 1-13 0,0 0 0 0,0-6 0 16,0-4 32-16,4 1 3 0,-1-7 1 0,-3-3 0 16,3-3-14-16,-3-3-2 0,4-1-1 0,-4-2 0 15,0-7 1-15,0 1 0 0,-4-7 0 0,8 0 0 16,-8 6 5-16,4 1 2 0,0-1 0 0,0 0 0 16,3 4-27-16,-6 0 0 0,10-1 0 0,-11-3 0 15,8 7 37-15,-4-3 3 0,3-1 0 0,-3 10 0 16,7 0-22-16,-4 3-4 0,4-3-1 0,0 6 0 0,0 0-13 15,0 4 0-15,0-1 0 0,0 0 0 0,0 4 0 16,4 2 0-16,0 1 0 0,3 6 0 16,0 0-9-16,0-1 9 0,3 4 0 0,4 4-9 0,4-1 9 0,-4 3 0 15,4 0-9-15,-1 4 9 0,-2-1 0 16,2 0-9-16,-3 1 9 0,0-1 0 0,4 4-10 16,-7-1 10-16,3 1-8 0,0-1 8 15,-4 1-35-15,1 0-1 0,0-1-1 0,-1 1 0 16,-3-4-124-16,0 4-25 0,0-4-5 0</inkml:trace>
  <inkml:trace contextRef="#ctx0" brushRef="#br0" timeOffset="170842.1">5436 8638 2795 0,'-3'12'58'0,"3"1"14"15,0-4-57-15,0 1-15 0,3-1 0 0,4 1 0 16,7-4 60-16,-3 0 8 0,3 0 3 0,7-2 0 16,-3-1-19-16,7-3-3 0,3 0-1 0,-7-3 0 15,7-1-27-15,-3 1-5 0,3 0-2 0,0 0 0 16,4 0-66-16,3 3-14 0,-6 0-2 0</inkml:trace>
  <inkml:trace contextRef="#ctx0" brushRef="#br0" timeOffset="174536.92">7179 8835 1314 0,'0'0'37'0,"0"0"8"16,0 0-36-16,0 0-9 0,0 0 0 0,0 0 0 15,0 0 50-15,0 0 8 0,0 0 2 0,0 0 0 16,0 0 41-16,0 0 9 0,0 0 2 0,4-6 0 15,-1 0 12-15,1 3 4 0,-4-3 0 0,3-1 0 16,-3-2-17-16,0 3-3 0,0-4-1 0,0-2 0 16,-3-7-53-16,3 3-10 0,-4-6-3 0,1 0 0 0,-1-6 19 0,1 3 3 0,-1-6 1 0,0-1 0 15,-3 1 0 1,4 0 0-16,-4-1 0 0,0-5 0 0,0 2-52 0,3-3-12 0,-3 1 0 0,0-4 0 16,4 3 0-16,-1-2 0 0,0 2 0 0,4 0 0 15,-3 4 0-15,3 3 0 16,3 2 0-16,-3 4 0 0,4 3-68 0,0 7-17 0,-1-1-3 15,4 7-1-15,-3 2-108 0,-1 1-22 0,4 6-4 0</inkml:trace>
  <inkml:trace contextRef="#ctx0" brushRef="#br0" timeOffset="174963.84">7475 8650 1875 0,'7'-6'83'0,"0"0"17"16,4-3-80-16,-4 2-20 0,4-2 0 0,-4-1 0 15,0-2 57-15,3 3 7 0,-3-4 2 0,1 0 0 0,2 4-36 0,-6-4-7 0,3-2-2 0,-4 2 0 16,4 1 35-16,-3 2 6 0,-4-2 2 0,0-1 0 16,0 4-52-16,0-1-12 0,-7-2 0 15,3 6 54-15,-3 2 8 0,0 4 2 16,-3 0 0-16,2 4-52 0,-2 5-12 0,3 0 0 0,-4 7 0 31,-3 0 0-31,4 3 0 0,2 3-9 0,-2 3 9 0,-1 0-17 0,4 3 2 0,4 0 1 0,-4 0 0 16,7-3 14-16,0 1-9 0,0-5 9 0,3 1-8 15,1-6 8-15,-1 0-10 0,4-4 10 0,0 1-10 16,0-7 10-16,4 0-12 0,-4 1 12 0,4-4-12 16,-1-3-14-16,1-3-3 0,-1 0-1 0,5-4 0 15,-5 1-78-15,1-3-16 0,3-1-4 16</inkml:trace>
  <inkml:trace contextRef="#ctx0" brushRef="#br0" timeOffset="175325.82">7821 8788 2336 0,'0'0'104'0,"0"0"20"16,0 0-99-16,4-6-25 0,-4 0 0 0,0-3 0 15,0-1 76-15,0 1 9 0,0-1 3 0,0-2 0 16,-4-7-35-16,1 0-6 0,-1-3-2 0,-3 0 0 15,0-3-9-15,-4 0-1 0,4-3-1 0,-7-4 0 16,4 4-5-16,-5-3-1 0,1 0 0 0,4-1 0 0,-4 1-12 0,0-1-2 0,3-2-1 0,-3 3 0 16,7 2-13-16,0 1 0 0,0 3 8 0,0-3-8 15,3 6 0-15,1 3 0 0,3 0 0 0,-4 4 0 16,4-1 0-16,4 3 0 0,-1 4 0 0,1 3 0 16,-1-1 0-16,4 1 0 0,0 3 0 0,0 0 0 15,4 0 0-15,-4 3 0 0,4 3 0 0,3-3 0 16,-4 3 0-16,4 3 0 15,0-3 0-15,1 4 0 16,-1-1 0-16,0 0 0 0,0 1 0 0,-3 2 0 0,3 0 0 0,0 1 0 0,-4-1-8 0,4 1 8 16,-7 2-29-16,1-2-3 15,-1 2 0-15,-4-3 0 0,1 4-97 0,-4 0-20 16,0-1-4-16</inkml:trace>
  <inkml:trace contextRef="#ctx0" brushRef="#br0" timeOffset="175542.8">7655 8619 2419 0,'14'-3'107'0,"-3"0"22"16,3 0-103-16,4 0-26 0,-1-4 0 0,1 1 0 15,0 0 36-15,3 0 1 0,0-1 1 0,0 1 0 0,-3 3-22 0,-1 0-5 0,1 0-1 0,0-1 0 16,-4 4-10-16,0 0 0 0,0 4-12 0,-3-4 12 31,-4 0-195-31,-4 0-31 0</inkml:trace>
  <inkml:trace contextRef="#ctx0" brushRef="#br0" timeOffset="175770.16">8057 8387 2508 0,'-3'10'71'0,"-4"2"16"0,3-3-70 0,4 7-17 0,0-3 0 0,0 2 0 16,0 1 55-16,4 3 7 0,-1 0 2 0,1 3 0 15,3 3-52-15,0 0-12 0,4 3 0 0,-4 0 0 16,3-3 0-16,1 0 0 0,-1-3 0 0,5 0 0 16,-5-3 21-16,-3-3 2 0,4-4 0 0,-1 1 0 15,-3-7-23-15,-3 0-8 0,3-2 0 0,-3-1 0 16,-4-3-116-16,0 0-22 0,0 0-5 0</inkml:trace>
  <inkml:trace contextRef="#ctx0" brushRef="#br0" timeOffset="175967.07">7990 8685 2200 0,'-3'13'46'0,"3"-13"10"16,0 0-45-16,0 0-11 0,3 6 0 0,1-3 0 15,3 0 76-15,0-3 14 0,0 0 2 0,4 0 1 0,-1 0 28 0,4-3 6 16,1 0 1-16,-1 0 0 0,7 0-103 0,-4-4-25 0,5 4 0 0,-1 0 0 16,0 0 0-16,4 0 0 0,-4 0 0 0,3 3 0 31,-2 0-133-31,2 0-32 0</inkml:trace>
  <inkml:trace contextRef="#ctx0" brushRef="#br0" timeOffset="176775.93">9271 8324 2066 0,'0'0'43'0,"0"0"10"15,0 0-42-15,0 0-11 0,0 0 0 0,0 0 0 16,0 0 104-16,0 0 20 0,0 0 3 0,0 0 1 15,0 0-20-15,0 0-4 0,0 0-1 0,0 0 0 16,0 0-35-16,0 0-8 0,0 0 0 0,0 0-1 16,0 0-7-16,0 0-2 0,-4 4 0 0,4 2 0 15,-3 0-21-15,-4 0-4 0,3 1-1 0,1 2 0 16,-1 0-12-16,-3 4-4 0,4 0 0 0,-4 2 0 16,0 1-8-16,0 0 0 0,0-1 0 0,-1 1 0 15,1 0 0-15,0-4 8 0,0 4-8 0,-3-4 0 16,3 1 9-16,0-1-9 0,3-2 10 0,-3 2-10 15,3-2 11-15,1-1-11 0,-1-3 12 0,4 4-12 0,0-4 8 0,0 0-8 0,4-2 0 16,-4 2 0 0,7 0 0-16,-3-3 0 0,3 3 0 0,0-2 0 15,3-1 9-15,1 3-9 0,3 0 0 0,-3-3 9 0,-1 4 4 0,4-4 1 0,-3 0 0 0,3 0 0 16,0 0 23-16,0-3 5 0,4 3 1 0,-4-3 0 16,4 0-35-16,-4 4-8 0,3-1 0 0,1-3 0 15,-4 3-20 1,0 0-7-16,0 3-1 0,-3-3 0 15,3 4-84-15,-3-4-18 0,-4 0-3 0</inkml:trace>
  <inkml:trace contextRef="#ctx0" brushRef="#br0" timeOffset="179371.71">10305 8277 1337 0,'0'0'56'16,"0"0"-44"-16,0 0 96 0,0 0 19 0,0 0 4 15,0 0 1-15,0 0-30 0,0 7-6 0,0-1 0 0,3 0-1 16,-3 4-53-16,4 2-10 0,-1 1-3 0,-3-1 0 16,4 7 39-1,3 3 7-15,-4 0 1 0,1 3 1 0,3 3-21 0,-4 0-4 0,5 4 0 0,-1-1-1 16,-4-3 10-16,8 1 3 0,-4-1 0 0,0-3 0 31,0-6-23-31,0 0-4 0,0-7-1 0,-4 1 0 0,5-7-21 0,-1 0-5 0,-4-3-1 0,1-3 0 16,3 0-9-16,-4 0 0 0,-3 0 0 0,0-6 0 15,4 0 0-15,-4-4 0 0,3 4 0 0,-3-6 0 16,4-1 20-16,-4 0-2 0,0-2 0 0,0-1 0 16,3-3-18-16,1 0 0 0,-1 4-13 0,1-7 5 15,-1 6 8-15,5-3 8 0,-5 1-8 0,4 2 11 16,0-3-11-16,4 0 0 0,-4 4 0 0,3-1 0 16,1 3 0-16,0 1 0 0,-1 2 0 0,1 1 0 15,-1 3 0-15,1-1 0 0,-1 4 0 0,5 3 0 16,-5 0 56-16,4 0 7 0,0 7 1 15,4-1 0-15,-7 3-52 0,3 1-12 0,0 5 0 0,0 1 0 16,-3 6 54-16,3 0 8 0,-4 3 2 0,1 6 0 0,-1 1-52 16,-3 2-12-16,4 4 0 0,-4-1 0 15,0-2 0-15,-3-4 0 0,-1-2 0 0,1-1 0 16,-1-6 0-16,-3 0 0 0,4-7 0 0,-4 1 0 16,0-7-78-16,0-2-18 0,0-7-4 0,0 0-1 15,0 0-167-15,0 0-34 0</inkml:trace>
  <inkml:trace contextRef="#ctx0" brushRef="#br0" timeOffset="208739.83">12464 8657 877 0,'0'0'37'16,"0"0"-29"-1,0 0 90-15,0 0 18 0,0 0 4 0,3 0 1 16,-3 0-18-16,7-3-4 16,0-1-1-16,-7 4 0 0,4-3-3 0,-4 3-1 0,7-3 0 0,-7 3 0 15,3-3 27-15,-3 3 6 0,4-6 1 0,-4 0 0 16,0-1-52-16,0 1-9 0,0 0-3 0,-4-1 0 16,1-2-51-16,-1 3-13 0,-3-4 0 0,0-2 0 15,0-1 54-15,-3 1 8 0,3-4 2 0,-4-3 0 16,0 4-52-16,-3-7-12 0,4 3 0 0,-4-3 0 15,3 0 20-15,-3 3 2 0,3-3 0 0,-3 0 0 16,4 3-35-16,-5-3-7 0,5 4-2 0,-4-4 0 16,3 3 54-16,1 0 10 0,3 0 2 0,0 4 1 15,-1-1-21-15,5 3-4 0,-1 1 0 0,4-1-1 16,4 1-30-16,-1 5-5 0,1-2-2 0,3 3 0 0,4 0 18 16,-1 2-10-16,1 1 10 0,-1-3-8 0,1 3 8 0,0 0 0 0,3 0 0 15,-4-1 0 1,4 1 0-16,0 3 0 0,1-3 0 0,2 3-8 0,-3-3 8 15,0 3 0-15,1 0 0 0,-1 0 0 0,-4 0 0 16,1 3 0-16,-4 0 0 0,3 0 0 0,-6 4 0 16,0-4 8-16,-4 3-8 0,0 0 8 15,0 1 1-15,-4 2 1 0,-3 0 0 0,0 1 0 16,-4 6-1-16,1-1 0 0,-4 1 0 0,-1 3 0 0,-2 0-9 0,-1 2 0 0,4 1 0 16,-7 4 0-1,0-1 0-15,0 3 0 0,-4 0 0 0,0 3 0 0,4 1 0 0,0 2 0 0,0 1 0 0,0-1 0 16,6 1 12-16,1-1 1 0,4 1 0 0,3-4 0 15,3-6-13-15,4 0 11 0,7-6-11 0,0-3 10 16,4-4-10-16,6-2 0 0,1-4 0 0,3-6 0 16,0-3 0-16,1-3 0 0,2-4 0 0,-3-2 0 15,4-4 0-15,3-6 0 0,-3 0 0 0,3 0 0 16,1 0-12-16,-1 0-5 0,0 3-1 0,0 1 0 16,-3 2-30-16,0 3-7 0,-4 4-1 0</inkml:trace>
  <inkml:trace contextRef="#ctx0" brushRef="#br0" timeOffset="213107.16">12936 8735 1900 0,'0'0'84'0,"-3"-6"18"16,-1 3-82-16,1-7-20 0,3 4 0 0,-4 0 0 15,4 0 66-15,-3-1 9 0,3-2 1 0,-4 3 1 16,4-4-17-16,-3 1-3 0,3-1-1 0,-4 1 0 0,4 0 16 0,-3-1 2 16,-1-2 1-16,1 2 0 0,-1-2-9 15,1-4-2-15,-1 0 0 0,-3-3 0 16,0 1-51-16,0-4-13 0,0 0 0 0,0 0 0 0,0 0 44 0,0-6 7 15,0-1 1-15,-4 1 0 0,4 0-30 16,0-3-6-16,-4-1 0 0,1-8-1 16,3 2-3-16,0 3 0 0,0 4 0 0,-1 0 0 15,1 6-4-15,4 0 0 0,-1 6-8 0,1 0 12 0,3 6-12 0,0 4 0 0,0 0 8 16,0 2-8-16,3 1 0 0,1 3 0 0,-1 0 0 0,4 0 0 16,-3 6-19-16,7-3-3 0,-4 6-1 0,3-3 0 15,1 0 34-15,-1 4 6 0,1-4 2 0,0 3 0 16,-1 0-19-16,4 4 0 0,-3-1 0 0,-1-3 0 15,-3 4-12-15,1 2-5 0,-1-2-2 0,-4 2 0 16,-3 1 35-16,0 2 6 0,0 1 2 0,-3 3 0 16,-1 0-39-16,-3 3-7 0,0-4-2 0,-4 8 0 15,1-1 44-15,-4 3 9 0,0 0 2 0,-1 3 0 16,5 1-31-16,-4-4 0 0,0 3 0 0,0 4 0 16,3-4 0-16,-3 1 0 0,3-1 0 0,1 0 0 15,3-2 0-15,0-4 0 0,-1-3 0 0,5-1 0 0,3 1 0 16,0-3 0-16,3-6 0 0,1-1 0 15,0-2-10-15,6-4 10 0,-3-3-8 0,4 0 8 16,3 0-9-16,0-6 9 0,0 0-10 0,4 0 10 16,-1-3 0-16,1-4 0 0,0 1 0 0,-1 0 0 0,1-1-20 0,0 1 1 15,-4-4 1-15,7 4 0 16,-7 2-90-16,7 1-17 16,-7 3-4-16,0 3-1123 0</inkml:trace>
  <inkml:trace contextRef="#ctx0" brushRef="#br0" timeOffset="-214254.09">13864 8362 1314 0,'0'0'37'0,"0"0"8"0,0 0-36 0,-3-6-9 0,-1-1 0 0,4 7 0 16,-3-3 104-16,3 3 20 0,-4-6 3 0,4 6 1 16,-7-3 0-16,7 3 0 0,-4 0 0 0,-3-3 0 15,0 3-52-15,0 3-9 0,4-3-3 16,-4 3 0-1,0 0 0-15,3 0 0 0,-3 0 0 0,0 4 0 0,4-4-51 0,-5 0-13 0,1 3 0 0,0 1 0 32,0 2 54-32,4 0 8 0,-4 1 2 0,0-1 0 0,0 4-52 0,3 2-12 0,-3 1 0 0,3 3 0 15,1 0 0-15,3 0 0 0,-4 6 0 0,4-3 0 16,0 3 0-16,4-3 0 0,-1 3 0 0,1-7 0 16,3 4 0-16,0-6 0 0,4-3 0 0,-4-1 0 15,3-6 0-15,1-2 0 0,3-1-9 0,-7-6 9 16,4-7 0-16,-1 1 0 0,1-4 0 0,-1-2 10 15,5-4-10-15,-5-3 0 0,4-3 0 0,0-7 0 16,0 1 0-16,-3 3 0 0,0 0 0 0,-1-1 0 16,-3 7 0-16,0 4 0 0,-3-1 0 0,-1 6 0 15,1 1 0-15,-4 5 0 0,0 1 0 0,0 6 0 16,0 0 0-16,0 0 0 0,0 0 0 0,-4 6 0 16,1 1 0-16,-1-1 0 0,1 3 0 0,-1 1 0 15,4 2 0-15,0 4 0 0,4-3 0 0,-1 2 0 16,-3 4 0-16,4 0 0 0,3-3 0 0,-4 5 0 15,4-5 0-15,1 3 0 0,2 0 0 0,-3-4 0 16,4-2 0-16,-4 3 0 0,3-7 0 0,-3 0 0 0,4 1 0 0,0-4 0 16,-1-3 0-16,1 0 0 0,-4-3 0 0,0-3 0 15,3 0 0-15,-2 0 0 0,-1 0 53 0,-4-3 9 16,4-1 2-16,-7-2 0 0,4 0-40 0,-4-7-7 0,3 3-1 16,-3-2-1-16,-3-4-24 0,3 3-5 15,-4 0-1-15,1-2 0 0,-1 2 50 0,1 0 9 0,-1 4 3 0,1-1 0 16,-1 1-39-16,4 2-8 0,0 4 0 0,0-3 0 15,0-1 12-15,0 4 5 0,0 0 2 0,4-1 0 16,3 1-19-16,-4 0 0 0,4 3 0 0,-3-4 0 16,3 4-13-16,0-3-7 0,3 3 0 0,1 3-1 15,0-3 7-15,-1 3 2 0,1 0 0 0,3 3 0 16,-4 0-118-16,5 3-23 0,-1 1-5 0,3-1-1 16,-3 3-26-16,1 1-6 0,-1 5-1 15,0-2 0-15</inkml:trace>
  <inkml:trace contextRef="#ctx0" brushRef="#br0" timeOffset="-213626.97">14471 8644 1933 0,'0'0'42'0,"-4"3"61"0,4-3-47 0,-7 3-45 0,4 1-11 16,3-4 0-16,-7 0 0 0,7 0 110 0,-7-4 20 15,0-2 4-15,3 0 1 0,-3-7-35 0,0 1-8 16,0-4 0-16,0 1-1 0,0-4-44 0,3 3-9 15,1-3-2-15,-1 0 0 0,1 1-14 0,-1 2-3 16,1 0-1-16,3 1 0 0,0 2-28 0,0 4-6 0,0-1 0 0,3 1-1 16,1 3 33-16,-1 2 8 0,1 1 0 0,3 0 1 15,-4 0-40-15,4 3-8 0,8 3-26 16,-8-3 49-16,3 3 0 0,4 0 0 0,-3 1 8 31,-1 2-116-31,5-3-22 0,-5 0-5 0,1-3-1 16,3 3 41-16,0-3 8 0,-3 0 2 0,3 0 0 0,-4 0-15 15,1 0-2-15,-1 0-1 0,-3 0 0 0,4-3-20 16,-7 3-4-16,3 0-1 0,-4-3 0 16,1 0 52-16,-1 0 9 0,1-4 3 0,-1 4 0 0,-3 3 88 0,0-6 19 0,0 0 3 0,-3-1 1 15,3 1 25-15,-4 0 4 0,1 3 2 0,3 3 0 16,0 0 22-16,-7 0 4 0,0 0 0 0,0 3 1 16,3 0-17-16,-3 6-4 0,3 7-1 0,-3 0 0 15,7-1-27-15,-3 4-4 0,3 3-2 0,-4 0 0 16,4 0-23-16,0 0-5 0,4 0-1 0,-1 0 0 0,1 0 35 15,-1-6 6-15,1 2 2 0,3-5 0 0,-3-1-52 0,3-5-12 16,0 2 0-16,0-6 0 0,3 0 0 0,-6-3 0 16,6-3 0-16,-6-3 0 0,3 0 0 0,0-4 0 15,-3 1 0-15,-1-4 0 0,4-2 0 0,-3-1 0 16,-4 0 0-16,0 1 0 0,3-4 0 0,-3 3 0 16,0 1 0-16,-3 2 0 0,3-3 0 0,0 4 0 15,0-1 0-15,0 4 0 0,0-1 0 0,-4 4 0 16,4 6 0-16,0 0 0 0,0 0 0 0,0 0 0 15,0 0 0-15,0 6 0 0,4 1 0 0,-4 2 0 16,3 0 0-16,1 7 0 0,-1-3 0 0,4 2 0 16,0 1 0-16,-3 3 0 0,3-3 0 0,4 6 0 15,-1-4 0-15,-3 1 0 0,4 0 0 0,-4-7 0 16,3 4 0-16,1-3 0 0,0-4 0 0,-4-3 0 0,3 4 0 0,1-4 0 31,-1 0-202-31,-3-3-43 0,0 1-9 0,1-4-2 0</inkml:trace>
  <inkml:trace contextRef="#ctx0" brushRef="#br0" timeOffset="-213030.51">14873 8365 1728 0,'0'0'38'0,"0"0"8"0,0 0 2 0,0 0 0 0,0 0-39 0,0 0-9 0,-3 6 0 0,-1 4 0 16,4-1 53-16,0 4 9 0,0 6 2 0,4-1 0 0,-1 1 0 0,1 0 0 16,3 0 0-16,-4 3 0 15,4-3-15-15,0-1-2 0,0-2-1 0,0 0 0 0,4-4 2 0,-4-2 1 16,0 2 0-16,0-5 0 0,4-4-13 0,-4 0-2 16,0-3-1-16,0 0 0 0,4-3-33 0,-4-4-14 15,0-2 1-15,-4 0 0 0,4-1 21 0,-3-2 4 16,-1-1 0-16,1-3 1 0,-1 1-13 0,1 2 0 15,-1-2 0-15,1 2 0 0,-4 0 0 0,0 1 0 16,0-1 0-16,0 1 0 0,0 6 0 0,0 6 0 16,0 0 0-16,0 0 0 0,0 0 54 0,0 0 8 0,0 0 2 0,0 0 0 15,3 6-52-15,-3 0-12 0,4 3 0 0,0 4 0 16,-1 3 0-16,4 3 0 0,4-1 0 0,-4 4 0 16,3 3 0-16,1 0 0 0,-1 4 0 0,1 2 0 15,3 0 0-15,-3 1 0 0,3 2 0 0,-4 1 0 16,1-1 0-16,0 1 0 0,3 2 0 0,-4 1 0 15,1-4 54-15,-1 1 8 0,-2-1 2 0,-1-2 0 16,0-1-27 0,-4 0-5-16,-3 4 0 0,0-7-1 15,-3 0-19-15,-4-2-3 0,0-1-1 0,-1-7 0 0,-6 1-8 0,0-3 8 0,0-4-8 0,-3-2 8 16,-1-4-8-16,4-3 12 0,-7-6-12 0,3-3 12 16,4 0-12-16,-4-7 0 0,4 0 0 0,0-5 0 15,0 2 25-15,3-3 7 0,4-3 0 0,-3-3 1 16,6 0-17-1,1-3-4-15,-1 0-1 0,4-7 0 0,4 4 20 0,3-4 4 0,0 4 1 0,0 0 0 0,3-1-36 0,4 7 0 16,1 0 0-16,2 3 0 16,-3 3-16-16,4 4-11 0,-4 2-1 0,7 4-1 15,-3 2-5-15,3 7-1 0,-3 0 0 0,-1 0 0 16,1 4-61-16,-4-4-13 0,4 6-3 16,-1-3-810-16,-6 0-162 0</inkml:trace>
  <inkml:trace contextRef="#ctx0" brushRef="#br0" timeOffset="-207219.98">15448 8089 2024 0,'0'0'42'0,"0"0"10"0,0 0-41 0,0 0-11 0,0 0 0 0,0 0 0 15,4 3 62-15,3 1 10 0,0 2 3 0,3-3 0 16,1 0 42-16,0 3 9 0,3-3 2 0,0 1 0 16,3-1-90-16,1 0-18 0,-4 0-3 0,7 0-1 15,-7 0 14-15,4-3 2 0,-4 0 1 0,4 3 0 16,-8-3-18-16,5 0-4 0,-5 4-1 0,-3-4 0 16,0 0-10-16,0 3 12 0,-3-3-12 0,-4 0 12 31,0 0-36-31,0 0-6 0,0 0-2 0,0 0 0 0,0 0-96 0,0 0-20 0,0 0-4 0,0 0-1 15,-7-7-91-15,3 4-19 0</inkml:trace>
  <inkml:trace contextRef="#ctx0" brushRef="#br0" timeOffset="-206797.65">15438 8130 1958 0,'0'0'87'0,"0"0"17"0,0 0-83 0,-4-6-21 0,4-1 0 0,0 1 0 31,0 0 56-31,0 0 6 0,0-1 2 0,0 7 0 0,0-6 0 0,0 6 0 0,0 0 0 0,0 0 0 16,0 0 0-16,0 0 0 0,7 3 0 0,-3 4 0 15,-1 5 5-15,1 7 2 0,-1 3 0 0,1 3 0 31,-4 3-63-31,3 3-8 0,-3 4-9 0,4-1 9 0,-1 4 36 0,-3-3 16 0,0 2 2 0,0 1 1 16,4-1-29-16,-4-5-6 0,0 2 0 0,0-2-1 16,0-4-19-16,3-3-12 0,-3-3 1 0,0-3 1 15,0 0 22-15,0-7 5 0,0 4 1 0,-3-7 0 16,3 4-18-16,0-7 8 0,-4 3-8 0,4 1 0 16,0-4 12-16,0-3-12 0,0-3 12 0,4 6-12 15,-4-2 13-15,3-1-4 0,1 0-1 0,3-3 0 16,0 0-8-16,0 0 0 0,4 0 9 0,-4 0-9 15,3 0 8-15,1-3-8 0,3 3 8 0,0 0-8 16,0-3 0-16,0 3 0 0,0 0 0 0,-3 3 8 16,3-3-48-16,0 0-10 0,4 3-2 0,-4-3 0 15,4 0-164-15,-1-3-34 0</inkml:trace>
  <inkml:trace contextRef="#ctx0" brushRef="#br0" timeOffset="-206228.32">16044 8710 1732 0,'0'0'73'16,"0"0"-58"-16,0 0 129 0,0 0 25 15,0 0 6-15,0 0 1 0,0-6-54 0,0-4-10 0,0 4-3 0,0-3 0 16,0-7-24-16,-3 3-5 0,3-5 0 0,0-1-1 15,0-3-18-15,-4 0-3 0,4 0-1 0,-3-3 0 16,3 0-20-16,-4 0-4 0,1 0-1 0,-1-4 0 16,-3 4-9-16,4-3-3 0,-4 0 0 0,-1 0 0 15,1-4-5 1,0 1-2-16,4 0 0 0,-4-1 0 16,3 4-13-16,1 0 0 0,-1 0 0 0,1 3 0 0,3 3 0 15,0 3 0-15,0 3 0 0,0 4 0 0,0-1-57 16,3 7-18-16,1-4-3 0,-1 7-1 15,4 9-101-15,-3 4-21 0,3 2-4 0</inkml:trace>
  <inkml:trace contextRef="#ctx0" brushRef="#br0" timeOffset="-205490.74">16129 8591 2455 0,'0'0'108'0,"4"3"24"0,-1 0-106 16,4 0-26-16,0 0 0 0,0-3 0 0,4 0 42 0,-1 0 3 15,5-3 1-15,-5-3 0 0,4 0-14 0,0 0-4 0,-3-7 0 0,3 0 0 16,-3 4-7-16,-1-4-1 0,-3 1-1 0,4-1 0 31,-4 1-3-31,0-4 0 0,-4 4 0 0,5-4 0 0,-8 3 7 16,3 1 1-16,1-1 0 0,-4 4 0 0,-4 0-3 0,4 2 0 0,-3 4 0 0,3 3 0 15,-8-3-2-15,5 0-1 0,-8 6 0 0,4 0 0 32,0 3-8-32,-3 4-2 0,-1-1 0 0,4 7 0 15,-4 0-8-15,1-1 0 0,-1 7 0 0,4 0 0 0,4 0 0 0,-1 0 0 0,1 0-8 0,3 3 8 16,0-6 0-16,3 3-9 0,1-7 9 0,-1 1 0 16,4 0-10-16,4-7 10 0,-4 1-8 0,3-4 8 15,-2 0-9-15,2-6 9 0,1 0-10 0,-1 0 10 16,1-3-20-16,-1-3 3 0,5 0 0 0,-5-4 0 15,1 1-10-15,3 2-1 0,-4-5-1 0,1 2 0 16,0 1-99-16,-1 3-20 0,1-4-4 0,-4 4-1 16,3 3 59-16,-3 0 12 0,1 0 2 0,-1 3 1 15,-4 3-6-15,4 0-2 0,0 3 0 0,0-3 0 16,-3 4 56-16,-1-4 11 0,1 3 3 0,-1 0 0 16,1 1 41-16,-4-1 9 0,3-3 2 0,-3-3 0 15,0 0 41-15,0 0 9 0,0 6 2 0,0-6 0 16,0 0 2-16,0 0 1 0,0 0 0 0,0 0 0 15,4-9-2-15,-4-1-1 0,0 1 0 0,0 0 0 16,0-7-19-16,-4 3-4 0,1-2-1 0,-1-4 0 16,1 0-20-16,-4-3-4 0,-4 0-1 0,4-3 0 15,-3 0-30-15,-1 0-8 0,-3-3 0 0,3 0 0 16,1-1 0-16,-1 1 0 0,1-3 0 0,-1 3 0 16,0-1 24-16,4 4 3 0,0 0 1 0,0 0 0 0,4 6-28 0,-1 0 0 15,4 4 0-15,-3 2 0 0,3 1 0 0,0 2 0 16,3 1 0-16,1 3 0 0,3-1 0 0,0 1 0 15,0 3-11-15,0-3 11 0,0 3-8 0,4 3 8 0,-4-4-8 16,3 4 8-16,1 4 0 0,-1-4 0 0,4 3 0 16,-3 3 0-16,3-3 0 0,-3 0 0 0,-1 0 0 0,1 4 0 15,-1-1-10-15,1 0 10 0,-4 4-12 0,0-1 12 32,0-3-33-32,-3 4 0 0,3-1 0 0,-4-3 0 0,-3 4-69 0,0 2-14 15,0-2-2-15,-3 2-1 0,-1 1-112 0,-3-1-22 0</inkml:trace>
  <inkml:trace contextRef="#ctx0" brushRef="#br0" timeOffset="-205309.88">16365 8519 2310 0,'0'0'48'0,"0"0"11"15,7-3-47-15,0 3-12 0,4-3 0 0,0-1 0 16,-1 4 104-16,4-3 20 0,0 0 3 0,1 3 1 15,2-3-73-15,-3 3-15 0,7 3-2 0,-3-3-1 16,0 0-37-16,-1 3 0 0,1-3 0 0,0 3-8 16,-1 1-145-16,1-4-29 0,0 3-6 0</inkml:trace>
  <inkml:trace contextRef="#ctx0" brushRef="#br0" timeOffset="-205089.45">16810 8644 2519 0,'0'0'106'0,"0"0"-85"32,0 0 98-32,0 0 19 0,0 0 4 0,0 0 1 15,0 0-66-15,-4-3-13 0,1-3-2 0,-1-4-1 0,1 1-51 0,-1-4-10 0,1-2 0 0,-1-4 0 16,1 0 0-16,-4-3 14 0,3-3-2 0,-3-3 0 16,3 6-12-16,-3 0 0 0,4-3 8 0,-4 6-8 15,3-3-8-15,-3 6-5 0,0 1-1 0,0-1 0 16,0 4 14-16,0-1 0 0,0 7-10 0,0-4 10 15,-4 4-139-15,4 3-23 0,0 3-5 0</inkml:trace>
  <inkml:trace contextRef="#ctx0" brushRef="#br0" timeOffset="-204922.19">16612 8513 2553 0,'14'-7'108'16,"-3"4"-87"-1,3 0 88-15,4-3 18 0,-4-1 3 0,4 4 1 16,-1-3-56-16,1 0-11 0,-1-1-3 0,1 4 0 16,0 0-49-16,3 3-12 0,-3-3 0 0,3 3 0 15,-4 0-151-15,4 0-33 0,-3 0-6 0</inkml:trace>
  <inkml:trace contextRef="#ctx0" brushRef="#br0" timeOffset="-204168.24">17039 8048 1388 0,'0'0'39'0,"0"0"9"0,0 0-38 0,0 0-10 0,4-6 0 0,-4 0 0 16,0 6 107-16,7-6 19 0,-4 3 4 0,1-1 1 16,3 4-3-16,0-3 0 0,4 3 0 0,-4 0 0 15,3 3-18-15,1-3-4 0,-1 0-1 0,1 0 0 0,-1 0-33 16,5-3-6-16,-5 0-2 0,4 0 0 16,0-3-51-16,1-1-13 0,-1 1 0 0,0 0 0 15,3-4 0-15,-3 7 0 0,1-3 0 0,-1 0 0 16,0 3 0-16,0 0 0 0,-3-4 0 0,-1 4 0 0,1 3 0 15,-1-3 8-15,-3 0-8 0,-3 3 0 0,-4 0 15 16,0 0-3-16,0 0-1 0,0 0 0 16,0 0 17-16,0 0 3 0,3 3 1 0,1 3 0 0,-4 1-7 0,0-1-1 15,0 3 0-15,0-3 0 16,0 7-8-16,0-4-1 0,0 4-1 0,0 0 0 0,3 2-14 0,-3 1 8 0,0 0-8 16,4 6 0-16,3-1 0 0,-3 8 0 0,-1-4 0 0,4 6 0 15,0-3 0-15,0-3 0 0,4 4 0 0,-4-1 0 16,3 0 8-16,-2-3-8 0,2 0 0 0,1 0 0 15,-4-3 14-15,0 0-3 0,0 0-1 0,3-3 0 16,-3 0 1-16,1 0 0 0,-5-1 0 0,4-2 0 16,-3 3 3-16,-1-3 1 15,1-1 0-15,-1-2 0 0,-3 2-1 0,0 1 0 0,0 0 0 0,0-4 0 16,-3-2 2-16,-1 2 1 0,-3-2 0 0,0-1 0 16,0-3-4-16,0-2-1 0,-4 2 0 0,1-3 0 15,3-3-2-15,-7 3-1 0,3-3 0 0,-3 0 0 16,0 0-9-16,0 0 10 0,0-3-10 0,-4 3 10 15,4 0 0-15,3 0 0 0,-6 0 0 0,6 3 0 16,0 0-10-16,1 0 0 0,-1 4 0 0,4-4 0 16,4 3-49-16,-4-3-12 0,3 3-3 0,4-2 0 15,0-4-102-15,0 6-21 0,0-3-4 0</inkml:trace>
  <inkml:trace contextRef="#ctx0" brushRef="#br0" timeOffset="-200297.7">18129 8124 2188 0,'0'0'97'0,"0"0"20"0,0 0-93 0,0 0-24 0,0 0 0 0,0 0 0 16,0 0 56-16,0 0 6 0,0 0 2 0,0 0 0 16,0 0-10-16,0 0-2 0,0 0 0 0,4 3 0 15,-1 3-32-15,8 4 6 0,-1-4-14 16,-2 0 42 0,2 3 8-16,1 1 2 0,-1 2 0 0,1 1 0 0,3-4 0 0,0 4 0 0,0-4 0 15,0 1-52-15,0-4-12 0,1 0 0 0,2 1 0 31,-3-4 0-31,0 0 0 0,1 0 0 0,2 0 0 0,-3 0 17 0,-3 0 1 0,3-3 0 0,-3 4 0 16,-1-4-18-16,-3 0 10 0,0 0-10 0,0 0 8 16,-3 0 1-16,3-4 0 0,-7 4 0 0,0 0 0 15,0 0 19-15,0 0 4 0,0 7 1 0,3-4 0 16,-3-3-33-16,-3 6 0 0,3-3 0 0,-7 3 0 16,3 1 0-16,1-1 0 0,-4 0 0 0,3 4 0 15,-3-1 25-15,-3 0-1 0,2 1-1 0,-2-1 0 16,-1 1-13-16,1 2-2 0,-4-2-8 0,3-1 12 15,0 0-12-15,1 4 0 0,-1-4 0 0,1-2 0 16,3 2 0-16,0-3 0 0,3 1 0 0,4-7 0 16,0 0-45-16,0 0-6 0,0 0-1 0,0 0 0 15,0 0-144-15,7-4-28 0</inkml:trace>
  <inkml:trace contextRef="#ctx0" brushRef="#br0" timeOffset="-196149.94">19286 8215 1074 0,'0'0'30'0,"0"0"8"15,0 0-30-15,0 0-8 0,0 0 0 0,0-7 0 16,0 7 104-16,4-6 19 0,-4 0 4 0,0 0 1 16,0 6-9-16,0-7-2 0,0 7 0 0,0 0 0 0,0 0-21 0,0 0-4 15,0 0 0-15,0 0-1 16,-4-6-35-16,4 6-6 0,-7-3-2 0,7 3 0 16,-3 0-10-16,-4 0-2 0,0 3-1 0,3 0 0 15,-3 0-7-15,4 4 0 0,-4-4-1 0,3 3 0 16,-3 0-2-16,0 1 0 0,0 2 0 0,-4 0 0 15,4 4-1-15,0-4-1 0,0 4 0 0,0 3 0 16,0-1-4-16,0 1-1 0,0 3 0 0,3-1 0 16,1 1-18-16,-1 0 0 0,1 0 0 0,3 0 0 15,3 0 0-15,-3-1 0 0,4 4 0 0,3-3 0 16,0-3 20-16,3-1 0 0,1 1 0 0,0-6 0 0,-1-1-20 16,4-3 0-16,0-3 0 0,1-6 0 0,-5-3 0 15,4-3-9-15,0-4 9 0,0 0 0 0,1-5-17 0,-5-1 1 0,1 0 1 0,-1-3 0 16,1 0 27-16,-4 0 4 0,0 3 2 0,0-3 0 15,0 4-18-15,-3-1 0 0,-1 3 0 0,1 4 0 16,-4-4-8-16,0 3-9 0,0 1-2 0,-4 6 0 16,4-1 19-16,-3 4 0 0,-1 0 0 0,1 3 0 15,-1 0 0-15,1 0 0 0,3 0 0 0,-4 3 0 16,1 3 0-16,3 1 0 0,0 2 0 0,0 1 0 16,3-1 0-16,-3 3 0 0,7 1 0 0,-3 0 0 15,-1-1 0-15,4 1 0 0,0-1 0 0,0 1 0 16,4-4 0-16,-1 1 0 15,-2-1 0-15,2 0 0 0,1-2 0 0,-1-1 0 0,1 0 0 0,-1-3 0 16,-2 0 14-16,2 1 6 0,1-1 2 0,-4-3 0 16,0 0-22-16,0 0-10 0,0 0 1 0,3 0 0 15,-2-3-99-15,-1 3-20 0,0 0-4 0,0-4-1 16,0 8-105-16,0-4-21 0,7 3-4 16,-7-6-561-16</inkml:trace>
  <inkml:trace contextRef="#ctx0" brushRef="#br0" timeOffset="-195683.42">19766 8513 2030 0,'0'0'57'0,"0"0"14"0,0 0-57 0,0 0-14 0,0 0 0 0,0 0 0 16,0 0 105-16,0 0 19 0,0 0 3 0,-3-4 1 15,3 4-72-15,-4-6-13 0,-3 0-3 0,4-4-1 16,-5 1-11-16,5-4-3 0,-4 4 0 0,3-7 0 0,-3 1-3 0,4-1-1 16,-4 0 0-16,3-2 0 0,-3-1 3 0,4 0 1 15,-4-3 0-15,-1 3 0 0,8 4-5 0,-3 2-2 16,3 0 0-16,0 4 0 0,0 0-7 0,3-1-2 16,-3 4 0-16,4 0 0 0,3 3-9 0,0-1 0 15,0 1 0-15,0 3 0 0,4 3-12 0,-1-3 0 16,1 0-1-16,0 0 0 15,3 0-44-15,-4 4-9 0,4-4-2 0,0 3 0 16,1 0-40-16,-1-3-9 0,-4 3-2 0,4 3 0 16,-3 0-58-16,0 1-12 0,-1-1-3 0,1 0-588 0</inkml:trace>
  <inkml:trace contextRef="#ctx0" brushRef="#br0" timeOffset="-195176.68">20105 8268 1267 0,'0'0'28'0,"0"0"5"0,0 0 2 0,0-6 1 0,0 6-36 0,0-7 0 0,0-2 0 0,0 0 0 16,0 2 117-16,0 1 17 0,0 6 3 0,0-6 1 15,-4 0-25-15,4-1-5 0,-3 1 0 0,-1 0-1 16,4 6-3-16,0 0 0 0,-3-3 0 0,-4 3 0 16,0 3-28-16,3 0-5 0,-3 0-2 0,3 3 0 15,-3 1-31-15,4-1-6 0,-1 3-2 0,1 1 0 16,-1-1-30-16,4 0-21 15,-3-2 3-15,-1-1 1 0,4 3-17 0,0-2-3 0,4 2-1 0,-4-3 0 32,0 1-5-32,3-1-1 0,-3 0 0 0,0-3 0 0,0 7 19 0,4-4 3 0,-4 0 1 0,0 0 0 15,3 4 12-15,-3-4 9 0,0 4-12 0,0-4 12 0,0 3 0 0,0-2 0 16,4-1 0-16,-4-6 0 0,0 6 8 0,0-6 4 16,0 0 2-16,0 0 0 0,0 0 26 0,0 0 6 15,0 0 1-15,0 0 0 0,3-3-11 16,-3 3-1-16,0-6-1 0,0-1 0 0,0 1-3 0,0 0-1 15,0-4 0-15,0 4 0 16,0-3 27-16,-3 2 6 0,3 1 1 0,-4-3 0 0,1-1-52 16,-1 1-12-16,4 0 0 0,0-1 0 0,0 1 0 0,0 3 0 15,0-4 0-15,0 1 0 0,0 2 21 0,0-2 2 0,0 0 0 0,4 2 0 16,-1 1-23-16,1 3 0 0,-1-3 0 0,4 3 0 16,1-1 0-16,2 1 0 0,-3 3 0 15,4 0 0-15,-4 0-16 0,3 3-5 0,1 1-1 16,0 2 0-16,3-3 30 0,-4-3 7 0,4 3 1 15,-3 0 0-15,3 3-32 0,-3-2-5 0,-1-4-2 0,-3 3 0 32,4-3-74-32,-1 0-15 0,-2 0-4 0,-1 0 0 15,0-3-53-15,0-1-11 0,0 1-3 0,-4-3-820 0</inkml:trace>
  <inkml:trace contextRef="#ctx0" brushRef="#br0" timeOffset="-194231.19">20405 8155 1314 0,'0'0'37'0,"0"0"8"0,0 0-36 0,0 0-9 15,0 0 0-15,0 0 0 0,0 0 184 0,0 0 34 16,0 0 7-16,0 0 2 0,0 0-107 0,-4 3-22 16,1 3-4-16,-4 1-1 0,3 5-23 0,1-2-5 15,-1 5-1-15,0 1 0 0,1 6 0 0,-1-3 0 16,1 3 0-16,-1 0 0 0,1 3-42 0,-1-3-9 16,4 0-1-16,0-3-1 0,0-1 10 0,4 1 3 15,-1 0 0-15,1-7 0 16,-1 1-24-16,4-4 8 0,1-2-8 0,-1-4 0 15,0 0 0-15,0-3 0 0,0-3 0 0,3 0 0 16,-3-4-32-16,0-2-2 0,4 0 0 0,-4-4 0 0,0-3 34 0,-3 1 0 16,3-1 0-16,0-3 0 0,-4 0 16 0,1 4 9 15,3-4 3-15,-4 0 0 16,-3 3-45-16,0 1-9 0,0 2-2 0,0 1 0 0,0 5 46 0,0 1 9 16,-3 0 1-16,3 3 1 0,-4 3 5 0,4 3 1 15,-3 0 0-15,3 3 0 16,0 1-50-16,0-1-9 0,3 3-3 0,-3 4 0 0,0-1 27 0,4 1 8 0,-1 3 0 15,4-1 0-15,-3-2-8 0,0 2 8 0,3-2-8 0,-4 3 8 16,4-4-8-16,0-2 0 0,0-1 0 0,0-3 0 16,0 1 0-16,-7-7 0 0,11 3-10 0,-11-3 10 15,0 0-83-15,11-3-9 0,-1-4-3 0,-3 1 0 16,0-3-26-16,0-1-6 0,0 1-1 0,0-1 0 16,-3 1-60-1,-1 0-12-15,5-1-2 0,-8-2-1 0,3 2 79 0,1-2 15 0,-1 2 3 16,-3-2 1-16,4 2 21 15,-4-2 5-15,3 2 1 0,-3 1 0 0,0 0 100 0,0 2 20 0,0 1 4 0,0 0 1 16,0 3 40-16,0-1 8 0,0 1 1 0,0 0 1 16,0 3 3-16,0 3 1 0,0 0 0 0,0 1 0 15,0-1-13-15,0 3-2 0,0 3-1 0,4 1 0 16,-4-1-6-16,0 7-2 0,3 0 0 0,1-1 0 0,-1 4-9 0,1 0-1 16,-4 0-1-16,3 0 0 0,4-1 1 0,-3 1 0 15,-1-3 0-15,1-4 0 16,3 4-31-16,0-3-5 0,0-1-2 0,0-6 0 15,0 1-29-15,4-1 0 0,-4 0 0 0,3-6 0 16,1-3 0-16,-4 0 0 0,4-3 0 0,-4-4 0 16,0 4 0-16,3-3 0 0,-3-1 0 0,0-2 0 0,1 2 0 0,-5 1 0 15,4-1 0-15,-3-2 0 0,-1-1 0 0,1 4 0 16,-1 0 0-16,1-1 0 0,-1 1 0 0,-3-1 0 0,0 4 0 16,0 6 0-16,0 0 0 0,0 0 0 15,0 0 0-15,0 0 0 0,0 0 0 0,0 0 0 16,0 0 0-16,7 6 0 0,-3 4 22 0,3-1 11 0,4 7 3 15,-4-1 0-15,0 1-21 0,3 6-4 0,-3 3-1 16,4 3 0 0,-1 1 6-16,-3-4 2 0,4 3 0 0,0 0 0 15,-1 0 4-15,-3 4 1 0,0-1 0 0,0 4 0 0,0-4-3 0,-3 0-1 0,0 4 0 16,-1-4 0-16,-3 0-7 0,0 4 0 0,0-1-1 0,-3-2 0 16,-5-1-11-16,1 1 10 0,0-4-10 0,-3 0 10 15,-1-9-10-15,-3 0 12 0,3-4-12 0,-6-5 12 16,3-4-4-16,-4-3 0 0,0-6 0 0,1 0 0 15,-4-7 0-15,7-2-8 0,-4-4 12 0,0 0-4 16,4-2-8-16,0-1 10 0,0 0-10 0,0-3 10 16,7 3-10-16,-4-3 10 15,8-3-10-15,-4 0 10 0,3 3-10 0,4 0 10 0,4 0-10 0,-1 4 10 16,4-4-10-16,0 3 0 0,4-3 9 0,3 0-9 16,-3 3 29-16,3 0 2 0,0 4 0 0,3 2 0 15,-3 0-55-15,4 4-10 16,-4 3-2-16,4 3-1 15,0-4-96-15,-1 4-19 0,1 3-4 0</inkml:trace>
  <inkml:trace contextRef="#ctx0" brushRef="#br0" timeOffset="-193286.28">21389 7798 1958 0,'0'0'43'0,"0"0"9"0,0 0 1 0,0 0 3 0,3-10-45 16,-3 4-11-16,4 0 0 0,0-1 0 0,-4 1 156 0,3 0 28 15,1 3 7-15,-4 3 1 0,0 0-108 0,3-7-22 16,1 1-4-16,-4 6-1 0,0 0 2 0,0 0 0 0,0 0 0 0,0 0 0 16,0 0-38-16,-7 0-7 0,3 3-2 0,-7-3 0 15,4 0 37-15,0 3 7 0,-3 4 2 0,-1 2 0 16,1 4-34-16,-1-1-8 0,0 4 0 0,1 0-1 16,-1-1-15-16,1 4-12 0,-4-3 3 0,3 3 0 15,0-7 27-15,1 1 6 0,3-4 0 0,-4-3 1 16,4 4-16-16,4-4-9 0,-4 0 10 0,7-6-10 15,0 0 8-15,0 0-8 0,-4 3 0 0,4-3 9 0,0 0-9 16,0 0 0-16,0 0 0 0,0 0 0 0,0 0 0 0,4 4 0 16,3-1 0-16,-4 0 0 0,1 0 0 0,-1 0 0 15,-3-3 0-15,7 3 0 16,-3-3 0-16,-4 0 0 0,0 0 0 0,7 3 0 16,0 0 0-16,-7-3 0 0,0 0 0 0,0 4 0 0,0-4 22 0,3 6 9 15,1 0 1-15,-1 0 1 0,-3 4-33 0,4-1 0 16,-4 4 0-16,0-1 0 0,0 4 0 0,0 0 0 15,0 3 0-15,0-1 0 0,4 1 0 0,-4 3 0 16,0-3 0-16,0 3 0 0,0-3 0 16,0 3 0-16,0 0 0 0,0-4 0 0,3 1 0 0,-3 0 0 15,0 3 0-15,0-6 0 0,4 2 0 0,-4-2 0 16,0 0 0-16,0-4 0 0,3 4 0 0,-3-3 0 16,0-1 0-16,4-3 0 15,-4 1 0-15,7-1 0 0,-4-2 0 0,4-4 0 16,0 0-19-16,-3 0-10 0,3-3-3 0,3 0 0 0,-2-3 32 0,6 0 13 15,-4 0-1-15,8-4 0 0,-4 4-1 0,4-3-1 0,-1 0 0 16,4-1 0-16,-6 4-10 16,6-3 10-16,-7 3-10 0,3 0 10 0,1 0-10 0,-4 3 0 0,4 0 0 15,-1 3-11 1,1 0-86-16,0-3-18 0,-1 3-3 0,1 0-859 0,-4 0-172 0</inkml:trace>
  <inkml:trace contextRef="#ctx0" brushRef="#br0" timeOffset="-187237.56">21886 8064 1288 0,'-7'10'27'0,"4"-7"5"0,-1 3-32 0,1-3 0 0,3 0 0 0,-4 4 0 15,4-7 64-15,0 3 5 0,0 0 2 0,0-3 0 16,-3 6-16-16,3 0-3 0,0-3-1 0,0 4 0 16,3 2-13-16,-3-3-2 0,0 4-1 0,0-1 0 15,0 4 20-15,0-1 4 0,0 4 1 0,0 0 0 16,4-1-3-16,-4 4 0 0,0-3 0 0,0 3 0 16,3-4-12-16,-3-2-2 0,0-4-1 0,4 1 0 15,-1-1-14-15,1-6-2 0,-1 3-1 0,1-2 0 16,-1-4-25-16,1 0 0 0,-1-4 0 0,5-2 0 0,-5-3 11 0,4-7-3 15,-3 0-8-15,3 1 12 0,0-4 4 16,-4 3 1-16,4 1 0 0,-3-4 0 16,3 0-6-16,-4 3-2 0,4-3 0 0,1 1 0 0,-5 2-9 0,4 3 0 15,0 1 9-15,0-1-9 0,-3 4 10 0,3-4-2 0,0 4-8 16,0 3 12-16,4-1 11 0,-4 4 1 0,0 0 1 16,3 3 0-16,-3-3-25 0,4 6-14 0,-4-3 2 0,3 6 0 15,-2 1 60-15,2 2 13 16,-3 7 3-16,0 0 0 0,0-1-52 15,0 1-12-15,-3 6 0 0,3-3 0 0,-4-1 0 0,1-2 0 16,0 3 0-16,-1 0 0 0,1-4 0 0,-1 1 0 0,1 0 0 0,-4-1 0 16,0-5 0-16,3-1 0 0,-3-9 0 0,0 0 0 15,0 0 0-15,0 0 0 0,0 0 0 0,0 0 0 16,4-6 0-16,-4-3 0 0,3-4 0 0,1-3 0 16,-1 4 17-16,1-4 1 0,3 0 0 0,0 1 0 0,0-4-18 15,0 3 0-15,4-3 0 0,-1 4 0 0,4 2 0 0,-3 1 0 16,3 2 0-16,0 1 0 0,0-4 0 0,-3 4 0 15,3 3 0-15,0-4 0 0,0 4 10 0,-3 3-2 16,3 0 0-16,-4 0 0 0,-3 3 6 0,4 3 1 16,-4 3 0-16,0 3 0 0,0 4 2 15,0 0 1-15,-3 2 0 0,3 4 0 0,-4 3-7 16,1 0-2-16,-4 9 0 0,3-3 0 0,1-2-9 16,-4-1 0-16,0-3 0 0,0 0 0 15,0-1-52-15,0-5-13 0,0 0-3 0,0-4 0 16,3-2-99-16,-3-10-20 0,0 0-4 0,0 0-897 0</inkml:trace>
  <inkml:trace contextRef="#ctx0" brushRef="#br0" timeOffset="-186804.95">22705 8089 1735 0,'0'0'38'0,"0"0"8"0,0 0 2 0,0 0 0 0,0 0-38 0,-7 0-10 0,3 7 0 0,-3 2 0 15,4-3 70-15,-1 0 12 0,1 1 2 0,-1 5 1 16,1 1-32-16,-5-1-6 0,8 1-2 0,-3-1 0 0,-1 4 12 0,1 0 3 16,-1-1 0-16,4 4 0 0,-3-3-48 0,3 0-12 15,0-4 0-15,0 1 0 16,0-4 0-16,3 1 0 0,-3-4 0 0,4-3 0 0,-4-3 0 0,7 3 0 16,-4-6 0-16,5 0 0 0,-1 0 0 0,0-7 0 15,0 1 0-15,-4-1 0 0,4-2 0 0,0-1 0 16,0-2 0-16,-3-4 0 15,-1 3 13-15,4 1 1 0,-3-1 0 0,-4 3 0 0,4 4-14 0,-1-1 0 16,-3-5 0-16,4 5 0 16,-4 10 17-16,0 0-2 0,0 0-1 0,0 0 0 15,0 0 23-15,0 0 5 0,-4 7 1 0,4 2 0 0,0 0-13 0,4 1-2 16,-4 6-1-16,3-4 0 0,1 4-9 16,-1-1-2-16,4 1 0 0,-3 0 0 15,6 0-8-15,-3-1-8 0,0-2 12 0,1-1-12 0,2 1 0 0,1-4 0 16,-4-3 0-16,3 1 0 0,1-4-10 0,-4-3-6 15,4-3 0-15,-4 0-1 16,3-1-69-16,-3-2-14 0,4 0-2 0,-4-3-1 16,0-4-59-16,0 4-12 0,0-7-2 0,-3 3-435 15,-1 1-86-15</inkml:trace>
  <inkml:trace contextRef="#ctx0" brushRef="#br0" timeOffset="-186552.33">22959 8001 1314 0,'0'13'37'0,"3"-7"8"16,-3 1-36-16,4 2-9 16,-4 0 0-16,3 1 0 0,1 2 132 0,-1 1 24 0,4 6 4 0,-3-4 2 15,7 7-30-15,-4-3-5 0,3 0-2 0,-3 3 0 16,4-6-22-16,3 5-5 0,-3 1-1 0,3 0 0 16,-4-3-26-16,4-3-6 0,0 0-1 0,1-4 0 0,-1 1-56 0,0-4-8 15,0 0 0-15,0-2-12 0,-3-1 12 0,-1-3 0 16,1 3 0-16,-4-2 0 0,3-1-16 0,-3-3-3 15,-3 3-1-15,-4-3 0 16,0 0-36-16,0 0-8 0,0 0-2 0,0 0 0 16,0 0-72-16,0 0-14 0,0 0-4 0,-7 0-506 15,0-3-102-15</inkml:trace>
  <inkml:trace contextRef="#ctx0" brushRef="#br0" timeOffset="-186336.87">23068 8412 2649 0,'0'0'58'0,"0"-6"12"0,4 0 2 0,-4-4 4 0,3 1-61 0,4-7-15 15,-3 4 0-15,3-4 0 0,0-3 105 0,0 0 19 16,4-3 3-16,-1 0 1 0,1 0-52 0,-1 1-9 0,1 2-3 0,-1-3 0 16,1 0-55-16,0 3-9 0,-1 0 0 0,1 4-10 15,-1 2 10-15,-3 0-12 0,4 4 12 0,-7 3-12 16,-1 3-64-16,-3 3-14 0,0 0-2 0,0 0-1 15,0 0-119-15,0 0-24 0</inkml:trace>
  <inkml:trace contextRef="#ctx0" brushRef="#br0" timeOffset="-185194.48">23640 7569 990 0,'0'0'21'0,"0"0"5"0,0 0 1 0,0 0 1 0,0 0-28 0,0 0 0 16,0 0 0-16,0 0 0 0,-4 0 80 0,4 0 9 16,0 0 3-16,0 0 0 0,0 0 8 0,0 0 1 15,0 0 1-15,0 0 0 0,0 0 2 0,0 0 1 16,0 0 0-16,4 0 0 0,3 3-57 0,-4 0-11 0,8 0-2 0,-4 3-1 16,0 1 23-16,4-1 5 0,3-3 1 0,-4 0 0 15,1 4-50-15,3-4-13 16,0 0 0-16,4 0 0 15,-8-3 0-15,8 0 0 0,-4-3 0 0,4 0 0 16,-4 0 33-16,0-1 2 0,3 4 0 0,-2-3 0 16,-1 3-5-16,0-3-1 0,0 0 0 0,-7 0 0 0,-7 3-29 15,11-6 0-15,-11 6 0 0,0 0 0 0,0 0 0 0,0 0 0 0,0 0 0 0,0 0 0 16,7 6 57-16,-7 0 6 0,3 0 1 0,-3 4 0 16,-3-1-52-16,3 1-12 0,0-1 0 0,0 0 0 15,-4 4 0-15,4-4 0 0,-3 1 0 16,-1 2 0-16,4-2 0 0,-3-1 0 0,3 1 0 0,0-1 0 15,0 3 0-15,0-2 0 0,0-1 0 0,3 4 0 0,-3 2 0 0,0 1 0 16,4 0 0-16,-1 3 0 16,1-1 0-16,-1-2 0 0,1 3 0 0,3 3 0 15,0 0 0-15,0 3 0 0,0 0 0 0,0 3 0 16,0-3 0-16,0 0 0 0,0 4 0 0,0-7 0 16,0 3 0-16,0-3 0 0,0 0 0 0,0-4 0 15,-3-2 0-15,3 3 0 0,-3-7 0 0,-1 1 0 16,-3 0 54-16,4-4 8 0,-1 0 2 0,-3-2 0 15,4 2-52-15,-4-3-12 0,0 4 0 0,-4-4 0 16,4 0 0-16,-3 4 0 0,-1-1 0 0,1 4 0 0,-1-4 0 16,0 4 0-16,1-1 0 0,-4 1 0 0,3-1 0 15,-3 1 0-15,4-1 0 0,-4 4 0 0,3-7 0 16,-3 1 0-16,0-1 0 0,0 1 0 0,0-4 54 16,0 0 8-16,0 0 2 0,-4-3 0 0,1 1-52 0,-1-4-12 15,1 3 0-15,-1-3 0 0,-3 3 0 0,3 0 0 16,-3-3 0-16,0 3 0 0,3 0 0 15,4 0 0-15,-3-3 0 0,-1 4 0 16,8-4-48-16,-4 3-13 0,7-3-3 0,0 0 0 16,0 0-153-16,0 0-31 0</inkml:trace>
  <inkml:trace contextRef="#ctx0" brushRef="#br0" timeOffset="-173163.28">7920 9829 1516 0,'0'0'64'0,"0"0"-52"32,0 0 93-32,0 0 19 0,0 0 3 0,0 0 1 0,0 0-38 0,0 0-7 0,0 0-2 0,0 0 0 15,0 0 16-15,0 0 3 0,0 7 1 0,-4 2 0 16,4 4-59-16,4 5-12 0,-4 4-2 0,3 4-1 16,1-1-5-16,-1 6-1 0,1 0 0 0,0 1 0 15,3-1 18-15,-4 0 3 0,4-2 1 0,-3-1 0 16,-1-3-29-16,4-3-6 0,-3 0 0 0,3-7-8 15,-4-5 0-15,4-1 0 0,-3 1-10 0,3-7 10 16,-3 0 0-16,-4-3 0 0,3-3 0 0,1-3 0 16,-1-4 0-16,1 1 0 0,-1-4 0 0,-3 1 0 15,0-4 44-15,0 3 16 16,-3 1 3-16,3-4 1 0,-4 4-52 0,1-4-12 0,-1 0 0 0,4 1 0 16,0-1 0-16,0 0 0 0,4 1 0 0,-1-1 0 15,1-3 0-15,3 3 0 0,-4-2 0 0,4-1 0 16,0 0 0-16,4-3 0 0,0 3 0 0,-1 0 0 15,1 1 0-15,-1 2 0 0,1 3 0 0,3 1 0 16,0 2 17-16,0 4 1 0,0 3 0 0,0 0 0 16,4 6 22-16,-4 6 5 0,0 1 1 0,0 6 0 15,0-1-33-15,-3 7-13 0,0 0 11 0,-1 3-11 16,1 0 0-16,-4 3 0 0,3 4 0 0,-2-1-10 0,-5-3 10 0,4-2 0 16,0-1 0-16,-3 0 0 0,3-3 0 0,-4-4 0 0,1-5 0 15,-1 0 0-15,1-4 0 0,-4-3 0 16,0-6 0-16,0 0 0 0,3-3 0 0,1-6 0 0,3-1 0 0,-4-2 0 15,1-4 0-15,-4 0 0 0,7-2 0 0,-3-4 0 16,-1 3 0-16,4-3 0 0,0 0 0 16,4 0 0-16,-4 0 0 0,7 0 0 0,-3 0 0 15,3 3 0-15,0 0 0 0,-4 1 0 0,4 2 0 0,1 3 0 16,-5 1 0-16,4 2 0 0,-3 7 0 16,3 0 0-16,0 3 21 15,0 6 7-15,0 1 0 0,0 5 1 0,-3 4 5 16,0 3 1-16,-1 3 0 0,-3 3 0 0,0 3-27 0,4 0-8 0,-4 4 0 0,0-1 0 15,-3-3 0-15,3 0 10 0,-7-3-10 0,3 4 8 16,1-7-8-16,-1 0 0 0,1-4 0 0,-4-2 0 16,7-3-73-16,-7-4-17 0,3-6-3 0,-3-3-1 15,4 0-81-15,3-6-16 0,-4 0-3 0</inkml:trace>
  <inkml:trace contextRef="#ctx0" brushRef="#br0" timeOffset="-172717.54">8996 9971 2336 0,'0'0'66'0,"0"0"15"16,0 0-65-16,0 0-16 0,-4-4 0 0,-3 1 0 0,7 3 92 15,-7-3 14-15,0 6 3 0,0-3 1 16,0 7 14-16,-4-1 4 0,4 3 0 0,-3 4 0 15,3 2-103-15,0 1-25 0,0 0 0 0,3 3 0 0,-3-4 44 0,4 1 4 0,-1 0 1 0,0-1 0 32,4-2-29-32,0-4-7 0,0 1-1 0,0-1 0 0,4-3-12 0,0-3 0 0,-1 1 0 0,-3-4 0 15,7-4 0-15,-3 4 8 0,3-3-8 0,0-3 0 16,0 0 0-16,0 0 0 0,0-4 0 0,0-2 0 16,-3 2 0-16,-1-2 0 0,4-4 0 0,-3 0 0 15,-1 4 0-15,1-4 0 0,-1 0 0 0,1 4 0 16,-1-1 0-16,-3 4 0 0,4 3 0 0,-4-1 0 15,0 7 0-15,0 0 0 0,0 0 0 0,0 0 0 16,3 7 0-16,1-1 0 0,-1 6 0 0,8 4 0 16,-4 0 0-16,4 3 0 0,-1 3 0 0,4 0 0 15,0-4 0-15,-3 1 0 0,3-3 0 16,0-1 0-16,0 1 57 0,-3-6 6 0,3 2 1 0,0-6 0 16,-3 1-52-16,-1-4-12 0,4-3 0 0,-3 0 0 15,0-3-48-15,-4-4-13 0,3 1-3 0,1 0 0 16,-4-7-51-16,0 1-10 0,0-1-3 0,0 1 0 15,0-1-102-15,-3-3-21 0,-1 1-4 0</inkml:trace>
  <inkml:trace contextRef="#ctx0" brushRef="#br0" timeOffset="-172431.11">9317 9829 2329 0,'0'0'103'0,"0"0"21"0,0 0-99 16,3 4-25-16,1 2 0 0,-1 0 0 0,1 4 95 0,0-1 13 0,3 3 4 0,-4 1 0 15,4 3-57-15,0 3-11 0,4 2-3 0,-4 1 0 16,3 0 19-16,5 0 3 0,-1 0 1 0,0 0 0 16,0 0 2-16,4-3 1 0,-4-3 0 0,3-1 0 15,1-2-39-15,0 3-7 16,-1-7-1-16,1 3-1 0,-4-2-8 0,0 2-2 0,0-2 0 0,-3-1 0 16,3 1 19-16,-4-4 4 0,1 3 1 15,0-2 0 1,-1-1-33-16,1-3 0 0,-1 3 0 0,-3-3 0 15,-3-3-14-15,-1 0-10 0,5-3-1 0,-8 3-1 0,3-3-10 16,-3 3-1-16,0-3-1 0,0 3 0 0,0-9-18 0,-7 2-4 0,3-2-1 0,-3 0 0 16,0 2-81-16,0-2-16 0,0 3-3 0</inkml:trace>
  <inkml:trace contextRef="#ctx0" brushRef="#br0" timeOffset="-172167.34">9472 10334 2553 0,'0'0'53'0,"0"0"12"0,-3-6-52 16,-1 3-13-16,1-7 0 15,3 4 0-15,0-3 105 0,0-4 19 0,3 1 3 0,1-1 1 16,3 1 0-16,0-4 0 0,0 0 0 0,0-3 0 0,3 4-52 16,-3-4-9-16,4 0-3 0,0 0 0 0,-1-3-51 15,1 0-13-15,-1 0 0 0,1 1 0 16,0-1 0-16,-4 0 0 0,3 3 0 0,-3 0 0 0,0 0 0 0,0 4 0 0,0-1 0 15,4 3 0 1,-8 4 28-16,5-1 2 0,-1 1 1 0,-4 3 0 16,4 3-50-16,-3-4-9 0,-1 4-3 0,1 0 0 0,3 3 31 0,-4-3 0 0,1 3 0 0,-4 0 0 31,0 0-72-31,0 0-8 0,0 0-1 0</inkml:trace>
  <inkml:trace contextRef="#ctx0" brushRef="#br0" timeOffset="-169248.25">10668 9833 2066 0,'-7'9'43'0,"7"-9"10"15,0 0-42-15,0 0-11 0,-4 3 0 0,4-3 0 16,0 0 104-16,0 0 20 0,0 0 3 0,0 0 1 16,0 0-52-16,0 0-9 0,0 0-3 0,7-6 0 15,1 3 0-15,-1 0 0 0,3-1 0 0,1 1 0 16,3 3-5-16,4-3-2 0,-1 0 0 0,1 3 0 15,-1 0-29-15,1 0-7 0,3 3-1 0,-3-3 0 16,0 6-8-16,-4-2-1 0,3 2-1 0,-6-3 0 16,3 0-26-16,-3 3-6 0,-4-2-1 15,3 2 0-15,1-3 40 0,-1 0 8 0,-3 0 2 0,4-3 0 16,-4 3-50-16,0-6-9 0,-3 3-3 0,3-3 0 16,-4 3-72-16,-3 0-14 0,0 0-3 0,0 0-1 15,0 0 1-15,0 0 1 0,-7-3 0 0</inkml:trace>
  <inkml:trace contextRef="#ctx0" brushRef="#br0" timeOffset="-169000.12">10629 10083 2419 0,'-3'7'107'0,"-4"2"22"0,3 1-103 0,1-4-26 0,-1 0 0 0,1-3 0 15,3-3 56-15,3 6 7 0,-3-6 1 0,4 4 0 16,-1-1 0-16,4 0 0 0,0-3 0 0,4 0 0 16,-1 0-3-16,4 0 0 0,1-3 0 0,2 0 0 15,1 3-46-15,0-4-15 0,3 1 8 0,0 3-8 16,0-3 55-16,0 3 7 0,0 3 2 0,-3-3 0 31,0 3-107-31,-4 1-21 0,3-1-4 0</inkml:trace>
  <inkml:trace contextRef="#ctx0" brushRef="#br0" timeOffset="-168330.9">12051 10250 1413 0,'0'0'60'16,"0"0"-48"-1,0 0 128-15,7 0 25 0,-4 0 6 0,1 0 1 16,-4 0-28-16,0 0-6 0,4-4-1 0,-1 1 0 15,1-6-14-15,-4 3-3 0,3-4-1 0,-3-2 0 16,-3 2-59-16,3-5-11 0,-4 2-2 0,4-6-1 16,-7 0-2-16,3 1-1 0,1-4 0 0,-4 3 0 15,0-3-11-15,0-3-1 0,0 3-1 0,0-6 0 16,-4 3-17-16,1-4-3 0,-1 4-1 0,-3-9 0 16,3 2-9-16,-3 7-16 0,4-3 4 0,-1 3 1 15,4 0-33-15,0 6-8 0,0-3 0 0,0 3-1 0,3 1-35 16,1 2-8-16,-1 0 0 0,4 7-1 0,0-4-101 15,0 7-20-15,0-3-4 0,4 2-1 0,-1 4 1 0,1-3 0 16,-1 3 0-16</inkml:trace>
  <inkml:trace contextRef="#ctx0" brushRef="#br0" timeOffset="-167459.96">12136 10005 1552 0,'0'0'44'0,"3"6"10"16,-3-3-43-16,4 1-11 0,-1 2 0 0,1-3 0 15,-1 0 104-15,4 3 20 0,0-2 3 0,0-1 1 16,0 0 0-16,0 0 0 0,4 0 0 0,-4 0 0 0,4-3-52 0,-1 0-9 16,1 0-3-16,3-3 0 15,-3 0 22-15,3-6 4 0,-4 2 1 0,4-2 0 16,-3-4-46-16,3 1-9 0,-3-4-1 0,-1 4-1 0,-3-4-25 16,0 3-9-16,4-2 0 0,-8 5 9 0,1 1 7 0,0-1 0 15,-4 1 1-15,3 3 0 0,-6-1-9 16,3 1-8-16,0 6 12 0,0 0-12 15,-11 0 11-15,4 0-11 0,-4 0 10 0,4 6-10 0,-3 1 0 0,-1 5 0 0,-3 1 0 0,3 3 0 16,1-1-12-16,-1 4 2 0,1 0 0 16,-1 3 0-16,4 0 10 0,0-3-12 0,3 6 12 15,1-7-12-15,3 1 12 0,0 0 0 0,3-3 0 0,1-4-8 16,-1-2 8-16,5-1 0 0,2 0 0 0,-3-5 0 16,4-1 0-16,3 0 0 0,-4-3 0 0,5-3-8 15,2 0-3-15,-3-1 0 0,0-2 0 0,4 0 0 16,0 0-37-16,-1-4-8 0,1 1-2 15,0 3 0-15,-1-4-56 0,1 4-11 0,0 0-3 16,-1 3 0-16,1-4-51 0,-1 4-10 0,-2 0-3 0,2 3 0 16,-3 0 84-16,0 0 16 0,1 3 3 0,-5-3 1 15,1 6-13-15,-1-2-3 16,-3 2 0-16,4 0 0 0,-8 0 127 0,4 4 25 0,1-4 4 0,-5 0 2 16,1 1 41-16,3-1 8 0,-4 0 1 0,1-3 1 15,-1 0 15-15,-3-3 4 0,4 3 0 0,-4-3 0 16,0 0-19-16,3 0-3 0,-3 0-1 0,0 0 0 15,4-3 22-15,-1 0 4 0,1 0 1 0,-4-6 0 16,0-1-52-16,0-2-9 0,0-1-3 0,-4-2 0 16,1-1-24-16,-1-6-4 0,-3 3-2 0,0-6 0 15,-3 0-10-15,-1-3-3 0,0-4 0 0,-3 4 0 16,0-3-9-16,-3-1-1 0,2 1-1 0,-6 0 0 0,7-1-10 16,-3 1 12-16,-1-4-12 0,4 10 12 0,3 3-12 0,1-3 0 0,-1 3 0 0,0 0 8 15,4 4-8-15,0-1 0 0,4 3 0 0,-4-3 0 16,3 4-10-16,4 2 10 0,0 4-13 0,0-4 5 15,4 7-8-15,3-3 0 0,0 2-1 0,3 4 0 16,1-3 7-16,3 3 2 0,0 0 0 0,4-1 0 16,-4 1 8-16,4 3 0 0,-1-3 0 0,4 3 0 15,-6 3 18-15,2 0 6 16,1 1 0-16,-1-1 1 0,-2 3-25 0,-1-3 0 0,0 3 0 16,-4 1 0-16,1 2-15 0,0 0-8 0,-4-2-1 0,0 2-1 31,-4 4-8-31,1-4-2 0,-1 4 0 0,-3-1 0 15,0-2-88-15,-3 2-17 0,3 4-4 0,-7-4-1 0,0 1-130 0,0-1-25 0</inkml:trace>
  <inkml:trace contextRef="#ctx0" brushRef="#br0" timeOffset="-167282.79">12594 9905 2067 0,'7'3'87'15,"-3"0"-70"1,3-3 140-16,0 3 28 0,3 0 6 0,-2-3 1 15,2 3-52-15,4-3-9 0,-3 4-3 0,6-4 0 16,-2 0-102-16,2 0-26 0,1 0 0 0,3-4 0 16,0 4 0-16,0-3 0 0,0-3 0 0,1 3 0 0,2 0 0 0,-2 0 0 0,-1-1 0 15,3-2 0 1,-2 6-143-16,2-3-33 0,-3 3-8 0</inkml:trace>
  <inkml:trace contextRef="#ctx0" brushRef="#br0" timeOffset="-166964.53">13307 9701 1972 0,'-4'9'41'15,"4"-9"9"-15,0 0-40 0,0 7-10 0,0-1 0 0,0 0 0 16,0 0 124-16,4 1 24 0,-4-1 4 0,3 3 0 15,4 1-70-15,-3 2-14 0,3 1-4 0,0 6 0 16,-3-4 34-16,3 4 6 0,0 3 2 0,-4 3 0 16,4 0-33-16,0 3-6 0,0 1-2 0,-3-1 0 15,3-3-35-15,0-3-7 0,0-3-2 0,-3 0 0 16,3-1-5-16,0-5 0 0,-4-1-1 0,1-2 0 16,-1-1-24-16,1-2-5 0,-1-1-1 0,-3-3 0 15,0-3-39-15,0 0-8 0,0 0-2 0,0 0 0 16,0 0-51-16,-7 0-10 0,0 0-3 0,0-3 0 15,-3-3-51-15,-5-1-10 0,5-5-3 0</inkml:trace>
  <inkml:trace contextRef="#ctx0" brushRef="#br0" timeOffset="-166776.14">13176 10030 2310 0,'11'0'97'0,"-1"3"-77"16,1-3 86-16,3 3 18 0,0-3 3 0,4 0 1 15,0 0-5-15,3 0-1 0,3-3 0 0,-2 3 0 16,2-3-67-16,1 0-14 0,0 0-2 0,-1 0-1 31,1 0-56-31,0-1-11 0,-1 1-3 0,1 0 0 0,0 3-16 0,-8 0-4 0,5 0-1 0</inkml:trace>
  <inkml:trace contextRef="#ctx0" brushRef="#br0" timeOffset="-158540.09">5810 12256 1824 0,'0'7'76'16,"0"-7"-60"-1,-3 3 140-15,3-3 29 0,0 0 6 0,0 0 1 16,0 0-52-16,0 0-9 0,0 0-3 0,0 0 0 16,0 0-102-16,0 0-26 0,3-3 0 0,-3-4 0 15,4-2 56-15,-4 0 7 0,3 2 1 0,-3-2 0 16,0-1-52-16,4-2-12 0,-4 6 0 0,3-4 0 15,-3 1 0-15,0-1-12 0,4 4 3 0,-4-3 0 16,0-1-93-16,3 4-18 0,-3-3-4 0,0-1-1 16,0-2-49-16,0 2-10 0,0-2-1 0,0-4-1 31,0 0-5-31,0-2-1 0,-3-1 0 0</inkml:trace>
  <inkml:trace contextRef="#ctx0" brushRef="#br0" timeOffset="-158369.87">5740 11632 2030 0,'-4'7'57'0,"-3"-4"14"16,4 3-57-16,3 0-14 0,-7 1 0 0,3-1 0 15,4-6 54-15,0 0 8 0,0 0 2 0,0 0 0 0,0 0-52 0,0 0-12 16,0 0 0-16,0 0 0 0,0 0 0 0,4-6 0 0,3-1 0 0,-7-2 0 16,3 6-48-16,1-3-13 0,-1 2-3 0</inkml:trace>
  <inkml:trace contextRef="#ctx0" brushRef="#br0" timeOffset="-157924.39">6160 12307 2358 0,'0'6'104'0,"0"0"22"16,0-6-101-16,0 0-25 0,0 0 0 0,0 0 0 15,0 0 70-15,0 0 9 0,0 0 1 0,0-9 1 16,-4 2 11-16,4-5 3 0,-7-1 0 0,3-6 0 16,1 1-41-16,-1-7-8 0,-3-1-2 0,0-2 0 15,4-3-44-15,-11 0-8 0,3-1-3 0,-3-5 0 16,7 2 48-16,-7-3 10 0,3 1 1 0,1-4 1 0,3-3-27 0,-4 0-6 0,0-3 0 15,4 0-1 1,-3 3-15-16,3 7-15 0,0 2 3 0,0-2 1 0,3 5 11 0,-3 1 0 0,3 3 0 0,4 6 0 31,0-3 0-31,0 3 0 0,4 0 0 0,-4 0-8 16,3 3 8-16,1 3 0 0,0 4 0 0,3-4-8 0,0 4 18 16,3 2 4-16,1 1 1 0,-1 2 0 0,1 7-15 0,3 0 0 15,-3 0 0-15,3 4 0 16,0-1 0-16,4-3 0 0,-4 3 0 0,0 0 0 0,0 0 0 15,4 3 0-15,-8 1 0 0,4-1 0 0,0 3-48 16,0-2-13-16,1-1-3 0,-1 0 0 0,-4 4 0 0,-3-1 0 16,7 0 0-16,-14-2 0 0,4 5-102 0,-4-2-21 15,0 5-4-15</inkml:trace>
  <inkml:trace contextRef="#ctx0" brushRef="#br0" timeOffset="-157750.59">6004 11996 2553 0,'7'-3'108'0,"7"3"-87"15,1-3 35-15,-1 0 6 0,0 0 2 0,3-1 0 16,1 1 36-16,0 0 8 0,3 0 2 0,0 0 0 16,-3 3-74-16,6 0-14 0,-2 0-3 0,-1 0-1 15,3 0-66-15,-2 0-12 0,2 0-4 0</inkml:trace>
  <inkml:trace contextRef="#ctx0" brushRef="#br0" timeOffset="-156800.1">7641 11698 1552 0,'0'0'44'0,"0"0"10"16,0 0-43-16,0 0-11 0,0 0 0 0,0 0 0 15,0 0 68-15,0 0 12 0,4 3 3 0,-4 7 0 16,3-1 21-16,1 4 4 0,3-1 0 0,0 7 1 16,0 0-36-16,4 0-7 0,-4 6-2 0,3 0 0 15,1 3-3-15,-1 0-1 0,1 1 0 0,-1 2 0 16,1-6-3-16,0 3-1 0,-4-6 0 0,-4-6 0 16,4-1-20-16,-3-2-5 0,3 0-1 0,-4-1 0 0,1-6-19 0,-1-2-11 15,-3-4 12 1,0 0-12-16,0 0 9 0,0-10-9 0,-3-2 0 0,-1-4 9 15,1 0 1-15,-4-3 0 0,-4 1 0 0,1-1 0 16,-4-3-10-16,3 0 12 0,0 0-12 0,1-3 12 16,-4 0 7-16,3 0 1 0,4 0 1 0,-4-1 0 15,4 1-21-15,-3 0-20 0,3 3 4 0,0-3 1 0,3 3 24 0,1 0 5 16,3-3 1-16,0 3 0 0,3 4-15 0,4 2-18 0,-3 0 4 0,3 1 1 16,3 2 13-16,5 0 0 0,-5 4 0 0,8 3 0 15,-1-1 0-15,1 1 0 0,0 3 0 0,3 0 0 16,-4 3 0-16,5 0 13 0,-5 3-2 15,1 0-1-15,0 0-10 0,-1 4 0 0,1-1 9 16,-1 0-9-16,1 0 0 0,-4 4 0 0,4-4 0 0,-1 4 0 31,1-1-98-31,-4 0-24 0,0 1-5 0</inkml:trace>
  <inkml:trace contextRef="#ctx0" brushRef="#br0" timeOffset="-156577.86">8287 12037 2747 0,'-11'16'78'0,"8"-10"17"15,-1 0-76-15,1 0-19 0,-1 1 0 0,-3-4 0 0,7-3 94 0,0 0 15 16,0 0 3-16,-4-3 1 0,1-4-65 0,-1-2-12 16,1-7-4-16,-1 1 0 0,1-4-32 0,3-3 0 15,-4 0 0-15,1-3 0 16,-1 3-27-16,4-6-12 0,-3 3-2 0,-1-4-1 15,4 4-86-15,0-3-18 0,0 3-3 0,0 0-1 16,0 3-150-16,0 3-29 0</inkml:trace>
  <inkml:trace contextRef="#ctx0" brushRef="#br0" timeOffset="-156472.14">8230 11551 1314 0,'0'0'37'0,"0"0"8"0,0 0-36 0,-7 0-9 0,7 0 0 0,-7-3 0 16,0 3 207-16,4 0 39 0,3 0 8 0,0 0 2 15,-7 3-155-15,3 3-30 0,1 0-7 0,3 1 0 16,3 2-121-16,1-3-24 15,-1 7-5-15,1-7-1 0</inkml:trace>
  <inkml:trace contextRef="#ctx0" brushRef="#br0" timeOffset="-155889.53">8509 11758 2188 0,'0'0'48'0,"-4"6"11"0,4 0 1 0,-3-3 1 16,3-3-49-16,-7 4-12 0,0-4 0 0,3 0 0 0,4 0 105 0,-10 0 19 15,3-4 3-15,0 4 1 0,0-3-52 0,0 3-9 16,-1 3-3-16,1 4 0 0,0-1 0 0,0 3 0 16,0 4 0-16,4 3 0 0,-1 2-51 0,1 4-13 15,-1 0 0-15,4 0 0 16,4 3 0-16,-4-3 0 0,3 3 0 0,1-6 0 0,-1 0 0 0,1-6 0 16,3-1 0-16,0-2 0 15,3-4 0-15,1-6 0 0,3-3 0 0,-3-4 0 16,3-2 0-16,0-4 0 0,0-2 0 0,0-1 0 0,-3 0 0 0,-1-2 0 15,1-7 0-15,0 3 0 16,-4-4 8-16,3 5 0 0,-3-5-8 0,0-2 12 0,4 3-12 0,-11 6-8 16,3 1 8-16,-3 5-13 15,0 4 13-15,0 9 8 0,0 0 0 0,-3 0-8 0,-4 3 0 0,3 6 0 0,1 1 0 16,3 8 0-16,-4 1 0 0,1 6 0 16,3 7-10-16,0-1 10 0,0 3 0 0,3 4 0 0,1 0 0 0,3 6 0 15,3-7 0-15,1 4 0 0,0 0 0 0,3-1 0 16,-4 1 8-16,4-3 8 0,0 3 3 15,1-1 0-15,-5-2-19 0,1 6 0 0,-4-3 0 16,3-1 0-16,-3 1 0 0,4-6 10 16,-4 2-10-16,0-2 8 0,-3-4-8 0,-4-3 8 0,0 1-8 0,-4-7 8 15,1-4-8-15,-4-2 12 16,-1-7-12-16,-2-2 12 0,-4-4-12 0,0-3 0 0,0-3 9 0,-4-4-9 31,0-2 0-31,-3-7 9 0,-4 1-9 0,4-7 0 16,4 0 9-16,-1 0-9 0,0-3 0 0,4-3 9 0,0-1-9 0,0-5 0 0,3 2 0 0,4-2 0 15,0-1 0-15,4 4 0 0,3 0 0 0,0-1 0 16,7 1 0-16,-4-3 10 0,4 2-10 0,4 1 10 16,0 3-10-16,-1 6 0 0,1 0-10 0,3 3 10 15,4 0 12-15,-1 3 8 0,4 4 1 0,0 3 1 16,-3-1-47-16,3 1-10 0,-3 2-1 0,0 4-1 16,-1 0-111-16,-6 3-21 0,3 0-5 0,-4 0-1077 0</inkml:trace>
  <inkml:trace contextRef="#ctx0" brushRef="#br0" timeOffset="-155561.39">8996 12140 2649 0,'0'0'58'0,"0"0"12"0,0 7 2 0,0-7 4 0,0 0-61 0,0 0-15 16,0 0 0-16,0 0 0 0,0 0 97 0,0 0 17 0,-4-7 3 0,1-2 1 15,3-4-49-15,-4 1-9 0,1-4-3 0,-4-3 0 16,3-3-20-16,-3 0-4 0,0-3-1 0,0 0 0 16,-4 0-9-16,1 0-3 0,-1-3 0 0,1-3 0 15,-4-1-11-15,3-2-9 0,-3-4 12 0,0-3-12 16,0 4 25-16,3-1-1 0,-3 0-1 0,0 1 0 16,3 5-38-16,4 4-7 0,-3 0-2 0,-1 0 0 15,0-4 24-15,4 1 0 0,-3 3-9 0,3 0 9 16,3-4 0-16,-3-5-8 0,4 5 8 0,-1 4 0 0,1 6-21 0,3 3 2 15,0 7 1-15,3 5 0 16,-3 7-79-16,4 0-16 0,3 10-3 0,-4 6-1 16,4 6-134-16,4 3-26 15,-4 3-6-15</inkml:trace>
  <inkml:trace contextRef="#ctx0" brushRef="#br0" timeOffset="-155264.45">8922 11930 2419 0,'0'0'53'0,"0"0"11"0,0-6 3 0,-4 0 1 0,4-1-55 0,0-2-13 16,0 0 0-16,4 2 0 0,-1-2 105 0,1 3 19 15,3-4 3-15,0-2 1 0,4 2-103 0,-1 1-25 16,1-4 0-16,-1 1 0 0,4 2 56 0,-3 1 7 0,3-4 1 0,0 4 0 16,0 0-47-16,4-1-9 0,-4 4-8 0,4 0 12 15,-1 3 2-15,1-1 1 0,0 4 0 0,-1 4 0 16,-3 2 22-16,0 0 5 15,1 4 1-15,-5-1 0 0,1 0-27 0,-1 4-6 0,1 3-1 16,-4 2 0-16,4 4 0 0,-4 7 0 0,0-1 0 0,0 13 0 16,0-1-9-16,0 1 0 0,-4 0 0 0,4-7 0 15,-3 1-40 1,3-7-12-16,0-3-4 0,-3-3 0 16,-1-6-96-16,1-10-20 0,-4 0-4 0,0-6-1073 0</inkml:trace>
  <inkml:trace contextRef="#ctx0" brushRef="#br0" timeOffset="-155030.31">9440 11548 2392 0,'0'0'68'0,"0"0"15"0,-3 6-67 0,3 0-16 16,0 7 0-16,0 2 0 0,3 4 80 0,1 6 12 16,-1 4 2-16,4 2 1 0,4 3-52 0,3 4-11 15,0-3-1-15,0 2-1 0,4 1 19 0,3 3 4 16,-3 2 1-16,-1 1 0 0,1 3-11 0,0-3-3 15,-4-3 0-15,0-3 0 0,0-7-26 0,-3-6-6 16,-1-3 0-16,-3-3-8 0,4-3 0 0,-4-7-19 16,-4 0 3-16,1-2 0 15,-4-7-96-15,0 0-20 0,0 0-3 0,-4-10-1 16,1-2-36-16,-4-1-7 0,-4 1-1 0,-3-7-784 0</inkml:trace>
  <inkml:trace contextRef="#ctx0" brushRef="#br0" timeOffset="-154866.06">9384 11968 2070 0,'0'0'45'0,"0"6"10"0,-4 0 1 0,1 1 3 0,3-7-47 0,3 3-12 0,-3 3 0 0,4-3 0 16,3 0 80-16,0-3 13 0,14 7 100 15,-10-4-71-15,3-3 5 0,4 3 1 0,-1-3 0 16,1 3-52-16,-1-3-9 0,5 0-3 0,-5 3 0 16,4-3-38-16,-3 0-8 0,3 3-2 0,-3-3 0 15,-1 0-97-15,-2 0-20 0,-1 0-4 0,3 0-1197 16</inkml:trace>
  <inkml:trace contextRef="#ctx0" brushRef="#br0" timeOffset="-154194.47">10672 11664 2113 0,'0'0'46'0,"0"0"10"0,0 0 1 0,0 0 3 0,3-7-48 16,-3 7-12-16,0 0 0 0,0 0 0 16,0 0 122-16,0 0 22 0,0 0 4 0,0 0 0 0,-3 4-16 0,-5 2-3 15,5 3-1-15,-1-2 0 16,-3 5-102-16,0-3-26 0,0 7 0 0,-3-3 0 0,3 2 0 0,0 1 0 15,0-3 0-15,-4 2 0 0,4 1 32 0,0 0 2 16,-4-4 0-16,8-2 0 16,-4-1-26-16,3 4-8 0,-3-4 0 0,4 3 0 15,-5-2 0-15,5 2 0 0,3 1 0 0,-4 0 0 16,4-1 0-16,4 1 0 0,-4-1 0 0,3-2 0 16,1-4 0-16,3 3 0 0,0 1 0 0,0-4 10 15,0 0-10-15,4 0 0 0,-1 1 0 0,1-1 0 16,3 0 0-16,4-3 0 0,-1 4 0 0,1-1 8 15,0 0 14-15,3-3 2 0,0 0 1 0,0-3 0 16,-3 4-71-16,3-4-14 0,0 0-4 0,0-4 0 16,0 4-60-16,1-3-12 0,-1 0-2 0,-4 0-1106 0</inkml:trace>
  <inkml:trace contextRef="#ctx0" brushRef="#br0" timeOffset="-153615.5">11183 11758 836 0,'0'0'24'0,"0"0"4"15,0 0-28-15,4 6 0 0,-1 0 0 0,1 1 0 0,-1 2 108 0,1 0 16 16,-1 4 4-16,1 3 0 0,-1 2 51 0,-3 1 10 0,0 3 3 0,4 3 0 15,-4 4 0-15,3-1 0 0,-3 3 0 0,0 0 0 16,4 1-103-16,-4-4-20 16,3 0-4-16,1-3-1 0,-4-3-18 0,3-6-4 15,1-4-1-15,0-8 0 0,-4-4-25 0,3 0-4 0,1-4-2 0,3 1 0 16,-4-3-10-16,1 0 8 0,3 0-8 16,-4-10 8-16,4-3 1 0,-3-3 0 0,-1-3 0 0,1-3 0 15,-1 0-9 1,1 2 0-16,3-2 0 0,-3 0 0 0,3 6 8 0,0 0-8 15,0 0 0-15,3 3 8 0,-3 4-8 0,4 2 0 0,0 1 0 0,-1 5-11 16,1 1 37-16,-1 3 7 0,4 3 2 0,0 6 0 16,-3 0 10-16,3 4 3 0,-3-1 0 0,3 7 0 15,0 0-29-15,0 6-6 0,0 0-1 0,-3 3 0 16,-1 3 0-16,1-3-1 0,0 6 0 0,-1-2 0 16,-6-4-11-16,3 0 0 0,-4-3 0 0,1 0 0 15,-1-4-41-15,1 1-14 0,-4-3-2 0</inkml:trace>
  <inkml:trace contextRef="#ctx0" brushRef="#br0" timeOffset="-151312.06">12841 12049 727 0,'0'0'16'0,"0"0"3"0,0 0 1 0,0 0 0 0,0 4-20 0,0-4 0 0,4 6 0 0,-4 0 0 15,0-6 22-15,0 6 0 0,0-6 0 0,0 3 0 16,0-3 44-16,3 7 9 0,-3-1 1 0,0-6 1 15,0 0 31-15,0 0 5 0,0 0 2 0,0 0 0 16,0 0 61-16,0 0 13 0,0 0 3 0,0 0 0 16,0 0-67-16,0 0-13 0,-3-9-2 0,-1-1-1 15,1 1-28-15,-1-4-5 0,-3 1-2 0,3-1 0 16,-3-3-22-16,0 1-4 0,4-4 0 0,-8 0-1 16,4 4-19-16,-3-4-4 0,-1-3-1 0,0 0 0 15,-3-6-3-15,0 2 0 0,0-5 0 0,0 0 0 16,0-1-3-16,0 1-1 0,-4 0 0 0,4-1 0 0,3 4-8 15,1 3-8-15,-1 0 12 0,4 3-12 16,4 3 8-16,-1 4-8 0,4-1 0 0,4 6 0 16,-1 1 0-16,1 0 0 0,3 2 0 0,0 4 0 15,3 0 0-15,1 0 0 0,3 3 0 0,-3 0 0 16,3 0 20-16,-4 0 4 0,5 3 1 0,-1 0 0 16,0-3-41-16,0 0-8 0,0 3-1 0,-3-3-1 0,3 0 42 0,-4-3 8 15,4 3 1-15,-3 0 1 16,-4 0-39-16,4 0-8 0,-4 0-2 0,-7 0 0 15,0 0 23-15,0 0 12 0,0 0-2 0,0 0 0 0,0 0 2 0,-7 3 1 0,0 4 0 0,-4-1 0 16,0 3 7-16,-3 4 0 0,0-1 1 0,0 7 0 16,-4 3-21-16,1 6 0 0,-4 4 0 0,3 2 8 15,0 7-8-15,1 0 0 0,3 3 0 0,-1 0 0 16,5-1 0-16,3-5-10 0,0 0 10 0,3-1 0 16,4-2-20-16,4-4 2 0,3 1 1 0,0-4 0 15,3-6 17-15,5-3 12 0,-1-4-1 16,3-5-1-16,-3-4-10 15,4-6-9-15,0-3 9 0,3-7-13 0,0 1 13 0,-3-7 0 0,3-3-10 16,0 4 10-16,0-4-158 0,0-3-27 16,1 3-6-16</inkml:trace>
  <inkml:trace contextRef="#ctx0" brushRef="#br0" timeOffset="-150718.86">13272 12043 2458 0,'0'0'104'0,"-4"-6"-84"15,0 0 56-15,1-1 10 0,-1 1 2 16,4 0 1-16,-3-4 5 0,-4 4 1 0,3-3 0 0,1 2 0 31,-4-2-35-31,-4 0-6 0,4-4-2 0,-7 1 0 16,0-1-5-16,0 0-2 0,-4-2 0 0,-3-1 0 0,3-3-24 0,-3 0-5 0,3 1 0 0,-3-4-1 16,4 3-4-16,-1-3-1 0,4 0 0 0,0-3 0 15,3 3-10-15,1 3 0 0,6-3 0 0,1 0 0 16,-1 3 0-16,8 1 0 0,-1 2 0 0,4-3 0 15,4 3 0-15,3 4 0 0,0 2 0 0,0-2 0 16,4 3 0-16,-1-1 0 0,5 1-9 0,-5 2 9 16,4-2 0-16,-3 6 0 0,0 0 0 0,-1 0 0 15,1 3 0-15,0 0-8 0,-4 0 8 0,3 0 0 16,-3 3 0-16,-3 0 0 0,3 0 0 0,-3 3 0 16,-4-3 0-16,0 1 0 0,-7-4 0 0,3 6 0 15,-3-6 13-15,-3 6-3 0,-1 0-1 0,-3 4 0 16,-3-1 19-16,-4 4 4 0,-1 2 1 0,-2 1 0 15,-4 6-49-15,-1 3-11 0,1 7-1 16,-3 2-1-16,-1 0 29 0,0 4 0 0,4 3 0 0,0 0 0 16,0-4 20-16,7-2 6 0,-1-1 2 0,1-2 0 15,7-7-46-15,4 0-9 0,-1-3-1 0,4-3-1 16,7-7 46-16,0 1 10 0,4-7 1 0,3-3 1 16,4-3-49-16,3-3-9 0,0-3-3 0,4-7 0 15,-1 1 52-15,1-4 9 0,0 0 3 0,7-3 0 16,-8 4-77-16,8-1-15 0,-4 0-4 0,4 1 0 15,-7 2-80-15,3 1-17 0</inkml:trace>
  <inkml:trace contextRef="#ctx0" brushRef="#br0" timeOffset="-148058.15">14337 11617 1426 0,'0'0'40'0,"-4"-7"9"16,4 7-39-16,-3-6-10 0,3 0 0 0,-4 0 0 16,1-1 132-16,-4 1 24 0,3 3 4 0,1-3 2 15,-4-1-12-15,3 1-2 0,-3 3-1 0,0-3 0 16,0 3-49-16,0-1-10 0,0 1-1 0,-4 3-1 16,4 0-50-16,-3 0-11 0,3 0-1 0,-1 3-1 15,-2 1 43-15,3 2 9 0,-4 3 1 0,4-2 1 16,0 5-77-16,0 1 0 0,0-1-16 0,0 7 3 15,3 3 13-15,1 6 0 0,-1 3 0 0,1 1 0 0,3 2 0 0,3-2 0 16,-3 2 0-16,4 1 0 0,3-4 0 0,0 0 0 16,0 1 0-16,0-4 0 0,0-3 0 0,4-3 0 0,-1 0 0 15,1-10 0-15,0-2 0 0,3-7 0 0,0-3 0 0,0-6 0 16,0-7 0-16,-3-2 0 0,3-4 0 0,0-6 0 16,-4-4 0-16,1 1 0 0,-4 0 0 0,4-7 0 15,-4 4 0-15,0 0 0 0,-4-4 0 16,4 4 0-16,-3 6 0 15,-1 3 0-15,1 3 0 0,-4 3 0 0,3 4 0 0,-3 6 0 16,0 6 9-16,0 0-9 0,0 0 0 0,0 0 0 0,0 0 0 0,-3 6-10 31,-1 0 10-31,4 4 11 0,0 2-3 0,0 1 0 0,4-1-8 0,-4 4 0 0,7 0 0 0,0-1 0 16,-3 1 0-16,6 0 0 0,-3 2 0 0,4-2 0 16,-1-3-9-16,4 2 9 0,-3-2-12 0,0-1 12 15,-1 1 0-15,-3 3 0 0,4-4 0 0,-1-2 9 16,1 2-9-16,-4 1 0 0,0-4-10 0,4 0 10 15,-8-2 0-15,4-4 0 0,0 0 0 0,-3 0 10 16,-4-3-10-16,0 0 0 0,0 0 0 0,3-6 8 16,1 0-8-1,-4-4-9-15,-4 1 9 0,4-4-13 0,-3 1 41 0,-1-1 9 0,-3 1 2 0,4-4 0 16,-1 0-25-16,1-3-5 0,-4 1-1 0,3-1 0 0,1 0 8 16,3 0 0-16,-4 0 1 0,4 1 0 0,0-1-31 15,4 3-6-15,-4-3-2 0,3 4 0 0,1 2 35 16,3-3 7-16,0 7 2 0,0 0 0 15,3-1-69-15,1 4-13 0,0-4-4 0,3 7 0 0,0 0 52 0,0 0 12 0,0 0 0 0,4 3 0 32,-1 3-105-32,-3 0-19 0,4 0-3 0</inkml:trace>
  <inkml:trace contextRef="#ctx0" brushRef="#br0" timeOffset="-147812.22">14968 11968 2553 0,'-17'0'53'0,"10"-3"12"0,-4 0-52 0,4-4-13 0,0-2 0 0,-4 0 0 15,4-1 54-15,0-2 8 0,0-1 2 0,0 0 0 16,0 1-52-16,4-4-12 0,-1 1 0 0,1-1 0 16,3 0 0-16,0-3 0 0,0 7 0 0,3-4 0 15,1 4 0-15,3 2 0 0,0 1 0 0,3 3 0 16,-3-1 0-16,4 4 0 0,-4 0 0 0,4 3 0 15,-4 0 0-15,3 3 0 0,1 0 0 0,-1 0 0 16,1 1-100-16,3 2-22 0,-3 0-5 0,-1-3-1 31,4 4-102-31,-3-4-21 0</inkml:trace>
  <inkml:trace contextRef="#ctx0" brushRef="#br0" timeOffset="-147044.67">15233 11692 2298 0,'-11'-3'48'0,"4"3"11"0,0 0-47 15,0 3-12-15,-3-3 0 0,3 6 0 16,-4 0 89-16,4 7 16 0,0 0 3 0,0 2 1 0,0 4-43 0,0 0-9 0,3 3-1 0,1 3-1 16,-1-6-19-16,4 3-4 0,0-7-1 0,0 4 0 15,4-3-14 1,-1-4-2-16,1-2-1 0,3-1 0 0,0-3-22 0,0-2-5 0,0-1-1 0,0-3 0 16,0-3 23-16,4-4 5 0,-4 1 1 0,0 0 0 15,0-4-15-15,0-2 0 0,-4 2 0 0,1-5 0 31,-1-1 0-31,-3 0 0 0,4-2 0 0,-4 2 0 0,-4-3 0 0,4 0 0 0,0 4 0 0,-3-1 0 16,3 0 8-16,-4 4-8 0,1 2 0 0,-1 1 0 16,1 3 9-16,3 6-9 0,0 0 8 0,0 0-8 15,0 0 8-15,0 0-8 0,0 0 8 0,0 0-8 16,0 0 0-16,0 0 0 0,0 0 8 0,0 0-8 16,0 0 0-16,0 0 0 0,0 0 0 0,0 0 0 15,0 0 0-15,0 0 0 0,-7 3 0 0,3 3 0 16,4-6 0-16,-3 3 0 0,3-3 0 0,-4 6 0 15,4-6 0-15,-3 4 0 0,3-4 0 0,0 0 8 16,-4 3-8-16,4-3 0 0,0 0 9 0,0 0-9 16,0 0 0-16,-7 3 0 0,7-3 0 0,0 0 8 15,0 0-8-15,0 0 0 0,0 0 0 0,0 0 0 16,0 0 0-16,0 0 0 0,0 0 0 0,0 0 0 16,0 0 0-16,0 0 0 0,0 0 0 0,0 0 0 15,0 0 0-15,0 0 0 0,0 0-9 0,0 0 9 0,0 0-17 0,0 0 1 16,0 0 0-16,0 0 0 0,0 0 1 15,0 0 1-15,0 0 0 0,-3-3 0 0,3 3 14 16,-4-7-9-16,4 1 9 0,-4 3-8 0,4 3 8 0,-3-9 0 0,-1 5 0 16,4 4 0-1,0-6 0-15,-3 0 0 0,3 6 0 0,0-6 0 16,0 6 0-16,0 0 0 0,0 0 0 0,0 0 0 0,0 0 0 0,0 0 0 16,0 0 0-16,0 0 0 15,0 0 0-15,0 0 0 0,0 0 0 0,0 0 0 16,0 0 0-16,0 0 0 0,0 0 8 0,0 0-8 0,0 0 0 0,0 0 0 0,0 0 0 0,0 0 0 15,0 0 10-15,0 0-2 0,0 0-8 0,0 0 12 16,0 0-1-16,0 0-1 0,0 0 0 0,0 0 0 16,0 0-21-16,7 3-4 0,-4 0-1 0,5 3 0 15,-5 4 50-15,4 2 10 0,0 1 1 0,0 2 1 16,0 4-22-16,0 0-5 0,4 0-1 16,-1 0 0-16,1-1 0 0,3 1 0 0,-3-3 0 0,-1 0 0 15,4-1 1-15,1-2 0 0,2-1 0 0,-3-5 0 16,-3-1-7-16,3 0-2 0,-3-3 0 0,3-3 0 15,-4-3-10-15,4 0 0 0,-3-3 0 0,0 0 0 16,-1-4 16-16,1 4 0 0,-4-4 1 0,0 1 0 31,0 3-116-31,0-4-23 0,0 4-5 0,-3 3-1 0,-4 3 0 0,0 0 0 0,0 0 0 0</inkml:trace>
  <inkml:trace contextRef="#ctx0" brushRef="#br0" timeOffset="-146516.92">15466 11730 2067 0,'0'0'87'0,"0"6"-70"0,0 3 89 0,0 1 18 0,0 5 3 0,3-2 1 16,-3 6-52-16,4-1-9 0,3 1-3 0,-4 3 0 15,4 0 0-15,1-3 0 0,-1 3 0 0,3-6 0 16,1 2-51-16,-1 1-13 0,1-6 0 0,0-1 0 15,-1 1 54-15,1-7 8 0,3 0 2 0,-4-6 0 16,1 0-64-16,0-6-8 16,-1 0-4-16,1-4-1 15,-1-2 13-15,-3 3 0 0,0-4 0 0,0 0 10 0,-3 1-10 0,0-1 0 0,3 1 0 0,-7-4 0 16,7 4 0-16,-7-1 0 0,3 4 0 0,-3-4 0 16,4 1 0-16,-4 2 0 0,0 4 0 0,0 6 0 15,0 0 0-15,0 0 0 0,0 0 0 0,0 0 0 16,3 3 0-16,1 6 0 0,-1 1 0 0,4 2 0 15,0 4 0-15,0 6 0 0,0 0 0 16,4 6 0-16,-4 4 0 0,4 5 0 0,3 7 9 0,-4 0-9 16,1 0 21-16,3-3 0 0,0 3 0 0,-3-1 0 15,3-2 1-15,-4 0 0 0,1-3 0 0,-4 2 0 16,0-2-6-16,0 3-2 0,-3-1 0 0,-4-2 0 16,0-3-2-16,-4-4 0 0,1-3 0 0,-4-3 0 0,-4-3 7 15,0-6 1-15,1-4 0 0,-8-5 0 0,4-4-20 0,-3-3 0 16,-5 0-13-16,5-6 5 15,-4-7 8-15,3 0 12 0,-3-5-2 0,3-4-1 16,0-3-9-16,4-4 8 0,-3-2-8 0,6-3 8 0,1 2-8 16,2-2 0-16,5-1 0 0,-1 4 0 15,4-4 0-15,7 4 0 0,-3 0 9 0,7-4-9 16,-1 4 0-16,4-1 0 0,0 1 0 0,4 3 8 16,0 6-132-16,3 0-27 0,4 6-5 0</inkml:trace>
  <inkml:trace contextRef="#ctx0" brushRef="#br0" timeOffset="-145664.5">16231 11466 1661 0,'0'0'47'0,"0"0"10"16,0-6-45-16,0 0-12 0,0 6 0 0,-3-7 0 0,3 1 111 0,0 0 20 0,0 6 4 0,-4-6 1 15,4-1-36-15,0 7-8 0,0-6 0 0,0 0-1 16,0 6 27-1,0 0 6-15,0 0 0 0,0 0 1 0,0 0-42 0,0 0-9 0,0 0-2 0,0 0 0 16,0 0-24-16,-3 0-4 0,3 0-2 16,-7 0 0-1,0 3-14-15,3 3-2 0,-3 0-1 0,0-2 0 16,0 2-5-16,0 0 0 0,0 0-1 0,-4-2 0 0,4 2 14 0,0 0 3 0,-3 0 1 0,2 1 0 16,1-4-37-16,-3 0-18 0,3 3 2 0,0-3 0 15,0 0 16-15,0 1 0 0,3-1 8 0,-3-3-8 16,4 3 8-16,3-3-8 0,0 0 0 0,-8 0 0 15,8 0 13-15,0 0-3 0,0 0-1 0,0 0 0 16,0 0-9-16,-7 0 0 0,7 0 0 0,0 0 0 16,0 0 0-16,0 0-11 0,0 0 3 0,0 0 0 15,0 0 8-15,0 0 11 0,0 0-3 0,0 0 0 16,0 0-8-16,0 0 0 0,0 0 0 0,0 6 0 16,0 0 0-16,0 1 0 0,0-1 8 0,0 3-8 15,0-2 0-15,0 2 8 0,0 0-8 0,0 1 0 16,0-1 0-16,0 1 0 0,0 2 0 0,0 1 0 0,4-1 0 15,-4 4 0-15,0 0 0 0,0 2 0 0,3 1 0 0,1 3 0 16,-4 3 8-16,4 0-8 0,-1-3 0 16,1 3 0-16,-1-3 0 0,1 0 0 15,-1 0 0-15,1-6 0 0,-1 3 0 0,4-4 0 0,-7-2 0 16,4-1 0-16,-1 1 0 0,1-4 0 0,-1 1 0 0,-3-4 0 16,4 0 0-16,-1 1 0 0,1-4 0 0,3 0 0 15,0 0 0-15,0 0 0 0,4-3 0 0,-4 3 0 16,3-3 0-16,4-3 0 0,1 3 10 0,-1-3-10 0,0 3 12 0,0-3-12 15,4 0 8-15,-4 0-8 0,0-1 0 0,0 1 0 16,4 0 0-16,-4 3-17 0,0-3 1 0,0 0 1 16,0 3-39-16,0-3-8 15,0 3-2-15,0-3 0 0,0 0-102 0,1 3-21 0,-1-4-4 0</inkml:trace>
  <inkml:trace contextRef="#ctx0" brushRef="#br0" timeOffset="-145151.75">16648 11921 1972 0,'0'0'83'0,"0"0"-67"31,0 0 161-31,-4-3 32 0,4 3 7 0,-7-7 0 16,3 1-121-16,-3 0-25 0,4-4-5 0,-1-2-1 0,-3-4 20 0,4-3 4 0,-4 1 1 0,0-7 0 16,3-1-47-16,-3 1-10 0,4 0-1 0,-4-3-1 15,3 6-14-15,0 3-4 0,1 1 0 0,-1 2 0 16,4 0-12-16,0 7 9 0,4-1-9 0,-1 4 8 15,5 0-8-15,-1 3 0 0,3 3 0 0,1-3 8 16,-1 6-8-16,4-3 0 0,1 3 0 0,2 0 0 16,-3 0 0-16,4 0-12 0,-4 0 2 0,4 0 1 15,-4-3 9-15,3 4-13 0,-2-4 5 0,2 0 8 16,-3 0-156-16,0 0-23 0,1 3-5 0</inkml:trace>
  <inkml:trace contextRef="#ctx0" brushRef="#br0" timeOffset="-144984.74">16993 11955 3078 0,'-10'0'136'0,"-1"-3"28"16,1 0-131-16,3 0-33 0,-1-3 0 0,-2-4 0 15,3 1 14-15,3-1-4 0,1-5-1 0,-1-1 0 16,1-3-58-16,-1-3-12 0,4 0-3 0</inkml:trace>
  <inkml:trace contextRef="#ctx0" brushRef="#br0" timeOffset="-144833.33">16905 11441 2986 0,'-7'10'84'0,"-4"-1"20"0,4 0-84 0,4 1-20 0,-4-1 0 0,0 1 0 15,3-1 0-15,4 0 0 0,-3 1 0 0,6-4 0 16,1 3 0-16,-1-2 0 0,4-1 0 0,0 0 0 15,0 1-156-15,4-1-36 0,0-3-8 0</inkml:trace>
  <inkml:trace contextRef="#ctx0" brushRef="#br0" timeOffset="-144297.81">17180 11632 2310 0,'-10'7'97'16,"-1"-4"-77"-1,4 3 86-15,-4 0 18 0,4 4 3 0,-3-1 1 16,3 1-52-16,0 2-9 0,0 1-3 0,0 2 0 16,3 4-51-16,1 0-13 0,3 3 0 0,0-3 0 15,0 3 21-15,3-4 2 0,1 4 0 0,-1-6 0 0,4 0-37 0,0-1-7 0,0-2-2 0,4 0 0 16,-4-7 23-16,0 0 0 0,4-6 0 0,-1 0 0 16,-3 0 20-16,0-6 9 0,4 3 2 0,-4-7 0 15,0 1-31-15,4-4 0 0,-8 1 0 0,4-4 0 16,-3 0 0-16,3-2 0 15,-7-1 0-15,3-3 0 16,1 3-19-16,-4 0-9 0,0 0-3 0,0 4 0 0,0 2 76 0,-4 1 15 0,4 2 4 0,-3 1 0 16,3 9-64-1,0 0-28-15,0 0 3 0,-7 3 0 0,3 0 25 16,1 3 0-16,-1 1 0 0,4 5 0 0,0 4 0 0,4 0-8 16,-1 5 8-16,4 1 0 0,-3 3-10 0,6 1 10 0,1-1-12 0,-1 3 12 15,1 6 0-15,3 1-8 0,-3 2 8 0,3 7 0 16,0-3 12-16,0 6 5 0,4 0 2 0,-4 0 0 15,0-3 25-15,-3-3 4 0,3-3 2 0,-4 2 0 16,1 1-22-16,-4 0-4 0,-4 0 0 0,4-1-1 16,-3-5-12-16,-8-4-3 0,4-3 0 0,-7-3 0 15,0-6 0-15,-3-3 0 0,-4-3 0 0,0-7 0 16,-4-3 4-16,0-6 1 0,-3-7 0 0,0-2 0 16,0-7-13-16,3-3 9 0,0-3-9 0,1-6 8 15,-1-1 1-15,8 1 0 0,-1 0 0 0,4-4 0 16,0 4-9-16,0-1 10 0,7 4-10 0,-4-6 10 15,4 2-10-15,4-5 0 0,-4 2 0 0,7-2 0 16,0 5 20-16,0 1 3 0,4 0 0 0,-1 2 0 16,1 4-99-16,3 0-20 0,0 6-4 0,0-3-1 15,0 4-43-15,0 2-9 0,4 0-2 0</inkml:trace>
  <inkml:trace contextRef="#ctx0" brushRef="#br0" timeOffset="-144012.98">17522 11858 1930 0,'0'0'81'0,"0"0"-65"16,0 0 158-16,0 0 31 0,8 0 7 0,-8 0 0 15,0 0-55-15,0-6-11 0,0 0-2 0,0-4-1 31,-4-6-47-31,-3 1-10 0,3-7-2 0,-3 0 0 0,0-3-44 0,-3-3-8 0,3-4-3 0,-4 1 0 16,1 0-13-16,-1-1-4 0,0-2 0 0,-3-1 0 16,0-2-12-16,4-4 0 0,-8 0 8 0,4 0-8 15,0 10 0-15,3 0 0 0,4 6 0 0,0 3 0 16,0 6-45 0,3 3-15-16,1 7-4 0,3 6 0 15,0 0-51-15,3 9-10 0,-3 7-3 0</inkml:trace>
  <inkml:trace contextRef="#ctx0" brushRef="#br0" timeOffset="-143745.14">17568 11820 2565 0,'-3'-21'108'16,"-4"-1"-87"-16,3-3 107 0,1-1 20 0,3 1 5 0,3 0 1 15,1 0-63-15,-1 3-13 0,1 0-2 0,3 3-1 16,0 4-43-16,0 2-9 0,4 4-2 0,-4-1 0 15,3 4-10-15,-3 3-3 0,7 3 0 0,-3 3 0 16,0 3-8-16,-1 4 0 0,4 6-10 16,0 2 10-1,0 4 20-15,-3 10 11 0,3-1 1 0,-3 3 1 0,-1 1-23 0,1-4-10 0,-4 1 8 16,4-1-8-16,-4-3 0 0,0-6 0 16,0 0-9-16,-4-3 9 0,4-3-103 15,-3-4-13-15,-1 1-4 0,-3-7 0 0,0-6-165 16,0 0-34-16</inkml:trace>
  <inkml:trace contextRef="#ctx0" brushRef="#br0" timeOffset="-143472.02">18048 11905 1907 0,'7'6'80'16,"-3"-2"-64"-1,-1-1 171-15,-3-3 33 0,4 3 8 0,-4-3 0 16,0 0-59-16,0 0-12 0,0 0-2 0,0 0-1 16,3-6-55-16,-3-4-11 0,0 1-3 0,-3-4 0 0,3 1-38 0,-4-4-8 15,1-3-2-15,-4-3 0 16,3-3-25-16,-3 0-4 0,0-6-8 0,0-1 11 16,0 4-11-16,-4-3 0 0,4-1 0 0,-3 4 0 15,-1 3-12-15,1 3 12 0,2 0-12 0,-2 7 12 16,3-1-76-16,0 0-8 0,0 4-2 0,0 2 0 15,-4 4-109-15,4 0-21 0,0-1-5 0</inkml:trace>
  <inkml:trace contextRef="#ctx0" brushRef="#br0" timeOffset="-143312.95">17819 11664 2648 0,'10'3'112'0,"5"0"-90"15,-5 0 116-15,8 3 23 0,-1-2 5 0,1-1 1 16,0 3-99-16,3-3-20 0,0 0-4 0,0 0-1 15,0 0-29-15,0 1-6 0,1-1 0 0,-1-3-8 16,-4 3-33-16,5 0-14 0,-1 0-2 0</inkml:trace>
  <inkml:trace contextRef="#ctx0" brushRef="#br0" timeOffset="-142299.45">18157 11212 1580 0,'-3'3'67'16,"-4"0"-54"-1,3 4 130-15,1-1 25 0,-1-3 6 0,4-3 1 0,-3 6-75 0,3-6-16 0,0 0-2 0,0 0-1 16,0 0-13-16,7 4-4 0,0-1 0 0,0-3 0 16,4 0 0-16,-1 0 0 0,4 0 0 0,0-3 0 15,4-1 0-15,0 1 0 0,3 0 0 0,0 0 0 31,4-3-51-31,-4-1-13 0,0 4 0 0,4 0 0 16,-8-3 0-16,4 3 0 0,-3 0 0 0,-4 0 0 0,0-1 0 0,-3 4 0 0,0-3 0 0,3 3 0 16,-7 0 0-16,3 0 0 15,-3 0 0-15,4 3 0 0,-4 1 0 16,-4-1 0-16,1 0 0 0,-4 0 0 0,0 3 28 0,0 0 2 0,0 4 1 0,-4-4 0 16,4 7 1-16,-3-1 1 0,-1 1 0 0,4 6 0 15,-3-1-46-15,3 4-10 0,-4 0-1 0,4 3-1 16,0 4-11-16,4-1-3 0,-4 3 0 0,3 4 0 15,1-4 83-15,3 4 16 0,0-1 3 0,0 4 1 16,4-7-52-16,-4-3-12 0,0 4 0 0,0-4 0 16,3-3-48-16,-2-3-13 0,2 3-3 0,-3-9 0 15,4 2 103-15,-4-2 20 0,0 0 4 0,3-1 1 0,-3-2-52 0,1 0-12 16,-1-4 0-16,-4 7 0 0,4-4 0 0,-3-2 0 16,-4-4 0-16,0-6 0 0,0 9 0 0,-4 1 0 15,-3-4 0-15,0 0 0 0,0 0 0 0,-4 1 0 16,-3-4 0-16,0 3 0 0,0-3 0 0,-4 0 0 0,4 1 0 15,-3 2 0-15,-1-3 0 0,0-3 0 16,4 3 0-16,0-3 0 0,0 0 0 0,4-3-12 16,-1 0 3-16,4 0 0 15,3-4-139-15,1 1-28 0,-1 0-6 0,8 0-1106 0</inkml:trace>
  <inkml:trace contextRef="#ctx0" brushRef="#br0" timeOffset="-140606.75">19241 11360 2340 0,'0'0'66'0,"0"0"15"0,-8 3-65 0,8-3-16 16,-3 3 0-16,3-3 0 0,0 0 91 0,0 0 14 0,0 0 3 0,0 0 1 31,3 6-50-31,1-3-11 0,0 0-1 0,3 4-1 16,0-4-22-16,3 0-5 0,1 0-1 0,-1 0 0 15,1 3 26-15,0 1 6 0,-1-1 1 0,4 0 0 16,0 1-31-16,-3 2-5 0,3 0-2 0,4 1 0 16,-4-1-13-16,3 1 0 0,-2-1 0 0,2 0 0 15,-3-2 0-15,4-1 0 0,-4 0 0 0,0-6 0 16,-3 3 0-16,3 0 0 0,-4-3 0 0,1 0 0 0,-4 0 0 0,0 0 0 0,0-3 0 0,-7 3 0 15,0 0 31-15,0 0 3 0,0 0 1 0,0 0 0 16,-10 0-5-16,3 3-1 0,-4 4 0 0,-3-1 0 16,0 3-29-16,0 1 0 0,-4 2 0 0,0 7 0 15,4-3 24-15,-3 6-2 0,2 0 0 0,-2-3 0 16,6-1-35-16,1 1-7 0,-1-6-2 0,1-1 0 16,6-2 22-16,0-4 0 0,4-6 0 0,0 0 0 15,0 0-158-15,8-3-27 0,-1-3-6 16</inkml:trace>
  <inkml:trace contextRef="#ctx0" brushRef="#br0" timeOffset="-139629.2">20563 11463 1958 0,'0'0'43'0,"-7"0"9"0,0 0 1 0,0-3 3 0,4 3-45 0,-4 0-11 0,0-3 0 16,3 3 0-16,-3-3 76 0,0 3 12 0,0-3 4 15,0 3 0-15,0 0-45 0,3 0-9 16,-3 3-2-16,0 0 0 0,0-3 23 0,0 6 4 0,4 0 1 0,-8 1 0 16,7 5 0-16,-3 1 0 0,0 2 0 0,0 4 0 15,4 3-52-15,-1 3-12 0,1 0 0 0,3 4 0 16,0-1 48-16,0 0 6 0,3 0 2 0,4-3 0 15,0 0-42-15,0-6-14 0,4 0 9 0,0-3-9 0,-1-7 0 0,4-3 0 16,0-3 0-16,0-6 0 16,1 0 0-16,-1-6 0 0,-4-4 0 0,4-6 0 15,-3 4 0-15,-4-7 0 0,0 3 0 16,0-6 0-16,0 0 0 0,-3 0 0 0,-1 0 0 0,-3 0 0 16,0 3 0-16,0 3 0 0,0 3 0 0,-3 0 0 0,-1 4 0 0,1 2 0 15,-1 1 0-15,-3 3 8 0,4 3-8 0,-1 0 0 16,0 3 0-16,1 0 8 0,-1 3-8 0,1 3 0 15,-1 0 0-15,4 4 0 16,0 2 0-16,4 1 0 0,-1 2 0 0,1 4 0 16,3 0 0-16,0 3 0 0,0 3 0 0,0-3 0 15,0 0 0-15,4 0 0 0,-1 0 0 0,5-3 0 16,-5-1 0-16,1 1 0 0,3-3 0 0,-4 0 8 16,4-4 0-16,4 1 0 0,-4-1 0 0,4-5 0 15,0-1-8-15,-4 0 0 0,0-6 9 0,-4 3-9 16,4-3 0-16,-7 0-15 0,4-3 3 0,-11 3 0 15,7 0 20-15,-7 0 4 0,7-3 0 0,-7 3 1 0,0 0-13 0,0 0-18 0,4-3 4 0,-4 3 1 16,0 0 13-16,0 0 0 0,0 0 0 0,0 0 0 16,0 0 0-16,0 0 0 0,7-3 0 0,-7 3 0 15,0 0 0-15,0 0 0 0,0 0 0 0,0 0 0 16,0 0 0-16,0 0 0 0,0 0 0 16,0 0 0-16,0 0 0 0,0 0 0 0,0 0 0 0,0 0 0 15,7-3 0-15,-7 3 0 0,0 0 0 0,3-7 0 16,-3 7 20-1,0-9 8-15,0 3 0 0,0 6 1 0,0-7-16 0,0 7-3 0,0-6-1 0,0 6 0 32,0 0-9-32,0-6 0 0,0 6 0 0,0-7 0 0,0 7 0 0,0-6 0 0,0 6 0 0,0-6 0 15,0 0 18-15,0-1 8 0,-3 1 2 0,3 0 0 16,-4-4-28-16,1 1 0 0,-1-3 0 0,1 2 0 16,-1-2 0-16,1 2 0 0,-4-2 0 0,3-1 0 15,1-3 9-15,-5 4-9 0,5-4 10 0,-1 1-10 16,-3-1 8-16,4 0-8 0,-1 4 0 0,1-1 0 15,3 1 0-15,0-1 8 0,-4 4-8 0,8-1 0 16,-4 1 0-16,3-1 0 0,4 4 0 0,-3 0 0 0,6 0 0 0,-2 2 0 16,-1 1 0-16,3 3 0 0,4 0 0 0,-3 0 0 15,7 3 0-15,-4 4 0 0,3-4-10 0,1 0 2 0,0 3 0 16,-4-3 0 0,3 4-57-16,1-4-11 0,-4 0-3 0,4 0 0 15,-4 0-77-15,-4 0-15 0,4 0-3 0</inkml:trace>
  <inkml:trace contextRef="#ctx0" brushRef="#br0" timeOffset="-138530.54">21174 11773 2968 0,'0'0'84'0,"-7"0"18"0,0 0-82 0,3-3-20 0,-3 0 0 0,0-3 0 15,3 0 80-15,-3-1 11 0,0-2 2 0,4 0 1 16,-4-4-46-16,3 0-10 0,-3-2-2 0,4 2 0 16,-1-2-23-16,1-1-5 0,-1 0 0 0,4 4-8 15,-3-4 8-15,3 7-8 0,0-1 0 0,0 4 0 16,0 6 0-16,3-9 0 0,1 2 0 0,-1 4 0 16,4 0 0-16,-3 0 0 0,3 3-12 0,3-3 12 15,1 3-28-15,0 3 1 0,-1-3 0 0,1 0 0 16,3 3-61-16,0-3-12 15,0 3-2-15,0-3-1 0,0 0-36 16,4 0-7-16,-4 0-2 0,4 0 0 0,-4 0 38 0,3 0 7 0,1 0 2 0,-4 0 0 16,0 0 3-16,-3 0 1 0,3-3 0 0,-7 3 0 15,4 0 97-15,-8 0 28 0,4 0 2 0,-7 0 0 0,0 0 78 0,0 0 16 16,0 0 4-16,0 6 0 16,-3 1-12-16,-1-1-1 0,-3 3-1 0,4 1 0 15,-5 2-42-15,5 4-9 0,-4 0-2 0,3-1 0 16,1 4-29-16,3 0-5 0,0 0-2 0,0 3 0 15,3-7-8-15,1 1-1 0,-4 0-1 0,7-7 0 0,-4 0-15 16,5-2 0-16,-1-4 8 0,0 0-8 0,-4-6 0 16,4 0 0-16,0 0 0 0,0-4 0 0,-3-2-8 15,3-4 8-15,-4 1-12 0,-3-4 12 16,4 0-16-16,-1-2 4 0,1-1 1 0,-4 0 0 16,0-3 2-16,0 3 0 0,0 0 0 0,-4 4 0 0,4-1 9 0,-3 7 0 15,-1-4 0-15,4 7-8 0,0 6 8 0,0 0 0 0,0 0 0 0,-3 3 0 0,3 6 9 16,0 4-9-16,0 3 12 0,3 2-12 15,-3 1 10-15,7 3-10 0,-3 6 8 0,0-6-8 16,3 3 17-16,3 1-1 0,-3-5-1 0,4 1 0 16,-4-3-5-16,3-3-1 15,1 0 0-15,0-4 0 0,-1-2-9 0,1-4 0 0,-1 0 0 0,1-3 0 16,0-3-26-16,-1-3-4 0,-3 0-1 0,0-6 0 16,0-1 31-16,0-2 0 0,0-4 0 0,-3-3 0 15,-1 0-57-15,1 0-6 0,0 1-1 0,-1-4 0 16,-3 0 0-16,0 3 0 0,4 0 0 0,-4 0 0 15,0 4 0-15,0 2 0 0,0 1 0 0,-4-1 0 0,1 7 89 0,3-1 18 16,0 7 3-16,0 0 1 16,0 0 27-16,0 0 6 0,-4 7 0 0,4-1 1 15,0 3-13-15,0 4-4 0,0 3 0 0,0-4 0 16,7 7-51-16,-3-3-13 0,3-1 0 0,0 4 0 0,0 0 54 0,0-3 8 16,0-1 2-16,3 1 0 0,1-3-52 0,0-1-12 15,-1-3 0-15,1 1 0 0,3-4 0 0,0 0 0 0,0-2 0 16,-3-4 0-1,3 0 0-15,-4-4 0 0,1-2 0 0,0 0 0 0,-1-4 0 0,-3-2 0 0,0-4 0 0,0 4 0 16,-3-4 0-16,3 0 0 16,-4 1 0-16,-3-1 0 15,4 0 0-15,-1-2 0 0,-3 2 0 0,4-3 0 16,-4 7 0-16,4 2 0 0,-1 1 0 0,-3 9 0 0,0 0 0 16,0 0 8-16,0 0-8 0,4 3 0 0,3 0 8 0,0 6-8 0,-4 7 11 0,4 3-11 15,4 3 9-15,-4 0-9 0,3 6 0 0,1 6 9 16,0-2-1-16,3 5-8 0,0 4 12 0,0 0-4 15,0 3 3-15,-3-3 0 0,3 3 0 0,0-1 0 16,-4-5 1-16,5 0 1 0,-5-1 0 0,-3-2 0 16,0-4-5-16,-3 1 0 0,-4-4-8 0,0 0 12 15,-7-3-4-15,0-3-8 0,-4 0 11 0,1-3-11 16,-8-4 18-16,0-2-3 0,-3-4-1 0,-4-2 0 16,1-7-14-16,-1-4 9 0,-3-2-9 0,0-3 8 15,3-7-8-15,-3 0 0 0,-1-2 0 0,5-4 0 16,-1 0 0-16,7 0 15 15,1-3-3-15,6 0 0 0,1 0-12 0,3-1 0 0,3-2 0 0,0 3-10 16,4-3 10-16,8 0 0 0,-1 0 0 0,3-1 0 16,4 7 0-16,7 0 0 0,1 4 0 0,-1 2 0 15,3 0-9-15,-2 7 0 0,2-1 0 0,5 1 0 16,-8 6-140-16,3-3-28 0,1 2-6 0</inkml:trace>
  <inkml:trace contextRef="#ctx0" brushRef="#br0" timeOffset="-137765.06">22595 11102 1958 0,'0'0'43'0,"0"0"9"0,-3 0 1 0,3 0 3 0,-7-3-45 0,0 3-11 15,7 0 0-15,-7 0 0 0,7 0 152 0,-4-3 28 16,4 3 5-16,-7 0 2 0,4 0-66 0,-4 0-13 16,3 3-2-16,-3-3-1 0,0 0-33 0,0 0-6 15,0 3-2-15,-4-3 0 0,1 4-20 0,-1-1-4 16,0-3 0-16,1 3-1 0,-4 0-15 0,0 0-4 0,3 3 0 0,-3 1 0 15,0-4-5-15,3 0-2 0,1 0 0 16,-1 0 0-16,1-3-13 0,2 3 0 16,1-3 8-16,0 0-8 0,7 0 0 0,0 0 0 15,0 0 0-15,-7-3 0 0,7 3 0 0,-3-3 0 0,3-3 0 0,0 6 0 16,0 0 0-16,0 0 0 0,0-6 0 0,0 6 0 31,0 0 0-31,0 0 0 0,0 0 0 0,0 0 0 0,0 0 0 0,0 0 0 0,0 0 0 0,0 0 0 16,0 0 0-16,0 0 0 0,0 6 0 0,3 3 0 15,1 1 17-15,-4 2 1 16,3 4 0-16,-3 0 0 0,0 2-18 0,0 4-19 0,0 3 4 0,0 0 1 16,0 4 14-16,0-1 0 0,0 3 0 0,0 1 0 15,0-1 0-15,-3 0-9 0,3-2 9 0,-4 5 0 16,1-6 0-16,3 4 0 0,-4-4 0 0,4-3-8 16,0 0 8-16,0-3 0 0,-3-3 0 0,3 0 0 15,3-7 0-15,1 1 0 0,-4-1 0 0,0-2 0 16,3-1 0-16,1-3 0 0,-1 1 0 0,1-1 0 15,-4-6 0-15,0 0 0 0,7 3 0 0,-7-3 0 16,11 6 0-16,-1-6 0 0,1 3 0 0,3-3 0 16,-4 0 0-16,5 0 0 0,-5 0 8 0,4 0-8 15,0 0 8-15,0 0-8 0,1 0 8 0,-1 0-8 16,0 0 0-16,3 0-10 0,1 0 1 0,-4 0 0 16,4-3-80-16,-1 3-16 0,1 0-3 0</inkml:trace>
  <inkml:trace contextRef="#ctx0" brushRef="#br0" timeOffset="-137016.49">22864 11554 1497 0,'0'0'32'0,"-4"-6"8"0,4-4 0 15,-4 1 4-15,1 3-36 0,3-4-8 0,0 4 0 0,-4 3 0 16,4 3 53-16,0 0 9 0,0 0 2 0,0 0 0 15,0 0-52-15,0 0-12 0,0 0 0 0,7 3 0 16,-3 3 54-16,-4 0 8 0,4 1 2 0,-1 2 0 16,-3-3 51-16,4 1 10 0,-4 2 3 0,0 1 0 0,0-1-52 0,0-3-9 15,-4 4-3-15,4-4 0 16,0 0 52-16,0-3 9 0,0-3 3 0,0 0 0 16,0 0-103-16,0 0-25 0,0 0 0 0,0 0 0 15,0 0 0-15,0 0 0 0,0 0 0 0,0 0 0 16,4-6 56-16,-4-3 7 0,3-1 1 0,1 1 0 0,-4-7-52 0,3 4-12 0,-3-1 0 0,4-3 0 31,-1 1 0-31,4-1 0 0,-3-3 0 0,3 0 0 16,-4 4 0-16,4-1 0 0,1 0 0 0,-1 4 0 0,0 2 0 0,3 1 0 0,-3 3 0 15,4-1 0-15,-1 4 0 0,1 0 0 16,3 6 0-16,-3 0 0 0,-1 4 0 0,1-1 0 0,-1 3 0 16,1 4 0-1,0 3 54-15,-1 2 8 0,1 1 2 0,-4 0 0 0,0 3-52 0,-4 0-12 16,4 3 0-16,-3-3 0 0,0 3 0 0,-4-3 0 0,3 3 0 0,-3-6 0 15,0 0 0-15,4-7 0 0,-4 1 0 0,0-7 0 16,0-6 0-16,0 0 0 0,0 0 0 0,3-3 0 16,1-3 0-16,-1-4 0 0,1-2 0 0,3-4 0 15,-4 0 0-15,1-2 0 0,3-1 0 0,-4 0 0 16,4-3-48 0,1 3-13-16,-1 3-3 0,0-2 0 0,3 2 52 0,-3 0 12 0,4 4 0 0,-4-1 0 15,3 1 48-15,1-1 13 0,-4 4 3 0,4-1 0 0,-1 4-52 0,1 3-12 16,-1 0 0-16,1 0 0 15,0 6 0-15,-1 0 0 0,-3 3 0 0,4 4 0 0,-4 2 0 0,0 4 0 16,0 0 0-16,0 5 0 0,-3-2 0 0,3 6 0 16,-4 0 0-16,1 1 0 15,-1-1 0-15,1 0 0 0,3-3 0 0,-4-4 0 16,1-2-48-16,-1-3-13 0,4-1-3 0,-3-6 0 16,-4-6-153-16,4 0-31 0,-1-3-7 0</inkml:trace>
  <inkml:trace contextRef="#ctx0" brushRef="#br0" timeOffset="-136564.21">23654 11429 1592 0,'-4'-4'67'0,"1"-5"-54"16,-4 6 78-1,3-3 15-15,1-1 3 0,-1 1 1 0,1 0 0 0,-1 3 0 0,4 3 0 0,-7-7 0 16,7 7-11 0,-7 0-3-16,3 0 0 0,-3 4 0 0,0-1-24 0,0 3-6 0,4 3-1 0,-4-2 0 15,0 5-8-15,3 1-1 0,-3-1-1 0,3 1 0 16,1 2-37-16,-1-2-7 0,1 3-2 0,-1-4 0 16,1 4-9-16,3-4 0 0,3 1 0 0,-3 0 0 15,4-4 0-15,-1-3 0 0,4 0 0 0,1-2 0 16,2-4 0-16,-3 0 0 0,4-7 0 0,-4 1 0 15,3 0 0-15,1-7 0 0,0 4 0 0,-4-7 0 16,0 4 0-16,0-4 0 0,-4 0 0 0,1 1 0 16,-1-1 0-16,1 3 0 0,-1 1 0 0,1-1 0 15,-1 4 0-15,1 3 0 0,-4 6 0 0,0 0 0 16,0 0 0-16,0 0 0 0,3 6 0 0,5 6 0 16,-1-2 53-16,-4 6 9 0,4-1 2 0,0 1 0 15,0 3-52-15,0-1-12 0,4-2 0 0,-4 3 0 16,4 0 0-16,-1-7 0 0,1 4 0 0,-1-3 0 15,1-4 0-15,-1 0 0 0,1-2 0 0,0-4 0 16,-1-3-48-16,1-3-13 0,3 0-3 0,-4-4 0 16,-2-2-124-16,2-1-26 0,-3-2-5 0,0 2-1 0</inkml:trace>
  <inkml:trace contextRef="#ctx0" brushRef="#br0" timeOffset="-136076.93">23989 11313 2358 0,'0'0'104'0,"0"0"22"16,0 0-101-16,0 0-25 0,0 6 0 0,3 0 0 15,4 3 70-15,1 4 9 0,2 0 1 0,1 2 1 16,-1 1-13-16,4 3-4 0,-3 3 0 0,3 0 0 16,0 0-7-16,0 0-1 0,-3-1-1 0,3 1 0 15,0 0-37-15,0 0-7 0,0 0-2 0,0 0 0 16,1-6 24-16,-1 3 5 0,-4-4 1 0,4-2 0 15,0-4-39-15,-3-2 0 0,0-1-12 0,-4-3 4 16,3-3-106-16,-6 0-21 0,-1-6-4 0,1 3-1 16,-4-4-17-16,0 1-4 0,0 0-1 15,-7-4 0-15,3 4 77 0,-3-6 15 0,-3 2 3 0,3 4 1 16,-4-3-11-16,-3 2-3 0,3 1 0 0,-3 0 0 16,0 3 45-16,0 3 9 0,0 0 2 15,0 0 0-15,3 3-89 0,-3 0-18 0,-4 0-3 0,4 3-1 31,4 1 6-31,-1-1 1 0,1 3 0 16,-1-3 0-16,0 4 51 0,4-4 10 0,-3 0 3 0,3-2 0 0,3 2 256 0,-3-3 51 0,7-3 10 0,0 0 3 16,0 0 0-16,-7-3 0 0,7 3 0 0,-3-6 0 0,-1-4-52 0,4-2-9 15,4-1-3-15,-1 1 0 0,4-4-102 0,0-3-21 0,0 0-4 0,4-3-1 16,3 0 0-16,-3-3 0 0,3 3 0 0,0-3 0 16,3 3-51-16,-3 0-13 0,4 0 0 0,0 0 0 15,-4 4 0-15,4 2 0 0,-1 0 0 0,-3 1 0 16,0 2 0-16,4 4 0 0,-4-1 0 15,0 4 0-15,4-3-151 0,-4 2-33 0,0 1-6 16</inkml:trace>
  <inkml:trace contextRef="#ctx0" brushRef="#br0" timeOffset="-135431.41">24543 10908 2066 0,'0'0'45'0,"0"0"10"0,0 0 1 0,0 0 3 0,0 0-47 16,0 0-12-16,0 0 0 0,0 0 0 15,0 0 87-15,3 3 15 0,4-3 3 0,0 0 1 0,4 3-40 0,-4-3-8 16,4 0-2-16,3 3 0 0,-4-3-24 0,4 0-6 0,-3 0-1 0,3 4 0 16,4-8 11-16,-1 4 3 15,1-3 0-15,0 0 0 0,-4 3-31 0,3-6-8 16,-2 3 0-16,2 0 0 0,-3 3 0 0,0-3 0 0,-3 3 0 0,0 0 0 15,-4 3 0-15,3 0 0 0,-10-3 0 0,7 3 0 16,0 0 0-16,-3 0 0 0,-4-3 0 0,3 3 0 16,-3 0 52-16,4 4 10 0,-4-1 2 0,0-3 0 15,0 0-52-15,0 4-12 0,0-1 0 0,-4 3 0 0,4-2 0 16,4 2 0-16,-4 3 0 0,3 1 0 0,1 0 0 16,3 2-10-16,-3 1 2 0,6 6 0 15,-3 3 8-15,4 0 0 0,-1 3 0 0,4 4-8 16,-3-4 0-16,3 6 0 15,0-2 0-15,0 5 0 0,-3-5-7 0,3 2-1 0,0 1 0 0,-3-4 0 16,3 0 2-16,-4 1 0 0,1-1 0 0,3-3 0 16,-3-3 14-16,-4 0-12 0,3-3 12 0,-3-3-12 15,0-3 12-15,1-4 0 0,-5 1 0 0,1-7 0 16,-4 0 0-16,0-6 0 0,0 0 9 0,0 0-9 16,-7-3 14-16,-4 0-3 0,0-3-1 0,-3 0 0 15,0-1 9-15,-3-2 1 0,-5 0 1 0,-2 5 0 16,-1-2 7-16,-3 6 0 0,0 0 1 0,-4 3 0 15,4 4-9-15,-1-1-1 0,1 3-1 0,0 1 0 16,3-4-18-16,4 3 0 0,0 1 0 0,0-4 0 16,7 3-89-16,3-5-25 0,0 2-5 0</inkml:trace>
  <inkml:trace contextRef="#ctx0" brushRef="#br0" timeOffset="-128722.71">7691 13288 2343 0,'-4'-6'104'0,"1"-1"21"0,-1 4-100 0,0-3-25 0,4 6 0 0,0 0 0 16,0 0 70-16,0 0 9 0,0 0 1 0,0 0 1 16,0 0-3-16,0 0-1 0,0 0 0 0,0 0 0 15,-3 6-20-15,6 7-4 16,-3 2-1-16,4 4 0 0,0 9-33 0,3 4-7 0,-4 2-2 0,4 7 0 16,0-3 5-16,4 2 1 0,-4 1 0 0,3 0 0 15,-3-6 1 1,1-1 1-16,-1-6 0 0,3 0 0 15,-3-6 4-15,-3 0 1 0,3-6 0 0,0-7 0 0,0 1-23 0,-4-7 0 0,1-3 0 0,0-3 0 16,-4-3 0-16,0-4 0 0,3-2 0 0,-3-1 0 16,0-6-10-16,0-3-6 0,0-3-2 0,0-6 0 15,-3 0 18-15,3-1 0 0,-4 7 0 0,8-3 0 16,-4 3 0-16,3 0 0 0,1 3 0 0,-1 0 0 0,4 0 0 16,0 6 0-16,-3 4 0 0,3-1 0 15,-4 4 13-15,4-1 3 0,0 1 1 0,0 3 0 0,4 2-17 0,0 1-16 16,-1 3 4-16,1 7 0 0,-4 2 31 0,0 7 6 15,0 2 2-15,0 11 0 0,0-1-11 0,-3 3-1 16,3 4-1-16,-4-4 0 0,4-3-14 0,-3 1 0 16,-1-4 0-16,1 0 0 0,-1-3 0 0,1-4 0 15,-1-2 0-15,1-3 0 16,-1-7-20-16,-3-6-8 0,0 0 0 0,8-3-1 0,-1-3 29 0,0-4 16 16,0 1-1-16,0-4-1 0,3 1-22 0,-3-4-5 0,0 0-1 0,4-2 0 15,-4 2 14-15,4-3 0 0,-1 0 0 0,1 0 0 16,-1 1 0-16,1-1 0 15,0 0 0-15,3 3 0 0,-4 1 0 0,4 2 0 0,1 7 0 0,-1-4 0 16,-4 7 0-16,4 3 0 16,-3 0 0-16,-1 7 0 0,1 2 32 0,0 7 10 15,-1 2 2-15,-3 4 0 0,4 0-20 0,-8-3-3 16,4 0-1-16,-3 3 0 0,3 0-20 0,-3 0 0 0,3 3 0 0,-4-3 0 31,1 0-47-31,3 3-13 0,0-3-4 0,-4-7 0 16,1-5-71-16,-1-1-14 0,1-2-3 0,-4-7-1180 0</inkml:trace>
  <inkml:trace contextRef="#ctx0" brushRef="#br0" timeOffset="-128346.46">8724 13451 2269 0,'-10'0'64'0,"10"0"15"0,-7-3-63 0,0 3-16 16,-1-3 0-16,1 3 0 0,-3 0 54 0,-1 3 8 15,1 0 2-15,-1 3 0 0,4 1-8 0,-4 2 0 16,4 7-1-16,0-1 0 0,0 1-37 0,4 6-7 0,-1 0-2 0,4 0 0 16,0-3 44-16,0 3 9 15,0-4 2-15,4 1 0 0,-1 3-52 0,4-6-12 0,-3-4 0 16,6 1 0-16,-3-7 0 0,4 0 0 0,3-2 0 0,-3-4 0 16,3-7 0-16,-4 1 0 15,1-7 0-15,0 1 0 0,-1-1 20 0,1-2 2 16,-4-4 0-16,3 0 0 0,-3 0-22 0,1 0 0 15,-1-2 0-15,-4 2 0 0,1 0 0 0,-1 0 0 0,1 3 0 0,-1 4 0 16,1 2 0-16,-1 7 0 0,-3 3 0 0,0 0 0 16,4 3 0-16,3 4 0 0,-4 5 0 0,4 1 0 15,1 2 11-15,-1 4-3 0,0-3 0 16,0 3 0-16,3 0 6 0,4-4 1 0,-3 4 0 0,3-3 0 16,-3-4-15-16,3 4 0 0,0-3 0 0,0-4 0 15,0-3 0-15,0-3 0 0,-3 0-11 16,-1-3 11-16,1-3-120 15,0-3-16-15,-1 0-3 0,-3-4-672 0,0-2-134 0</inkml:trace>
  <inkml:trace contextRef="#ctx0" brushRef="#br0" timeOffset="-127957.65">9052 13326 2273 0,'-3'15'64'0,"3"-9"15"0,3 4-63 0,-3 2-16 15,4 1 0-15,3 6 0 0,3 0 80 0,-2-1 12 16,6 4 4-16,0 3 0 0,0-3-34 0,3 0-6 15,1 0-2-15,0-3 0 0,-1 0-15 0,1 0-3 16,0-4-1-16,-1 4 0 0,1-3-15 0,-4-4-2 16,4 4-1-16,-1 0 0 0,-3-4-7 0,1 1-2 15,-1-1 0-15,-4-2 0 0,1-1-8 0,-1-2 0 16,1-1 0-16,-7 0 0 16,-1-3-53-16,-3-3-10 0,0 0-1 0,0 0-1 15,0 0-81-15,-7 0-16 0,0 0-3 0,-4 0-1 16,1 0 17-16,-1-3 3 0,1 0 1 0,-4 0 0 15,3 3-54-15,-7-3-10 0,4 3-3 0,0-3 0 16,0 3 87-16,0 3 17 0,0-3 3 0,3 0 1 0,1 3 104 0,3 0 14 0,-1-3 6 0,5 0 2 16,3 0 146-16,0 0 28 0,0 0 7 0,-4-9 1 15,4-1-12-15,4-2-3 16,-4-4 0-16,3 0 0 0,1 4-30 0,0-4-7 0,-1-3 0 0,4 0-1 16,-3-3-24-16,-1 4-5 0,4-7-1 0,-3-1 0 15,3 4-49-15,-4-3-11 0,4 7-1 0,-3-4-1 16,3 9-59-16,-4 1 0 0,5 2 0 0,-1 1-14 15,0 6-89-15,-4-1-17 16,4 4-4-16,-7 0-1 0</inkml:trace>
  <inkml:trace contextRef="#ctx0" brushRef="#br0" timeOffset="-126613.58">10241 13395 1036 0,'-3'-10'46'0,"-1"-2"10"15,4 5-45-15,-3-2-11 0,3 3 0 0,-4-1 0 0,4 1 104 16,-3 0 20-16,3 6 3 0,0-6 1 0,0 6-3 0,0 0 0 0,0-4 0 0,0 4 0 16,0 0 5-16,0 0 1 0,0 0 0 0,0 0 0 15,0 0-54-15,0 0-10 0,0 0-3 0,-4 7 0 16,8 5-51-16,-1 1-13 15,1 2 0-15,3 7 0 0,0 3 54 16,3 7 8-16,1-1 2 0,-1 4 0 0,1-4-52 0,3-3-12 0,0 0 0 16,-3 1 0-1,-1-10 54-15,5-1 8 0,-5-2 2 0,1-3 0 0,-1-4-38 0,-3-3-7 0,0 0-2 16,-3-2 0-16,-4-4-17 0,0 0-9 0,0 0 1 0,0 0 0 16,-7-10 8-16,-4 4 16 0,4-3-4 0,-3-1-1 15,-1 1 3-15,0-1 1 0,1 1 0 0,-4 0 0 16,3-1 11-16,1 1 2 0,-1-1 1 0,4 4 0 15,-4-3-29-15,4 2 0 0,0 1 0 0,4-3-10 16,-4 2 10-16,3 1 0 0,4 6 10 0,-3-6-10 16,-1-4 0-16,4 1 0 0,-3 0 0 0,6-1 0 15,-3 4 0-15,4-3 0 0,-4 2 0 0,3 4-10 16,-3 3 10-16,7-3 0 0,-3 3 0 0,3 0 8 16,0 3-8-16,0 3 0 0,0 1 0 0,-4-1 0 15,5 0 0-15,-1 0 0 0,0 4 0 0,-4-4 8 16,4 0-17-16,0-2-3 0,0 2-1 15,-3-3 0-15,-1 0 13 0,-3-3 0 0,7 3 0 0,-7-3 0 16,0 0 0-16,0 0 0 0,0 0 0 0,0 0 10 16,0 0-10-16,0 0-17 0,0 0 4 0,0 0 1 15,0 0-12-15,-3-6-1 0,3 6-1 0,0-6 0 16,0 6-16-16,0 0-3 0,0 0-1 0,3-7 0 16,-3 7 9-16,0 0 1 0,0-6 1 0,0 6 0 15,-3-6 35-15,3 6 0 0,0-6 0 0,0 6 0 16,-4-7 0-16,4 7 0 0,-3-6 0 0,3 6 0 0,-4-6 0 0,4 6 0 0,0 0 0 15,0 0 0-15,0 0 0 0,0 0 0 0,0 0 0 16,0 0 0-16,0 0 0 0,-3-6 0 0,3 6 0 0,0-7 0 16,0 7 0-16,0 0 0 0,0 0 0 0,-4-6 0 15,4 6-58-15,0 0-5 0,-7-6-1 0,7 6 0 16,0 0 103-16,0 0 20 0,0 0 4 0,0 0 1 16,0 0-52-16,0 0-12 0,0 0 0 0,0 0 0 15,0 0 0-15,0 0 0 0,0 0 0 16,0 0 0-16,0 0 0 15,0 0 0-15,0 0 0 0,0 0 0 0,0 0 0 0,0 0 0 0,4 6 0 0,-4-6 0 16,0 0 0-16,0 3 0 0,0-3 0 0,0 0 0 16,0 3 0-16,0-3 0 0,0 0 0 0,0 0 0 15,0 0 53-15,0 0 8 0,0 0 2 0,0 0 0 16,0 0-50-16,0 0-13 0,0 0 0 0,0 0 0 16,0 0 0-16,0 0 0 0,0 0 0 0,0 0 0 15,0 0 0-15,0 0 0 0,0 0 0 0,0 0 0 16,-4-6 0-16,1 3 0 0,-1-3 0 0,1-1 0 15,-1-2 0-15,1 3 0 0,-1-1 0 0,1 1 0 16,3 3 0-16,-4-3 0 0,4 6 0 0,0-7 0 16,0 7 0-16,0 0 0 0,0 0 0 0,0 0 0 15,0 0 0-15,0 0 0 0,0 0 0 0,0 0 0 16,0 0 0-16,0 0 0 0,0 0 0 0,0 0 0 0,0 0 0 0,0 0 0 16,0 0 0-16,0 0 0 0,0 0 0 0,0 0 0 0,4 4 0 0,-4-4 0 31,0 0-148-31,0 0-36 0,0 0-6 0</inkml:trace>
  <inkml:trace contextRef="#ctx0" brushRef="#br0" timeOffset="-126201.05">9670 13332 1424 0,'0'0'29'0,"-4"3"8"0,1 3-29 0,-4-3-8 0,3 0 0 0,0 4 0 15,4-7 136-15,0 3 27 0,0 3 5 0,0-6 0 16,4 3-83-16,0 4-17 0,-1-4-3 0,4-3-1 16,0 3 0-16,0-3 0 0,4 3 0 0,-1-3 0 15,1 0-51-15,3 0-13 0,0-3 0 0,0 0 0 0,-3 3 0 0,3-3 0 0,-3-1 0 0,-1 4 0 31,4-3-48-31,-3 3-13 0,-1 0-3 0,-2-3 0 16,-1 3 0-16,-7 0 0 0,0 0 0 0</inkml:trace>
  <inkml:trace contextRef="#ctx0" brushRef="#br0" timeOffset="-126042.36">9705 13492 1824 0,'14'12'38'0,"-10"-5"8"0,-1-4-37 16,4 0-9-16,0 0 0 0,0 0 0 0,4 0 53 0,3 0 9 0,0 0 2 0,0 1 0 15,4-4-14-15,-4 0-2 0,0 0-1 0</inkml:trace>
  <inkml:trace contextRef="#ctx0" brushRef="#br0" timeOffset="-125481.5">10336 13642 1497 0,'0'0'66'0,"0"0"14"0,0 0-64 0,0 0-16 0,-3 7 0 0,3-7 0 16,-4 3 106-16,4-3 18 0,-3 3 3 0,-4 0 1 15,7-3-2-15,-7 3 0 0,7-3 0 0,-7 0 0 16,7 0-48-16,0 0-10 0,-7-3-1 0,3-3-1 16,1-1-2-16,-1-2 0 0,0-4 0 0,4 1 0 15,0-4-51-15,-3 1-13 0,3-4 0 0,0 0 0 16,0-3 54-16,0 0 8 0,0-3 2 0,-4 3 0 15,4 0-52-15,0 0-12 0,0 3 0 0,0-3 0 16,0 7 0-16,0 2 0 0,4 1 0 0,-1 2 0 16,1 4 0-16,0 3 0 0,-1 0 0 0,8 3 0 15,-1 3 8-15,4 0 0 0,4 3-8 0,3 0 12 16,0 1-12-16,0-1 0 0,1 0 0 0,-1 0 0 16,4-2 0-16,-8-1-15 0,4 0 5 0,0 0 1 15,1-3-93-15,-5 0-18 0,1 0-4 0,3 0-1 16,-7 0-105-16,0 0-21 0</inkml:trace>
  <inkml:trace contextRef="#ctx0" brushRef="#br0" timeOffset="-125263.17">10781 13705 3063 0,'-4'3'136'0,"-3"0"28"0,7-3-132 0,-3 3-32 0,3-3 0 16,0 0 0-1,0 0 49-15,-7-3 3 0,3-3 1 0,1 0 0 0,-4-4-40 0,3 1-13 0,1-7 8 0,-1 1-8 16,1-1-18-16,-1-6-7 0,0 0-2 0,1-3 0 16,3 3-145-16,0 0-28 0,0 0-7 0</inkml:trace>
  <inkml:trace contextRef="#ctx0" brushRef="#br0" timeOffset="-125130.18">10742 13341 2553 0,'-14'16'53'0,"7"-13"12"15,0 0-52-15,0 3-13 0,0-2 0 0,3-1 0 16,4-3 54-16,0 0 8 0,0 0 2 0,0 0 0 16,0 0-155-16,0 0-30 0,7 0-7 0</inkml:trace>
  <inkml:trace contextRef="#ctx0" brushRef="#br0" timeOffset="-124566.39">11070 13432 2553 0,'-7'19'53'0,"4"-13"12"0,-1 1-52 16,1-1-13-16,-5 0 0 0,1 0 0 0,4-3 92 0,-4 4 15 0,0-1 3 0,0 0 1 15,3 1-31-15,-3 2-7 0,4 0-1 0,-4 4 0 16,3-4-36-16,1 4-7 0,-1-1-1 0,4 1-1 15,4-4-27-15,-4 4 0 0,3-1 0 0,1-2 0 16,3-1 0-16,0-2 0 0,-4-1 0 0,8-3 8 16,-4 0-8-16,0-3 0 0,3-3 0 0,-2-3 0 15,-1-1 0-15,3-2 0 0,-3 0 0 0,0-7 0 16,0 0-26-16,0 1-4 0,0-7-1 0,-3 3 0 16,0-3 31-16,-1 3 15 0,-3-3-2 0,0 3 0 15,0 4-13-15,0 2 0 0,0 0 0 0,0 1 0 16,-3 6-11-16,-1-1-5 0,4 7 0 0,0 0-1 15,-4-3 27-15,4 3 6 0,-7 0 0 0,7 0 1 16,-3 7-17-16,-1-1-14 0,4 3 2 0,-3 4 1 16,6 2 11-16,1 4 16 0,-1 0-4 0,4 6-1 15,4-3-19-15,0 6-4 0,-1 1-1 0,4-1 0 16,0 0 13-16,4 3 0 0,0 1 0 0,-1 2 0 16,1 1 20-16,0 5 8 0,-1 1 0 0,1 3 1 15,-4-3-15-15,4 0-3 0,-4-4-1 0,-4 1 0 16,1-1 6-16,-4-2 0 0,0 3 1 0,-3-1 0 0,-1-2 1 15,-3-1 0-15,0 1 0 0,-3 2 0 0,-4-2 2 16,-1-7 0-16,1 3 0 0,-7-6 0 0,0-6 1 0,-7 0 1 16,0-6 0-16,-4-1 0 0,0-6-22 0,4-2 8 0,-3-4-8 15,-1-7 0-15,4-2 0 0,-4-4 0 16,7-2 0-16,4-1 0 0,0-3 0 0,4 0 0 0,3-3 0 16,3-3 0-16,0 0 0 0,4 0 0 15,0 0 0-15,8-6 0 0,-1-1 0 0,7 7 0 0,0-3 0 0,0 3-8 16,0 3 8-16,4 0-8 15,-1 0 8-15,1 0-8 16,0 0-84-16,-1 3-17 0,1-3-3 0,-4 1-1 16,4 2-111-16,-4 0-21 0</inkml:trace>
  <inkml:trace contextRef="#ctx0" brushRef="#br0" timeOffset="-124108.02">11384 13191 2030 0,'-3'-7'44'0,"3"-2"10"0,-4 0 2 0,1-1 1 0,3 1-45 0,0-1-12 16,-4 4 0-16,4 0 0 0,0 6 87 0,0 0 15 16,0 0 3-16,0 0 1 0,4 0-5 0,3 6-1 15,-4 0 0-15,1 4 0 0,3-1-12 0,-4 1-2 16,4 5-1-16,-3 1 0 0,-1 0-29 0,1 2-7 16,-1 8-1-16,4 2 0 0,-3 0-10 0,0 3-2 15,-1 4-1-15,4 2 0 0,-3 1-11 0,-1 0-3 16,1-7 0-16,3 0 0 0,-4-5-9 0,1-11-1 15,-4 1-1-15,3-4 0 0,1 1-10 16,-4-4 0-16,3-2 0 0,1-1 0 0,-4-3 0 16,0-3 0-16,0 0 0 0,0 0 0 15,0 0 0-15,3-6 0 0,-3-4 0 0,4 1 0 16,-4 0 0-16,0-4 0 0,0 4 8 0,4-4-8 0,-4 1 0 0,3-4 0 0,1 0 0 0,-1 0 0 31,4 1 12-31,-3 2 9 0,3 1 3 0,0 2 0 0,0 1-24 0,3 3-20 0,-3 3 4 0,4-1 1 16,0 4 15-16,-1 4 0 0,1-1 0 15,-1 3 0-15,1 3 29 0,3 1 3 0,0-1 0 0,0 4 0 16,0-1-32-16,8 7 0 0,-1-3 0 0,-4 3 0 16,1-4 0-16,-4 1 12 0,0 3-1 0,-3-4-1 15,-1 4-10-15,1 0 0 0,-4 3-12 0,0-3 12 16,0 0-8-16,-3-1 8 0,-1-2 0 0,1-3 0 16,-1-4-52-16,1-3-5 0,-4-3-2 0,0-3 0 15,3-6-101-15,-3-3-21 0,0-7-4 0,0-3-719 16,4 0-143-16</inkml:trace>
  <inkml:trace contextRef="#ctx0" brushRef="#br0" timeOffset="-123864.43">11994 13304 2487 0,'0'-7'55'0,"0"1"11"0,4 0 2 0,0 0 2 0,-4-1-56 0,3 1-14 16,-3 6 0-16,4-3 0 0,3 3 70 0,0 3 11 15,0 0 3-15,0 3 0 0,3 7-4 0,1-1-1 16,0 7 0-16,3 0 0 0,-4 6-21 0,4 0-4 15,4 3-1-15,-4 4 0 0,7-1-1 0,-7 1-1 16,4-4 0-16,0-3 0 0,-4 0-24 0,0-3-5 0,0 0-1 0,0-3 0 16,-3-1-21-16,-1 1 0 0,-3-3 0 15,0-4 0-15,0-2 0 0,-3-4 0 0,-1 0 0 0,-3-6 0 32,0 0-64-32,0 0-18 0,0 0-3 0,0 0-1 0,-3-6-16 15,-4 0-3-15,-4-4-1 0,1 1 0 16,-1 0-37-16,-6-1-7 0,2 1-2 0,-6-4-955 0</inkml:trace>
  <inkml:trace contextRef="#ctx0" brushRef="#br0" timeOffset="-123683.31">11956 13573 2198 0,'0'0'62'0,"0"0"14"16,3 7-60-16,4-4-16 0,4 3 0 0,-1-3 0 16,1 0 185-16,3-3 35 0,4 3 6 0,-1-3 2 0,5 0-112 15,-1-3-21-15,3 3-5 0,1-6-1 16,3 3-38-16,4-3-8 0,-4-1-2 0,1 1 0 15,2 0-41-15,-3-1 0 0,4 1-11 0,-4 3 3 16,4 0-117-16,0 0-23 0,0 0-5 16,-8-1-1-16</inkml:trace>
  <inkml:trace contextRef="#ctx0" brushRef="#br0" timeOffset="-101862.5">6050 15364 2624 0,'0'9'116'0,"-3"4"24"0,3-4-112 0,0 4-28 0,0-1 0 0,0 1 0 16,3-1 63-16,1 4 6 0,-1-4 2 0,1 4 0 31,-1 3-57-31,1-3-14 0,3 2 0 0,-7-2 0 0,3 0 32 0,1-1 4 0,3-2 1 0,-4-1 0 16,1-2-37-16,0-1 0 0,-4 1 0 0,3-7 0 15,-3 0-100-15,0-3-20 0,0 0-5 16</inkml:trace>
  <inkml:trace contextRef="#ctx0" brushRef="#br0" timeOffset="-101678.17">5951 14956 2747 0,'-10'3'78'0,"-1"0"17"15,4 0-76-15,-3-3-19 0,-1 0 0 0,7 0 0 0,4 0 55 16,-7 0 7-16,7 0 2 0,0 0 0 0,0 0-55 0,0 0-9 0,0 0 0 0,0 0 0 31,0 0-107-31,0 0-13 0,0 0-4 0</inkml:trace>
  <inkml:trace contextRef="#ctx0" brushRef="#br0" timeOffset="-101290.48">6392 15586 2880 0,'4'38'60'0,"-4"-29"13"0,0 1-58 0,0-10-15 16,0 0 0-16,0 0 0 0,0 0 56 0,3-7 8 0,-3-2 1 0,0-4 1 15,-3-2 4-15,-1-4 1 0,1 0 0 0,-4-6 0 16,0 0-24-16,-4-3-5 0,1-4-1 0,-1-2 0 15,-3-4 12-15,0-6 3 0,0-3 0 0,0-3 0 16,3 6-56-16,-3 0-23 0,3 1 2 0,1-8 0 16,-1 4 33-16,0 0 8 0,4-3 0 0,0-3 1 15,0 6-21-15,4 0 0 0,3 3 0 0,-4 3 0 16,4 3 0-16,0 7 0 0,0 3 0 0,4 0 0 16,-4 6 0-16,3 3 0 0,1 0 0 0,-1 3 0 15,1 4 0-15,3-1 0 0,0 4 0 0,0 3 0 16,4 3 0-16,-1 3 0 0,1 0 0 0,3 3 0 15,-3 3-47-15,10 0-13 0,-7 4-4 0,3 2 0 16,1 1 52-16,-4-1 12 0,4 4 0 0,-1 0 0 16,1 2-76-16,-11 1-13 0,4 3-3 0,-4 3 0 15,0 0-71-15,0 4-14 16,-7-1-3-16</inkml:trace>
  <inkml:trace contextRef="#ctx0" brushRef="#br0" timeOffset="-101126.43">6205 15320 2796 0,'0'0'118'0,"0"0"-94"16,7-3 64-16,4 3 14 0,3-4 2 0,-7 1 1 15,11 0-14-15,-1 0-3 0,1 0-1 0,7 0 0 16,-4-3-58-16,4 6-11 0,3-4-2 0,0 1-1 16,-3 3-24-16,7 0-5 0,-4 0-1 0</inkml:trace>
  <inkml:trace contextRef="#ctx0" brushRef="#br0" timeOffset="-99394.8">7645 15157 2172 0,'0'0'61'0,"0"0"15"0,0 0-61 0,-7-3-15 0,7 3 0 0,0 0 0 15,-4 0 75-15,4 0 12 0,0 0 2 0,0 0 1 16,0 0 30-16,0 0 7 0,-3 3 1 0,-1 6 0 16,4 1-91-16,4 2-17 0,-4 7-4 0,3 0-1 15,1 3 27-15,-1 3 6 0,1 3 0 0,-1 0 1 16,4-3-39-16,-3 0-10 0,3-3 0 0,-4 0 0 16,4-3 53-16,-3 0 9 0,3-7 2 0,-3 1 0 0,-1-4-64 15,1 1-8-15,-4-7-4 0,0-3-1 0,0 0 21 0,7 0 4 0,-4-6 0 0,4-1 1 16,-3-2-13-16,3-4 0 0,0 1 0 0,0-7 0 15,-4 0 0-15,5-3-15 0,-1-6 3 0,0 3 1 16,3-3 11-16,-3 0 0 0,0 2 0 0,4-2 0 16,0 6 0-16,3 0 0 0,-4 4 0 15,1-1 0-15,-1 6 0 0,1 4 0 0,-4 2 0 16,0 4 8-16,4 3 1 0,-8 7 1 16,4 2 0-16,0 4 0 0,0 2 11 0,-3 7 3 0,3 3 0 0,-4 0 0 15,1 4 11 1,0 2 2-16,-1-3 1 0,-3-3 0 0,4 0-30 0,-4-6-8 0,3 0 0 0,1-7 0 15,-4 1-20-15,3-4-4 16,1 1-2-16,-1-7 0 16,1 0-10-16,-1-3-1 0,1-3-1 0,3 0 0 0,0-3 56 0,-4-4 11 0,4-2 3 0,1-1 0 15,-1-6-32-15,3 0 0 0,-3-3 0 0,4 1 0 16,-1-1 0-16,5 0 0 0,-5-3 0 0,4 6 0 16,0 0 27-16,0 3 5 0,1 7 2 0,-1-4 0 15,-4 7-46-15,4 3-8 0,-3 3-3 0,3 3 0 16,-3 3 39-16,-1 7 7 0,1 3 1 0,-4 2 1 15,3 4-10-15,-3 0-3 0,4 3 0 0,-4 0 0 16,0 0-12-16,0 1 0 0,0-4 8 0,0 3-8 16,-3-3 0-16,-1 0 0 0,4-1 0 0,-3-2 0 0,-4 0-15 0,4-3 1 15,-4-1 0-15,0-5 0 16,3-1-116-16,-3-2-23 0,4-4-5 0,-4-3-1 16,7 0-53-16,-4-10-10 0,1 1-2 0</inkml:trace>
  <inkml:trace contextRef="#ctx0" brushRef="#br0" timeOffset="-99012.36">8541 15207 2078 0,'-4'3'88'0,"1"3"-71"15,3 1 138-15,-7-1 27 0,3 3 6 0,1 1 0 16,-1-1-99-16,-3 4-20 0,3-1-4 0,-3 4-1 16,4 3 0-16,-1-1 0 0,1 4 0 0,-1 0 0 15,1 0-27-15,-1 0-5 0,1 3-2 0,3 0 0 16,0 0-48-16,0-3-10 0,0 7-1 0,0-7-1 15,3-7 62-15,1 1 12 0,-1-4 2 0,1-2 1 16,3-7-75-16,-4-3-16 0,4-6-2 0,1-1-1 16,-1-5 38-16,0-4 9 0,0 1 0 0,-4-4 0 15,4 0 23-15,-3 0 6 0,3 0 2 0,-4 1 0 16,1-1-31-16,3 0 0 0,-3 3 0 0,-1-3 0 16,1 4 0-16,-1 2 8 0,1 4-8 0,-1-1 0 15,-3 4 0-15,7 3 0 0,-3 3 0 0,-1 0 0 16,4 6 0-16,0 4 11 0,0-1-11 0,0 4 10 15,4 2 6-15,0 1 0 0,-1 0 1 0,4 2 0 16,-3-2-5-16,3 3 0 0,0 0-1 0,0-4 0 16,0 1-11-16,0-3 0 0,-3-1 0 0,0-2 0 15,3-4-28-15,-4-3-10 0,1 0-2 0,-4-6-1 16,4 0-85-16,-1-3-17 0,-3-4-3 0,0-2-1 16,0-4-96-16,0 0-19 0,-3 1-4 0</inkml:trace>
  <inkml:trace contextRef="#ctx0" brushRef="#br0" timeOffset="-98793.46">8897 15201 2269 0,'-3'-7'64'0,"3"7"15"0,0 0-63 0,0 0-16 0,0 0 0 0,0 0 0 16,0 0 156-16,0 0 29 0,-4 7 6 0,4-1 1 15,4 6-154-15,3 4-30 0,0 6-8 0,3 0 0 16,1 0 40-16,3 3 8 0,4 0 0 0,-1 0 1 16,4 0-5-16,1-3-2 0,-1 0 0 0,0 0 0 15,4-3-21-15,-4 3-4 0,0 0-1 0,0 0 0 16,-3 0-5-16,-1-3-2 0,-3-4 0 0,1 1 0 15,-1 0-9-15,-4-7 0 0,-3 0 0 0,0-2 0 16,0-4-13-16,-3 0 5 0,-1-3 8 0,-3 0-13 31,0 0-68-31,0-6-14 0,0-4-2 0,-7 4-1 0,0-3-75 0,0-1-15 0,-3 1-4 0</inkml:trace>
  <inkml:trace contextRef="#ctx0" brushRef="#br0" timeOffset="-98612.15">8954 15608 2460 0,'-8'-6'70'0,"5"0"14"16,3-4-67-16,0 1-17 0,0-4 0 0,3 1 0 16,1-1 106-16,0 1 18 0,-1-1 3 0,4 1 1 15,4-1-19-15,-4 1-3 0,3-1-1 0,1-3 0 16,3 4-33-16,-3-4-8 0,3 4 0 0,0-4-1 0,0 3-38 16,-3 1-7-16,-1-1-2 0,1 1 0 15,3-1-16-15,-7 7 0 0,3-4 0 0,1 4 0 16,0 3-172-16,-1-3-37 0</inkml:trace>
  <inkml:trace contextRef="#ctx0" brushRef="#br0" timeOffset="-97752.79">10298 15680 2553 0,'0'0'108'15,"0"0"-87"1,0 0 86-16,0 0 17 0,0 0 3 0,0 0 1 15,3-6 0-15,1 3 0 0,-1-3 0 0,1-1 0 0,-4 1-52 16,3 0-9-16,-3-4-3 0,0 4 0 16,0 6-51-16,0 0-13 0,0 0 0 0,0 0 0 15,0 0 0-15,0 0 0 0,0 0 0 0,0 0 0 16,0 0-48-16,0 0-13 0,0 0-3 0,4-6 0 16,-4 0-102-16,3-1-21 0,1-2-4 0</inkml:trace>
  <inkml:trace contextRef="#ctx0" brushRef="#br0" timeOffset="-97475.21">10181 14686 2534 0,'-3'-12'112'0,"-1"2"24"15,4-2-109-15,0 6-27 0,0-4 0 0,0 4 0 16,0 6 82-16,0 0 11 0,0 0 3 0,0 0 0 16,4 6-26-16,-1 0-5 0,1 7-1 0,-1 6 0 15,1 6 0-15,3 6 0 0,-4 7 0 0,4 3 0 16,0-4 0-16,1 4 0 0,-1 0 0 0,0 3 0 16,0-7-51-16,-4-2-13 0,4-1 0 0,0-2 0 15,0-7 0-15,0-3 0 0,-3-3 0 0,-1-1 0 16,5-5 0-16,-8-1 0 0,3-2 0 0,1-4 0 15,-4-3-151-15,0-3-33 0,0 0-6 0</inkml:trace>
  <inkml:trace contextRef="#ctx0" brushRef="#br0" timeOffset="-97031.92">10583 15119 1552 0,'0'0'44'0,"0"0"10"0,0 0-43 0,0 0-11 0,7-3 0 0,-3 0 0 16,3 3 177-16,-3 0 34 0,3 0 6 0,0 0 2 15,3 3-95-15,-3 0-18 0,4 0-4 0,3 0-1 16,0 0 22-16,0 1 4 0,0-1 1 0,4-3 0 15,0 3-103-15,-1 0-25 0,1 0 0 0,-4 0 0 16,0 0 0-16,0 1 0 0,-3-4 0 0,-1 0 0 16,1 0 24-16,-4 0-1 0,0 0 0 0,-3-4 0 15,-4 4-139-15,0 0-28 0,0 0-6 0,0-9-1 16,-4 3-84-16,-3-4-17 0</inkml:trace>
  <inkml:trace contextRef="#ctx0" brushRef="#br0" timeOffset="-96871.4">10601 15420 2553 0,'7'6'108'16,"0"-3"-87"-1,4 1 35-15,3-1 6 0,-4 0 2 0,4 0 0 16,1 0 0-16,2-3 0 0,4 0 0 0,1 0 0 31,-1-3-52-31,0 0-12 0,4 0 0 0,-1 0 0 0,1-1-27 0,0 1-8 0,-1 0-1 16</inkml:trace>
  <inkml:trace contextRef="#ctx0" brushRef="#br0" timeOffset="-95230.54">11571 15677 1546 0,'0'0'65'0,"0"0"-52"31,0 0 131-31,0 0 25 0,0 0 6 0,0 0 1 0,0 0-70 0,0 0-14 0,0 0-2 0,4-6-1 16,-1 0-20-16,1-4-4 0,-1-2-1 0,4-1 0 15,0 1 0-15,0-1 0 0,0-3 0 0,4 1 0 16,0-1-4-16,-4 0 0 0,3-2-1 0,1 2 0 16,3-3-43-16,-7 3-16 0,4 1 11 0,-4-4-11 15,0 0 44-15,0 3 2 0,0-2 1 0,-4-1 0 32,1 3-24-32,-1 4-5 0,-3-1-1 0,4 0 0 0,-8 7-3 0,4 6-1 0,0 0 0 0,0 0 0 15,-3 3 31-15,-4 7 5 16,0-1 2-16,0 7 0 0,3 3-41 0,-3-1-10 0,4 8 0 0,-4-5 0 15,7 5-12-15,-4-1-4 0,0 3 0 0,4 0-1 16,4-3 27-16,-4 3 6 0,7-3 0 0,-3 4 1 16,3-7-17-16,3-4-16 0,1 1 4 0,-1-6 0 15,5-1 12-15,-1-5-9 0,3 2 9 0,-3-9-8 16,0-3 19-16,1-7 4 0,-1 1 1 0,0-7 0 16,0 1-24-16,-3-7-5 0,3 0-1 0,-4 0 0 15,1 0-20-15,-1-3-4 0,-3 3-1 0,-3-3 0 16,3 3-106-16,-3 3-22 0,-1 0-4 0</inkml:trace>
  <inkml:trace contextRef="#ctx0" brushRef="#br0" timeOffset="-95015.39">11599 14906 3040 0,'0'0'128'16,"0"0"-103"-16,0 0 83 0,0 0 16 0,0 0 3 0,0 0 1 15,0 0-52-15,7-6-9 0,-3 2-3 0,-1 1 0 16,1-3-74-16,0 0-15 0,-1-1-3 16</inkml:trace>
  <inkml:trace contextRef="#ctx0" brushRef="#br0" timeOffset="-79349.2">8336 16242 1824 0,'0'0'76'0,"0"0"-60"16,0-7 89-16,0 1 19 0,0 6 3 0,0-6 1 31,0 6-52-31,0 0-9 0,0 0-3 0,0 0 0 0,0 0 0 0,0 0 0 0,0 0 0 0,0 0 0 31,-7 0 0-31,0 3 0 0,-4 0 0 0,1 3 0 0,-1 4 0 0,1-1 0 0,-4 1 0 0,3 2 0 16,-3 1-51-16,0-1-13 0,-4 4 0 0,4-4 0 15,0 4 36-15,-4-3 5 0,4-1 1 0,4 4 0 16,-1-4-16-16,0-2-3 0,4 2-1 0,0-2 0 16,0-1-22-16,4-3 0 0,-1 1 0 0,4-7 0 15,0 0 0-15,0 0 0 0,0 0 0 0,0 0 0 16,7 0 0-16,0 0-10 0,4 0 1 0,-1-3 0 16,5-1 9-16,-5 1 0 0,8 0 0 0,-1 0 0 15,1-3 0-15,3 3 12 0,0-4-2 0,1 1-1 16,2 3-9-16,-3 0 0 0,-3 3 0 0,3 0 0 0,0 0 0 15,-3 3 12-15,0 0-12 0,-1 3 12 0,-3 4 10 0,1-1 2 16,-5 1 1-16,1 2 0 16,-1 4 7-16,-3-1 0 0,-3 1 1 0,-1 0 0 0,-6 3-33 15,-1-4 0-15,1 4 0 0,-8 0 0 0,1-3 22 16,-1-1-2-16,1-2-1 0,-5-4 0 16,1 1-19-16,0-4 0 0,0 0 0 0,3-3 0 15,-3-3-46-15,4 3-6 0,3-6-2 0,-4 3 0 16,4-6-81-16,7 6-16 0,-7-6-3 0,4-4-1 15,6 1-81-15,1 3-16 0</inkml:trace>
  <inkml:trace contextRef="#ctx0" brushRef="#br0" timeOffset="-78675.81">8703 16342 1728 0,'0'0'76'0,"0"0"16"0,-3-6-73 0,-1-1-19 0,4 7 0 0,0-6 0 16,0 6 106-16,0 0 18 0,0 0 3 0,0 0 1 15,0 0-52-15,0 0-9 0,0 0-3 0,0 0 0 16,0 0 52-16,0 0 9 0,0 0 3 0,0 0 0 16,0 0-52-16,-7 6-9 0,3-2-3 0,4 2 0 15,-3 3-51-15,3-3-13 0,0 4 0 0,-4 2 0 16,4 1 54-16,0 3 8 0,-3-1 2 0,3 4 0 0,3-3-52 0,-3 6-12 16,4-3 0-16,-1 3 0 0,1 3 0 0,-1 0 0 0,5 3 0 0,-1 0 0 15,3-6 16 1,-3 3 3-16,0-3 1 0,4-3 0 15,-4 0-20-15,0-7 0 0,0 1 0 0,0-1 0 16,4-2 0-16,-4-4 0 0,3-3 0 0,1-3 0 0,-1 0 0 0,1-3 0 0,0-3 0 16,-1-1 0-16,4-8 0 0,-3-1-16 0,-1 0 4 0,1-6 0 15,0 1 3-15,-1-5 1 0,1 5 0 0,-4-5 0 32,0 8 8-32,4 2 0 0,-4 0 0 0,-4 4 0 0,4 5 0 0,-3 1 0 0,-4 6 0 0,0 0 0 15,7 3 0-15,-4 7 0 0,1-1 0 0,3 4 0 16,0 5 0-16,0 4 0 0,0 4 0 0,0-1 0 15,4-3 16-15,-1-1 3 0,1-2 0 0,-1-3 0 16,5-3-19-16,-1-4 0 0,0 0 0 0,0-2 0 16,0-4 0-16,-3 0-12 0,3-3 1 0,-4 0 1 15,1-3 10-15,-1-4 11 0,5 1-3 0,-8 0 0 16,3-3 4-16,-3-1 1 0,0-2 0 0,-3-4 0 16,-1 3-2-16,1-2-1 0,-1-4 0 0,-3 3 0 15,0 1-10-15,0-4 8 0,0 3-8 0,-3 0 8 16,3 1-8-16,-7-1 12 0,3 0-12 0,-3 4 12 15,0-4-12-15,0 4 0 0,-3-1 0 0,-1 0 0 16,0 1 0-16,1 3 0 0,3 2 0 0,-4-2 0 16,1 6-61-16,2 0-8 0,8 3-2 0,0 0 0 15,0 0-167-15,0 6-34 0</inkml:trace>
  <inkml:trace contextRef="#ctx0" brushRef="#br0" timeOffset="-78278.11">9419 16458 2030 0,'-3'-3'57'0,"-4"0"14"0,3 0-57 0,4 3-14 0,-7-4 0 0,7 4 0 16,0 0 54-16,0 0 8 0,-4 4 2 0,-3-1 0 15,4 6 51-15,3 0 10 0,-4 4 3 0,1 0 0 16,3 2-59-16,0 4-11 0,0 3-2 0,3 0-1 15,-3-3 1-15,4 0 0 0,-1 3 0 0,1-7 0 16,-1 1-16-16,5-4-4 0,-5-2 0 0,4-4 0 16,0 0-20-16,0-3-5 0,0-3-1 0,0 0 0 15,0-6-10-15,0 0 0 0,1-3-12 0,-1-4 12 16,0-3 0-16,-4-2 0 0,4-4 0 0,0 0 0 16,0 3 0-16,-3-3 0 0,3 3 0 0,-4 3 0 15,1 4 0-15,-1-1 0 0,1 7 0 0,3 3 0 16,-7 3 0-16,4 6 0 0,-1 0 0 0,4 4 0 15,-3 6 11-15,3-1-3 0,0 7-8 0,3-3 12 16,-3 3-12-16,4-3 0 0,0 0 0 0,-4-1 0 16,3-5 0-16,1 3 0 0,3-7 0 0,-7 0 0 15,4 1 0-15,-1-7 0 0,1 0-11 0,-1 0 11 16,1-6-121-16,0 0-17 0,-4-3-3 0</inkml:trace>
  <inkml:trace contextRef="#ctx0" brushRef="#br0" timeOffset="-77770.71">9818 16376 2372 0,'0'0'105'0,"0"0"22"15,0 0-102-15,0 7-25 0,0-4 0 0,0 6 0 16,3 1 82-16,4 2 11 0,0 4 3 0,1 0 0 31,2 5-52-31,4 5-9 0,0 2-3 0,0 0 0 0,4 3 16 0,0-2 2 0,3 2 1 0,-3 0 0 16,3 1 0-16,0-7 0 0,0 0 0 0,0 3 0 15,-3-3-4-15,-4 3-1 0,4 4 0 0,-4-4 0 16,0 0-21-16,0-3-4 0,0 3-1 0,-3 1 0 16,3-4-12-16,0-3-8 0,-4 0 8 0,1-4-8 15,0-5 0-15,-1 0 0 0,-3-4 0 0,-3 0 0 16,-1-6 0-16,-3-3 0 0,0 0 0 0,0 0 0 16,-3-9 0-16,-4-3 0 0,-4-7 0 0,1-3 0 15,-5 0 0-15,1-3 0 0,0-7 0 0,-3 4 0 16,2-3 0-16,-2 3 0 0,3-4 0 0,0 7 0 15,3-3 0-15,-3-3 0 0,0-1 0 0,3-2 0 16,-3-1 0-16,3 1 0 0,4 2 0 0,-3-12 0 0,3 4 0 16,3 2 0-16,1 0 0 0,3 10 0 15,0 0 11-15,3 3-3 0,1 0 0 0,3 3 0 16,3 0-8-16,1 0-11 0,0 3 3 0,3-3 0 16,3 7 8-16,1 5 0 0,0 4 0 0,-1 6 8 0,1 6 7 15,0 4 1-15,3 2 1 0,-4 7 0 0,1 0 9 16,-4 0 2-16,-3-1 0 0,3 7 0 15,-7-3-9-15,0 7-2 0,-4-1 0 0,1 3 0 0,-8 1-12 0,1 2-5 0,-4-3 0 16,0 4 0-16,-4-7 0 0,-3-6 0 0,4 3 0 16,-5-9 0-16,1-7 0 0,0 1 0 0,-3-4 0 15,2-3 0-15,1-3-49 16,0-3-7-16,4-7 0 0,-4 1-1 16,3-3-56-16,4-7-11 0,0 0-3 0</inkml:trace>
  <inkml:trace contextRef="#ctx0" brushRef="#br0" timeOffset="-77206.51">10964 16712 1974 0,'4'3'56'0,"-4"3"12"16,0-6-54-16,3 7-14 0,-3-7 0 0,0 0 0 0,0 0 124 0,0 0 23 0,0 0 4 0,0 0 1 15,0 0-40-15,0 0-7 0,0 0-1 0,-7-7-1 16,0 1-5-16,0-3-1 0,0-4 0 0,-7 1 0 16,0-7-41-16,0 0-9 0,-4-3-2 0,-3-3 0 15,3 0-9-15,1 0-3 0,-4-3 0 0,-1 2 0 16,5 1-10-16,-1 0-3 0,1 3 0 0,2 0 0 16,1 0-20-16,7 0 0 0,0 4 0 0,4-7 0 15,-1 3 30-15,8 0 2 0,-4-3 0 0,7-1 0 16,3 5-41-16,4-1-8 0,4 3-2 0,0-3 0 15,3 3 19-15,4 0 0 0,3 0 0 0,-4 4 0 16,5-4-48-16,-5 0-5 0,1 3-2 0</inkml:trace>
  <inkml:trace contextRef="#ctx0" brushRef="#br0" timeOffset="-73838.46">11529 16605 1235 0,'0'0'52'15,"-4"-6"-42"1,1 0 14-16,3-4 2 0,-4 1 1 0,4 0 0 16,-3-1-35-16,3 1-8 0,0-4 0 0,0 4-1 15,0-1 27-15,0 4 6 0,0 0 0 0,0 0 1 31,0 6-65-31,0 0-12 0,0 0-4 0,0 0 0 0,0 0 52 0,0 0 12 0,0 0 0 0</inkml:trace>
  <inkml:trace contextRef="#ctx0" brushRef="#br0" timeOffset="-73238.13">11511 16364 1728 0,'0'-6'76'0,"-3"-1"16"16,3 7-73-16,-4-3-19 0,4 3 0 0,-3-6 0 15,-1 0 106-15,1-1 18 0,3 7 3 0,-4-6 1 0,0 3-22 16,-3 0-4-16,7 3-1 0,-7-3 0 16,0 0-25-16,0 3-4 0,0 0-2 0,0 0 0 0,-3 3-12 15,2 3-2-15,1-3-1 0,-3 7 0 0,3-4-19 16,0 6-3-16,0 1-1 0,0 3 0 16,0 2-15-16,7 4-3 0,-4 3-1 0,4 0 0 15,0 4-13-15,4 2 0 0,-4-3 8 0,7 4-8 16,-4-7 0-16,4-3 8 0,0 0-8 0,4-4 0 15,-4-5 0-15,0-4 0 0,4 1 0 0,-1-7-10 0,-3 0 10 0,0-3 0 16,4-6 8-16,-4-1-8 0,3-5 0 0,-2-4 0 0,2-3 0 0,-3-2 0 16,0-5 0-16,0 1 0 0,0-3-12 0,0 3 4 15,0 0-4-15,-3 3 0 0,-1 3 0 0,5 0 0 16,-5 7 21-16,1-1 4 0,-1 4 1 0,-3 3 0 16,0 6-6-16,0 0-8 0,0 0 11 0,0 0-11 15,0 0 9-15,0 0-9 0,7 6 0 0,-3 0 9 16,3 4-9-16,0-1 8 0,3 0-8 0,-3 4 8 15,4-1-8-15,3 1 0 0,-3 0 0 0,3 2 8 16,0-2-8-16,4 2 0 0,-4 1 0 16,3-3 8-16,1 2-8 0,0-2 0 0,-1-1 0 0,-3-2 0 15,4 2 0-15,-4-5 0 0,0 2 0 0,-3-6 0 16,3 3 0-16,-3-2 0 0,-1-1 0 0,-3-3 0 16,0-3 0-16,0-1 0 0,-3 1 0 0,-1-6 0 15,1 3 11-15,-4-4 0 0,0-5 0 0,0 2 0 16,0-3 13-16,-7 1 4 0,3-1 0 0,-3 0 0 15,4-2-13-15,-4 2-3 0,3-3 0 0,-3 3 0 16,4 1-12-16,-1-1 0 0,0 0 0 0,1 4 0 16,-1 2 0-16,4 1 0 0,0 0 0 0,4-1 0 15,-1 4 0-15,1 3-8 0,3-4 8 0,0 4 0 16,0 3 0-16,0-3-10 0,0 3 10 0,7-3-8 0,-3 3-12 0,0-3-3 0,3 3 0 0,3 0 0 31,-3-3-52-31,1 3-10 0,2 0-3 0,1-3 0 16,-1 6-64-16,1-3-14 0,0 3-2 0</inkml:trace>
  <inkml:trace contextRef="#ctx0" brushRef="#br0" timeOffset="-72657.3">12273 16674 2291 0,'-7'-3'96'16,"-3"0"-76"15,2-3 104-31,1-4 22 0,0 1 4 0,0-7 1 0,-3 1-59 0,3-4-12 0,-4 0-3 0,4-3 0 15,0 0-33-15,0 0-8 0,3 0 0 0,-3 3-1 16,4 1-21-16,3 2-4 0,0 0-1 0,0 0 0 16,0 7-9-16,7 0 0 0,-4 2 0 0,4-2 0 15,4 6 0-15,-4 0 0 0,4 0 0 0,3 3 0 16,-4 0-24-16,1 0 2 0,3 0 1 0,0 0 0 16,-3 3-45-16,3 0-9 0,0-3-1 0,-3 0-1 15,3 0-56-15,-4 0-11 0,4 0-3 0,-3-3 0 16,3 3-87-16,-3-3-18 0,3-1-3 0,-4 4-1 15,1-3 103-15,-1 0 20 0,5 0 4 0,-8 3 1 16,0-3 70-16,0 0 14 0,3 3 4 0,-10 0 0 16,0 0 140-16,0 0 29 0,0 0 6 0,0 0 1 15,0 0 54-15,0 0 11 0,0 0 3 0,0 0 0 16,0 0-36-16,0 0-6 0,-7 3-2 0,4 0 0 0,-1 3-67 0,1 4-13 16,-1 2-4-16,4 4 0 0,-3 0-28 15,3 9-7-15,3-3-1 0,-3 6 0 16,4-3-25-16,3 0-6 0,-4-3-1 0,4 3 0 15,0-6 3-15,0-7 0 0,4 4 0 0,-4-6 0 0,0-7-11 0,4 0 0 0,-1 0 0 0,1-6 0 16,-4-7 0-16,0 1 0 0,4-4-14 0,-4-2 5 16,0-1 1-16,0-6 0 0,0 3 0 0,-4-6 0 15,1 3-6-15,3 0-1 0,-4 0 0 0,-3 4 0 16,4-1 1-16,0 6 0 0,-4 4 0 16,3-1 0-16,-3 4 14 0,0 6 0 0,0 0 0 0,0 0 0 15,0 0 0-15,4 10 0 0,-1-1 0 0,4 0 0 16,-3 4 12-16,3 6-12 0,0 0 12 0,0-1-12 15,3 4 18-15,-3-3-3 0,1 3-1 0,2-3 0 16,-3 0-14-16,4-4 9 0,-1 1-9 16,-3 0 8-16,4-7-8 0,-4 1 0 0,4-1 0 0,-4-3 0 15,0-6-63-15,0 0-8 16,0 0-1-16,0-6-1 0,0 0-114 0,0-4-22 0,0-2-5 0</inkml:trace>
  <inkml:trace contextRef="#ctx0" brushRef="#br0" timeOffset="-72159.62">12887 16342 2460 0,'0'0'70'0,"0"0"14"15,-7 3-67-15,3 3-17 0,1-3 0 0,-1 7 0 16,4-4 79-16,0 7 12 0,0-1 2 0,4 1 1 16,-1 6-48-16,4-4-10 0,-3 4-1 0,7 0-1 0,-4 0 5 0,3 3 1 15,4-4 0-15,-3 1 0 0,3 0-20 0,0-3-3 0,0-4-1 0,0-2 0 16,0 2-8-16,-3-9-8 0,3 1 9 0,0-4-9 15,-3 0 0-15,-1-7 0 0,5 1 0 0,-5-7 0 16,1 1 0-16,-4-1 0 0,0-5 0 16,3-1 0-16,-3 0 0 0,-3-3 0 15,3 3 0-15,-3-3 0 0,3 3 0 0,-4 4 0 0,1-1 0 0,3 3 0 16,-4 4 0-16,-3 0 0 0,7-1-10 0,-3 4 10 16,-1 0 0-1,1 6 0-15,-4 0 0 0,7 0 8 0,0 6-8 16,0 3 0-16,0 1 0 0,4 2 8 0,-4 7 20 0,3 3 5 0,4 0 1 0,-3 6 0 15,3 4-18-15,0-1-4 0,4 7-1 0,0-1 0 16,-4-5 2-16,0 2 1 0,3 1 0 0,-2-4 0 16,-5 3-6-16,1 1 0 0,-1-1-8 0,-3 4 12 15,0 0 15-15,-7 6 2 0,4-1 1 0,-8-5 0 16,1-3-30-16,-4-4 0 0,-4-6 0 0,-3-3 0 16,0-6 12-16,-4-4 0 0,1-2 0 0,-1-7 0 15,0 0-12-15,-3-6 0 0,4-7 0 0,-1 1-10 16,0-4 10-16,4-5-8 0,0-4 8 15,4-3-8-15,-1-4 8 0,4-2 0 0,0-4 0 0,3-2 0 16,4 2 0-16,0 1 0 0,0-4 0 0,4 4-8 0,3-1 8 16,0 4-8-16,0-4 8 0,0 4-8 15,7 3-24-15,0 0-4 0,0 3 0 0,4-1-1 16,3 4-80-16,0 4-16 0,1-1-3 0</inkml:trace>
  <inkml:trace contextRef="#ctx0" brushRef="#br0" timeOffset="-71535.78">13882 15847 2131 0,'0'0'60'0,"0"-7"14"16,0 1-59-16,0 0-15 15,0-4 0-15,0 4 0 0,0 0 156 0,0-1 29 0,0 1 6 0,0 6 1 16,0 0-52-16,0 0-9 0,0 0-3 0,0 0 0 16,-7 0-49-16,0 0-11 0,0 3-1 0,-4 0-1 15,0 4-35-15,4-1-7 0,-3 3-2 0,-4 1 0 16,3-1 8-16,1 1 2 0,-5-1 0 0,1 0 0 15,4-2-32-15,-1 2 0 0,4 1 0 0,-3-4 0 16,2-3 0-16,-2 0 0 0,6 0 0 0,4-3 0 16,0 0 0-16,0 0 0 0,0 0 0 0,0 0 0 15,0 0 0-15,0 0 0 0,0 0 0 0,0 0 0 16,0 0 0-16,0 0 0 0,0 0 0 0,0 0 0 0,0 0 0 16,0 0 0-16,0 0 0 0,0 0 0 0,4 3 0 0,3-3 0 0,-4 3 0 0,5 4 0 15,-1-1 0-15,0 3 0 0,0 1 0 0,0 2 0 16,0 4 0-16,0 6 0 0,0 0 0 0,0 6 0 15,0 0 0-15,0 7 0 0,-3 3 0 0,3-4 0 16,-4 0 0-16,1-2 0 0,-1-1 0 16,4 1 0-16,-7-7 0 0,4 0 0 0,-4 0 0 15,3 0 0-15,-3-3 0 0,4-3 0 16,-4-4 0-16,3 4 0 0,-3-6 0 0,4-1 0 16,-1-2 0-16,5-1 0 0,-1-6 0 15,0 0 0-15,0 0-11 0,3-6 11 0,1 3 0 0,-1-3 0 0,5-3 0 0,-1 0 12 16,0-1-12-16,0 1 0 0,4-3 0 15,-1 2 0-15,-3-2 0 0,4 3 0 0,-4-1 0 0,4 4 0 16,-4 0 0-16,-4 0 0 0,4 3 0 0,1 0 0 16,-5-3-96-16,4 3-20 0,0 0-5 15,-3-3-1-15,3 0-108 0,-3 0-22 0,3-4-4 16</inkml:trace>
  <inkml:trace contextRef="#ctx0" brushRef="#br0" timeOffset="-71193.07">14383 16339 2477 0,'3'19'52'0,"-3"-16"11"15,0-3-51-15,0 6-12 0,0-6 0 0,7 3 0 16,-3-3 99-16,3 0 17 0,0-3 3 0,0-3 1 16,0-1-40-16,0-2-7 0,4-3-1 0,-1-1-1 0,-3-3-29 0,0-3-6 0,4-2 0 15,-4 2-1-15,0-6-20 0,-3 3-4 0,3-3-1 16,0 3 0-1,-4 0-10-15,4 3 0 0,-3 0 0 0,-1 3 0 0,1 4 0 0,-4 2 8 0,3 4-8 0,-3 0 0 32,0 6 11-32,0 0-3 0,0 0-8 0,0 0 12 0,4 6 2 0,-4 7 0 0,0-1 0 0,4 7 0 15,-4 3-14-15,3 6 8 0,1 0-8 0,-1 1 0 16,1-1 0-16,-1 0 0 0,4-3 0 0,0-3 0 16,-3 0 24-16,3 0 6 0,3-6 1 0,-3 3 0 15,1-7-23-15,2 1-8 0,1-4 0 0,-1-3 9 16,1-3-9-16,-1-3 0 0,1-3 0 0,0 0 0 15,-4-3-56-15,0-4-8 0,0-2 0 0,0-1-1 16,-4-5-80-16,-3 2-16 0,4-3-3 0</inkml:trace>
  <inkml:trace contextRef="#ctx0" brushRef="#br0" timeOffset="-71041.99">14478 15840 2860 0,'-21'22'60'0,"14"-16"13"15,0 1-58-15,0-1-15 0,3 0 0 0,4-6 0 16,0 0 55-16,0 0 8 0,0 0 1 0,0 0 1 16,0 0-55-16,7 0-10 0,0-3 0 0,4 0 0 15,-1 0-183-15,5-3-29 0</inkml:trace>
  <inkml:trace contextRef="#ctx0" brushRef="#br0" timeOffset="-70525.67">14796 15564 2574 0,'7'7'114'0,"0"-4"23"0,0 3-109 0,3-3-28 0,1 0 0 0,3 0 0 16,0 1 22-16,0-4-1 0,4 0 0 0,-4 0 0 15,4 0 35-15,-4 0 6 0,3 0 2 0,1 0 0 16,0-4-52-16,-1 4-12 0,4-3 0 0,-3 3 0 16,3 0-11-16,-3 0-5 0,-1 0 0 0,5 3-1 15,-5 1 17-15,1-4 8 0,-4 3-8 0,4 0 12 16,-8 0 4-16,4 3 0 0,-3 0 0 0,-4 4 0 15,4 2 11-15,-4 4 2 0,0 0 1 0,-4 6 0 16,4 3-3-16,-3 3-1 0,-1 0 0 0,1 4 0 16,-1-1-6-16,1 0 0 0,3 1-1 0,-3 2 0 15,-1 1-1-15,4-1 0 0,-3 7 0 0,-1-3 0 16,4-4-2-16,-3 1-1 0,3-4 0 0,0-3 0 16,0-3 5-16,0-3 2 0,-4-3 0 0,5 0 0 0,-1-7-12 0,-4 1-2 0,1-4-8 15,-1 1 12-15,1-4-12 16,-1 0 9-16,-3 0-9 0,0-2 8 15,0-4 4-15,0 0 1 0,0 0 0 0,-7 3 0 0,-3 0-3 16,-1-3-1-16,0 3 0 0,-3-3 0 16,0 0-1-16,0 0 0 0,0 0 0 0,0-3 0 15,0 3-8-15,0 0-9 0,0-3 9 0,3 3-13 16,0-3-40-16,1-1-8 0,3-2-2 0,0 0 0 16,3 0-109-16,1-4-21 0,-1 1-5 0</inkml:trace>
  <inkml:trace contextRef="#ctx0" brushRef="#br0" timeOffset="-70274.49">15748 16389 3157 0,'-7'41'66'0,"3"-22"14"16,-3-1-64-16,4 4-16 0,-1 0 0 0,-3 6 0 16,4 1 71-16,-1 2 10 0,1 4 3 0,-1-4 0 15,4 0-42-15,-3-3-8 0,3 1-2 0,-4-4 0 16,4 0-76-16,-3-3-16 0,3 3-4 0</inkml:trace>
  <inkml:trace contextRef="#ctx0" brushRef="#br0" timeOffset="-66723.17">16528 15884 2501 0,'0'0'71'0,"-7"-3"15"15,3 3-69-15,-3-3-17 0,3 3 0 0,-3-3 0 16,0 0 56-16,-3-1 8 0,3 4 2 0,0-3 0 0,-4 0-2 16,1 3 0-16,2-3 0 0,-2 3 0 0,-1 0 0 15,1 3 0-15,-1 0 0 0,1 0 0 16,-1 4-13-16,0 2-3 0,4 1-1 0,4 2 0 0,-4 7-31 0,3 3-5 0,4 3-2 16,0 0 0-1,0 3-9-15,7 4 0 0,0 2 0 0,0-3 0 16,4-2 0-16,0-1-9 0,-1-3 9 0,4-3-10 15,-3-3 10-15,3-4 0 0,0-5 0 0,0-1 0 16,0-3 0-16,0-2 0 0,0-4 0 0,1-4-8 16,-5-5 8-16,1 0-10 0,-1-4 10 0,1-6-10 0,-8 0 10 0,5-6 0 0,-5 0 0 0,1 0 0 15,-1 0 0-15,-3 3 0 0,0-3 0 0,0 3 0 16,0 3 0-16,-3 4 0 0,6 2 0 0,-6 1 0 16,3 2 0-16,0 4 0 0,0 6 0 0,0 0 8 15,0 0-8-15,0 0 0 0,0 0 0 0,0 0 0 16,0 0 0-16,3 3 0 0,1 3 0 0,-1 1 8 15,4 2-8-15,0 0 0 0,4 4 0 0,-1-1 0 16,1 4 0-16,3 0 0 0,0 6 0 0,0-3 0 16,-3 3-8-16,3 0 8 0,0-4-8 15,0 4 8-15,-3-3 0 0,3-3 0 16,0-1 0-16,-3-2 8 0,-1-4-8 0,1 4 0 0,-1-4 0 0,-3-2 0 16,4-4 0-16,-7 0 9 0,3 0-9 0,-7-3 10 15,0 0 2-15,0 0 0 0,0 0 0 0,0-6 0 16,0-4 8-16,0-2 3 0,-4-1 0 0,1 1 0 15,-1-7-7-15,-3 0 0 0,3 0-1 0,-3-3 0 16,0 4-15-16,4-1 0 0,-1 0 0 0,4 0-10 16,-3 3 10-16,6 1 0 0,-3 2 8 0,4 1-8 15,-1-1 0-15,4 1 0 0,0 2 0 0,4-2 0 0,0 2 0 0,-1 1 8 16,4 3-8-16,0-1 0 0,4 4 0 0,-4 0-13 16,7 0 1-16,-3 0 1 0,0 3-3 0,-4-3-1 0,7 3 0 15,-7 3 0 1,4-3-56-16,-1 3-11 0,1 3-2 0,0-3-1 15,-4 4-96-15,0 2-19 0,0-3-4 0</inkml:trace>
  <inkml:trace contextRef="#ctx0" brushRef="#br0" timeOffset="-66095.66">17240 16245 2214 0,'0'19'46'0,"-3"-13"11"15,3 0-45-15,0-6-12 0,0 0 0 0,0 0 0 16,0 0 112-16,0 0 21 0,-4 0 4 0,-3-3 1 15,0 0-23-15,4-3-5 0,-4-1-1 0,-1-2 0 16,1-4-29-16,0-6-7 0,0 4-1 0,0-4 0 16,0-3-28-16,0 3-5 0,4 0-2 0,-4 1 0 15,3-1-19-15,0 0-4 0,1 3-1 0,3 1 0 16,0-1-13-16,3 0 0 0,-3 4 0 0,4-4 0 16,0 7 0-16,3-1 0 0,-4 4 0 0,4 0 0 15,0-1-14-15,0 4 1 0,4 3 0 0,-1-3 0 16,1 3-7-16,0 3 0 0,3 0-1 0,-4-3 0 15,4 4-11-15,-3-4-1 0,3 3-1 0,-3-3 0 16,3 3-55-16,0-3-11 0,-3 0-3 0,3-3 0 16,-4 3 35-16,1-3 8 15,-1-1 0-15,1 4 1 0,-4-3 11 0,0 0 1 0,0 3 1 0,-7 0 0 16,0 0 46-16,0 0 13 0,0 0 1 0,0 0 0 16,0 0 37-16,0 0 7 0,0 0 2 0,-7-3 0 0,4 0 17 15,-5 3 4-15,1 3 1 0,0-3 0 16,0 6-26-16,0 4-4 0,4-1-2 0,-1 4 0 15,1 2-32-15,3 7-6 0,3 0-2 0,1 6 0 0,-1-2-10 0,8-1 0 16,-4 3 0-16,0-3 0 0,4-6 0 0,-1 0 0 0,1-7-12 0,-1 1 12 16,-3-7 0-16,4 0 0 0,0-3 0 0,-4-3 0 15,3-3-9-15,-3-6 9 0,4-1 0 0,-4-2 0 16,0-4-10-16,0-3 10 0,-4-3-8 0,1 0 8 16,0 0-16-16,-4-3 1 0,0 3 1 0,3-3 0 15,-3 7-2-15,0-1-1 0,-3 3 0 0,3 0 0 16,0 7 17-16,0 0 0 0,-4 2-8 15,4 7 8-15,0 0 0 0,0 0 0 0,0 0 0 0,0 0 0 16,0 0 8-16,4 10-8 0,3-1 11 0,0 4-11 16,0 5 0-16,0 1 0 0,0 3 0 15,3 0 0-15,-3 0 0 0,4 0 0 0,-4 0 9 0,4 0-9 16,-1-6 0-16,1-1 0 0,-1 1 0 0,-3-7 0 16,1 1 0-16,2-4 0 0,1-3 0 0,-4-3 0 15,0-3-24-15,0-3 0 0,-4-4-1 0,4 1 0 16,-3-7-79-16,0 1-16 0,-4-1-4 0,3-6 0 15,-3 0-80-15,4-3-16 0,-4 3-3 0</inkml:trace>
  <inkml:trace contextRef="#ctx0" brushRef="#br0" timeOffset="-65553.25">17731 15865 1335 0,'0'0'119'16,"0"0"-95"-16,0 0 140 0,0 7 29 16,-4-4 6-16,4 3 1 0,0 3-100 0,0-2-19 0,0-1-4 0,0 0-1 15,4 0-26-15,-1 4-6 0,1-1 0 0,-1 1-1 16,1 2-8-16,3-2-2 0,-4 2 0 0,4 4 0 15,0-4 25-15,4 1 5 0,-4-1 1 0,4 1 0 16,-1-4-10-16,1 4-2 0,-1-4 0 0,1 1 0 16,-4-4-7-16,4 0-1 0,-1-3-1 15,1-3 0-15,-1 0-43 0,-3-3-12 0,0 0-1 0,4 0 0 16,-4-3 13-16,0-4 0 0,0 4 0 0,0-6 0 31,0 2 0-31,0-2 0 0,-3-4-8 0,3 3 8 16,-3 1 0-16,-1-4 0 0,1 4 0 0,-1-1 0 0,-3 4 0 0,0-4 0 0,0 4 0 0,-3-1 0 15,3 1 0-15,-4 0 0 0,1 2 0 0,-1 1 0 16,4 6 12-16,0 0 1 0,0 0 1 0,0 0 0 16,0 0 8-16,0 0 2 0,0 0 0 0,4 6 0 15,3 4-13-15,0 2-3 0,3 4 0 0,4 3 0 16,0 3-8-16,1 6 0 0,-1 0 0 0,3 3 0 16,1 4 0-16,0 3 0 0,3 2 0 0,0 4 0 15,0-6 23-15,0-1 5 0,0-2 2 0,1 6 0 16,-1 3-2-16,-4 0 0 0,1 3 0 0,0 0 0 15,-4 0-10-15,0-7-2 0,-7 1-1 0,0-3 0 16,-3-7-15-16,-4 0 11 0,-4-2-11 0,0-4 10 16,-6-6-10-16,-4-1 0 0,-4 1 0 0,-3-6 0 0,0-4 8 15,-4-3-8-15,0-6 0 0,1-6 8 16,-1 0-19-16,0-7-4 0,4-2-1 0,0-4 0 0,3 3 16 0,1-3 0 16,-1 1 0-16,4-4 0 0,3-7 0 15,1 1 16-15,3-6-3 0,0-4-1 16,3-3-12-16,4 1-18 0,4-4 4 0,-1 3 1 15,1 3 13-15,6 4 0 0,-3 2 0 0,7 4 0 0,-3 0 0 16,3 6 0-16,4 0 0 0,-4 3 0 16,4 7-40-16,-1 2-6 0,1 1-1 0,-1 3 0 15,1 6-103-15,0-4-21 0,-4 8-4 0</inkml:trace>
  <inkml:trace contextRef="#ctx0" brushRef="#br0" timeOffset="-64787.66">18563 15558 2419 0,'-3'-9'107'0,"-1"-1"22"0,1 4-103 0,3-3-26 0,-4 2 0 0,1 1 0 16,-1 0 108-16,0-1 16 0,1 1 3 0,-1 3 1 31,4 3-28-31,-3-6-6 0,3 6-1 0,-7 0 0 0,3-3-46 0,-6 6-10 0,3-3-1 0,0 3-1 16,-4 3 23-16,0 0 5 0,1 1 1 0,-1 2 0 15,1 1-52-15,-1 2-12 0,1 4 0 0,-5-4 0 16,5 1 0-16,3-1 0 0,-4 1 0 0,1-1 0 16,6-2 0-16,-3-1 0 0,4-2 0 0,-1-1 0 15,0 0 0-15,4-6 0 0,0 0 0 0,0 0 0 16,0 0 0-16,0 0 0 0,0 0 0 0,0 0 0 16,8-3 0-16,-8 3 0 0,3-3 0 0,4 0 0 15,-7 3 0-15,4 0 0 0,3 0 0 0,-4 3 0 16,4 0 0-16,-3 3 0 0,3 1 0 0,-4-1 0 15,1 6 8-15,3 1 0 0,0 3-8 0,-3-1 12 16,-1 4-1-16,1 0-1 0,3 0 0 0,-4 3 0 16,1-4-10-16,-1 4 0 0,1 0 0 0,-1 0 8 15,1 3-8-15,-1 0 0 0,1 1 0 0,-4-1 0 16,3-3 0-16,1 3 0 0,-4-7 0 0,3 4 0 16,-3-3 0-16,4-3 0 0,0 0 0 0,-4-4 0 15,3 1 0-15,1-4 0 0,-1-3 0 0,1 4 0 0,-1-4 0 16,4 0 0-16,0-3 0 0,0 1 0 15,0-4 0-15,4 0 0 0,3 0 0 0,0 0 0 16,0-4 0-16,0 1 0 0,8 0 0 0,-5-3 0 16,1 0 0-16,3 2 0 0,0-2 0 0,-3 0 0 15,3 3-40-15,-3-3-9 0,-1-1-3 0,1 1 0 16,0 3-96-16,3-7-19 0,-4 4-4 0</inkml:trace>
  <inkml:trace contextRef="#ctx0" brushRef="#br0" timeOffset="-51737.95">19043 15790 1824 0,'0'0'38'0,"0"0"8"0,0 0-37 0,0 0-9 0,0 0 0 0,0 0 0 15,0 0 91-15,0 0 16 0,0 0 3 0,0 3 1 16,0 3-31-16,3 1-7 0,-3-4-1 0,4 3 0 15,0 4 1-15,-4-4 0 0,3 6 0 16,-3-2 0-16,4-1-7 0,-1 1-2 0,-3-1 0 0,4 4 0 16,-1-4 4-16,1 0 1 0,-1-2 0 0,4-1 0 15,-3-3-37-15,-1 0-8 0,4 0-2 16,-3 0 0 0,-1-3-39-16,-3 0-8 0,0 0-2 0,4-3 0 0,0 0 47 0,-1 0 8 0,-3 3 3 0,4-6 0 15,-4-1 1-15,3 4 1 0,-3-3 0 0,4 0 0 16,-4 3-33-16,0-4 0 0,0 7 0 0,0 0 0 15,0 0 0-15,0 0 0 0,0 0 0 0,0 0 0 16,0 0 0-16,0 0 0 0,0 0 0 0,3-3 0 16,-3 3 0-16,0 0 0 0,0 0 0 0,0 0 0 15,0 0 12-15,0 0-4 0,4 0 0 0,-4 0-8 0,0 0 0 0,0 0 0 16,0 0-10-16,0 0 10 16,0 0 0-16,3 0 0 0,-3 0 0 0,0 0 0 15,0 0 16-15,0 0 12 0,7 7 1 0,-7-7 1 16,0 6-21-16,0-6-9 0,4 6 8 0,-4-6-8 0,3 6 0 0,-3-6 0 15,0 0 8-15,0 0-8 0,0 0 0 0,0 0 0 16,0 0 0-16,0 0 0 0,0 0 0 0,0 0 0 0,7 0 0 0,-3-3 0 16,-1 0 0-16,-3-3 0 15,4 3 9-15,-4-4-9 0,-4-2 8 0,4 3-8 0,0 3 8 0,-3-4-8 16,3 1 22-16,0 0 0 16,0 0 0-16,-4-1 0 0,4 1-22 0,0 0 0 15,0-1 0-15,4-2 0 0,-1 0-11 0,1-1-6 16,-4-2-2-16,7 2 0 0,-3 1 19 0,3-1 0 0,0 1 0 0,0-4 0 15,0 1 12-15,3-1 5 0,1 4 2 0,0-4 0 16,-1 4-19-16,1 0 0 0,3-1 0 0,-4 4 0 16,1 0 0-16,0 6 0 0,-1 0 0 0,1 3 0 15,-1 3 0-15,1 0 0 0,-1 4 0 0,1-1 0 16,3 7 0-16,-3-4 0 0,-1 1 0 0,1-1 0 16,-1 4 0-16,1 3 0 0,0 0 0 0,-1 0 0 15,1-1 0-15,-4 1 0 0,3-3 0 0,-2 0 0 16,2 2 0-16,-6-5 0 0,3 3 0 0,-4-4 0 15,4-2 0-15,-3-1 0 0,-1-3 0 0,1-3 0 0,-4-3 0 0,0 0 0 16,0 0 0-16,0 0 0 16,0 0 0-16,0 0 0 0,0-3 0 0,3-6 0 15,-3-1 0-15,4-2 0 0,-4-1 0 0,3 1 0 16,-3-4 0-16,4 0 0 0,-1-2 0 0,5 2 0 16,-5-3 0-16,8 3-11 0,-4 1 2 0,3-1 0 15,4 7 9-15,-3-4 12 0,3 1-2 0,-3-1-1 16,3 1-9-16,-4 2-12 0,4-2 2 0,1 2 1 0,-5 1 9 0,1 3 0 15,-1-1 0-15,4 7 0 16,-6 0 0-16,2 7 0 0,-3-1 0 0,4 6 0 0,-4 1 0 0,0 3 0 16,0 2 10-16,-4 4-10 15,4 0 8-15,-3 0-8 0,3 3 0 0,-3 0 9 0,-1-6-9 0,1 0 0 16,-1 0 0-16,1-4 0 16,-4-2-28-16,3-4-10 0,-3-2-2 0,0-7-1 15,0 0-88-15,0 0-18 0,0 0-3 0,0 0-1 16,7-7-40-16,-3 1-8 0,3 0-1 0</inkml:trace>
  <inkml:trace contextRef="#ctx0" brushRef="#br0" timeOffset="-51347.39">20077 15636 2404 0,'0'0'107'0,"0"0"21"0,-4-3-102 0,4 3-26 0,-7-6 0 0,3 6 0 16,-3-3 60-16,0 3 6 0,0 3 2 0,0 0 0 15,4 3-4-15,-8 4 0 0,8 2 0 0,-4 1 0 16,0 3 0-16,3 2 0 0,0-2 0 0,1 6 0 16,3-3 0-16,-4 0 0 0,4 3 0 0,0-4 0 15,0-2-51-15,0 0-13 0,4-1 0 0,-1-5 0 16,-3-1 0-16,4-2 0 0,3-1 0 0,-3-6 0 16,-1 0 0-16,4-3 0 0,0-4 0 0,0-5 0 15,0 2-15-15,4-2-5 0,-4-1-2 0,0-5 0 16,0 2 35-16,0 0 7 0,0-3 2 0,-3 4 0 15,-1-1-22-15,1 3 0 0,-1 1 0 0,-3 3 0 16,4 2-15-16,-4 7-7 0,0 0-2 0,0 0 0 16,0 0 24-16,7 7 0 0,0-1 0 0,0 0 0 15,0 7 12-15,0 2-2 0,0 1-1 0,0 3 0 16,4-4 4-16,-4 4 1 0,3-6 0 0,1 3 0 0,-4-1-6 16,4-5-8-16,-4 2 11 0,3-2-11 15,1-4 0-15,-1 0 0 0,-2-3-12 0,2-3 3 16,-3 0-39-16,4-3-8 0,-4 0-2 0,0-3 0 15,0-1-112-15,-4-2-22 0,1-4-5 0</inkml:trace>
  <inkml:trace contextRef="#ctx0" brushRef="#br0" timeOffset="-51071.52">20408 15564 2419 0,'0'0'53'0,"0"0"11"0,0 0 3 0,0 0 1 0,0 0-55 15,0 0-13-15,0 7 0 0,4-1 0 0,3 0 84 0,0 4 15 16,-4 2 2-16,4 1 1 15,4-1-10-15,-4 1-1 0,4 2-1 0,3 1 0 16,-4 6-72-16,8 0-18 0,-4 3 0 0,4 0 0 16,-4 0 59-16,0-3 8 0,0 0 1 0,0 0 1 15,0-3-34-15,-3 0-7 0,3-4-2 0,-3 1 0 16,-4 0-17-16,0-7-9 0,0 4 10 0,0-7-10 16,0 0 0-16,-4 0 0 0,-3-6 0 0,0 0 0 15,0 0-16-15,0 0-7 0,0 0-1 0,0 0 0 16,0 0-32-16,0-9-6 0,0 0-2 0,0-1 0 15,-3 4-55-15,-1-3-11 0,-3 5-2 0,0-2-1 16,0 0-13-16,-3 3-2 0,-1 3-1 0</inkml:trace>
  <inkml:trace contextRef="#ctx0" brushRef="#br0" timeOffset="-50876.83">20468 15944 2223 0,'0'0'93'16,"7"-3"-74"-16,0-1 157 0,0-2 31 0,0 0 6 0,0-4 2 15,-3 4-70-15,3-3-13 0,0-4-4 0,0 1 0 16,-3-4-48-16,3 4-9 0,0-7-3 0,0 3 0 16,0-3-57-16,0 4-11 0,-4-4 0 0,5 0 0 15,-1 3 0 1,0 1 0-16,0-1 0 0,3 3 0 0,-3 1-46 0,0-1-2 0,4 7 0 0,0-3 0 31,-1 2-185-31,1 1-38 0,10 0-7 0,-7-1-2 0</inkml:trace>
  <inkml:trace contextRef="#ctx0" brushRef="#br0" timeOffset="-50173.37">20997 15194 2448 0,'-3'7'108'16,"-1"-1"23"-16,1-3-105 0,3-3-26 0,0 0 0 0,0 0 0 0,0 0 89 0,0 0 13 0,0 6 2 0,0-6 1 16,7 3-55-16,-4-3-11 0,8 0-3 0,-4 0 0 15,4 0-16-15,-1-3-3 0,1 0-1 0,-1 3 0 16,4-3-6-16,-3 0-2 0,3 0 0 0,0 0 0 16,0-1-8-16,0 1 0 0,1 3 0 0,2-3 8 15,-3 3-8-15,0-3 12 0,4 3-12 0,-4 0 12 16,-3 0-12-16,-1 0 0 0,1 0 0 0,0 3 0 15,-4 0 0-15,0-3 8 0,3 3-8 0,-3 1 12 16,0-1 0-16,-3-3 1 0,3 3 0 0,-4 0 0 16,1 0 7-16,-1 0 2 0,1 0 0 0,0 1 0 15,-1 2-6-15,1-3-2 0,-4 3 0 0,7 0 0 16,-4 1-14-16,-3-1 9 0,7 0-9 0,-3 1 8 16,-1 2 8-16,4 4 0 0,-3-1 1 0,3 4 0 15,-4-1-25-15,5 1-6 0,-1 3-1 0,0 0 0 16,-4 3 24-16,4 0 5 0,0 3 1 0,-3 0 0 15,3 3-15-15,-4 0-18 0,1 0 4 0,-1 4 1 16,4-4 13-16,-3 3 0 0,3 1 0 0,-3-7 0 16,3 3 0-16,-4-6 12 0,1 3-4 0,-1-6-8 15,1-3 12-15,-1-1-12 0,1-2 12 0,-1-1-12 16,-3-5 12-16,0 2-12 0,0-3 12 0,-3 1-12 0,-1-4 24 16,-3 0-1-16,4 3-1 0,-8-3 0 0,1 0-1 0,-5 0 0 15,1 1 0-15,0-1 0 0,-3 3-10 0,-5-3-3 0,5 3 0 16,-4-2 0-1,3 2-8-15,0-3 12 0,4 3-12 0,-3-3 12 0,6 4-12 16,0-4 0-16,1 0 0 0,3-3 0 16,7 0-92-16,0 0-20 0,0-6-4 0,3-4 0 15,1 1-121-15,3-4-24 0</inkml:trace>
  <inkml:trace contextRef="#ctx0" brushRef="#br0" timeOffset="-49639.54">21844 14959 1728 0,'-14'0'38'0,"7"0"8"0,-4-3 2 0,1-3 0 0,-1 3-39 15,1-4-9-15,2-2 0 0,1 0 0 0,-3-1 53 0,3 4 9 16,0 0 2-16,3-1 0 0,-3 1 0 0,7 6 0 15,0 0 0-15,0 0 0 0,0-6 0 0,0 6 0 0,0 0 0 0,4-3 0 16,3 3 0-16,0-4 0 16,0 4 0-16,3 4 0 0,1-1 0 0,3 3 0 0,4 0 0 0,-4-3 0 15,7 7 0-15,-3-4 0 0,3 4 0 0,0-1 0 16,0 0-52-16,0 1-12 0,0 2 0 0,1 4 0 16,2 0 54-16,-2-1 8 0,-1 7 2 0,3 0 0 15,-2 3 0-15,2 7 0 0,1-1 0 0,-4 7 0 16,0-4-36-16,-3 1-8 0,0 2 0 0,-1 7-1 0,-3-3-9 15,0 3-2-15,-7 6 0 0,-3 3 0 16,0-3-8-16,-4 4 8 0,-4 2-8 0,-3 1 8 16,-4-7-8-16,1 3 0 15,-1-6 0-15,-3 0 7 0,0-6-7 0,0-3 0 0,0-1 0 0,-4-9 0 16,4-3 0-16,0-6-10 0,0-3 10 0,0-3-12 16,3-7-124-16,0 0-24 0,1-3-6 0</inkml:trace>
  <inkml:trace contextRef="#ctx0" brushRef="#br0" timeOffset="-43587.26">8343 17201 1675 0,'-10'-6'35'0,"10"6"8"0,-7-6-35 0,3 2-8 0,-3-2 0 0,3 0 0 16,1 3 66-16,-1 0 11 0,1-4 3 0,3 7 0 0,0 0-12 0,0 0-1 0,0 0-1 0,0 0 0 31,0 0 5-31,0 0 1 0,0 0 0 0,-4 7 0 16,8 2-7-16,-1 0-1 0,1 4 0 0,-1 3 0 16,5 2-19-16,-5 7-4 0,8 1-1 0,-8 5 0 15,8 3-20-15,-8 1-5 0,4 6-1 0,4-1 0 16,-4-5 20-16,0-1 4 0,4-2 1 0,-4-1 0 0,0 0-23 0,0-5-5 0,0-1-1 0,0 3 0 15,0-6-10-15,0 0 0 0,0 0-10 0,-3-3 10 16,-1-1 0 0,1-5 0-16,-1-1 8 0,1-2-8 0,-4-4 0 0,0 0 0 0,0-2 0 0,0-4 0 15,0 0 0-15,0 0 0 0,0 0 0 0,-4-10-9 16,4-2 9-16,-3-1 0 0,-1-3 8 0,4 1-8 16,-3-4 8-16,3 3-8 0,0-3 10 0,0 4-10 15,0-1 0-15,0 0 0 16,3 4 0-16,4-1 0 0,-3 1 0 0,3-1 0 0,0 1 0 0,0 2 0 15,3 1 0-15,1-4 0 0,0 4 0 0,-1-4 0 16,4 4 0-16,-3-4 0 0,7 4 0 0,-4 0 0 16,0-1 0-16,0 4 0 0,3-4 0 0,-2 7 0 15,-1 3 0-15,3 0 0 0,-3 3 0 0,1 7 0 16,-1-1 0-16,-4 4 0 0,4 6 8 0,-3-4-8 16,3 4 12-16,-7 3-3 0,4 0-1 0,-4 3 0 15,0 0 1-15,-4 3 0 0,8 32 9 16,-4-32 0-16,-3-3 2 0,-1 0 0 0,1-3 0 15,-1 0-7-15,1-9-1 0,-1-1 0 0,1-2 0 16,-1-4-12-16,1 0 0 0,-1-6 0 0,8 0 0 16,-4-3 0-16,0-3 0 0,4 0 0 0,-1-4 0 15,1 1 0-15,-1-1 0 0,4-2 0 0,-3 2 0 0,3-2 0 16,-3-1 0-16,3 4 0 0,0-4 0 0,-4-2 0 0,5 2 0 0,-5-2 0 0,1 2 0 16,-1 0 0-1,1 1-8-15,-4-1-1 0,0 1 0 0,0 2 9 0,-3-2 0 0,-1 2 0 0,1 1 0 16,-4 0 0-16,0 2 0 0,0-2 0 0,-4 3 0 15,-3-4 0-15,4 4 8 0,-4 0-8 0,-1-1 0 16,1 4 15-16,-3 0-2 16,3 0 0-16,0 3 0 0,0 0-13 0,0 3 0 0,0 3 0 15,-1 1 0-15,5 2 0 0,3 4 0 16,0-4 0-16,0 7 0 0,3-1 0 0,1 7-15 0,3-3 5 16,0 3 1-16,4 0 9 0,-4 0 0 0,3-3 0 0,1 0 0 15,0-4 0-15,-1-2-15 0,1-4 3 0,3-2 0 31,-4-7-16-31,1 3-4 0,3-6 0 0,-3-4 0 0,3-2-92 0,-4-4-20 0,1-2-3 0</inkml:trace>
  <inkml:trace contextRef="#ctx0" brushRef="#br0" timeOffset="-43154.11">9391 17612 1724 0,'0'0'76'0,"-7"-3"16"16,0 0-73-16,7 3-19 0,-7-4 0 0,0 1 0 16,7 3 87-16,-7-3 13 0,0 3 4 0,0-3 0 15,7 3 3-15,-7 0 1 0,-1 3 0 0,1 0 0 16,0 4-30-16,4-4-6 0,-4 6 0 0,3-3-1 16,1 4-29-16,3 2-6 0,0 1 0 0,-4-1-1 15,4 4-4-15,0 0-1 0,4 3 0 0,-4-1 0 16,3-2-21-16,1 3-9 0,-1-3 8 0,4-4-8 15,0 1 0-15,-3-1 0 0,3-6 0 0,0 1 0 0,0-1 0 16,0-3 0-16,0-3 0 0,4-3 0 0,-8-3 0 0,4-1 0 0,0-2-12 0,0 0 12 16,-3-4 0-16,0-3 0 0,-1 4 0 0,1-7 0 15,-4 3 0-15,3 4 0 0,-3-4 0 16,0 4 0-16,0-1 0 0,0 1 0 0,0 2 0 0,4 1 0 16,-4-1 0-16,3 4 0 0,1 0 0 0,3 3 0 15,0 3 0-15,0 3 0 0,0 0 0 0,0 3 0 16,4 0 0-16,-1 4 0 0,1 2 0 0,-1 1 0 15,1-1 0-15,-1 4 0 0,1 3 0 0,0 0 8 16,-1 0 8-16,-3-4 0 0,4 4 1 16,-4 0 0-16,0-7-17 0,0 4 10 15,0-6-10-15,0-1 8 16,4-6-31-16,-4-3-6 0,0 0-2 0,0-6 0 0,0-4-101 0,-4-2-20 0,5-7-4 0</inkml:trace>
  <inkml:trace contextRef="#ctx0" brushRef="#br0" timeOffset="-42704.62">9691 17549 2280 0,'0'13'64'0,"0"-4"16"16,3 4-64-16,-3-1-16 0,4 1 0 0,-1 2 0 15,4 1 49-15,-3 3 7 0,3 0 2 0,4 3 0 16,-1 3-22-16,1 0-5 0,-1 6-1 0,4 0 0 0,1-2-5 0,-1 5-1 0,0-2 0 0,3-1 0 16,1 0 26-16,0-3 5 0,-1-2 1 0,-3-1 0 15,1-3-7-15,2 0-1 16,-3-4 0-16,-3-2 0 15,0 0-19-15,-4-1-4 0,0-2-1 0,-4-4 0 0,4 1-12 0,-3-4-4 0,-4-6 0 16,0 0 0-16,0 0 12 0,0 0 1 16,-7-6 1-16,0-1 0 0,-4 1-22 0,0-3 0 0,1-4 0 0,-4-2 0 15,0-1 0 1,3-3 0-16,-3-3 0 0,0-3 0 0,0-6 0 16,3-4 0-16,1-2 8 0,-5-4-8 0,5 3 0 0,3 1 0 0,3 2 0 0,-3 1 0 15,4 2 0-15,-1 7 0 0,4 0 0 0,-3 0 0 16,3 3 0-16,3 0 0 0,-3 0 0 0,4 3 0 15,-1 0 0-15,4 7-13 0,-3-1 5 0,3 4 8 16,-4 3 16-16,4 3 10 0,1-1 2 0,-1 8 1 16,3 2-13-16,-3 6-4 0,0 1 0 0,0 3 0 15,4-1 23-15,-8 1 4 0,4 3 1 0,-3-4 0 16,-4 4-29-16,4-3-11 0,-4 0 8 0,-4-1-8 16,0 1 0-16,-3 0 0 0,-3-1 0 0,3 4 0 15,-4-6 0-15,1 2 0 0,-4-2 0 0,3-4 0 16,0-2-19-16,1-1-9 0,-1-3-1 0,1-3-1 15,-1 0-58-15,7-3-11 0,-3-3-2 0,4-1-1 16,3-2-130-16,0 0-27 0</inkml:trace>
  <inkml:trace contextRef="#ctx0" brushRef="#br0" timeOffset="-42456.58">10199 17838 2229 0,'0'0'46'0,"0"0"12"0,0 0-46 0,0 0-12 0,0-7 0 0,0-2 0 0,0-1 111 0,-4 1 20 0,4-3 4 0,-3-1 1 16,3 0-27-16,-4-2-5 0,1 2 0 0,-1-2-1 16,1 2-31-16,-1 0-5 0,-3 1-2 0,4-4 0 15,-5 4-34-15,1-1-7 0,-3 1-2 0,3 2 0 31,0-2-22-31,-4-1 0 0,4 4 0 0,-3-4-12 0,2 1-112 0,1-1-24 0,0 1-4 0</inkml:trace>
  <inkml:trace contextRef="#ctx0" brushRef="#br0" timeOffset="-42303.99">9938 17323 2145 0,'-4'7'95'0,"1"-1"20"16,3-6-92-16,0 6-23 0,0-6 0 0,0 0 0 15,0 0 64-15,0 0 9 0,0 0 2 0,0 3 0 16,3 4-48-16,1-4-10 0,3 3-1 0,0 0-1 16,0-3-71-16,4 4-13 0,-1-1-3 0</inkml:trace>
  <inkml:trace contextRef="#ctx0" brushRef="#br0" timeOffset="-41985">10425 17762 2602 0,'0'0'116'0,"0"0"23"0,3-6-111 15,-3-3-28-15,0 2 0 0,-3-2 0 0,-1 0 92 0,1-1 12 0,-1-2 4 0,-3-1 0 16,-4-3-40-16,1 1-8 0,-1-1-2 0,-3-6 0 31,0-3-26-31,0 0-4 0,0-6-2 0,-4-1 0 0,4 1 5 0,3 3 1 0,-3-1 0 0,4-2 0 16,-1 3-32-16,1 3 0 0,3 3 0 0,-1-3 0 15,1 3 0-15,4 0-13 0,-4 3 1 0,3-3 0 16,4 3 12-16,-3 0-9 0,3 1 9 16,3 2-8-16,-3 0 8 0,4 4-8 0,-1 2 8 15,4 1-8 1,-3 3 0-16,3 2 0 0,4 4 0 0,-1 4 0 0,4-1-8 0,-3 3-2 0,3 0 0 16,4 4 0-1,-4-1-51-15,3 1-11 0,-3 2-1 0,4-3-1 16,-4 1-65-16,0-4-13 0,0 4-2 0</inkml:trace>
  <inkml:trace contextRef="#ctx0" brushRef="#br0" timeOffset="-41729.24">10336 17555 2372 0,'11'0'105'0,"3"3"22"16,-3-3-102-16,3 4-25 0,3-1 0 0,-2 0 0 0,2-3 82 0,1 3 11 0,3-3 3 0,-3 3 0 15,-1-3-65-15,-3 0-13 0,4 0-2 0,-4-3-1 16,0 0-15-16,4 0 0 0,-4 0 0 0,0-1-10 16,4-2-89-1,-4 0-17-15,0 0-4 0,0-1-1 16,0 1-71-16,0-3-15 0,0-1-2 0</inkml:trace>
  <inkml:trace contextRef="#ctx0" brushRef="#br0" timeOffset="-41244.48">10816 17358 1450 0,'0'0'64'0,"0"0"14"0,0 0-62 0,-3 6-16 0,3 0 0 0,0 4 0 16,0-1 131-16,-4 4 23 0,4 2 5 0,0 1 1 16,4 3-52-16,-4 3-9 0,0 0-3 0,3 3 0 15,4-3-25-15,0 0-6 0,0 0-1 0,0 0 0 16,0-4 0-16,4-2 0 0,0 0 0 0,-1-7 0 15,4 1-25-15,0-4-6 0,1-3-1 0,-1 0 0 16,0 0-32-16,0-6 0 0,0 3 0 0,-3-6 0 16,3 3 0-16,-4-7 0 0,1 4 0 0,-4-6 0 15,3-1 0-15,1 0 0 0,-4-2 0 0,0-1 0 16,-3-3 0-16,3 4 0 0,-4-4 0 0,4 0 0 16,-3 3 0-16,-1 1 0 0,-3 2 0 0,4 1 0 15,-1 2 0-15,-3 4 0 0,4 0 0 0,-4 6 0 16,0 0 0-16,4 3 0 0,-1 0 0 0,4 6 0 0,0 4 11 0,0 3-2 15,4 5 0-15,-1-2 0 16,4 3-9-16,1 3 0 0,-1-3 0 0,3 6 0 0,1 1 12 16,3 2 0-16,-3 0 0 0,-1 7 0 15,1-3-3-15,0 5 0 0,-4 1 0 0,3 0 0 16,-2-4 21-16,-5-2 4 0,4-4 1 0,-3 4 0 0,-4-7-35 16,-4 0 0-16,1 0 0 0,-1-2 0 0,-6-1 13 0,-1-3-4 0,-3-1-1 0,-3-5 0 31,-8 0-8-31,4-7 0 0,-7-2 0 0,0-4 0 0,-4-6 0 0,0-4 0 0,-3 1 0 0,3-7 0 15,1-2 0-15,-1-1 0 0,4-3 0 0,3 0 0 16,4 1 0-16,4-1 0 0,-1-6 0 0,4 0 0 16,0 0 0-16,0 3 0 0,3-3 0 0,4-4 0 15,4 1 8-15,3 0-8 0,3 0 0 0,5-10 8 16,2 4-8-16,4 5 0 0,4 7 0 16,0 0 8-16,-1 7-8 0,5 2-11 0,-1 1 3 0,0 2 0 15,0 4-95-15,-3 0-18 16,3-1-4-16</inkml:trace>
  <inkml:trace contextRef="#ctx0" brushRef="#br0" timeOffset="-38634.91">11864 17035 2458 0,'-11'6'104'0,"-3"0"-84"15,0 4 56-15,0-1 10 0,0 4 2 16,0-4 1 0,0 4 2-16,0 2 0 0,-1 4 0 0,-2-3 0 0,3 3-23 0,3 0-5 0,-3-1-1 0,0 7 0 15,0-3-29-15,0 7-5 0,3-1-2 0,1 3 0 16,2 4 4-16,1 5 1 0,0 4 0 0,4 0 0 15,3-6-19-15,3 3-4 0,1-4-8 0,-1 4 12 32,8-3-12-32,0 2 0 0,-1-2 0 0,4 0 0 0,0-4-13 0,4-3 1 0,0-2 0 15,-1-7 0 1,1-7-74-16,3-5-14 0,0-4-4 0,0 0 0 16,1-6-77-16,-1-3-16 0,0-3-3 0</inkml:trace>
  <inkml:trace contextRef="#ctx0" brushRef="#br0" timeOffset="-37854.84">12259 17565 2254 0,'-11'0'64'0,"4"3"14"16,0-3-62-16,4 0-16 0,-4 3 0 0,3 0 0 15,4-3 35-15,-7 3 4 0,4 0 1 0,-1 1 0 16,1 2-17-16,-1-3-3 0,-3 3-1 0,3 1 0 15,1-1 12-15,-4 3 2 0,3-3 1 0,1 4 0 0,-4-1 7 0,3 4 2 0,1-4 0 0,-1 4 0 16,4-4-7-16,0 1-2 0,-3 2 0 0,3 1 0 16,0-4-7-16,3 4-2 0,-3-1 0 0,4-2 0 15,-1-1-13-15,4 0-4 0,0 1 0 0,0-7 0 16,0 3-8-16,1-6 0 0,2 0 0 0,-3-3 0 16,4 0 0-16,-1-6 0 0,1-1-9 15,-4 1 9-15,4-4 0 0,-4 4 0 0,0-4-8 0,-4 4 8 16,4-1 0-16,-3 1 0 0,-1 3 0 15,1-4 0-15,-1 7 0 0,1-3 0 0,-4 3 8 0,0 3-8 16,3-6 0-16,-3 6 0 0,4-4 0 0,-4 4 0 16,0 0 0-16,3-3 0 0,-3 3 0 0,4 0 9 15,0-3 3-15,-1 3 0 0,4 0 0 0,-7 0 0 16,4 3-12-16,-1 0-17 0,4-3 4 0,-3 4 1 16,3-1 12-16,0 3 16 0,0-3-3 0,-4 3-1 15,8-3-12-15,-4 7-16 0,0-4 3 0,0 0 1 16,0 4 12-16,4-4 16 0,-4 3-3 0,3 4-1 15,5-4-12-15,-5 4 0 0,1 0 0 0,3-1 0 16,-4-3 0-16,5 1 0 0,-1-1 0 16,0-2 0-16,-4-4 0 0,4 3 0 0,-3-3 0 0,0-3 0 15,-1 0-11-15,-3 0-5 0,4-3 0 0,-4 0-1 0,-4 0 27 16,1-4 6-16,3 1 0 0,-7 0 1 16,0 0 7-16,0-1 0 0,0-2 1 0,0 0 0 0,-3 2 1 0,-1-2 0 15,0-1 0-15,-3 4 0 0,4-3-14 16,-4-1-2-16,3 1-1 0,-3 3 0 0,4-4 0 0,-1 1 0 15,-3-1 0-15,4 1 0 16,-1 0-9-16,1-1 0 0,-1 1-10 0,4-7 10 0,0 7 0 0,0-7 0 0,0 4 0 0,4-4 0 31,3 3 0-31,-4 4 0 0,4-4 0 0,0 4 0 16,0 3 0-16,4-1 0 0,-1 1 0 0,1 3 0 0,3 3-11 0,-3 0 11 0,3 3-12 0,0 0 12 31,0 0-19-31,-3 4 3 0,3-1 1 0,0 0 0 16,-4 0-112-16,5-2-22 0,-5 2-5 0,4-3-1 15,-3 3-122-15,-1-3-25 0</inkml:trace>
  <inkml:trace contextRef="#ctx0" brushRef="#br0" timeOffset="-37579.5">12975 17784 2169 0,'-7'-12'92'16,"-3"2"-74"-1,2 1 55-15,1-4 11 0,-3 4 3 0,-1-4 0 16,4 4-20-16,-3-4-4 0,3 4-1 0,-4-3 0 0,4 2-22 16,0 1-4-16,3-1 0 0,-3 1-1 15,7-1-13-15,-3 1-2 0,-1 0-1 0,4-1 0 16,0 1-5-16,4 3-1 0,-1-4 0 0,-3 4 0 16,7-4-13-16,-3 4 0 0,3 0 0 0,0 3 0 15,4-3 0-15,-1 2 0 0,1 1 0 0,-1 0 0 16,4 3 0-16,1-3-10 0,-1 3 2 0,3 0 0 0,-3 0-13 15,4 0-3-15,0 0 0 0,-1-3 0 16,1 3-176-16,3 0-35 0,0-3-7 0</inkml:trace>
  <inkml:trace contextRef="#ctx0" brushRef="#br0" timeOffset="-37172.05">13314 17499 1694 0,'0'0'48'0,"0"-6"11"0,-4-1-47 0,1 4-12 0,-1-3 0 0,1 0 0 16,3 6 98-16,-4-3 18 0,4 3 3 0,0 0 1 15,0 0-35-15,0 0-6 0,0 0-2 0,0 0 0 16,-3 3-8-16,-1 3-1 0,4 3-1 0,-3 4 0 16,3 3-15-16,0-1-2 15,0 1-1-15,0 3 0 0,3-4-23 0,1-2-5 0,-1 3-1 0,1-4 0 16,-1 1 16-16,1-4 2 0,-1 1 1 0,4-4 0 16,-3 0-27-16,-1-3-12 15,4-3 10-15,-3 0-10 0,3 0 0 0,0-3 0 0,0 0 0 0,-3-3-10 16,3-4 10-16,-4 1 0 0,4-1 0 0,-3-2 0 15,-1-4 0-15,-3-3 0 0,4 4 0 0,-4-4 0 16,3 0 0-16,-3 3 0 0,0 1 0 0,4 2 0 16,-4 1 0-16,0 2-12 0,4 1 4 0,-4 3 0 15,0 6 8-15,0 0 11 0,0 0-3 0,0 0 0 16,7 6-8-16,0 3 0 0,0 1 0 0,0 2 0 0,3 4 0 16,1 3 8-16,-1 0-8 0,1 2 8 0,3-5-8 15,-3 3 0-15,3-3 0 0,-4-1 0 16,5-2 0-16,-5-4 0 0,1 1-10 0,-1-1 10 0,4-6 0 0,-3 4 0 0,-4-4 0 15,4-3 0 1,-1-3-87-16,-3-1-14 0,0 1-3 0,0-6-1 16,-3-1-31-16,3-2-5 0,-3-1-2 0,-1 1 0 15,1-7-93-15,-1 3-20 0</inkml:trace>
  <inkml:trace contextRef="#ctx0" brushRef="#br0" timeOffset="-36648.71">13691 17414 2070 0,'0'0'92'0,"0"0"18"0,0 0-88 0,0 0-22 0,0 0 0 0,0 7 0 16,0-1 97-16,4 3 15 0,-4 4 4 0,3-1 0 15,1 4-68-15,-1 3-12 0,4 3-4 0,1-3 0 16,-1-1 0-16,0 1 0 0,3 3 0 0,1-6 0 16,-1-1-32-16,1-2 0 0,3 0 0 0,0-4 0 15,-3 0 0-15,3-2 0 0,-4-1 0 0,5-3 0 16,-1-3 0-16,-4 0 0 0,1 0 0 0,3-3 0 16,-3-3 0-16,-4 3 0 0,3-4 0 0,-3 1 0 15,0-3-20-15,-3-1-12 0,3 1-1 0,-4-1-1 16,1 1 34-16,-1 0 0 0,-3-1 0 0,0 4 0 15,4-4 0-15,-4 1 0 0,0 0 0 0,-4-4 0 16,4 4 21-16,0-4 8 0,-3 1 2 0,-1 2 0 16,1-2-14-16,-1 2-2 0,1 1-1 0,-1 3 0 15,4 6-5-15,0 0-1 0,0 0 0 0,0 0 0 16,0 0 4-16,0 0 0 0,4 3 0 0,3 6 0 16,3 1 16-16,-2 5 3 0,6 1 1 0,0 3 0 0,0 3-32 0,0 0 0 15,4 0 0-15,-1-1 0 16,1 8 0-16,0-4 0 0,-1 3 0 0,1 3 0 15,-1 7 12-15,5 3-3 0,-5 3-1 0,1 0 0 0,0-1 13 16,-1-5 3-16,-3 0 0 0,-3-4 0 0,-1 1-4 16,1-4-1-16,-4 0 0 0,0-2 0 15,-7-4-8-15,0 0-2 0,-3-3 0 0,-4-3 0 0,-4-4 5 0,0-5 1 16,-3-4 0-16,-3-3 0 0,-5-3-15 0,1-3 0 0,4-7 0 0,-4-2-10 16,3-1 10-16,-3-5 0 0,3-1 0 0,0 0 0 15,4-3 0-15,0 3 0 0,0-3 0 0,0 0-8 16,3-3 8-16,4 0 9 0,4-3-1 0,-1-7-8 15,4 1 0-15,4-4 0 0,-1 1 0 0,1-4 0 16,6 6 13-16,1 4-4 0,0 0-1 16,3 6 0-16,0 6-8 0,3 6 0 15,1 1 0-15,3 5-11 0,0 1-4 0,4 3-1 0,0 6 0 0,0-3 0 16,-1 3-64 0,1-3-12-16,0 0-4 0</inkml:trace>
  <inkml:trace contextRef="#ctx0" brushRef="#br0" timeOffset="-33522.15">14623 17659 2258 0,'0'0'64'0,"0"0"14"15,0 0-62-15,0 0-16 0,3 6 0 0,1-3 0 16,-1 7 72-16,4-1 11 0,-3 7 2 0,3-1 1 15,-4 4-2-15,4 6 0 0,1 4 0 0,-5 2 0 16,4 0-8-16,-3 1-3 0,-1 2 0 0,1-3 0 16,-1-2-26-16,-3-4-6 0,-3-3-1 0,3 0 0 15,-4-10-40-15,1 1 0 0,-4-4 0 0,0-3 0 16,-1 1-103-16,1-7-22 0,0 0-5 0</inkml:trace>
  <inkml:trace contextRef="#ctx0" brushRef="#br0" timeOffset="-32536.42">15201 17295 1682 0,'-10'0'35'0,"10"0"9"0,0 0-36 0,0 0-8 0,0 0 0 0,0 0 0 15,0 0 53-15,0 0 9 0,0 0 2 0,0 6 0 16,0 4-33-16,3 5-7 0,1 1 0 0,3 3-1 16,0 3 17-16,3 6 4 0,-3 0 1 0,4 1 0 15,0-1 32-15,-1 0 7 0,-3 0 0 0,4 0 1 16,-4-9-18-16,0 0-4 0,0-3-1 0,-3-4 0 16,-1 1-24-16,1-7-5 0,-1 0-1 0,-3 1 0 15,0-7-24-15,0 0-8 0,0 0 0 0,0 0 0 16,0-7 0-16,4 1 0 0,-4-3 0 0,0-7 0 15,0 3 0-15,0-5 0 0,3-1 0 0,1-3 0 16,-1-3 0-16,4 3 10 0,0-3-10 0,4 0 8 16,-4 3-8-16,4 0 8 0,-1 3-8 0,1 0 8 15,3 0-8-15,-4 4 0 0,5-1 0 0,-1 3 0 16,0 1 0-16,3 3 0 0,-3 2 11 0,4 1-11 16,0 6 56-16,-1 3 6 0,1 0 1 0,-4 7 0 15,4 5-6-15,-1 7-1 0,-2 3 0 0,-1 7 0 16,0 2-21-16,-4 4-5 0,4 6-1 0,-6-4 0 0,2-2-13 0,-3 0-4 0,-3-4 0 0,3 1 0 15,-4-4-12-15,1 0 8 0,-4 1-8 0,3-7 0 16,-3-3 0-16,0-6 0 0,0-7-13 0,0-3 4 31,0-6-95-31,0 0-18 0,-3-12-4 0,3-1-1 0,-4-9-121 0,4 0-25 16</inkml:trace>
  <inkml:trace contextRef="#ctx0" brushRef="#br0" timeOffset="-32135.43">16122 17869 2260 0,'0'0'100'0,"0"0"21"16,0 0-97-16,7 6-24 0,-3 0 0 0,-4 7 0 0,3 3 116 0,1 6 19 0,-1 3 3 0,-3 3 1 16,0 0-51-16,4 3-9 0,-4 1-3 0,0 2 0 31,-4 4-23-31,4 0-5 0,-3-1 0 0,-4 1-1 0,3-4-37 0,0-2-10 0,-3-4 0 0,0-6 0 31,0-6-136-31,0-7-32 0,0-3-7 0</inkml:trace>
  <inkml:trace contextRef="#ctx0" brushRef="#br0" timeOffset="-25142.66">16591 17383 1090 0,'-3'-10'48'0,"-4"1"11"0,3 0-47 0,1-4-12 0,-1 4 0 0,-3-1 0 16,3 1 63-16,1 0 10 0,-1 2 3 0,1-2 0 31,3 3 21-31,-4-1 5 0,1-2 1 0,-1 3 0 16,4-1-1-16,-3 4 0 0,3-3 0 0,0 6 0 0,0 0-25 0,0 0-5 0,0 0 0 0,0 0-1 15,0 0-1-15,0 0 0 0,0 0 0 0,0 6 0 16,3 4-25-16,1-1-5 0,-1 4 0 0,1 2-1 16,3 4-17-16,-4 3-3 0,4 0-1 0,1 6 0 15,2 0-1-15,-3-6 0 0,0 3 0 0,4-6 0 16,-8-3 6-16,4-4 1 16,0 1 0-16,-3-7 0 0,-4-6-15 0,0 0-9 0,7 7 12 0,-7-7-12 15,4 0 12 1,-1-4-12-16,1-2 12 0,-1 0-12 0,-3 0 22 15,4-4-2-15,-4-5-1 0,0 2 0 0,3-3-7 0,1 1-2 0,-1-4 0 0,1 0 0 16,-1-3-10-16,4 6 0 0,-3-2 0 0,3 2 0 16,0 0 27-16,0 1 3 0,4-1 1 0,-1 3 0 15,4 4-31-15,-3-4 0 0,-1 7 0 0,5-3 0 16,-5 6 15-16,4-4-3 0,0 7-1 0,1 0 0 16,-5 7 24-16,4-1 5 0,-3 3 0 0,-1 4 1 15,-3 2-23-15,0 4-5 0,4 3-1 0,-4 0 0 0,0 3-3 16,-3 0-1-16,3 0 0 0,-4 0 0 15,1-3-8-15,-1-6 0 0,1 0 0 0,-1-4 0 16,1-2 0-16,-1-1 0 0,-3-6 0 0,0-3 0 16,8 3 0-16,-5-3 0 0,1 0 0 0,3-3 0 0,-4 0 0 0,1 0 0 0,3 0 0 15,0-3 0-15,-4-1 0 0,8 1 0 0,-4 0 0 0,0-4 0 16,4 1 12-16,-1 0 0 0,-3-4 0 0,4 0 0 16,-1-2-12-16,1 2-17 0,0 1 4 0,-1-1 1 15,1 4 12 1,-1 2 0-16,1 4 0 0,-1 0 0 0,1 3 0 0,0 3 16 0,-1 4-3 0,4 5-1 15,-3 1 16-15,0 6 4 0,-1-1 0 16,1 4 0-16,-1 3-32 0,1 0 0 0,-4-3 0 0,3 7 0 31,-2-7 0-31,-1 3 0 0,0 0 0 0,0-3 0 16,-4-3-39-16,1-7-13 0,-1 4-4 0,-3-10 0 0,4 0-115 0,-4-6-23 0,0 0-5 0,0-6-1 0</inkml:trace>
  <inkml:trace contextRef="#ctx0" brushRef="#br0" timeOffset="-24715.22">17618 17333 2131 0,'0'0'47'0,"0"0"9"16,-4-7 3-16,-3 1 1 0,4 0-48 0,-1 3-12 0,1-3 0 0,3 6 0 15,0 0 99-15,0 0 17 0,-7 3 4 0,-1 3 1 16,5 3-29-16,-1 4-7 0,1 3-1 0,-1 2 0 0,1 4-30 0,-1 3-6 16,4 0-2-16,0 4 0 0,0-1-7 0,0-3-2 15,4-3 0-15,-4 0 0 0,3-3-11 0,1 0-2 16,-1-7-1-16,1-3 0 0,-1-2-23 0,1-1 0 0,3-3 0 0,-3-3 0 31,-1-3 0-31,4-3 0 0,-3-1 0 0,6-5 0 0,-6-4 0 0,3-3 0 0,-4 1 0 0,1-1-8 16,-1-3 8-16,-3 3 0 0,4 0 0 0,-4 0 0 15,3 1 0-15,1 5 0 0,-4-3 0 0,4 4 0 16,-4-1 0-16,0 7 0 0,0 6 0 0,0 0 0 16,0 0 0-16,0 0 0 0,10 3 0 15,-6 3 0-15,6 1 9 0,-3 5 1 16,0 4 0-16,0-4 0 0,4 7 22 0,0-3 4 0,-1 3 0 0,1-4 1 16,-1 4-21-16,1-6-5 15,-1 2-1-15,1 1 0 0,0-3-10 0,-1-1 0 0,4-2 0 0,-3-1 8 31,0-6-54-31,-1-3-11 0,-3 0-3 0,4-3 0 0,-1-3-92 0,1 0-20 0,-4-4-3 0</inkml:trace>
  <inkml:trace contextRef="#ctx0" brushRef="#br0" timeOffset="-24455.33">17928 17267 2460 0,'0'0'70'0,"0"0"14"16,0 0-67-16,0 0-17 0,0 0 0 0,0 0 0 15,0 0 80-15,7 6 13 0,0 0 3 0,0 4 0 16,4 2-52-16,0 4-9 0,-1 3-3 0,4 0 0 16,0 3 52-16,4 0 9 0,0 3 3 0,-1 0 0 0,1 0-52 0,3-3-9 15,0 0-3-15,0 0 0 0,-3-4 10 0,3 1 2 0,0 0 0 0,4 0 0 16,-4-7-29 0,-3 1-6-16,3 0-1 0,0-4 0 0,-7 0-8 0,0-5-12 0,1-1 2 15,-5 0 1-15,1-3-43 16,-4-3-9-16,0 3-2 0,0-3 0 0,-4 3-26 0,-3 0-6 0,0 0-1 0,0 0 0 31,-3-7-32-31,-4 4-8 0,0 0 0 0</inkml:trace>
  <inkml:trace contextRef="#ctx0" brushRef="#br0" timeOffset="-24249.38">18133 17668 2718 0,'0'0'60'0,"0"0"12"0,0 0 2 0,0-6 2 0,0 0-60 15,-4-1-16-15,4-2 0 0,0 0 0 0,0-1 105 0,4-2 19 16,-1-7 3-16,1 0 1 0,3-3-52 0,0 0-9 16,0-6-3-16,4 3 0 0,-1 0-44 0,1 0-10 15,-1 3-2-15,4 3 0 0,-3 3-8 0,3 1 0 16,-3 2 0-16,3 4 0 16,0-1-30-16,4 4-8 0,-4 0-2 0,3-1 0 15,-3 1-96-15,4 0-19 0,-4 0-4 0,-3 2-1 16</inkml:trace>
  <inkml:trace contextRef="#ctx0" brushRef="#br0" timeOffset="-23571.84">18722 16775 1552 0,'-14'0'44'0,"14"0"10"15,-7 3-43-15,0-3-11 0,3 3 0 0,1 0 0 0,3-3 104 0,-7 3 20 0,3 0 3 0,4-3 1 16,0 0 124-16,0 0-126 0,0 0 0 16,0 0-55-16,0 0-11 0,7 3-3 0,0 1 0 15,4-4 13-15,-1 0 2 0,4 3 1 0,1 0 0 16,2 0-7-16,1 0-2 0,3 7 0 0,0-4 0 15,0 3 0-15,1 4 0 16,-1-1 0-16,3 10 0 0,-2 0-51 0,-1 6-13 16,0 1 0-16,4 5 0 15,-4 1 69-15,0 2 11 0,0 1 3 0,-3 3 0 0,-1-1-57 0,1 1-11 0,-7 3-3 16,3 0 0-16,-4-6-12 0,-3 2 0 0,0 1 0 0,-3 0 8 16,-4-7-8-16,-4 1 0 0,1 2 0 0,-4-5 0 15,-4-1 0-15,4 1 0 0,-7-4 0 0,0 0 0 16,0-3 0-16,-7-3 0 0,3-3 0 0,0 0 0 15,4-7-23-15,-3-2-1 0,3 2 0 0,-1-9 0 16,5-3-112-16,3-6-24 0,-4-3-4 0</inkml:trace>
  <inkml:trace contextRef="#ctx0" brushRef="#br0" timeOffset="-23229.46">19445 17072 2761 0,'0'0'57'0,"-3"-3"15"0,3 3-58 15,0 0-14-15,0 0 0 0,0 0 0 0,0 0 144 0,0 0 25 0,-7 3 6 0,7-3 1 16,-4 7-90-16,0-1-18 0,4 0-3 0,0-6-1 16,0 7-48-16,0-4-16 0,0 3 10 0,0-6-10 15,0 0-49-15,0 0-15 0,0 0-4 0</inkml:trace>
  <inkml:trace contextRef="#ctx0" brushRef="#br0" timeOffset="-23001.28">19558 17493 3178 0,'0'9'70'0,"-4"0"14"0,4 1 4 0,0 2 1 0,4 1-71 16,-4-1-18-16,4 4 0 0,-1 0 0 0,-3 0 61 0,4 2 9 16,-1 4 2-16,1 7 0 0,-4 2-13 0,3 0-3 15,-3 7 0-15,0 6 0 0,4-3-38 0,-4-1-8 0,-4-5-2 0,4-1 0 16,-7-6-8-16,4-12 0 0,-1 0 0 0,-7-1 0 31,4-2-78-31,-3-4-18 0,3-2-3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22T13:54:23.2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2071 783 1880 0,'-11'-6'39'0,"11"6"9"0,-3-6-38 0,-4 0-10 0,3 3 0 0,4-1 0 15,0 4 92-15,-7-3 17 0,7 3 3 0,0 0 1 16,0 0 12-16,0 0 3 0,0 0 0 0,0 0 0 15,0 0-103-15,0 3-25 0,0 10 0 0,0 6 0 16,7 0 40-16,-7 9 2 0,4 3 1 0,3 7 0 16,-4 9-18-16,8 3-3 0,-8 0-1 0,4 13 0 15,4-7-21-15,-7 1 0 16,6 5 0-16,-6-15 0 0,3 1 56 0,3-5 6 16,-6 4 2-16,6 4 0 0,1-8-52 0,-8-2-12 0,8 0 0 0,0 9 0 15,-1-9 0-15,1 3 0 0,-8-10 0 0,8 4 0 16,-4-10 0-16,-3 0 0 0,-1-6 0 0,4-3 0 15,-7 0 0-15,4-13 0 0,-4 1 0 0,0-7 0 16,0 0 31-16,0 0 3 0,0 0 1 0,-4-7 0 16,-3-8-20-16,4-1-4 0,3 0-1 0,-11-6 0 15,7 0-2-15,4 0 0 0,-7-3 0 0,4 10 0 16,3-10 0-16,0 6 0 0,0-3 0 0,3-3 0 16,4 0 2-16,-3 0 0 0,7-1 0 0,-1-5 0 15,11-3-10-15,-7 5-9 0,8 4 9 0,2-3-13 0,-3 6 21 0,4 0 4 16,3 3 0-16,4 7 1 0,-7-4 1 15,-1 7 0-15,8-1 0 0,-7 4 0 0,-4 3 18 16,4 3 4-16,-11 3 1 0,4 6 0 0,-4 4-29 0,0 6-8 0,0 3 0 0,-4 6 0 16,1 0 0-16,-4 4 0 0,-3 8 0 0,-1-5 0 15,-3-1 25 1,-3 1 4-16,-1 2 1 0,-3-5 0 0,3 2-48 0,-6 4-10 16,-1-7-1-16,1 4-1 0,-4-4 30 0,0 0 0 15,-8-2 0-15,8-1 0 0,-7-6 0 16,-4-3 0-16,4-1 0 0,0-5 0 0,0-4 20 0,3-2 9 0,1-1 3 15,2-6 0-15,5 0-89 0,-1-3-18 0,8-7-3 0,3 1-1 32,0-4-77-32,0-5-16 0,3-4-4 0</inkml:trace>
  <inkml:trace contextRef="#ctx0" brushRef="#br0" timeOffset="502.24">2875 1520 2618 0,'-14'-6'55'0,"3"3"11"16,4 3-53-16,0 0-13 0,0 0 0 0,4 6 0 15,-4 0 81-15,3 7 14 0,4-4 2 0,0 7 1 0,-7 9-50 0,7-6-9 0,0 12-3 0,0-6 0 32,0 4 4-32,0-1 1 0,0 3 0 0,0 1 0 15,7-4-15-15,-3 0-3 0,6 0-1 0,1-3 0 0,-1 0-4 0,1-6-1 0,3-3 0 0,0-4 0 16,4 1-17-16,0-7 0 0,-1-6 8 0,1 0-8 16,-1-6 0-16,-2-3 0 0,6-4 0 0,-7-3 0 15,0 4 0-15,4-10 8 0,-8 3-8 0,4-6 10 16,0 6-10-16,-3-3 0 0,3 0 0 15,-3 7 0-15,-1-4 0 0,1 6 0 0,-1 1 0 16,1 5 8-16,-7-2-8 0,3 6 0 0,-4-3 0 0,1 6 0 16,3 0 0-16,-4 3 15 0,4 3-1 0,-3 3 0 15,3-2 12 1,-4 5 2-16,1 1 1 0,3 6 0 0,4-4-11 0,-8 1-2 0,4 6-1 0,-3-6 0 16,6-1-7-16,-6 4-8 15,6 3 11-15,1 0-11 0,0-6 23 0,-1-1-3 0,1 4 0 0,-1-6 0 16,4-1-32-16,-3-2-6 0,-7 2-2 0,6-9 0 15,1 4-20-15,-1-4-4 0,-6-3 0 0,6 0-1 16,-3 0-89-16,0-7-18 0,1 4-3 0</inkml:trace>
  <inkml:trace contextRef="#ctx0" brushRef="#br0" timeOffset="699.89">3563 2009 2795 0,'0'0'58'0,"0"0"14"0,0 0-57 0,0 0-15 0,0 0 0 0,0 0 0 16,0 0 103-16,0 0 17 0,0 0 4 0,7-6 1 0,-7-6-46 0,0 2-10 0,4-5-1 0,-4-1-1 16,-4-3-15-16,4 0-4 0,-7 0 0 0,4-2 0 15,-5-5-32-15,5 1-8 0,-8 0 0 0,4 0-8 16,4 0 0-16,-1 3 0 0,-3 3 0 0,4 1 0 31,3-4-144-31,-7 6-27 0,7 3-5 0</inkml:trace>
  <inkml:trace contextRef="#ctx0" brushRef="#br0" timeOffset="839.16">3443 1476 2714 0,'-7'10'120'0,"7"-10"25"16,-3 3-116-16,3-3-29 0,0 0 0 0,0 0 0 15,3 3 0-15,4-3-8 0,4 3-1 0</inkml:trace>
  <inkml:trace contextRef="#ctx0" brushRef="#br0" timeOffset="1207.83">3831 1169 2067 0,'0'0'87'16,"0"6"-70"-16,0 1 140 0,0 2 28 0,0-3 6 0,0 4 1 15,0-1-52-15,7 1-9 0,-7 5-3 0,4-2 0 16,-4 6-51-16,7 3-10 0,-4 0-3 0,1 6 0 15,3 13-51-15,-4-4-13 0,5 7 0 0,-1 9 0 16,0-6 54-16,-4 4 8 0,8 2 2 0,-4 0 0 16,-4 0-52-1,4 1-12-15,-3-4 0 0,6 0 0 0,-6-6 0 16,3-10 0-16,-3 1 0 0,3-1 0 0,-4-15 0 0,4 0 0 0,0-3 0 0,0-4 0 16,-3-9-100-1,3 1-22-15,-4-4-5 0,5-7-1 16,-5-5-116-16,8 2-23 0</inkml:trace>
  <inkml:trace contextRef="#ctx0" brushRef="#br0" timeOffset="1647.49">4223 1103 2066 0,'0'0'43'0,"0"0"10"0,0 0-42 0,0 0-11 0,7 3 0 0,-4 4 0 15,4 2 104-15,0 4 20 0,4 2 3 0,-4 1 1 16,0 3-52-16,4 3-9 0,-1 0-3 0,1 6 0 16,-8 3 52-16,4-2 9 0,1 5 3 0,-1 7 0 0,3-7-52 0,-6 4-9 0,-1 3-3 0,4-1 0 15,4-2-51-15,-8-10-13 0,4 0 0 0,-3 1 0 16,3-7 54 0,0-4 8-16,0 4 2 0,4-12 0 0,-8 5-52 0,4-5-12 15,-3 2 0-15,3-5 0 0,-4-4 0 16,1-3 0-16,-4 0 0 0,0 0 0 15,0 0 0-15,-4-6 0 0,1-7 0 0,-4 0 0 0,3 1 0 0,-6-1 0 0,-8-2 0 0,8 2 0 16,-5 4 0-16,-2 3 0 0,-1 2 0 0,0 4 0 16,1 4-48-16,-4 2-13 0,3 9-3 15,-7 1 0-15,8 0 52 0,-1 6 12 0,0 3 0 0,8 0 0 16,-1-3 0-16,4 3 0 0,4 0 0 0,-1 0 0 16,4-3 0-16,4 3 0 0,-1-3 0 0,11-3 0 15,-3 0 0-15,-1-4 0 0,8 1 0 0,0 0 0 16,6-4 0-16,-6-5 0 0,3-1 0 0,0-3 0 15,1-3 0-15,-1-3 0 0,3 0 0 0,1-4 0 16,-4 4 0-16,4-9 0 16,0 2 0-16,3-2 0 0,0-1-156 15,-7 1-29-15,4-1-6 0</inkml:trace>
  <inkml:trace contextRef="#ctx0" brushRef="#br0" timeOffset="2001.38">4900 2000 2553 0,'0'0'108'0,"0"0"-87"15,0 0 86-15,0 0 17 0,11 0 3 0,-8-3 1 16,4 3-52-16,4 0-9 0,3-3-3 0,0 3 0 16,0 0 0-16,4 3 0 0,3-3 0 0,-3 3 0 31,3 3-45-31,3-3-10 0,1 4-1 0,-4-4-8 0,4 6 0 0,-4-9 0 0,0 7-10 0,-3-4 10 15,3-3-59-15,0 3-4 0,1-3-1 0,-5-3 0 16,1 3-153-16,3-3-31 0</inkml:trace>
  <inkml:trace contextRef="#ctx0" brushRef="#br0" timeOffset="3102.18">5581 1135 1792 0,'-4'-7'51'0,"4"7"10"15,0 0-49-15,0 0-12 0,0 0 0 0,0 0 0 0,0 7 105 0,0 8 19 0,4-2 3 0,-1 9 1 16,1 0-52-16,0 9-9 0,3-6-3 0,-4 10 0 16,4 9 0-16,0 3 0 0,0 6 0 0,-3 0 0 15,3 1 0-15,3-4 0 0,-6 3 0 0,3 0 0 16,0-3 0-16,0 1 0 0,-3-4 0 0,-1 0 0 16,4-7 0-16,0 1 0 0,-7-6 0 0,7-1 0 15,-3-6-51-15,-1-6-13 0,1 0 0 0,-1-9 0 16,-3-1 0-16,4-2 0 0,-4-4 0 15,0-3 0-15,0-3 0 0,0 0 0 16,0 0 0-16,0-9 0 0,0-4 0 0,0-2 0 0,0-7 0 16,0 0 0-16,0 0 0 0,4-3 0 0,-4-4 0 0,7 1 0 15,-7 6 0-15,7-3 0 0,0 6 0 0,3-3 0 16,1 7 0-16,3-4 0 0,0 3 0 0,4 7 0 16,-4-7 0-16,0 7 0 0,4 3 0 0,-1-1 0 15,4 4 0-15,-3 0 0 0,0 3 0 0,-1 3 0 16,1 3 0-16,-4 1 0 0,4 2 0 0,-4 7 0 15,3-4 54-15,-2 4 8 0,-5 9 2 0,1-6 0 16,3 6-52-16,-7 0-12 0,0 3 0 0,4-6 0 16,-4 3 0-16,0-3 0 0,3 0 0 0,-3-9 0 0,0 2 0 0,4-5 0 15,-4 2 0-15,4-5 0 16,-4-4 0-16,0-3 0 0,3 3 0 0,1-6 0 0,-1 0 0 16,-3 3 0-16,4-13 0 0,0 4 0 0,-1-7 0 0,-3 3 0 15,7-8 0-15,-7-1 0 0,1-4 0 0,2 1 0 0,1-3 0 0,-4 3 0 16,-4-3 0-16,1 3 0 0,-4 0 0 15,0 3 0-15,0 0 0 0,0 6 0 0,0 4 0 0,-4-1 0 16,1 4 0 0,-1 5 0-16,4 4 0 0,-3 4 0 0,-8 2 0 15,4 6 0-15,0 1 0 0,0 6 0 0,3 3 0 0,-3 0 0 16,4 9 0-16,-1-6 0 0,1 6 0 0,3-2 0 0,3 2 0 16,-3 0 0-16,4-5-15 0,-1-1-5 15,4-3-2-15,-3-1 0 0,3-8 35 0,4 3 7 0,3-7 2 0,-4 4 0 31,4-10-120-31,0 3-24 0,4-3-5 0,0 0-1 0,3-6 0 16,0 0 0-16,-3-3 0 0,3 0 0 0,-3-10 52 0,-1 3 9 0,18-24-61 16,-17 15 64-16,-4 0 0 0,0-3 0 0,0 0 0 15,-3 0 51-15,-4-1 13 0,4 4 0 0,-4 1 0 16,-4-1 0-16,1 3 0 0,-1-3 0 0,-3 6 0 16,0 4 100-16,0-1 22 0,-3 4 5 0,3 2 1 15,0 7-62-15,0 0-12 0,-11 4-2 0,8 2-1 16,-8 3-3-16,4 7 0 0,0-7 0 0,3 10 0 15,-3 3-24-15,4 3-4 0,-1 0-2 0,-3 3 0 16,7-2 3-16,-3 2 1 0,3-3 0 0,0 0 0 16,3-3 2-16,1-3 0 0,-1-4 0 0,1-5 0 15,3 2 4-15,-4-5 0 0,4-1 1 0,1-3 0 16,-1-3-29-16,0 0 0 0,3-3 0 0,1-3 0 16,3-1-19-16,-7-5-9 0,4-4-3 0,-1 0 0 15,1-2-1-15,-4-4-1 0,3-3 0 0,-6-1 0 16,6 5 33-16,-6-1 0 0,3 0 0 0,0 3 0 15,-3 0 0-15,-1 3 0 0,1 10 0 0,-1-6 0 0,-3 12 0 0,0 0 0 16,0 0 0-16,0 0 0 0,0 0 0 0,4 9 0 0,-1-3 0 0,4 7 0 16,-3-1 0-16,-1 7 0 0,1-6 0 0,3 5 0 15,0 1 0-15,0 0 0 0,4 0 0 0,-4 0 0 16,3-4 0-16,4-2 0 0,-3-1 0 0,3-5 0 16,0-1 0-16,-3 0-12 0,3-3 12 0,0-3-10 15,-3 0-142-15,3 0-29 0,0-3-6 16,-4-3-1-16,1 0-8 0,0-1-3 0,-1-5 0 0</inkml:trace>
  <inkml:trace contextRef="#ctx0" brushRef="#br0" timeOffset="3584.23">7045 1872 1663 0,'0'-10'73'0,"-4"4"16"0,1 0-71 0,3 6-18 0,0 0 0 0,0 0 0 16,0 0 140-16,0 0 25 0,0 0 5 0,-4 6 1 15,1 3-75-15,3 4-14 0,3-4-3 0,-3 7-1 16,4 0-42-16,3 2-9 0,-3 4-2 0,3 0 0 15,0 3 31-15,0 0 7 0,3 4 1 0,1-1 0 16,3 0 0-16,-3 3 0 0,3-2 0 0,0 5 0 16,0 1-52-16,0-1-12 0,0 7 0 0,0-7 0 15,4 4 54-15,-4-7 8 0,0 4 2 0,0-10 0 0,-3 0-43 16,3-3-8-16,-4-3-1 0,1 0-1 16,0-1-11-16,-4 1 8 0,3-3-8 0,-3 3 8 0,-3-4-8 0,-1-2 0 15,-3-4 0-15,0 1 0 0,-3-4 0 0,3-6 0 16,0 0 0-16,0 0 0 0,-7-6-10 0,-4-4-4 15,1 1-1-15,3-7 0 0,-4-6 15 0,0 0 0 0,-3-6 0 16,4-3 0 0,-1-1 0-16,-3-8 0 0,3 2 0 0,1-6 0 0,3 7 0 15,0-1 0-15,0-3 0 0,3 0 0 0,1 4 48 16,3-4 13-16,0 6 3 0,3-12 0 0,4 10-52 0,0-4-12 0,4 3 0 16,-1 4 0-16,5-4 0 0,-1 7 0 15,3 6 0-15,1-3 0 0,0 9 0 0,3-3 0 0,0 9 0 0,-3 1 0 16,-4 9 0-16,3 0 0 0,-6 3 0 15,3 3 0-15,-3 6 0 0,-4 4 0 0,3 9 0 0,-3-4 0 16,-3 11 0-16,-1-4 0 0,1 6 0 0,-4 0 0 16,0 4 0-16,-4-1 0 0,-3-2 0 0,0 2 0 15,-3-2 0-15,-4-1 0 0,-1 0 0 0,-6 1 0 16,0-10 21-16,-4 3 2 0,-3-10 0 0,0 1 0 16,0-7-88-16,7 1-18 0,-1-4-3 0,1-6-1 15,7-3-84-15,0 0-17 0,0-10-3 0</inkml:trace>
  <inkml:trace contextRef="#ctx0" brushRef="#br0" timeOffset="4092.41">8072 2110 2508 0,'0'6'71'0,"0"-6"16"0,3 6-70 0,-3-6-17 0,4 3 0 16,-4-3 0-16,0 0 157 0,0 0 28 0,0 0 6 0,0 0 1 16,0 0-103-16,-11-3-20 0,0-6-4 0,1 3-1 15,-4-4 0-15,-4-2 0 0,0 2 0 0,-3-12 0 16,0 0-51-16,0-3-13 0,3 0 0 0,-6-12 0 15,2 5 0-15,1 1 0 0,0-10 0 0,0 0 0 16,3 1 0-16,4-7 0 0,0 0 0 0,4-4 0 16,6 4 0-16,4-3 0 0,7 0 0 0,4 0 0 15,3 3 0-15,3 0 0 0,1 0 0 16,7 0 0-16,-1 3 0 0,5 0 0 0,-1-3 0 0,4 0 0 0,3 3 0 16,0 6 0-16,4 4 0 0,0-1 0 0,0-2 0 0,-4 5 0 0,-3 4 0 15,3-3 0 1,-7 6-48-16,-3 0-13 0,0 6-3 0</inkml:trace>
  <inkml:trace contextRef="#ctx0" brushRef="#br0" timeOffset="9602.37">8756 1708 2109 0,'3'10'93'0,"1"6"20"0,0-7-90 0,-1 10-23 0,1 3 0 0,-1-7 0 16,1 7 73-16,-1-3 11 0,4 6 1 0,-3-3 1 16,-1 0-12-16,1 0-2 0,3 3-1 0,-4-3 0 15,-3-9-63-15,4-1-8 0,3 1-9 0,-7-4 9 16,4-6-59-16,-4-3-4 0,0 0-1 0</inkml:trace>
  <inkml:trace contextRef="#ctx0" brushRef="#br0" timeOffset="9758.64">8640 1429 2084 0,'0'0'92'0,"0"0"20"16,0 0-90-16,0 0-22 0,7 0 0 0</inkml:trace>
  <inkml:trace contextRef="#ctx0" brushRef="#br0" timeOffset="10109.19">8978 1969 2795 0,'-14'19'58'0,"11"-13"14"15,-4-3-57-15,7-3-15 0,0 0 0 0,-4-3 0 0,-3-7 47 0,3 4 6 0,4-10 2 0,0 1 0 16,0-1-37-16,0-6-7 0,0 0-2 0,7-3 0 15,-3 3-9-15,3-3 10 0,4 0-10 0,-1 0 10 16,1 0-10-16,3 3 0 0,0 0 0 0,4 6 0 16,-1-6 0-16,1 7 0 0,3 2 0 0,0-3 0 15,-3 7 0-15,0 3 0 0,-1 3 9 0,-3 6-9 16,0 0 37-16,-3 6 3 0,3 1 1 0,-7 5 0 16,0-2 9-16,0 6 2 0,-3 3 0 0,3 3 0 15,-4-3-25-15,-3 6-5 0,4 0-1 0,-4 0 0 16,0 1-12-16,3-1-9 0,-3-3 12 0,0 0-12 15,4-13-65-15,-4 4-20 0,3-3-4 0</inkml:trace>
  <inkml:trace contextRef="#ctx0" brushRef="#br0" timeOffset="10416.69">9377 1492 1512 0,'0'0'43'0,"0"0"9"0,0 0-42 16,0 0-10-16,0 0 0 0,0 0 0 0,0 0 15 0,7 0 1 0,-4 3 0 0,4 4 0 15,-3-1 13-15,3 3 3 0,0-3 1 0,0 7 0 16,-3-4 94-16,3 4 18 0,0 3 4 0,-4 2 1 16,4 1-14-16,-3 6-4 0,3-3 0 0,0 7 0 15,-3-8-3-15,3 8-1 0,0 2 0 0,0 0 0 16,0 4-102-16,-4-10-26 0,4 3 0 0,0 0 0 15,0-6 0-15,1-3 0 16,-1 0 0-16,0-10 0 0,0 1 0 0,0-4 0 0,-4 0 0 16,1-6 0-16,-4 0-66 0,0 0-18 0,0-6-4 0,-4-6-1 15,1 2-63 1,-1-6-12-16,1 1-2 0</inkml:trace>
  <inkml:trace contextRef="#ctx0" brushRef="#br0" timeOffset="10576.19">9363 1787 2508 0,'0'0'71'0,"-4"0"16"16,4 0-70-16,0 6-17 0,-3-3 0 0,3-3 0 15,3 7 55-15,4-4 7 0,-3 0 2 0,6 0 0 16,1-3 0-16,3 0 0 0,0 0 0 0,4-3 0 0,-1 0-52 16,5-4-12-16,-1 1 0 0,3 0 0 0,1 0 0 0,-4-4 0 0,4 1 0 0</inkml:trace>
  <inkml:trace contextRef="#ctx0" brushRef="#br0" timeOffset="11433.14">10435 1166 2747 0,'-3'0'78'0,"-4"-3"17"0,0 3-76 16,-1-6-19-16,5 2 0 0,-8 1 0 0,4 3 55 0,0 0 7 0,-3 0 2 0,-1 0 0 15,-3 0-36-15,3 3-6 0,-3 1-2 0,4 2 0 16,-4 3 20-16,-1-2 3 0,5 5 1 0,-4-6 0 15,3 4-36-15,1-1-8 0,-1-3 0 0,0 1 0 16,4 2 28-16,0-6 3 0,4 4 1 0,-4-7 0 16,7 0-17-16,0 0-3 0,0 0-1 0,0 0 0 15,0 0-11-15,0 0 0 0,0 0 0 0,0 0 0 16,0 0 0-16,0 0 0 0,0 0 0 0,0 0 0 16,0 0 0-16,0 0 0 0,0 0 0 0,0 0 8 15,7 0 9-15,-4 6 2 0,4 0 0 0,-3 0 0 16,-1 4 3-16,1 5 1 0,0-5 0 0,-1 9 0 15,1 6 14-15,-4-3 3 0,3 9 1 0,-3 7 0 16,0-7-33-16,4 7-8 0,-4 2 0 0,0 4 0 16,3-12 0-16,-3 2 0 0,4-2 0 0,-4-4 0 15,0-3-14-15,3 3-5 0,-3-6-1 0,0 3 0 16,0-3 32-16,-3-3 7 0,3 3 1 0,0-7 0 16,-4 1-20-16,1 0 0 0,3-4 0 0,-4 1 0 15,4-4 0-15,-3 1 8 0,3 2-8 0,0-9 0 0,0 4 12 0,0-1-12 0,0-6 12 16,0 0-12-1,3 3 0-15,1 0 0 0,3-3-15 0,0-3 5 0,3 0 19 0,1-3 4 16,-1-4 1-16,8 7 0 16,-4-9-14-16,7 2 0 0,-3-2 0 0,3 2 0 0,4 4 0 0,-4-3 0 15,4-1 0-15,-1 4 0 16,1 0-62-16,-4-1-12 0,0 1-2 0,1 6-1 16,-1-3-170-16,4 0-33 0</inkml:trace>
  <inkml:trace contextRef="#ctx0" brushRef="#br0" timeOffset="12395.53">10809 1185 1958 0,'0'0'87'0,"0"0"17"16,0 0-83-16,0 0-21 0,0 0 0 0,0 0 0 16,7 0 107-16,0 6 17 0,0-6 3 0,4 0 1 15,-1 0-43-15,5-6-8 0,2 6-1 0,1-3-1 16,-1 0-12-16,1-1-3 0,0 1 0 0,6 0 0 16,-6-3-2-16,3 0-1 0,0-1 0 0,1 1 0 15,-1-3-45-15,0-1-12 0,0 1 0 0,0-1 0 16,0 4-12-16,1 3-4 0,-5-3 0 0,1-4-1 0,-4 4 17 0,0 3 0 15,-3-3 0-15,-4 3 0 16,0-1 0-16,-7 4 0 0,0 0 8 0,0 0-8 0,0 0 10 16,0 0-1-16,-7 7 0 0,3-4 0 0,-3 3-9 15,0 3 10-15,0 4-10 0,-4-7 10 16,8 7-10-16,-4 3 8 0,3-1-8 0,-3 1 8 0,7 0-8 0,0 2 0 0,0 1-10 16,0 3 10-1,4-3 0-15,-1 3 0 0,4 3 0 0,0 0 0 16,4 3-8-16,-4 7 8 0,4-7 0 0,3 10-9 15,0-4 9-15,0 1 0 0,0-1 0 0,0 1-8 0,4-1 8 0,-4-9 0 0,0 3 0 0,0-6 0 16,-3 7 0-16,-1-11 0 0,1 7 0 0,0-9-8 16,-4 6 8-16,0-3 0 0,-4-3 0 0,1-1 0 15,-1 1 0-15,1-7 11 0,-1 4-11 0,-3-1 12 16,0 1-12-16,-3-10 0 0,-1 6 0 0,1-2 0 16,-8-1 40-16,1-3 5 0,-1 3 2 15,-7-2 0-15,1-1-31 0,-8 3-7 16,0-3-1-16,-3 0 0 0,0-3-8 0,0 3 10 0,-1 1-10 0,1 2 10 15,0 0-10-15,3 0 8 16,4 1-8-16,3-1 8 0,1 3-53 0,3-6-11 0,3 4-3 16,4-1 0-16,4 0-69 0,3-3-15 0,0 4-2 0</inkml:trace>
  <inkml:trace contextRef="#ctx0" brushRef="#br0" timeOffset="13794.16">12612 1426 1663 0,'0'-9'73'0,"-4"-1"16"0,1 1-71 16,-1 3-18-16,-3-7 0 0,4 4 0 0,-4-1 116 0,3 1 20 15,-3 3 4-15,3-7 1 0,-3 7-33 0,0 3-8 0,0 0 0 0,-3 0-1 16,-1 6-21-16,1 0-4 0,-1 6-1 0,0 4 0 15,-3-4-31-15,4 10-6 0,-1 3-2 0,1 6 0 16,-1 0-34-16,4 10 0 0,-4 0-15 0,8 2 5 31,-4-2 10-31,7 0 0 0,-4 2 0 0,4-8 0 16,4-1 23-16,-1 4 6 0,4-10 2 0,-3 0 0 0,6-6-31 0,1-7 0 0,0-2 0 0,3-1 0 16,0-9 0-16,3 0 0 0,1-9 0 0,0-1 0 15,-1-2 0-15,1-4 0 0,3-9 0 0,-3 3 0 16,-1-6 0-16,-2 6 0 0,2-7 0 0,-3 8 0 15,-3-8 0-15,-1 4 0 0,1-3 0 0,-7 6 0 16,3-3 0-16,-4 9 0 0,-3-3 0 0,4 7 0 16,-4-1 8-16,0 7-8 0,0 6 0 0,0 0 0 15,0 0 14-15,0 0-3 0,-7 10-1 0,3 2 0 16,1 7-2-16,3-7-8 0,0 10 12 0,0 0-4 16,3 0-8-16,1 3 8 0,-1-6-8 0,4 6 8 15,0-9-8-15,-3 6 0 0,3-3 9 0,3-1-9 16,-2-2 0-16,-1 0 0 0,3 3 0 0,1-10 0 15,3 4 0-15,-4-7 0 0,5-3 0 0,-1-3 8 16,0 3-8-16,0-6 0 0,0 3 0 0,-3-3 0 16,3 0 11-16,-4 0 4 0,1-4 1 0,-4 1 0 0,-4 0 15 15,4 0 3-15,-3-4 1 0,-4 4 0 16,0-10 1-16,-4 7 1 0,1-7 0 0,-4 7 0 0,0-10 8 0,0 0 2 16,0 3 0-16,0-9 0 0,0 6-38 0,0-2-9 0,3 2 0 15,-3 3 0 1,7-6 0-16,-4 6 0 0,4 4 0 0,0-4 0 15,0 4 0-15,4 2 0 0,3 7 0 0,-3-3 0 16,6 0-49-16,1 2-12 0,-1 4-3 0,4 4 0 0,-3 2-7 16,3 0-1-16,4 0-1 0,-1 4 0 15,-2-1-88-15,2 7-18 0,4-7-3 0</inkml:trace>
  <inkml:trace contextRef="#ctx0" brushRef="#br0" timeOffset="14370.72">13272 1884 2067 0,'0'0'87'0,"-4"-3"-70"16,-3-6 140-16,3 2 28 0,1 1 6 0,-4-7 1 15,3 1-103-15,1-4-20 0,-1-3-4 0,1 4-1 16,-1-10 0-16,1 3 0 0,-1 0 0 0,1 0 0 16,-1 0-40-16,1-3-8 0,3 3-1 0,-4 0-1 15,4 3-22-15,0-3-5 0,4 3-1 0,-4 4 0 16,3 2 22-16,1 1 4 0,-1 5 0 0,4 4 1 15,0 0-25-15,-3 3-6 0,3 0-1 0,3 0 0 16,1 3-82-16,0 0-17 0,-1 4-3 0,1 2-1 16,-1-3-5-16,4 0-1 0,1 4 0 0,-1-7 0 15,0 3-51-15,3-6-10 0,1 3-3 0,0 1 0 16,-4-1-51-16,3-3-10 0,1 0-3 0,10-3 0 31,-7-1 154-31,-3 1 30 0,-4 0 7 0,-3-3 1 16,-1-4 307-16,-6 7 61 0,-1-3 13 0,-3 6 3 0,0 0-103 0,0 0-20 0,0 0-4 0,-7 0-1 31,-3 6-51-31,3 7-10 0,0-4-3 0,-4 7 0 0,4 9-51 16,0-3-10-16,0 9-3 0,0-6 0 0,3 7-51 0,1-4-13 15,3 0 0-15,0 0 0 0,0-6 54 0,3 0 8 0,4 0 2 0,-3-3 0 16,3-3-52-16,4-7-12 0,-4-3 0 0,3 1 0 16,4-4 0-16,-3-3-12 0,-1-3 3 0,1-4 0 15,-4-2 9-15,0 3 12 0,0-10-2 0,0 0-1 16,0 4-58-16,-3-10-12 0,-1 0-3 0,1 3 0 15,-1 0 52-15,-3 4 12 0,0-7 0 0,0 6 0 16,0 4 0-16,0-4 0 0,-3 6 0 0,3 1 0 16,0 3 0-16,0 6 0 0,0 0 0 0,0 0 0 15,0 0 0-15,0 3 0 0,-4 6 0 0,8 4 0 16,-4 3 0-16,0-7 0 0,0 10 0 0,0 0 0 16,3-7 0-16,1 7 0 0,0 3 0 0,3-13 0 15,-4 7 0-15,4 0 0 0,0-10 0 16,-3 3 0-16,3 1 0 0,3-4 0 0,-3 0 0 0,0-3 0 15,1 1-105-15,-1-8-19 0,0 4-3 0,0-6-1 16,0-3-102-16,0-4-21 0,0 4-4 0</inkml:trace>
  <inkml:trace contextRef="#ctx0" brushRef="#br0" timeOffset="14912.87">13836 1476 2269 0,'0'10'64'0,"-4"-4"15"16,1 4-63-16,-1 5-16 0,1 7 0 0,3-3 0 15,-4 6 54-15,4-3 8 0,4 6 2 0,-4-3 0 0,7 4 0 0,-4-4 0 0,4 0 0 0,1 3 0 16,-1-3 0-16,3 0 0 0,1-3 0 0,3 0 0 16,0 3-43-16,0-9-8 0,4-1-1 0,-1 1-1 31,1-3-11-31,3-4-16 0,-3-3 4 0,-1-3 1 0,-2 1 11 0,2-4 9 0,-3-4-1 0,-3-2-8 31,3 0 0-31,-3-4 0 0,-1 1-15 0,1-10 5 0,-4 4-1 0,0-1 0 0,-4-6 0 0,1 3 0 16,-1 0 11-16,-3 1-12 0,4 2 12 0,-4-6-12 15,0 6 12-15,0 4 0 0,0-1 0 16,0 7 0-16,0 0 8 0,0 6-8 0,0 0 8 16,0 0-8-16,0 0 15 0,0 0-2 0,4 0 0 0,-1 6 0 15,4 0 15-15,0 4 2 0,-3-4 1 0,3 6 0 16,0 4-20-16,-4 3-11 0,4-7 12 0,0 7-12 16,4 3 12-16,-4 0-4 0,0 0 0 0,0 3-8 15,0 3 12-15,0 1-4 0,0 5 0 0,0-3-8 16,0 4 12-16,1-1-4 0,-1-2 0 0,0 12-8 15,-4-7 12-15,-3 7-12 0,0 3 12 0,0 7-12 16,0-7 0-16,-7 3 0 0,4 0 0 0,-4 0 0 16,-4-3 0-16,0-3 0 0,1 0 0 0,-4-3 0 15,0-4 0-15,-1-2 0 0,-6-7 0 0,4 0 0 16,-1-12 0-16,0-4 0 0,1-2 0 0,-1-10 0 16,0-10 58-16,1-5 5 0,-1-4 1 0,1-3 0 15,2-6-52-15,1-4-12 0,0 1 0 0,4-3 0 0,6 2 0 0,-3-2 0 16,3-1 0-16,4-2 0 15,0-1 0-15,4 0 0 0,7-6 0 0,-4 4 0 16,7 5 54-16,0-2 8 0,4 5 2 0,-1 4 0 0,1 3-52 0,-1 6-12 16,5 0 0-16,-1 4 0 15,-4 5-48-15,1 1-13 0,3 6-3 0,-3 0 0 0,-1 3-51 16,1 0-10-16,-4 3-3 0</inkml:trace>
  <inkml:trace contextRef="#ctx0" brushRef="#br0" timeOffset="20955.9">4904 4468 2067 0,'-4'-3'87'0,"1"-4"-70"15,-1-2 89-15,1 3 18 0,-1-4 3 0,0 1 1 16,-3-4-52-16,7-2-9 0,-10-1-3 0,3-9 0 15,0-3 0-15,-4-4 0 0,1-5 0 0,-1-7 0 16,-3 0-51-16,3-3-13 0,-10-3 0 0,7-4 0 16,-11 4 54-16,8-6 8 0,-8-1 2 0,4-2 0 15,3 9-52-15,1 3-12 0,-1-1 0 0,0 1 0 16,4 7 0-16,0-1 0 0,3-3 0 0,-3 0 0 16,7 7 54-16,4-4 8 0,-4 3 2 0,3 0 0 15,4 7-103-15,0-3-20 0,4 5-4 0,6 1-1 16,-3 6 52-16,7 0 12 15,1 3 0-15,6 4 0 0,-7-1 0 0,11 7 0 0,-4-1 0 0,3 4 0 16,-2 3 0-16,2 3 0 0,1 3 0 0,-4 3 0 16,0 4 0-16,-7 2 0 0,8 7 0 0,-8 0 0 15,0 3 0-15,3 3 0 0,-10 0 0 0,8 0 0 16,-1 3-54-16,-11 4-8 0,8-1-2 0,-8 0 0 16,4-6-10-16,-3 4-2 0,3-4-1 0,-7 0 0 15,0 0-115-15,0 0-24 0,-11-3-4 0</inkml:trace>
  <inkml:trace contextRef="#ctx0" brushRef="#br0" timeOffset="21149.04">4491 4104 2207 0,'3'9'93'0,"1"1"-74"16,3-1 50-16,4-3 11 0,-1 4 1 0,1-4 1 15,6 0-7-15,1-2-2 0,7-1 0 0,-1 0 0 16,8-3-65-16,-4-3-8 0,8 0-13 0,-5-4 3 15,1-2 10-15,-4-1 12 0,-3 1-2 0,3 0-1 16,-3-1-58-16,3 1-12 0,4 3-3 0,-7-4 0 16,-1 4-204-16,1 0-42 15</inkml:trace>
  <inkml:trace contextRef="#ctx0" brushRef="#br0" timeOffset="21462.37">5246 4016 2067 0,'-18'13'87'16,"-3"-1"-70"-1,3 7 140-15,1 0 28 0,-1 3 6 0,-3 3 1 16,3 6-103-16,4 1-20 0,-3 5-4 0,6 1-1 16,-7 0-32-16,11-4-8 0,0 1 0 0,4 2-1 15,3-9 2-15,0 4 1 0,3-4 0 0,8 0 0 16,-1-9-17-16,4 0-9 0,4-4 10 0,3-5-10 16,-3-4 14-16,7-3-3 0,-4-6-1 0,0-3 0 0,4-4-18 15,-11-2-4-15,7-4-1 0,-7-3 0 0,7 1 13 16,-10-4 0-16,6 0 0 0,-6 3 0 15,0 0 11-15,-1 0-11 0,1 0 10 0,-1 1-10 16,1 2 0-16,-11 0 0 0,3 1 0 0,-3-1 0 16,-3 3 12-16,-4 1-3 0,3-1-1 0,-10 1 0 0,0 2-8 15,0-2 0-15,0 2 0 0,0 1 0 0,3 0 0 16,-6 2 0-16,2 1 0 0,5 3 0 0,-1 3-59 16,1-3-4-16,3 0-1 0,-4 3 0 0,4 0-51 15,7 0-10-15,0 0-3 0,0 0 0 0,0 0-126 16,7 6-26-16</inkml:trace>
  <inkml:trace contextRef="#ctx0" brushRef="#br0" timeOffset="21721.05">5546 4361 1792 0,'14'13'51'0,"0"-1"10"16,-11 1-49-16,8-1-12 0,-4 1 0 0,0-1 0 16,0 1 105-16,-3-4 19 0,-4 4 3 15,3-7 1-15,-3 0 0 0,0-6 0 0,0 0 0 0,0 0 0 16,0 0-52-16,0 0-9 0,0 0-3 0,-7-9 0 15,-3 0 0-15,-1-10 0 0,0 0 0 0,1-3 0 16,-11-25 22-16,14 19-46 0,-4-4 0 16,0 7-20-16,8-3-4 0,-1 0 0 0,1 6-1 15,3 3-5-15,0 3-1 0,3 1 0 0,4-1 0 16,4 0-9-16,0 4 0 0,-1-1-10 0,8-2 10 16,-4 5 0-16,4 4 0 0,-1 0-8 0,-3 3 8 15,4 3-8-15,-4 0 8 0,0 3-13 0,4 0 5 16,-1 0-137-16,1 3-27 0,0 1-6 0</inkml:trace>
  <inkml:trace contextRef="#ctx0" brushRef="#br0" timeOffset="24088.28">6883 3997 1571 0,'0'13'44'0,"-4"-4"11"15,4 7-44-15,0-7-11 0,0 4 0 0,4 3 0 16,-1 2 52-16,1 4 9 0,-1 3 2 0,1 1 0 0,3-1-38 0,0 3-7 0,-4-3-2 0,5 3 0 16,-1-6-8-16,0-3-8 0,0 0 12 0,0-7-12 31,0-2-14-31,-4-4-10 0,8 0-1 0</inkml:trace>
  <inkml:trace contextRef="#ctx0" brushRef="#br0" timeOffset="24286.73">6802 3866 2196 0,'-7'3'92'16,"-1"-3"-73"-1,8 0 49-15,-3 0 9 0,3 0 3 0,0 0 0 16,0 0-56-16,0 0-12 0,0 0-1 0,0 0-1 16,0 0-10-16,3-6-17 0,1-1 4 0,3 4 1 15,4-3-148-15,-4 3-30 0,3 0-6 0</inkml:trace>
  <inkml:trace contextRef="#ctx0" brushRef="#br0" timeOffset="24672.58">7006 4016 1302 0,'4'13'27'0,"-4"-1"7"0,3-2-34 0,-3-1 0 0,4 1 0 0,-1-1 0 15,1 0 57-15,-1 1 5 0,1 2 1 0,3-2 0 16,-4 2-43-16,1 4-8 0,0 0-1 0,-1-1-1 16,1 1 90-16,-4 3 17 0,7 0 4 0,-4 2 1 0,1-5 10 15,-4 0 1-15,3 0 1 0,1-4 0 0,-4-3-32 16,3-2-6-16,1-1-2 0,-1-3 0 0,-3-3-42 0,0 0-9 0,0 0-2 0,4-6 0 15,-1 0-7-15,-3-4-2 0,4-2 0 16,-1-4 0-16,-3 3-6 0,4-2-2 0,-4-4 0 16,0 3 0-16,3-3-24 0,1-2 0 0,-4 2 8 0,4 0-8 15,-1 3 9 1,4 1 0-16,-3-1 0 0,3 3 0 0,0-2-9 0,0 2 0 0,0 1 0 0,3-1 0 16,-2 4 0-16,2 2-11 0,-3 1 1 0,4 3 0 15,-1 3 10-15,1 3 11 0,3 0-3 0,0 3 0 16,0 7-8-16,0-4 12 15,0 7-12-15,1 3 12 0,-5 6-21 16,1 0-4-16,-4 6-1 0,0-2 0 0,0-1 47 0,0 0 10 0,-4-3 1 0,1-3 1 16,0 0-37-16,-1-6-8 0,1-4 0 0,-1 1 0 15,-3-7-110 1,4-3-22-16,-4-3-4 0,3-3 0 0,1-6-139 0,-4-4-27 0</inkml:trace>
  <inkml:trace contextRef="#ctx0" brushRef="#br0" timeOffset="24882.56">7486 3797 2318 0,'0'9'66'0,"-4"4"14"15,4 2-64-15,0 1-16 0,0 6 0 0,4 0 0 16,-4 6 52-16,3 0 7 0,1 4 1 0,0 5 1 0,-1 1-5 0,4 0-2 0,0 5 0 0,0-2 0 16,4 0 8-16,-1-3 2 0,1-4 0 0,0 1 0 15,-4-7-52 1,3-3-12-16,1-3 0 0,-4-3 0 0,0-7 0 0,-4 1 0 0,1-4 0 15,-1-3 0-15,-3-6-97 16,0 0-23-16,0 0-4 0,-3-6 0 0,-4-6-57 0,0-1-11 0,0-3-3 0</inkml:trace>
  <inkml:trace contextRef="#ctx0" brushRef="#br0" timeOffset="25037.33">7408 4164 1751 0,'0'0'74'16,"0"0"-59"-16,4 6 117 0,-4-3 24 0,3 3 5 0,4-3 1 15,1 1-66-15,-1 2-12 0,3 0-4 0,1-3 0 16,3 3-37-16,0 1-8 0,4-1-2 0,-1-3 0 16,4 0 25-16,1-3 5 0,2 0 1 0,-3 0 0 15,1-3-76-15,2 0-16 0,1 0-2 0</inkml:trace>
  <inkml:trace contextRef="#ctx0" brushRef="#br0" timeOffset="25722.88">8262 4345 2115 0,'0'19'44'0,"0"-16"11"16,0-3-44-16,4 7-11 0,-1-4 0 0,4-3 0 15,0 0 94-15,0-3 17 0,0-4 3 0,4-2 1 16,0-4-41-16,-4 1-8 0,3-4-2 0,1-6 0 16,-1-3-51-16,-3-3-13 0,4 0 0 0,0-4 0 15,-4 1 40-15,3 3 6 0,-3 0 1 0,0-1 0 16,0 7-24-16,-3 0-5 0,3 4-1 0,-4 5 0 0,-3 4-17 16,0 2 0-16,0 1 0 0,0 6 0 0,0 0 55 0,0 0 7 0,-3 6 2 0,-4 1 0 15,7 5-52-15,-4 4-12 0,1 9 0 0,-1-6 0 16,1 6 0-16,3 3 0 0,0 0 0 15,0 13 0-15,3-6 0 16,1-4 0-16,-1 0 0 0,1-2 0 0,3-4 14 16,0-7-3-16,4-2-1 0,-1-3 0 0,1-4-10 0,-1-3 0 15,4 1 9-15,-3-7-9 0,3-4 0 16,0-2 8-16,4-3-8 0,-4-4 0 0,4-2 0 16,-4 2 8-16,0-6-8 0,0 4 0 0,0-1 0 0,-7 0 0 0,4 0 0 0,-8 1 0 31,4 2-64-31,-3 4-13 0,-1-4-3 0,1 1-1 0,-4 2-88 0,0 4-18 0,-4-3-3 0</inkml:trace>
  <inkml:trace contextRef="#ctx0" brushRef="#br0" timeOffset="28443.14">8368 3649 2139 0,'0'0'90'0,"0"0"-72"16,0-6 73-16,0-3 14 0,0-1 3 0,3 1 1 15,-3-1-36-15,0-2-7 0,0 2-2 0,4-2 0 16,-1-1-20-16,1 7-4 0,-4 0 0 0,4 0-1 15,-4 6-11-15,0 0-3 0,0 0 0 0,0 0 0 16,0 0 31-16,0 0 7 0,0 0 1 0,0 0 0 16,0 0 0-16,0 0 0 0,0 0 0 15,0 0 0 1,0 6-52-16,0-6-12 0,0 3 0 0,0-3 0 0,0 6-48 0,0-6-13 16,7 7-3-16,-4-4 0 0,1-3-68 0,3-3-13 0,0-1-3 0</inkml:trace>
  <inkml:trace contextRef="#ctx0" brushRef="#br0" timeOffset="28958.42">9200 3753 2188 0,'0'0'97'0,"0"0"20"0,0 0-93 0,0 0-24 0,0 0 0 16,0 0 0-16,8 0 56 0,-5-3 6 0,4 3 2 0,0 0 0 16,4-3 0-16,-1 3 0 0,1 0 0 0,-1 0 0 15,8-4-8-15,0 1 0 0,-1 0-1 0,5 0 0 16,-5 0-37-16,-3 0-7 0,4 0-2 0,-4-4 0 16,4 4-67-16,-1-3-14 0,-3 3-2 0,1 0-1 15,-5 0-100-15,1-1-20 0,-1 4-4 0</inkml:trace>
  <inkml:trace contextRef="#ctx0" brushRef="#br0" timeOffset="29120.51">9250 3988 2014 0,'0'0'42'0,"0"0"9"0,7 3-41 0,3-3-10 0,1 3 0 16,3-3 0-16,0 3 59 0,4-3 9 15,3 4 3-15,0-1 0 0,0 0-49 0,4 0-10 0,0 0-1 0</inkml:trace>
  <inkml:trace contextRef="#ctx0" brushRef="#br0" timeOffset="32258.79">10481 3772 1378 0,'0'0'30'0,"-3"-4"6"0,-5 1 2 0,1-3 2 0,4 3-32 0,-4 0-8 0,3-3 0 0,1 2 0 0,-1-2 59 0,4 6 10 16,0 0 3-1,0 0 0-15,0 0-38 0,0 0-7 0,0 0-2 0,-3-6 0 16,3 6-25-16,0 0 0 0,0 0 0 0,0 0 0 0,0 0 56 0,0 0 7 16,3 6 1-16,1 7 0 15,-1-1-52-15,1 4-12 0,3 3 0 0,0 0 0 16,0 2 54-1,-3 5 8-15,6-1 2 0,-6 6 0 0,3 0 0 0,-4 1 0 32,4-1 0-32,-3 0 0 15,3 1 0-15,-4-7 0 0,1 0 0 0,3-3 0 0,-4-3-21 16,1-7-4-16,0 1-1 16,-1-7 0-16,-3-6-30 0,0 0-8 0,0 0 0 0,4-9 0 0,-4-1 8 15,3-2 1-15,-3-4 0 0,0-3 0 0,0 0 7 0,0 1 0 0,0-1 1 0,0 0 0 0,0 0-1 0,0-3-1 16,4 3 0-16,-4-3 0 0,0 0 1 0,3-3 0 0,1-3 0 0,-1 3 0 0,4 0-2 0,0 3 0 15,0 0 0-15,0 6 0 0,4-2-14 0,-4 2 0 0,7 0 8 0,-3 4-8 16,3 2 8-16,0 1-8 0,4 3 11 16,-1-1-11-16,1 1 28 0,0 3-2 15,-1 0 0-15,-3 3 0 0,7 6 9 0,-3 0 1 16,0 7 1-16,-1 3 0 0,1-4 4 0,0 7 1 0,-4 9 0 0,-4 0 0 16,1 1-16-16,0-1-3 0,-4 3-1 0,-4 1 0 15,4-1-13-15,-3-3-9 0,-1 3 12 0,1 1-12 16,-4-7 0-16,0 3 0 0,3-6 0 0,-3-3 0 15,0-7-35-15,0-2-13 16,0-4-4-16,0 0 0 0,0-6-113 16,0 0-23-16,0 0-5 0,0 0-1107 0</inkml:trace>
  <inkml:trace contextRef="#ctx0" brushRef="#br0" timeOffset="32569.15">11024 4559 2419 0,'0'0'53'0,"0"0"11"0,0 0 3 0,-3-7 1 0,3 1-55 0,-4 0-13 16,4-4 0-16,4-2 0 0,-4-1 105 0,3-5 19 15,1-4 3-15,-1-4 1 0,4 1-52 0,0-6-9 16,1-3-3-16,-1-10 0 0,3-3 0 0,1 0 0 15,-4-7 0-15,3 4 0 0,5 0-51 0,-5 3-13 16,1-3 0-16,-1-4 0 0,1-2 54 0,-1 3 8 0,-3 3 2 0,4 3 0 16,-4 3-52-16,0 3-12 0,-3 6 0 0,-1 1 0 15,1 6 0-15,-4 6 0 16,3 0 0-16,-3 0 0 0,4 3 0 0,-1 0 0 0,1 7 0 0,-4-1 0 16,3 7-100-16,-3 6-22 0,0 0-5 0,0 0-854 15,7 3-171-15</inkml:trace>
  <inkml:trace contextRef="#ctx0" brushRef="#br0" timeOffset="33240.94">11374 3831 1578 0,'0'0'44'0,"0"0"12"0,-4 3-45 0,4-3-11 15,0 0 0-15,-7 0 0 0,7 0 99 0,0 0 17 0,0 0 4 0,-4-6 1 16,1 0-45-16,3 0-10 16,-4-4-2-16,4 4 0 0,4-4 0 0,-4 4 0 15,0 0 0-15,0 0 0 0,0 6 0 0,3-7 0 16,-3 7 0-16,4-9 0 0,3 3-3 0,-7 6-1 0,4-7 0 0,-1 1 0 16,4 3 7-16,0-3 1 0,-3 3 0 0,3-4 0 15,0 1-55-15,0 3-13 0,0-3 0 0,4-1 0 16,-4 1 54-16,0 0 8 0,3 0 2 0,-3 2 0 15,4-2-52-15,-1 3-12 0,5 0 0 0,-5 3 0 16,1 0 0-16,3 6 0 0,-4 4 0 0,5 2 0 16,-5 4 29-16,4 6 3 0,-7 0 1 0,4 3 0 0,-4 0-17 15,0 0-4-15,-3-3-1 0,-1 3 0 0,1 0 7 0,-1-3 2 16,1-3 0-16,-4 6 0 0,0-3-20 0,-4 3-11 16,-3 0 2-16,0 3 0 0,0 0 9 0,0 1 12 15,-7-1-2-15,3 3-1 0,-3-6-9 0,3-6 0 16,1-3 0-16,-1-1 0 0,1-2 0 0,-1-7 0 15,1 4 0-15,-1-7 0 0,4 0 0 0,0-3 0 16,-4-3 0-16,8 0 0 0,-4-4 0 0,3-2 0 16,4 3 0-16,0-4 0 0,0 1 0 15,4 0 0-15,-1-1 0 0,4-2 0 16,4-4 0-16,-1 0 0 0,5 4 0 0,-1-4 0 0,0 3 0 0,3 1 0 16,5-1 0-16,-5 1 0 0,1 6 0 0,0 2 0 15,-1 1 0-15,1 3 0 0,-1 3 0 0,-2 4 0 16,-1 2 0-16,0 1 0 15,0-4-100-15,0 3-23 0,-3 1-4 0,-1-4-854 16,-3 3-171-16</inkml:trace>
  <inkml:trace contextRef="#ctx0" brushRef="#br0" timeOffset="35444.46">12270 3803 2419 0,'-11'9'53'0,"8"-5"11"0,-5 2 3 0,1 0 1 0,4 0-55 0,-1 1-13 15,-3-4 0-15,7-3 0 0,0 0 105 0,0 0 19 16,4 6 3 0,3-3 1-16,0 0-100 0,4-3-19 0,-1 0-9 0,1 0 8 15,3 0 8-15,0-3 2 0,0 3 0 0,4-3 0 16,-4-3-32-16,3 3-6 0,1-4-2 0,-4 1 0 0,4 0 42 0,-1 0 8 16,1-1 1-16,-4 1 1 15,0 0-140-15,4-1-28 0,-4 7-6 0</inkml:trace>
  <inkml:trace contextRef="#ctx0" brushRef="#br0" timeOffset="35892.5">12869 3518 1728 0,'0'0'38'0,"0"0"8"0,0 0 2 0,0 0 0 15,0 0-39-15,0 0-9 0,0 0 0 0,0 0 0 0,0 0 53 0,0 0 9 16,0 0 2-16,0 0 0 16,0 0 42-16,4 6 9 0,-1 3 1 0,1 4 1 0,3-1-33 0,-3 4-8 15,-1 3 0-15,1 0-1 0,3 6 29 0,-4 0 7 16,4 6 1-16,0 4 0 0,0-4-44 0,0 4-9 16,0-4-2-16,4-3 0 0,-4 7-20 0,0-10-4 15,0 3-1-15,-3-3 0 0,3 0-17 0,-4 0-4 16,4-3-1-16,-3-6 0 0,-1 3-10 0,4-7 0 15,-3-2 0-15,-4-4 0 16,0-6-47-16,0 0-11 0,0 0-2 0,0-6-1 16,0-4-90-16,0-2-17 0,-4-1-4 0,1-3-1073 0</inkml:trace>
  <inkml:trace contextRef="#ctx0" brushRef="#br0" timeOffset="36304.92">12689 3587 1568 0,'0'0'44'0,"0"0"10"0,0 0-43 0,0 0-11 16,0 0 0-16,0 0 0 0,0 0 128 0,4-7 24 15,-4 1 5-15,3 0 1 0,1-4-34 0,3 1-8 16,-3 6 0-16,3-10-1 0,0 1-35 0,3 2-8 15,-3-2 0-15,0 2-1 0,0-2-28 0,1-1-6 16,-1 4-1-16,0 0 0 0,3-4-16 0,-3 4-3 16,0-1-1-16,-3 1 0 15,3 3-54-15,-4-4-11 0,4 4-3 0,-3 0 0 16,0-1-119-16,-1 1-24 0,-3 6-5 0,0 0-821 0</inkml:trace>
  <inkml:trace contextRef="#ctx0" brushRef="#br0" timeOffset="36636.79">12838 4126 2188 0,'0'0'48'0,"0"0"11"0,0 0 1 0,0 0 1 0,0 0-49 0,0 0-12 0,0 0 0 0,0 0 0 0,0 0 54 15,0 0 8-15,0 0 2 0,0 0 0 16,0 0 0-16,3-3 0 0,4 3 0 0,0-3 0 0,4 0 0 0,3-4 0 16,0 4 0-16,4-6 0 0,-1 6-52 0,1-4-12 15,3 1 0-15,0 0 0 0,4 0 54 0,0 2 8 16,3-2 2-16,0 0 0 0,-3 0-52 0,0 2-12 15,-1 1 0-15,-3 0 0 16,4 3-48-16,-4 0-13 0,-3 3-3 0,-4 0 0 16,4 1-102-16,-4 2-21 0,0 6-4 0,-7-2-1 0</inkml:trace>
  <inkml:trace contextRef="#ctx0" brushRef="#br0" timeOffset="40138.93">13670 3562 2649 0,'0'0'58'0,"0"0"12"0,-3 0 2 0,3 0 4 0,0 0-61 0,0 0-15 16,0 0 0-16,0 0 0 0,0 0 54 0,0 0 8 15,0 0 2-15,0 0 0 0,0 0-52 0,0 0-12 16,0 0 0-16,3 3 0 16,1 3-100-16,-1-3-22 0,4 3-5 0,-3 4-1025 0</inkml:trace>
  <inkml:trace contextRef="#ctx0" brushRef="#br0" timeOffset="40396.05">13769 4048 2649 0,'0'0'58'0,"0"0"12"0,0 0 2 0,0 0 4 16,0 0-61-16,0 0-15 0,3 6 0 0,1 0 0 16,-4 4 105-16,4 2 19 0,-1 7 3 0,-3 0 1 15,0 6-52-15,0 3-9 16,0 0-3-16,0 4 0 0,0-1 0 0,0-3 0 0,-3 3 0 0,-1 1 0 0,-3-4-51 0,0 0-13 15,3-3 0-15,-6 4 0 0,6-4 0 0,-3-3 0 16,0 0 0-16,0-4 0 31,0-2-48-31,0-7-13 0,0 1-3 0,0-4-956 0,0-3-191 0</inkml:trace>
  <inkml:trace contextRef="#ctx0" brushRef="#br0" timeOffset="45289.92">14732 3888 2696 0,'0'0'120'0,"0"0"24"16,0 0-116-16,0 0-28 0,0 0 0 0,0 0 0 16,0 0 47-16,0 0 3 0,0 0 1 0,0 0 0 15,0 0 29-15,7-7 5 0,0 1 2 0,0 0 0 16,0-7-43-16,4 1-8 0,-1-4-1 0,1-3-1 16,0 4-10-16,-1-7-3 0,4 0 0 0,-3 0 0 15,-1 3-1-15,1-3 0 0,0 3 0 0,-4 0 0 16,3 1-6-16,-3 2-2 0,0 0 0 0,-3 7 0 15,-1-1-3-15,1 1-1 0,-4 3 0 0,0-1 8 16,0 7-4-16,0 0-2 0,0 0 0 0,0 0 2 0,-7 7 1 16,0-1 0-16,3 6 0 15,-3 4-13-15,0 6-18 0,0 0 4 0,0 9 1 16,4-2 29-16,3 5 5 0,0 4 2 0,0-1 0 0,0-2-37 16,3 6-7-16,4-7-2 0,0-3 0 0,0 1 23 0,0-7 0 0,4 0 0 0,-1-3 0 15,5-3 0-15,-5-4 0 0,4 1 0 0,0-10 0 16,-3 1 0-16,3-4 0 0,0-6 0 0,-3 0 0 15,3-4 0-15,-4-2 0 0,1-1 0 0,0-2 0 16,-4-1 0-16,-4-2 0 0,4 2 0 0,-3-3 0 16,-4 4-56-16,0-4-6 0,0 1-2 15,0 2 0-15,-4-6-153 0,4 4-31 0,-3-1-7 0,-1 0-973 16</inkml:trace>
  <inkml:trace contextRef="#ctx0" brushRef="#br0" timeOffset="45473.76">14979 3220 3110 0,'-14'19'68'0,"7"-13"15"0,0 3 2 0,0-2 3 16,0 5-71-16,0-3-17 0,0 4 0 0,-1-4 0 0,1-2 95 0,4 2 15 16,-1-3 3-16,4-6 1 0,0 0-87 0,0 0-18 15,0 0-9-15,7-3 10 16,0 0-154-16,-3-6-32 0,14-26-5 0,-8 16-2 0</inkml:trace>
  <inkml:trace contextRef="#ctx0" brushRef="#br0" timeOffset="47756.16">15879 3427 1769 0,'0'0'36'0,"0"0"11"0,0 0-38 0,0 0-9 0,0 0 0 0,0 0 0 16,0 0 64-16,7 3 12 0,-4 0 1 0,4 0 1 15,4 0-11-15,-1 4-3 0,4-1 0 0,4 0 0 16,0 0-1-16,3 1-1 0,4-4 0 0,-1 0 0 15,1 3-20-15,3-3-4 0,4 0-1 0,-7 4 0 32,-1-4-12-32,-2 0-2 0,-1 0-1 0,-4 3 0 0,-3-2-3 0,-3 2-1 0,0 0 0 0,-4 0 0 15,-4 1 15-15,1 2 3 0,-1 0 1 0,-6 4 0 16,-1-4 9-16,1 4 2 0,-8-4 0 0,0 4 0 16,-3-1-20-16,-3 4-3 0,-4-3-1 0,-4 2 0 15,0 4-15-15,0 0-9 0,-3 3 10 0,4 0-10 16,-1 3 8-16,4-6-8 0,0 3 0 0,-1 0 9 15,8-7-9-15,0 1 0 0,4 0-10 0,-1-10 10 16,7 0-105-16,4-6-15 0,0 0-4 0</inkml:trace>
  <inkml:trace contextRef="#ctx0" brushRef="#br0" timeOffset="48121.15">16344 3427 1958 0,'0'0'87'0,"0"0"17"16,0 6-83-16,0-6-21 0,4 6 0 0,-4-6 0 16,3 3 107-16,1-3 17 0,3 4 3 0,-4-4 1 15,8 0-15-15,-4-4-2 0,4 4-1 0,-1-3 0 16,4 3-48-16,4-6-10 0,0 3-1 0,-1-3-1 16,4 2-30-16,1-2-5 0,-1 3-2 0,3 0 0 15,-6 0-13-15,3 0 0 0,0 3 0 0,-3 0 0 16,-4 0-51-16,0 0-3 0,-3 3-1 0,-1-3 0 15,-3 3-87-15,1 0-18 0,-5 3-3 0,1-3-1 16,-4 4-35-16,0-7-7 0,-4 6-2 0</inkml:trace>
  <inkml:trace contextRef="#ctx0" brushRef="#br0" timeOffset="48287.12">16390 3715 2310 0,'-11'19'48'0,"8"-13"11"0,3-6-47 15,0 3-12-15,0-3 0 0,3 7 0 0,1-4 105 0,3 0 19 0,0-3 4 0,4 3 1 16,3-3-61-16,0 0-13 0,4-3-3 0,-1 3 0 16,1-3-32-16,3 3-6 0,-3-3-2 0,6 3 0 15,-2-3-108-15,-1 3-21 0,3 3-5 0</inkml:trace>
  <inkml:trace contextRef="#ctx0" brushRef="#br0" timeOffset="48855.02">17290 3270 1995 0,'0'0'84'0,"0"0"-68"15,-4-6 132 1,4 6 25-16,-7 0 6 0,0 3 1 0,0 3-37 0,-4 3-7 0,1 4-2 16,-1 6 0-1,1 3-54-15,-1 3-12 0,4 6-1 0,-4 4-1 0,1-1-29 0,3 4-5 0,0 9-2 0,0-6 0 32,7 6-7-32,-4-3-2 0,4 3 0 0,4 0 0 0,-1-10-9 15,4-2-1-15,4-4-1 0,-1-6 0 0,5-3-2 0,2-6-8 16,8-1 12-16,0-5-4 0,3-7-8 0,4-3 8 0,3-3-8 0,0-3 8 15,0-7-8-15,1-3 12 0,-1-2-12 0,-3-4 12 16,-1-10-3-16,1 1 0 0,0-4 0 0,0-5 0 16,-4 5-9-16,0 1 0 0,-3-1 0 0,-1 4 0 15,-2 3 8-15,-8-1 2 0,0 1 1 0,-7 3 0 16,-7 0-1-16,0-3 0 0,-11 3 0 16,1-3 0-16,-8 2-2 0,-3 4-8 0,0 1 12 0,-7 2-4 15,6 9-8-15,-2-2 10 0,-1 2-10 0,4 7 10 16,-4 0-32-16,4 6-6 0,0 3-2 15,0-2 0-15,7 2-72 16,-1 3-14-16,1-6-4 0</inkml:trace>
  <inkml:trace contextRef="#ctx0" brushRef="#br0" timeOffset="49610.67">18080 3301 2747 0,'0'0'78'0,"-7"-6"17"16,7 6-76-16,-7-3-19 0,7 3 0 0,0 0 0 15,0 0 72-15,0 0 12 0,0 0 1 16,0 0 1-16,0 0-61 0,0 0-12 0,0 0-2 0,0 9-1 15,0-6-85-15,3 4-17 0,1-1-3 0</inkml:trace>
  <inkml:trace contextRef="#ctx0" brushRef="#br0" timeOffset="49928.98">18108 3790 2649 0,'0'0'117'0,"0"0"25"0,0 0-114 15,0 0-28-15,7 4 0 0,-3 2 0 16,3 3 108-16,-4 4 16 0,4 2 4 0,-3 1 0 15,-1 6-52-15,1 0-9 0,-1 3-3 0,-3 3 0 0,4 7-24 16,-4 2-6-16,-4 4-1 0,4 3 0 0,-3-3-12 0,-1 3-2 0,1 0-1 0,-1-4 0 16,1-5-4-16,-4-10-1 15,3 0 0-15,-3-6 0 0,-3-3-113 0,3-7-22 16,-4 0-5-16</inkml:trace>
  <inkml:trace contextRef="#ctx0" brushRef="#br0" timeOffset="51919.92">18983 3725 2303 0,'-4'9'65'0,"1"-3"15"0,-1 1-64 0,4-4-16 0,0-3 0 15,0 0 0 1,0 0 122-16,0 0 22 0,0 0 4 0,0 0 0 16,4-3-66-16,-1-1-14 0,5-2-2 0,-1-3-1 15,0 2-25-15,0-5-6 0,0 3-1 0,0-4 0 16,0 4-7-16,3-4-2 0,-3 0 0 0,1-2 0 0,-1 2 13 0,0-2 3 0,3-1 0 0,-6 3 0 15,3-2-40-15,0 2 0 0,-4 1-14 0,1-1 4 16,-1 4 10-16,-3-4 12 0,4 4-2 0,0-1-1 16,-4 1 2-16,0 3 0 0,0-1 0 0,0 1 9 31,0 6-6-31,0 0-2 0,0 0 0 0,-8 6 0 0,5 4-1 0,-1-1 0 0,1 7 0 16,-1 0 15-16,1 5 3 0,-1 1 1 0,4 3 0 15,0 1-45-15,0 2-9 16,4 0-1-16,-4 0-1 0,7-3 26 0,-4 0-8 0,4-3 8 0,1 3 0 15,2-12 17 1,1 0 9-16,-1-4 2 0,4-3 0 0,0-3-45 0,1 0-9 0,-1-3-2 0,0-3 0 16,0 0 28-16,-3 0 0 0,3-3 0 0,-4 0-8 15,1-4 8-15,-4-2-10 0,3 2 10 0,-6-2-10 16,7-4-102-16,-8 0-20 0,1 1-4 0</inkml:trace>
  <inkml:trace contextRef="#ctx0" brushRef="#br0" timeOffset="52131.48">19018 3097 2880 0,'-14'-3'128'0,"7"0"25"0,0-3-122 16,0 3-31-16,3-7 0 0,4 4 0 15,0 6 0-15,0-6 0 0,4 3 0 0,3 0 0 16,4 3-155-16,-4-7-37 0</inkml:trace>
  <inkml:trace contextRef="#ctx0" brushRef="#br0" timeOffset="54489.47">19629 3483 1027 0,'0'0'29'16,"-4"0"-29"0,4 0 142-16,-7 3 22 0,7-3 5 0,-7 0 1 0,7 0-50 0,0 0-9 15,0 0-3-15,0 0 0 16,0 0 46-16,0 3 9 0,-4 4 1 0,1-4 1 16,-1 0-51-16,1 3-10 0,3-3-3 0,-4 4 0 15,4-4-37-15,0-3-8 0,0 0-2 0,0 0 0 0,0 3-9 0,4 3-1 16,-1-3-1-16,4 0 0 0,0-3-18 0,4 4-3 15,0-4-1-15,-1 0 0 0,4 0-21 0,0-4 0 16,1 4 0-16,-1-3 0 16,3 3 0-16,-3-3 0 0,4 3 0 0,0 0 0 0,-1 0 0 0,1 0 0 15,0 0 0-15,-4 0 0 0,3 0 0 0,1 0 0 16,-4 0 0-16,0 0 0 0,-3 0 0 0,3 0 0 16,-4 0 0-16,-2 3 0 0,-1-3 8 0,0 0-8 15,0-3 10-15,-7 3-10 0,0 0 0 0,0 0-13 0,0 0 1 0,0 0 0 16,0 0-88-16,3-3-16 0,-3 0-4 0,4 0-1 15,-4-7-108-15,0 4-22 0,0 3-4 0,0 0-1 16</inkml:trace>
  <inkml:trace contextRef="#ctx0" brushRef="#br0" timeOffset="54808.9">20151 3417 2131 0,'0'0'60'0,"0"0"14"0,0 0-59 0,0 0-15 16,0 0 0-16,0 0 0 0,7 3 82 0,-4-3 14 15,4 4 2-15,0-4 1 0,0 0-9 0,4-4-2 16,-4 4 0-16,4 0 0 0,-1 0-19 0,1 0-4 15,-1 0-1-15,1 0 0 0,3 0-9 0,-3 0-3 0,-1 0 0 0,4 0 0 16,-3 0-20-16,3 0-4 0,0 0 0 0,0 0-1 16,0 4-17-16,-3-4-10 0,3 0 12 0,0 0-12 15,-3 0 24-15,-1 0-3 0,4 0 0 0,-3 0 0 16,0-4-104 0,3 4-21-16,-4-6-4 0,1 3 0 15,3-3-145-15,0 3-29 0</inkml:trace>
  <inkml:trace contextRef="#ctx0" brushRef="#br0" timeOffset="55827.72">21096 2900 1058 0,'0'0'23'0,"0"0"5"0,-7 6 0 0,7-6 3 0,0 0-31 0,0 0 0 16,0 0 0-16,-3-6 0 0,3 6 90 0,-4-6 12 0,4-1 2 0,-4 1 1 15,4 6-19-15,4-6-4 0,-4 0-1 0,4-1 0 16,-1 4-8-16,-3 3-1 0,7 0-1 0,0 0 0 16,0 0 1-16,0 0 1 0,4 0 0 0,-1 3 0 15,1 4-20-15,0-4-4 0,3 6-1 0,3 1 0 0,1-1 12 0,0 3 3 16,-1 1 0-16,4 6 0 0,-3 0-18 0,0-1-3 15,-1 1-1-15,1 6 0 0,-4 4 11 0,0-4 1 16,-3 6 1-16,-4 7 0 0,0 2-13 0,-4 1-2 16,-3 3-1-16,0 0 0 0,-3-6-12 0,-1-1-2 15,1-2-1-15,-4-1 0 0,-4 1-12 0,4-7-3 16,-3 0 0-16,-1-3 0 0,0 0-8 0,1-3-11 16,-4-3 3-16,0 0 0 15,3-3-118-15,-3-7-23 0,3 0-5 0,-3 1-703 16,4-4-141-16</inkml:trace>
  <inkml:trace contextRef="#ctx0" brushRef="#br0" timeOffset="56858.84">6639 4759 1579 0,'4'13'32'0,"-4"-13"10"16,0 0-34-16,3 0-8 0,8 0 0 0,-11-3 0 16,7 3 110-16,-3-3 20 0,-1 3 4 0,-3 0 1 15,0 0-11-15,0-7-3 0,0 7 0 0,0-6 0 16,-3 0-45-16,-1 0-10 0,0-1-2 0,1-2 0 16,-8 3 0-16,1-1 0 0,-1 1 0 0,-3-7 0 15,0 1 14-15,-4-1 2 0,4-2 1 0,-7-7 0 0,0-3-27 0,-4 0-6 0,0-7 0 0,1 1-1 16,-1-4-38-16,0 1-9 0,1-4 0 0,-1-2 0 15,4-4 20-15,3-3 3 0,1 3 0 0,2-6 0 16,8 6 14-16,-7 0 3 0,7 3 1 0,0 0 0 16,4 0-33-16,3 1-8 0,0-4 0 0,7 3 0 15,0 3-12-15,3 1-4 0,1-4 0 0,3 0-1 16,4 4 17-16,-4-1 0 0,3 3-8 0,5-2 8 0,-1-1 0 16,0 4-8-16,4-1 8 0,-4 1 0 15,0 2-45 1,0-2-3-16,-3 3 0 0,3-4 0 15,-3 7-125-15,-1-3-26 0,-3 5-5 0,-3 4 0 0</inkml:trace>
  <inkml:trace contextRef="#ctx0" brushRef="#br0" timeOffset="75870.8">14665 1900 1792 0,'0'0'51'0,"0"0"10"16,0 0-49-16,0 0-12 0,0 0 0 0,0 0 0 16,0 0 105-16,0 0 19 0,4-7 3 0,-1 4 1 15,4-3-103-15,-3 3-25 0,3 0 0 0,0-7 0 16,0 4 58-16,3 3 6 0,-3-3 2 0,4 3 0 16,-4-1 6-16,0 4 0 0,0 0 1 0,0 7 0 15,-7-1 3-15,4 7 0 0,-4 2 0 0,0 7 0 0,-4 0-28 16,-3 6-6-16,0 4-1 0,0 5 0 15,0-8-33-15,-4 2-8 0,4 3 0 0,-3-5 0 0,-1-1 0 0,4-3 0 16,0 0 0-16</inkml:trace>
  <inkml:trace contextRef="#ctx0" brushRef="#br0" timeOffset="78030.32">15265 1332 1144 0,'0'0'51'0,"0"0"10"16,0 0-49-16,3-6-12 0,1 0 0 0,-4 6 0 15,0-7 66-15,0 7 10 0,3-3 3 0,-3 3 0 16,0 0-7-16,0 0-2 0,0 0 0 0,0 0 0 16,4-3 8-16,-1 3 2 0,4 0 0 0,-3 3 0 15,-1 4-16-15,1-1-2 0,0 3-1 0,-1 4 0 16,1 2-3-16,-1 1-1 0,1 6 0 0,-1 0 0 15,1 0-30-15,-1 6-7 0,1-3 0 0,-1 3-1 16,1-2-19-16,-1-5 8 0,1 1-8 0,-1-3 0 16,1-6 0-16,-1 2-14 0,1-8 1 0,-1-1 0 15,1-3-196-15</inkml:trace>
  <inkml:trace contextRef="#ctx0" brushRef="#br0" timeOffset="78239.11">15145 1059 2246 0,'0'0'100'0,"0"0"20"0,0 0-96 0,0 0-24 0,0 0 0 0,0 0 0 16,0 0 30-16,0 0 2 0,0 0 0 0,0 0 0 15,0 0-92-15,7 4-17 0,0-1-4 0</inkml:trace>
  <inkml:trace contextRef="#ctx0" brushRef="#br0" timeOffset="78725.12">15540 1589 1568 0,'0'0'32'0,"0"0"9"0,0 0-33 0,0 0-8 0,0 0 0 0,0 0 0 0,0 0 120 0,0 0 21 0,0 0 5 0,3-6 1 16,1-7-28-16,-1 1-6 0,-3-1-1 0,4 1 0 16,3-10-33-16,-3 3-7 0,-1-3-2 0,4-3 0 15,0 3-10-15,0-3-1 0,0 3-1 0,4-3 0 31,-4 3-46-31,4 3-12 0,-1 4 0 0,1-4 0 0,-1 6 8 0,4 4-8 0,-3 3 0 0,3-1 8 16,0 4-8-16,0 3 0 0,0 0 0 0,1 6 8 16,-1-2 1-1,0 8 0-15,0 1 0 0,-4 9 0 0,-2-4 13 0,-1 11 2 16,0-1 1-16,-4 6 0 0,1 4 2 16,-1 0 0-16,-3-1 0 0,4 4 0 15,-4-7-15-15,0-2-2 0,3-1-1 0,-3 1 0 0,0-14-9 0,0 7-17 0,4-9 4 0,-4-3 1 16,0-7-155-16,0-6-30 15,3-3-7-15</inkml:trace>
  <inkml:trace contextRef="#ctx0" brushRef="#br0" timeOffset="78980.45">16104 1207 1958 0,'-3'12'87'0,"3"-2"17"16,0 5-83-16,0-8-21 0,3 8 0 0,1-2 0 0,-1 6 87 16,4 3 13-16,0 3 2 0,1-3 1 15,-1 6-63-15,3 0-12 0,-3 7-2 0,4-1-1 16,-1-9 31-16,1 7 7 0,0-4 1 0,-1 0 0 16,1-3-20-16,-4-9-4 0,3 3-1 0,-3-4 0 0,0-5-25 0,1 2-5 0,-5-2-1 0,1-4 0 15,-1 0-8-15,1 0-14 0,-4-2 3 0,0-4 1 31,0 0-94-31,0 0-20 0,0-13-3 0</inkml:trace>
  <inkml:trace contextRef="#ctx0" brushRef="#br0" timeOffset="79175.33">15960 1589 2343 0,'0'0'104'0,"3"0"21"0,4 0-100 0,4 0-25 0,-1-3 0 0,5 0 0 16,2-3 73-16,1 3 10 0,3-4 1 0,4 1 1 16,3 3 4-16,-3-3 1 0,6-1 0 0,-2 4 0 15,-5-3-59-15,1-3-12 0,0 5-3 0,-1 1 0 16,1 0-97-16,-4 3-20 0,4 0-4 0</inkml:trace>
  <inkml:trace contextRef="#ctx0" brushRef="#br0" timeOffset="80393.28">17127 1276 1489 0,'0'0'42'0,"0"0"10"0,0 0-42 16,0 0-10-16,-3 0 0 0,3 0 0 0,0 0 98 0,0 0 18 0,0 0 3 0,0 0 1 31,0 0-37-31,-4 6-7 0,4 3-2 0,0-2 0 15,4 8-35-15,-1 1-7 0,1 6-2 0,-1 3 0 0,4 0 2 0,-3 3 0 0,0 4 0 0,-1-1 0 32,1 0 19-32,3-2 4 0,-4 2 1 0,1-6 0 0,-1 0-5 0,1-6-1 0,-1 0 0 0,1-3 0 15,-4-4-16-15,3 1-3 0,1-7-1 0,-4 0 0 16,0-6-17-16,0 0-3 0,0 0-1 0,0 0 0 16,0-6 7-16,3-7 2 0,-3 1 0 0,0-1 0 15,4-6-2-15,-4-3 0 0,0 1 0 0,0-5 0 16,3 4-2-16,-3 1-1 0,4-1 0 0,0-3 0 15,3 9-5-15,-4-9-8 0,4 6 11 0,4-3-11 16,-1 3 8-16,1 7-8 0,-1-4 0 0,1 0 0 16,3 7 0-16,0 3 8 0,4-4-8 0,0 4 0 15,-1 3 19-15,4 0-3 0,1 3-1 0,-5 0 0 16,4 3 7-16,-3 0 2 0,0 3 0 0,-1 7 0 16,-3 2 4-16,0 1 0 0,-3 6 1 0,0 3 0 15,-1 3-13-15,-3 10-4 0,0-7 0 0,0 4 0 16,-3-1-4-16,-1-2-8 0,1-4 11 0,0 3-11 15,-1-9 0-15,1 0 0 0,-1-3 0 0,1 0 0 16,-1-4-32-16,1-5-14 0,-4-4-2 0,3-3-1 16,-3-3-152-16,4-9-31 0</inkml:trace>
  <inkml:trace contextRef="#ctx0" brushRef="#br0" timeOffset="81070.75">17988 755 1314 0,'-10'0'37'0,"-5"-3"8"0,5 0-36 0,-1-3-9 0,1-1 0 15,3 4 0 1,-4-3 53-16,4 0 9 0,0-4 2 0,-4 7 0 16,8-6 51-16,-4-1 10 0,3 4 3 0,1 0 0 15,-1 0-52-15,4-1-9 0,0 7-3 0,0 0 0 0,0 0 0 0,0 0 0 0,0 0 0 16,0 0 0-1,0 0 0-15,0 0 0 0,4 0 0 0,3 0 0 16,3 3 0-16,1 1 0 0,0 2 0 0,3 0 0 0,0 0-51 0,3 10-13 0,1-10 0 0,0 10 0 16,-1 0 54-16,4-1 8 0,-3 1 2 0,0 6 0 15,3-3-52-15,-3 3-12 0,3 0 0 0,0 3 0 16,0 3 54-16,0 7 8 0,-3-4 2 0,3 3 0 16,-7 7-52-16,4 3-12 0,-4 0 0 0,0-3 0 15,-3 3 54-15,-1-4 8 0,-3 1 2 0,-3 6 0 16,-1-3-54-16,-3 3-10 0,0 3 0 0,-3-3 0 15,-4 0 0-15,0-3 0 0,-4-6 0 0,0-1 0 16,-3-2 0-16,0 3 0 0,0-7 0 0,-3 0 0 16,2 4 0-16,-2-10 0 0,-1 3 0 15,0-6 0-15,4 3 0 0,0-12 0 0,0 5 0 0,4 1 0 16,-1-12-47-16,4 2-13 16,0-3-4-16,7-6 0 0,0 0-102 0,0 0-21 0,0 0-4 0</inkml:trace>
  <inkml:trace contextRef="#ctx0" brushRef="#br0" timeOffset="104125.84">19808 319 1105 0,'8'-12'23'0,"-8"2"5"16,3 4-28-16,-3 0 0 0,4 0 0 0,-4-1 0 16,3 4 55-16,-3 0 5 0,4-3 0 0,-4 6 1 15,3-10 27-15,-3 10 6 0,0 0 1 0,0 0 0 16,0 0-50-16,0 0-9 0,0 0-3 0,0 0 0 16,0 0 25-16,0 0 5 0,0 0 1 0,0 0 0 0,0 0 16 0,0 0 3 0,0 0 1 0,0 0 0 15,0 0-47 1,0 0-9-16,0 0-1 0,0 0-1 0,0 0-9 0,-3 7-1 0,-4-4-1 0,0 0 0 15,-1 0 0-15,5 0 0 0,-4 0 0 0,-4 4 0 32,1-1-1-32,-1 3 0 0,-3-2 0 0,0 5 0 15,0-6 2-15,-4 4 1 0,1 2 0 0,-5-2 0 16,5 2 1-16,-1-2 0 0,-3 2 0 0,3 1 0 0,4-1-5 0,-3-2-1 0,2-1 0 0,-2 1 0 31,6-1-12-31,1 4-12 0,-1-7 3 0,4 0 0 0,0 0 37 0,3 1 7 0,4-7 1 0,0 3 1 16,0-3-37-16,0 0 0 0,0 6 0 0,4 0 0 15,-1 1 0-15,5-1 0 0,-1-6 0 0,0 6-8 16,3 0 8-16,4 1 0 0,0-1 0 0,4 0-8 16,0 7 8-16,-1-7 0 0,1 0 0 0,3 4-8 15,0-1 8-15,-3 4 0 0,3-4 0 0,-3-3 8 16,-1 4-8-16,1-1 11 0,-7-3-11 16,3 7 12-16,-4-7-1 0,1 0 0 0,-1 7 0 0,1-7 0 15,-4 7-3-15,0-4-8 0,0-6 12 0,-3 10-4 16,-1-4 1-16,4 1 0 0,-3 5 0 15,-4-8 0-15,0 5-9 0,0 1 0 0,0 2 0 0,0-8 0 16,-4 5 0-16,1 1 0 0,-4 2 0 0,0-8 0 16,3 8 0-16,-6-2 0 0,3 3 0 0,-1-7 0 0,-2 4 0 15,3-1 0-15,-4 1 0 0,1-7 0 16,-1 0 36-16,-3 0 4 0,3 1 2 0,1-1 0 0,-1 0-16 0,1 1-3 16,3-1-1-16,0-3 0 0,3 0-22 15,0 3 0-15,4-6 0 0,0 0 0 0,0 0 0 16,0 0 0-16,4 0 0 0,3 4 0 15,0-4-11-15,4-4-6 0,-1 4-2 0,1-3 0 16,-1 0 19-16,1 0 0 0,0 3 0 0,3-3 0 0,-4 3 12 16,1-3 5-16,-1 3 2 0,1 0 0 0,0 0-31 0,-1 0-5 0,4 3-2 0,-3 0 0 15,-4-3 19-15,4 3 0 0,-4 0 0 16,0-3 0-16,0 3 0 0,0 1 0 0,-7-4 0 0,3 3 0 16,-3-3 0-1,4 6 0-15,-4-3 0 0,0 3 9 0,-4 4 5 0,1-4 1 0,-1-3 0 0,-3 10 0 16,-3-4-15-16,-1 10 0 0,0-7 0 15,1 10 0-15,-4 0 0 16,3 3 0-16,-3 1 0 0,-4 11 0 0,4-9 0 0,-7 10 0 0,4 3 0 0,-5 6 0 16,1 0 0-1,4 0 0-15,-1 3 0 0,7 0 0 0,1-12 32 0,3 3 4 0,3-4 1 0,4-2 0 16,4-7-8-16,6-3-1 0,1-3-1 0,3 0 0 16,4-3-42-16,3-7-8 0,0 4-1 0,4-10-1 15,-1 0 40-15,5-2 8 0,2-1 1 0,5-6 1 16,2-1-38-16,5-2-8 0,3 3-2 0,-1-9 0 15,-2 2 23-15,-4 1 0 0,-4-4-9 0,0 7 9 16,0-7-86-16,-6 7-14 0,2 3-2 0</inkml:trace>
  <inkml:trace contextRef="#ctx0" brushRef="#br0" timeOffset="107846.55">22708 2580 1056 0,'0'0'22'0,"0"0"5"16,0 0-27-16,0 0 0 0,0 0 0 0,0 0 0 15,0 0 64-15,0 0 8 0,0 0 2 0,0 0 0 0,0 0-8 0,-7 0-2 0,4 6 0 0,-4-2 0 32,0-1-7-32,0 0-1 0,0 3-1 0,-4-3 0 15,0 7-11-15,1-4-3 0,-1 0 0 0,1 4 0 16,-5-1-23-16,5 7-5 0,-4-10-1 0,0 6 0 16,0 1-12-16,-1 0 0 0,1-1 0 0,-3 4 0 15,3-4 8-15,-1 1-8 0,-2-4 0 0,3 1 0 16,-4 2 19-16,0-2-3 0,1-1 0 0,-4-3 0 15,-1 1 6-15,5-1 1 0,-1 0 0 0,4 0 0 0,-4 1-36 0,8-4-7 0,-4 6-2 0,3-9 0 16,4 6 22-16,0-2 0 0,4-1 0 16,-1 3 0-16,4-3 23 0,0 3 9 0,4-2 1 0,3-1 1 15,0 3-34-15,3 0 0 0,4-3 0 0,0-3-12 16,1 3 12-16,2-3 0 0,1 0 0 0,-1 0-9 16,1 4 9-16,0-4 0 0,-4 0 0 0,0 3 0 15,0 0-23-15,-3 0-2 0,-4 3-1 16,3 1 0-16,-3-1 52 0,0 0 10 0,0 4 3 15,1-1 0-15,-5-3-11 0,4 4-3 0,-3-4 0 0,-1 0 0 16,-3 4-25-16,0-4 0 0,0 3 0 0,-3 1 0 16,-1-1 56-16,1 4 7 0,-1-7 1 0,1 6 0 15,-5 1-64-15,1-1-16 0,0 1-2 0,0 0 0 16,0 2 28-16,-3 1 6 0,-1-7 0 0,4 4 1 16,-4-7 3-16,4 4 0 0,-3-1 0 0,-1-6 0 15,1 3-11-15,3 1-1 0,0-1-8 0,-1 3 12 16,1-2-12-16,4-4 0 0,-1 6 0 0,4-9 0 15,0 0 0-15,0 0 0 0,4 0 0 0,3 0 0 16,0 0-10-16,0 0 10 0,4-6-8 0,-1 3 8 16,-3 0-20-16,4-1 0 0,3 1 1 0,-3-3 0 15,-1 3 19-15,1 0 16 0,3 0-4 0,-4 3 0 0,5-3-12 0,-5-1-16 16,1 4 3-16,-4-3 1 0,3 3 12 0,-3 0 0 0,0 0 0 0,1 3 0 16,-5 1 0-16,-3 5 13 0,0 0-2 0,0 4-1 15,-7 3-10-15,0-1-14 0,0 10 3 0,-4-6 1 16,1 9 10-16,-4 1 0 0,-1 2 0 0,5 7 0 15,-8-1 0-15,4 1 0 0,0 3 0 16,0 2 0-16,0-5 33 0,3 0 9 0,1-4 2 0,-1 1 0 31,8-4-10-31,-1 4-2 0,4-7 0 0,4 3 0 0,-1-6-32 16,8-3-12-16,3-3 0 0,3 0 0 0,5-4 12 0,2-5 0 0,4-1 0 0,4-2 0 16,4-4 0-16,-1 0 0 0,4-3 0 0,3 0 0 15,0-3 20-15,-3 3 6 0,3-3 2 0,1-1 0 16,-1-2-98-16,-3 0-19 15,7 0-4-15</inkml:trace>
  <inkml:trace contextRef="#ctx0" brushRef="#br0" timeOffset="110593.84">6682 5402 1337 0,'0'0'56'0,"0"0"-44"31,0 0 136-31,0 0 28 0,0 0 6 0,0 0 1 0,-4 3-37 0,4-3-7 0,-7 3-2 16,4 4 0-16,-1 5-58 0,0 1-12 16,4 2-3-16,-3 7 0 15,3 3-51-15,3 10-13 0,1-1 0 0,0 10 0 0,-1 0 47 0,-3 3 6 0,4 0 2 0,-1 10 0 16,1-4-7-16,3 3 0 0,-4 4-1 0,4 0 0 15,-3-7-17-15,3-6-3 0,0-3-1 0,-4-3 0 16,4-4-26-16,-3-2 0 0,3-4 0 0,-7-6 0 16,4 0 13-16,-1-6-2 0,-3-6-1 0,4-1 0 15,-4-6-10-15,0-6 8 0,0 0-8 0,0-9 8 16,3-4-17-16,-3-5-4 0,0-4-1 0,0-3 0 16,4 0 24-16,-1-1 5 0,1-2 1 0,-1 0 0 15,8 0-16-15,-4 3 0 0,4-4 0 0,-1 1 0 16,4 0 0-16,0 0 0 0,7 3 0 0,-6 0 0 15,-1 6-10-15,7 3-5 0,-3 4-1 0,-1 5 0 16,-3 4 16-16,4 6 0 0,-4 7 0 0,-3 2 0 16,3 4 39-16,-4 9 10 0,1 0 3 0,-1 7 0 15,1-4-32-15,-4 3-7 0,4 4-1 0,-4-1 0 16,0 1 9-16,0 2 2 0,3 1 0 0,-3-1 0 16,1-5-23-16,-1-1 8 0,0-3-8 0,0 1 0 15,3-7 0-15,-3-7 0 0,0 1 0 0,4-7 0 16,-4 1 0-16,0-4 0 0,4-3 0 0,-1 0 0 15,1 0-20-15,-1-3-3 0,1-3 0 0,3 3 0 0,-3-6 23 16,3 3 0-16,0-3 0 0,4-4 0 0,-4-2 0 16,0-1 0-16,3-3 0 0,-2-2 0 0,-1-1 0 0,0-3 0 0,0 0 0 15,-4-3 0-15,1 3 14 0,-4-3 7 0,0 3 2 0,-3 0 0 16,3 0-23-16,-4 3 0 0,-3 0 0 0,4 4 0 16,-4-4 0-16,-4 6 0 0,4 1 0 15,-7-1 0-15,0 4 0 0,0 2 12 0,0 1-4 0,-4 3 0 16,4 3-8-16,-3 3 0 0,-1 3 0 0,1 4 0 15,3 6-24-15,0-1-4 0,-4 7 0 0,7 3 0 16,1 4 28-16,3-1 0 0,0 3 0 0,3-3 0 16,1 4 0-16,3-4 0 15,4-3 0-15,-1 0 0 0,1-3 9 0,3-6 7 16,-4-1 2-16,5-5 0 0,-1-4-31 0,0-3-7 0,0-6 0 0,0 0-1 16,0-7-83-16,0 1-17 15,0-7-3-15,0 1-1 0,1-4-3 0,-1-3 0 0,0 0 0 0,3 0 0 16,-2 0-70-16,-1-3-14 0,0 3-4 0</inkml:trace>
  <inkml:trace contextRef="#ctx0" brushRef="#br0" timeOffset="111411.13">7754 6123 1670 0,'-7'-6'74'0,"3"3"15"16,-3 0-71-16,4 0-18 0,-4 3 0 0,0 0 0 16,3 0 119-16,-3 3 20 0,4 0 4 0,-4 3 1 0,0 4-25 0,0-1-5 0,3 0-1 0,-3 4 0 31,3 6-34-31,1 0-7 0,-1 2-2 0,1 1 0 0,3 4-49 15,0 2-9-15,0 0-3 0,0-3 0 0,3 3 44 0,1-6 9 0,3 3 2 0,0-6 0 32,0-3-64-32,0-4-26 0,4-2 2 0,-4-7 0 0,3 0 24 0,1-6-10 0,-4-3 10 0,7-4 0 31,-7-2-8-31,0-4 8 0,4-3 0 0,-4-3 0 16,0 0 0-16,-4 0-8 0,4-3 8 0,-3 3 0 15,0 0 0-15,3 0 0 0,-4 4-8 0,1-1 8 0,-4 3 0 0,3 0 0 0,1 7 0 0,-4 0 0 16,0 2 0-16,0 7 0 0,0 0 0 0,0 0 0 31,0 0-29-31,0 0-3 0,0 0 0 0,3 7 0 0,-3 2 63 0,7 0 12 0,-3 7 2 0,3 0 1 16,-4-1-22-16,4 4-5 0,0 3-1 0,1-3 0 15,-1 6-2-15,0-3-1 0,0 6 0 0,-4-9 0 16,4 0-15-16,0-3 8 0,0 2-8 0,0-2 0 16,4-3 0-16,-4-1 0 0,0 1 0 0,0-4 0 15,4-3-64-15,-8-3-13 0,4-3-3 0,0-3 0 16,0-6-89-16,-3-4-19 0,0-5-3 15,-4-1-1-15,0-3-20 0,0-6-4 0,-4-1 0 0,4 1-1 16,-4 0 68-16,4 0 13 0,-3 3 4 16,3 0 0-16,-4 6 77 0,1-3 16 0,3 6 3 15,0 0 1-15,-4 4 159 0,4 2 31 0,0 1 6 0,-3 0 2 16,3 9-5-16,0 0-1 0,0 0 0 0,0 0 0 16,0 0-23-16,7 6-5 0,0 3-1 0,-4 1 0 15,8 5-53-15,-4 1-11 0,4 6-3 0,-1 0 0 16,4 3 5-16,1 3 1 0,-5 4 0 0,8 2 0 15,-4 4-3-15,3-4 0 0,-2 7 0 0,2-3 0 16,1-4-51-16,-4 4-13 0,0-4 0 0,0 4 0 16,0 0 54-16,-3-1 8 0,-1 4 2 0,1 0 0 0,-4-4-64 0,0-2-8 15,4-1-4-15,-8-5-1 0,-3-4 13 0,0-7 0 0,0 1 0 0,-3-6 0 16,-1-1 20-16,1-5 11 0,-4-1 1 0,0-3 1 16,-4-3-33-16,-3-3 0 0,3-3 0 0,-3-4 0 15,-3-6 0-15,2-5 0 0,-6-5 0 0,4-5 0 16,3-3-8-16,-4-4-9 0,7-3-2 0,-3-3 0 15,4 4 19-15,-1-1 0 0,4 0 0 16,3-3 9-16,1 0-9 0,3-6 0 0,0 3 0 16,3-3 0-16,5 6 12 0,-1 3-4 15,3 7 0-15,4-4 0 0,0 10-8 16,4 0 0-16,0 6 0 0,-1-3 8 0,1 9 33 0,-4 3 7 0,4 4 0 0,-4 3 1 16,0 3-39-16,0 6-10 0,-3 6 0 0,-1 1 0 15,1 2 0-15,-4 4 0 0,0 3 0 0,0-1 0 16,-4 7 0-16,-3 4 0 0,0 2 0 0,0 0 0 15,-3 1 0-15,-4-1 0 0,0 0 0 0,0 1 0 16,-4-7 0-16,1-3 0 0,-1-6 0 0,0-1 0 16,1-5-80-16,-1-4-19 0,1 0-3 0,3-6-1 15,0-3-40-15,3-6-8 0,1-1-1 0</inkml:trace>
  <inkml:trace contextRef="#ctx0" brushRef="#br0" timeOffset="111638.08">8580 6412 3157 0,'-4'28'66'0,"4"-22"14"0,0 0-64 0,0-6-16 0,0 0 0 15,0 0 0 1,0 0 75-16,-3-9 11 0,-1-3 2 0,0-4 1 0,1-3-56 0,-1 0-11 0,1 0-2 0,-4-3-1 15,3 4-19-15,-3-4 0 0,4 0 0 0,-4-3 0 32,0 6-154-32,0-3-25 0,-1 0-5 0</inkml:trace>
  <inkml:trace contextRef="#ctx0" brushRef="#br0" timeOffset="111764.76">8446 5923 2508 0,'-8'9'71'0,"5"0"16"0,-1 1-70 0,1-1-17 15,3 1 0-15,0-1 0 16,3-3 0-16,1 1 0 0,7 2 0 0,-4-3 0 16,3 1-176-16,4-1-40 0</inkml:trace>
  <inkml:trace contextRef="#ctx0" brushRef="#br0" timeOffset="112080.49">8883 6362 2067 0,'3'15'87'15,"1"1"-70"1,0-4 140-16,-4-2 28 0,3-1 6 0,-3-6 1 16,0-3-65-16,0 0-13 0,0 0-2 0,-3-6-1 15,-1-3-24-15,-3-7-5 0,0 0-1 0,-4-2 0 16,-3-4-65-16,4-3-16 0,-8-4 0 0,4 1 0 0,-4-3 55 16,-3-7 7-16,3 0 2 0,-3-2 0 0,4-4-52 0,-1-6-12 0,0-1 0 0,1 1 0 15,3 6 0-15,3 4-12 0,0 2 3 0,4 4 0 16,4 2 9-16,-1 1 0 0,1 3 0 0,6-1 0 15,1 7 0-15,3 1 12 0,0 5-2 0,0-3-1 16,4 6-9-16,-1 1 0 0,4-1 0 16,-3 7 0-16,3 0 0 0,0 3 0 15,0 3 0-15,0 0 0 16,4 0 0-16,-4 3 0 0,4 3 0 0,-4 0 0 0,3 4 0 0,1-1 0 0,0 4 0 0,-4-1 0 31,0 1-49-31,0-1-12 0,0 4-3 0,-3 0 0 0,-1-1-51 0,-3 1-10 0,0 0-3 0</inkml:trace>
  <inkml:trace contextRef="#ctx0" brushRef="#br0" timeOffset="112785.25">8749 6358 1995 0,'10'-9'84'15,"-2"3"-68"1,6-4 105-16,-4-2 21 0,8-1 4 0,-4 1 1 0,4-1-67 0,-1 1-12 0,4-1-4 0,-3-3 0 15,3 4-51-15,0-1-13 0,-3-2 0 0,3 2 0 32,0 1 22-32,1-1 2 0,-1 0 0 0,0 1 0 0,-3 3-39 15,-4-4-7-15,14-6-26 0,-14 10 48 0,-3 3 0 0,-4-4 0 0,3 4 0 32,-6 3-29-32,-1 0-2 0,-3 3 0 0,0 0 0 0,0 0 31 0,0 0 12 0,0 0-1 0,0 0 0 31,0 0 7-31,0 0 2 0,0 6 0 0,-3 3 0 0,3 1 35 0,-4-1 7 0,1 4 2 0,3-1 0 15,0 4 0-15,0-1 0 0,0 4 0 0,0 0 0 16,3 0-64-16,-3 3-15 0,4 0-1 0,-1-3-1 16,4-4 27-16,0 1 6 0,0 0 0 0,0-7 1 15,1-3-28-15,2 1-5 0,-3-4-2 0,4 0 0 16,-4-6 29-16,3 0 5 0,4-4 2 0,-3-2 0 16,-4-4-66-16,4-2-12 0,-4-1-4 0,3 0 0 15,-3-2 52-15,0 2 12 0,1-3 0 0,-1 0 0 16,-4 4 0-16,4-4 0 0,-3 6 0 0,-1 1 0 15,-3-1 0-15,4 4 0 0,-4-1 0 0,3 4 0 16,-3 6 0-16,0 0 0 0,0 0 0 0,0 0 0 16,0 6 27-16,4 4 8 0,-4-1 1 0,3 4 1 15,1-1-8-15,3 4-1 0,0 3-1 0,0 0 0 16,4 6-27-16,-4 0 0 0,3 3 0 0,1 3 0 16,3 4 25-16,0 2 0 0,4 4 0 0,-1 3 0 15,1-6-10-15,0 2-3 0,3-2 0 0,-4 3 0 16,1 3 13-16,-4 0 3 0,0 0 0 0,4 3 0 15,-8-7-8-15,1 1-2 0,-4-3 0 0,0-1 0 16,-3-5-7-16,-4-1-2 0,-4-3 0 0,1 0 0 16,-4 1-9-16,-4-4 12 0,-3 0-12 0,0-6 12 15,-7-1-12-15,-4-2 8 0,-3-6-8 0,-1-4 8 0,-2-3-8 0,-1-6 0 0,4 0 0 16,-4-10 0-16,4 1 0 0,0-7 8 0,3 0-8 16,4-6 0-16,0 3 13 0,3-6-2 0,4 3-1 15,3-10 0-15,1 1 17 0,6-7 3 0,4-3 1 0,0-3 0 16,7 3-39-16,0 0-8 0,4 3-2 0,3-6 0 15,7 10 18-15,0-4 0 0,4 3 0 0,3 1 0 16,4 2 0-16,-4 4 0 0,4 3 0 0,0 3 0 16,-4 9 0-16,0 3 0 15,-3 4 0-15,-4 3-10 0,0 6-62 0,-3 3-12 16,-1 3-2-16</inkml:trace>
  <inkml:trace contextRef="#ctx0" brushRef="#br0" timeOffset="113596.42">10336 6346 2067 0,'0'0'87'15,"0"0"-70"1,0 0 99-16,0-6 19 0,-3-4 4 0,-1 4 1 0,4-3-33 0,-3-1-7 0,3 4 0 16,-7-4-1-16,3 4-15 0,-3 0-2 0,0 0-1 0,0-4 0 15,-4 4-13-15,-3-3-4 0,0 2 0 0,-3-2 0 16,3-4 0-16,-4 1 0 0,-3-1 0 0,3 1 0 15,0-7-64-15,1 0-14 0,3-3-2 0,-4-3-1 16,4-6 17-16,3-4 0 0,1-2 0 16,3 5 0-1,3 1 0-15,1-4 11 0,3-2-11 0,0-1 10 0,7 0 0 16,-4-2 0-16,8-1 0 0,3-12 0 0,4 6-10 0,-4 0 0 16,7 0 0-16,0-4 0 0,0 11 0 0,4-4 0 0,3 3 0 0,-3 0 0 31,3 7-44-31,0-1-10 0,0 7-2 0,1-3-1 0,-5 2-114 0,1 7-22 0,-4 1-5 0</inkml:trace>
  <inkml:trace contextRef="#ctx0" brushRef="#br0" timeOffset="116860.07">10964 5756 2269 0,'-7'-6'64'0,"-3"-3"15"16,3-1-63-16,0 1-16 0,0-4 0 0,-1 1 0 16,1 2 91-16,4-2 15 0,-4-1 3 0,0 1 1 15,-4 6-22-15,4-1-5 0,0 1-1 0,0 6 0 16,-4 0-39-16,4 3-8 0,0 3-2 0,0 4 0 16,-3-1 2-16,3 7 0 0,-4 0 0 0,4 2 0 15,0 1-17-15,0 3-3 0,0 0-1 0,0 6 0 16,3-3-26-16,-3 0-4 0,7 4-2 0,-3-1 0 15,3-3 46-15,0 3 8 0,3-3 3 0,1-6 0 16,-1-3-30-16,4-4-9 0,0-2 0 0,4-4 0 16,0-3 0-16,-1 0 0 0,1 0 0 0,3-6 0 0,0-3 0 0,0-7 0 0,-3 1 0 0,3-7 0 31,0 0 0-31,-4-3 0 0,-3-3 0 0,4 0 0 0,0 3 0 16,-4 0 0-16,0 3 0 0,-4 1-9 0,4 2 9 15,-3 7 0-15,-1-1 0 0,-3 4 0 16,0 6 0-16,0 0 0 0,0 0 0 0,4 3 0 0,-4 3 0 0,0 4 0 0,0-1 0 0,0 4 8 15,3-1-8-15,-3 1 0 0,0-1 0 0,0 1 8 16,4 3-8-16,0-1 0 0,3 4 0 0,0 0 0 16,0 0 0-16,0-4 0 0,3 4 0 0,4 0 0 15,-3-3 0-15,3-1 9 0,4 1-9 0,-4 0 10 16,0-7-10-16,4 0-9 0,-1-2 9 0,1-1-13 16,-4-3 13-16,4 0 0 0,-1-3 0 0,1 0 0 15,0 0 0-15,-4 0 0 0,0 0 0 0,-4-3 0 16,1 0 0-1,0 0 0-15,-4 0 0 0,0-4 10 0,-4-2 4 0,1 0 1 0,-1-1 0 0,-3-2 0 16,0-4 3-16,0 3 1 0,0-2 0 0,-3-4 0 16,3 3-10-16,-4-3-1 0,1 1-8 0,-1-1 12 15,4 0-12-15,0 3 0 0,-3 1 0 0,3-4 0 16,3 6-11-16,-3-2-8 0,4 2-1 0,-1 1-1 16,4 2 33-16,0 1 6 0,0-1 2 0,0 1 0 15,0 3-20-15,4-1 0 0,-4 4-8 0,4-3 8 16,-1 3-28-16,4 0 1 0,-3 0 0 0,3 3 0 15,-3 0-71-15,3 0-14 0,0 0-4 0</inkml:trace>
  <inkml:trace contextRef="#ctx0" brushRef="#br0" timeOffset="117153.5">11709 6123 2553 0,'-11'-3'108'0,"1"-3"-87"16,-1 3 35-16,4 0 6 0,0-4 2 0,-4 1 0 16,4 0 0-16,0 3 0 0,0-4 0 15,0 1 0-15,4-3-1 0,-1 2 0 0,0-2 0 0,1 0 0 16,-1-4-39-16,4-3-8 0,-3 1-2 0,-1-4 0 16,4 0-14-16,0 0-18 0,4 0 4 0,-4-2 1 15,3 2 13-15,4 0 0 0,-3 0 0 0,3 0 0 16,4 4 0-16,-1-1 0 0,1 3 0 0,-1 1 0 15,4-1 0-15,1 4 0 0,-1-1 0 0,0 4 0 16,3-3-56-16,-2 3-9 0,2-1-2 0,-3 4 0 16,4 3-97-16,-4 0-20 0,4 3-4 0,-4 4-1 15,0-1-61-15,4 6-12 0</inkml:trace>
  <inkml:trace contextRef="#ctx0" brushRef="#br0" timeOffset="118493.21">12058 5822 1937 0,'0'-9'55'0,"0"3"12"0,-4-4-54 0,1 4-13 0,-1 0 0 0,1 2 0 16,-1 1 125-16,4 3 23 0,-7 0 4 0,0 3 0 0,0 4-70 0,0 2-14 0,0 4-4 0,4 6 0 16,-5-1 0-16,5 7 0 0,-4 4 0 0,3-1 0 15,4 0 0-15,0 0 0 0,4-3 0 0,-4 0 0 32,3-6-51-32,1-3-13 0,3-3 0 0,-3-4 0 15,6 0 0-15,-3-6 0 0,0 1 0 0,4-8 0 0,-1 1 0 0,1-6 0 0,-4 0 0 0,0-4 0 31,4-3-48-31,-4-3-13 0,3-2-3 0,-3-1 0 16,0 0 31-16,0 0 5 0,1 0 2 0,-1 3 0 0,-4 0-6 0,4 7-2 16,-7-1 0-16,4 0 0 0,-4 7 24 15,0 6 10-15,0 0-8 0,0 0 8 0,0 0 46 0,0 0 14 0,0 6 4 0,3 7 0 16,-3 3-52 0,0-1-12-16,0 7 0 0,4 0 0 0,-1 0 44 0,1 3 5 0,-1-3 2 0,4 0 0 15,0-3-31-15,0-3-7 16,4-1-1-16,-4-2 0 0,4-4-12 0,-1-2 0 0,1-4 0 0,-4 0 0 15,4-3 0-15,-4 0-16 0,3-3 3 0,-3-4 1 16,0 1-26-16,0-3-5 0,4-4-1 0,-8-2 0 31,4 2-14-31,-3-6-3 0,0 0-1 0,-1 1 0 0,1-1-9 0,-1-3-1 0,1 3-1 0,-4 3 0 16,3 1 58-16,-3 2 15 0,0 4 0 0,0-1 0 16,0 4 0-16,0 6 0 0,0 0 0 0,0 0 0 15,0 0 48-15,0 0 13 0,0 0 3 0,-3 6 0 16,-1 4-15-16,4-1-2 0,0 4-1 0,0 2 0 15,4 4-22-15,-1-3-5 0,1 6-1 0,-1-3 0 16,4-1 10-16,0 1 3 0,-3-3 0 0,3-4 0 16,4 1-19-16,-4 0-4 0,0-7-8 0,3 3 12 0,-3-6-12 0,0-3 0 0,4 0 0 15,-1 0-10-15,-2-3 10 0,2-3 0 0,-3 0 0 0,4-4-8 32,-4 1-20-32,0-1-3 0,-4 1-1 0,4-4 0 0,-7 4 32 0,4-7 0 15,0 4 0-15,-4 2 0 0,3-2 0 0,-3 2 0 0,0 1 0 16,-3 0 0-16,3-1 0 0,-4 4 0 0,4 0 0 0,-4-4 0 15,1 4 0-15,3 0 0 0,0 6 0 0,-4-6 0 16,4-1 0-16,0 7 0 0,0-6 0 0,0 6 0 16,0-6 0-16,0 6 0 0,0-7 0 0,0 7 0 15,0 0 0 1,0 0 0-16,0 0 0 0,4-6 0 0,-4 6 0 0,0 0 0 0,0 0 0 0,3-6 0 16,-3 6 0-16,4-3 0 0,-4 3 0 0,0 0 0 15,0 0 0-15,0 0 0 0,0 0 0 0,0 0 0 16,4 0 18-16,3 0 10 0,-4 0 1 0,4 3 1 15,0 3-48-15,-3-3-10 0,3 7-1 0,0-4-1 16,0 3 30-16,0 1 0 0,0-1 0 0,-3 4 0 16,3-1 26-16,3-2 11 0,-3-1 3 0,4 4 0 15,-4-4-24-15,0 0-5 0,-4-2-1 0,5-1 0 16,-5-3 0-16,4 0 0 0,0 4 0 0,-3-7 0 16,-1 3-1-16,-3-3 0 0,0 0 0 0,0 0 0 15,4-3 0-15,-1-1 0 0,-3 4 0 0,0 0 0 0,0 0-18 16,0 0-4-16,0 0-1 0,7 0 0 15,-3 4 35-15,-4-4 7 0,3 3 2 0,4 0 0 16,-7 0-22-16,4 0-8 0,-1 3 0 0,1 1 9 16,0-4-9-16,-1 3 0 0,-3 0 0 0,0-3 8 15,4 1-34-15,-4 2-7 0,0-3-2 0,0-3 0 16,0 6 56-16,3-3 11 0,-3-3 3 0,0 0 0 16,0 0-56-16,0 0-11 0,0 0-3 0,0 0 0 15,0 0 56-15,0 0 11 0,0-3 3 0,0 3 0 16,0 0-56-16,0 0-11 0,0 0-3 0,0 0 0 15,4-3 35-15,-4 3 0 0,0 0 0 0,0 0 0 0,0 0 21 0,0 0 11 0,0 0 3 0,0 0 0 16,3 0-27-16,-3 0-8 0,0 0 0 0,0 0 0 16,0 0 26-16,4 0 2 0,-4 0 0 0,0 0 0 15,0 0-74-15,0 0-14 0,0 0-4 0,0 0 0 16,0 0 80-16,0 0 16 0,0 0 4 0,0 0 0 16,0 0-28-16,0 0-8 0,0 0 0 0,0 0 0 15,0 0 0-15,0 0 0 0,0 0 0 0,0 0 0 16,0 0 0-16,3 3 0 0,-3-3 0 0,4 3 0 15,-1 4 0-15,1-4 0 0,-4 3 0 16,3 0 0-16,1 4 0 0,-4-4 0 0,0 3 0 0,3 1 0 16,1-1 0-16,-4 1 0 0,3 2 0 0,1 4 0 15,0 3 0-15,-1-1 0 0,1 8 0 0,-1-4 0 16,1 6 9-16,-1 9-9 0,1 4 0 0,-1 3 9 16,1-3 26-16,-1 0 5 0,1 2 0 0,-1 14 1 15,-6-7-13-15,3 3-4 0,-7 1 0 0,3-1 0 16,-6-12-9-16,-1-1-3 0,0-5 0 0,-3-4 0 15,-3-9-4-15,-1-3 0 0,-3 0-8 0,0-10 12 16,-4-2-4-16,0-7-8 0,1-4 11 0,-5-5-11 16,5-7 20-16,-1-9-4 0,0-6 0 0,1-4 0 15,2-5-28-15,1-7-5 0,4 0-2 0,-1-7 0 0,7 7 19 16,4-3 0-16,0 0 0 0,4-3 0 0,6 6 0 0,4 0 0 0,4 0 0 0,7-1 0 16,-1 8 0-16,8 5 0 0,3 1 0 0,4 2 0 15,0 4-20-15,6 3 0 0,-2 3 0 0,6 3 0 16,0 4-1-16,-3 5-1 0,0 1 0 15,0 6 0 1,0 0-102-16,-4-1-21 0,0 8-4 0</inkml:trace>
  <inkml:trace contextRef="#ctx0" brushRef="#br0" timeOffset="120312.92">13568 6167 2269 0,'-4'10'64'0,"1"-1"15"16,-1 0-63-16,-3 4-16 0,4 3 0 0,-1-4 0 15,-3 7 105-15,0 0 19 0,4 0 3 0,-8 3 1 16,4 3 0-16,0 0 0 0,0 3 0 0,0 0 0 16,-4-3-103-16,4 0-25 0,-4 0 0 0,1-3 0 15,-1-3 0-15,4-3 0 0,-3-4 0 0,-1-2 0 16,4-1 0-16,0-6 0 0,0 0 0 0,0-3 0 16,7 0-200-16,-4-6-44 0</inkml:trace>
  <inkml:trace contextRef="#ctx0" brushRef="#br0" timeOffset="120814.92">13931 5455 1580 0,'0'0'67'0,"0"0"-54"15,4 7 143-15,3-1 29 0,-4 3 6 0,1 7 1 16,-1 3-52-16,1 6-9 0,3 3-3 0,-4 4 0 16,1-4-51-16,0 3-10 0,3 4-3 0,-4-4 0 15,4 0 0-15,-3 4 0 0,-1-4 0 0,1 4 0 16,-1-7-20-16,1-3-4 0,3 0 0 0,-4-3-1 15,1-3-25-15,-1-7-5 0,5-2-1 0,-5-4 0 16,1-6 8-16,-4 0 0 0,0 0 1 0,0-6 0 16,3-4-17-16,-3-5 0 0,4-1 0 0,-4-3 0 15,3 0 0-15,-3 1 0 0,0-1 0 0,0-3 0 16,4 3 0-16,-1-3 0 0,1 3 0 0,-4-3 0 16,7 3 0-16,-4 1 0 0,4-1 0 0,0 0 0 15,4 3-10-15,0 1-6 0,-4-1 0 0,7 3-1 0,-4 4 26 16,4-4 6-16,4 7 1 0,0 0 0 0,-4 6 8 0,7 0 3 15,-3 3 0-15,-1 3 0 0,4 4 9 0,-3 5 1 0,3 4 1 16,-3 3 0-16,0 0-30 0,-4 3-8 0,0 0 0 0,0 3 0 31,0-2 0-31,-3 5 0 0,-1-3 0 0,1 0 0 16,-4-3 0-16,0 4 9 0,0-4-9 0,0-6 10 16,-4-4-78-16,5-2-15 0,-8-7-3 0,3 0-1 15,-3-6-172-15,0 0-34 0</inkml:trace>
  <inkml:trace contextRef="#ctx0" brushRef="#br0" timeOffset="121118.8">14898 6164 3040 0,'-11'22'64'0,"4"-13"12"0,4 4-60 0,-1-1-16 0,-3 4 0 0,4 0 0 16,-1 3 93-16,0 3 16 0,4 3 3 0,-3 0 1 16,-1 0-78-16,4 6-16 0,-3 1-3 0,-1-1-1 15,1-3 8-15,-1-3 1 0,1 0 1 0,-1 0 0 0,1-3-25 0,-1-6 8 0,1 3-8 16,-4-7 0-1,3-2-28-15,1-4-12 0,-1-3-1 0,4-3-1 16,0 0-131-16,-3-9-27 0,-1-1-4 0</inkml:trace>
  <inkml:trace contextRef="#ctx0" brushRef="#br0" timeOffset="121673.78">15469 5885 2545 0,'0'0'112'0,"0"0"24"15,0 0-108-15,0 0-28 0,-3-3 0 0,-1-3 0 16,1-1 72-16,3 1 10 0,3-3 2 0,-3-4 0 15,4 1-31-15,-1-7-5 0,4 3-2 0,-3-6 0 0,3 3-15 16,0-3-3-16,4 0-1 0,-4-3 0 16,0 3-27-16,0-3 0 0,0 3 0 0,0 0 0 15,0 10 0-15,-4-1 0 0,1 4 0 0,-4 9 0 16,0 0 49-16,4 9 5 0,-1 4 1 0,1 6 0 0,-1-1-30 0,1 4-5 0,-1 3-2 16,-3 4 0-1,7-4-5-15,-3 3-1 0,3-3 0 0,0 3 0 0,0-3 4 0,3-3 1 0,-2 3 0 0,2-3 0 16,4-6-5-16,-3 0 0 0,3-4-1 0,0-5 0 15,0-4-11-15,0-6 0 0,4-4 0 0,0-2 0 16,-4-4 16-16,3 1-1 0,-3-7-1 0,1 0 0 16,-5 3-22-16,1 1-5 0,-1-1-1 0,1 0 0 15,-8 4-14-15,4-1-4 0,-3 4 0 0,-1-4 0 16,-3 4-60-16,0 0-13 0,-3-1-3 0</inkml:trace>
  <inkml:trace contextRef="#ctx0" brushRef="#br0" timeOffset="121829.57">15572 5283 2795 0,'-22'25'58'0,"15"-19"14"16,0 1-57-16,4-1-15 0,-4 0 0 0,7-6 0 0,0 0 54 0,0 0 8 16,0 0 2-16,0 0 0 15,7 3-52-15,0-6-12 0,3 0 0 0</inkml:trace>
  <inkml:trace contextRef="#ctx0" brushRef="#br0" timeOffset="123789">16295 4979 801 0,'-14'-13'16'0,"10"10"5"0,-3 0-21 0,4-3 0 0,3 6 0 0,-7-3 0 16,-1-4 66-16,1 1 9 0,0 0 1 15,4 0 1-15,-4-1 53 0,0 1 10 16,3 0 3-16,-3 3 0 0,4-1-24 0,3 4-5 0,0 0-1 0,0 0 0 16,0 0 12-16,0 0 3 0,0 0 0 0,0 0 0 15,0 0-54-15,0 0-10 0,0 0-3 0,0 0 0 16,7 4-46-16,0-4-15 0,3 3 8 0,1-3-8 15,-1 3 46-15,5 0 6 0,-1 0 0 0,0 0 1 16,0 0-33-16,4 4-8 0,-1-1 0 0,4 3-1 16,1 1 42-16,2 2 9 0,1 4 2 0,-7 0 0 15,3-1 0-15,-4 7 0 0,8 3 0 0,-7 4 0 16,-1-1-14-16,1 0-2 0,-4 3-1 0,4 13 0 16,-4-3-14-16,-4 0-2 0,-3 0-1 0,1-1 0 15,-5 1-10-15,1 3-3 0,-4 0 0 0,0 3 0 16,0-3-17-16,-4 0 0 0,1 0 0 0,-1 3 0 15,-3-4 0-15,0 1 0 0,-4-3 0 0,1 3 0 16,-1-9 8-16,-3-1-8 0,0-6 0 0,0-3 5 16,0-3-5-16,0-3 0 0,3-6 0 0,0-1 0 15,1-6 0-15,3 1 0 0,-4-1 0 0,11-6 0 16,0 0-114-16,0-9-22 0,0-1-5 0</inkml:trace>
  <inkml:trace contextRef="#ctx0" brushRef="#br0" timeOffset="125616.62">16937 5223 2508 0,'-11'7'71'0,"8"-4"16"16,-4 0-70-16,3 0-17 0,-3 0 0 0,7-3 0 16,-3 3 106-16,-4-3 18 0,7 0 3 0,0 0 1 15,0 0-52-15,0 0-9 0,0 0-3 0,0 0 0 16,0 0-51-16,0 0-13 0,0 0 0 0,0 0 0 15,0 0-48-15,7-3-13 0,-4 0-3 0</inkml:trace>
  <inkml:trace contextRef="#ctx0" brushRef="#br0" timeOffset="125914.52">17022 5615 2938 0,'-8'16'84'0,"5"-3"16"0,-1-4-80 15,1 3-20-15,3-2 0 0,3 2 0 16,-3-2 64-16,4-1 8 0,3 4 1 0,-3-1 1 0,3 1-35 0,-4-1-7 0,4 4-2 0,-3 3 0 16,3 0-4-16,-4 3-1 0,4 0 0 0,-3 6 0 15,-1-3-7-15,4 6-2 0,-3 1 0 0,0-1 0 16,-1 0-5-16,1-6-2 0,-1 4 0 0,-3-1 0 15,0 0-1-15,0 0 0 0,-3 4 0 0,-4-4 0 16,-1 3-8-16,-2-3 12 0,-1 4-12 0,-3-4 12 16,-3 0-12-16,-1-6-11 0,-3 0 3 0,-4-6 0 15,4-7-148-15,-4-3-28 0,4-2-7 0</inkml:trace>
  <inkml:trace contextRef="#ctx0" brushRef="#br0" timeOffset="127681.45">4741 6810 1958 0,'0'0'87'0,"0"0"17"16,0 0-83-16,0 0-21 0,0 0 0 0,4 3 0 16,3 3 56-16,0-3 6 0,4 1 2 0,-4 2 0 15,3-3-4-15,1 0 0 0,-1 0 0 0,1-3 0 16,0 3-44-16,-1-3-16 0,1-3 9 0,3 3-9 15,0 0 49-15,0 0 5 0,4 0 1 0,-1 0 0 16,4 0-22-16,-3 3-4 0,0 1-1 0,-4-1 0 16,0 0 0-16,0 3-1 0,0 0 0 0,-3 1 0 15,-1-1-6-15,1 0-1 0,-8 0 0 0,5 4 0 16,-5-1-4-16,4-2 0 0,0 2-1 0,-7-3 0 16,7 4-7-16,-7-1-8 0,0-3 11 0,0 4-11 15,0-4 14-15,0 0-4 0,-7 4-1 0,4-4 0 16,-4 0 11-16,-4 0 1 0,4 1 1 0,-4 2 0 0,-6-3-10 15,3 4-1-15,-4-1-1 0,0 4 0 16,4-1-10-16,-3 4 0 0,2 0 0 0,1 2 0 0,4-2 16 0,-1 3 0 16,1 0 1-16,-1-4 0 0,4 4-17 0,0-3 8 15,3-3-8-15,4 2 0 16,0-2-9-16,0-1-9 0,4 1-2 0,-1-4 0 0,5-3 20 0,-1-2 16 16,0-4-4-16,3 0 0 15,1 0-12-15,3-4-16 0,4 1 3 0,-8 0 1 16,8 0 12-16,-8-3 10 0,4 0-2 0,4-1 0 0,-4 4-8 0,0-3 0 0,4 3 0 0,-4 3 0 15,0 0 0-15,-3 3 0 0,-1 0 0 0,1 3 8 16,0-3-8-16,-1 4 10 0,-3 2-10 0,0-3 10 16,-3 4-2-16,3-4 0 0,-4 3 0 15,-3 1 0-15,0-1 0 0,-3 1-8 0,3 2 12 0,-7-2-4 16,0 5-30-16,0-2-6 0,-4 3-2 16,0-4 0-16,1 1 59 0,-1-1 12 0,4 1 3 15,-7-4 0-15,4 7-20 0,-1-4-3 0,4 1-1 0,-4-1 0 16,1-2-20-1,3-1 0-15,0 1 0 0,3-1 0 0,4-3 0 0,0 1 0 0,0-1 0 0,0 0 0 16,4 4 0-16,3-4 0 0,0 0 0 0,3 0-8 16,1 1 8-16,3-4 0 0,4 3 8 0,-4-3-8 15,0 0 0-15,4 4 0 0,-1 2 0 0,1-3 0 16,-4 4 0-16,0 2 0 0,4-2 0 0,-4 2-12 16,-4 4 12-16,4-1 0 0,4 4 10 0,-4-3-10 15,-3 3 57-15,-1 6 6 0,1 3 1 0,3 0 0 0,-10 4-52 0,6-1-12 16,-6 0 0-16,3 13 0 0,-7 0 0 0,-4-3 0 0,-3 0 0 0,0-1 0 15,0-8 0-15,-11-1 0 0,4-6 0 0,0 0 0 16,-3-6 17-16,-1 0 1 0,-7-3 0 0,1-1 0 16,-8 1-18-16,-3 0 0 0,3-4 0 15,-7-2 0-15,7 2-11 0,-3-2-5 0,3-4-2 0,-3 3 0 32,7-3-88-32,3 1-18 0,-3-1-3 0,3-3-854 0,4 3-171 0</inkml:trace>
  <inkml:trace contextRef="#ctx0" brushRef="#br0" timeOffset="128911.4">2325 8719 1497 0,'0'0'32'0,"0"0"8"0,0 0 0 0,-7 4 4 0,3-1-36 0,4 0-8 15,-7 3 0-15,4-3 0 0,3 0 89 0,0-3 16 16,-7 7 3-16,7-7 1 0,0 6-34 0,0-6-7 15,7 3-2-15,-7 0 0 0,3 0-39 0,8-3-8 16,-4 4-2-16,7-4 0 0,-3 0 36 0,3-4 7 16,7 4 2-16,-7 0 0 0,7-3-23 0,-7 0-5 0,7 3-1 0,1-3 0 15,2 3 0-15,-10 0 0 0,7 0 0 16,1 0 0-16,-8 3-33 0,0 0 0 0,4 0 0 0,-11 1 0 16,3 2 58-16,-3 0 5 0,4 0 1 0,-8 4 0 15,1-4-64-15,-4 3 0 0,7 1-14 0,-14 2 2 16,3 1 12-16,1-1 16 0,-4 1-4 0,-4 3-1 15,1-4-11-15,3 1 0 0,-4 2 0 0,-7 1 0 16,11 0 0-16,-10-1 0 0,2 1 0 16,1-3 0-16,4 2 33 0,-1-2 5 0,-3 3 1 0,4-4 0 15,-1 1-11-15,4-4-3 16,3 0 0-16,1 1 0 0,-4-1-25 0,3-2 0 0,4-1 0 0,0 0 0 31,0 0-46-31,4-3-14 0,3 1-4 0,-4 2 0 0,1-3 52 0,6 0 12 0,1 0 0 0,3-3 0 16,-3 3 19-16,6 1 6 0,-3-1 2 0,1 0 0 0,2-3-27 15,-3 3 8-15,0 0-8 0,1-3 0 0,2 3 10 16,-6 0-10-16,3 1 12 0,0 2-12 16,-3 0 14-16,3 0-4 0,-4 1-1 0,1 2 0 0,-1 0 0 0,1 1 0 15,-7 2 0-15,3 4 0 0,-4-3 2 0,4-1 0 16,-7 4 0-16,0-1 0 0,0 4-11 0,0-3 0 16,-7 3 0-16,4-4 0 0,3 7 37 0,-11-3 6 0,4 3 1 15,3 0 0-15,-6-3-28 0,6 3-4 16,-3-3-2-16,4 0 0 0,-4-4 0 0,3 1 0 15,4 0 0-15,0-4 0 0,-7-2-10 0,7-1 0 16,7 0 0-16,-7-2 0 0,0-1-8 0,11 0 8 0,-8-3-10 16,4 0 10-16,4 1 0 0,-4-1-9 15,11 0 9-15,-8 0 0 0,4 0 0 0,7 0 0 16,-6 0 0-16,6 0 0 0,-7 4 0 0,0-1 0 0,4 0 0 16,-1 1 0-16,1 5 15 0,-4 1-2 0,-3 2 0 0,3 4 0 15,-4 6 35-15,1-6 8 0,-11 6 0 0,3 3 1 16,-3 4-57-16,0-4-9 0,0 6-3 0,-3-2-1 15,-8-4 25-15,1 10 4 0,-4-7 2 0,-8 0 0 16,8-6-6-16,-7-3-2 0,7 0 0 0,-11-6 0 16,4-3-19-16,-4-1-4 0,4-6-1 0,0 1 0 15,7-7-73-15,-11 0-14 0,8 0-3 0,-1-4-892 16,0 1-179-16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56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5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96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6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A4B53A7-3209-46A6-9454-F38EAC8F11E7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6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0BB6-61D4-49F2-B903-FC1334B35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D1B56-E026-42C4-B5D1-BD637300B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B033"/>
                </a:solidFill>
              </a:rPr>
              <a:t>Lecture 11 – Heap Sort and Intro to Trees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CBD4C137-791A-4F49-B9B4-CB2C18799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r="13316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746878-DA14-42B7-A97D-70E64E251346}"/>
                  </a:ext>
                </a:extLst>
              </p14:cNvPr>
              <p14:cNvContentPartPr/>
              <p14:nvPr/>
            </p14:nvContentPartPr>
            <p14:xfrm>
              <a:off x="284400" y="291240"/>
              <a:ext cx="10900800" cy="434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746878-DA14-42B7-A97D-70E64E251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040" y="281880"/>
                <a:ext cx="10919520" cy="43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196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42481C-27EF-4E71-9A4B-A415BD144D4D}"/>
                  </a:ext>
                </a:extLst>
              </p14:cNvPr>
              <p14:cNvContentPartPr/>
              <p14:nvPr/>
            </p14:nvContentPartPr>
            <p14:xfrm>
              <a:off x="351720" y="174960"/>
              <a:ext cx="11584080" cy="644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42481C-27EF-4E71-9A4B-A415BD144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360" y="165600"/>
                <a:ext cx="11602800" cy="64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09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EAC43-3C7F-4DBB-B305-918587358187}"/>
                  </a:ext>
                </a:extLst>
              </p14:cNvPr>
              <p14:cNvContentPartPr/>
              <p14:nvPr/>
            </p14:nvContentPartPr>
            <p14:xfrm>
              <a:off x="350640" y="225720"/>
              <a:ext cx="9751320" cy="531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EAC43-3C7F-4DBB-B305-918587358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16360"/>
                <a:ext cx="9770040" cy="53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16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FC1473-C3C0-488D-A137-10A49CB899B8}"/>
                  </a:ext>
                </a:extLst>
              </p14:cNvPr>
              <p14:cNvContentPartPr/>
              <p14:nvPr/>
            </p14:nvContentPartPr>
            <p14:xfrm>
              <a:off x="1122840" y="30240"/>
              <a:ext cx="9617760" cy="569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FC1473-C3C0-488D-A137-10A49CB89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480" y="20880"/>
                <a:ext cx="9636480" cy="57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70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07D6CE-6713-440F-BB06-B001E18743CD}"/>
                  </a:ext>
                </a:extLst>
              </p14:cNvPr>
              <p14:cNvContentPartPr/>
              <p14:nvPr/>
            </p14:nvContentPartPr>
            <p14:xfrm>
              <a:off x="798840" y="223200"/>
              <a:ext cx="8258040" cy="640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07D6CE-6713-440F-BB06-B001E1874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80" y="213840"/>
                <a:ext cx="8276760" cy="64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5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79C0BD-531C-4A22-ACA0-31ED28AC1403}"/>
                  </a:ext>
                </a:extLst>
              </p14:cNvPr>
              <p14:cNvContentPartPr/>
              <p14:nvPr/>
            </p14:nvContentPartPr>
            <p14:xfrm>
              <a:off x="734040" y="90000"/>
              <a:ext cx="7529040" cy="360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79C0BD-531C-4A22-ACA0-31ED28AC1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80" y="80640"/>
                <a:ext cx="7547760" cy="36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54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1</cp:revision>
  <dcterms:created xsi:type="dcterms:W3CDTF">2020-07-22T13:03:56Z</dcterms:created>
  <dcterms:modified xsi:type="dcterms:W3CDTF">2020-07-22T14:27:24Z</dcterms:modified>
</cp:coreProperties>
</file>