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4:08:44.17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2713 1338 1036 0,'0'0'23'0,"0"0"5"0,0 0 0 0,0 0 1 0,0-9-29 0,0 3 0 0,0 0 0 0,0 6 0 16,0 0 57-16,0-10 6 0,0 4 1 0,0 0 0 15,0 6 30-15,0-7 6 0,0 7 2 0,0-9 0 16,0 3-30-16,0-1-5 0,0 7-2 0,0 0 0 16,0 0 19-16,0 0 4 15,0 0 1-15,0-6 0 0,0 6-20 0,-4-6-4 0,4 6-1 0,0 0 0 16,-7-3 0-16,7 3 0 15,0 0 0-15,-3-3 0 0,3 3-51 0,0 0-13 0,-7 0 0 0,7 0 0 16,-4 0 0-16,4 0 0 0,-10-4 0 0,10 4 0 16,-4 4 33-16,-7-4 4 0,4 0 1 0,4 3 0 15,3-3-10-15,-11 0-1 0,8 3-1 0,-8 0 0 16,1 0-12-16,3 3-2 0,0-3-1 0,-4 1 0 16,-7 2 2-16,11-3 1 0,-10 6 0 0,2-2 0 0,5-4 20 0,-4 3 4 15,3 4 1-15,-3-1 0 16,-4-3-31-16,8 4-8 0,-4-4 0 0,0 0 0 15,3 7 0-15,-3-4-13 0,3 4 3 0,1-7 1 16,-4 3 9-16,3 1 12 0,1-1-2 16,-1 4-1-16,0-4-17 0,1 4-4 0,6-1-1 0,-6 4 0 15,-1-7 21-15,0 7 4 0,8-4 0 0,-4 4 1 0,3-10-13 16,-6 7-15-16,6-1 3 0,-6 4 1 16,3-3 11-16,3 6 0 0,-6-1 0 0,-1 1 0 0,7 6 0 0,-6-9 0 15,3 6 0-15,3-3 0 0,-6 6 9 0,6-3 1 16,-6 0 0-16,2 3 0 0,5-6-10 0,-4 9-14 15,3-9 3-15,-6 9 1 0,6-6 10 0,-3 6 0 16,4-3 0-16,-4 3 0 0,3-3 0 0,4 0 0 0,-3 1 0 16,-4-1 0-16,3 3 0 0,4 0 0 15,0 0 0-15,-7 0 0 0,7 4 0 0,0-13 14 0,-4 12-3 16,4-6-1-16,4 0-10 0,3 7 0 0,-7-4 0 0,0 0 0 16,4 0 0-16,6 10-17 0,-6 3 4 0,3-7 1 15,3 4 12-15,-6-7 0 0,3 4 0 16,-4-1 0-16,8 1 0 0,0 2 16 0,-8-5-3 0,11 2-1 15,-3-3-20-15,-1 1-5 0,8-4-1 0,-4 0 0 16,7 4 14-16,-7-4 0 0,8 0 0 0,2 0 0 16,1-6 0-16,0 3 18 0,-1-3-2 0,8 3-1 15,-7-3-27-15,7 0-4 0,-4 0-2 0,3 0 0 16,-6-3 18-16,7 0 0 0,3-4 0 0,-7 4 0 16,8 0 13-16,-5-3 3 0,1-4 1 0,7 4 0 0,3-4-28 0,-6-2-5 15,2-1-2-15,5 1 0 16,-8-4 18-16,0 0-12 0,1 0 12 0,-1 1-10 15,0-4 10-15,4 0 0 0,3-3 0 0,4 0 0 16,0-3 21-16,-7 0 0 0,7-4 0 0,-8 1 0 16,5 0-21-16,-8 0 0 0,4-4 0 0,3 1 0 0,-3-4-11 0,3 1-6 15,-3-4-2-15,4 4 0 0,-5-7 19 0,-2 0 0 16,-1-3 0-16,0 0 0 0,-3 6 14 0,0-9 3 16,-4 3 1-16,4-3 0 0,-4 0-18 0,4 3 0 15,-1-6 0-15,-2 3 0 0,2 0 0 0,-10-3 0 16,4-1 0-16,0-2 0 0,-4 0 0 0,-3 2 0 15,-1-8 0-15,-3 2 0 0,1 1 0 0,2 2 0 16,-10 1 0-16,4-3 0 0,-4-4 0 0,3 0 0 0,-10 4 0 0,4-4 0 16,0 4 0-16,-4-1 0 0,0 1 0 0,0-7 0 15,-4 6 0-15,4 1 0 16,-4 0 0-16,-3-1 0 0,4-6 0 0,-8 7 0 16,1 6 0-16,-1-10 0 0,1 7 0 0,-5-4 0 0,1 1 0 0,-3-4 0 15,-1 3 0-15,0 4 0 0,1-7 0 0,-8 7 0 16,4 6 0-16,0-6 0 0,0-1 0 15,-4 1 0-15,0 6 20 0,0-3 1 16,1 3 0-16,-4 0 0 0,10-4-21 0,-10 7 8 0,3-3-8 0,-3 0 0 16,-4 0 0-16,-3 3 0 0,-1-3 0 0,1 3 0 15,3 0 8-15,-3 0-8 0,7 3 8 0,-7 1-8 16,-1-1 0-16,1-6 0 0,0 3 0 0,0 3 0 0,3 3 0 16,-11 4 0-16,8-7 0 0,-4 3 0 15,-3 1 0-15,7 5 0 0,0-9 0 0,-1 7 0 0,1 2 0 16,7-5 0-16,-8 5 0 0,5 4 8 15,-1-3-29-15,4 2-6 0,-8 1-1 0,5-3 0 16,-1 6 28-16,4-4 0 0,-4 4 0 0,4 0 0 0,7 0 13 0,-4 0 8 16,0 0 2-16,4 3 0 15,0 0-139-15,7 0-28 0,-4 0-6 0,11 0-1 0</inkml:trace>
  <inkml:trace contextRef="#ctx0" brushRef="#br0" timeOffset="1978.27">2865 2728 1724 0,'0'0'48'0,"0"0"12"0,0 6-48 0,0-6-12 16,0 0 0-16,0 0 0 0,0 0 99 0,0 0 17 15,0 0 3-15,0-6 1 0,7-4-44 0,-4 4-9 0,8-10-2 0,-8-3 0 16,4 4-32-16,4-7-6 16,3 0-2-16,-3-3 0 0,-1 0 31 0,1-13 7 0,-4 7 1 0,10-7 0 15,-6 3-52-15,3-2-12 0,0-1 0 0,-3 1 0 16,-1 2 54-16,1 4 8 0,0-4 2 16,-8 4 0-16,4 3-52 0,-3-1-12 0,-1-2 0 15,4 9 0-15,4-3 0 0,-11 6 0 0,10 0 0 0,-10 4 9 16,4 2-9-16,0 7 10 0,3-3-10 0,-7 9 10 0,0 0-2 0,3 9-8 15,4 0 12-15,-7 10-4 0,4 3-17 0,3 0-4 16,-4 9-1-16,8-5 0 0,-8 5 30 0,4-3 5 16,-3 0 2-16,3 7 0 0,4-4-37 0,-4 4-7 15,0-4-2-15,3 4 0 0,1-1 39 0,3 0 7 16,-3-2 1-16,-1-1 1 0,4-3-14 0,-3-6-3 16,-1 7-8-16,1-11 12 0,3 1 16 0,-3 0 4 15,-1 0 0-15,-6 3 0 16,6-10-49-16,-6 1-10 0,3-1-1 15,-3 1-1-15,3-7-5 0,-7 1-1 0,3 2 0 0,1-6 0 16,-8 0-50-16,4 0-11 0,0-3-1 0,0 0-1 16,-3 0-82-16,-8-3-16 0,0 0-3 0</inkml:trace>
  <inkml:trace contextRef="#ctx0" brushRef="#br0" timeOffset="2195.17">2914 2555 1818 0,'18'-3'52'0,"-18"3"10"0,0-3-50 0,0-3-12 0,3-1 0 0,8 1 0 15,-4 0 79-15,7-1 13 16,-4 4 2-16,5-6 1 0,6 3-13 0,-7 2-2 0,0 4-1 0,4-3 0 16,-1 6-55-16,4-3-10 0,1 4-2 0,-1 2-1 15,-4 3 5-15,5-6 0 0,2 4 1 0,-3-1 0 16,4 3-129-16,0 1-27 0,-4-4-5 0,4 7-813 15</inkml:trace>
  <inkml:trace contextRef="#ctx0" brushRef="#br0" timeOffset="3347.82">3069 3596 1198 0,'14'-3'26'0,"-14"3"6"0,0 0 0 0,0 0 3 0,0 0-35 0,0 0 0 15,0 0 0-15,0 0 0 16,0-6 58-16,0 6 5 0,0 0 1 0,0 0 0 0,0 0 15 0,0 0 3 15,0 0 1-15,0 0 0 0,0-4-67 0,0 4-16 16,0 0 0-16,0 0 0 0,0 0 55 0,0 0 7 16,0 0 2-16,0 0 0 15,4 4 0-15,-4 2 0 0,0-3 0 0,0 3 0 0,7 1-18 0,-7-1-3 16,0 0-1-16,0 4 0 0,0-4-18 0,0 3-3 16,-7 1-1-16,7 2 0 0,7 1-20 0,-7 2 8 15,-7-2-8-15,7 6 0 0,0-4 0 0,0 7 0 16,0-3 0-16,0 3 0 0,0 0 56 0,0 0 6 15,0 6 2-15,0 0 0 0,0 4-64 0,0 2-18 16,-4 1-1-16,4 2 0 0,0 4 19 0,-7 0 17 0,4 6-3 0,-1 0-1 16,4 6-13-16,-7 1 0 15,4 2 8-15,-4 4-8 0,3 2 0 0,-7 4 9 0,4 3-9 16,0 0 8-16,-10 3 11 0,6 0 1 16,4 4 1-16,-4-1 0 0,1 0 18 0,-4 0 3 0,7-2 1 15,-4-1 0-15,1 0-35 0,-5-3-8 0,12-3 0 0,-8-7 0 16,4 1 0-16,-3-4 0 0,6-6 0 0,1-3 0 15,3 0 12-15,-7-9 0 0,7 0 0 0,0-4 0 16,0-3-76-16,0-5-16 0,0-4-2 16,7-1-734-16,-7-5-148 0</inkml:trace>
  <inkml:trace contextRef="#ctx0" brushRef="#br0" timeOffset="4792.02">2826 6089 1177 0,'-7'0'25'0,"7"0"6"0,0 0 1 0,0 0 2 0,-4-3-34 0,4-4 0 0,0 7 0 0,-7-3 0 16,7-6 50-16,-3 6 3 0,3-4 1 0,0 1 0 15,-7 3-1-15,3-3 0 0,4 3 0 0,-4-4 0 16,4 4 19-16,0 3 4 0,0 0 1 0,-7-3 0 16,4 0-8-16,-4 0-1 0,3 0-1 0,-6 0 0 15,6 3-30-15,-3-4-5 0,-3 4-2 0,6 0 0 16,-7 0 26-16,8 0 4 0,-8 0 2 0,4 0 0 15,4 4-48-15,-8-4-14 0,-3 0 0 0,7 3 8 16,-4-3 44-16,8 3 10 0,-11 0 2 0,3 0 0 0,-6 3-52 0,10-3-12 16,-11 4 0-16,4-4 0 0,-7 3 0 15,6 0 0-15,1 1 0 0,-7 2 0 0,-3 1 17 0,2-4 1 16,1 3 0-16,0-3 0 0,-4 7-18 16,8-4 10-16,-4 4-10 0,-4-4 8 15,4 4-24-15,-1 3-4 0,8-1-2 0,-10 1 0 0,6 3 22 0,-7-4 0 16,11 4 0-16,-10-3 0 0,2 3 47 0,-2 0 13 15,3 2 4-15,-1-2 0 0,-2 3-52 0,2 0-12 16,5 3 0-16,-1-3 0 0,1 3-17 16,-1-3-7-16,4 0 0 0,0 0-1 0,3 3 40 0,-3-3 8 15,3 3 1-15,1 0 1 0,-1 4-40 0,1-4-8 16,6 3-1-16,-6 0-1 16,3 3-11-16,3 4-3 0,4-4 0 0,-4 1 0 0,-3 2 39 0,4 1 0 15,-4-1 0-15,7 4 0 0,-4 3 10 0,4-1 10 0,0 1 1 0,0 0 1 16,0 3-35-16,0-4-7 0,4 4-2 15,-4-3 0-15,7 0 22 0,3 3 0 16,-6-3 0-16,7-1 0 0,-1 4 0 0,1 0 0 16,3-3 0-16,-4 0 0 0,5-1 8 0,6 1 7 0,3-3 1 0,-2-4 0 15,2 4-26-15,1 0-5 0,7-4-1 0,-8 0 0 16,5 1 28-16,2-1 4 0,1-2 2 16,3-1 0-16,1 1-29 0,-1-7-5 0,11 3-2 0,0-6 0 15,3-3 36-15,-3-4 7 0,0 1 2 0,0-3 0 16,0-4 8-16,3 0 1 0,7-6 1 0,-3-3 0 31,4 0-51-31,-1-6-10 0,1-3-3 0,-8-1 0 0,7-2 27 0,1-4 0 0,3-3 0 0,-4-3 0 16,4 0 0-16,0-3 0 0,-3 0 0 0,-8-6 8 0,4 3 12 0,-4-4 2 15,8 4 1-15,-4 0 0 0,0-3-32 0,-7-4-7 16,-1 4 0-16,-6-4-1 16,-4-2 17-16,8-1 9 0,-8 3-1 0,0-2 0 15,-10-1 1-15,7 1 0 0,-4 2 0 0,-3-3 0 0,-4 1-9 16,0-4 0-16,4 3 0 0,-4-5 0 15,-11 2 0-15,8 0 0 0,0 0 0 0,-11-3 0 0,0 4 0 0,-4 2 0 16,4-3 0-16,-7 0 0 0,0 1 0 0,-7-4 0 16,0 0 0-16,0 3 0 0,-7-3 0 0,0 3 0 15,3 4 0-15,-6-1 0 0,-4 4 35 0,3-1 5 16,-7 1 0-16,-3-1 1 0,10 4-29 0,-6-4-12 16,-8 4 8-16,7-3-8 0,-10 2 0 0,0 4 8 0,0-3-8 15,-8 2 0-15,4 1 19 0,-3 0-2 0,3 3 0 16,-3 0 0-16,7 3-17 0,-4 0-19 0,-7 3 4 15,0 3 1-15,0-2 22 0,0 5 5 16,1-3 1-16,6 4 0 0,-7-1-14 0,4 4 0 0,3-4 0 16,3 7 0-1,-6-3-25-15,7 2-8 0,0 4-2 0,-1 0 0 0,-3 0-9 16,4 3-1-16,3 0-1 0,8 3 0 0,-8 0-103 0,4 0-21 16,7 4-4-16,-4-1-1 0,7 0-13 0,1 1-4 15,-26 14 0-15,22-5 0 0</inkml:trace>
  <inkml:trace contextRef="#ctx0" brushRef="#br0" timeOffset="5351.52">2688 6722 1728 0,'0'0'38'0,"0"0"8"0,-7-6 2 0,7 6 0 0,0 0-39 0,0 0-9 0,0 0 0 0,0 0 0 15,0 0 104-15,0 0 20 0,-3 6 3 0,-1-3 1 16,4 4-52-16,0-1-9 0,0 6-3 0,0 4 0 16,0 0 0-16,0 6 0 0,0 3 0 0,0 0 0 15,0 3-51-15,0 3-13 0,0-2 0 0,4 2 0 16,-4 0 54-16,0 4 8 0,0-1 2 0,0 4 0 16,3-4-52-16,-3 7-12 0,7-3 0 0,-7-1 0 15,0 1 0-15,0-7 0 0,0 4 0 0,4-7 0 16,-4 0 0-16,0-3 0 0,7 1 0 0,-7-8 0 0,0 1-17 0,3-3-7 15,-3-7 0-15,0 1-1 16,7-7-114-16,-7-3-22 0,4-6-5 0,-4-4-560 16,7-6-112-16</inkml:trace>
  <inkml:trace contextRef="#ctx0" brushRef="#br0" timeOffset="5954.12">2561 6725 1728 0,'0'0'38'0,"0"0"8"0,0 0 2 0,0 0 0 0,0 0-39 0,0 0-9 0,11 0 0 0,-8-3 0 16,8 0 53-16,-4 0 9 0,4 0 2 0,-8-4 0 15,8 1 0-15,-1 3 0 0,1-3 0 0,3 3 0 16,-4-4-52-16,5 1-12 0,-1 3 0 0,3 0 0 15,-6 0 46-15,7 0 6 16,6-1 2-16,-3 1 0 0,1 0-35 0,-1 3-7 0,3-3-2 0,1 3 0 16,-4 0 43-16,4 0 9 0,-4 3 2 0,-3 0 0 15,-1 0-52-15,1 1-12 0,-7-1 0 0,-1 3 0 16,1 3 54-16,-1-2 8 0,-6 2 2 0,-4 4 0 16,7-1-52-16,-7 1-12 0,-7 6 0 0,3-1 0 15,-10 1 0-15,4 6 0 0,-1-3 0 0,-10 3 0 16,7 0 0-16,-11 0 0 0,8-3 0 0,-1 0 0 0,0-3 0 0,1 0 0 15,6-3 0-15,-7-1 0 0,11-2 54 0,-3-1 8 16,-1 1 2-16,4-7 0 0,4 0-52 0,-4-2-12 16,7-4 0-16,0 0 0 0,7 3-14 0,-4-3-6 15,8 0 0-15,-1 0-1 0,4 0 33 16,-3 0 8-16,7 0 0 0,-1 0 1 0,4 0-21 0,1-3 0 16,-1 3 0-16,-4 0 0 15,8 3 0-15,-4 0-15 0,0 3 3 0,1-3 0 0,2 7 33 0,-3-1 7 16,4 0 2-16,-7 1 0 0,3 2-3 0,-3 1-1 15,-1 3 0-15,1-1 0 0,-4 4-3 0,-3 0-1 16,-1 3 0-16,-3-3 0 0,0 3-6 0,-7 0-2 0,0 0 0 0,0 0 0 16,-7-4-2-16,0 4-1 15,0-6 0-15,-3 0 0 0,-5-1-2 0,1 1 0 0,4-7 0 16,-11 4 0-16,6-1 15 0,-6 1 4 0,0-4 0 16,3-2 0-1,-10 2-49-15,11-3-10 0,-12 4-1 0,5-1-1 16,-5-3-23-16,5-2-5 0,3 2-1 0,-4-3 0 15,4 3-28-15,0-3-6 0,6-3 0 0,1 4-803 0,4-4-160 0</inkml:trace>
  <inkml:trace contextRef="#ctx0" brushRef="#br0" timeOffset="6992.48">4304 7296 1036 0,'-7'3'23'0,"7"-3"5"0,0 0 0 0,-4 0 1 0,-3 0-29 0,4 0 0 15,3 0 0-15,0 0 0 0,-11 0 56 0,11 0 6 16,0 0 1-16,0 0 0 0,-3 0 1 0,3 0 1 16,0 0 0-16,0 0 0 0,-7-6-1 0,7 6 0 0,0 0 0 0,0 0 0 15,-4-3 0-15,4 3 0 0,0 0 0 0,0 0 0 16,0 0 0-16,0 0 0 0,0 0 0 0,0 0 0 15,-11-3 0-15,11 3 0 16,0 0 0-16,0 0 0 0,0 0-56 0,0 0-8 0,11 0-10 0,-7 3 10 16,3-3 0-16,0 0 0 0,3 3 9 0,1-3-1 15,-1 3-8-15,1 0 0 0,0-3 0 0,3 3 0 16,-4-3 34-16,4 3 6 16,4 0 0-16,-4-3 1 0,0 4-14 0,4-1-3 0,7 0-1 0,-1 0 0 0,-6 0-23 15,10 0 0-15,7 0 0 0,1 1 0 16,-5-1 25-16,5 0 1 0,-1 3 0 0,0-3 0 15,4 4-7-15,0-1-2 0,7 0 0 0,0 0 0 16,7 1-2-16,-8-1-1 0,8 0 0 0,0 0 0 0,-3 4-6 0,-1-1 0 16,7 1-8-16,1-1 12 0,3 0-12 15,-4-2 0-15,4 2 0 0,-3 1 0 0,-1-4 0 0,-3 3 0 16,11 4 0-16,-8-7 0 0,4 0 0 0,-11 1 0 16,1-1 0-16,-1 3 0 0,1-2 0 15,-12 2 0-15,5-3 0 0,-4 0 0 0,-4-2 32 0,-3 2 3 16,3-3 1-16,-7 3 0 15,0-3-58-15,-7 1-11 0,4 2-3 0,-7-3 0 0,-4 0 36 0,-4-3 0 16,8 0 0-16,-14 3 9 16,-4-3-113-16,0 0-24 0,3-3-4 0,-3 3-1023 0</inkml:trace>
  <inkml:trace contextRef="#ctx0" brushRef="#br0" timeOffset="8073.27">6646 7243 1074 0,'-14'0'30'0,"7"0"8"0,7 0-30 0,-3-3-8 0,-11 3 0 0,6 0 0 16,-2-4 84-16,-1 4 15 0,-3 0 3 0,4 0 1 16,-4 0-7-16,-1 4-2 0,5-1 0 0,-1 3 0 15,-10 0-11-15,3 0-3 0,4 4 0 0,0-1 0 16,0 1-36-16,-7 2-7 0,7 1-1 0,-7 2-1 16,7 1-5-16,-4 0-1 0,0-1 0 15,8 4 0-15,-8 0-40 0,4 0-8 0,0 3-1 0,3 0-1 16,1 0 51-16,-4 3 10 0,3 3 3 0,0-3 0 15,1 3-28-15,-1 1-6 0,1 2-1 16,3 0 0-16,0 1-8 0,3-1 8 0,-7 3-8 0,4-2 8 0,7 5-8 0,-3 1 8 16,3 0-8-16,0 2 8 0,0 1-8 15,3 0 0-15,1 0 0 0,-1 0-11 0,8-1 11 0,-7 4 12 16,-1-3-2-16,8 3-1 0,-1 0-9 0,1 3-16 16,-1-3 4-16,4 0 1 15,4 3 11-15,3-3 0 0,0-4 0 0,8 1 0 0,-8 3 0 0,7-3 0 16,7-1 0-16,1-2 0 0,-1-3 15 0,0 2-2 15,0-2 0-15,1-4 0 16,3-3-13-16,3 0 0 0,7-2 0 0,1-1-10 16,-1-7 33-16,7-2 6 0,-6 0 2 0,-1-4 0 0,1-2 1 0,3-4 1 15,3 0 0-15,4-6 0 0,0-3-33 0,-4 0 0 0,-3-3 0 16,0-4 0-16,4-2 0 0,-1-4-14 0,4-3 1 0,4-3 0 16,-4 0 13-16,-4-3 0 0,-3-3 9 0,0 0-9 15,0 0 12-15,0-4-3 0,3 1-1 0,-3-4 0 16,-7-2-8-16,0-1 0 0,-4-3 0 0,-3 1 0 15,-4 2 14-15,-3-3 1 0,-4-3 0 16,0 4 0-16,-3 2-24 0,-4-3-5 0,-3-3-1 0,-4 4 0 16,0-7 39-16,-3 3 8 0,-1 0 2 0,-3 0 0 15,-7 0-13-15,4 0-2 0,-4 3-1 0,-4-3 0 16,-6 4 1-16,-1-4 0 0,1 3 0 0,-1-3 0 16,-3 3-19-16,-4 1 8 0,1-4-8 0,-8 6 0 15,4 0 0-15,-7 4-9 0,-1-1-1 0,1 1 0 16,-7 3 22-16,0-1 4 0,3 1 0 0,0 0 1 15,-3 2-9-15,-1 1-8 0,1 3 9 0,-4 0-9 16,1 0 0-16,-1 6 0 0,-4-3 0 0,1 3 0 0,-4 4 0 0,0-1 0 16,1 3 0-16,2 4 0 15,-3 0-21-15,4 2 2 0,-7 1 1 0,-1 3 0 0,1 3-3 0,-1-3-1 16,5 6 0-16,-1-3 0 0,3 0 22 16,5-3 0-16,-1 3 0 0,0 0 0 0,4-3-9 0,3-1 9 15,0 1 0-15,4-3 0 0,3 0-17 0,1 0 3 16,6-4 1-16,4 4 0 15,-4-7-203-15,8 4-40 0</inkml:trace>
  <inkml:trace contextRef="#ctx0" brushRef="#br0" timeOffset="8729.43">7489 7958 1522 0,'8'-7'33'0,"-8"1"7"0,0 0 2 0,0-1 2 0,3-2-36 0,-3 3-8 16,0-4 0-16,0 1 0 0,4 0 98 0,-4-1 18 16,-4 1 3-16,4-1 1 0,0 1-44 0,0 0-9 15,-3-1-2-15,-1 1 0 0,0-1-1 0,1 4 0 0,-1 0 0 0,-3 3 0 16,4-1-51-16,-4 4-13 16,0 0 0-16,-4 0 0 0,1 7 54 0,-1-1 8 15,-3 3 2-15,-4 1 0 0,1 6-56 0,-1-4-8 16,0 4 0-16,1 3-10 0,-4-1 10 0,-1 4 0 15,5 3 10-15,-4 4-10 0,-1-1 0 0,1 0 0 0,4 0 0 0,-1 4 0 16,0-4 0-16,4 3 0 0,0-3 0 0,3 1 0 16,1-1 57-16,3-3 6 0,-4 0 1 0,8-3 0 15,-1 3-52-15,4-3-12 0,0 3 0 16,0-6 0-16,4 0 0 0,3-4 0 0,0 1 0 0,3-3 0 16,1-1 0-16,3-6 0 0,4 4 0 0,-1-4 0 15,5 0 0-15,-1-2 0 0,3-1 0 0,1 0 0 16,-4 0 0-16,4 0 0 0,0-3-9 0,-4 0 9 15,4 3 0-15,-1-3 0 0,-3 3 0 0,-3-3 10 16,0 3-110-16,3-3-23 0,-7 0-4 16,4 4-649-16,-1-1-131 0</inkml:trace>
  <inkml:trace contextRef="#ctx0" brushRef="#br0" timeOffset="9585.62">6900 9199 794 0,'0'0'22'0,"0"0"6"0,0 0-28 0,0 0 0 15,0 0 0-15,0 0 0 0,-7 0 66 0,7 0 7 16,0 0 2-16,0 0 0 0,-7 0 42 0,7 0 9 15,0 0 2-15,0 0 0 0,-7 0-52 0,7 0-9 16,0 0-3-16,0 0 0 0,-3 3 36 0,3-3 6 16,0 0 2-16,-7 3 0 0,3 4-32 0,1-4-7 15,-1 3-1-15,4 0 0 0,-4 1-22 0,-6 2-5 0,3 1-1 0,3 2 0 16,-6 1 0-16,3 2 0 0,0 1 0 0,-4 3 0 16,0-4-32-16,1 7-8 15,-1 0 0-15,-3 0 0 0,0 7 53 0,0-1 9 0,-4 0 2 0,1 0 0 16,-1 4-52-16,4 2-12 0,-11 1 0 0,1 2 0 15,-1 4 54-15,-3 0 8 0,-1 3 2 0,-2 3 0 16,-1 3-52-16,-3-3-12 0,3 0 0 0,0 3 0 16,0 3 0-16,-3 1 0 0,3-1 0 0,4 3 0 15,-4-2 0-15,4-1 0 0,0-3 0 0,0-3 0 0,-8 3 0 0,5-3 0 16,6-3 0-16,0-3 0 0,-6 3 0 16,6-6 0-16,7-1 0 0,1-5 0 15,-1-1 0-15,4-6 0 0,3 0 0 0,1-3 0 16,3-6-48-16,0-1-13 0,7-2-3 0,0-4 0 15,-4-2-102-15,8-1-21 0,3-3-4 0,0 0-897 16</inkml:trace>
  <inkml:trace contextRef="#ctx0" brushRef="#br0" timeOffset="10273.7">8015 8851 1407 0,'0'0'31'0,"0"0"6"0,0 0 2 0,0 0 1 0,0 0-32 0,-3 0-8 0,3 0 0 0,0 0 0 0,-4 3 72 0,4 4 14 16,-3-4 2-16,3 3 1 0,0 0-20 16,0 1-4-16,3-1-1 0,-3 3 0 0,4-3 0 0,-1 7 0 15,4-4 0-15,-3 4 0 0,3 0 0 0,-4 5 0 0,8-2 0 0,-4 3 0 16,4 3 0-16,-1 3 0 0,4 0 0 0,0 0 0 15,-3 0 0-15,7 3 0 0,3 1 0 0,0 2 0 16,-3 0-40-16,3 4-8 0,0-1-1 0,0 4-1 16,4-1 9-16,-4 4 1 0,4 0 1 0,-4 3 0 15,3-3 0-15,1-1 0 0,3 7 0 0,1-3 0 16,-1 3-5-16,4 4-2 0,3-4 0 0,0 3 0 16,0-6 2-16,1 3 1 0,-1-3 0 0,-3-1 0 15,-4 1-5-15,4 0-2 0,-1-3 0 0,1 0 0 16,-7 0-3-16,0-4-1 0,6 1 0 0,-2-4 0 15,-5-2-10-15,1-1 0 0,0-6 0 0,-4 0 0 16,0-3 0-16,-3-3 0 0,-1 0 0 0,-3-4 0 16,0-2-9-16,-3 0-4 0,0-1-1 0,-1-3 0 15,-3 1-22-15,0-4-4 16,-3 0 0-16,-1-2-1 16,1-4-92-16,3 0-19 0,-7 0-3 0,0 0-681 0,0-4-137 0</inkml:trace>
  <inkml:trace contextRef="#ctx0" brushRef="#br0" timeOffset="11322.3">9310 10814 672 0,'0'0'19'0,"0"0"4"15,0-6-23-15,-4-1 0 0,1 1 0 0,3-3 0 0,-4 3 91 0,1-4 13 16,-1 4 4-16,1 0 0 0,3-4-4 0,-4 4-1 15,-3 0 0-15,7-4 0 0,-3 1-16 0,-1 3-3 16,0-1-1-16,-3-2 0 0,4 3-11 0,-1-4-1 16,1 4-1-16,-4 0 0 0,3-1-5 0,-3 1-1 15,0 3 0-15,0-3 0 0,-3 6 0 0,2-3 0 16,-2 3 0-16,-4 3 0 0,-4 0-4 0,0 3 0 16,4 0-1-16,-3 1 0 0,-8 2-35 15,4 4-8-15,0-1 0 0,0 4-1 0,-8-1-15 0,5 1-13 0,-1 3 2 0,0 3 1 16,1 0 10-16,-1 3 0 0,-3 0 0 15,-1 0 0-15,-6 3 49 0,3 1 12 16,4-1 3-16,-4 0 0 0,-3 3-64 0,0 1-13 0,7 2-3 16,-4 1 0-16,4-4 26 0,-1 4 5 15,5-1 1-15,3 1 0 0,-1-1-16 0,1-3 0 0,4 4 0 0,-5-1-10 16,8 1 10-16,0 2 0 16,4-2 0-16,-4 3 0 0,3 2 0 0,4-2 0 0,3 3 8 0,1-4-8 15,3 1 0-15,0 0 0 0,3-1-12 0,1 1 4 16,3 3 8-16,0-1 9 0,0 1-1 0,4 0-8 15,3 0 0-15,0-1 0 0,0 1 0 0,4 0 0 16,-1-3 0-16,8-4 0 0,3 1 0 0,0 2 0 16,1-2 0-16,6-4-19 0,0 0 3 0,0-2 0 15,4-4 16-15,4 0 0 0,-1-3 0 0,-3 0 0 0,3-7 12 0,0 1 2 16,8-7 1-16,-1-2 0 0,1-4-15 16,-1-3 0-16,0-3 0 0,-3 0 0 15,0-7 0-15,3 1 0 0,4-4 0 0,4-2 0 0,-4-4 0 0,0 0 0 16,-4-6 0-16,0 0 0 0,4 0 0 15,-3 0 0-15,6-4 0 0,-3-2 0 16,0-3 0-16,0-1 0 0,-7-3 0 0,-4-2 0 16,0 2 0-16,1 0 0 0,-4 1 0 0,-4-4 0 0,-3 6 0 0,-4-2 0 15,4-1 0-15,-1-3 0 0,-6 1 19 0,-4-4 1 16,4 6 0-16,-7-6 0 16,-1 4-8-16,-3 2 0 0,0 0-1 0,-7 1 0 0,-3 2 17 15,-1-2 4-15,-3-4 1 0,-3 3 0 0,-4 1-33 0,-4-4-9 16,1 3-1-16,-4-3 0 0,-4 7 10 15,0-4 9-15,-3 1-1 0,0 2-8 0,-4 1 9 0,1-1-9 16,-1 1 0-16,-3 2 9 0,-1-2-1 0,-6 2 0 16,0 4 0-16,-4 0 0 0,0 3-8 0,-3 0 8 15,0 3-8-15,3 0 8 0,0 3-8 0,0 0 0 16,-3 1 9-16,3 5-9 0,-7 0 0 0,4 1-20 16,3 2 4-16,-3 1 1 15,3 3-17-15,-3 3-3 0,6 0-1 0,1-1 0 16,7 4-96-16,0 4-19 0,-1-1-4 0,1 0-1 15,7 6-1-15,-4-3-1 0,8 4 0 0</inkml:trace>
  <inkml:trace contextRef="#ctx0" brushRef="#br0" timeOffset="12725.35">5824 10983 1267 0,'0'0'28'0,"0"0"5"0,0 0 2 0,0-3 1 0,-3-3-36 0,3 0 0 0,0-1 0 0,0 4 0 16,-4-3 58-16,4 0 5 0,0 3 1 0,-3-4 0 16,-1 4 51-16,1 0 10 0,3-3 3 0,-7 3 0 15,0-1 0-15,0 1 0 0,0 0 0 0,-1 3 0 16,1-3-52-16,-3 3-9 0,-1 0-3 0,1-3 0 16,-4 3 0-16,3 0 0 0,-3 0 0 0,-4 0 0 15,-3 0-51-15,0 0-13 0,0 0 0 0,0 0 0 16,-8 0 0-16,5 0 0 0,-1 0 0 0,-3 3 0 15,3-3 0-15,-3 3 0 0,0 0 0 0,-1 0 0 16,8 1 54-16,-7 2 8 0,0 0 2 0,0 4 0 16,-11-4-52-16,3 3-12 0,5 1 0 0,-5 2 0 0,-6-2 0 15,7 2 0-15,0 1 0 0,-1 2 0 0,4 4 0 0,-3 0 0 16,3 0 0-16,-3 3 0 0,-4 0 0 0,4 0 0 16,0 3 0-16,3 0 0 0,-3 3 0 15,7 0 0-15,-4 0 0 0,7 4 0 0,4-4 0 0,-4 3 0 16,4-2 0-16,0 5 0 0,7 4 0 0,0-1 0 15,0 4 0-15,3 0 0 0,0 3 0 0,1 0 0 0,6 0 0 0,-6 3 0 16,10 0 0-16,-7 0 0 16,7 3 0-16,0 0 0 15,0 3-48-15,7 1-13 0,-7-4-3 0,10 0 0 0,-6 0 52 0,10 0 12 0,-3 0 0 16,3 1 0-16,3-1 0 0,4 0 0 0,4-3 0 16,3 0 0-16,1-3 0 0,2-3 0 0,8-7 0 0,-4 4 0 15,1-1 0-15,3-2 0 0,3-4 0 0,-3 1 0 16,-1-4 0-16,8-3 0 0,4 0 0 0,3-3 0 15,-4-3 0-15,0-4 0 0,1-2 0 0,-1-4 0 16,1-2 0-16,6-7 0 0,0 0 0 0,1-7 0 16,-1 1 0-16,-3-6 0 0,0-1 0 0,-3-3 0 15,-1 1 0-15,0-7 0 0,4 0 0 0,-7 0 0 16,0-3 48-16,0 0 13 0,-7 0 3 0,-4-4 0 16,4-2-52-16,-8 0-12 0,1-4 0 0,0 1 0 15,-7-4 0-15,-1 0 0 0,1 1 0 0,0-1 0 16,-4 1-11-16,-3-1-5 0,-1-3 0 0,1-3-1 15,-1 0 17-15,-6 0 8 0,3-3-8 0,-3 0 12 0,-1 4-1 16,-6-5-1-16,3 5 0 0,-7-1 0 16,0 0-10-16,-4 0 0 0,1 0 0 0,-4 0 0 0,-4 3 0 0,1 1 0 15,-1-1 9-15,-3 6-9 0,0 1 0 16,-4 2 0-16,1 1 0 0,-1 3 0 0,0 3 0 0,-3 0 0 16,0 0 0-16,0 3 0 0,-4-3 0 0,4 6 0 15,0-3 0-15,-7 3 0 0,3-3 0 0,-7 3 0 16,7-3 0-16,4 4 0 0,-7 2 0 0,3-3 0 15,4 0 0-15,0 4 0 16,0-1-54-16,3 0-6 0,1 0 0 0,-1 4-1 16,4-4-107-16,0 4-22 0,-4-1-4 0</inkml:trace>
  <inkml:trace contextRef="#ctx0" brushRef="#br0" timeOffset="13273.36">4946 11730 1728 0,'0'0'38'0,"0"0"8"0,0 0 2 0,0 0 0 0,0 0-39 0,0 0-9 0,0 0 0 0,0 0 0 16,0 0 104-16,0 0 20 15,0 6 3-15,0 3 1 0,0 4 0 0,0-1 0 0,3 4 0 0,-3 3 0 16,8 0-103-16,-8 3-25 16,3 3 0-16,1 0 0 0,-1 0 56 0,1 3 7 15,3 0 1-15,0 4 0 0,0-4-52 0,-4 3-12 0,4 1 0 0,0-1 0 16,1-3 34-16,2 0 4 0,1-3 1 0,-4-3 0 31,-4 0-63-31,4-3-12 0,4 0-2 0,-1-3-1 0,-6-4 39 0,3 1 0 0,0-4 0 0,0-3 0 16,0 1 0-16,-3-1 0 0,3-6 0 0,-4 3 0 31,-3-3-141-31,0-6-21 0,7 0-4 0,-7-7-1 16,-3 0-46-16,3-2-10 0,0-4-1 0</inkml:trace>
  <inkml:trace contextRef="#ctx0" brushRef="#br0" timeOffset="13673.91">4914 11683 1314 0,'0'0'37'0,"0"0"8"0,0 0-36 0,0 0-9 16,0 0 0-16,0 0 0 0,7-7 53 0,-7 4 9 16,4 3 2-16,3-3 0 0,-4 3 51 0,8 0 10 15,0-3 3-15,3 3 0 0,-4 0-44 0,4-3-9 16,8 0-2-16,-1 3 0 0,3-4 12 0,-2 1 3 15,6 0 0-15,-4 0 0 0,8 0 5 0,-4 0 2 0,1 0 0 16,-5 0 0-16,5-1-76 0,2-2-19 16,1 6 0-16,3 0 0 0,1 0 55 0,-8 3 7 0,7 0 2 15,-3 4 0-15,0 2-52 0,-4 0-12 0,0 4 0 0,-7 3 0 16,0-1 51-16,1 4 7 0,-5 0 2 16,1 0 0-16,-8 3-45 0,1-3-15 0,0 2 9 0,-4 1-9 15,0 0 56-15,-7 0 7 16,0 3 1-16,0-3 0 15,-4 0-78-15,-3 3-15 0,4-3-3 0,-12 3-1 0,5-3 33 16,-8 3 0-16,4-3 0 0,0 4 0 0,-11-8 0 0,4 4 0 0,-4-3 0 16,4-3 0-16,-3 3 0 0,-1-7 0 0,4 1 0 15,0-4 0-15,-1 0-27 16,1-5-5-16,4 2 0 0,-1-3-1 0,4-3 21 0,0 0 12 0,-4 0-12 0,11-3 12 31,-4 3-104-31,4-3-15 0,-3 0-2 0,3-4-1 0,7 7-56 0,0-6-11 0,0 3-3 0,-7-3 0 16</inkml:trace>
  <inkml:trace contextRef="#ctx0" brushRef="#br0" timeOffset="14598.63">9176 11601 1404 0,'0'0'31'0,"0"0"6"0,0-6 2 0,3 3 0 0,-3-4-31 0,0-2-8 0,4 3 0 0,-4-4 0 15,3 1 22-15,1-1 3 16,-1 4 1-16,1 0 0 0,-4-4 73 0,3 4 14 0,1 0 3 0,0 3 1 16,-1-3-33-16,1 2-8 0,-4 4 0 0,0 0-1 15,3 0-9-15,-3 0-2 0,0 4 0 0,4 2 0 16,-1 3 0-16,-3 4 0 0,4 2 0 0,-4 1 0 15,3 6-8-15,1 0-3 0,-4 6 0 0,3 0 0 16,1 4-6-16,-4-1-2 0,3 1 0 0,-3-4 0 0,7 3-1 0,-7-3-1 16,4 1 0-16,-1-1 0 0,-3 0-22 15,4-3-4-15,-1 3-1 0,-3-6 0 16,4 3-16-16,0-6 0 0,-1 3 0 0,1 0 0 16,-1-3-13-16,1 0 0 0,3-1 0 0,-4-2 0 15,1-3-11-15,-1-1-1 0,4-2-1 0,-3-1 0 16,-1-3-21-16,-3-3-4 0,4 1-1 0,-4-4 0 15,0-7-9-15,3-2-3 0,-3-4 0 0,0-2 0 16,0-7-102-16,-3 0-21 0,3-3-4 0,0-4-794 16</inkml:trace>
  <inkml:trace contextRef="#ctx0" brushRef="#br0" timeOffset="14920.59">9162 11388 1410 0,'0'0'40'0,"0"0"9"0,-7 3-39 0,7-3-10 0,0 0 0 0,0 0 0 16,0 0 127-16,0 0 23 0,0 0 5 0,0 0 1 16,0 0-67-16,0 0-13 0,0 0-2 0,7 3-1 15,-4 0-12-15,1-3-2 0,-1 0-1 0,4 0 0 16,4 0-10-16,-4 0-1 0,0-3-1 0,4 0 0 16,-1 3 1-16,4-3 0 0,0-3 0 0,0 2 0 15,1-2-4-15,6 0-1 0,0-4 0 0,0 4 0 16,0-3-10-16,4-1-3 0,0 1 0 0,-1-4 0 15,5 4-13-15,-5-4-2 0,1 7-1 0,0-3 0 16,-4 3 2-16,0-1 0 0,-3 4 0 0,-1 0 0 16,1 0-4-16,-4 0-1 0,-3 0 0 0,-1 3 0 15,1-4-10-15,-4 4 0 0,0 0 0 0,-4 0 0 0,4 4-19 0,-7-4 4 16,0 0 1-16,0 3 0 16,0 0-101-1,0 3-20-15,-3 0-4 0,-1 1-1 0,1-1-136 0,-1 3-28 0,-17 13-6 0,4-6-1 16</inkml:trace>
  <inkml:trace contextRef="#ctx0" brushRef="#br0" timeOffset="15242.67">9289 11808 2206 0,'0'6'48'0,"-4"0"11"0,1 1 1 0,-1-1 3 0,4 0-51 0,0 1-12 16,-3-1 0-16,3-3 0 0,0 3 101 0,0-6 18 0,0 3 3 15,0-3 1-15,0 0-47 0,3 4-10 16,1-4-2-16,3 0 0 0,0-4 0 0,3 4 0 0,4-3 0 0,-3-3 0 16,0 3 0-16,3-3 0 0,3 2 0 0,1-2 0 15,0-3-51-15,3 2-13 0,0 1 0 16,0-3 0-16,0-1 0 0,0 1-12 0,1 3 3 0,-1-1 0 16,-4 1 9-16,1-3 0 0,-4 6 8 0,0-4-8 15,0 4 8-15,0 3-8 0,-3-3 8 16,-4 0-8-16,4 3 0 0,-1 0 0 0,-3-3 0 0,-3 3 0 15,3 0-46-15,-4 0-14 0,-3 0-2 0,0 0-1 16,0 0-1-16,0 0 0 0,0 0 0 0,0 0 0 16,0 0-153-16,0 0-31 0,-17 9-7 15,-4-6-769-15</inkml:trace>
  <inkml:trace contextRef="#ctx0" brushRef="#br0" timeOffset="15518.74">9352 12172 2185 0,'0'0'48'0,"0"0"9"0,0 3 3 0,0-3 2 16,0 0-50-16,0 0-12 0,7 6 0 0,-7-3 0 0,4 0 106 0,3-3 18 16,0 3 4-16,0 1 1 0,3-4-1 0,1 3 0 15,0-3 0-15,3 0 0 0,0 0-59 0,4-3-12 0,-1 3-2 0,1-4-1 16,-1 1-17-16,1 0-3 0,0-3-1 0,-1 3 0 15,-3-3-20-15,1-1-4 16,2 1-1-16,-3-3 0 0,0 2-8 0,1 1 0 0,-1-3 0 0,0 2 0 31,0 1-65-31,0 0-12 0,0 0-3 0,0-4-893 16,-3 4-179-16</inkml:trace>
  <inkml:trace contextRef="#ctx0" brushRef="#br0" timeOffset="17652.16">4470 2455 1407 0,'0'0'31'0,"0"0"6"0,0 0 2 0,0 0 1 0,0 0-32 0,0 0-8 16,0 0 0-16,0 0 0 0,0 0 52 0,0 0 8 15,0 0 3-15,0 0 0 0,0 0-4 0,3 3-1 16,4 0 0-16,-3 3 0 0,-4-6-21 0,7 3-4 16,-4-3-1-16,1 4 0 0,3-1 26 0,4-3 5 15,-8 3 1-15,4 0 0 0,-3 0-52 0,6 0-12 16,-3 0 0-16,7 0 0 0,-3 1 0 0,-4-1 9 15,4 0-9-15,6 6 8 0,-6-6-8 0,3-3 0 16,0 7 0-16,0-4-11 0,4 0 11 0,-1 3 0 16,5-3 0-16,-5 4 0 0,8-7 0 0,-11 3 0 0,7 0 0 15,-3 3 0-15,3 0 49 0,-3-2 12 0,-1-1 3 0,5 3 0 16,-1 0-52-16,3 1-12 16,1-4 0-16,7 3 0 0,3-3 0 0,0 3 0 0,1 1 0 0,2-4 0 15,-2 3 0-15,-1-3 0 0,0 7 0 16,1-4 0-16,-1 3 0 0,4 4 0 0,3-7 0 15,4 3 0-15,7 1 32 0,-7-4 3 0,3 4 1 0,0-1 0 16,-3-3-7-16,4 1-1 0,-1-1 0 0,11 0 0 16,0 0-19-16,0 1-9 0,0 2 8 0,0-6-8 15,-4 3 0-15,8 1 0 0,-1 2 0 0,8-3 0 16,-4 1 32-16,3 5 13 0,-2-9 3 0,2 7 1 0,4-1-29 16,4 1-5-16,-4-1-2 0,3 0 0 15,-10 1-13-15,4-1 0 0,7 1 8 0,3-1-8 0,-11 0 0 16,1-2 0-16,-8-1 0 0,8 3 0 15,-4 1 11-15,0-4-1 0,0 3 0 0,0-5 0 0,-10 2-10 0,-5 0 0 16,-2 0 0-16,-1 1 0 0,1-4 0 16,-1 0-12-16,-3 0 0 0,0 0 1 15,-4 0 11-15,-3-3 0 0,-7 0 0 0,-4 7 0 0,-7-7 0 0,0 0 0 16,-3 0 0-16,-1 0 0 16,-6 0-104-16,3 0-20 0,-3 0-3 0,-4 0-649 15,0 3-131-15</inkml:trace>
  <inkml:trace contextRef="#ctx0" brushRef="#br0" timeOffset="18812.09">8731 2944 1037 0,'-10'0'29'0,"10"0"7"0,-4 0-28 0,-6-3-8 16,3 0 0-16,-1 3 0 0,1-4 84 0,4 4 15 0,-4-3 3 0,0 3 1 15,0-3-55-15,3 0-10 0,-3 0-2 0,-3 3-1 16,2-3 23-16,1 3 5 0,0 0 1 0,-3 0 0 15,-1 3 0-15,1 3 0 0,-1 0 0 0,-3 1 0 16,0-1-12-16,3 7-3 0,-3-7 0 0,4 6 0 16,-5 1-27-16,5 3-6 0,-4-4 0 0,0 4-1 15,0 6-15-15,3-7 0 16,-3 10 0-16,0-3 0 0,3 4 39 0,-3-5 5 0,3 8 0 0,-3-4 1 16,0 6-21-16,0 0-4 0,0 4 0 15,-4-1-1-15,1-2-19 0,-1 2 0 0,0 1 0 0,4-1 0 16,0 7 0-16,0 0 0 0,0-4 0 0,0 7 0 0,7 0 0 15,-4 0 0-15,4 3 0 0,0 0 0 16,4-3 0-16,-1 0 0 0,4 3 0 0,0 3 0 0,0-3 0 0,4 3 0 16,-1 4 0-16,4-1 0 0,4-3 0 0,3 0 0 15,-4 1 0-15,8-1 0 0,0 0 0 0,3-3 0 16,4 3 0-16,-1 0 0 0,-3-6 0 0,4 3 0 16,0-6 0-16,3 3 0 0,0-3 0 0,4-1 0 15,7 1 0-15,3-3 0 0,4-1 0 0,3-5 0 16,-3 2 0-16,4-2 0 0,-4-4 0 0,3 0 0 15,4-6 0-15,10-3 0 0,4-4 55 0,-7-5 7 16,-3-1 2-16,6-2 0 0,-6-4-52 0,6-3-12 16,8-3 0-16,-1-7 0 0,-3 1-8 0,-3-7-5 15,3 0-1-15,3-6 0 0,1-3 14 0,0 0 8 0,-1-3 0 0,-3-3-8 16,-7-1 12-16,-3 1-4 16,-1 3 0-16,8-10-8 0,-5 4 0 0,-2-4 0 15,-4 0 0-15,0-9 0 0,-11 7 0 0,-3-4 0 16,-4 3 0-16,0-6 0 0,-3 3 21 0,0 3-2 15,-4-6-1-15,0 0 0 0,-3-3 2 0,0 0 0 0,-8-4 0 0,1-2 0 16,0 3 4-16,-8 3 2 16,-3-1 0-16,0-2 0 0,-7 3-6 0,-3-3 0 0,-1-4-1 0,-6 1 0 15,-4 6-3-15,0-1-1 0,-8 4 0 0,1-3 0 16,-3 6 12-16,-1 0 2 0,-3 1 1 0,-1-1 0 16,-2 3-30-16,-1 6 0 0,-10-2 0 0,-4 2 0 15,-4 7 16-15,1-3-4 0,0 2 0 0,-1 1 0 16,4 3-12-16,-3 3-16 0,-4 0 3 0,-7 0 1 15,0 4 28-15,0-1 5 0,4 0 2 0,-8 0 0 0,11 3-23 0,-3-2 8 16,-4 5-8-16,-7 0 0 16,7 7-16-16,3-3-7 0,1 3-1 0,3 6-1 0,7 0 25 0,-7 3 17 15,4 3-2-15,-8 3-1 16,4 1-33-16,1 2-6 0,6 4-2 16,0 0 0-16,11-1-19 0,-1 1-4 0,4 0-1 0,1 3 0 15,3-1-61-15,-1 1-12 16,5 0-2-16,-1 0-1 0,4 0-61 0,3-4-12 0</inkml:trace>
  <inkml:trace contextRef="#ctx0" brushRef="#br0" timeOffset="19741.46">9109 3756 1497 0,'0'0'32'0,"0"0"8"0,-4-3 0 0,4 3 4 0,-3-3-36 0,3 3-8 16,0 0 0-16,-7-7 0 0,7 7 53 0,0 0 9 16,0 0 2-16,0 0 0 0,0 0-52 0,0 0-12 15,0 0 0-15,0 0 0 0,3 7 54 0,1 5 8 16,-4 4 2-16,0 3 0 0,3 3-52 0,-3 3-12 15,0 6 0-15,4 0 0 0,-4 7 54 0,0 3 8 0,3-4 2 0,-3 7 0 16,0 0 51-16,4-3 10 16,-4 3 3-16,3 0 0 0,1-7-52 0,-1-2-9 0,4-4-3 0,-3 1 0 15,3-4-51-15,-3-9-13 0,3-1 0 0,0-5 0 16,0 0 0-16,0-7 0 0,3-3 0 0,-3-6 0 16,0 0 0-16,1-7 0 0,-1-2 0 0,-4-4 0 15,4 0 0-15,0-6 0 0,-3 1 0 0,-1-5 0 16,1 1 0-16,-1-3 0 0,-3 0 0 0,4-3 0 15,-1 2 0-15,-3 1 0 0,0 0 0 0,0 0 0 0,0-1 0 16,-3 1 0-16,-1 0 0 0,1-3 0 16,-1 2 0-16,1 4 0 0,-1 0 0 0,-3-3 0 0,4 3 0 0,-4 0 0 15,3 3 0-15,1-3 0 0,-5 3 9 16,5 0-1-16,-1 6 0 0,1-3 0 0,-1 4-8 0,4 2-11 16,-7 4 3-16,4-1 0 0,3 4 8 0,0-3 0 15,0 9 0-15,0 0 0 0,0 0 0 0,0 0 0 16,0 0 0-16,0-3 0 15,0 3-53-15,7-4-9 0,-4 4-2 0,4 0 0 0,-3 4 52 0,3-4 12 16,0 3 0-16,0-3 0 16,0 0 0-16,0 0 0 0,4 0 0 0,-4 0 0 0,3 0 0 0,1-3 0 15,0 3 0-15,3-4 0 0,0 4 48 0,0-3 13 16,0 0 3-16,7 0 0 0,-3 3-52 0,-1 0-12 16,8 0 0-16,-4 0 0 0,-3 0 0 0,3 0 0 15,-3 0 0-15,-1 0 0 0,1 0 0 0,-4 3 0 16,4-3 0-16,-8 3 0 0,5 0 0 0,-8 1 0 15,3-1 0-15,-3 0 0 0,0 0 0 0,0-3 0 16,-7 0 0-16,0 0 0 16,4 3-64-16,-4-3-15 0,0 0-3 0,0 0-1 0,0 0-92 15,0 0-18-15,-4 3-4 0,-6 0-1 0</inkml:trace>
  <inkml:trace contextRef="#ctx0" brushRef="#br0" timeOffset="19970.43">9165 4164 2188 0,'-3'9'48'0,"3"-9"11"0,0 0 1 0,0 0 1 0,3 0-49 0,8 0-12 0,-1-3 0 0,1-3 0 0,3 2 105 0,-3-5 19 16,3 3 3-16,0-1 1 0,3 1-65 0,1 0-13 15,0 0-2-15,3-1-1 16,0 1-24-16,0 0-5 0,4 3-1 0,0-4 0 0,-4 4-17 0,4 3 0 15,-1-3 0-15,-3 0 0 16,4 3-115-16,0-3-23 0,-4 0-5 0,4 0-1 0</inkml:trace>
  <inkml:trace contextRef="#ctx0" brushRef="#br0" timeOffset="23055.19">9719 5245 1074 0,'0'0'30'0,"0"0"8"0,0 0-30 0,0 0-8 0,0 0 0 0,0 0 0 16,0 0 104-16,-3 3 19 0,3-3 4 0,0 7 1 15,0-1-52-15,-4-3-9 16,4 3-3-16,0-6 0 0,0 7 0 0,0-7 0 16,0 6 0-16,0 0 0 0,0-6 0 0,4 3 0 0,-4 4 0 0,0-7 0 15,0 6-7-15,0 0-1 0,0-6-1 16,0 3 0-16,0 4-37 0,0-7-7 15,0 6-2-15,0-6 0 0,0 6 44 0,0 0 9 0,0-2 2 0,3 2 0 16,-3 0-52-16,0-6-12 0,0 0 0 0,0 6 0 16,0 1 0-16,0-1 0 0,0 0 0 0,0 0 0 15,4-2 40-15,-4 2 6 0,0-6 1 0,0 6 0 16,3 0-24-16,-3 1-5 0,0-1-1 0,0 0 0 16,-3 0-17-16,3 1 0 0,0-1 0 0,0 3 0 0,0-2 0 15,0-1 0-15,0-3 0 0,3 3 0 0,-3 1 0 0,0-4 0 16,0 6 0-16,0-3 0 0,0 1 0 0,0-1 0 15,0 0 0-15,4 4 0 0,-4-1 0 0,0 0 0 16,0 1 0-16,0-1 0 16,0 4 0-16,0-1 0 0,0 1 0 0,-4-1 0 0,4 4 26 0,0-3 2 15,0 2 0-15,0-2 0 0,0 3-28 0,-3-4 8 16,3 1-8-16,0 2 0 0,-4 4 0 0,4-3 0 16,0-1 8-16,0 1-8 15,0 0-23-15,0 0-6 0,0 2-2 0,-3-2 0 0,3 6 31 16,0-3 0-16,-4 3 0 0,4 0 0 0,-4 0 20 0,4 0 9 0,0 3 3 0,0-3 0 15,0 0-32-15,0 0 0 0,0-1 0 16,0 1 0-16,0 3 8 0,0 1-8 16,0-4 0-16,-3 3 0 0,3-3 0 0,0 3 0 0,0-3 0 0,0 6 0 15,0-3 0-15,3 3 0 16,-3-3 0-16,0 3 0 0,0 1 25 0,4-1 6 0,-4-3 1 16,0 3 0-16,0-3-32 0,0 3 0 15,0 1 0-15,0-1 0 16,0 3-15-16,0-3-9 0,0 4-1 0,0 2-1 0,0 1 26 15,0-1 0-15,0 1 0 0,-4-1-8 0,4-2 8 0,0-1 0 16,0 3-9-16,4-2 9 0,-4-4 0 0,0 0 0 0,0 0 0 0,0 4 0 31,0-1-34-31,4 1 1 0,-4 2 0 0,0 1 0 0,3-4 33 0,-3 3 0 0,0-2 0 0,4-1 0 16,-4 0 0-16,3 1 0 0,-3-4 0 0,0 0 0 16,0 4 20-16,0-1 10 0,0 0 2 0,0 4 1 15,-3-1-25-15,3-2-8 0,0 2 0 0,0-3 0 16,0-2 0-16,0-1 0 0,0-3 0 0,0 3 0 0,0 4 0 0,0-4 0 15,0 0 0-15,0 3 0 16,0 1-21-16,0-1-11 0,0 4-3 0,0-1 0 0,0 1 55 16,0-4 12-16,0 3 1 0,0-2 1 0,0-1-34 0,0 0 0 15,0 1 0-15,0-1 0 0,-4 4 0 0,4-1 0 16,0-2 0-16,0 5 0 16,-3-2-20-16,3 2-12 0,0-2-1 0,0-1-1 15,0-2 54-15,0-1 12 0,0-3 1 0,3 4 1 0,-3 2-3 0,0-3-1 0,0 1 0 16,0 2 0-16,4 1-44 0,-4 2-9 15,0-2-1-15,3-1-1 0,-3 1 40 0,4-4 8 16,-4 1 1-16,3-1 1 16,-3 3-41-16,0-2-8 0,0 2-1 0,0 1-1 15,0-4-10-15,0 7-1 0,0-4-1 0,4 1 0 0,-4 2 62 0,0-5 13 16,3-1 3-16,-3 0 0 0,4-2-31 0,-4 2-9 16,0 0 0-16,3-2 0 0,-3-1 24 0,4 0-1 15,-4 0-1-15,3 0 0 0,-3 1-22 0,4-1 0 0,-4 0 0 0,3 3 0 16,-3-2-12-16,4-4-6 0,-4 3-2 0,0-3 0 15,0 0 32-15,0 0 7 0,0 0 1 0,0 0 0 16,0 0-30-16,0-3-6 0,0 3 0 0,-4-3-1 16,4 4 17-16,0-5 0 0,0 5 0 0,-3-5 0 15,3 1 8-15,0 0-8 0,0 0 11 0,0 0-11 16,0 0 0-16,3-3 0 0,-3-3 0 0,0 3 0 0,0-4 0 16,0 1 0-16,0-4 0 0,0 1 0 15,0 3 8-15,0-4-8 0,0 1 0 0,4-1 0 0,-4 1 0 0,0-1 10 16,0-2-10-16,0-1 8 0,0 1-8 0,0-1 8 15,0 0-8-15,0-2 8 0,3 2-8 16,-3-3 0-16,0-6 0 0,0 0 0 0,0 7 0 0,0-7 0 16,0 0 0-16,0 0 0 0,0 0 0 0,0 6 0 15,0-6 0-15,0 0 0 16,0 0 0-16,0 0 0 0,0 0 0 0,0 0 0 0,0 0 0 0,0 0 0 16,0 0 0-16,0 0 0 15,0 0-49-15,0 0-12 0,0 0-3 0,0 0 0 16,0 0-64-16,0 0-12 0,0 0-4 0</inkml:trace>
  <inkml:trace contextRef="#ctx0" brushRef="#br0" timeOffset="27592.49">4036 3392 1796 0,'0'0'40'0,"0"0"8"0,0 0 1 0,0 0 1 0,0 0-40 0,0 0-10 16,0 0 0-16,0 0 0 0,0 0 79 0,0 7 13 15,0-7 4-15,0 3 0 0,0 3-25 0,0-3-5 16,0-3-1-16,3 6 0 0,-3-6-17 0,0 7-4 15,4-4-1-15,-4-3 0 0,7 6-19 0,-4-3-3 0,-3-3-1 0,7 3 0 16,-7 4 19-16,4-4 3 16,3 0 1-16,-3 3 0 0,-4-3-18 0,3 3-3 15,4 1-1-15,-3-4 0 0,-4 3 15 0,7 0 4 0,-4 1 0 0,4-1 0 16,-7 0-20-16,4 1-3 0,-1 2-1 0,4-3 0 16,-3 0-6-16,3 4-2 15,-3-7 0-15,3 6 0 0,0 1 19 0,0-1 3 0,3 1 1 16,-6-4 0-16,3 3-31 0,3 1 0 0,-6-1 0 0,7 1 0 15,-1 2 0-15,1-6 0 0,-4 4 0 16,0 2 0-16,3-2 0 0,1 2 0 0,-7 1 0 16,6 2 0-16,4-2 0 0,-7 0 0 0,4 2-11 0,-4-2 11 15,0-4 0-15,4 1 0 0,-1 2 12 0,-3 1-4 16,0-1-8-16,4 1 0 0,-8-1 0 0,8 7 0 16,0 0 0-16,-1 0 0 0,1-4 0 0,-1 1 0 0,-3 0 0 0,4-1 0 31,0-2 0-31,-1 3 0 0,1-1 0 0,3 1 0 0,0-3-8 0,-3 5 8 0,-1-2-11 15,1 0 3-15,-1 3 0 0,4-4 0 0,-3 1-11 0,0 3-1 16,-1-4-1-16,1 4 0 0,3-3 21 16,-4 0 0-16,5-1-9 0,2 1 9 15,-6 0 0-15,3-1 8 0,-4 4-8 0,5 0 12 0,-5-3-12 0,4-1-16 16,-3-2 3-16,-1 2 1 0,1 1 12 0,0 0 0 16,-1-4 0-16,4 4 0 0,-3-3 0 15,-4-1-9-15,3-2 9 0,1 5-8 0,-4-2 0 0,4-1 0 16,-1 4 0-16,4 0 0 0,-7-1 8 0,4 4-8 15,7 3 8-15,-8 0-8 0,1-3 8 0,3 0-8 16,0 3 8-16,-3-4-8 0,-1-2 8 0,1 3 0 16,-1 0 8-16,5-4-8 0,-1 1 0 0,-4 0 0 0,4-4 0 15,4 4 0-15,-4 3 0 0,0-4-8 16,0 4 0-16,0-3 0 0,1 3 8 0,-1-4 0 0,-4 4 0 0,4-3-8 16,-3 6 8-16,3-3 0 0,-3 3 0 15,-1-4 0-15,1 1 0 0,-1 3 0 0,4-3 0 0,-3 0 0 16,0 0 0-16,-1-1 0 0,1 4 0 0,-4-6 0 15,7 3 0-15,0 0 0 0,-7 0 0 0,4-1 0 16,6-2 0-16,-6 3-8 0,0 3 0 0,3-3 0 16,-4 3 8-16,4-4 11 0,-3 1-3 0,3 3 0 0,0-3-8 15,4 3 0-15,-8 0 0 0,4-3 0 16,1 3 0-16,-1-4-16 0,0 4 4 0,0-6 1 0,0 3 11 0,-3-3 0 16,3 2 0-16,-4-2 0 15,1 0 0-15,3-4 0 0,-3 4 0 0,-1 3 0 0,1 0 12 0,-1-1-3 16,4 1 0-16,-3 3 0 0,3-3-9 15,-3 3 0-15,3 0 0 0,3-3 0 0,-9 3 0 0,2 0 0 16,8-1 0-16,-8-2 0 0,4 3 0 16,1-3 0-16,-1 0 0 0,-4-10 0 0,1 4 0 15,-1-1-11-15,1 1 3 0,3-1 0 0,0 1 8 0,0 3 11 16,0-4-3-16,1 4 0 0,2 3-8 0,-3 0-17 16,0-4 4-16,1 4 1 0,-1-3 12 15,0-1 0-15,0 1 0 0,-4 0 0 0,1 3 0 0,0-1 16 16,3 1-3-16,-7 0-1 0,7-3-12 0,0-1 0 15,-7 4 0-15,4-3 0 0,-1-1 0 0,1 1 0 16,-1 0 0-16,1 0 0 0,0-1 0 0,-1 1 0 0,1 0 0 16,-1-1 0-16,4-2 0 0,-3 2 0 0,0 1 0 15,3 0 0-15,-7-4 0 0,3 1 0 16,4 3 0-16,-3-1 0 0,0 1 0 0,3 0 0 0,0-1 0 0,-4-2 0 16,1 3 0-16,3 2 0 0,-7-2 0 0,4-3 0 15,-1 2 0-15,1-2 0 0,-1-1-12 0,1 1 12 16,0 3 0-16,-1-4 0 0,-3 4 8 0,4-1-8 15,-1-2 0-15,-2 0 8 0,-1-4-8 0,3 3 0 16,-3-2 8-16,4 2 0 0,-4-2-8 0,0-1 12 16,0 1-12-16,0-1 0 0,0 0 0 0,4-2 0 0,-8 2 0 15,1-3 0-15,3 1 0 0,0-4 0 16,-4 3 0-16,8-3 0 0,-11 0 0 0,3 0 0 0,5 1 0 0,-5 2 0 16,1-3 0-16,-1 0 0 15,1 0 0-15,-1 0 0 0,4 4 8 0,-7-4-8 16,0-3 0-16,0 0 0 0,4 3 0 0,-1 0 0 15,-3 3 0-15,0-6 8 0,0 0-8 0,0 0 0 0,0 0 0 0,0 0-16 16,0 0 3-16</inkml:trace>
  <inkml:trace contextRef="#ctx0" brushRef="#br0" timeOffset="34405.87">7355 14034 806 0,'0'0'17'0,"0"0"4"0,0 0 1 0,0 0 2 0,0 0-24 0,4-6 0 0,-1 3 0 0,-3 3 0 15,0 0 58-15,0-10 7 16,0 10 2-16,0-6 0 0,0 6 15 0,0 0 3 0,0-6 1 0,0 6 0 16,0-6 11-16,0-1 3 15,0 7 0-15,-3-6 0 0,3 6-10 0,0-6-2 0,-4-1 0 16,4 7 0-16,-3-6-36 0,-4 3-7 0,3 0-1 0,1-3-1 15,3 6 11-15,-4-7 2 0,1 4 1 0,-4 0 0 16,3-3-18-16,-3 3-4 0,0 0-1 0,0-1 0 16,0 4-1-16,0-3 0 0,0 0 0 0,-4 3 0 15,1 0-23-15,3 0-10 0,-4 3 8 0,0 0-8 16,4 1 44-16,-3-1 3 0,-1 0 1 0,1 3 0 0,-1 0-29 16,0 1-6-16,4-1-1 0,-7 0 0 15,7 4-4-15,-3-1 0 0,-1 0-8 0,4 1 12 0,-4-1-12 16,4 4 9-16,-3-4-9 0,3 1 8 0,-4 2-8 0,4-2 0 15,0 2 0-15,-4-3 0 16,4 4-8-16,-3 0 8 0,3-1-10 0,-4 4 10 0,4 3 0 0,-3 3 0 16,-1-1 0-16,4 5 0 0,-4-4 0 0,1 3 0 15,3 3 0-15,0-3 0 0,3 3 0 0,1 0 0 16,-1 1 0-16,4-1 0 0,-3 0 0 0,-1 0 0 16,4 0-8-16,0 13 8 0,0-3-8 15,4-1 8-15,3 4 0 0,-4-3-9 0,4 3 9 0,-3-4 0 0,6-2 0 16,1-1-8-16,-1-2 8 0,1-1 0 15,3 0-9-15,4-2 9 0,-4-1 0 0,7 0 0 16,-3 0 0-16,3 0 0 0,0-3-8 0,4 1 8 16,-4-8-10-16,0 1 10 0,4 0-8 0,-1-3 8 0,5-1 0 0,-1-2-9 15,-3-4 9-15,-1 1 0 0,-3-4-9 0,4-3 9 16,-4 3 0-16,0-6 0 0,-3 0 0 0,3-3 0 16,0 3 0-16,1-6 12 0,-5 0-12 0,4-4 12 15,1-2-12-15,-1-4 8 0,-4 4-8 16,1-4 8-16,0-3-8 0,-8 3 0 0,4-2 0 0,-3-4-11 15,0 3 35-15,-4 0 6 0,-4 3 2 0,1 1 0 16,-1-4-20-16,1 3-3 0,-4 0-1 0,-4 1 0 16,-3-1-8-16,4 0 0 0,-4 1 0 0,-1-1 0 15,5 0 0-15,-1 4 0 0,-3-7 0 0,-3 3 8 0,-1 1 22 16,1-1 4-16,-1 0 1 0,0 1 0 16,1-1-35-16,-1 3 0 0,1 1 0 0,-1-1 0 15,1 4 0-15,-1 0 0 0,4 2 0 0,0 1 0 16,-4 0-8-16,8 3-9 0,-4-4-2 0,7 7 0 15,0 0 31-15,0 0 5 0,0 0 2 0,0 0 0 16,0 0-67-16,0 0-12 0,0 0-4 16,0 0 0-16,0 0 52 0,3 7 12 0,4-4 0 0,0 0 0 0,0 3 0 15,0-3 8-15,0 0 0 0,4 1-8 0,3-4 0 0,0 0 0 16,0 0-10-16,0-4 10 0,1 1 0 0,-1 0 0 16,3 0 0-16,1 0 0 0,3-3 0 0,-3-1 0 15,3 1 0-15,0-3 0 0,0 2-18 0,0 1 4 16,-3-3 1-16,0 2 0 0,-1 1 13 15,1 0 0-15,0 0 0 0,-1-1 0 0,-3 4 0 0,1-3 0 16,-1 3 0-16,-4 0 0 0,4 3 21 0,-3-3 7 16,-4 3 2-16,0 0 0 0,-3 3-22 0,-1 0-8 0,-3-3 0 15,4 6 0-15,-4 3 12 0,-4 1-3 0,1 2-1 16,-1 1 0-16,0-1 5 0,1 4 1 0,-1 3 0 0,-3 3 0 16,0 3 12-16,-3 0 2 0,3 3 1 15,0 4 0-15,3-4-11 0,1 0-2 16,-1-3-1-16,-3 0 0 0,0 0-7 0,3 4 0 0,-3-1-8 0,4 3 12 15,-1-3-4-15,1 1 0 0,-1-1-8 0,1-3 12 16,-1 0-12-16,4 0 0 0,-3-3 0 0,3-3 0 16,0-3 0-16,0-1 0 0,0 1 0 0,0-7 0 15,0 4 0-15,3-4 0 0,-3 1-12 0,4-4 12 16,-1 0-42-16,1-3-2 0,-4 0 0 0,0-3 0 16,0 0-67-16,0 0-13 0,0 0-4 0,0 0-700 15,0 0-141-15</inkml:trace>
  <inkml:trace contextRef="#ctx0" brushRef="#br0" timeOffset="35895.89">6710 13674 1497 0,'0'0'32'0,"-4"3"8"0,-3 0 0 0,-3 0 4 0,3 0-36 0,-4 0-8 15,4 4 0-15,0-1 0 0,-4 3 44 0,1 7 8 16,-1-4 0-16,1 4 1 0,-1 3 10 0,0 0 1 15,4 3 1-15,-7 0 0 0,4 0-5 0,-1 3 0 16,-7 0-1-16,4 3 0 0,4 0-9 0,-4 0-2 16,3 1 0-16,-7-1 0 0,4 0-13 0,0 3-3 15,0 4-1-15,-4 3 0 0,4-4-15 0,4 4-2 16,-4 2-1-16,3 4 0 0,0 0-1 0,-3 0-1 0,7-3 0 0,-3 0 0 16,3 3 3-16,0-1 1 0,0 8 0 15,0 2 0-15,3 0-5 0,-3-3-1 0,3 4 0 0,4-4 0 16,0-3 19-16,0 3 4 0,0 3 1 0,7 1 0 15,1 2-25-15,-1-6-8 16,7 0 0-16,-4 1 0 0,1-8 0 0,6-2 0 0,1 0 0 16,7 3 0-16,0-3 0 0,-1-4 0 15,1 4 0-15,7-3 0 0,-4-1 0 0,4-2 0 0,3-4 0 0,0 1 0 16,4-4 0-16,3-3 0 0,4-3 0 0,0-7 0 16,3 4 0-16,1-6 0 0,-1 2-9 0,1-2 9 15,3 3 0-15,3-7 0 0,4 1 9 0,-4-1-9 16,1-6 0-16,-1 0 0 0,1 0 0 0,-1-3 0 15,4-3 0-15,0 0 0 0,7-3 0 0,-7-4 0 0,0-2 0 16,0-1 0-16,-4 1 0 0,1-4-9 16,3-3 17-16,-4-6 4 0,1 0 1 0,-4-9 0 0,-4-4-13 0,-3 0 9 15,0 1-9-15,0-4 8 0,0-3 0 0,-4 3-8 16,-7 4 12-16,0-4-4 0,1 3 2 16,-8-9 0-16,0-3 0 0,4-6 0 0,-7 2 4 0,-4 4 1 15,-4 0 0-15,-2 0 0 0,-5 3 4 0,1-6 1 16,-4-4 0-16,-4-3 0 0,-3 4-10 0,0 6-2 15,-3 0 0-15,-8 3 0 0,1 3 11 0,-5 0 1 16,-2-3 1-16,-8-6 0 0,0 6-2 16,1-4-1-16,-8 4 0 0,0 3 0 0,0 4-4 0,-3 2-1 15,0 0 0-15,-7 1 0 0,6-1 2 0,-10 1 0 16,-3 2 0-16,-7-3 0 0,6 7-6 0,-3 0-1 16,0 2 0-16,-3 1 0 0,3 0-8 0,-7 6 10 15,0 0-10-15,-7 3 10 0,4 1-10 0,6 2 12 16,1 0-12-16,-4 4 12 0,0 2-12 0,0 1 0 0,0-1 9 0,-4 1-9 15,8 3 0-15,-1-1 9 0,1 1-9 0,0 3 0 16,-1 3 8-16,4-3-8 0,4 3 0 0,13-3 0 16,-6 3 0-16,7-3 0 15,-4 6 0-15,7-3 0 16,1 3-29-16,2 3 0 0,5-3 0 0,-5 4 0 16,5-1-107-16,-1 0-22 0,7 0-4 0,-3 1-687 0,0-1-138 0</inkml:trace>
  <inkml:trace contextRef="#ctx0" brushRef="#br0" timeOffset="36585.93">5810 12824 1267 0,'0'0'28'0,"0"0"5"16,0 0 2-16,0 0 1 0,0 0-36 0,0 0 0 0,0 0 0 0,0 0 0 0,0 0 109 0,0 0 15 15,0 0 4-15,0 0 0 0,0 0 0 0,0 6 0 16,-3-3 0-16,3 4 0 0,0-1-103 0,0 0-25 16,3 3 0-16,1 1 0 0,3-1 56 0,0 4 7 15,0-1 1-15,0 4 0 0,0 0-6 0,4 3-1 16,-1-1 0-16,8 7 0 0,-4-3-22 0,0 7-5 15,4-4-1-15,-1 3 0 0,5-3 1 0,-5 0 0 16,4 0 0-16,1 0 0 0,-1-3 1 0,0 3 0 16,-7 4 0-16,4-1 0 0,-4 0-3 0,0 3-1 15,7 4 0-15,-10-1 0 0,3 1-8 0,3-1-2 0,-3 1 0 16,4-4 0-16,-4-3-17 0,4-3 10 16,-1-3-10-16,-2 0 8 0,-1-3 7 0,0 0 1 0,0-3 0 15,0-1 0-15,0-2-28 0,0-4-4 0,-3 4-2 0,3-4 0 31,-3-3-51-31,3-2-11 0,-4-1-1 0,1 0-1 16,-1-3-142-16,1 3-29 0,14 0-6 0,-8 0-1 0</inkml:trace>
  <inkml:trace contextRef="#ctx0" brushRef="#br0" timeOffset="37299.65">8241 13896 1314 0,'0'0'37'0,"-4"3"8"0,-3-3-36 0,7 0-9 0,0 0 0 0,0 0 0 15,0 0 104-15,0 0 20 0,0 0 3 16,0 0 1-16,0-6-52 0,-3-3-9 0,3 2-3 0,3-2 0 16,1-4 0-16,-1 1 0 0,4-1 0 0,0-2 0 15,1-4 0-15,-1 3 0 0,3-6 0 0,1 3 0 16,-1-3 0-16,4 1 0 0,-3-8 0 0,3-2 0 0,0-4 0 0,4-2 0 16,0-4 0-16,3-3 0 0,0 3-51 0,0 1-13 15,4-1 0-15,-1-3 0 0,5 0 0 0,-1-3 0 16,0-3 0-16,0-3 0 0,1 6 0 0,-1 0 0 15,-4-4 0-15,5 7 0 0,-8 7 0 0,0-1 0 16,0 1 0-16,0-1 0 0,-3 3 0 0,0 4 0 16,-1-3 0-16,-3 5 0 0,4 1 0 0,-7 6 0 15,3 3 0-15,-4 7 0 0,-3-1 0 0,0 4 0 0,-3 3 0 0,-1-1 0 16,-3 7 0-16,0 0 0 0,0 0 0 16,0 0 0-1,-3 7-100-15,-1-4-22 0,-3 3-5 0,0-3-1025 0</inkml:trace>
  <inkml:trace contextRef="#ctx0" brushRef="#br0" timeOffset="45393.37">2699 5694 836 0,'0'0'24'0,"0"0"4"0,0 0-28 0,0 0 0 15,0-7 0-15,0 1 0 0,-7 0 48 16,7 0 3-16,0-4 1 0,0 10 0 0,0 0 19 0,-4-6 4 15,4 0 1-15,0-1 0 0,0 1 28 0,0 6 5 16,0 0 2-16,-7-3 0 0,7 3 20 0,0 0 4 0,0 0 1 16,0 0 0-16,-3-6-11 0,3 6-1 0,0 0-1 0,0 0 0 15,0 0-43-15,0 0-9 0,0 0-2 0,0 0 0 16,0 0-48-16,0 0-9 0,0 0-3 0,0 0 0 16,0 0 19-16,-4 6 4 0,4-3 1 0,0 3 0 15,0 1-53 1,0 2-10-16,4-3-2 0,-1 4-1 0,4 2 60 0,-7-2 12 15,4 2 2-15,3-2 1 0,-4 2-16 0,4 1-3 0,-7 2-1 16,4-2 0-16,3 3-22 0,0-1-12 16,0 1 2-16,4 3 0 0,-8-4 10 0,8-2 9 15,-1 3-1-15,-6-1-8 0,3 1 10 0,3 0-10 0,-2-4 8 0,2 1-8 0,-3-4 0 16,4 4 0-16,-8-1 0 0,8 1 0 16,-8-4 8-16,4 4-8 0,4-4 12 0,-11 1-4 15,11-4-8-15,-11 0-9 0,7 4 9 0,-7-10-13 16,0 0 13-16,0 0 8 0,0 0 0 0,0 0-8 15,0 0 0-15,0 0 0 0,0 0-10 0,0 0 10 0,7-7 44 0,-4 1 16 16,-3-3 3-16,0 2 1 16,0 1-52-16,-3 0-12 0,3 0 0 0,-7-4 0 0,0 4 0 0,7-4 0 15,-11 1 0-15,11-4 0 0,-11 4 0 0,4 0 0 16,0-4 0-16,0-3 0 0,4 4 0 0,-8-4 0 16,4 4 0-16,-3-7 0 0,2 3 0 0,-2 1 0 15,-1-4 0-15,1 3 0 0,-1 0 0 0,8 1 0 16,-8 2 0-16,4-3 0 0,0 4 0 0,-4 3 0 0,4-4 0 15,4 4 0-15,-4 2 0 0,3-2 8 16,-3-1-8-16,4 1 0 0,-1 3 0 0,4 3 0 16,-7-4 0-16,3 1 0 0,4 3 0 0,-7-3 0 0,4 3 0 0,3-1 0 15,0 1 0-15,-7 3 0 0,3 0 11 0,1-3-11 16,3 3 8-16,-7 0-8 0,3 0 0 0,4 0 0 16,0 0 0-16,-7 0 0 15,7 0-13-15,-3 0 5 0,3 0 8 0,0 0 0 0,0 0 0 0,0 3 0 16,0-3 0-16,0 0 0 15,0 0 0-15,0 0 0 0,0 0 0 0,0 0 0 0,3 3 0 0,-3-3 0 16,0 0 0-16,0 0 0 0,11 4 0 0,-1-1 0 16,1 3 0-16,-1-3 0 0,1 0 0 0,3 0 0 15,0 1 0-15,-3-4 0 0,3 0-9 0,4 0 9 16,-1 0 0-16,1-4 0 0,0 1 0 0,3 0 0 16,-4 0 0-16,1 3 0 0,3-6 0 0,0 6 0 15,-3 0 0-15,3 0 0 0,-3 0 0 0,-1 0-11 0,1 6 11 0,-4-3 0 16,-3 0 10-16,3 4-10 0,-4-4 0 15,1 0 0-15,0 0 0 0,-1 0 0 0,-3 0 0 16,-7-3 0-16,0 0 0 0,11 3 0 0,-4 0 0 0,-7-3 0 16,0 0 0-16,0 0 0 0,0 0 0 0,0 0 0 15,0 0 0-15,0 0 0 16,0 0 0-16,10 7 0 0,-10-7 0 0,0 0 0 0,0 0 0 0,0 3 0 16,0 3 0-16,0-3 0 0,0 0 8 0,0 4-8 15,0-4 0-15,-7 3 0 0,4 4 13 0,-4-1-3 16,3 3-1-16,-3 1 0 0,0 0 35 0,0 8 8 15,-3-2 0-15,-1 0 1 0,0 3-42 0,4 0-11 16,-3 0 0-16,-1 0 0 0,-3-3 0 0,3 0 0 16,4-4 0-16,-3-2 0 0,3-1 0 0,0-5 0 15,3-1 0-15,-3-6 0 16,7 0-74-16,0 0-17 0,7-10-3 0,4-2-907 0,3-4-182 16</inkml:trace>
  <inkml:trace contextRef="#ctx0" brushRef="#br0" timeOffset="47228.44">6315 7007 1552 0,'0'0'44'0,"0"0"10"0,0 0-43 0,0 0-11 0,0 0 0 0,-4-3 0 16,4 3 132-16,-3-3 24 0,-8-3 4 0,11 6 2 15,-3-3-45-15,3 3-9 0,0 0-1 0,0 0-1 16,0 0-27-16,0 0-6 0,0 0-1 0,0 0 0 16,0 0-22-16,0 0-5 0,0 0-1 0,0 0 0 15,0 0 16-15,0 0 4 0,0 0 0 0,0 0 0 16,0 0-52-16,0 0-12 0,3 6 0 0,1-3 0 15,3 3 54-15,-4-2 8 0,4-1 2 0,-3 3 0 16,6-3-64-16,1 3-15 0,0-2-1 0,3-1-1 0,0 3 17 0,3-3 0 16,-2 3 0-16,2-2 0 15,-3-1 0-15,4 0 0 0,-4 0 0 0,4 0 0 0,-4 0 0 0,-4-3 11 16,4 3-11-16,1 4 10 16,-5-4 0-16,4 3 0 0,-3-3 0 0,-1 3 0 0,1 1-10 0,0-1 8 15,-1 0-8-15,-3 0 8 0,0-2-8 0,0 2 0 16,4-3 0-16,0 0-11 0,-4-3 11 0,-4 3 0 15,-3-3 0-15,7 0 0 0,0-3 0 0,0 3 0 16,-3-3 0-16,-1-3 0 0,-3 6 49 0,4-7 12 16,-4 1 3-16,0 0 0 0,0-3-52 0,0 2-12 15,0-2 0-15,0 3 0 0,-4-4 0 16,4 1-15-16,-3-1 3 0,3 1 1 0,-4 0 11 0,1-1 16 16,-1 1-4-16,4-1-1 0,0-2-11 0,0-1 0 15,-3-2 0-15,3-1 0 0,0 3 0 0,0-2 0 16,0 2 0-16,0-3 0 0,0 1 0 0,-4-1 0 0,4-3 0 15,-3 0 0-15,3 4 0 0,0-1 0 0,-4 4 0 0,4-1 0 16,-3 4 0-16,3-1 0 0,0 4 0 16,0 6 0-16,0-6 0 0,0 6 0 0,0-3 0 0,0 3 0 15,0 0 0-15,0 0 0 0,0 0 0 0,0 0 0 16,3-7 0-16,-3 7 0 0,0 0 0 0,0 0 0 16,0 0-11-16,0 0-4 0,0 0-1 0,0 0 0 15,4 0 16-15,-4 0 0 0,0 0 0 0,0 0-9 0,0 0 9 16,0 0 0-16,0 0 0 0,0 0 0 15,0 0 15-15,0 0 1 0,0 0 1 0,0 0 0 0,0 0-17 0,0 0 0 16,-7 3 0-16,-4-3 0 16,4 4 0-16,-4 2 0 0,1 0 0 0,-4 4 0 0,0-1 0 0,-1 0-14 15,1 4 2-15,-3 3 1 0,3 2 11 16,-4-2 8-16,-3-3-8 0,0 2 11 16,-1 1 0-16,5-4 0 0,-4 4 0 0,-1-6 0 15,5 2-3-15,-4-2-8 0,7-4 12 0,-1-3-4 0,1 0-16 16,4-3-4-16,-4-3-1 0,7 0 0 0,0 3 13 15,-1-3 0-15,8 3 0 0,0-7 0 16,-3 1-112-16,6 0-19 0,-3-4-4 0,8 1-841 16,-5 3-169-16</inkml:trace>
  <inkml:trace contextRef="#ctx0" brushRef="#br0" timeOffset="49758.41">7997 2796 1036 0,'0'0'23'0,"0"0"5"0,0 0 0 0,0 0 1 0,0 0-29 0,0 0 0 15,0 0 0-15,0 0 0 16,0 0 57-16,0 0 6 0,0 0 1 0,0 0 0 15,0 0 51-15,0 0 10 0,0 0 3 0,0 0 0 0,0 0-103 0,0 0-25 16,0-6 0-16,0 6 0 0,0 0 56 0,0 0 7 16,0 0 1-16,0 0 0 0,0 0-1 0,0 0 0 15,0 6 0-15,-3 1 0 0,-1 2-50 0,4 1-13 16,-3 2 0-16,3 4 0 0,-4-1 26 0,1 4 0 16,3 3 0-16,-4-3 0 0,1 0 10 15,3 3 1-15,-4 0 1 0,1 0 0 0,3 0-30 0,0 0-8 16,0-7 0-16,-4 7 0 0,4-3 0 0,0-3 0 15,4-1 0-15,-4-2 0 0,-4 3 52 0,4-4 10 16,0 1 2-16,0-4 0 0,-3 1-52 0,3 2-12 16,-4-6 0-16,4 4 0 0,-3-1 0 0,3-6 0 0,0 4 0 0,0-7 0 15,0 0 0-15,0 0 0 16,0 0 0-16,0 0 0 0,0 0 0 0,0 0 0 0,0 0 0 0,0-7 0 16,0-2 28-16,0 3 2 0,0-4 1 15,0 1 0-15,0-4 1 0,0 1 1 0,3-1 0 0,-3-3 0 16,0 4-44-16,4-1-9 0,-4-2-1 0,0-1-1 15,0 3 35-15,0 1 7 0,0-1 2 0,0 1 0 16,0-1-22-16,0 1 0 0,0-4 0 0,0 4 0 16,0-1 0-16,0-3 0 0,0 4 0 0,0-4 0 15,0 4 0-15,3-1 0 0,-3 0 0 0,0 1 0 16,0 3-9-16,4-1-7 0,-4 1 0 0,0-1-1 0,3 7 9 16,-3-3 8-16,0 6-12 0,4-6 12 15,-1 3 12-15,-3 3 8 0,4-4 3 0,-4 4 0 16,0 0-23-16,0 0 0 0,0 0 0 0,0 0 0 0,0 0 0 0,0 0 0 15,0 0 0-15,0 0 0 0,0 0 0 0,0 0 0 16,0 0 0-16,0 0 0 0,0 0 0 16,3 7 0-16,-3-7 0 0,0 0 0 0,4 3 0 0,-1 6 8 15,1-9-8-15,-4 0 8 0,3 6-8 0,-3-6 0 16,4 4 0-16,0 2-8 0,-1-3 8 0,4 0 0 16,-3 0 0-16,-1 0 8 0,4-3-8 0,-3 4 0 15,3-4 0-15,0 0-8 0,0 3 8 0,0-3 0 16,0 0 0-16,-3 3 0 0,3-3 0 0,0 3 0 15,0 3 0-15,3-3 0 0,1-3 0 0,3 3 0 16,0 4 0-16,4-4 0 0,-4 0 0 0,0 3 0 0,4 1 0 16,-4-4 0-16,3 0 0 0,-3 0 0 15,1 0 0-15,-1 3 0 0,0-2 8 0,-4-4 4 0,1 3 1 0,0-3 0 16,-1 3-13-16,1 0-18 0,-1 0 4 0,1 3 1 16,-4-3 13-16,0 1 0 0,4 2 0 0,-4-3 0 15,0 3 0-15,-4 1 0 0,4-7 0 0,-3 6 0 16,3-3 0-16,0 0 0 0,0 0 0 0,0 0 0 15,0 1 0-15,0-1 0 0,0 0 0 0,0 0 0 16,0 0 24-16,0-3 8 0,0 3 2 16,-3 0 0-16,-4-3-24 0,0 0-10 0,3 7 8 0,-3-7-8 15,0 0 12-15,0 0-4 0,0 0 0 0,0 0 0 16,4 3 8-16,-4-3 2 0,0 0 0 0,0 0 0 16,0 0-3-16,0 0-1 0,-4 0 0 0,4 0 0 15,0 0-6-15,0 0 0 0,-7 0-8 0,4 3 12 0,3-3-26 0,0 0-6 16,-7 0 0-16,7 0-1 0,-7 0 21 0,7 0 0 15,0 0 0-15,-7 3 0 0,0-3 0 16,-4 3 0-16,4 0 0 0,0 0 0 0,0 1 17 0,0-1 8 16,-4 0 2-16,1 0 0 15,3 0-43-15,-4 0-9 0,4 0-2 0,-4 7 0 0,-3-7 45 0,4 0 9 16,-1 3 1-16,-3 1 1 0,3-1-21 0,-6-3-8 16,-4 3 0-16,-1 1 0 15,1 2-19-15,0-6-9 0,0 6-3 0,-4 1 0 16,1-1 56-16,2 1 11 0,1-1 3 0,0-3 0 0,0 7-23 0,0-4-4 15,3 4 0-15,0-4-1 0,8-2-1 0,-4 2 0 0,0-3 0 0,3 0 0 16,4 1-10-16,0-4 8 0,7-3-8 16,-7 3 8-16,7-3-8 0,0 0 0 15,0 0 0-15,0 0 0 0,0 0 0 0,0 0 0 16,0 0 0-16,0 0 0 0,0 0 0 0,0 0 0 0,0 0-12 0,0 0 12 16,0 0 0-16,0 0 0 0,0 0 0 0,0 0 12 15,0 0-12-15,0 0 0 0,0 0-12 0,0 0 12 16,0 0 0-16,0-6 0 0,0 6 0 0,-4-10 0 15,4 4 0-15,0-3 0 0,0 2 8 0,-3 1-8 16,3-3 0-16,0-4 0 0,0 1 0 0,0 2 0 16,-4-2 0-16,4-1 0 0,0-3 0 0,0 4 0 0,0-10 0 15,0 3 0-15,0 3 0 0,0-2 0 16,0-1 0-16,0 0 0 0,0 3 0 0,0-2 0 16,-3 2 0-16,3 0 0 0,3 1 0 0,-3-1 0 15,0 0 0-15,0 0 0 0,0 4 0 16,0-1 0-16,4 1 0 0,-4-1 0 0,0 4 0 0,3 0 0 0,-3 2 0 15,4-2 0-15,-1-1 0 0,1 4 0 0,-4 3 0 16,4-6 0-16,-1 2 0 0,4 1 0 0,-3 3 0 16,-4-3 0-16,3-1 0 0,-3 7 0 0,0 0 0 0,0 0 0 15,0 0 0-15,4-3 0 0,-1-3 0 0,-3 6 0 16,7 0 0-16,-7 0 0 0,0 0 0 0,0 0 0 16,4 0 0-16,-4 0 0 0,0 0 0 0,7-3 0 15,0-3-12-15,-4 6 12 0,-3 0-9 0,7-4 9 16,1 4 0-16,-5 0 0 0,4 0 0 0,0 4-8 0,-3 2 8 15,3-3 0-15,3-3 0 0,1 6 0 0,0-3-8 16,-1 4 8-16,-3 2 0 0,4-3 0 16,3 1 0-16,0 2 0 0,0-3 0 0,0 4 0 15,4-1 0-15,-4 4 0 0,4-1 0 0,-1-6 0 16,-3 7 0-16,0 0 0 0,4 2 0 0,-4-5 16 16,-3 5-4-16,3-2 0 0,-4 3-12 0,5-4-12 15,-5 4 3-15,1-4 0 0,-1 1 9 0,1 3 0 0,-1-7 0 0,5 0 0 16,-5 1 0-16,1-4 12 0,-1-3-2 0,-3 3-1 15,4-2-9-15,0-1-12 0,-1-3 2 0,-3 0 1 16,-3 0 9-16,3 0 12 0,0 0-2 0,-7 0-1 16,0 0-58-16,0 0-12 15,0 0-3-15,0 0 0 0,0 0-102 16,0 0-21-16,-4-10-4 0,-3 7-1 0</inkml:trace>
  <inkml:trace contextRef="#ctx0" brushRef="#br0" timeOffset="51102.41">4459 2521 1148 0,'0'0'25'0,"0"0"6"0,0 0 1 0,0 0 0 0,0 0-32 0,0 0 0 16,0 0 0-16,0 0 0 0,0 0 89 0,0 0 12 0,0 0 3 16,0 0 0-16,0 0 13 0,0 0 3 0,0 0 1 0,0 0 0 15,0 0-45-15,0 0-8 0,0 0-3 16,7 3 0-16,-3 3 17 0,-1 0 3 0,4 4 1 0,-3-1 0 15,3 4-36-15,0-7-7 0,0 3-2 0,4 4 0 16,-8-4 5-16,8 4 1 0,-4-1 0 0,3 1 0 16,4-1-24-16,-3 1-5 0,0 3-1 15,3-4 0-15,0 4 3 0,0-10 1 0,4 4 0 0,-4 2 0 16,7-6-33-16,-11 1-8 0,5 2 0 0,-1-6-1 16,0 3 51-16,-4-2 10 0,1 2 3 0,-4-3 0 0,4 0-18 0,-8 0-3 15,4 0-1-15,-3-3 0 16,-1 3-21-16,-3-3 0 0,0 0 0 0,0 0 0 15,0 0 0-15,0 0 0 0,0 0 0 0,0 0 0 16,-3-6 41-16,-4 0 4 0,0-3 1 0,0 2 0 16,3 1-22-16,-7-3-5 0,1 2-1 0,-4-5 0 0,3-1-18 0,-7 4 0 15,1-7 0-15,-1 4 0 0,1-1 0 0,-1 4 0 16,0-7 0-16,1 0 0 0,-1 4-10 0,7-1-6 16,-10-2 0-16,7-1-1 0,4 6 27 15,-8-8 6-15,4 2 0 0,3 3 1 0,4-5-28 0,0 2-5 16,4 3-2-16,-8-2 0 0,11 2 29 0,-7 1 5 15,0 2 2-15,3-5 0 0,4 8-18 0,-3-2 0 0,-1-1 0 0,4 4 0 16,0 3 0-16,4-6 0 16,-4 6 0-16,0 3 0 0,3-7 0 0,-3 7 0 15,4-6 0-15,-1 3 0 0,1 0 0 0,3 0 0 16,-7 3 0-16,11-4 0 0,-8 4 0 0,4 0 0 16,0-3 0-16,4 3 0 0,-1 0-11 0,1 0-5 15,0-3-2-15,-1 3 0 0,1 0 18 0,3 0 0 16,0-3 0-16,0 3 0 0,7 0 13 0,-3-3 3 0,0-3 1 15,3 2 0-15,0 1-17 0,-7 0 0 0,7 0 0 0,-10 0 0 16,3 0-10-16,0 0-6 0,-3 0 0 0,-1-1-1 16,1 1 27-16,-1 0 6 0,-6 0 0 15,3 0 1-15,0 3-17 0,-4-3 0 0,-3 3 0 0,0 0 0 16,0 0 0-16,0 0 0 0,0 0 0 0,0 0 0 16,0 0 0-16,0 0 0 0,0 0 0 0,0 0 0 15,0 0 0-15,0 0 0 0,0 3 0 0,0 3 0 0,0 0 0 16,0 1 0-16,-3-1 0 0,-1 3 0 0,4 4 16 15,0-4-1-15,0 7 0 0,0 6 0 0,0-6-24 0,0 6-5 16,0-1-1-16,0 5 0 16,0-4 15-16,0 3 0 0,0-3 0 0,0 3 0 0,0-3 0 0,4-4 0 15,-4 1 0-15,3 3 0 0,-3 0 48 0,0-3 13 16,0-3 3-16,0-1 0 0,0 1-52 0,0 3-12 16,-3-4 0-16,3 1 0 0,0 0 0 0,-4-1 0 15,4 4 0-15,0-3 0 0,-3 0 0 0,3-1 0 16,0-2 0-16,-7 3 0 0,7-7 0 0,0 0 0 15,-4-6 0-15,4-3 0 16,0 0-100-16,0 0-22 0,0-12-5 0,0-1-1 16,4-2-51-16,-4-4-10 0,7-19-3 0,-7 7 0 0</inkml:trace>
  <inkml:trace contextRef="#ctx0" brushRef="#br0" timeOffset="54327.74">9557 10303 1450 0,'0'0'32'0,"0"0"6"0,0-6 2 0,-4-4 1 0,1 7-33 0,3-3-8 0,-4 0 0 0,4 6 0 15,0-4 115-15,0 4 21 0,0 0 4 0,0 0 0 16,0 0-20-16,0 0-4 0,0 0 0 0,0 0-1 16,0 0-39-16,0 0-7 0,0 0-1 15,0 0-1-15,0 0-46 0,0 0-9 0,0 0-1 0,4 0-1 16,-1 4 50-16,1-1 11 0,-4 3 1 0,3 0 1 16,1 4-28-16,-1-4-5 0,4 3-2 0,-3 1 0 15,3 2-17-15,-3 4-3 0,3 0-1 0,0-1 0 16,-4 4-17-16,8 6 0 0,-1 0 0 0,-3 0 0 15,4 0 24-15,-4-3 2 0,4 3 0 0,-4-6 0 16,0 3-14-16,3-6-4 0,-3 0 0 0,0-1 0 16,0 1-8-16,1-4 12 0,-1-2-12 0,0 2 12 15,3-5-12-15,-3-1 8 0,4 0-8 0,-4-3 8 16,0 1-8-16,0-4 10 0,-3 0-10 0,3 0 10 0,0 0-10 0,-4 0 12 16,-3 0-12-16,7-4 12 15,-3 1-3-15,-4 3 0 0,0 0 0 0,0 0 0 0,7-3-9 0,-4 0 0 16,-3 3 0-16,4-3 0 0,3 0 0 15,-7 3 10-15,0 0-10 0,0 0 10 0,3-3-10 0,-3 3 0 16,0-7-10-16,0 7 10 0,0-6 0 0,-3 0 0 16,-1-1 0-16,1 1 0 0,-1 0 0 0,1 0 0 15,-1-1 0-15,1 1 0 0,-1 0 0 0,-3 0 0 16,4-1 0-16,-4-2 0 0,3-4 0 0,1 4 16 16,-1-4-1-16,0 4-1 0,-3-4-14 0,0 1 0 15,0-1 0-15,0-2 0 0,0 2 0 0,0-3 0 16,0 1 0-16,0 2 0 0,-4 4-13 0,4-4 1 15,0 4 0-15,0-7 0 0,0 4 12 0,0-4 16 16,0 3-3-16,4 1-1 16,-4-4-12-16,-1 4 0 0,1-4 0 0,0 0 0 0,0 1 0 0,0 2 0 0,0 1 0 0,0-4 0 15,4 7-10-15,-4-4 10 0,3 0-8 0,-3 4 8 16,3 0-11-16,1 2 11 0,-1 1-13 0,1 0 5 16,-1 0 8-16,4 2 0 0,-3 4 0 0,-1-3 0 15,4 3 0-15,0 0 0 0,0 0 0 0,0 0 0 16,0 0 0-16,0 0-13 0,0 0 1 0,0 0 1 15,0 0 11-15,0 0 0 0,0 0 0 0,0 0 0 16,0 0 0-16,0 0 0 0,0 0 0 0,0 0 0 16,0 0 0-16,0 0-8 0,0 0 8 0,7 7 0 15,0-1 0-15,0 0 0 0,-3-3 0 0,3 3-8 16,0 1 8-16,0-4 0 0,0 3 0 0,0 0-8 16,4 1 8-16,-4-4 0 0,3 0 0 0,1 0 0 0,3 0 12 15,-3 0 4-15,-1 1 0 0,4-4 1 0,1 0-17 16,-1 0 0-16,0 0 0 0,0 0 0 0,0 0-12 0,4 0-5 15,-4 0-2-15,0 0 0 0,0 0 19 0,0 0 0 16,0 0 0-16,0-4 0 0,0 4 0 0,4 0 0 16,-4 0 0-16,0-3 0 0,-3 3 0 15,3 0 0-15,-3 0 0 0,-1-3 0 0,1 3 0 0,-4 0 0 16,0 0 0-16,0 0 0 0,0 0 0 0,-7 0 0 16,0 0 0-16,0 0 0 0,0 0 0 0,0 0 0 15,0 0 0-15,0 0 0 0,0 0 10 0,0 0-10 16,0 0 10-16,0 0-10 0,3 6 12 0,1 4-3 0,-4-10-1 0,0 9 0 15,0 1-8-15,0-1 10 0,0 4-10 0,0-1 10 16,-4-2-10-16,4 2 8 16,-3 4-8-16,-1 3 8 0,1-4-8 0,-1 1 0 0,1 0-12 0,-4 2 12 15,3 4 44-15,-3 0 16 16,0 3 3-16,-3 0 1 0,3-3-64 0,-4 0 0 16,0-3 0-16,1 0-13 0,-4 0 13 0,3-4 10 0,0 1-2 0,1-3 0 15,-1-1-8-15,1-2 0 0,-1-4 0 0,4-3 0 16,0 0-49-16,0-3-12 0,0 0-3 0,0-3 0 15,7-3-51 1,-4-1-10-16,4 1-3 0,-3-3-1228 0</inkml:trace>
  <inkml:trace contextRef="#ctx0" brushRef="#br0" timeOffset="56150.77">7934 8939 1497 0,'0'0'32'0,"0"0"8"0,0 0 0 0,0 0 4 0,0 0-36 0,0 0-8 0,0 0 0 0,0 0 0 15,0 0 126-15,0 0 23 0,0 0 5 0,0 0 1 16,0 0-51-16,0 0-9 0,0 0-3 0,-4 6 0 15,1 1-36-15,3-1-7 0,0 6-1 16,0-2-1-16,0-1-8 0,0 4-2 0,0-1 0 0,0 7 0 16,0 0 7-16,-4 0 2 0,4 3 0 0,0 0 0 15,0-1-6-15,0 1-2 0,-3 0 0 0,3 0 0 16,0-3-4-16,-4 0-1 0,4-3 0 0,-3 2 0 16,3 1-16-16,-4-3-3 0,4 0-1 0,-3-4 0 15,3-2-5-15,0-1 0 0,-4 0-8 0,4-2 12 16,4-4-12-16,-4-3 0 0,0 0 0 0,0 0 0 0,0 0 0 0,0 0-8 15,0-6 8-15,3-1-10 0,1-5 10 16,-4 2 0-16,3-2 0 0,1-4 0 0,-1 0 0 0,1 4 0 16,-4-4 0-16,3 1 0 0,-3-1-16 0,4 0 3 15,-4-3 0-15,4 1 0 0,-4 2 21 0,3-3 4 16,-3 3 0-16,4 1 1 0,-4-4-13 0,0 6 0 16,3-2 0-16,-3-1 0 0,4 3 0 15,-4 4 0-15,0 0 0 0,0-4 0 0,3 4 0 0,1-1 0 16,-1 4 0-16,1 0 0 0,-1-4 0 0,-3 4 0 15,4-3 0-15,-1 2 0 0,1 1 0 0,-1 0-16 16,-3 6 1-16,4-6 1 0,-4 2 23 0,0 4 5 16,0 0 1-16,0 0 0 0,0 0-24 0,0 0-5 0,7-3-1 0,-7 3 0 15,3 3 26-15,5 1 5 0,-5-1 0 0,4 0 1 16,-3 3-17-16,3 0 0 0,-4 1 0 0,4-1 0 16,0 0 0-16,4 0 10 0,-8 1-10 0,8-1 8 15,-4 0-23-15,0-3-5 0,0 4 0 0,0-4-1 16,0 3 21-16,4-3 0 0,-4 3 0 0,4-2 0 15,-1 2 0-15,-3-3 0 0,4 3 0 0,3 4 0 16,-4-4 8-16,5 7 5 0,-5-4 2 0,1 0 0 16,-1 4-15-16,1-4 0 0,3 4 8 0,-3-1-8 15,-1 1 0-15,1-4 0 0,-4 4 8 0,3-7-8 16,-3 4 0-16,4-4 0 0,-4 0 0 0,0-3 0 16,4 3-10-16,-4-2-8 0,0-1-2 0,0 0 0 0,0 0 20 0,0 0 0 15,0-3 0-15,-3 3 0 16,3-3 0-16,-7 0 0 0,3 3 0 0,-3-3 0 15,4 4 24-15,-4-4 8 0,0 0 1 0,0 0 1 16,3 3-18-16,-3-3-3 0,0 0-1 0,0 0 0 16,0 3 5-16,0-3 1 0,0 3 0 0,0-3 0 0,-3 6-6 0,-4-3-2 15,0 1 0-15,3-1 0 0,-3 0-10 16,0 0-14-16,0 0 3 0,0 0 1 0,0 0 10 16,0 0 0-16,-4-3 0 0,1 4 0 0,-1-4 49 15,-3 3 12-15,3 0 3 0,-3 0 0 0,-3 3-52 0,-1-3-12 16,0 4 0-16,1 2 0 0,-5-6 0 0,5 3 0 0,-1 4 0 15,-3-4 0-15,3 4 0 0,1-4 0 16,3 3 0-16,-4 1 0 0,4-4 0 0,0 0 0 16,0 0 0-16,0 1 0 0,6-1 0 0,-2 0 0 0,6-3 0 0,-3 1 0 31,0-1-37-31,7-3-11 0,0 0-1 0,0 0-1 16,0 0-74-16,0 0-14 0,0 0-3 0,0 0-779 0,0 0-155 0</inkml:trace>
  <inkml:trace contextRef="#ctx0" brushRef="#br0" timeOffset="58902.81">5673 10478 1074 0,'0'0'30'0,"0"0"8"0,0 0-30 16,0 0-8-16,0 0 0 0,0 0 0 16,0 0 52-16,0 0 10 0,7-3 2 0,-4 3 0 0,-3 0 0 0,0 0 0 15,7 0 0-15,-7 0 0 0,0 0-5 0,0 0-1 16,4 0 0-16,-4 0 0 0,0 0-6 0,0 0 0 16,0 0-1-16,0 0 0 0,0 0 25 0,0 0 6 15,0 0 1-15,0 0 0 0,0 0-43 0,0 0-8 16,3-3-1-16,-3 3-1 0,0 0 3 0,0 0 1 15,0 0 0-15,0 0 0 0,0 0 2 0,0 0 1 16,4 6 0-16,-4 1 0 0,3 2-8 0,-3-3-1 16,0 4-1-16,4-1 0 0,-4 1 29 0,0 2 7 15,0 1 1-15,0-1 0 0,0 1-44 0,0-1-9 16,3 1-2-16,-3 3 0 0,-3-4 13 0,3 1 2 16,-4 2 1-16,4 1 0 0,0 0 4 0,0 3 1 15,-3-1 0-15,-1 4 0 0,4-3-30 0,0 0 0 0,0 3-13 0,0-3 4 16,4-4 9-16,-4 1 0 15,0-3 0-15,3-4 0 0,-3 4 0 0,0-7 0 0,0-6 0 0,0 0 0 16,0 0 0-16,0 0-10 0,0 0 10 0,0 0 0 16,4-3 0-16,-4 0 0 0,0-4 0 0,3-2 0 15,-3-4 0-15,0 4 11 0,-3-4-2 0,3-2 0 16,-4 2-1-16,4-3 0 0,0 4 0 0,0-4 0 16,-3 1-8-16,3 2 0 0,0 0-12 0,0-2 12 15,0-1 0-15,0 0 0 0,0 1 0 0,0-1 0 16,0 0 0-16,0 1 0 0,0-1 0 0,-4 0 0 15,4-2 0-15,0-1 0 0,0 3 0 0,0 0 0 0,0 4 0 16,4-4 0-16,-4 4 0 0,3-4 0 0,-3 3 0 16,0 1 8-16,0 2 2 0,4 1 0 15,-4 3-10-15,3-4 0 0,-3 1 0 0,4 3 0 0,-4-4 0 0,4 4-14 16,-4 3 3-16,7-3 1 0,-7 2 18 16,0 4 3-16,0 0 1 0,0 0 0 0,0 0-12 0,0 0 0 15,0 0 0-15,0 0 8 0,0 0-8 0,0 0 0 16,-7 7 9-16,7-1-9 0,-4 3 0 0,4 1 0 15,0-10 0-15,0 9 0 0,0 1 0 0,0 2 0 16,0 1 0-16,0-1 0 0,4 4 0 0,-4-4 0 16,7 7 0-16,-7-3 0 0,0 0 0 0,0-1 0 15,3 1-9-15,-3 3 9 0,4-3-14 0,-1 2 2 16,1 1 0-16,-1 0 0 0,1-3 12 0,-4 2 0 16,3 1 0-16,-3-3 0 15,4 3 0-15,-1 0 0 0,1-4 0 0,-1 1 0 0,-3 0 0 0,0-4 0 0,0 1 0 0,0-1 0 16,0-2 0-16,0-1 0 15,-3-3 0-15,3-6 0 0,0 7 11 0,0-7-11 0,0 0 10 0,0 0-10 16,-4 6 0-16,4-6 0 0,0 0-13 16,0 0 4-16,0 0 25 0,0 0 6 15,0 0 1-15,0 0 0 0,0 0-23 0,0 0 9 0,0 0-9 16,0 0 0-16,0 0 12 0,0 0-12 0,0 0 12 0,0 0-12 16,0 0 15-16,-7 6-4 15,7-6-1-15,0 0 0 0,0 0 10 0,0 0 1 0,0 0 1 0,0 0 0 16,0 0-22-16,0 0-16 0,0 0 2 0,0 0 1 0,0 0 21 15,4 6 4 1,-4-6 0-16,3 7 1 0,1-4-13 0,-4-3-15 0,3 3 3 0,4 0 1 16,1 0 11-16,-1-3 16 0,0 0-4 0,0 0-1 15,0 0-11-15,0 0 0 0,0 0 0 0,3 0 0 0,1 3 0 0,-4 0 0 16,0-3 0 0,0 4 0-16,4-4 0 0,-4 3 0 0,0 3 0 0,0-3 0 15,0 0 0-15,0 0-9 0,0 1 9 0,0-1-10 16,0 3 10-16,0-3 8 0,0 0-8 0,0-3 11 0,0 0-11 0,-3 3 0 15,-4-3 0 1,7 0 0-16,-3 0 0 0,-4 0 0 0,3 0-12 0,4 0 12 0,-3 0 0 0,3-3 0 16,-7 3 0-16,0 0 0 0,3-3 0 0,4 0 0 15,-3-3 0-15,3 3 0 0,-4-4 0 0,4 4 0 16,-3-3 0-16,0 0 0 16,3 2-8-16,-4-2 8 0,1 0 0 0,-1 0 0 0,4-1 0 0,0 1 0 0,-3 0 12 0,3 0-4 31,-4-1-8-31,4-2-9 0,0 3 9 0,1-4-13 0,-1-2 13 0,0 2 8 0,0 1 0 0,0-1-8 15,0 4 0-15,0-3 0 16,0-1-12-16,4 4 3 0,-1-3 9 0,-3 2 0 16,7 4 0-16,-7-3 0 15,0 3 0-15,4 0 9 0,0 3 0 0,-1 0 0 0,-3 0-9 0,0 0 0 16,0 3 0-16,0 0 0 0,0 0 0 0,0-3-9 0,-3 3 9 16,3-3-13-16,-3 3 13 0,-1-3 0 0,8 0 0 0,-11 0 0 15,0 0 0-15,0 0 10 16,0 0-10-16,0 0 8 0,0 0-8 0,0 0 0 0,0 0 0 0,0 0 0 15,0 0 0-15,0 0 0 0,0 0 0 0,-7-6 0 16,7 6 0-16,0 0 0 0,0 0 0 0,-7-3 0 0,7 3 0 0,-11-6 0 16,4 3 0-1,-4 3-11-15,4-4 11 0,0 1 0 0,0 3 0 0,0 0 0 0,0-3 0 16,-4 3 0 0,4-3 0-16,-3 3 0 0,-1-3 0 0,1 0 0 0,3 0 0 0,-4-4 0 0,4 4 0 0,-4-3 0 15,1 0 0-15,-4-1 0 0,3 1 0 0,-3-3 0 16,0 2 0-16,-4-2 0 15,4 3 0-15,-3-4 8 0,-5 1-8 0,5 0 8 0,-1-1-8 0,0 4 0 16,1 0-8-16,-1-4 8 0,1 4 0 0,2-3 0 16,-2-1 0-16,3 4 0 0,0 0 0 0,-1-1 0 15,1 1 0-15,4 0 0 0,-4-4 0 0,3 4 0 16,4-3 0-16,-4-1 8 0,4 4-8 0,0 0 0 16,0-1 0-16,4-2 0 0,-1 3 0 0,4 6 0 0,0 0 0 0,-7-6 0 15,4-1 0-15,3-2 0 16,0 9 0-16,-7-6 0 0,3-1 0 0,4 7-8 15,0 0 8-15,0 0 0 0,0 0 0 0,0 0 0 0,0 0 0 0,0 0 0 16,0 0 0-16,0 0 0 0,0 0 0 16,0 0 0-16,0 0 0 0,0 0 0 0,0 0 0 15,11 0 0-15,-8 3 0 0,1 4 0 0,3 2 0 0,3 1 0 16,1-7 0-16,-1 0 0 0,1 3 0 16,0 0 8-16,3 4-8 0,0-1 0 0,0 1 0 0,0-1 0 15,0-3 0-15,4 4 0 0,-4-1 0 0,7 0 0 16,-3 4 0-16,-1-4 0 0,5 1 0 0,-5-1-8 15,4 1 8-15,-3-1 0 0,0 0 0 0,-1 1 0 16,1-1 0-16,-4 4-8 0,4-4 8 0,-8 4-8 0,4-4 8 16,4 4 0-16,-11-1 0 0,7 1 0 0,0 2 0 15,-7-2 0-15,4 0 0 0,-4-1 0 16,4-2 0-16,-1-1 9 0,-6-3-1 0,-1 0-8 0,1 1 0 0,-1-4 0 16,-3-3 0-16,0 0-9 15,0 0 9-15,0 0 0 0,0 0 10 0,0 0-10 0,-3-3 0 0,-1-4 0 16,-3-2 0-16,0 3 0 15,-4-4 0-15,4 1 0 0,0 3 0 0,-3-4 0 0,6 1 0 0,-10-4 0 16,4 4 0-16,-1-4 0 0,0 4 0 0,-3-4 0 16,4 1 0-16,-8-1 0 0,4 1 0 0,0-1 0 15,-7 1 0-15,7-4 0 0,-8 4 13 16,1-4-3-16,7 0-1 0,-7 0 0 0,3 4-9 0,1-1 0 16,3 1 0-16,-4 2 0 0,4 4 0 0,-4-6 8 15,1-1-8-15,2 1 8 0,1 2-8 0,4 1 0 16,-8-1 0-16,4 1 0 0,3 3 0 0,1-1 0 15,-1-2 0-15,4 3 0 0,0-1 0 0,4 4 0 0,-8 0 0 0,11 3 0 16,0 0-13-16,0 0 1 0,0 0 1 0,0 0 0 16,0 0 11-16,0 0 0 0,0 0 10 0,0 0-10 15,0 0 0-15,0 0-15 0,0 0 2 0,0 0 0 16,0 0-10-16,0 0-1 16,0 0-1-16,0 0 0 0,0 0-123 0,0 0-25 15,0 0-5-15</inkml:trace>
  <inkml:trace contextRef="#ctx0" brushRef="#br0" timeOffset="61044.85">5930 13664 1314 0,'0'0'37'0,"0"0"8"0,0 0-36 0,0 0-9 0,0 0 0 0,0 0 0 15,0 0 104-15,0 0 20 0,0 0 3 0,0 0 1 16,0 0-52-16,0 0-9 0,0 0-3 16,0 0 0-16,0 0 19 0,0 0 3 15,0 0 1-15,0 0 0 0,7 3-7 0,-3 0 0 0,3 1-1 0,-4 2 0 16,4-3-11-16,-3 3-3 16,3 1 0-16,4-1 0 0,-4 0-28 0,3 0-5 0,1 4-2 0,3-1 0 15,-3 1-6-15,-1-1-2 0,1-3 0 0,-1 4 0 16,1 2-9-16,-1-2-1 15,1 2-1-15,0-2 0 0,3-4-11 0,0 6 12 0,0-2-12 0,0-4 12 16,0 0-12-16,0 1 0 0,-3-1 0 0,3-3 0 16,-3 3 0-16,-1-3 12 0,1 4-4 0,-1-4 0 15,-3 0-8-15,4 0 0 0,-4-3 0 16,0 0 0-16,-3 3 23 0,-1-3 9 0,8 3 1 16,-11-3 1-16,0 3-34 0,0-3 0 15,3 0 0-15,1 4 0 0,-1-4 12 0,-3 0-12 0,0 0 12 0,4 0-12 0,3 0 0 0,-7 0 0 16,0 0 0-16,0 0 0 15,0 0 0-15,3-4 8 0,1 1-8 0,-4-3 0 16,0 6 13-16,0-6-4 0,0 0-1 0,-4-1 0 16,4-2 4-16,-3 3 0 0,-4-4 0 0,3 4 0 0,-3-3-12 0,4-1 12 15,-11 1-12-15,3 2 12 0,4-2-12 0,-4 3 0 16,-3-1 0-16,4-2 0 0,-1 3 0 0,-3 0 0 16,3-1 12-16,-3 1-4 0,0 0-8 0,0-1-14 15,7 1 3-15,-14 0 1 16,10-4 18-16,-6 4 4 0,2 3 1 0,-2-3 0 0,3-4-13 0,-4 4 0 0,4 0 0 15,-4-4 0-15,4 7 0 0,0-3 0 16,0 0 0-16,3 3 0 0,1-4 0 0,-1 1-13 16,4 3 2-16,4 0 1 0,-1 0 18 0,4 3 3 15,-7-3 1-15,7 3 0 0,0 0-12 0,0 0 0 0,-3-4 0 0,3 4 0 16,0 0 0-16,0 0 0 0,0 0 0 16,0 0 0-16,0 0 0 0,3 4 0 0,4-1 0 0,-3 3 0 15,3-3 0-15,0 3 0 0,0 1-10 0,3-1 10 16,1 3 0-16,0-2 0 0,-4 2 0 0,10-3 0 15,-10 4 0-15,7-1 0 0,1 0 0 16,-1 4 0-16,0-4 0 0,0 1 0 16,4 2 0-16,-4-2 0 0,0 2-12 0,0-2 3 0,4-1 1 0,-4 1 0 15,3-4 8-15,-3 3 0 0,4-2 0 0,-4-4 0 0,0 3 0 16,7-3 0 0,-10 0 0-16,0 0 0 0,3-3 8 0,-4 3 4 0,-3 1 1 0,0-4 0 15,0 0-13-15,0 0-16 0,-3 0 3 0,3 0 1 0,-3 0 34 0,-1 0 7 16,-3 0 2-16,0 0 0 15,0 0-31-15,0 0 0 0,4 0 0 0,-4 0 0 16,3-4 0-16,1 4-12 0,-1 0 1 0,-3 0 0 0,0 0 19 16,0 0 3-16,11-3 1 0,-11 3 0 0,0 0-12 15,0 0-17-15,0 0 4 0,0 0 1 0,0 0 12 0,0 0 16 16,0 0-3-16,0 0-1 0,0 0-12 0,0 0-15 16,0-6 3-16,0 6 1 0,0 0 11 0,0-9 0 15,0 9 8-15,0-10-8 0,-7 4 0 0,7 6 9 16,-4-9-9-16,4-1 0 0,-3 4 14 0,3-4-4 15,-4 1-1-15,1 0 0 0,3 2-9 0,0-2 0 16,0 0-12-16,0-1 12 0,0 4 0 0,0-7 0 16,0 1 0-16,0-1 0 0,0-2 0 0,-4-1-11 15,1 0 11-15,3-6-8 0,0 3 8 0,-4-6 0 0,4 0 0 0,-3 0 0 16,-1-3 10-16,4 3 1 16,-4 0 0-16,4 0 0 0,4 6-11 0,-4 0-16 0,4 0 4 0,-4 7 1 15,3-1 11 1,-3 1 0-16,4-1 0 0,-1 4 0 0,-3 2 0 0,4 1 0 0,-4 0 10 0,3 0-10 15,1 3 11-15,-1-4-11 0,-3 7 12 0,0-3-12 16,0 3 0-16,4-6-12 0,-4 6 0 0,0 0 0 16,0 0 12-16,0 0 0 15,0 0 0-15,0 0 10 0,0 0-10 0,0 0 0 16,0 0 0-16,0 0-11 0,0 0 11 0,0 0 0 16,0 0 8-16,0 0-8 0,0 0 0 0,0 0 0 0,0 0 0 0,0 0-8 15,0 0 8-15,0 0 0 0,-4 0 0 0,1 3 0 0,-4-3 0 0,0 3 8 16,-4-3-8-16,4 3 11 0,-4 4-11 0,-3-1 12 15,4 0-12-15,-11 3 12 0,6 1-12 0,-6 2 8 16,7 1-8-16,-7-1 8 0,0 1 0 16,3 3-8-16,1-1 12 0,-1 4-4 0,0 0 4 15,4 0 0-15,-4 3 0 0,1-3 0 0,-1-1-12 0,4-2 0 16,0 0 0-16,0-4 8 0,3 1-8 0,1-4 0 16,-1 1-12-16,4-7 12 15,0 0-108-15,7-3-13 0,-4-3-3 0,4-3-840 16,4-4-168-16</inkml:trace>
  <inkml:trace contextRef="#ctx0" brushRef="#br0" timeOffset="63651.28">8107 13542 1552 0,'0'0'44'0,"0"0"10"0,0 0-43 0,0 0-11 16,0 0 0-16,0 0 0 0,0 0 104 0,0 0 20 16,0-6 3-16,0 6 1 0,0 0 0 0,0 0 0 15,0 0 0-15,0 0 0 0,0 0-52 0,0 0-9 0,0 0-3 0,0 0 0 16,0 6 0-16,0 0 0 0,0 0 0 0,0 7 0 16,0 0-51-16,0-1-13 0,3 4 0 0,-3-1 0 15,0 1 0-15,0 3 0 16,0-3 0-16,0 2 0 0,0-2 0 0,4 3 0 15,-4 0 0-15,0 0 0 0,0 2 0 0,0-2 0 0,3 0 0 0,-3 0 0 16,0-3 0-16,0 2 0 0,4-2 0 0,-4 0 0 16,3-4 0-16,-3 1 0 0,4-4 0 0,0 1 0 15,-1-1 0-15,1-6 0 0,-4 3 0 0,0-6 0 16,0 0 0-16,0 0 0 0,3 4 0 0,-3-4 0 16,0 0 0-16,0 0 0 0,0 0 0 15,0-7 0-15,0 1 54 0,0 0 8 0,-3 0 2 16,3-4 0-16,0 4-52 0,-4-4-12 0,4 4 0 0,-3-6 0 15,-1 2 0-15,0-2 0 0,1 2 0 0,-4-2 0 16,7 2 0-16,-4-2 0 0,1-1 0 0,3-2 0 16,-4 2 0-16,4 0 0 0,0 1 0 0,0-1 0 15,0 1 0-15,0-1 0 0,0 1 0 0,0-1 0 0,0 1 0 0,0-1 0 16,0 1 0-16,0-4 0 0,0 3 0 0,4 1 0 16,-1-4 0-16,-3 0 0 0,0 4 0 0,0-4 0 15,0 1 0-15,0 2 0 0,0 4 0 0,0-1 0 16,-3 1 0-16,3-1 0 0,-4 4 0 15,4 0 0-15,0 3 0 0,0 0 0 0,0 3 10 0,0 0-10 16,0 0 10-16,0 0-10 0,0 0 0 0,0 0 0 16,0 0-8-16,0 0 8 0,0 0 0 0,0 0 0 15,0 0 0-15,0 0 0 0,0 0 0 0,0 0 0 16,-3 6 0-16,3 0 0 0,0 0 0 0,-4 4 0 0,4-4 0 0,0 3 0 16,0-2 0-16,0 2 0 0,0 1 0 15,0-1 0-15,0 4 0 0,0-4 0 16,0 0 0-16,0 4 0 0,4-4 0 0,-4 4 0 0,-4-4 0 0,4 4 0 15,4-4 0-15,-1 1 0 0,-3 2 0 0,4-2 0 16,-4 2 0-16,3-3 0 16,4 4 0-16,-3 0 0 0,-1-1 0 0,1 1 0 0,0 2 0 0,-1-2 0 15,1-1 0-15,-4 1 0 0,3 0 0 0,-3-4 0 16,4 3 0-16,-1 1 0 0,-3 0 0 0,4-4 0 16,-1 0 0-16,1 1 0 0,-4-1 0 15,3 1 0-15,1-1 0 0,-1-3 0 0,1-3 0 0,-4-3 0 16,0 7 0-16,0-7 0 0,3 6 0 0,-3-6 0 15,0 0 0-15,0 0 0 0,0 0 0 0,0 0 0 16,0 0 44-16,0 0 16 0,0 0 4 0,0 0 0 0,4 6-37 0,-4-6-7 31,0 0-2-31,3 3 0 0,-3-3-18 0,0 7 0 0,0-7 0 0,0 0 0 0,4 6 0 0,-4-6 0 16,4 3-12-16,-4-3 3 16,7 6 9-16,-4-3 0 0,4 1 0 0,-7-4 0 0,4 3 9 0,-4-3-9 15,7 0 12-15,-7 0-12 0,7 3 0 0,-4 0 0 16,-3-3 0-16,7 3 0 0,-7-3 0 0,4 3 13 15,-4-3-2-15,7 3-1 0,-7-3-10 0,7 7 0 16,-3-4 0-16,-4-3 0 0,0 0 0 0,7 6 0 16,-7-6 0-16,3 6 0 0,-3-6 0 0,0 0 0 15,7 3 0-15,-7-3 0 0,0 0 0 0,0 0 0 0,0 0 0 0,0 0 0 16,4 7 0-16,-4-7-9 0,0 0 9 0,0 0 0 16,0 0 0-16,0 0 0 15,0 0 0-15,0 0 0 0,0 0 0 0,0 0 0 0,0 0 8 0,0 0-8 16,0 0 0-16,0 0 0 0,0 0 0 0,0 0 0 15,0 0 0-15,0 0 0 0,0 0 0 0,0 0 0 16,0 0 0-16,0 0 0 0,0 0 0 0,0 0 0 16,-4-3 0-16,1-1 0 0,3 1 0 0,-4 0 0 15,4 3 0-15,0-3 0 0,0 0-8 0,0-3 8 16,4 2 0-16,-1-2 0 0,1 3 0 0,-1-3 0 16,4 3 0-16,-3-4 0 0,-1 1 0 0,4-3-10 15,0-1-8-15,-3 1-2 0,3 0 0 0,4-1 0 16,-4-2 38-16,0-1 7 0,3 4 2 0,1-4 0 15,3 1-27-15,-3 2 0 0,-1 1 0 0,4-1 0 0,0 1 0 16,4 0 0-16,-4-1 0 0,4 1 0 16,-4-1 0-16,4 1-11 0,3-1 3 0,-4 1 0 15,1 3 8-15,-4-4 0 0,0 4 0 0,0 0 0 0,-3 3 0 0,-1-4 0 16,-2 4 0-16,2-3 0 0,-6 3 0 0,3 0 0 16,-7 3 0-1,0 0 0-15,0 0 0 0,0 0 0 0,0 0 0 0,0 0 8 0,0 0-8 0,0 0 9 16,0 0-9-16,0 0 10 0,0 0-10 0,0 0 0 15,0 0 0-15,0 0 0 0,0 0 0 0,0 0 0 16,-7 0 0-16,7 0 0 0,-4 3 0 16,-3-3 0-16,0 0 0 0,-4 0 0 0,4 0 0 0,0 0 0 15,-3 0 0-15,-1 0 0 0,1 0 0 0,3 0 0 16,-4 0 0-16,0-3 0 0,1 0 0 0,-4-1 0 16,3-2 10-16,-3 0-10 0,0 0 0 0,0-1 0 0,0-2 0 0,-4 0 0 15,4-1 0-15,0 1 0 16,-4-4 0-16,4 1-12 0,0-1 12 0,0-3 8 0,0 4 0 0,-4 3-8 15,4-4 0-15,-4 4 0 16,4 2 0-16,-3-2 0 16,-1 3-18-16,4-1-10 0,-4 7-3 0,4 0 0 0,0-3 31 0,0 0 0 15,0 0 0-15,3-3 0 0,1-1 45 0,-1 4 15 0,0-3 4 0,1 3 0 16,-1-3-52-16,4-1-12 16,4 1 0-16,-4 0 0 0,3 3-48 0,1 0-13 15,-1-4-3-15,4 7 0 0,0 0 52 0,-4-3 12 0,4 3 0 0,0 0 0 16,0 0 48-16,0 0 13 0,0 0 3 0,0 0 0 15,0 0-103-15,0 0-20 0,0 0-4 0,0 0-1 0,0 0 72 0,0 0 13 16,0 0 3-16,0 0 1 0,0 0-17 0,4 6-8 16,0 1 8-16,-1-1-8 15,1 0 0-15,3 0 0 0,-4 1-9 0,4-4 9 0,-3 3 0 0,-1-3-8 16,4-3 8-16,0 3 0 0,0 1 0 0,0 2 0 16,1-3 0-16,2 6 0 15,-3 1 0-15,4-1 0 0,-1-3 8 0,1 1-8 0,-4 5 0 0,4 1 0 16,3-4 0-16,-4 1 0 0,4-1 0 15,-3 0 0-15,0 1 0 0,6-1 0 0,-3-2 0 0,-3 2-10 16,3-3 10-16,0 4-12 0,0-4 12 0,-3 3 0 16,3-2 0-16,0 2 0 0,-3 0 0 0,3-2 0 15,-4 2 0-15,4-3 0 0,-3 4 0 0,3-1 0 16,-3-3 0-16,-1 4 0 0,4-4 0 0,-3 3-8 0,3-2 8 16,-3 2-8-16,3-3 8 0,0 4-8 0,0-1 8 0,0-2-8 15,-3 2 8-15,3-3 8 0,0 0-8 0,-4 1 11 16,1-1-11-16,-4 0-14 0,0 1 3 15,0-4 1-15,-7-3 10 0,0 0 0 0,0 0 0 0,0 0 0 16,0 0 0-16,0 0 0 16,0 0 0-16,0 0 0 0,0 0 0 0,0 0 0 0,0 0 0 0,0 0 0 15,0 0 0-15,-7 6 0 0,0-6 0 0,0 3 0 16,0-3 0-16,-4 0 0 0,4 0 0 0,-3-3 0 16,3 0 0-16,0 0-10 0,-4 3 10 0,4-3-10 15,-4-1-5-15,1 1-1 0,-1-3 0 0,1 3 0 16,-1 3 16-16,-3-3 0 0,0 3 0 0,0 3 0 15,0-3 0-15,0 3 0 0,-1 3 0 0,-2-3 0 16,3 4 0-16,0 2 0 0,-1-3 10 0,1 4-10 0,4-1 0 0,-4 1 0 16,3 2 0-16,1-2 0 0,-1-1-8 0,0 0 8 15,1-2 0-15,-1-1 0 16,4 0-62-16,0-3-8 0,0-3-2 0,0 0-860 16,0-6-172-16</inkml:trace>
  <inkml:trace contextRef="#ctx0" brushRef="#br0" timeOffset="71043.31">4258 7343 806 0,'0'0'17'0,"0"0"4"0,0-6 1 0,0 6 2 0,0 0-24 0,0 0 0 16,0 0 0-16,0 0 0 0,0 0 61 0,0 0 8 15,0 0 2-15,0 0 0 0,0 0-11 0,0 0-3 16,0 0 0-16,0 0 0 0,0 0 6 16,0 0 1-16,0 0 0 0,0 0 0 0,0 0 31 0,0 0 6 15,0 0 2-15,0 0 0 0,0 0-35 0,0 0-6 16,0 0-2-16,0 0 0 16,0 0-24-16,0 0-6 0,0 0-1 0,0 0 0 0,0 0 28 0,0 0 6 15,0 0 1-15,0 0 0 0,0 0-52 0,0 0-12 16,0 0 0-16,0 6 0 0,4 3 0 0,-1-2 0 15,1-4 0-15,3 3 0 0,0 7 0 0,-4 2 0 0,4-2 0 0,4 3 0 16,-8-1 54-16,4 1 8 0,1 0 2 16,2 2 0-1,-3 4-72-15,0-3-15 0,0 3-2 0,4 0-1 0,-1 0 42 0,-6-3 8 16,7 6 1-16,-1-6 1 0,1-1-26 0,-1 1 0 0,-6-3 0 0,6 0 0 16,1-4 0-16,0 4 0 0,-8-7 0 15,8 4 0-15,-1-4 0 0,-6-3 0 0,3 1 0 16,-4-7 0-16,1 3 0 0,3-6 0 0,-7 3 0 15,0-7 0-15,4 1 0 0,-4-6 0 0,-4 2 0 0,4 1 0 16,-7-1 56-16,3-2 7 0,-6-1 1 0,6-2 0 16,-6 2-52-16,3-3-12 0,0 4 0 0,-4-1 0 15,4 1 0-15,0-1 0 0,0 4 0 0,-4-4 0 16,8 4 0-16,-8-7 0 0,1 4 0 0,-1-4 0 16,0 4 32-16,1-4 4 0,-1-3 1 15,4 3 0-15,-3 1-59 16,-1-1-12-16,0-3-2 0,1 4-1 0,-1-1 57 0,8 3 12 0,-8-6 3 0,1 7 0 0,-1-1-35 0,7 1 0 15,-6-1 0-15,3 1 0 0,0 2 0 0,7-2 0 16,-11-1 10-16,11 1-10 0,-7 2 0 0,0 1 8 16,4-4-8-16,-1 4 0 0,0 0 0 0,-3-1 0 15,4 4 0-15,-4 0 0 0,3-1 0 0,4 1 0 16,0 6 0-16,0 0 0 16,-7-3-26-16,7 3-10 0,0 0-3 0,0 0 0 0,0 0 69 0,0 0 14 15,0 0 2-15,0 0 1 0,0 0-38 0,0 0-9 16,0 0 0-16,0 0 0 0,0 0 0 0,7 0 0 15,-3 3 0-15,3-3 0 0,3 0 13 0,-2 0 4 16,2 0 1-16,-3 0 0 0,7 0-28 0,-3 0-6 16,3 3 0-16,-3-3-1 0,3 0 17 0,-4 0 0 0,1 0 0 15,3-3 0-15,4 3 8 0,-8-3 8 16,1 0 1-16,3 0 1 0,-4 3-18 0,1-3 0 16,3 3 0-16,-3 0 0 0,-1-4-11 0,1 4-5 15,3 0-2-15,-3 0 0 0,-1-3 29 0,4 3 5 0,-10 0 2 0,6-3 0 16,1 3-28-16,0 0-6 0,-8-3 0 0,4 3-1 15,4-3 17-15,-11 3 0 0,3 0 8 0,-3 0-8 16,0 0 8-16,0 0-8 0,7 0 0 0,-7 0 0 16,0 0 23-16,0 0-2 0,0 0 0 0,0 0 0 0,0 6-1 0,0 0 0 15,0 1 0-15,0-1 0 0,0 0-12 0,0 4-8 16,0 2 8-16,0 1-8 0,4-1 28 0,-4 4 0 16,3 3 1-16,-3 0 0 15,0 2-29-15,0 1 0 0,0 4 0 0,0-1 0 0,0 0 20 0,-3 3-3 16,3-3 0-16,0 3 0 0,-4-3 24 0,4 0 5 15,-3 0 1-15,-1-3 0 0,1 0-38 0,3 0-9 16,-7 0 0-16,3-3 0 0,4 0 0 0,-7 0 0 16,4-7 0-16,-4 4 0 0,3 0 0 0,4-4 0 15,-4 1 0-15,1-1 0 0,6-2 0 0,1 2 0 16,-4-6 0-16,4 4 0 16,3-7-76-16,3 3-16 0,-6-3-4 0,3-3-1 15,-4 0-50-15,4-6-9 0,0 3-3 0,0-3-1114 0</inkml:trace>
  <inkml:trace contextRef="#ctx0" brushRef="#br1" timeOffset="85682.98">6389 1683 806 0,'0'0'17'0,"0"0"4"0,0 0 1 0,0 0 2 0,0 0-24 0,0 0 0 0,0 0 0 0,0-9 0 16,0 9 107-16,0-6 17 0,0 6 3 0,0-7 1 16,0 7-52-16,0-6-9 0,0 6-3 0,0-6 0 15,0 6 52-15,0-6 9 0,3 2 3 0,-3-2 0 16,4-3-52-16,-4 3-9 0,0-1-3 0,3 4 0 16,-3 3-7-16,0-6-1 0,4 0-1 0,-4 6 0 15,0 0 14-15,0 0 3 0,0 0 1 0,0 0 0 16,0-4-7-16,0 4-2 0,0 0 0 0,0 0 0 15,0 0-33-15,0 0-7 0,0 0-2 0,0 0 0 0,0 0 16 0,0 0 3 16,0 0 1-16,0 0 0 16,0 0-34-16,0 0-8 0,0 0 0 0,0 0 0 15,0 0 0-15,0 7 0 0,0-1 0 0,0 0 0 0,0 1 0 0,0 5 0 16,0-3 0-16,0-2 0 0,0 2 26 0,0 4 3 16,0-1 1-16,3-2 0 15,-3 5 3-15,4 1 1 0,-4 0 0 0,4-1 0 16,-4 1-78-16,3 0-16 0,-3-4-4 0,0 4 0 0,7 3 81 0,-7-10 16 15,0 10 3-15,0 0 1 0,0-7-8 0,0 7-1 16,0 3-1-16,0-9 0 0,-7 2-42 0,4 1-8 16,3-3-1-16,-4 2-1 0,0 1 25 0,4 0 0 15,-3-4 0-15,3 1 0 0,0 2 0 0,0-8 0 16,0-1 0-16,0 0 0 0,0 0 15 0,0-6 8 16,0 0 1-16,0 0 1 15,0 0-71-15,3-6-14 0,5 0-4 0,-5 0 0 16,4-1-153-16,-7-5-31 0,7-7-7 0,-3 3-1 0</inkml:trace>
  <inkml:trace contextRef="#ctx0" brushRef="#br1" timeOffset="87588.57">5133 6565 1497 0,'0'0'32'0,"0"0"8"0,0 0 0 0,0 0 4 0,0 0-36 16,0 0-8-16,0-6 0 0,0 6 0 0,0 0 53 0,0 0 9 16,0 0 2-16,3-6 0 0,-3 6 0 0,0 0 0 15,0 0 0-15,0 0 0 0,0 0 50 0,0 0 10 16,0 0 3-16,0 0 0 0,0 0-47 0,0 0-10 15,0 6-2-15,8 0 0 0,-8 1-7 0,0 2-1 16,0 0-1-16,3 1 0 0,-3 2-20 0,7 4-4 16,-7 0-1-16,0 3 0 0,0-4-13 0,0 4-2 15,0 0-1-15,0 0 0 0,0 3-3 0,0 0-1 16,0-4 0-16,0 4 0 0,0 0-14 0,0-3 0 16,4-3 0-16,-4-1 0 0,0 1-9 0,3-3 9 15,-3-4-13-15,4 1 5 16,-4-4-59-16,3 0-11 0,-3 0-2 0,0-6-1 15,0 0-69-15,0 0-14 0,0 0-2 0,0 0-906 0</inkml:trace>
  <inkml:trace contextRef="#ctx0" brushRef="#br1" timeOffset="92415.54">3408 9695 1317 0,'0'0'28'0,"0"0"7"0,0 0 1 0,0 0 2 0,0 0-30 0,0 0-8 0,0 0 0 0,0 0 0 15,0 0 92-15,0 0 18 16,0 0 3-16,0 0 1 0,0 0-38 0,0 0-7 16,0 0-1-16,0 0-1 0,0 0 5 0,0 0 0 0,0 0 1 0,0 0 0 15,0 0-17-15,0 0-3 0,0 3-1 0,0 3 0 16,0 0 10-16,0 1 2 0,0 2 0 16,3 0 0-16,1 1-52 0,3-1-12 0,-4 4 0 0,5-1 0 15,-5 4 43-15,4 0 5 0,-7-4 2 0,11 4 0 16,-11 3-20-16,7-4-4 0,0 4-1 0,-7 3 0 15,10-3-1-15,-10 3 0 0,4-3 0 0,3-1 0 16,-7 4-3-16,4-6-1 16,-4-3 0-16,3 2 0 0,-3 1-8 0,4 0-1 0,-1 3-1 0,1-4 0 15,-4 4-10-15,0 0 8 0,7 0-8 16,-7-1 8-16,0-2-8 0,0-3 0 0,0-4 0 0,0 0 8 16,3-2-63-16,-3-7-13 15,0 0-2-15,0 0-1 0,0 0-148 0,0-3-29 0</inkml:trace>
  <inkml:trace contextRef="#ctx0" brushRef="#br1" timeOffset="104190.63">8823 9284 1177 0,'0'0'25'0,"0"0"6"0,0 0 1 0,0 0 2 0,0 0-34 0,0 0 0 0,0 0 0 0,0-6 0 15,0 6 119-15,0 0 17 16,0 0 3-16,0 0 1 0,0 0-51 0,0 0-9 0,0 0-3 0,0 0 0 15,0 0-10-15,0 0-3 0,0 0 0 0,0 0 0 16,0 6 0-16,0 0 0 0,4 4 0 0,-4-4 0 16,0 6-51-16,3-2-13 0,-3 2 0 0,4-2 0 15,-1 5 54-15,-3-2 8 16,0-1 2-16,4 1 0 0,-4 0-52 0,0-1-12 0,0 4 0 0,0-4 0 16,0 4 0-16,0 0 0 0,0-1 0 0,0-2 0 15,0-1 0-15,0 1 0 0,0-4 0 0,0 4 0 31,0-7-123-31,3 4-27 0,-3-4-6 0,0-3-534 0,0-3-107 0</inkml:trace>
  <inkml:trace contextRef="#ctx0" brushRef="#br1" timeOffset="110991.78">6473 12667 1432 0,'0'0'32'0,"0"0"6"0,0 0 2 0,0 0 0 0,0 0-32 0,0 0-8 15,0 0 0-15,0 0 0 0,0 0 47 0,0 0 8 16,0 0 1-16,4-3 1 0,0 0 2 0,-1-3 0 15,1 2 0-15,-1 1 0 0,1-3-23 0,-1 3-5 0,4-3-1 0,-7 2 0 16,7 1 27-16,-3 0 6 16,3 0 1-16,-4 0 0 0,4 3 15 0,1 0 3 0,-1 0 1 0,0 0 0 15,0 3-34-15,0 0-6 16,0 0-2-16,3 4 0 0,1-1-29 0,-4 0-12 0,0-3 8 0,4 4-8 16,-4-1 43-16,3 3 3 15,1 1 1-15,-1 2 0 0,1 1-31 0,0-1-7 0,-1 1-1 16,1 2 0-16,-1-2 1 15,1 0 0-15,-4-1 0 0,0 4 0 0,-3-4-9 0,-1 1 0 0,-3 3 0 0,4-1 0 16,-4 1 0-16,0 0 0 0,0 2 0 0,-7 1 0 16,7 0 0-16,-4 0 0 0,-7 3 0 0,4-7 0 15,0 1 0-15,0-3 0 0,-3 5 0 0,-1-5 0 16,4 3 24-16,-3-7 2 0,-1 4 1 0,0-4 0 16,1-6-27-16,-1 0 0 0,-3-3 0 0,3 0 0 0,4-3-12 0,0-3 3 15,0 0 0-15,0-1 0 0,0-2-5 16,4 3-1-16,-4-1 0 0,3-2 0 15,1 3 15-15,3-1 0 0,0 4 0 0,0-6 0 0,0 6 0 16,3-3 0-16,-3 2 0 0,4-2 0 0,-1 3 0 0,1-3 0 16,3-1 0-16,0 4 0 0,-4-3 0 0,4 3 0 15,0-3 0-15,4 3 0 0,-4-1 0 0,7 1 15 16,-3 3-3-16,-1-3-1 0,4 3-11 0,1 0 0 16,-1 0 0-16,0 0 0 0,0 3 0 0,-4 0-16 15,5 1 4-15,-5-1 1 0,4 3 11 0,-3 0 0 16,3 0 0-16,-3 4 0 0,3-4 24 0,-4 4 6 15,1-4 2-15,-1 3 0 0,1-3-32 0,0 1 0 16,-1-1-8-16,-3 0 8 16,4-3-154-16,-4 1-24 0</inkml:trace>
  <inkml:trace contextRef="#ctx0" brushRef="#br1" timeOffset="129510.67">5726 9224 1792 0,'0'0'51'0,"0"0"10"0,0 0-49 0,0 7-12 15,-7-4 0-15,7-3 0 0,0 6 105 0,0-6 19 16,0 0 3-16,0 0 1 0,0 0-52 0,0 0-9 16,0 0-3-16,0 0 0 0,0 0 12 0,0 0 1 0,0 6 1 0,0-6 0 15,0 3-23-15,7 1-5 0,-7-4-1 0,0 6 0 16,3-3 13-16,-3 0 2 0,4 0 1 0,-1 0 0 15,1 0-48-15,3 1-9 16,0-4-8-16,0 3 9 0,-4-3 5 0,4 0 1 0,1 0 0 0,-1 0 0 16,3 0 3-16,1 0 1 0,-1 0 0 0,1-3 0 15,3 3-3-15,-7 0 0 0,4 0 0 0,-1 3 0 16,1-3-4-16,-1 3 0 0,-3-3-1 0,4 3 0 16,-4 0-11-16,0 0 0 0,0 0 0 0,-3 1 0 0,3 2 12 0,-4 0 8 15,1 0 0-15,-4 1 1 16,3-1-12-16,-3 0-9 0,0 0 12 0,0 1-12 15,-3 2 36-15,3-3 1 0,-4 1 0 0,1-1 0 16,-4 3-53-16,3-2-12 0,-3-1-1 0,0 0-1 16,4 0 48-16,-4-2 10 0,3 2 1 0,-3-3 1 0,3 0-30 0,1 0 0 15,-4-3 0-15,7 0 0 16,-4 3-15-16,4-3-9 0,0 0-1 0,0 0-1 0,0 0 42 0,0 0 8 16,0 0 1-16,0 0 1 0,0 0-26 0,0 0 0 15,0 0 0-15,0 0 0 0,4 0 0 0,3-3 0 16,0 3 0-16,0-3 0 0,0 3 0 0,0 0 0 15,4 0 0-15,-4 0 0 16,0 0-20-16,3 0-8 0,1 0-3 0,0 0 0 0,-4 0 50 0,3 0 9 16,-3 3 3-16,0 0 0 0,-3 4-31 0,3-1-16 15,-4 0 1-15,1 4 1 0,-1-1 22 0,1 4 5 16,0-1 1-16,-4 1 0 0,0 2 1 0,0-2 0 0,0-1 0 0,0 4 0 16,-4-7-7-16,0 4-8 15,1-4 11-15,-4 1-11 0,3-4 13 0,1 4-4 0,-1-4-1 0,-10-3 0 16,7 3-8-16,-7-3 0 0,3 0 9 0,-6-3-3 31,3 4-32-31,3-1-5 0,-7 0-1 0,8-3 0 0,-8 3 48 0,4 0 8 0,0-3 3 0,3 3 0 16,-3-3-43-1,7 0-9-15,4 0-2 0,-4 0 0 0,0 0-88 0,7 0-17 16,-7 0-4-16,7 0-1315 0</inkml:trace>
  <inkml:trace contextRef="#ctx0" brushRef="#br1" timeOffset="161940.1">5659 4650 1958 0,'0'0'43'0,"-4"0"9"0,-3 0 1 0,7 0 3 0,0 0-45 0,0 0-11 0,0 0 0 0,0 0 0 16,0 0 84-16,0 0 16 0,0 0 2 0,0 0 1 16,0 0-32-16,0 0-7 0,7 0 0 0,-3-4-1 15,6 4-30-15,-3-3-5 0,0 0-2 0,4 3 0 0,-4-3 26 0,3 0 6 16,5 0 1-16,-8-4 0 0,3 4-43 0,1-3-16 15,-1 3 11-15,1-3-11 0,3 3 38 0,-3-1 2 16,-1-2 0-16,1 3 0 16,-1 0-28-16,1 0-12 0,0 0 10 0,-4-1-10 15,0 1 21-15,0 3-1 0,0 0-1 0,-7 0 0 16,7 0-19-16,-7 0-14 0,0 0 2 0,0 0 1 16,0 0 11-16,0 0 0 0,0 0 0 0,0 0 0 15,0 0-93-15,0 0-20 0,0 0-4 0,0 0-1 16,0 3-110-16,0 1-23 0,-7 5-4 0,7-9-1 0</inkml:trace>
  <inkml:trace contextRef="#ctx0" brushRef="#br1" timeOffset="162764.12">5648 4668 1573 0,'0'0'34'0,"0"0"7"0,0 0 2 0,0 0 2 0,0 0-36 0,0 0-9 0,0 0 0 0,0 0 0 0,0 0 88 0,0 0 15 16,0 0 3-16,0 0 1 0,0 0-35 0,0 0-6 15,0 0-2-15,0 0 0 0,-4 4 32 0,-3-1 5 16,4 3 2-16,-1 0 0 0,4 4-44 0,0-4-9 16,0 3-2-16,4 1 0 0,-4-1-5 0,3 1-2 15,4-1 0-15,-3 3 0 0,3-2-33 0,-7-1-8 16,7 1 0-16,0-1 0 0,-3 4 0 0,-1-4 0 15,4 0 0-15,0 1 0 0,-7 2 53 0,4-2 9 16,-1-1 2-16,1 1 0 0,-1-1-52 0,1 0-12 16,-4-5 0-16,3 2 0 0,1 0 20 15,-4-3 0-15,0-3 1 0,0 0 0 0,0 7-5 0,0-7 0 0,0 0-1 0,0 0 0 16,0 0 1-16,0 0 1 0,0 0 0 0,0 0 0 16,0 0-8-16,0 0-1 15,0 0-8-15,0 0 12 0,0 0-4 0,0 0 0 16,0 0-8-16,0 0 12 0,0-7-12 0,0 7 0 0,0 0 0 0,0-6 0 15,0 6 0-15,4-6 0 0,-4 6 0 0,0-7 0 16,0 7 0-16,7-6 8 0,-7-3-8 0,0 9 0 16,3-3 0-16,-3-1 0 0,4-2 8 0,-1 3-8 15,1-3 0-15,3 3-8 0,-4 0 8 16,1-1-13-16,3 1 22 0,-4 0 5 0,4 0 1 0,-3 0 0 16,3 3-6-16,0-3-1 0,0 3 0 15,4 0 0-15,-4 0-8 0,3 0 0 0,-3 0 0 0,8 0-11 0,-5 3 11 16,1-3 0-16,10 3 8 0,-11-3-8 15,8 3 11-15,-4-3-3 0,4 3 0 0,-4-3 0 0,0 0 20 16,4 3 4-16,-8 1 1 0,4-1 0 0,-3 0-33 0,0 0 0 16,-1 3 0-16,-3 0 0 0,4 1 0 0,-4 2-9 15,0 1-1-15,0 2 0 16,-7-2 10-16,0 2 14 0,0 1-3 0,0-1-1 0,-4 4 0 0,1-1 0 16,-4 1 0-16,-4 0 0 15,4 0-2-15,-3-1 0 0,3-2 0 0,-8-1 0 0,5 4 0 0,-1-7-8 16,-3 1 12-16,0-4-4 0,0 3 0 15,0-2-8-15,3-4 12 0,-3 0-4 0,0-3-5 0,3 0-3 16,1 0 0-16,-1 0 0 16,1 0-26-16,-1-3-5 0,4 3-1 15,0-3 0-15,-4 0 10 0,8 3 2 0,3 0 0 0,0 0 0 16,-7 0-122-16,7 0-24 0,-4 3-5 0,1 0-1212 16</inkml:trace>
  <inkml:trace contextRef="#ctx0" brushRef="#br1" timeOffset="175163.68">10287 7199 1036 0,'0'0'23'0,"0"-7"5"0,0 1 0 0,0-3 1 0,0 3-29 0,4-4 0 0,-4 1 0 0,3-4 0 15,-3 4 104-15,4-1 14 0,-4-2 3 0,3-1 1 16,-3 4-22-16,4-4-4 0,-1 4 0 0,1 0-1 16,-1-1-23-16,1 4-4 0,-1-4 0 0,-3 4-1 15,4 0-25-15,-4 6-5 0,0 0-1 0,0 0 0 16,0 0 23-16,0 0 4 0,0 0 1 0,0 0 0 15,3 6 0-15,1 0 0 0,-1 1 0 0,-3 5 0 0,4 1-64 0,-4 2-12 16,3 4-2-16,-3 0-1 16,0 3 15-16,0 0 15 0,0 0-3 0,0 6-1 15,0-3 6-15,0 3 2 0,4 1 0 0,-4 2 0 16,0-3-27-16,0-3-6 0,0 0-1 0,0-3 0 0,0 0 63 0,0-6 13 16,0 0 3-16,0-4 0 15,4 1-64-15,-4-7-12 0,3 0-2 0,-3-3-1 0,0-3 24 0,0 0 5 16,0 0 1-16,0 0 0 0,4-3-15 0,-1-3 0 15,-3-3 0-15,0-1 0 0,4-2 0 0,-4-1-8 16,0-3 8-16,0-2-13 0,0-1 13 0,-4-3 10 16,4 0-2-16,0-3 0 0,0 0-8 0,-3 0 12 15,3 3-12-15,-4-3 12 0,1 3-4 0,3-3-8 16,-4 3 12-16,4 0-4 0,0 0-8 0,-4 0 12 16,4 3-12-16,0 0 12 0,0 4-12 0,0-4 10 0,0 6-10 0,0 1 10 15,0-1-28-15,0 7-6 16,0 0 0-16,0 6-1 0,0 0 49 0,0 0 11 15,0 0 1-15,0 6 1 0,4 3-22 0,0 1-5 0,-4 2-1 16,3 4 0-16,4 3-9 0,-3-1 0 16,-1 4 9-16,1 3-9 0,3 1 0 0,-4 2 9 0,1 0-9 0,-1 3 0 15,4 1 16-15,-3-1-3 0,3-3-1 16,-4 1 0-16,1-4-12 0,0 0 0 0,-1-6 0 0,1-1 0 31,-1-2-202-31,-3 0-43 0,4 15-9 0,-1-12-2 0</inkml:trace>
  <inkml:trace contextRef="#ctx0" brushRef="#br1" timeOffset="183846.59">1700 4261 1926 0,'0'0'42'0,"-3"3"9"0,3-3 1 0,-7-3 3 0,3 3-44 0,4 0-11 0,0 0 0 0,-10-3 0 16,10 3 72-16,0 0 13 0,0-7 3 0,0 1 0 15,0 6-32-15,0-6-5 0,0 6-2 0,3-6 0 16,-3 2 12-16,7 1 3 0,-3 0 0 0,3 0 0 15,-4 0 0-15,4 0 0 0,4 3 0 0,-7-3 0 0,-1-1-1 0,8 1 0 16,-4 0 0-16,3 0 0 0,-3 0-27 16,0 0-4-16,4 0-2 0,0 0 0 15,-8 3-10-15,8-4-3 0,3 1 0 0,-4 0 0 16,5 0-7-16,-5 0-2 0,1-3 0 0,3-1 0 0,3 1-8 16,-2 3 8-16,-12-3-8 0,8 2 8 15,-4 1-8-15,3 0 12 0,-3 3-12 0,0 0 12 0,-7 0-12 16,0 0 0-16,0 0 0 0,0 0 0 0,4 3 0 0,-4-3 0 15,7 3 0-15,-7-3 0 16,0 7-100-16,-7-1-23 0,7 3-4 0,-4 1-1 16,4-7-50-16,-7 3-10 0,4 4-3 0,-1-4-898 0</inkml:trace>
  <inkml:trace contextRef="#ctx0" brushRef="#br1" timeOffset="184625.04">1676 4286 1638 0,'0'0'36'0,"0"0"7"0,0 0 1 0,0 0 3 16,0 0-38-16,0 0-9 0,0 0 0 0,0 0 0 0,0 0 66 0,0 0 11 16,0 0 3-16,0 0 0 15,0 0-13-15,0 0-3 0,0 0 0 0,0 0 0 0,0 0 0 0,0 0 0 16,0 0 0-16,0 0 0 0,0 0 8 0,0 0 0 0,0 6 1 0,0 0 0 31,3 1-17-31,-3-1-4 0,0 3-1 0,0-2 0 0,7-1-31 0,-7 0-5 0,0 4-2 0,0-4 0 16,0 3 41-16,4 1 8 15,3-4 2-15,-7 3 0 0,3 1-52 0,4 2-12 0,-7-2 0 0,4-1 0 16,3 0 10-16,-3 1 2 0,-1-1 1 16,4-2 0-16,-7 2-13 0,4 0-16 15,3 1 3-15,-7-1 1 0,3-3 52 0,-3 1 12 16,7 2 1-16,-3-3 1 0,-4 1-30 0,0-1-7 0,3 0-1 16,-3 1 0-16,0-7-16 0,0 0 0 0,0 0 8 0,0 0-8 15,0 0 0-15,0 0-9 16,0 0 1-16,0 0 0 0,0 0 8 0,0 0 0 0,0 0 0 0,0 0 0 15,0 0 0-15,7-7 0 0,-7 1 0 0,0 6 0 16,0-6 18-16,0-1 6 0,0 1 0 0,0 0 1 16,4 0-25-16,-4 6 0 0,7-7 0 0,-7 4 0 15,4-3-15-15,-4 6-8 0,7-6-1 0,-4-1-1 16,1 1 42-16,3 0 9 0,3 3 2 0,-6-4 0 16,3 4-28-16,3 0 0 0,-2 0 0 0,-1 0 0 15,3 0-24-15,4 0-1 0,-3-1 0 0,-1 1 0 16,5 3 45-16,-5 0 8 0,4 3 3 0,0 1 0 15,4 2-17-15,-7 0-3 0,3 0-1 0,-4 1 0 16,1 2 0-16,-1-3 0 0,-3 1 0 0,4 5 0 0,-4-2-1 16,4 2 0-16,-8 1 0 0,1-1 0 0,3 1-9 15,-7-1 8-15,3 4-8 0,-3 0 8 0,0-4-8 0,-3 1 0 16,3-4 0-16,-11 7 0 0,8-4 0 0,-8 1 0 16,1 3 0-16,-1-1 0 0,-3-2 28 15,-4-1 3-15,4 1 1 0,4-4 0 0,-5 4-24 0,1-7-8 16,-7 4 0-16,7-4 0 15,-4 0-26-15,4 0-5 0,0-3-1 0,-3 1 0 0,9-1 51 0,-2-3 9 16,-1 0 3-16,11 0 0 16,-7 0-50-16,7 0-9 0,0 0-3 0,0 0 0 15,0 0-231-15,0-7-46 0,7-8-10 0,-7 15-2 0</inkml:trace>
  <inkml:trace contextRef="#ctx0" brushRef="#br2" timeOffset="200686.99">8220 702 1552 0,'0'0'44'0,"0"0"10"0,0 0-43 0,-4-9-11 0,4 9 0 0,-3-4 0 16,3 4 116-16,0-6 22 0,0 6 4 15,0-6 1-15,0 6-24 0,0-6-5 0,0-1-1 0,0 7 0 16,0 0-39-16,0 0-8 0,0 0-2 0,0 0 0 16,0 0 52-16,0 0 9 0,0 0 3 0,0 0 0 15,0 0-52-15,0 0-11 0,0 0-1 0,0 7-1 16,-4 2-21-16,1 0-4 0,3 4-1 0,-4-4 0 16,1 7-7-16,-1 6-2 0,1-6 0 0,-5 9 0 15,5 0-28-15,-4 0 0 0,0 6 0 0,0 4 0 0,-4-7 13 16,1 6-3-16,3 1-1 0,-4 9 0 15,4-10 3-15,-4 4 0 0,4-7 0 0,0 4 0 16,0-7-27-16,0 0-5 0,0-6 0 0,4 3-1 16,-5-9 42-16,8 3 9 0,-3 0 2 0,-1-10 0 15,4 7-52 1,0-7-9-16,4 4-3 0,-4-7 0 0,3-3 32 0,1 0 0 0,0 0 0 0,-4-3 0 0,7 0 0 0,-4 0 0 0,4-3 0 16,-3-3 0-16,3 3 0 0,-4-10 0 15,4 4 0-15,-3-7 0 0,3 7 0 0,-4-10 0 16,1 3 0-16,-1 1 0 0,1-11 0 0,0 5 0 15,3-8 0-15,-4 1 0 0,1-10 0 0,-1 4 0 16,4-4 0-16,-3 4 0 0,3-1 0 0,0 4 0 16,0 0 0-16,4-10 0 0,-1 3 20 0,1 1 9 0,-1-1 3 0,1-6 0 31,-1 3-52-31,1 7-9 0,0-1-3 0,-1 4 0 0,1 6 52 0,-4 3 9 0,0 0 3 16,3 6 0-16,-6 4-32 0,3 2 0 15,0-2 0-15,-3 2 0 0,-1 4 0 0,1 0 0 16,-4 3 0-16,0 3 0 0,7 0 0 0,-4 3 0 0,1 3 0 0,-1 0 8 15,1 1-34 1,-1 8-5-16,1-5-1 0,-1 2 0 0,4 4 32 0,-3 6 0 0,0 0 0 0,3 3 0 16,-4 0 0-16,1 6 0 0,3 4 0 0,-4-7 0 15,4 0 0-15,0 4 0 0,0-4 0 0,-3 6 0 16,3-8 0-16,-3 2 0 0,3-3 0 0,0 3 0 16,-4 7 20-16,1-7 9 0,3 3 3 0,-4 0 0 15,4 4-52 1,0-4-9-16,0-6-3 0,0 1 0 0,-3-5 52 0,3 5 9 0,0-11 3 0,-3 4 0 15,3 0-24-15,-4-3-8 0,4-4 0 0,-3 4 0 0,-1-10 0 0,1 3 0 16,-4-2 0-16,3-1 0 0,-3-6 0 0,0 0 0 16,0 0 0-16,0 0 0 0,0 0 0 0,-3-9 0 15,3-1 0-15,-4-2 0 16,-3-4-41-16,4 0-8 0,-1 1-2 0,-3-4 0 16,0 0-45-16,0 6-10 0,0-9-2 0,0 4 0 15,0-1-52-15,0 3-12 0,0-3-1 0,0 10-1 16,-4-10-81-16,4 7-16 0,-7-7-3 0,-7 0-557 0</inkml:trace>
  <inkml:trace contextRef="#ctx0" brushRef="#br2" timeOffset="200949.77">8227 1047 2188 0,'0'0'48'0,"-7"3"11"0,0 0 1 0,0-3 1 0,0 3-49 0,0-3-12 16,3 3 0-16,4-3 0 0,0 0 105 0,0 0 19 0,0 0 3 0,0 0 1 15,0 0-30-15,0 0-6 0,0 0 0 0,0 0-1 16,0 0-31-16,4-3-5 0,-1 0-2 0,8 3 0 16,-4-3-4-16,3-3-1 0,1-1 0 0,6 4 0 15,-2 0-8-15,-1 0-3 0,3 0 0 0,-3 0 0 16,4 0-16-16,-4 3-3 0,0-3-1 0,0 3 0 16,-3 0-5-16,3-4-2 0,4 4 0 0,-4 0 0 15,-4 4-59-15,8-4-12 0,-4 3-3 16,4-3 0-16,-1 3-51 0,5 0-10 15,-1-3-3-15,0 3-784 0,4-3-158 0</inkml:trace>
  <inkml:trace contextRef="#ctx0" brushRef="#br2" timeOffset="201519.89">9137 884 2001 0,'-7'3'44'0,"0"6"8"0,0-2 3 0,-4-4 2 0,1-3-45 0,-1 3-12 0,4 0 0 0,-4 3 0 0,4-3 120 0,0-3 23 15,0 4 4-15,0-1 1 16,4 0-31-16,-4 0-5 0,7-3-2 0,-4 3 0 0,4-3-26 0,-3 6-6 15,-1-2-1-15,4-4 0 0,0 0-23 0,0 0-5 16,0 6-1-16,0-6 0 0,4 3 4 0,-1 0 1 16,4 0 0-16,4 0 0 0,-1 0-42 0,4 1-11 15,1-1 0-15,2 0 0 0,1 0 0 0,3-3 0 16,0 0 0-16,-3 0 0 0,-1 0 0 0,1 0 0 16,3 0 0-16,-3-3 0 0,-1 0 0 0,5 3 0 15,-1 0 0-15,0-3 0 0,0 3 0 0,0-4 0 16,4 4 0-16,-4 0 0 0,0 0 0 0,1 0 0 15,-1 4 0-15,-4-4 0 0,1 3 0 0,-4-3 0 16,0 3 0-16,-3 0 0 0,-1 0 0 0,-3 0 0 0,0 4 0 16,4-4 0-1,-7 0-49-15,3 0-12 0,0-3-3 0,0 0 0 16,-4 3-51-16,4-3-10 0,-3-3-3 0,3 3 0 16,0 0-64-16,-4-6-14 0,1-4-2 0,0 4-1 0</inkml:trace>
  <inkml:trace contextRef="#ctx0" brushRef="#br2" timeOffset="202198.48">9596 758 1986 0,'0'0'56'0,"0"0"12"16,0 0-54-16,0 0-14 0,0 0 0 0,0 0 0 15,3 4 115-15,-3-1 20 0,4 6 4 0,-4-3 1 0,3 4-61 0,1 2-12 16,-1-2-3-16,-3 2 0 16,4 4 0-16,-4 0 0 0,0 6 0 0,0 3 0 0,0-7-51 15,0 4-13-15,0-3 0 0,0 3 0 0,0 0 54 0,0-3 8 16,0 6 2-16,3-9 0 0,1-1 0 0,-4 1 0 16,3-7 0-16,-3 4 0 15,7-7-52-15,-7 1-12 0,4-4 0 0,-4-3 0 0,0 0 0 0,0 0 0 16,0 0 0-16,3-7 0 0,-3 1 0 0,4 0 0 15,-4 0-12-15,0-4 12 0,-4 4 0 0,1-7 0 16,-1 1 0-16,1-1 9 0,-1 4-9 0,-3-7 0 16,4 4 0-16,-4-4 0 0,0 0 0 0,0 1 0 0,3-1 0 0,-3-3 0 15,3 0 0-15,1 7-16 16,-1-10 3-16,1 6 0 0,-1 4 13 0,4-7 0 16,0 6 0-16,0-2 0 0,0 8 12 0,0-8 0 0,0 5-1 0,0 4 0 15,4-3-11-15,-1 5 0 0,1-2 0 0,-4 6 0 16,0 0-12-16,3 0-4 0,1-3 0 0,3 3-1 15,0 3 17-15,-3 0 0 0,3 0 0 0,0-3 0 16,0 7 8-16,0-1 8 0,0 3 1 0,0 1 1 16,0-1-29-16,0 1-5 0,0-1-2 15,0 4 0-15,4 2 29 0,-4-5 5 0,0 5 2 0,3-2 0 16,1 2-18-16,0-5 0 0,-1 2 0 0,1-2 0 16,-1 2 0-16,4-2 0 0,1-4 0 0,-5 3 0 15,4-2 14-15,-3-1-1 0,-1 7 0 0,5-7 0 16,-5-3-13-16,1 3-18 0,-4 1 4 0,0-4 1 0,0 3 33 0,-4-3 8 15,1 3 0-15,-4-6 1 0,0 10 5 16,-4-4 1-16,1-3 0 0,-4 7 0 16,0-1-35-16,-4-3 0 0,1 7 0 0,-1-4 0 15,-3 1 0-15,3-1 0 0,-3 4 0 0,0-1 0 0,0-6 0 0,3 4 0 16,1-1 0-16,-1-3 0 16,4-2 12-16,0-1-4 0,7-3 0 0,0 0-8 15,0 0-50-15,0 0-17 0,0 0-3 0,0-7-1 16,0 1-148-16,7 0-29 0,-3-4-7 0,-1 7-1 15</inkml:trace>
  <inkml:trace contextRef="#ctx0" brushRef="#br2" timeOffset="203419.92">10537 608 1998 0,'0'0'44'0,"0"0"8"0,4-6 3 0,-4-4 1 0,4 4-44 0,-4 3-12 0,3-3 0 0,-3-1 0 0,0 1 116 0,4 3 20 16,-4 3 5-16,0-6 1 0,0 2-23 0,0 4-5 15,0 0-1-15,0 0 0 0,0 0-21 0,0 0-5 16,-4-9-1-16,-3 6 0 0,7 3-28 0,-7 0-6 16,0 0 0-16,-4 3-1 0,4 0-20 0,-3 3-4 15,-1-2-1-15,1 2 0 0,2-3-8 0,-2 0-2 16,3 3 0-16,-4 1 0 0,1-1-16 0,3 0 8 16,0 7-8-16,-4-7 0 0,0 3 0 0,4 4 0 15,-3-4 0-15,3 7 0 0,-4-7 16 0,4 4-3 16,-4 6-1-16,4-7 0 0,-3 4-12 0,3 0 0 15,-4-1 0-15,4 1 0 0,-3 0 0 0,2 3-15 16,5-4 2-16,-4 1 0 0,0 0 22 0,0 2 5 0,3-2 1 0,-3 3 0 16,4 0-15-16,-1 0 0 0,4-4 0 15,-3 4 0-15,3 3-9 0,-4 0-5 0,4 6-1 0,0 0 0 16,0-3 23-16,4 1 5 0,-1-1 1 16,1 0 0-16,-1 0-14 0,4-6 0 0,0 3 0 0,4-7 0 15,-4 1-8-15,4 0-5 0,-1-7-1 0,4 4 0 16,0-4 22-16,0 3 4 0,4-5 0 0,-4-1 1 15,7 3-13-15,-7-5-18 0,8 2 4 0,-8-3 1 16,3-3 13-16,-2 0 0 0,-1 3 0 0,0-3 0 16,3-3 0-16,-6 0 0 0,0 0 0 0,-1 0 0 15,-3-1 9-15,4-2 5 0,-1 0 1 0,1 3 0 0,-4-4-24 0,0-5-5 16,0 6-1-16,0-4 0 0,0 1 15 0,0 3 0 16,0-7 0-16,0 4 0 15,0-1 0-15,-3-2 0 0,-1 2 0 0,5-9 0 0,-5 4 0 0,1 2 0 16,-1-6 0-16,1 4 0 0,-4 2 0 0,0-6 0 15,0 4 0-15,0 2 0 0,0 4 0 0,0-7 0 16,0 7 0-16,-4-1 0 0,1 7 0 0,-1-3 0 16,1-4 0-16,-1 4 0 0,0 3 0 0,1-3 0 15,-4 3 0-15,7 3 0 0,-4-3 0 0,-3 3 0 16,7 0 0-16,0 0 0 0,-7 0 0 0,7 0 0 16,-7 0 0-16,7 0 0 0,0 0 0 0,-7 3 0 15,7-3 0-15,0 0 0 0,-7 3 0 0,7-3 0 16,-3 3 0-16,3-3 0 0,0 0 0 0,0 0 0 15,0 0 0-15,0 0 0 0,0 0 0 0,0 0 0 0,0 0 0 16,0 0 0-16,0 0 0 0,0 0 0 16,0 0 0-16,3 3 0 0,-3 0 0 0,7-3 0 15,0 3 0-15,0 0 0 0,0-3 0 0,0 0 0 0,4 0 0 0,0 0 0 16,3 0 0-16,0-3 0 0,0 3 0 0,4-6 0 16,-1 3 8-16,1 0 4 0,3 0 0 0,-3-4 1 15,-1 4-13-15,1 0-18 0,3 0 4 0,-3 3 1 16,-1-6 13-16,1 3 0 0,-4-4 0 0,0 4 0 15,-3 0 8-15,-1 3 4 0,1-3 0 0,-4 3 1 16,0 0-13-16,0 0 0 0,-3 0 0 0,-1 0 0 0,-3 0 0 0,0 0 0 16,0 0 0-16,4 3 0 15,-4 0 11-15,3 7-11 0,-3-7 12 0,-3 3-12 0,-1-3 9 0,1 7-9 16,-1-1 0-16,-3 0 9 0,4 4-9 0,-8-4 0 16,0 10 0-16,1 0 0 0,-4-3 0 0,0 6 0 15,-1-1 0-15,1 1 0 0,0 0 0 0,-3 3 0 16,2 1 0-16,1-5 0 0,-3 5 0 0,3-4 0 15,-1 3 8-15,5-3-8 0,-1 0 0 0,4-10 0 16,0 7 0-16,0 0 0 0,4-7 0 0,-1 1 0 16,4-4 0-16,-3 1 0 0,3 2 0 0,3-9 0 15,-3 7 0-15,4-4 0 0,-4-3 0 0,3 3 0 16,-3-3 0-16,4 7-11 0,-1-7-11 0,-3-3-2 16,4 3-1-16,-4 0 0 15,3-3-79-15,-3 3-16 0,4 1-4 0,-4-1 0 16,3 3-40-16,1-3-9 0,-4 0-2 0</inkml:trace>
  <inkml:trace contextRef="#ctx0" brushRef="#br0" timeOffset="-196457.96">473 17693 1062 0,'0'0'23'0,"0"0"5"0,0 0 0 0,0 0 3 0,0 0-31 0,0 0 0 0,0 0 0 0,0 0 0 16,0 0 9-16,0 0-9 0,3-3 8 0,-3 3-8 16,0-6 0-16,0 6 0 0,0 0 0 0</inkml:trace>
  <inkml:trace contextRef="#ctx0" brushRef="#br0" timeOffset="-193758.74">3443 8143 1728 0,'0'0'38'0,"0"0"8"0,0 0 2 0,0 0 0 0,0 0-39 0,0 0-9 0,0-7 0 0,0 7 0 16,0 0 45-16,0 0 7 15,-7-6 2-15,7 6 0 0,0 0 16 0,0 0 3 0,0 0 1 0,0 0 0 16,0 0-19-16,0 0-4 0,7 3-1 0,-3 0 0 15,3 0 22-15,-7 4 5 0,3-4 1 0,1 3 0 16,3 0-58-16,-7 1-12 0,3 2-8 0,4-3 9 16,-7-3 16-16,0 1 3 0,4 2 1 0,-4 0 0 15,7 0-1-15,-3 4-1 0,-1-1 0 0,4 4 0 16,-3-1-19-16,3 4-8 0,-4-3 0 0,4-1 8 16,-7-3 45-16,4 4 9 0,3 3 2 0,-4-4 0 15,8 1-64-15,-11-1 0 0,3 1-12 0,5-1 2 16,-5 1 10-16,8-1 14 0,-1 4-3 0,-6 0-1 15,3-4-2-15,3 4-8 0,-6 3 12 0,7-3-4 0,-1 2-8 0,-6-2-9 16,6 3 9-16,1 0-13 0,-1-1 13 0,1 1 0 16,0 0 0-16,-8 3 0 0,11 0 12 0,-3-3 4 15,-1 0 2-15,1-1 0 16,3 1-10-16,-3 3-8 0,3-3 9 0,-4 3-9 0,1-6 9 0,3 2-9 16,-3 4 8-16,-1-3-8 0,1 6 8 0,-1-3-8 15,1 3 0-15,0 0 8 0,-1 0-8 0,-3 1 0 16,4 2 0-16,-1-3 8 0,1 0-8 0,-1 0 0 15,1 3 0-15,0-3 8 0,-1-3-8 0,4 3 0 16,-3 0 0-16,0 1 0 0,3-1 0 0,-4 0 0 16,4 3 0-16,0 3 0 0,-3-6 8 0,3 7-8 0,4-4 8 0,-8 3-8 15,4-6 0-15,1 4 0 16,2-4 0-16,-3-3 0 0,0 0 0 0,4-4 0 16,0 4 0-16,-4-3 0 0,3 3 0 0,-6-3 0 15,3 0 0-15,0 3 0 0,-3 3 0 0,-1-3 0 0,5 3 0 0,-5 0 0 16,4 0 0-16,-3-3 0 0,-1 6 0 0,1-6 0 15,0 3 0-15,-1-3 0 0,1 0 0 16,-1 0 0-16,4 0 0 0,-3-3 0 0,3 3 0 0,-3-3 0 16,-1-1 0-16,1 4 0 0,-1-3 0 0,5 3 0 15,-5 0 0-15,1-3 0 0,3 3 0 0,-4-3 0 16,1 3 0-16,3-4 0 0,-3 1 0 0,3 0 0 16,-4 0 0-16,5-4 0 0,2 4 0 0,-10 0 0 15,11-3 0-15,-8-1 0 0,1-2 0 0,3 3 0 0,-3-4 0 16,-4 4 0-16,0-4 0 0,3 4 0 15,1-3 0-15,0 2 0 0,-8-2 0 16,8 3 0-16,-8-4 0 0,4 4 0 0,4-1 0 16,-8-2 0-16,4 3 0 0,0-1 0 0,1 1 0 0,2 0 0 15,-6 3 0-15,3-4 0 0,0 1 0 0,3-4 0 0,-3 1 0 0,0-4 0 16,1 1 0-16,-1-1 0 0,0 1 0 0,0-1 0 16,-4-3 0-16,4-3 0 0,-7 4 0 0,4-4 0 15,-4-3 0-15,3 3 0 0,1 0 0 0,-1 0 0 16,-3-3 0-16,0 3 0 0,0-3 0 0,4 7 0 15,3-4 0-15,-7 3 0 0,0 0 0 0,0 1 0 0,3-1 0 0,-3 0 0 16,8 0 0-16,-8 1 0 16,0-1 0-16,0 0 0 0,3 0 0 15,1 1 0-15,-1-4 0 0,-3-3 0 0,0 0 0 0,0 0 0 16,0 0 0-16,0 0 0 0,0 0 0 0,0 0 0 16,0 0 0-16,0 0 0 0,-7-3 0 0,4 0 0 0,-8 3 0 15,4-4 0-15,0 1 8 0,0 0-8 0,3-3 8 16,-6 0-8-16,3 3 0 0,-4-4 0 0,4 1 0 15,-4 0 0-15,1 3 15 0,-1-4-3 0,1 1 0 0,-1 0 0 16,0-1-12-16,1 1 0 0,3 0 0 0,-11 0-10 16,8 3 18-16,-4-4 3 0,-4 1 1 0,0 0 0 15,4-1 6-15,-4 4 2 0,1 0 0 0,-1 0 0 16,4 0-20-16,0 0-16 0,3-4 4 0,-3 4 0 16,4-3 12-16,-4 3 8 0,3 0 0 15,4-3-8-15,-4-1 8 0,4 1-8 0,0 3 0 0,4 0 0 16,3 3 0-16,0-7 0 0,0 7 0 0,0 0 0 15,0 0 0-15,0 0 0 0,0 0 8 0,0-6-8 0,3 3 0 16,4 0 0-16,-7 3 0 0,7-3 0 0,4 0 0 0,0-4 0 16,-1 4 0-16,1-3 0 0,-1 0 0 0,4-1 0 15,1-2 0-15,2 0 0 16,-10-4 0-16,11 4 0 0,-8-4 0 0,5 1 0 0,-1-1 0 0,-4 0 0 16,1 4 8-16,-1-3-8 0,1-1 0 0,0 4 0 15,-4-1 0-15,0 4 0 0,3 0 0 0,1 3 0 16,-8-1 0-16,8-2 0 0,0 6 0 0,-8 0 0 15,4 0 0-15,-3 0 0 0,-1 3 0 0,4 0 0 16,-3 1 0-16,3-1 0 0,-4 3 0 0,4-3 0 16,-7 0 0-16,4 3 0 0,-1 1 0 0,1-1 0 15,-4 0 0-15,4 1 0 0,-4 2 0 0,0-3 0 0,3 7 0 0,-3-4 0 16,0 7 0-16,0 0 0 0,4-1 0 0,-4 7 0 16,0-3 13-16,0 3-4 15,0 0-1-15,0 3 0 0,0-3 1 16,0 3 0-16,0-6 0 0,0 3 0 0,3-3-9 0,1-4 0 15,-4 1 0-15,7-4 0 0,-7-5 0 0,0-1 0 16,3 0 0-16,-3-6 0 0,0 0-13 0,0 0 5 0,0-6 8 0,7-7-13 31,-7-2-121-31,0-4-24 0,0 0-5 0,0-3-1 0</inkml:trace>
  <inkml:trace contextRef="#ctx0" brushRef="#br1" timeOffset="-135514.34">9211 13003 1908 0,'0'0'42'0,"0"0"9"0,0 0 1 0,0 0 1 16,0 0-42-16,0 0-11 0,0 0 0 0,0 0 0 0,0 0 61 0,0 0 11 15,0 0 1-15,0 0 1 16,0 0-22-16,0 0-4 0,-3-7 0 0,3 1-1 0,0 6-9 0,-4-6-2 15,4 6 0-15,0 0 0 0,0 0 11 0,0 0 1 16,0-6 1-16,0 6 0 0,0 0-39 0,0 0-10 16,0 0 0-16,0 0 0 0,0 0 53 0,0 0 9 15,0 0 2-15,0 0 0 0,0 0-43 0,0 0-8 16,0 0-1-16,-7-4-1 0,7 4-11 0,0 0-16 16,-7-3 4-16,7 3 1 0,0 0 11 0,0 0 0 0,0 0 0 0,0 0 0 15,-4 0 25-15,4 0 7 16,0 0 2-16,0 0 0 0,-7 3-18 0,0-3-4 0,4 0-1 0,3 0 0 15,0 0-1-15,0 0 0 16,0 0 0-16,-7 4 0 0,7-4-1 0,0 0 0 16,-4 3 0-16,-3 0 0 0,7 3-9 0,0-6 0 0,-3 6 0 15,-1-3 0-15,0 1 0 0,1 2 0 0,-1-3 0 0,1 3 0 16,-1-3 0-16,4 4 0 0,0-4 0 16,-3 3 0-16,-4 0 0 0,3 1 0 0,1-4 0 0,-1 3 0 15,4 0 33-15,-3-3 5 0,-1 4 1 0,1-1 0 16,-1 0-27-16,4 1-4 0,-3-4-8 0,-1 3 11 15,4 0-11-15,-3-3 8 0,-1 4-8 0,4-1 8 16,-4-3-8-16,1 6 0 0,3-2 0 0,-4-1 8 16,4 0-8-16,-3 0 0 0,-1 4 0 0,4-1 0 0,-3 1 0 15,3-4 0-15,-4 3 0 0,4 1 0 0,-3-1 8 0,3 4-8 16,0-4 0-16,0 1 8 16,0 2-8-16,0 1 0 0,0-1 0 0,0 1 0 15,0-1 0-15,0 4 0 0,0-4 0 0,0 4 0 0,3-3 0 16,-3 2 0-16,4 1 0 0,-4-3 0 0,3 2 0 15,4 1 13-15,-3 0-1 0,3-1-1 16,-3-2-11-16,3 3-16 0,0-4 4 0,0 1 1 0,3-1 11 0,-3 1 0 16,0-1 0-16,4-2 0 0,-4-1 0 0,4 0 14 15,-4-2-2-15,0-1 0 0,3 3-12 0,-3-2-12 16,0-1 3-16,0-3 0 0,1 0 9 0,-1 0 0 16,0 1 0-16,0-1 0 0,0 0 0 0,0-3-8 15,3 3 8-15,-3-3-8 0,0-3 8 0,4 3 0 16,0 0 0-16,-1-3 0 0,1 0 11 0,-1-4 1 15,1 4 0-15,0-3 0 0,-1 3-12 0,1-7 0 16,-1 4 0-16,1 0 0 0,-1-1 0 0,1-2 0 16,-4 3 0-16,4-4 0 0,-4 1 0 0,3 0 0 15,-3-1 0-15,0 1 8 0,1-1 1 0,-1-2 0 0,0 2 0 0,0-2 0 16,-4 2 1-16,1-2 0 0,-1 3 0 0,1-4 0 16,-1 4-2-16,-3-1 0 15,4 1 0-15,-4-1 0 0,3 1 22 0,-3 3 4 0,-3-4 1 0,3 1 0 16,0 3-47-16,-4-4-10 0,4 4-2 0,-3-4 0 15,-1 4 24-15,1 0 0 0,-1-3 0 0,1 2 0 16,-4 4 20-16,3-3 1 0,1 0 1 0,-4 2 0 16,3-2-32-16,-3 3-6 0,7 3-2 0,-7-3 0 0,0 3 18 15,0 0 0-15,3-3 0 0,-3 3 0 0,0 3 0 16,7-3 0-16,0 0 0 0,0 0 0 0,-3 3 0 0,-1 0 0 16,-3 0 0-16,3 4 0 0,-3-4 11 0,4 3 5 15,3 0 2-15,-4 1 0 0,1-1-18 0,-1 0 0 16,1 0 0-16,-1-3 0 0,1 4 0 0,-1-1 0 15,4 0 0-15,-3 4 0 16,-1-1 0-16,4 1 0 0,0-4 0 0,0 3 0 0,0 1 0 0,0-1 0 16,4 0 0-16,-1 1 0 15,-3-1 0-15,4 4 0 0,-4-4 0 0,3 4 0 0,1-4 0 0,-1 1 0 16,4-1 0-16,-3 0 0 0,-1 1 0 0,1-4 0 16,3 3 0-16,-3-2 0 0,-1-1 0 0,-3-3 0 0,4 3 0 15,-4 1 0-15,3-4-16 0,-3-3-8 16,0 0 0-16,0 0-1 15,4 3-11-15,-4-3-3 0,0 0 0 0,0 0 0 16,0 0-45-16,0 0-8 0,0 0-3 0,0 0 0 16,-4-6-142-16,4-7-29 0,-3-6-6 0,-4 0 0 0</inkml:trace>
  <inkml:trace contextRef="#ctx0" brushRef="#br0" timeOffset="-98204.78">12457 667 1407 0,'0'0'31'16,"0"0"6"-16,0 0 2 0,0-6 1 0,-4 3-32 0,4-3-8 0,0-4 0 0,0 4 0 15,0 0 72-15,4 0 14 0,-4-1 2 0,0 1 1 0,0 3 31 0,3-3 7 16,-3-4 1-16,4 4 0 0,-4 6 0 0,0 0 0 16,0-9 0-16,0 9 0 0,0-4-52 0,0 4-9 15,0 0-3-15,0 0 0 16,0 0 52-16,0 0 9 0,0 0 3 0,0 0 0 0,0 0-103 0,0 0-25 16,0 0 0-16,0 0 0 0,0 0 20 0,-7-3 0 15,7 3-1-15,0 0 0 0,-4 3 21 0,4-3 4 16,-7 4 0-16,7-4 1 0,-4 6-36 0,1 0-9 15,-4 0 0-15,3 4 0 0,1-4 0 0,-1 0-12 16,4 4 2-16,-7 2 1 0,4 1 9 0,-1-4 12 16,4 7-2-16,-7 0-1 0,4 2-9 15,-1 1 0-15,1 3 0 0,-1-6 0 0,1 6 0 16,-5 0 0-16,5 3 0 0,3-3 0 0,-4 0 0 0,1 3 0 16,-1-3 0-16,1 6 0 0,3-3 0 0,-4 3 0 0,4 10 0 0,0-10 0 15,0 3 0-15,4 4 0 16,-4-7 0-16,3 0 0 0,1-3 0 15,-1 1 0-15,1-1 0 0,-1 0 0 0,5 0 0 0,-5 0 0 16,4 0 0-16,-3 0 0 0,3 3 8 0,-4-3-8 0,4 4 12 0,0-4-4 16,0 3-8-16,0-9-9 15,4 3 9-15,0-7-13 0,-1 1 13 0,1 0 0 0,-1-4 0 0,8-6 0 16,0-2 0-16,-4-4 0 0,7 3 0 0,-3-10 0 16,3 4 0-16,0-12 0 0,4 2 0 0,-4-6 0 15,0-3 0-15,0-3 0 0,4 0 13 0,-4 0-4 16,-3 0-9-16,3 0-9 0,-4-3 9 0,5 6-13 15,-5 0 13-15,4 0 0 0,-3 0 0 0,0 0 0 16,-1 6 0-16,-3-9 0 0,0 3 0 0,1-9 0 16,-1 3 9-16,-4-4-9 0,1 4 0 0,-1 0 9 0,-6-3-9 0,3 5 8 15,-3 5-8-15,-1-1 8 0,-3-4-8 16,0 8 0-16,0-4 0 0,0 0 8 0,-3 3-8 16,3 3-17-16,-4 1 4 0,1-1 1 0,-1 3 20 0,4 1 5 15,-4 6 1-15,1-4 0 16,-1 1-14-16,1 6 0 0,3 3 0 0,0 0 0 0,0 0 0 15,-7-4 0-15,7 4 0 0,-7 4 0 0,3 5 0 0,-3-3 0 16,4 4 0-16,-1-1 0 16,1 4 0-16,-1 2-8 0,1-2 8 0,-1 6 0 0,4 3-14 0,-4-7 4 15,1 10 1-15,3-6 0 0,-4 6 9 0,4 0 11 16,0 7-3-16,0-4 0 0,0 3-8 0,0 1 0 16,0-1 0-16,4 0 0 0,-1-9 0 0,5 7 0 15,-1-8 0-15,3 5 0 0,1-4 0 0,-1 3 8 16,4-7-8-16,-3 1 0 0,7 0 8 0,-4 0-8 0,0 3 0 0,4-10 8 15,-4 4-17-15,3-3-4 0,-3-1-1 0,1-6 0 16,-1 1 14-16,0-1 0 0,-4-3 0 0,-3 0 0 16,4 0 0-16,0 0 0 0,-4-3 0 0,-4 0 0 15,4 4 0-15,-7-4 0 0,7 0 0 0,-3 0 0 16,3-4-54 0,-7 4-8-16,3 0-2 0,4-3 0 15,-3 3-153-15,3-3-31 0,7-3-7 0,-3-7-1 0</inkml:trace>
  <inkml:trace contextRef="#ctx0" brushRef="#br0" timeOffset="-97679.52">13624 1012 1958 0,'0'0'43'0,"-3"0"9"0,-4 4 1 0,0-4 3 0,7 0-45 0,-7 0-11 0,7 0 0 0,0 0 0 15,0 0 156-15,0 0 28 0,0 0 7 0,0 0 1 16,0 0-103-16,0 0-20 0,0 0-4 0,0 0-1 15,7 3 0-15,-4 0 0 0,4 0 0 0,0 0 0 0,0 0 0 0,4 0 0 16,0-3 0-16,-4 3 0 16,3-3-51-16,4 0-13 0,-3 0 0 0,-1 0 0 15,5-3 0-15,-5 3 0 0,4-3 0 0,-3 3 0 16,-1 0 0-16,5-3 0 0,-5 3 0 0,-3 0 0 16,4 0 0-16,-1 0 0 0,-3 0 0 0,-3 0 0 15,-4 0-100 1,0 0-22-16,0 0-5 0,0 0-1 0,3 3-51 0,-3-3-10 0,0 6-3 0,-3 4 0 0</inkml:trace>
  <inkml:trace contextRef="#ctx0" brushRef="#br0" timeOffset="-97477.2">13667 1185 2030 0,'0'0'57'0,"-4"6"14"0,1 0-57 0,3-6-14 16,-4 4 0-16,4-1 0 0,0-3 156 0,0 9 29 0,0-3 6 0,4-3 1 15,-1 4-103-15,1 2-20 0,3-6-4 0,-4 0-1 16,8 1 0-16,-4-1 0 0,0-3 0 0,3 3 0 16,1 0-51-16,0-3-13 15,-1 0 0-15,4 0 0 16,0 3-48-16,1-3-13 0,-1 0-3 0,3 0 0 0,-3 0-153 0,4 0-31 16,17-6-7-16,-6 6-1 0</inkml:trace>
  <inkml:trace contextRef="#ctx0" brushRef="#br0" timeOffset="-96200.39">14623 366 1552 0,'0'0'44'0,"0"0"10"16,0 0-43-16,0 0-11 0,0 0 0 0,0 0 0 15,0 0 155-15,0 0 29 0,0 0 5 0,0 0 2 16,0 0-50-16,0 0-9 0,0 0-3 0,0 0 0 0,0 0-52 0,0 0-10 16,-4 4-3-16,1-4 0 0,-4 3 0 15,3 0 0-15,0 0 0 0,-3 3 0 0,4-3-51 0,-4 1-13 16,3 2 0-16,-3 0 0 0,4 0 34 0,-4 1 4 15,0-4 1-15,0 6 0 0,3 1-23 0,-3-1-4 16,-4 4 0-16,4-7-1 0,0 3-3 0,-3-3 0 16,-1 4 0-16,1 2 0 15,-5-5 0-15,5-1 0 0,-4 3 0 0,3-2 0 0,-3 2 1 0,3 0 0 16,1-2 0-16,-1-1 0 0,1 0-9 16,3 4 12-16,0-4-12 0,0 0 12 0,3 4-12 0,0-4 0 15,1-3 0-15,-1 3 0 0,4 1 0 0,0-1 0 16,0 0 0-16,0-3 0 0,4 7 0 0,-1-4 0 0,1 0 0 0,3-6 0 15,0 6 0-15,0 4 0 16,0-4 0-16,4 0 0 0,-1 4 0 0,5-4 0 0,-1 0 0 16,0-2 0-16,0 2-14 0,-4 0-2 0,5-3 0 15,-1 3 0-15,0 1 64 0,-4-1 13 0,4 0 3 16,-3-3 0-16,3 4-52 0,-3 2-12 0,-4-3 0 0,3 1 0 16,1 2 0-16,-4-3 0 0,0 1 0 0,0-7 0 15,0 6 0-15,0 0 0 0,0 0 0 0,-3-2 0 16,-1 2 0-16,1-3 0 0,-1 3 0 0,-3-6 0 15,0 0 0-15,0 6 0 0,0-2 0 0,0-4 0 16,0 0 0-16,0 0 0 0,4 3 0 0,-4-3 0 16,0 0 0-16,0 0 0 0,0 0 0 0,-4 3 0 15,1 3 0-15,-1-3 0 0,-3 0 0 0,0 1 0 0,4-1 0 0,-4 0 0 16,0 0 0-16,0 6 0 16,3-6 0-16,-3 1 0 0,0-1 0 0,0-3 0 15,3 3 0-15,4-3 0 0,-7 3 0 0,7-3 0 16,-3 6 0-16,-1-3 0 0,4-3 0 0,-3 7 0 0,3-7 0 0,-4 3 0 15,1 3 0-15,3-6 0 0,0 0 0 0,0 0 0 16,0 0 0-16,0 0 0 0,0 0 0 0,0 0 0 16,0 0 0-16,3 6 0 0,1-2 0 0,-1-4 0 15,4 3 0-15,-3 0 0 0,3-3 0 0,-4 0 0 16,4 3 0-16,0-3 0 0,1 0 0 0,-1 0 0 16,-4 0 0-16,4 0 0 0,0 3 21 0,0-3 2 15,0 0 0-15,-3 3 0 0,3 0-23 0,-4 0 0 16,1 1 0-16,0 2 0 0,-4-6 0 0,3 3 0 15,-3 3 0-15,4 4-8 0,-4-7 8 0,-4 0 0 16,4 6 0-16,-3 1 0 0,-1-1-17 0,0 7-2 16,-3-10 0-16,0 10 0 0,4-1 19 0,-8 4 0 0,4 0 0 0,-3 3 0 15,3-3 0-15,-1 0 0 0,-2 0 0 0,3-1 0 16,-4 1 0-16,4-3 0 16,0-1 0-16,-3 7 0 0,6-6 0 0,-3 0 0 15,3-1 0-15,-3 1 0 0,4 6 14 0,-1 0 6 0,4 0 2 0,-3 0 0 16,3 0-35-16,-4 0-7 15,8-3-2-15,-1-1 0 0,1 1 22 0,-1-3 0 0,1 0 0 0,-1-1 0 16,5-5 0-16,-1-1 0 0,3 1 0 0,1-4 0 16,-1 3 0-16,4-9 0 0,1 3 0 0,-1-3 0 15,3-3 18-15,-3 0 8 0,1-3 2 0,-1 3 0 16,0 3-28-16,-4-3 0 0,4-1 0 0,-3 1 0 16,0 3-50-16,-1-3-12 15,1 0-2-15,-4-3-1 0,3-1-159 0,5 4-32 16</inkml:trace>
  <inkml:trace contextRef="#ctx0" brushRef="#br0" timeOffset="-95455.85">15092 1442 2311 0,'0'0'51'0,"0"0"10"0,0 0 3 0,0 0 0 0,0 0-51 0,0 0-13 16,7-3 0-16,0-7 0 15,0 4 102-15,0 0 18 0,4-7 3 0,-1 4 1 0,-3-7-24 0,4 4-5 16,-1-1-1-16,-2 1 0 16,2-7-39-16,-3-3-8 0,0 3-2 0,0-3 0 15,-3 0-20-15,3-12-4 0,0 2-1 0,-4 1 0 0,4-10-7 0,-3 7-1 16,3-1-1-16,-3 1 0 0,3-4-11 0,-4 0 12 16,-3 4-12-16,4-4 12 0,-1-2-12 0,1 5 0 15,-1 1 0-15,1 2 8 0,-1-2-8 16,1 12 0-16,-1-3 0 0,1 9 0 0,-4-3 0 0,3 10 0 15,1-1 8-15,0 4-8 0,-4 6-12 0,0 0-5 16,3 3-1-16,4 4 0 0,-3 2 30 0,3 10 5 16,-4-4 2-16,1 14 0 0,3-7-31 0,0 9-5 15,0-3-2-15,-4 4 0 0,4 5 35 0,1-5 6 0,-1-1 2 16,0 6 0-16,0-5-3 0,0 5 0 0,0-2 0 0,0 9 0 16,3-10-1-16,-2 4-1 0,-1-7 0 0,0 1 0 15,3-1-3-15,-3-6-1 0,0-6 0 0,0 3 0 16,0 0-15-16,-3-3 0 15,3-1 0-15,-7-8 0 0,4 2 0 0,-4-5-10 0,3-1 2 0,-6 0 0 16,3 4-10-16,0-10-2 0,0 0 0 0,-8 0 0 16,1 0-41-16,0-10-9 15,0 1-2-15,-3-4 0 16,-1 4-60-16,1-1-13 0,-1-8-3 0,-3-1 0 0,0 6-112 0,0-9-22 16</inkml:trace>
  <inkml:trace contextRef="#ctx0" brushRef="#br0" timeOffset="-95329.43">15162 1213 1958 0,'0'0'43'0,"0"0"9"0,4 3 1 0,3 0 3 0,0 0-45 0,4 1-11 15,-1-1 0-15,1-3 0 0,3 3 104 0,-4-3 20 16,5 0 3-16,2 0 1 0,1 6-55 0,-4-6-10 16,4-6-3-16,-4 6 0 15,0 6-96-15,0-6-19 0,-3 3-4 0,3-3-1052 0</inkml:trace>
  <inkml:trace contextRef="#ctx0" brushRef="#br0" timeOffset="-95049.83">15695 1454 1758 0,'0'0'50'0,"0"0"10"0,0 0-48 0,0 0-12 0,0 0 0 0,0 0 0 16,0 0 164-16,7 4 29 0,-3 2 7 0,-1 0 0 16,1 4-57-16,-1 2-12 0,-3-6-3 15,4 7 0-15,-4 3-56 0,0-1-12 0,0 4-3 0,-4-3 0 0,4 3-12 0,-3-1-2 16,-1 4-1-16,1-9 0 16,-1 6-27-16,-3-4-6 0,4-2-1 0,-4-1 0 15,3-2-40 1,0 2-9-16,1-5-2 0,3-7 0 0,0 0-133 0,0 0-26 0,0 0-6 0,3-13 0 15</inkml:trace>
  <inkml:trace contextRef="#ctx0" brushRef="#br0" timeOffset="-94654.73">15928 768 1314 0,'-4'12'37'0,"4"-12"8"0,-3 7-36 0,-1 2-9 0,4 0 0 0,-3-2 0 15,3 8 104-15,0-2 20 0,0 6 3 0,0 0 1 16,3 6 0-16,1-7 0 0,-1 8 0 16,1-8 0-16,-1 11 0 0,1-4 0 0,3 9 0 0,-3-3 0 15,-1 4-64-15,1-4-12 0,-1 1-2 0,1 2-1 16,-1-2 12-16,1-1 3 0,-4-6 0 0,0 0 0 16,3 0-22-16,-3-3-4 0,0-3-1 0,0-10 0 15,0 1-29-15,4-4-8 0,-4-6 0 0,0 0 0 16,0-6-27-16,3-7-9 0,1 4-3 0,-4-13 0 15,3 3-132-15,-3 0-26 16,0-3-6-16,0 0-949 0</inkml:trace>
  <inkml:trace contextRef="#ctx0" brushRef="#br0" timeOffset="-94154.47">15893 758 1788 0,'0'0'51'0,"0"0"10"15,0 0-49-15,0 0-12 0,0 0 0 0,0 0 0 0,0 0 106 0,0 0 18 16,0 0 4-16,3 4 1 0,1 2-52 0,3-3-10 16,0 0-3-16,0 0 0 0,3 0 0 0,1 0 0 15,3 1 0-15,4-4 0 0,-1 3-2 0,5-3-1 16,-1 0 0-16,3 0 0 0,-2 0-46 0,2 0-15 0,1 6 8 0,0-6-8 16,-1 0 55-16,-6 3 7 0,0 0 2 0,-4 0 0 15,0 1-52-15,-4-1-12 16,-2 6 0-16,-1 1 0 0,-4-1 54 0,1 7 8 15,-4-7 2-15,-4 4 0 0,4 5-52 0,-7-5-12 0,-4 3 0 16,1 2 0-16,-4-5 0 0,0 3 0 0,-4-1 0 16,0 1 0-16,4 0 0 0,0-1 0 0,0 1 0 0,0-7 0 15,3 4 0-15,1-4 0 0,3 4 0 0,3-7 0 16,1 0 0-16,3-2 0 0,0-4 0 0,3 6 0 16,4-6 0-16,0 3 0 0,4-6 0 0,-1 3 0 15,1-3 0-15,3 0 0 0,0-4 0 0,0 4 0 16,4 3 0-16,-4-6 0 0,0 3 0 0,-3 3 0 15,-1-7 0-15,5 7 0 0,-5 0 0 0,-3 0 0 16,4 7 54-16,-4-4 8 0,0 3 2 0,0-3 0 16,0 7-52-16,-3 2-12 0,-1 4 0 0,1-7 0 15,-4 7 0-15,0 0 0 0,0-1 0 0,-4 1 0 16,1-3 0-16,-1 2 0 0,-3-5 0 0,0 2 0 16,0 4 0-16,-4 0 0 0,4-7 0 0,-3 4 0 0,-1 2 0 0,-3-2 0 15,0-4 0-15,0 1 0 0,3-4 0 0,-3 3 0 16,0-2 0-16,3-4 0 0,1 0 0 0,-1-3 0 15,1 3 0-15,6-3 0 16,4 0-100-16,0 0-22 0,0 0-5 0,0 0-854 16,0 0-171-16</inkml:trace>
  <inkml:trace contextRef="#ctx0" brushRef="#br0" timeOffset="-93914.85">16644 1398 2588 0,'0'0'57'0,"-3"6"12"0,-1 4 3 0,0-1 0 0,1 4-58 0,-1-4-14 0,1 7 0 0,-1-1 0 15,-3 4 119-15,4 6 21 0,-4-3 4 0,3 6 0 16,-3-2-64-16,0 2-12 16,0-3-4-16,0 6 0 0,0-9 0 0,3 6 0 0,-3-6 0 0,4-3 0 15,-1 0-51-15,1-6-13 0,-1-1 0 0,1 1 0 16,3-7 0-16,0-6 0 0,0 0 0 0,0 0 0 15,0-6-100-15,3-10-22 0,-3-3-5 0,0 3-854 16,7-6-171-16</inkml:trace>
  <inkml:trace contextRef="#ctx0" brushRef="#br0" timeOffset="-93538.93">16866 906 1314 0,'4'-16'37'0,"-1"10"8"0,-3 0-36 0,4-4-9 0,-4 10 0 16,3-6 0-16,1 0 140 0,-4 6 27 0,0 0 5 0,0 0 0 16,0 0-20-16,0 0-4 15,0 0 0-15,-7 9-1 0,0 0-23 0,0 4-4 16,0 6 0-16,-4-7-1 0,-3 4-32 0,3 6-7 15,1-3 0-15,-4 6-1 0,3-3-17 0,1 9-3 0,-1-6-1 0,4 7 0 16,0 2-46-16,3-9-12 16,-3 3 0-16,7-6 0 0,0 7 0 0,0-4 0 15,4 0 0-15,-1-3 0 0,4 6 0 0,0-3 0 16,4-3 0-16,0 0 0 0,3 0 0 0,0-7 0 0,4 1 0 16,-1 0 0-16,4-10 0 0,0 0 0 0,4-2 0 0,3-4 0 15,4-4 0-15,-4-2 0 0,4 3 0 0,0-10 0 16,-4 1-100-1,0-4-23-15,-3 7-4 0,0-10-1 0,3 0-102 0,0 7-21 0,-3-7-4 0,3 3-1 16</inkml:trace>
  <inkml:trace contextRef="#ctx0" brushRef="#br0" timeOffset="-93177.34">17491 1395 2649 0,'0'0'58'0,"0"0"12"0,3-3 2 0,4 3 4 0,0 3-61 0,4 0-15 0,-4-3 0 0,0 6 0 16,0 4 105-16,-3 2 19 0,-1 4 3 0,1 6 1 16,-4 3 0-16,-4-3 0 15,4 6 0-15,-3 0 0 0,-1-3-103 0,1 4-25 0,-1-4 0 0,1 0 0 16,-5 0 0-16,1-6 0 0,0 3 0 0,4-7 0 16,-4 1 0-16,3 3 0 0,-3-13 0 0,4 4 0 31,-1-1-46-31,1-6-14 0,3-3-4 0,0 0 0 0,0-9-102 0,0-7-21 0,0 3-4 0,3-12-1 0</inkml:trace>
  <inkml:trace contextRef="#ctx0" brushRef="#br0" timeOffset="-92822.15">17646 821 1728 0,'0'0'38'0,"0"0"8"0,0 0 2 0,0 0 0 0,0 0-39 0,0 0-9 16,0 0 0-16,0 0 0 0,-4 6 104 0,1-2 20 15,-1 2 3-15,4 6 1 0,0-5-52 0,0 5-9 16,0 4-3-16,4 3 0 0,-1-4 52 0,1 4 9 15,-1 3 3-15,5 6 0 0,-5 4-52 0,1 2-9 0,-1 4-3 0,4-1 0 16,-3 1-51-16,-1-3-13 0,1 5 0 0,-1-12 0 16,1 4 0-16,-1-7 0 0,4 0 0 0,-3-6 0 15,3 0 0-15,0-13 0 0,0-6 0 0,-3 0 0 16,3 0 0-16,0-3 0 0,0-13 0 0,0 0 0 16,-4 1-100-16,1-7-22 15,-4-3-5-15,3 0-717 0,-6 0-144 0</inkml:trace>
  <inkml:trace contextRef="#ctx0" brushRef="#br0" timeOffset="-92473.31">17621 824 2358 0,'0'0'52'0,"0"0"10"0,0 0 2 0,4-6 3 0,-4 0-54 0,3 3-13 15,4-4 0-15,-3 1 0 0,-1 0 119 0,4 3 21 16,4-4 4-16,0 4 0 0,3 3-64 0,3 0-12 15,1-3-4-15,3 3 0 0,7 0 0 0,1-3 0 16,6 3 0-16,-3 0 0 0,3 3-51 0,-3 0-13 16,-4 0 0-16,4 4 0 0,-8 2 0 0,1 0 0 15,0-2 0-15,-4 2 0 0,0 4 54 0,-7 2 8 16,0-8 2-16,-3 8 0 0,-1 1-52 0,-6 3-12 16,0 0 0-16,-4 3 0 0,-4-4 0 0,0 11 0 15,-6-4 0-15,-1 6 0 0,1-3 0 0,-4 0 0 16,0 7 0-16,-4-10 0 0,4 3 0 0,0-9 0 0,-4 0 0 15,-3 0 0-15,3-1 0 0,-6 1 0 0,2-9 0 0,1 2 0 16,4-2 0-16,-5-4 0 0,5 0 0 16,-1 4 0-16,4-7 0 0,3-3 0 0,1 0 0 0,3 0 0 31,3-3-48-31,4 3-13 0,-3-13-3 0,6 7 0 0,1 0-204 0,3-1-42 0,7-12-8 16,11 7-2-16</inkml:trace>
  <inkml:trace contextRef="#ctx0" brushRef="#br0" timeOffset="-92142.52">18348 1320 1314 0,'11'-3'37'0,"-4"3"8"0,0 6-36 0,0-3-9 0,3-3 0 0,1 3 0 0,-4 10 207 0,0-10 39 16,0 3 8-16,-3 3 2 0,-1 4 0 0,-3 3 0 16,0-4 0-16,0 10 0 0,0-3-154 0,-3 3-30 15,-4 3-7-15,-1-3-1 0,1 6-14 0,4-6-3 16,-8 3-1-16,4-3 0 0,0 3-22 0,0-9-5 16,4 3-1-16,-4 0 0 0,0-7-18 0,3 1 0 15,-3-1 0-15,3 1 0 0,1-7-16 0,-1 3-8 16,1-2 0-16,-1-1-1 15,4-6-83-15,0 0-16 0,0 0-3 0,0 0-1 16,7-10-31-16,0-2-6 0,0 6-2 0,4-16-1009 0</inkml:trace>
  <inkml:trace contextRef="#ctx0" brushRef="#br0" timeOffset="-91576.95">18747 765 1497 0,'0'-7'32'0,"0"1"8"0,0-6 0 0,-4 5 4 16,4-2-36-16,0 3-8 0,0 6 0 0,0 0 0 16,0 0 104-16,0 0 20 0,0 0 3 0,0 9 1 0,0 4 0 0,-3 2 0 15,3-5 0-15,0 8 0 0,-4 4-52 0,4-3-9 16,0 6-3-16,-3-6 0 0,3 9 0 0,0-6 0 15,0 7 0-15,3-8 0 0,-3 8 0 16,4-7 0-16,-1 6 0 0,1-3 0 0,3 0 0 0,0-6 0 16,-4 0 0-16,8-4 0 0,-4-2-51 0,0-4-13 15,0-2 0-15,0-4 0 0,4-3 0 0,-4 0 0 16,0-7 0-16,0-2 0 0,0-4 0 0,-4 4 0 16,1-10 0-16,-4 0 0 0,0 7 0 0,-4-7 0 15,4 3 0-15,-7 4 0 0,0-7 54 0,0 3 8 0,0 4 2 16,-3-7 0-16,-1 0-52 0,0 4-12 15,1-7 0-15,-1 3 0 16,1-9-48-16,-1 6-13 0,4-10-3 0,0 4 0 0,-4-6 52 0,8 2 12 0,-4 4 0 0,3-7 0 16,1 10 0-16,-1 3 0 0,4 4 0 0,0-1 0 15,0 3 0-15,0 10 0 0,4-4 0 0,-4 1 0 16,3 6 0-16,1 0 0 0,3 3 0 0,-4-3 0 16,4 3 0-16,1 3 0 0,-1-3 0 0,3 0 0 15,4 3 0-15,-3 0 0 0,-1 0 0 0,8 3 0 16,-4-2 0-16,0-4 0 0,4 3 0 0,0 0 0 15,-4-3 0-15,3 3 0 0,1-3 0 0,0 0 0 0,3 0 0 16,-4 0 0-16,1 0 0 0,0 0 0 0,-1 0 0 16,1 0 0-16,-4 0 0 0,-3 0 0 0,-1 0 0 0,1 0 0 15,-4 0 0-15,0 0 0 32,-7 0-54-32,0 0-8 0,0 0-2 0,0 0 0 0,0 0-51 0,0 0-10 0,-7 3-3 0,0 3-716 15,0-2-144-15</inkml:trace>
  <inkml:trace contextRef="#ctx0" brushRef="#br0" timeOffset="-91361.1">18856 862 2556 0,'-7'12'56'0,"3"-8"12"0,-3-1 3 0,7-3 0 0,0 0-57 0,0 0-14 16,7 3 0-16,0 0 0 0,1-3 103 0,-1 3 17 15,3-3 4-15,1 0 1 0,3 0-52 0,-4 0-10 16,5 0-3-16,-1 0 0 0,3-3-35 0,1 3-7 0,0-3-2 0,-1 3 0 15,1-3 1-15,-1 0 0 0,1 3 0 0,0-4 0 32,-1 4-65-32,-2-3-12 0,-1 3-4 0,-7-3 0 15,3 6-51-15,-3-3-10 0,-3 3-3 0,-4-3 0 16,0 4-51-16,-4 5-10 0,1 3-3 0,-8-5 0 0</inkml:trace>
  <inkml:trace contextRef="#ctx0" brushRef="#br0" timeOffset="-91179.3">18912 1222 2620 0,'0'10'58'0,"0"-10"12"0,0 9 2 0,0-9 1 16,4 3-58-16,3 1-15 0,-3-4 0 0,3 3 0 15,3 3 118-15,-3-3 21 0,7 0 4 0,-3-3 1 16,3 3-73-16,4 0-15 0,-1 1-2 0,1-1-1 16,0 0-34-16,-1 0-7 0,4 3-2 0,1-6 0 0,-1 0-10 0,0 0-14 15,0 3 3-15,0-3 1 16,4-9-143-16,0 3-29 0,-1-1-6 0,1-5-684 15,-4 3-138-15</inkml:trace>
  <inkml:trace contextRef="#ctx0" brushRef="#br0" timeOffset="-90569.3">19614 630 1792 0,'0'0'51'0,"0"6"10"0,0 7-49 0,-3-1-12 0,3 1 0 16,0 6 0-16,0 6 105 0,3 0 19 0,-3 6 3 0,4 0 1 15,0 1 0-15,-1 2 0 0,1 1 0 0,3-4 0 16,0 4-24-16,-4-4-4 0,4 3 0 0,0-2-1 0,4-1-5 0,-1-9-1 16,1 0 0-16,0-6 0 15,-1-4-74-15,1-2-19 0,-4 2 0 0,3-9 0 16,-6-3 0-16,3 0 0 0,-3 0 0 0,3-3 0 16,-4-6 55-16,1-1 7 0,-4-2 2 0,0-1 0 15,0-5-52-15,0-4-12 0,-4 3 0 0,4-6 0 16,-3 6 0-16,-4-9-12 0,-4 9 3 0,0-13 0 0,1 7 9 15,-4-6 12-15,0 3-2 0,-4 0-1 16,0-4-9-16,-3 7 0 0,4-6 0 0,-5 3 0 16,5 3-49-16,-1-1-12 0,0 8-3 0,4 2 0 15,0-3 52-15,4 3 12 0,-1 7 0 0,0-7 0 0,8 10 0 0,-1-3 0 16,1 2 0-16,3-2 0 0,3 6 0 0,1-3 0 16,-1-4 0-16,5 7 0 0,2-3 0 0,4 0 0 15,0 2 0-15,4-2 0 0,0 3 0 0,3 3 0 16,0-3 0-16,0 3 0 0,4 0 0 0,-1 0 0 0,1 0 0 0,-4 0 0 15,1 3 0-15,-1-3 0 16,0 3 0-16,4-3 0 0,-4 0 48 0,3 3 13 16,-2-3 3-16,2 3 0 0,-3-3-52 0,1 0-12 15,-5 0 0-15,1 0 0 0,0 0 0 0,-8 4 0 16,1-4 0-16,-1 0 0 0,-3 0-48 16,-7 0-13-16,0 0-3 0,0 0 0 15,-3 6-51-15,-4 0-10 0,0 3-3 0,-4 1 0 0,-3-7-102 16,0 6-21-16,0 4-4 0,0-4-1 0</inkml:trace>
  <inkml:trace contextRef="#ctx0" brushRef="#br0" timeOffset="-90374.21">19692 956 2747 0,'-7'6'78'0,"7"-6"17"0,0 0-76 0,0 0-19 16,0 0 0-16,0 0 0 15,7 0 99-15,0 0 16 0,0 3 3 0,4-3 1 0,-1 3-37 0,4-3-7 16,-3 0-2-16,3 0 0 0,0 0-40 0,4-3-8 15,0 3-1-15,-1-3-1 16,1 3 14-16,3 0 3 0,0-3 1 0,0 0 0 16,4 3-84-16,0-3-17 0,-1 3-3 0,1 0-1 15,0-3-102-15,3 3-21 0,-3 3-4 0,-1-3-1101 16</inkml:trace>
  <inkml:trace contextRef="#ctx0" brushRef="#br0" timeOffset="-89992.05">20257 1360 1758 0,'0'-15'50'0,"0"15"10"0,0 0-48 16,0-3-12-1,0-7 0-15,0 4 0 0,0 6 164 0,0 0 29 0,0 0 7 0,0 0 0 16,7 3-108-16,-4 0-23 0,1 10-4 0,-1-7-1 16,1 7 52-16,-1 2 9 0,-3 4 3 0,0 3 0 15,-3 6-46-15,-1 4-9 0,1 2-1 0,-1 1-1 0,1-1-11 16,-4-6-3-16,3 0 0 0,-3-2 0 15,0-1-45-15,3-3-12 0,1 3 0 0,-1-13 0 0,1 1 0 0,-1-4 0 16,1 4 0-16,3-13 0 16,0 0-100-16,3-13-23 0,1-3-4 0,-1-2-1 15,4 2-153-15,0-6-31 0,8-31-7 0,-5 6-1 0</inkml:trace>
  <inkml:trace contextRef="#ctx0" brushRef="#br0" timeOffset="-88957.42">20659 686 1702 0,'0'0'37'0,"0"0"8"0,0 0 2 0,-4-3 1 0,4 3-38 0,0 0-10 0,0 0 0 0,0 0 0 16,0 0 88-16,0 0 16 0,0 0 4 0,0 0 0 15,0 0-65-15,0 0-13 0,0 0-2 0,0 6-1 16,0 4 21-16,4-4 5 0,-1 0 1 0,1-2 0 16,-4 2 16-16,3 0 3 0,1 0 1 0,-4 1 0 0,0 2-8 0,3-3-2 15,-3-3 0-15,0-3 0 16,0 0 0-16,0 0 0 0,0 0 0 0,0 0 0 15,0 0-51-15,0 0-13 0,0 0 0 0,0 0 0 16,0 0 0-16,0 0 0 0,0 0 0 0,0 0 0 0,0 0 0 0,7-3 0 16,-3-3 0-16,-1-3 0 15,1 2 0-15,3 1 0 0,-7 0 0 0,4 0 0 0,-1 2 0 0,-3 4 0 16,0 0 0-16,0 0 0 0,0 0 0 0,0 0 0 16,0 0 0-16,0 0 0 0,0 0 0 0,0 0 0 15,0 0 0-15,0 0 0 0,0 0 0 0,0 0 0 16,0 0 0-16,0 0 0 0,0 0 0 0,0 0 0 15,0 0 0-15,0 0 0 0,0 0 0 0,0-3 0 0,0 3 0 0,-3-6 0 16,3 6 0-16,0 0 0 16,0 0 0-16,0 0 0 0,0 0 17 0,0-9 1 0,0 9 0 0,0 0 0 15,0 0-18-15,0 0 8 0,-4-7-8 0,4 7 0 16,0 0 17-16,0 0-3 0,0 0-1 0,0 0 0 16,-7-3 3-16,7 3 1 0,-4 0 0 0,-3 0 0 15,0 3-3-15,4 4-1 0,-4 2 0 0,0 0 0 16,3-2-3-16,-3 5-1 0,0 1 0 0,0 2 0 15,0 4-9-15,3 3 12 0,-3-3-12 0,0 9 12 16,0-6-22-16,4 9-4 0,-1-5-1 0,1 5 0 16,3 0 15-16,0 1 0 0,3 2 0 15,1-6 0-15,3 1 0 0,3 2 0 16,1-12 0-16,0 0 0 0,-1-1 0 0,1 1 0 0,-1-6 0 0,1-1 0 16,3-5 0-16,0 5 0 0,0 1 0 0,4-7 0 15,-1 3 48-15,5-2 13 0,-1-4 3 0,0 0 0 16,4-3-52-16,-1-3-12 0,1 3 0 0,0-3 0 15,-1-1 0-15,-2 1 0 0,-5-6 0 0,1 3 0 0,0-1 0 0,-4-2 0 16,-4 0 0-16,1-1 0 0,-4-2 0 0,0-1 0 16,-4-3 0-16,-3 4 0 0,4-1 0 0,-8-2 0 15,1 5 0-15,-1-5 0 0,-3 2 0 0,0 4 0 16,0 2 0-16,-3 4 0 0,3-3 0 0,0 3 0 16,-4 3 0-16,4 0 0 0,0 0 0 0,0 3 0 15,7-3 0-15,0 0 0 0,0 0 0 0,0 0 0 16,0 0 0-16,0 0 0 0,0 0 0 0,7 0 0 15,0 0 0-15,0-3 0 0,4-4 0 0,-1 4 0 0,1 0 0 0,-1-3 0 16,1 0 0-16,-1-1 0 0,1 1 0 0,0 3 0 16,-1-3 0-16,1-4 0 0,-1 4 0 0,1 3 0 15,0-3 0-15,-1 3 0 16,4-4 0-16,-3 4 0 0,-1 0 0 0,4 3 0 16,-3 0 0-16,0 0 0 0,-4 0 0 0,0 0 0 0,0 3 0 0,0 7 0 15,-4-1 0-15,-3 3 0 0,0 7 0 16,0 3 0-16,0 3 0 0,-3 4 0 0,-1-4 0 0,-3 3 0 15,4-3 0-15,-4-3 0 0,3 0 0 0,-3 3 0 16,4 0 28-16,-4 0 4 0,3 0 0 0,-3 0 0 16,3-3-24-16,1 0-8 15,-1-3 0-15,1-7 0 0,3 1 0 0,-4-4 0 0,4 1 0 0,0-10 0 32,0 0-56-32,0 0-10 0,0-10-2 0,0 1-1 15,0 3-120-15,0-4-24 0,-3 1-5 0,-1-4-1 0</inkml:trace>
  <inkml:trace contextRef="#ctx0" brushRef="#br0" timeOffset="-88349.69">19495 1364 1612 0,'0'0'36'0,"0"0"7"0,0 0 1 0,0 0 1 0,0 0-36 0,0 0-9 0,0-7 0 0,0 7 0 0,0 0 84 0,0 0 16 15,0 0 2-15,0 0 1 0,0 0-37 0,0 0-7 16,0 0-2-16,0 10 0 0,0-1 57 0,0 4 11 15,0-4 3-15,0 7 0 0,0 6-52 0,-4-7-11 16,4 10-1-16,0 1-1 0,-4-1 1 0,4 0 1 16,-3 0 0-16,3 0 0 0,-4-3-52 0,4 0-13 15,-3-7 0-15,-1 7 0 0,4-9 0 0,-3 3 0 16,-1-7 0-16,1 4 0 16,-1-7-56-16,4 0-13 0,0-6-3 0,0 0-806 0,0 0-161 0</inkml:trace>
  <inkml:trace contextRef="#ctx0" brushRef="#br0" timeOffset="-87149.6">21601 366 1634 0,'0'0'36'0,"0"0"7"0,0 0 1 0,0 0 3 0,0 0-38 0,0 0-9 0,0 0 0 0,3-6 0 16,1-3 74-16,-4 9 13 0,0 0 2 0,7-3 1 15,-4-4 23-15,4 4 5 0,-3 3 1 0,3-3 0 16,-4 3-37-16,4 0-7 0,1 0-2 0,-1 3 0 15,3 0-7-15,1 1-2 0,3-1 0 0,0 0 0 16,0 3-12-16,4 0-2 0,-4 1-1 0,7-7 0 16,-3 6-14-16,3 0-3 0,-4 0-1 0,5 1 0 15,-5 2 0-15,1-3 0 0,-4 1 0 0,4-4 0 0,-8 6-11 0,1-3-3 16,-1 4 0-16,-3-1 0 0,0 1 15 0,-3-4 2 16,0 3 1-16,-4 1 0 0,0 2-5 0,-4-2-1 15,4-4 0-15,-7 7 0 0,0-4-29 0,-4 7 0 16,-3-4 0-16,0 4 0 0,0 3 0 0,-4-4 0 15,4 4 0-15,0 0 0 0,0-7 0 0,0 4 0 16,3 3 0-16,1-10 0 0,3 4 0 0,-4-4 0 16,4 1 0-16,4-1 0 0,-1-3 0 0,0-2 0 15,1 2 0-15,-1 0 0 0,4 0 0 0,0-3 0 16,4 1 0-16,-4 5 0 0,0-6 0 0,3 0 0 0,1 0 0 16,0 1 0-16,3-1 0 0,-4-3 0 15,8 3 0-15,-4-3 0 0,3 3 0 0,1-3 0 16,-1 3 0-16,5-3 0 0,-1-3 0 0,0 3 0 0,3 0 0 0,1 0 0 15,-4-3 0-15,4 3 0 0,-1 0 0 0,-2 0 0 16,-1 0 0-16,0 0 0 0,0 0 0 0,-3 3 0 16,-1-3 0-16,1 3 0 0,-1 0 0 0,-3-3 0 15,0 3 0-15,-7-3 0 0,4 4 0 0,-4-4 0 16,0 0 0-16,0 6 0 0,0 3 0 16,-4-6 0-16,1 4 0 0,-4-4 0 0,3 3 0 0,-3 0 0 15,0 1 0-15,0 2 0 0,0 3 0 16,-4-5 0-16,4-1 0 0,-3 7 0 0,3-7 0 15,0 6 0-15,-4-2 0 0,4-7 0 0,-4 6 0 0,4 1 0 16,-3-1 0-16,-1 1 0 0,1-1 0 0,3-3 0 16,0 4 0-16,0-1 0 0,-1 0 0 0,5 4 0 15,-1-7 0-15,1 4 0 0,-1-4 0 0,4 3 0 16,0 1 0-16,4-4 0 0,-1-3 0 0,1 3 0 16,-1-2 0-16,5 2 0 0,-1 0 0 0,0 0 0 0,0 1 0 15,3 2 0-15,1-3 0 0,-4-3 0 16,0 4 0-16,4-1 0 0,-1-3 0 0,1 3 0 15,-1 4 0-15,1-1 0 0,-1-6 0 0,5 7 0 0,-1-1 0 16,-4 1 0-16,4 2 0 0,-3-6 0 0,3 1 0 0,-3 5 0 16,3-2 0-16,-4-1 0 0,1 7 32 0,-4-1 0 15,0 4 0-15,-3 3 0 16,-1-3-52-16,-6 3-9 0,3-6-3 0,-7 9 0 0,-1 0 52 0,1 3 9 16,-3-3 3-16,-4 3 0 0,0-3-24 0,-1 0-8 15,1 1 0-15,-3-5 0 0,-1-5 0 0,4-3 0 16,-4 2 0-16,4-5 0 0,-3-1 0 0,-1-3 0 0,0-2 0 0,1-1 0 15,3 0 0-15,-4 0 0 0,4-6 0 0,0 0 0 32,0 0-44-32,3-4-9 0,0 1-2 0,4-6-1004 0,0 5-201 0</inkml:trace>
  <inkml:trace contextRef="#ctx0" brushRef="#br0" timeOffset="-83675.43">12457 2771 1497 0,'0'0'32'0,"0"0"8"0,0 0 0 0,0 0 4 0,0 0-36 0,0-6-8 16,0 6 0-16,0 0 0 16,-4-3 131-16,4 3 24 0,-3-9 5 0,3 9 0 0,0 0-45 0,0 0-10 15,0 0-1-15,0 0-1 0,0 0-28 0,0 0-6 16,0 0-1-16,0 0 0 0,0 0-12 0,0 0-4 16,3 9 0-16,-3-6 0 0,4 7-26 0,-1 2-6 15,1 4 0-15,-1 3-1 0,1 3 5 0,3 6 0 16,0 0 1-16,0 6 0 0,-4-5-1 0,4 5-1 15,-3-2 0-15,3 5 0 0,-3 1 1 0,3-7 0 0,0 10 0 16,0-3 0-16,-4 2 10 0,4-12 2 16,0 1 1-16,0-1 0 15,0-3-46-15,-3 3-10 0,3-6-1 0,-3 3-1 0,3-6 21 0,0 0 0 16,-4 0 0-16,1-10 0 0,3 1-12 0,-4-4 1 0,-3-6 1 0,0 0 0 31,0 0-37-31,0-3-7 0,4-4-2 0,-4-2 0 16,-4-4-82-16,4 1-17 0,-3-4-3 0,-1-3-1 15,1 1-61-15,-4-1-12 0,3-3-2 0</inkml:trace>
  <inkml:trace contextRef="#ctx0" brushRef="#br0" timeOffset="-83285.92">12520 2944 1552 0,'-14'-10'44'0,"10"1"10"0,1 3-43 16,-1-4-11-16,1-2 0 0,-1 2 0 0,1-5 104 0,3 2 20 15,-4 1 3-15,4-1 1 0,0 1-52 0,4 2-9 16,-1-6-3-16,1 4 0 15,-1 3-16-15,1-1-4 0,3 4-1 0,0-4 0 16,0 4 9-16,-3 3 1 0,6 0 1 0,-3 3 0 0,4-3-1 0,-1 3 0 16,1 0 0-16,3 0 0 0,4 3-5 0,-1 0 0 15,1-3-1-15,3 3 0 0,0 3-7 0,1-2 0 16,-1 5-1-16,3-6 0 0,-2 7-15 16,-1 2-4-16,3 1 0 0,1-1 0 0,0 7 17 15,0 0 3-15,-4 0 1 0,3 6 0 16,-2-3-9-16,-1 3-1 0,-4-3-1 0,1 3 0 0,3 0-7 0,-7-3-2 15,4 3 0-15,-4 0 0 0,-3-3 0 0,-4 3 0 16,0 0 0-16,-7 3 0 0,3-3-6 0,-6 4-2 16,-1-1 0-16,-3 6 0 0,-3-5-4 0,-1-4-1 0,-3 3 0 0,0-3 0 15,0-3-8-15,-4-3 0 0,4-4 9 16,-7 4-9-16,3-6 0 0,0-1 8 16,-3 1-8-16,4-4 0 0,-5 1 0 0,5-4 0 0,-1 3 0 0,1-6 0 15,2 1 0-15,1-4 0 0,4 0-10 0,-1 0 10 31,4-4-79-31,4-2-9 0,-1 0-1 0,1 0-1 0,-1-1-137 16,8-2-27-16,-4-4-6 0,3 4-930 0</inkml:trace>
  <inkml:trace contextRef="#ctx0" brushRef="#br0" timeOffset="-82816.75">13702 2969 2030 0,'0'0'57'0,"0"0"14"0,0 0-57 0,0 0-14 0,0 0 0 0,0 0 0 15,0 0 105-15,0 0 19 0,7 6 3 0,-4-3 1 16,8 4-52-16,-4-4-9 0,4 3-3 0,-1-3 0 15,4 7 0-15,1-10 0 0,-1 3 0 0,3 0 0 16,1-3-51-16,3 3-13 0,-7-3 0 0,4 0 0 16,-1 0 42-16,5-3 6 0,-5 0 0 0,4 0 1 15,-3 3-27-15,0-7-6 0,-4 1 0 0,0 3-1 16,0 0-15-16,0 0 0 0,0-1 0 0,-3-2 0 31,-1 3-100-31,-3 3-22 0,-7 0-5 0,0 0-1 0,8-3 0 0,-8 3 0 0,0 0 0 0,0 0-921 16</inkml:trace>
  <inkml:trace contextRef="#ctx0" brushRef="#br0" timeOffset="-82568.12">13698 3333 2161 0,'-7'15'61'0,"4"-15"14"0,3 0-60 0,-4 7-15 15,4-7 0-15,0 6 0 0,-3-3 128 0,6 3 24 16,1 1 4-16,3-4 0 0,0 3-73 0,3-3-15 16,1 7-4-16,0-10 0 0,3 6 0 0,3-3 0 15,1 3 0-15,0-3 0 0,-1 0-51 0,4 1-13 16,4-4 0-16,0 0 0 0,0-4 0 0,-1 1 0 16,-3 0 0-16,4-3 0 0,-4 0 0 0,4-4 0 15,-4 1 0-15,4-1 0 16,0 1-171-16,-1-4-37 0,1 1-7 0</inkml:trace>
  <inkml:trace contextRef="#ctx0" brushRef="#br0" timeOffset="-81940.13">14457 2477 1792 0,'0'0'51'0,"0"0"10"0,0 0-49 0,-4 6-12 0,4-6 0 0,0 0 0 16,0 6 100-16,4-3 16 0,-1 0 4 0,4 1 1 15,-3-1-33-15,7 0-8 0,-4-3 0 0,3 0-1 16,-3 3-19-16,7-3-3 0,0 0-1 0,1 0 0 15,2-3-44-15,1 3-12 0,-1-3 0 0,5-4 0 16,-1 1 32-16,4 0 5 0,-4 0 1 0,7-1 0 0,-3 4-38 0,-1-6 0 16,1 6 0-16,0 0 0 15,-4-1 0-15,-4 4 0 0,5 0 0 0,-8 4 0 16,0 2-25-16,-4 3-10 0,1-2-1 0,-4-1-1 16,0 3 37-16,0 1 0 0,-3-4 0 0,-4 6 0 15,0-5-161 1,-4-1-25-16,4 3-5 0,-7-2-478 0,0-1-96 0</inkml:trace>
  <inkml:trace contextRef="#ctx0" brushRef="#br0" timeOffset="-81421.25">14527 2552 906 0,'0'0'25'0,"0"0"7"0,0 0-32 0,0 0 0 0,0 0 0 0,0 0 0 15,0-6 106-15,0 6 14 0,0-7 4 0,0 7 0 16,4-6-24-16,-4 6-4 0,3-3 0 0,-3 3-1 16,0 0-11-16,4 0-1 0,3 3-1 0,-3 0 0 15,3 7-18-15,-4-1-4 0,1 4-1 0,-1-1 0 16,1 7 8-16,-4 0 1 0,3 3 1 0,-3 6 0 15,0 0-29-15,0 4-5 0,0 2-2 0,0 4 0 16,0-1-1-16,0 1-1 0,0-1 0 0,0-2 0 0,0-1-31 16,0 1 0-16,0 6 0 0,0-7 0 15,0 4 0-15,0-4 0 0,0 7 0 0,0-6 0 16,0-1 0-16,0-3 0 0,4 1 0 0,-4-4 0 0,0-3 37 0,0-3 2 16,0 0 0-16,0-6 0 0,0-1-22 15,-4 1-4-15,4 0-1 0,-3-7 0 0,3 4 12 0,-4-4 3 16,4 4 0-16,-3-4 0 0,3-3 1 0,3 1 1 15,-3-1 0-15,0 0 0 16,4-3-13-16,-1 0-4 0,4 0 0 0,0-3 0 0,4 4-4 0,0-4 0 16,-1-4-8-16,1 4 12 0,-1-3-12 0,1 0 0 15,3 3 8-15,0-3-8 0,0 3 0 0,0-3 0 16,4 3 0-16,3 0 0 0,-3 0 0 0,-1 0 0 16,1 0 0-16,-4 0 0 0,4 3 0 0,-1 3 0 0,1-3 0 15,0 4 0-15,-4-4 0 0,0 0 0 0,0 0 0 0,0-3 0 31,-3 3-151-31,3-3-33 0,0-3-6 0,-7 3-2 0</inkml:trace>
  <inkml:trace contextRef="#ctx0" brushRef="#br0" timeOffset="-79825.27">15205 2947 2113 0,'0'0'46'0,"0"0"10"0,0 0 1 0,0 0 3 0,0 0-48 0,-4 3-12 0,4-3 0 0,-7 0 0 16,0 0 122-16,0 6 22 0,4-6 4 0,-5-6 0 16,8 6-16-16,-7 0-3 0,0-3-1 0,0 3 0 15,0-3-64-15,0 3-14 0,0 0-2 0,-3-3-1 0,2 3-16 0,-2 3-3 16,3-3-1-16,0 3 0 16,-4 6-7-16,4-5 0 0,0 5-1 0,-3 3 0 0,2 1 13 0,1 0 2 15,0 2 1-15,0 4 0 16,4-3-35-16,-1 3 0 0,-3-1 0 0,4 4 0 0,3 0 0 0,0 0 0 15,0-3 0-15,0 6 0 16,3-9 0-16,1 3 0 0,-1-4 0 0,8 4 0 0,-4-6 0 16,3-4 0-16,5 0 0 0,-1-5 0 0,3 2 0 0,4-6 0 15,1-3 0-15,-1-4 0 0,4-2-11 0,-4-4-9 16,0-2-1-16,4 2-1 0,-4-2 22 0,0 2 0 16,0-3 0-16,-7 1 8 0,4 2-8 0,-8-3 0 15,1 4 9-15,0 3-9 0,-4-4 16 0,0 4 0 16,-4-1-1-16,-3 4 0 0,0 3-15 0,0 3-10 15,0 0 2-15,-7-13 0 0,4 7 8 0,-8 0 11 16,0-1-3-16,1 1 0 0,-4 0-8 0,0 3 0 0,0 0 0 16,-1-10 0-16,1 7-9 0,0 0 9 15,0-4-12-15,0 1 12 16,3 6-28-16,1-7 2 0,3 1 0 0,0 2 0 0,3-2-79 16,1 3-16-16,3 6-3 0,0 0-1 0,0 0-80 0,7-3-16 15,-4 0-3-15,4 3-884 0</inkml:trace>
  <inkml:trace contextRef="#ctx0" brushRef="#br0" timeOffset="-79381.97">15526 2960 1634 0,'0'0'36'0,"0"0"7"0,0 0 1 16,-4 0 3-16,1-10-38 0,-1 7-9 0,4 3 0 0,-3-6 0 15,3 6 123-15,-4-3 22 0,4 3 5 0,0 0 1 0,0 0-35 0,0 0-6 16,-7 0-2-16,0 0 0 16,3 3-32-16,-3 0-6 0,4 3-2 0,-1 4 0 0,1-1-39 0,-1 3-8 15,1 4-1-15,-1-3-1 0,1-1 24 0,3 4 5 16,-4 3 0-16,4-10 1 0,0 10-13 0,4 0-4 16,-4-7 0-16,3 1 0 0,4-1 12 15,-3 1 3-15,3-7 0 0,0 0 0 0,0 4-47 0,0-7-8 16,4 0-3-16,-4 0 0 0,3 0 11 0,1-3 16 15,-1 4-4-15,1-4-1 0,3 0-11 0,-7 0 0 16,4 0 0-16,-1 0 0 0,1 0 0 0,-4-4 0 16,4 4 11-16,-1-3-11 0,1 3 8 0,-4-3-8 15,3 0 0-15,1-6 9 0,0 2-9 0,-1-2 0 16,-3-4 0-16,0 4 8 0,4-4-8 0,-8 1 12 0,4 2-12 16,0-2 12-16,-3-1-22 0,-4 1-4 0,0 6-1 0,-4-10 0 15,1 3 26-15,-4 1 5 0,0-1 0 16,-4 4 1-16,1-1-9 0,-4 1-8 0,3 3 9 0,-3 0-9 15,0 6 9-15,-4-4-9 0,4 4 8 0,0 0-8 16,0 0 0-16,3 0-11 0,1 4 1 16,-1-4 0-16,8 0-127 15,3 0-26-15,0 0-5 0,0 0-737 0,0 0-148 0</inkml:trace>
  <inkml:trace contextRef="#ctx0" brushRef="#br0" timeOffset="-78616.57">15991 3474 1141 0,'0'0'24'0,"0"0"6"0,0 0 1 0,0 0 2 0,0 0-33 0,0 0 0 15,0 0 0-15,0 0 0 0,0 0 94 0,0 0 12 0,4 3 2 0,-4-3 1 16,3 3 23-16,1 3 4 16,-4-3 0-16,4 4 1 0,-4 2 1 0,3-3 0 0,-3 7 0 0,-3-4 0 15,3 7-31-15,-4 0-7 16,0 2 0-16,-3 1-1 0,4 0-34 0,-4 3-6 15,0 0-2-15,0 0 0 0,0 0-32 0,0 0-6 0,0 0-2 0,0-3 0 16,-1-1-17-16,1-8 0 0,4 2 0 0,-1-2 0 31,-3-7-38-31,7-3-14 0,0 0-4 0,0 0 0 0,0-6-124 0,0-7-24 0,4 1-6 16,-1-4-1-16</inkml:trace>
  <inkml:trace contextRef="#ctx0" brushRef="#br0" timeOffset="-78061.98">16457 2894 1792 0,'0'0'51'0,"0"0"10"0,0-3-49 0,-3-4-12 0,-1 1 0 0,1 0 0 15,3 6 105-15,-8-7 19 0,5 4 3 0,-4 3 1 16,0-3 0-16,0 6 0 0,0 0 0 0,0 4 0 15,0 2-52-15,-4 4-9 0,4 2-3 0,-4 1 0 16,4 3 0-16,0 0 0 0,-3-1 0 0,3 8 0 16,3-11-51-16,-3 7-13 0,4 0 0 0,-1 3 0 15,0-3 54-15,1 0 8 16,3-3 2-16,0 0 0 0,0 0-52 0,0-4-12 0,3 4 0 0,1-3 0 16,0-1 0-16,-1-2 0 0,4-4 0 15,-3 1 0-15,6-4 0 0,-3 0 0 16,4-6 0-16,-1 0 0 0,5-9 0 0,-1-1 0 0,0-2 0 0,0-4 0 15,0 1 0-15,4-4 0 0,-1 3 0 0,-3-6 0 0,0 3 0 0,-3 1 0 16,0 2 0-16,-1 0 0 0,-3 0 0 0,-3 4 0 16,-1 3 0-16,-3-4 0 0,0 7 15 15,-3-4 0-15,-4 1 0 0,0 0 0 0,0 2-15 16,-4-2 9-16,0 3-9 0,-3-1 8 0,4 1-8 0,-1 0-14 16,4 3 3-16,-3-1 1 15,3 1-74-15,-1 3-16 0,5 0-2 0,3 0-1 16,-7 0-72-16,3 3-14 0,4 4-3 0,0-1-950 0</inkml:trace>
  <inkml:trace contextRef="#ctx0" brushRef="#br0" timeOffset="-77623.35">16739 3044 1728 0,'0'0'38'0,"0"0"8"0,0 0 2 0,0 0 0 0,-3-6-39 0,3 0-9 0,0 6 0 0,0-7 0 16,0-2 72-16,0 3 12 0,0 3 2 0,0-7 1 16,0 10-21-16,0 0-4 0,0 0-1 0,0 0 0 15,0 0 16-15,0 0 3 0,-7 3 1 0,0 4 0 16,0-1-19-16,0 3-4 0,0 7-1 0,-4 3 0 16,4-4-11-16,0 7-2 0,0-3-1 0,3 6 0 0,1-3 3 0,-1 0 1 15,4 0 0-15,4-9 0 16,-1 5-9-16,1-2-2 0,-1-6 0 0,4 2 0 15,0-6-18-15,0 1-4 0,4-4-1 0,-4-3 0 0,4 0-5 16,-1-7-8-16,1 1 11 0,3-3-11 16,0-1 12-16,0 4-12 0,0-10 12 0,0 4-12 0,-3-1 15 0,3 4-4 15,-3-7-1-15,-1 1 0 0,1 5-10 16,-4-2 0-16,3 2 9 0,-6 1-9 0,0-1 8 0,-1 4-8 16,-3 0 10-16,-3 3-10 0,-1-7 13 0,0 4-3 15,-3 3-1-15,-3-3 0 0,-1-1-9 0,1 4 12 16,-4-3-12-16,-1 0 12 0,1 6-28 15,4-3-4-15,-4-4-2 0,3 4 0 0,0 3 22 0,1 0 16 16,3 0-2-16,0 3-1 16,7-3-108-16,0 0-21 0,0 0-5 0,0 0-1 15,0 0-114-15,0 0-24 0,0 0-4 0,-4 16 0 0</inkml:trace>
  <inkml:trace contextRef="#ctx0" brushRef="#br0" timeOffset="-77252.68">16969 3392 1728 0,'0'0'38'0,"0"0"8"0,0 0 2 0,0 0 0 16,0 0-39-16,0 0-9 0,0 0 0 0,0 0 0 0,3 7 104 0,1-7 20 15,-1 6 3-15,1 0 1 0,-4 0 0 16,3 1 0-16,1 2 0 0,-4 0 0 0,0 1 0 0,0 2 0 16,0 1 0-16,-4 6 0 0,1-10-52 0,-4 7-9 15,3-1-3-15,-6 4 0 0,3 0 0 0,-1 0 0 16,-2-3 0-16,3 2 0 0,0-2-51 0,-4 0-13 15,4 3 0-15,0-7 0 0,0 1 0 0,3-4 0 16,-3 4 0-16,4-7 0 16,-1 0-48-16,4-3-13 0,0-3-3 0,0 0 0 15,0 0-51-15,0 0-10 0,0 0-3 0,0 0-784 0,4-6-158 16</inkml:trace>
  <inkml:trace contextRef="#ctx0" brushRef="#br0" timeOffset="-76680.69">17593 2881 1958 0,'0'0'43'0,"0"0"9"0,-3-3 1 0,-1-3 3 0,4 6-45 0,-4-7-11 0,1 1 0 0,3 0 0 0,0 6 104 0,0 0 20 16,-4-3 3-16,4 3 1 15,0 0 0-15,0 0 0 0,-7 0 0 0,0 9 0 0,-3-6-52 0,3 7-9 16,-4 2-3-16,0 1 0 0,4 6-51 0,-3-1-13 16,-1 4 0-16,1-3 0 0,-1 0 54 0,4 3 8 15,0-3 2-15,0 3 0 0,3 0-52 0,1 3-12 16,-1-6 0-16,8-1 0 0,-4 1 0 0,3-3 0 16,4 0 0-16,4-4 0 0,0 1 0 0,-1-4 0 15,4-3 0-15,0-3 0 0,1-3 54 0,-1 0 8 0,3-3 2 0,-3-3 0 31,1 0-103-31,-1-4-20 0,0 4-4 0,3-6-1 0,-6 2 103 0,7-2 20 0,-4-1 4 0,0 1 1 16,0-1-52-16,0 0-12 0,-3 4 0 16,-1 3 0-16,-3-7 0 0,0 4 0 0,0-1 0 0,-7 4 0 15,4 0 0-15,-8 3 0 0,4-7 0 0,-7 4 0 16,0-3 0-16,-3-1 0 0,-1 4 0 0,1-3 0 16,-5-1 0-16,5 4 0 0,-1-4 0 0,-3 4 0 15,4 0-100 1,2 3-22-16,1-3-5 0,0 6-1 15,7 0 0-15,0 0 0 0,0 0 0 0,0 0-1126 0</inkml:trace>
  <inkml:trace contextRef="#ctx0" brushRef="#br0" timeOffset="-76267.34">17844 2922 2358 0,'0'0'52'0,"0"0"10"0,0 0 2 0,0 0 3 0,0 0-54 0,0 0-13 16,0 0 0-16,0 0 0 0,0 0 66 0,0 0 10 16,-8 6 3-16,5 0 0 0,-4 4-24 0,3 6-5 15,1-7-1-15,-4 7 0 0,3-1-1 0,1 1-1 16,-1 0 0-16,1 6 0 0,-1-7 1 0,1 1 1 0,3 3 0 0,-4-4 0 16,4 1-8-16,0 3-1 15,0-7-1-15,4 1 0 0,-1-4-15 0,1-2-4 0,-1 2 0 0,4-6 0 16,0 4-8-16,0-4-3 0,4-3 0 0,-4 0 0 15,4 0-9-15,3-3 12 0,-4-1-12 0,4-2 12 16,0 3-12-16,1-10 0 0,-1 7 9 0,-4-3-9 16,4 2 0-16,1 1 0 0,-5 0 0 0,-3-3 8 15,0 2-8-15,0 1 0 0,0 0 0 16,-3-4 0-16,-1 7 0 0,1-3 9 0,-4 3-9 0,0 3 0 16,-4-10 12-16,4 4-4 0,-7 0 0 0,0-4-8 15,0 4 10-15,-3 0-10 0,-1 3 8 0,0-7-8 16,-3 7 0-16,4-3 0 0,-1 0 0 0,1-1 0 15,3 1 0-15,-1 0 0 0,1 0 0 0,4-1 0 16,-1 1-54-16,4 6-6 0,0-6-2 0,0-1 0 16,4-2-104-16,3 6-21 0,-4-3-4 0</inkml:trace>
  <inkml:trace contextRef="#ctx0" brushRef="#br0" timeOffset="-75721.58">18228 3323 1638 0,'0'0'36'0,"0"0"7"0,0 0 1 0,0 0 3 0,0 0-38 0,0 0-9 0,0 0 0 0,0 0 0 16,0 0 151-16,0 0 28 0,0 0 5 0,4 3 2 16,-1 7-73-16,-3-4-14 0,0 3-3 0,4 4-1 0,-4 3 1 0,0-4 0 15,3 4 0-15,-3 3 0 16,4-4-36-16,-4 1-8 0,0 3 0 0,0 0-1 15,0 0-11-15,-4 2-1 0,4-2-1 0,-3 6 0 0,-4-3-10 0,0 0-1 16,-1 3-1-16,1 4 0 0,-3-1-12 0,-1-3-2 16,4 0-1-16,-3 0 0 0,-1-6 18 0,4 0 4 15,-4-7 1-15,4 1 0 16,0-4-63-16,4-6-13 0,3-3-2 0,0 0-1 16,0 0-133-16,0 0-26 0,0-9-6 0,7-4-1094 0</inkml:trace>
  <inkml:trace contextRef="#ctx0" brushRef="#br0" timeOffset="-75153.54">18673 2925 1958 0,'0'0'43'0,"0"0"9"0,0-6 1 0,-4-1 3 0,4 4-45 0,0-6-11 15,-4 3 0-15,4-1 0 0,0 7 156 0,-7-3 28 16,4-3 7-16,-4 3 1 0,3 6-103 0,-3 0-20 16,0 0-4-16,0 4-1 15,0 2 0-15,-3 3 0 0,2 4 0 0,-2 0 0 0,3 3-51 0,0-1-13 16,0 1 0-16,3 3 0 0,-3-3 0 0,4 3 0 16,-1 3 0-16,1-3 0 0,-1 0 54 0,4 0 8 15,0 0 2-15,0-3 0 0,4 3-52 0,3-7-12 16,0 4 0-16,0-9 0 0,3 2 0 0,1-6 0 15,3 1 0-15,0-7 0 0,4 0 0 0,-1-4 0 0,1 1 0 16,3-6 0-16,4 0 0 0,-7-1 0 0,3-6 0 0,0 1 0 16,-4-1 13-16,1-3 0 15,0 0 0-15,-4 1 0 0,0 5-13 0,-7 1-18 0,0-1 4 0,0 0 1 16,-3 4 24-16,-1 0 5 0,-3-1 0 0,-3 4 1 16,3 0-27-16,-7 3-6 0,0-7 0 0,0 4-1 15,-4 0 17-15,-3-1 0 0,3 4 0 0,-3-3 0 16,4 3 0-16,-5 3 0 0,5-3 0 0,3 3 0 15,-4 0-55-15,4 0-7 0,0 0-2 16,7 0 0-16,0 0-133 0,0 0-27 0,0 0-6 16,4 3-1-16</inkml:trace>
  <inkml:trace contextRef="#ctx0" brushRef="#br0" timeOffset="-74736.97">18994 2919 1549 0,'0'0'44'0,"0"0"9"0,-7 0-42 0,3 0-11 0,4 0 0 0,-11 3 0 0,8 0 136 0,-4 3 26 16,0-3 5-16,0 4 1 0,3-1-64 0,1 7-12 15,-1-7-2-15,-3 6-1 0,4 1-20 0,3 3-4 0,-4-7-1 16,0 7 0-16,4-1-18 0,-3 4-4 0,3 0-1 0,0 0 0 15,0-4 10-15,0 4 1 16,0-3 1-16,3 0 0 0,1-4-15 0,0 1-3 0,-1-1-1 0,1-5 0 16,3-1 24-16,3-3 5 15,1 0 1-15,-1-3 0 0,1-3-52 0,3 0-12 0,0-3 0 0,0-1 0 16,0 4 0-16,1-6 0 16,-1-1 0-16,0 1 0 0,0-4 0 0,0 7 0 0,-3-3 0 0,-1-1 0 15,-3 1 54-15,0-1 8 0,-3 4 2 16,-4 0 0-16,0 3-52 0,-4-7-12 0,1 4 0 0,-4 0 0 15,0-4 0-15,0 4 0 0,-4 0 0 0,0 3 0 16,1-7 0-16,-1 4 0 0,1 0 0 0,-1-4 0 16,4 4-48-16,0 0-13 0,3 0-3 15,1-4 0-15,-1 4-51 0,1 0-10 0,3 2-3 16,0 4-1228-16</inkml:trace>
  <inkml:trace contextRef="#ctx0" brushRef="#br0" timeOffset="-74289.08">19375 3386 2188 0,'0'0'48'0,"0"0"11"0,0 0 1 0,0 0 1 0,0 0-49 0,0 0-12 0,0 0 0 0,0 0 0 16,0 0 105-16,0 0 19 0,0 0 3 0,0 0 1 16,0 13-52-16,0-7-9 0,0 9-3 0,0 4 0 15,0 0 0-15,0 3 0 0,0 0 0 0,-4 6 0 16,1 4 0-16,3-1 0 0,-4 0 0 0,-3 1 0 16,7 2 0-16,-7-3 0 0,3 1 0 0,1-4 0 0,-4-3-51 15,3-3-13-15,-3-3 0 0,4-3 0 16,-4-4-17-16,3 1-7 0,-3-10 0 0,0 0-1 15,-4-3-63-15,8-3-12 0,-4 0-2 0,3-10-867 16,-3 4-174-16</inkml:trace>
  <inkml:trace contextRef="#ctx0" brushRef="#br0" timeOffset="-72343.42">19840 2972 1958 0,'0'0'43'0,"0"0"9"0,0 0 1 0,0 0 3 0,0 0-45 0,0 0-11 0,-3-3 0 16,-4-3 0-16,7 6 104 0,-4-3 20 15,1-1 3-15,3 4 1 0,-4-9 0 0,4 9 0 16,-3-3 0-16,3 3 0 0,0 0-67 0,-8-3-13 0,1 3-2 16,0 3-1-16,0 0 4 0,-3 6 1 0,3-2 0 0,-4 5 0 15,1 1-16-15,-5 6-3 16,5-7-1-16,-1 7 0 0,1 0-16 0,-1 3-3 0,4 3-1 0,0-3 0 15,0 6-2-15,3-6 0 0,1 3 0 0,-1-3 0 16,8 6-18-16,-1-9-4 0,4 3-1 0,0-6 0 16,4 2 31-16,3-5 5 0,-3-4 2 0,6-6 0 15,1 1-37-15,-4-4-7 0,4-7-2 0,-1-2 0 16,1-4 23-16,3-2 0 0,0-4 0 0,1-3 0 16,-1 3 16-16,3-3 7 0,-2 0 1 15,2 0 1-15,-6 3-25 0,0 7 8 0,-1-7-8 0,-6 3 0 16,-1 4 0-16,-3-1 0 0,-3 1 8 0,-1-1-8 15,-3 7 31-15,-7 0 4 0,0-4 1 0,0 1 0 16,-7 3-51-16,0-4-9 0,0 4-3 0,0 0 0 16,-4 3 27-16,4-4 0 0,0 4 0 0,0 0 0 15,3 0-35-15,1 0-1 0,-1 3-1 0,1 0 0 16,6 0-73-16,4 0-14 0,0 0-4 0,0 0 0 16,0 0-102-16,0 0-21 0,-3 6-4 0,3 0-1 0</inkml:trace>
  <inkml:trace contextRef="#ctx0" brushRef="#br0" timeOffset="-71956.12">20115 2994 2157 0,'-14'3'61'0,"11"-3"14"0,-4 3-60 0,0-3-15 0,0 0 0 0,3 0 0 15,-3 0 107-15,0 0 18 0,0 7 4 0,0-7 1 16,0 0-42-16,0 3-9 0,0 3-2 0,-4 0 0 15,4 4-16-15,0-1-3 0,0 7-1 0,0-7 0 16,0 7-5-16,0-4-2 0,3 7 0 0,1-3 0 16,-1-4-14-16,8 4-2 0,-1-3-1 0,1-1 0 15,3 7-12-15,0-10-2 0,3-2-1 0,5 2 0 16,2-3-26-16,1 1-6 0,3-7-1 0,0 0 0 16,-3-4 35-16,3 1 8 0,0 0 0 0,0-6 1 15,-7-1-17-15,4 4-4 0,-4-6-8 0,-3-1 12 16,3 4 5-16,-7-4 1 0,0 1 0 0,0 2 0 0,-3 1 6 0,-1 2 0 15,-3-2 1-15,0 3 0 16,0-1-13-16,0 1-4 0,-3 3 0 0,-1-3 0 0,1-4-8 0,-5 4 0 16,1 3 0-16,0-3 0 0,0 3 0 0,0-7 0 15,0 4 0-15,0 3 0 0,0-3-16 0,0 2-6 16,0-2-1-16,3 3 0 16,4 3-84-16,0 0-17 0,0 0-3 0,0 0-1 15,0 0-151-15,0 0-30 0,0 0-7 0,0 0 0 0</inkml:trace>
  <inkml:trace contextRef="#ctx0" brushRef="#br0" timeOffset="-71604.84">20535 3549 2289 0,'0'0'50'0,"0"0"10"0,0 0 3 0,0 0 2 16,0 0-52-16,0 0-13 0,0 0 0 0,7 3 0 16,-7 0 139-16,4 4 25 0,-4-1 4 0,0 3 2 0,0 1-55 0,-4-1-11 15,1 7-3-15,-4-1 0 16,3 1-13-16,-3 6-2 0,0 0-1 0,-4 6 0 15,4 0-68-15,-3 4-17 0,-1-4 0 0,4 0 0 16,-3-3 0-16,3 0 0 0,-1-6 0 0,1 0 0 0,4-6 9 0,-4-4-1 16,7 0-8-16,-4-2 12 15,4-7-66-15,0 0-14 0,0 0-2 0,4-10-1 16,-1-2-98 0,1-4-20-16,3-3-4 0</inkml:trace>
  <inkml:trace contextRef="#ctx0" brushRef="#br0" timeOffset="-71069.09">20980 2938 1958 0,'-7'0'43'0,"3"-4"9"0,4 4 1 0,-7-3 3 0,0 0-45 16,0 0-11-16,3 0 0 0,1-3 0 0,-4 2 104 0,3 1 20 0,1 3 3 0,-4 0 1 15,3 0 0-15,1 0 0 0,-4 0 0 0,3 3 0 16,-3 4-52-16,0 5-9 0,3-2-3 0,-3 9 0 15,0-7-51-15,0 4-13 0,4 3 0 0,-4-1 0 16,0 4 43-16,0 0 5 0,3 0 2 0,1 0 0 0,-1 3-29 0,0-3-5 31,4 0-2-31,0 0 0 0,0 0 13 0,4-3 2 0,3 0 1 0,4-4 0 0,-4 1-18 0,0-3-3 16,7-4-1-16,0-3 0 0,4 1-8 16,-4-4 0-16,3-6 0 0,5-1 0 0,-5-2 0 0,1-3 0 15,-1-1 0-15,-2-5 0 0,2 2 25 0,1-3 0 16,-4 4 0-16,0-4 0 0,0 4-25 0,-3-1 0 15,3-3 0-15,-4 4 0 0,-2-4 0 0,-1 4 0 16,0-1 0-16,0 1 0 0,-7-1 0 0,3 7 0 16,-3-10 0-16,0 7 0 0,-3-4 0 0,-1 4 0 15,-3-1 0-15,0 1 0 0,0 0 0 0,0-1 0 16,-4 4 0-16,1 0 0 16,-1 6-97-16,1-7-25 0,-1 7-5 0,-3 7-1 15,3-7 0-15,1 0 0 0,6 6 0 0,-3-3-1126 0</inkml:trace>
  <inkml:trace contextRef="#ctx0" brushRef="#br0" timeOffset="-70681.77">21304 2997 2419 0,'0'0'53'0,"0"0"11"0,0 0 3 0,0 0 1 15,0 0-55-15,0 0-13 0,0 0 0 0,0 0 0 16,-7-3 105-16,7 3 19 0,-3 3 3 0,-4 0 1 15,-4 4-52-15,4-1-9 0,3 3-3 0,-6 1 0 16,3 2 0-16,0 1 0 0,0-1 0 0,0 4 0 16,-4 3 0-16,4-7 0 0,7 7 0 0,-4-6 0 15,4 2-51-15,0 1-13 0,4-3 0 0,0-1 0 0,-1 1 0 0,4-4 8 16,4 0-8-16,-1-2 0 16,1 2 0-16,-1-6 8 0,5 0-8 0,-1 1 0 15,0-4 0-15,0-4 0 0,4-2 0 0,-4 6 0 16,3-6 0-16,-6 0 8 0,3 2-8 0,0-2 0 0,-3-3 0 0,3 3 9 15,-4-1-9-15,-3 4 8 0,4-6-8 0,-4 2 10 16,4 1-10-16,-4 0 10 0,-4-4-2 0,4 4 0 16,-3 0 0-16,-1-3 0 0,1-1-8 0,-1 4 0 15,-3-7 0-15,0 7 0 0,0 0 0 0,-3-7 0 16,-4 4 0-16,0-1 0 0,0 1 0 0,-7 3 0 0,-1-10 0 16,1 7 0-16,-3-1 0 0,-1 1-17 0,4 3 4 0,-4-4 1 31,4 4-37-31,0 0-7 0,0 2-2 0,3 1 0 15,4 3-121-15,0-3-24 0,7 3-5 0,0 0 0 0</inkml:trace>
  <inkml:trace contextRef="#ctx0" brushRef="#br0" timeOffset="-70116.61">21816 3336 1504 0,'0'0'43'0,"0"0"9"0,0 0-42 0,0 0-10 16,0 0 0-16,0 0 0 0,-4 3 166 0,-3 0 31 0,4 3 7 0,3-6 0 15,-4 7-60-15,1-1-13 16,-1 3-3-16,1 1 0 0,3-1 0 0,-4 4 0 0,1-1 0 0,-1 4 0 16,0-4-51-16,1 4-10 0,-1 3-3 0,-3 0 0 15,0 0 0-15,-3 2 0 0,3 1 0 0,-4 7 0 16,0-4-51-16,1 6-13 0,-1 0 0 16,1 4 0-16,-1-4 0 0,1 1 0 0,6-4 0 0,-3 0 0 15,0-6 0-15,0-3 0 0,3 0 0 16,1-7 0-16,-1-2 0 0,4-1 0 0,0-6 0 0,0-3 0 15,0 0-100-15,4-6-22 0,-1-4-5 0,1-2-1 16,3-4-123-16,-4-3-25 16,8-43-4-16,3 21-2 0</inkml:trace>
  <inkml:trace contextRef="#ctx0" brushRef="#br0" timeOffset="-69583.74">22472 3007 1728 0,'0'0'38'0,"0"0"8"0,0 0 2 0,0-10 0 0,0 4-39 0,0 0-9 16,0-1 0-16,0-2 0 0,0 3 136 0,0 3 24 0,0-10 6 0,0 7 1 15,0 3-63-15,0-4-12 0,0 7-2 0,0 0-1 16,0 0 28-16,0 0 6 0,-7 0 1 0,0 3 0 15,0 1-59-15,0 5-11 0,0 4-2 0,0-4-1 16,-4 10-20-16,4 0-4 0,-4-4-1 0,4 7 0 16,0 3-9-16,0 0-1 0,4-3-1 0,3 3 0 0,-4-3-3 15,4 3-1-15,4-3 0 0,-1-3 0 16,4 3-11-16,0-9 12 0,4 2-12 0,0-5 12 16,3 2 8-16,-4-9 3 0,8 1 0 0,-1-4 0 0,-2-4-32 0,2 1-7 15,8-9 0-15,-7 2-1 16,-1-5 27-16,1 2 6 0,3 4 0 0,0-7 1 15,-7 0-17-15,0 7-14 0,1-10 2 0,-1 7 1 0,-7-1 11 0,0 1 11 16,0 2-3-16,-4 1 0 0,-3 2 0 16,-3-2 0-16,-1 3 0 0,1-1 0 0,-8 1-8 0,1 0 8 15,-1 0-8-15,0-1 8 0,-3 1-8 0,4 3 0 16,3-3-12-16,-4 3 12 16,0-4-64-16,1 1-4 0,6 3-2 0,-3-3 0 15,0 3-95-15,4-1-19 0,3 4-4 0,0 0-1104 0</inkml:trace>
  <inkml:trace contextRef="#ctx0" brushRef="#br0" timeOffset="-69181.74">22955 2925 2419 0,'0'0'53'0,"0"0"11"0,0 0 3 0,0 0 1 16,0 0-55-16,0 0-13 0,0 0 0 0,-3 9 0 15,-4-2 105-15,3 2 19 0,1 1 3 0,-4 2 1 16,3 4-52-16,-3 3-9 0,0-4-3 0,0 4 0 16,0 3 0-16,3 0 0 0,-3 0 0 0,4 0 0 15,3-3 0-15,-4-1 0 0,4-2 0 0,0 3 0 16,4-6-51-16,-1 2-13 0,4-2 0 0,0-4 0 0,0 1 0 16,8-4 0-16,-1 0 0 0,3 0 0 0,-3-3 0 0,4-3 0 15,3 0 0-15,0-3 0 0,4-3 0 16,-4 0 0-16,4-4 0 0,-4 4 0 0,0-6 0 0,0 2 0 15,-3-2 0-15,0 2 0 0,-4-2 0 0,-4 2 0 16,1-2 0-16,-4-1 0 0,-3 7 0 0,-1-7 0 16,-6 1 0-16,-1 2 0 0,-7 1 0 0,1 3 0 15,-1-1 0-15,-6 4 0 0,-1-3 0 16,0 3 0-16,1 0 0 0,-1-3 0 0,0 2 0 16,4-2 0-16,0 3 0 0,4 0 0 15,-1 0-48-15,4 0-13 0,3-4-3 0,1 1 0 16,-1 0-51-16,8 0-10 0,7-4-3 0,-1 4-1228 0</inkml:trace>
  <inkml:trace contextRef="#ctx0" brushRef="#br0" timeOffset="-67953.47">23428 2383 1190 0,'0'0'33'0,"0"0"9"0,0 0-34 0,0 0-8 16,0 0 0-16,0 0 0 0,0 0 53 0,0 0 9 0,0 0 2 0,0 0 0 15,0 0-39-15,0 0-7 0,4 0-2 16,-4 0 0-16,0 0 52 0,0 0 11 0,0 0 1 15,0 0 1-15,0 0 38 0,0 0 7 0,0 0 2 0,0 0 0 16,0 6 0-16,0-6 0 0,0 3 0 0,0-3 0 16,-4 6-52-16,4-6-9 0,0 0-3 0,0 3 0 15,-4 1-51-15,4-4-13 0,0 3 0 0,0-3 0 16,0 0 54-16,0 0 8 0,0 0 2 0,0 0 0 0,0 0-52 0,0 0-12 16,0 0 0-16,0 0 0 15,0 0 0-15,0 0 0 0,0 0 0 0,0 0 0 16,0 0 0-16,0 0 0 0,0 0 0 0,0 0 0 0,-3 3 54 0,3-3 8 15,0 0 2-15,0 0 0 0,0 0-52 0,0 0-12 16,0 0 0-16,-4 0 0 0,1 9 54 0,3-9 8 16,0 0 2-16,0 0 0 0,-7 0-52 0,7 3-12 15,0-3 0-15,0 0 0 0,0 0 0 0,0 7 0 16,3-4 0-16,4 3 0 0,-3-6 0 0,3 0 0 16,0 3 0-16,4-3 0 0,3 0 0 0,-4 0 0 15,4 0 0-15,1 0 0 0,2 0 0 0,1 3 0 16,3-3 0-16,-3 0 0 0,3 0 0 0,-7 3 0 15,0 1 0-15,4-4 0 0,-4 3 0 16,0-3 0-16,4 0 0 0,-8-3 0 0,4 3 0 16,4-4 0-16,-1 1 0 0,-6 0 0 0,3 0 0 0,-3 0 0 15,-1 0 0-15,1-4 0 0,-4 4 0 0,0 3 0 16,0-3 0-16,0 3 0 0,-7 0 0 0,0 0 0 0,4 0 0 0,-4 0 0 16,0 0 0-16,0 0 0 0,0 0 0 0,0 0 0 15,0 0 0-15,0 0 0 0,0 0 0 0,0 0 0 16,3 0 0-16,-3 3 0 0,4 4 0 0,-4-4 0 15,0-3 0-15,0 6 0 0,0 0 0 0,0-3 0 16,0 4 0-16,0-1 0 0,0 3 0 0,0-5 0 16,0 2 0-16,-4 3 0 0,4-3 0 0,0 4 0 15,4 2 0-15,-4-2 0 0,0 6 0 0,3-4 0 16,1 1 0-16,-1 2 0 0,1 1 0 0,-1 3 0 16,4 3 0-16,-3 3 0 0,3-3 0 0,0 9 0 0,-3 4 0 0,3 2 0 15,0 1 0-15,0 3 0 0,3-1 0 0,-3-5 0 16,0-4 0-16,1 1 0 0,-1-4 0 0,3-3 0 15,-3 3 0-15,4-6 0 0,-1 0 0 0,-3 0 0 16,4-10 0-16,-4 7 0 0,4-3 0 0,-4-3 0 16,0-1 0-16,-4 1 0 15,4-1 0-15,-3-2 0 0,-1-4 0 0,-3 3 0 0,4 1 0 0,-1-4 0 16,-3 3 0-16,0-6 0 0,0 4 0 0,-3-1 0 16,3 0 0-16,-4 1 0 0,1-1 0 0,-4 0 0 15,3 0 0-15,-3 1 0 0,0-1 0 0,0 0 0 16,0 0 0-16,-4-2 0 0,4 2 0 0,-3 0 0 15,-1 4 0-15,1-10 0 0,-4 9 0 0,-1-3 0 16,1 0 0-16,-3 1 0 0,-1-1 0 0,-3 0 0 0,0 1 0 0,0-1 0 16,3 0 0-16,-3-3 0 0,3 3 0 0,0 1 0 15,4-1 0-15,0-3 0 0,0 0 0 0,4 0 0 16,3-3 0-16,-1 0 0 0,8 0 0 0,-7-3 0 31,7-3-100-31,0-3-22 0,0-4-5 0,4 7-1 0</inkml:trace>
  <inkml:trace contextRef="#ctx0" brushRef="#br0" timeOffset="-65717.24">12802 4853 1868 0,'0'0'41'0,"-3"-6"9"0,-1 0 2 0,1 0 0 0,-1-4-42 0,1 4-10 16,-1 0 0-16,1-4 0 0,-1 1 97 0,1-1 18 15,-1 4 3-15,1-3 1 0,3-1-30 0,-4 4-5 16,0 0-2-16,4-4 0 0,0 10-2 0,0 0 0 16,-3-3 0-16,3 3 0 0,0 0-12 0,0 0-4 15,0 0 0-15,0 0 0 0,0 0-2 0,0 0-1 16,0 0 0-16,-7-3 0 0,7 3-25 0,0 0-4 16,0 0-2-16,0 0 0 0,0 0 6 0,0 0 0 0,0 0 1 0,0 0 0 15,0 0-37-15,-4 3 0 0,-3 0-9 0,7 4 9 16,-3-1 0-16,-1 0 10 15,8 4 1-15,-4-4 0 0,0 3-3 0,0 4-8 0,0-1 12 0,0 1-4 16,3 3-8-16,1 2 8 0,-1 1-8 0,4 9 8 16,0-2 0-16,1 2 0 0,-1 3 0 0,0 4 0 15,0-7-8-15,0 3 0 0,3 0 0 0,1 1 0 16,-4-1 8-16,4 1 0 0,-1-7 0 0,4 6 0 16,0-3-8-16,-7-9 0 0,4 3 0 0,0-3 7 15,-1 3-7-15,1 0 0 0,-1 0 0 0,1 3 0 16,3 0-26-1,0 6-5-15,0-6-1 0,0 0 0 0,-3-3 32 0,0-3 0 0,-1-3 0 0,-3-4 0 16,4-5 19-16,-4-1 9 0,0-3 3 0,-4-3 0 16,4-3-50-16,-3-3-9 0,3-4-3 15,-3-5 0-15,-1-7 31 0,1 3 0 0,-1-6 0 0,1 0 0 0,-1-1 0 0,1 1 0 16,-1 3 0-16,4-6 0 0,-3 6 0 16,3-3 0-16,-4 0 0 0,4 0 0 15,1 0 0-15,-1 0 0 0,-4-3 0 0,4-4 0 0,0 1 0 0,0-4 0 16,-3 4 0-16,3-3 0 0,0 9 0 15,-4-4 0-15,4 4 0 0,-3 0 0 16,0 0 0-16,3 6 0 0,-4 0 0 0,1 1 0 0,-1 2 0 16,1 0 0-16,-1 4 0 0,1 5 0 0,-1 1 0 0,-3 6 0 15,0 0 0-15,0 0 0 0,0 0 0 0,0 0 0 16,4 3 0-16,3 4 0 16,-4-1-54-16,4 3-5 0,1 1-1 0,-1-1-962 0,0 0-193 0</inkml:trace>
  <inkml:trace contextRef="#ctx0" brushRef="#br0" timeOffset="-64935.69">13811 5032 1267 0,'0'0'28'0,"0"0"5"0,0 0 2 0,0 0 1 0,0 0-36 0,0 0 0 16,0 0 0-16,0 0 0 0,0 0 160 0,0 0 26 15,4-6 5-15,-4 6 1 0,0 0-52 0,3 0-9 16,-3 0-3-16,7 0 0 0,0 0 0 0,4 3 0 16,0-3 0-16,-1 3 0 0,1 0-51 0,3-3-10 15,0 0-3-15,0 3 0 0,4-3-51 0,-8 0-13 16,8 0 0-16,-7-3 0 0,3 3 0 0,-4 0 0 16,4-3 0-16,-3 3 0 15,3-3-48-15,-7 3-13 0,4 0-3 0,-4 0 0 16,3 3-104-16,-3 0-22 0,-3 4-4 0,-4-7-891 0</inkml:trace>
  <inkml:trace contextRef="#ctx0" brushRef="#br0" timeOffset="-64751.39">13899 5270 2030 0,'0'0'57'0,"0"4"14"16,4 2-57-16,3-3-14 0,0 3 0 0,0-3 0 15,4 0 54-15,3 4 8 0,0-4 2 0,0 0 0 0,4 0 0 0,-1 3 0 16,-3-2 0-16,8-1 0 16,-5 3-52-16,1 0-12 0,3 1 0 0,4-4 0 15,-1 3-100-15,1-3-22 0,3 0-5 0</inkml:trace>
  <inkml:trace contextRef="#ctx0" brushRef="#br0" timeOffset="-62681.83">14898 4562 1036 0,'0'0'23'0,"0"0"5"0,0 0 0 0,0 0 1 0,0 0-29 0,0 0 0 0,0 0 0 0,0 0 0 0,0 0 57 0,0 0 6 15,0 0 1-15,3-3 0 16,4 0 0-16,-7 3 0 0,4 0 0 0,-4 0 0 0,7-4 0 0,-7 4 0 15,0 0 0-15,0 0 0 0,0 0 51 0,0 0 10 16,0 0 3-16,0 0 0 0,0 0-52 0,0 0-9 16,0 0-3-16,0 0 0 15,0 0 19-15,0 0 3 0,0 0 1 0,0 0 0 0,0 0-31 0,0 0-5 16,0 0-2-16,-4 4 0 0,4 2-10 16,-3 0-3-16,3-6 0 0,0 6 0 0,-4 1-12 0,-3-1-4 15,4 0 0-15,-1 0 0 0,-3 1-20 0,4-1 0 16,-4 0 0-16,0 0 0 0,0 1 0 0,-1 2 0 15,1-3 0-15,0 4 0 0,-3-4 56 0,3 4 6 0,0-1 2 16,-4 0 0-16,1 4-52 0,2-4-12 0,-2 1 0 0,-4 2 0 16,7-2 0-16,-4 2 0 15,4-2 0-15,0-1 0 0,0 0 0 0,-4 4 0 0,4-4 0 0,0-2 0 16,4 2 0-16,-4-3 0 0,3 1 0 0,1 2 0 16,-1-3 0-16,1 1 0 15,-1-1 0-15,4 0 0 0,0-6 0 0,0 3 0 0,4 0 0 0,-1 0 0 31,1 1-48-31,3-1-13 0,-4 0-3 0,8 0 0 0,-1 0 103 0,4 0 20 0,1-3 4 0,-1 0 1 16,3 3-64-16,-3 1-16 0,4-4-2 0,0 0 0 16,-4 3 29-16,0 0 5 0,4 0 2 0,-4 3 0 15,0-3-18-15,0 4 0 0,0-4 0 16,-3 0 0-16,3 6 0 0,-4-6 0 0,1 4 0 0,-1-4 0 0,1 3 0 16,-4 0 0-16,0 1 0 0,-3-1 0 0,3 0 0 0,-4 0 0 15,1 1 0-15,-1-1 0 0,-3 0 55 0,0 4 7 16,0-4 2-16,0 0 0 0,0 4-52 15,-3-1-12-15,3 0 0 0,-7 1 0 0,3-1 0 16,-3 4 0-16,0-1 0 0,0-2 0 0,0 2-14 16,0 4-6-16,0-3 0 0,0-1-1 0,0 1 21 0,-4-1 0 15,4 1 0-15,0-1 0 0,-3-2 0 0,2 2 0 16,1-2 0-16,-3-1 0 0,3 0 12 0,0 1 8 16,0-1 0-16,0 1 1 0,0-4-21 0,3 0 0 15,-3-3 0-15,3 4 0 0,4-7 0 0,0 0 0 16,0 0 0-16,0 0 0 0,0 0 0 0,0 0 0 15,4 0 0-15,-4 0 0 0,3 0 0 0,5 0 0 16,-5 3 0-16,4-3 0 0,0 0 0 0,0 0 0 16,4 0 0-16,-4 0 0 0,0 0 0 0,4 0 0 15,-8 0 0-15,4 0 0 16,0 0-16-16,0 0-8 0,4 0-2 0,-4 0 0 0,0 0 42 0,3 0 8 16,-2 0 1-16,-1-3 1 0,0 3-26 0,3 0 0 0,-3 0 0 0,0 0 0 15,4 0 0-15,-4 0 0 16,0 3 0-16,0-3 0 0,-3 0 0 0,3 0 0 0,-4 0 0 0,-3 0 0 15,7 0 0-15,-7 0 0 0,0 0 0 0,0 0 0 16,0 0 0-16,0 0 0 0,0 0 0 0,0 0 0 16,0 0 0-16,0 0 0 0,-3 6 0 0,-1-3 0 15,-3 3 0-15,4 1 0 0,-8-1 0 0,4 3 0 0,-4-2 0 0,4 2 0 16,-3 4 0-16,-1-1 0 16,1 1 0-16,-1 5 0 0,0 1 0 0,1 0 0 0,-1 6 0 0,4 0 0 15,-3 0 0-15,3 0 0 16,0 1 0-16,3-5 0 0,0 1 0 0,4-3 0 0,0 0 0 0,0-3 0 15,8-1 0-15,-5 1 0 0,4 0 0 0,0-4 0 16,4 4 0-16,-1-4 0 0,1-2 0 0,3-1 0 16,4-2 0-16,-4-1 0 0,3 0 0 0,1-3 0 15,3 0 0-15,-3-3 0 0,3 0 17 16,0 0-1-16,0-6-1 0,4 3 0 0,-7 0-15 0,3 0 0 16,-4 0 0-16,5-1 0 0,-8 1-12 0,-4 0-1 15,4 0-1-15,1 0 0 16,-1-3-97-16,-4-1-19 0,4 1-4 0,0-3-1318 0</inkml:trace>
  <inkml:trace contextRef="#ctx0" brushRef="#br0" timeOffset="-61289.23">15942 4493 1717 0,'0'0'37'0,"0"0"8"0,0 0 2 0,0 0 2 16,0 0-39-16,0 0-10 0,0 0 0 0,0 0 0 16,7 0 56-16,0 3 8 0,0-3 3 0,0 0 0 15,0 0 1-15,-3 0 0 0,6 0 0 0,-3 0 0 16,4 0 0-16,0 0 0 0,-1 0 0 0,4 0 0 16,-3 0-2-16,3 0 0 0,-3 3 0 0,-1-3 0 15,4 3-12-15,-3 0-2 0,-1 0-1 0,5 1 0 0,-1-1-13 16,-4 3-2-16,1-3-1 0,-1 0 0 0,1 0-7 15,-4 4-2-15,4-4 0 0,-1 3 0 16,-3 0-2-16,0 1 0 0,0-1 0 0,0 0 0 0,1 0-5 0,-1 1-2 16,-4-1 0-16,4 0 0 0,-3 1-5 0,-1-1 0 15,1-3-1-15,-1 3 0 0,1-3 1 0,-4 4 1 16,3-4 0-16,-3-3 0 0,0 6 1 0,-3 0 0 16,3 1 0-16,0-1 0 0,-4 0-5 15,1 0-1-15,3 4 0 0,-4-4 0 0,1 3-8 0,-1 1 12 16,1-1-12-16,-1 1 12 0,-3-1-12 0,4 1 10 15,-5 2-10-15,5-3 10 0,-4 1-10 0,3-1 8 16,1 1-8-16,-4-1 8 0,0 0 20 0,0-2 3 0,3 2 1 0,-3 1 0 31,0-4-48-31,0 3-10 0,0 1-2 0,3-4 0 0,-3 3 28 0,0-2 0 0,0 2 0 0,4 0 0 16,-4 1 0-16,0-4 0 16,0 4 0-16,3-4 0 0,-3 6 0 0,0-2 0 15,0-1 0-15,0 1 0 0,0-1 0 0,3 3 0 16,1 1 0-16,-1-4 0 0,1 4 0 0,-1 0 0 0,4-4 0 0,0 0 0 15,4 4 0-15,-1-4 0 0,4 1 0 0,0-4 0 16,0 0 0-16,0 0 0 0,4 1 0 0,0-4 0 16,-1 0 0-16,4 3 0 0,-3-3 0 0,-1 1 0 15,1-1 0-15,0 0 0 0,-1 0 0 0,1 0 0 16,-4 0 0-16,3 0 0 0,-3-3 0 0,0 4 0 16,1-1 0-16,-1-3 0 0,0 3 0 0,0 0 0 15,-4-3 22-15,1 0 3 0,3 3 1 0,-4-3 0 16,-3 0-42-16,4 0-8 0,-4 0-1 0,0 0-1 15,7 0 26-15,-7 0 0 0,0 0 0 0,0 0 0 16,0 0 0-16,0 0 0 0,0 0 0 0,0 0 0 16,0 0 0-16,-4 6 8 0,1-3-8 0,-1 4 0 15,-3-1 0-15,0-3 8 0,4 3-8 0,-4-2 0 0,3 2 0 16,-3-3 0-16,4 3 0 0,-8-3 8 16,7 4-8-16,-3-1 0 0,0 0 0 0,0 0 0 0,4 1 0 15,-4-1 0-15,7 0 0 0,-4-3 0 0,1 4 0 0,-1-1 0 16,4-3 0-16,0 3 0 0,0-3 0 0,0 1 0 15,0 2 0-15,0-3 0 0,4 0 0 0,-1 0 0 16,-3 0 0-16,0-3 0 0,4 4 0 0,3-1 0 16,-4-3 0-16,4 3 0 0,0 0 0 0,-3-3 0 0,3 3 0 0,4 0 0 15,-1 0 0-15,-3 1 0 0,4-1 0 0,-1 0 0 16,4 0 0-16,-3 0 8 0,3 3-8 0,0 1 8 16,0-1 4-16,0 0 2 0,1 4 0 15,-1-1 0-15,0 0-14 0,-7 1 0 0,3 2 8 16,1 1-8-16,-4-1 0 0,0 1 0 15,0 6 0-15,-3-4 0 0,-1 1 17 0,1 3 7 0,-4 0 2 0,0 0 0 16,0-1-16-16,-4-2-10 16,1 0 12-16,-4-4-3 15,3 1-35-15,-3-1-5 0,0 1-1 0,-4-4 0 0,-3 1 32 0,0-4 0 0,4 0 0 0,-4 1 0 16,-1 2 0-16,1-3 0 0,0-3 0 0,0 4 0 16,4-4 19-16,-1 0 9 0,0 0 3 0,1 0 0 0,3-3-31 15,-4 3 8-15,4 0-8 0,7-3 4 16,0 0-61-16,0 0-11 0,0 0-3 0,-3-9 0 15,3 3-157-15,-4 3-31 0,4 3-6 16,0 0-2-16</inkml:trace>
  <inkml:trace contextRef="#ctx0" brushRef="#br0" timeOffset="-57277.14">13095 6832 2419 0,'0'0'53'0,"0"0"11"0,0 0 3 0,0 0 1 0,0 0-55 0,0 0-13 0,0 0 0 0,0-6 0 15,0-1 105-15,4 1 19 0,-4 3 3 0,0-6 1 16,0 2-33-16,0-2-7 0,-4 3 0 0,4-4-1 16,0 4-25-16,-3-3-5 0,3 5-1 0,-7-2 0 15,3 0-5-15,-3 0-2 16,0 2 0-16,0 1 0 0,-4 0-28 0,1 3-5 0,-1 0-2 0,1 0 0 15,-5 0-2-15,1 3 0 0,4 4 0 0,-4-1 0 16,-1 3-4-16,5 1-8 0,-1 2 11 0,1 1-2 16,-4-1-35-16,3 1-5 0,4 2-1 15,-4-2 0-15,1 0 52 0,3-1 9 0,0 4 3 0,3-1 0 0,1 1-24 16,-1 3-8-16,1-3 0 0,3 6 0 16,0-4-26-16,0 1-5 0,3 0-1 0,4 0 0 0,-3 0 52 0,3-4 9 15,0 1 3-15,3-3 0 16,1-4-52-16,3 0-9 15,4-2-3-15,-1-4 0 0,5 0 52 0,2-3 9 0,1-3 3 0,0 0 0 16,-4-4-24-16,3 1-8 0,1 0 0 0,-4 0 0 16,1-4-26-16,-5 1-5 0,1 2-1 0,-1 1 0 15,1 3 32-15,-4-3 0 0,0 3 0 0,-3 0 0 0,-1 3 20 0,1 0 9 16,-4 0 3-16,-3 0 0 0,3 3-24 0,-4 0-8 16,1 0 0-16,-1 3 0 15,-3-3-26-15,0-3-5 0,0 7-1 0,0-4 0 0,0-3 32 0,0 6 0 16,0-6 0-16,0 0 0 15,-3 3-39-15,3-3-1 0,0 0-1 0,0 0 0 16,0 0-191-16,-4-6-37 0,-10 0-8 0,7-4-2 0</inkml:trace>
  <inkml:trace contextRef="#ctx0" brushRef="#br0" timeOffset="-56652.73">14023 6716 1497 0,'0'0'32'0,"0"0"8"0,0 0 0 0,0 0 4 0,-7 3-36 15,3 0-8-15,4-3 0 0,0 0 0 0,0 0 156 0,0 0 28 0,-7 3 7 0,7-3 1 16,0 0-52-16,0 0-9 0,0 0-3 0,0 0 0 16,0 0-41-16,4 3-9 0,3 1-2 0,0-1 0 15,0 0-19-15,4 0-4 0,-1-3-1 0,1 3 0 16,-1 3-17-16,1-2-4 0,3 2-1 0,4 0 0 31,-4-3-48-31,0 0-10 0,-4 0-1 0,5 1-1 0,2-1 55 0,-3 0 11 0,-3-3 3 0,-1 0 0 16,1 0-39-16,0 0-12 0,-4-3 0 0,3 3 0 15,-3 0-68-15,-3-3-15 0,-4 3-2 0,0 0-1 16,7 0-81-16,-7 0-16 0,0 0-3 0,0 0-1 0</inkml:trace>
  <inkml:trace contextRef="#ctx0" brushRef="#br0" timeOffset="-56416.49">14101 7014 2188 0,'0'0'48'0,"0"0"11"0,0 0 1 0,7 0 1 0,0 0-49 15,-4 3-12-15,8 0 0 0,-4 0 0 0,0 0 105 0,3 4 19 16,1-4 3-16,0 3 1 0,3 0-52 0,-4 1-9 16,4-4-3-16,-3 3 0 0,7 0-64 0,-1-3 0 15,1 0-11-15,0 1 1 16,-1-4-35-16,4 0-7 0,-3-4-2 0,0 1-756 0,-1-3-151 15</inkml:trace>
  <inkml:trace contextRef="#ctx0" brushRef="#br0" timeOffset="-55303.13">14901 7199 2030 0,'-3'9'57'0,"3"-9"14"0,-7 3-57 0,3 4-14 0,4-7 0 0,0 0 0 15,-3 3 105-15,3-3 19 0,-4 6 3 0,4-6 1 16,0 0-52-16,0 0-9 0,0 0-3 0,0 0 0 16,7-3-14-16,-3-3-3 0,3-1-1 0,0-2 0 15,0-4-22-15,4 1-5 0,-4-1-1 0,3-6 0 16,8-6 37-16,-8 0 7 0,4-3 2 0,1-3 0 16,-1-1-52-16,0-2-12 0,0 3 0 0,0-7 0 15,-3 3 0-15,3-2 0 0,-4-4 0 0,4 0 0 16,-7 4 41-16,4-4 6 0,0 3 1 0,-1 1 0 15,1-1-28-15,-8 10-6 0,1 3-1 0,-1 0 0 0,1 3-1 16,-1 3 0-16,1 6 0 0,0 1 0 0,-4 2 0 0,0 4 0 16,0 6 0-16,0 9 0 0,3 7 25 15,-3 6 5-15,0 6 1 0,4 1 0 16,-4 2-35-16,7 3-8 0,-4 1 0 0,4 6 0 0,0-4 0 16,4 4 0-16,-4 3 0 0,7 3 0 0,-3-6 0 0,-1-1 0 15,4-2 0-15,-3-3 0 0,3-4 0 0,-3 0 0 16,-1 4 0-16,4-1 0 0,-3-2 0 0,-1 2 0 15,5 1 0-15,-5 2 0 0,4-2 0 0,-3-1 0 16,3-6 0-16,-3 1 0 0,-1-4 0 0,1-6 0 16,-4-4 0-16,3-2 0 0,-3-7 0 0,-3 3 0 15,-1-5 0-15,-3-4 0 16,0 0-49-16,0 0-12 0,0-10-3 0,-3 1 0 16,3-7 0-16,-7 0 0 0,3 1 0 0,-3-1 0 0,4 0-102 15,-4-2-21-15,0-1-4 0,-4-6-615 16,0 3-123-16</inkml:trace>
  <inkml:trace contextRef="#ctx0" brushRef="#br0" timeOffset="-55094.71">15025 6995 2188 0,'0'0'48'0,"0"0"11"0,0 0 1 0,-7 0 1 16,7 0-49-16,0 0-12 0,-4 6 0 0,4-6 0 0,0 0 105 0,0 6 19 15,0-2 3-15,4 2 1 0,3-3-8 0,-4 0 0 16,8 0-1-16,0 0 0 16,6-3-37-16,-3 4-7 0,4-1-2 0,3-3 0 0,0 0-59 0,4 0-14 15,0 0 0-15,-4-3 0 16,7-1 0-16,-3 1 0 0,-1-3 0 0,-2 0 0 16,2-4-138-16,-10 4-31 0,18 0-7 0,-7-4 0 0</inkml:trace>
  <inkml:trace contextRef="#ctx0" brushRef="#br0" timeOffset="-39593.25">13180 9569 2595 0,'0'0'57'0,"0"0"12"0,0 0 3 0,0 0 0 0,0 0-57 0,0 0-15 16,0 0 0-16,0 0 0 0,0 0 57 0,3 6 9 15,1-2 2-15,3 2 0 0,0-3-22 0,0 0-4 16,0 3-1-16,4-2 0 0,-1 2-14 0,1-3-3 15,3 0-1-15,0 0 0 0,4 0-7 0,-1 1 0 16,1-4-1-16,0 0 0 0,3 0-15 0,0-4 0 0,0 1 0 0,4 0-10 16,-4 0 10-16,4 3 0 15,-4-3 0-15,0 0 0 16,0 3-104-16,0 0-20 0,-3 3-3 0,-4 0-717 16,4 0-144-16</inkml:trace>
  <inkml:trace contextRef="#ctx0" brushRef="#br0" timeOffset="-37753.64">13197 9679 1497 0,'0'0'32'0,"0"0"8"0,0 0 0 0,0 0 4 0,0 0-36 0,0 0-8 0,0 0 0 0,0 0 0 0,0 0 86 0,0 0 15 15,0 0 3-15,0 0 1 0,0 0-65 0,0 0-14 16,0 0-2-16,0 0-1 0,0 0-23 0,0 0 0 16,0 0 0-16,0 0 0 0,0 0 52 0,0 0 5 15,0 0 2-15,0 0 0 0,0 0-43 0,0 0-16 16,4 3 11-16,-4-3-11 0,0 6 50 0,0-6 4 15,3 3 1-15,-3-3 0 0,0 7-37 0,4-4-7 16,-4 3-2-16,0-6 0 0,4 6 44 0,-4-2 9 16,0 2 2-16,3-3 0 0,-3 3-52 0,4 1-12 15,-4-4 0-15,0 3 0 0,3 0 0 0,-3 0 0 16,0 1 0-16,0-1 0 0,4 3 15 0,-4-2-3 16,0-1-1-16,3 0 0 0,-3 0-3 0,0 1 0 15,4 2 0-15,-4-3 0 0,0 1-22 0,3-1-5 0,-3 3-1 0,0-2 0 16,0-1 20-16,4 3 0 0,-4-2 0 0,0 2 0 15,3 0 0-15,-3 1 0 0,4-1 0 16,-4 1 0-16,0 2 0 0,0-2 0 0,3 2 0 0,-3-2 0 16,0 2 25-16,0 1 9 0,-3-1 2 0,3 1 0 15,0-1-28-15,0 1-8 0,0 2 0 16,0-2 0-16,-4 3 28 0,4-1-2 0,-3 1 0 0,3 0 0 16,0 3-26-16,-4-1 0 0,4 1 0 0,0 0 0 15,-3 0-8-15,3 3-8 0,0-3 0 0,-4 3-1 16,4-4 17-16,0 4 0 0,0 3 0 0,0-3 0 15,0 3 0-15,0-3 9 0,4 3-1 0,-4 0 0 16,0-3-8-16,0 0 0 0,3 3 0 0,-3 1 0 16,0 2 0-16,0-3 0 0,0 3 0 0,4 0 0 15,-4 1 0-15,0-1 0 0,3 3 0 0,-3 0 8 0,0 1-8 0,4-4 12 16,-4 3-12-16,0 1 12 0,3-1-12 0,-3 0 0 16,4 1 0-16,-4-1 0 0,3 1 0 0,-3-1 0 15,0 3 0-15,4 4 0 0,-4-4 0 0,0 1 0 16,0 3 0-16,3-1 0 0,-3-5 17 0,4 2-1 15,-4 1-1-15,0 2 0 0,4-2-24 0,-4 5-5 16,3-2-1-16,-3 3 0 0,4 0 15 0,-4-1 0 16,3-2 0-16,-3 3 0 0,4-4 21 15,-1-2 7-15,-3 6 2 0,4-4 0 0,-1 4-20 16,-3-3-10-16,4 2 10 0,-4 4-10 16,3-3-22-16,1 0-10 0,-1 0-3 0,1-1 0 0,-1 1 65 0,1 0 13 0,-1 0 2 0,-3 3 1 15,4-4-30-15,-1 4-5 16,1 3-2-16,0-3 0 0,-1 0 0 0,1-3 0 0,3 0 0 0,-7-1 0 15,7 1-9-15,-4 0 0 0,1 0 0 16,-1 6 0-16,1-7 0 0,3 4 0 0,-4 0 0 0,1-3 0 16,3-3 0-16,-3-1 0 0,-1 4 0 15,1 0 0-15,-1-1 0 0,1 1 0 0,-1 3 0 0,1 3 0 16,-4-3 0-16,3 0 12 0,4-3-12 0,-3 3 12 16,-1-4-12-16,1 1 12 0,-1 0-12 0,-3 3 12 15,4 0-12-15,-1 3-17 0,1 0 4 0,-1 0 1 16,1-3 12-16,3-4 0 0,-3 4 0 0,-1-3 0 0,1 3 0 15,-1-3 0-15,4 3 0 0,-3 3 0 0,-1-3 14 0,1-4 6 16,3 1 0-16,-4 0 1 0,1-3-21 0,3-1 8 16,-3 4-8-16,-1 0 0 0,1-1-14 0,-1 1-7 15,4 3-2-15,-3 0 0 16,3-3 37-16,-4-1 7 0,1-2 2 0,-1 3 0 0,1 0-37 16,-1-1-7-16,-3 4-2 0,4 0 0 0,-1 3 23 0,1-3 0 15,-1 0 0-15,-3-3 0 0,4 0 16 0,0-4 7 16,-1 1 1-16,1 3 1 0,-1-1-40 0,1-2-8 15,-4 3-1-15,3 3-1 0,-3-4 25 0,4 1 0 16,-1-3 0-16,1-1 0 0,-4-2 0 0,3-1 0 16,-3 4 0-16,4 0 0 0,-4-1 0 0,0 4 0 15,3 0 0-15,-3 3 0 0,0-4 0 0,4 1 0 16,-4 0 0-16,0 0 0 0,3-4 46 0,-3 1 14 16,0 3 4-16,0 6 0 0,0-3-52 0,0 0-12 0,0-1 0 0,0 1 0 15,0-3 0-15,4-3 0 16,-4-1 0-16,0 1 0 0,0 0 0 0,0-1 0 15,0 1 0-15,0-1 0 0,0 1 0 0,0-10 0 0,0 4 0 0,0-1 0 16,0 0 0-16,3-2 0 0,-3 2 0 0,0-3 0 16,4 4 0-16,-4 2 0 0,4-3 0 0,-1 4 0 15,-3-4 0-15,4-3 0 0,-1 4 0 0,1-4 0 16,-4 0 0-16,3-6 0 0,-3 3 0 0,4-3 0 16,-4 0 0-16,3 0 0 0,-3-3 0 0,0 3 0 15,4-6 0-15,-4 2 0 0,0-2 0 0,3 0 0 0,-3-1 0 16,4 1 0-16,-4-6 0 0,0 2 0 0,3-3 54 0,1 4 8 15,-4-4 2-15,3 1 0 16,1-1-52-16,-1-3-12 0,1 4 0 0,-1-4 0 0,1 0 0 0,0-2 0 16,3 2 0-16,0-6 0 0,-4 3 0 15,4 0 0-15,4 0 0 0,-4-3 0 16,0 0 0-16,4 0 0 0,-1 0 0 0,1 0 0 0,-1 0 0 0,4 0 0 16,0 0 0-16,1 0 0 0,-1 0 0 0,3 0 0 15,-3 0 0-15,4 0 0 0,0 0 0 0,-1 0 0 16,-3 3 0-16,4-3 0 0,0 4 0 0,-4-1 0 15,0 3 0-15,0-3 0 0,0 0 0 0,0 0 0 16,0 0 0-16,4 4 0 16,-4-4-32-16,-3 3-8 0,3-3-3 0,0 0 0 15,0 1-136-15,0-1-27 0,-3-3-6 0</inkml:trace>
  <inkml:trace contextRef="#ctx0" brushRef="#br0" timeOffset="-34202.83">14351 9005 334 0,'0'0'0'0,"0"0"14"0,0 0-4 0,0 0 1 0,0 0-11 0,0 0 0 0,0 0 0 0,0 0 0 16,-4 3 0-16,1-3 0 16,3 0 9-16,0 0-9 0,-4 3 0 0,4-3 0 15,-3 6 0-15,3-6 0 0,-4 3 56 0,4-3 6 0,-3 4 2 0,3-4 0 16,-4 3 51-16,1 3 10 16,3-6 3-16,-4 3 0 0,4 3-40 0,0 1-7 0,-3-1-1 0,3 0-1 15,0 1 18-15,0-1 4 0,0 0 1 0,0-3 0 16,0-3-11-16,0 0-3 0,0 0 0 0,0 0 0 15,0 0-6-15,7 0-2 0,-4 0 0 16,4-6 0-16,0 0 16 0,0-7 2 0,1 1 1 0,2-4 0 16,1 0-79-16,3-3-20 0,-4 1 0 0,5-4 0 15,-5-3 49-15,4-1 7 0,-3 1 0 0,-1 0 1 16,1 0-28-16,0 0-5 0,-1-3-2 0,-3 3 0 16,0 0-22-16,0-3-20 0,0 2 4 0,-3-2 1 15,-1 3 63-15,4 3 13 0,-3 0 3 0,0 0 0 0,-1 3-52 16,1 1-12-16,-4 2 0 0,3 0 0 15,-3 1 0-15,4 2 0 0,-1 4 0 0,1 2 0 0,-4 1 0 0,3 0 0 16,-3 6 0-16,0 0 0 16,0 0 20-16,0 0 0 0,4 0 1 0,3 0 0 0,-4 6-21 15,4 0 8-15,-3 4-8 0,3-1 0 0,-4 4-14 16,5 2-7-16,-1 7-2 0,0 0 0 0,0 7 43 0,3-1 8 16,-3 0 1-16,0 6 1 0,0-2-12 0,4-4-2 15,-4 3-1-15,4-2 0 0,-1-1 3 16,-3 0 1-16,7 0 0 0,-3-3 0 0,0 0-19 0,-1-3 0 15,1 0 0-15,-4-3 0 0,3 0 0 0,1-3 10 0,-4 2-10 0,0-5 8 16,4 0-8-16,-8-1 0 0,4-2 0 16,-3-1-11-16,-1-3 11 0,1 0 0 0,-4 1 0 0,3-1 0 31,-3-3-53-31,0-3-9 0,0 0-2 0,0 0 0 16,0 0 0-16,0 0 0 0,0 0 0 0,0 0 0 15,-7 0-102-15,0-3-21 0,-3-3-4 0,6-4-897 0</inkml:trace>
  <inkml:trace contextRef="#ctx0" brushRef="#br0" timeOffset="-33995.76">14478 8986 2188 0,'0'0'48'0,"0"0"11"0,4 0 1 0,3-3 1 15,-4 0-49-15,8 3-12 0,-4 0 0 0,3-3 0 0,1 3 105 0,0 0 19 16,3 0 3-16,-4 0 1 0,8 3-103 0,-4-3-25 16,4 3 0-16,-1-3 0 15,1 3-46-15,0-3-14 0,3 3-4 0,0-3 0 0</inkml:trace>
  <inkml:trace contextRef="#ctx0" brushRef="#br0" timeOffset="-30382.32">15928 8566 1065 0,'0'0'23'0,"0"0"5"0,0 0 0 0,-4-6 4 0,4 6-32 0,-3-7 0 16,3 1 0-16,-4 0 0 0,4 6 95 0,0 0 13 15,-3-7 2-15,3 7 1 0,0-6-31 0,0 6-5 16,0 0-2-16,0 0 0 0,0 0-7 0,0 0-2 16,0 0 0-16,0 0 0 0,0 0 0 0,0 0 0 15,3 3 0-15,4 4 0 0,-3 2 8 0,-1 4 2 16,5 2 0-16,-1 1 0 0,-4 6-26 0,4 3-6 16,0 0-1-16,0 3 0 0,0 0-13 0,-3-2-4 15,3 2 0-15,0-6 0 0,0 3-16 0,-3-3-8 16,3-3 8-16,-4-4-8 0,1 1 0 0,3-4 0 0,-7-2 0 15,3-1-11 1,1-6-30-16,-1 4-7 0,-3-7 0 0,0 0-1 16,0 0-83-16,0 0-17 0,0 0-3 0,0 0-1 15,0 0-31-15,0 0-7 0,0 0-1 0,-7-7-486 0</inkml:trace>
  <inkml:trace contextRef="#ctx0" brushRef="#br0" timeOffset="-29813.57">15875 8566 1695 0,'0'0'37'15,"0"0"8"-15,0-10 2 0,0 4 1 0,0 0-39 0,0-4-9 0,0 4 0 0,0 0 0 0,0 6 60 0,4-6 11 16,3 3 1-16,-4-1 1 0,1 1-7 0,3 3-2 16,0 0 0-16,3 0 0 0,-3 0 52 15,4 3 9-15,3 1 3 0,0-4 0 0,4 3-78 0,-4-3-15 16,7 3-3-16,-3-3-1 0,3 0 13 0,0 0 2 15,-3 0 1-15,3 3 0 0,0-3-12 0,-3 3-3 16,-4 0 0-16,0 0 0 0,0 4-9 16,-3-1-3-16,-1 3 0 0,-3 1 0 0,-3 2-5 0,3 4-2 15,-4 0 0-15,1-1 0 0,-4 4-22 0,0 0-5 16,0 0-1-16,-4 0 0 0,1-4 33 0,-1 1 6 16,-3 0 2-16,0-4 0 0,0 4-26 0,-3-4 0 15,3-2 8-15,-4-1-8 0,0 1 0 0,4-1 0 16,0-6 0-16,0 3 0 15,0-3-20-15,4 1-5 0,3-4-2 0,0 0 0 0,0 0 27 0,0 0 0 0,0 0 0 16,0 0 0-16,7-4 0 0,3 1 0 0,1 0 0 16,-1-3 0-16,1 3 46 0,0-3 14 0,3-1 4 15,-4 4 0-15,4 0-52 0,-3 0-12 0,3 0 0 16,-3 0 0-16,-1 3 0 0,4 0 0 0,-3 3 0 0,0 0 0 16,3 0 40-16,-4 3 6 0,1 4 1 0,-1-1 0 15,1 0-17-15,-4 1-3 0,0-1-1 0,-3 4 0 16,-1-1-9-16,1 1-1 0,-4-1-1 0,0 1 0 15,-7 0-6-15,3-1-1 0,-3 1 0 0,0-1 0 16,-4 1-5-16,1-4-3 0,-1 4 0 0,1 2 0 16,-1-2 0-16,-3-1 0 0,0 1 0 0,3 0 0 0,-6-1 0 15,-1 1 0-15,4-1 0 0,-7 1 0 16,3-4-28-16,0 0-3 0,4 1 0 16,-3-1 0-16,6-2 31 0,0-4 0 0,4 0 0 0,7-3 0 15,0 0-108-15,0 0-16 0,4-6-4 0,7-4 0 16,3 1-51-16,3-1-10 0,4-2-3 0,-3-4 0 15</inkml:trace>
  <inkml:trace contextRef="#ctx0" brushRef="#br0" timeOffset="-28974.72">17590 8610 1267 0,'0'0'28'0,"0"-7"5"0,0 1 2 0,0-3 1 0,0-1-36 0,0 1 0 0,0 0 0 0,0-1 0 15,0-2 109-15,-4 2 15 0,4-2 4 0,0 2 0 16,0 1 0-16,-4 3 0 0,1-4 0 0,-1 4 0 15,4 6 0-15,-3-6 0 0,3 6 0 0,-7-4 0 16,7 4-32-16,-7 0-5 0,0 4-2 0,-4-1 0 16,1 0-23-16,-1 3-5 0,0-3-1 0,-3 7 0 15,4-4-27-15,-4 7-5 0,3-1-2 0,-3 1 0 0,0-1-14 0,0 7-2 16,3 3-1-16,-3 0 0 16,3 3-9-16,4 0 0 0,0 3 9 0,0-3-9 0,7 0 0 15,-3 1 8-15,6-1-8 0,-3-3 0 16,7 3 0-16,-3-3 0 0,6 0 0 0,1-1 0 0,0-2 0 0,3 0 0 15,3-3 0-15,1 3 0 0,0-7 0 0,-1 1 0 16,1-4 0-16,3 0 0 0,-3-5 0 0,-1-1 0 16,-3-6 0-16,4-1 8 0,0 1-8 0,-4-3 0 15,3-3 0-15,1 2 8 16,0 1-98-16,-1-3-19 0,5 2-4 0,-5-2-1 16,4 3-89-16,0 0-17 0,1 2-4 0</inkml:trace>
  <inkml:trace contextRef="#ctx0" brushRef="#br0" timeOffset="-28397.52">18627 8622 1933 0,'0'0'55'0,"0"0"12"0,0 0-54 0,0 0-13 15,-4 3 0-15,1 1 0 0,3 2 140 0,-4 3 26 0,4 1 5 0,4-1 1 16,-1 7-80-16,-3-4-16 16,7 4-4-16,-3 3 0 0,-1-4-21 0,4 4-5 15,0 0-1-15,0 3 0 0,4-3-6 0,-4 3-2 0,0-3 0 0,0 3 0 16,0-1-17-16,0-2-3 16,4-3-1-16,-8 0 0 0,8-1-16 0,-7-2 0 15,3-1 8-15,-4-2-8 0,1-1 0 0,-1-3-19 0,1-2 4 0,-4-4 1 16,0 0-33-16,0 0-6 0,0 0-2 15,0-7 0 1,0-2-59-16,-4 0-12 0,1-7-2 0,-1 0-1 0,1-3-66 0,-4 1-13 0,-1-4-2 0</inkml:trace>
  <inkml:trace contextRef="#ctx0" brushRef="#br0" timeOffset="-28107.44">18606 8676 1407 0,'-4'-13'40'0,"0"7"8"0,1-4-38 0,-1 4-10 0,4-3 0 0,0-1 0 15,0 1 136-15,0-1 24 0,4 1 6 0,-1 3 1 0,1-4-44 0,3 4-9 16,0 0-2-16,4 0 0 0,3 2-24 0,3-2-4 15,-2 3-2-15,6 0 0 0,0 3-25 0,0 0-5 16,0 0 0-16,4 3-1 0,0 3-2 0,-4 1 0 16,-4 2 0-16,5 0 0 0,-5 1 4 0,1 2 1 15,3 1 0-15,-7 3 0 0,4-1-2 0,-1 4-1 16,-2 0 0-16,-1-3 0 0,0 2-19 0,-4 1-3 16,1 0-1-16,-4-3 0 0,4 2-5 0,-8-2-2 15,1 3 0-15,-4 0 0 0,0 0-7 16,0-1-2-16,-7 4 0 0,3-3 0 0,-3 0-4 0,-4 0-8 15,4 0 11-15,-3-4-11 0,-1 1 11 0,1-4-11 16,-1-2 10-16,-3-1-10 0,3-6 0 0,1 1-13 16,-1-4 1-16,1-4 0 15,2-2-44-15,1 3-8 0,0-3-1 0,4-4-1 16,-1 4-89-16,4-3-17 0,0 2-4 0,0-2-1147 0</inkml:trace>
  <inkml:trace contextRef="#ctx0" brushRef="#br0" timeOffset="-27469.38">19865 8710 1267 0,'-7'-9'28'0,"3"2"5"0,1 1 2 0,-4 0 1 0,3-4-36 0,-3 1 0 0,4 0 0 0,-4-1 0 0,3 1 120 0,1-1 18 15,-1 4 3-15,0 0 1 0,4 6-25 0,0 0-5 16,0 0 0-16,0 0-1 0,0 0 16 0,0 0 3 16,0 6 1-16,-3 4 0 0,3 5-93 0,0 1-18 15,3 3-4-15,-3 3-1 0,4 0 27 0,0 3 6 16,-1 0 0-16,1 0 1 0,-1 0-39 0,1 3-10 15,-1 0 0-15,1-3 0 0,-1 1 53 0,1-1 9 16,3 0 2-16,0 0 0 0,-4-3-52 0,4-3-12 0,1-1 0 0,-1 1 0 16,0-6 0-16,-4-1 0 0,4-2 0 0,0-4 0 15,-3-3 29-15,3 0 3 0,-7-3 1 16,0 0 0-16,3-9-21 0,1-4-4 0,-4 1 0 0,0-7-8 16,-4-3 11-16,4 0-11 0,-7-3 10 0,4 0-10 15,-4-3 8-15,0 3-8 0,0-4 0 16,0 4 0-16,0-3 8 0,-1 0-8 0,1 0 0 0,0-4 0 15,0 1 18-15,0 0-2 16,4-1-1-16,-4 4 0 0,3 0-15 0,1 3 0 16,3 3 0-16,-4 0 0 0,4 3 0 0,-3 0-12 0,6 3 3 0,-3 4 0 15,4-1 9-15,-4 1-8 0,3 6 8 0,4-1-8 16,-3 4 8-16,3 0 0 0,3 0 0 0,1 3 0 16,0 0 0-16,-1 3 0 0,4 0 8 0,0 0-8 15,4 0 12-15,0 1-3 0,3-1 0 0,0 0 0 16,0 0-9-16,0-3 0 0,0 0-10 0,4 0 10 0,-4 0 0 0,0-3 0 15,1 0 0-15,-8 0 0 0,3-1 0 0,-3 1 0 16,-6 0 0-16,2 3 0 0,-3 0 0 0,-3 0 0 16,3 0 0-16,-7 0 0 0,0 0-10 0,0 0-6 15,0 0 0-15,0 0-1 16,0 0-83-16,0 0-16 0,-4 3-3 0,-3 4-1 16,0-1-100-16,-3 0-20 0,-5-3-4 0,-6 3 0 0</inkml:trace>
  <inkml:trace contextRef="#ctx0" brushRef="#br0" timeOffset="-27289.9">19897 8729 1958 0,'-4'16'43'0,"1"-10"9"0,3 0 1 0,0 4 3 0,-4-1-45 0,8-3-11 15,-4 0 0-15,3 1 0 0,1-1 156 0,3-3 28 0,0 3 7 0,3-2 1 16,1-4-71-16,3 3-13 0,0-3-4 0,7 0 0 16,-3-3-49-16,3 3-11 15,0-4-1-15,4 1-1 0,0 0-30 0,-4 0-12 0,0-3 8 0,0 3-8 31,-3-1-59-31,-1-2-17 0,1 3-3 0,0-3-1 16,-4 3-121-16,4-4-25 0,10 1-5 0,-11 6-1 0</inkml:trace>
  <inkml:trace contextRef="#ctx0" brushRef="#br0" timeOffset="-26533.71">19978 9030 1958 0,'0'0'43'0,"0"0"9"0,0 0 1 0,7 3 3 0,0 0-45 0,-4 0-11 15,5 0 0-15,-1 1 0 0,0 2 156 0,0-3 28 16,0 0 7-16,3 3 1 0,-3-2-103 0,4-1-20 16,0 0-4-16,-1-3-1 0,4 3 1 0,-3 0 0 15,6-3 0-15,-2 0 0 0,-1 0-53 0,0 0-12 0,0 0 0 0,0 0 0 16,0 0 0-16,-3 0 0 0,3 0 0 0,0 0 0 15,0 0-102 1,0 0-21-16,4 0-4 0,-4-3-1127 0</inkml:trace>
  <inkml:trace contextRef="#ctx0" brushRef="#br0" timeOffset="-25744.44">20983 8641 1584 0,'0'0'35'0,"0"0"7"0,0 0 2 0,0 0 0 0,0 0-36 0,0 0-8 0,0 0 0 0,4 6 0 16,-4 4 85-16,0 2 15 0,3 4 4 0,1 0 0 16,-1 6-10-16,1 0-2 0,-1 3 0 0,1 3 0 15,3 3-44-15,0 4-10 0,0-1-2 0,0 1 0 16,0-1 25-16,0-2 5 0,0-1 1 0,0-3 0 15,0-3-22-15,4-6-4 0,-4-3-1 0,-3-4 0 16,3-2-20-16,0-4-5 0,0 0-1 0,-4-6 0 0,1-3-4 0,-1-3-1 16,1-1 0-16,-4-8 0 0,3-1 3 15,-3-3 1-15,0-3 0 0,0 0 0 0,0-3-3 16,-3 3-1-16,3-3 0 0,-4 0 0 16,1 0-9-16,-1 0 8 0,-3 3-8 0,0-3 8 15,4 3-8-15,-4-3 0 0,0 0 0 0,-4-6 8 0,0 2-8 16,1 1 0-16,-1 0 0 0,1-3 8 0,-1 5-8 0,4 1 0 15,-4 0 0-15,4 3 0 0,0 4 0 0,0 2 0 16,4 3 0-16,-1 1 0 0,1 2 0 0,3 4 0 16,0 3 0-16,0 3 0 0,0 0 0 0,3-6 0 15,4 6 0-15,4 0 0 0,-4 0 0 0,3 3-11 16,5-3 11-16,-5 0-8 0,4 3 8 0,0-3 0 16,0 3 0-16,-3 0 0 0,7-3 0 0,-4 3 0 15,3 0 0-15,-2-3 0 0,2 4 33 0,4-4 3 0,1 3 0 0,-1-3 0 16,3 0-46-16,1 0-9 0,0 0-1 0,-1 0-1 15,-2 0 21-15,2 0 0 0,-2 0 0 16,-5 0 0-16,1 0 17 0,-4 0 2 0,0 0 0 0,0 0 0 16,-3 3-51-1,-4-3-9-15,0 3-3 0,0-3 0 16,-7 0-83-16,0 0-17 0,0 6-3 0,-7 1-638 0,0-1-128 0</inkml:trace>
  <inkml:trace contextRef="#ctx0" brushRef="#br0" timeOffset="-25533.55">21163 8854 2419 0,'0'0'53'0,"0"7"11"0,0-1 3 0,0 0 1 16,0 0-55-16,4-2-13 0,3-1 0 0,0 0 0 0,0-3 54 0,3 0 8 15,1 0 2-15,3-3 0 0,4-4-52 0,-4 4-12 16,4-3 0-16,3 0 0 15,-4-1-48-15,4 1-13 0,1 0-3 0,-1-4-682 16,0 1-137-16</inkml:trace>
  <inkml:trace contextRef="#ctx0" brushRef="#br0" timeOffset="-24714.77">22461 8469 1908 0,'0'0'42'0,"0"0"9"0,0 0 1 0,0 0 1 0,4-7-42 0,-1 1-11 0,1 0 0 0,-1-4 0 0,1 4 116 0,0 0 20 15,-4 0 5-15,3-1 1 0,-3 1-62 0,0 6-13 16,0 0-3-16,0 0 0 0,0 0 21 15,-3-3 4-15,3 3 1 0,-8 3 0 0,-2 3-25 0,3 4-5 16,-4 5 0-16,1 4-1 0,3 3-31 0,-7 6-5 16,3 4-2-16,0 5 0 0,1 1-9 0,-1 0-1 15,4-1-1-15,0 1 0 0,7-7-10 0,0 1 10 16,0 2-10-16,4-3 10 0,3 1-10 0,0-7 0 0,3 0 0 16,-3-3 0-16,4 0 0 0,3-6 8 15,-3-1-8-15,3-2 0 0,0-4 8 0,0-6-8 16,0 0 8-16,4-6-8 0,-1 0 0 0,-3-3 0 0,4-4 0 0,0 1 0 15,-1-3 0-15,-3-1-12 16,1 0 0-16,-1-2 1 0,-4 2 11 0,-3-2 0 0,0 2 0 0,0-3 0 16,-3 7 0-16,0-4 0 0,-4 7 0 0,0-3 0 15,0 9 0-15,-4-7 0 16,-3 4 0-16,0 0 8 0,0 0-8 0,0 3 0 0,-4 0 8 0,1 0-8 16,-1 0 0-16,0 0 0 0,4 3 0 0,-3-3 0 15,3 3 0-15,0-3 0 0,0 3 0 0,7-3 0 16,0 0 0-16,0 0 0 0,0 0 0 0,0 0 0 15,7 4 0-15,-4-1 11 0,8-3-11 0,-1 0 12 16,4 0-12-16,1-3-17 0,2-1 4 0,1 1 1 16,3 0 12-16,-3 0 0 0,3-3 0 0,4-1 0 15,-4 1 0-15,0 0 0 0,0 3 0 0,-3-3 0 16,-1-1 0-16,1 4 0 0,0 0 0 0,-1 0 0 16,-3 0 0-16,0 0 0 0,1 3 0 0,-1 0 0 15,-4 0 9-15,1 0-1 0,-4 0-8 0,-4 3 12 16,4 3 18-16,-7-3 3 0,0 7 1 0,-7 2 0 0,0 1-5 0,-3 5-1 15,-1 4 0-15,1 7 0 0,-4 5-18 0,-1 4-10 16,1 2 10-16,0 4-10 0,4-3 18 0,-5 0-2 16,5-7-1-16,-1-2 0 0,4-4-15 0,0-3 0 15,4-3 0-15,-1-6 0 16,8-4-42-16,-1-6-5 0,4-2-1 0,0-11 0 16,7-2-112-16,-3-7-22 0,3-3-5 0,-3-6-1 0</inkml:trace>
  <inkml:trace contextRef="#ctx0" brushRef="#br0" timeOffset="-22267.84">23350 9544 2188 0,'0'0'48'0,"0"0"11"0,0 0 1 0,0 0 1 0,0 0-49 0,0 6-12 15,0-6 0-15,0 4 0 0,4 2 0 0,-1-3 0 16,4 0 0-16,1 0 0 0,2 0 0 0,1 0 0 16,3-3 0-16,0 4 0 0,4-1 0 0,-1-3 0 15,8 3 0-15,0-3 0 0,3 0 0 0,4 0 0 16,-1 0 0-16,1-3 0 0,-4 0 0 0,1 3 0 16,-5-4 0-16,1-2 0 0,-4 3 0 0,4 0 0 15,-4-3 0-15,4-1 0 0,-4 4 26 0,0 0 2 16,4-3 1-16,-1 3 0 0,-2 3-29 0,2 0 8 15,1 0-8-15,-4 3 0 0,-3 0 0 0,3 0 0 16,0 0 8-16,-3 4-8 0,-4-1 0 0,0 3 11 0,0-3-11 0,0 4 10 16,-3-1 14-16,-4 1 2 0,0-1 1 15,0 1 0-15,0-1-27 0,-4 0 0 0,5 1 0 0,-5-1 0 16,1 1 0-16,-1-1 0 0,-3 0 0 0,4 1 0 16,-1-1 0-16,-3 4 0 0,4-4 0 0,-4 4 0 15,3-1 0-15,1 1 0 0,-4-1 0 0,3 1 0 16,-3-1 0-16,4 4 0 0,-4-3 0 0,3-1 0 15,-3 7 0-15,4-3 0 0,-4-1 0 0,3 4 0 16,-3 0 0-16,4 0 0 0,-4 3 0 0,0-4 0 16,3 4 0-16,1 0 0 0,-4 3 0 0,3-3 0 15,-3 0 0-15,4 3 0 0,-4 4 0 0,4-1 0 0,-4 0 56 16,3 0 7-16,-3 4 1 0,4-1 0 0,-4 4-52 0,3-4-12 16,1 3 0-16,-1 1 0 0,1-1 0 0,-1 1 0 15,1-1 0-15,-1 1 0 16,-3 2 0-16,4 1 0 0,-1 0 0 0,1 2 0 0,-1 1 0 15,1 3 9-15,-1 0-9 0,-3 0 8 16,4-3-8-16,0-1 0 0,-1 4 0 0,-3 3 8 0,4-3 6 0,-1 3 1 16,1 3 0-16,-1 1 0 0,4-7-29 15,-3 3-6-15,3-4 0 0,0 8-1 16,0-4 68-16,-4 3 13 0,8 0 4 0,-4 3 0 0,0-3-52 0,4 1-12 16,-4-4 0-16,0 3 0 0,0-3 0 0,3 3 0 15,-2 3 0-15,2 1 0 16,-3-1-18-16,0 0-6 0,0-3-2 0,4 4 0 0,-4-1 42 0,0 0 8 0,0 1 1 15,0 5 1-15,0-2-26 0,0-4-16 16,0 0 3-16,0 4 0 0,4-4 21 0,-8 0 4 0,4 4 0 0,1 2 1 16,-1-2-13-16,0-1 0 0,-4-2 0 0,4 2 0 15,0 0 0-15,-3 4 0 0,-1 0 0 16,1 5 0-16,-1-2 0 0,1-3 0 16,-1-4 0-16,1 10 0 0,-1-3 0 0,1-1 0 0,0 7 0 0,3-3 0 15,-4-3 0-15,1 0 0 0,-1-1 0 16,1 7 0-16,-1 0 0 0,1-3 0 0,-1 0 0 0,1 0 0 15,-1-3 0-15,1 2 0 0,-1 4 0 0,1 3 0 16,-1 1 8-16,1-8 0 0,0 4-8 0,-1 4 12 16,1-4-12-16,3 3-8 0,0 0 8 0,0 3-13 15,-4-9 13-15,4 0 0 0,0 3 0 0,0 3 0 16,4 0 0-16,-4-6 0 0,0 0 0 0,4-1 0 16,-4-2 0-16,3 3 0 0,-3 0 0 0,4 6 0 0,0-6 12 15,-1-3 4-15,1-1 2 0,-1 4 0 16,1 0-29-16,-1 3-5 0,5 0-2 0,-1-3 0 0,0-7 31 0,0 1 7 15,4 3 0-15,-4 2 1 0,0-5-21 16,3 3 0-16,-2-7 0 0,-1 1 8 0,0-7-8 0,-4-3 0 16,4 0 0-16,-3 3 0 15,0-3-16-15,-1 0-5 0,1-3-1 0,-1 0 0 16,1-3 22-16,0-7 0 0,-1-3 0 0,-3-2 0 0,0-4 0 16,4-3 0-16,-8-3 0 0,4-1 0 0,0-2 0 15,1 0 0-15,-5-4 0 0,1 1 0 0,3-4 0 0,-7-3 0 16,3 1 0-16,1-1 0 0,-4-6 0 0,0 0 15 15,0 0-3-15,0 0 0 0,0 0-12 0,0 0-16 16,0 0 3-16,-7-6 1 0,0 3 12 0,0-1 15 16,-1-2-3-16,-2 3-1 0,3 0-11 0,-4-3 0 15,1-1 0-15,-4 1 0 0,3 3 0 0,-3-3 10 0,0-1-2 16,-4 4-8-16,-3 0 12 0,0 0-4 0,-4 0 0 0,-3 3-8 16,-4 3 19-16,-3 0-3 0,-4 0-1 0,0 0 0 15,0 7 10-15,4-1 3 0,-4 1 0 0,1-1 0 16,-1 7-13-16,-7-1-3 0,0 1 0 0,-3 0 0 15,3-1-21-15,-4-2-5 0,8 0-1 0,-4-1 0 16,7 1-27-16,1-7-6 16,-1 0 0-16,-7 0-844 0,7-6-169 0</inkml:trace>
  <inkml:trace contextRef="#ctx0" brushRef="#br0" timeOffset="-20201.15">11959 10381 1728 0,'0'0'38'0,"0"0"8"0,0 0 2 0,0 0 0 0,0 0-39 0,0 0-9 0,0 0 0 16,0 0 0-16,4-3 74 0,-1-3 13 0,1 3 2 0,-1-4 1 15,1 4-5-15,-1-3-1 0,4-3 0 16,-3 2 0-16,-1-2-9 0,1 3-3 0,3-4 0 16,-3 1 0-16,3 0-19 0,-4-1-4 0,4-2-1 0,-3-1 0 15,3-3-22-15,0 1-5 0,-4-1-1 16,4-3 0-16,0 0-8 0,1-3-1 15,-1 0-1-15,0-3 0 0,0-3-10 0,0 0 0 0,0-3 0 16,3-4-11-16,-3 7 11 0,1 3 0 0,2 0 0 0,1 0 0 16,-4 6 13-16,0 0 5 0,3 6 1 15,-3 1 0-15,0 2-19 0,1 4 8 0,-1 3-8 16,3 3 0-16,1 6 18 0,-4 4-3 0,3 2-1 0,1 4 0 16,0 6-3-16,-4 3-1 0,3 6 0 0,1 1 0 15,-1 2-2-15,1-2 0 0,3 2 0 0,-3-3 0 16,3 1-8-16,-4-1 0 0,4-3 0 0,1 1 0 15,-1-4 8-15,0-3-8 0,0 3 0 0,-4-3 8 16,5-4-8-16,-5 1 0 0,1-3 0 0,-4 0 0 0,0-4 0 16,0-2 0-16,-4-1-12 0,1 0 12 15,0-2-49-15,-4-1-3 16,0 0 0-16,0-6 0 0,-4 3-9 0,0 0-3 0,1 1 0 0,-4-1 0 16,0-3-64-16,0 0-14 0,0 0-2 15,-4 0-554-15,1-3-110 0</inkml:trace>
  <inkml:trace contextRef="#ctx0" brushRef="#br0" timeOffset="-19996.81">11980 10312 2041 0,'0'0'44'0,"0"0"10"0,0 0 2 0,0 0 2 0,0 0-46 0,0 0-12 0,0 0 0 0,0 0 0 15,0 0 35-15,7-3 5 16,0 0 0-16,1 0 1 0,6 3 70 0,0-3 13 15,3 0 4-15,1 3 0 0,0 0-52 0,3 0-9 0,0 0-3 0,0 0 0 16,-3 6-51-16,3-3-13 16,-3 3 0-16,-1 4 0 15,1-1-163-15,-4 4-35 0,0-4-7 0,-3 4-2 0</inkml:trace>
  <inkml:trace contextRef="#ctx0" brushRef="#br0" timeOffset="-19433.62">12206 11466 1728 0,'0'0'38'0,"0"0"8"15,0 0 2-15,0 0 0 0,4 6-39 0,-4 4-9 0,0 2 0 0,0 4 0 16,3 6 105-16,1 0 19 0,-1 6 4 0,1 4 1 0,3 2-42 0,-4-3-9 16,8 4-2-16,-8-1 0 15,5-2-12-15,-1-4-4 0,0 0 0 0,3-6 0 16,-3 0-60-16,-3-6 0 0,3 3-9 0,-4-7 0 16,1-2 25-16,3-1 4 0,-4-6 2 0,-3 0 0 15,0-3-108-15,4-3-22 0,0-6-4 0,-1 2 0 16,-3-5-48-16,-3-4-8 0,3 0-3 0,-8 1 0 0</inkml:trace>
  <inkml:trace contextRef="#ctx0" brushRef="#br0" timeOffset="-18950.58">12072 11441 1594 0,'0'0'35'0,"0"0"7"0,0 0 2 0,0 0 1 0,7 3-36 0,0-3-9 16,0 0 0-16,4 3 0 0,-1-3 35 0,5 0 5 0,-1 0 0 0,0-3 1 15,3 3 36-15,-3 0 7 0,8-3 2 0,-5 3 0 16,1 0 13-16,-4 0 2 0,4 0 1 0,-4 0 0 16,0 3-30-16,-4-3-7 0,1 7-1 0,0-4 0 15,-4 0-51-15,3 3-13 0,-3 0 0 0,0-3 0 16,-3 4 54-16,3-1 8 0,-3 3 2 0,-4-2 0 16,0 2-52-16,0 4-12 0,0-4 0 0,-4 0 0 15,0 4 0-15,1-4 0 16,-1 4 0-16,-3-1 0 0,4 1 0 0,-4-4 0 0,3 4 0 0,-3-4 0 15,4 1 0-15,3-4 0 0,-4 0 0 0,1-3 0 16,3-3 0-16,0 0 0 0,0 0 0 0,0 0 0 0,0 0 0 16,0 0 0-16,3 0 0 0,4-3 0 15,-3 0 0-15,3-3 0 0,0 0 0 0,3-1 0 0,-3 1 0 16,4 0 0-16,0 0 0 0,-1-1 0 0,4 4 54 16,-3 0 8-16,3 3 2 0,0 0 0 15,4 0-27-15,-4 3-5 0,0 3 0 0,0 1-1 0,0-1 1 0,-3 7 1 16,-1-1 0-16,1 4 0 0,-4 3 25 0,0 2 5 15,-3 5 1-15,-1-1 0 0,-3 3-64 0,0-3 0 16,-3 3-12-16,-4-3 2 0,3 0 10 0,-3 0 14 16,-4-3-3-16,4 3-1 0,-3-6-10 0,-4 0 0 15,3 0 0-15,0 0 0 0,-3-7 0 0,4 4 0 16,-1-7 0-16,1 1 0 16,3-4-49-16,-1-3-12 0,-2 0-3 0,3-3 0 15,0 0-102-15,0-3-21 0,7 3-4 0,-11-3-1 0</inkml:trace>
  <inkml:trace contextRef="#ctx0" brushRef="#br0" timeOffset="-18362.78">12453 12927 1958 0,'0'0'43'0,"0"0"9"0,0 0 1 0,0 0 3 0,-3-3-45 0,-5 0-11 16,1 3 0-16,0-3 0 0,0 3 156 0,0 0 28 0,0 0 7 0,-3 0 1 16,3 3-75-16,-4 0-14 0,4 0-3 0,-4 4-1 15,4-1-39-15,0 0-7 0,0 4-1 0,-3 2-1 16,3 4-27-16,-1-1-6 0,5 4-1 0,-4 0 0 16,3 0 7-16,1 0 0 0,-1 3 1 0,1 0 0 15,3 0-36-15,0-4-7 0,0 1-2 0,3-3 0 16,1 3 32-16,3-7 7 0,-4 4 1 0,4-4 0 15,1 1-35-15,-1 0-6 16,3-4-2-16,1 0 0 16,3-2-14-16,0-1-3 0,0-3-1 0,4-3 0 0,-1-3 19 0,1 0 4 0,0-4 1 0,-1-2 0 15,4 3-119-15,-3-7-24 0,0 4-5 16,-1 3-1024-16</inkml:trace>
  <inkml:trace contextRef="#ctx0" brushRef="#br0" timeOffset="-17876.68">12340 13912 1958 0,'0'0'43'0,"0"0"9"0,0 0 1 0,0-6 3 15,0 6-45-15,0 0-11 0,0 0 0 0,0 0 0 16,0 0 156-16,0 0 28 0,0 6 7 0,0 6 1 0,4 1-154 0,-1 6-30 16,1 0-8-16,3 3 0 0,-4-1 52 15,1 1 8-15,3 4 3 0,-4-5 0 16,5 1-31-16,-5-3-7 0,1 3-1 0,3-3 0 0,-4-3-37 0,1-1-8 15,-1-2-2-15,1-1 0 16,-1-2 23-16,-3-4 0 0,0-3 0 0,0-3 0 16,0 0-160-16,0 0-25 0,0 0-5 0,-3-9-1 15,3-4-8-15,-4-2-1 0,-3-14-1 0,-7 7 0 0</inkml:trace>
  <inkml:trace contextRef="#ctx0" brushRef="#br0" timeOffset="-17569.58">12333 13837 1552 0,'0'0'44'0,"0"0"10"0,0 0-43 0,0 0-11 0,0 0 0 0,0 0 0 16,7-3 156-16,0 3 28 0,0 0 7 0,0 0 1 16,4 0-103-16,0 0-20 0,-1 0-4 0,4 0-1 15,0 3 0-15,0-3 0 0,1 3 0 0,2-3 0 16,4 3 8-16,-3 0 2 0,3 3 0 0,0 1 0 16,-3 2-18-16,3 4-3 0,-3 2-1 0,3 1 0 15,-7 3 3-15,4 0 0 0,-4-1 0 0,0 7 0 16,-4-3-23-16,1 0-5 15,-4-3-1-15,0 0 0 0,-3 0-7 0,-1-4-2 0,1 1 0 16,-4 0 0-16,0-1-5 0,-4 1-2 0,-3-3 0 0,0 2 0 16,-3-2 0-16,-5-1 0 0,1 1 0 0,-3-4 0 15,-1 1-10-15,-3-1 0 0,0 1-10 0,0-4 10 16,-1-3-42-16,1 3-2 0,4-3-1 0,-5 1 0 16,5-1-68-16,6 0-14 0,-3-3-2 0,3 0-1 15,8 3-101-15,-4 0-20 0,7-3-4 16,-11-6-769-16</inkml:trace>
  <inkml:trace contextRef="#ctx0" brushRef="#br0" timeOffset="-17077.48">12442 14862 1724 0,'0'0'38'0,"0"0"8"0,0 0 2 0,0 0 0 0,0 0-39 0,0 0-9 0,0-6 0 0,0 6 0 16,0 0 132-16,0 0 24 0,0 0 4 0,0 0 2 0,0 0-54 0,0 0-10 16,-3 9-2-16,3 0-1 0,0 7-25 0,0 0-5 15,3 0-1-15,1-1 0 0,0 7-51 16,-1-3-13-16,1 3 0 0,3 0 0 15,-4 3 34-15,4 3 4 0,-3 0 1 0,3 1 0 16,-4-1-20-16,4 0-4 0,-3 0-1 0,-1-3 0 0,1-3-14 16,0-3 0-16,-1 0 0 0,1-7 0 0,-1-2 0 0,-3-7-10 15,0-3 10-15,0 0-12 16,4-6-27-16,-4-4-5 0,0-2-2 0,0-7 0 16,-4 3-66-16,4-6-12 0,-3 4-4 0,-1-1 0 15,1 0-102-15,-1 0-21 0,0 0-4 0,1 0-1 0</inkml:trace>
  <inkml:trace contextRef="#ctx0" brushRef="#br0" timeOffset="-16802.96">12393 14815 1958 0,'0'0'43'0,"0"0"9"0,-3 3 1 0,-4 0 3 0,7-3-45 0,0 0-11 0,-4 3 0 16,4-3 0-16,-4 7 104 0,4-4 20 0,0 3 3 0,4-3 1 15,0 3-73-15,-1 1-15 0,4-1-2 0,0 0-1 16,4-3-8-16,-1 4-1 0,1-4-1 0,-1 0 0 16,5 0 17-16,-5 0 3 0,4-3 1 0,-3 3 0 15,3-3-28-15,0 0-4 0,-3 0-2 0,3 0 0 16,-4 0-14-16,4-3 0 0,-3 3 8 0,0-3-8 16,-1 0 0-16,-3 3 0 0,0 0-9 0,0-3 9 15,-3 3-41-15,-1 0-3 0,-3 0 0 0,0 0 0 16,0 0-88-16,0 0-17 0,0 0-4 0,-3 3-895 15</inkml:trace>
  <inkml:trace contextRef="#ctx0" brushRef="#br0" timeOffset="-16582.89">12492 15012 2289 0,'0'0'50'0,"3"4"10"0,4-1 3 0,1 0 2 0,-1 0-52 0,0 0-13 0,3 0 0 0,1-3 0 0,-1 3 62 0,1 1 10 0,0-4 1 0,3 3 1 16,-4-3-42-16,4 0-9 16,-3 0-2-16,0 0 0 0,-1 0-13 0,1-3-8 15,-4 3 10-15,0 0-10 16,0-4-36-16,0 4-12 0,-7 0-4 0,0 0 0 16,0 0-100-16,0 0-21 0,0 0-4 0,-4 4-739 0</inkml:trace>
  <inkml:trace contextRef="#ctx0" brushRef="#br0" timeOffset="-16414.77">12485 15323 1958 0,'0'9'43'0,"0"-9"9"0,-4 7 1 0,4-1 3 16,0-6-45-16,0 0-11 0,4 3 0 0,-1 3 0 16,4-3 92-16,0-3 16 0,4 3 3 0,0-3 1 0,3 0-77 0,0 0-15 15,0 0-4-15,4-3 0 16,-1 3-2-16,1 0-1 0,0 0 0 0,-1 0 0 15,1 0-68-15,-1 0-13 0,1 3-4 0,0-3-615 16,-4 4-123-16</inkml:trace>
  <inkml:trace contextRef="#ctx0" brushRef="#br0" timeOffset="-15643.63">12619 15941 1142 0,'0'0'32'0,"0"0"8"0,0 0-32 0,0 0-8 0,0 0 0 0,0 6 0 0,3 3 115 0,-3 1 21 15,0 5 5-15,4 1 1 0,-4 3-37 0,3 0-7 16,1 3-2-16,0 3 0 0,-1 0-25 0,4 0-6 16,-3-3-1-16,3 3 0 0,0-3 15 0,-4 0 2 15,4 0 1-15,0-7 0 0,0 1-41 0,-3-3-8 16,-1-1-1-16,1-2-1 0,0-4-16 0,-1 0-3 16,1-3-1-16,-4-3 0 0,0 0-11 0,0 0 0 15,0 0 0-15,0 0 0 0,0 0-12 0,0 0 3 16,0 0 0-16,0 0 0 0,-7-6 9 0,3 0 14 15,-3-1-3-15,0 4-1 0,3 0-10 0,-3-3 8 16,0 3-8-16,0-4 8 0,4 4-18 0,-4-3-4 16,0-3-1-16,0-1 0 0,3 1 15 0,-3-4 0 15,0-2 0-15,0-4 0 0,0 0 10 0,0 0 5 0,3-3 1 16,-3 0 0-16,0 0-16 0,4 0 0 16,-1 0 0-16,-3 4 0 0,3-1 0 0,1 3 0 0,3 0 0 15,-4 1 0-15,4 5 0 0,-3 4 0 0,3 0 0 0,0 0 0 16,0 6 0-16,0 0 0 0,0 0 0 0,0 0 0 15,0 0 0-15,0 0 0 0,7 3 0 0,-4-3 0 16,4 3 54-16,1 0 8 0,-1 0 2 0,3 0 0 16,1 0-45-16,-4 1-9 0,3-4-2 0,1 3 0 15,0-3 39-15,-1 0 7 0,4 0 2 0,-3 0 0 16,3 0-45-16,-3-3-11 0,3 3 0 0,-7 0 0 16,3-4 0-16,1 4 0 0,-1-3 0 0,-2 0 0 15,-1 3 16-15,3-3 0 0,-3 0 1 0,-3 0 0 16,3 3-17-16,0-3 0 0,-4-1-11 0,-3 4 11 15,7 0-35-15,-7 0 0 0,4-6 0 0,-4 6 0 16,0 0-67-16,0 0-14 0,0 0-2 0,0 0-1 16,0 0-71-16,0 0-14 0,0 0-4 0</inkml:trace>
  <inkml:trace contextRef="#ctx0" brushRef="#br0" timeOffset="-15439.03">12626 16166 1958 0,'0'0'43'0,"0"0"9"0,3 7 1 0,1-4 3 0,3 0-45 0,-3 0-11 0,3-3 0 0,0 0 0 16,0 3 104-16,3-3 20 0,4 3 3 0,-7-3 1 15,4 3-52-15,0-3-9 0,3 4-3 0,-4-4 0 16,1 3-51-16,-4-3-13 0,4 3 0 0,-1 0 0 16,1-3 0-16,-4 3 0 0,3 0 0 0,-3 0 0 31,4 0-160-31,-4 1-34 0,-3-1-7 0,-4-3-2 0</inkml:trace>
  <inkml:trace contextRef="#ctx0" brushRef="#br0" timeOffset="-14425.48">12792 17098 1728 0,'0'0'38'0,"-4"-7"8"0,4 1 2 0,-3 0 0 0,-1-1-39 0,1 4-9 0,-1-3 0 0,1 0 0 16,-1 0 156-16,-3 2 28 0,3 1 7 0,-3-3 1 16,0 0-65-16,0 3-13 0,-3-4-2 0,-1 1-1 0,1 0-41 0,-1 3-8 15,-3-4-2-15,3 4 0 16,-3 0-31-16,0 3-6 0,3 3-2 0,1 0 0 0,-4 7-21 15,3-1 0-15,1 4 0 0,-1 2 0 16,4 4 36-16,0 3 2 0,0 3 1 0,3 0 0 16,4 0-31-16,0 1-8 0,0-1 0 0,4 3 0 15,-1 0 0-15,4-3 0 0,0 3-8 0,4-3 8 0,-4 4 0 16,4-4 0-16,-1 0 0 0,4 0 0 0,-3 0 0 0,3-6 0 16,-3 0 0-16,3-1 0 0,0-2 0 0,0-3-8 15,0-4 8-15,-3 0 0 0,3-2 0 0,0-4 0 16,0 0 0-16,0-3 0 0,-3 0 0 0,3-3 0 15,0 0 0-15,0-4 0 0,-3 1 0 0,3-3 8 16,-4-1-8-16,1-2 8 0,-4-1 4 0,0 1 2 16,0-1 0-16,-3-2 0 0,-1 2-3 0,1 0-1 15,-4-2 0-15,-4 2 0 0,4 1 8 16,-3-1 2-16,-1 1 0 0,1 2 0 0,3 4-20 0,-4-4 0 16,1 4 0-16,-1 3 0 0,4 3 0 0,0 0 0 15,0 0 0-15,0 0 0 0,0 0 0 0,0 0 0 0,0 0 0 16,0 0 0-16,0 0 0 0,0 0 0 0,0 0 0 15,0 0 0-15,0 0 0 0,4 0 0 16,3-3 0-16,-4 3 0 0,4-6 0 0,4 3 0 0,-4-1 0 0,0 1 0 16,3-3 0-16,1 3 0 0,0-3 0 0,3-1 0 15,-4 1-9-15,4 3-6 16,-3-3-1-16,0 3 0 0,-1-4 16 0,-3 7 0 0,4-3 0 0,-4 3 0 16,0-3 0-16,-4 3 0 0,4 0 0 0,-3 0 0 15,0 0 12-15,-1 3 3 0,1 0 0 0,-1 0 0 16,1 4-15-16,-1-1 0 0,1 0-9 15,-1 4 9-15,-3-1 0 0,0 0 0 0,0 1 13 16,0 2-4-16,0 1 2 0,0-1 0 0,0 4 0 0,-3 0 0 16,3 3-3-16,-4-1-8 0,-3 4 12 0,4 0-4 15,-4 0 6-15,-4 0 1 0,4 0 0 0,-4 3 0 16,4 0-15-16,-3-3 0 0,-1 3 0 0,4 4-10 0,-4 2 21 16,4 0 4-16,4 1 1 0,-1 2 0 15,1-2 0-15,-1-7 0 0,8 0 0 0,-1-3 0 16,4-7-52-16,0-8-9 0,4-4-3 0,0-6 0 15,-1-10-128-15,1-3-25 0</inkml:trace>
  <inkml:trace contextRef="#ctx0" brushRef="#br1" timeOffset="-722.69">16238 9679 1728 0,'0'0'38'0,"0"0"8"0,0 0 2 0,0 0 0 0,0 0-39 0,0 0-9 0,0 0 0 0,0 0 0 0,0 0 104 0,0 0 20 15,0 0 3-15,0 0 1 16,0 0 0-16,0 0 0 0,0-6 0 0,0 6 0 0,0 0-65 0,0 0-13 16,0 0-2-16,0 0-1 15,0 0 7-15,0 0 2 0,-7-3 0 0,7 3 0 16,-7-4-19-16,0 4-3 0,0 0-1 0,0 0 0 0,4 0-13 0,-4 0-4 15,-1 0 0-15,1 0 0 16,0 4-5-16,0-4-2 0,0 0 0 0,-3 3 0 16,3-3 1-16,0 3 0 0,-4-3 0 0,4 0 0 0,0 0 4 0,-4 0 1 15,1 0 0-15,3 0 0 0,-4 0-7 0,4 0-8 16,-4 0 11-16,4 0-11 0,0 0 0 0,0 0 0 16,0 0 0-16,0 0 0 0,4 0 0 0,-4 0 0 15,7 0 0-15,-4 0 0 0,4 0 0 0,-7 0 0 16,7 0 0-16,0 0 0 0,0 0 19 0,-4 0-3 15,4 0-1-15,0 0 0 0,0 0-15 0,0 0 0 16,0 0 0-16,0 0 0 0,0 0-9 0,0 0-5 16,0 0-1-16,0 0 0 0,0 0 15 0,0 0 15 15,0 0-3-15,0 0-1 0,0 0-11 0,0 0-16 16,-3 6 4-16,-1-3 1 0,4 0 20 0,0-3 4 0,0 7 1 0,0-4 0 16,0 6-14-16,0-6 8 0,0 4-8 0,0-4 0 15,0 3 8-15,0 0-8 16,0 1 0-16,0-1 0 0,0 3 8 0,0-3-8 0,0 4 0 0,0-1 0 15,0 1 0-15,4-1 8 0,-4 0-8 0,0 1 0 16,0-1 0-16,0 4 0 0,0-4 0 0,3 4 0 16,-3-7 0-16,0 3 0 0,0 1 0 0,4-4 0 15,-4 4 0-15,0-7 0 0,0-3 0 0,0 0 0 16,0 0 0-16,0 0 0 0,3 6 0 0,-3-6 0 16,0 0 9-16,0 0-9 0,0 0 8 0,0 0-8 0,0 0 9 15,0 0-9-15,0 0 10 0,0 0-10 0,0 0 8 0,0 0-8 16,0 0 0-16,0 0 0 0,0 0 0 0,0 0 0 15,0 0 0-15,4-3 0 0,3 3 0 0,0 0 0 16,-3 0 0-16,3-3 0 0,0 3 0 0,0 0 0 16,0-3 0-16,0 3 0 0,0-4 28 0,4 4 2 15,-8 0 1-15,4 0 0 16,4 0-46-16,-4 0-9 16,0 0-1-16,3 4-1 0,1-4 42 0,-4 0 8 0,4 3 1 0,-1 0 1 0,-3 0-26 15,4 3 0-15,-4-3 0 0,4 4 0 0,-1-1 0 0,1-3 0 16,-4 3 0-16,0 1 0 0,0-4 0 0,3 3 8 15,-3-3-8-15,1 3 12 0,-1-2-12 16,0 2 8-16,0-3-8 0,0 3 8 0,0 0-8 0,-4 1 10 16,4-1-10-16,-3 0 10 0,-1 1-10 0,5 2 12 0,-5-3-12 15,1 4 12-15,-4-1 0 0,3 0 0 0,-3 1 0 0,-3-1 0 16,3 4-12-16,-4-4 0 16,4 1 0-16,-3-1 7 0,-1 0-7 0,-3 1 0 0,3-1 0 15,-3 1 0-15,0-1 0 0,0 0 0 0,0 1 0 0,-3-1 0 16,-1 1 0-16,0-4 0 0,1 0 0 0,-4-3 0 15,0 4 0-15,0-1 0 0,-4-3 0 0,4 0 0 16,-4 0 0-16,4-3 0 0,-4 3 0 0,4 1 0 16,0-1 0-16,4 0 0 0,-5 0 0 15,5 0 0-15,3 0-16 0,-4-3-2 0,8 3-1 0,-4-3 0 16,7 0-53-16,0 0-12 16,0 0-1-16,0 0-1 0,0 0-102 0,0 0-21 0,0 0-4 15</inkml:trace>
  <inkml:trace contextRef="#ctx0" brushRef="#br1" timeOffset="9125.29">17607 9597 1684 0,'0'0'37'0,"0"0"8"0,0 0 2 0,0 0 0 16,0 0-38-16,0 0-9 0,0 0 0 0,0 0 0 15,0 0 114-15,0 0 21 0,0 0 4 16,0 0 1-16,0 0-61 0,0 0-12 0,0 0-3 0,0 0 0 16,0 0 0-16,-3 4 0 0,3-4 0 0,0 0 0 15,-4 3 52-15,4-3 9 0,-3 6 3 0,-1-3 0 0,-3 0-87 16,7-3-17-16,-4 3-3 0,-3-3-1 0,4 4 20 0,-4-1 3 16,0 0 1-16,0-3 0 15,-4 3-34-15,4 0-10 0,-4 0 0 0,4-3 0 0,-3 3 0 0,3-3 0 16,-4 0 0-16,1 3 0 15,3-3 0-15,-4 4 0 0,0-4 0 0,4 3 0 0,-3-3 0 0,3 3 0 16,-4-3 0-16,4 0 0 0,-4 3 0 0,4-3 0 16,0 0 0-16,0 0 0 0,0 0 0 15,0 0 0-15,0 0 0 0,4 0 0 0,-4 3 0 0,3-3 0 16,4 0 0-16,-7 0 0 0,7 0 0 0,-4 3 0 16,4-3 0-16,0 0 0 0,0 0 0 0,0 0 0 15,0 0 0-15,0 0 0 0,-3 0 0 0,3 0 0 16,0 0 0-16,-4 7 0 0,4-7 0 0,0 3 0 0,0 3 0 15,0-3 0-15,0 3 0 0,0-3 0 0,0 4 0 0,4-1 0 16,-4-3 11-16,0 3 1 0,3 1 1 0,1-1 0 16,-4 3-13-16,0-2 9 0,4 5-9 15,-4-2 8-15,3-1-8 0,-3 4 8 0,0-1-8 0,4 1 8 16,-4-1-8-16,0 1 0 0,0-1 0 16,3 1 8-16,-3-1-8 0,0 1 0 0,0-4 0 0,4 1 0 15,-4-1 0-15,0-3 0 0,0 1 0 0,3-1 0 16,-3-6 0-16,0 0 0 0,0 0 0 0,0 0 0 15,0 0 0-15,0 0 0 0,0 0 0 0,0 0 0 16,0 0 0-16,0 0 0 0,0 0 0 0,0 0 0 16,0 0 0-16,0 0 0 0,4 0 0 0,-1 0 0 15,4 0 0-15,-3-3 0 0,3 3 0 0,0-3 0 16,0 0 0-16,4-1 0 0,-1 1 0 0,-3 0 0 16,4 0 0-16,-1 0 0 0,4 0 9 0,-3 0-9 0,3-1 8 0,0 1-8 15,-3 0 8-15,3 0-8 0,0 3 11 0,-3-3-3 16,3 3 0-16,-4-3 0 0,1 6 15 0,0-3 2 15,-1 3 1-15,-3 3 0 0,0 4-26 0,0-4 0 16,0 7 0-16,0-1 0 0,0 1 17 16,-3 2-1-16,-1 1-1 0,1 0 0 0,0-1-24 0,-4 1-5 15,0-3-1-15,0-1 0 0,0 1 31 0,-4-1 5 0,0-2 2 0,1 2 0 16,-1-2-12-16,-3-4-3 16,0 3 0-16,0 1 0 0,-3-4-8 0,3 0 0 0,-4 0 0 15,0 1 0-15,-3-1 0 0,-3 0 0 16,3 0 0-16,-4 1 0 0,0-4 0 0,1 3 0 15,-1-3 0-15,0 0 0 0,4 1 0 0,-3-1 0 16,3 0-8-16,3-3 8 16,0 0-33-16,4 0-3 0,0 0 0 0,7 0 0 15,0 0-66-15,-3-3-14 0,3 3-2 0,0-10-859 0,3 1-172 0</inkml:trace>
  <inkml:trace contextRef="#ctx0" brushRef="#br1" timeOffset="14272.87">21184 9735 1728 0,'0'0'38'0,"0"0"8"0,0 0 2 0,0 0 0 0,0 0-39 0,0 0-9 16,0 0 0-16,0 0 0 0,0 0 90 0,0 0 16 16,0 0 3-16,0-6 1 0,0 6-22 0,0 0-5 15,0 0-1-15,0 0 0 0,0-6 37 0,0 6 7 16,0 0 2-16,0 0 0 0,0 0-67 0,0 0-13 0,0-6-2 0,0 6-1 15,0 0-1-15,0 0-1 16,0 0 0-16,0 0 0 0,0 0-10 0,0 0-1 16,0 0-1-16,0 0 0 0,0 0-15 0,0 0-2 0,0 3-1 0,0 3 0 15,0 0 3-15,4 4 0 0,-4-1 0 0,0 4 0 16,0-1 22-16,0 1 5 0,0-1 1 0,3 4 0 16,-3 0-44-16,0-1-20 0,0 1 1 15,4 0 1-15,-4 2 29 0,0-2 5 16,0 3 2-16,3-3 0 0,-3-1-18 0,0 1-14 0,4 0 2 15,-4-1 1-15,3 1 11 0,-3-3 16 0,0 2-4 0,0 1-1 32,0 0-30-32,0-1-5 0,0 1-2 0,0 0 0 0,0 2 2 0,-3 1 1 0,3-3 0 0,0 0 0 15,-4-4-3-15,4 1-1 0,0-4 0 16,4-3 0-16,-4 1-71 0,0-7-14 0,0 0-4 0,3-7-1233 16</inkml:trace>
  <inkml:trace contextRef="#ctx0" brushRef="#br1" timeOffset="17930.62">14280 15903 738 0,'0'0'20'0,"0"0"7"0,0 0-27 0,0 0 0 15,0 0 0-15,0 0 0 16,0-6 84-16,0-1 11 0,0 7 2 0,0-6 1 16,0 6-22-16,0-6-4 0,0 6 0 0,0 0-1 15,0 0-18-15,0-6-3 0,0 6-1 0,0 0 0 16,0 0 12-16,0 0 3 0,0 0 0 0,0 0 0 0,0 0 0 0,0 0 0 16,0 0 0-16,0 0 0 0,0 0 10 0,0 0 2 15,0 0 1-15,0 0 0 0,0 0-21 0,0 0-4 16,0 0 0-16,0 6-1 0,0 0-51 0,0 0-11 15,4 4-1-15,-4-1-1 0,4 4 21 0,-4-1 4 16,3 4 0-16,1 3 1 0,-4 0-13 0,3-4 0 16,-3 4 0-16,4 0 0 0,-4 0 0 0,0 0 0 15,3-1-12-15,-3 1 12 0,0 0 0 0,4-3 0 16,-4-4 8-16,3 4-8 0,-3-4 0 0,4 1 0 16,-4-1 0-16,0-2 0 0,3 2 0 0,-3-5 0 0,4 2 0 0,-4-3 0 15,0 1 0-15,3-4 0 0,-3-3 0 16,0 6 0-16,0-3 0 0,0-3 0 15,0 0 0-15,0 0 0 0,-3 6 0 0,3-6 0 16,0 4 0-16,0-4 0 0,0 0 0 0,0 0 0 16,0 0 0-16,0 0 0 0,0 0 0 0,0 0 0 0,0 0 0 0,0 0 0 15,0 0 0-15,0 0 0 0,0 0 0 0,-7-7 0 16,7 1 0-16,-4 0 0 0,1 0 0 0,3-4 0 16,0 1 18-16,-4-1-2 0,4 1-1 0,0-1 0 15,0-2-15-15,0-1 0 0,0 1 0 0,-3-1 0 0,3 1 0 16,-4-4 0-16,4 0 0 0,-3 1 0 0,3 2 0 0,-4 1 0 15,1-1 0-15,-5 1 0 0,8-1 0 16,-3 0 0-16,-1 1 0 0,1 3 0 0,-1-4 0 0,1 4 0 16,-1-4 8-16,4 4-8 15,-3 2 0-15,-1-2 0 0,4 3 8 0,-3-4-8 0,3 4 9 16,0 0-1-16,0 6 0 0,0-7 0 0,0 1 4 16,-4 0 0-16,4 6 0 0,0-6 0 0,0 6-2 0,0 0 0 15,0 0 0-15,0-7 0 0,0 7-10 0,-3-6 0 16,3 6 0-16,0-6 8 0,-4 0 4 0,4 2 1 15,-3-2 0-15,3 6 0 0,0 0-13 0,0-6-8 16,0 6 8-16,-4-6-13 0,4-1 13 0,0 7 0 16,0 0 0-16,0 0 0 0,0 0 0 0,0 0 0 15,0 0 0-15,0 0 0 0,0 0 10 0,0 0-10 0,0 0 8 0,0 0-8 16,0 0 0-16,0 0 0 0,0 0 0 0,0 0 0 16,0 0 0-16,0 0-20 0,0 0 3 0,0 0 1 31,0 0-71-31,0 0-13 0,0 0-4 0,0 0-944 0</inkml:trace>
  <inkml:trace contextRef="#ctx0" brushRef="#br1" timeOffset="38745.89">18958 11206 556 0,'0'0'16'0,"0"0"3"0,0 0-19 0,0 0 0 16,0 0 0-16,0 0 0 15,0 0 64-15,0 0 8 0,0 0 3 0,0 0 0 16,0 0-9-16,0 0-2 0,0 0 0 0,0 0 0 15,0 0 0-15,0 0 0 0,0 0 0 0,0 0 0 16,0 0-4-16,0 0 0 0,0 0-1 0,0 0 0 0,0 0 8 0,0 0 1 16,0 0 1-16,0 0 0 0,0 0-49 0,0 0-9 15,0 0-3-15,0 0 0 0,0 0 19 0,0 0 3 16,0 0 1-16,0 0 0 0,0 0-5 0,0 0-1 16,0 0 0-16,0 0 0 0,0 0-25 0,0 0 0 15,0 0 0-15,0 0 0 0,0 0 56 0,0 0 7 16,0 0 1-16,0 0 0 0,0 0-54 0,0 0-10 15,0 0 0-15,0 0 0 0,0 0 0 0,0 0 0 16,0 0 0-16,0 0 0 0,0 0 0 0,0 0 0 16,0 0 0-16,0 0 0 0,0 0 41 0,0 0 4 15,0 0 1-15,0 0 0 0,0 0-22 0,0 0-5 16,4 6-1-16,-4-6 0 0,0 6-18 0,0 1 0 16,-4-1 0-16,4-3 0 0,0 3 0 0,0 1 0 0,0-1 0 0,0 3 0 15,0-2 0-15,0 5 0 0,4-2 0 0,-4 2 0 16,0 1 0-16,0-1 0 15,0 4 0-15,0-4 0 0,0 4 0 0,3 0 0 0,-3-1 0 0,0-2 0 16,4 3 23-16,-4-1 1 0,3 1 0 0,-3 0 0 16,0-1-24-16,4-2 0 0,-4 3 0 0,0-4 8 15,3 1-27-15,-3-4-5 0,0 4 0 0,4-4-1 16,-4-3 25-16,0 1 0 0,0-1 0 0,0 0 0 16,0-6 0-16,0 0 0 0,0 0 0 0,0 0 0 0,0 0 0 15,0 0 0-15,0 0 0 0,0 0 0 16,0 0 0-16,0 0 0 0,0 0 0 0,0 0 0 0,0 0 0 0,4-6 0 15,-4 6 0-15,0-10 0 0,0 10 46 16,0-6 14-16,0 0 4 0,0 0 0 16,0 6-103-16,-4-10-20 15,4 4-4-15,0-3-1 0,0 2 52 0,-4 1 12 0,4 0 0 0,-3-1 0 0,3-2 0 0,0 3 0 16,-4 0 0-16,4-1 0 16,0 1 12-16,-3-3 6 0,3-1 1 0,-4 1 0 0,4-1-19 0,0 1 0 15,-3 0 0-15,3-4 0 0,-4 4-12 0,4-4-5 16,0 1-2-16,-3-1 0 0,3-3 31 0,0 4 7 15,0-1 1-15,0-2 0 0,0-1-20 0,0 3 8 16,0-2-8-16,3 2 0 0,-3 4 40 0,0-4 0 16,-3 4 1-16,3-1 0 15,0 1-61-15,0 3-12 0,0-4-2 0,0 4-1 0,0 0 35 0,0-1 0 0,0 1 0 0,3 0 0 16,-3 6 0-16,-3-6 0 0,3-1 0 16,0 1 0-16,0 6 24 0,0-6 8 15,0 6 1-15,0 0 1 16,0 0-54-16,0 0-10 0,0 0-2 0,0 0-1 0,0 0 22 0,0 0 11 0,0 0-10 0,0 6 10 15,0 0-22-15,-4 1 2 0,4-1 0 0,0 3 0 16,0-2-40 0,0-1-8-16,0 0-2 0,0 0 0 15,0-6-98-15,0 0-19 0,-17 0-4 0,17 0-1 0</inkml:trace>
  <inkml:trace contextRef="#ctx0" brushRef="#br1" timeOffset="47032.5">16277 12564 1018 0,'0'0'22'0,"0"0"5"0,0 0 1 0,0 0 1 0,0 0-29 0,0 0 0 31,0 0 0-31,0 0 0 0,0 0 43 0,0 0 2 0,0 0 1 0,0 0 0 0,0 0-18 0,0 0-4 16,0 0-1-16,0 0 0 0,0 0 33 0,0 0 6 16,0 0 2-16,0 0 0 15,0 0 0-15,0 0 0 0,0 0 0 0,0 0 0 0,0 0-11 0,0 0-1 16,0 0-1-16,0 0 0 0,0 0-31 0,0 0-5 16,0 0-2-16,0 6 0 0,0-3 18 0,0-3 3 15,0 3 1-15,0-3 0 0,0 6-5 0,0-6-1 16,0 4 0-16,0-4 0 0,0 6-29 0,0-6 0 15,-3 6 0-15,3-6-10 0,0 3 10 0,0-3 8 16,3 7-8-16,-3-7 11 0,0 3-11 0,0-3 0 16,0 6 0-16,0-6 0 0,0 3 0 0,0 0 0 15,0 3 0-15,0-2 0 0,0 2 0 0,0-3 0 16,0 3 0-16,0 1 0 0,-3-1 0 0,3 0 0 16,0 0 0-16,0 4 0 0,0-4 24 0,0 3 7 15,0 1 1-15,0-4 0 0,0 4-24 0,0-1-8 16,0 3 0-16,-4-2 9 0,4-1-9 0,0 1 0 15,0-1 0-15,0 4 0 0,0-1 0 0,-3 1 0 16,3-4 0-16,0 7 0 0,-4-4 0 0,4 1 0 16,0-4 0-16,0 4 0 0,0-1 0 0,-3-2 0 0,3-1 0 15,0-3 0-15,0 7 0 0,0-7 0 0,0 1 0 0,0 2 0 16,0-3 0-16,0 4 0 16,0-4 0-16,0 0 0 0,0 0 0 0,0-2 8 0,0 2-8 0,0-3 0 0,0 3 8 0,0-3-8 15,0 1 8 1,0-4-8-16,0 0 8 0,0 0-8 15,0 0 8-15,0 0-8 0,0 0 10 0,0 0-10 0,0 0 12 0,0 0-12 0,0 0 15 0,-4 3-4 16,4-3-1-16,0 0 0 0,0 0-10 0,-4 0 0 16,4 0 0-16,-3 0-11 0,3 0-4 0,0 0-1 15,0 0 0-15,0 0 0 16,0 0-42-16,0 0-9 0,0 0-1 0,0 0-1 16,0 0-179-16,-4 0-36 0,-3-3-8 0,0-1 0 0</inkml:trace>
  <inkml:trace contextRef="#ctx0" brushRef="#br1" timeOffset="52151.29">18877 12360 1036 0,'0'0'23'0,"0"0"5"0,0 0 0 0,0 0 1 0,0 0-29 0,0 0 0 0,0 0 0 0,0 0 0 15,0 0 57-15,0 0 6 0,0 0 1 0,0 0 0 16,0 0-32-16,0 0-5 0,0 0-2 0,0 0 0 15,0 0 11-15,0 0 3 0,0 0 0 0,0 0 0 16,0 0 13-16,0 0 2 0,0 0 1 0,0 0 0 16,0 0-32-16,0 0-7 0,0 0 0 0,0 0-1 15,0 0-15-15,0 0 0 0,0 0 0 0,0 0 0 16,0 0 0-16,0 0 9 0,0 0-9 0,0 0 12 16,0 0-3-16,4 3 0 0,-1-3 0 0,4 3 0 15,-3-3 6-15,-1 3 1 0,1 0 0 0,-1-3 0 0,4 3 9 0,0-3 3 16,1 4 0-16,-5-4 0 0,4 3-28 0,0-3 0 15,0 3 0-15,-3-3 0 0,3-3 44 0,3 3 4 16,-3 0 1-16,1 0 0 16,2 0-27-16,-3 3-6 0,4-3 0 0,-4 0-1 0,0 3-15 0,3 0 0 15,-6 0 0-15,7 4 0 0,-4-4 16 0,0 3 1 16,0 0 0-16,-4-3 0 0,4 4-6 0,-3-1-2 0,-1 0 0 0,4 0 0 16,-7 1 1-16,4-1 0 0,-1 0 0 0,1-3 0 15,0 4-2-15,-4-1-8 16,3-3 12-16,-3 3-4 0,0-3 11 0,0 1 1 0,0-4 1 15,-3 6 0-15,3 0-21 0,-4-3 0 16,-3 4 0-16,3-1 0 0,1-3 0 0,-1 3-8 0,1 1 8 0,-4-4-8 16,3 3 8-16,1 0 8 15,-4 0-8-15,0-2 11 0,0 2-11 0,-1 0 0 0,1-3 0 0,-3 4 0 16,3-1 0-16,0 0 0 0,0-3 0 0,0 4 0 16,3-4 0-16,-3 0 0 0,4 0 0 0,3-3 0 15,0 0 0-15,-8 0 0 0,1 3 0 0,7-3 0 16,0 0 0-16,0 0 0 0,0 0-10 0,0 0 10 15,0 0 0-15,0 0-9 0,0 0 9 0,0 0 0 16,0 0 0-16,0 0 0 0,0 0 0 0,0 0 11 0,4 3-11 0,3 0-9 16,-3 4 9-16,3-4-13 0,0 0 13 0,0 0 10 15,3 3-2-15,-3-3 0 0,4 1-8 0,-1-1 0 16,1 0 0-16,0-3 0 0,-1 3 56 0,1 0 7 16,-1-3 1-16,1 3 0 0,0 3-52 15,-1 1-12-15,1-4 0 0,-1 3 0 0,-3 4 54 16,4-4 8-16,-4 3 2 0,0 1 0 0,0 2-52 0,-3-2-12 15,3-1 0-15,-4 0 0 0,-3 1 8 0,4-1 0 16,-4 4-8-16,0-7 12 0,0 3-12 0,-4-2-8 16,1 2 8-16,-4-3-13 0,3 4 41 0,-3-4 9 15,0 0 2-15,-4 1 0 0,4-1-26 0,-7 0-5 16,4-3 0-16,-1 0-8 0,1 4 10 0,-5-4-10 16,5 0 8-16,-4 0-8 0,3 0 16 0,-3-3-1 15,0 3-1-15,3 1 0 0,-3-1-14 0,4 0-18 16,-1 0 4-16,0 0 1 0,1 3 21 0,-1-3 4 15,4 4 0-15,0-1 1 16,0-3-31-16,0 3-6 0,4 1-2 0,-5-4 0 16,5 0 0-16,3-3 0 0,0 0 0 0,0 0 0 0,0 0-9 0,0 0-1 15,0 0-1-15,0 0 0 16,0 0-62-16,-4-3-12 0,4 3-2 0,-7-3-1 0,4-4-105 0,-1 1-21 0,-3-6-4 16,7 12 0-16</inkml:trace>
  <inkml:trace contextRef="#ctx0" brushRef="#br1" timeOffset="66333.67">22895 13542 828 0,'0'0'18'0,"0"0"4"0,0 0 1 0,0 0 0 0,0 0-23 0,0 0 0 0,0 0 0 0,0 0 0 16,0 0 62-16,0 0 8 16,0 0 2-16,0 0 0 0,0 0-18 0,0 0-3 15,0 0-1-15,0 0 0 0,0 0 11 0,4-6 3 16,-4 6 0-16,0-7 0 0,0 7-3 0,0 0 0 0,0 0 0 0,0 0 0 16,0 0-16-16,0 0-3 15,0 0-1-15,0 0 0 0,0 0-12 0,0 0-2 0,0 0-1 0,0 0 0 16,0 0-26-16,0 0 0 0,0 0 0 0,0 0 0 15,0 0 0-15,0 0 0 0,3-3 0 0,-3 3 0 16,0-6 0-16,0 6 0 0,4-3 0 0,-4 3 0 16,7-6 0-16,-4 2 0 0,-3 4 0 15,4-3 0-15,-4 3 0 0,7-3 0 0,-3 3 0 16,3 0 0-16,-7 0 0 0,3 0 0 0,4 3 0 16,0 0 0-16,-3-3 0 0,3 4 0 0,0-1 0 0,-4 0 0 0,4 0 0 15,1-3 0-15,-1 3 0 16,0 0 30-16,0-3 1 0,0 3 0 0,0 0 0 0,0-3-16 0,0 4-3 15,0-1-1-15,-3-3 0 0,3 3 0 16,0 0 0-16,0 0 0 0,-4 0 0 0,4 4 2 16,0-1 1-16,-3-3 0 0,3 3 0 15,-4 1 0-15,4-1 0 0,-3 0 0 0,0 3 0 0,3 1-25 0,-4-1-5 16,1 1 0-16,3-4-1 0,-7 3 65 0,3 1 12 16,4-4 4-16,-7 3 0 0,7 1-64 0,-7-1-23 15,4 1 1-15,-4-1 0 0,0 0 22 0,3 4 0 16,-3-4 0-16,0 4 0 0,0-4 18 0,0-2 2 15,0 2 0-15,-3-3 0 0,3 4-30 0,-4-1-6 16,4 1 0-16,-3-4-1 0,-1 6 17 16,-3-2 0-16,0 2 0 0,0-2 0 0,0-1 12 0,0 1-4 15,-4-4-8-15,1 3 12 0,-1 1-4 0,-3-1 0 0,4 0-8 16,-5 1 12-16,5-4 3 0,-4 0 0 0,0 1 0 0,0-1 0 16,-1 3-15-16,5-2 9 0,-4-4-9 0,3 0 8 15,1 0-21-15,-1 0-5 0,4 0-1 0,0-3 0 16,0 3 31-16,0-3 7 0,0 4 1 0,7-4 0 15,-4 0-32-15,4 0-7 0,0 0-1 16,0 0 0-16,-7 0 30 0,7 0 6 0,0 0 0 0,-7-4 1 16,0-2-17-16,7-3 0 0,-4-1 0 0,1 4-9 15,-1-3 9-15,4 2 0 16,-3-2 0-16,3 3 0 0,0-4 0 0,0 1 0 0,3-4 0 0,-3 4 0 16,0 3 0-16,0 6 0 0,4-7 0 0,-1 1 0 15,-3 0 0-15,4 0 0 0,-4 6 0 0,0 0 0 16,0 0 0-16,0 0 0 0,7 0 0 0,-3-4 0 15,-1 4 0-15,4 0 0 0,-7 0 0 0,7 4 0 0,0-4-10 0,-3 0-3 16,3 0-1-16,0 0 0 0,0 0 14 0,0-4 0 16,-3 4 0-16,3 0 0 0,0 0 0 0,-4 0 0 15,4 0 0-15,0 4 0 0,0-4 0 0,0 0 0 16,0 3 0-16,1 0 0 0,-1 0 11 0,0 3 5 16,0-3 0-16,3 4 1 0,-3-1-17 0,0 0 0 15,0 4 8-15,1-1-8 0,-1 0 0 0,0-2 0 16,0-4 8-16,3 3-8 0,-3 0 11 0,0 1-2 15,0-1 0-15,4 0 0 0,-4 0 9 0,0 1 2 16,4-4 0-16,-4 0 0 0,0 0-1 0,0 0 0 16,0 4 0-16,0-1 0 0,-3-3-7 0,3 3-2 15,-4 0 0-15,4 1 0 0,0-1-20 0,-3-3-4 0,-1 3-1 0,4 1 0 16,-3-1 15-16,-1-3 0 16,1 0 0-16,-1 0 0 0,-3-3 13 0,0 0 6 15,4 0 1-15,-4 0 0 0,7 4-20 0,-7-4 8 0,0 0-8 0,0 0 0 16,0 0-9-16,0 0-9 0,0 0-2 0,0 0 0 31,0 0-88-31,0 0-19 0,0 0-3 0,0 0-579 0,0 0-116 0</inkml:trace>
  <inkml:trace contextRef="#ctx0" brushRef="#br1" timeOffset="79411.98">17657 14677 806 0,'0'0'17'0,"0"0"4"15,0 0 1-15,0 0 2 0,0 0-24 0,0 0 0 0,0 0 0 0,0 0 0 16,0 0 0-16,0 0 0 0,0 0 0 0,0 0 0 0,0 0 56 0,0 0 6 16,0 0 2-16,0 0 0 15,0 0 0-15,0 0 0 0,0 0 0 0,0 0 0 0,0 0-22 0,0 0-4 16,0 0-1-16,0 0 0 0,0 0-8 0,0 0-1 16,0 0-1-16,0 0 0 0,0 0 17 0,0 0 3 15,0 0 1-15,0 0 0 0,0 0-26 0,0 0-5 16,0 0-1-16,0 0 0 0,0 0 19 0,0 0 3 15,0 0 1-15,0 0 0 0,0 0-11 0,0 0-3 16,0 0 0-16,0 0 0 0,0 0-25 0,0 0 0 16,0 0 0-16,0 0 0 15,0 0 0-15,0 0 0 0,0 0 0 0,0 6 0 0,0 0 56 0,0 1 7 16,0-1 1-16,0 3 0 0,3-2-52 0,-3 2-12 16,0 4 0-16,4-1 0 0,-4 4 0 0,0 0 0 15,3 2 0-15,-3 1 0 0,0 0 54 0,0 3 8 16,0 0 2-16,0 3 0 0,0-3 0 0,-3 0 0 0,3 0 0 0,-4 0 0 15,1 0-52-15,3-3-12 0,0-1 0 16,0-2 0-16,0 0 0 0,0-4 0 0,3 4 0 0,-3-7 0 16,4 1 0-16,-1-7 0 0,1 3 0 0,-4-6 0 15,0 0 0-15,0 0 0 0,3 0 0 0,4-3 0 32,-3-3-48-32,-1 3-13 0,-3-4-3 0,0 1 0 15,4 3-102-15,-4-3-21 0,0 3-4 0</inkml:trace>
  <inkml:trace contextRef="#ctx0" brushRef="#br1" timeOffset="88338.66">23082 14652 1908 0,'0'0'42'0,"0"0"9"0,0 0 1 0,0 0 1 0,0 0-42 0,0 0-11 0,0 0 0 0,0 0 0 16,0 0 59-16,0 0 9 0,0 0 3 0,0 0 0 0,0 0-19 0,0 0-3 15,-3-3-1-15,3 3 0 16,-7-3-9-16,7 3-3 0,0 0 0 0,-4-7 0 0,4 7 6 0,-3-3 1 16,-1-3 0-16,4 6 0 15,0 0-3-15,-3-3 0 0,3 3 0 0,0 0 0 0,-7-3-8 0,7 3-1 16,-8-3-1-16,1 3 0 0,4 0-22 0,-4 3-8 16,3-3 0-16,-3 3 0 0,4 0 57 0,3-3 6 15,-7 0 1-15,0 3 0 0,3 0-52 0,1 0-12 16,-1 0 0-16,-3 1 0 0,7-4 0 0,-4 3 0 15,4-3 0-15,-3 6 0 0,-4 0 0 0,3-3 0 16,1 1 0-16,-1 2 0 0,1-3 31 0,-1 3 3 16,4-6 1-16,-3 6 0 0,-1 1-5 0,1-1-1 15,-1 0 0-15,1 1 0 0,3-1-29 0,0 0-21 0,-4 0 3 0,1 1 1 16,3 2 17-16,-4-3 0 16,0 4 8-16,4-1-8 0,0 1 8 0,-3 2-8 0,3 1 0 0,-4-4 9 15,4 4 0-15,-3-1 0 0,3 1 0 0,0-1 0 16,0 4-9-16,0-4 0 0,0 1 0 15,0 0 0-15,0-1 0 0,3 1-9 0,-3-1 9 16,4-2-13-16,-1 2 13 0,-3-2 0 0,4-1 0 0,-4 0 0 16,4 1 0-16,-1-1 0 0,1 4 0 15,-1-1 0-15,1-2 0 0,-1-1 0 0,4 4 0 0,-3-4-9 16,3 0 9-16,0 1 0 0,0-4 0 0,0 3 0 16,0-2 0-16,0-1 12 0,4 0-2 0,-1-3-1 15,1 1-9-15,3-1-14 0,-3 0 3 0,-1-3 1 16,4 3 10-16,0-3 0 0,0 0 0 0,-3 0 0 0,3 0 8 15,-3 0-8-15,-1 0 10 0,4-3-10 0,-3 3 10 16,0-3-10-16,-1 0 10 0,4 3-10 0,-3-7 0 0,-1 4 0 16,5-3 0-16,-5 3 0 0,-3-4 0 0,4 1 14 15,-4 3-4-15,3-3-1 0,-3 0-9 0,-3 2 0 16,7-2 0-16,-8 0 8 0,8 0-8 0,-8-1 8 16,4 1-8-16,-3 0 8 0,3-1-8 0,-4 4 8 15,1-3-8-15,-1 0 8 0,1 3-21 0,-1-4-5 0,-3 7-1 16,4-6 0-16,0 0 34 0,-1 0 6 0,-3 2 2 15,4-2 0-15,-4 0 14 0,3 0 3 0,-3-1 1 0,0 1 0 32,-3 0-62-32,3 0-13 0,-4-1-2 0,1 1-1 0,3-3 37 0,-4 2 0 0,4 7 0 15,-4-3 0-15,1-3 29 0,3 6 4 0,-4-6 1 0,4 6 0 32,-7-3-54-32,7 3-10 0,0 0-2 0,-7-4-1 0,7 4 33 0,-7 0 0 15,0 0 0-15,7 0 0 0,-7 0 20 0,0 4 10 0,0-1 2 0,0 0 1 16,0 0-33-16,3 0 0 0,-3 0 0 0,0 0 0 15,0 4 0-15,4-1 0 16,-4 0 0-16,0-3 0 16,3 4-22-16,-3-1-11 0,3 0-3 0,1 0 0 0,-1 1 28 0,4 2 8 0,-3-3 0 0,3 1 0 15,0-1-9-15,0 0 9 0,0 0 0 0,3 1-9 16,-3 2 9-16,4-3-12 0,-1 4 12 0,1-4-12 16,0 3 12-16,-1-5-10 0,4 2 10 0,-3-3-10 15,-1-3 1-15,4 3 0 0,0-3 0 0,-3-3 0 16,3 0-64-16,-4-3-13 0,4-1-2 0,-3-2-1 15,3-1-167-15,-7 1-34 0,0 9-6 0,0-16-2 0</inkml:trace>
  <inkml:trace contextRef="#ctx0" brushRef="#br1" timeOffset="99954.36">20429 15868 1400 0,'0'0'31'0,"0"0"6"0,0 0 2 0,0 0 0 0,0 0-31 0,0 0-8 0,0 0 0 0,4-6 0 16,-4 0 83-16,0 0 15 0,3-1 3 0,-3 1 1 15,0 0 1-15,4 0 0 0,-4-1 0 0,0 1 0 16,0 6-10-16,0-6-1 0,0 6-1 0,0 0 0 16,0 0-22-16,0 0-4 0,0 0-1 0,0 0 0 15,0 0-16-15,0 0-3 0,0 0-1 0,0 0 0 16,0 0-14-16,0 0-3 0,-4 6-1 0,1 0 0 16,3 1-9-16,0-1-1 0,0 0-1 0,0 4 0 15,0-1 5-15,0 0 0 0,0 4 1 0,0-1 0 0,3 4 1 0,-3 0 0 16,0 6 0-16,0-3 0 0,0 2 4 0,0 1 1 15,0 0 0-15,0 7 0 0,4-4-6 0,-4 3-1 16,0-3 0-16,0 0 0 0,3 0-8 0,1-3-1 16,0-3-1-16,-4-3 0 0,3-1-10 0,1-2 0 15,-1-1-12-15,-3-2 12 0,4-4 0 16,3 0 0-16,-7-3 9 0,0-3-1 0,0 0-8 0,0 0-10 16,0 0 10-16,0 0-13 0,0 0 13 0,0 0 0 15,0 0 0-15,0 0 0 16,0 0-81-16,0 0-14 0,0 0-2 0,0 0-1 15,0 0-50-15,0 0-11 0,0 0-1 0,0 0-629 16,0 0-126-16</inkml:trace>
  <inkml:trace contextRef="#ctx0" brushRef="#br0" timeOffset="109836.03">14626 9942 1148 0,'0'0'25'0,"0"0"6"0,0 0 1 0,0 0 0 0,0 0-32 0,0-6 0 15,0 6 0-15,0-6 0 16,0 6 64-16,4-6 6 0,-4-1 2 0,0 7 0 0,0-6 6 15,0 3 2-15,0 3 0 0,3-10 0 0,-3 4-6 0,4 0-1 16,-4 6 0-16,0-6 0 0,0 6 44 0,0-7 9 16,0 7 2-16,0-6 0 0,0 6 0 0,0-6 0 15,0 6 0-15,0 0 0 0,-4-3-52 0,4 3-9 16,-7-7-3-16,4 4 0 0,3 3-51 0,-7-3-13 16,0 3 0-16,-4 3 0 0,4 0 54 0,0 1 8 15,-4-1 2-15,4 3 0 0,0 3-41 0,0 1-8 16,0-1-2-16,-4 4 0 0,4-1 0 0,0 1 0 15,0 2 0-15,-3 1 0 0,3 0-5 16,0 3 0-16,3-4-8 0,-3 4 12 0,0-3-4 0,3-1 0 0,1 1-8 16,-1 0 12-16,4 0 10 0,4-4 2 0,-4 4 0 0,3-1 0 15,1 1-24-15,3 0-13 0,0-4 1 0,0 1 1 16,4-1 11-16,-1-2 16 0,1-4-4 16,-1 0-1-16,5-3-11 0,-1 1 0 0,0-8 0 0,3 1 0 15,1-3 0-15,0-3 0 0,6-1 0 0,-2 1 0 16,-1-1 0-16,0-2 0 0,4-1 0 0,-1 4 0 15,-3-4 0-15,1 1 0 0,-1 2 0 0,-7 1 0 16,4 0 0-16,-4-1 0 0,-4-2 0 0,1 2 0 16,-1 4 0-16,-3-3 0 0,1-1 0 0,-5 1 0 15,1-1 0-15,-1 1 0 0,-3 3 0 0,-3-4 0 16,-1-2 22-16,1-1 2 0,-5 1 1 0,-2-1 0 16,-1 1-17-16,1-4-8 0,-8 0 0 0,4 1 8 0,-4 2-8 15,4-3 0-15,0 4 9 0,-4 2-9 16,4-2-20-1,0 2-9-15,7 1-2 0,0-4 0 0,0 4-145 0,4 0-28 16,3-1-7-16,0 4-1 0</inkml:trace>
  <inkml:trace contextRef="#ctx0" brushRef="#br0" timeOffset="110870.42">18916 9666 1846 0,'0'0'40'0,"0"0"9"0,0 0 2 0,0 0 1 16,0-6-41-16,0 6-11 0,0-6 0 0,0 6 0 16,0-6 129-16,0 6 24 0,0-7 5 0,0 7 1 15,-4-6-76-15,1 0-15 0,3 6-4 0,-7-3 0 0,3-4 40 16,-3 7 8-16,-3-3 2 0,-1 6 0 0,4-3-43 15,-4 7-9-15,-3-1-2 0,0 0 0 0,4 4-15 0,-4 2-3 16,3 1-1-16,-3-1 0 0,0 7-19 0,0 0-4 16,0 3-1-16,3 0 0 15,-3 0-5-15,3 0-2 0,1 3 0 0,3 3 0 0,0-3-1 0,3 3 0 16,0-3 0-16,4 0 0 0,0-6-9 16,4 3 12-16,0-6-12 0,3-4 12 0,3 1-12 0,-3-4 0 15,7 1 0-15,-3-7 0 0,7 3 0 0,-4-6 0 16,3 0 0-16,1-3 0 0,0 0 0 0,3-3 0 15,-4-1 0-15,5 1 0 0,-5-6 0 0,1-1 0 16,3 0 0-16,-3-2 0 0,3-1 0 0,0 0 0 16,-3 1 0-16,3-4 0 0,0 3 0 0,-3 1 0 15,-1-1 0-15,-3 0 0 0,4 1 0 0,-7 2 0 0,-1-3 0 0,1 4 0 16,-4-1 0-16,-4 1 0 0,1-1 0 16,-1 1 0-16,-6-1 24 0,-1 1 5 0,-3 2 2 15,0-2 0 1,0 2-50-16,-3 1-9 0,3-4-3 0,-4 4 0 0,0-4 49 0,4 4 10 0,-3-4 1 15,3 4 1 1,0 0-48-16,3-1-10 0,-3 4-1 0,3-4-1 0,4 4-110 16,0 6-21-16,0 0-5 0,0 0-1 0</inkml:trace>
  <inkml:trace contextRef="#ctx0" brushRef="#br0" timeOffset="111727.64">20253 9698 2030 0,'0'0'57'0,"0"0"14"16,0 0-57-16,0 0-14 0,-4-3 0 0,4 3 0 0,-7-4 105 0,4 1 19 16,3 3 3-16,-7 0 1 0,0 0 0 0,0 0 0 15,-4 3 0-15,4 1 0 0,-4-1-52 0,-3 0-9 16,4 3-3-16,-1 0 0 0,-3 4 0 0,0-1 0 15,3 4 0-15,-3-1 0 0,4 1-51 0,-4-1-13 16,-1 1 0-16,1 3 0 0,0-4 54 0,0 4 8 16,4 3 2-16,-5-1 0 0,5 1-52 0,-1 3-12 15,1-3 0-15,3 3 0 0,3-3 0 0,1 3 0 16,-4-7 0-16,7 4 0 0,0-3 0 0,3-4 0 0,4 1 0 0,0-4 0 16,4 1 0-16,3-4 0 0,4 0 0 0,3-2 0 15,0-4 0-15,0-4 0 0,4 1 0 0,-1-3 0 16,5 0 21-16,-8-4 2 0,0 1 0 0,0-4 0 15,0-2-12-15,-3 2-3 0,0-3 0 0,3 1 0 16,-7-1-8-16,3 4 0 0,-2-4 0 0,-1 0 0 16,-4 4 0-16,1-1 0 0,-1-3 0 0,-2 1 0 15,-1 5-25 1,-4 1-4-16,1 0-1 0,-4-4 0 0,0 7 50 0,-4-7 9 0,1 4 3 0,-4-4 0 16,-1 4-24-16,1-1-8 0,-3 1 0 0,-1 0 0 15,1 2 0-15,-1-2 0 0,0 0 0 0,1-1 0 16,-1 4-26-16,4-4-5 0,-3 4-1 0,6 0 0 15,-3 0 3-15,7 6 0 16,0 0 0-16,0 0 0 0,0-7-159 0,0 1-31 0,4 3-6 0,-4 3-2 0</inkml:trace>
  <inkml:trace contextRef="#ctx0" brushRef="#br0" timeOffset="112570.18">22468 9779 1552 0,'0'0'44'0,"0"0"10"15,0 0-43-15,0 0-11 0,0 0 0 0,0 0 0 0,0 0 104 0,0 0 20 16,4-6 3-16,-4 6 1 0,3-3 0 0,1-3 0 16,-4 6 0-16,0-7 0 0,0 7-16 0,0 0-2 15,0 0-1-15,0 0 0 0,0-6-20 0,0 6-4 16,0 0-1-16,0 0 0 0,0 0-21 0,-7 3-5 16,0 3-1-16,0 1 0 0,0-1-26 0,0 3-6 0,0 4-1 0,-4-1 0 15,1 1-11-15,2 0-2 0,-2 5-1 0,3-2 0 16,0 3-10-16,0 3 10 0,0 0-10 0,3 3 10 15,1-3-1-15,3 0 0 0,0 0 0 0,0-3 0 16,7-1-1-16,-4 1-8 0,4-3 12 0,0 0-4 16,0-4-8-16,4-3 10 0,-4 4-10 0,4-4 10 15,-4-2-10-15,3-1 10 0,1-3-10 16,3 0 10-16,0-3-2 0,0 0 0 0,4 0 0 0,-1-3 0 16,1-3 1-16,3 3 0 0,0-4 0 0,1 1 0 15,2-3-9-15,-3-1 12 0,1-2-12 0,-1-1 12 16,-4 1-12-16,1-4 10 0,-4 0-10 0,-3 1 10 0,-1-1-10 15,1 0 10-15,-4 1-10 0,-4-4 10 16,1 3-30-16,0 0-7 0,-8 1-1 0,0-1 0 16,4 0 48-16,-7 1 8 0,0 2 3 0,-3 1 0 0,-1-4-31 15,-3 3 8-15,0 4-8 0,0-4 4 0,-4 1-4 0,1 3 0 16,-1-1 0-16,0 4 0 0,1 0 0 0,-1-1 0 16,0 4 0-16,1 0 0 15,3 0-59-15,0 3-11 0,-1 0-2 0,1 0-1 16,0 3-216-16,0 0-43 15,-14 7-9-15,-7-4-2 0</inkml:trace>
  <inkml:trace contextRef="#ctx0" brushRef="#br0" timeOffset="113676.3">14626 11394 1792 0,'0'0'51'0,"0"0"10"0,0 0-49 0,0 0-12 16,0 0 0-16,0 0 0 0,0 0 156 0,0 0 29 16,0 0 6-16,0 0 1 0,0 0-52 0,0 0-9 15,0 0-3-15,0 0 0 0,0 0-51 0,0 0-10 16,0 0-3-16,0 0 0 0,0 0 0 0,-7 3 0 16,0 0 0-16,0 0 0 0,0 4-51 0,0-1-13 15,0 3 0-15,-4-2 0 0,4 5 54 0,-3-2 8 16,3 5 2-16,0 1 0 0,3 6-49 0,-3 0-15 15,0 0 8-15,0 6-8 0,3 0 0 0,1 4 10 16,3 2-10-16,0-3 8 0,0 4-8 0,3-7 0 16,1 0 0-16,-1-3 8 0,4-3-8 0,0-3-12 0,4-3 2 15,0-4 1-15,-1-2 9 0,4-4 0 0,0 0 0 0,4-2 0 16,0-4 0-16,-1 0 0 0,5-4 0 0,2-5 0 16,-3 3 13-16,4-4 5 0,0-5 1 0,-4-1 0 15,0-3-11-15,0 0-8 0,-3-3 9 0,-4 0-9 16,0 1 8-16,0-1-8 0,-3 3 0 0,-8-3 0 15,4 6-15 1,-7-3-9-16,4 4-1 0,-8-1-1 0,-3 3 26 0,0 1 0 0,0-1 0 0,-3 1 0 16,-4-4 0-16,-1 4 0 0,-2 2 0 0,-4-2 0 15,3-1 0-15,0 4 0 0,4-1 0 0,-3 1 0 0,-1-1 0 0,7-2 0 16,-3 6 0-16,7-4 0 16,0 4-48-16,0-3-4 0,7 2 0 0,-3-2-1 15,6 3-171-15,-3-1-35 0,11-2-6 0,10 0-2 16</inkml:trace>
  <inkml:trace contextRef="#ctx0" brushRef="#br0" timeOffset="114444.98">16425 11356 1074 0,'0'0'30'16,"0"0"8"-16,-3-3-30 0,-4-3-8 0,3 3 0 0,-3 0 0 0,4-4 104 0,-4 4 19 15,3 0 4-15,-3-3 1 0,0 0 0 0,0 3 0 16,0-1 0-16,0-2 0 0,3 3-1 0,-6 0 0 16,6 3 0-16,4 0 0 0,-7-3-20 0,-3 3-4 15,2 0-1-15,-2 3 0 0,3-3-22 0,-4 3-4 16,4 0 0-16,0 3-1 0,0-2-18 0,-4-1-3 16,4 3-1-16,-3 0 0 0,-1 0-21 0,4 1-4 15,-3-1 0-15,3 3-1 0,-4-2-5 0,0 2-1 0,4 4 0 16,-3-4 0-16,-1 4-5 0,4-4-2 15,-3 7 0-15,-1-4 0 0,0 4-6 0,1 3 0 16,-1 0-8-16,4 2 12 0,-3 1-12 0,3 0 11 16,-1 3-11-16,1 1 10 0,4-1 6 0,-1 3 0 15,4-3 1-15,0 0 0 0,4 0-17 0,-1-3 0 0,4-3 0 0,4-7 0 16,3 4 8-16,0-7-8 0,0-2 9 0,0-4-9 16,4-3 8-16,0-3-8 0,3-4 0 0,0-2 0 15,-3-3 11-15,-1-1-11 0,1-6 12 0,0-3-12 16,3 3 0-16,-4-6-14 0,1 3 1 0,0-3 0 15,-1 7 13-15,-3-4 0 0,1 3 0 0,-1-3 0 16,-4 3 16-16,1 3 7 0,-4 4 1 0,-4-4 0 0,1 4-24 16,0 2 8-16,-8-2-8 0,0-1 0 15,1 4 0-15,-4-1 8 0,0-2-8 0,-4 2 0 16,4-2 8-16,-3 2-8 0,-1-2 8 0,0 2-2 16,4 1-6-16,-3 0 0 0,6-1 0 0,-3 4 0 15,4 0-53-15,-1-1-7 0,4 7-2 0,0 0 0 16,4-6-90-16,-1 3-19 0,4 0-3 0,0 3-1 15</inkml:trace>
  <inkml:trace contextRef="#ctx0" brushRef="#br0" timeOffset="115208.34">17649 11328 1670 0,'0'0'36'0,"0"0"8"0,-3-3 2 0,-1-3 2 0,4 6-39 0,-3-6-9 0,-1 2 0 0,4 4 0 0,0 0 117 0,-3-6 22 16,3 6 4-16,0 0 1 0,-4-3-64 0,4 3-13 16,0 0-3-16,-3-3 0 0,3 3 52 0,-7-3 9 15,7 3 3-15,-7 3 0 0,0 0-60 0,0 3-12 16,-4 1-3-16,0 2 0 0,1 0 3 0,-1 4 0 15,1-1 0-15,-4 4 0 0,3 3-32 0,-3-3-5 0,3 2-2 0,4 1 0 16,-3 0-5-16,3 3 0 0,0 0-1 16,-1 0 0-16,5-3-11 0,-1 3 8 0,4-4-8 0,4 1 8 15,-1-3-8-15,1 0 12 0,3-4-12 0,4-2 12 16,-1-1-12-16,4-6 8 0,4 0-8 0,-4 0 8 16,0-3 4-16,4-3 0 0,-4 0 0 0,4-3 0 15,-4 0 13-15,3-1 3 0,1-2 1 0,3 0 0 16,0 2-29-16,0-2 0 0,1-1 0 0,-1-2 0 15,0 2-9-15,0 1-8 0,0-3-2 0,-3-1 0 16,3 4 19-16,-7-4 0 0,4 4 0 0,-4-4 0 16,-3 4 0-16,-1-1 0 0,1 1 0 0,-1-1 0 0,-3 1 19 0,-3-3-3 15,-1 2 0-15,1-6 0 0,-8 4-16 16,4-4 0-16,-7-3 0 0,-3-3 0 16,-1 4 0-16,-3-4 0 0,-4 0-11 0,1 3 11 15,-4-3 0-15,-1 6 0 0,1-3 0 0,-3 7 0 0,2-1 0 0,5 1 0 16,-1-1 9-16,1 7-9 15,2-3-146-15,5 2-34 0,3 4-8 0,0-3 0 0</inkml:trace>
  <inkml:trace contextRef="#ctx0" brushRef="#br0" timeOffset="116325.95">20133 11272 1886 0,'0'0'41'0,"0"0"9"0,0 0 2 0,4-6 1 0,-4-1-42 0,0 7-11 16,-4-6 0-16,4 0 0 0,0 6 157 0,-3-7 30 16,-1 4 5-16,0-3 2 0,-3 3-48 0,0 0-10 15,0 0-1-15,-3-1-1 0,-1 4-50 0,1 0-9 16,-5 7-3-16,1-1 0 0,0 3-30 0,0 7-6 15,0 0-2-15,0 6 0 0,0 3 0 0,0 0 0 16,0 3 0-16,3-3 0 0,0 0-34 0,1 4 0 16,3-1 0-16,0-3 0 0,3 3 0 0,1-6 0 15,3 3 0-15,0-3 0 0,3 0 0 0,1-3 0 16,3-4 0-16,3-2 0 0,4-4 19 0,4 1-3 0,3-10-1 0,0 0 0 16,8-6-15-16,-5-7 0 0,8 0 0 0,-4-5 0 15,1 2 9-15,-1-6-1 0,-4 0 0 0,-2 0 0 16,2 3-8-16,-6 0 0 0,3 1 0 0,0-1 0 15,-3 0 0-15,-4 3 0 0,0-2 0 16,0-1 0-16,-3 3 0 0,-1 0 0 0,-3-2 0 0,-3 2 0 16,0 3-21-16,-8-2 0 0,4 2 0 0,-7-3 0 15,0 4 42-15,-4-1 9 0,1 1 2 0,-4 2 0 16,3-2-24-16,-3-1-8 0,3 4 0 0,1 3 0 16,-1-1 0-16,4 1 0 0,0 3 0 0,0-3-10 15,7 6-57-15,0 0-11 16,0 0-2-16,0 0-1 0,0 0-150 0,0 0-29 0,7 0-7 15,-3 0-1-15</inkml:trace>
  <inkml:trace contextRef="#ctx0" brushRef="#br0" timeOffset="117000.42">21315 11134 1750 0,'0'0'49'0,"-7"-3"12"0,0 0-49 0,0-1-12 0,0 1 0 0,-4 3 0 16,4-3 140-16,-4 3 24 0,4 0 6 0,-3 0 1 16,3 3-60-16,0 0-12 0,-4 4-3 0,0-1 0 0,1 0 26 0,-1 4 5 15,1 2 1-15,-1 1 0 0,1 2-47 16,-1 1-9-16,4 3-1 0,-4 3-1 16,4-3-27-16,0 3-6 0,0 0-1 0,0-1 0 0,4-2-11 0,3 0-2 15,-4-3-1-15,4-4 0 0,4 4-22 0,-1 0 0 16,1-4 0-16,3-2 8 15,0-1-8-15,3 0 0 0,1-2 0 0,0-4 0 0,3 0 0 0,0 0 0 16,7-3 0-16,-3-3 8 0,6 0-8 0,1-3 0 16,0-4 8-16,3-2-8 0,0-1 12 0,0-3-3 15,-3 1 0-15,0-7 0 0,-1 3-9 0,-2-3 12 16,-5 3-12-16,1-3 12 0,-4 7-12 0,-3-4 12 0,-1 6-12 0,-3 1 12 16,0-1-12-16,-3 4 10 0,-1-4-10 0,1 7 10 15,-4-3-7-15,-4 2-3 0,1 1 0 0,-1-3 0 16,-3-1 0-16,0 1 0 15,-3 2 0-15,-1-2 0 0,0-3-26 16,-3 2-5-16,0-2-1 0,0 2 0 0,0 1 47 0,3-1 9 0,-3 4 1 0,4-3 1 16,-1 6-74-1,0-4-16-15,4 4-2 0,4 0-1 16,3 3-109-16,0 0-21 0,0 0-5 0</inkml:trace>
  <inkml:trace contextRef="#ctx0" brushRef="#br0" timeOffset="117703.2">22528 11162 2419 0,'0'0'53'0,"0"0"11"0,0 0 3 0,0 0 1 0,0 0-55 0,-7-3-13 0,7 3 0 0,-3-6 0 16,3 6 105-16,0 0 19 0,-7 0 3 0,-4 3 1 15,4 0-52-15,0 0-9 0,0 3-3 0,3 1 0 16,-3 5 0-16,4 1 0 0,-4-1 0 0,0 7 0 16,3 0-51-16,1 0-13 0,-1 6 0 0,4-3 0 0,0 0 0 0,0 0 0 15,4 0 0-15,-1-1 0 0,1-2 0 0,3-3 0 16,0 0 0-16,-4-1 0 0,8-2 0 0,-4-1 0 16,7-2 0-16,0-4 0 0,4-3 54 0,-4 3 8 15,7-6 2-15,-3 0 0 0,3-3-52 16,0 0-12-16,0 0 0 0,1-3 0 0,-1 0 0 0,0-4 0 15,0 4 0-15,-3 0 0 0,-4-4 0 0,3 1 0 16,-2-1 0-16,-1 1 0 0,0 3 0 0,-4-4 0 16,-3 1 0-16,4-1 0 0,-4-2 0 0,0 3 0 15,-3-7 0-15,3 3 0 0,-4-2 0 0,-3-1 0 16,0-3 0-16,-3 0 0 0,-1 1 0 0,1-1 0 16,-4 3 0-16,-1-6 0 0,-2 6 0 0,-4-2 0 15,0 2 0-15,-4 0 0 0,0 4 0 0,-3-1 0 16,0 4 0-16,0-1 0 0,3 4-100 15,1 0-22-15,-5 3-5 0,5 0-854 0,-1-1-171 16</inkml:trace>
  <inkml:trace contextRef="#ctx0" brushRef="#br0" timeOffset="118928.56">14598 12861 2188 0,'0'0'48'0,"0"0"11"0,0-6 1 0,0 0 1 16,0 0-49-16,0-1-12 0,0 1 0 0,-4 0 0 0,4 6 105 0,0-6 19 16,-3-1 3-16,3 1 1 0,0 6-27 0,-4-6-5 15,1 0 0-15,-1-1-1 16,1 1-50-16,3 6-9 0,-4-3-3 0,4 3 0 0,-7-6-8 0,7 6-1 16,-7-4-1-16,7 4 0 15,-7 0 0-15,0 4 0 0,0-1 0 0,0 3 0 0,0 3-4 0,0 4-1 16,3 6 0-16,-3 0 0 0,4 6-18 0,-1 0 8 15,-3 3-8-15,7 3 0 0,0 1 9 0,0 2-9 16,0-3 0-16,4 1 9 0,3-1-9 0,0-6 0 16,-4-3-12-16,8 0 12 15,-4-3 0-15,4-6 0 0,-1-1 0 0,1-3 0 0,3 4 0 0,0-7 0 16,0-3 0-16,4-3 12 0,3 0-12 0,-4-3 0 16,5 0 0-16,-1-6 0 0,0-1 0 0,4-2 0 0,-4-4-12 15,-4-3 12-15,1 0 0 0,0-2 0 0,-1-1 0 16,-6-3 0-16,0 3 44 0,-1 0 16 0,-3 0 3 0,0 3 1 15,-3 0-64-15,-1 0-23 0,-3 0 1 0,0 1 0 16,-3 2 22-16,-1-3 10 0,-3 0-1 16,4 4 0-16,-8-1 3 0,0 0 1 0,1 4 0 0,-4-4 0 15,3 0-13-15,-3 1 0 0,0-1 0 0,0 3 0 16,0-2-9-16,0 2-5 0,3 1-1 0,0 2 0 31,1 4-78-31,3 0-16 0,0 3-3 0,3-1-1 16,4 4-78-16,0 0-15 0,0 0-3 0,0 0-1 0</inkml:trace>
  <inkml:trace contextRef="#ctx0" brushRef="#br0" timeOffset="119905.2">17642 12623 1314 0,'0'0'37'0,"0"0"8"0,0 0-36 0,0 0-9 0,0 0 0 0,4-6 0 16,-4 6 156-16,0-6 28 0,0 6 7 16,-4-7 1-16,4 7-52 0,-3-6-9 15,3 6-3-15,-4-6 0 0,4 6-12 0,0 0-2 0,0 0-1 0,-7-3 0 16,7 3-29-16,-7 3-7 0,0 3-1 0,0 0 0 16,0 7-33-16,0-1-7 0,0 7-2 0,0 0 0 15,0 3-14-15,0 0-4 0,0 0 0 0,0 6 0 16,-4-3-1-16,8 3-1 0,-4 4 0 0,3-4 0 15,-3 0-1-15,7 0 0 0,0 4 0 0,3-4 0 16,1-3-2-16,3 0-1 0,0-6 0 0,4 0 0 16,-1-3-10-16,1-4 8 0,-1 1-8 0,1-7 8 15,3 0-8-15,0-6 0 0,4 0 0 0,0-3 0 0,3-6-17 16,-4-4-6-16,8 1-1 0,-4-7 0 0,4 0 44 0,-4 0 8 16,4-3 1-16,-4 3 1 0,-3 1-17 0,-1-1-3 15,-3 3-1-15,0 0 0 0,-3 1 0 0,-4-1 0 16,-3 0 0-16,-1 1 0 15,1 2 2-15,-4 1 0 0,-4-1 0 0,-3 4 0 0,0-4-3 0,-4 4 0 16,1-4 0-16,-4 1 0 0,-4-4-8 0,4 3 0 16,-4-2 9-16,1-1-9 0,3 0 0 0,-1 1 0 15,1 2 0-15,4 1 0 0,-1-1-21 16,4 0 1-16,0 7 0 0,0-3 0 16,4 3-73-16,3 2-15 0,0 4-2 0,0 0-863 15,3-6-173-15</inkml:trace>
  <inkml:trace contextRef="#ctx0" brushRef="#br0" timeOffset="121106.25">20306 12554 1828 0,'0'0'40'0,"0"0"9"0,0 0 2 0,-7 3 0 0,7-3-41 0,-7 0-10 0,7 0 0 0,-7-3 0 15,-4 0 105-15,4 0 19 0,7 3 4 0,-7-3 1 16,0 0-25-16,0 3-4 0,0-3-2 0,-4-1 0 15,4 4-22-15,0 0-5 0,-3 0-1 0,-1 4 0 16,-3-1-12-16,0 3-2 0,0 3-1 0,0 1 0 16,-1 2-19-16,-2 4-4 0,3 0-1 0,0 6 0 15,3 0-47-15,0-1-8 0,1 5-3 16,3-1 0-16,3-3 51 0,1 3 11 0,3 3 1 0,3-3 1 0,1 3-8 0,3-6-1 16,3 0-1-16,1-3 0 15,0 0-47 1,3-4-8-16,0-2-3 0,3-4 0 0,1-2 20 0,0-4 11 0,-1-3-12 0,1-6 12 0,0 2 0 0,-1-5 0 15,1-4 12-15,0-2-3 0,-4-1 16 0,3 0 3 16,1-2 1-16,0 2 0 16,-4 0-29-16,0 1 0 0,0 2 0 0,0-3 0 0,-3 4 36 0,-1-1 0 15,-3 1 1-15,0-1 0 0,-3 1-24 0,-1-1-5 16,1 1 0-16,-4 2-8 0,-4-2 10 0,1 2-10 16,-4-2 8-16,3 2-8 0,-6-2 8 0,3-1-8 15,-4 1 0-15,0-1 8 0,1 1-8 0,-1-1-9 16,1 4 9-16,-1-1-13 0,1 1-10 0,2 6-1 0,-2-4-1 15,3 4 0 1,0 3-59-16,0 3-11 0,0 0-2 0,3 1-1 16,1 2-146-16,-1 0-30 0</inkml:trace>
  <inkml:trace contextRef="#ctx0" brushRef="#br0" timeOffset="121775.8">21265 12548 846 0,'0'0'18'0,"0"0"4"0,0 0 1 0,0 0 1 0,0 0-24 0,0 0 0 15,0 0 0-15,4-3 0 0,-4 3 48 0,0 0 4 16,0 0 0-16,4-3 1 0,-4 3 63 0,3-3 13 0,-3 3 3 0,0 0 0 15,7-4 26-15,-7 4 6 16,0 0 0-16,0 0 1 0,0 0-11 0,0 0-2 16,0 0-1-16,0 0 0 0,0 0-47 0,0 0-8 0,0 0-3 0,0 0 0 15,0 0-46-15,-7 4-10 0,0-4-1 0,0 3-1 16,0 3 23-16,-4 0 5 0,4 4 1 0,-3-1 0 16,3 7-64-16,-4-1 0 0,0 4-12 0,4 0 2 15,0 3 10-15,4 0 12 0,-4 0-2 0,3 0-1 16,4 0 1-16,0 0 0 0,0 0 0 0,0-4 0 15,4 4-10-15,3-3 12 0,0-6-12 0,3-1 12 16,1 1-12-16,3-4 12 0,4-2-12 0,-1-4 12 16,1 0-12-16,3-3 0 0,4-3 0 0,-4 0 0 15,4-1 13-15,-4-2 1 0,0 0 0 0,4-7 0 16,-4 4-2-16,-3-4-1 0,3 4 0 0,-7-4 0 16,4 7 5-16,-8-3 2 0,1-1 0 0,-1 1 0 15,-3-4-18-15,0 7 0 0,-3-3 0 0,-1 2 0 16,-3-2 0-16,-3 3 0 0,-1-1 13 0,1-2-4 0,-4 0-9 0,0-1 12 15,-4 4-12-15,4-3 12 16,-7-1-12-16,3 1 0 0,-3 2 0 0,4-2 0 16,-4 0-37-16,-1-1-7 0,1 1 0 0,4-1-1 15,-4-2-53-15,7-1-10 0,-4 1-3 16,4-4 0-16,3 4-125 0,-3-1-24 0</inkml:trace>
  <inkml:trace contextRef="#ctx0" brushRef="#br0" timeOffset="122514.21">22881 12366 2188 0,'0'0'48'0,"-7"-3"11"0,0 0 1 0,0 0 1 0,-4 0-49 0,-3-4-12 16,0 7 0-16,0-3 0 0,0 3 105 0,0-3 19 15,0 3 3-15,0 3 1 0,0-3-22 0,-1 3-4 16,1 4-1-16,4-1 0 0,-4 3-41 0,3 1-8 0,0 2-1 0,1 1-1 16,3 2-22-16,-4 4-4 0,4 0 0 0,4 0-1 15,-1 6-4-15,1-3-1 16,-1 3 0-16,8 3 0 0,-4-3-18 0,7 0 8 15,-4-3-8-15,8 0 0 0,-4-3 19 0,7-3-3 0,-3-4-1 0,3-2 0 16,3-4-7-16,1 0-8 0,3-6 11 0,-3 0-11 16,3-3 15-16,-3-3-4 0,3 0-1 0,-4-7 0 15,1 0 6-15,-4-5 0 0,4 2 1 0,-1-6 0 16,-3 3-3-16,4-3-1 0,-4 0 0 0,4 3 0 16,-4 1-5-16,0 2 0 0,0 0-8 0,-3 1 12 15,-4 2-12-15,0 1 0 0,3 2 0 0,-6 1 0 16,3-4 0-16,-3 4 8 0,-4 3-8 0,0-4 0 15,-4 1 9-15,1-1-9 0,-5 4 8 0,-2-3-8 0,-1-1 12 0,1 1-2 16,-4-1-1-16,-1 1 0 0,-2 0-9 16,3-1-12-16,0 4 2 0,-4-3 1 15,4 5-67-15,-7-2-12 0,0 3-4 0,-4 0 0 16,0 3-140-16,0 0-28 0</inkml:trace>
  <inkml:trace contextRef="#ctx0" brushRef="#br0" timeOffset="123796.94">14358 13993 1414 0,'0'0'31'0,"0"0"6"0,0 0 2 0,0 0 1 0,0 0-32 0,4-6-8 0,-4 6 0 0,3-3 0 16,1-3 56-16,-1-1 8 0,1 1 3 0,-1 3 0 15,1-3-3-15,-1 3 0 0,1-4 0 0,-1 1 0 16,1 3 14-16,3-3 2 0,-4-1 1 0,1-2 0 15,0 6-11-15,-1-3-2 16,1-1-1-16,-1 1 0 0,1 0-3 0,-1 0 0 0,-3 2 0 0,4-2 0 16,-4 6 18-16,0 0 3 0,0 0 1 0,0-6 0 15,0 6-29-15,-4-6-5 0,4 6-2 0,0 0 0 16,-7-4 5-16,-3 4 1 0,2 0 0 0,-2 4 0 16,-1 2-35-16,-3 3-6 0,4 1-2 0,-5 2 0 15,1 4-2-15,-3 3-1 0,6 3 0 0,-3 3 0 16,3 0-10-16,1 3 0 0,3-3 0 0,-4 0 8 0,8 0-8 15,-4 4 0-15,3-4 0 0,1 3 0 16,3-3 0-16,3 0 0 0,4 0 0 0,0 0 0 16,0-3 0-16,4-3 0 0,3 0 0 0,4-4 0 15,-4 1 0-15,3-7 0 0,1 1-8 0,3-7 8 0,0 0 0 0,1-3 0 16,-1-3 0-16,0-3 0 16,-4-4 0-16,1-2 0 0,3-1 0 0,0-2 0 0,-3-1 0 0,3-3 12 15,0 3-12-15,-3-2 12 16,0 2-33-16,-1 0-7 0,1-3 0 0,-4 1-1 0,-3 2 74 15,-1 0 15-15,-3 1 4 0,-3-1 0 0,-1 3-52 0,-3-2-12 16,-3 2 0-16,-4-3 0 0,0 1 8 0,0-4 0 16,-7 0-8-16,-1-3 12 0,1 3-12 0,0 4-8 15,0-4 8-15,-4 0-13 0,8 7 22 0,-4-4 5 16,0 6 1-16,3 1 0 0,1 0-15 0,-1 2 0 0,4 1 0 0,0 0 0 31,7 6-72-31,0 0-12 0,0 0-1 0,0 0-935 0,0 0-188 16</inkml:trace>
  <inkml:trace contextRef="#ctx0" brushRef="#br0" timeOffset="124716.45">16256 13821 597 0,'0'0'12'0,"0"0"4"0,0 0 0 0,0 0 2 0,0 0-18 0,0 0 0 16,0 0 0-16,0-6 0 0,0 6 95 0,-4-7 15 15,4 7 3-15,0-6 1 0,0 6 6 0,0 0 2 16,-3-6 0-16,-1 0 0 16,4-1 14-16,-3 1 2 0,-1-3 1 0,4 2 0 0,-3 1-7 0,-1 0 0 15,1 3-1-15,-1-4 0 0,-3 4-54 0,4-3-10 16,-1 3-3-16,-3 0 0 0,4 0 15 0,-4-1 2 15,-1 4 1-15,1 0 0 0,-3 4-19 0,3 2-4 16,0 0-1-16,-4 0 0 0,1 7-22 0,-1 0-4 16,0 2 0-16,1 1-1 0,-1 6-15 0,1 0-4 15,-1 3 0-15,4 3 0 0,-4 0-1 0,8 1-1 16,-1-1 0-16,1-3 0 0,3 0-10 0,0 0 0 16,3-3 0-16,4-3 0 0,0 0 15 0,1-7 4 15,6 1 1-15,0-4 0 0,3-3-11 0,1 1-1 0,3-4-8 0,0-3 12 16,1-3-3-16,-1-4-1 0,0 1 0 15,0-3 0-15,0-1 3 0,0-5 0 16,1 2 0-16,-1-3 0 0,-4-2 5 0,4-1 2 16,1 0 0-16,-5-3 0 0,1 0-18 0,0 3 0 15,-1 0 0-15,-6-3 0 0,3 7 0 0,-4-1 0 0,-2 0 0 0,-5 1 0 16,1 2 0-16,-1 1 10 0,-6-4-10 16,-1 3 8-16,-7 1 0 0,1 2-8 0,-1-2 12 0,-3-1-4 15,-3 4-8-15,-1-4-16 0,4 4 4 0,-7 0 1 16,7-1 11-16,-4 4 0 0,4 0 0 0,3-1 0 15,1 1-63-15,3 3-10 16,0 0-3-16,7 3 0 0,0 0-185 0,0 0-38 0</inkml:trace>
  <inkml:trace contextRef="#ctx0" brushRef="#br0" timeOffset="125366.41">17702 13790 1792 0,'0'0'51'0,"0"0"10"0,0 0-49 0,0 0-12 0,0-7 0 0,0 7 0 16,0 0 156-16,-7-3 29 0,7 3 6 0,0 0 1 16,-7-3-52-16,-3 0-9 0,3 3-3 0,-4 0 0 15,4 3-51-15,0 0-10 0,-4 3-3 0,4 4 0 16,0-1 0-16,-3 1 0 0,3 5 0 0,-4 1 0 0,4 3-51 0,-4 6-13 16,4-3 0-16,4 6 0 0,-4-3 0 0,3 3 0 15,4-3 0-15,0 1 0 0,4-4 0 0,-1-1 0 16,1 1 0-16,3-3 0 0,0-3 0 0,0 0 0 15,4-1 0-15,-4-5 0 0,3-1 54 0,4-3 8 16,0 1 2-16,1-7 0 0,2 3-52 16,1-6-12-16,3-1 0 0,0 1 0 0,0-3 0 0,4-3 0 15,-4-1 0-15,4-2 0 0,-4 2 0 0,0-2 0 16,0-4 0-16,-3 0 0 0,0 1 0 0,-1-1 0 16,-3-3 0-16,-3 4 0 0,0-1 0 0,-4-3 0 15,0 3 0-15,-4 4 0 0,1-4 0 0,-8 4 0 0,4-1 0 16,-7 1 0-16,0-1 0 0,-3 0 0 0,-5 1 0 15,1 3 0-15,-3-4 0 0,-5 4 0 0,1-1 0 16,0-2 0-16,0 2 0 0,0 1 0 0,3-1 0 0,1 1 0 31,2 0-100-31,5-1-22 0,-1 4-5 0,4-3-854 0,0 5-171 0</inkml:trace>
  <inkml:trace contextRef="#ctx0" brushRef="#br0" timeOffset="126286.73">19089 13721 1160 0,'0'0'32'0,"0"0"9"16,0 0-33-16,0 0-8 0,0 0 0 0,0 0 0 0,0-7 28 0,-4 1 4 15,4 0 1-15,-3 0 0 0,3 6 16 0,0-7 3 16,-4 1 1-16,4 6 0 0,0 0 24 0,-3-3 5 16,-1-3 1-16,4 6 0 0,0 0 29 0,-3-7 5 15,3 7 2-15,0 0 0 0,-7-3 14 0,0 0 3 16,3 3 1-16,-3-3 0 0,0 3-58 0,0 3-12 16,-4 0-3-16,4 0 0 0,-3 4-51 0,-1 2-13 15,4 0 0-15,-4 4 0 0,4-1 43 0,-3 7 5 16,-1 3 2-16,1 0 0 0,-1 0-29 0,0 3-5 15,4 0-2-15,-3 4 0 0,3-1 22 0,0-3 4 16,0 3 0-16,0-3 1 0,3-3-19 0,-3-3-4 16,7 0-1-16,-4 0 0 0,4-4-9 0,4-2-8 0,0-1 12 0,3-5-12 15,3 2 12-15,-3-6-4 16,7 0 0-16,0 0-8 0,1-3 0 0,6 0 0 0,0-3-10 0,4-6 10 16,3-1 44-16,4-2 16 0,-1-7 3 0,5-3 1 15,-1-3-52-15,-3-3-12 0,-1 0 0 0,-2-4 0 16,-1 4 0-16,-7 3 0 0,0 3 0 0,-7-3 0 15,4 6 0-15,-8 0 0 0,-2 4 0 0,-1-1 0 16,-4 3 0-16,1 1 0 0,-8 2 0 0,4 4 0 16,-7-3 0-16,0 2 0 0,-7 1 0 0,0 3 0 0,0 0 0 15,-8 0 0-15,1 0 0 0,-3 3 0 16,2 0-48-16,-2-3-13 0,3 3-3 0,-1 0 0 16,5-4-102-16,3 4-21 0,0-3-4 0,7 0-683 15,-1 0-137-15</inkml:trace>
  <inkml:trace contextRef="#ctx0" brushRef="#br0" timeOffset="126993.52">20168 13746 2030 0,'0'0'57'0,"-7"0"14"15,4 0-57-15,-4 0-14 0,0 0 0 0,0 0 0 0,0 0 105 0,-1 0 19 16,1 0 3-16,0 0 1 0,-3 3-18 0,-1-3-3 16,1 6-1-16,-1-3 0 0,0 4-16 0,-3-1-3 15,4 3-1-15,-1 1 0 0,1 5-38 0,-5 1-7 16,5 3-1-16,3 0-1 0,0 6-19 0,0 0-3 16,0 3-1-16,3 0 0 0,1 0-6 0,3-3-2 15,0 1 0-15,3-4 0 0,1-4-8 0,3 1 0 16,0-3 0-16,3-4 0 0,1-2 0 0,3-4 0 15,4-3 0-15,-1 0 0 0,1-6 14 0,3-3-2 16,0 0-1-16,0-4 0 0,1-2-1 0,-1-4 0 16,0 0 0-16,0-2 0 0,-3-1-10 0,-1 0 12 15,-2-3-12-15,2 0 12 16,1 0-32-16,-4 3-5 0,4 0-2 0,-4 1 0 0,0-1 27 0,-4 6 0 16,-3-2 0-16,0 2 0 0,1 4 46 0,-5-1 14 0,-3 1 4 0,0-1 0 15,-3 4-52-15,-1 0-12 0,-3-4 0 16,-4 4 0-16,4-3 0 0,-7-1 0 0,0 1 0 0,0 0 0 15,0-1 0-15,0 1 0 0,-4-1 0 0,0 1 0 16,1 0-48 0,-1 2-13-16,1 1-3 0,2 0 0 0,1-1-58 0,4 1-12 0,-1 3-2 15,1-3-772-15,6 3-153 0</inkml:trace>
  <inkml:trace contextRef="#ctx0" brushRef="#br0" timeOffset="127787.05">21551 13799 1690 0,'0'0'48'0,"0"0"11"0,0 0-47 0,0 0-12 0,0 0 0 0,0 0 0 0,0 0 177 0,0 3 34 16,0-3 6-16,0 0 2 0,-3 3-80 16,3-3-16-16,0 0-3 0,-7 7-1 15,7-7-33-15,-7 3-6 0,3 0-2 0,-7 0 0 0,8 3-30 0,-4 1-5 16,-4 2-2-16,1-3 0 0,3 4-17 0,-4 5-3 16,4 1-1-16,-4 3 0 0,1 3-9 0,-1 3-3 15,4 0 0-15,-3 0 0 16,3 0-8-16,0 0-14 0,-1-3 3 0,5 0 1 0,3 0 23 0,0-3 5 15,0 0 1-15,3-1 0 0,5-2-11 0,-1-7-8 16,3 1 9-16,-3-1-9 0,4-2 0 0,3-4 8 16,0-3-8-16,0 0 0 0,4-3 11 0,-4-4-1 15,4 1 0-15,-4-3 0 0,3-1 0 0,1-2 0 0,0 2 0 0,3-2 0 16,0 2 7-16,-3-2 2 16,3-1 0-16,0-6 0 0,-4 4-19 0,5-4 0 0,-5 0 0 0,-3 0 0 15,1 4 0-15,-1-4-9 16,-7 3 1-16,0 4 0 0,0 2 8 0,-4 1 0 0,1-1 0 0,-8 1 8 15,1 3-8-15,-1-4 11 0,-6 4-11 0,-1-3 12 16,-3-1-12-16,-4 1 12 0,-3 3-12 0,4-1 12 16,-5 1-12-16,1 0-9 0,-3 3 9 0,2-4-13 15,1 4 13-15,4 0 8 0,-1 3 0 16,4-3-8 0,0 3-54-16,3 0-18 0,1-3-3 0,2 0-1 0,1 3-88 15,7 0-19-15,0 0-3 0</inkml:trace>
  <inkml:trace contextRef="#ctx0" brushRef="#br0" timeOffset="129960.41">14453 14878 597 0,'0'0'16'0,"0"0"5"0,0 0-21 0,0 0 0 0,0 0 0 0,0 0 0 16,0 0 56-16,-7-4 6 0,7 4 2 0,-7-3 0 15,0 0 0-15,4 0 0 0,-4 0 0 0,3 0 0 16,1-3 51-16,-1-1 10 0,0 1 3 0,1 0 0 16,-1-4 0-16,1 4 0 0,3-3 0 0,-4-1 0 15,1 1-52-15,3-1-9 0,-4 1-3 0,1 0 0 16,-4 2 52-16,3 1 9 0,-3 0 3 0,0 0 0 16,0 2-52-16,-4 1-9 0,1 3-3 0,-4 0 0 15,3 0-51-15,-3 3-13 0,3 1 0 0,-3 2 0 16,0 3 0-16,0 4 0 0,4-1 0 0,-1 1 0 15,0 6 54-15,4-1 8 0,-3 1 2 0,3 0 0 16,0 3-52-16,3-3-12 0,1 0 0 0,3-1 0 16,0 1 0-16,0 0 0 0,3-3 0 0,4 3 0 0,0-1 0 15,0-2 0-15,4 0 0 0,-1-1 0 0,1-5 0 0,0 2 0 16,6-5 0-16,1-1 0 0,0 0 0 0,-1-6 0 16,4 0 0-16,0 0 0 0,-3-3 0 0,3-3 0 15,0 0 0-15,-3-7 0 0,0 4 0 0,-1-1 0 16,1-2 0-16,-4 2 0 0,4-2 0 15,-4-1 0-15,0 1 0 0,0-1 0 0,-3 1 0 0,-1-1 0 16,-3-3 0-16,0 4 0 0,0-4 54 0,-3 4 8 16,-4-1 2-16,0-3 0 0,0 4-52 0,-4-1-12 0,1-2 0 15,-4-1 0-15,0 3 0 0,0-2 0 0,-4-1 0 16,1 3 0-16,-5 1 0 0,1-1 0 16,4 1 0-16,-4-1 0 0,3 1 0 0,-3 2 0 0,3 1 0 0,4 3 0 15,-3-1 0-15,3 4 0 0,7 3 0 0,0 0 0 31,0 0-100-31,0 0-22 0,0 6-5 0,3 1-1 16,4 2-102-16,0 4-21 0,7 12-4 0,1-13-1 0</inkml:trace>
  <inkml:trace contextRef="#ctx0" brushRef="#br0" timeOffset="130810.83">15981 14912 1497 0,'0'0'32'0,"0"0"8"16,-7-6 0-16,3 0 4 0,-3-1-36 0,4 4-8 0,3 3 0 0,-4-6 0 0,-3 0 142 0,0 2 26 15,0 4 6-15,0 0 1 0,3 0-75 16,-3 4-16-16,0 2-2 0,0 0-1 0,4 4-13 0,-4 2-4 15,3 1 0-15,1 5 0 0,-1-2 0 0,1 6 0 16,3 0 0-16,0 3 0 0,0 6-64 0,3-2 0 16,1 5-8-16,-1 1-1 0,8 2 9 0,-4-2 12 15,7-1-2-15,-4-2-1 0,5-7 8 0,-1-3 2 16,0-4 0-16,3-2 0 0,1-6-19 0,0-4 0 16,-1 0-8-16,5-6 8 0,-1-3 0 0,0-3-9 0,-4-4 9 15,1 1 0-15,0-4 0 0,-1-5 0 0,-2-1 0 0,-1-3 8 16,-4 0-8-16,4 3 9 15,-7-3-9-15,4 3 10 0,-4-3-2 0,-3 7-8 16,3-1 12-16,-4-3-4 0,1 3-8 0,-4 1 12 16,3-1-12-16,-6 0 12 0,3 4-4 0,-4-1-8 0,1-2 12 0,-4 2-4 15,-1 4-8-15,-2-4 8 0,-1 1-8 0,-3-4 8 16,-3 3-8-16,-1-2 12 0,0 2-12 0,1-2 12 16,-1 2-12-16,-3 0 0 0,7 4 0 0,-4 0 0 15,8 2-60 1,-1 4-10-16,0 0-2 0,8 0-1 0,3 3-126 0,0 0-25 0</inkml:trace>
  <inkml:trace contextRef="#ctx0" brushRef="#br0" timeOffset="131777.89">19124 14831 1569 0,'0'0'34'0,"-3"-4"7"0,-4-2 2 0,-1 0 2 0,1 0-36 0,0-1-9 16,0 1 0-16,0 3 0 0,7 3 101 0,-3-3 19 0,-4 3 3 0,0 0 1 15,7 0-19-15,-7 3-3 0,-1 0-1 0,1 7 0 16,4-1-21-16,-1 3-4 0,1 4 0 0,-4 3-1 16,3 3-60-16,1 3-15 0,3-3 0 0,0 6 0 15,-4-3 54-15,4 3 8 0,4 1 2 0,-4 5 0 16,3-2-52-16,4-1-12 0,-3 3 0 0,-1 1 0 15,4-4 0-15,0-3 0 0,1-2 0 0,-1-1 0 16,0-7 19-16,3-2 1 0,-3-7 0 0,0 1 0 16,4-4-12-16,3-3-8 0,0 0 12 0,0-6-12 15,4-3 16-15,0 0-4 0,-1-7-1 0,-3 1 0 16,4-4 3-16,-4 0 1 0,4-2 0 0,-4-1 0 0,3 0-3 16,-2-3 0-16,-1 0 0 0,-4 3 0 15,1 0-12-15,-1 1 0 0,-3-1 0 0,1 0 0 16,-1 0 0-16,-4 3 0 0,-3 1 0 0,0 2 0 0,0 1 0 0,0-1 0 15,-3 1 0-15,-4-4 0 0,-1 3 0 0,-2 1 0 16,-1-4 0-16,1 4 0 16,-8-4 16-16,4 3 1 0,0 1 0 0,-7-1 0 0,3 1-27 0,0 2-6 15,-3 1 0-15,7 3-1 0,-4-4 7 0,8 7 2 16,-1 0 0-16,1 0 0 16,3 3-89-16,7 0-18 0,0 0-3 0,0 0-723 0,0 0-145 0</inkml:trace>
  <inkml:trace contextRef="#ctx0" brushRef="#br0" timeOffset="132398.08">20027 14818 1497 0,'0'0'32'0,"0"0"8"0,0-6 0 0,-3-4 4 0,3 4-36 0,0 0-8 0,0-4 0 0,-4 1 0 0,4 3 104 16,-3-4 20-16,3 4 3 0,-4 0 1 0,1 0-52 0,-1 2-9 16,4 4-3-16,-11 0 0 0,4 0 52 0,0 4 9 15,0-1 3-15,-3 6 0 0,-1 7-52 0,4-1-9 16,-4 7-3-16,4 0 0 0,-3 3-51 0,6 4-13 15,-3-1 0-15,4-3 0 0,3 0 0 0,0-3 0 0,3 3 0 16,4-3 0-16,0 3 0 0,0-3 0 16,4-3 0-16,0 0 0 0,-1-7 0 0,4 1 0 0,4-4 0 15,0 1 0-15,3-7 0 0,0-3 0 0,-3 0 0 0,3-3 0 16,0-1 0-16,0-5 0 0,-3-4 0 0,3 1 0 16,-7-1 0-16,0-2 0 0,4-1 0 0,-8 0 0 15,4 4 33-15,-3-1 4 0,0 1 1 0,-4-1 0 16,0 1-10-16,3-4-1 0,-6 3-1 0,3-2 0 15,-4-1-26-15,1 0 0 0,-1 1 0 0,1-1 0 16,-4-3 0-16,0 0 0 0,0 4 0 0,-4-4-11 16,-3 3 11-16,0-3 0 0,-3 4 8 0,-1-4-8 15,1 3 0-15,-1 4 0 0,-3 2 0 0,0-2 0 16,0 2-64-16,-4 1-10 16,4 3-2-16,0-1-796 0,0 1-160 0</inkml:trace>
  <inkml:trace contextRef="#ctx0" brushRef="#br0" timeOffset="133888.42">21555 14862 2333 0,'0'0'66'0,"0"0"14"0,-4-6-64 0,1-4-16 15,-1 1 0-15,4-1 0 0,-3 1 81 0,-1-3 13 16,1 2 2-16,-1 1 1 16,4-1-24-16,-3 4-5 0,-1 0 0 0,4 6-1 0,-7 0-7 0,0 0-2 15,0 0 0-15,3 6 0 16,-3 3-14-16,0 1-2 0,0 2-1 0,0 7 0 0,4 0-15 0,-5 3-3 16,5 0-1-16,-1 0 0 0,4 0-9 0,-3 0-1 15,3 0-1-15,0-3 0 0,3 2-3 0,1 1-8 16,3 3 12-16,-3 1-4 0,3-1 1 0,0-3 0 15,3-4 0-15,1 4 0 0,-1-6-1 0,5 0-8 16,-5-4 12-16,4-5-4 0,0-4 0 0,4-3-8 16,0-3 12-16,-1-1-4 0,4-5 27 0,1-7 5 15,-1 4 0-15,3-7 1 0,-2-3-52 0,2 0-10 16,-3 0-3-16,1-3 0 0,-1 3 24 0,-4 0 0 16,-2 0 10-16,-5-3-10 0,1 3 8 0,-1 0-8 15,-3 0 0-15,-3-3 0 0,-4 6 12 0,-4-3-4 16,1 4 0-16,-4-1-8 0,-4 3 13 0,1 0-4 0,-8 1-1 0,-3-1 0 15,0 7-8-15,-1-4 8 0,-2 4-8 0,-1-1 8 16,4 1-8-16,-4-1 0 0,4 4 0 16,3-3 0-1,1 3-79-15,-1-1-8 0,4 1-1 0,3 3-1 16,-3 0-165-16,4 3-33 0,-11-7-6 0,-1 11-2 0</inkml:trace>
  <inkml:trace contextRef="#ctx0" brushRef="#br0" timeOffset="135144.18">16108 15865 1754 0,'0'0'49'0,"0"0"12"0,0 0-49 0,0 0-12 15,-4-6 0-15,4 6 0 0,-3-3 120 0,3 3 22 0,-7-3 4 0,0 0 1 32,3 0-31-32,-3-1-5 0,-3 4-2 0,2 0 0 0,-2-3-29 0,3 3-5 0,-7 0-2 0,3 3 0 15,1-3-17-15,-1 4-4 16,0 2-1-16,-3-3 0 0,4 3-10 0,-1 4-1 16,4-1-1-16,-4 0 0 0,1 4-18 0,-1 3-3 0,4 2-1 0,0 4 0 15,4 3-17-15,-1 4 8 16,-3 2-8-16,7 0 0 0,0 4 8 0,4 3-8 15,-1-4 0-15,1-3 0 0,3-2 10 0,0-4-10 0,0 0 8 0,3-6-8 16,1-7 0-16,0 1 0 0,3-4 0 16,0-3 0-16,3-3 0 0,-2-3 12 0,6-3-12 0,-4-3 12 15,5-6 2-15,-1-4 1 0,0-6 0 0,-4-6 0 16,5-1-2-16,-5-5 0 0,4-1 0 0,-3-2 0 16,-4 2-13-16,-3 1 11 0,3 2-11 0,-4 4 10 15,-2 3-10-15,-1 6 0 0,0 1 0 0,-4 2 8 0,-3 3-8 16,0 4 10-16,0 0-10 0,-3 2 10 15,-1-2-2-15,1 6-8 0,-4-4 12 0,-4 4-4 16,0 0-8-16,1 0 8 0,-4 0-8 0,-4 0 8 16,0 0-8-16,1 0 0 0,-1-1 0 0,4 1 0 15,0 0-41-15,0 0-7 16,3 3-2-16,1 0 0 0,-1 0-57 16,4 3-11-16,7-3-2 0,0 0-789 0,4 6-158 0</inkml:trace>
  <inkml:trace contextRef="#ctx0" brushRef="#br0" timeOffset="135795.79">17653 15906 1436 0,'0'0'32'0,"0"0"6"0,0 0 2 0,0 0 0 0,0 0-32 0,-4-3-8 0,4 3 0 0,-7-6 0 0,7 6 117 16,-3-7 23-16,3 7 4 0,-7-3 0 15,7 3-12-15,-7-3-4 0,0 0 0 0,0 0 0 16,-4 3-51-16,4 0-10 0,0 3-3 0,-4 3 0 0,1-3 0 0,-4 7 0 15,3-1 0-15,-3 4 0 0,3 2 0 0,-3 7 0 16,7 3 0-16,-3 4 0 0,3 2-51 16,3 4-13-16,1-1 0 0,3 4 0 15,3-4 24-15,4-6 3 0,0 1 0 0,0-7 0 0,7-4-19 0,0-2-8 16,1-3 8-16,-1-1-8 0,3-6 0 0,-3 1 0 0,4-4 0 16,0-3 0-16,-1 0 0 0,5-6 0 15,-5-1 0-15,1-5 0 0,7-1 0 0,-4-3 0 16,0-5 0-16,0-1 0 0,0-4 32 0,-3-2 0 15,-4 3 1-15,4-3 0 0,-8 6-33 0,1 0 0 16,-4 0 0-16,0 3 0 0,-4 0 22 0,1 4-2 0,-4 2-1 0,-4 1 0 16,1-1-19-16,-4 4 0 0,-4-4 0 0,-3 4 0 15,4-1 0-15,-5 1 0 0,-2 0 0 0,-1-1 0 16,0 1 0-16,4-1 0 0,0-2 0 0,4 6 0 16,-1-4-114-1,1 4-26-15,6 0-6 0,-3-1-776 0,7 7-155 0</inkml:trace>
  <inkml:trace contextRef="#ctx0" brushRef="#br0" timeOffset="136438.09">19223 15859 1497 0,'0'0'32'0,"0"0"8"0,0 0 0 0,7-3 4 0,0 0-36 0,-3 3-8 0,3-3 0 0,-4 0 0 16,4-1 53-16,-3 4 9 0,3-3 2 0,-7 3 0 15,3-3 51-15,-3 3 10 0,0 0 3 0,0 0 0 16,0 0-52-16,0 0-9 0,0 0-3 0,-10-3 0 16,3 3 52-16,0 0 9 0,-4 0 3 15,0 3 0-15,1 0-103 0,-1 0-25 0,1 4 0 0,-4-1 0 16,-1 0 41-16,1 0 3 0,4 4 1 0,-4-1 0 15,3 1-21-15,0 2-4 0,1 1 0 0,-1 2-1 16,4 1-19-16,0 0 0 0,0 6 0 0,0 0 0 16,4 0 0-16,-1 3 0 0,0 0 0 0,1 3 0 0,6-3 32 15,-3 0 2-15,8 3 1 0,-5-6 0 16,4-3-22-16,0-3-4 0,4-4-1 0,3 1 0 0,0-4 0 0,4-6 0 16,-1 1 0-16,1-8 0 0,3 1-8 0,0-6 0 15,4 0 0-15,-4-4 0 0,0-3 28 0,0-6 3 16,-3 0 1-16,0-3 0 0,-1-3-32 0,1 0 0 15,-4 3 0-15,0-7 0 0,4 7 12 0,-8 7-3 16,5-1-1-16,-5 0 0 0,-3 0-8 0,0 3 8 16,-3 1-8-16,-4 2 8 0,0 4 0 0,-7-4 0 15,0 1 0-15,-4 5 0 0,0 4-8 0,-3 0 8 16,0 0-8-16,0 0 8 0,-3 3-8 0,2-3 0 16,1 3-10-16,-7-3 10 15,7 3-82-15,0 0-10 0,3-3-3 0,1 3 0 16,3 0-119-16,7 0-24 0,0 0-5 0,0 0-1 0</inkml:trace>
  <inkml:trace contextRef="#ctx0" brushRef="#br0" timeOffset="137232.69">21608 15853 2188 0,'0'0'48'0,"0"0"11"0,0 0 1 0,-4-6 1 0,4 6-49 0,-3-7-12 0,-1 1 0 0,-3 0 0 16,7-1 54-16,0 7 8 0,0 0 2 0,-7-3 0 15,7 3 51-15,-7 0 10 0,7 0 3 0,-7 3 0 16,3 1-103-16,-3 5-25 0,4 0 0 0,-4 4 0 16,3 3 56-16,1-1 7 0,3 7 1 0,-4 0 0 15,4 6-52-15,-3 4-12 0,3-1 0 0,0 4 0 16,3-1 0-16,-3 1 0 0,4-4 0 0,-1-3 0 0,4-3 0 0,0-3-18 16,0-3 4-16,0-3 1 0,4-4 36 0,3-2 7 15,0-4 2-15,0 0 0 0,0-6-16 16,1-3-4-16,2-3 0 0,-3-7 0 0,0-2 0 15,4-4 0-15,-4-3 0 0,7 0 0 16,-3-3 8-16,0-3 0 0,-1-1 1 0,-3 4 0 0,4-3-21 16,-4-3 0-16,0 6 0 0,-3 3 0 0,-4 6 0 0,0 3 0 15,-4 1 0-15,1 2 0 0,-4 1 0 0,0 6 0 16,0 3 0-16,-7-6 0 0,0 2 0 0,-4-2 0 16,-3 3 0-16,0 0 0 0,-4-3 0 0,1 3 0 15,-1-4 0-15,0 1 0 0,4 3 0 0,0 0 0 16,0 0 0-16,4-1 0 0,-5 1 0 0,8 3 0 15,0 0 0-15,4 0 0 16,3 0-98-16,0 0-24 0,0 0-5 0,0 0-1 16,0 0-102-16,7 0-21 0,7 7-4 0,7-4-1 0</inkml:trace>
  <inkml:trace contextRef="#ctx0" brushRef="#br0" timeOffset="137807.05">23132 15984 1497 0,'0'0'32'0,"0"0"8"0,0 0 0 0,0 0 4 0,0 0-36 0,0-6-8 15,-4 0 0-15,4 0 0 0,-3-1 53 0,3-2 9 16,0 3 2-16,0-4 0 0,0 4 0 0,-4-3 0 16,1 2 0-16,-1-2 0 0,4 3 0 0,-4-1 0 0,1 1 0 0,-4 3 0 15,3 0 0-15,-3 0 0 0,0 3 0 0,0 0 0 16,0 3 0-16,4 0 0 15,-4 6 0-15,-4 1 0 0,4-1 0 0,-4 7 0 16,4 0 0-16,0 6 0 0,0-1-52 0,0 1-12 16,4 3 0-16,-1 1 0 0,1-1 0 0,3 0 0 15,3-3 0-15,1 0 0 0,-1-4 34 0,4-2 4 16,4-3 1-16,3-1 0 0,-4-2-28 0,8-4-11 16,0-3 8-16,3 0-8 0,0-6 12 0,4 0-4 0,-4 0 0 0,4-4 0 15,-4-2 4-15,3 0 1 0,-2-4 0 16,-1 1 0-16,0-4-13 0,0 0 0 0,0-3 0 0,-3 4 0 15,3-4 0-15,-7 0 0 0,0 3 0 0,0-2 0 16,-6 2 54-16,2 0 8 0,-6 4 2 0,-1-4 0 16,-3 4-52-16,0-1-12 0,-7 4 0 0,0-4 0 15,-7 4 0-15,0-1 0 0,-4 1 0 0,1-1 0 16,-8 1 0-16,4 3 0 0,-4 3 0 16,-3-4 0-16,0 7 0 0,-1-3 0 0,1 3 0 0,-4 0 0 15,4 0-100-15,3 0-22 0,1 3-5 0,-1-6-785 16,0 3-158-16</inkml:trace>
  <inkml:trace contextRef="#ctx0" brushRef="#br0" timeOffset="138787.19">14256 16975 1881 0,'0'0'53'0,"-4"-6"12"0,4 0-52 0,-3-4-13 0,3 1 0 0,0 0 0 15,0-4 84-15,0 0 13 0,0 4 3 0,0-4 1 16,3 4-11-16,-3 3-2 0,4-4-1 0,-4 7 0 16,0 3-6-16,0 0-1 0,0 0 0 0,0 0 0 15,0 0 24-15,0 0 5 0,-4 10 1 0,-3-1 0 16,4 0-62-16,-4 7-12 0,3 0-2 0,-3 3-1 15,3 3-1-15,-3 6 0 0,7 3 0 0,-3 1 0 16,-1 2-20-16,8-3-12 0,-1 1 12 0,1-1-12 16,3-6 0-16,4 3 0 0,3-3 0 0,0 1 0 0,3-8 8 15,5 1-8-15,-1-3 0 0,0-7 0 16,4-6 0-16,-4 1 0 0,4-8 0 0,-4-5 0 0,0-4 0 0,-4 1 0 16,1-4 0-16,-4 1 0 0,0-4 0 0,-3 3 0 15,3-3 0-15,-3 4 0 0,-4-4 8 0,0 0-8 16,0 0 0-16,-4-3 0 0,1 3 10 0,-1 1-10 15,-3 2 8-15,0-3-8 0,0 3 8 0,0 4-8 16,-3 2 8-16,3-2-8 0,-4 3 8 0,-3-1-8 16,4 1 8-16,-1-1-8 0,-3 1 0 0,0-1 8 0,0 1-8 15,-4 0 0-15,4-1 0 0,-3 1 0 16,3-1 0-16,-4 1 0 0,4 3 0 0,-3-1-17 0,2 4 2 16,1-3 1-1,7 6-90-15,0 0-17 0,0 0-4 0,0 0-820 0,7 6-164 0</inkml:trace>
  <inkml:trace contextRef="#ctx0" brushRef="#br0" timeOffset="139394.59">16034 16975 1634 0,'-14'0'36'0,"7"0"7"0,0-3 1 0,-4 0 3 0,0 3-38 0,4 0-9 16,-3 0 0-16,-1-3 0 0,4 6 99 0,0 0 17 0,0 0 4 0,-4 7 1 16,8-4-37-16,-4 7-7 15,3 2-1-15,1 1-1 0,3 3-14 0,-4 3-2 0,4 0-1 0,0 6 0 16,0-6-9-16,0 3-1 0,4 0-1 0,-1 3 0 15,-3-3-12-15,4 3-3 0,-1 1 0 0,1-4 0 16,3 0 15-16,0-3 2 0,0-3 1 0,0-1 0 16,4-5-29-16,3-4-5 0,0-2-2 0,0-7 0 15,7-4 14-15,-3-2 4 0,3-6 0 0,0-4 0 16,4-3-16-16,-4-3-4 0,4-3 0 0,-4-3 0 16,0 3-3-16,-3 3-1 0,-1-3 0 0,-3 3 0 0,-3 0-8 15,-4 0 0-15,4 0 0 0,-8 3 0 0,4 4 0 0,-7-1 8 16,0 0-8-16,0 7 8 15,-3-4 26-15,-4 4 5 0,0-1 1 0,-4 4 0 16,-7 0-32-16,1 0-8 0,-8-1 0 0,0 1 0 16,1 0 0-16,-1 0 0 0,0 2 0 0,1 1 0 15,-1-3-40-15,4 3-10 0,3 3-2 0,4-3 0 16,3 3-60-16,4 3-13 0,7-3-3 0,0 0-1176 16</inkml:trace>
  <inkml:trace contextRef="#ctx0" brushRef="#br0" timeOffset="140131.08">17498 17000 1119 0,'0'0'24'16,"0"0"6"-16,7 0 1 0,-4 0 1 0,4-3-32 0,-3 0 0 0,3 0 0 0,-3 0 0 0,3 0 38 0,-4 0 2 15,4-1 0-15,-3-2 0 0,3 3-13 0,0 0-3 16,-4-3 0-16,4 2 0 0,-3-2 13 0,-1 3 3 16,1 0 0-16,0 0 0 0,-1 0 35 0,-3 3 7 15,0 0 2-15,4-7 0 0,-1 4 9 0,-3 3 3 16,0 0 0-16,0 0 0 0,0 0 19 0,0-6 4 15,0 6 1-15,0 0 0 0,0 0-7 0,0 0-1 16,-7 0 0-16,0 0 0 0,-4 3-38 0,4 3-8 16,0 1-2-16,-3 2 0 0,3 4-38 0,-4 2-8 15,4 4-2-15,0 3 0 0,0 0-6 0,3 6-2 16,1 0 0-16,3 1 0 0,0-1 20 0,0-3 3 16,3 0 1-16,4 3 0 0,0-3-32 0,1 0 0 15,2 1 0-15,1-1 0 0,-1-3 0 0,1-1 0 16,-1-2 0-16,5 0 0 0,-5-3 0 0,4-4 0 15,4-2 0-15,0-1 0 0,-1 1 0 0,1-7 0 0,3 0 0 0,4-3 0 16,-4-3 0-16,4-4 0 0,-4 1 0 0,0-6 0 16,0-4 0-16,0 0 0 0,-3-3 0 0,-4 1 0 15,0-4 0-15,-3 0 0 0,-4 3 0 0,0 0 0 16,-4 0 0-16,-3 0 0 0,4 1 0 0,-8 2 0 16,1 0 12-16,-1 1-3 0,-3-1-1 0,0 3 0 0,-3 1-8 15,-1 2 0-15,-3 4 0 0,0 0 0 16,-4 3 0-16,4 0 0 0,0 0 0 0,0 3 0 0,0 0 0 15,-4 0-11-15,4 0 3 0,3 0 0 16,-3 0-96 0,4 0-20-16,3-4-3 0,0 4-1 0,-1 0-92 0,5-3-20 0,3 3-3 15</inkml:trace>
  <inkml:trace contextRef="#ctx0" brushRef="#br0" timeOffset="140862.91">19438 16985 1736 0,'0'0'49'0,"0"0"11"0,0 0-48 0,0 0-12 0,-3 0 0 0,3 0 0 0,-8-3 155 0,1-1 29 15,0-2 5-15,4 3 2 0,-4-3-75 0,0-1-14 16,0 1-3-16,0 3-1 0,0 0-26 0,0 0-6 16,-4 3-1-16,0 0 0 0,-3 0-33 15,4 3-6-15,-4 0-2 0,-1 6 0 0,1 1 0 0,0 6 0 16,0 2 0-16,4 4 0 0,-1 0-10 0,0 6-2 0,4-2-1 0,0-1 0 16,7 0-3-16,0 0-8 15,0-3 12-15,7 3-4 0,0 0-8 0,4-6 0 16,0 0 0-16,-1-4 8 0,8-2-8 15,-1-1 0-15,1-5 0 0,0-4 0 0,-1 0 0 0,12-3 8 0,-5-6-8 16,4-1 8-16,1-2-8 0,-5-4 0 16,5-2 0-16,-5 2 0 0,4-6 0 0,-3 7 0 15,0-7 0-15,0 3 0 0,-1 1 0 0,-3-1 0 16,1 3 0-16,-8-2 0 0,0-1 10 0,-7 4 0 16,3-4 0-16,-6 3 0 0,0 4 3 0,-4-1 1 0,-8 1 0 0,1 0 0 15,-3-1 21-15,-8 1 4 16,1-1 1-16,-5-2 0 0,-2 3-32 0,-5-4-8 0,1 7 0 15,0-4 0-15,3 7 0 0,1-3 0 0,-1 6 0 0,4-6 0 16,0 6-52 0,6 0-9-16,-2 0-2 0,6 0 0 0,4 0-103 0,0-4-21 0,7 4-4 0,0 0-1 15</inkml:trace>
  <inkml:trace contextRef="#ctx0" brushRef="#br0" timeOffset="141555.66">20563 17091 1393 0,'0'0'30'0,"0"0"6"0,0 0 2 0,0 0 2 0,0 0-32 0,4 0-8 0,3-3 0 0,-3 3 0 16,-4 0 95-16,0 0 17 0,0 0 3 0,7 0 1 16,0 0-2-16,-7 0 0 0,0 0 0 0,0 0 0 0,0 0-16 0,0 0-3 15,0 0-1-15,0 0 0 0,0 0-28 0,0 0-6 16,0 0 0-16,0-6-1 0,0 6-11 0,0 0-1 16,-7-6-1-16,0 2 0 0,3 4-16 0,-3 0-3 15,-4 7-1-15,4-1 0 0,-3 3 10 0,3-2 3 16,3-1 0-16,-3 7 0 0,0 2-30 0,4 1-9 15,-1 3 0-15,0 3 0 16,4 3 12-16,-3 6-12 0,6 0 12 0,1 1-12 0,0-4 8 0,6 0-8 16,-3-6 0-16,4-3 0 0,3 0 0 0,-4-4 0 15,5-5 0-15,-1 2 0 0,3-5 0 0,1-1 0 16,0-3 0-16,-1-6 0 0,-3 3 0 0,4-6 0 16,0-4 0-16,-1 1 0 15,1-7 0-15,0-3 0 0,-1-3 0 0,1 0 0 0,-8-3 0 0,4 0 0 0,-6-3 0 0,-1 3 0 31,0 3 0-31,-4 0 0 0,1 0 0 0,-1 0 0 0,-3 7 0 0,-3-4 0 0,-1 6 0 0,-3 4 0 16,0-1 18-16,-4 1-3 16,4 3-1-16,-7 3 0 0,4-1-3 15,-4 1-1-15,3 3 0 0,-3 0 0 0,0 3-10 0,3 1 0 0,-3-1 0 0,4 3 0 16,-1-3-14-16,0 0-5 0,1 0-1 0,-4 1 0 16,7-1-76-16,-4-3-16 0,4 3-4 15,-4-3 0-15,1 0-54 0,3-3-11 0,0 0-3 0,0-1-878 16</inkml:trace>
  <inkml:trace contextRef="#ctx0" brushRef="#br0" timeOffset="142241.45">21964 16985 1792 0,'0'0'40'0,"0"0"8"0,0 0 1 0,0 0 1 0,-4-7-40 0,1 4-10 0,-1-3 0 0,-3 3 0 15,0 3 80-15,4-3 15 0,-4 3 2 0,0-3 1 16,-4 3-23-16,4 3-5 0,-4 0-1 0,1 0 0 16,-1 0-25-16,1 3-6 0,3 4-1 0,-4 2 0 15,4 4-11-15,0 0-2 0,0 3-1 0,3-1 0 0,4 4 5 0,-3 0 2 16,3-3 0-16,0 3 0 0,0 0-30 0,3-3 0 16,1 0 0-16,3-1 0 0,0-2 0 0,-4 0 0 15,5-1 0-15,-1-2 0 0,3-4 8 0,-3 1-8 16,0-4 0-16,4-3 9 0,3 0 10 0,-3 0 1 15,3-3 1-15,0 0 0 0,3-3 12 0,1 0 3 16,3-3 0-16,0-7 0 16,1 4-16-16,2-4-2 0,-3 1-1 0,4-7 0 15,-4 7-5-15,0-7 0 0,1 3-1 0,-5 0 0 0,1-2-3 0,-4 2-8 16,0-3 12-16,-3 7-4 16,-4-4 19-16,-4 3 3 0,-3 4 1 0,-3 3 0 0,-1-4-4 0,-6 4-1 15,-1 0 0-15,-3-1 0 0,3 4 11 0,-6-3 3 16,-1 3 0-16,-3-3 0 0,-4 2-40 0,4 4-12 0,0-3 0 0,0 3 0 31,0 0 4-31,3 3 0 0,0-3 0 0,1 4 0 16,3-1-57-16,3-3-11 0,0 0-3 0,4 0 0 15,0 0-65-15,4 0-14 0,3 0-2 0,0 0-1036 0</inkml:trace>
  <inkml:trace contextRef="#ctx0" brushRef="#br0" timeOffset="142909.93">23223 16900 1630 0,'0'0'36'0,"0"0"7"0,0 0 1 0,0 0 3 0,0 0-38 0,0 0-9 0,0-6 0 0,0-1 0 15,0 7 100-15,0-6 17 0,0 6 4 0,-3-6 1 16,3 6-34-16,0 0-6 0,0-6-2 0,0 6 0 16,0 0-25-16,0 0-6 15,0 0-1-15,0 0 0 0,0 0 4 0,0 0 0 0,-7 3 0 0,3 3 0 16,-3 3-20-16,4 1-3 16,-4 6-1-16,0-1 0 0,3 7 7 0,-3 0 1 0,0 3 0 0,0 3 0 15,0-2-12-15,0-8-1 0,3 1-1 0,1-3 0 16,-1 6 16-16,4-3 3 0,-3-1 1 0,3 1 0 15,3-3-27-15,1 3-6 0,-1 0-1 16,8-7 0-16,-1 1-8 0,5-4 0 0,2 0 0 0,4-5 0 16,0-1 0-16,-3-3-11 0,7-3 3 15,-4-4 0-15,4 1 8 0,-4-3 0 0,4-4 0 0,3 1 0 16,-4-1 0-16,1-3 0 0,-4 4 0 0,4-4 0 16,0 0 0-16,-4 1 0 0,4 2 0 0,-4-2 0 15,-4-1 0-15,1 3 11 0,-4 4-3 0,0-4 0 16,-14 13-8-16,11-12 8 0,-4-1-8 0,-4 1 8 15,1 2 4-15,-4-2 0 0,-4 6 0 0,-3-4 0 0,0 4-12 0,-7-4 12 16,0 7-12-16,-7-3 12 0,-4 0-12 0,1-1 0 16,-1 4 0-16,-3 0 8 15,3 0-8-15,-3 3 0 0,3 0 0 0,4 3 0 0,-4 0 0 0,4 0-11 16,0 1 3-16,3-4 0 16,1 6-100-16,2-6-19 0,5 0-4 0,-1 0-1188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4:19:10.915"/>
    </inkml:context>
    <inkml:brush xml:id="br0">
      <inkml:brushProperty name="width" value="0" units="cm"/>
      <inkml:brushProperty name="height" value="0" units="cm"/>
      <inkml:brushProperty name="color" value="#FFFFFF"/>
    </inkml:brush>
    <inkml:brush xml:id="br1">
      <inkml:brushProperty name="width" value="0" units="cm"/>
      <inkml:brushProperty name="height" value="0" units="cm"/>
      <inkml:brushProperty name="color" value="#92D050"/>
    </inkml:brush>
    <inkml:brush xml:id="br2">
      <inkml:brushProperty name="width" value="0" units="cm"/>
      <inkml:brushProperty name="height" value="0" units="cm"/>
      <inkml:brushProperty name="color" value="#FFFF00"/>
    </inkml:brush>
  </inkml:definitions>
  <inkml:trace contextRef="#ctx0" brushRef="#br0">1308 709 1036 0,'0'0'23'0,"0"0"5"0,0 0 0 0,0 0 1 0,0-3-29 0,0 0 0 0,0 1 0 0,0 2 0 16,0 0 57-16,0-4 6 0,0 2 1 0,0 0 0 15,0 2 30-15,0-3 6 0,0 3 2 0,0-3 0 16,0 1-30-16,0-1-5 0,0 3-2 0,0 0 0 16,0 0 19-16,0 0 4 15,0 0 1-15,0-2 0 0,0 2-20 0,-1-2-4 0,1 2-1 0,0 0 0 16,-3-2 0-16,3 2 0 15,0 0 0-15,-1-1 0 0,1 1-51 0,0 0-13 0,-3 0 0 0,3 0 0 16,-1 0 0-16,1 0 0 0,-4-1 0 0,4 1 0 16,-2 1 33-16,-2-1 4 0,2 0 1 0,1 1 0 15,1-1-10-15,-4 0-1 0,2 2-1 0,-2-1 0 16,1 0-12-16,0 1-2 0,0-1-1 0,-1 1 0 16,-2 0 2-16,3-1 1 0,-3 2 0 0,0 0 0 0,2-2 20 0,-1 1 4 15,1 2 1-15,-1-1 0 16,-2 0-31-16,3 0-8 0,-1 0 0 0,0-1 0 15,1 3 0-15,-1-2-13 0,0 2 3 0,2-3 1 16,-2 2 9-16,0-1 12 0,2 1-2 16,-1 0-1-16,0 0-17 0,0 1-4 0,2-1-1 0,-1 2 0 15,-2-3 21-15,1 3 4 0,3-1 0 0,-1 1 1 0,0-4-13 16,-2 3-15-16,3-1 3 0,-3 2 1 16,2-1 11-16,0 2 0 0,-2 0 0 0,0 0 0 0,3 2 0 0,-3-3 0 15,1 3 0-15,2-2 0 0,-3 2 9 0,3-1 1 16,-3 0 0-16,1 2 0 0,2-3-10 0,-2 3-14 15,2-3 3-15,-3 4 1 0,3-3 10 0,-2 2 0 16,2 0 0-16,-2 0 0 0,2-1 0 0,1 1 0 0,-1-1 0 16,-2 1 0-16,2 0 0 0,1 1 0 15,0-1 0-15,-3 1 0 0,3 0 0 0,0-3 14 0,-2 3-3 16,2-2-1-16,2 1-10 0,1 2 0 0,-3-2 0 0,0 1 0 16,1-1 0-16,3 4-17 0,-3 1 4 0,2-2 1 15,1 1 12-15,-3-2 0 0,2 1 0 16,-2 0 0-16,3 0 0 0,0 0 16 0,-3-1-3 0,4 1-1 15,-1-1-20-15,0-1-5 0,3 0-1 0,-2-1 0 16,3 2 14-16,-3-1 0 0,3-1 0 0,1 1 0 16,1-3 0-16,-1 1 18 0,0-1-2 0,3 2-1 15,-3-2-27-15,3 0-4 0,-2 0-2 0,2 0 0 16,-3 0 18-16,3-1 0 0,1-2 0 0,-2 2 0 16,2 0 13-16,-1-1 3 0,0-1 1 0,2 1 0 0,2-2-28 0,-3 0-5 15,1-1-2-15,2 1 0 16,-2-2 18-16,-1 1-12 0,0-1 12 0,0 0-10 15,0-1 10-15,2 1 0 0,0-2 0 0,2 0 0 16,1-2 21-16,-4 1 0 0,3-1 0 0,-3 0 0 16,2-1-21-16,-2 1 0 0,0-2 0 0,2 1 0 0,-2-2-11 0,2 1-6 15,-2-2-2-15,2 1 0 0,-1-2 19 0,-2 0 0 16,0-1 0-16,0 0 0 0,-1 2 14 0,0-4 3 16,-2 2 1-16,2-1 0 0,-1 0-18 0,1 0 0 15,-1-1 0-15,0 1 0 0,1-1 0 0,-4 0 0 16,1-1 0-16,0-1 0 0,-1 1 0 0,-1 0 0 15,-1-3 0-15,-1 1 0 0,1 1 0 0,0 0 0 16,-3 0 0-16,1-1 0 0,-2-1 0 0,2 0 0 0,-4 1 0 0,2-1 0 16,-1 2 0-16,-1-2 0 0,0 2 0 0,0-3 0 15,-1 1 0-15,1 2 0 16,-2-1 0-16,0 0 0 0,0-2 0 0,-2 2 0 16,1 3 0-16,-1-4 0 0,0 2 0 0,-2-1 0 0,1 0 0 0,-1-1 0 15,-1 1 0-15,0 1 0 0,1-2 0 0,-3 3 0 16,1 1 0-16,0-1 0 0,0-1 0 15,-1 0 0-15,-1 3 20 0,1-1 1 16,0 0 0-16,-1 1 0 0,3-2-21 0,-3 3 8 0,0-1-8 0,0-1 0 16,-2 1 0-16,-1 1 0 0,-1-1 0 0,1 0 0 15,2 1 8-15,-3 0-8 0,4 1 8 0,-3 0-8 16,0 0 0-16,0-2 0 0,-1 1 0 0,1 0 0 0,1 2 0 16,-4 2 0-16,3-3 0 0,-1 1 0 15,-2 0 0-15,3 3 0 0,0-4 0 0,0 2 0 0,0 1 0 16,2-1 0-16,-2 1 0 0,1 2 8 15,0-2-29-15,2 2-6 0,-4 0-1 0,3-2 0 16,-1 3 28-16,2-2 0 0,-2 2 0 0,1 0 0 0,3 0 13 0,-1 0 8 16,0 0 2-16,1 1 0 15,0 0-139-15,3 0-28 0,-2 0-6 0,4 0-1 0</inkml:trace>
  <inkml:trace contextRef="#ctx0" brushRef="#br0" timeOffset="1">1365 1227 1724 0,'0'0'48'0,"0"0"12"0,0 2-48 0,0-2-12 16,0 0 0-16,0 0 0 0,0 0 99 0,0 0 17 15,0 0 3-15,0-2 1 0,2-2-44 0,-1 2-9 0,4-4-2 0,-4-1 0 16,1 1-32-16,2-2-6 16,2 0-2-16,-2-1 0 0,-1-1 31 0,1-4 7 0,-1 3 1 0,3-3 0 15,-1 0-52-15,0 1-12 0,0-1 0 0,-1 0 0 16,0 1 54-16,0 1 8 0,0-1 2 16,-3 2 0-16,2 0-52 0,-2 0-12 0,0 0 0 15,2 3 0-15,1-2 0 0,-4 3 0 0,4 0 0 0,-4 1 9 16,1 2-9-16,1 1 10 0,0 0-10 0,-2 3 10 0,0 0-2 0,1 3-8 15,2 1 12-15,-3 3-4 0,2 1-17 0,0 0-4 16,-1 4-1-16,3-3 0 0,-2 3 30 0,0-2 5 16,0 1 2-16,0 2 0 0,2-2-37 0,-1 3-7 15,0-3-2-15,0 2 0 0,1 0 39 0,2-1 7 16,-2 0 1-16,-1 0 1 0,3-2-14 0,-2-1-3 16,-1 1-8-16,2-3 12 0,0 0 16 0,-1 0 4 15,0 0 0-15,-3 2 0 16,3-5-49-16,-3 1-10 0,2-1-1 15,-2 1-1-15,2-3-5 0,-3 1-1 0,1 0 0 0,1-1 0 16,-4-1-50-16,2 0-11 0,0-1-1 0,0 0-1 16,-1 0-82-16,-3-1-16 0,0 0-3 0</inkml:trace>
  <inkml:trace contextRef="#ctx0" brushRef="#br0" timeOffset="2">1383 1163 1818 0,'7'-2'52'0,"-7"2"10"0,0-1-50 0,0-1-12 0,1-1 0 0,3 1 0 15,-2 0 79-15,4-1 13 16,-3 2 2-16,3-2 1 0,2 1-13 0,-3 0-2 0,0 2-1 0,2-1 0 16,-1 2-55-16,2-1-10 0,0 2-2 0,0 0-1 15,-1 1 5-15,1-2 0 0,1 2 1 0,-1-1 0 16,1 2-129-16,0-1-27 0,-1 0-5 0,1 1-813 15</inkml:trace>
  <inkml:trace contextRef="#ctx0" brushRef="#br0" timeOffset="3">1441 1551 1198 0,'5'-1'26'0,"-5"1"6"0,0 0 0 0,0 0 3 0,0 0-35 0,0 0 0 15,0 0 0-15,0 0 0 16,0-3 58-16,0 3 5 0,0 0 1 0,0 0 0 0,0 0 15 0,0 0 3 15,0 0 1-15,0 0 0 0,0-1-67 0,0 1-16 16,0 0 0-16,0 0 0 0,0 0 55 0,0 0 7 16,0 0 2-16,0 0 0 15,1 1 0-15,-1 2 0 0,0-2 0 0,0 1 0 0,3 0-18 0,-3 1-3 16,0-1-1-16,0 2 0 0,0-2-18 0,0 1-3 16,-3 1-1-16,3 0 0 0,3 1-20 0,-3 1 8 15,-3-1-8-15,3 2 0 0,0-2 0 0,0 4 0 16,0-2 0-16,0 1 0 0,0 0 56 0,0 0 6 15,0 3 2-15,0-1 0 0,0 2-64 0,0 1-18 16,-1 0-1-16,1 1 0 0,0 1 19 0,-3 0 17 0,2 3-3 0,0-1-1 16,1 3-13-16,-3 0 0 15,2 1 8-15,-2 1-8 0,2 1 0 0,-3 2 9 0,1 1-9 16,1 0 8-16,-5 0 11 0,3 1 1 16,2 2 1-16,-3-1 0 0,2-1 18 0,-3 1 3 0,4 0 1 15,-2-2 0-15,0 1-35 0,-2-1-8 0,5-1 0 0,-3-3 0 16,2 0 0-16,-2-1 0 0,2-2 0 0,1-2 0 15,1 1 12-15,-2-4 0 0,2 0 0 0,0-1 0 16,0-2-76-16,0-1-16 0,0-2-2 16,2 0-734-16,-2-2-148 0</inkml:trace>
  <inkml:trace contextRef="#ctx0" brushRef="#br0" timeOffset="4">1350 2480 1177 0,'-2'0'25'0,"2"0"6"0,0 0 1 0,0 0 2 0,-2-1-34 0,2-2 0 0,0 3 0 0,-3-1 0 16,3-2 50-16,-1 2 3 0,1-2 1 0,0 1 0 15,-2 1-1-15,0-2 0 0,2 2 0 0,-1-1 0 16,1 1 19-16,0 1 4 0,0 0 1 0,-3-2 0 16,2 1-8-16,-2 0-1 0,2 0-1 0,-3 0 0 15,3 1-30-15,-2-1-5 0,-1 1-2 0,3 0 0 16,-3 0 26-16,3 0 4 0,-3 0 2 0,1 0 0 15,2 1-48-15,-3-1-14 0,-2 0 0 0,4 1 8 16,-2-1 44-16,3 1 10 0,-5 0 2 0,2 0 0 0,-2 2-52 0,3-2-12 16,-3 1 0-16,0 0 0 0,-1 0 0 15,1 0 0-15,1 1 0 0,-3 0 0 0,-1 1 17 0,1-2 1 16,0 1 0-16,0 0 0 0,-1 1-18 16,3 0 10-16,-2 1-10 0,-2-2 8 15,3 2-24-15,-2 1-4 0,4-1-2 0,-4 1 0 0,2 1 22 0,-2-1 0 16,4 1 0-16,-4-1 0 0,1 1 47 0,-1 0 13 15,1 1 4-15,0-1 0 0,-1 1-52 0,1 1-12 16,1 0 0-16,1-1 0 0,-1 1-17 16,1 0-7-16,0-1 0 0,1 0-1 0,1 1 40 0,-1 0 8 15,1 0 1-15,0 0 1 0,0 2-40 0,0-2-8 16,3 2-1-16,-3-1-1 16,1 2-11-16,2 1-3 0,1-2 0 0,-2 1 0 0,0 1 39 0,1 0 0 15,-2 0 0-15,3 1 0 0,-1 1 10 0,1 0 10 0,0 0 1 0,0 1 1 16,0 0-35-16,0-1-7 0,1 1-2 15,-1 0 0-15,3-1 22 0,0 1 0 16,-1 0 0-16,2-2 0 0,0 3 0 0,0-1 0 16,1 0 0-16,-1-1 0 0,1 0 8 0,3 0 7 0,1-1 1 0,-1-1 0 15,1 1-26-15,1 0-5 0,1-1-1 0,-2 0 0 16,2 0 28-16,1-1 4 0,0 0 2 16,1 0 0-16,0 0-29 0,0-3-5 0,4 1-2 0,1-1 0 15,0-2 36-15,-1-2 7 0,0 1 2 0,0-1 0 16,0-2 8-16,2 1 1 0,2-3 1 0,-2-1 0 31,3 0-51-31,-2-2-10 0,2-2-3 0,-4 1 0 0,3-2 27 0,0-1 0 0,1-1 0 0,-1-1 0 16,2 0 0-16,-1-2 0 0,-1 1 0 0,-2-2 8 0,0 0 12 0,0-1 2 15,2 2 1-15,-1-1 0 0,-1 0-32 0,-2-2-7 16,0 1 0-16,-2-1-1 16,-2-1 17-16,3 0 9 0,-3 1-1 0,0-1 0 15,-4 0 1-15,3 0 0 0,-1 1 0 0,-2-1 0 0,-1 0-9 16,0-1 0-16,1 1 0 0,-1-2 0 15,-4 1 0-15,2-1 0 0,1 1 0 0,-4-1 0 0,-1 1 0 0,-1 0 0 16,2 0 0-16,-3 0 0 0,0 0 0 0,-3-1 0 16,1-1 0-16,-1 2 0 0,-2-1 0 0,0 0 0 15,1 2 0-15,-3 0 0 0,-1 2 35 0,2-1 5 16,-4 0 0-16,0 0 1 0,3 1-29 0,-2-1-12 16,-3 2 8-16,3-2-8 0,-4 1 0 0,0 2 8 0,0-2-8 15,-3 1 0-15,1 1 19 0,0-1-2 0,0 2 0 16,-1 0 0-16,3 1-17 0,-1-1-19 0,-3 2 4 15,0 1 1-15,-1 0 22 0,1 1 5 16,0-1 1-16,3 1 0 0,-3 0-14 0,1 2 0 0,2-2 0 16,0 3 0-1,-2-1-25-15,3 0-8 0,0 2-2 0,0 0 0 0,-2 0-9 16,2 1-1-16,1 0-1 0,4 1 0 0,-4 0-103 0,1 0-21 16,3 2-4-16,-1-1-1 0,2 0-13 0,1 1-4 15,-10 5 0-15,8-2 0 0</inkml:trace>
  <inkml:trace contextRef="#ctx0" brushRef="#br0" timeOffset="5">1299 2716 1728 0,'0'0'38'0,"0"0"8"0,-3-2 2 0,3 2 0 0,0 0-39 0,0 0-9 0,0 0 0 0,0 0 0 15,0 0 104-15,0 0 20 0,-1 2 3 0,-1-1 1 16,2 2-52-16,0-1-9 0,0 2-3 0,0 2 0 16,0 0 0-16,0 3 0 0,0 0 0 0,0 0 0 15,0 2-51-15,0 0-13 0,0 0 0 0,2 1 0 16,-2-1 54-16,0 2 8 0,0 0 2 0,0 1 0 16,1-1-52-16,-1 2-12 0,3-1 0 0,-3 0 0 15,0 0 0-15,0-2 0 0,0 1 0 0,1-3 0 16,-1 1 0-16,0-2 0 0,3 1 0 0,-3-4 0 0,0 1-17 0,1-1-7 15,-1-2 0-15,0-1-1 16,3-2-114-16,-3-1-22 0,1-2-5 0,-1-1-560 16,3-3-112-16</inkml:trace>
  <inkml:trace contextRef="#ctx0" brushRef="#br0" timeOffset="6">1251 2717 1728 0,'0'0'38'0,"0"0"8"0,0 0 2 0,0 0 0 0,0 0-39 0,0 0-9 0,4 0 0 0,-2-1 0 16,2 0 53-16,-2 0 9 0,2 0 2 0,-2-2 0 15,2 1 0-15,-1 1 0 0,1-2 0 0,2 2 0 16,-3-1-52-16,3-1-12 0,-1 2 0 0,2 0 0 15,-3 0 46-15,2 0 6 16,3-1 2-16,-1 1 0 0,0 0-35 0,0 1-7 0,1-1-2 0,0 1 0 16,-1 0 43-16,2 0 9 0,-3 1 2 0,0 0 0 15,-1 0-52-15,1 1-12 0,-3-1 0 0,0 1 0 16,0 2 54-16,0-2 8 0,-3 2 2 0,-1 0 0 16,3 1-52-16,-3 0-12 0,-3 2 0 0,2 0 0 15,-4 0 0-15,1 2 0 0,0-1 0 0,-4 2 0 16,3-1 0-16,-5 0 0 0,4-1 0 0,-1 1 0 0,1-2 0 0,-1 0 0 15,3-1 0-15,-3-1 0 0,5 0 54 0,-2 0 8 16,0-1 2-16,1-1 0 0,2-1-52 0,-1-1-12 16,2-1 0-16,0 0 0 0,2 2-14 0,-1-2-6 15,4 0 0-15,-2 0-1 0,2 0 33 16,0 0 8-16,1 0 0 0,1 0 1 0,0 0-21 0,2-2 0 16,-2 2 0-16,0 0 0 15,2 2 0-15,-1-1-15 0,0 1 3 0,0-1 0 0,1 3 33 0,-1-1 7 16,1 0 2-16,-2 1 0 0,1 1-3 0,-2-1-1 15,1 2 0-15,-1 0 0 0,0 1-3 0,-2 0-1 16,-1 1 0-16,0-1 0 0,0 2-6 0,-3-1-2 0,0 0 0 0,0 0 0 16,-3-1-2-16,0 1-1 15,1-2 0-15,-2 0 0 0,-1 0-2 0,-1 0 0 0,3-3 0 16,-5 2 0-16,2-1 15 0,-2 1 4 0,0-1 0 16,2-2 0-1,-5 2-49-15,5-2-10 0,-5 1-1 0,2 1-1 16,-2-2-23-16,2 0-5 0,2 0-1 0,-3-1 0 15,3 1-28-15,-1-1-6 0,2-1 0 0,1 2-803 0,1-2-160 0</inkml:trace>
  <inkml:trace contextRef="#ctx0" brushRef="#br0" timeOffset="7">1901 2930 1036 0,'-2'1'23'0,"2"-1"5"0,0 0 0 0,-2 0 1 0,-1 0-29 0,2 0 0 15,1 0 0-15,0 0 0 0,-4 0 56 0,4 0 6 16,0 0 1-16,0 0 0 0,-1 0 1 0,1 0 1 16,0 0 0-16,0 0 0 0,-3-2-1 0,3 2 0 0,0 0 0 0,0 0 0 15,-1-1 0-15,1 1 0 0,0 0 0 0,0 0 0 16,0 0 0-16,0 0 0 0,0 0 0 0,0 0 0 15,-4-1 0-15,4 1 0 16,0 0 0-16,0 0 0 0,0 0-56 0,0 0-8 0,4 0-10 0,-3 1 10 16,2-1 0-16,0 0 0 0,0 1 9 0,2-1-1 15,-2 1-8-15,1 0 0 0,0-1 0 0,2 1 0 16,-3-1 34-16,3 1 6 16,0 0 0-16,0-1 1 0,-1 2-14 0,1-1-3 0,4 0-1 0,-1 0 0 0,-3 0-23 15,5 0 0-15,2 1 0 0,0-1 0 16,-1 0 25-16,1 0 1 0,0 2 0 0,0-2 0 15,2 1-7-15,-1 1-2 0,4-1 0 0,-1 0 0 16,3 1-2-16,-4-1-1 0,4 0 0 0,0 0 0 0,-2 2-6 0,1-1 0 16,2 1-8-16,0-1 12 0,1 1-12 15,-1-2 0-15,1 2 0 0,0 0 0 0,-1-2 0 0,-2 1 0 16,5 2 0-16,-3-3 0 0,1 0 0 0,-3 1 0 16,-1-1 0-16,1 2 0 0,-1-2 0 15,-4 2 0-15,2-2 0 0,-1 0 0 0,-2 0 32 0,-1 0 3 16,1-1 1-16,-3 1 0 15,1-1-58-15,-3 1-11 0,1 0-3 0,-2-1 0 0,-2 0 36 0,-1-1 0 16,2 0 0-16,-4 1 9 16,-2-1-113-16,0 0-24 0,1-1-4 0,-1 1-1023 0</inkml:trace>
  <inkml:trace contextRef="#ctx0" brushRef="#br0" timeOffset="8">2774 2910 1074 0,'-5'0'30'0,"2"0"8"0,3 0-30 0,-1-1-8 0,-4 1 0 0,2 0 0 16,-1-1 84-16,0 1 15 0,-1 0 3 0,1 0 1 16,-1 0-7-16,-1 1-2 0,3 0 0 0,-1 1 0 15,-4 1-11-15,1-1-3 0,2 2 0 0,0-1 0 16,-1 1-36-16,-1 0-7 0,1 1-1 0,-1 1-1 16,1 0-5-16,0 0-1 0,-1-1 0 15,3 2 0-15,-3 0-40 0,2 0-8 0,0 2-1 0,1-1-1 16,0 0 51-16,-1 1 10 0,1 2 3 0,0-2 0 15,0 1-28-15,0 1-6 0,0 1-1 16,2-1 0-16,-1 1-8 0,2 0 8 0,-4 1-8 0,3-2 8 0,2 3-8 0,-1 0 8 16,1 1-8-16,0 0 8 0,0 0-8 15,1 0 0-15,0 0 0 0,0 1-11 0,4-1 11 0,-4 1 12 16,0-1-2-16,3 2-1 0,0-1-9 0,0 2-16 16,0-2 4-16,1 0 1 15,2 2 11-15,1-2 0 0,-1-1 0 0,4 1 0 0,-3 0 0 0,2-1 0 16,3 0 0-16,1-1 0 0,-1-1 15 0,0 1-2 15,0-1 0-15,0-1 0 16,2-2-13-16,1 1 0 0,2-2 0 0,1 1-10 16,-1-4 33-16,3 0 6 0,-3 0 2 0,1-1 0 0,-1-2 1 0,2 0 1 15,1-1 0-15,1-2 0 0,1-1-33 0,-3 0 0 0,0-2 0 16,0 0 0-16,1-2 0 0,0-1-14 0,2-1 1 0,0-1 0 16,0 0 13-16,-2-2 0 0,-2 0 9 0,1 0-9 15,0-1 12-15,0-1-3 0,1 1-1 0,-2-2 0 16,-2-1-8-16,1 0 0 0,-3-2 0 0,0 1 0 15,-2 1 14-15,-1-1 1 0,-2-1 0 16,1 1 0-16,-2 1-24 0,-1-2-5 0,-2 0-1 0,0 1 0 16,-1-3 39-16,-1 2 8 0,0 0 2 0,-2-1 0 15,-2 1-13-15,2-1-2 0,-2 2-1 0,-2-1 0 16,-1 1 1-16,-1-2 0 0,0 2 0 0,0-1 0 16,-2 0-19-16,0 2 8 0,-1-3-8 0,-2 3 0 15,1 0 0-15,-2 1-9 0,-1 0-1 0,1 0 0 16,-3 2 22-16,-1-1 4 0,3 0 0 0,-1 1 1 15,-1 0-9-15,-1 1-8 0,1 0 9 0,-1 1-9 16,-1 0 0-16,1 2 0 0,-2-2 0 0,0 2 0 0,-1 2 0 0,0-1 0 16,0 1 0-16,1 1 0 15,-1 1-21-15,1 1 2 0,-2-1 1 0,-1 2 0 0,1 1-3 0,-1-1-1 16,3 2 0-16,-1-1 0 0,1 0 22 16,1-1 0-16,1 1 0 0,-1 0 0 0,2-1-9 0,1-1 9 15,0 1 0-15,2-1 0 0,1 0-17 0,0 0 3 16,2-2 1-16,2 2 0 15,-2-3-203-15,3 1-40 0</inkml:trace>
  <inkml:trace contextRef="#ctx0" brushRef="#br0" timeOffset="9">3088 3177 1522 0,'3'-3'33'0,"-3"1"7"0,0 0 2 0,0-1 2 0,2 0-36 0,-2 0-8 16,0 0 0-16,0-1 0 0,1 1 98 0,-1-1 18 16,-1 1 3-16,1-1 1 0,0 1-44 0,0-1-9 15,-2 1-2-15,1-1 0 0,-1 1-1 0,1 0 0 0,0 1 0 0,-2 1 0 16,2 0-51-16,-2 1-13 16,1 0 0-16,-2 0 0 0,0 2 54 0,0 0 8 15,-1 2 2-15,-2-1 0 0,1 3-56 0,-1-1-8 16,0 1 0-16,1 1-10 0,-2 0 10 0,0 1 0 15,2 1 10-15,-2 2-10 0,0-1 0 0,0 1 0 0,1-1 0 0,1 2 0 16,-1-1 0-16,2 0 0 0,-1 0 0 0,2 0 0 16,1-1 57-16,0-1 6 0,-1 1 1 0,3-2 0 15,-1 1-52-15,2-1-12 0,0 2 0 16,0-3 0-16,2 0 0 0,0-2 0 0,1 1 0 0,1-1 0 16,0 0 0-16,1-3 0 0,2 2 0 0,-1-2 0 15,2 0 0-15,0 0 0 0,1-1 0 0,0 0 0 16,-1 0 0-16,2 0 0 0,-1-1-9 0,-1 0 9 15,1 1 0-15,0-1 0 0,-1 1 0 0,-1-1 10 16,-1 1-110-16,2-1-23 0,-3 0-4 16,2 2-649-16,-1-1-131 0</inkml:trace>
  <inkml:trace contextRef="#ctx0" brushRef="#br0" timeOffset="10">2869 3639 794 0,'0'0'22'0,"0"0"6"0,0 0-28 0,0 0 0 15,0 0 0-15,0 0 0 0,-3 0 66 0,3 0 7 16,0 0 2-16,0 0 0 0,-2 0 42 0,2 0 9 15,0 0 2-15,0 0 0 0,-3 0-52 0,3 0-9 16,0 0-3-16,0 0 0 0,-1 1 36 0,1-1 6 16,0 0 2-16,-3 2 0 0,2 0-32 0,0-1-7 15,-1 2-1-15,2-1 0 0,-1 0-22 0,-3 2-5 0,1-1-1 0,2 2 0 16,-3 0 0-16,2 0 0 0,-1 1 0 0,-1 1 0 16,0-1-32-16,0 2-8 15,0 0 0-15,-1 1 0 0,-1 1 53 0,1 1 9 0,-1-1 2 0,-1 1 0 16,0 1-52-16,2 0-12 0,-4 1 0 0,0 1 0 15,0 1 54-15,-2 1 8 0,0 0 2 0,0 2 0 16,-1 0-52-16,-1 0-12 0,1-1 0 0,0 2 0 16,0 1 0-16,-1 0 0 0,1 0 0 0,2 1 0 15,-2-1 0-15,1-1 0 0,1 0 0 0,-1-1 0 0,-2 0 0 0,1 0 0 16,3-2 0-16,0-1 0 0,-3 2 0 16,3-3 0-16,2 0 0 0,1-2 0 15,-1-1 0-15,2-1 0 0,1-1 0 0,0-1 0 16,2-2-48-16,-1 0-13 0,3-2-3 0,0 0 0 15,-2-2-102-15,4 1-21 0,1-2-4 0,-1 0-897 16</inkml:trace>
  <inkml:trace contextRef="#ctx0" brushRef="#br0" timeOffset="11">3285 3510 1407 0,'0'0'31'0,"0"0"6"0,0 0 2 0,0 0 1 0,0 0-32 0,-2 0-8 0,2 0 0 0,0 0 0 0,-1 1 72 0,1 1 14 16,-1-1 2-16,1 2 1 0,0-1-20 16,0 1-4-16,1-1-1 0,-1 1 0 0,1-1 0 0,1 3 0 15,0-1 0-15,0 0 0 0,0 1 0 0,-1 2 0 0,3-1 0 0,-1 1 0 16,1 1 0-16,0 2 0 0,1-1 0 0,0 0 0 15,-1 0 0-15,3 2 0 0,1 0 0 0,0 0 0 16,-2 1-40-16,2 1-8 0,0 0-1 0,0 1-1 16,1 0 9-16,-1 1 1 0,1 0 1 0,-1 1 0 15,1 0 0-15,1-1 0 0,0 2 0 0,1 0 0 16,-1 0-5-16,2 2-2 0,1-1 0 0,0 0 0 16,0-1 2-16,1 0 1 0,-1 0 0 0,-1-1 0 15,-2 0-5-15,2 0-2 0,0 0 0 0,0-1 0 16,-3 0-3-16,0-1-1 0,3 0 0 0,-1-1 0 15,-3-1-10-15,2-1 0 0,-1-1 0 0,-1-1 0 16,0-1 0-16,-1-1 0 0,-1 0 0 0,-1-1 0 16,0-1-9-16,-1 0-4 0,0-1-1 0,0 0 0 15,-1-1-22-15,-1 0-4 16,0-1 0-16,-1-1-1 16,1-1-92-16,0 0-19 0,-2 0-3 0,0 0-681 0,0-1-137 0</inkml:trace>
  <inkml:trace contextRef="#ctx0" brushRef="#br0" timeOffset="12">3767 4241 672 0,'0'0'19'0,"0"0"4"15,0-2-23-15,-1 0 0 0,0-1 0 0,1 0 0 0,-2 1 91 0,1-2 13 16,0 2 4-16,-1-1 0 0,2 0-4 0,-1 1-1 15,-2-1 0-15,3 0 0 0,-1-1-16 0,0 2-3 16,-1-1-1-16,0 0 0 0,1 1-11 0,-1-2-1 16,1 2-1-16,-2 0 0 0,2-1-5 0,-2 1-1 15,1 1 0-15,-1-2 0 0,-1 3 0 0,1-1 0 16,0 1 0-16,-3 1 0 0,0 0-4 0,-1 2 0 16,2-1-1-16,-2 1 0 0,-2 0-35 15,1 2-8-15,0-1 0 0,1 2-1 0,-4 0-15 0,2 0-13 0,-1 1 2 0,1 1 1 16,0 0 10-16,0 2 0 0,-2-1 0 15,1 0 0-15,-3 2 49 0,1-1 12 16,1 1 3-16,-1-1 0 0,-1 2-64 0,0 0-13 0,3 0-3 16,-2 2 0-16,1-3 26 0,1 2 5 15,1 0 1-15,1 0 0 0,0 0-16 0,0-2 0 0,1 2 0 0,-1 0-10 16,3 0 10-16,0 1 0 16,1-1 0-16,-1 1 0 0,1 1 0 0,1-1 0 0,2 1 8 0,0-1-8 15,1 0 0-15,0 0 0 0,1 0-12 0,0 0 4 16,2 2 8-16,-1-1 9 0,1 0-1 0,1 0-8 15,1 0 0-15,0 0 0 0,1 1 0 0,0-1 0 16,1-1 0-16,2-1 0 0,2 0 0 0,-1 1 0 16,1-1 0-16,2-2-19 0,0 1 3 0,0-2 0 15,1 0 16-15,2-1 0 0,0-1 0 0,-1 1 0 0,0-4 12 0,1 1 2 16,3-3 1-16,-1 0 0 0,1-2-15 16,-1-1 0-16,0-1 0 0,-1 0 0 15,0-3 0-15,2 1 0 0,0-2 0 0,3-1 0 0,-3-1 0 0,1 0 0 16,-2-2 0-16,1 0 0 0,0-1 0 15,0 1 0-15,2-2 0 0,-1 0 0 16,-1-2 0-16,1 0 0 0,-3-1 0 0,-1-1 0 16,0 1 0-16,0-1 0 0,-2 2 0 0,-1-3 0 0,-1 3 0 0,-1 0 0 15,1-2 0-15,-1 0 0 0,-2 0 19 0,-1-1 1 16,2 2 0-16,-4-3 0 16,1 2-8-16,-2 1 0 0,0 0-1 0,-2 0 0 0,-2 1 17 15,0-1 4-15,-1-1 1 0,-1 1 0 0,-1 0-33 0,-3-1-9 16,2 1-1-16,-2-2 0 0,-2 4 10 15,0-2 9-15,-1 0-1 0,0 1-8 0,-1 0 9 0,0 0-9 16,0 0 0-16,-2 1 9 0,1 0-1 0,-3 0 0 16,0 1 0-16,-2 1 0 0,0 1-8 0,0-1 8 15,-1 2-8-15,2 0 8 0,-1 1-8 0,1 0 0 16,-2 0 9-16,1 2-9 0,-2 0 0 0,2 1-20 16,0 0 4-16,-1 1 1 15,2 0-17-15,-2 2-3 0,3 0-1 0,0 0 0 16,2 1-96-16,1 1-19 0,-1 0-4 0,1 0-1 15,2 3-1-15,-2-2-1 0,4 2 0 0</inkml:trace>
  <inkml:trace contextRef="#ctx0" brushRef="#br0" timeOffset="13">2468 4304 1267 0,'0'0'28'0,"0"0"5"0,0 0 2 0,0-1 1 0,-1-1-36 0,1 0 0 0,0-1 0 0,0 2 0 16,-2-1 58-16,2 0 5 0,0 0 1 0,-1 0 0 16,0 1 51-16,-1 0 10 0,2-2 3 0,-2 2 0 15,-1 0 0-15,1 0 0 0,-1 0 0 0,0 1 0 16,0-2-52-16,0 2-9 0,-1 0-3 0,0-1 0 16,-1 1 0-16,1 0 0 0,-2 0 0 0,0 0 0 15,-2 0-51-15,0 0-13 0,0 0 0 0,0 0 0 16,-3 0 0-16,3 0 0 0,-2 0 0 0,0 1 0 15,0-1 0-15,0 2 0 0,0-1 0 0,-1 0 0 16,3 0 54-16,-3 1 8 0,1 1 2 0,0 0 0 16,-5 0-52-16,2 0-12 0,1 1 0 0,-1 0 0 0,-3 0 0 15,3 0 0-15,0 1 0 0,-1 1 0 0,3 1 0 0,-2 0 0 16,1 0 0-16,-1 1 0 0,-2 1 0 0,2-1 0 16,0 1 0-16,1 0 0 0,-1 2 0 15,2-1 0-15,0 1 0 0,1 1 0 0,2-2 0 0,-1 2 0 16,1-2 0-16,0 3 0 0,3 1 0 0,0 0 0 15,0 1 0-15,1 1 0 0,0 0 0 0,0 0 0 0,2 1 0 0,-1 0 0 16,3 1 0-16,-3-1 0 16,3 2 0-16,0 0 0 15,0 0-48-15,3 2-13 0,-3-3-3 0,3 1 0 0,-1-1 52 0,3 1 12 0,-1 0 0 16,1 0 0-16,2-1 0 0,1 1 0 0,1-1 0 16,1-1 0-16,1-1 0 0,1 0 0 0,2-4 0 0,-1 3 0 15,1-2 0-15,0 0 0 0,2-1 0 0,-2 0 0 16,1-2 0-16,2 0 0 0,1-1 0 0,2-1 0 15,-2-1 0-15,1-1 0 0,-1-1 0 0,1-2 0 16,-1 0 0-16,3-3 0 0,0 0 0 0,0-3 0 16,0 1 0-16,-1-3 0 0,0 1 0 0,-2-2 0 15,1 0 0-15,-1-2 0 0,2 0 0 0,-3-1 0 16,0 0 48-16,0 0 13 0,-2-1 3 0,-2 0 0 16,1-2-52-16,-2 0-12 0,0-1 0 0,0 1 0 15,-3-2 0-15,0-1 0 0,0 2 0 0,0-2 0 16,-1 2-11-16,-1-1-5 0,-1-2 0 0,1 0-1 15,-1-1 17-15,-2 1 8 0,2-1-8 0,-2-1 12 0,-1 2-1 16,-1-2-1-16,1 2 0 0,-3 0 0 16,0-1-10-16,-2 1 0 0,1-1 0 0,-2 1 0 0,-1 1 0 0,1 0 0 15,-2 0 9-15,0 2-9 0,0 0 0 16,-2 1 0-16,1 0 0 0,-1 2 0 0,1 1 0 0,-2-1 0 16,0 1 0-16,0 1 0 0,-1-2 0 0,1 3 0 15,0-1 0-15,-2 1 0 0,0-1 0 0,-2 1 0 16,3-1 0-16,1 1 0 0,-2 1 0 0,0-1 0 15,3 0 0-15,-1 1 0 16,0 0-54-16,1 0-6 0,1 0 0 0,-1 2-1 16,2-2-107-16,0 1-22 0,-2 0-4 0</inkml:trace>
  <inkml:trace contextRef="#ctx0" brushRef="#br0" timeOffset="14">2140 4583 1728 0,'0'0'38'0,"0"0"8"0,0 0 2 0,0 0 0 0,0 0-39 0,0 0-9 0,0 0 0 0,0 0 0 16,0 0 104-16,0 0 20 15,0 2 3-15,0 1 1 0,0 2 0 0,0 0 0 0,2 1 0 0,-2 1 0 16,3 0-103-16,-3 1-25 16,1 1 0-16,0 1 0 0,0-1 56 0,1 1 7 15,0 1 1-15,1 1 0 0,0-2-52 0,-2 2-12 0,1 0 0 0,1-1 0 16,0 0 34-16,1-1 4 0,0 0 1 0,-2-2 0 31,-1 0-63-31,2-1-12 0,1 0-2 0,0-1-1 0,-3-1 39 0,2-1 0 0,0 0 0 0,-1-2 0 16,1 1 0-16,-2-1 0 0,2-2 0 0,-2 1 0 31,-1-1-141-31,0-2-21 0,3-1-4 0,-3-1-1 16,-1-1-46-16,1-1-10 0,0-1-1 0</inkml:trace>
  <inkml:trace contextRef="#ctx0" brushRef="#br0" timeOffset="15">2129 4565 1314 0,'0'0'37'0,"0"0"8"0,0 0-36 0,0 0-9 16,0 0 0-16,0 0 0 0,2-2 53 0,-2 1 9 16,2 1 2-16,0-2 0 0,-1 2 51 0,3 0 10 15,1-1 3-15,0 1 0 0,-2 0-44 0,3-1-9 16,2 0-2-16,0 1 0 0,1-1 12 0,-1 0 3 15,2-1 0-15,-1 1 0 0,3 0 5 0,-1 0 2 0,-1 0 0 16,-1 0 0-16,2-1-76 0,1 0-19 16,0 2 0-16,1 0 0 0,0 0 55 0,-2 1 7 0,2 0 2 15,-1 2 0-15,0 0-52 0,-2 1-12 0,0 0 0 0,-2 2 0 16,0 0 51-16,0 1 7 0,-1 0 2 16,-1 0 0-16,-2 1-45 0,0 0-15 0,0-1 9 0,-1 2-9 15,-1-1 56-15,-2 0 7 16,0 1 1-16,0 0 0 15,-1-1-78-15,-2 1-15 0,2-1-3 0,-4 2-1 0,1-2 33 16,-3 1 0-16,2-1 0 0,0 2 0 0,-5-3 0 0,3 1 0 0,-3-1 0 16,2-1 0-16,0 1 0 0,-2-3 0 0,2 1 0 15,1-1 0-15,-2-1-27 16,2-1-5-16,0 0 0 0,0-1-1 0,2-1 21 0,0 0 12 0,-2 0-12 0,5-1 12 31,-2 1-104-31,1-1-15 0,-1 0-2 0,2-2-1 0,2 3-56 0,0-2-11 0,0 1-3 0,-3-2 0 16</inkml:trace>
  <inkml:trace contextRef="#ctx0" brushRef="#br0" timeOffset="16">3717 4535 1404 0,'0'0'31'0,"0"0"6"0,0-2 2 0,1 0 0 0,-1 0-31 0,0-2-8 0,2 2 0 0,-2-2 0 15,1 1 22-15,1-1 3 16,-1 2 1-16,0 0 0 0,-1-2 73 0,1 2 14 0,1 0 3 0,-1 1 1 16,0-2-33-16,1 2-8 0,-2 1 0 0,0 0-1 15,1 0-9-15,-1 0-2 0,0 1 0 0,1 2 0 16,1 0 0-16,-2 2 0 0,1 0 0 0,-1 1 0 15,1 3-8-15,1-1-3 0,-2 2 0 0,1 1 0 16,0 1-6-16,-1-1-2 0,1 1 0 0,-1-2 0 0,3 2-1 0,-3-2-1 16,2 1 0-16,-1 0 0 0,-1-1-22 15,1-1-4-15,0 2-1 0,-1-3 0 16,2 1-16-16,-1-1 0 0,0 0 0 0,1 0 0 16,-1-1-13-16,0 0 0 0,2 0 0 0,-2-1 0 15,1-1-11-15,-1-1-1 0,1 0-1 0,0-1 0 16,-1-1-21-16,-1 0-4 0,1-1-1 0,-1-1 0 15,0-3-9-15,2 0-3 0,-2-2 0 0,0 0 0 16,0-4-102-16,-2 1-21 0,2-1-4 0,0-2-794 16</inkml:trace>
  <inkml:trace contextRef="#ctx0" brushRef="#br0" timeOffset="17">3712 4455 1410 0,'0'0'40'0,"0"0"9"0,-3 1-39 0,3-1-10 0,0 0 0 0,0 0 0 16,0 0 127-16,0 0 23 0,0 0 5 0,0 0 1 16,0 0-67-16,0 0-13 0,0 0-2 0,3 2-1 15,-2-1-12-15,1-1-2 0,-1 0-1 0,1 0 0 16,3 0-10-16,-3 0-1 0,1-1-1 0,1-1 0 16,0 2 1-16,1-1 0 0,0-1 0 0,0 1 0 15,1-2-4-15,2 1-1 0,-1-2 0 0,1 2 0 16,0-1-10-16,1-1-3 0,1 1 0 0,-1-2 0 15,2 2-13-15,-3-2-2 0,2 2-1 0,-1 0 0 16,-1 1 2-16,0-1 0 0,-2 2 0 0,1 0 0 16,0 0-4-16,-2 0-1 0,-1 0 0 0,0 1 0 15,0-2-10-15,-2 2 0 0,1 0 0 0,-2 0 0 0,2 2-19 0,-3-2 4 16,0 0 1-16,0 1 0 16,0 0-101-1,0 1-20-15,-1 0-4 0,-1 1-1 0,1-1-136 0,-1 2-28 0,-5 4-6 0,0-2-1 16</inkml:trace>
  <inkml:trace contextRef="#ctx0" brushRef="#br0" timeOffset="18">3759 4612 2206 0,'0'2'48'0,"-1"0"11"0,0 1 1 0,-1-1 3 0,2 0-51 0,0 1-12 16,-1-1 0-16,1-1 0 0,0 2 101 0,0-3 18 0,0 1 3 15,0-1 1-15,0 0-47 0,1 1-10 16,1-1-2-16,0 0 0 0,1-1 0 0,1 1 0 0,1-1 0 0,-1-2 0 16,0 2 0-16,1-1 0 0,2 1 0 0,-1-2 0 15,1 0-51-15,1 0-13 0,0 1 0 16,0-1 0-16,-1-1 0 0,1 1-12 0,1 0 3 0,-2 1 0 16,0 0 9-16,-1-2 0 0,0 3 8 0,-1-1-8 15,0 0 8-15,0 2-8 0,-1-1 8 16,-1 0-8-16,1 1 0 0,0 0 0 0,-2-1 0 0,0 1 0 15,1 0-46-15,-2 0-14 0,-1 0-2 0,0 0-1 16,0 0-1-16,0 0 0 0,0 0 0 0,0 0 0 16,0 0-153-16,0 0-31 0,-7 3-7 15,-1-1-769-15</inkml:trace>
  <inkml:trace contextRef="#ctx0" brushRef="#br0" timeOffset="19">3783 4748 2185 0,'0'0'48'0,"0"0"9"0,0 1 3 0,0-1 2 16,0 0-50-16,0 0-12 0,3 2 0 0,-3-1 0 0,1 0 106 0,2-1 18 16,-1 1 4-16,1 1 1 0,1-2-1 0,0 1 0 15,0-1 0-15,1 0 0 0,0 0-59 0,2-1-12 0,-1 1-2 0,1-2-1 16,-1 1-17-16,1 0-3 0,0-1-1 0,-1 1 0 15,-1-2-20-15,1 1-4 16,0 0-1-16,-1-2 0 0,1 2-8 0,-1-1 0 0,0 0 0 0,1 0 0 31,-1 1-65-31,0 0-12 0,0 0-3 0,1-2-893 16,-2 2-179-16</inkml:trace>
  <inkml:trace contextRef="#ctx0" brushRef="#br0" timeOffset="20">1963 1125 1407 0,'0'0'31'0,"0"0"6"0,0 0 2 0,0 0 1 0,0 0-32 0,0 0-8 16,0 0 0-16,0 0 0 0,0 0 52 0,0 0 8 15,0 0 3-15,0 0 0 0,0 0-4 0,1 1-1 16,2 1 0-16,-2 0 0 0,-1-2-21 0,3 1-4 16,-2-1-1-16,0 1 0 0,2 0 26 0,1-1 5 15,-3 2 1-15,2-1 0 0,-2 0-52 0,3 0-12 16,-1 0 0-16,2 0 0 0,-1 1 0 0,-1-1 9 15,1 0-9-15,2 2 8 0,-2-2-8 0,1-1 0 16,1 3 0-16,-1-2-11 0,2 0 11 0,-1 1 0 16,2 0 0-16,-2 0 0 0,4-2 0 0,-5 1 0 0,3 0 0 15,-2 2 0-15,2-1 49 0,-1-1 12 0,-1 1 3 0,3 0 0 16,-2 0-52-16,2 1-12 16,1-2 0-16,2 1 0 0,1-1 0 0,0 1 0 0,0 1 0 0,1-2 0 15,0 1 0-15,-1-1 0 0,0 3 0 16,0-2 0-16,0 2 0 0,2 1 0 0,0-3 0 15,3 1 0-15,1 1 32 0,-1-2 3 0,0 2 1 0,0-1 0 16,-1-1-7-16,2 1-1 0,-1-1 0 0,4 1 0 16,1-1-19-16,-1 0-9 0,1 2 8 0,-1-3-8 15,-1 1 0-15,3 1 0 0,-1 0 0 0,4-1 0 16,-2 1 32-16,1 1 13 0,-1-3 3 0,1 3 1 0,2 0-29 16,1-1-5-16,-2 1-2 0,2-1 0 15,-4 1-13-15,2-1 0 0,2 1 8 0,1-1-8 0,-4 1 0 16,0-2 0-16,-2 0 0 0,2 2 0 15,-1-1 11-15,0 0-1 0,0 0 0 0,0-1 0 0,-4 0-10 0,-1 0 0 16,-2 0 0-16,1 1 0 0,-1-2 0 16,1 0-12-16,-2 0 0 0,0 0 1 15,-1 0 11-15,-2-1 0 0,-2 0 0 0,-1 3 0 0,-4-3 0 0,1 0 0 16,-1 0 0-16,-1 0 0 16,-2 0-104-16,2 0-20 0,-2 0-3 0,-2 0-649 15,1 1-131-15</inkml:trace>
  <inkml:trace contextRef="#ctx0" brushRef="#br0" timeOffset="21">3551 1308 1037 0,'-3'0'29'0,"3"0"7"0,-2 0-28 0,-2-2-8 16,2 1 0-16,-1 1 0 0,0-1 84 0,2 1 15 0,-1-1 3 0,-1 1 1 15,0-1-55-15,2 0-10 0,-2-1-2 0,-1 2-1 16,2-1 23-16,-1 1 5 0,0 0 1 0,0 0 0 15,-2 1 0-15,2 2 0 0,-1-1 0 0,-2 0 0 16,1 1-12-16,1 2-3 0,-1-3 0 0,1 2 0 16,-1 1-27-16,1 1-6 0,-1-1 0 0,-1 1-1 15,1 2-15-15,1-3 0 16,-1 5 0-16,0-2 0 0,1 2 39 0,-2-3 5 0,2 4 0 0,-1-2 1 16,0 3-21-16,0 0-4 0,-1 1 0 15,0-1-1-15,-1 0-19 0,1 1 0 0,-1 0 0 0,2 0 0 16,-1 2 0-16,1 0 0 0,0-1 0 0,0 2 0 0,2 1 0 15,-1-1 0-15,1 2 0 0,1-1 0 16,1 0 0-16,-1-1 0 0,2 2 0 0,0 0 0 0,0 0 0 0,2 0 0 16,-1 2 0-16,1 0 0 0,3-1 0 0,0 0 0 15,-1 0 0-15,2-1 0 0,1 1 0 0,1-2 0 16,1 2 0-16,0 0 0 0,-1-3 0 0,1 2 0 16,0-3 0-16,2 1 0 0,-1 0 0 0,2-2 0 15,3 2 0-15,0-2 0 0,3 0 0 0,0-2 0 16,-1 0 0-16,2 0 0 0,-2-1 0 0,1-1 0 15,2-2 0-15,3-1 0 0,2-1 55 0,-2-2 7 16,-2-1 2-16,2 0 0 0,-1-2-52 0,1-1-12 16,4-1 0-16,-1-3 0 0,-1 1-8 0,-1-3-5 15,1 0-1-15,1-3 0 0,0 0 14 0,1 0 8 0,-1-2 0 0,-1 0-8 16,-3-1 12-16,-1 0-4 16,0 2 0-16,3-4-8 0,-2 1 0 0,-1-1 0 15,-1 0 0-15,0-4 0 0,-5 3 0 0,0-1 0 16,-2 1 0-16,0-3 0 0,-1 2 21 0,0 0-2 15,-2-1-1-15,1-1 0 0,-2 0 2 0,0-1 0 0,-2-1 0 0,-1-1 0 16,1 1 4-16,-3 2 2 16,-2-1 0-16,1-1 0 0,-3 1-6 0,-1-1 0 0,-1-1-1 0,-1 0 0 15,-2 3-3-15,-1-1-1 0,-2 1 0 0,0 0 0 16,-1 1 12-16,0 1 2 0,-1 0 1 0,-1-1 0 16,-1 2-30-16,0 2 0 0,-3-1 0 0,-3 1 0 15,0 3 16-15,0-2-4 0,-1 1 0 0,1 1 0 16,1 1-12-16,-2 0-16 0,0 1 3 0,-4 0 1 15,1 1 28-15,-1 0 5 0,3 0 2 0,-4 0 0 0,4 1-23 0,-1-1 8 16,-1 3-8-16,-3-1 0 16,2 2-16-16,2 0-7 0,0 1-1 0,1 2-1 0,3 0 25 0,-2 1 17 15,0 1-2-15,-2 2-1 16,1-1-33-16,1 2-6 0,2 1-2 16,0 0 0-16,4-1-19 0,-1 1-4 0,2 0-1 0,1 1 0 15,0 0-61-15,0 0-12 16,2 0-2-16,0 0-1 0,1 0-61 0,2-1-12 0</inkml:trace>
  <inkml:trace contextRef="#ctx0" brushRef="#br0" timeOffset="22">3692 1610 1497 0,'0'0'32'0,"0"0"8"0,-1-1 0 0,1 1 4 0,-1-1-36 0,1 1-8 16,0 0 0-16,-3-3 0 0,3 3 53 0,0 0 9 16,0 0 2-16,0 0 0 0,0 0-52 0,0 0-12 15,0 0 0-15,0 0 0 0,1 3 54 0,1 2 8 16,-2 0 2-16,0 3 0 0,1 0-52 0,-1 1-12 15,0 3 0-15,1-1 0 0,-1 3 54 0,0 2 8 0,1-3 2 0,-1 4 0 16,0-1 51-16,2 0 10 16,-2 0 3-16,1 0 0 0,1-2-52 0,-1-1-9 0,1-1-3 0,0 0 0 15,0-2-51-15,0-3-13 0,0 0 0 0,1-2 0 16,0 0 0-16,-1-3 0 0,2-1 0 0,-1-2 0 16,-1 0 0-16,1-3 0 0,0 0 0 0,-2-2 0 15,2 0 0-15,-1-3 0 0,0 2 0 0,-1-3 0 16,0 1 0-16,0-2 0 0,-1 1 0 0,2-2 0 15,-1 1 0-15,-1 1 0 0,0-1 0 0,0 1 0 0,0-1 0 16,-1 1 0-16,-1-1 0 0,1 0 0 16,0 0 0-16,0 2 0 0,-1-1 0 0,0 0 0 0,0 1 0 0,0-1 0 15,0 2 0-15,1-1 0 0,-2 0 9 16,2 1-1-16,0 2 0 0,0-1 0 0,-1 2-8 0,2 0-11 16,-3 1 3-16,2 1 0 0,1 0 8 0,0 0 0 15,0 3 0-15,0 0 0 0,0 0 0 0,0 0 0 16,0 0 0-16,0-1 0 15,0 1-53-15,3-1-9 0,-2 1-2 0,2 0 0 0,-2 1 52 0,2-1 12 16,-1 1 0-16,1-1 0 16,0 0 0-16,-1 0 0 0,2 0 0 0,-1 0 0 0,1 0 0 0,0-1 0 15,0 1 0-15,1-1 0 0,0 1 48 0,0-2 13 16,1 1 3-16,2 0 0 0,-2 1-52 0,1 0-12 16,2 0 0-16,-1 0 0 0,-2 0 0 0,2 0 0 15,-1 0 0-15,-1 0 0 0,1 0 0 0,-2 1 0 16,2-1 0-16,-3 1 0 0,1 1 0 0,-2-1 0 15,1 0 0-15,-2 0 0 0,1 0 0 0,-1-1 0 16,-2 0 0-16,0 0 0 16,2 1-64-16,-2-1-15 0,0 0-3 0,0 0-1 0,0 0-92 15,0 0-18-15,-2 2-4 0,-1-1-1 0</inkml:trace>
  <inkml:trace contextRef="#ctx0" brushRef="#br0" timeOffset="23">3713 1762 2188 0,'-1'4'48'0,"1"-4"11"0,0 0 1 0,0 0 1 0,1 0-49 0,3 0-12 0,0-1 0 0,0-2 0 0,1 2 105 0,-1-2 19 16,2 0 3-16,-1 1 1 0,1-1-65 0,1 1-13 15,0 0-2-15,0-1-1 16,1 1-24-16,0 0-5 0,1 1-1 0,1-2 0 0,-2 2-17 0,1 1 0 15,0-1 0-15,-1 0 0 16,1 1-115-16,0-1-23 0,-1 0-5 0,1-1-1 0</inkml:trace>
  <inkml:trace contextRef="#ctx0" brushRef="#br0" timeOffset="24">3920 2165 1074 0,'0'0'30'0,"0"0"8"0,0 0-30 0,0 0-8 0,0 0 0 0,0 0 0 16,0 0 104-16,-1 1 19 0,1-1 4 0,0 3 1 15,0-1-52-15,-2-1-9 16,2 2-3-16,0-3 0 0,0 2 0 0,0-2 0 16,0 3 0-16,0-1 0 0,0-2 0 0,2 1 0 0,-2 1 0 0,0-2 0 15,0 3-7-15,0-1-1 0,0-2-1 16,0 1 0-16,0 2-37 0,0-3-7 15,0 2-2-15,0-2 0 0,0 2 44 0,0 0 9 0,0 0 2 0,1 0 0 16,-1 0-52-16,0-2-12 0,0 0 0 0,0 3 0 16,0-1 0-16,0 0 0 0,0 1 0 0,0-1 0 15,1-1 40-15,-1 2 6 0,0-3 1 0,0 2 0 16,1 0-24-16,-1 1-5 0,0-1-1 0,0 0 0 16,-1 0-17-16,1 1 0 0,0-1 0 0,0 2 0 0,0-2 0 15,0 0 0-15,0 0 0 0,1 0 0 0,-1 0 0 0,0 0 0 16,0 1 0-16,0-1 0 0,0 1 0 0,0-1 0 15,0 0 0-15,2 2 0 0,-2-1 0 0,0 1 0 16,0-1 0-16,0 1 0 16,0 1 0-16,0-1 0 0,0 1 0 0,-2-1 0 0,2 2 26 0,0-1 2 15,0 1 0-15,0-1 0 0,0 1-28 0,-1-2 8 16,1 1-8-16,0 1 0 0,-1 1 0 0,1-1 0 16,0-1 8-16,0 1-8 15,0 0-23-15,0 0-6 0,0 1-2 0,-1-1 0 0,1 2 31 16,0-1 0-16,-2 1 0 0,2 0 0 0,-1 1 20 0,1-1 9 0,0 1 3 0,0-1 0 15,0 1-32-15,0-1 0 0,0 0 0 16,0 0 0-16,0 1 8 0,0 1-8 16,0-2 0-16,-1 1 0 0,1 0 0 0,0 0 0 0,0-1 0 0,0 2 0 15,0 0 0-15,1 0 0 16,-1 0 0-16,0 0 0 0,0 1 25 0,1-1 6 0,-1 0 1 16,0 0 0-16,0-1-32 0,0 2 0 15,0 0 0-15,0-1 0 16,0 2-15-16,0-2-9 0,0 2-1 0,0 1-1 0,0 0 26 15,0-1 0-15,0 1 0 0,-1 0-8 0,1-1 8 0,0 0 0 16,0 0-9-16,1 0 9 0,-1-1 0 0,0-1 0 0,0 0 0 0,0 2 0 31,0 0-34-31,2 0 1 0,-2 1 0 0,0 0 0 0,1-2 33 0,-1 2 0 0,0-1 0 0,1-1 0 16,-1 1 0-16,1 0 0 0,-1-2 0 0,0 1 0 16,0 1 20-16,0-1 10 0,0 1 2 0,0 1 1 15,-1-1-25-15,1 0-8 0,0 1 0 0,0-1 0 16,0-2 0-16,0 1 0 0,0-2 0 0,0 2 0 0,0 1 0 0,0-2 0 15,0 0 0-15,0 2 0 16,0 0-21-16,0-1-11 0,0 2-3 0,0 0 0 0,0 0 55 16,0-1 12-16,0 0 1 0,0 0 1 0,0 0-34 0,0-1 0 15,0 1 0-15,0 0 0 0,-1 1 0 0,1 0 0 16,0-1 0-16,0 1 0 16,-1 0-20-16,1 1-12 0,0-1-1 0,0 0-1 15,0-1 54-15,0-1 12 0,0 0 1 0,1 1 1 0,-1 0-3 0,0 0-1 0,0 0 0 16,0 1 0-16,1 0-44 0,-1 0-9 15,0 1-1-15,1-2-1 0,-1 1 40 0,2-1 8 16,-2 0 1-16,1-1 1 16,-1 2-41-16,0-1-8 0,0 1-1 0,0 0-1 15,0-2-10-15,0 3-1 0,0-1-1 0,1 0 0 0,-1 1 62 0,0-2 13 16,2-1 3-16,-2 1 0 0,1-1-31 0,-1 0-9 16,0 1 0-16,1-1 0 0,-1-1 24 0,2 1-1 15,-2-1-1-15,1 0 0 0,-1 1-22 0,1 0 0 0,-1-1 0 0,1 2 0 16,-1-2-12-16,2 0-6 0,-2 0-2 0,0 0 0 15,0-1 32-15,0 0 7 0,0 0 1 0,0 1 0 16,0-1-30-16,0-1-6 0,0 2 0 0,-2-2-1 16,2 2 17-16,0-3 0 0,0 3 0 0,-1-2 0 15,1 0 8-15,0 0-8 0,0 0 11 0,0 1-11 16,0-1 0-16,1-1 0 0,-1-1 0 0,0 1 0 0,0-1 0 16,0 0 0-16,0-2 0 0,0 1 0 15,0 1 8-15,0-2-8 0,0 1 0 0,2 0 0 0,-2-1 0 0,0 1 10 16,0-1-10-16,0-1 8 0,0 1-8 0,0-1 8 15,0 0-8-15,0 0 8 0,1 0-8 16,-1 0 0-16,0-3 0 0,0 0 0 0,0 2 0 0,0-2 0 16,0 0 0-16,0 0 0 0,0 0 0 0,0 3 0 15,0-3 0-15,0 0 0 16,0 0 0-16,0 0 0 0,0 0 0 0,0 0 0 0,0 0 0 0,0 0 0 16,0 0 0-16,0 0 0 15,0 0-49-15,0 0-12 0,0 0-3 0,0 0 0 16,0 0-64-16,0 0-12 0,0 0-4 0</inkml:trace>
  <inkml:trace contextRef="#ctx0" brushRef="#br0" timeOffset="25">1801 1475 1796 0,'0'0'40'0,"0"0"8"0,0 0 1 0,0 0 1 0,0 0-40 0,0 0-10 16,0 0 0-16,0 0 0 0,0 0 79 0,0 2 13 15,0-2 4-15,0 1 0 0,0 2-25 0,0-2-5 16,0-1-1-16,1 2 0 0,-1-2-17 0,0 3-4 15,2-2-1-15,-2-1 0 0,2 2-19 0,0-1-3 0,-2-1-1 0,2 1 0 16,-2 2 19-16,2-2 3 16,0 0 1-16,0 1 0 0,-2-1-18 0,1 2-3 15,1-1-1-15,0-1 0 0,-2 2 15 0,3-1 4 0,-2 0 0 0,1 1 0 16,-2-1-20-16,2 0-3 0,-1 2-1 0,2-2 0 16,-2 0-6-16,2 2-2 15,-2-3 0-15,2 2 0 0,-1 1 19 0,1 0 3 0,1-1 1 16,-3 0 0-16,2 0-31 0,1 1 0 0,-3-1 0 0,3 1 0 15,0 0 0-15,0-2 0 0,-1 2 0 16,-1 1 0-16,2-2 0 0,0 2 0 0,-3 0 0 16,3 0 0-16,1 0 0 0,-2 0 0 0,1 1-11 0,-1-2 11 15,-1 0 0-15,2-1 0 0,0 2 12 0,-1 0-4 16,-1-1-8-16,2 1 0 0,-2 0 0 0,2 2 0 16,0 0 0-16,0 0 0 0,0-2 0 0,-1 1 0 0,0 0 0 0,1 0 0 31,0-1 0-31,0 1 0 0,0-1 0 0,1 1 0 0,0-1-8 0,0 2 8 0,-2-1-11 15,1 0 3-15,0 1 0 0,1-2 0 0,-1 1-11 0,1 1-1 16,-2-1-1-16,1 1 0 0,2-1 21 16,-3 0 0-16,3 0-9 0,0 0 9 15,-2 0 0-15,2-1 8 0,-3 2-8 0,3 0 12 0,-2-1-12 0,1 0-16 16,-1-1 3-16,0 0 1 0,0 1 12 0,0 0 0 16,0-1 0-16,1 1 0 0,-1-1 0 15,-2-1-9-15,2 0 9 0,0 1-8 0,-1 0 0 0,1 0 0 16,0 1 0-16,1 0 0 0,-2-1 8 0,1 2-8 15,2 2 8-15,-2-1-8 0,0-1 8 0,1 0-8 16,1 1 8-16,-2-1-8 0,-1-1 8 0,2 1 0 16,-2 0 8-16,3-2-8 0,-1 1 0 0,-1 0 0 0,1-1 0 15,2 1 0-15,-2 1 0 0,0-1-8 16,0 1 0-16,1-1 0 0,-1 1 8 0,0-2 0 0,-1 2 0 0,1-1-8 16,0 3 8-16,0-2 0 0,-1 1 0 15,0-1 0-15,0 0 0 0,-1 1 0 0,3-1 0 0,-2 0 0 16,0 0 0-16,0 0 0 0,0 1 0 0,-2-2 0 15,3 1 0-15,1 0 0 0,-4 0 0 0,2 0 0 16,3-1 0-16,-3 1-8 0,0 1 0 0,1-1 0 16,-1 1 8-16,1-1 11 0,-1 0-3 0,1 1 0 0,1-1-8 15,0 2 0-15,-2-1 0 0,1-1 0 16,1 1 0-16,-1-1-16 0,0 1 4 0,1-2 1 0,-1 1 11 0,-1-1 0 16,1 1 0-16,-1-1 0 15,0 0 0-15,1-2 0 0,-1 2 0 0,0 1 0 0,0 0 12 0,0 0-3 16,1 0 0-16,-1 1 0 0,1-1-9 15,-1 2 0-15,2-1 0 0,0-1 0 0,-3 1 0 0,1 0 0 16,2 0 0-16,-2-1 0 0,1 1 0 16,1-1 0-16,-1 1 0 0,-1-5 0 0,0 2 0 15,0-1-11-15,0 1 3 0,1 0 0 0,0-1 8 0,0 2 11 16,1-1-3-16,-1 1 0 0,2 1-8 0,-2 0-17 16,0-1 4-16,1 1 1 0,-1-1 12 15,0-1 0-15,0 1 0 0,-1 0 0 0,0 1 0 0,0 0 16 16,1 0-3-16,-2 0-1 0,2-1-12 0,1 0 0 15,-4 1 0-15,2-1 0 0,0-1 0 0,0 1 0 16,0 0 0-16,0 0 0 0,0 0 0 0,0 0 0 0,0 0 0 16,0-1 0-16,1 0 0 0,-1 1 0 0,0 0 0 15,1 0 0-15,-2-2 0 0,1 1 0 16,1 1 0-16,-1 0 0 0,0 0 0 0,1-1 0 0,0 1 0 0,-1-1 0 16,0 1 0-16,1 1 0 0,-2-1 0 0,1-2 0 15,0 2 0-15,0-1 0 0,0-1-12 0,0 1 12 16,0 1 0-16,0-1 0 0,-2 1 8 0,2-1-8 15,0 0 0-15,-1 0 8 0,0-2-8 0,0 2 0 16,0-2 8-16,1 2 0 0,-1-1-8 0,-1-1 12 16,1 1-12-16,0-1 0 0,-1 0 0 0,2 0 0 0,-3 0 0 15,1 0 0-15,0-1 0 0,1-1 0 16,-2 2 0-16,3-2 0 0,-4 0 0 0,1 0 0 0,2 0 0 0,-2 2 0 16,1-2 0-16,-1 0 0 15,1 0 0-15,-1 0 0 0,1 2 8 0,-2-2-8 16,0-1 0-16,0 0 0 0,2 1 0 0,-1 0 0 15,-1 1 0-15,0-2 8 0,0 0-8 0,0 0 0 0,0 0 0 0,0 0-16 16,0 0 3-16</inkml:trace>
  <inkml:trace contextRef="#ctx0" brushRef="#br0" timeOffset="26">3038 5442 806 0,'0'0'17'0,"0"0"4"0,0 0 1 0,0 0 2 0,0 0-24 0,2-3 0 0,-1 2 0 0,-1 1 0 15,0 0 58-15,0-3 7 16,0 3 2-16,0-3 0 0,0 3 15 0,0 0 3 0,0-2 1 0,0 2 0 16,0-2 11-16,0-1 3 15,0 3 0-15,-1-2 0 0,1 2-10 0,0-2-2 0,-2-1 0 16,2 3 0-16,-1-2-36 0,-1 1-7 0,0 0-1 0,1-1-1 15,1 2 11-15,-1-3 2 0,0 2 1 0,-2 0 0 16,1-2-18-16,0 2-4 0,-1 0-1 0,1 0 0 16,-1 1-1-16,0-1 0 0,1-1 0 0,-2 2 0 15,0 0-23-15,1 0-10 0,-1 2 8 0,0-1-8 16,2 0 44-16,-2 0 3 0,0 0 1 0,0 2 0 0,0-1-29 16,0 1-6-16,1-1-1 0,-2 0 0 15,2 2-4-15,0-1 0 0,-2 0-8 0,3 1 12 0,-2 0-12 16,1 0 9-16,-1 0-9 0,2-1 8 0,-2 2-8 0,1-1 0 15,1 0 0-15,-3-1 0 16,3 2-8-16,-2 0 8 0,1 0-10 0,-1 1 10 0,2 1 0 0,-2 1 0 16,0 0 0-16,1 1 0 0,-1 0 0 0,0 0 0 15,2 1 0-15,-1 0 0 0,2 0 0 0,0 1 0 16,-1-1 0-16,2 1 0 0,-1-1 0 0,0 1 0 16,1-1-8-16,0 5 8 0,0 0-8 15,1-2 8-15,2 3 0 0,-2-2-9 0,1 1 9 0,0-1 0 0,2-1 0 16,0 0-8-16,-1-1 8 0,2-1 0 15,0 1-9-15,1-2 9 0,0 1 0 0,2-1 0 16,-2 1 0-16,2-1 0 0,0 0-8 0,1-1 8 16,-1-2-10-16,0 0 10 0,1 0-8 0,0-1 8 0,2 0 0 0,-1-1-9 15,0-2 9-15,-1 1 0 0,-2-2-9 0,3-1 9 16,-2 1 0-16,-1-2 0 0,0 0 0 0,1-1 0 16,0 1 0-16,0-2 12 0,-2 0-12 0,2-2 12 15,0-1-12-15,0-1 8 0,-1 2-8 16,-1-2 8-16,1-1-8 0,-3 1 0 0,1-1 0 0,-1-1-11 15,0 1 35-15,-1 0 6 0,-2 1 2 0,0 0 0 16,0-1-20-16,1 1-3 0,-2 0-1 0,-2 1 0 16,0-1-8-16,1 0 0 0,-2 0 0 0,0 0 0 15,2 0 0-15,0 2 0 0,-2-3 0 0,-1 1 8 0,0 0 22 16,0 0 4-16,0 0 1 0,0 1 0 16,0-1-35-16,0 1 0 0,1 0 0 0,-1 0 0 15,0 2 0-15,0 0 0 0,1 0 0 0,0 1 0 16,-1 0-8-16,3 1-9 0,-1-2-2 0,2 3 0 15,0 0 31-15,0 0 5 0,0 0 2 0,0 0 0 16,0 0-67-16,0 0-12 0,0 0-4 16,0 0 0-16,0 0 52 0,1 3 12 0,1-2 0 0,1 0 0 0,0 1 0 15,-1-1 8-15,1 0 0 0,1 1-8 0,1-2 0 0,0 0 0 16,1 0-10-16,-1-2 10 0,0 1 0 0,1 0 0 16,0 0 0-16,1 0 0 0,0-1 0 0,0-1 0 15,1 1 0-15,0-2 0 0,0 2-18 0,-1 0 4 16,0-2 1-16,0 2 0 0,-1-1 13 15,1 1 0-15,0 0 0 0,-1-1 0 0,-1 2 0 0,1-1 0 16,-1 1 0-16,-1 0 0 0,1 1 21 0,-1-1 7 16,-1 1 2-16,-1 0 0 0,0 1-22 0,-1 0-8 0,-1-1 0 15,1 2 0-15,-1 1 12 0,-1 1-3 0,0 1-1 16,-1-1 0-16,1 1 5 0,0 1 1 0,-1 1 0 0,0 1 0 16,-1 1 12-16,-1 1 2 0,2 0 1 15,-1 2 0-15,2-1-11 0,-1-1-2 16,1-1-1-16,-2 1 0 0,1-1-7 0,0 2 0 0,0-1-8 0,0 2 12 15,1-2-4-15,0 1 0 0,-1-1-8 0,1 0 12 16,0-1-12-16,1 0 0 0,-1 0 0 0,1-2 0 16,0-1 0-16,0-1 0 0,0 1 0 0,0-2 0 15,0 0 0-15,1 0 0 0,-1 0-12 0,1-2 12 16,0 0-42-16,1-1-2 0,-2 0 0 0,0-1 0 16,0 0-67-16,0 0-13 0,0 0-4 0,0 0-700 15,0 0-141-15</inkml:trace>
  <inkml:trace contextRef="#ctx0" brushRef="#br0" timeOffset="27">2798 5308 1497 0,'0'0'32'0,"-1"1"8"0,-2 0 0 0,-1 0 4 0,2 0-36 0,-3 0-8 15,3 2 0-15,-1-1 0 0,-1 1 44 0,0 3 8 16,0-1 0-16,1 1 1 0,-1 1 10 0,-1 0 1 15,3 1 1-15,-3 0 0 0,1 0-5 0,0 2 0 16,-3-1-1-16,2 2 0 0,1-1-9 0,-1 0-2 16,1 1 0-16,-3 0 0 0,2-1-13 0,0 2-3 15,-1 1-1-15,0 1 0 0,0-1-15 0,3 1-2 16,-2 1-1-16,0 1 0 0,1 0-1 0,-1 1-1 0,3-2 0 0,-2 0 0 16,1 2 3-16,1-1 1 0,-1 3 0 15,0 1 0-15,2-1-5 0,-2 0-1 0,2 1 0 0,1-1 0 16,0-2 19-16,0 2 4 0,0 1 1 0,2 0 0 15,1 1-25-15,0-3-8 16,2 1 0-16,-1 0 0 0,0-3 0 0,2-1 0 0,1 1 0 16,2 0 0-16,1-1 0 0,-1-1 0 15,0 1 0-15,3 0 0 0,-2-2 0 0,2 0 0 0,1-1 0 0,0 0 0 16,2-2 0-16,1 0 0 0,1-2 0 0,0-3 0 16,1 2 0-16,1-2 0 0,-1 1-9 0,1-1 9 15,0 1 0-15,2-3 0 0,2 1 9 0,-2-1-9 16,0-2 0-16,0 0 0 0,0 1 0 0,0-2 0 15,1-2 0-15,1 1 0 0,1-1 0 0,-1-2 0 0,-1 0 0 16,1-1 0-16,-3 1 0 0,2-2-9 16,0-2 17-16,-1-1 4 0,0 0 1 0,-1-4 0 0,-2-1-13 0,-1 0 9 15,1 0-9-15,-1-1 8 0,0-2 0 0,-2 2-8 16,-1 1 12-16,-1-1-4 0,0 1 2 16,-3-4 0-16,1 0 0 0,1-3 0 0,-3 1 4 0,-1 1 1 15,-2 0 0-15,0 1 0 0,-2 0 4 0,0-2 1 16,-2-1 0-16,-1-1 0 0,-1 1-10 0,0 2-2 15,-1 1 0-15,-3 0 0 0,0 2 11 0,-1-1 1 16,-1 0 1-16,-4-3 0 0,1 3-2 16,0-2-1-16,-3 1 0 0,0 2 0 0,0 1-4 0,-1 1-1 15,0-1 0-15,-3 2 0 0,3-2 2 0,-4 2 0 16,-1 0 0-16,-3-2 0 0,2 4-6 0,-1-1-1 16,1 2 0-16,-2-1 0 0,1 1-8 0,-2 1 10 15,-1 1-10-15,-2 1 10 0,2 0-10 0,1 1 12 16,2 1-12-16,-3 0 12 0,1 1-12 0,0 1 0 0,-1-1 9 0,-1 1-9 15,3 1 0-15,0-1 9 0,0 1-9 0,0 1 0 16,0 1 8-16,1-1-8 0,2 1 0 0,5-2 0 16,-3 2 0-16,3-1 0 15,-2 2 0-15,4-1 0 16,-1 2-29-16,1 0 0 0,2-1 0 0,-2 2 0 16,2-1-107-16,0 0-22 0,2 0-4 0,0 1-687 0,-1-1-138 0</inkml:trace>
  <inkml:trace contextRef="#ctx0" brushRef="#br0" timeOffset="28">2463 4991 1267 0,'0'0'28'0,"0"0"5"16,0 0 2-16,0 0 1 0,0 0-36 0,0 0 0 0,0 0 0 0,0 0 0 0,0 0 109 0,0 0 15 15,0 0 4-15,0 0 0 0,0 0 0 0,0 2 0 16,-2-1 0-16,2 2 0 0,0-1-103 0,0 0-25 16,2 1 0-16,-1 1 0 0,2 0 56 0,-1 0 7 15,1 1 1-15,-1 1 0 0,1 0-6 0,1 1-1 16,0 0 0-16,3 2 0 0,-2-1-22 0,0 3-5 15,2-2-1-15,-1 2 0 0,2-2 1 0,-1 0 0 16,0 1 0-16,2-1 0 0,-2-1 1 0,1 1 0 16,-2 2 0-16,0 0 0 0,-1-1-3 0,1 2-1 15,2 1 0-15,-4-1 0 0,1 1-8 0,1 0-2 0,-1 0 0 16,2-1 0-16,-2-2-17 0,2 0 10 16,-1-2-10-16,0 0 8 0,-1-1 7 0,0 0 1 0,1-1 0 15,-1 0 0-15,0-2-28 0,0 0-4 0,-1 1-2 0,2-2 0 31,-2-1-51-31,1 0-11 0,-1-1-1 0,0 0-1 16,-1-1-142-16,2 1-29 0,4 0-6 0,-3 0-1 0</inkml:trace>
  <inkml:trace contextRef="#ctx0" brushRef="#br0" timeOffset="29">3369 5390 1314 0,'0'0'37'0,"-2"1"8"0,0-1-36 0,2 0-9 0,0 0 0 0,0 0 0 15,0 0 104-15,0 0 20 0,0 0 3 16,0 0 1-16,0-2-52 0,-1-1-9 0,1 0-3 0,1 0 0 16,0-2 0-16,0 1 0 0,2-1 0 0,-1-1 0 15,1-1 0-15,0 1 0 0,1-2 0 0,0 1 0 16,0-1 0-16,1 0 0 0,-1-3 0 0,1-1 0 0,0-1 0 0,2 0 0 16,0-3 0-16,1 0 0 0,-1 1-51 0,1 0-13 15,2-1 0-15,-1 0 0 0,1 0 0 0,1-2 0 16,-1-1 0-16,1 0 0 0,-1 1 0 0,1 1 0 15,-2-2 0-15,2 2 0 0,-3 3 0 0,-1 0 0 16,1 0 0-16,0 0 0 0,-1 1 0 0,-1 2 0 16,1-2 0-16,-2 2 0 0,2 1 0 0,-3 2 0 15,1 0 0-15,-1 4 0 0,-2-1 0 0,1 2 0 0,-2 1 0 0,1-1 0 16,-2 3 0-16,0 0 0 0,0 0 0 16,0 0 0-1,-2 3-100-15,1-2-22 0,-2 1-5 0,1-1-1025 0</inkml:trace>
  <inkml:trace contextRef="#ctx0" brushRef="#br0" timeOffset="30">1303 2333 836 0,'0'0'24'0,"0"0"4"0,0 0-28 0,0 0 0 15,0-3 0-15,0 1 0 0,-3 0 48 16,3-1 3-16,0 0 1 0,0 3 0 0,0 0 19 0,-1-3 4 15,1 1 1-15,0 0 0 0,0-1 28 0,0 3 5 16,0 0 2-16,-3-1 0 0,3 1 20 0,0 0 4 0,0 0 1 16,0 0 0-16,-1-2-11 0,1 2-1 0,0 0-1 0,0 0 0 15,0 0-43-15,0 0-9 0,0 0-2 0,0 0 0 16,0 0-48-16,0 0-9 0,0 0-3 0,0 0 0 16,0 0 19-16,-2 2 4 0,2-1 1 0,0 2 0 15,0-1-53 1,0 2-10-16,2-2-2 0,-1 2-1 0,2 0 60 0,-3 0 12 15,1 0 2-15,2 0 1 0,-2 0-16 0,2 1-3 0,-3 1-1 16,1-1 0-16,2 1-22 0,-1-1-12 16,1 1 2-16,1 1 0 0,-3-1 10 0,3-1 9 15,0 1-1-15,-3-1-8 0,2 1 10 0,1 0-10 0,-1-1 8 0,0 0-8 0,0-2 0 16,1 2 0-16,-3-1 0 0,3 1 0 16,-3-2 8-16,2 2-8 0,1-1 12 0,-4-1-4 15,4 0-8-15,-4-1-9 0,3 2 9 0,-3-4-13 16,0 0 13-16,0 0 8 0,0 0 0 0,0 0-8 15,0 0 0-15,0 0 0 0,0 0-10 0,0 0 10 0,3-3 44 0,-2 1 16 16,-1-2 3-16,0 2 1 16,0-1-52-16,-1 1-12 0,1 0 0 0,-3-2 0 0,0 2 0 0,3-2 0 15,-4 1 0-15,4-2 0 0,-4 2 0 0,1-1 0 16,1 0 0-16,-1-2 0 0,2 1 0 0,-3-1 0 16,1 2 0-16,0-3 0 0,0 1 0 0,-1 0 0 15,0-1 0-15,0 1 0 0,0 0 0 0,3 0 0 16,-3 2 0-16,1-2 0 0,1 1 0 0,-2 2 0 0,1-2 0 15,2 2 0-15,-2 0 0 0,2 0 8 16,-2-1-8-16,2 1 0 0,-1 0 0 0,2 2 0 16,-2-1 0-16,0-1 0 0,2 2 0 0,-2-1 0 0,1 1 0 0,1-1 0 15,0 1 0-15,-3 1 0 0,2 0 11 0,-1-1-11 16,2 1 8-16,-2 0-8 0,0 0 0 0,2 0 0 16,0 0 0-16,-2 0 0 15,2 0-13-15,-1 0 5 0,1 0 8 0,0 0 0 0,0 0 0 0,0 1 0 16,0-1 0-16,0 0 0 15,0 0 0-15,0 0 0 0,0 0 0 0,0 0 0 0,1 1 0 0,-1-1 0 16,0 0 0-16,0 0 0 0,4 2 0 0,0-1 0 16,0 1 0-16,-1-1 0 0,1 0 0 0,2 1 0 15,-1-1 0-15,-1-1 0 0,1 0-9 0,2 0 9 16,-1 0 0-16,1-1 0 0,0-1 0 0,1 1 0 16,-2 0 0-16,1 1 0 0,0-2 0 0,1 2 0 15,-1 0 0-15,1 0 0 0,-2 0 0 0,1 0-11 0,0 2 11 0,-2-1 0 16,-1 0 10-16,1 2-10 0,-1-2 0 15,0 0 0-15,0 0 0 0,0 1 0 0,-2-1 0 16,-2-1 0-16,0 0 0 0,4 1 0 0,-1 0 0 0,-3-1 0 16,0 0 0-16,0 0 0 0,0 0 0 0,0 0 0 15,0 0 0-15,0 0 0 16,0 0 0-16,4 3 0 0,-4-3 0 0,0 0 0 0,0 0 0 0,0 1 0 16,0 1 0-16,0-1 0 0,0 0 8 0,0 2-8 15,0-2 0-15,-3 1 0 0,2 2 13 0,-2-1-3 16,2 2-1-16,-2-1 0 0,1 1 35 0,-1 3 8 15,-1-1 0-15,0 0 1 0,0 2-42 0,2-1-11 16,-2 0 0-16,0 0 0 0,-1-1 0 0,0 0 0 16,3-1 0-16,-2-1 0 0,1-1 0 0,1-1 0 15,0-1 0-15,0-2 0 16,2 0-74-16,0 0-17 0,2-4-3 0,2 0-907 0,2-2-182 16</inkml:trace>
  <inkml:trace contextRef="#ctx0" brushRef="#br0" timeOffset="31">2651 2822 1552 0,'0'0'44'0,"0"0"10"0,0 0-43 0,0 0-11 0,0 0 0 0,-2-1 0 16,2 1 132-16,-1-1 24 0,-3-1 4 0,4 2 2 15,-1-1-45-15,1 1-9 0,0 0-1 0,0 0-1 16,0 0-27-16,0 0-6 0,0 0-1 0,0 0 0 16,0 0-22-16,0 0-5 0,0 0-1 0,0 0 0 15,0 0 16-15,0 0 4 0,0 0 0 0,0 0 0 16,0 0-52-16,0 0-12 0,1 2 0 0,1-1 0 15,0 1 54-15,-1 0 8 0,2-1 2 0,-2 1 0 16,3-1-64-16,0 1-15 0,0 0-1 0,2-1-1 0,-1 1 17 0,1-1 0 16,0 2 0-16,0-2 0 15,-1 0 0-15,2 0 0 0,-2 0 0 0,2 1 0 0,-2-1 0 0,-1-1 11 16,1 1-11-16,1 1 10 16,-3 0 0-16,3 0 0 0,-2-1 0 0,-1 1 0 0,2 1-10 0,-1-1 8 15,-1 0-8-15,0 0 8 0,0 0-8 0,-1 0 0 16,2-1 0-16,0 0-11 0,-1-1 11 0,-2 2 0 15,-1-2 0-15,3 0 0 0,-1-2 0 0,1 2 0 16,-2-1 0-16,1-1 0 0,-2 2 49 0,1-3 12 16,-1 1 3-16,0 0 0 0,0-1-52 0,0 0-12 15,0 0 0-15,0 0 0 0,-1 0 0 16,1-1-15-16,-2 1 3 0,2-1 1 0,-1 1 11 0,0-1 16 16,-1 1-4-16,2-1-1 0,0 0-11 0,0-1 0 15,-1-1 0-15,1 0 0 0,0 1 0 0,0 0 0 16,0 0 0-16,0-1 0 0,0 0 0 0,-1 0 0 0,1-1 0 15,-1 0 0-15,1 2 0 0,0-1 0 0,-2 1 0 0,2 0 0 16,-1 2 0-16,1-1 0 0,0 2 0 16,0 2 0-16,0-2 0 0,0 2 0 0,0-1 0 0,0 1 0 15,0 0 0-15,0 0 0 0,0 0 0 0,0 0 0 16,1-3 0-16,-1 3 0 0,0 0 0 0,0 0 0 16,0 0-11-16,0 0-4 0,0 0-1 0,0 0 0 15,2 0 16-15,-2 0 0 0,0 0 0 0,0 0-9 0,0 0 9 16,0 0 0-16,0 0 0 0,0 0 0 15,0 0 15-15,0 0 1 0,0 0 1 0,0 0 0 0,0 0-17 0,0 0 0 16,-3 1 0-16,-1-1 0 16,1 2 0-16,-1 0 0 0,0 0 0 0,-1 2 0 0,0-1 0 0,-1 1-14 15,1 0 2-15,-1 2 1 0,1 1 11 16,-2-1 8-16,-1-1-8 0,0 1 11 16,0-1 0-16,2 0 0 0,-2 1 0 0,0-2 0 15,1 0-3-15,0 0-8 0,1-2 12 0,1-1-4 0,0 0-16 16,1-1-4-16,-1-1-1 0,2 0 0 0,0 1 13 15,0-1 0-15,3 1 0 0,0-3 0 16,-1 1-112-16,2 0-19 0,-1-2-4 0,3 1-841 16,-2 1-169-16</inkml:trace>
  <inkml:trace contextRef="#ctx0" brushRef="#br0" timeOffset="32">3278 1252 1036 0,'0'0'23'0,"0"0"5"0,0 0 0 0,0 0 1 0,0 0-29 0,0 0 0 15,0 0 0-15,0 0 0 16,0 0 57-16,0 0 6 0,0 0 1 0,0 0 0 15,0 0 51-15,0 0 10 0,0 0 3 0,0 0 0 0,0 0-103 0,0 0-25 16,0-2 0-16,0 2 0 0,0 0 56 0,0 0 7 16,0 0 1-16,0 0 0 0,0 0-1 0,0 0 0 15,0 2 0-15,-1 1 0 0,-1 0-50 0,2 1-13 16,-1 1 0-16,1 1 0 0,-1-1 26 0,-1 2 0 16,2 1 0-16,-1 0 0 0,0-1 10 15,1 1 1-15,-2 0 1 0,1 0 0 0,1 0-30 0,0 1-8 16,0-4 0-16,-1 3 0 0,1-1 0 0,0-1 0 15,1 0 0-15,-1-1 0 0,-1 1 52 0,1-2 10 16,0 1 2-16,0-1 0 0,-1-1-52 0,1 2-12 16,-2-3 0-16,2 2 0 0,-1-1 0 0,1-2 0 0,0 2 0 0,0-3 0 15,0 0 0-15,0 0 0 16,0 0 0-16,0 0 0 0,0 0 0 0,0 0 0 0,0 0 0 0,0-3 0 16,0 0 28-16,0 1 2 0,0-2 1 15,0 0 0-15,0 0 1 0,0-1 1 0,1 0 0 0,-1-1 0 16,0 2-44-16,2-1-9 0,-2-1-1 0,0 0-1 15,0 2 35-15,0-1 7 0,0 0 2 0,0 1 0 16,0-1-22-16,0 1 0 0,0-2 0 0,0 1 0 16,0 0 0-16,0-1 0 0,0 2 0 0,0-2 0 15,0 1 0-15,1 1 0 0,-1-1 0 0,0 0 0 16,0 2-9-16,1-1-7 0,-1 1 0 0,0-1-1 0,1 3 9 16,-1-1 8-16,0 2-12 0,2-3 12 15,-1 2 12-15,-1 1 8 0,1-1 3 0,-1 1 0 16,0 0-23-16,0 0 0 0,0 0 0 0,0 0 0 0,0 0 0 0,0 0 0 15,0 0 0-15,0 0 0 0,0 0 0 0,0 0 0 16,0 0 0-16,0 0 0 0,0 0 0 16,2 2 0-16,-2-2 0 0,0 0 0 0,1 2 0 0,0 1 8 15,1-3-8-15,-2 0 8 0,1 2-8 0,-1-2 0 16,1 2 0-16,1 0-8 0,-1-1 8 0,2 0 0 16,-2 0 0-16,0 0 8 0,2-1-8 0,-2 2 0 15,2-2 0-15,-1 0-8 0,1 1 8 0,0-1 0 16,-1 0 0-16,0 1 0 0,0-1 0 0,1 1 0 15,0 1 0-15,0 0 0 0,1-2 0 0,2 1 0 16,-1 1 0-16,2-1 0 0,-2 1 0 0,0 0 0 0,2 0 0 16,-2-1 0-16,1 1 0 0,-1-1 0 15,1 0 0-15,-1 1 0 0,1 0 8 0,-3-2 4 0,1 1 1 0,0-1 0 16,0 1-13-16,0 0-18 0,0 0 4 0,0 1 1 16,-1-1 13-16,-1 1 0 0,2 0 0 0,-1-1 0 15,0 1 0-15,-2 1 0 0,1-3 0 0,0 2 0 16,0-1 0-16,1 1 0 0,0-1 0 0,-1 0 0 15,1 0 0-15,0 0 0 0,-1 1 0 0,1-1 0 16,-1 0 24-16,1-1 8 0,0 1 2 16,-2 0 0-16,-1-1-24 0,0 0-10 0,1 3 8 0,-1-3-8 15,0 0 12-15,0 0-4 0,0 0 0 0,0 0 0 16,2 1 8-16,-2-1 2 0,0 0 0 0,0 0 0 16,0 0-3-16,0 0-1 0,-2 0 0 0,2 0 0 15,0 0-6-15,0 0 0 0,-2 0-8 0,0 1 12 0,2-1-26 0,0 0-6 16,-2 0 0-16,2 0-1 0,-3 0 21 0,3 0 0 15,0 0 0-15,-2 1 0 0,-1-1 0 16,-1 1 0-16,1 0 0 0,1 0 0 0,-1 1 17 0,0-1 8 16,-1 0 2-16,1 0 0 15,0 0-43-15,-1 0-9 0,1 1-2 0,-1 1 0 0,-1-2 45 0,1 0 9 16,0 2 1-16,-1-1 1 0,1 1-21 0,-2-2-8 16,-2 1 0-16,-1 1 0 15,2 0-19-15,-1-2-9 0,0 2-3 0,-1 1 0 16,0-1 56-16,1 1 11 0,0 0 3 0,0-2 0 0,0 3-23 0,0-2-4 15,2 2 0-15,-1-2-1 0,3 0-1 0,-1 0 0 0,0-1 0 0,1 1 0 16,1-1-10-16,0-1 8 0,3-1-8 16,-2 1 8-16,2-1-8 0,0 0 0 15,0 0 0-15,0 0 0 0,0 0 0 0,0 0 0 16,0 0 0-16,0 0 0 0,0 0 0 0,0 0 0 0,0 0-12 0,0 0 12 16,0 0 0-16,0 0 0 0,0 0 0 0,0 0 12 15,0 0-12-15,0 0 0 0,0 0-12 0,0 0 12 16,0 0 0-16,0-2 0 0,0 2 0 0,-2-4 0 15,2 2 0-15,0-1 0 0,0 0 8 0,-1 1-8 16,1-1 0-16,0-2 0 0,0 0 0 0,0 2 0 16,-1-2 0-16,1 0 0 0,0-1 0 0,0 2 0 0,0-4 0 15,0 1 0-15,0 1 0 0,0-1 0 16,0 0 0-16,0 0 0 0,0 1 0 0,0-1 0 16,-2 1 0-16,2 0 0 0,2 1 0 0,-2-1 0 15,0 0 0-15,0 0 0 0,0 1 0 16,0 0 0-16,1 1 0 0,-1-1 0 0,0 2 0 0,1-1 0 0,-1 2 0 15,2-2 0-15,-1 1 0 0,0 0 0 0,-1 2 0 16,2-2 0-16,-1 0 0 0,2 1 0 0,-2 1 0 16,-1-1 0-16,1-1 0 0,-1 3 0 0,0 0 0 0,0 0 0 15,0 0 0-15,2-1 0 0,-1-1 0 0,-1 2 0 16,2 0 0-16,-2 0 0 0,0 0 0 0,0 0 0 16,2 0 0-16,-2 0 0 0,0 0 0 0,2-1 0 15,1-2-12-15,-2 3 12 0,-1 0-9 0,3-1 9 16,0 1 0-16,-2 0 0 0,2 0 0 0,-1 1-8 0,0 2 8 15,0-2 0-15,2-1 0 0,0 2 0 0,0-1-8 16,0 2 8-16,-2 0 0 0,3-1 0 16,0 1 0-16,0 0 0 0,0-1 0 0,0 2 0 15,2 0 0-15,-2 0 0 0,2 1 0 0,-1-3 0 16,0 3 0-16,-1 0 0 0,2 0 0 0,-2-1 16 16,-1 2-4-16,1-1 0 0,-1 1-12 0,1-2-12 15,-1 2 3-15,0-2 0 0,0 1 9 0,0 1 0 0,0-2 0 0,1-1 0 16,-1 1 0-16,0-2 12 0,0-1-2 0,-1 1-1 15,1 0-9-15,0-1-12 0,0-1 2 0,-2 0 1 16,0 0 9-16,0 0 12 0,1 0-2 0,-3 0-1 16,0 0-58-16,0 0-12 15,0 0-3-15,0 0 0 0,0 0-102 16,0 0-21-16,-2-4-4 0,0 3-1 0</inkml:trace>
  <inkml:trace contextRef="#ctx0" brushRef="#br0" timeOffset="33">1959 1150 1148 0,'0'0'25'0,"0"0"6"0,0 0 1 0,0 0 0 0,0 0-32 0,0 0 0 16,0 0 0-16,0 0 0 0,0 0 89 0,0 0 12 0,0 0 3 16,0 0 0-16,0 0 13 0,0 0 3 0,0 0 1 0,0 0 0 15,0 0-45-15,0 0-8 0,0 0-3 16,3 1 0-16,-2 1 17 0,0 0 3 0,2 2 1 0,-2 0 0 15,2 0-36-15,-1-1-7 0,1 0-2 0,1 2 0 16,-3-2 5-16,3 2 1 0,-1 0 0 0,1-1 0 16,1 1-24-16,-1 0-5 0,0 1-1 15,1-2 0-15,1 2 3 0,-1-4 1 0,1 2 0 0,0 1 0 16,2-3-33-16,-5 0-8 0,3 2 0 0,-1-3-1 16,0 1 51-16,-1 0 10 0,0 0 3 0,-1-1 0 0,1 0-18 0,-3 0-3 15,2 0-1-15,-2-1 0 16,0 1-21-16,-1-1 0 0,0 0 0 0,0 0 0 15,0 0 0-15,0 0 0 0,0 0 0 0,0 0 0 16,-1-2 41-16,-2 0 4 0,1-1 1 0,-1 0 0 16,2 1-22-16,-3-2-5 0,0 2-1 0,-1-3 0 0,1 0-18 0,-3 2 0 15,1-3 0-15,-1 2 0 0,0-1 0 0,1 1 0 16,-1-2 0-16,1 1 0 0,-1 0-10 0,3 0-6 16,-4 0 0-16,3-1-1 0,1 2 27 15,-3-3 6-15,2 1 0 0,1 1 1 0,2-1-28 0,-1 0-5 16,2 1-2-16,-3-1 0 0,4 1 29 0,-3 1 5 15,0 0 2-15,2-1 0 0,1 2-18 0,-1 0 0 0,-1-1 0 0,2 2 0 16,0 1 0-16,2-3 0 16,-2 3 0-16,0 1 0 0,1-2 0 0,-1 2 0 15,1-3 0-15,1 2 0 0,-1 0 0 0,2 0 0 16,-3 1 0-16,4-2 0 0,-3 2 0 0,2 0 0 16,-1-1 0-16,2 1 0 0,0 0-11 0,0 0-5 15,0-1-2-15,0 1 0 0,0 0 18 0,1 0 0 16,0-1 0-16,1 1 0 0,1 0 13 0,0-1 3 0,0-1 1 15,1 0 0-15,0 1-17 0,-3 0 0 0,3 0 0 0,-4 0 0 16,1 0-10-16,0 0-6 0,-1-1 0 0,0 1-1 16,0 0 27-16,0 0 6 0,-3 0 0 15,2-1 1-15,-1 2-17 0,0-1 0 0,-2 1 0 0,0 0 0 16,0 0 0-16,0 0 0 0,0 0 0 0,0 0 0 16,0 0 0-16,0 0 0 0,0 0 0 0,0 0 0 15,0 0 0-15,0 0 0 0,0 1 0 0,0 2 0 0,0-1 0 16,0 1 0-16,-2-1 0 0,1 1 0 0,1 2 16 15,0-2-1-15,0 3 0 0,0 2 0 0,0-2-24 0,0 3-5 16,0-2-1-16,0 3 0 16,0-2 15-16,0 2 0 0,0-2 0 0,0 1 0 0,0-1 0 0,1-1 0 15,-1 0 0-15,2 1 0 0,-2 1 48 0,0-2 13 16,0-1 3-16,0-1 0 0,0 1-52 0,0 1-12 16,-2-1 0-16,2 0 0 0,0 0 0 0,-1-1 0 15,1 2 0-15,0-1 0 0,-1 0 0 0,1 0 0 16,0-1 0-16,-3 1 0 0,3-3 0 0,0 1 0 15,-1-3 0-15,1-1 0 16,0 0-100-16,0 0-22 0,0-5-5 0,0 0-1 16,1 0-51-16,-1-2-10 0,3-8-3 0,-3 4 0 0</inkml:trace>
  <inkml:trace contextRef="#ctx0" brushRef="#br0" timeOffset="34">3859 4051 1450 0,'0'0'32'0,"0"0"6"0,0-2 2 0,-1-2 1 0,0 3-33 0,1-1-8 0,-2-1 0 0,2 3 0 15,0-1 115-15,0 1 21 0,0 0 4 0,0 0 0 16,0 0-20-16,0 0-4 0,0 0 0 0,0 0-1 16,0 0-39-16,0 0-7 0,0 0-1 15,0 0-1-15,0 0-46 0,0 0-9 0,0 0-1 0,2 0-1 16,-1 1 50-16,0 0 11 0,-1 2 1 0,1-1 1 16,1 2-28-16,-1-2-5 0,2 1-2 0,-2 1 0 15,2 0-17-15,-2 2-3 0,2 0-1 0,-1 0 0 16,0 1-17-16,2 2 0 0,-1 1 0 0,0-1 0 15,1 0 24-15,-1 0 2 0,1 0 0 0,-2-2 0 16,1 1-14-16,1-2-4 0,-2 0 0 0,1 0 0 16,0 0-8-16,0-2 12 0,-1 0-12 0,1 0 12 15,1-1-12-15,-2-1 8 0,2 0-8 0,-1-1 8 16,-1 1-8-16,1-2 10 0,-1 0-10 0,0 0 10 0,1 0-10 0,-2 0 12 16,-1 0-12-16,3-2 12 15,-2 1-3-15,-1 1 0 0,0 0 0 0,0 0 0 0,3-1-9 0,-2 0 0 16,-1 1 0-16,1-1 0 0,2 0 0 15,-3 1 10-15,0 0-10 0,0 0 10 0,1-1-10 0,-1 1 0 16,0-3-10-16,0 3 10 0,0-2 0 0,-1 0 0 16,-1-1 0-16,1 1 0 0,0 0 0 0,0-1 0 15,-1 1 0-15,1 0 0 0,0-1 0 0,-2 1 0 16,2-1 0-16,-2 0 0 0,2-2 0 0,0 2 16 16,-1-2-1-16,1 2-1 0,-2-2-14 0,0 0 0 15,1 1 0-15,-1-2 0 0,1 1 0 0,-1-1 0 16,0 1 0-16,1 0 0 0,-2 1-13 0,1-1 1 15,0 2 0-15,1-3 0 0,-1 2 12 0,1-2 16 16,-1 1-3-16,2 0-1 16,-2-1-12-16,0 2 0 0,1-2 0 0,-1 0 0 0,0 0 0 0,1 2 0 0,-1-1 0 0,1-1 0 15,0 3-10-15,0-2 10 0,0 0-8 0,0 2 8 16,0-1-11-16,1 2 11 0,0 0-13 0,0-1 5 16,-1 1 8-16,2 1 0 0,-1 1 0 0,-1-2 0 15,2 2 0-15,0 0 0 0,0 0 0 0,0 0 0 16,0 0 0-16,0 0-13 0,0 0 1 0,0 0 1 15,0 0 11-15,0 0 0 0,0 0 0 0,0 0 0 16,0 0 0-16,0 0 0 0,0 0 0 0,0 0 0 16,0 0 0-16,0 0-8 0,0 0 8 0,3 3 0 15,0-1 0-15,-1 1 0 0,0-2 0 0,0 1-8 16,1 1 8-16,0-2 0 0,-1 1 0 0,1 0-8 16,1 1 8-16,-1-2 0 0,0 0 0 0,1 0 0 0,2 0 12 15,-2 0 4-15,-1 1 0 0,3-2 1 0,-1 0-17 16,0 0 0-16,1 0 0 0,-1 0 0 0,0 0-12 0,2 0-5 15,-2 0-2-15,0 0 0 0,0 0 19 0,1 0 0 16,-1 0 0-16,0-2 0 0,0 2 0 0,2 0 0 16,-2 0 0-16,0-1 0 0,0 1 0 15,0 0 0-15,-1 0 0 0,0-1 0 0,0 1 0 0,-2 0 0 16,1 0 0-16,0 0 0 0,-1 0 0 0,-2 0 0 16,0 0 0-16,0 0 0 0,0 0 0 0,0 0 0 15,0 0 0-15,0 0 0 0,0 0 10 0,0 0-10 16,0 0 10-16,0 0-10 0,1 2 12 0,1 2-3 0,-2-4-1 0,0 3 0 15,0 1-8-15,0-1 10 0,0 2-10 0,0 0 10 16,-2-1-10-16,2 0 8 16,-1 2-8-16,0 1 8 0,0-1-8 0,-1 0 0 0,1 0-12 0,-2 0 12 15,2 2 44-15,-2 1 16 16,1 0 3-16,-2 0 1 0,1 0-64 0,-1-1 0 16,0-1 0-16,0 0-13 0,-1 0 13 0,1-1 10 0,0 0-2 0,0-2 0 15,0 1-8-15,0-1 0 0,0-2 0 0,2-1 0 16,-1 0-49-16,0-1-12 0,1 0-3 0,-1-1 0 15,3-1-51 1,-1-1-10-16,1 1-3 0,-1-2-1228 0</inkml:trace>
  <inkml:trace contextRef="#ctx0" brushRef="#br0" timeOffset="35">3254 3542 1497 0,'0'0'32'0,"0"0"8"0,0 0 0 0,0 0 4 0,0 0-36 0,0 0-8 0,0 0 0 0,0 0 0 15,0 0 126-15,0 0 23 0,0 0 5 0,0 0 1 16,0 0-51-16,0 0-9 0,0 0-3 0,-1 3 0 15,0-1-36-15,1 0-7 0,0 3-1 16,0-1-1-16,0-1-8 0,0 2-2 0,0-1 0 0,0 3 0 16,0 1 7-16,-2-1 2 0,2 1 0 0,0 0 0 15,0 0-6-15,0 0-2 0,-1 0 0 0,1 0 0 16,0 0-4-16,-1-1-1 0,1-1 0 0,-2 0 0 16,2 1-16-16,-1-1-3 0,1 0-1 0,-1-1 0 15,1-2-5-15,0 1 0 0,-2-1-8 0,2 0 12 16,2-2-12-16,-2-1 0 0,0 0 0 0,0 0 0 0,0 0 0 0,0 0-8 15,0-2 8-15,1-1-10 0,0-1 10 16,-1 0 0-16,2-1 0 0,-1-1 0 0,0 0 0 0,1 2 0 16,-2-2 0-16,1 0 0 0,-1 0-16 0,1 1 3 15,-1-3 0-15,2 2 0 0,-2 0 21 0,1-1 4 16,-1 1 0-16,1 0 1 0,-1-1-13 0,0 2 0 16,2 0 0-16,-2-1 0 0,1 1 0 15,-1 1 0-15,0 1 0 0,0-2 0 0,1 2 0 0,1-1 0 16,-1 2 0-16,0 0 0 0,0-2 0 0,-1 2 0 15,2-2 0-15,-1 2 0 0,0 0 0 0,1-1-16 16,-2 3 1-16,1-2 1 0,-1 1 23 0,0 1 5 16,0 0 1-16,0 0 0 0,0 0-24 0,0 0-5 0,3-2-1 0,-3 2 0 15,1 2 26-15,2-1 5 0,-2 0 0 0,2 0 1 16,-2 2-17-16,2-1 0 0,-2 0 0 0,1 1 0 16,1-1 0-16,1 0 10 0,-3 1-10 0,3-1 8 15,-1 0-23-15,-1-1-5 0,1 2 0 0,0-2-1 16,-1 1 21-16,2-1 0 0,-1 2 0 0,1-2 0 15,0 1 0-15,-2-1 0 0,3 2 0 0,0 0 0 16,-1 0 8-16,1 1 5 0,-1 0 2 0,0-1 0 16,0 2-15-16,0-2 0 0,1 2 8 0,-1 0-8 15,0 0 0-15,0-2 0 0,-1 2 8 0,0-3-8 16,0 2 0-16,1-2 0 0,-1 0 0 0,-1-1 0 16,2 2-10-16,-1-2-8 0,-1 0-2 0,1 0 0 0,0 0 20 0,-1 1 0 15,1-2 0-15,-2 1 0 16,2-1 0-16,-3 0 0 0,1 1 0 0,-1-1 0 15,2 1 24-15,-2-1 8 0,0 0 1 0,0 0 1 16,1 1-18-16,-1-1-3 0,0 0-1 0,0 0 0 16,0 1 5-16,0-1 1 0,0 2 0 0,0-2 0 0,-1 2-6 0,-2-1-2 15,0 0 0-15,2 1 0 0,-2-1-10 16,1 0-14-16,-1 0 3 0,0 0 1 0,1 0 10 16,-1 0 0-16,-1-1 0 0,0 2 0 0,0-2 49 15,-1 1 12-15,1 0 3 0,-1 0 0 0,-2 1-52 0,1-1-12 16,-1 2 0-16,1 0 0 0,-2-1 0 0,1 0 0 0,0 2 0 15,0-2 0-15,0 1 0 0,1 0 0 16,0 0 0-16,0 1 0 0,0-2 0 0,1 0 0 16,0 1 0-16,0-1 0 0,2 0 0 0,-1 1 0 0,3-2 0 0,-2 0 0 31,0 0-37-31,3-1-11 0,0 0-1 0,0 0-1 16,0 0-74-16,0 0-14 0,0 0-3 0,0 0-779 0,0 0-155 0</inkml:trace>
  <inkml:trace contextRef="#ctx0" brushRef="#br0" timeOffset="36">2411 4116 1074 0,'0'0'30'0,"0"0"8"0,0 0-30 16,0 0-8-16,0 0 0 0,0 0 0 16,0 0 52-16,0 0 10 0,3-1 2 0,-2 1 0 0,-1 0 0 0,0 0 0 15,3 0 0-15,-3 0 0 0,0 0-5 0,0 0-1 16,1 0 0-16,-1 0 0 0,0 0-6 0,0 0 0 16,0 0-1-16,0 0 0 0,0 0 25 0,0 0 6 15,0 0 1-15,0 0 0 0,0 0-43 0,0 0-8 16,1-1-1-16,-1 1-1 0,0 0 3 0,0 0 1 15,0 0 0-15,0 0 0 0,0 0 2 0,0 0 1 16,2 2 0-16,-2 1 0 0,1 0-8 0,-1-1-1 16,0 2-1-16,2-1 0 0,-2 1 29 0,0 1 7 15,0-1 1-15,0 1 0 0,0 0-44 0,0-1-9 16,1 1-2-16,-1 1 0 0,-1-1 13 0,1-1 2 16,-2 2 1-16,2 0 0 0,0 0 4 0,0 1 1 15,-1 0 0-15,-1 1 0 0,2-1-30 0,0 0 0 0,0 1-13 0,0-1 4 16,2-1 9-16,-2 0 0 15,0-1 0-15,1-2 0 0,-1 2 0 0,0-3 0 0,0-2 0 0,0 0 0 16,0 0 0-16,0 0-10 0,0 0 10 0,0 0 0 16,2-1 0-16,-2 0 0 0,0-2 0 0,1 0 0 15,-1-2 0-15,0 2 11 0,-1-2-2 0,1-1 0 16,-2 1-1-16,2 0 0 0,0 0 0 0,0-1 0 16,-1 0-8-16,1 2 0 0,0-1-12 0,0-1 12 15,0 0 0-15,0 0 0 0,0 1 0 0,0-1 0 16,0 0 0-16,0 0 0 0,0 0 0 0,-2 0 0 15,2 0 0-15,0-2 0 0,0 2 0 0,0 1 0 0,0 0 0 16,2-1 0-16,-2 2 0 0,1-2 0 0,-1 1 0 16,0 0 8-16,0 2 2 0,2-1 0 15,-2 2-10-15,1-2 0 0,-1 1 0 0,1 1 0 0,-1-2 0 0,2 2-14 16,-2 1 3-16,2-2 1 0,-2 2 18 16,0 1 3-16,0 0 1 0,0 0 0 0,0 0-12 0,0 0 0 15,0 0 0-15,0 0 8 0,0 0-8 0,0 0 0 16,-2 2 9-16,2 1-9 0,-2 0 0 0,2 1 0 15,0-4 0-15,0 3 0 0,0 1 0 0,0 0 0 16,0 1 0-16,0 0 0 0,2 1 0 0,-2-2 0 16,2 3 0-16,-2-1 0 0,0 0 0 0,0 0 0 15,1 0-9-15,-1 1 9 0,2-1-14 0,-1 0 2 16,0 2 0-16,1-1 0 0,-1-1 12 0,-1 0 0 16,1 1 0-16,-1-1 0 15,2 1 0-15,-1 0 0 0,0-1 0 0,0 0 0 0,-1 0 0 0,0-2 0 0,0 1 0 0,0 0 0 16,0-1 0-16,0-1 0 15,-1-1 0-15,1-2 0 0,0 3 11 0,0-3-11 0,0 0 10 0,0 0-10 16,-1 2 0-16,1-2 0 0,0 0-13 16,0 0 4-16,0 0 25 0,0 0 6 15,0 0 1-15,0 0 0 0,0 0-23 0,0 0 9 0,0 0-9 16,0 0 0-16,0 0 12 0,0 0-12 0,0 0 12 0,0 0-12 16,0 0 15-16,-3 2-4 15,3-2-1-15,0 0 0 0,0 0 10 0,0 0 1 0,0 0 1 0,0 0 0 16,0 0-22-16,0 0-16 0,0 0 2 0,0 0 1 0,0 0 21 15,2 2 4 1,-2-2 0-16,1 3 1 0,0-2-13 0,-1-1-15 0,1 1 3 0,2 0 1 16,0 1 11-16,0-2 16 0,-1 0-4 0,1 0-1 15,-1 0-11-15,1 0 0 0,0 0 0 0,0 0 0 0,1 1 0 0,-1 0 0 16,0-1 0 0,-1 1 0-16,2-1 0 0,-1 1 0 0,0 2 0 0,-1-2 0 15,1 0 0-15,-1 0-9 0,1 0 9 0,0 1-10 16,-1 0 10-16,1-1 8 0,-1 0-8 0,1-1 11 0,0 0-11 0,-2 1 0 15,-1-1 0 1,3 0 0-16,-2 0 0 0,-1 0 0 0,1 0-12 0,2 0 12 0,-1 0 0 0,0-1 0 16,-2 1 0-16,0 0 0 0,1-1 0 0,2 0 0 15,-2-1 0-15,2 0 0 0,-2 0 0 0,2 1 0 16,-2-2 0-16,1 1 0 16,0 1-8-16,-1-1 8 0,1-1 0 0,-1 1 0 0,2-1 0 0,-1 1 0 0,0 0 12 0,0 0-4 31,-1-1-8-31,2 0-9 0,0 1 9 0,0-2-13 0,-1-1 13 0,1 2 8 0,-1-1 0 0,1 1-8 15,0 0 0-15,-1 0 0 16,1-1-12-16,1 2 3 0,0-1 9 0,-2 0 0 16,4 2 0-16,-4-1 0 15,1 1 0-15,1-1 9 0,0 2 0 0,0 0 0 0,-2 0-9 0,1 0 0 16,0 2 0-16,-1-1 0 0,1 0 0 0,-1-1-9 0,0 1 9 16,0-1-13-16,0 1 13 0,-1-1 0 0,3 0 0 0,-4 0 0 15,0 0 0-15,0 0 10 16,0 0-10-16,0 0 8 0,0 0-8 0,0 0 0 0,0 0 0 0,0 0 0 15,0 0 0-15,0 0 0 0,0 0 0 0,-2-2 0 16,2 2 0-16,0 0 0 0,0 0 0 0,-3-1 0 0,3 1 0 0,-4-3 0 16,1 2 0-1,-1 1-11-15,2-1 11 0,-1 0 0 0,0 1 0 0,1 0 0 0,-1-1 0 16,-1 1 0 0,1-2 0-16,0 2 0 0,-1-1 0 0,0 0 0 0,1 0 0 0,-1-2 0 0,2 2 0 0,-3-1 0 15,2 0 0-15,-3-1 0 0,2 1 0 0,-1-1 0 16,0 0 0-16,-2 0 0 15,2 0 0-15,-1 0 8 0,-3-1-8 0,3 1 8 0,-1-1-8 0,1 2 0 16,-1 0-8-16,1-2 8 0,-1 2 0 0,2-1 0 16,-2-1 0-16,2 2 0 0,0-1 0 0,-1 1 0 15,1-1 0-15,1 1 0 0,-1-1 0 0,1 0 0 16,1 0 0-16,-1-1 8 0,2 2-8 0,-1 0 0 16,1-1 0-16,0 0 0 0,1 1 0 0,1 2 0 0,0 0 0 0,-3-3 0 15,2 1 0-15,1-2 0 16,0 4 0-16,-2-2 0 0,0-1 0 0,2 3-8 15,0 0 8-15,0 0 0 0,0 0 0 0,0 0 0 0,0 0 0 0,0 0 0 16,0 0 0-16,0 0 0 0,0 0 0 16,0 0 0-16,0 0 0 0,0 0 0 0,0 0 0 15,4 0 0-15,-3 2 0 0,1 0 0 0,0 2 0 0,2-1 0 16,0-2 0-16,0 1 0 0,0 0 0 16,0 0 8-16,1 2-8 0,1-1 0 0,-1 1 0 0,0-1 0 15,0-1 0-15,2 2 0 0,-2-1 0 0,3 1 0 16,-1 1 0-16,-1-2 0 0,2 1 0 0,-1-1-8 15,0 1 8-15,0-1 0 0,0 1 0 0,-1-1 0 16,1 1 0-16,-2 0-8 0,2 0 8 0,-3 1-8 0,1-2 8 16,2 2 0-16,-5-1 0 0,3 1 0 0,1 1 0 15,-4-1 0-15,2-1 0 0,-1 1 0 16,1-1 0-16,0-1 9 0,-3-1-1 0,0 1-8 0,1-1 0 0,-1-1 0 16,-1-1 0-16,0 0-9 15,0 0 9-15,0 0 0 0,0 0 10 0,0 0-10 0,-1-1 0 0,-1-1 0 16,0-2 0-16,-1 2 0 15,-1-2 0-15,1 1 0 0,1 1 0 0,-2-2 0 0,3 1 0 0,-5-2 0 16,3 1 0-16,-1-1 0 0,-1 2 0 0,0-2 0 16,1 1 0-16,-2-1 0 0,1 0 0 0,-1 1 0 15,-2-1 0-15,3-1 0 0,-3 2 13 16,0-2-3-16,3 0-1 0,-3 0 0 0,1 1-9 0,1 1 0 16,1-1 0-16,-2 1 0 0,2 2 0 0,-2-2 8 15,1-1-8-15,0 0 8 0,1 2-8 0,1-1 0 16,-2 0 0-16,0 1 0 0,2 1 0 0,1-1 0 15,-1 0 0-15,1 1 0 0,0-1 0 0,2 2 0 0,-3 0 0 0,4 1 0 16,0 0-13-16,0 0 1 0,0 0 1 0,0 0 0 16,0 0 11-16,0 0 0 0,0 0 10 0,0 0-10 15,0 0 0-15,0 0-15 0,0 0 2 0,0 0 0 16,0 0-10-16,0 0-1 16,0 0-1-16,0 0 0 0,0 0-123 0,0 0-25 15,0 0-5-15</inkml:trace>
  <inkml:trace contextRef="#ctx0" brushRef="#br0" timeOffset="37">2507 5304 1314 0,'0'0'37'0,"0"0"8"0,0 0-36 0,0 0-9 0,0 0 0 0,0 0 0 15,0 0 104-15,0 0 20 0,0 0 3 0,0 0 1 16,0 0-52-16,0 0-9 0,0 0-3 16,0 0 0-16,0 0 19 0,0 0 3 15,0 0 1-15,0 0 0 0,3 1-7 0,-2 0 0 0,2 1-1 0,-2 0 0 16,2-1-11-16,-2 1-3 16,2 1 0-16,1-1 0 0,-1 0-28 0,0 0-5 0,1 2-2 0,2 0 0 15,-2-1-6-15,-1 1-2 0,1-2 0 0,0 2 0 16,0 0-9-16,0 0-1 15,0 0-1-15,0 0 0 0,1-2-11 0,1 3 12 0,-1-2-12 0,0 0 12 16,0-1-12-16,1 0 0 0,-2 1 0 0,1-2 0 16,-1 1 0-16,0-1 12 0,0 2-4 0,0-2 0 15,-2 0-8-15,2 0 0 0,-1-1 0 16,-1 0 0-16,0 1 23 0,-1-1 9 0,3 1 1 16,-4-1 1-16,0 2-34 0,0-2 0 15,1 0 0-15,1 1 0 0,-1-1 12 0,-1 0-12 0,0 0 12 0,1 0-12 0,2 0 0 0,-3 0 0 16,0 0 0-16,0 0 0 15,0 0 0-15,1-1 8 0,1-1-8 0,-2 0 0 16,0 2 13-16,0-2-4 0,0 0-1 0,-2-1 0 16,2 0 4-16,-1 0 0 0,-2 0 0 0,2 1 0 0,-2-2-12 0,2 0 12 15,-4 1-12-15,1 0 12 0,1 0-12 0,-1 1 0 16,-1-1 0-16,1 0 0 0,0 1 0 0,-1-1 0 16,1 1 12-16,-1 0-4 0,-1-1-8 0,1 1-14 15,3 0 3-15,-6-1 1 16,4 0 18-16,-3 0 4 0,2 2 1 0,-2-1 0 0,2-2-13 0,-2 2 0 0,2 0 0 15,-2-2 0-15,2 3 0 0,0-1 0 16,0-1 0-16,1 2 0 0,0-1 0 0,0-1-13 16,1 2 2-16,2 0 1 0,0 0 18 0,1 1 3 15,-3-1 1-15,3 1 0 0,0 0-12 0,0 0 0 0,-1-1 0 0,1 1 0 16,0 0 0-16,0 0 0 0,0 0 0 16,0 0 0-16,0 0 0 0,1 1 0 0,2 0 0 0,-2 1 0 15,2-1 0-15,-1 2 0 0,1-1-10 0,1 1 10 16,0 0 0-16,0 0 0 0,-1 0 0 0,3-1 0 15,-4 2 0-15,4-1 0 0,-1 1 0 16,0 0 0-16,1 0 0 0,-1-1 0 16,2 2 0-16,-2-1 0 0,0 0-12 0,0 0 3 0,2-1 1 0,-2 1 0 15,2-2 8-15,-2 2 0 0,1-2 0 0,0-1 0 0,-1 2 0 16,3-2 0 0,-4 0 0-16,0 0 0 0,1-1 8 0,-1 1 4 0,-1 0 1 0,-1-1 0 15,1 0-13-15,-1 0-16 0,0 0 3 0,0 0 1 0,0 0 34 0,-1 0 7 16,-1 0 2-16,0 0 0 15,0 0-31-15,0 0 0 0,2 0 0 0,-2 0 0 16,1-1 0-16,0 1-12 0,0 0 1 0,-1 0 0 0,0 0 19 16,0 0 3-16,4-1 1 0,-4 1 0 0,0 0-12 15,0 0-17-15,0 0 4 0,0 0 1 0,0 0 12 0,0 0 16 16,0 0-3-16,0 0-1 0,0 0-12 0,0 0-15 16,0-2 3-16,0 2 1 0,0 0 11 0,0-4 0 15,0 4 8-15,0-3-8 0,-2 0 0 0,2 3 9 16,-2-3-9-16,2-1 0 0,-1 2 14 0,1-2-4 15,-1 1-1-15,0 0 0 0,1 0-9 0,0 0 0 16,0-1-12-16,0 1 12 0,0 0 0 0,0-2 0 16,0 1 0-16,0-1 0 0,0 0 0 0,-2-1-11 15,1 0 11-15,1-3-8 0,0 2 8 0,-2-2 0 0,2 0 0 0,-1-1 0 16,0 0 10-16,1 1 1 16,-2-1 0-16,2 1 0 0,2 2-11 0,-2 0-16 0,1 0 4 0,-1 2 1 15,1 0 11 1,-1 1 0-16,2-1 0 0,-1 2 0 0,-1 0 0 0,2 1 0 0,-2 0 10 0,1-1-10 15,0 2 11-15,0-1-11 0,-1 2 12 0,0-1-12 16,0 1 0-16,2-3-12 0,-2 3 0 0,0 0 0 16,0 0 12-16,0 0 0 15,0 0 0-15,0 0 10 0,0 0-10 0,0 0 0 16,0 0 0-16,0 0-11 0,0 0 11 0,0 0 0 16,0 0 8-16,0 0-8 0,0 0 0 0,0 0 0 0,0 0 0 0,0 0-8 15,0 0 8-15,0 0 0 0,-2 0 0 0,1 1 0 0,-1-1 0 0,-1 2 8 16,-1-2-8-16,1 1 11 0,-1 1-11 0,-1 1 12 15,1-1-12-15,-4 1 12 0,3 1-12 0,-3 0 8 16,3 1-8-16,-3 0 8 0,0-1 0 16,1 2-8-16,1 0 12 0,-1 1-4 0,1 0 4 15,0 0 0-15,0 1 0 0,-1 0 0 0,1-2-12 0,0 0 0 16,1 0 0-16,0-1 8 0,1 0-8 0,0-2 0 16,0 1-12-16,1-3 12 15,1 0-108-15,2-1-13 0,-2-1-3 0,2-2-840 16,2 0-168-16</inkml:trace>
  <inkml:trace contextRef="#ctx0" brushRef="#br0" timeOffset="38">3319 5258 1552 0,'0'0'44'0,"0"0"10"0,0 0-43 0,0 0-11 16,0 0 0-16,0 0 0 0,0 0 104 0,0 0 20 16,0-2 3-16,0 2 1 0,0 0 0 0,0 0 0 15,0 0 0-15,0 0 0 0,0 0-52 0,0 0-9 0,0 0-3 0,0 0 0 16,0 2 0-16,0 1 0 0,0-1 0 0,0 3 0 16,0-1-51-16,0 1-13 0,1 1 0 0,-1 0 0 15,0-1 0-15,0 3 0 16,0-2 0-16,0 0 0 0,0 0 0 0,1 1 0 15,-1 0 0-15,0 0 0 0,0 1 0 0,0-1 0 0,2 0 0 0,-2 1 0 16,0-3 0-16,0 2 0 0,1-1 0 0,-1 0 0 16,1-1 0-16,-1-1 0 0,2 0 0 0,-1 0 0 15,0-1 0-15,1-2 0 0,-2 1 0 0,0-2 0 16,0 0 0-16,0 0 0 0,1 2 0 0,-1-2 0 16,0 0 0-16,0 0 0 0,0 0 0 15,0-3 0-15,0 1 54 0,0 0 8 0,-1-1 2 16,1 0 0-16,0 0-52 0,-2 0-12 0,2 0 0 0,-1-1 0 15,0 0 0-15,-1 0 0 0,1 0 0 0,-2 0 0 16,3 0 0-16,-1-1 0 0,0 1 0 0,1-2 0 16,-2 1 0-16,2 0 0 0,0 1 0 0,0-1 0 15,0 0 0-15,0 1 0 0,0-1 0 0,0 0 0 0,0 1 0 0,0-1 0 16,0 1 0-16,0-2 0 0,0 1 0 0,2 0 0 16,-1-1 0-16,-1 0 0 0,0 2 0 0,0-2 0 15,0 0 0-15,0 1 0 0,0 2 0 0,0-1 0 16,-1 1 0-16,1-1 0 0,-2 2 0 15,2 0 0-15,0 1 0 0,0 0 0 0,0 1 10 0,0 0-10 16,0 0 10-16,0 0-10 0,0 0 0 0,0 0 0 16,0 0-8-16,0 0 8 0,0 0 0 0,0 0 0 15,0 0 0-15,0 0 0 0,0 0 0 0,0 0 0 16,-1 2 0-16,1 0 0 0,0 0 0 0,-1 2 0 0,1-2 0 0,0 2 0 16,0-2 0-16,0 2 0 0,0-1 0 15,0 1 0-15,0 0 0 0,0 0 0 16,0-1 0-16,0 2 0 0,1-2 0 0,-1 2 0 0,-1-1 0 0,1 0 0 15,1 0 0-15,0 0 0 0,-1 0 0 0,2 0 0 16,-2 0 0-16,1 0 0 16,2 0 0-16,-2 1 0 0,0 0 0 0,1 0 0 0,-1 0 0 0,0 0 0 15,1-1 0-15,-2 1 0 0,1 0 0 0,-1-1 0 16,1 0 0-16,0 1 0 0,-1 0 0 0,2-2 0 16,-1 0 0-16,1 1 0 0,-2-1 0 15,1 1 0-15,0 0 0 0,0-2 0 0,1-1 0 0,-2-1 0 16,0 3 0-16,0-3 0 0,1 2 0 0,-1-2 0 15,0 0 0-15,0 0 0 0,0 0 0 0,0 0 0 16,0 0 44-16,0 0 16 0,0 0 4 0,0 0 0 0,1 2-37 0,-1-2-7 31,0 0-2-31,2 1 0 0,-2-1-18 0,0 3 0 0,0-3 0 0,0 0 0 0,1 2 0 0,-1-2 0 16,1 1-12-16,-1-1 3 16,3 2 9-16,-2-1 0 0,2 1 0 0,-3-2 0 0,1 1 9 0,-1-1-9 15,3 0 12-15,-3 0-12 0,3 1 0 0,-2 0 0 16,-1-1 0-16,2 1 0 0,-2-1 0 0,2 2 13 15,-2-2-2-15,2 1-1 0,-2-1-10 0,3 2 0 16,-2-1 0-16,-1-1 0 0,0 0 0 0,3 3 0 16,-3-3 0-16,1 2 0 0,-1-2 0 0,0 0 0 15,3 1 0-15,-3-1 0 0,0 0 0 0,0 0 0 0,0 0 0 0,0 0 0 16,1 3 0-16,-1-3-9 0,0 0 9 0,0 0 0 16,0 0 0-16,0 0 0 15,0 0 0-15,0 0 0 0,0 0 0 0,0 0 0 0,0 0 8 0,0 0-8 16,0 0 0-16,0 0 0 0,0 0 0 0,0 0 0 15,0 0 0-15,0 0 0 0,0 0 0 0,0 0 0 16,0 0 0-16,0 0 0 0,0 0 0 0,0 0 0 16,-1-2 0-16,0 1 0 0,1 0 0 0,-2 0 0 15,2 1 0-15,0-1 0 0,0-1-8 0,0 0 8 16,2 1 0-16,-1-1 0 0,0 0 0 0,0 0 0 16,2 1 0-16,-1-2 0 0,-1 1 0 0,1-1-10 15,1-1-8-15,-2 1-2 0,2-1 0 0,1 1 0 16,-1-2 38-16,-1 0 7 0,2 2 2 0,0-2 0 15,1 1-27-15,-1 0 0 0,0 1 0 0,1-1 0 0,1 1 0 16,0-1 0-16,0 0 0 0,0 1 0 16,-1-1 0-16,2 1-11 0,1-1 3 0,-2 1 0 15,1 1 8-15,-2-2 0 0,0 2 0 0,1-1 0 0,-2 2 0 0,0-1 0 16,-2 1 0-16,2-2 0 0,-2 2 0 0,0 0 0 16,-2 1 0-1,0 0 0-15,0 0 0 0,0 0 0 0,0 0 0 0,0 0 8 0,0 0-8 0,0 0 9 16,0 0-9-16,0 0 10 0,0 0-10 0,0 0 0 15,0 0 0-15,0 0 0 0,0 0 0 0,0 0 0 16,-2 0 0-16,2 0 0 0,-2 1 0 16,0-1 0-16,-1 0 0 0,-1 0 0 0,1 0 0 0,1 0 0 15,-2 0 0-15,0 0 0 0,0 0 0 0,2 0 0 16,-3 0 0-16,1-1 0 0,1 0 0 0,-3 0 0 16,2-2 10-16,-1 1-10 0,0 0 0 0,0-1 0 0,-1 0 0 0,0 0 0 15,0-1 0-15,1 0 0 16,-1 0 0-16,0-1-12 0,1 0 12 0,0-1 8 0,0 2 0 0,-2 0-8 15,2 0 0-15,-2 0 0 16,2 2 0-16,-2-2 0 16,1 2-18-16,1-1-10 0,-2 3-3 0,2 0 0 0,-1-1 31 0,1 0 0 15,0 0 0-15,1-1 0 0,0-1 45 0,0 2 15 0,0-1 4 0,0 1 0 16,0-1-52-16,1-1-12 16,2 1 0-16,-1-1 0 0,0 2-48 0,1 0-13 15,0-1-3-15,1 2 0 0,0 0 52 0,-2-1 12 0,2 1 0 0,0 0 0 16,0 0 48-16,0 0 13 0,0 0 3 0,0 0 0 15,0 0-103-15,0 0-20 0,0 0-4 0,0 0-1 0,0 0 72 0,0 0 13 16,0 0 3-16,0 0 1 0,0 0-17 0,2 2-8 16,-1 0 8-16,0 1-8 15,1-1 0-15,0 0 0 0,-1 1-9 0,2-2 9 0,-1 1 0 0,-1-1-8 16,1-1 8-16,1 1 0 0,0 1 0 0,-1 0 0 16,1-1 0-16,1 2 0 15,-2 1 0-15,3 0 0 0,-2-2 8 0,1 0-8 0,-1 3 0 0,1 0 0 16,1-2 0-16,-1 1 0 0,1-1 0 15,-1 1 0-15,0-1 0 0,3 1 0 0,-2-2 0 0,-1 2-10 16,1-2 10-16,1 2-12 0,-1-2 12 0,-1 1 0 16,1 0 0-16,0 0 0 0,-1 0 0 0,2 0 0 15,-3 0 0-15,3 0 0 0,-2 0 0 0,1 1 0 16,-1-2 0-16,0 2 0 0,1-2 0 0,-1 1-8 0,1 0 8 16,-1 0-8-16,2-1 8 0,-1 2-8 0,0 0 8 0,0-2-8 15,-1 2 8-15,2-2 8 0,-1 0-8 0,-1 1 11 16,0-1-11-16,-2 0-14 0,1 1 3 15,-1-2 1-15,-2-1 10 0,0 0 0 0,0 0 0 0,0 0 0 16,0 0 0-16,0 0 0 16,0 0 0-16,0 0 0 0,0 0 0 0,0 0 0 0,0 0 0 0,0 0 0 15,0 0 0-15,-2 2 0 0,-1-2 0 0,1 1 0 16,-1-1 0-16,-1 0 0 0,1 0 0 0,0-1 0 16,0 0 0-16,0 0-10 0,-1 1 10 0,2-1-10 15,-2-1-5-15,0 1-1 0,0-1 0 0,0 1 0 16,0 1 16-16,-1-1 0 0,-1 1 0 0,1 1 0 15,0-1 0-15,0 1 0 0,-1 1 0 0,0-1 0 16,1 2 0-16,-1 0 0 0,1-1 10 0,0 2-10 0,1-1 0 0,-1 1 0 16,1 1 0-16,0-2 0 0,0 1-8 0,0-1 8 15,0 0 0-15,0-1 0 16,1 0-62-16,1-1-8 0,-1-1-2 0,0 0-860 16,1-2-172-16</inkml:trace>
  <inkml:trace contextRef="#ctx0" brushRef="#br0" timeOffset="39">1884 2947 806 0,'0'0'17'0,"0"0"4"0,0-2 1 0,0 2 2 0,0 0-24 0,0 0 0 16,0 0 0-16,0 0 0 0,0 0 61 0,0 0 8 15,0 0 2-15,0 0 0 0,0 0-11 0,0 0-3 16,0 0 0-16,0 0 0 0,0 0 6 16,0 0 1-16,0 0 0 0,0 0 0 0,0 0 31 0,0 0 6 15,0 0 2-15,0 0 0 0,0 0-35 0,0 0-6 16,0 0-2-16,0 0 0 16,0 0-24-16,0 0-6 0,0 0-1 0,0 0 0 0,0 0 28 0,0 0 6 15,0 0 1-15,0 0 0 0,0 0-52 0,0 0-12 16,0 0 0-16,0 2 0 0,1 2 0 0,1-2 0 15,-1 0 0-15,2 0 0 0,-1 3 0 0,-1 0 0 0,2 0 0 0,1 1 0 16,-3 0 54-16,2 0 8 0,0 0 2 16,1 0 0-1,-2 2-72-15,1 0-15 0,-1 0-2 0,2 0-1 0,0 0 42 0,-2-1 8 16,2 3 1-16,0-3 1 0,0-1-26 0,-1 1 0 0,-1-1 0 0,2 0 0 16,0-1 0-16,0 1 0 0,-3-3 0 15,3 2 0-15,0-2 0 0,-3 0 0 0,2-1 0 16,-2-2 0-16,0 1 0 0,2-2 0 0,-3 1 0 15,0-2 0-15,2-1 0 0,-2-1 0 0,-2 0 0 0,2 1 0 16,-3-1 56-16,2 0 7 0,-3-1 1 0,3-1 0 16,-3 1-52-16,1-1-12 0,1 2 0 0,-2-1 0 15,1 1 0-15,0-1 0 0,1 1 0 0,-2-1 0 16,3 2 0-16,-3-3 0 0,0 2 0 0,0-2 0 16,0 1 32-16,0-1 4 0,0-1 1 15,1 1 0-15,-1 1-59 16,0-1-12-16,0-1-2 0,1 1-1 0,-2 0 57 0,4 1 12 0,-3-2 3 0,0 3 0 0,0-1-35 0,3 0 0 15,-3 0 0-15,2 1 0 0,-1 0 0 0,3 0 0 16,-4-1 10-16,4 0-10 0,-3 2 0 0,1-1 8 16,0 0-8-16,1 0 0 0,0 1 0 0,-2-1 0 15,2 2 0-15,-2 0 0 0,2-1 0 0,1 1 0 16,0 2 0-16,0 0 0 16,-3-1-26-16,3 1-10 0,0 0-3 0,0 0 0 0,0 0 69 0,0 0 14 15,0 0 2-15,0 0 1 0,0 0-38 0,0 0-9 16,0 0 0-16,0 0 0 0,0 0 0 0,3 0 0 15,-2 1 0-15,2-1 0 0,1 0 13 0,-2 0 4 16,2 0 1-16,-1 0 0 0,2 0-28 0,-1 0-6 16,1 1 0-16,-1-1-1 0,2 0 17 0,-3 0 0 0,2 0 0 15,0-1 0-15,1 1 8 0,-2-1 8 16,0 0 1-16,1-1 1 0,-1 2-18 0,0-1 0 16,2 1 0-16,-2 0 0 0,-1-1-11 0,1 1-5 15,2 0-2-15,-2 0 0 0,0-1 29 0,1 1 5 0,-4 0 2 0,3-1 0 16,0 1-28-16,0 0-6 0,-3-2 0 0,2 2-1 15,1-1 17-15,-4 1 0 0,1 0 8 0,-1 0-8 16,0 0 8-16,0 0-8 0,3 0 0 0,-3 0 0 16,0 0 23-16,0 0-2 0,0 0 0 0,0 0 0 0,0 3-1 0,0-1 0 15,0 0 0-15,0 1 0 0,0-1-12 0,0 2-8 16,0 0 8-16,0 1-8 0,1-1 28 0,-1 2 0 16,1 1 1-16,-1 1 0 15,0-1-29-15,0 2 0 0,0 0 0 0,0 1 0 0,0-1 20 0,-1 1-3 16,1 0 0-16,0 0 0 0,-1-1 24 0,1 1 5 15,-1-1 1-15,-1-1 0 0,1 0-38 0,1 1-9 16,-3-1 0-16,2-1 0 0,1 0 0 0,-3 0 0 16,2-2 0-16,-1 1 0 0,0 0 0 0,2-2 0 15,-1 1 0-15,-1-1 0 0,4 0 0 0,-1 1 0 16,-1-3 0-16,2 1 0 16,0-1-76-16,2 0-16 0,-3-1-4 0,2-1-1 15,-2 0-50-15,2-2-9 0,-1 1-3 0,1-2-1114 0</inkml:trace>
  <inkml:trace contextRef="#ctx0" brushRef="#br1" timeOffset="40">2678 838 806 0,'0'0'17'0,"0"0"4"0,0 0 1 0,0 0 2 0,0 0-24 0,0 0 0 0,0 0 0 0,0-4 0 16,0 4 107-16,0-2 17 0,0 2 3 0,0-3 1 16,0 3-52-16,0-2-9 0,0 2-3 0,0-2 0 15,0 2 52-15,0-2 9 0,1 0 3 0,-1 0 0 16,2-1-52-16,-2 0-9 0,0 1-3 0,1 1 0 16,-1 1-7-16,0-3-1 0,2 1-1 0,-2 2 0 15,0 0 14-15,0 0 3 0,0 0 1 0,0 0 0 16,0-1-7-16,0 1-2 0,0 0 0 0,0 0 0 15,0 0-33-15,0 0-7 0,0 0-2 0,0 0 0 0,0 0 16 0,0 0 3 16,0 0 1-16,0 0 0 16,0 0-34-16,0 0-8 0,0 0 0 0,0 0 0 15,0 0 0-15,0 2 0 0,0 0 0 0,0 1 0 0,0-1 0 0,0 3 0 16,0-2 0-16,0 0 0 0,0 0 26 0,0 2 3 16,0-1 1-16,1 0 0 15,-1 2 3-15,1 0 1 0,-1 0 0 0,2-1 0 16,-2 1-78-16,1 0-16 0,-1-1-4 0,0 1 0 0,2 1 81 0,-2-4 16 15,0 4 3-15,0 0 1 0,0-2-8 0,0 2-1 16,0 1-1-16,0-3 0 0,-2 0-42 0,1 1-8 16,1-1-1-16,-2 1-1 0,1 0 25 0,1 0 0 15,-1-2 0-15,1 1 0 0,0 1 0 0,0-4 0 16,0 0 0-16,0 1 0 0,0-1 15 0,0-2 8 16,0 0 1-16,0 0 1 15,0 0-71-15,1-2-14 0,2-1-4 0,-2 1 0 16,1 0-153-16,-2-3-31 0,3-2-7 0,-1 1-1 0</inkml:trace>
  <inkml:trace contextRef="#ctx0" brushRef="#br1" timeOffset="41">2210 2657 1497 0,'0'0'32'0,"0"0"8"0,0 0 0 0,0 0 4 0,0 0-36 16,0 0-8-16,0-2 0 0,0 2 0 0,0 0 53 0,0 0 9 16,0 0 2-16,1-2 0 0,-1 2 0 0,0 0 0 15,0 0 0-15,0 0 0 0,0 0 50 0,0 0 10 16,0 0 3-16,0 0 0 0,0 0-47 0,0 0-10 15,0 2-2-15,3 0 0 0,-3 1-7 0,0 0-1 16,0 1-1-16,1-1 0 0,-1 2-20 0,3 1-4 16,-3 0-1-16,0 1 0 0,0-1-13 0,0 1-2 15,0 0-1-15,0 0 0 0,0 1-3 0,0 0-1 16,0-1 0-16,0 1 0 0,0 0-14 0,0-1 0 16,1-1 0-16,-1 0 0 0,0 0-9 0,2-1 9 15,-2-2-13-15,1 1 5 16,-1-2-59-16,1 0-11 0,-1 1-2 0,0-3-1 15,0 0-69-15,0 0-14 0,0 0-2 0,0 0-906 0</inkml:trace>
  <inkml:trace contextRef="#ctx0" brushRef="#br1" timeOffset="42">1567 3824 1317 0,'0'0'28'0,"0"0"7"0,0 0 1 0,0 0 2 0,0 0-30 0,0 0-8 0,0 0 0 0,0 0 0 15,0 0 92-15,0 0 18 16,0 0 3-16,0 0 1 0,0 0-38 0,0 0-7 16,0 0-1-16,0 0-1 0,0 0 5 0,0 0 0 0,0 0 1 0,0 0 0 15,0 0-17-15,0 0-3 0,0 1-1 0,0 2 0 16,0-1 10-16,0 0 2 0,0 2 0 16,1-1 0-16,1 1-52 0,0-1-12 0,-1 2 0 0,2 0 0 15,-1 1 43-15,0-1 5 0,-2 0 2 0,4 1 0 16,-4 1-20-16,3-1-4 0,-1 1-1 0,-2 1 0 15,4-1-1-15,-4 1 0 0,2-1 0 0,0 0 0 16,-2 1-3-16,2-2-1 16,-2-1 0-16,1 1 0 0,-1 0-8 0,1-1-1 0,1 3-1 0,-1-3 0 15,-1 2-10-15,0 0 8 0,3 0-8 16,-3 0 8-16,0-1-8 0,0-1 0 0,0-2 0 0,0 1 8 16,1-2-63-16,-1-2-13 15,0 0-2-15,0 0-1 0,0 0-148 0,0-1-29 0</inkml:trace>
  <inkml:trace contextRef="#ctx0" brushRef="#br1" timeOffset="43">3586 3671 1177 0,'0'0'25'0,"0"0"6"0,0 0 1 0,0 0 2 0,0 0-34 0,0 0 0 0,0 0 0 0,0-2 0 15,0 2 119-15,0 0 17 16,0 0 3-16,0 0 1 0,0 0-51 0,0 0-9 0,0 0-3 0,0 0 0 15,0 0-10-15,0 0-3 0,0 0 0 0,0 0 0 16,0 2 0-16,0 0 0 0,1 2 0 0,-1-2 0 16,0 3-51-16,1-2-13 0,-1 2 0 0,2-1 0 15,-1 1 54-15,-1 0 8 16,0 0 2-16,1-1 0 0,-1 1-52 0,0 0-12 0,0 1 0 0,0-2 0 16,0 2 0-16,0 0 0 0,0 0 0 0,0-2 0 15,0 1 0-15,0 0 0 0,0-2 0 0,0 2 0 31,0-3-123-31,2 2-27 0,-2-2-6 0,0-1-534 0,0-1-107 0</inkml:trace>
  <inkml:trace contextRef="#ctx0" brushRef="#br1" timeOffset="44">2710 4932 1432 0,'0'0'32'0,"0"0"6"0,0 0 2 0,0 0 0 0,0 0-32 0,0 0-8 15,0 0 0-15,0 0 0 0,0 0 47 0,0 0 8 16,0 0 1-16,1-1 1 0,1 0 2 0,-1-1 0 15,0 0 0-15,0 1 0 0,1-1-23 0,-1 1-5 0,2-2-1 0,-3 2 0 16,2 0 27-16,0 0 6 16,0 0 1-16,-1-1 0 0,2 2 15 0,0 0 3 0,0 0 1 0,-1 0 0 15,1 2-34-15,-1-1-6 16,1 0-2-16,1 1 0 0,0 1-29 0,-1-1-12 0,-1-1 8 0,2 2-8 16,-1-1 43-16,1 1 3 15,0 1 1-15,-1 0 0 0,1 1-31 0,1 0-7 0,-2 0-1 16,1 0 0-16,0 0 1 15,0 0 0-15,-1-1 0 0,-1 2 0 0,0-1-9 0,-1 0 0 0,-1 1 0 0,2-1 0 16,-2 1 0-16,0 0 0 0,0 1 0 0,-3 0 0 16,3 0 0-16,-2 0 0 0,-2 1 0 0,2-2 0 15,-1 0 0-15,1-1 0 0,-2 1 0 0,0-1 0 16,1 1 24-16,-1-2 2 0,0 0 1 0,0 0 0 16,0-3-27-16,0 0 0 0,-1-1 0 0,1 0 0 0,1-1-12 0,1-1 3 15,-1-1 0-15,1 1 0 0,-1-2-5 16,2 2-1-16,-2 0 0 0,2-2 0 15,0 2 15-15,1-1 0 0,0 2 0 0,0-2 0 0,0 2 0 16,1-1 0-16,-1 0 0 0,1 0 0 0,0 1 0 0,1-1 0 16,0-1 0-16,1 2 0 0,-2-1 0 0,2 0 0 15,-1 0 0-15,3 1 0 0,-3 0 0 0,3-1 15 16,-1 2-3-16,0-1-1 0,1 1-11 0,1 0 0 16,-1 0 0-16,0 0 0 0,1 1 0 0,-3 1-16 15,3-1 4-15,-2 0 1 0,1 1 11 0,-1 1 0 16,1-1 0-16,-1 2 0 0,2-2 24 0,-3 2 6 15,1-2 2-15,0 1 0 0,0-1-32 0,0 1 0 16,0-1-8-16,-1 0 8 16,1 0-154-16,-2-1-24 0</inkml:trace>
  <inkml:trace contextRef="#ctx0" brushRef="#br1" timeOffset="45">2431 3649 1792 0,'0'0'51'0,"0"0"10"0,0 0-49 0,0 2-12 15,-2-1 0-15,2-1 0 0,0 3 105 0,0-3 19 16,0 0 3-16,0 0 1 0,0 0-52 0,0 0-9 16,0 0-3-16,0 0 0 0,0 0 12 0,0 0 1 0,0 2 1 0,0-2 0 15,0 1-23-15,2 0-5 0,-2-1-1 0,0 3 0 16,1-2 13-16,-1 0 2 0,2 0 1 0,-1 0 0 15,0 0-48-15,2 1-9 16,0-2-8-16,-1 1 9 0,-1-1 5 0,2 0 1 0,0 0 0 0,0 0 0 16,0 0 3-16,1 0 1 0,0 0 0 0,0-1 0 15,1 1-3-15,-2 0 0 0,1 0 0 0,0 1 0 16,0-1-4-16,0 1 0 0,-2-1-1 0,2 1 0 16,-1 0-11-16,0 0 0 0,-1 0 0 0,0 1 0 0,0 0 12 0,-1 0 8 15,1 1 0-15,-2-1 1 16,1 1-12-16,-1-1-9 0,0 0 12 0,0 1-12 15,-1 0 36-15,1-1 1 0,-2 1 0 0,1-1 0 16,-1 1-53-16,0 0-12 0,0-1-1 0,-1 0-1 16,2 1 48-16,-2-2 10 0,2 1 1 0,-2 0 1 0,2-1-30 0,0 0 0 15,-2-1 0-15,3 0 0 16,-1 1-15-16,1-1-9 0,0 0-1 0,0 0-1 0,0 0 42 0,0 0 8 16,0 0 1-16,0 0 1 0,0 0-26 0,0 0 0 15,0 0 0-15,0 0 0 0,1 0 0 0,2-1 0 16,-1 1 0-16,1-1 0 0,-1 1 0 0,1 0 0 15,1 0 0-15,-1 0 0 16,-1 0-20-16,2 0-8 0,0 0-3 0,0 0 0 0,-1 0 50 0,1 0 9 16,-2 1 3-16,1 0 0 0,-2 2-31 0,2-1-16 15,-2 0 1-15,1 2 1 0,-1-1 22 0,0 2 5 16,1-1 1-16,-2 1 0 0,0 1 1 0,0-1 0 0,0-1 0 0,0 2 0 16,-2-3-7-16,1 2-8 15,0-1 11-15,-2-1-11 0,1 0 13 0,1 0-4 0,0 0-1 0,-4-2 0 16,2 1-8-16,-2-1 0 0,1 0 9 0,-3-1-3 31,2 2-32-31,1-1-5 0,-3 0-1 0,4-1 0 0,-4 1 48 0,2 0 8 0,-1-1 3 0,2 1 0 16,-1-1-43-1,3 0-9-15,0 0-2 0,0 0 0 0,-1 0-88 0,3 0-17 16,-2 0-4-16,2 0-1315 0</inkml:trace>
  <inkml:trace contextRef="#ctx0" brushRef="#br1" timeOffset="46">2406 1944 1958 0,'0'0'43'0,"-1"0"9"0,-2 0 1 0,3 0 3 0,0 0-45 0,0 0-11 0,0 0 0 0,0 0 0 16,0 0 84-16,0 0 16 0,0 0 2 0,0 0 1 16,0 0-32-16,0 0-7 0,3 0 0 0,-2-2-1 15,3 2-30-15,-1-1-5 0,-1 0-2 0,2 1 0 0,-1-1 26 0,1 0 6 16,1-1 1-16,-2 0 0 0,1 1-43 0,0-1-16 15,-1 0 11-15,1 0-11 0,2 1 38 0,-2 0 2 16,0-2 0-16,0 2 0 16,-1 0-28-16,1 0-12 0,1 0 10 0,-3-1-10 15,1 1 21-15,-1 1-1 0,1 0-1 0,-3 0 0 16,3 0-19-16,-3 0-14 0,0 0 2 0,0 0 1 16,0 0 11-16,0 0 0 0,0 0 0 0,0 0 0 15,0 0-93-15,0 0-20 0,0 0-4 0,0 0-1 16,0 1-110-16,0 1-23 0,-3 1-4 0,3-3-1 0</inkml:trace>
  <inkml:trace contextRef="#ctx0" brushRef="#br1" timeOffset="47">2402 1950 1573 0,'0'0'34'0,"0"0"7"0,0 0 2 0,0 0 2 0,0 0-36 0,0 0-9 0,0 0 0 0,0 0 0 0,0 0 88 0,0 0 15 16,0 0 3-16,0 0 1 0,0 0-35 0,0 0-6 15,0 0-2-15,0 0 0 0,-1 2 32 0,-2-1 5 16,2 1 2-16,-1 0 0 0,2 2-44 0,0-2-9 16,0 2-2-16,2-1 0 0,-2 1-5 0,1-1-2 15,2 1 0-15,-2 0 0 0,2 0-33 0,-3-1-8 16,2 1 0-16,1-1 0 0,-2 2 0 0,1-1 0 15,0-1 0-15,1 1 0 0,-3 0 53 0,1 0 9 16,0-1 2-16,1 1 0 0,-1-1-52 0,1 1-12 16,-2-3 0-16,1 1 0 0,0 1 20 15,-1-2 0-15,0-1 1 0,0 0 0 0,0 2-5 0,0-2 0 0,0 0-1 0,0 0 0 16,0 0 1-16,0 0 1 0,0 0 0 0,0 0 0 16,0 0-8-16,0 0-1 15,0 0-8-15,0 0 12 0,0 0-4 0,0 0 0 16,0 0-8-16,0 0 12 0,0-2-12 0,0 2 0 0,0 0 0 0,0-2 0 15,0 2 0-15,2-3 0 0,-2 3 0 0,0-2 0 16,0 2 0-16,2-2 8 0,-2-2-8 0,0 4 0 16,1-1 0-16,-1 0 0 0,2-2 8 0,-1 2-8 15,0-1 0-15,2 1-8 0,-2 0 8 16,1-1-13-16,0 1 22 0,-1 0 5 0,2 0 1 0,-2 0 0 16,2 1-6-16,0-1-1 0,-1 1 0 15,2 0 0-15,-1 0-8 0,1 0 0 0,-2 0 0 0,4 0-11 0,-2 1 11 16,0-1 0-16,4 1 8 0,-5-1-8 15,4 1 11-15,-2-1-3 0,2 1 0 0,-2-1 0 0,0 0 20 16,2 1 4-16,-3 1 1 0,1-1 0 0,-1 0-33 0,0 0 0 16,0 1 0-16,-1 1 0 0,1-1 0 0,-2 2-9 15,1-1-1-15,0 2 0 16,-3-2 10-16,0 2 14 0,0 0-3 0,0-1-1 0,-2 2 0 0,1 0 0 16,-2 0 0-16,-1 0 0 15,2 0-2-15,-2-1 0 0,1 0 0 0,-2 0 0 0,1 1 0 0,0-3-8 16,-1 1 12-16,-1-2-4 0,1 1 0 15,0 0-8-15,1-2 12 0,-1 0-4 0,-1-1-5 0,2 0-3 16,1 0 0-16,-1 0 0 16,0 0-26-16,0-1-5 0,1 1-1 15,0-1 0-15,-1 0 10 0,3 1 2 0,1 0 0 0,0 0 0 16,-2 0-122-16,2 0-24 0,-2 1-5 0,1 0-1212 16</inkml:trace>
  <inkml:trace contextRef="#ctx0" brushRef="#br1" timeOffset="48">4131 2894 1036 0,'0'0'23'0,"0"-3"5"0,0 1 0 0,0-1 1 0,0 0-29 0,2 0 0 0,-2-1 0 0,1-1 0 15,-1 2 104-15,2-1 14 0,-2 0 3 0,1-1 1 16,-1 2-22-16,1-2-4 0,0 1 0 0,1 1-1 16,-1-1-23-16,0 2-4 0,1-2 0 0,-2 2-1 15,1 0-25-15,-1 2-5 0,0 0-1 0,0 0 0 16,0 0 23-16,0 0 4 0,0 0 1 0,0 0 0 15,1 2 0-15,1 0 0 0,-1 1 0 0,-1 1 0 0,1 1-64 0,-1 1-12 16,1 1-2-16,-1 0-1 16,0 1 15-16,0 0 15 0,0 1-3 0,0 1-1 15,0-1 6-15,0 2 2 0,2 0 0 0,-2 0 0 16,0 0-27-16,0-2-6 0,0 0-1 0,0 0 0 0,0-1 63 0,0-2 13 16,0 0 3-16,0-2 0 15,1 1-64-15,-1-3-12 0,1 0-2 0,-1 0-1 0,0-2 24 0,0 0 5 16,0 0 1-16,0 0 0 0,2-2-15 0,-1 0 0 15,-1-1 0-15,0-1 0 0,2 0 0 0,-2-1-8 16,0-1 8-16,0-1-13 0,0 0 13 0,-2-1 10 16,2 0-2-16,0-2 0 0,0 1-8 0,-1 0 12 15,1 0-12-15,-2 0 12 0,1 1-4 0,1-1-8 16,-1 0 12-16,1 1-4 0,0 0-8 0,-2 0 12 16,2 1-12-16,0 0 12 0,0 1-12 0,0-1 10 0,0 2-10 0,0 1 10 15,0-1-28-15,0 3-6 16,0-1 0-16,0 3-1 0,0 0 49 0,0 0 11 15,0 0 1-15,0 3 1 0,2 0-22 0,-1 1-5 0,-1 0-1 16,1 2 0-16,2 1-9 0,-1 0 0 16,-1 1 9-16,0 1-9 0,2 1 0 0,-2 1 9 0,0-1-9 0,0 2 0 15,2-1 16-15,-1 1-3 0,0-2-1 16,-1 1 0-16,1-1-12 0,-1-1 0 0,0-2 0 0,1 0 0 31,-1-1-202-31,-1 0-43 0,2 5-9 0,-1-4-2 0</inkml:trace>
  <inkml:trace contextRef="#ctx0" brushRef="#br1" timeOffset="49">930 1799 1926 0,'0'0'42'0,"-1"1"9"0,1-1 1 0,-2-1 3 0,0 1-44 0,2 0-11 0,0 0 0 0,-4-2 0 16,4 2 72-16,0 0 13 0,0-2 3 0,0 0 0 15,0 2-32-15,0-3-5 0,0 3-2 0,2-2 0 16,-2 1 12-16,2-1 3 0,0 1 0 0,0 0 0 15,-1 0 0-15,2 0 0 0,1 1 0 0,-2-1 0 0,-1-1-1 0,3 1 0 16,-2 0 0-16,2 0 0 0,-1 0-27 16,-1 0-4-16,2 0-2 0,1 0 0 15,-4 1-10-15,3-2-3 0,1 1 0 0,-1 0 0 16,1 0-7-16,-1 0-2 0,0-2 0 0,1 1 0 0,2 0-8 16,-2 0 8-16,-4 0-8 0,4 1 8 15,-3 0-8-15,2-1 12 0,-2 2-12 0,1 0 12 0,-3 0-12 16,0 0 0-16,0 0 0 0,0 0 0 0,2 2 0 0,-2-2 0 15,2 1 0-15,-2-1 0 16,0 2-100-16,-2 1-23 0,2 0-4 0,-2 1-1 16,2-3-50-16,-3 1-10 0,2 2-3 0,0-2-898 0</inkml:trace>
  <inkml:trace contextRef="#ctx0" brushRef="#br1" timeOffset="50">921 1808 1638 0,'0'0'36'0,"0"0"7"0,0 0 1 0,0 0 3 16,0 0-38-16,0 0-9 0,0 0 0 0,0 0 0 0,0 0 66 0,0 0 11 16,0 0 3-16,0 0 0 15,0 0-13-15,0 0-3 0,0 0 0 0,0 0 0 0,0 0 0 0,0 0 0 16,0 0 0-16,0 0 0 0,0 0 8 0,0 0 0 0,0 2 1 0,0 0 0 31,2 1-17-31,-2-1-4 0,0 2-1 0,0-2 0 0,2 0-31 0,-2 1-5 0,0 0-2 0,0 0 0 16,0 0 41-16,2 1 8 15,0-2 2-15,-2 1 0 0,1 1-52 0,2 0-12 0,-3 0 0 0,2 0 0 16,0-1 10-16,0 1 2 0,-1-1 1 16,1 0 0-16,-2 0-13 0,2 0-16 15,0 1 3-15,-2-1 1 0,2 0 52 0,-2-1 12 16,2 2 1-16,0-2 1 0,-2 0-30 0,0 1-7 0,1-1-1 16,-1 1 0-16,0-3-16 0,0 0 0 0,0 0 8 0,0 0-8 15,0 0 0-15,0 0-9 16,0 0 1-16,0 0 0 0,0 0 8 0,0 0 0 0,0 0 0 0,0 0 0 15,0 0 0-15,2-3 0 0,-2 1 0 0,0 2 0 16,0-3 18-16,0 1 6 0,0 0 0 0,0-1 1 16,2 1-25-16,-2 2 0 0,2-3 0 0,-2 2 0 15,2-1-15-15,-2 2-8 0,3-2-1 0,-2-1-1 16,0 1 42-16,2 0 9 0,1 1 2 0,-3-2 0 16,2 2-28-16,0 0 0 0,0 0 0 0,0 0 0 15,1 0-24-15,1-1-1 0,-1 1 0 0,0 0 0 16,1 1 45-16,-1 0 8 0,1 1 3 0,0 0 0 15,2 2-17-15,-3-1-3 0,2 0-1 0,-3 1 0 16,1 0 0-16,0-1 0 0,-1 1 0 0,1 1 0 0,-2 0-1 16,2 1 0-16,-2-1 0 0,-1 1 0 0,2 0-9 15,-3-1 8-15,1 2-8 0,-1 0 8 0,0-1-8 0,-1-1 0 16,1 0 0-16,-4 2 0 0,2-2 0 0,-2 1 0 16,1 1 0-16,-1 0 0 0,-2-1 28 15,0-1 3-15,0 1 1 0,3-2 0 0,-3 2-24 0,1-3-8 16,-3 2 0-16,3-2 0 15,-2 0-26-15,2 1-5 0,0-2-1 0,-2 0 0 0,4 0 51 0,0-1 9 16,-1 0 3-16,4 0 0 16,-3 0-50-16,3 0-9 0,0 0-3 0,0 0 0 15,0 0-231-15,0-2-46 0,3-4-10 0,-3 6-2 0</inkml:trace>
  <inkml:trace contextRef="#ctx0" brushRef="#br2" timeOffset="51">3361 472 1552 0,'0'0'44'0,"0"0"10"0,0 0-43 0,-2-4-11 0,2 4 0 0,-1-1 0 16,1 1 116-16,0-2 22 0,0 2 4 15,0-3 1-15,0 3-24 0,0-2-5 0,0 0-1 0,0 2 0 16,0 0-39-16,0 0-8 0,0 0-2 0,0 0 0 16,0 0 52-16,0 0 9 0,0 0 3 0,0 0 0 15,0 0-52-15,0 0-11 0,0 0-1 0,0 2-1 16,-1 2-21-16,0-1-4 0,1 2-1 0,-2-2 0 16,1 3-7-16,0 2-2 0,-1-2 0 0,0 4 0 15,0-1-28-15,0 0 0 0,-1 3 0 0,1 1 0 0,-3-3 13 16,2 3-3-16,0 0-1 0,-1 3 0 15,1-3 3-15,-1 1 0 0,2-2 0 0,-1 1 0 16,0-3-27-16,1 1-5 0,-1-3 0 0,2 1-1 16,-2-3 42-16,3 1 9 0,-1 0 2 0,0-3 0 15,1 2-52 1,0-3-9-16,1 2-3 0,-1-3 0 0,1-1 32 0,1 0 0 0,-1 1 0 0,-1-2 0 0,3 0 0 0,-2 0 0 0,1-2 0 16,0 0 0-16,1 1 0 0,-2-4 0 15,1 2 0-15,0-3 0 0,0 3 0 0,0-5 0 16,-1 2 0-16,0 1 0 0,1-5 0 0,-1 2 0 15,2-2 0-15,-2-1 0 0,0-3 0 0,0 1 0 16,2-1 0-16,-1 1 0 0,0 0 0 0,1 2 0 16,-1-1 0-16,2-3 0 0,0 1 20 0,0 0 9 0,0 0 3 0,0-3 0 31,0 2-52-31,0 2-9 0,0 0-3 0,0 2 0 0,0 2 52 0,-1 0 9 0,-1 1 3 16,2 2 0-16,-3 2-32 0,2 0 0 15,0 0 0-15,-2 0 0 0,0 2 0 0,1-1 0 16,-2 2 0-16,0 1 0 0,2 0 0 0,-1 1 0 0,1 2 0 0,-1-1 8 15,0 0-34 1,1 4-5-16,-1-2-1 0,0 0 0 0,2 2 32 0,-2 2 0 0,1 1 0 0,0 0 0 16,0 0 0-16,-1 3 0 0,2 1 0 0,-2-3 0 15,1 1 0-15,1 1 0 0,0-2 0 0,-2 3 0 16,2-4 0-16,-2 2 0 0,2-2 0 0,-1 2 0 16,0 2 20-16,-1-3 9 0,2 2 3 0,-2-1 0 15,1 2-52 1,1-1-9-16,0-3-3 0,-1 1 0 0,0-2 52 0,0 1 9 0,1-3 3 0,-2 1 0 15,2 0-24-15,-2-1-8 0,2-1 0 0,-2 1 0 0,0-4 0 0,1 1 0 16,-2 0 0-16,1-1 0 0,-1-2 0 0,0 0 0 16,0 0 0-16,0 0 0 0,0 0 0 0,-1-3 0 15,1-1 0-15,-2-1 0 16,0-1-41-16,1 0-8 0,-1 1-2 0,-1-2 0 16,1 0-45-16,-1 2-10 0,1-3-2 0,-1 1 0 15,0 0-52-15,1 1-12 0,-1-1-1 0,1 3-1 16,-2-3-81-16,1 3-16 0,-2-3-3 0,-3 0-557 0</inkml:trace>
  <inkml:trace contextRef="#ctx0" brushRef="#br2" timeOffset="52">3364 600 2188 0,'0'0'48'0,"-3"2"11"0,0-1 1 0,1-1 1 0,-1 1-49 0,0-1-12 16,2 1 0-16,1-1 0 0,0 0 105 0,0 0 19 0,0 0 3 0,0 0 1 15,0 0-30-15,0 0-6 0,0 0 0 0,0 0-1 16,0 0-31-16,1-1-5 0,1 0-2 0,2 1 0 16,-2-1-4-16,2-2-1 0,0 1 0 0,2 1 0 15,0-1-8-15,-1 1-3 0,2 0 0 0,-2 0 0 16,2 0-16-16,-2 1-3 0,0-1-1 0,0 1 0 16,-1 0-5-16,2-2-2 0,0 2 0 0,-1 0 0 15,-1 2-59-15,3-2-12 0,-2 1-3 16,2-1 0-16,-1 1-51 0,2 0-10 15,0-1-3-15,0 1-784 0,1-1-158 0</inkml:trace>
  <inkml:trace contextRef="#ctx0" brushRef="#br2" timeOffset="53">3703 540 2001 0,'-3'1'44'0,"1"2"8"0,-1 0 3 0,-1-2 2 0,0-1-45 0,0 1-12 0,1 0 0 0,-1 1 0 0,2-1 120 0,-1-1 23 15,0 2 4-15,1-1 1 16,1 0-31-16,-2 0-5 0,3-1-2 0,-1 1 0 0,1-1-26 0,-1 3-6 15,-1-2-1-15,2-1 0 0,0 0-23 0,0 0-5 16,0 2-1-16,0-2 0 0,2 1 4 0,-1 1 1 16,1-1 0-16,2 0 0 0,0 0-42 0,1 0-11 15,1 1 0-15,0-1 0 0,1 0 0 0,1-1 0 16,0 0 0-16,-2 0 0 0,1 0 0 0,-1 0 0 16,2 0 0-16,-1-1 0 0,-1 0 0 0,2 1 0 15,0 0 0-15,0-2 0 0,0 2 0 0,0-1 0 16,1 1 0-16,-1 0 0 0,0 0 0 0,0 0 0 15,0 1 0-15,-2-1 0 0,1 2 0 0,-2-2 0 16,0 1 0-16,-1 0 0 0,0 0 0 0,-1 0 0 0,-1 2 0 16,2-2 0-1,-2 0-49-15,0 0-12 0,1-1-3 0,0 0 0 16,-2 1-51-16,1-1-10 0,0-1-3 0,1 1 0 16,-1 0-64-16,-1-2-14 0,1-2-2 0,-1 2-1 0</inkml:trace>
  <inkml:trace contextRef="#ctx0" brushRef="#br2" timeOffset="54">3874 493 1986 0,'0'0'56'0,"0"0"12"16,0 0-54-16,0 0-14 0,0 0 0 0,0 0 0 15,1 1 115-15,-1 0 20 0,1 3 4 0,-1-2 1 0,2 2-61 0,-1 0-12 16,0 0-3-16,-1 0 0 16,2 2 0-16,-2 0 0 0,0 2 0 0,0 2 0 0,0-4-51 15,0 3-13-15,0-2 0 0,0 1 0 0,0 0 54 0,0-1 8 16,0 3 2-16,1-4 0 0,0-1 0 0,-1 1 0 16,1-3 0-16,-1 2 0 15,3-3-52-15,-3 1-12 0,2-2 0 0,-2-1 0 0,0 0 0 0,0 0 0 16,0 0 0-16,1-2 0 0,-1-1 0 0,1 1 0 15,-1 0-12-15,0-2 12 0,-1 2 0 0,0-3 0 16,-1 1 0-16,1-1 9 0,-1 1-9 0,0-2 0 16,1 2 0-16,-2-2 0 0,0 0 0 0,1 0 0 0,0 0 0 0,0-1 0 15,0 0 0-15,1 3-16 16,0-4 3-16,0 2 0 0,-1 1 13 0,2-2 0 16,0 2 0-16,0 0 0 0,0 2 12 0,0-3 0 0,0 3-1 0,0 1 0 15,2-2-11-15,-1 3 0 0,0-2 0 0,-1 3 0 16,0 0-12-16,1 0-4 0,1-1 0 0,0 1-1 15,1 1 17-15,-2 1 0 0,2-1 0 0,0-1 0 16,-1 2 8-16,1 1 8 0,0 0 1 0,-1 1 1 16,1-1-29-16,-1 1-5 0,1-1-2 15,0 2 0-15,1 0 29 0,-2-1 5 0,1 2 2 0,1-1 0 16,0 0-18-16,0-1 0 0,0 0 0 0,0 0 0 16,-1 1 0-16,3-2 0 0,-1 0 0 0,-1 0 0 15,1 0 14-15,-1-1-1 0,0 3 0 0,2-3 0 16,-3-1-13-16,1 1-18 0,-1 1 4 0,0-2 1 0,-1 1 33 0,-1-1 8 15,1 2 0-15,-2-3 1 0,0 3 5 16,-2 0 1-16,1-2 0 0,-1 2 0 16,-1 1-35-16,-1-2 0 0,0 3 0 0,0-2 0 15,-1 1 0-15,1-1 0 0,-1 2 0 0,-1 0 0 0,1-3 0 0,1 2 0 16,0-1 0-16,0-1 0 16,2 0 12-16,-1-1-4 0,3-1 0 0,0 0-8 15,0 0-50-15,0 0-17 0,0 0-3 0,0-3-1 16,0 1-148-16,3 0-29 0,-2-2-7 0,0 3-1 15</inkml:trace>
  <inkml:trace contextRef="#ctx0" brushRef="#br2" timeOffset="55">4225 437 1998 0,'0'0'44'0,"0"0"8"0,1-2 3 0,-1-2 1 0,2 2-44 0,-2 0-12 0,1 0 0 0,-1 0 0 0,0-1 116 0,1 2 20 16,-1 1 5-16,0-2 1 0,0 1-23 0,0 1-5 15,0 0-1-15,0 0 0 0,0 0-21 0,0 0-5 16,-1-4-1-16,-2 3 0 0,3 1-28 0,-2 0-6 16,-1 0 0-16,-1 1-1 0,1 0-20 0,-1 2-4 15,0-2-1-15,1 1 0 0,0-1-8 0,-1 0-2 16,1 2 0-16,-1-1 0 0,1 1-16 0,0-1 8 16,0 3-8-16,-1-3 0 0,0 1 0 0,1 2 0 15,0-2 0-15,0 3 0 0,-1-2 16 0,1 1-3 16,-1 2-1-16,2-3 0 0,-2 2-12 0,1 0 0 15,-1 0 0-15,2 0 0 0,-2 0 0 0,1 1-15 16,2-2 2-16,-2 1 0 0,1 0 22 0,-1 1 5 0,2-1 1 0,-2 1 0 16,2 0-15-16,-1 0 0 0,2-1 0 15,-1 1 0-15,1 1-9 0,-1 0-5 0,1 3-1 0,0-1 0 16,0-1 23-16,1 1 5 0,0-1 1 16,1 1 0-16,-1-1-14 0,2-2 0 0,-1 1 0 0,2-2 0 15,-1 0-8-15,1 0-5 0,0-3-1 0,1 2 0 16,0-2 22-16,0 2 4 0,2-2 0 0,-2-1 1 15,3 1-13-15,-3-1-18 0,4 0 4 0,-4-1 1 16,1-1 13-16,0 0 0 0,-1 1 0 0,0-1 0 16,1-1 0-16,-1 0 0 0,-1 0 0 0,-1 0 0 15,0-1 9-15,1 0 5 0,0 0 1 0,0 1 0 0,-1-2-24 0,-1-2-5 16,1 3-1-16,-1-2 0 0,1 1 15 0,0 1 0 16,-1-3 0-16,1 2 0 15,-1-1 0-15,0-1 0 0,-1 2 0 0,2-4 0 0,-2 1 0 0,1 1 0 16,-1-2 0-16,0 2 0 0,-1 0 0 0,0-2 0 15,0 1 0-15,0 1 0 0,0 2 0 0,0-3 0 16,0 3 0-16,-1-1 0 0,0 3 0 0,-1-2 0 16,1 0 0-16,-1 0 0 0,1 2 0 0,0-1 0 15,-2 1 0-15,3 1 0 0,-1-1 0 0,-2 1 0 16,3 0 0-16,0 0 0 0,-2 0 0 0,2 0 0 16,-3 0 0-16,3 0 0 0,0 0 0 0,-3 1 0 15,3-1 0-15,0 0 0 0,-2 1 0 0,2-1 0 16,-1 1 0-16,1-1 0 0,0 0 0 0,0 0 0 15,0 0 0-15,0 0 0 0,0 0 0 0,0 0 0 0,0 0 0 16,0 0 0-16,0 0 0 0,0 0 0 16,0 0 0-16,1 1 0 0,-1 0 0 0,2-1 0 15,1 2 0-15,0-1 0 0,-1-1 0 0,1 0 0 0,1 0 0 0,0 0 0 16,1 0 0-16,0-1 0 0,1 1 0 0,0-3 0 16,1 2 8-16,-1 0 4 0,2 0 0 0,-1-2 1 15,-1 2-13-15,1 0-18 0,1 0 4 0,-1 1 1 16,-1-2 13-16,1 1 0 0,-2-2 0 0,0 2 0 15,-1 0 8-15,0 1 4 0,0-1 0 0,-1 1 1 16,-1 0-13-16,1 0 0 0,-2 0 0 0,0 0 0 0,-1 0 0 0,0 0 0 16,0 0 0-16,2 1 0 15,-2 0 11-15,1 3-11 0,-1-3 12 0,-1 1-12 0,-1-1 9 0,1 3-9 16,0-1 0-16,-2 1 9 0,2 0-9 0,-3 0 0 16,0 3 0-16,0 0 0 0,-1-1 0 0,0 2 0 15,-1 0 0-15,1 0 0 0,0 0 0 0,-2 2 0 16,2-1 0-16,-1-1 0 0,0 2 0 0,1-2 0 15,-1 1 8-15,3 0-8 0,-1-1 0 0,1-4 0 16,0 3 0-16,1 0 0 0,1-2 0 0,-1 0 0 16,2-2 0-16,-1 1 0 0,1 0 0 0,1-3 0 15,-1 3 0-15,2-2 0 0,-2 0 0 0,1 0 0 16,-1-1 0-16,1 3-11 0,0-3-11 0,-1-1-2 16,2 1-1-16,-2 0 0 15,1-1-79-15,-1 1-16 0,1 1-4 0,-1-1 0 16,2 1-40-16,-1-1-9 0,-1 0-2 0</inkml:trace>
  <inkml:trace contextRef="#ctx0" brushRef="#br0" timeOffset="56">473 6806 1062 0,'0'0'23'0,"0"0"5"0,0 0 0 0,0 0 3 0,0 0-31 0,0 0 0 0,0 0 0 0,0 0 0 16,0 0 9-16,0 0-9 0,1-1 8 0,-1 1-8 16,0-3 0-16,0 3 0 0,0 0 0 0</inkml:trace>
  <inkml:trace contextRef="#ctx0" brushRef="#br0" timeOffset="57">1580 3246 1728 0,'0'0'38'0,"0"0"8"0,0 0 2 0,0 0 0 0,0 0-39 0,0 0-9 0,0-3 0 0,0 3 0 16,0 0 45-16,0 0 7 15,-2-2 2-15,2 2 0 0,0 0 16 0,0 0 3 0,0 0 1 0,0 0 0 16,0 0-19-16,0 0-4 0,2 1-1 0,0 0 0 15,0 0 22-15,-2 2 5 0,1-2 1 0,1 1 0 16,0 0-58-16,-2 1-12 0,2 0-8 0,0 0 9 16,-2-2 16-16,0 0 3 0,2 1 1 0,-2 1 0 15,2-1-1-15,0 2-1 0,-1-1 0 0,2 2 0 16,-2-1-19-16,2 2-8 0,-2-1 0 0,1 0 8 16,-2-2 45-16,2 2 9 0,0 1 2 0,0-2 0 15,2 1-64-15,-4 0 0 0,1-1-12 0,2 1 2 16,-2 0 10-16,3-1 14 0,0 2-3 0,-3 0-1 15,2-1-2-15,1 1-8 0,-3 1 12 0,3-1-4 0,0 0-8 0,-3 0-9 16,3 1 9-16,0 0-13 0,0 0 13 0,0 0 0 16,0 0 0-16,-3 2 0 0,4-1 12 0,0-1 4 15,-2 0 2-15,1 0 0 16,2 0-10-16,-2 1-8 0,1-1 9 0,-1 1-9 0,0-2 9 0,1 1-9 16,-1 1 8-16,0-1-8 0,0 2 8 0,0 0-8 15,0 0 0-15,0 0 8 0,0 1-8 0,-2-1 0 16,2 2 0-16,0-2 8 0,0 0-8 0,0 1 0 15,0 0 0-15,0-1 8 0,0 0-8 0,1 0 0 16,-1 0 0-16,0 1 0 0,1-1 0 0,-1 1 0 16,1 0 0-16,1 2 0 0,-2-3 8 0,1 3-8 0,2-2 8 0,-4 2-8 15,3-3 0-15,-1 2 0 16,1-2 0-16,0 0 0 0,-1-1 0 0,2-2 0 16,-1 3 0-16,0-2 0 0,0 1 0 0,-2-1 0 15,1 0 0-15,0 1 0 0,0 2 0 0,-2-2 0 0,3 1 0 0,-2 0 0 16,1 1 0-16,-1-2 0 0,0 2 0 0,0-1 0 15,0 0 0-15,0-1 0 0,0 0 0 16,-1 1 0-16,3-1 0 0,-2-1 0 0,1 1 0 0,-1-1 0 16,0 0 0-16,0 1 0 0,0-1 0 0,1 1 0 15,-1 0 0-15,0 0 0 0,1 0 0 0,-1-1 0 16,0 1 0-16,1-1 0 0,-1 0 0 0,2 0 0 16,-3 0 0-16,3-1 0 0,0 1 0 0,-3 0 0 15,4-1 0-15,-4-1 0 0,1 0 0 0,2 1 0 0,-2-1 0 16,-2 1 0-16,1-2 0 0,1 2 0 15,0-1 0-15,0 0 0 0,-3 0 0 16,3 1 0-16,-3-1 0 0,2 1 0 0,1-1 0 16,-3 0 0-16,2 1 0 0,-1 0 0 0,1 0 0 0,1 0 0 15,-3 1 0-15,2-2 0 0,0 1 0 0,0-1 0 0,0 0 0 0,0-2 0 16,0 1 0-16,-1-1 0 0,1 1 0 0,-1-1 0 16,0-1 0-16,0-1 0 0,-2 2 0 0,2-2 0 15,-2-1 0-15,1 1 0 0,0 0 0 0,0 1 0 16,-1-2 0-16,0 1 0 0,0-1 0 0,2 2 0 15,0-1 0-15,-2 2 0 0,0-1 0 0,0 0 0 0,2 1 0 0,-2-1 0 16,3 0 0-16,-3 1 0 16,0-1 0-16,0 0 0 0,1 0 0 15,0 1 0-15,0-2 0 0,-1-1 0 0,0 0 0 0,0 0 0 16,0 0 0-16,0 0 0 0,0 0 0 0,0 0 0 16,0 0 0-16,0 0 0 0,-2-1 0 0,1 0 0 0,-4 1 0 15,3-2 0-15,-1 1 8 0,1 0-8 0,0-1 8 16,-2 0-8-16,2 1 0 0,-2-2 0 0,1 1 0 15,-1 0 0-15,0 0 15 0,0 0-3 0,0 0 0 0,0-1 0 16,0 1-12-16,0 0 0 0,2-1 0 0,-5 1-10 16,3 1 18-16,-1-2 3 0,-1 1 1 0,-1 0 0 15,2-1 6-15,-2 2 2 0,1 0 0 0,-1 0 0 16,2 0-20-16,-1 0-16 0,2-2 4 0,-1 2 0 16,1-1 12-16,-1 1 8 0,1-1 0 15,1 0-8-15,-1 0 8 0,2-1-8 0,-1 2 0 0,2 0 0 16,1 1 0-16,0-2 0 0,0 2 0 0,0 0 0 15,0 0 0-15,0 0 0 0,0 0 8 0,0-3-8 0,1 2 0 16,2 0 0-16,-3 1 0 0,2-1 0 0,2 0 0 0,1-2 0 16,-2 2 0-16,1-1 0 0,0 0 0 0,1-1 0 15,1 0 0-15,0-1 0 16,-3-1 0-16,4 2 0 0,-4-2 0 0,3 1 0 0,-1-1 0 0,-1 0 0 16,0 2 8-16,0-2-8 0,0 0 0 0,0 2 0 15,-2-1 0-15,1 2 0 0,1 0 0 0,0 1 0 16,-3-1 0-16,3 0 0 0,0 2 0 0,-3 0 0 15,2 0 0-15,-2 0 0 0,1 1 0 0,0 0 0 16,0 1 0-16,0-1 0 0,-1 1 0 0,2-1 0 16,-3 0 0-16,1 2 0 0,1-1 0 0,-1 0 0 15,-1 1 0-15,2-1 0 0,-2 2 0 0,0-2 0 0,1 3 0 0,-1-2 0 16,0 3 0-16,0 0 0 0,1 0 0 0,-1 2 0 16,0-1 13-16,0 1-4 15,0 0-1-15,0 2 0 0,0-2 1 16,0 1 0-16,0-2 0 0,0 1 0 0,1-1-9 0,1-1 0 15,-2 0 0-15,2-2 0 0,-2-1 0 0,0-1 0 16,2 1 0-16,-2-3 0 0,0 0-13 0,0 0 5 0,0-3 8 0,2-2-13 31,-2 0-121-31,0-2-24 0,0 0-5 0,0-1-1 0</inkml:trace>
  <inkml:trace contextRef="#ctx0" brushRef="#br1" timeOffset="58">3730 5057 1908 0,'0'0'42'0,"0"0"9"0,0 0 1 0,0 0 1 16,0 0-42-16,0 0-11 0,0 0 0 0,0 0 0 0,0 0 61 0,0 0 11 15,0 0 1-15,0 0 1 16,0 0-22-16,0 0-4 0,-1-2 0 0,1 0-1 0,0 2-9 0,-1-3-2 15,1 3 0-15,0 0 0 0,0 0 11 0,0 0 1 16,0-2 1-16,0 2 0 0,0 0-39 0,0 0-10 16,0 0 0-16,0 0 0 0,0 0 53 0,0 0 9 15,0 0 2-15,0 0 0 0,0 0-43 0,0 0-8 16,0 0-1-16,-3-1-1 0,3 1-11 0,0 0-16 16,-2-2 4-16,2 2 1 0,0 0 11 0,0 0 0 0,0 0 0 0,0 0 0 15,-2 0 25-15,2 0 7 16,0 0 2-16,0 0 0 0,-3 2-18 0,1-2-4 0,1 0-1 0,1 0 0 15,0 0-1-15,0 0 0 16,0 0 0-16,-3 1 0 0,3-1-1 0,0 0 0 16,-1 1 0-16,-2 0 0 0,3 2-9 0,0-3 0 0,-1 2 0 15,-1-1 0-15,1 0 0 0,0 2 0 0,-1-2 0 0,1 1 0 16,0-1 0-16,1 2 0 0,0-2 0 16,-1 1 0-16,-2 0 0 0,1 1 0 0,1-2 0 0,0 1 0 15,1 0 33-15,-1 0 5 0,-1 0 1 0,1 0 0 16,0 1-27-16,1-1-4 0,-1-1-8 0,-1 2 11 15,2-1-11-15,-1-1 8 0,-1 2-8 0,2-1 8 16,-1-1-8-16,0 2 0 0,1 0 0 0,-2-1 8 16,2 0-8-16,-1 1 0 0,0 0 0 0,1 1 0 0,-1-1 0 15,1 0 0-15,-2 0 0 0,2 1 0 0,-1-1 8 0,1 2-8 16,0-2 0-16,0 1 8 16,0 1-8-16,0-1 0 0,0 1 0 0,0 0 0 15,0-1 0-15,0 2 0 0,0-1 0 0,0 1 0 0,1-2 0 16,-1 2 0-16,2 0 0 0,-2-1 0 0,1 0 0 15,1 1 13-15,0 0-1 0,0 0-1 16,0-1-11-16,1 1-16 0,-1-2 4 0,1 1 1 0,0 0 11 0,0-1 0 16,0 1 0-16,1-1 0 0,-2-1 0 0,2 0 14 15,-1 0-2-15,0-1 0 0,0 2-12 0,0-2-12 16,0 0 3-16,-1-1 0 0,1 1 9 0,0-1 0 16,-1 0 0-16,1 0 0 0,0 0 0 0,-1-1-8 15,2 2 8-15,-1-2-8 0,-1-2 8 0,2 2 0 16,0 0 0-16,0-1 0 0,0 0 11 0,0-1 1 15,0 0 0-15,0 0 0 0,0 1-12 0,0-3 0 16,0 2 0-16,0 0 0 0,0-1 0 0,0 0 0 16,-2 1 0-16,2-2 0 0,-1 1 0 0,1-1 0 15,-2 1 0-15,1-1 8 0,0 0 1 0,0 0 0 0,-1 0 0 0,1 0 0 16,-2 0 1-16,0 0 0 0,0 0 0 0,1-1 0 16,-1 2-2-16,-1-1 0 15,2 1 0-15,-2-1 0 0,1 1 22 0,-1 1 4 0,-1-2 1 0,1 1 0 16,0 0-47-16,-2 0-10 0,2 0-2 0,-1 0 0 15,-1 0 24-15,1 1 0 0,0-1 0 0,0 0 0 16,-2 2 20-16,2-1 1 0,0 0 1 0,-2 0 0 16,1 0-32-16,0 1-6 0,2 1-2 0,-3-1 0 0,1 1 18 15,-1 0 0-15,2-1 0 0,-2 1 0 0,0 1 0 16,3-1 0-16,0 0 0 0,0 0 0 0,-1 1 0 0,0 0 0 16,-2 0 0-16,2 2 0 0,-2-2 11 0,2 1 5 15,1 0 2-15,-2 1 0 0,1-1-18 0,0 0 0 16,0 1 0-16,-1-2 0 0,1 1 0 0,0 0 0 15,1 1 0-15,-2 0 0 16,1 1 0-16,1 0 0 0,0-2 0 0,0 1 0 0,0 1 0 0,0-1 0 16,1 1 0-16,1-1 0 15,-2 1 0-15,1 0 0 0,-1 0 0 0,1 1 0 0,1-2 0 0,-1 1 0 16,1-1 0-16,0 0 0 0,-1 1 0 0,0-2 0 16,2 2 0-16,-1-2 0 0,-1 1 0 0,-1-2 0 0,1 1 0 15,-1 1 0-15,1-2-16 0,-1-1-8 16,0 0 0-16,0 0-1 15,2 1-11-15,-2-1-3 0,0 0 0 0,0 0 0 16,0 0-45-16,0 0-8 0,0 0-3 0,0 0 0 16,-2-2-142-16,2-3-29 0,-1-2-6 0,-1 0 0 0</inkml:trace>
  <inkml:trace contextRef="#ctx0" brushRef="#br0" timeOffset="59">4940 459 1407 0,'0'0'31'16,"0"0"6"-16,0 0 2 0,0-2 1 0,-1 0-32 0,1 0-8 0,0-2 0 0,0 2 0 15,0 0 72-15,1 0 14 0,-1-1 2 0,0 1 1 0,0 1 31 0,2-1 7 16,-2-2 1-16,1 2 0 0,-1 2 0 0,0 0 0 16,0-4 0-16,0 4 0 0,0-1-52 0,0 1-9 15,0 0-3-15,0 0 0 16,0 0 52-16,0 0 9 0,0 0 3 0,0 0 0 0,0 0-103 0,0 0-25 16,0 0 0-16,0 0 0 0,0 0 20 0,-3-1 0 15,3 1-1-15,0 0 0 0,-1 1 21 0,1-1 4 16,-3 1 0-16,3-1 1 0,-1 2-36 0,0 1-9 15,-2-1 0-15,2 2 0 0,-1-2 0 0,1 0-12 16,1 2 2-16,-3 0 1 0,2 1 9 0,0-1 12 16,1 1-2-16,-3 1-1 0,2 1-9 15,0 0 0-15,-1 1 0 0,1-2 0 0,0 3 0 16,-2-1 0-16,2 1 0 0,1-1 0 0,-2 1 0 0,1 0 0 16,0-1 0-16,-1 2 0 0,2 0 0 0,-1 0 0 0,1 4 0 0,0-3 0 15,0 0 0-15,1 2 0 16,-1-2 0-16,2-1 0 0,-1 0 0 15,0-1 0-15,1 1 0 0,-1-1 0 0,2 0 0 0,-2 1 0 16,2-1 0-16,-2 0 0 0,2 2 8 0,-2-2-8 0,1 2 12 0,1-2-4 16,0 2-8-16,-1-4-9 15,2 1 9-15,0-3-13 0,0 1 13 0,0 0 0 0,0-1 0 0,3-3 0 16,-1 0 0-16,0-2 0 0,1 1 0 0,0-4 0 16,1 2 0-16,0-5 0 0,1 2 0 0,-1-4 0 15,0 0 0-15,0-1 0 0,1 0 13 0,-1-1-4 16,-2 1-9-16,2 0-9 0,-1-2 9 0,1 3-13 15,-2 0 13-15,2 0 0 0,-1-1 0 0,-1 1 0 16,1 2 0-16,-2-3 0 0,0 1 0 0,1-4 0 16,-1 2 9-16,-1-2-9 0,0 1 0 0,0 1 9 0,-3-2-9 0,2 3 8 15,-2 1-8-15,0 0 8 0,-1-2-8 16,0 3 0-16,0-1 0 0,0 0 8 0,-1 1-8 16,1 1-17-16,-1 0 4 0,0 0 1 0,-1 1 20 0,2 1 5 15,-1 2 1-15,-1-2 0 16,1 1-14-16,0 1 0 0,1 2 0 0,0 0 0 0,0 0 0 15,-3-1 0-15,3 1 0 0,-2 1 0 0,0 3 0 0,0-2 0 16,0 2 0-16,1-1 0 16,0 2 0-16,-1 1-8 0,1-2 8 0,0 4 0 0,1 0-14 0,-2-3 4 15,1 5 1-15,1-3 0 0,-1 2 9 0,1 0 11 16,0 3-3-16,0-1 0 0,0 0-8 0,0 1 0 16,0 0 0-16,1-1 0 0,0-2 0 0,2 1 0 15,0-2 0-15,1 2 0 0,0-2 0 0,-1 1 8 16,3-2-8-16,-2 0 0 0,2 0 8 0,0 0-8 0,-1 2 0 0,2-5 8 15,-2 2-17-15,1-1-4 0,-1-1-1 0,1-1 0 16,-1-1 14-16,0 0 0 0,-1 0 0 0,-1-1 0 16,1 0 0-16,0 0 0 0,-2-1 0 0,0 0 0 15,0 1 0-15,-2-1 0 0,3 0 0 0,-2 0 0 16,2-1-54 0,-3 1-8-16,1 0-2 0,2-1 0 15,-2 1-153-15,2-1-31 0,2-2-7 0,-1-1-1 0</inkml:trace>
  <inkml:trace contextRef="#ctx0" brushRef="#br0" timeOffset="60">5375 587 1958 0,'0'0'43'0,"-1"0"9"0,-1 2 1 0,-1-2 3 0,3 0-45 0,-3 0-11 0,3 0 0 0,0 0 0 15,0 0 156-15,0 0 28 0,0 0 7 0,0 0 1 16,0 0-103-16,0 0-20 0,0 0-4 0,0 0-1 15,3 1 0-15,-2 0 0 0,2 0 0 0,-1 0 0 0,1 0 0 0,1 1 0 16,0-2 0-16,-1 1 0 16,1-1-51-16,1 0-13 0,-1 0 0 0,0 0 0 15,1-1 0-15,-1 1 0 0,1-2 0 0,-1 2 0 16,0 0 0-16,2-1 0 0,-3 1 0 0,0 0 0 16,1 0 0-16,0 0 0 0,-2 0 0 0,0 0 0 15,-2 0-100 1,0 0-22-16,0 0-5 0,0 0-1 0,1 1-51 0,-1-1-10 0,0 3-3 0,-1 0 0 0</inkml:trace>
  <inkml:trace contextRef="#ctx0" brushRef="#br0" timeOffset="61">5391 652 2030 0,'0'0'57'0,"-1"2"14"0,0 0-57 0,1-2-14 16,-2 2 0-16,2-1 0 0,0-1 156 0,0 3 29 0,0 0 6 0,2-2 1 15,-1 1-103-15,0 2-20 0,2-3-4 0,-2 0-1 16,3 0 0-16,-1 0 0 0,0-1 0 0,0 2 0 16,1-1-51-16,0-1-13 15,0 0 0-15,1 0 0 16,1 1-48-16,-1-1-13 0,0 0-3 0,2 0 0 0,-2 0-153 0,2 0-31 16,6-2-7-16,-2 2-1 0</inkml:trace>
  <inkml:trace contextRef="#ctx0" brushRef="#br0" timeOffset="62">5748 347 1552 0,'0'0'44'0,"0"0"10"16,0 0-43-16,0 0-11 0,0 0 0 0,0 0 0 15,0 0 155-15,0 0 29 0,0 0 5 0,0 0 2 16,0 0-50-16,0 0-9 0,0 0-3 0,0 0 0 0,0 0-52 0,0 0-10 16,-2 1-3-16,1-1 0 0,-1 1 0 15,0 0 0-15,1 0 0 0,-2 2 0 0,2-2-51 0,-2 0-13 16,2 1 0-16,-2 1 0 0,2-1 34 0,-2 1 4 15,1-2 1-15,-1 2 0 0,2 1-23 0,-2-1-4 16,-1 2 0-16,1-3-1 0,1 2-3 0,-2-2 0 16,0 2 0-16,0 0 0 15,-1-1 0-15,1-1 0 0,-1 1 0 0,1 0 0 0,-2 0 1 0,2 1 0 16,1-2 0-16,-2 0 0 0,2 1-9 16,0 0 12-16,1 0-12 0,-1-1 12 0,1 2-12 0,1-2 0 15,0-1 0-15,-1 1 0 0,2 1 0 0,0-1 0 16,0 0 0-16,0-1 0 0,2 3 0 0,-1-2 0 0,0 1 0 0,2-3 0 15,0 2 0-15,-1 1 0 16,1 0 0-16,1-1 0 0,0 2 0 0,1-2 0 0,1 0 0 16,-1 0 0-16,0 0-14 0,-1 0-2 0,1-1 0 15,0 1 0-15,1 1 64 0,-3-1 13 0,3 1 3 16,-2-2 0-16,1 1-52 0,-1 2-12 0,-1-2 0 0,0 0 0 16,2 2 0-16,-3-2 0 0,1 1 0 0,-1-3 0 15,1 2 0-15,0 0 0 0,-1 0 0 0,0 0 0 16,-1 0 0-16,0-1 0 0,0 1 0 0,-1-2 0 15,0 0 0-15,0 3 0 0,0-2 0 0,0-1 0 16,0 0 0-16,0 0 0 0,2 1 0 0,-2-1 0 16,0 0 0-16,0 0 0 0,0 0 0 0,-2 1 0 15,1 2 0-15,0-2 0 0,-2 0 0 0,1 0 0 0,0 1 0 0,0-1 0 16,-1 0 0-16,1 2 0 16,0-2 0-16,0 1 0 0,-1-1 0 0,0-1 0 15,2 1 0-15,1-1 0 0,-3 1 0 0,3-1 0 16,-1 2 0-16,0-1 0 0,1-1 0 0,-2 3 0 0,2-3 0 0,-1 1 0 15,0 1 0-15,1-2 0 0,0 0 0 0,0 0 0 16,0 0 0-16,0 0 0 0,0 0 0 0,0 0 0 16,0 0 0-16,1 3 0 0,0-2 0 0,1-1 0 15,0 1 0-15,0 0 0 0,0-1 0 0,-1 0 0 16,2 1 0-16,0-1 0 0,0 0 0 0,-1 0 0 16,-1 0 0-16,2 0 0 0,0 2 21 0,-1-2 2 15,1 0 0-15,-2 1 0 0,2 0-23 0,-2 0 0 16,0 0 0-16,1 2 0 0,-2-3 0 0,1 1 0 15,-1 1 0-15,2 2-8 0,-2-3 8 0,-2 0 0 16,2 2 0-16,-1 1 0 0,-1-1-17 0,1 3-2 16,-2-3 0-16,1 3 0 0,1-1 19 0,-3 2 0 0,1 0 0 0,-1 2 0 15,2-2 0-15,-1 0 0 0,-1 0 0 0,1 0 0 16,-1 0 0-16,2-1 0 16,-1-1 0-16,-1 3 0 0,3-2 0 0,-2 0 0 15,2 0 0-15,-2 0 0 0,2 2 14 0,-1 0 6 0,2 0 2 0,-1 1 0 16,1-1-35-16,-1 0-7 15,2-1-2-15,0 0 0 0,1 0 22 0,-1-1 0 0,1 0 0 0,-1-1 0 16,2-1 0-16,-1 0 0 0,2-1 0 0,0 0 0 16,0 0 0-16,1-3 0 0,1 1 0 0,-1-1 0 15,1-1 18-15,-1 0 8 0,1-1 2 0,-1 0 0 16,0 2-28-16,-1-1 0 0,1 0 0 0,-1 0 0 16,1 1-50-16,-2-1-12 15,1-1-2-15,-1 0-1 0,1 0-159 0,1 0-32 16</inkml:trace>
  <inkml:trace contextRef="#ctx0" brushRef="#br0" timeOffset="63">5923 748 2311 0,'0'0'51'0,"0"0"10"0,0 0 3 0,0 0 0 0,0 0-51 0,0 0-13 16,2-1 0-16,1-3 0 15,0 2 102-15,-1-1 18 0,2-1 3 0,0 0 1 0,-1-2-24 0,1 2-5 16,-1-1-1-16,0 0 0 16,1-2-39-16,-1-1-8 0,-1 1-2 0,1-1 0 15,-2 0-20-15,2-5-4 0,0 1-1 0,-2 0 0 0,1-3-7 0,0 3-1 16,0-2-1-16,0 2 0 0,1-2-11 0,-2-1 12 16,-1 3-12-16,1-2 12 0,0-1-12 0,1 2 0 15,-1 0 0-15,0 1 8 0,1-1-8 16,-1 5 0-16,0-1 0 0,1 3 0 0,-2-1 0 0,1 3 0 15,0 1 8-15,1 0-8 0,-2 3-12 0,0 0-5 16,1 2-1-16,1 0 0 0,0 2 30 0,1 3 5 16,-2-2 2-16,0 6 0 0,2-3-31 0,-1 4-5 15,1-2-2-15,-2 2 0 0,2 2 35 0,0-2 6 0,-1-1 2 16,1 3 0-16,0-2-3 0,-1 2 0 0,1-1 0 0,-1 3 0 16,2-3-1-16,-1 1-1 0,0-2 0 0,-1 0 0 15,2-1-3-15,-1-1-1 0,-1-3 0 0,1 1 0 16,-1 0-15-16,0-1 0 15,1 0 0-15,-3-3 0 0,1 0 0 0,-1-1-10 0,1-1 2 0,-2 0 0 16,1 2-10-16,0-4-2 0,0 0 0 0,-3 0 0 16,0 0-41-16,1-4-9 15,-1 1-2-15,-1-2 0 16,0 2-60-16,1-1-13 0,-1-3-3 0,-2 0 0 0,1 2-112 0,0-3-22 16</inkml:trace>
  <inkml:trace contextRef="#ctx0" brushRef="#br0" timeOffset="64">5949 662 1958 0,'0'0'43'0,"0"0"9"0,1 1 1 0,2 1 3 0,-1-1-45 0,3 0-11 15,-2 0 0-15,1-1 0 0,2 1 104 0,-3-1 20 16,3 0 3-16,0 0 1 0,1 3-55 0,-2-3-10 16,2-3-3-16,-2 3 0 15,0 3-96-15,1-3-19 0,-2 1-4 0,1-1-1052 0</inkml:trace>
  <inkml:trace contextRef="#ctx0" brushRef="#br0" timeOffset="65">6147 752 1758 0,'0'0'50'0,"0"0"10"0,0 0-48 0,0 0-12 0,0 0 0 0,0 0 0 16,0 0 164-16,3 2 29 0,-1 0 7 0,-1 0 0 16,0 2-57-16,0 0-12 0,-1-1-3 15,2 1 0-15,-2 2-56 0,0 0-12 0,0 1-3 0,-2-1 0 0,2 1-12 0,-1 0-2 16,0 1-1-16,0-3 0 16,-1 2-27-16,-1-1-6 0,2-2-1 0,-1 1 0 15,0-1-40 1,1 0-9-16,0-1-2 0,1-3 0 0,0 0-133 0,0 0-26 0,0 0-6 0,1-5 0 15</inkml:trace>
  <inkml:trace contextRef="#ctx0" brushRef="#br0" timeOffset="66">6234 496 1314 0,'-1'5'37'0,"1"-5"8"0,-1 2-36 0,-1 2-9 0,2-1 0 0,-1 0 0 15,1 2 104-15,0 0 20 0,0 2 3 0,0 0 1 16,1 3 0-16,1-4 0 0,-1 4 0 16,0-3 0-16,0 4 0 0,1-2 0 0,1 4 0 0,-2-2 0 15,0 2-64-15,1-1-12 0,-1 0-2 0,0 0-1 16,0 0 12-16,1 0 3 0,-2-3 0 0,0 1 0 16,1-1-22-16,-1-1-4 0,0-1-1 0,0-3 0 15,0-1-29-15,1-1-8 0,-1-2 0 0,0 0 0 16,0-2-27-16,2-3-9 0,-1 2-3 0,-1-5 0 15,1 1-132-15,-1 0-26 16,0-2-6-16,0 1-949 0</inkml:trace>
  <inkml:trace contextRef="#ctx0" brushRef="#br0" timeOffset="67">6221 493 1788 0,'0'0'51'0,"0"0"10"15,0 0-49-15,0 0-12 0,0 0 0 0,0 0 0 0,0 0 106 0,0 0 18 16,0 0 4-16,1 1 1 0,1 1-52 0,0 0-10 16,1-1-3-16,0 0 0 0,0 0 0 0,2 0 0 15,0 0 0-15,1-1 0 0,1 2-2 0,1-2-1 16,0 0 0-16,1 0 0 0,-1 0-46 0,1 0-15 0,0 2 8 0,1-2-8 16,-1 0 55-16,-3 1 7 0,1 0 2 0,-2 0 0 15,0 1-52-15,-1-1-12 16,-1 2 0-16,0 1 0 0,-2-1 54 0,0 3 8 15,-1-2 2-15,-1 0 0 0,1 3-52 0,-3-2-12 0,-1 1 0 16,0 1 0-16,-1-3 0 0,0 2 0 0,-2 0 0 16,1 0 0-16,0 0 0 0,1 0 0 0,0 0 0 0,0-3 0 15,1 2 0-15,0-2 0 0,1 2 0 0,2-3 0 16,0 0 0-16,1 0 0 0,0-2 0 0,1 2 0 16,1-2 0-16,1 1 0 0,1-2 0 0,0 1 0 15,0-1 0-15,1 0 0 0,0-2 0 0,1 2 0 16,0 1 0-16,-1-2 0 0,1 1 0 0,-2 1 0 15,-1-3 0-15,3 3 0 0,-2 0 0 0,-2 0 0 16,3 3 54-16,-3-2 8 0,1 1 2 0,-1-1 0 16,1 3-52-16,-2 0-12 0,1 2 0 0,-1-2 0 15,-1 2 0-15,0 0 0 0,0-1 0 0,-1 1 0 16,-1-1 0-16,1 1 0 0,-2-3 0 0,1 2 0 16,-1 1 0-16,-1 0 0 0,1-3 0 0,0 2 0 0,-1 1 0 0,-2-1 0 15,1-2 0-15,0 1 0 0,1-2 0 0,-1 1 0 16,-1 0 0-16,2-2 0 0,1 0 0 0,-2-1 0 15,2 1 0-15,1-1 0 16,2 0-100-16,0 0-22 0,0 0-5 0,0 0-854 16,0 0-171-16</inkml:trace>
  <inkml:trace contextRef="#ctx0" brushRef="#br0" timeOffset="68">6501 731 2588 0,'0'0'57'0,"-1"3"12"0,0 0 3 0,-1 1 0 0,1 0-58 0,0 0-14 0,-1 2 0 0,1-1 0 15,-2 2 119-15,2 3 21 0,-1-2 4 0,0 2 0 16,-1 0-64-16,1 1-12 16,-1-2-4-16,1 2 0 0,-1-2 0 0,2 1 0 0,-2-2 0 0,2-1 0 15,-1 0-51-15,1-2-13 0,0 0 0 0,0 0 0 16,1-3 0-16,0-2 0 0,0 0 0 0,0 0 0 15,0-2-100-15,1-4-22 0,-1-1-5 0,0 1-854 16,2-3-171-16</inkml:trace>
  <inkml:trace contextRef="#ctx0" brushRef="#br0" timeOffset="69">6584 548 1314 0,'1'-6'37'0,"1"4"8"0,-2-1-36 0,1 0-9 0,-1 3 0 16,1-3 0-16,1 1 140 0,-2 2 27 0,0 0 5 0,0 0 0 16,0 0-20-16,0 0-4 15,0 0 0-15,-3 4-1 0,0-1-23 0,1 2-4 16,-1 2 0-16,-1-3-1 0,-1 2-32 0,1 2-7 15,0 0 0-15,-1 1-1 0,1-1-17 0,0 4-3 0,0-3-1 0,1 3 0 16,1 1-46-16,0-4-12 16,0 1 0-16,2-1 0 0,0 1 0 0,0 0 0 15,1-1 0-15,0-1 0 0,2 3 0 0,-1-2 0 16,3-1 0-16,-1 0 0 0,1 1 0 0,0-4 0 0,2 1 0 16,-1 0 0-16,2-4 0 0,0 1 0 0,1-2 0 0,2-1 0 15,1-1 0-15,-2-2 0 0,2 2 0 0,0-4 0 16,-2 1-100-1,1-2-23-15,-2 3-4 0,0-5-1 0,2 1-102 0,-1 3-21 0,0-3-4 0,0 1-1 16</inkml:trace>
  <inkml:trace contextRef="#ctx0" brushRef="#br0" timeOffset="70">6817 730 2649 0,'0'0'58'0,"0"0"12"0,1-1 2 0,2 1 4 0,-1 1-61 0,2 0-15 0,-1-1 0 0,0 3 0 16,-1 0 105-16,0 2 19 0,-1 1 3 0,0 2 1 16,-1 1 0-16,-1-1 0 15,1 3 0-15,-1-1 0 0,-1 0-103 0,1 0-25 0,0 0 0 0,0-1 0 16,-2 0 0-16,0-2 0 0,0 2 0 0,2-4 0 16,-1 1 0-16,0 1 0 0,-1-4 0 0,2 0 0 31,0 1-46-31,0-3-14 0,1-1-4 0,0 0 0 0,0-4-102 0,0-2-21 0,0 2-4 0,1-6-1 0</inkml:trace>
  <inkml:trace contextRef="#ctx0" brushRef="#br0" timeOffset="71">6875 516 1728 0,'0'0'38'0,"0"0"8"0,0 0 2 0,0 0 0 0,0 0-39 0,0 0-9 16,0 0 0-16,0 0 0 0,-2 2 104 0,1 0 20 15,0 0 3-15,1 3 1 0,0-3-52 0,0 3-9 16,0 1-3-16,1 1 0 0,0-2 52 0,1 2 9 15,-1 2 3-15,2 1 0 0,-2 2-52 0,0 1-9 0,1 1-3 0,0 0 0 16,0 0-51-16,-1-1-13 0,0 2 0 0,0-5 0 16,1 2 0-16,-1-3 0 0,2 1 0 0,-2-3 0 15,2 0 0-15,-1-5 0 0,1-2 0 0,-2 0 0 16,2 0 0-16,0-1 0 0,-1-5 0 0,1 0 0 16,-2 1-100-16,0-4-22 15,-1 0-5-15,2 0-717 0,-4-1-144 0</inkml:trace>
  <inkml:trace contextRef="#ctx0" brushRef="#br0" timeOffset="72">6865 517 2358 0,'0'0'52'0,"0"0"10"0,0 0 2 0,2-2 3 0,-2 0-54 0,1 1-13 15,2-2 0-15,-2 1 0 0,0 0 119 0,2 0 21 16,1 0 4-16,0 1 0 0,1 1-64 0,2 0-12 15,-1-1-4-15,2 1 0 0,3 0 0 0,-1-1 0 16,3 1 0-16,-1 0 0 0,1 1-51 0,-1 0-13 16,-1 0 0-16,1 1 0 0,-3 2 0 0,0-1 0 15,0 0 0-15,-1 0 0 0,0 2 54 0,-3 1 8 16,0-4 2-16,0 4 0 0,-2 0-52 0,-1 1-12 16,-1 0 0-16,-1 1 0 0,-1-1 0 0,-1 4 0 15,-1-2 0-15,-2 3 0 0,2-2 0 0,-3 0 0 16,1 3 0-16,-1-3 0 0,0 0 0 0,1-3 0 0,-2 0 0 15,0 0 0-15,0 0 0 0,-2 0 0 0,1-3 0 0,0 0 0 16,2 0 0-16,-3-2 0 0,3 1 0 16,-1 0 0-16,2-1 0 0,1-2 0 0,0 0 0 0,2 0 0 31,0-2-48-31,2 2-13 0,-1-4-3 0,2 1 0 0,1 1-204 0,0-1-42 0,3-4-8 16,5 3-2-16</inkml:trace>
  <inkml:trace contextRef="#ctx0" brushRef="#br0" timeOffset="73">7136 702 1314 0,'5'-1'37'0,"-3"1"8"0,1 2-36 0,-1-1-9 0,2-1 0 0,0 2 0 0,-1 2 207 0,-1-2 39 16,1 0 8-16,-1 1 2 0,-1 2 0 0,-1 1 0 16,0-2 0-16,0 5 0 0,0-2-154 0,-1 1-30 15,-2 1-7-15,0-1-1 0,0 3-14 0,2-3-3 16,-3 1-1-16,1 0 0 0,1 0-22 0,-1-3-5 16,2 1-1-16,-1 0 0 0,-1-3-18 0,1 1 0 15,0 0 0-15,0 0 0 0,1-3-16 0,0 1-8 16,0 0 0-16,-1-1-1 15,2-2-83-15,0 0-16 0,0 0-3 0,0 0-1 16,3-4-31-16,-1 0-6 0,1 2-2 0,1-7-1009 0</inkml:trace>
  <inkml:trace contextRef="#ctx0" brushRef="#br0" timeOffset="74">7285 495 1497 0,'0'-2'32'0,"0"-1"8"0,0-1 0 0,-1 1 4 16,1 0-36-16,0 1-8 0,0 2 0 0,0 0 0 16,0 0 104-16,0 0 20 0,0 0 3 0,0 3 1 0,0 2 0 0,-1 1 0 15,1-3 0-15,0 4 0 0,-2 1-52 0,2-1-9 16,0 3-3-16,-1-3 0 0,1 3 0 0,0-2 0 15,0 3 0-15,1-3 0 0,-1 3 0 16,2-3 0-16,-1 2 0 0,0 0 0 0,2-1 0 0,-1-2 0 16,0 0 0-16,2-1 0 0,-2-1-51 0,1-2-13 15,-1 0 0-15,1-2 0 0,1-1 0 0,-1 0 0 16,-1-3 0-16,1 0 0 0,0-2 0 0,-2 2 0 16,0-5 0-16,-1 1 0 0,0 3 0 0,-1-3 0 15,1 1 0-15,-3 1 0 0,1-2 54 0,-1 1 8 0,0 2 2 16,0-3 0-16,-2 0-52 0,1 1-12 15,1-2 0-15,-1 1 0 16,0-4-48-16,0 3-13 0,1-4-3 0,0 2 0 0,-1-3 52 0,3 1 12 0,-1 2 0 0,0-3 0 16,1 3 0-16,0 2 0 0,1 2 0 0,0-2 0 15,0 2 0-15,0 4 0 0,1-1 0 0,-1-1 0 16,1 3 0-16,1 0 0 0,0 1 0 0,-1-1 0 16,2 1 0-16,0 1 0 0,0-1 0 0,0 0 0 15,3 1 0-15,-2 0 0 0,-1 0 0 0,4 2 0 16,-2-2 0-16,1-1 0 0,0 1 0 0,1 0 0 15,-2-1 0-15,1 1 0 0,1-1 0 0,0 0 0 0,1 0 0 16,-2 0 0-16,1 0 0 0,-1 0 0 0,1 0 0 16,0 0 0-16,-2 0 0 0,-1 0 0 0,0 0 0 0,0 0 0 15,-2 0 0-15,1 0 0 32,-3 0-54-32,0 0-8 0,0 0-2 0,0 0 0 0,0 0-51 0,0 0-10 0,-3 1-3 0,1 2-716 15,-1-2-144-15</inkml:trace>
  <inkml:trace contextRef="#ctx0" brushRef="#br0" timeOffset="75">7326 531 2556 0,'-3'5'56'0,"2"-4"12"0,-2 1 3 0,3-2 0 0,0 0-57 0,0 0-14 16,3 1 0-16,-1 0 0 0,1-1 103 0,0 1 17 15,1-1 4-15,0 0 1 0,1 0-52 0,-1 0-10 16,1 0-3-16,1 0 0 0,0-1-35 0,1 1-7 0,-1-1-2 0,1 1 0 15,-1-1 1-15,1-1 0 0,-1 2 0 0,1-1 0 32,-1 1-65-32,0-1-12 0,-1 1-4 0,-2-1 0 15,1 2-51-15,-2-1-10 0,0 1-3 0,-2-1 0 16,0 1-51-16,-2 3-10 0,1 0-3 0,-3-1 0 0</inkml:trace>
  <inkml:trace contextRef="#ctx0" brushRef="#br0" timeOffset="76">7347 666 2620 0,'0'3'58'0,"0"-3"12"0,0 4 2 0,0-4 1 16,1 1-58-16,2 0-15 0,-2-1 0 0,2 1 0 15,1 2 118-15,-2-2 21 0,3 0 4 0,0-1 1 16,0 1-73-16,1 0-15 0,1 1-2 0,0-1-1 16,-1 0-34-16,1 0-7 0,0 1-2 0,2-2 0 0,-2 0-10 0,1 0-14 15,0 1 3-15,0-1 1 16,1-3-143-16,1 1-29 0,-1-1-6 0,0-1-684 15,-1 0-138-15</inkml:trace>
  <inkml:trace contextRef="#ctx0" brushRef="#br0" timeOffset="77">7608 445 1792 0,'0'0'51'0,"0"2"10"0,0 3-49 0,-1 0-12 0,1-1 0 16,0 3 0-16,0 3 105 0,1-1 19 0,-1 3 3 0,2-1 1 15,-1 1 0-15,0 1 0 0,1 0 0 0,1-2 0 16,-1 2-24-16,-1-1-4 0,2 1 0 0,0-1-1 0,1-1-5 0,-1-3-1 16,1 1 0-16,1-3 0 15,-2-2-74-15,1 0-19 0,-1 0 0 0,1-3 0 16,-3-1 0-16,2 0 0 0,-2 0 0 0,2-1 0 16,-2-2 55-16,1-1 7 0,-2 0 2 0,0-1 0 15,0-2-52-15,0-1-12 0,-2 1 0 0,2-2 0 16,-1 1 0-16,-2-2-12 0,-1 3 3 0,0-5 0 0,0 3 9 15,-1-3 12-15,0 2-2 0,-2-1-1 16,1-1-9-16,-2 3 0 0,1-3 0 0,-1 2 0 16,2 1-49-16,-1-1-12 0,0 3-3 0,2 1 0 15,0-1 52-15,1 1 12 0,0 3 0 0,0-3 0 0,3 4 0 0,-1-2 0 16,1 2 0-16,1-2 0 0,1 3 0 0,1-1 0 16,-1-2 0-16,2 3 0 0,1-1 0 0,1 0 0 15,0 0 0-15,2 0 0 0,0 1 0 0,0 1 0 16,1-1 0-16,0 1 0 0,1 0 0 0,0 0 0 0,1 0 0 0,-2 0 0 15,0 1 0-15,0-1 0 16,-1 1 0-16,3-1 0 0,-2 0 48 0,0 1 13 16,1-1 3-16,0 1 0 0,-2-1-52 0,2 0-12 15,-3 0 0-15,1 0 0 0,-1 0 0 0,-2 2 0 16,0-2 0-16,0 0 0 0,-1 0-48 16,-3 0-13-16,0 0-3 0,0 0 0 15,-2 2-51-15,0 0-10 0,-1 2-3 0,-1-1 0 0,-1-2-102 16,0 3-21-16,-1 1-4 0,1-2-1 0</inkml:trace>
  <inkml:trace contextRef="#ctx0" brushRef="#br0" timeOffset="78">7637 566 2747 0,'-2'3'78'0,"2"-3"17"0,0 0-76 0,0 0-19 16,0 0 0-16,0 0 0 15,2 0 99-15,1 0 16 0,0 1 3 0,1-1 1 0,0 1-37 0,1-1-7 16,-1 0-2-16,1 0 0 0,0 0-40 0,2-1-8 15,0 1-1-15,-1-1-1 16,1 1 14-16,1 0 3 0,-1-1 1 0,1-1 0 16,2 2-84-16,-1-1-17 0,0 1-3 0,0 0-1 15,0-1-102-15,2 1-21 0,-2 1-4 0,0-1-1101 16</inkml:trace>
  <inkml:trace contextRef="#ctx0" brushRef="#br0" timeOffset="79">7848 717 1758 0,'0'-5'50'0,"0"5"10"0,0 0-48 16,0-2-12-1,0-1 0-15,0 0 0 0,0 3 164 0,0 0 29 0,0 0 7 0,0 0 0 16,3 2-108-16,-2-1-23 0,0 4-4 0,0-3-1 16,1 3 52-16,-1 0 9 0,-1 2 3 0,0 1 0 15,-1 3-46-15,-1 1-9 0,1 1-1 0,0 0-1 0,0-1-11 16,-2-1-3-16,2-1 0 0,-2 0 0 15,0-1-45-15,2-1-12 0,0 2 0 0,-1-6 0 0,1 1 0 0,0-2 0 16,0 2 0-16,1-5 0 16,0 0-100-16,1-5-23 0,0-1-4 0,0 0-1 15,2 0-153-15,-1-3-31 0,4-10-7 0,-2 1-1 0</inkml:trace>
  <inkml:trace contextRef="#ctx0" brushRef="#br0" timeOffset="80">7998 466 1702 0,'0'0'37'0,"0"0"8"0,0 0 2 0,-2-1 1 0,2 1-38 0,0 0-10 0,0 0 0 0,0 0 0 16,0 0 88-16,0 0 16 0,0 0 4 0,0 0 0 15,0 0-65-15,0 0-13 0,0 0-2 0,0 2-1 16,0 2 21-16,2-2 5 0,-1 0 1 0,1 0 0 16,-2 0 16-16,1 0 3 0,0 0 1 0,-1 1 0 0,0 0-8 0,1 0-2 15,-1-2 0-15,0-1 0 16,0 0 0-16,0 0 0 0,0 0 0 0,0 0 0 15,0 0-51-15,0 0-13 0,0 0 0 0,0 0 0 16,0 0 0-16,0 0 0 0,0 0 0 0,0 0 0 0,0 0 0 0,3-1 0 16,-2-2 0-16,1 0 0 15,-1 0 0-15,2 1 0 0,-3 0 0 0,1 0 0 0,0 0 0 0,-1 2 0 16,0 0 0-16,0 0 0 0,0 0 0 0,0 0 0 16,0 0 0-16,0 0 0 0,0 0 0 0,0 0 0 15,0 0 0-15,0 0 0 0,0 0 0 0,0 0 0 16,0 0 0-16,0 0 0 0,0 0 0 0,0 0 0 15,0 0 0-15,0 0 0 0,0 0 0 0,0-1 0 0,0 1 0 0,-1-2 0 16,1 2 0-16,0 0 0 16,0 0 0-16,0 0 0 0,0 0 17 0,0-4 1 0,0 4 0 0,0 0 0 15,0 0-18-15,0 0 8 0,-1-2-8 0,1 2 0 16,0 0 17-16,0 0-3 0,0 0-1 0,0 0 0 16,-3-1 3-16,3 1 1 0,-1 0 0 0,-2 0 0 15,0 1-3-15,2 1-1 0,-1 2 0 0,-1-1 0 16,1 0-3-16,0 1-1 0,-1 1 0 0,1 1 0 15,-1 1-9-15,2 1 12 0,-2-1-12 0,0 3 12 16,1-1-22-16,1 2-4 0,-1-1-1 0,1 1 0 16,1 1 15-16,0 0 0 0,1 1 0 15,1-3 0-15,0 1 0 0,2 0 0 16,0-3 0-16,0-1 0 0,0-1 0 0,0 1 0 0,0-2 0 0,0 0 0 16,1-3 0-16,0 3 0 0,0 0 0 0,2-3 0 15,-1 1 48-15,3 0 13 0,-1-2 3 0,-1 0 0 16,3-1-52-16,-1-1-12 0,0 1 0 0,0-1 0 15,0-1 0-15,-1 1 0 0,-1-2 0 0,-1 1 0 0,1-1 0 0,-2 0 0 16,-1-1 0-16,0 1 0 0,-1-2 0 0,-1 0 0 16,0-1 0-16,-2 2 0 0,1-1 0 0,-2-1 0 15,-1 3 0-15,1-3 0 0,-2 1 0 0,1 2 0 16,-1 0 0-16,-1 2 0 0,2-1 0 0,-1 1 0 16,-1 1 0-16,1 0 0 0,1 0 0 0,-1 1 0 15,3-1 0-15,0 0 0 0,0 0 0 0,0 0 0 16,0 0 0-16,0 0 0 0,0 0 0 0,3 0 0 15,-1 0 0-15,1-1 0 0,1-2 0 0,0 2 0 0,0 0 0 0,0-1 0 16,0 0 0-16,0-1 0 0,0 1 0 0,0 1 0 16,-1-2 0-16,2 0 0 0,-2 0 0 0,1 2 0 15,0-1 0-15,0 1 0 16,1-2 0-16,0 2 0 0,-2 0 0 0,2 1 0 16,0 0 0-16,-1 0 0 0,-2 0 0 0,1 0 0 0,0 1 0 0,-1 3 0 15,-1-1 0-15,-1 2 0 0,0 2 0 16,0 1 0-16,0 1 0 0,-1 2 0 0,0-2 0 0,-2 2 0 15,2-2 0-15,-2-1 0 0,2 1 0 0,-2 0 0 16,2 0 28-16,-2 1 4 0,2-1 0 0,-2 0 0 16,2-1-24-16,0 1-8 15,-1-2 0-15,1-3 0 0,1 1 0 0,-1-2 0 0,1 1 0 0,0-4 0 32,0 0-56-32,0 0-10 0,0-4-2 0,0 1-1 15,0 1-120-15,0-2-24 0,-1 1-5 0,-1-2-1 0</inkml:trace>
  <inkml:trace contextRef="#ctx0" brushRef="#br0" timeOffset="81">7564 719 1612 0,'0'0'36'0,"0"0"7"0,0 0 1 0,0 0 1 0,0 0-36 0,0 0-9 0,0-3 0 0,0 3 0 0,0 0 84 0,0 0 16 15,0 0 2-15,0 0 1 0,0 0-37 0,0 0-7 16,0 0-2-16,0 4 0 0,0-1 57 0,0 2 11 15,0-2 3-15,0 3 0 0,0 2-52 0,-1-2-11 16,1 3-1-16,0 1-1 0,-2-1 1 0,2 1 1 16,-1-1 0-16,1 0 0 0,-2 0-52 0,2-1-13 15,-1-3 0-15,0 4 0 0,1-5 0 0,-1 2 0 16,-1-2 0-16,1 1 0 16,0-3-56-16,1 0-13 0,0-2-3 0,0 0-806 0,0 0-161 0</inkml:trace>
  <inkml:trace contextRef="#ctx0" brushRef="#br0" timeOffset="82">8349 347 1634 0,'0'0'36'0,"0"0"7"0,0 0 1 0,0 0 3 0,0 0-38 0,0 0-9 0,0 0 0 0,1-3 0 16,1 0 74-16,-2 3 13 0,0 0 2 0,2-1 1 15,-1-2 23-15,2 2 5 0,-1 1 1 0,0-1 0 16,-1 1-37-16,2 0-7 0,0 0-2 0,-1 1 0 15,2 0-7-15,0 1-2 0,2-1 0 0,-1 0 0 16,0 1-12-16,2 0-2 0,-2 1-1 0,3-3 0 16,-2 2-14-16,2 1-3 0,-1-1-1 0,1 0 0 15,-2 2 0-15,1-2 0 0,-2 1 0 0,2-2 0 0,-4 2-11 0,2-1-3 16,-2 2 0-16,0-1 0 0,0 1 15 0,-2-2 2 16,1 2 1-16,-2-1 0 0,0 2-5 0,-2-1-1 15,2-2 0-15,-3 3 0 0,1-2-29 0,-2 3 0 16,-2-2 0-16,1 2 0 0,0 2 0 0,-2-3 0 15,2 2 0-15,0 0 0 0,0-2 0 0,-1 1 0 16,2 1 0-16,1-4 0 0,0 2 0 0,-1-2 0 16,1 1 0-16,2-1 0 0,0 0 0 0,-1-2 0 15,1 1 0-15,0 1 0 0,1-1 0 0,0-1 0 16,1 0 0-16,-1 3 0 0,0-3 0 0,1 0 0 0,1 0 0 16,-1 1 0-16,2-1 0 0,-2-1 0 15,3 1 0-15,-1-1 0 0,0 1 0 0,1-1 0 16,0 1 0-16,2-1 0 0,-1-1 0 0,0 1 0 0,2 0 0 0,-1 0 0 15,-1-1 0-15,2 1 0 0,0 0 0 0,-2 0 0 16,0 0 0-16,1 0 0 0,-1 0 0 0,-1 1 0 16,0-1 0-16,0 1 0 0,-1 0 0 0,0-1 0 15,0 1 0-15,-3-1 0 0,1 2 0 0,-1-2 0 16,0 0 0-16,0 2 0 0,0 1 0 16,-1-1 0-16,0 0 0 0,-2-1 0 0,1 2 0 0,0-1 0 15,-1 0 0-15,1 2 0 0,-1 0 0 16,-1-1 0-16,1-1 0 0,0 3 0 0,0-3 0 15,0 3 0-15,-1-2 0 0,2-2 0 0,-2 3 0 0,1 0 0 16,-1-1 0-16,0 1 0 0,0-1 0 0,2-1 0 16,-1 2 0-16,1-1 0 0,-1 1 0 0,1 1 0 15,1-3 0-15,0 2 0 0,-1-2 0 0,2 1 0 16,0 1 0-16,2-2 0 0,-1-1 0 0,0 1 0 16,1 0 0-16,1 0 0 0,-1 0 0 0,1 1 0 0,-1-1 0 15,2 2 0-15,0-2 0 0,-1-1 0 16,-1 2 0-16,3-1 0 0,-2-1 0 0,1 1 0 15,0 2 0-15,0-1 0 0,0-2 0 0,2 3 0 0,-1-1 0 16,-2 1 0-16,3 1 0 0,-2-3 0 0,1 0 0 0,-1 3 0 16,1-1 0-16,-1-1 0 0,0 3 32 0,-1 0 0 15,-1 1 0-15,0 1 0 16,-1-1-52-16,-2 1-9 0,1-2-3 0,-3 3 0 0,0 1 52 0,1 0 9 16,-2 0 3-16,-1 0 0 0,-1-1-24 0,1 1-8 15,0-1 0-15,-2-1 0 0,1-2 0 0,0-1 0 16,0 1 0-16,0-3 0 0,0 1 0 0,-1-2 0 0,1-1 0 0,-1 0 0 15,2 1 0-15,-2-1 0 0,2-2 0 0,0-1 0 32,0 1-44-32,1-1-9 0,0-1-2 0,1-1-1004 0,0 1-201 0</inkml:trace>
  <inkml:trace contextRef="#ctx0" brushRef="#br0" timeOffset="83">4940 1243 1497 0,'0'0'32'0,"0"0"8"0,0 0 0 0,0 0 4 0,0 0-36 0,0-2-8 16,0 2 0-16,0 0 0 16,-1-1 131-16,1 1 24 0,-1-4 5 0,1 4 0 0,0 0-45 0,0 0-10 15,0 0-1-15,0 0-1 0,0 0-28 0,0 0-6 16,0 0-1-16,0 0 0 0,0 0-12 0,0 0-4 16,1 4 0-16,-1-3 0 0,1 3-26 0,1 0-6 15,-1 2 0-15,0 1-1 0,1 1 5 0,0 3 0 16,1-1 1-16,-1 3 0 0,0-2-1 0,0 1-1 15,0 0 0-15,0 2 0 0,0 0 1 0,0-2 0 0,1 3 0 16,0-1 0-16,-2 1 10 0,1-4 2 16,1-1 1-16,0 1 0 15,-1-2-46-15,0 2-10 0,0-3-1 0,0 1-1 0,0-2 21 0,1 0 0 16,-2 0 0-16,1-3 0 0,0-1-12 0,-1 0 1 0,-1-3 1 0,0 0 0 31,0 0-37-31,0-1-7 0,2-2-2 0,-2 0 0 16,-2-2-82-16,2 0-17 0,-1-1-3 0,0-1-1 15,0 1-61-15,-2-2-12 0,1 0-2 0</inkml:trace>
  <inkml:trace contextRef="#ctx0" brushRef="#br0" timeOffset="84">4964 1308 1552 0,'-5'-4'44'0,"3"1"10"0,1 0-43 16,0 0-11-16,-1-2 0 0,1 1 0 0,0-1 104 0,1 0 20 15,-2 0 3-15,2 1 1 0,0-1-52 0,2 1-9 16,-1-2-3-16,0 2 0 15,1 1-16-15,-1-1-4 0,2 2-1 0,-1-2 0 16,1 2 9-16,-2 1 1 0,3-1 1 0,-1 2 0 0,1-1-1 0,0 1 0 16,0 0 0-16,1 0 0 0,2 1-5 0,-1 1 0 15,1-2-1-15,0 1 0 0,1 1-7 0,0-1 0 16,0 3-1-16,1-3 0 0,-1 3-15 16,0 0-4-16,1 1 0 0,1-1 0 0,-1 3 17 15,0 1 3-15,-1-1 1 0,1 2 0 16,-1-1-9-16,0 1-1 0,-2 0-1 0,1 0 0 0,1 0-7 0,-3 0-2 15,2 0 0-15,-2 0 0 0,-1-1 0 0,-1 2 0 16,-1-1 0-16,-2 1 0 0,1 0-6 0,-2 1-2 16,0-1 0-16,-2 3 0 0,0-3-4 0,-2 0-1 0,0 0 0 0,0 0 0 15,0-2-8-15,-2-1 0 0,2-2 9 16,-3 3-9-16,1-4 0 0,1 1 8 16,-2 0-8-16,1-2 0 0,-1 1 0 0,2-2 0 0,-1 1 0 0,1-2 0 15,0 1 0-15,1-2 0 0,1 0-10 0,0 0 10 31,2-2-79-31,0 0-9 0,1 0-1 0,0 0-1 0,-1-1-137 16,4 0-27-16,-2-2-6 0,1 2-930 0</inkml:trace>
  <inkml:trace contextRef="#ctx0" brushRef="#br0" timeOffset="85">5405 1317 2030 0,'0'0'57'0,"0"0"14"0,0 0-57 0,0 0-14 0,0 0 0 0,0 0 0 15,0 0 105-15,0 0 19 0,2 2 3 0,-1-1 1 16,3 2-52-16,-1-2-9 0,1 1-3 0,0-1 0 15,1 3 0-15,1-4 0 0,-1 1 0 0,1 0 0 16,1-1-51-16,1 1-13 0,-3-1 0 0,2 0 0 16,-1 0 42-16,2-1 6 0,-2 0 0 0,2 0 1 15,-1 1-27-15,0-3-6 0,-2 1 0 0,0 1-1 16,0 0-15-16,1 0 0 0,-1-1 0 0,-1 0 0 31,0 1-100-31,-2 1-22 0,-2 0-5 0,0 0-1 0,3-1 0 0,-3 1 0 0,0 0 0 0,0 0-921 16</inkml:trace>
  <inkml:trace contextRef="#ctx0" brushRef="#br0" timeOffset="86">5403 1453 2161 0,'-3'5'61'0,"2"-5"14"0,1 0-60 0,-1 3-15 15,1-3 0-15,0 2 0 0,-1-1 128 0,2 1 24 16,0 1 4-16,2-2 0 0,0 1-73 0,0-1-15 16,1 3-4-16,0-4 0 0,2 2 0 0,0 0 0 15,1 0 0-15,-1-1 0 0,1 0-51 0,1 1-13 16,1-2 0-16,0 0 0 0,1-2 0 0,-2 1 0 16,0 0 0-16,2-1 0 0,-3-1 0 0,3 0 0 15,-2-1 0-15,1 1 0 16,0-1-171-16,0-1-37 0,1 1-7 0</inkml:trace>
  <inkml:trace contextRef="#ctx0" brushRef="#br0" timeOffset="87">5686 1133 1792 0,'0'0'51'0,"0"0"10"0,0 0-49 0,-2 3-12 0,2-3 0 0,0 0 0 16,0 2 100-16,2-1 16 0,-1 0 4 0,2 1 1 15,-2-1-33-15,3 0-8 0,-1-1 0 0,1 0-1 16,-2 1-19-16,3-1-3 0,1 0-1 0,-1 0 0 15,2-1-44-15,-1 1-12 0,1-1 0 0,1-2 0 16,0 1 32-16,1 0 5 0,-1-1 1 0,2 1 0 0,0 1-38 0,-1-3 0 16,0 3 0-16,0 0 0 15,-1 0 0-15,-2 1 0 0,3 0 0 0,-4 1 0 16,0 1-25-16,-1 2-10 0,0-2-1 0,-2 1-1 16,1 0 37-16,0 1 0 0,-2-2 0 0,-1 2 0 15,0-1-161 1,-1-1-25-16,1 2-5 0,-3-2-478 0,0 0-96 0</inkml:trace>
  <inkml:trace contextRef="#ctx0" brushRef="#br0" timeOffset="88">5712 1161 906 0,'0'0'25'0,"0"0"7"0,0 0-32 0,0 0 0 0,0 0 0 0,0 0 0 15,0-2 106-15,0 2 14 0,0-2 4 0,0 2 0 16,2-3-24-16,-2 3-4 0,1-1 0 0,-1 1-1 16,0 0-11-16,1 0-1 0,2 1-1 0,-2 0 0 15,2 3-18-15,-2 0-4 0,0 0-1 0,1 1 0 16,-1 2 8-16,-1 0 1 0,1 1 1 0,-1 3 0 15,0-1-29-15,0 2-5 0,0 1-2 0,0 1 0 16,0 0-1-16,0 0-1 0,0 0 0 0,0-1 0 0,0-1-31 16,0 1 0-16,0 3 0 0,0-4 0 15,0 3 0-15,0-3 0 0,0 4 0 0,0-3 0 16,0-1 0-16,0 0 0 0,2 0 0 0,-2-2 0 0,0-1 37 0,0 0 2 16,0-1 0-16,0-2 0 0,0-1-22 15,-2 1-4-15,2 0-1 0,-1-2 0 0,1 1 12 0,-1-2 3 16,1 2 0-16,-2-2 0 0,2-1 1 0,2 1 1 15,-2-1 0-15,0 0 0 16,1 0-13-16,0-1-4 0,2 0 0 0,-1-1 0 0,3 1-4 0,-1-1 0 16,-1-1-8-16,1 1 12 0,0-1-12 0,0 0 0 15,1 1 8-15,1-2-8 0,-1 2 0 0,0-1 0 16,2 1 0-16,1 0 0 0,-2 0 0 0,1 0 0 16,-1 0 0-16,0 0 0 0,0 1 0 0,1 2 0 0,-1-2 0 15,1 1 0-15,-2 0 0 0,1-1 0 0,-1 0 0 0,0-1 0 31,-1 1-151-31,1-1-33 0,1-1-6 0,-4 1-2 0</inkml:trace>
  <inkml:trace contextRef="#ctx0" brushRef="#br0" timeOffset="89">5965 1309 2113 0,'0'0'46'0,"0"0"10"0,0 0 1 0,0 0 3 0,0 0-48 0,-2 1-12 0,2-1 0 0,-2 0 0 16,-1 0 122-16,0 2 22 0,2-2 4 0,-2-2 0 16,3 2-16-16,-2 0-3 0,-1-1-1 0,1 1 0 15,-1-1-64-15,0 1-14 0,1 0-2 0,-2-2-1 0,1 2-16 0,-1 2-3 16,2-2-1-16,-1 1 0 16,-1 2-7-16,1-1 0 0,1 1-1 0,-2 1 0 0,1 1 13 0,0 0 2 15,1 1 1-15,-1 1 0 16,2-1-35-16,0 1 0 0,-2 0 0 0,2 1 0 0,1 0 0 0,0 0 0 15,0-1 0-15,0 3 0 16,1-5 0-16,0 3 0 0,1-3 0 0,2 2 0 0,-2-2 0 16,2-2 0-16,2 1 0 0,-1-3 0 0,1 2 0 0,2-3 0 15,0-2 0-15,0 0 0 0,1-2-11 0,-1 0-9 16,0-2-1-16,1 1-1 0,-1 0 22 0,0 0 0 16,0-1 0-16,-3 0 8 0,2 1-8 0,-4-1 0 15,2 2 9-15,-1 1-9 0,-2-2 16 0,1 1 0 16,-2 1-1-16,-1 0 0 0,0 2-15 0,0 1-10 15,0 0 2-15,-3-5 0 0,2 3 8 0,-3 0 11 16,0-1-3-16,0 1 0 0,-1 0-8 0,0 1 0 0,0 0 0 16,-1-4 0-16,1 3-9 0,0-1 9 15,-1 0-12-15,1-1 12 16,1 3-28-16,0-3 2 0,2 1 0 0,-1 0 0 0,2 0-79 16,0 1-16-16,1 2-3 0,0 0-1 0,0 0-80 0,2-1-16 15,-1 0-3-15,2 1-884 0</inkml:trace>
  <inkml:trace contextRef="#ctx0" brushRef="#br0" timeOffset="90">6084 1314 1634 0,'0'0'36'0,"0"0"7"0,0 0 1 16,-1 0 3-16,0-4-38 0,-1 3-9 0,2 1 0 0,-1-3 0 15,1 3 123-15,-1-1 22 0,1 1 5 0,0 0 1 0,0 0-35 0,0 0-6 16,-3 0-2-16,1 0 0 16,0 1-32-16,-1 1-6 0,2 0-2 0,0 2 0 0,0-1-39 0,-1 1-8 15,1 2-1-15,0-1-1 0,-1 0 24 0,2 1 5 16,-1 1 0-16,1-4 1 0,0 4-13 0,1 0-4 16,-1-2 0-16,2 0 0 0,0-1 12 15,0 1 3-15,0-3 0 0,1 0 0 0,0 2-47 0,-1-3-8 16,2 0-3-16,-1 0 0 0,1 1 11 0,0-2 16 15,-1 1-4-15,2-1-1 0,0 0-11 0,-3 0 0 16,2 0 0-16,0 0 0 0,0 0 0 0,-1-1 0 16,1 1 11-16,0-2-11 0,0 2 8 0,-2-1-8 15,2 0 0-15,0-2 9 0,0 0-9 0,0 0 0 16,-1-2 0-16,-1 2 8 0,2-2-8 0,-2 0 12 0,0 2-12 16,1-2 12-16,-2 0-22 0,-1 1-4 0,0 2-1 0,-1-4 0 15,0 1 26-15,-2 0 5 0,0 0 0 16,-1 2 1-16,1-1-9 0,-3 1-8 0,2 1 9 0,-1 0-9 15,0 2 9-15,-2-2-9 0,2 2 8 0,0 0-8 16,-1 0 0-16,2 0-11 0,1 2 1 16,-1-2 0-16,2 0-127 15,2 0-26-15,0 0-5 0,0 0-737 0,0 0-148 0</inkml:trace>
  <inkml:trace contextRef="#ctx0" brushRef="#br0" timeOffset="91">6258 1505 1141 0,'0'0'24'0,"0"0"6"0,0 0 1 0,0 0 2 0,0 0-33 0,0 0 0 15,0 0 0-15,0 0 0 0,0 0 94 0,0 0 12 0,1 1 2 0,-1-1 1 16,1 1 23-16,1 2 4 16,-2-2 0-16,1 1 1 0,-1 2 1 0,2-2 0 0,-2 3 0 0,-2-2 0 15,2 3-31-15,-1 0-7 16,-1 1 0-16,0 0-1 0,1 0-34 0,-2 1-6 15,0 0-2-15,1 1 0 0,-1-1-32 0,1 0-6 0,-1 0-2 0,0-1 0 16,0 0-17-16,1-3 0 0,1 0 0 0,-1 0 0 31,0-3-38-31,2-1-14 0,0 0-4 0,0 0 0 0,0-2-124 0,0-3-24 0,1 0-6 16,0-1-1-16</inkml:trace>
  <inkml:trace contextRef="#ctx0" brushRef="#br0" timeOffset="92">6432 1289 1792 0,'0'0'51'0,"0"0"10"0,0-1-49 0,-2-2-12 0,1 1 0 0,0 0 0 15,1 2 105-15,-3-3 19 0,2 2 3 0,-2 1 1 16,0-1 0-16,1 2 0 0,-1 0 0 0,1 2 0 15,-1 0-52-15,-1 2-9 0,1 1-3 0,-1 0 0 16,2 1 0-16,-1 0 0 0,-1-1 0 0,2 4 0 16,0-4-51-16,0 2-13 0,0 0 0 0,1 1 0 15,-1 0 54-15,1-1 8 16,1-1 2-16,0 0 0 0,0 0-52 0,0-1-12 0,1 1 0 0,1-1 0 16,-1-1 0-16,1 0 0 0,0-2 0 15,0 1 0-15,1-2 0 0,0 1 0 16,1-3 0-16,0 0 0 0,1-4 0 0,1 1 0 0,-1-2 0 0,0-1 0 15,0 1 0-15,2-3 0 0,-1 3 0 0,0-4 0 0,-1 2 0 0,-1 1 0 16,0 0 0-16,0 0 0 0,-2 0 0 0,0 1 0 16,-1 2 0-16,-1-2 0 0,0 3 15 15,-1-2 0-15,-2 1 0 0,1-1 0 0,-1 2-15 16,-1-2 9-16,0 2-9 0,-1-1 8 0,1 1-8 0,0 0-14 16,1 1 3-16,-1-1 1 15,2 1-74-15,-1 1-16 0,2 0-2 0,1 0-1 16,-3 0-72-16,2 1-14 0,1 2-3 0,0-1-950 0</inkml:trace>
  <inkml:trace contextRef="#ctx0" brushRef="#br0" timeOffset="93">6537 1345 1728 0,'0'0'38'0,"0"0"8"0,0 0 2 0,0 0 0 0,-1-2-39 0,1-1-9 0,0 3 0 0,0-2 0 16,0-2 72-16,0 2 12 0,0 1 2 0,0-3 1 16,0 4-21-16,0 0-4 0,0 0-1 0,0 0 0 15,0 0 16-15,0 0 3 0,-3 1 1 0,0 2 0 16,1-1-19-16,-1 2-4 0,0 2-1 0,-1 1 0 16,2-2-11-16,-1 4-2 0,1-2-1 0,0 2 0 0,1-1 3 0,-1 0 1 15,2 1 0-15,2-5 0 16,-1 3-9-16,1-1-2 0,-1-2 0 0,1 0 0 15,1-2-18-15,-1 1-4 0,3-2-1 0,-3-1 0 0,2 0-5 16,0-2-8-16,0-1 11 0,1 0-11 16,1-1 12-16,-1 2-12 0,0-4 12 0,0 2-12 0,-1-1 15 0,2 1-4 15,-2-2-1-15,-1 1 0 0,1 1-10 16,-1 0 0-16,1 0 9 0,-3 1-9 0,1-1 8 0,-1 2-8 16,-1-1 10-16,-1 2-10 0,-1-2 13 0,1 0-3 15,-2 2-1-15,-1-1 0 0,0-1-9 0,1 2 12 16,-3-1-12-16,1 0 12 0,0 2-28 15,1-1-4-15,-1-2-2 0,1 2 0 0,-1 1 22 0,2 0 16 16,0 0-2-16,1 1-1 16,2-1-108-16,0 0-21 0,0 0-5 0,0 0-1 15,0 0-114-15,0 0-24 0,0 0-4 0,-2 6 0 0</inkml:trace>
  <inkml:trace contextRef="#ctx0" brushRef="#br0" timeOffset="94">6622 1475 1728 0,'0'0'38'0,"0"0"8"0,0 0 2 0,0 0 0 16,0 0-39-16,0 0-9 0,0 0 0 0,0 0 0 0,2 2 104 0,-1-2 20 15,0 2 3-15,1 1 1 0,-2-1 0 16,1 1 0-16,0 0 0 0,-1 0 0 0,0 1 0 0,0 0 0 16,0 1 0-16,-1 2 0 0,0-3-52 0,-2 2-9 15,2-1-3-15,-3 2 0 0,1 0 0 0,0 1 0 16,-1-3 0-16,2 2 0 0,-1-1-51 0,-1 0-13 15,2 1 0-15,-1-2 0 0,0 0 0 0,2-2 0 16,-2 2 0-16,2-3 0 16,0 0-48-16,1-1-13 0,0-1-3 0,0 0 0 15,0 0-51-15,0 0-10 0,0 0-3 0,0 0-784 0,1-2-158 16</inkml:trace>
  <inkml:trace contextRef="#ctx0" brushRef="#br0" timeOffset="95">6855 1284 1958 0,'0'0'43'0,"0"0"9"0,-1-1 1 0,-1-1 3 0,2 2-45 0,-1-3-11 0,0 1 0 0,1 0 0 0,0 2 104 0,0 0 20 16,-2-1 3-16,2 1 1 15,0 0 0-15,0 0 0 0,-2 0 0 0,-1 3 0 0,-1-2-52 0,2 3-9 16,-2 0-3-16,0 1 0 0,1 2-51 0,-1 0-13 16,0 1 0-16,0-1 0 0,0 0 54 0,2 1 8 15,-1 0 2-15,0 0 0 0,2 0-52 0,0 1-12 16,-1-2 0-16,4 0 0 0,-2 0 0 0,1-1 0 16,2 0 0-16,1-1 0 0,0-1 0 0,-1 0 0 15,3-2 0-15,-1-1 0 0,1-1 54 0,-1 0 8 0,1-1 2 0,-1-1 0 31,1-1-103-31,-1 0-20 0,0 1-4 0,2-3-1 0,-3 1 103 0,2 0 20 0,0-1 4 0,-1 1 1 16,0-1-52-16,0 0-12 0,-1 1 0 16,0 2 0-16,-1-3 0 0,-1 2 0 0,1-1 0 0,-3 2 0 15,1 0 0-15,-2 1 0 0,1-3 0 0,-3 2 0 16,1-2 0-16,-2 1 0 0,0 0 0 0,0 0 0 16,-1-1 0-16,1 2 0 0,0-2 0 0,-1 2 0 15,1 0-100 1,1 1-22-16,0-1-5 0,1 2-1 15,2 0 0-15,0 0 0 0,0 0 0 0,0 0-1126 0</inkml:trace>
  <inkml:trace contextRef="#ctx0" brushRef="#br0" timeOffset="96">6949 1299 2358 0,'0'0'52'0,"0"0"10"0,0 0 2 0,0 0 3 0,0 0-54 0,0 0-13 16,0 0 0-16,0 0 0 0,0 0 66 0,0 0 10 16,-3 3 3-16,1-1 0 0,0 2-24 0,0 2-5 15,1-3-1-15,-1 3 0 0,0-1-1 0,1 1-1 16,0 0 0-16,-1 3 0 0,1-4 1 0,0 1 1 0,1 1 0 0,-2-1 0 16,2 0-8-16,0 1-1 15,0-3-1-15,2 1 0 0,-1-1-15 0,0-2-4 0,1 2 0 0,0-3 0 16,1 1-8-16,-1-1-3 0,2-1 0 0,-1 0 0 15,1 0-9-15,1-1 12 0,-1 0-12 0,1-1 12 16,1 0-12-16,-1-2 0 0,0 1 9 0,-1 0-9 16,1 0 0-16,1 1 0 0,-2 0 0 0,-2-1 8 15,1 0-8-15,-1 1 0 0,1-1 0 16,-1 0 0-16,-1 2 0 0,0-2 9 0,-1 2-9 0,0 1 0 16,-1-3 12-16,1 0-4 0,-3 1 0 0,0-2-8 15,1 2 10-15,-2 0-10 0,0 1 8 0,0-3-8 16,-1 3 0-16,1-1 0 0,0-1 0 0,0 1 0 15,2 0 0-15,-1-1 0 0,0 1 0 0,2-1 0 16,-1 1-54-16,2 2-6 0,0-2-2 0,0-1 0 16,2 0-104-16,0 2-21 0,0-1-4 0</inkml:trace>
  <inkml:trace contextRef="#ctx0" brushRef="#br0" timeOffset="97">7092 1449 1638 0,'0'0'36'0,"0"0"7"0,0 0 1 0,0 0 3 0,0 0-38 0,0 0-9 0,0 0 0 0,0 0 0 16,0 0 151-16,0 0 28 0,0 0 5 0,1 1 2 16,0 3-73-16,-1-2-14 0,0 1-3 0,2 2-1 0,-2 1 1 0,0-1 0 15,1 1 0-15,-1 1 0 16,1-2-36-16,-1 1-8 0,0 1 0 0,0 0-1 15,0 0-11-15,-1 1-1 0,1-1-1 0,-1 3 0 0,-2-2-10 0,1 0-1 16,-1 1-1-16,0 2 0 0,-1 0-12 0,0-2-2 16,2 0-1-16,-2 1 0 0,0-3 18 0,1 0 4 15,-1-3 1-15,1 1 0 16,1-2-63-16,1-1-13 0,1-2-2 0,0 0-1 16,0 0-133-16,0 0-26 0,0-4-6 0,2-1-1094 0</inkml:trace>
  <inkml:trace contextRef="#ctx0" brushRef="#br0" timeOffset="98">7258 1301 1958 0,'0'0'43'0,"0"0"9"0,0-3 1 0,-2 1 3 0,2 1-45 0,0-3-11 15,-1 2 0-15,1-1 0 0,0 3 156 0,-3-1 28 16,2-1 7-16,-2 1 1 0,2 2-103 0,-2 0-20 16,1 0-4-16,-1 2-1 15,0 0 0-15,0 2 0 0,0 1 0 0,-1 0 0 0,1 1-51 0,1-1-13 16,-1 1 0-16,2 2 0 0,-2-2 0 0,2 1 0 16,-1 1 0-16,1-1 0 0,0 1 54 0,1-1 8 15,0 0 2-15,0-1 0 0,1 1-52 0,2-2-12 16,-1 1 0-16,1-3 0 0,1 0 0 0,0-2 0 15,1 1 0-15,0-3 0 0,2 0 0 0,-1-1 0 0,1-1 0 16,1-1 0-16,1 0 0 0,-2-1 0 0,1-2 0 0,0 0 0 16,-2 1 13-16,1-3 0 15,-1 1 0-15,0 1 0 0,-1 1-13 0,-3 0-18 0,1 0 4 0,0 1 1 16,-2 0 24-16,0 1 5 0,-1-1 0 0,-1 2 1 16,1 0-27-16,-2 1-6 0,-1-3 0 0,0 2-1 15,-1-1 17-15,-1 1 0 0,1 1 0 0,-1-2 0 16,1 2 0-16,-2 1 0 0,3-1 0 0,0 1 0 15,-1 0-55-15,1 0-7 0,1 0-2 16,2 0 0-16,0 0-133 0,0 0-27 0,0 0-6 16,1 1-1-16</inkml:trace>
  <inkml:trace contextRef="#ctx0" brushRef="#br0" timeOffset="99">7377 1298 1549 0,'0'0'44'0,"0"0"9"0,-2 0-42 0,0 0-11 0,2 0 0 0,-4 1 0 0,3 1 136 0,-2 0 26 16,1-1 5-16,-1 1 1 0,2 1-64 0,0 2-12 15,-1-3-2-15,-1 2-1 0,2 1-20 0,1 1-4 0,-1-3-1 16,-1 3 0-16,2 0-18 0,-1 1-4 0,1 0-1 0,0 0 0 15,0-1 10-15,0 1 1 16,0-1 1-16,1 0 0 0,1-2-15 0,-1 1-3 0,0 0-1 0,1-3 0 16,1 0 24-16,0 0 5 15,1-1 1-15,0-1 0 0,0-1-52 0,1-1-12 0,1 0 0 0,-1 0 0 16,0 1 0-16,1-3 0 16,-1 0 0-16,0 1 0 0,0-2 0 0,1 3 0 0,-2-1 0 0,-1-1 0 15,0 1 54-15,0-1 8 0,-2 2 2 16,-1-1 0-16,0 2-52 0,-1-2-12 0,-1 0 0 0,0 1 0 15,-1-2 0-15,1 2 0 0,-2 0 0 0,-1 1 0 16,2-3 0-16,-1 2 0 0,0 0 0 0,0-2 0 16,1 2-48-16,1-1-13 0,0 1-3 15,1-2 0-15,-1 2-51 0,1 0-10 0,1 0-3 16,0 2-1228-16</inkml:trace>
  <inkml:trace contextRef="#ctx0" brushRef="#br0" timeOffset="100">7519 1472 2188 0,'0'0'48'0,"0"0"11"0,0 0 1 0,0 0 1 0,0 0-49 0,0 0-12 0,0 0 0 0,0 0 0 16,0 0 105-16,0 0 19 0,0 0 3 0,0 0 1 16,0 5-52-16,0-3-9 0,0 4-3 0,0 1 0 15,0 0 0-15,0 1 0 0,0 1 0 0,-1 1 0 16,0 2 0-16,1 0 0 0,-2-1 0 0,0 1 0 16,2 1 0-16,-3-2 0 0,1 1 0 0,1-1 0 0,-1-2-51 15,0-1-13-15,0-1 0 0,1-1 0 16,-2-1-17-16,1-1-7 0,0-2 0 0,-1-1-1 15,-1-1-63-15,3-1-12 0,-2-1-2 0,2-2-867 16,-2 0-174-16</inkml:trace>
  <inkml:trace contextRef="#ctx0" brushRef="#br0" timeOffset="101">7693 1318 1958 0,'0'0'43'0,"0"0"9"0,0 0 1 0,0 0 3 0,0 0-45 0,0 0-11 0,-1-1 0 16,-2-1 0-16,3 2 104 0,-2-1 20 15,1-1 3-15,1 2 1 0,-1-3 0 0,1 3 0 16,-1-1 0-16,1 1 0 0,0 0-67 0,-3-2-13 0,0 2-2 16,0 2-1-16,1-1 4 0,-2 2 1 0,2 0 0 0,-3 1 0 15,2 1-16-15,-3 2-3 16,2-2-1-16,0 2 0 0,1 0-16 0,-2 1-3 0,3 1-1 0,-1-1 0 15,1 3-2-15,0-3 0 0,1 1 0 0,0 0 0 16,2 1-18-16,0-3-4 0,2 1-1 0,-1-2 0 16,2 1 31-16,2-2 5 0,-2-2 2 0,2-2 0 15,1 1-37-15,-2-2-7 0,2-3-2 0,-1 0 0 16,1-2 23-16,1-1 0 0,-1-1 0 0,2-1 0 16,-2 1 16-16,2-1 7 0,0 0 1 15,0-1 1-15,-3 2-25 0,1 3 8 0,-1-3-8 0,-2 1 0 16,0 1 0-16,-1 1 0 0,-2-1 8 0,0 0-8 15,-1 3 31-15,-2 0 4 0,-1-2 1 0,1 1 0 16,-4 0-51-16,1 0-9 0,0 0-3 0,0 1 0 16,-2 1 27-16,2-2 0 0,0 2 0 0,-1 0 0 15,2 0-35-15,0 0-1 0,0 1-1 0,1 0 0 16,1 0-73-16,2 0-14 0,0 0-4 0,0 0 0 16,0 0-102-16,0 0-21 0,-1 2-4 0,1 0-1 0</inkml:trace>
  <inkml:trace contextRef="#ctx0" brushRef="#br0" timeOffset="102">7795 1326 2157 0,'-5'1'61'0,"4"-1"14"0,-2 1-60 0,1-1-15 0,-1 0 0 0,1 0 0 15,0 0 107-15,-1 0 18 0,1 3 4 0,-1-3 1 16,0 0-42-16,1 1-9 0,-1 1-2 0,-1 1 0 15,2 0-16-15,-1 1-3 0,0 2-1 0,1-3 0 16,-1 3-5-16,0-1-2 0,2 2 0 0,0-1 0 16,-1-2-14-16,4 2-2 0,-1-1-1 0,0-1 0 15,2 3-12-15,0-3-2 0,0-2-1 0,3 2 0 16,0-2-26-16,1 1-6 0,1-3-1 0,0 0 0 16,-2-2 35-16,2 1 8 0,0 0 0 0,0-3 1 15,-3 1-17-15,2 1-4 0,-2-3-8 0,-1 0 12 16,1 2 5-16,-2-2 1 0,0 1 0 0,-1 0 0 0,0 0 6 0,-1 2 0 15,-1-2 1-15,0 2 0 16,0 0-13-16,0-1-4 0,-1 2 0 0,-1-1 0 0,1-2-8 0,-2 2 0 16,0 1 0-16,1-1 0 0,-1 1 0 0,1-3 0 15,-1 2 0-15,0 1 0 0,1-2-16 0,-1 2-6 16,1-1-1-16,0 0 0 16,2 2-84-16,0 0-17 0,0 0-3 0,0 0-1 15,0 0-151-15,0 0-30 0,0 0-7 0,0 0 0 0</inkml:trace>
  <inkml:trace contextRef="#ctx0" brushRef="#br0" timeOffset="103">7952 1533 2289 0,'0'0'50'0,"0"0"10"0,0 0 3 0,0 0 2 16,0 0-52-16,0 0-13 0,0 0 0 0,2 1 0 16,-2 0 139-16,2 2 25 0,-2-1 4 0,0 2 2 0,0-1-55 0,-2 1-11 15,1 2-3-15,-1-1 0 16,0 1-13-16,0 2-2 0,-1 1-1 0,-1 1 0 15,1 0-68-15,-1 2-17 0,0-1 0 0,2-1 0 16,-2 0 0-16,1-1 0 0,0-2 0 0,1 0 0 0,1-2 9 0,-2-2-1 16,3 1-8-16,-1-2 12 15,1-2-66-15,0 0-14 0,0 0-2 0,1-4-1 16,0 0-98 0,1-2-20-16,0-1-4 0</inkml:trace>
  <inkml:trace contextRef="#ctx0" brushRef="#br0" timeOffset="104">8118 1305 1958 0,'-3'0'43'0,"2"-1"9"0,1 1 1 0,-3-1 3 0,0 0-45 16,1 0-11-16,0-1 0 0,1 0 0 0,-2 1 104 0,2 0 20 0,0 1 3 0,-2 0 1 15,2 0 0-15,0 0 0 0,-2 0 0 0,2 1 0 16,-2 1-52-16,0 3-9 0,2-2-3 0,-2 5 0 15,1-4-51-15,-1 2-13 0,2 1 0 0,-2 0 0 16,1 1 43-16,-1 0 5 0,2 0 2 0,-1 1 0 0,1 0-29 0,-1-1-5 31,2 0-2-31,0 1 0 0,0-1 13 0,2-1 2 0,1 0 1 0,1-2 0 0,-2 1-18 0,1-1-3 16,2-1-1-16,0-2 0 0,2 0-8 16,-2 0 0-16,2-4 0 0,1 1 0 0,-2-1 0 0,1-2 0 15,-1 1 0-15,0-3 0 0,0 1 25 0,1-1 0 16,-2 2 0-16,0-2 0 0,0 1-25 0,0 1 0 15,0-2 0-15,-1 1 0 0,-2-1 0 0,1 2 0 16,0-1 0-16,-1 0 0 0,-2 0 0 0,1 3 0 16,-1-4 0-16,0 3 0 0,-1-2 0 0,0 2 0 15,-2-1 0-15,1 1 0 0,-1-1 0 0,0 1 0 16,-1 0 0-16,1 1 0 16,-2 2-97-16,2-3-25 0,-1 3-5 0,-2 3-1 15,2-3 0-15,1 0 0 0,1 2 0 0,-1-1-1126 0</inkml:trace>
  <inkml:trace contextRef="#ctx0" brushRef="#br0" timeOffset="105">8238 1327 2419 0,'0'0'53'0,"0"0"11"0,0 0 3 0,0 0 1 15,0 0-55-15,0 0-13 0,0 0 0 0,0 0 0 16,-2-1 105-16,2 1 19 0,-1 1 3 0,-2 0 1 15,-1 2-52-15,1-1-9 0,2 2-3 0,-3-1 0 16,2 2 0-16,-1 0 0 0,0-1 0 0,1 2 0 16,-2 1 0-16,1-2 0 0,3 2 0 0,-2-2 0 15,2 0-51-15,0 1-13 0,2-1 0 0,-1 0 0 0,1-1 0 0,0 0 8 16,2-1-8-16,0 0 0 16,0 0 0-16,0-2 8 0,1 0-8 0,1 1 0 15,-1-2 0-15,0-2 0 0,2 0 0 0,-2 2 0 16,1-2 0-16,-2 0 8 0,2 0-8 0,-1 0 0 0,-1-2 0 0,1 2 9 15,-1 0-9-15,-1 1 8 0,1-3-8 0,-2 2 10 16,2-1-10-16,-1 1 10 0,-2-2-2 0,2 2 0 16,-2 0 0-16,0-1 0 0,1-1-8 0,-1 2 0 15,-1-3 0-15,0 2 0 0,0 1 0 0,-1-3 0 16,-2 2 0-16,1-1 0 0,-1 1 0 0,-2 1 0 0,-1-4 0 16,1 2 0-16,-1 1 0 0,-1-1-17 0,2 2 4 0,-2-2 1 31,2 2-37-31,0 0-7 0,-1 0-2 0,2 1 0 15,2 1-121-15,-1-1-24 0,3 1-5 0,0 0 0 0</inkml:trace>
  <inkml:trace contextRef="#ctx0" brushRef="#br0" timeOffset="106">8429 1454 1504 0,'0'0'43'0,"0"0"9"0,0 0-42 0,0 0-10 16,0 0 0-16,0 0 0 0,-1 1 166 0,-2 0 31 0,2 1 7 0,1-2 0 15,-1 3-60-15,-1-1-13 16,1 1-3-16,0 1 0 0,1-1 0 0,-2 2 0 0,1 0 0 0,0 1 0 16,-1-2-51-16,1 2-10 0,0 1-3 0,-2 0 0 15,0 0 0-15,0 1 0 0,0 0 0 0,-1 3 0 16,0-1-51-16,0 1-13 0,0 1 0 16,0 1 0-16,0-2 0 0,0 1 0 0,3-1 0 0,-2-1 0 15,1-2 0-15,-1-1 0 0,2 0 0 16,0-2 0-16,-1-1 0 0,2-1 0 0,0-2 0 0,0-1 0 15,0 0-100-15,2-2-22 0,-1-2-5 0,0 0-1 16,2-2-123-16,-2-1-25 16,3-16-4-16,1 7-2 0</inkml:trace>
  <inkml:trace contextRef="#ctx0" brushRef="#br0" timeOffset="107">8674 1331 1728 0,'0'0'38'0,"0"0"8"0,0 0 2 0,0-4 0 0,0 2-39 0,0 0-9 16,0-1 0-16,0 0 0 0,0 1 136 0,0 1 24 0,0-4 6 0,0 2 1 15,0 2-63-15,0-1-12 0,0 2-2 0,0 0-1 16,0 0 28-16,0 0 6 0,-3 0 1 0,1 1 0 15,-1 0-59-15,0 3-11 0,1 1-2 0,-1-2-1 16,-1 4-20-16,1 0-4 0,-1-1-1 0,2 2 0 16,-1 1-9-16,1 1-1 0,0-2-1 0,2 1 0 0,-1-1-3 15,1 2-1-15,1-2 0 0,1-1 0 16,0 1-11-16,1-3 12 0,1 0-12 0,0-1 12 16,1 1 8-16,-1-4 3 0,3 0 0 0,-1-1 0 0,0-1-32 0,0 0-7 15,3-4 0-15,-2 1-1 16,-1-1 27-16,1 0 6 0,1 2 0 0,0-3 1 15,-3 0-17-15,0 2-14 0,1-3 2 0,-1 3 1 0,-3-1 11 0,1 1 11 16,0 0-3-16,-2 0 0 0,-1 2 0 16,-1-2 0-16,-1 2 0 0,1 0 0 0,-3-1-8 0,0 1 8 15,0 0-8-15,0-1 8 0,-1 1-8 0,1 1 0 16,1-1-12-16,-1 1 12 16,0-2-64-16,1 1-4 0,1 1-2 0,-1-2 0 15,1 2-95-15,1 0-19 0,1 1-4 0,0 0-1104 0</inkml:trace>
  <inkml:trace contextRef="#ctx0" brushRef="#br0" timeOffset="108">8854 1301 2419 0,'0'0'53'0,"0"0"11"0,0 0 3 0,0 0 1 16,0 0-55-16,0 0-13 0,0 0 0 0,-1 3 0 15,-2-1 105-15,2 2 19 0,0 0 3 0,-2 0 1 16,1 2-52-16,0 1-9 0,-1-1-3 0,1 1 0 16,-1 1 0-16,1 0 0 0,0 0 0 0,1 1 0 15,1-2 0-15,-2-1 0 0,2 0 0 0,0 1 0 16,2-2-51-16,-1 1-13 0,1-1 0 0,1-2 0 0,0 1 0 16,2-2 0-16,1 0 0 0,0 0 0 0,-1 0 0 0,2-2 0 15,1 0 0-15,-1-2 0 0,3 0 0 16,-2 0 0-16,1-2 0 0,-1 2 0 0,0-2 0 0,-1 0 0 15,0-1 0-15,0 2 0 0,-2-2 0 0,-1 1 0 16,0 0 0-16,-2-1 0 0,0 3 0 0,-1-3 0 16,-2 1 0-16,-1 0 0 0,-2 0 0 0,1 2 0 15,-1 0 0-15,-3 1 0 0,0-2 0 16,1 2 0-16,-1 0 0 0,1-1 0 0,-1 0 0 16,2 0 0-16,0 1 0 0,1 0 0 15,0 0-48-15,1 0-13 0,2-2-3 0,0 1 0 16,-1 0-51-16,4-1-10 0,2 0-3 0,-1 0-1228 0</inkml:trace>
  <inkml:trace contextRef="#ctx0" brushRef="#br0" timeOffset="109">9030 1098 1190 0,'0'0'33'0,"0"0"9"0,0 0-34 0,0 0-8 16,0 0 0-16,0 0 0 0,0 0 53 0,0 0 9 0,0 0 2 0,0 0 0 15,0 0-39-15,0 0-7 0,2 0-2 16,-2 0 0-16,0 0 52 0,0 0 11 0,0 0 1 15,0 0 1-15,0 0 38 0,0 0 7 0,0 0 2 0,0 0 0 16,0 3 0-16,0-3 0 0,0 1 0 0,0-1 0 16,-2 2-52-16,2-2-9 0,0 0-3 0,0 1 0 15,-1 1-51-15,1-2-13 0,0 1 0 0,0-1 0 16,0 0 54-16,0 0 8 0,0 0 2 0,0 0 0 0,0 0-52 0,0 0-12 16,0 0 0-16,0 0 0 15,0 0 0-15,0 0 0 0,0 0 0 0,0 0 0 16,0 0 0-16,0 0 0 0,0 0 0 0,0 0 0 0,-1 1 54 0,1-1 8 15,0 0 2-15,0 0 0 0,0 0-52 0,0 0-12 16,0 0 0-16,-2 0 0 0,1 3 54 0,1-3 8 16,0 0 2-16,0 0 0 0,-3 0-52 0,3 1-12 15,0-1 0-15,0 0 0 0,0 0 0 0,0 3 0 16,1-2 0-16,2 1 0 0,-1-2 0 0,0 0 0 16,1 1 0-16,1-1 0 0,1 0 0 0,-1 0 0 15,1 0 0-15,1 0 0 0,0 0 0 0,1 2 0 16,1-2 0-16,-2 0 0 0,2 0 0 0,-3 1 0 15,0 0 0-15,2-1 0 0,-2 1 0 16,1-1 0-16,0 0 0 0,-2-1 0 0,1 1 0 16,2-1 0-16,-1 0 0 0,-2-1 0 0,2 1 0 0,-2 0 0 15,-1 0 0-15,2-2 0 0,-3 2 0 0,1 1 0 16,-1-1 0-16,1 1 0 0,-3 0 0 0,0 0 0 0,2 0 0 0,-2 0 0 16,0 0 0-16,0 0 0 0,0 0 0 0,0 0 0 15,0 0 0-15,0 0 0 0,0 0 0 0,0 0 0 16,1 0 0-16,-1 1 0 0,1 2 0 0,-1-2 0 15,0-1 0-15,0 2 0 0,0 1 0 0,0-2 0 16,0 1 0-16,0 1 0 0,0 0 0 0,0-2 0 16,0 2 0-16,-1 0 0 0,1-1 0 0,0 2 0 15,1 0 0-15,-1 0 0 0,0 2 0 0,1-1 0 16,1-1 0-16,-1 2 0 0,0 0 0 0,0 1 0 16,2 1 0-16,-1 2 0 0,0-2 0 0,1 3 0 0,-2 2 0 0,2 1 0 15,-1 0 0-15,1 2 0 0,1-1 0 0,-2-2 0 16,1-2 0-16,0 1 0 0,0-1 0 0,0-2 0 15,0 1 0-15,1-2 0 0,0 1 0 0,-2-1 0 16,3-4 0-16,-3 3 0 0,2-1 0 0,-1-1 0 16,-1 0 0-16,0 0 0 15,0-1 0-15,0 0 0 0,-1-2 0 0,-1 1 0 0,1 1 0 0,0-2 0 16,-1 2 0-16,0-3 0 0,0 1 0 0,-1 1 0 16,1-1 0-16,-1 0 0 0,0 1 0 0,-2-1 0 15,2 0 0-15,-2 1 0 0,0-1 0 0,1 0 0 16,-1 1 0-16,-1-2 0 0,1 1 0 0,0 0 0 15,-1 2 0-15,0-4 0 0,-1 4 0 0,-1-2 0 16,1 0 0-16,-2 1 0 0,1-1 0 0,-2 0 0 0,0 1 0 0,0-1 0 16,2 0 0-16,-2-1 0 0,1 2 0 0,0-1 0 15,2 0 0-15,0 0 0 0,0-1 0 0,1 0 0 16,1-1 0-16,0 0 0 0,3 0 0 0,-2-1 0 31,2-2-100-31,0 0-22 0,0-2-5 0,1 3-1 0</inkml:trace>
  <inkml:trace contextRef="#ctx0" brushRef="#br0" timeOffset="110">5069 2019 1868 0,'0'0'41'0,"-1"-2"9"0,-1 0 2 0,1 0 0 0,0-2-42 0,0 2-10 16,-1-1 0-16,1 0 0 0,0-1 97 0,-1 0 18 15,1 2 3-15,0-1 1 0,1-1-30 0,-2 2-5 16,1 0-2-16,1-2 0 0,0 4-2 0,0 0 0 16,-1-1 0-16,1 1 0 0,0 0-12 0,0 0-4 15,0 0 0-15,0 0 0 0,0 0-2 0,0 0-1 16,0 0 0-16,-3-1 0 0,3 1-25 0,0 0-4 16,0 0-2-16,0 0 0 0,0 0 6 0,0 0 0 0,0 0 1 0,0 0 0 15,0 0-37-15,-1 1 0 0,-2 0-9 0,3 2 9 16,-1-1 0-16,-1 0 10 15,4 2 1-15,-2-2 0 0,0 1-3 0,0 2-8 0,0 0 12 0,0 0-4 16,1 1-8-16,1 0 8 0,-1 1-8 0,1 4 8 16,1-2 0-16,0 2 0 0,-1 0 0 0,1 2 0 15,0-2-8-15,-1 0 0 0,2 1 0 0,0 0 0 16,-1 0 8-16,1-1 0 0,0-1 0 0,1 1 0 16,0 0-8-16,-2-4 0 0,1 1 0 0,0-1 7 15,0 1-7-15,0 1 0 0,-1-1 0 0,1 1 0 16,2 0-26-1,-1 3-5-15,0-3-1 0,0 1 0 0,-1-2 32 0,1-1 0 0,-2-1 0 0,0-2 0 16,1-1 19-16,-1-1 9 0,-1-1 3 0,-1-1 0 16,2-1-50-16,-2-1-9 0,2-2-3 15,-1-1 0-15,-1-4 31 0,0 2 0 0,0-2 0 0,1 0 0 0,-1-1 0 0,0 1 0 16,0 0 0-16,2-1 0 0,-1 2 0 16,0-2 0-16,-1 1 0 0,2 0 0 15,0 0 0-15,-1-1 0 0,0 0 0 0,0-2 0 0,1 0 0 0,-1-1 0 16,0 2 0-16,1-2 0 0,-1 4 0 15,-1-2 0-15,2 2 0 0,-2-1 0 16,1 1 0-16,0 2 0 0,0 0 0 0,-1 0 0 0,0 1 0 16,1 0 0-16,-1 2 0 0,0 1 0 0,0 1 0 0,-1 2 0 15,0 0 0-15,0 0 0 0,0 0 0 0,0 0 0 16,2 1 0-16,1 2 0 16,-2-1-54-16,1 1-5 0,1 1-1 0,0-1-962 0,-1 1-193 0</inkml:trace>
  <inkml:trace contextRef="#ctx0" brushRef="#br0" timeOffset="111">5445 2086 1267 0,'0'0'28'0,"0"0"5"0,0 0 2 0,0 0 1 0,0 0-36 0,0 0 0 16,0 0 0-16,0 0 0 0,0 0 160 0,0 0 26 15,2-2 5-15,-2 2 1 0,0 0-52 0,1 0-9 16,-1 0-3-16,2 0 0 0,1 0 0 0,1 1 0 16,0-1 0-16,0 1 0 0,0 0-51 0,1-1-10 15,0 0-3-15,1 1 0 0,0-1-51 0,-2 0-13 16,3 0 0-16,-3-1 0 0,1 1 0 0,-1 0 0 16,1-1 0-16,-1 1 0 15,1-1-48-15,-2 1-13 0,1 0-3 0,-1 0 0 16,0 1-104-16,0 0-22 0,-1 2-4 0,-2-3-891 0</inkml:trace>
  <inkml:trace contextRef="#ctx0" brushRef="#br0" timeOffset="112">5478 2175 2030 0,'0'0'57'0,"0"1"14"16,1 1-57-16,2 0-14 0,0 0 0 0,-1-1 0 15,2 0 54-15,2 2 8 0,-1-2 2 0,0 0 0 0,2 0 0 0,-1 1 0 16,-1 0 0-16,3-1 0 16,-1 1-52-16,0 0-12 0,0 1 0 0,3-2 0 15,-1 1-100-15,0-1-22 0,1 0-5 0</inkml:trace>
  <inkml:trace contextRef="#ctx0" brushRef="#br0" timeOffset="113">5850 1911 1036 0,'0'0'23'0,"0"0"5"0,0 0 0 0,0 0 1 0,0 0-29 0,0 0 0 0,0 0 0 0,0 0 0 0,0 0 57 0,0 0 6 15,0 0 1-15,1-1 0 16,2 0 0-16,-3 1 0 0,2 0 0 0,-2 0 0 0,2-2 0 0,-2 2 0 15,0 0 0-15,0 0 0 0,0 0 51 0,0 0 10 16,0 0 3-16,0 0 0 0,0 0-52 0,0 0-9 16,0 0-3-16,0 0 0 15,0 0 19-15,0 0 3 0,0 0 1 0,0 0 0 0,0 0-31 0,0 0-5 16,0 0-2-16,-1 2 0 0,1 0-10 16,-1 0-3-16,1-2 0 0,0 2 0 0,-2 1-12 0,-1-1-4 15,2 0 0-15,0 1 0 0,-2-1-20 0,2 0 0 16,-1 1 0-16,-1-1 0 0,0 0 0 0,0 2 0 15,1-2 0-15,-1 2 0 0,-1-2 56 0,2 2 6 0,-1-1 2 16,-1 0 0-16,0 2-52 0,1-1-12 0,0-1 0 0,-3 2 0 16,4-1 0-16,-2 0 0 15,1 0 0-15,0-1 0 0,1 0 0 0,-2 2 0 0,1-1 0 0,1-2 0 16,0 2 0-16,0-2 0 0,0 1 0 0,1 0 0 16,0-1 0-16,0 1 0 15,-1-1 0-15,2 0 0 0,0-2 0 0,0 1 0 0,2 0 0 0,-1 1 0 31,0-1-48-31,2 0-13 0,-2 0-3 0,3 0 0 0,0 1 103 0,1-1 20 0,1-1 4 0,-1 0 1 16,1 1-64-16,-1 0-16 0,2-1-2 0,0 0 0 16,-2 1 29-16,0 0 5 0,2 1 2 0,-2 0 0 15,0-1-18-15,1 2 0 0,-1-2 0 16,-1 0 0-16,1 2 0 0,-1-2 0 0,0 2 0 0,0-2 0 0,0 1 0 16,-2 0 0-16,1 1 0 0,-2-1 0 0,2 1 0 0,-2-1 0 15,1 0 0-15,-1 1 0 0,-1-1 55 0,0 2 7 16,0-2 2-16,0 0 0 0,0 2-52 15,-1-1-12-15,1 1 0 0,-3-1 0 0,2 1 0 16,-2 0 0-16,0 1 0 0,1-1 0 0,-1 0-14 16,1 2-6-16,-1-1 0 0,0-1-1 0,1 1 21 0,-2 0 0 15,1 0 0-15,0-1 0 0,0 0 0 0,0 0 0 16,0 0 0-16,-1-1 0 0,2 1 12 0,-1-1 8 16,1 1 0-16,-1-1 1 0,0 0-21 0,2-1 0 15,-2-1 0-15,2 2 0 0,1-3 0 0,0 0 0 16,0 0 0-16,0 0 0 0,0 0 0 0,0 0 0 15,1 0 0-15,-1 0 0 0,1 0 0 0,2 0 0 16,-2 1 0-16,2-1 0 0,0 0 0 0,-1 0 0 16,2 0 0-16,-1 0 0 0,0 0 0 0,1 0 0 15,-3 0 0-15,1 0 0 16,1 0-16-16,0 0-8 0,1 0-2 0,-2 0 0 0,1 0 42 0,1 0 8 16,-1 0 1-16,-1-1 1 0,1 1-26 0,1 0 0 0,-2 0 0 0,1 0 0 15,1 0 0-15,-1 0 0 16,-1 1 0-16,1-1 0 0,-2 0 0 0,2 0 0 0,-2 0 0 0,-1 0 0 15,3 0 0-15,-3 0 0 0,0 0 0 0,0 0 0 16,0 0 0-16,0 0 0 0,0 0 0 0,0 0 0 16,0 0 0-16,0 0 0 0,-2 2 0 0,1-1 0 15,-2 1 0-15,2 1 0 0,-3-1 0 0,2 2 0 0,-3-2 0 0,3 2 0 16,-2 0 0-16,0 1 0 16,0 0 0-16,0 1 0 0,0 2 0 0,0-1 0 0,0 2 0 0,2 0 0 15,-2 1 0-15,1-1 0 16,1 1 0-16,0-3 0 0,1 2 0 0,1-2 0 0,0 0 0 0,0-1 0 15,3-1 0-15,-2 1 0 0,1 0 0 0,1-1 0 16,1 1 0-16,0-2 0 0,0 0 0 0,1-1 0 16,2 0 0-16,-2-1 0 0,1 0 0 0,1-1 0 15,1 1 0-15,-1-2 0 0,1 0 17 16,-1 0-1-16,1-3-1 0,1 2 0 0,-2 0-15 0,1 0 0 16,-2 0 0-16,3-1 0 0,-4 1-12 0,-1 0-1 15,1 0-1-15,0 0 0 16,1-1-97-16,-3-1-19 0,2 1-4 0,1-2-1318 0</inkml:trace>
  <inkml:trace contextRef="#ctx0" brushRef="#br0" timeOffset="114">6240 1885 1717 0,'0'0'37'0,"0"0"8"0,0 0 2 0,0 0 2 16,0 0-39-16,0 0-10 0,0 0 0 0,0 0 0 16,2 0 56-16,1 1 8 0,-1-1 3 0,1 0 0 15,0 0 1-15,-2 0 0 0,3 0 0 0,-2 0 0 16,3 0 0-16,-1 0 0 0,-1 0 0 0,3 0 0 16,-2 0-2-16,1 0 0 0,-1 1 0 0,0-1 0 15,1 1-12-15,-1 0-2 0,0 1-1 0,1-1 0 0,1 0-13 16,-3 1-2-16,1 0-1 0,0-1 0 0,0 0-7 15,-1 1-2-15,1 0 0 0,0 0 0 16,-2 0-2-16,1 1 0 0,-1-1 0 0,1 0 0 0,0 0-5 0,0 1-2 16,-2-1 0-16,1 0 0 0,0 1-5 0,-1-1 0 15,1-1-1-15,-1 2 0 0,0-2 1 0,-1 1 1 16,1-1 0-16,-1-1 0 0,0 3 1 0,-1-1 0 16,1 1 0-16,0-1 0 0,-1 0-5 15,0 0-1-15,1 2 0 0,-2-2 0 0,1 2-8 0,-1-1 12 16,1 1-12-16,0-1 12 0,-2 1-12 0,2-1 10 15,-2 2-10-15,2-2 10 0,-2 1-10 0,2-1 8 16,0 1-8-16,-2-1 8 0,1 1 20 0,-1-2 3 0,1 2 1 0,0 0 0 31,-1-2-48-31,1 1-10 0,-1 1-2 0,2-2 0 0,-2 1 28 0,0 0 0 0,1 0 0 0,1 1 0 16,-2-1 0-16,0 0 0 16,1 0 0-16,0 0 0 0,0 1 0 0,-1 0 0 15,0-1 0-15,1 1 0 0,-1-1 0 0,2 2 0 16,0 0 0-16,-1-2 0 0,1 2 0 0,-1 0 0 0,2-2 0 0,0 0 0 15,2 2 0-15,-1-1 0 0,2-1 0 0,-1 0 0 16,1-1 0-16,0 0 0 0,1 1 0 0,0-2 0 16,-1 0 0-16,3 1 0 0,-2-1 0 0,0 1 0 15,0-1 0-15,0 0 0 0,-1 0 0 0,2 0 0 16,-3 0 0-16,2 0 0 0,-2-1 0 0,1 2 0 16,0-1 0-16,0-1 0 0,-1 1 0 0,1 0 0 15,-2-1 22-15,1 0 3 0,0 1 1 0,-1-1 0 16,-1 0-42-16,2 0-8 0,-2 0-1 0,0 0-1 15,2 0 26-15,-2 0 0 0,0 0 0 0,0 0 0 16,0 0 0-16,0 0 0 0,0 0 0 0,0 0 0 16,0 0 0-16,-1 3 8 0,0-2-8 0,-1 1 0 15,0 1 0-15,-1-2 8 0,2 1-8 0,-2-1 0 0,2 2 0 16,-2-2 0-16,2 1 0 0,-3-1 8 16,2 2-8-16,0-1 0 0,-1 0 0 0,1 0 0 0,1 1 0 15,-2-1 0-15,3 1 0 0,-2-2 0 0,1 1 0 0,0 1 0 16,1-2 0-16,0 1 0 0,0-1 0 0,0 0 0 15,0 2 0-15,0-2 0 0,1 0 0 0,0 0 0 16,-1 0 0-16,0-1 0 0,2 2 0 0,1-1 0 16,-2-1 0-16,1 1 0 0,1 0 0 0,-2-1 0 0,2 1 0 0,1 0 0 15,0 0 0-15,-2 1 0 0,3-1 0 0,-2 0 0 16,2 0 0-16,0 0 8 0,0 2-8 0,0-1 8 16,0 0 4-16,0 1 2 0,1 0 0 15,-1 1 0-15,0-1-14 0,-2 1 0 0,1 0 8 16,0 1-8-16,-1 0 0 0,-1-1 0 15,1 4 0-15,-2-3 0 0,0 1 17 0,1 1 7 0,-2 0 2 0,0 0 0 16,0 0-16-16,-2-1-10 16,1 0 12-16,-1-2-3 15,0 1-35-15,0 0-5 0,-1 0-1 0,-1-2 0 0,-1 1 32 0,-1-2 0 0,3 0 0 0,-3 1 0 16,1 0 0-16,0-1 0 0,-1 0 0 0,1 0 0 16,1-1 19-16,0 0 9 0,0 0 3 0,1 1 0 0,0-2-31 15,-1 1 8-15,1 0-8 0,3-1 4 16,0 0-61-16,0 0-11 0,0 0-3 0,-1-4 0 15,1 2-157-15,-1 1-31 0,1 1-6 16,0 0-2-16</inkml:trace>
  <inkml:trace contextRef="#ctx0" brushRef="#br0" timeOffset="115">5178 2757 2419 0,'0'0'53'0,"0"0"11"0,0 0 3 0,0 0 1 0,0 0-55 0,0 0-13 0,0 0 0 0,0-2 0 15,0-1 105-15,2 1 19 0,-2 1 3 0,0-3 1 16,0 2-33-16,0-2-7 0,-2 2 0 0,2-2-1 16,0 2-25-16,-1-1-5 0,1 1-1 0,-2 0 0 15,0 0-5-15,-1 0-2 16,1 0 0-16,-1 1 0 0,-1 0-28 0,0 1-5 0,0 0-2 0,1 0 0 15,-3 0-2-15,1 1 0 0,1 2 0 0,-1-1 0 16,-1 1-4-16,2 1-8 0,0 0 11 0,1 1-2 16,-3 0-35-16,2 0-5 0,2 0-1 15,-2 0 0-15,0 0 52 0,1-1 9 0,1 2 3 0,0 0 0 0,1 0-24 16,0 1-8-16,-1-1 0 0,2 2 0 16,0-1-26-16,0 0-5 0,2 0-1 0,0 0 0 0,0 0 52 0,0-1 9 15,1 0 3-15,1-1 0 16,0-2-52-16,1 0-9 15,2 0-3-15,-1-2 0 0,2 0 52 0,1-1 9 0,0-1 3 0,1 0 0 16,-2-2-24-16,1 1-8 0,0 0 0 0,-1 0 0 16,0-2-26-16,-2 1-5 0,1 0-1 0,-1 1 0 15,1 1 32-15,-2-2 0 0,0 2 0 0,0 0 0 0,-2 1 20 0,1 0 9 16,-1 0 3-16,-2 0 0 0,2 1-24 0,-2 0-8 16,1 0 0-16,-1 2 0 15,-1-2-26-15,0-1-5 0,0 2-1 0,0 0 0 0,0-2 32 0,0 2 0 16,0-2 0-16,0 0 0 15,-1 1-39-15,1-1-1 0,0 0-1 0,0 0 0 16,0 0-191-16,-2-2-37 0,-3-1-8 0,2 0-2 0</inkml:trace>
  <inkml:trace contextRef="#ctx0" brushRef="#br0" timeOffset="116">5524 2714 1497 0,'0'0'32'0,"0"0"8"0,0 0 0 0,0 0 4 0,-2 1-36 15,0 0-8-15,2-1 0 0,0 0 0 0,0 0 156 0,0 0 28 0,-3 1 7 0,3-1 1 16,0 0-52-16,0 0-9 0,0 0-3 0,0 0 0 16,0 0-41-16,2 1-9 0,1 1-2 0,-1-1 0 15,1 0-19-15,1 0-4 0,0-1-1 0,0 1 0 16,-1 1-17-16,2 0-4 0,0 0-1 0,1 0 0 31,0-1-48-31,-1 1-10 0,-1-1-1 0,1 0-1 0,2 0 55 0,-2 0 11 0,-1-1 3 0,0 0 0 16,0 0-39-16,0 0-12 0,-2-1 0 0,2 1 0 15,-1 0-68-15,-2-1-15 0,-1 1-2 0,0 0-1 16,3 0-81-16,-3 0-16 0,0 0-3 0,0 0-1 0</inkml:trace>
  <inkml:trace contextRef="#ctx0" brushRef="#br0" timeOffset="117">5553 2825 2188 0,'0'0'48'0,"0"0"11"0,0 0 1 0,3 0 1 0,-1 0-49 15,0 1-12-15,2 0 0 0,-2 0 0 0,1 0 105 0,1 2 19 16,0-2 3-16,0 1 1 0,1 0-52 0,-1 1-9 16,1-2-3-16,-1 1 0 0,3 1-64 0,-1-2 0 15,1 0-11-15,0 0 1 16,-1-1-35-16,2 0-7 0,-2-1-2 0,1 0-756 0,-1-1-151 15</inkml:trace>
  <inkml:trace contextRef="#ctx0" brushRef="#br0" timeOffset="118">5851 2894 2030 0,'-1'3'57'0,"1"-3"14"0,-2 1-57 0,0 2-14 0,2-3 0 0,0 0 0 15,-1 1 105-15,1-1 19 0,-1 2 3 0,1-2 1 16,0 0-52-16,0 0-9 0,0 0-3 0,0 0 0 16,2-1-14-16,0-1-3 0,0-1-1 0,1 0 0 15,0-2-22-15,1 1-5 0,-2-1-1 0,2-2 0 16,3-3 37-16,-4 1 7 0,3-1 2 0,-1-2 0 16,0 0-52-16,1-1-12 0,-1 2 0 0,0-3 0 15,-1 1 0-15,1-1 0 0,-1-1 0 0,1-1 0 16,-2 2 41-16,1-1 6 0,0 1 1 0,0 0 0 15,0 0-28-15,-3 4-6 0,1 0-1 0,-1 1 0 0,0 1-1 16,0 1 0-16,1 2 0 0,-1 0 0 0,-1 2 0 0,0 0 0 16,0 3 0-16,0 4 0 0,1 2 25 15,-1 2 5-15,0 2 1 0,2 1 0 16,-2 1-35-16,3 0-8 0,-2 1 0 0,1 3 0 0,1-2 0 16,1 1 0-16,-1 1 0 0,2 2 0 0,-1-3 0 0,0 0 0 15,1-1 0-15,-1-1 0 0,1-1 0 0,-1-1 0 16,0 2 0-16,1 0 0 0,-1-1 0 0,0 1 0 15,2 0 0-15,-3 0 0 0,3 0 0 0,-2 0 0 16,1-2 0-16,-1-1 0 0,0 0 0 0,0-3 0 16,-2-2 0-16,2 0 0 0,-1-3 0 0,-2 2 0 15,0-3 0-15,-1-1 0 16,0 0-49-16,0 0-12 0,0-3-3 0,-1-1 0 16,1-2 0-16,-2 0 0 0,0 1 0 0,0-1 0 0,0 0-102 15,0-1-21-15,-1 0-4 0,-1-2-615 16,0 0-123-16</inkml:trace>
  <inkml:trace contextRef="#ctx0" brushRef="#br0" timeOffset="119">5898 2818 2188 0,'0'0'48'0,"0"0"11"0,0 0 1 0,-3 0 1 16,3 0-49-16,0 0-12 0,-1 2 0 0,1-2 0 0,0 0 105 0,0 2 19 15,0 0 3-15,1 0 1 0,2-1-8 0,-2 0 0 16,3 0-1-16,0 0 0 16,2-1-37-16,0 2-7 0,0-1-2 0,2-1 0 0,0 0-59 0,1 0-14 15,1 0 0-15,-3-1 0 16,4-1 0-16,-2 1 0 0,0-1 0 0,-1 0 0 16,1-2-138-16,-4 2-31 0,7 0-7 0,-2-2 0 0</inkml:trace>
  <inkml:trace contextRef="#ctx0" brushRef="#br0" timeOffset="120">5210 3777 2595 0,'0'0'57'0,"0"0"12"0,0 0 3 0,0 0 0 0,0 0-57 0,0 0-15 16,0 0 0-16,0 0 0 0,0 0 57 0,1 2 9 15,1 0 2-15,0 0 0 0,1-1-22 0,-1 0-4 16,1 2-1-16,1-2 0 0,0 1-14 0,0 0-3 15,1-1-1-15,0 0 0 0,2 0-7 0,-1 0 0 16,1-1-1-16,0 0 0 0,1 0-15 0,-1-1 0 0,1 0 0 0,2 0-10 16,-3 0 10-16,3 1 0 15,-2-2 0-15,-1 1 0 16,1 1-104-16,0 0-20 0,-1 1-3 0,-2 1-717 16,2-1-144-16</inkml:trace>
  <inkml:trace contextRef="#ctx0" brushRef="#br0" timeOffset="121">5216 3818 1497 0,'0'0'32'0,"0"0"8"0,0 0 0 0,0 0 4 0,0 0-36 0,0 0-8 0,0 0 0 0,0 0 0 0,0 0 86 0,0 0 15 15,0 0 3-15,0 0 1 0,0 0-65 0,0 0-14 16,0 0-2-16,0 0-1 0,0 0-23 0,0 0 0 16,0 0 0-16,0 0 0 0,0 0 52 0,0 0 5 15,0 0 2-15,0 0 0 0,0 0-43 0,0 0-16 16,2 1 11-16,-2-1-11 0,0 3 50 0,0-3 4 15,1 1 1-15,-1-1 0 0,0 2-37 0,1-1-7 16,-1 2-2-16,0-3 0 0,2 2 44 0,-2-1 9 16,0 2 2-16,1-2 0 0,-1 1-52 0,1 1-12 15,-1-2 0-15,0 1 0 0,2 0 0 0,-2 0 0 16,0 1 0-16,0-1 0 0,1 2 15 0,-1-2-3 16,0 1-1-16,1-1 0 0,-1 0-3 0,0 1 0 15,2 0 0-15,-2-1 0 0,0 1-22 0,1-1-5 0,-1 1-1 0,0 0 0 16,0-1 20-16,1 2 0 0,-1-2 0 0,0 2 0 15,1-1 0-15,-1 1 0 0,2-1 0 16,-2 1 0-16,0 0 0 0,0 0 0 0,1 0 0 0,-1 0 0 16,0 1 25-16,0-1 9 0,-1 1 2 0,1 0 0 15,0-1-28-15,0 1-8 0,0 1 0 16,0-1 0-16,-2 0 28 0,2 1-2 0,-1 0 0 0,1 0 0 16,0 1-26-16,-1 0 0 0,1 0 0 0,0 0 0 15,-1 0-8-15,1 1-8 0,0-1 0 0,-2 2-1 16,2-3 17-16,0 2 0 0,0 2 0 0,0-2 0 15,0 1 0-15,0-1 9 0,2 2-1 0,-2-1 0 16,0-1-8-16,0 1 0 0,1 0 0 0,-1 1 0 16,0 0 0-16,0-1 0 0,0 2 0 0,1-1 0 15,-1 1 0-15,0-1 0 0,1 2 0 0,-1 0 8 0,0-1-8 0,2 0 12 16,-2 0-12-16,0 1 12 0,1 0-12 0,-1-1 0 16,2 1 0-16,-2 0 0 0,1 0 0 0,-1-1 0 15,0 2 0-15,1 1 0 0,-1-1 0 0,0 0 0 16,0 1 0-16,1 0 0 0,-1-2 17 0,2 1-1 15,-2 0-1-15,0 0 0 0,1 0-24 0,-1 2-5 16,1 0-1-16,-1 0 0 0,2 0 15 0,-2 0 0 16,1-1 0-16,-1 1 0 0,1-1 21 15,1-1 7-15,-2 3 2 0,1-3 0 0,0 3-20 16,-1-2-10-16,2 1 10 0,-2 1-10 16,1-1-22-16,0 1-10 0,0-1-3 0,1 0 0 0,-1 0 65 0,0 0 13 0,1 1 2 0,-2 0 1 15,1-1-30-15,0 1-5 16,1 2-2-16,-1-2 0 0,0 1 0 0,1-2 0 0,0 0 0 0,-2 0 0 15,3 1-9-15,-2-1 0 0,1 0 0 16,-1 3 0-16,0-3 0 0,2 1 0 0,-2 0 0 0,0 0 0 16,2-2 0-16,-1 0 0 0,-1 1 0 15,0 0 0-15,0 0 0 0,1 0 0 0,-1 2 0 0,0 0 0 16,-1 0 0-16,2-1 12 0,0-1-12 0,0 2 12 16,-1-2-12-16,0 0 12 0,0 0-12 0,-1 2 12 15,2-1-12-15,-1 2-17 0,0-1 4 0,1 1 1 16,-1-2 12-16,2-1 0 0,-2 1 0 0,0 0 0 0,1 0 0 15,-1-1 0-15,1 2 0 0,0 0 0 0,-1 0 14 0,1-2 6 16,0 0 0-16,-1 0 1 0,1-1-21 0,0 0 8 16,0 1-8-16,-1 1 0 0,1-1-14 0,-1 0-7 15,1 1-2-15,0 1 0 16,0-2 37-16,-1 0 7 0,1-1 2 0,-1 1 0 0,1 1-37 16,-1-2-7-16,-1 3-2 0,1-1 0 0,0 2 23 0,1-2 0 15,-1 1 0-15,-1-2 0 0,1 0 16 0,1-1 7 16,-1 0 1-16,0 1 1 0,1 0-40 0,-1 0-8 15,-1 0-1-15,1 1-1 0,-1-1 25 0,2 0 0 16,-1 0 0-16,0-2 0 0,-1 0 0 0,1 0 0 16,-1 1 0-16,2 0 0 0,-2 0 0 0,0 1 0 15,1 1 0-15,-1 0 0 0,0-1 0 0,2 0 0 16,-2 1 0-16,0-1 0 0,1-1 46 0,-1 0 14 16,0 1 4-16,0 3 0 0,0-2-52 0,0 1-12 0,0-1 0 0,0 0 0 15,0-1 0-15,1-1 0 16,-1 0 0-16,0 0 0 0,0 1 0 0,0-2 0 15,0 1 0-15,0 0 0 0,0 0 0 0,0-3 0 0,0 1 0 0,0-1 0 16,0 1 0-16,1-1 0 0,-1 0 0 0,0 0 0 16,2 1 0-16,-2 0 0 0,1 0 0 0,0 1 0 15,-1-2 0-15,2 0 0 0,-1 1 0 0,0-2 0 16,-1 1 0-16,2-3 0 0,-2 1 0 0,1-1 0 16,-1 1 0-16,1-1 0 0,-1-1 0 0,0 1 0 15,2-2 0-15,-2 1 0 0,0-1 0 0,1 0 0 0,-1-1 0 16,1 1 0-16,-1-2 0 0,0 0 0 0,1 0 54 0,1 1 8 15,-2-2 2-15,1 1 0 16,1-1-52-16,-1-1-12 0,0 2 0 0,0-2 0 0,1 1 0 0,-1-2 0 16,2 1 0-16,-1-2 0 0,0 1 0 15,0 1 0-15,2-1 0 0,-1-1 0 16,-1 0 0-16,3 0 0 0,-2 0 0 0,1 0 0 0,0 0 0 0,1 0 0 16,1 0 0-16,-1 0 0 0,0 0 0 0,2 0 0 15,-2 0 0-15,2 0 0 0,-1 0 0 0,1 0 0 16,-2 1 0-16,2-1 0 0,-1 1 0 0,0 0 0 15,-1 2 0-15,0-2 0 0,0 0 0 0,0 0 0 16,1 0 0-16,0 2 0 16,0-2-32-16,-2 1-8 0,1-1-3 0,0 0 0 15,0 1-136-15,1-1-27 0,-2-1-6 0</inkml:trace>
  <inkml:trace contextRef="#ctx0" brushRef="#br0" timeOffset="122">5646 3567 334 0,'0'0'0'0,"0"0"14"0,0 0-4 0,0 0 1 0,0 0-11 0,0 0 0 0,0 0 0 0,0 0 0 16,-1 1 0-16,0-1 0 16,1 0 9-16,0 0-9 0,-2 1 0 0,2-1 0 15,-1 2 0-15,1-2 0 0,-1 2 56 0,1-2 6 0,-1 1 2 0,1-1 0 16,-2 1 51-16,1 1 10 16,1-2 3-16,-1 2 0 0,1 0-40 0,0 0-7 0,-2 1-1 0,2-1-1 15,0 0 18-15,0 1 4 0,0-1 1 0,0-1 0 16,0-1-11-16,0 0-3 0,0 0 0 0,0 0 0 15,0 0-6-15,3 0-2 0,-2 0 0 16,2-2 0-16,-1 0 16 0,1-3 2 0,0 0 1 0,1-1 0 16,0 0-79-16,1-1-20 0,-1 1 0 0,1-3 0 15,-1 0 49-15,1-1 7 0,-1 1 0 0,0 0 1 16,0-1-28-16,0 1-5 0,0-1-2 0,-1 0 0 16,-1 1-22-16,1-1-20 0,-1 0 4 0,0-1 1 15,-1 2 63-15,2 1 13 0,-2 0 3 0,1 0 0 0,-1 0-52 16,0 2-12-16,-1 0 0 0,1 0 0 15,-1 0 0-15,2 1 0 0,-1 2 0 0,0 0 0 0,-1 1 0 0,2 0 0 16,-2 2 0-16,0 0 0 16,0 0 20-16,0 0 0 0,1 0 1 0,2 0 0 0,-2 2-21 15,1 0 8-15,0 2-8 0,1-1 0 0,-2 2-14 16,2 1-7-16,-1 2-2 0,1 0 0 0,-1 3 43 0,2 0 8 16,-1-1 1-16,-1 3 1 0,1-1-12 0,1-2-2 15,-1 2-1-15,1-2 0 0,0 1 3 16,-2-1 1-16,3 1 0 0,-1-2 0 0,1 0-19 0,-2 0 0 15,1-1 0-15,-1-1 0 0,1 0 0 0,0-1 10 0,-2 1-10 0,1-3 8 16,1 1-8-16,-3 0 0 0,2-2 0 16,-2 1-11-16,0-2 11 0,1 0 0 0,-2 1 0 0,1-1 0 31,-1-1-53-31,0-1-9 0,0 0-2 0,0 0 0 16,0 0 0-16,0 0 0 0,0 0 0 0,0 0 0 15,-3 0-102-15,1-1-21 0,-2-1-4 0,3-2-897 0</inkml:trace>
  <inkml:trace contextRef="#ctx0" brushRef="#br0" timeOffset="123">5694 3560 2188 0,'0'0'48'0,"0"0"11"0,1 0 1 0,2-1 1 15,-2 0-49-15,3 1-12 0,-1 0 0 0,0-1 0 0,2 1 105 0,-1 0 19 16,1 0 3-16,-1 0 1 0,2 1-103 0,0-1-25 16,0 1 0-16,1-1 0 15,-1 1-46-15,1-1-14 0,1 1-4 0,0-1 0 0</inkml:trace>
  <inkml:trace contextRef="#ctx0" brushRef="#br0" timeOffset="124">6234 3403 1065 0,'0'0'23'0,"0"0"5"0,0 0 0 0,-1-2 4 0,1 2-32 0,-1-2 0 16,1-1 0-16,-2 1 0 0,2 2 95 0,0 0 13 15,-1-3 2-15,1 3 1 0,0-2-31 0,0 2-5 16,0 0-2-16,0 0 0 0,0 0-7 0,0 0-2 16,0 0 0-16,0 0 0 0,0 0 0 0,0 0 0 15,1 1 0-15,2 2 0 0,-2 0 8 0,0 2 2 16,2 1 0-16,0 0 0 0,-2 2-26 0,2 1-6 16,-1 1-1-16,1 0 0 0,0 0-13 0,-2 0-4 15,2 1 0-15,-1-3 0 0,1 1-16 0,-2-1-8 16,2-1 8-16,-2-1-8 0,1 0 0 0,0-2 0 0,-2 0 0 15,1-1-11 1,1-1-30-16,-1 0-7 0,-1-2 0 0,0 0-1 16,0 0-83-16,0 0-17 0,0 0-3 0,0 0-1 15,0 0-31-15,0 0-7 0,0 0-1 0,-3-2-486 0</inkml:trace>
  <inkml:trace contextRef="#ctx0" brushRef="#br0" timeOffset="125">6215 3403 1695 0,'0'0'37'15,"0"0"8"-15,0-3 2 0,0 0 1 0,0 1-39 0,0-2-9 0,0 2 0 0,0 0 0 0,0 2 60 0,1-2 11 16,2 1 1-16,-2-1 1 0,0 1-7 0,2 1-2 16,-1 0 0-16,2 0 0 0,-1 0 52 15,1 1 9-15,1 1 3 0,0-2 0 0,2 1-78 0,-2-1-15 16,3 1-3-16,-1-1-1 0,1 0 13 0,-1 0 2 15,0 0 1-15,1 1 0 0,0-1-12 0,-1 1-3 16,-2 0 0-16,0 0 0 0,0 2-9 16,-1-1-3-16,0 2 0 0,-1-1 0 0,-2 2-5 0,2 1-2 15,-2 0 0-15,0-1 0 0,-1 2-22 0,0 0-5 16,0 0-1-16,-1 1 0 0,0-3 33 0,-1 1 6 16,0 0 2-16,-1-1 0 0,0 1-26 0,0-2 0 15,0 0 8-15,-1-1-8 0,0 1 0 0,1-1 0 16,1-2 0-16,-1 2 0 15,0-2-20-15,2 0-5 0,1-1-2 0,0 0 0 0,0 0 27 0,0 0 0 0,0 0 0 16,0 0 0-16,3-1 0 0,1 0 0 0,0-1 0 16,0 0 0-16,0 1 46 0,0-1 14 0,1-1 4 15,-1 2 0-15,1 0-52 0,-1 0-12 0,1 0 0 16,-1 0 0-16,0 1 0 0,1 0 0 0,-1 1 0 0,0 0 0 16,2 0 40-16,-3 1 6 0,1 2 1 0,0-1 0 15,0 1-17-15,-1-1-3 0,0 1-1 0,-2 1 0 16,0-1-9-16,1 1-1 0,-2-1-1 0,0 1 0 15,-3 0-6-15,2 0-1 0,-2-1 0 0,0 1 0 16,-1 0-5-16,0-2-3 0,0 2 0 0,1 0 0 16,-1 0 0-16,-2 0 0 0,1 0 0 0,1-1 0 0,-2 1 0 15,-1 0 0-15,2-1 0 0,-3 1 0 16,1-2-28-16,1 1-3 0,0 0 0 16,0-1 0-16,2 0 31 0,0-2 0 0,1 0 0 0,3-1 0 15,0 0-108-15,0 0-16 0,2-2-4 0,2-2 0 16,1 0-51-16,1 1-10 0,2-2-3 0,-1-1 0 15</inkml:trace>
  <inkml:trace contextRef="#ctx0" brushRef="#br0" timeOffset="126">6854 3420 1267 0,'0'0'28'0,"0"-3"5"0,0 1 2 0,0-1 1 0,0-1-36 0,0 0 0 0,0 1 0 0,0-1 0 15,0 0 109-15,-2 0 15 0,2 0 4 0,0 0 0 16,0 1 0-16,-1 0 0 0,0 0 0 0,-1 0 0 15,2 3 0-15,-1-2 0 0,1 2 0 0,-2-1 0 16,2 1-32-16,-3 0-5 0,0 1-2 0,-1 0 0 16,1 0-23-16,-2 2-5 0,1-2-1 0,-1 3 0 15,1-2-27-15,-1 3-5 0,1-1-2 0,-1 1 0 0,0-1-14 0,-1 3-2 16,2 2-1-16,-1-1 0 16,1 1-9-16,1 1 0 0,1 0 9 0,-1-1-9 0,3 1 0 15,-1-1 8-15,2 1-8 0,-1-2 0 16,3 1 0-16,-2-1 0 0,3 1 0 0,0-2 0 0,0 0 0 0,1 1 0 15,2-3 0-15,-1 3 0 0,1-4 0 0,-1 1 0 16,1-2 0-16,1 1 0 0,-1-3 0 0,-1 0 0 16,-1-2 0-16,2 0 8 0,0-1-8 0,-2 0 0 15,1-1 0-15,1 0 8 16,0 1-98-16,-1-1-19 0,2 0-4 0,-1 0-1 16,0 0-89-16,1 1-17 0,0 1-4 0</inkml:trace>
  <inkml:trace contextRef="#ctx0" brushRef="#br0" timeOffset="127">7240 3424 1933 0,'0'0'55'0,"0"0"12"0,0 0-54 0,0 0-13 15,-1 1 0-15,0 1 0 0,1 0 140 0,-2 1 26 0,2 1 5 0,2 0 1 16,-1 1-80-16,-1 0-16 16,3 1-4-16,-2 1 0 0,0-1-21 0,2 1-5 15,-1 0-1-15,1 1 0 0,1-1-6 0,-1 1-2 0,-1-1 0 0,1 2 0 16,0-2-17-16,-1 0-3 16,2-1-1-16,-3 0 0 0,3 0-16 0,-2-1 0 15,1-1 8-15,-2 0-8 0,0-1 0 0,0 0-19 0,1-2 4 0,-2-1 1 16,0 0-33-16,0 0-6 0,0 0-2 15,0-3 0 1,0 0-59-16,-2 0-12 0,1-3-2 0,0 0-1 0,0-1-66 0,-2 0-13 0,0-1-2 0</inkml:trace>
  <inkml:trace contextRef="#ctx0" brushRef="#br0" timeOffset="128">7233 3444 1407 0,'-2'-4'40'0,"1"1"8"0,0 0-38 0,-1 0-10 0,2 0 0 0,0-1 0 15,0 1 136-15,0-1 24 0,2 1 6 0,-1 1 1 0,0-2-44 0,2 2-9 16,-1-1-2-16,2 1 0 0,2 1-24 0,0-2-4 15,0 2-2-15,1 0 0 0,1 1-25 0,0 0-5 16,0 0 0-16,1 1-1 0,1 2-2 0,-3-1 0 16,0 1 0-16,1 1 0 0,-2 0 4 0,1 0 1 15,1 1 0-15,-3 1 0 0,2-1-2 0,-1 3-1 16,0-1 0-16,-1-1 0 0,0 0-19 0,-1 1-3 16,0 0-1-16,-1-1 0 0,1 1-5 0,-3-1-2 15,0 1 0-15,-1 0 0 0,0 0-7 16,0 0-2-16,-2 1 0 0,0-1 0 0,0 0-4 0,-3 0-8 15,3 1 11-15,-2-3-11 0,0 1 11 0,0-1-11 16,0-2 10-16,-1 1-10 0,1-3 0 0,0 0-13 16,0-1 1-16,0-1 0 15,1-1-44-15,1 0-8 0,-1 0-1 0,2-2-1 16,-1 2-89-16,2-1-17 0,0 0-4 0,0 0-1147 0</inkml:trace>
  <inkml:trace contextRef="#ctx0" brushRef="#br0" timeOffset="129">7702 3457 1267 0,'-3'-3'28'0,"2"0"5"0,0 1 2 0,-2 0 1 0,2-2-36 0,-2 1 0 0,2-1 0 0,-2 0 0 0,2 1 120 0,0-1 18 15,-1 2 3-15,1 0 1 0,1 2-25 0,0 0-5 16,0 0 0-16,0 0-1 0,0 0 16 0,0 0 3 16,0 2 1-16,-1 2 0 0,1 1-93 0,0 1-18 15,1 1-4-15,-1 2-1 0,1-1 27 0,1 1 6 16,-1 1 0-16,0-1 1 0,0 0-39 0,1 2-10 15,-1-1 0-15,1-1 0 0,-1 1 53 0,0-1 9 16,2 1 2-16,-1-1 0 0,-1-1-52 0,2-1-12 0,0 0 0 0,0 0 0 16,-1-2 0-16,-1-1 0 0,2 0 0 0,0-2 0 15,-2-1 29-15,2 1 3 0,-3-2 1 16,0 0 0-16,1-4-21 0,0-1-4 0,-1 1 0 0,0-3-8 16,-1-1 11-16,1-1-11 0,-3 0 10 0,2 0-10 15,-2-2 8-15,1 2-8 0,-1-2 0 16,1 2 0-16,-1-2 8 0,0 1-8 0,0 0 0 0,1-2 0 15,-1 0 18-15,1 1-2 16,1-1-1-16,-2 1 0 0,1 1-15 0,1 0 0 16,1 2 0-16,-1 0 0 0,1 1 0 0,-1 0-12 0,2 1 3 0,-1 1 0 15,1 1 9-15,-1-1-8 0,1 3 8 0,2-1-8 16,-1 2 8-16,0 0 0 0,2 0 0 0,0 1 0 16,0 0 0-16,0 1 0 0,1 0 8 0,0 0-8 15,2 0 12-15,0 1-3 0,0-1 0 0,1 0 0 16,0 0-9-16,0-1 0 0,0 0-10 0,1 0 10 0,-1 0 0 0,0-1 0 15,0 0 0-15,-3 0 0 0,2-1 0 0,-2 1 0 16,-2 0 0-16,0 1 0 0,0 0 0 0,-1 0 0 16,0 0 0-16,-2 0 0 0,0 0-10 0,0 0-6 15,0 0 0-15,0 0-1 16,0 0-83-16,0 0-16 0,-1 1-3 0,-2 2-1 16,0-1-100-16,0 0-20 0,-3-1-4 0,-2 2 0 0</inkml:trace>
  <inkml:trace contextRef="#ctx0" brushRef="#br0" timeOffset="130">7714 3464 1958 0,'-2'6'43'0,"1"-4"9"0,1 1 1 0,0 0 3 0,-1 1-45 0,2-2-11 15,-1 0 0-15,1 1 0 0,1-1 156 0,0-1 28 0,1 1 7 0,1 0 1 16,0-2-71-16,1 1-13 0,0-1-4 0,3 0 0 16,-1-1-49-16,1 1-11 15,0-2-1-15,1 1-1 0,0 0-30 0,-1 0-12 0,0-1 8 0,0 1-8 31,-2-1-59-31,1 0-17 0,-1 1-3 0,1-1-1 16,-2 0-121-16,2 0-25 0,4 0-5 0,-5 2-1 0</inkml:trace>
  <inkml:trace contextRef="#ctx0" brushRef="#br0" timeOffset="131">7744 3576 1958 0,'0'0'43'0,"0"0"9"0,0 0 1 0,3 1 3 0,-1 1-45 0,-1-1-11 15,2 0 0-15,0 0 0 0,0 2 156 0,-1-2 28 16,1 0 7-16,1 1 1 0,-2-1-103 0,2 1-20 16,0-1-4-16,0-1-1 0,1 1 1 0,-1 0 0 15,3-1 0-15,-2 0 0 0,1 0-53 0,-1 0-12 0,0 0 0 0,0 0 0 16,0 0 0-16,0 0 0 0,0 0 0 0,0 0 0 15,0 0-102 1,0 0-21-16,2 0-4 0,-2-1-1127 0</inkml:trace>
  <inkml:trace contextRef="#ctx0" brushRef="#br0" timeOffset="132">8119 3431 1584 0,'0'0'35'0,"0"0"7"0,0 0 2 0,0 0 0 0,0 0-36 0,0 0-8 0,0 0 0 0,1 3 0 16,-1 0 85-16,0 2 15 0,1 1 4 0,1 0 0 16,-1 2-10-16,0 0-2 0,1 1 0 0,-1 2 0 15,2 0-44-15,-1 2-10 0,1 0-2 0,-1 0 0 16,1 0 25-16,0-1 5 0,-1-1 1 0,1 0 0 15,0-2-22-15,1-2-4 0,-2-1-1 0,0-1 0 16,0-2-20-16,1 0-5 0,0-1-1 0,-2-2 0 0,0-1-4 0,0-2-1 16,1 1 0-16,-2-4 0 0,1 0 3 15,-1-1 1-15,0-1 0 0,0 0 0 0,0-2-3 16,-1 2-1-16,1-1 0 0,-2 0 0 16,1-1-9-16,0 1 8 0,-2 1-8 0,0-2 8 15,2 2-8-15,-1-1 0 0,-1 0 0 0,-1-3 8 0,0 1-8 16,0 1 0-16,0-1 0 0,0 0 8 0,0 1-8 0,2 1 0 15,-2 0 0-15,1 0 0 0,0 3 0 0,1 0 0 16,1 1 0-16,-1 0 0 0,1 2 0 0,1 0 0 16,0 2 0-16,0 1 0 0,0 0 0 0,1-2 0 15,2 2 0-15,1 0 0 0,-2 0 0 0,2 1-11 16,2-1 11-16,-3 0-8 0,3 1 8 0,-1-1 0 16,0 1 0-16,-1 0 0 0,3-1 0 0,-2 2 0 15,2-1 0-15,-2-1 0 0,1 1 33 0,2-1 3 0,0 1 0 0,0-1 0 16,1 0-46-16,1 0-9 0,-1 0-1 0,0 0-1 15,-1 0 21-15,1 0 0 0,-1 0 0 16,-1 0 0-16,-1 0 17 0,-1 0 2 0,1 0 0 0,-1 0 0 16,-1 1-51-1,-1-1-9-15,-1 2-3 0,1-2 0 16,-3 0-83-16,0 0-17 0,0 2-3 0,-3 0-638 0,1 1-128 0</inkml:trace>
  <inkml:trace contextRef="#ctx0" brushRef="#br0" timeOffset="133">8186 3511 2419 0,'0'0'53'0,"0"2"11"0,0 1 3 0,0-1 1 16,0 0-55-16,1 0-13 0,2-1 0 0,0 0 0 0,-1-1 54 0,2 0 8 15,0 0 2-15,1-1 0 0,2-2-52 0,-2 2-12 16,2-1 0-16,1-1 0 15,-2 1-48-15,2 0-13 0,0-1-3 0,0 0-682 16,0-1-137-16</inkml:trace>
  <inkml:trace contextRef="#ctx0" brushRef="#br0" timeOffset="134">8670 3367 1908 0,'0'0'42'0,"0"0"9"0,0 0 1 0,0 0 1 0,1-2-42 0,0-1-11 0,1 1 0 0,-1-2 0 0,0 2 116 0,1 0 20 15,-2 0 5-15,1-1 1 0,-1 1-62 0,0 2-13 16,0 0-3-16,0 0 0 0,0 0 21 15,-1-1 4-15,1 1 1 0,-3 1 0 0,-1 1-25 0,2 2-5 16,-3 1 0-16,2 2-1 0,0 2-31 0,-2 1-5 16,1 2-2-16,0 2 0 0,0 0-9 0,0 0-1 15,1 0-1-15,1 0 0 0,2-2-10 0,0 0 10 16,0 0-10-16,1 0 10 0,2 0-10 0,-1-3 0 0,2 0 0 16,-1 0 0-16,1-1 0 0,1-2 8 15,-1-1-8-15,1 0 0 0,1-1 8 0,-1-3-8 16,0 0 8-16,2-2-8 0,-1 0 0 0,-1-2 0 0,2 0 0 0,0-1 0 15,-1 0 0-15,-1-1-12 16,1 0 0-16,-1-1 1 0,-1 2 11 0,-2-2 0 0,1 1 0 0,0-1 0 16,-2 3 0-16,1-2 0 0,-2 3 0 0,0-2 0 15,0 4 0-15,-2-2 0 16,0 1 0-16,-1 0 8 0,0-1-8 0,1 2 0 0,-2 0 8 0,0 0-8 16,0 0 0-16,0 0 0 0,1 2 0 0,-1-2 0 15,2 1 0-15,-1-1 0 0,0 1 0 0,3-1 0 16,0 0 0-16,0 0 0 0,0 0 0 0,0 0 0 15,3 1 0-15,-2 0 11 0,3-1-11 0,0 0 12 16,1 0-12-16,1-1-17 0,0 0 4 0,1 0 1 16,1 0 12-16,-2-1 0 0,2 0 0 0,2 0 0 15,-3-1 0-15,1 1 0 0,0 1 0 0,-1-1 0 16,-1-1 0-16,1 2 0 0,0 0 0 0,-1 0 0 16,-1 0 0-16,0 0 0 0,1 1 0 0,-1 0 0 15,-1 0 9-15,0 0-1 0,-1 0-8 0,-2 1 12 16,1 1 18-16,-2-1 3 0,0 3 1 0,-2 0 0 0,-1 1-5 0,-1 2-1 15,0 1 0-15,1 3 0 0,-3 2-18 0,1 1-10 16,-1 1 10-16,1 1-10 0,2-1 18 0,-3 1-2 16,2-4-1-16,0 0 0 0,2-1-15 0,-1-2 0 15,2-1 0-15,-1-2 0 16,4-1-42-16,-1-3-5 0,2-1-1 0,-1-3 0 16,3-2-112-16,-1-2-22 0,2-1-5 0,-2-2-1 0</inkml:trace>
  <inkml:trace contextRef="#ctx0" brushRef="#br0" timeOffset="135">9001 3768 2188 0,'0'0'48'0,"0"0"11"0,0 0 1 0,0 0 1 0,0 0-49 0,0 2-12 15,0-2 0-15,0 2 0 0,2 0 0 0,-1-1 0 16,1 0 0-16,1 0 0 0,1 0 0 0,0 0 0 16,1-1 0-16,1 2 0 0,0-1 0 0,1-1 0 15,2 1 0-15,0-1 0 0,2 0 0 0,1 0 0 16,-1 0 0-16,1-1 0 0,-1 0 0 0,-1 1 0 16,-1-2 0-16,1 0 0 0,-3 1 0 0,3 0 0 15,-2-1 0-15,1-1 0 0,-1 2 26 0,0 0 2 16,1-1 1-16,0 1 0 0,-1 1-29 0,1 0 8 15,0 0-8-15,-1 1 0 0,-1 0 0 0,1 0 0 16,-1 0 8-16,0 2-8 0,-2-1 0 0,1 1 11 0,-1-1-11 0,0 2 10 16,-1 0 14-16,-1-1 2 0,-1 1 1 15,1-1 0-15,0 1-27 0,-2-1 0 0,2 1 0 0,-2-1 0 16,0 1 0-16,0-1 0 0,-1 1 0 0,2-1 0 16,-1 1 0-16,-1 1 0 0,2-2 0 0,-2 2 0 15,1-1 0-15,0 1 0 0,-1 0 0 0,1-1 0 16,-1 1 0-16,2 1 0 0,-2-1 0 0,1-1 0 15,-1 3 0-15,1-1 0 0,-1 0 0 0,1 1 0 16,-1 0 0-16,2 0 0 0,-2 1 0 0,0-1 0 16,1 1 0-16,1 0 0 0,-2 2 0 0,1-2 0 15,-1 0 0-15,1 1 0 0,-1 2 0 0,2 0 0 0,-2-1 56 16,1 1 7-16,-1 0 1 0,1 1 0 0,-1 1-52 0,1-1-12 16,1 0 0-16,-1 1 0 0,1 0 0 0,-1 0 0 15,0 0 0-15,0 0 0 16,-1 1 0-16,2 0 0 0,-1 0 0 0,0 1 0 0,0 0 0 15,1 1 9-15,-1 1-9 0,-1-1 8 16,2 0-8-16,-1-2 0 0,0 3 0 0,-1 0 8 0,2 0 6 0,-1 0 1 16,0 2 0-16,0 0 0 0,2-3-29 15,-1 2-6-15,0-2 0 0,1 3-1 16,-1-2 68-16,-1 2 13 0,4 0 4 0,-3 1 0 0,1-2-52 0,1 1-12 16,-2-1 0-16,1 0 0 0,0 0 0 0,0 0 0 15,0 2 0-15,1 0 0 16,-1 0-18-16,-1 0-6 0,1-1-2 0,1 1 0 0,-1-1 42 0,-1 1 8 0,1 0 1 15,0 2 1-15,-1 0-26 0,1-3-16 16,-1 1 3-16,1 1 0 0,1-1 21 0,-3 0 4 0,2 1 0 0,0 1 1 16,-1-1-13-16,1 0 0 0,-2-1 0 0,2 1 0 15,-1 0 0-15,0 1 0 0,-1 1 0 16,0 1 0-16,1 0 0 0,-1-2 0 16,0-1 0-16,1 3 0 0,-1 0 0 0,0-1 0 0,1 3 0 0,0-2 0 15,-1 0 0-15,1-1 0 0,-1 0 0 16,1 3 0-16,-1 0 0 0,0-2 0 0,0 1 0 0,1 0 0 15,-1-2 0-15,0 1 0 0,1 2 0 0,-1 1 0 16,0 0 8-16,1-3 0 0,-1 2-8 0,0 1 12 16,1-1-12-16,0 1-8 0,1 0 8 0,0 1-13 15,-2-4 13-15,1 1 0 0,1 1 0 0,-1 0 0 16,3 1 0-16,-3-2 0 0,1-1 0 0,1 1 0 16,-1-2 0-16,0 2 0 0,0-1 0 0,1 3 0 0,0-2 12 15,0-2 4-15,0 0 2 0,0 2 0 16,0 0-29-16,-1 0-5 0,3 1-2 0,-1-1 0 0,0-3 31 0,1 0 7 15,0 2 0-15,0 0 1 0,-1-2-21 16,1 2 0-16,0-4 0 0,-1 2 8 0,0-4-8 0,-1 0 0 16,1-1 0-16,-1 2 0 15,0-1-16-15,0-1-5 0,0-1-1 0,0 1 0 16,0-2 22-16,0-2 0 0,0-2 0 0,-2 0 0 0,1-1 0 16,1-2 0-16,-3-1 0 0,2 0 0 0,-1-2 0 15,1 1 0-15,-1-1 0 0,-1 0 0 0,2-2 0 0,-3-1 0 16,1 1 0-16,0-1 0 0,-1-2 0 0,0 0 15 15,0 0-3-15,0 0 0 0,0 0-12 0,0 0-16 16,0 0 3-16,-2-2 1 0,-1 1 12 0,0-1 15 16,0 0-3-16,0 1-1 0,0 0-11 0,-1-1 0 15,0-1 0-15,-1 1 0 0,1 1 0 0,-1-2 10 0,0 1-2 16,-2 1-8-16,-1 0 12 0,0-1-4 0,-1 1 0 0,-2 1-8 16,0 1 19-16,-3 1-3 0,0-1-1 0,-1 0 0 15,1 3 10-15,1-1 3 0,-2 1 0 0,1-1 0 16,0 3-13-16,-4 0-3 0,1 0 0 0,-1-1 0 15,1 1-21-15,-2-1-5 0,4 0-1 0,-3-1 0 16,4 1-27-16,0-3-6 16,-1 1 0-16,-2-1-844 0,2-2-169 0</inkml:trace>
  <inkml:trace contextRef="#ctx0" brushRef="#br0" timeOffset="136">4755 4080 1728 0,'0'0'38'0,"0"0"8"0,0 0 2 0,0 0 0 0,0 0-39 0,0 0-9 0,0 0 0 16,0 0 0-16,1-1 74 0,0-1 13 0,1 0 2 0,-1 0 1 15,0 1-5-15,1-1-1 0,0-2 0 16,0 2 0-16,-1-2-9 0,0 2-3 0,2-2 0 16,-2 1 0-16,2 0-19 0,-2-1-4 0,2-1-1 0,-2 0 0 15,2 0-22-15,-1-1-5 0,0 0-1 16,0-1 0-16,1 0-8 0,0-1-1 15,-1-1-1-15,1 0 0 0,0-1-10 0,-1-1 0 0,1 0 0 16,1-2-11-16,-2 2 11 0,1 2 0 0,1 0 0 0,0-1 0 16,-1 3 13-16,-1 0 5 0,2 2 1 15,-1 1 0-15,-1 0-19 0,1 2 8 0,0 1-8 16,0 1 0-16,2 2 18 0,-3 2-3 0,2 0-1 0,0 2 0 16,0 2-3-16,-1 2-1 0,0 1 0 0,2 1 0 15,-2 1-2-15,1-1 0 0,2 0 0 0,-2 0 0 16,1 0-8-16,-1-1 0 0,1 0 0 0,0 0 0 15,1-2 8-15,-1-1-8 0,0 1 0 0,-1 0 8 16,1-3-8-16,-1 1 0 0,0-1 0 0,-1 0 0 0,-1-1 0 16,1-1 0-16,-2-1-12 0,1 0 12 15,-1 0-49-15,-1-1-3 16,0 0 0-16,0-2 0 0,-1 1-9 0,-1 1-3 0,1-1 0 0,-2 0 0 16,1-1-64-16,-1 0-14 0,1 0-2 15,-2 0-554-15,0-1-110 0</inkml:trace>
  <inkml:trace contextRef="#ctx0" brushRef="#br0" timeOffset="137">4763 4054 2041 0,'0'0'44'0,"0"0"10"0,0 0 2 0,0 0 2 0,0 0-46 0,0 0-12 0,0 0 0 0,0 0 0 15,0 0 35-15,2-1 5 16,1 0 0-16,0 0 1 0,2 1 70 0,0-1 13 15,2 0 4-15,-1 1 0 0,1 0-52 0,1 0-9 0,0 0-3 0,-1 0 0 16,0 2-51-16,1-1-13 16,-1 1 0-16,-1 2 0 15,1-1-163-15,-2 2-35 0,0-1-7 0,-1 0-2 0</inkml:trace>
  <inkml:trace contextRef="#ctx0" brushRef="#br0" timeOffset="138">4847 4484 1728 0,'0'0'38'0,"0"0"8"15,0 0 2-15,0 0 0 0,1 3-39 0,-1 0-9 0,0 2 0 0,0 1 0 16,1 2 105-16,1 0 19 0,-1 3 4 0,1 1 1 0,0 0-42 0,-1 0-9 16,3 1-2-16,-3 0 0 15,2-2-12-15,0 0-4 0,0-1 0 0,0-1 0 16,0-1-60-16,-1-2 0 0,0 1-9 0,-1-3 0 16,1 0 25-16,0-1 4 0,-1-2 2 0,-1 1 0 15,0-2-108-15,2-2-22 0,-1-1-4 0,1 1 0 16,-2-3-48-16,-2-1-8 0,2 0-3 0,-3 1 0 0</inkml:trace>
  <inkml:trace contextRef="#ctx0" brushRef="#br0" timeOffset="139">4797 4475 1594 0,'0'0'35'0,"0"0"7"0,0 0 2 0,0 0 1 0,2 1-36 0,1-1-9 16,0 0 0-16,1 1 0 0,0-1 35 0,1 0 5 0,0 0 0 0,1-1 1 15,0 1 36-15,-1 0 7 0,3-1 2 0,-1 1 0 16,-1 0 13-16,0 0 2 0,0 0 1 0,0 0 0 16,-1 1-30-16,-2-1-7 0,2 3-1 0,-1-2 0 15,-2 0-51-15,2 1-13 0,-1 1 0 0,-1-2 0 16,0 1 54-16,0 1 8 0,0 0 2 0,-2-1 0 16,0 2-52-16,0 1-12 0,0-2 0 0,-2 0 0 15,1 2 0-15,0-1 0 16,-1 0 0-16,0 1 0 0,0 0 0 0,0-2 0 0,0 2 0 0,0-2 0 15,1 1 0-15,1-2 0 0,-2 1 0 0,1-2 0 16,1-1 0-16,0 0 0 0,0 0 0 0,0 0 0 0,0 0 0 16,0 0 0-16,1 0 0 0,2-1 0 15,-2-1 0-15,2 0 0 0,-1 0 0 0,2-1 0 0,-1 1 0 16,1 0 0-16,0 0 0 0,0-1 0 0,1 2 54 16,-1 0 8-16,1 1 2 0,1 0 0 15,0 0-27-15,-1 1-5 0,1 1 0 0,-1 1-1 0,0-1 1 0,-1 3 1 16,0-1 0-16,0 2 0 0,-1 1 25 0,-1 1 5 15,0 2 1-15,-1-1 0 0,-1 2-64 0,0-2 0 16,-1 1-12-16,-2 0 2 0,2-1 10 0,-2 0 14 16,-1 0-3-16,1 0-1 0,0-2-10 0,-3 0 0 15,2 0 0-15,0 0 0 0,-1-2 0 0,1 1 0 16,0-3 0-16,0 1 0 16,2-2-49-16,-1-1-12 0,-1 0-3 0,1-1 0 15,1 0-102-15,-1-1-21 0,3 1-4 0,-4-1-1 0</inkml:trace>
  <inkml:trace contextRef="#ctx0" brushRef="#br0" timeOffset="140">4939 5029 1958 0,'0'0'43'0,"0"0"9"0,0 0 1 0,0 0 3 0,-1-1-45 0,-2 0-11 16,0 1 0-16,1-1 0 0,-1 1 156 0,0 0 28 0,1 0 7 0,-2 0 1 16,1 1-75-16,-1 0-14 0,2 0-3 0,-2 2-1 15,1-1-39-15,0 0-7 0,1 2-1 0,-2 0-1 16,1 2-27-16,0 0-6 0,2 1-1 0,-1 0 0 16,0 0 7-16,1 0 0 0,0 1 1 0,0 1 0 15,1-1-36-15,0-1-7 0,0 0-2 0,1-1 0 16,0 1 32-16,2-3 7 0,-2 2 1 0,1-1 0 15,1-1-35-15,0 1-6 16,1-1-2-16,0-1 0 16,1 0-14-16,0-1-3 0,1-1-1 0,0-1 0 0,1-1 19 0,-1 0 4 0,1-2 1 0,-1 0 0 15,2 1-119-15,-1-3-24 0,0 1-5 16,-1 2-1024-16</inkml:trace>
  <inkml:trace contextRef="#ctx0" brushRef="#br0" timeOffset="141">4897 5396 1958 0,'0'0'43'0,"0"0"9"0,0 0 1 0,0-2 3 15,0 2-45-15,0 0-11 0,0 0 0 0,0 0 0 16,0 0 156-16,0 0 28 0,0 2 7 0,0 3 1 0,1 0-154 0,0 2-30 16,1 0-8-16,0 1 0 0,0 0 52 15,-1 0 8-15,2 2 3 0,-2-3 0 16,2 2-31-16,-2-2-7 0,0 1-1 0,2-1 0 0,-2-1-37 0,1 0-8 15,-1-2-2-15,0 1 0 16,0-1 23-16,-1-2 0 0,0-1 0 0,0-1 0 16,0 0-160-16,0 0-25 0,0 0-5 0,-1-3-1 15,1-2-8-15,-1-1-1 0,-2-5-1 0,-2 3 0 0</inkml:trace>
  <inkml:trace contextRef="#ctx0" brushRef="#br0" timeOffset="142">4894 5368 1552 0,'0'0'44'0,"0"0"10"0,0 0-43 0,0 0-11 0,0 0 0 0,0 0 0 16,3-1 156-16,-1 1 28 0,1 0 7 0,0 0 1 16,1 0-103-16,0 0-20 0,0 0-4 0,1 0-1 15,0 1 0-15,0-1 0 0,1 1 0 0,0-1 0 16,2 2 8-16,-1-1 2 0,0 1 0 0,1 0 0 16,-1 2-18-16,1 1-3 0,-1 0-1 0,0 1 0 15,-1 1 3-15,0 0 0 0,0 0 0 0,-1 2 0 16,-2 0-23-16,2-1-5 15,-3-1-1-15,1 0 0 0,-2 0-7 0,0-1-2 0,1 0 0 16,-2 0 0-16,0-1-5 0,-2 1-2 0,0-1 0 0,-1 1 0 16,-1-2 0-16,-1 1 0 0,0 0 0 0,-2-2 0 15,1 1-10-15,-2-1 0 0,0 1-10 0,0-2 10 16,0-1-42-16,0 2-2 0,2-2-1 0,-2 0 0 16,1 0-68-16,3 0-14 0,-1-1-2 0,1 0-1 15,3 1-101-15,-2 1-20 0,3-2-4 16,-4-3-769-16</inkml:trace>
  <inkml:trace contextRef="#ctx0" brushRef="#br0" timeOffset="143">4935 5750 1724 0,'0'0'38'0,"0"0"8"0,0 0 2 0,0 0 0 0,0 0-39 0,0 0-9 0,0-2 0 0,0 2 0 16,0 0 132-16,0 0 24 0,0 0 4 0,0 0 2 0,0 0-54 0,0 0-10 16,-1 3-2-16,1 1-1 0,0 2-25 0,0 0-5 15,1 0-1-15,0-1 0 0,1 4-51 16,-1-2-13-16,0 1 0 0,2 0 0 15,-2 1 34-15,2 2 4 0,-2-1 1 0,2 1 0 16,-2-1-20-16,2 1-4 0,-2-1-1 0,0 0 0 0,1-2-14 16,-1-1 0-16,0 0 0 0,1-2 0 0,-1-2 0 0,-1-2-10 15,0-1 10-15,0 0-12 16,1-2-27-16,-1-2-5 0,0 0-2 0,0-3 0 16,-1 1-66-16,1-2-12 0,-1 1-4 0,-1 0 0 15,1 0-102-15,0 0-21 0,-1 0-4 0,1 0-1 0</inkml:trace>
  <inkml:trace contextRef="#ctx0" brushRef="#br0" timeOffset="144">4917 5733 1958 0,'0'0'43'0,"0"0"9"0,-2 1 1 0,0 0 3 0,2-1-45 0,0 0-11 0,-2 1 0 16,2-1 0-16,-1 3 104 0,1-2 20 0,0 1 3 0,1-1 1 15,1 2-73-15,-1-1-15 0,2 0-2 0,-1 1-1 16,2-2-8-16,0 1-1 0,0-1-1 0,0 1 0 16,1-1 17-16,-1 0 3 0,1-1 1 0,-1 1 0 15,2-1-28-15,-1 0-4 0,-1 0-2 0,1 0 0 16,-1 0-14-16,1-1 0 0,-1 1 8 0,0-1-8 16,0 0 0-16,-1 1 0 0,-1 0-9 0,1-2 9 15,-2 2-41-15,1 0-3 0,-2 0 0 0,0 0 0 16,0 0-88-16,0 0-17 0,0 0-4 0,-2 2-895 15</inkml:trace>
  <inkml:trace contextRef="#ctx0" brushRef="#br0" timeOffset="145">4953 5806 2289 0,'0'0'50'0,"2"2"10"0,0-1 3 0,1 0 2 0,0 0-52 0,-1 0-13 0,2 0 0 0,0-1 0 0,0 1 62 0,0 1 10 0,0-2 1 0,1 1 1 16,-1-1-42-16,1 0-9 16,-1 0-2-16,1 0 0 0,-2 0-13 0,1-1-8 15,-1 1 10-15,0 0-10 16,-1-2-36-16,1 2-12 0,-3 0-4 0,0 0 0 16,0 0-100-16,0 0-21 0,0 0-4 0,-2 2-739 0</inkml:trace>
  <inkml:trace contextRef="#ctx0" brushRef="#br0" timeOffset="146">4951 5922 1958 0,'0'4'43'0,"0"-4"9"0,-2 2 1 0,2 0 3 16,0-2-45-16,0 0-11 0,2 2 0 0,-1 0 0 16,2-1 92-16,-1-1 16 0,2 1 3 0,0-1 1 0,2 0-77 0,-1 0-15 15,0 0-4-15,2-1 0 16,-1 1-2-16,1 0-1 0,0 0 0 0,-1 0 0 15,1 0-68-15,-1 0-13 0,1 1-4 0,-1-1-615 16,0 2-123-16</inkml:trace>
  <inkml:trace contextRef="#ctx0" brushRef="#br0" timeOffset="147">5001 6153 1142 0,'0'0'32'0,"0"0"8"0,0 0-32 0,0 0-8 0,0 0 0 0,0 2 0 0,1 1 115 0,-1 1 21 15,0 2 5-15,1-1 1 0,-1 3-37 0,2-1-7 16,-1 1-2-16,1 1 0 0,-1 0-25 0,1 1-6 16,0-2-1-16,0 1 0 0,1 0 15 0,-2-1 2 15,2 0 1-15,-1-2 0 0,1-1-41 0,-2 0-8 16,0 0-1-16,1-1-1 0,-1-2-16 0,1 0-3 16,-1-1-1-16,-1-1 0 0,0 0-11 0,0 0 0 15,0 0 0-15,0 0 0 0,0 0-12 0,0 0 3 16,0 0 0-16,0 0 0 0,-3-2 9 0,2 0 14 15,-2-1-3-15,1 2-1 0,0 0-10 0,0-1 8 16,-1 0-8-16,0 0 8 0,2 1-18 0,-1-2-4 16,-1 0-1-16,1-1 0 0,0 1 15 0,-1-2 0 15,1 0 0-15,-1-2 0 0,1-1 10 0,-1 1 5 0,1-1 1 16,0 0 0-16,-1 0-16 0,2 0 0 16,0-1 0-16,-2 3 0 0,2-1 0 0,-1 1 0 0,2 0 0 15,-1 0 0-15,1 2 0 0,-1 2 0 0,1 0 0 0,0 0 0 16,0 2 0-16,0 0 0 0,0 0 0 0,0 0 0 15,0 0 0-15,0 0 0 0,2 1 0 0,0-1 0 16,0 1 54-16,1 0 8 0,0 0 2 0,0 0 0 16,2 0-45-16,-3 1-9 0,2-2-2 0,0 1 0 15,0-1 39-15,0 0 7 0,1 0 2 0,-1 0 0 16,1 0-45-16,-1-1-11 0,2 1 0 0,-4 0 0 16,2-2 0-16,0 2 0 0,0-1 0 0,-1 0 0 15,-1 1 16-15,2-1 0 0,-1 0 1 0,-2 0 0 16,2 1-17-16,0-1 0 0,-2-1-11 0,-1 2 11 15,2 0-35-15,-2 0 0 0,2-2 0 0,-2 2 0 16,0 0-67-16,0 0-14 0,0 0-2 0,0 0-1 16,0 0-71-16,0 0-14 0,0 0-4 0</inkml:trace>
  <inkml:trace contextRef="#ctx0" brushRef="#br0" timeOffset="148">5003 6236 1958 0,'0'0'43'0,"0"0"9"0,2 3 1 0,-1-2 3 0,2 0-45 0,-2 0-11 0,2-1 0 0,-1 0 0 16,1 2 104-16,1-2 20 0,1 1 3 0,-3-1 1 15,3 1-52-15,-1-1-9 0,1 1-3 0,-1-1 0 16,0 1-51-16,-2-1-13 0,2 2 0 0,0-1 0 16,0-1 0-16,-1 1 0 0,1 0 0 0,-2 0 0 31,2 0-160-31,-1 1-34 0,-2-1-7 0,-1-1-2 0</inkml:trace>
  <inkml:trace contextRef="#ctx0" brushRef="#br0" timeOffset="149">5065 6584 1728 0,'0'0'38'0,"-1"-3"8"0,1 1 2 0,-1 0 0 0,-1-1-39 0,1 2-9 0,0-1 0 0,-1 0 0 16,1-1 156-16,-2 2 28 0,2 0 7 0,-2-1 1 16,1-1-65-16,-1 2-13 0,-1-1-2 0,0-1-1 0,0 1-41 0,0 1-8 15,-1-2-2-15,1 2 0 16,-1 0-31-16,0 1-6 0,1 1-2 0,0 0 0 0,-1 3-21 15,0-1 0-15,2 2 0 0,-1 1 0 16,1 1 36-16,0 1 2 0,1 2 1 0,0-1 0 16,2 0-31-16,0 1-8 0,0-1 0 0,2 2 0 15,-1-1 0-15,2-1 0 0,-1 2-8 0,2-2 8 0,-1 2 0 16,1-2 0-16,0 1 0 0,1-1 0 0,-1 0 0 0,1-2 0 16,-1 0 0-16,2 0 0 0,-1-1 0 0,0-1-8 15,0-2 8-15,-1 1 0 0,2-2 0 0,-1-1 0 16,0 0 0-16,0-1 0 0,-1 0 0 0,2-1 0 15,-1 0 0-15,0-1 0 0,-1-1 0 0,1 0 8 16,-1-1-8-16,0 0 8 0,-1-1 4 0,-1 0 2 16,1 1 0-16,-2-2 0 0,1 1-3 0,-1 0-1 15,-1 0 0-15,-1 0 0 0,1 0 8 16,-2 1 2-16,1-1 0 0,0 1 0 0,1 2-20 0,-2-2 0 16,1 2 0-16,0 1 0 0,1 1 0 0,0 0 0 15,0 0 0-15,0 0 0 0,0 0 0 0,0 0 0 0,0 0 0 16,0 0 0-16,0 0 0 0,0 0 0 0,0 0 0 15,0 0 0-15,0 0 0 0,1 0 0 16,2-1 0-16,-2 1 0 0,2-2 0 0,1 1 0 0,-2-1 0 0,1 1 0 16,1-1 0-16,0 1 0 0,0-2 0 0,1 1 0 15,-1 0-9-15,1 0-6 16,-1 0-1-16,0 1 0 0,0-2 16 0,-2 3 0 0,3-1 0 0,-3 1 0 16,1-1 0-16,-2 1 0 0,2 0 0 0,-2 0 0 15,1 0 12-15,-1 1 3 0,0 0 0 0,0 1 0 16,1 0-15-16,-1 0 0 0,0 1-9 15,0 0 9-15,-1 1 0 0,0-1 0 0,0 1 13 16,0 0-4-16,0 1 2 0,0 0 0 0,0 1 0 0,-1 0 0 16,1 1-3-16,-1-1-8 0,-2 3 12 0,2-1-4 15,-1 0 6-15,-3 0 1 0,3 0 0 0,-2 2 0 16,1-1-15-16,-1-1 0 0,0 2 0 0,2 0-10 0,-2 2 21 16,1-1 4-16,2 1 1 0,-1 1 0 15,1-1 0-15,0-3 0 0,2 1 0 0,0-2 0 16,2-3-52-16,0-2-9 0,1-2-3 0,0-2 0 15,-1-4-128-15,2-1-25 0</inkml:trace>
  <inkml:trace contextRef="#ctx0" brushRef="#br1" timeOffset="150">6350 3818 1728 0,'0'0'38'0,"0"0"8"0,0 0 2 0,0 0 0 0,0 0-39 0,0 0-9 0,0 0 0 0,0 0 0 0,0 0 104 0,0 0 20 15,0 0 3-15,0 0 1 16,0 0 0-16,0 0 0 0,0-2 0 0,0 2 0 0,0 0-65 0,0 0-13 16,0 0-2-16,0 0-1 15,0 0 7-15,0 0 2 0,-3-1 0 0,3 1 0 16,-2-2-19-16,-1 2-3 0,0 0-1 0,1 0 0 0,1 0-13 0,-2 0-4 15,0 0 0-15,1 0 0 16,-1 2-5-16,0-2-2 0,1 0 0 0,-2 1 0 16,1-1 1-16,1 1 0 0,-2-1 0 0,1 0 0 0,0 0 4 0,-1 0 1 15,1 0 0-15,0 0 0 0,-1 0-7 0,1 0-8 16,-1 0 11-16,2 0-11 0,-1 0 0 0,0 0 0 16,1 0 0-16,-1 0 0 0,2 0 0 0,-2 0 0 15,3 0 0-15,-1 0 0 0,1 0 0 0,-3 0 0 16,3 0 0-16,0 0 0 0,0 0 19 0,-1 0-3 15,1 0-1-15,0 0 0 0,0 0-15 0,0 0 0 16,0 0 0-16,0 0 0 0,0 0-9 0,0 0-5 16,0 0-1-16,0 0 0 0,0 0 15 0,0 0 15 15,0 0-3-15,0 0-1 0,0 0-11 0,0 0-16 16,-1 2 4-16,-1-1 1 0,2 1 20 0,0-2 4 0,0 2 1 0,0-1 0 16,0 3-14-16,0-3 8 0,0 1-8 0,0 0 0 15,0 0 8-15,0 0-8 16,0 1 0-16,0-1 0 0,0 1 8 0,0-1-8 0,0 2 0 0,0 0 0 15,0-1 0-15,2 1 8 0,-2-1-8 0,0 1 0 16,0-1 0-16,0 2 0 0,0-2 0 0,1 2 0 16,-1-3 0-16,0 2 0 0,0-1 0 0,1 0 0 15,-1 0 0-15,0-1 0 0,0-2 0 0,0 0 0 16,0 0 0-16,0 0 0 0,1 2 0 0,-1-2 0 16,0 0 9-16,0 0-9 0,0 0 8 0,0 0-8 0,0 0 9 15,0 0-9-15,0 0 10 0,0 0-10 0,0 0 8 0,0 0-8 16,0 0 0-16,0 0 0 0,0 0 0 0,0 0 0 15,0 0 0-15,2-1 0 0,1 1 0 0,-1 0 0 16,0 0 0-16,0-1 0 0,1 1 0 0,-1 0 0 16,1-2 0-16,0 2 0 0,-1-1 28 0,2 1 2 15,-3 0 1-15,2 0 0 16,1 0-46-16,-1 0-9 16,-1 0-1-16,2 1-1 0,0-1 42 0,-1 0 8 0,1 2 1 0,0-1 1 0,-2 0-26 15,2 1 0-15,-1-1 0 0,1 2 0 0,0-1 0 0,0-1 0 16,-1 1 0-16,-1 1 0 0,1-2 0 0,0 1 8 15,0-1-8-15,0 2 12 0,0-2-12 16,-1 1 8-16,1-1-8 0,0 2 8 0,-1-1-8 0,-1 1 10 16,2-1-10-16,-2 0 10 0,0 1-10 0,2 0 12 0,-1-1-12 15,-1 2 12-15,-1-1 0 0,1 1 0 0,-1-1 0 0,-1 1 0 16,1 1-12-16,-1-2 0 16,1 1 0-16,-2-1 7 0,1 0-7 0,-2 1 0 0,2-1 0 15,-2 1 0-15,1 0 0 0,-1-1 0 0,0 1 0 0,0-1 0 16,-1 1 0-16,-1-2 0 0,2 0 0 0,-2-1 0 15,-1 2 0-15,1-1 0 0,-2-1 0 0,2 0 0 16,-2 1 0-16,2-2 0 0,-1 1 0 0,0 0 0 16,1 0 0-16,1 0 0 0,-1 0 0 15,1 1 0-15,1-1-16 0,-1-1-2 0,3 1-1 0,-1-1 0 16,2 0-53-16,0 0-12 16,0 0-1-16,0 0-1 0,0 0-102 0,0 0-21 0,0 0-4 15</inkml:trace>
  <inkml:trace contextRef="#ctx0" brushRef="#br1" timeOffset="151">6860 3788 1684 0,'0'0'37'0,"0"0"8"0,0 0 2 0,0 0 0 16,0 0-38-16,0 0-9 0,0 0 0 0,0 0 0 15,0 0 114-15,0 0 21 0,0 0 4 16,0 0 1-16,0 0-61 0,0 0-12 0,0 0-3 0,0 0 0 16,0 0 0-16,-1 1 0 0,1-1 0 0,0 0 0 15,-1 1 52-15,1-1 9 0,-2 3 3 0,1-2 0 0,-2 0-87 16,3-1-17-16,-1 1-3 0,-2-1-1 0,2 1 20 0,-1 1 3 16,-1-1 1-16,0-1 0 15,-1 1-34-15,2 0-10 0,-2 0 0 0,1-1 0 0,-1 1 0 0,2-1 0 16,-3 0 0-16,2 1 0 15,0-1 0-15,-1 2 0 0,0-2 0 0,1 1 0 0,0-1 0 0,0 1 0 16,-1-1 0-16,1 0 0 0,-1 1 0 0,2-1 0 16,-1 0 0-16,0 0 0 0,1 0 0 15,-1 0 0-15,1 0 0 0,0 0 0 0,0 1 0 0,0-1 0 16,2 0 0-16,-2 0 0 0,2 0 0 0,-2 1 0 16,2-1 0-16,0 0 0 0,0 0 0 0,0 0 0 15,0 0 0-15,0 0 0 0,-1 0 0 0,1 0 0 16,0 0 0-16,-1 3 0 0,1-3 0 0,0 1 0 0,0 1 0 15,0-1 0-15,0 2 0 0,0-2 0 0,0 1 0 0,1 1 0 16,-1-2 11-16,0 1 1 0,1 1 1 0,1-1 0 16,-2 1-13-16,0 0 9 0,1 1-9 15,-1 0 8-15,1-1-8 0,-1 2 8 0,0 0-8 0,2-1 8 16,-2 1-8-16,0 0 0 0,0-1 0 16,1 1 8-16,-1 0-8 0,0-1 0 0,0 0 0 0,1 0 0 15,-1-1 0-15,0-1 0 0,0 1 0 0,2-1 0 16,-2-2 0-16,0 0 0 0,0 0 0 0,0 0 0 15,0 0 0-15,0 0 0 0,0 0 0 0,0 0 0 16,0 0 0-16,0 0 0 0,0 0 0 0,0 0 0 16,0 0 0-16,0 0 0 0,1 0 0 0,0 0 0 15,2 0 0-15,-2-1 0 0,2 1 0 0,-1-1 0 16,1 0 0-16,1-1 0 0,0 1 0 0,-1 0 0 16,1 0 0-16,-1 0 0 0,3 0 9 0,-2-1-9 0,1 1 8 0,0 0-8 15,-1 0 8-15,1 0-8 0,1 1 11 0,-2-2-3 16,1 2 0-16,-1-1 0 0,0 2 15 0,0-1 2 15,0 2 1-15,-2 0 0 0,1 2-26 0,-1-2 0 16,1 3 0-16,0-1 0 0,-1 1 17 16,0 1-1-16,-1-1-1 0,0 1 0 0,1 0-24 0,-2 0-5 15,0-1-1-15,0-1 0 0,0 1 31 0,-2 0 5 0,1-2 2 0,0 2 0 16,-1-1-12-16,0-2-3 16,-1 1 0-16,0 1 0 0,0-2-8 0,0 0 0 0,-1 1 0 15,0-1 0-15,-1 0 0 0,-2 1 0 16,2-1 0-16,-2 1 0 0,1-2 0 0,-1 1 0 15,1-1 0-15,-1 0 0 0,2 1 0 0,-2-1 0 16,2 0-8-16,1-1 8 16,0 0-33-16,1 0-3 0,1 0 0 0,2 0 0 15,0 0-66-15,-1-1-14 0,1 1-2 0,0-4-859 0,1 1-172 0</inkml:trace>
  <inkml:trace contextRef="#ctx0" brushRef="#br1" timeOffset="152">8194 3839 1728 0,'0'0'38'0,"0"0"8"0,0 0 2 0,0 0 0 0,0 0-39 0,0 0-9 16,0 0 0-16,0 0 0 0,0 0 90 0,0 0 16 16,0 0 3-16,0-2 1 0,0 2-22 0,0 0-5 15,0 0-1-15,0 0 0 0,0-2 37 0,0 2 7 16,0 0 2-16,0 0 0 0,0 0-67 0,0 0-13 0,0-3-2 0,0 3-1 15,0 0-1-15,0 0-1 16,0 0 0-16,0 0 0 0,0 0-10 0,0 0-1 16,0 0-1-16,0 0 0 0,0 0-15 0,0 0-2 0,0 2-1 0,0 0 0 15,0 0 3-15,1 2 0 0,-1-1 0 0,0 2 0 16,0-1 22-16,0 1 5 0,0 0 1 0,1 1 0 16,-1 0-44-16,0-1-20 0,0 1 1 15,2 0 1-15,-2 1 29 0,0-1 5 16,0 1 2-16,1-1 0 0,-1 0-18 0,0-1-14 0,1 1 2 15,-1 0 1-15,1 0 11 0,-1-1 16 0,0 0-4 0,0 1-1 32,0 0-30-32,0 0-5 0,0 0-2 0,0 0 0 0,0 1 2 0,-1 0 1 0,1-1 0 0,0 0 0 15,-1-2-3-15,1 1-1 0,0-2 0 16,1 0 0-16,-1-1-71 0,0-2-14 0,0 0-4 0,1-2-1233 16</inkml:trace>
  <inkml:trace contextRef="#ctx0" brushRef="#br1" timeOffset="153">5620 6138 738 0,'0'0'20'0,"0"0"7"0,0 0-27 0,0 0 0 15,0 0 0-15,0 0 0 16,0-2 84-16,0 0 11 0,0 2 2 0,0-3 1 16,0 3-22-16,0-2-4 0,0 2 0 0,0 0-1 15,0 0-18-15,0-2-3 0,0 2-1 0,0 0 0 16,0 0 12-16,0 0 3 0,0 0 0 0,0 0 0 0,0 0 0 0,0 0 0 16,0 0 0-16,0 0 0 0,0 0 10 0,0 0 2 15,0 0 1-15,0 0 0 0,0 0-21 0,0 0-4 16,0 0 0-16,0 2-1 0,0 0-51 0,0 1-11 15,1 0-1-15,-1 1-1 0,2 1 21 0,-2-1 4 16,1 2 0-16,1 1 1 0,-2 0-13 0,1-1 0 16,-1 1 0-16,1 0 0 0,-1 0 0 0,0 0 0 15,1 0-12-15,-1 0 12 0,0 0 0 0,2-1 0 16,-2-2 8-16,1 2-8 0,-1-1 0 0,1 0 0 16,-1-1 0-16,0 0 0 0,2 0 0 0,-2-1 0 0,1 0 0 0,-1 0 0 15,0-1 0-15,1-1 0 0,-1-1 0 16,0 2 0-16,0 0 0 0,0-2 0 15,0 0 0-15,0 0 0 0,-1 2 0 0,1-2 0 16,0 1 0-16,0-1 0 0,0 0 0 0,0 0 0 16,0 0 0-16,0 0 0 0,0 0 0 0,0 0 0 0,0 0 0 0,0 0 0 15,0 0 0-15,0 0 0 0,0 0 0 0,-3-2 0 16,3-1 0-16,-1 1 0 0,0 0 0 0,1-2 0 16,0 1 18-16,-2-1-2 0,2 1-1 0,0-1 0 15,0 0-15-15,0-1 0 0,0 0 0 0,-1 0 0 0,1 1 0 16,-1-2 0-16,1 0 0 0,-1 0 0 0,1 2 0 0,-2-1 0 15,1 0 0-15,-2 1 0 0,3-1 0 16,-1 0 0-16,-1 1 0 0,1 0 0 0,0-1 0 0,0 2 0 16,-1-2 8-16,2 2-8 15,-1 0 0-15,0 0 0 0,1 1 8 0,-2-2-8 0,2 2 9 16,0 0-1-16,0 2 0 0,0-3 0 0,0 1 4 16,-1-1 0-16,1 3 0 0,0-2 0 0,0 2-2 0,0 0 0 15,0 0 0-15,0-2 0 0,0 2-10 0,-1-3 0 16,1 3 0-16,0-2 8 0,-2 0 4 0,2 0 1 15,-1 0 0-15,1 2 0 0,0 0-13 0,0-2-8 16,0 2 8-16,-1-2-13 0,1-1 13 0,0 3 0 16,0 0 0-16,0 0 0 0,0 0 0 0,0 0 0 15,0 0 0-15,0 0 0 0,0 0 10 0,0 0-10 0,0 0 8 0,0 0-8 16,0 0 0-16,0 0 0 0,0 0 0 0,0 0 0 16,0 0 0-16,0 0-20 0,0 0 3 0,0 0 1 31,0 0-71-31,0 0-13 0,0 0-4 0,0 0-944 0</inkml:trace>
  <inkml:trace contextRef="#ctx0" brushRef="#br1" timeOffset="154">7364 4387 556 0,'0'0'16'0,"0"0"3"0,0 0-19 0,0 0 0 16,0 0 0-16,0 0 0 15,0 0 64-15,0 0 8 0,0 0 3 0,0 0 0 16,0 0-9-16,0 0-2 0,0 0 0 0,0 0 0 15,0 0 0-15,0 0 0 0,0 0 0 0,0 0 0 16,0 0-4-16,0 0 0 0,0 0-1 0,0 0 0 0,0 0 8 0,0 0 1 16,0 0 1-16,0 0 0 0,0 0-49 0,0 0-9 15,0 0-3-15,0 0 0 0,0 0 19 0,0 0 3 16,0 0 1-16,0 0 0 0,0 0-5 0,0 0-1 16,0 0 0-16,0 0 0 0,0 0-25 0,0 0 0 15,0 0 0-15,0 0 0 0,0 0 56 0,0 0 7 16,0 0 1-16,0 0 0 0,0 0-54 0,0 0-10 15,0 0 0-15,0 0 0 0,0 0 0 0,0 0 0 16,0 0 0-16,0 0 0 0,0 0 0 0,0 0 0 16,0 0 0-16,0 0 0 0,0 0 41 0,0 0 4 15,0 0 1-15,0 0 0 0,0 0-22 0,0 0-5 16,1 3-1-16,-1-3 0 0,0 2-18 0,0 1 0 16,-1-1 0-16,1-1 0 0,0 1 0 0,0 1 0 0,0-1 0 0,0 1 0 15,0 0 0-15,0 1 0 0,1 0 0 0,-1 1 0 16,0 0 0-16,0-1 0 15,0 2 0-15,0-2 0 0,0 2 0 0,1 0 0 0,-1 0 0 0,0-1 0 16,2 1 23-16,-2-1 1 0,1 1 0 0,-1 0 0 16,0 0-24-16,2-1 0 0,-2 1 0 0,0-2 8 15,1 1-27-15,-1-2-5 0,0 2 0 0,1-1-1 16,-1-2 25-16,0 0 0 0,0 1 0 0,0-1 0 16,0-2 0-16,0 0 0 0,0 0 0 0,0 0 0 0,0 0 0 15,0 0 0-15,0 0 0 0,0 0 0 16,0 0 0-16,0 0 0 0,0 0 0 0,0 0 0 0,0 0 0 0,2-2 0 15,-2 2 0-15,0-4 0 0,0 4 46 16,0-2 14-16,0-1 4 0,0 1 0 16,0 2-103-16,-2-4-20 15,2 2-4-15,0-1-1 0,0 0 52 0,-1 1 12 0,1 0 0 0,-1-1 0 0,1 0 0 0,0 1 0 16,-2-1 0-16,2 1 0 16,0 0 12-16,-1-2 6 0,1 0 1 0,-2 1 0 0,2-1-19 0,0 1 0 15,-1 0 0-15,1-2 0 0,-1 1-12 0,1 0-5 16,0-1-2-16,-1 0 0 0,1-1 31 0,0 2 7 15,0-1 1-15,0-1 0 0,0 0-20 0,0 2 8 16,0-2-8-16,1 1 0 0,-1 2 40 0,0-2 0 16,-1 2 1-16,1-1 0 15,0 0-61-15,0 2-12 0,0-1-2 0,0 0-1 0,0 1 35 0,0-1 0 0,0 1 0 0,1 0 0 16,-1 2 0-16,-1-2 0 0,1-1 0 16,0 1 0-16,0 2 24 0,0-2 8 15,0 2 1-15,0 0 1 16,0 0-54-16,0 0-10 0,0 0-2 0,0 0-1 0,0 0 22 0,0 0 11 0,0 0-10 0,0 2 10 15,0 0-22-15,-2 1 2 0,2-1 0 0,0 1 0 16,0 0-40 0,0-1-8-16,0 0-2 0,0 1 0 15,0-3-98-15,0 0-19 0,-6 0-4 0,6 0-1 0</inkml:trace>
  <inkml:trace contextRef="#ctx0" brushRef="#br1" timeOffset="155">6364 4894 1018 0,'0'0'22'0,"0"0"5"0,0 0 1 0,0 0 1 0,0 0-29 0,0 0 0 31,0 0 0-31,0 0 0 0,0 0 43 0,0 0 2 0,0 0 1 0,0 0 0 0,0 0-18 0,0 0-4 16,0 0-1-16,0 0 0 0,0 0 33 0,0 0 6 16,0 0 2-16,0 0 0 15,0 0 0-15,0 0 0 0,0 0 0 0,0 0 0 0,0 0-11 0,0 0-1 16,0 0-1-16,0 0 0 0,0 0-31 0,0 0-5 16,0 0-2-16,0 2 0 0,0-1 18 0,0-1 3 15,0 1 1-15,0-1 0 0,0 2-5 0,0-2-1 16,0 2 0-16,0-2 0 0,0 2-29 0,0-2 0 15,-1 2 0-15,1-2-10 0,0 2 10 0,0-2 8 16,1 2-8-16,-1-2 11 0,0 1-11 0,0-1 0 16,0 2 0-16,0-2 0 0,0 2 0 0,0-1 0 15,0 1 0-15,0-1 0 0,0 2 0 0,0-2 0 16,0 1 0-16,0 1 0 0,-1-1 0 0,1 0 0 16,0 0 0-16,0 2 0 0,0-2 24 0,0 2 7 15,0-1 1-15,0 0 0 0,0 0-24 0,0 1-8 16,0 0 0-16,-1 0 9 0,1-1-9 0,0 1 0 15,0-1 0-15,0 2 0 0,0 0 0 0,-1 0 0 16,1-2 0-16,0 3 0 0,-2-2 0 0,2 1 0 16,0-1 0-16,0 0 0 0,0 1 0 0,-1-1 0 0,1-1 0 15,0-1 0-15,0 3 0 0,0-3 0 0,0 1 0 0,0 0 0 16,0-1 0-16,0 2 0 16,0-2 0-16,0 1 0 0,0-1 0 0,0-1 8 0,0 2-8 0,0-2 0 0,0 1 8 0,0-1-8 15,0 1 8 1,0-2-8-16,0 0 8 0,0 0-8 15,0 0 8-15,0 0-8 0,0 0 10 0,0 0-10 0,0 0 12 0,0 0-12 0,0 0 15 0,-1 1-4 16,1-1-1-16,0 0 0 0,0 0-10 0,-2 0 0 16,2 0 0-16,-1 0-11 0,1 0-4 0,0 0-1 15,0 0 0-15,0 0 0 16,0 0-42-16,0 0-9 0,0 0-1 0,0 0-1 16,0 0-179-16,-2 0-36 0,0-1-8 0,-1-1 0 0</inkml:trace>
  <inkml:trace contextRef="#ctx0" brushRef="#br1" timeOffset="156">7334 4818 1036 0,'0'0'23'0,"0"0"5"0,0 0 0 0,0 0 1 0,0 0-29 0,0 0 0 0,0 0 0 0,0 0 0 15,0 0 57-15,0 0 6 0,0 0 1 0,0 0 0 16,0 0-32-16,0 0-5 0,0 0-2 0,0 0 0 15,0 0 11-15,0 0 3 0,0 0 0 0,0 0 0 16,0 0 13-16,0 0 2 0,0 0 1 0,0 0 0 16,0 0-32-16,0 0-7 0,0 0 0 0,0 0-1 15,0 0-15-15,0 0 0 0,0 0 0 0,0 0 0 16,0 0 0-16,0 0 9 0,0 0-9 0,0 0 12 16,0 0-3-16,1 1 0 0,0-1 0 0,2 1 0 15,-2-1 6-15,0 1 1 0,1 0 0 0,-1-1 0 0,2 1 9 0,-1-1 3 16,1 2 0-16,-2-2 0 0,2 1-28 0,0-1 0 15,-1 1 0-15,0-1 0 0,0-1 44 0,2 1 4 16,-1 0 1-16,0 0 0 16,0 0-27-16,0 1-6 0,1-1 0 0,-1 0-1 0,-1 1-15 0,2 0 0 15,-2 0 0-15,2 2 0 0,-2-2 16 0,1 1 1 16,-1 1 0-16,0-2 0 0,0 1-6 0,0 1-2 0,-1-1 0 0,1 0 0 16,-2 1 1-16,2-1 0 0,-1 0 0 0,1-1 0 15,-1 2-2-15,-1-1-8 16,1-1 12-16,-1 1-4 0,0 0 11 0,0-1 1 0,0-1 1 15,-1 2 0-15,1 0-21 0,-1 0 0 16,-2 0 0-16,1 0 0 0,1 0 0 0,0 0-8 0,0 0 8 0,-2 0-8 16,2 0 8-16,-1 0 8 15,0 0-8-15,-1 0 11 0,1 0-11 0,-1 0 0 0,0-1 0 0,-1 2 0 16,2-1 0-16,-1 0 0 0,0 0 0 0,1 0 0 16,0-1 0-16,0 0 0 0,1 0 0 0,1-1 0 15,0 0 0-15,-3 0 0 0,0 2 0 0,3-2 0 16,0 0 0-16,0 0 0 0,0 0-10 0,0 0 10 15,0 0 0-15,0 0-9 0,0 0 9 0,0 0 0 16,0 0 0-16,0 0 0 0,0 0 0 0,0 0 11 0,2 1-11 0,0 0-9 16,0 1 9-16,0 0-13 0,1-1 13 0,-1 0 10 15,2 1-2-15,-1-1 0 0,1 1-8 0,0-1 0 16,0 0 0-16,0-1 0 0,0 1 56 0,0 0 7 16,-1-1 1-16,2 1 0 0,-1 1-52 15,-1 1-12-15,1-2 0 0,0 1 0 0,-1 2 54 16,1-2 8-16,-2 2 2 0,1-1 0 0,0 2-52 0,-2-1-12 15,2-1 0-15,-2 0 0 0,-1 1 8 0,1-1 0 16,-1 2-8-16,0-2 12 0,0 0-12 0,-1 0-8 16,0 0 8-16,-2-1-13 0,2 2 41 0,-2-2 9 15,0 0 2-15,-1 1 0 0,2-1-26 0,-3 0-5 16,1 0 0-16,0-1-8 0,0 1 10 0,-2-1-10 16,3 0 8-16,-3 1-8 0,2-1 16 0,-1-1-1 15,0 1-1-15,1 0 0 0,-1 0-14 0,1 1-18 16,0-1 4-16,0 0 1 0,0 1 21 0,0-1 4 15,1 2 0-15,1-1 1 16,-1-1-31-16,0 1-6 0,2 1-2 0,-2-2 0 16,2 0 0-16,1-1 0 0,0 0 0 0,0 0 0 0,0 0-9 0,0 0-1 15,0 0-1-15,0 0 0 16,0 0-62-16,-1-1-12 0,1 1-2 0,-3-1-1 0,2-2-105 0,-1 1-21 0,0-2-4 16,2 4 0-16</inkml:trace>
  <inkml:trace contextRef="#ctx0" brushRef="#br1" timeOffset="157">8831 5258 828 0,'0'0'18'0,"0"0"4"0,0 0 1 0,0 0 0 0,0 0-23 0,0 0 0 0,0 0 0 0,0 0 0 16,0 0 62-16,0 0 8 16,0 0 2-16,0 0 0 0,0 0-18 0,0 0-3 15,0 0-1-15,0 0 0 0,0 0 11 0,2-2 3 16,-2 2 0-16,0-3 0 0,0 3-3 0,0 0 0 0,0 0 0 0,0 0 0 16,0 0-16-16,0 0-3 15,0 0-1-15,0 0 0 0,0 0-12 0,0 0-2 0,0 0-1 0,0 0 0 16,0 0-26-16,0 0 0 0,0 0 0 0,0 0 0 15,0 0 0-15,0 0 0 0,1-1 0 0,-1 1 0 16,0-2 0-16,0 2 0 0,2-1 0 0,-2 1 0 16,2-2 0-16,-1 0 0 0,-1 2 0 15,2-1 0-15,-2 1 0 0,2-1 0 0,0 1 0 16,1 0 0-16,-3 0 0 0,1 0 0 0,1 1 0 16,1 0 0-16,-2-1 0 0,2 2 0 0,0-1 0 0,-2 0 0 0,1 0 0 15,1-1 0-15,0 1 0 16,-1 0 30-16,1-1 1 0,0 1 0 0,-1 1 0 0,1-2-16 0,0 1-3 15,-1 0-1-15,0-1 0 0,0 1 0 16,1 0 0-16,-1 1 0 0,0-1 0 0,0 1 2 16,1 1 1-16,-2-2 0 0,2 1 0 15,-2 0 0-15,2 1 0 0,-2-1 0 0,1 1 0 0,0 1-25 0,-1-1-5 16,1 1 0-16,0-2-1 0,-2 2 65 0,2-1 12 16,0 0 4-16,-2 0 0 0,3 1-64 0,-3-1-23 15,1 1 1-15,-1-1 0 0,0 1 22 0,1 0 0 16,-1 0 0-16,0 1 0 0,0-2 18 0,0 0 2 15,0 0 0-15,-1-1 0 0,1 2-30 0,-1-1-6 16,1 1 0-16,-1-2-1 0,-1 3 17 16,0-2 0-16,-1 2 0 0,0-1 0 0,1-1 12 0,-1 1-4 15,-1-2-8-15,0 1 12 0,0 1-4 0,-1-1 0 0,1 1-8 16,-1-1 12-16,1 0 3 0,-1-1 0 0,-1 1 0 0,1-1 0 16,0 1-15-16,1 0 9 0,-1-2-9 0,1 0 8 15,0 0-21-15,0 0-5 0,1 0-1 0,1-1 0 16,-1 1 31-16,0-1 7 0,1 2 1 0,2-2 0 15,-2 0-32-15,2 0-7 0,0 0-1 16,0 0 0-16,-2 0 30 0,2 0 6 0,0 0 0 0,-3-2 1 16,0 0-17-16,3-1 0 0,-1-1 0 0,0 2-9 15,-1-1 9-15,2 0 0 16,-1 0 0-16,1 0 0 0,0 0 0 0,0-1 0 0,1-1 0 0,-1 2 0 16,0 1 0-16,0 2 0 0,2-3 0 0,-1 1 0 15,-1 0 0-15,1-1 0 0,-1 3 0 0,0 0 0 16,0 0 0-16,0 0 0 0,3 0 0 0,-1-1 0 15,-1 1 0-15,1 0 0 0,-2 0 0 0,3 1 0 0,-1-1-10 0,0 0-3 16,1 0-1-16,-1 0 0 0,1 0 14 0,-1-1 0 16,0 1 0-16,1 0 0 0,-1 0 0 0,-1 0 0 15,2 0 0-15,-1 1 0 0,1-1 0 0,0 0 0 16,-1 2 0-16,1-1 0 0,0 0 11 0,-1 1 5 16,1-1 0-16,1 2 1 0,-2-1-17 0,1 0 0 15,0 2 8-15,0-1-8 0,-1 1 0 0,1-2 0 16,-1-1 8-16,2 2-8 0,-1-1 11 0,-1 1-2 15,1-1 0-15,1 0 0 0,-1 0 9 0,-1 1 2 16,2-2 0-16,-1 0 0 0,0 0-1 0,-1 0 0 16,1 2 0-16,-1-1 0 0,0-1-7 0,1 2-2 15,-2-1 0-15,1 0 0 0,1 1-20 0,-2-2-4 0,1 1-1 0,0 1 0 16,0-1 15-16,-1-1 0 16,0 0 0-16,0 0 0 0,-1-1 13 0,0 0 6 15,2 0 1-15,-2 0 0 0,2 2-20 0,-2-2 8 0,0 0-8 0,0 0 0 16,0 0-9-16,0 0-9 0,0 0-2 0,0 0 0 31,0 0-88-31,0 0-19 0,0 0-3 0,0 0-579 0,0 0-116 0</inkml:trace>
  <inkml:trace contextRef="#ctx0" brushRef="#br1" timeOffset="158">6879 5681 806 0,'0'0'17'0,"0"0"4"15,0 0 1-15,0 0 2 0,0 0-24 0,0 0 0 0,0 0 0 0,0 0 0 16,0 0 0-16,0 0 0 0,0 0 0 0,0 0 0 0,0 0 56 0,0 0 6 16,0 0 2-16,0 0 0 15,0 0 0-15,0 0 0 0,0 0 0 0,0 0 0 0,0 0-22 0,0 0-4 16,0 0-1-16,0 0 0 0,0 0-8 0,0 0-1 16,0 0-1-16,0 0 0 0,0 0 17 0,0 0 3 15,0 0 1-15,0 0 0 0,0 0-26 0,0 0-5 16,0 0-1-16,0 0 0 0,0 0 19 0,0 0 3 15,0 0 1-15,0 0 0 0,0 0-11 0,0 0-3 16,0 0 0-16,0 0 0 0,0 0-25 0,0 0 0 16,0 0 0-16,0 0 0 15,0 0 0-15,0 0 0 0,0 0 0 0,0 3 0 0,0-1 56 0,0 0 7 16,0 1 1-16,0 0 0 0,1 0-52 0,-1 0-12 16,0 2 0-16,1-1 0 0,-1 2 0 0,0 0 0 15,2 1 0-15,-2 0 0 0,0 0 54 0,0 1 8 16,0 1 2-16,0 0 0 0,0-1 0 0,-2 0 0 0,2 1 0 0,-1-1 0 15,0 0-52-15,1-1-12 0,0 0 0 16,0-1 0-16,0 0 0 0,0-2 0 0,1 2 0 0,-1-3 0 16,1 1 0-16,1-3 0 0,-1 2 0 0,-1-3 0 15,0 0 0-15,0 0 0 0,1 0 0 0,2-2 0 32,-2 0-48-32,0 1-13 0,-1-2-3 0,0 1 0 15,2 1-102-15,-2-1-21 0,0 1-4 0</inkml:trace>
  <inkml:trace contextRef="#ctx0" brushRef="#br1" timeOffset="159">8901 5672 1908 0,'0'0'42'0,"0"0"9"0,0 0 1 0,0 0 1 0,0 0-42 0,0 0-11 0,0 0 0 0,0 0 0 16,0 0 59-16,0 0 9 0,0 0 3 0,0 0 0 0,0 0-19 0,0 0-3 15,-1-1-1-15,1 1 0 16,-3-1-9-16,3 1-3 0,0 0 0 0,-1-3 0 0,1 3 6 0,-1-1 1 16,-1-1 0-16,2 2 0 15,0 0-3-15,-1-1 0 0,1 1 0 0,0 0 0 0,-2-1-8 0,2 1-1 16,-3-1-1-16,0 1 0 0,2 0-22 0,-2 1-8 16,2-1 0-16,-2 1 0 0,2 0 57 0,1-1 6 15,-3 0 1-15,1 1 0 0,0 0-52 0,1 0-12 16,0 0 0-16,-2 1 0 0,3-2 0 0,-1 1 0 15,1-1 0-15,-1 2 0 0,-2 0 0 0,1 0 0 16,1-1 0-16,0 1 0 0,0-1 31 0,-1 2 3 16,2-3 1-16,-1 2 0 0,0 0-5 0,0 1-1 15,-1-1 0-15,1 1 0 0,1-1-29 0,0 0-21 0,-2 0 3 0,1 1 1 16,1 0 17-16,-1-1 0 16,-1 2 8-16,2 0-8 0,0-1 8 0,-1 2-8 0,1 0 0 0,-1-2 9 15,1 2 0-15,-1-1 0 0,1 1 0 0,0 0 0 16,0 1-9-16,0-2 0 0,0 1 0 15,0 0 0-15,0-1 0 0,1 1-9 0,-1 0 9 16,1-2-13-16,0 2 13 0,-1-2 0 0,2 1 0 0,-2-1 0 16,1 1 0-16,0-1 0 0,1 2 0 15,-1 0 0-15,1-2 0 0,-1 1 0 0,1 1 0 0,0-2-9 16,0 0 9-16,1 1 0 0,0-2 0 0,-1 2 0 16,1-2 0-16,-1 0 12 0,2 1-2 0,0-2-1 15,0 0-9-15,2 0-14 0,-2 0 3 0,-1-1 1 16,3 2 10-16,-1-2 0 0,0 0 0 0,-1 0 0 0,1 0 8 15,-1 0-8-15,0 0 10 0,1-2-10 0,-1 2 10 16,1-1-10-16,-2 0 10 0,3 1-10 0,-2-2 0 0,-1 1 0 16,3-2 0-16,-2 2 0 0,-2-1 0 0,2-1 14 15,-1 2-4-15,1-1-1 0,-2 0-9 0,0 0 0 16,2 0 0-16,-3 0 8 0,3 0-8 0,-3-1 8 16,2 1-8-16,-2-1 8 0,2 1-8 0,-2 1 8 15,1-2-8-15,-1 1 8 0,0 1-21 0,0-2-5 0,-1 3-1 16,2-2 0-16,-1 0 34 0,0 0 6 0,-1 0 2 15,2 0 0-15,-2 0 14 0,1 0 3 0,-1-1 1 0,0 1 0 32,-1 0-62-32,1-1-13 0,-2 1-2 0,1-1-1 0,1 0 37 0,-1 0 0 0,1 3 0 15,-2-1 0-15,1-1 29 0,1 2 4 0,-1-2 1 0,1 2 0 32,-3-1-54-32,3 1-10 0,0 0-2 0,-3-2-1 0,3 2 33 0,-2 0 0 15,-1 0 0-15,3 0 0 0,-2 0 20 0,-1 2 10 0,0-1 2 0,1 0 1 16,-1 0-33-16,2 0 0 0,-2 0 0 0,1 0 0 15,-1 2 0-15,2-1 0 16,-2 1 0-16,1-2 0 16,0 1-22-16,-1 1-11 0,2-1-3 0,0 0 0 0,-1 1 28 0,2 0 8 0,-1-1 0 0,1 1 0 15,0-1-9-15,0 0 9 0,0 0 0 0,1 1-9 16,-1 0 9-16,2 0-12 0,-1 0 12 0,0 0-12 16,1 0 12-16,-1-1-10 0,2 0 10 0,-2-1-10 15,0-1 1-15,2 1 0 0,0-1 0 0,-2-1 0 16,2 0-64-16,-2-1-13 0,1-1-2 0,0 0-1 15,0-1-167-15,-2 0-34 0,0 4-6 0,0-6-2 0</inkml:trace>
  <inkml:trace contextRef="#ctx0" brushRef="#br1" timeOffset="160">7912 6125 1400 0,'0'0'31'0,"0"0"6"0,0 0 2 0,0 0 0 0,0 0-31 0,0 0-8 0,0 0 0 0,2-2 0 16,-2 0 83-16,0 0 15 0,1-1 3 0,-1 1 1 15,0 0 1-15,1-1 0 0,-1 1 0 0,0 0 0 16,0 2-10-16,0-3-1 0,0 3-1 0,0 0 0 16,0 0-22-16,0 0-4 0,0 0-1 0,0 0 0 15,0 0-16-15,0 0-3 0,0 0-1 0,0 0 0 16,0 0-14-16,0 0-3 0,-1 3-1 0,0-1 0 16,1 0-9-16,0 1-1 0,0-1-1 0,0 2 0 15,0-1 5-15,0 0 0 0,0 2 1 0,0 0 0 0,1 1 1 0,-1 0 0 16,0 2 0-16,0-1 0 0,0 1 4 0,0 0 1 15,0 0 0-15,0 3 0 0,1-2-6 0,-1 2-1 16,0-2 0-16,0 0 0 0,1 1-8 0,1-2-1 16,-1-1-1-16,-1-1 0 0,2-1-10 0,-1 0 0 15,0 0-12-15,-1-2 12 0,2 0 0 16,0-1 0-16,-2-1 9 0,0-1-1 0,0 0-8 0,0 0-10 16,0 0 10-16,0 0-13 0,0 0 13 0,0 0 0 15,0 0 0-15,0 0 0 16,0 0-81-16,0 0-14 0,0 0-2 0,0 0-1 15,0 0-50-15,0 0-11 0,0 0-1 0,0 0-629 16,0 0-126-16</inkml:trace>
  <inkml:trace contextRef="#ctx0" brushRef="#br0" timeOffset="161">5749 3916 1148 0,'0'0'25'0,"0"0"6"0,0 0 1 0,0 0 0 0,0 0-32 0,0-2 0 15,0 2 0-15,0-2 0 16,0 2 64-16,1-2 6 0,-1-1 2 0,0 3 0 0,0-2 6 15,0 1 2-15,0 1 0 0,2-4 0 0,-2 2-6 0,1-1-1 16,-1 3 0-16,0-2 0 0,0 2 44 0,0-2 9 16,0 2 2-16,0-3 0 0,0 3 0 0,0-2 0 15,0 2 0-15,0 0 0 0,-1-1-52 0,1 1-9 16,-3-3-3-16,2 2 0 0,1 1-51 0,-3-1-13 16,1 1 0-16,-2 1 0 0,1 0 54 0,0 1 8 15,-1-1 2-15,2 1 0 0,-1 2-41 0,0-1-8 16,1 1-2-16,-2 1 0 0,1-1 0 0,0 1 0 15,1 0 0-15,-2 1 0 0,1 0-5 16,1 1 0-16,0-1-8 0,0 1 12 0,-1-1-4 0,2 0 0 0,0 0-8 16,-1 0 12-16,2 0 10 0,2-2 2 0,-2 2 0 0,1 0 0 15,0 0-24-15,2 0-13 0,-1-2 1 0,1 1 1 16,1-1 11-16,0 0 16 0,0-2-4 16,0 1-1-16,1-2-11 0,0 0 0 0,1-2 0 0,0 0 0 15,1-2 0-15,-1 0 0 0,3-1 0 0,0 1 0 16,-2-1 0-16,1 0 0 0,2-1 0 0,-1 1 0 15,-2 0 0-15,2-1 0 0,-2 1 0 0,-1 1 0 16,0 0 0-16,0-1 0 0,-3-1 0 0,1 2 0 16,0 1 0-16,-1-2 0 0,0 0 0 0,-2 1 0 15,0-1 0-15,0 1 0 0,-1 1 0 0,-1-2 0 16,0 0 22-16,0-1 2 0,-2 0 1 0,-1 0 0 16,0 1-17-16,0-2-8 0,-3 0 0 0,2 0 8 0,-2 2-8 15,2-2 0-15,0 1 9 0,-2 1-9 16,2 0-20-1,0 0-9-15,2 1-2 0,1-2 0 0,-1 2-145 0,2-1-28 16,1 1-7-16,0 0-1 0</inkml:trace>
  <inkml:trace contextRef="#ctx0" brushRef="#br0" timeOffset="162">7348 3813 1846 0,'0'0'40'0,"0"0"9"0,0 0 2 0,0 0 1 16,0-2-41-16,0 2-11 0,0-2 0 0,0 2 0 16,0-2 129-16,0 2 24 0,0-3 5 0,0 3 1 15,-1-2-76-15,0 0-15 0,1 2-4 0,-3-1 0 0,1-2 40 16,0 3 8-16,-2-1 2 0,0 2 0 0,1-1-43 15,-1 3-9-15,-1-1-2 0,0 0 0 0,1 2-15 0,-1 0-3 16,1 1-1-16,-1-1 0 0,-1 4-19 0,1-1-4 16,0 1-1-16,1 0 0 15,-1 0-5-15,1 0-2 0,0 2 0 0,1 0 0 0,1 0-1 0,0 0 0 16,1-1 0-16,1 1 0 0,0-3-9 16,1 1 12-16,1-2-12 0,0-2 12 0,2 1-12 0,-1-1 0 15,2-1 0-15,-1-2 0 0,3 2 0 0,-2-3 0 16,1 0 0-16,1-1 0 0,0-1 0 0,0 0 0 15,0 0 0-15,1-1 0 0,-2-1 0 0,1-1 0 16,1 0 0-16,-1 0 0 0,0-1 0 0,1 0 0 16,-1 0 0-16,1-1 0 0,0 1 0 0,-2 0 0 15,1 0 0-15,-2 0 0 0,2 1 0 0,-3 0 0 0,-1-1 0 0,1 2 0 16,-1-1 0-16,-2 0 0 0,1 0 0 16,-1 1 0-16,-2-1 24 0,-1 1 5 0,0 0 2 15,-1-1 0 1,0 2-50-16,0-1-9 0,0-1-3 0,-1 2 0 0,0-2 49 0,1 2 10 0,-1-2 1 15,2 2 1 1,-1-1-48-16,2 1-10 0,-2 0-1 0,2 0-1 0,1 0-110 16,0 3-21-16,0 0-5 0,0 0-1 0</inkml:trace>
  <inkml:trace contextRef="#ctx0" brushRef="#br0" timeOffset="163">7847 3825 2030 0,'0'0'57'0,"0"0"14"16,0 0-57-16,0 0-14 0,-2-1 0 0,2 1 0 0,-3-1 105 0,2 0 19 16,1 1 3-16,-2 0 1 0,-1 0 0 0,1 0 0 15,-3 1 0-15,3 0 0 0,-2 0-52 0,-1 0-9 16,1 2-3-16,0-1 0 0,-2 2 0 0,1-1 0 15,1 2 0-15,-1-1 0 0,1 1-51 0,-1 0-13 16,-1 0 0-16,1 0 0 0,0 0 54 0,0 1 8 16,1 1 2-16,-2 0 0 0,3 0-52 0,-1 1-12 15,0-1 0-15,1 1 0 0,2-1 0 0,0 2 0 16,-2-4 0-16,3 2 0 0,0-1 0 0,1-1 0 0,2 0 0 0,-1-2 0 16,2 1 0-16,2-2 0 0,0 0 0 0,2 0 0 15,0-2 0-15,0-2 0 0,1 1 0 0,0-1 0 16,2-1 21-16,-3 0 2 0,0-1 0 0,-1 0 0 15,1-2-12-15,-1 1-3 0,0-1 0 0,1 1 0 16,-3-1-8-16,1 1 0 0,0-1 0 0,-1 0 0 16,-1 2 0-16,0-1 0 0,-1-1 0 0,0 0 0 15,0 3-25 1,-2-1-4-16,1 1-1 0,-2-2 0 0,0 3 50 0,-2-3 9 0,1 2 3 0,-2-2 0 16,0 1-24-16,1 1-8 0,-2-1 0 0,0 1 0 15,0 0 0-15,0 0 0 0,0 0 0 0,0-1 0 16,0 2-26-16,2-2-5 0,-2 2-1 0,2-1 0 15,0 1 3-15,2 2 0 16,0 0 0-16,0 0 0 0,0-2-159 0,0-1-31 0,1 2-6 0,-1 1-2 0</inkml:trace>
  <inkml:trace contextRef="#ctx0" brushRef="#br0" timeOffset="164">8672 3856 1552 0,'0'0'44'0,"0"0"10"15,0 0-43-15,0 0-11 0,0 0 0 0,0 0 0 0,0 0 104 0,0 0 20 16,2-3 3-16,-2 3 1 0,1-1 0 0,0-1 0 16,-1 2 0-16,0-3 0 0,0 3-16 0,0 0-2 15,0 0-1-15,0 0 0 0,0-2-20 0,0 2-4 16,0 0-1-16,0 0 0 0,0 0-21 0,-2 1-5 16,-1 1-1-16,1 1 0 0,-1-1-26 0,0 2-6 0,1 1-1 0,-2-1 0 15,0 1-11-15,1 0-2 0,-1 1-1 0,2 0 0 16,-1 1-10-16,0 2 10 0,1-1-10 0,0 1 10 15,1-1-1-15,1 1 0 0,0-1 0 0,0-1 0 16,3 0-1-16,-2 0-8 0,2-1 12 0,-1 0-4 16,1-2-8-16,1-1 10 0,-2 2-10 0,3-1 10 15,-3-2-10-15,2 0 10 0,0 0-10 16,1-1 10-16,0-1-2 0,1 0 0 0,0 0 0 0,1-1 0 16,-1-2 1-16,2 2 0 0,0-1 0 0,0-1 0 15,1 0-9-15,-1-1 12 0,0 0-12 0,0-1 12 16,-2 0-12-16,1 0 10 0,-2-1-10 0,-1 0 10 0,0 0-10 15,0 0 10-15,-1 0-10 0,-2-1 10 16,0 1-30-16,1 0-7 0,-4 1-1 0,1-1 0 16,1 0 48-16,-3 0 8 0,1 1 3 0,-2 1 0 0,0-2-31 15,-1 1 8-15,-1 2-8 0,1-2 4 0,-1 1-4 0,-1 0 0 16,1 0 0-16,-1 2 0 0,0 0 0 0,1-1 0 16,-1 2 0-16,1 0 0 15,0 0-59-15,1 1-11 0,0 0-2 0,-1 0-1 16,1 1-216-16,0 0-43 15,-5 3-9-15,-3-2-2 0</inkml:trace>
  <inkml:trace contextRef="#ctx0" brushRef="#br0" timeOffset="165">5749 4458 1792 0,'0'0'51'0,"0"0"10"0,0 0-49 0,0 0-12 16,0 0 0-16,0 0 0 0,0 0 156 0,0 0 29 16,0 0 6-16,0 0 1 0,0 0-52 0,0 0-9 15,0 0-3-15,0 0 0 0,0 0-51 0,0 0-10 16,0 0-3-16,0 0 0 0,0 0 0 0,-3 1 0 16,1 0 0-16,-1 0 0 0,1 2-51 0,-1-1-13 15,0 1 0-15,-1 0 0 0,2 1 54 0,-2 0 8 16,1 2 2-16,1 0 0 0,0 2-49 0,0 0-15 15,-1 0 8-15,0 3-8 0,2-1 0 0,0 2 10 16,1 1-10-16,0-2 8 0,0 2-8 0,1-2 0 16,0-1 0-16,0-1 8 0,2 0-8 0,0-2-12 0,1-1 2 15,0-2 1-15,0 0 9 0,1-2 0 0,0 0 0 0,2 0 0 16,-1-2 0-16,1 0 0 0,1-2 0 0,1-1 0 16,-1 1 13-16,1-2 5 0,0-2 1 0,-1 0 0 15,0-1-11-15,0 0-8 0,-1-1 9 0,-2 0-9 16,0 0 8-16,0 0-8 0,-1 1 0 0,-3-1 0 15,2 2-15 1,-3-1-9-16,2 1-1 0,-4 0-1 0,-1 1 26 0,1 1 0 0,-1-1 0 0,0 0 0 16,-3-1 0-16,1 2 0 0,-2 0 0 0,0 0 0 15,0-1 0-15,0 1 0 0,2 1 0 0,-1-1 0 0,-1 1 0 0,3-2 0 16,-1 3 0-16,2-2 0 16,0 2-48-16,1-1-4 0,2 0 0 0,-1 0-1 15,2 0-171-15,-1 1-35 0,4-2-6 0,4 1-2 16</inkml:trace>
  <inkml:trace contextRef="#ctx0" brushRef="#br0" timeOffset="166">6420 4443 1074 0,'0'0'30'16,"0"0"8"-16,-2-1-30 0,0-1-8 0,0 1 0 0,0 0 0 0,1-2 104 0,-2 2 19 15,2 0 4-15,-2-1 1 0,0 0 0 0,1 0 0 16,-1 1 0-16,0-1 0 0,2 1-1 0,-3-1 0 16,3 2 0-16,1 0 0 0,-3-1-20 0,-1 1-4 15,1 0-1-15,0 1 0 0,0-1-22 0,-1 2-4 16,1-1 0-16,1 1-1 0,-1-1-18 0,-1 1-3 16,1 0-1-16,0 0 0 0,-1 0-21 0,1 1-4 15,-1-1 0-15,2 1-1 0,-2 0-5 0,0 0-1 0,1 2 0 16,-1-1 0-16,0 0-5 0,1 0-2 15,0 2 0-15,-1-2 0 0,0 2-6 0,0 1 0 16,0 0-8-16,1 1 12 0,-1 0-12 0,2 1 11 16,-1 0-11-16,0 1 10 0,2-1 6 0,0 1 0 15,1 0 1-15,0-1 0 0,1 0-17 0,0 0 0 0,2-2 0 0,1-3 0 16,1 2 8-16,0-3-8 0,1 0 9 0,-1-2-9 16,1-1 8-16,1-1-8 0,1-2 0 0,0 0 0 15,-1-1 11-15,-1-1-11 0,1-2 12 0,-1-2-12 16,2 2 0-16,-2-2-14 0,1 1 1 0,0-1 0 15,-1 2 13-15,-1-1 0 0,1 1 0 0,-1-2 0 16,-1 2 16-16,0 1 7 0,-1 2 1 0,-2-2 0 0,0 1-24 16,1 2 8-16,-4-2-8 0,1 0 0 15,0 2 0-15,-2-1 8 0,0 0-8 0,-1 0 0 16,2 0 8-16,-2 0-8 0,0-1 8 0,0 2-2 16,1-1-6-16,-1 1 0 0,3-1 0 0,-2 2 0 15,2 0-53-15,0-1-7 0,1 3-2 0,0 0 0 16,1-2-90-16,0 1-19 0,2 0-3 0,0 1-1 15</inkml:trace>
  <inkml:trace contextRef="#ctx0" brushRef="#br0" timeOffset="167">6876 4433 1670 0,'0'0'36'0,"0"0"8"0,-1-1 2 0,-1-1 2 0,2 2-39 0,-1-3-9 0,0 2 0 0,1 1 0 0,0 0 117 0,-1-2 22 16,1 2 4-16,0 0 1 0,-2-1-64 0,2 1-13 16,0 0-3-16,-1-2 0 0,1 2 52 0,-3-1 9 15,3 1 3-15,-2 1 0 0,-1 1-60 0,0 0-12 16,-1 0-3-16,0 2 0 0,1-1 3 0,-2 2 0 15,2-1 0-15,-2 2 0 0,0 1-32 0,0-1-5 0,1 1-2 0,1 0 0 16,0 0-5-16,0 2 0 0,1-1-1 16,-1 0 0-16,1-1-11 0,1 1 8 0,1-1-8 0,1 0 8 15,1-1-8-15,-1 0 12 0,2-2-12 0,1 0 12 16,-1-1-12-16,3-1 8 0,0-1-8 0,0 0 8 16,-1-1 4-16,2-1 0 0,-2 0 0 0,1-2 0 15,0 1 13-15,0 0 3 0,1-2 1 0,1 1 0 16,-1 0-29-16,1 0 0 0,0-1 0 0,0 0 0 15,0 0-9-15,0 1-8 0,0-2-2 0,-2 0 0 16,2 2 19-16,-2-2 0 0,0 2 0 0,-1-2 0 16,0 1 0-16,-2 1 0 0,1-1 0 0,0 1 0 0,-1-1 19 0,-2 0-3 15,0 0 0-15,1-2 0 0,-4 2-16 16,2-2 0-16,-2-1 0 0,-2-2 0 16,0 3 0-16,-1-2 0 0,-2-1-11 0,1 2 11 15,-2-1 0-15,0 2 0 0,0-1 0 0,-1 2 0 0,1 1 0 0,1-1 0 16,1 0 9-16,-1 3-9 15,2-1-146-15,1 0-34 0,1 2-8 0,1-1 0 0</inkml:trace>
  <inkml:trace contextRef="#ctx0" brushRef="#br0" timeOffset="168">7802 4412 1886 0,'0'0'41'0,"0"0"9"0,0 0 2 0,1-2 1 0,-1-1-42 0,0 3-11 16,-1-2 0-16,1 0 0 0,0 2 157 0,-1-3 30 16,-1 2 5-16,1-1 2 0,-2 1-48 0,1 0-10 15,-1-1-1-15,-1 1-1 0,0 1-50 0,0 0-9 16,-1 3-3-16,0-1 0 0,-1 1-30 0,1 3-6 15,0 0-2-15,0 2 0 0,-1 2 0 0,1-1 0 16,0 1 0-16,1 0 0 0,0-1-34 0,0 2 0 16,1-1 0-16,1 0 0 0,0 0 0 0,1-2 0 15,1 2 0-15,0-2 0 0,1 0 0 0,1-1 0 16,0-1 0-16,2-2 0 0,1 0 19 0,2 0-3 0,1-4-1 0,0 0 0 16,3-3-15-16,-2-2 0 0,2 1 0 0,0-3 0 15,0 1 9-15,-1-2-1 0,-1 0 0 0,-1-1 0 16,1 2-8-16,-2 0 0 0,1 0 0 0,0 0 0 15,-2 0 0-15,0 1 0 0,-1 0 0 16,0-1 0-16,-1 1 0 0,0 0 0 0,-2-1 0 0,0 1 0 16,-1 1-21-16,-2 0 0 0,1 0 0 0,-3-1 0 15,1 1 42-15,-2 0 9 0,0 1 2 0,-1 0 0 16,1 0-24-16,-2-1-8 0,2 1 0 0,1 2 0 16,-2 0 0-16,3-1 0 0,-1 2 0 0,1-1-10 15,2 2-57-15,0 0-11 16,0 0-2-16,0 0-1 0,0 0-150 0,0 0-29 0,2 0-7 15,0 0-1-15</inkml:trace>
  <inkml:trace contextRef="#ctx0" brushRef="#br0" timeOffset="169">8242 4361 1750 0,'0'0'49'0,"-2"-1"12"0,-1-1-49 0,1 1-12 0,-1 0 0 0,-1 1 0 16,1-1 140-16,-1 1 24 0,2 0 6 0,-2 0 1 16,1 1-60-16,1 0-12 0,-2 2-3 0,-1-1 0 0,2 0 26 0,-1 2 5 15,0 0 1-15,0 1 0 0,0 1-47 16,0 0-9-16,1 1-1 0,-1 1-1 16,2-1-27-16,-1 1-6 0,0 0-1 0,1 0 0 0,1-1-11 0,1 0-2 15,-2-1-1-15,2-1 0 0,2 1-22 0,-1 0 0 16,0-2 0-16,2 0 8 15,0-1-8-15,0 1 0 0,1-2 0 0,0-1 0 0,2 1 0 0,-1-1 0 16,3-1 0-16,-2-1 8 0,3-1-8 0,1 0 0 16,-1-2 8-16,1 0-8 0,1-1 12 0,-1-1-3 15,0 1 0-15,-1-4 0 0,0 2-9 0,-1-1 12 16,-2 1-12-16,1-1 12 0,-2 2-12 0,0-1 12 0,-2 2-12 0,0 1 12 16,-1-1-12-16,0 2 10 0,-1-2-10 0,1 2 10 15,-2 0-7-15,-2 1-3 0,1-1 0 0,-1 0 0 16,0-1 0-16,-1 1 0 15,0 0 0-15,-2 0 0 0,1-2-26 16,-1 2-5-16,0-2-1 0,0 1 0 0,-1 1 47 0,2-1 9 0,-1 2 1 0,1-1 1 16,0 2-74-1,0-2-16-15,2 2-2 0,0 0-1 16,2 1-109-16,0 0-21 0,0 0-5 0</inkml:trace>
  <inkml:trace contextRef="#ctx0" brushRef="#br0" timeOffset="170">8695 4371 2419 0,'0'0'53'0,"0"0"11"0,0 0 3 0,0 0 1 0,0 0-55 0,-3-1-13 0,3 1 0 0,-1-2 0 16,1 2 105-16,0 0 19 0,-3 0 3 0,-1 1 1 15,2 0-52-15,-1 0-9 0,0 1-3 0,2 1 0 16,-2 1 0-16,2 1 0 0,-1 0 0 0,-1 2 0 16,1 0-51-16,1 0-13 0,0 2 0 0,1 0 0 0,0-1 0 0,0 0 0 15,1 0 0-15,0 0 0 0,1-1 0 0,1-1 0 16,-1 0 0-16,-1 0 0 0,3-2 0 0,-1 1 0 16,2-1 0-16,0-2 0 0,2-1 54 0,-2 1 8 15,3-2 2-15,-1 0 0 0,1-1-52 16,0 0-12-16,-1 0 0 0,2-1 0 0,-2-1 0 0,1 0 0 15,0 0 0-15,-1 1 0 0,-2-2 0 0,1 1 0 16,0-1 0-16,-1 1 0 0,0 1 0 0,-1-2 0 16,-1 1 0-16,1-1 0 0,-2-1 0 0,1 2 0 15,-1-3 0-15,0 1 0 0,-1 0 0 0,-1-1 0 16,0-1 0-16,-1 0 0 0,0 0 0 0,0 0 0 16,-2 1 0-16,0-2 0 0,-1 2 0 0,-1-1 0 15,0 1 0-15,-2 0 0 0,0 2 0 0,0-1 0 16,-1 1 0-16,0 1 0 0,1 0-100 15,1 1-22-15,-2 1-5 0,1 0-854 0,1-1-171 16</inkml:trace>
  <inkml:trace contextRef="#ctx0" brushRef="#br0" timeOffset="171">5739 5004 2188 0,'0'0'48'0,"0"0"11"0,0-2 1 0,0 0 1 16,0 0-49-16,0-1-12 0,0 1 0 0,-2 0 0 0,2 2 105 0,0-3 19 16,-1 1 3-16,1 0 1 0,0 2-27 0,-2-3-5 15,1 1 0-15,0-1-1 16,0 1-50-16,1 2-9 0,-2-1-3 0,2 1 0 0,-2-2-8 0,2 2-1 16,-3-2-1-16,3 2 0 15,-3 0 0-15,1 2 0 0,-1-1 0 0,1 1 0 0,-1 2-4 0,0 0-1 16,2 4 0-16,-2-1 0 0,2 2-18 0,0 0 8 15,-2 2-8-15,3 0 0 0,0 1 9 0,0 1-9 16,0-2 0-16,1 1 9 0,2 0-9 0,0-3 0 16,-2-1-12-16,3 1 12 15,-1-2 0-15,1-2 0 0,-1-1 0 0,1-1 0 0,2 2 0 0,-1-3 0 16,0 0 0-16,2-2 12 0,1 0-12 0,-2-2 0 16,2 1 0-16,0-2 0 0,0-1 0 0,1 0 0 0,-1-2-12 15,-2-1 12-15,1 0 0 0,0-1 0 0,-1 0 0 16,-2-2 0-16,0 2 44 0,0 0 16 0,-1 0 3 0,-1 1 1 15,0 0-64-15,-1-1-23 0,-1 1 1 0,0 1 0 16,-1 0 22-16,-1-1 10 0,0 0-1 16,1 1 0-16,-4 0 3 0,1 0 1 0,1 2 0 0,-3-2 0 15,2 0-13-15,-1 0 0 0,0 0 0 0,0 1 0 16,-1 0-9-16,1 0-5 0,1 0-1 0,0 2 0 31,0 0-78-31,2 1-16 0,-1 1-3 0,2-1-1 16,1 2-78-16,0 0-15 0,0 0-3 0,0 0-1 0</inkml:trace>
  <inkml:trace contextRef="#ctx0" brushRef="#br0" timeOffset="172">6873 4916 1314 0,'0'0'37'0,"0"0"8"0,0 0-36 0,0 0-9 0,0 0 0 0,2-3 0 16,-2 3 156-16,0-2 28 0,0 2 7 16,-2-2 1-16,2 2-52 0,-1-3-9 15,1 3-3-15,-1-2 0 0,1 2-12 0,0 0-2 0,0 0-1 0,-3-1 0 16,3 1-29-16,-3 1-7 0,1 1-1 0,-1 1 0 16,1 1-33-16,-1 1-7 0,0 2-2 0,1 0 0 15,-1 1-14-15,1 1-4 0,-1-1 0 0,0 2 0 16,-1-1-1-16,3 2-1 0,-1 1 0 0,0-2 0 15,-1 1-1-15,3-1 0 0,0 2 0 0,2-1 0 16,-1-2-2-16,2 0-1 0,-1-2 0 0,2 0 0 16,0-1-10-16,0-1 8 0,0 0-8 0,0-3 8 15,1 0-8-15,0-2 0 0,2 0 0 0,0-1 0 0,1-2-17 16,-2-2-6-16,3 0-1 0,-1-2 0 0,1 0 44 0,-1 0 8 16,2-1 1-16,-3 1 1 0,0 0-17 0,0 0-3 15,-2 1-1-15,0 0 0 0,-1 0 0 0,-1 0 0 16,-2 1 0-16,0-1 0 15,1 1 2-15,-2 1 0 0,-2-1 0 0,0 1 0 0,-1 0-3 0,-1 0 0 16,0-1 0-16,-1 1 0 0,-2-2-8 0,2 1 0 16,-2-1 9-16,1 1-9 0,1-1 0 0,-1 0 0 15,1 1 0-15,1 1 0 0,0-1-21 16,2 0 1-16,-1 3 0 0,0-2 0 16,2 2-73-16,1 1-15 0,0 1-2 0,0 0-863 15,1-3-173-15</inkml:trace>
  <inkml:trace contextRef="#ctx0" brushRef="#br0" timeOffset="173">7866 4890 1828 0,'0'0'40'0,"0"0"9"0,0 0 2 0,-2 1 0 0,2-1-41 0,-3 0-10 0,3 0 0 0,-2-1 0 15,-3 0 105-15,3 0 19 0,2 1 4 0,-3-1 1 16,1 0-25-16,-1 1-4 0,0-2-2 0,-1 1 0 15,2 1-22-15,-1 0-5 0,-1 0-1 0,0 1 0 16,-1 1-12-16,0 0-2 0,0 1-1 0,-1 1 0 16,1 0-19-16,-2 2-4 0,2 0-1 0,0 2 0 15,1 1-47-15,0-2-8 0,0 3-3 16,1-1 0-16,2 0 51 0,0 0 11 0,1 1 1 0,1 0 1 0,0 0-8 0,2-2-1 16,1 1-1-16,0-2 0 15,0 0-47 1,1-2-8-16,0 0-3 0,2-1 0 0,-1-2 20 0,1-1 11 0,0-1-12 0,-1-2 12 0,1 1 0 0,-1-3 0 15,1-1 12-15,0 0-3 0,-2-1 16 0,1 0 3 16,1-1 1-16,0 1 0 16,-2 0-29-16,0 1 0 0,0 0 0 0,1-1 0 0,-2 1 36 0,-1 0 0 15,0 1 1-15,0-1 0 0,-2 1-24 0,0-1-5 16,1 0 0-16,-2 2-8 0,-2-2 10 0,1 1-10 16,-2 0 8-16,2 0-8 0,-3 0 8 0,2-1-8 15,-2 0 0-15,-1 1 8 0,2-1-8 0,-1 0-9 16,0 2 9-16,0-1-13 0,0 1-10 0,1 2-1 0,-1-2-1 15,2 2 0 1,-1 1-59-16,1 1-11 0,-1 0-2 0,1 1-1 16,1 0-146-16,0 0-30 0</inkml:trace>
  <inkml:trace contextRef="#ctx0" brushRef="#br0" timeOffset="174">8224 4888 846 0,'0'0'18'0,"0"0"4"0,0 0 1 0,0 0 1 0,0 0-24 0,0 0 0 15,0 0 0-15,1-1 0 0,-1 1 48 0,0 0 4 16,0 0 0-16,2-1 1 0,-2 1 63 0,1-2 13 0,-1 2 3 0,0 0 0 15,3-1 26-15,-3 1 6 16,0 0 0-16,0 0 1 0,0 0-11 0,0 0-2 16,0 0-1-16,0 0 0 0,0 0-47 0,0 0-8 0,0 0-3 0,0 0 0 15,0 0-46-15,-3 1-10 0,0-1-1 0,1 2-1 16,-1 0 23-16,-1 0 5 0,1 2 1 0,0-1 0 16,0 3-64-16,-1 0 0 0,0 1-12 0,1 0 2 15,1 1 10-15,1 0 12 0,-2 0-2 0,1 1-1 16,2-1 1-16,0 0 0 0,0 0 0 0,0-1 0 15,2 1-10-15,1-1 12 0,-1-2-12 0,2 0 12 16,0-1-12-16,1 0 12 0,2-2-12 0,-1-1 12 16,1 1-12-16,1-2 0 0,1-2 0 0,-1 1 0 15,1 0 13-15,-1-1 1 0,0-1 0 0,1-1 0 16,-1 0-2-16,-1-1-1 0,1 2 0 0,-3-2 0 16,2 3 5-16,-4-1 2 0,1-1 0 0,0 0 0 15,-1 0-18-15,-1 1 0 0,0 0 0 0,-1 0 0 16,-1 0 0-16,-1 1 0 0,-1-1 13 0,1 0-4 0,-1-1-9 0,-1 1 12 15,-1 1-12-15,1-2 12 16,-2 0-12-16,1 1 0 0,-1 0 0 0,1 0 0 16,-1 0-37-16,-1-1-7 0,1 1 0 0,1-1-1 15,-1-1-53-15,2 1-10 0,-1-1-3 16,2-1 0-16,0 2-125 0,0-1-24 0</inkml:trace>
  <inkml:trace contextRef="#ctx0" brushRef="#br0" timeOffset="175">8826 4820 2188 0,'0'0'48'0,"-2"-1"11"0,-1 0 1 0,0 0 1 0,-1-1-49 0,-1 0-12 16,0 2 0-16,0-1 0 0,-1 1 105 0,1-1 19 15,0 1 3-15,0 1 1 0,0-1-22 0,-1 1-4 16,1 1-1-16,1 1 0 0,-1 0-41 0,1 1-8 0,0 0-1 0,0 1-1 16,1 1-22-16,-1 1-4 0,2 0 0 0,0 0-1 15,1 2-4-15,0-1-1 16,-1 2 0-16,4 0 0 0,-2 0-18 0,2-1 8 15,0-1-8-15,2 0 0 0,-2-1 19 0,4-1-3 0,-2-1-1 0,1-2 0 16,1 0-7-16,1-1-8 0,1-2 11 0,-2 0-11 16,2-1 15-16,-1-1-4 0,1-1-1 0,-2-1 0 15,1-1 6-15,-2-2 0 0,2 1 1 0,-1-2 0 16,-1 1-3-16,2-1-1 0,-2-1 0 0,2 2 0 16,-2 1-5-16,0 0 0 0,1 0-8 0,-2 0 12 15,-2 1-12-15,1 1 0 0,1 0 0 0,-3 1 0 16,2-2 0-16,-2 1 8 0,-1 2-8 0,0-2 0 15,-1 1 9-15,0-1-9 0,-2 2 8 0,-1-1-8 0,0-1 12 0,0 1-2 16,-1-1-1-16,-1 1 0 0,0-1-9 16,1 1-12-16,0 0 2 0,-2 0 1 15,2 1-67-15,-3 0-12 0,0 1-4 0,-1 0 0 16,-1 1-140-16,1 0-28 0</inkml:trace>
  <inkml:trace contextRef="#ctx0" brushRef="#br0" timeOffset="176">5649 5426 1414 0,'0'0'31'0,"0"0"6"0,0 0 2 0,0 0 1 0,0 0-32 0,2-2-8 0,-2 2 0 0,1-1 0 16,0-1 56-16,0-1 8 0,1 1 3 0,-1 1 0 15,0-1-3-15,0 1 0 0,1-2 0 0,-1 1 0 16,1 1 14-16,0-2 2 0,-1 1 1 0,1-2 0 15,-1 3-11-15,0-1-2 16,1-1-1-16,-1 1 0 0,1 0-3 0,-1 0 0 0,-1 0 0 0,1 0 0 16,-1 2 18-16,0 0 3 0,0 0 1 0,0-2 0 15,0 2-29-15,-1-3-5 0,1 3-2 0,0 0 0 16,-3-1 5-16,-1 1 1 0,1 0 0 0,0 1 0 16,-2 2-35-16,0 0-6 0,2 1-2 0,-3 0 0 15,1 2-2-15,-2 1-1 0,3 2 0 0,-1 0 0 16,1 0-10-16,0 2 0 0,2-2 0 0,-2 0 8 0,2 1-8 15,0 0 0-15,0 0 0 0,1 0 0 16,1-1 0-16,1 1 0 0,2-1 0 0,0 0 0 16,-1 0 0-16,2-2 0 0,1 0 0 0,2-2 0 15,-2 1 0-15,2-2 0 0,-1-1-8 0,2-1 8 0,0-1 0 0,0-1 0 16,0-1 0-16,0-2 0 16,-2 0 0-16,1-2 0 0,1 0 0 0,0 0 0 0,-2-1 0 0,2-1 12 15,0 1-12-15,-1-1 12 16,-1 1-33-16,1 0-7 0,-1-1 0 0,0 0-1 0,-2 1 74 15,0 0 15-15,-2 1 4 0,0-1 0 0,-1 1-52 0,-1-1-12 16,-1 1 0-16,-2-1 0 0,0 1 8 0,1-2 0 16,-3 0-8-16,-1-1 12 0,1 0-12 0,0 3-8 15,-1-2 8-15,0 0-13 0,2 2 22 0,-1-1 5 16,-1 3 1-16,2-1 0 0,1 1-15 0,-1 0 0 0,1 1 0 0,0 0 0 31,3 2-72-31,0 0-12 0,0 0-1 0,0 0-935 0,0 0-188 16</inkml:trace>
  <inkml:trace contextRef="#ctx0" brushRef="#br0" timeOffset="177">6357 5362 597 0,'0'0'12'0,"0"0"4"0,0 0 0 0,0 0 2 0,0 0-18 0,0 0 0 16,0 0 0-16,0-2 0 0,0 2 95 0,-2-3 15 15,2 3 3-15,0-2 1 0,0 2 6 0,0 0 2 16,-1-2 0-16,-1 0 0 16,2-1 14-16,-1 1 2 0,0-1 1 0,1 0 0 0,-1 1-7 0,-1-1 0 15,1 2-1-15,0-1 0 0,-2 1-54 0,2-2-10 16,-1 2-3-16,0 0 0 0,1 0 15 0,-2 0 2 15,0 1 1-15,1 0 0 0,-2 1-19 0,1 1-4 16,1 1-1-16,-3-1 0 0,2 3-22 0,-1-1-4 16,0 2 0-16,0 0-1 0,0 2-15 0,0 0-4 15,0 2 0-15,1 0 0 0,-1 1-1 0,3-1-1 16,0 1 0-16,-1-2 0 0,2 0-10 0,0 1 0 16,2-2 0-16,0-1 0 0,1 0 15 0,0-2 4 15,2-1 1-15,0 0 0 0,2-2-11 0,-1 1-1 0,2-2-8 0,0-1 12 16,0-1-3-16,0-2-1 0,0 1 0 15,0-2 0-15,-1 1 3 0,1-3 0 16,0 1 0-16,0-1 0 0,-1 0 5 0,0-1 2 16,2-1 0-16,-3 0 0 0,1 0-18 0,-1 1 0 15,1 0 0-15,-3-1 0 0,1 2 0 0,-1 0 0 0,-1 0 0 0,-2 1 0 16,0 0 0-16,0 0 10 0,-2-1-10 16,0 1 8-16,-3 1 0 0,0 0-8 0,0 0 12 0,-1-1-4 15,-2 2-8-15,1-2-16 0,0 1 4 0,-1 1 1 16,1-1 11-16,0 2 0 0,0 0 0 0,2-1 0 15,1 1-63-15,0 1-10 16,0 0-3-16,3 1 0 0,0 0-185 0,0 0-38 0</inkml:trace>
  <inkml:trace contextRef="#ctx0" brushRef="#br0" timeOffset="178">6896 5351 1792 0,'0'0'51'0,"0"0"10"0,0 0-49 0,0 0-12 0,0-3 0 0,0 3 0 16,0 0 156-16,-3-1 29 0,3 1 6 0,0 0 1 16,-3-1-52-16,0 0-9 0,0 1-3 0,-1 0 0 15,1 1-51-15,1 0-10 0,-2 1-3 0,1 2 0 16,0-1 0-16,0 1 0 0,0 2 0 0,-1 0 0 0,1 1-51 0,-1 2-13 16,2-1 0-16,1 3 0 0,-2-2 0 0,1 1 0 15,2 0 0-15,0-1 0 0,2 0 0 0,-1-2 0 16,1 2 0-16,0-2 0 0,1-1 0 0,-1 0 0 15,2-1 0-15,-1-1 0 0,1-1 54 0,1 0 8 16,0-1 2-16,1-2 0 0,0 1-52 16,1-2-12-16,1 0 0 0,0 0 0 0,-1-2 0 0,3 0 0 15,-2-1 0-15,1 0 0 0,-1 0 0 0,0 0 0 16,-1-2 0-16,0 0 0 0,0 0 0 0,-1 0 0 16,-1-1 0-16,-1 1 0 0,1 0 0 0,-3-1 0 15,1 1 0-15,-2 2 0 0,0-2 0 0,-2 2 0 0,1-1 0 16,-3 0 0-16,1 0 0 0,-2 1 0 0,-2-1 0 15,1 2 0-15,-1-2 0 0,-2 1 0 0,0 1 0 16,0-2 0-16,0 2 0 0,0-1 0 0,2 0 0 0,-1 1 0 31,2 0-100-31,1-1-22 0,0 2-5 0,1-2-854 0,1 3-171 0</inkml:trace>
  <inkml:trace contextRef="#ctx0" brushRef="#br0" timeOffset="179">7413 5325 1160 0,'0'0'32'0,"0"0"9"16,0 0-33-16,0 0-8 0,0 0 0 0,0 0 0 0,0-3 28 0,-2 1 4 15,2 0 1-15,-1 0 0 0,1 2 16 0,0-3 3 16,-1 1 1-16,1 2 0 0,0 0 24 0,-2-1 5 16,1-1 1-16,1 2 0 0,0 0 29 0,-1-3 5 15,1 3 2-15,0 0 0 0,-3-1 14 0,1 0 3 16,0 1 1-16,0-1 0 0,-1 1-58 0,0 1-12 16,-1 0-3-16,2 0 0 0,-2 2-51 0,0 0-13 15,1 0 0-15,-1 2 0 0,1 0 43 0,0 2 5 16,-1 1 2-16,0 0 0 0,0 0-29 0,0 2-5 15,1-1-2-15,-1 2 0 0,2-1 22 0,-1-1 4 16,1 2 0-16,-1-2 1 0,1-1-19 0,0-1-4 16,2 1-1-16,-2-1 0 0,2-2-9 0,2 0-8 0,-1 0 12 0,2-3-12 15,1 2 12-15,-2-3-4 16,3 0 0-16,1 0-8 0,-1-1 0 0,3 0 0 0,0-1-10 0,1-3 10 16,2 1 44-16,1-2 16 0,-1-2 3 0,3-1 1 15,-1-1-52-15,-1-2-12 0,-1 1 0 0,0-2 0 16,-1 1 0-16,-2 2 0 0,0 1 0 0,-3-1 0 15,2 1 0-15,-3 1 0 0,-1 2 0 0,-1-1 0 16,-1 1 0-16,1 0 0 0,-4 2 0 0,2 1 0 16,-2-2 0-16,-1 2 0 0,-2-1 0 0,0 2 0 0,0 0 0 15,-4 0 0-15,2 0 0 0,-2 1 0 16,0 0-48-16,0-1-13 0,2 1-3 0,-2 0 0 16,3-2-102-16,1 2-21 0,0-1-4 0,2 0-683 15,0 0-137-15</inkml:trace>
  <inkml:trace contextRef="#ctx0" brushRef="#br0" timeOffset="180">7815 5334 2030 0,'0'0'57'0,"-3"0"14"15,2 0-57-15,-1 0-14 0,-1 0 0 0,0 0 0 0,1 0 105 0,-1 0 19 16,0 0 3-16,1 0 1 0,-2 1-18 0,0-1-3 16,0 3-1-16,0-2 0 0,0 1-16 0,-1 1-3 15,1 0-1-15,0 1 0 0,0 1-38 0,-2 1-7 16,3 1-1-16,0 0-1 0,0 3-19 0,1-1-3 16,-1 2-1-16,2-1 0 0,0 0-6 0,1 0-2 15,0-1 0-15,1 0 0 0,0-3-8 0,2 1 0 16,-1-1 0-16,2-1 0 0,0-1 0 0,2-2 0 15,0-1 0-15,1 0 0 0,-1-2 14 0,2-1-2 16,0-1-1-16,0 0 0 0,0-2-1 0,0-1 0 16,0 0 0-16,-1 0 0 0,0-1-10 0,-1-1 12 15,0 0-12-15,0 0 12 16,1 0-32-16,-2 1-5 0,2 0-2 0,-2 0 0 0,1 0 27 0,-3 2 0 16,0-1 0-16,-1 2 0 0,1 0 46 0,-1 1 14 0,-2-1 4 0,0 0 0 15,-2 2-52-15,1 0-12 0,-2-2 0 16,-1 2 0-16,2-1 0 0,-4-1 0 0,1 1 0 0,0-1 0 15,0 1 0-15,0-1 0 0,-2 0 0 0,0 1 0 16,1 0-48 0,-1 0-13-16,1 1-3 0,0 0 0 0,1-1-58 0,1 1-12 0,0 1-2 15,0-2-772-15,3 2-153 0</inkml:trace>
  <inkml:trace contextRef="#ctx0" brushRef="#br0" timeOffset="181">8330 5354 1690 0,'0'0'48'0,"0"0"11"0,0 0-47 0,0 0-12 0,0 0 0 0,0 0 0 0,0 0 177 0,0 1 34 16,0-1 6-16,0 0 2 0,-1 1-80 16,1-1-16-16,0 0-3 0,-2 3-1 15,2-3-33-15,-3 1-6 0,2 0-2 0,-3 0 0 0,2 2-30 0,0-1-5 16,-2 2-2-16,0-2 0 0,1 1-17 0,-1 3-3 16,2 0-1-16,-2 1 0 0,0 1-9 0,0 2-3 15,1-1 0-15,-1 0 0 16,2 1-8-16,-1-1-14 0,0-1 3 0,2 0 1 0,1 1 23 0,0-2 5 15,0 0 1-15,1-1 0 0,2 0-11 0,0-2-8 16,1-1 9-16,-2 1-9 0,2-2 0 0,1 0 8 16,1-2-8-16,-1 0 0 0,2-2 11 0,-2 0-1 15,2 0 0-15,-2-2 0 0,1 0 0 0,1 0 0 0,-1 0 0 0,2 0 0 16,0 0 7-16,-1 0 2 16,1-1 0-16,0-2 0 0,-2 1-19 0,2-1 0 0,-2 0 0 0,0 0 0 15,-1 1 0-15,0-1-9 16,-2 1 1-16,0 2 0 0,-1 0 8 0,-1 1 0 0,1-1 0 0,-4 1 8 15,1 0-8-15,0 0 11 0,-3 0-11 0,0 0 12 16,-1-1-12-16,-2 1 12 0,-1 1-12 0,2-1 12 16,-2 1-12-16,0 0-9 0,-1 0 9 0,1 0-13 15,0 1 13-15,1 0 8 0,1 1 0 16,1-1-8 0,-1 1-54-16,2 0-18 0,1-2-3 0,0 1-1 0,0 1-88 15,3 0-19-15,0 0-3 0</inkml:trace>
  <inkml:trace contextRef="#ctx0" brushRef="#br0" timeOffset="182">5684 5756 597 0,'0'0'16'0,"0"0"5"0,0 0-21 0,0 0 0 0,0 0 0 0,0 0 0 16,0 0 56-16,-2-1 6 0,2 1 2 0,-3-1 0 15,1 0 0-15,1-1 0 0,-2 1 0 0,1 0 0 16,1-1 51-16,0-1 10 0,-1 1 3 0,1 0 0 16,0-2 0-16,0 2 0 0,1-1 0 0,-2-1 0 15,1 1-52-15,1-1-9 0,-2 0-3 0,1 1 0 16,-1 0 52-16,0 1 9 0,0 0 3 0,-1 0 0 16,0 0-52-16,-1 1-9 0,1 1-3 0,-3 0 0 15,2 0-51-15,-1 1-13 0,1 1 0 0,-1 0 0 16,0 1 0-16,-1 2 0 0,3 0 0 0,-2 0 0 15,1 2 54-15,2-1 8 0,-2 1 2 0,1 0 0 16,1 2-52-16,0-2-12 0,1 0 0 0,1 0 0 16,0 0 0-16,0 0 0 0,1-1 0 0,2 1 0 0,0-1 0 15,-1 0 0-15,2 0 0 0,0 0 0 0,0-2 0 0,0 0 0 16,3-1 0-16,-1-1 0 0,1 0 0 0,-1-2 0 16,2 0 0-16,0 0 0 0,-1-1 0 0,0-1 0 15,1 0 0-15,-1-3 0 0,0 2 0 0,-1-1 0 16,1-1 0-16,-2 2 0 0,2-2 0 15,-2 0 0-15,0 1 0 0,0-1 0 0,-1 0 0 0,0 1 0 16,-1-2 0-16,-1 1 0 0,1-1 54 0,-1 2 8 16,-2-1 2-16,0-1 0 0,0 1-52 0,-2 1-12 0,1-2 0 15,-2 0 0-15,1 1 0 0,-1 0 0 0,-1-1 0 16,0 1 0-16,-1 0 0 0,-1 0 0 16,3 1 0-16,-3-1 0 0,2 1 0 0,-1 0 0 0,1 1 0 0,1 0 0 15,0 1 0-15,0 1 0 0,3 1 0 0,0 0 0 31,0 0-100-31,0 0-22 0,0 2-5 0,1 0-1 16,2 2-102-16,-1 1-21 0,4 4-4 0,-1-5-1 0</inkml:trace>
  <inkml:trace contextRef="#ctx0" brushRef="#br0" timeOffset="183">6254 5769 1497 0,'0'0'32'0,"0"0"8"16,-3-2 0-16,2 0 4 0,-2-1-36 0,2 2-8 0,1 1 0 0,-1-2 0 0,-2-1 142 0,1 2 26 15,-1 1 6-15,0 0 1 0,2 0-75 16,-2 1-16-16,1 2-2 0,-1-1-1 0,2 2-13 0,-2 0-4 15,2 1 0-15,0 2 0 0,-1-1 0 0,1 2 0 16,1 0 0-16,0 1 0 0,0 3-64 0,1-1 0 16,1 1-8-16,-1 1-1 0,3 1 9 0,-2-1 12 15,4 0-2-15,-3-1-1 0,3-3 8 0,-1-1 2 16,0-1 0-16,2-1 0 0,0-2-19 0,-1-2 0 16,1 0-8-16,1-2 8 0,0-1 0 0,-1-1-9 0,0-2 9 15,-1 1 0-15,1-2 0 0,0-2 0 0,-2 0 0 0,0-1 8 16,-1 0-8-16,1 1 9 15,-2-2-9-15,1 2 10 0,-1-1-2 0,-2 3-8 16,2-1 12-16,-2-1-4 0,0 1-8 0,-1 0 12 16,1 0-12-16,-2 0 12 0,1 2-4 0,-1-1-8 0,0-1 12 0,-2 1-4 15,0 2-8-15,-1-2 8 0,0 1-8 0,-1-2 8 16,-1 1-8-16,-1-1 12 0,0 1-12 0,1 0 12 16,-1 0-12-16,-1 0 0 0,3 2 0 0,-2-1 0 15,4 2-60 1,-1 1-10-16,0-1-2 0,2 1-1 0,2 1-126 0,0 0-25 0</inkml:trace>
  <inkml:trace contextRef="#ctx0" brushRef="#br0" timeOffset="184">7426 5739 1569 0,'0'0'34'0,"-1"-2"7"0,-2 0 2 0,0 0 2 0,0 0-36 0,1-1-9 16,-1 1 0-16,1 1 0 0,2 1 101 0,-2-1 19 0,0 1 3 0,-1 0 1 15,3 0-19-15,-2 1-3 0,-1 0-1 0,0 3 0 16,2-1-21-16,-1 1-4 0,1 2 0 0,-1 1-1 16,0 2-60-16,1 0-15 0,1-1 0 0,0 3 0 15,-1-2 54-15,1 1 8 0,1 1 2 0,-1 2 0 16,1-1-52-16,2-1-12 0,-2 2 0 0,0 0 0 15,2-1 0-15,0-2 0 0,0 0 0 0,-1-1 0 16,1-2 19-16,1-1 1 0,-2-3 0 0,1 1 0 16,1-2-12-16,1-1-8 0,0 0 12 0,1-2-12 15,0-1 16-15,1 0-4 0,-1-3-1 0,0 0 0 16,0-1 3-16,-1 0 1 0,2 0 0 0,-2-1 0 0,2 0-3 16,-2-2 0-16,1 1 0 0,-3 1 0 15,1 0-12-15,0 0 0 0,-1 0 0 0,0 0 0 16,-1 0 0-16,-1 1 0 0,-1 0 0 0,0 2 0 0,0-1 0 0,0 0 0 15,-1 1 0-15,-1-2 0 0,-1 1 0 0,-1 1 0 16,0-2 0-16,0 1 0 16,-3-1 16-16,2 1 1 0,0 1 0 0,-3-1 0 0,1 0-27 0,1 2-6 15,-2-1 0-15,3 2-1 0,-2-2 7 0,3 3 2 16,0 0 0-16,0 0 0 16,2 1-89-16,2 0-18 0,0 0-3 0,0 0-723 0,0 0-145 0</inkml:trace>
  <inkml:trace contextRef="#ctx0" brushRef="#br0" timeOffset="185">7762 5734 1497 0,'0'0'32'0,"0"0"8"0,0-2 0 0,-1-2 4 0,1 2-36 0,0 0-8 0,0-2 0 0,-1 0 0 0,1 2 104 16,-1-2 20-16,1 2 3 0,-2 0 1 0,1 0-52 0,0 0-9 16,1 2-3-16,-5 0 0 0,3 0 52 0,-1 2 9 15,1-1 3-15,-2 2 0 0,0 3-52 0,1 0-9 16,-1 2-3-16,1 0 0 0,0 2-51 0,1 0-13 15,0 1 0-15,0-2 0 0,2 0 0 0,0 0 0 0,2 0 0 16,0-1 0-16,1 1 0 0,-1 0 0 16,3-2 0-16,-1 0 0 0,-1-3 0 0,3 1 0 0,0-1 0 15,1-1 0-15,1-2 0 0,0-1 0 0,-2 0 0 0,2-1 0 16,0 0 0-16,0-3 0 0,-1 0 0 0,0-1 0 16,-1 0 0-16,-1 0 0 0,2-1 0 0,-4 0 0 15,2 1 33-15,0 0 4 0,-1 1 1 0,-2-1 0 16,1 1-10-16,1-2-1 0,-3 1-1 0,2-1 0 15,-2 0-26-15,0 0 0 0,0 1 0 0,1-1 0 16,-2-1 0-16,0 0 0 0,0 1 0 0,-2-1-11 16,0 1 11-16,-1-1 0 0,0 1 8 0,-2-1-8 15,2 1 0-15,-1 2 0 0,-2 0 0 0,1-1 0 16,0 2-64-16,-2-1-10 16,2 2-2-16,0 0-796 0,0-1-160 0</inkml:trace>
  <inkml:trace contextRef="#ctx0" brushRef="#br0" timeOffset="186">8332 5750 2333 0,'0'0'66'0,"0"0"14"0,-2-2-64 0,1-2-16 15,0 1 0-15,1-1 0 0,-1 1 81 0,-1-1 13 16,1 0 2-16,0 0 1 16,1 1-24-16,-1 0-5 0,-1 1 0 0,2 2-1 0,-3 0-7 0,1 0-2 15,-1 0 0-15,2 2 0 16,-2 2-14-16,0 0-2 0,1 0-1 0,-1 3 0 0,2 0-15 0,-2 1-3 16,2 1-1-16,0-1 0 0,1 0-9 0,-2 0-1 15,2 0-1-15,0-1 0 0,2 1-3 0,-1 0-8 16,2 2 12-16,-2 0-4 0,2-1 1 0,-1-1 0 15,2-1 0-15,0 1 0 0,0-2-1 0,2 0-8 16,-3-2 12-16,2-1-4 0,1-2 0 0,0-1-8 16,1-1 12-16,-1-1-4 0,2-1 27 0,0-3 5 15,0 2 0-15,1-3 1 0,-1-2-52 0,1 1-10 16,-1 0-3-16,0-1 0 0,0 0 24 0,-1 1 0 16,-2 0 10-16,-1-1-10 0,0 1 8 0,0-1-8 15,-2 1 0-15,0-1 0 0,-2 2 12 0,-2-1-4 16,1 1 0-16,-1 0-8 0,-2 1 13 0,0 0-4 0,-3 0-1 0,-1 0 0 15,0 3-8-15,0-2 8 0,-1 2-8 0,0-1 8 16,1 1-8-16,-1-1 0 0,1 2 0 16,1-2 0-1,1 2-79-15,-1-1-8 0,2 1-1 0,1 1-1 16,-1 0-165-16,1 1-33 0,-4-3-6 0,0 5-2 0</inkml:trace>
  <inkml:trace contextRef="#ctx0" brushRef="#br0" timeOffset="187">6301 6124 1754 0,'0'0'49'0,"0"0"12"0,0 0-49 0,0 0-12 15,-1-2 0-15,1 2 0 0,-1-1 120 0,1 1 22 0,-3-1 4 0,1 0 1 32,0 0-31-32,-1-1-5 0,0 2-2 0,0 0 0 0,-1-1-29 0,1 1-5 0,-2 0-2 0,1 1 0 15,0-1-17-15,0 2-4 16,0 0-1-16,-1-1 0 0,1 1-10 0,0 2-1 16,2-1-1-16,-3 1 0 0,2 0-18 0,-1 2-3 0,1 1-1 0,0 1 0 15,2 2-17-15,0 0 8 16,-2 2-8-16,3 0 0 0,0 1 8 0,2 1-8 15,-1-2 0-15,0 0 0 0,2-1 10 0,-1-2-10 0,1 0 8 0,1-1-8 16,0-4 0-16,0 1 0 0,1-2 0 16,0-1 0-16,2 0 0 0,-2-2 12 0,3-2-12 0,-1 0 12 15,1-2 2-15,0-2 1 0,-1-2 0 0,0-3 0 16,1 0-2-16,-2-1 0 0,2-1 0 0,-1-1 0 16,-2 1-13-16,-1 0 11 0,1 1-11 0,-1 2 10 15,-1 0-10-15,0 3 0 0,-1 1 0 0,-1 0 8 0,-1 1-8 16,0 1 10-16,0 1-10 0,-1 0 10 15,0 0-2-15,0 2-8 0,-2-2 12 0,-1 2-4 16,0 0-8-16,0 0 8 0,-1 0-8 0,-2 0 8 16,1 0-8-16,-1 0 0 0,0-1 0 0,2 1 0 15,0 0-41-15,0 0-7 16,1 1-2-16,0 0 0 0,0 0-57 16,1 1-11-16,3-1-2 0,0 0-789 0,2 2-158 0</inkml:trace>
  <inkml:trace contextRef="#ctx0" brushRef="#br0" timeOffset="188">6877 6140 1436 0,'0'0'32'0,"0"0"6"0,0 0 2 0,0 0 0 0,0 0-32 0,-1-2-8 0,1 2 0 0,-3-2 0 0,3 2 117 16,-1-2 23-16,1 2 4 0,-2-2 0 15,2 2-12-15,-3-1-4 0,0 0 0 0,1 0 0 16,-2 1-51-16,1 0-10 0,0 1-3 0,-1 1 0 0,1 0 0 0,-3 1 0 15,2 1 0-15,-1 1 0 0,1 0 0 0,-1 3 0 16,2 2 0-16,-1 0 0 0,2 2-51 16,0 1-13-16,1 0 0 0,1 1 0 15,1-1 24-15,2-3 3 0,-1 1 0 0,1-3 0 0,2-1-19 0,1-1-8 16,-1-1 8-16,0-1-8 0,2-2 0 0,-2 1 0 0,2-2 0 16,-1-1 0-16,1 0 0 0,1-2 0 15,-2-1 0-15,1-1 0 0,2-1 0 0,-1-1 0 16,0-2 0-16,0 0 0 0,0-2 32 0,-2 0 0 15,-1 0 1-15,2 0 0 0,-3 2-33 0,0 0 0 16,-1-1 0-16,-1 2 0 0,-1 0 22 0,1 2-2 0,-2 0-1 0,-2 0 0 16,1 0-19-16,-1 2 0 0,-2-2 0 0,-2 2 0 15,3-1 0-15,-3 1 0 0,0-1 0 0,-1 1 0 16,0-1 0-16,2 1 0 0,0-2 0 0,1 3 0 16,0-2-114-1,0 2-26-15,3 0-6 0,-2-1-776 0,3 3-155 0</inkml:trace>
  <inkml:trace contextRef="#ctx0" brushRef="#br0" timeOffset="189">7463 6122 1497 0,'0'0'32'0,"0"0"8"0,0 0 0 0,2-1 4 0,1 0-36 0,-2 1-8 0,2-1 0 0,-2 0 0 16,2-1 53-16,-2 2 9 0,2-1 2 0,-3 1 0 15,1-1 51-15,-1 1 10 0,0 0 3 0,0 0 0 16,0 0-52-16,0 0-9 0,0 0-3 0,-4-1 0 16,2 1 52-16,-1 0 9 0,-1 0 3 15,0 1 0-15,0 0-103 0,0 0-25 0,0 2 0 0,-1-1 0 16,-1 0 41-16,1 0 3 0,1 2 1 0,-1-1 0 15,1 1-21-15,0 1-4 0,0 0 0 0,0 0-1 16,2 1-19-16,-1 0 0 0,0 2 0 0,1 0 0 16,1 1 0-16,-1 0 0 0,1 0 0 0,0 2 0 0,2-2 32 15,-1 0 2-15,3 2 1 0,-2-3 0 16,1-1-22-16,1-1-4 0,1-1-1 0,1-1 0 0,1 0 0 0,0-3 0 16,1 0 0-16,-1-2 0 0,2 0-8 0,0-3 0 15,1 1 0-15,-1-2 0 0,0-1 28 0,0-2 3 16,-2 0 1-16,1-2 0 0,-1 0-32 0,1 0 0 15,-2 0 0-15,1-2 0 0,0 3 12 0,-2 2-3 16,2 0-1-16,-3 0 0 0,0 0-8 0,0 1 8 16,-2 1-8-16,-1 0 8 0,0 1 0 0,-3-1 0 15,1 1 0-15,-2 1 0 0,0 2-8 0,-2 0 8 16,1 0-8-16,0 0 8 0,-1 1-8 0,0-1 0 16,1 1-10-16,-3-1 10 15,3 1-82-15,0 0-10 0,1-1-3 0,0 1 0 16,1 0-119-16,3 0-24 0,0 0-5 0,0 0-1 0</inkml:trace>
  <inkml:trace contextRef="#ctx0" brushRef="#br0" timeOffset="190">8352 6120 2188 0,'0'0'48'0,"0"0"11"0,0 0 1 0,-2-2 1 0,2 2-49 0,-1-3-12 0,0 1 0 0,-2-1 0 16,3 1 54-16,0 2 8 0,0 0 2 0,-3-1 0 15,3 1 51-15,-2 0 10 0,2 0 3 0,-3 1 0 16,2 0-103-16,-2 3-25 0,2-1 0 0,-2 2 0 16,2 1 56-16,0-1 7 0,1 4 1 0,-2-1 0 15,2 2-52-15,-1 2-12 0,1 0 0 0,0 1 0 16,1 0 0-16,-1 0 0 0,2-2 0 0,-1 0 0 0,1-2 0 0,1-1-18 16,0-1 4-16,-1-1 1 0,2-1 36 0,2-2 7 15,-1 0 2-15,0-1 0 0,0-2-16 16,1-1-4-16,0-2 0 0,-1-1 0 0,1-2 0 15,0-1 0-15,0-1 0 0,1 0 0 16,0-2 8-16,0 0 0 0,-1-1 1 0,-1 2 0 0,2-2-21 16,-2 0 0-16,1 1 0 0,-2 2 0 0,-2 2 0 0,1 1 0 15,-2 1 0-15,0 0 0 0,-1 1 0 0,0 2 0 16,0 1 0-16,-2-3 0 0,-1 2 0 0,-1-1 0 16,-1 1 0-16,0-1 0 0,-2 0 0 0,1 1 0 15,-1-2 0-15,0 1 0 0,2 1 0 0,0 0 0 16,0 0 0-16,1-1 0 0,-2 1 0 0,4 1 0 15,-1 0 0-15,2 0 0 16,1 0-98-16,0 0-24 0,0 0-5 0,0 0-1 16,0 0-102-16,3 0-21 0,2 3-4 0,3-2-1 0</inkml:trace>
  <inkml:trace contextRef="#ctx0" brushRef="#br0" timeOffset="191">8920 6169 1497 0,'0'0'32'0,"0"0"8"0,0 0 0 0,0 0 4 0,0 0-36 0,0-3-8 15,-2 1 0-15,2 0 0 0,-1-1 53 0,1 0 9 16,0 1 2-16,0-2 0 0,0 2 0 0,-1-2 0 16,0 2 0-16,-1-2 0 0,2 2 0 0,-1 0 0 0,0-1 0 0,-2 2 0 15,1 0 0-15,0 0 0 0,-1 1 0 0,1 0 0 16,-1 1 0-16,2 0 0 15,-2 3 0-15,-1-1 0 0,2 1 0 0,-3 2 0 16,3 0 0-16,-1 2 0 0,1 0-52 0,-1 0-12 16,2 1 0-16,-1 1 0 0,1-1 0 0,1 0 0 15,1 0 0-15,1-1 0 0,-1-1 34 0,2-1 4 16,1-2 1-16,1 1 0 0,-1-1-28 0,2-2-11 16,1-1 8-16,1 0-8 0,0-2 12 0,1 0-4 0,-1 0 0 0,1-2 0 15,-1 0 4-15,1-1 1 0,-1 0 0 16,0-1 0-16,0-1-13 0,0 0 0 0,-1-1 0 0,0 1 0 15,1-1 0-15,-3 0 0 0,0 1 0 0,1 0 0 16,-3 0 54-16,0 0 8 0,-1 1 2 0,-1-1 0 16,-1 2-52-16,0-1-12 0,-3 2 0 0,1-2 0 15,-3 1 0-15,-1 1 0 0,0-1 0 0,-1 1 0 16,-2-1 0-16,1 2 0 0,-1 1 0 16,-2-2 0-16,1 3 0 0,-1-1 0 0,1 1 0 0,-2 0 0 15,1 0-100-15,2 0-22 0,0 1-5 0,0-2-785 16,-1 1-158-16</inkml:trace>
  <inkml:trace contextRef="#ctx0" brushRef="#br0" timeOffset="192">5611 6538 1881 0,'0'0'53'0,"-1"-2"12"0,1 0-52 0,-2-2-13 0,2 1 0 0,0-1 0 15,0-1 84-15,0 0 13 0,0 2 3 0,0-2 1 16,2 2-11-16,-2 1-2 0,1-2-1 0,-1 3 0 16,0 1-6-16,0 0-1 0,0 0 0 0,0 0 0 15,0 0 24-15,0 0 5 0,-1 4 1 0,-2-1 0 16,2 0-62-16,-2 3-12 0,2 0-2 0,-2 1-1 15,2 1-1-15,-2 3 0 0,3 0 0 0,-1 1 0 16,-1 1-20-16,4-1-12 0,-1 0 12 0,0-1-12 16,2-2 0-16,1 2 0 0,1-2 0 0,1 1 0 0,0-3 8 15,2 0-8-15,0-1 0 0,0-3 0 16,1-2 0-16,-1 1 0 0,1-4 0 0,-1-1 0 0,0-2 0 0,-2 0 0 16,1-1 0-16,-2 1 0 0,0-2 0 0,0 1 0 15,0-1 0-15,-1 1 0 0,-2-1 8 0,1 0-8 16,0 0 0-16,-2-1 0 0,0 1 10 0,0 0-10 15,-1 1 8-15,0-1-8 0,0 1 8 0,0 1-8 16,-1 2 8-16,1-2-8 0,-1 2 8 0,-2-1-8 16,2 1 8-16,0-1-8 0,-2 1 0 0,0-1 8 0,1 1-8 15,-2-1 0-15,1 1 0 0,-1-1 0 16,2 0 0-16,-2 1 0 0,1 1 0 0,-1-1-17 0,1 2 2 16,1-1 1-1,2 2-90-15,0 0-17 0,0 0-4 0,0 0-820 0,2 2-164 0</inkml:trace>
  <inkml:trace contextRef="#ctx0" brushRef="#br0" timeOffset="193">6274 6538 1634 0,'-5'0'36'0,"2"0"7"0,0-1 1 0,-1 0 3 0,0 1-38 0,2 0-9 16,-2 0 0-16,0-1 0 0,1 2 99 0,1 0 17 0,-1 0 4 0,-1 3 1 16,3-2-37-16,-2 3-7 15,2 0-1-15,-1 1-1 0,2 2-14 0,-1 0-2 0,1 0-1 0,0 2 0 16,0-1-9-16,0 0-1 0,1 0-1 0,1 2 0 15,-2-2-12-15,1 1-3 0,0 1 0 0,1-1 0 16,0-1 15-16,1-1 2 0,0-1 1 0,-1 0 0 16,2-2-29-16,1-2-5 0,1 0-2 0,-1-3 0 15,3-2 14-15,-2 0 4 0,2-3 0 0,0-1 0 16,1-1-16-16,-1-1-4 0,2-1 0 0,-3-2 0 16,1 2-3-16,-1 1-1 0,-1-1 0 0,-1 0 0 0,0 1-8 15,-3 0 0-15,2 0 0 0,-3 1 0 0,2 1 0 0,-3 0 8 16,0 0-8-16,0 3 8 15,-1-2 26-15,-2 2 5 0,1-1 1 0,-2 2 0 16,-3-1-32-16,1 1-8 0,-4 0 0 0,1-1 0 16,0 1 0-16,0 0 0 0,-1 0 0 0,1 1 0 15,0-1-40-15,1 1-10 0,2 1-2 0,0-1 0 16,2 1-60-16,2 1-13 0,2-1-3 0,0 0-1176 16</inkml:trace>
  <inkml:trace contextRef="#ctx0" brushRef="#br0" timeOffset="194">6820 6547 1119 0,'0'0'24'16,"0"0"6"-16,2 0 1 0,-1 0 1 0,2-1-32 0,-2 0 0 0,2 0 0 0,-1 0 0 0,0 0 38 0,-1 0 2 15,2-1 0-15,-2 0 0 0,2 1-13 0,0 0-3 16,-2-2 0-16,1 2 0 0,0-1 13 0,-1 1 3 16,0 0 0-16,1-1 0 0,-1 1 35 0,-1 1 7 15,0 0 2-15,1-2 0 0,1 1 9 0,-2 1 3 16,0 0 0-16,0 0 0 0,0 0 19 0,0-3 4 15,0 3 1-15,0 0 0 0,0 0-7 0,0 0-1 16,-3 0 0-16,0 0 0 0,-1 1-38 0,2 2-8 16,-1-1-2-16,-1 2 0 0,2 0-38 0,-2 2-8 15,1 1-2-15,0 1 0 0,1 1-6 0,0 1-2 16,1 0 0-16,1 1 0 0,0 0 20 0,0-2 3 16,1 0 1-16,2 2 0 0,0-2-32 0,0 0 0 15,0 1 0-15,1-1 0 0,0 0 0 0,0-2 0 16,0 1 0-16,1-1 0 0,-1-1 0 0,1-2 0 15,2 0 0-15,0-1 0 0,-1 1 0 0,1-3 0 0,1 0 0 0,1-1 0 16,-1-1 0-16,1-2 0 0,-1 1 0 0,0-2 0 16,0-2 0-16,0 0 0 0,-2-1 0 0,-1 0 0 15,1-1 0-15,-2 0 0 0,-2 0 0 0,1 1 0 16,-2 0 0-16,-1 0 0 0,2 0 0 0,-4 2 0 16,1-1 12-16,-1 0-3 0,0 0-1 0,-1 1 0 0,0 1-8 15,-2 0 0-15,0 2 0 0,0-1 0 16,-2 2 0-16,2 0 0 0,0 0 0 0,0 1 0 0,-1 0 0 15,0 0-11-15,0 0 3 0,2 0 0 16,-1 0-96 0,1 0-20-16,2-1-3 0,-1 1-1 0,0 0-92 0,2-1-20 0,1 1-3 15</inkml:trace>
  <inkml:trace contextRef="#ctx0" brushRef="#br0" timeOffset="195">7543 6542 1736 0,'0'0'49'0,"0"0"11"0,0 0-48 0,0 0-12 0,-1 0 0 0,1 0 0 0,-3-1 155 0,0-1 29 15,0 0 5-15,2 1 2 0,-1-1-75 0,-1-1-14 16,1 1-3-16,-1 1-1 0,0 0-26 0,1-1-6 16,-2 2-1-16,-1 0 0 0,0 0-33 15,2 2-6-15,-3-1-2 0,1 2 0 0,0 1 0 0,-1 2 0 16,1 0 0-16,1 3 0 0,0-1-10 0,0 2-2 0,2 0-1 0,-1-1 0 16,3 1-3-16,0-1-8 15,0-1 12-15,3 1-4 0,-1 1-8 0,2-3 0 16,0 0 0-16,0-2 8 0,3 0-8 15,-1 0 0-15,1-3 0 0,0 0 0 0,-1-1 0 0,5-1 8 0,-2-3-8 16,1 1 8-16,1-2-8 0,-2 0 0 16,2-2 0-16,-2 1 0 0,1-2 0 0,-1 3 0 15,1-3 0-15,-1 1 0 0,0 0 0 0,-1 0 0 16,0 1 0-16,-3 0 0 0,0-1 10 0,-2 1 0 16,1-1 0-16,-3 1 0 0,1 2 3 0,-2-1 1 0,-3 1 0 0,0 0 0 15,-1-1 21-15,-2 0 4 16,-1 1 1-16,-1-2 0 0,-1 2-32 0,-2-2-8 0,1 3 0 15,0-2 0-15,0 3 0 0,1-1 0 0,0 2 0 0,1-3 0 16,0 3-52 0,3 0-9-16,-2 0-2 0,3 0 0 0,2 0-103 0,-1-1-21 0,3 1-4 0,0 0-1 15</inkml:trace>
  <inkml:trace contextRef="#ctx0" brushRef="#br0" timeOffset="196">7962 6581 1393 0,'0'0'30'0,"0"0"6"0,0 0 2 0,0 0 2 0,0 0-32 0,2 0-8 0,0-1 0 0,0 1 0 16,-2 0 95-16,0 0 17 0,0 0 3 0,2 0 1 16,1 0-2-16,-3 0 0 0,0 0 0 0,0 0 0 0,0 0-16 0,0 0-3 15,0 0-1-15,0 0 0 0,0 0-28 0,0 0-6 16,0 0 0-16,0-2-1 0,0 2-11 0,0 0-1 16,-3-2-1-16,1 0 0 0,0 2-16 0,0 0-3 15,-2 3-1-15,1-1 0 0,-1 1 10 0,2 0 3 16,0-1 0-16,0 3 0 0,-1 1-30 0,2 0-9 15,-1 1 0-15,1 1 0 16,1 1 12-16,-1 3-12 0,2-1 12 0,0 1-12 0,1-1 8 0,2-1-8 16,-2-2 0-16,2-1 0 0,1 1 0 0,-1-3 0 15,2-1 0-15,-1 0 0 0,1-1 0 0,1-1 0 16,0-1 0-16,-1-2 0 0,-1 1 0 0,2-2 0 16,0-2 0-16,-1 1 0 15,1-3 0-15,-1-1 0 0,1-1 0 0,0-1 0 0,-4 0 0 0,2 0 0 0,-2-2 0 0,0 2 0 31,0 1 0-31,-2 0 0 0,0-1 0 0,0 1 0 0,-1 3 0 0,-1-2 0 0,0 2 0 0,-2 1 0 16,1 1 18-16,-3-1-3 16,3 2-1-16,-3 1 0 0,1-1-3 15,-1 1-1-15,1 1 0 0,-2 0 0 0,1 1-10 0,1 1 0 0,-1-1 0 0,1 1 0 16,0-1-14-16,0 1-5 0,0-1-1 0,-1 0 0 16,2 0-76-16,-1-1-16 0,2 1-4 15,-2-1 0-15,0 0-54 0,1-1-11 0,1 0-3 0,-1 0-878 16</inkml:trace>
  <inkml:trace contextRef="#ctx0" brushRef="#br0" timeOffset="197">8484 6542 1792 0,'0'0'40'0,"0"0"8"0,0 0 1 0,0 0 1 0,-1-3-40 0,0 2-10 0,-1-1 0 0,0 1 0 15,-1 1 80-15,2-1 15 0,-2 1 2 0,1-2 1 16,-2 2-23-16,1 2-5 0,-1-1-1 0,0 0 0 16,0 0-25-16,0 1-6 0,2 2-1 0,-2 0 0 15,1 2-11-15,0 0-2 0,1 1-1 0,0 0 0 0,2 1 5 0,-1 1 2 16,1-2 0-16,0 1 0 0,0 0-30 0,1-1 0 16,1 0 0-16,0 0 0 0,1-1 0 0,-2 0 0 15,2-1 0-15,0 0 0 0,1-1 8 0,-2-1-8 16,1 0 0-16,1-2 9 0,1 0 10 0,-1 0 1 15,1-1 1-15,1 0 0 0,0-1 12 0,1 0 3 16,0-2 0-16,1-1 0 16,1 0-16-16,-1-1-2 0,0 1-1 0,2-3 0 15,-3 2-5-15,1-2 0 0,0 1-1 0,-1 0 0 0,0 0-3 0,-2 0-8 16,0-1 12-16,-1 2-4 16,-1-1 19-16,-2 1 3 0,-1 2 1 0,-1 1 0 0,-1-2-4 0,-2 2-1 15,0 0 0-15,-1-1 0 0,1 2 11 0,-2-1 3 16,-1 0 0-16,-1 0 0 0,-1 1-40 0,1 1-12 0,0-1 0 0,0 1 0 31,1 0 4-31,0 1 0 0,0-1 0 0,1 1 0 16,1 0-57-16,0-1-11 0,1 0-3 0,2 0 0 15,-1 0-65-15,2 0-14 0,1 0-2 0,0 0-1036 0</inkml:trace>
  <inkml:trace contextRef="#ctx0" brushRef="#br0" timeOffset="198">8954 6510 1630 0,'0'0'36'0,"0"0"7"0,0 0 1 0,0 0 3 0,0 0-38 0,0 0-9 0,0-2 0 0,0-1 0 15,0 3 100-15,0-2 17 0,0 2 4 0,-1-2 1 16,1 2-34-16,0 0-6 0,0-2-2 0,0 2 0 16,0 0-25-16,0 0-6 15,0 0-1-15,0 0 0 0,0 0 4 0,0 0 0 0,-3 1 0 0,2 1 0 16,-2 1-20-16,2 1-3 16,-2 2-1-16,1 0 0 0,0 2 7 0,-1 0 1 0,1 1 0 0,-1 2 0 15,1-2-12-15,-1-2-1 0,2 0-1 0,-1-1 0 16,1 2 16-16,1-1 3 0,-1 0 1 0,1 0 0 15,1-1-27-15,0 1-6 0,1 0-1 16,2-2 0-16,-1 0-8 0,3-2 0 0,0 0 0 0,2-1 0 16,0-1 0-16,-1-1-11 0,2-1 3 15,-1-2 0-15,1 1 8 0,-1-1 0 0,1-2 0 0,2 0 0 16,-2 1 0-16,0-2 0 0,-1 1 0 0,1-1 0 16,0 0 0-16,-1 1 0 0,2 0 0 0,-3-1 0 15,0 0 0-15,-1 1 11 0,0 2-3 0,-1-2 0 16,-5 5-8-16,4-4 8 0,-1-1-8 0,-2 0 8 15,0 2 4-15,-1-2 0 0,-1 3 0 0,-2-2 0 0,1 2-12 0,-4-2 12 16,1 3-12-16,-3-1 12 0,-1 0-12 0,0-1 0 16,0 2 0-16,-2 0 8 15,2 0-8-15,-2 1 0 0,2 0 0 0,1 1 0 0,-1 0 0 0,1 0-11 16,0 0 3-16,2-1 0 16,-1 3-100-16,2-3-19 0,1 0-4 0,0 0-1188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4:20:14.6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11095 614 1494 0,'0'0'32'0,"0"0"8"0,0 0 0 0,0 0 3 0,0 0-35 0,0 0-8 0,0 0 0 0,0 0 0 15,0 0 105-15,0 0 19 0,0 0 4 0,-4 0 1 16,4 0-9-16,0 0-3 0,-7 3 0 0,4 4 0 16,-1-1-33-16,1 3-8 0,3 4 0 0,-4-4-1 15,4 4-9-15,0 2-2 0,0 4 0 0,0-3 0 16,0 9-51-16,0-9-13 0,4 9 0 0,-4-3 0 16,0 0 0-16,3 0 0 0,1-4 0 0,-4 7 0 15,3-9 0-15,-3 3 0 0,4 0 0 0,-1-7 0 16,-3 1 0-16,4 3 0 0,-4-7 0 0,3-3 0 15,4 1-100-15,-7-1-22 0,4-3-5 0,-4-3-1 16,7 0-51-16,-7 0-10 0,4-6-3 0,-1 3-691 16</inkml:trace>
  <inkml:trace contextRef="#ctx0" brushRef="#br0" timeOffset="407.62">11437 1003 1314 0,'0'0'37'0,"0"0"8"0,0 0-36 0,0 0-9 0,0 0 0 0,0 0 0 0,0 0 104 0,0 0 20 0,0 0 3 0,-7 3 1 0,7-3 0 0,0 0 0 0,-4 0 0 0,4 0 0 0,0 0-103 0,0 0-25 0,0 0 0 0,0 0 0 15,0 0 56-15,-3-3 7 0,3 3 1 0,-4-3 0 16,4 3-64-16,0-6-15 0,0 6-1 0,0-10-1 0,4 4 27 0,-1 3 6 16,-3 3 0-16,4-7 1 0,0 4-17 0,-4 3-17 15,0 0 3-15,0 0 1 0,3-3 21 16,-3 3 4-16,0 0 0 0,0 0 1 15,7 3 41-15,-7-3 8 0,4 3 2 0,-4 4 0 0,0-7-52 0,3 6-12 16,-3-3 0-16,0 7 0 0,0-4 0 0,0-3 0 16,0 0 0-16,0-3 0 15,4 3-151-15,-4-3-33 0,0 0-6 0,0 0-2 16</inkml:trace>
  <inkml:trace contextRef="#ctx0" brushRef="#br0" timeOffset="5028.18">12248 517 1958 0,'0'0'43'0,"0"0"9"0,-3-3 1 16,-4-3 3-16,0 2-45 0,3-5-11 0,4 9 0 0,-7-6 0 15,4 3 156-15,-4-1 28 0,7 4 7 0,-4-3 1 16,4 3-104-16,-7 0-20 0,7 0-4 0,-7 0 0 0,7 0 10 0,-7 3 2 16,3 4 1-16,-3-1 0 0,4 3-21 0,-1 1-5 15,-3-1-1-15,0 4 0 0,4 2-38 16,-4 1-12-16,3 3 0 0,-3 6 0 0,0 3 35 0,0 0 0 16,0 7 0-16,3-4 0 0,-3 4-5 0,0 2-1 15,0-5 0-15,4 5 0 0,-1-2-29 16,4 6 0-16,0-7 0 0,4 4 0 0,-1-1 0 0,4 1 0 0,0-10 0 15,4-3 0-15,3 0 0 0,0-3 0 16,4-12 0-16,-1 5 0 0,1-5 0 0,3-1 0 16,0-6 0-16,-3 1 0 0,3-4 0 0,-3-4 0 15,-1 1 0-15,5-6 0 0,-1-1 0 0,-4-2 0 16,5-1 0-16,-1-5 0 0,0-4 0 0,-3 0 0 0,3 0 0 0,0 0 0 16,-3-6 0-16,-1 2 0 0,1 5 0 15,-4-1 0-15,0-7 12 0,-3 11-4 0,-1-11-8 0,-3 7 12 16,0-3-12-16,-3 6-8 0,-1-6 8 0,1 7-13 15,-1-8 13-15,-3 8 0 0,0 2 0 0,0-3 0 16,0 7 0-16,0 5 0 0,0 1 0 0,0 6 0 16,0 0 0-16,0 0 0 0,0 0 0 0,-3 3 0 15,-1 4 0-15,4 5 0 0,0 4 0 0,-3 3 0 0,3-1 0 16,0 7 0-16,3-6 0 0,-3 9 0 16,4-2 0-16,-4 2 0 0,3-3 0 0,1 3 0 15,3 0 0-15,0 1 0 0,0 2 0 0,0-3 0 0,4-3 0 0,-4 0 0 16,3-3 0-16,1-3 0 15,-4-6 0-15,4 2 0 0,-1-5 0 0,-3-1 0 16,0 0 0-16,0-5 0 0,-3 2 0 0,3 0 0 16,0-3-54-16,0-3-8 0,-3 0-2 0,3 3 0 15,0-3-153-15,0 4-31 0,-4-4-7 0,1 3-1 0</inkml:trace>
  <inkml:trace contextRef="#ctx0" brushRef="#br0" timeOffset="5595.26">13226 868 1645 0,'0'0'36'0,"0"0"7"15,0 0 1-15,0 0 4 0,-4 0-39 0,4 0-9 0,0 0 0 0,0 0 0 0,0 0 123 0,0 0 22 16,0 0 5-16,0 0 1 0,0 0-70 0,0 0-13 15,0 0-4-15,0 0 0 0,0 0 32 0,4-6 5 16,3 6 2-16,-4-3 0 0,8 3-23 0,-4 0-5 16,3 0-1-16,1 0 0 0,0 0-19 0,-1 0-4 15,4 0-1-15,-3 0 0 0,3 0-17 0,0 0-3 16,-3 0-1-16,3 0 0 0,-4 0-29 0,5-3 0 16,-8 3 0-16,3 0 0 0,1 0 0 0,-4 0 0 0,0 0 0 0,0 0 0 31,0 3-96-31,-4-3-26 0,-3 0-5 0,8 3-1 15,-8-3-51-15,0 0-10 0,0 0-3 0,0 0-546 0,0 0-110 0</inkml:trace>
  <inkml:trace contextRef="#ctx0" brushRef="#br0" timeOffset="5813.5">13229 1069 2188 0,'-7'12'48'0,"7"-12"11"0,-3 10 1 0,3-4 1 0,0-6-49 0,0 0-12 0,0 3 0 0,0-3 0 0,3 3 105 0,1 0 19 16,3 1 3-16,0-1 1 0,0 0-103 0,7-3-25 15,0-3 0-15,0 3 0 0,4-3 0 0,-1-1 0 16,5 1 0-16,-1 0 0 16,3 3-97-16,5-3-25 0,-5 0-5 0,5 0-1 0</inkml:trace>
  <inkml:trace contextRef="#ctx0" brushRef="#br0" timeOffset="6942.5">14164 366 1728 0,'0'0'38'0,"0"0"8"0,0 0 2 0,0 0 0 0,0 0-39 0,4-6-9 16,-1 3 0-16,-3 3 0 0,0 0 104 0,7-9 18 15,-3 6 4-15,-4 3 1 0,0 0-13 0,0 0-2 16,0 0-1-16,0 0 0 0,0 0-23 0,0 0-5 16,0 0-1-16,0 0 0 0,0 0-15 0,0 0-3 0,0 0-1 0,0 0 0 15,-4 6-50-15,-3 3-13 16,0-3 0-16,0-2 0 0,0 5 44 0,-4-3 4 0,4 4 1 0,-3 2 0 15,-1-2-27-15,1-1-6 0,-1 4 0 0,0-4-1 16,4 7-15-16,-3-7 0 0,-1 0 0 16,-3 1 0-16,3 2 0 0,1-2 0 0,-1-4 0 15,1 4 0-15,3-1 0 0,0-3 0 0,0 7 0 0,3-7 0 16,0-3 0-16,1 3 0 0,-1 4 0 0,8-4 0 16,-4-3 0-16,3 7 0 0,5-4 0 0,-5-3 0 15,4-3 0-15,0 3 0 0,4 0 0 0,-1 4 0 16,1-4 0-16,0-3 0 0,-1 3 0 0,1 0 0 15,-1-3 54-15,1 3 8 0,3 0 2 0,-3 0 0 16,3-3-52-16,0 7-12 0,0-4 0 0,-4 0 0 16,1 0 0-16,3 0 0 0,-3-3 0 0,-1 3 0 0,-3 0 0 15,0 1 0-15,0-1 0 0,-3 0 0 16,3 0 0-16,-7-3 0 0,0 0 9 0,0 3-9 0,0 3 0 0,-3-2 0 16,-1 2 0-16,0 0 0 0,-3-3 8 0,0 0 5 15,0 1 2-15,0 2 0 0,-3-3-24 0,3 3-5 16,-4 0-1-16,4-2 0 0,0 5 15 0,0-3 0 15,0-3 0-15,0 1 0 0,3-1 0 0,4-3 0 16,0 0 0-16,0 0 0 0,0 0 0 0,0 0 0 16,0 6 0-16,0-6 0 0,0 3 0 0,4-3 0 15,-1 3 0-15,4-3 0 0,-3 0 0 0,3-3 0 0,4 3 0 16,-4-3 0-16,3 3 0 0,-3-6 0 16,7 3 0-16,-3-1 0 0,3 1 0 0,0 0 0 0,0-6 0 15,4 6 0-15,-4-1 0 0,0 1 0 16,0 3 0-16,0 0 0 0,-3 3 0 0,-1 1 0 0,-2-1 0 0,2 6 0 15,-6-3 0-15,-1-2 0 0,-3 2 0 0,0 3 0 16,0 1 8-16,-3 2 5 0,-1-2 1 0,-6-1 0 16,2 0-14-16,-6 4 0 0,0 3 8 0,0-4-8 15,-3 1 0-15,-1 9 0 0,4-10 0 0,-4 4 0 16,4 6 0-16,-4-7 0 0,4 11 0 0,0-8 0 16,4 4-10-16,-1 3-5 0,4 0-1 0,0 1 0 15,3-4 16-15,1-1 0 0,3 1 0 16,0 0 0-16,0-6 0 0,7 0 0 0,-4-1 0 0,4-5 0 15,4 2 0-15,3-2 0 0,0-4 0 0,4 3 0 16,3-5 10-16,0-1 5 0,4-3 1 0,0 0 0 16,-1-3-16-16,1-1 0 0,-4 1 0 15,4-3 0-15,-7 6 0 0,3-3 0 0,-4 0 0 0,-3 0 0 16,1-1-80-16,-5 1-13 0,4 3-3 0,-3-3 0 16,-1 0-145-16,-3 0-30 0,11-3-5 0,-18 6-2 0</inkml:trace>
  <inkml:trace contextRef="#ctx0" brushRef="#br0" timeOffset="8618.39">15039 661 836 0,'0'0'24'0,"0"0"4"0,0 0-28 0,0 0 0 15,0 0 0-15,0 0 0 0,0 0 160 0,0 0 25 16,0 0 6-16,0 0 1 15,0 0-52-15,0 0-9 0,-4 6-3 0,4 1 0 0,0-1-51 0,-3 0-10 16,6 7-3-16,-3-4 0 0,4 4 0 0,-4 2 0 16,3 4 0-16,1-3 0 0,0 3-11 0,-1 0-2 15,4 6-1-15,-3-3 0 0,-1 3-11 0,1 0-3 16,-1-3 0-16,1 3 0 0,3-6-8 0,-4 6-1 16,4-10-1-16,-3 4 0 0,3 0-14 0,-4-13-4 15,5 7 0-15,-5-7 0 0,4-3-8 0,-7-3 0 16,4 0 0-16,3-6 0 15,-4 0-50-15,1-4-2 0,-4 4-1 0,0-13 0 16,0 7-104-16,-4-4-21 0,1-3-4 0,-1-3-1 0</inkml:trace>
  <inkml:trace contextRef="#ctx0" brushRef="#br0" timeOffset="9155.28">14930 561 1552 0,'0'0'44'0,"0"0"10"0,0 0-43 0,0 0-11 0,0 0 0 0,0 0 0 15,0 0 104-15,0 0 20 0,3 3 3 0,4-3 1 16,0 3-52-16,0-3-9 0,0 0-3 0,0 0 0 0,4-3 0 0,0 3 0 16,3-3 0-16,0 0 0 0,3 0-10 0,5-1-2 15,-1-2-1-15,0 3 0 0,4 0-11 0,-1 3-3 16,1-3 0-16,0 3 0 0,-4 0-1 0,0 3 0 15,0 0 0-15,-7 0 0 0,4 7-11 0,-7-1-2 16,-1-3-1-16,-6 7 0 0,3-1-32 0,-7 4-6 16,0 0-2-16,-4 6 0 0,1-7 46 0,-8 4 8 15,0 3 3-15,-3-3 0 16,4 0-63-16,-4 0-12 0,-4-1-2 0,4 1-1 0,-4-6 59 0,4 2 11 16,0 4 2-16,0-9 1 0,0-1-34 0,3 0 0 0,4 4 0 15,0-4 0-15,0-2 0 0,4-4 0 0,-1-3 0 16,4 0 0-16,0 0 0 0,0 0 0 0,7 3-9 0,4-3 9 15,-1 0 0-15,4 0-8 0,0-3 8 16,1 3 0-16,2 0 0 0,1 0 0 0,-1 0 0 0,5 0 8 16,-1-3 20-16,-4 3 5 0,5 3 1 0,-5-3 0 15,1 3-9-15,-4 3-1 16,-3-3-1-16,-1 4 0 0,1-1 11 0,-1 6 2 0,-3-2 1 0,-3-4 0 16,-1 7-14-16,1-1-3 0,-4 7-1 0,0-3 0 15,-4-1-9-15,4 4-2 0,-3 6 0 0,-4-3 0 16,3-3-8-16,-3 3 0 0,0-6 9 0,-3-1-9 15,3 4 0-15,-8-9 8 0,5 2-8 0,-8-3 0 16,4 1 0-16,0 2-8 0,-4-8 0 0,4-1 0 16,0 0-60-16,0 0-11 0,0-3-2 15,3 3-1-15,1-3-90 0,6 0-17 0,4 0-4 0,0 0-999 16</inkml:trace>
  <inkml:trace contextRef="#ctx0" brushRef="#br0" timeOffset="9413.98">15713 1163 2422 0,'0'0'68'0,"-4"3"16"0,-3 0-67 0,4 0-17 15,-1 0 0-15,-3 4 0 0,4 2 117 0,-5-3 20 16,1 4 4-16,0 2 1 0,0 1-59 0,0 3-12 15,0-1-3-15,-3 1 0 0,3 3-34 0,-1 3-7 16,1 3-2-16,-3-10 0 0,3 11-15 0,0-14-10 0,0 7 12 0,3 0-12 16,1-13 0-16,-1 3-14 0,1-2 1 0,3-7 0 31,0 0-121-31,0 0-24 0,7-10-5 0,-4 4-673 0,4-10-136 0</inkml:trace>
  <inkml:trace contextRef="#ctx0" brushRef="#br0" timeOffset="9808.65">16041 689 1958 0,'0'0'43'0,"0"0"9"0,0 0 1 0,-4-6 3 0,-3 3-45 0,4 0-11 15,-4 0 0-15,0 0 0 0,0-1 140 0,-1 1 25 0,1 3 6 16,0 0 1-16,0 3-72 0,-3 1-15 0,3 2-2 0,-4 3-1 16,1 7-64-16,-1-7-18 0,4 10 0 0,-4 3 8 15,1-6 38-15,3 6 7 16,0 0 2-16,0 6 0 0,3-3-37 0,-3 6-7 15,3-9-2-15,4 10 0 0,0-10-9 0,0 9 0 0,0-9 0 0,7 6 0 16,-3-6 0-16,3 3 0 16,4-9 0-16,-1 0 0 0,4-1 0 0,0-9 0 15,4 1 0-15,0-4 0 16,-1-3-53-16,5 0-13 0,-1-6-2 0,3-1-1 16,1 4-107-16,-4-9-20 0,7 5-5 0,-6-2-1 0</inkml:trace>
  <inkml:trace contextRef="#ctx0" brushRef="#br0" timeOffset="10059.27">16411 1163 2106 0,'0'0'46'0,"4"6"10"0,-4 0 1 15,3 1 3-15,1 5-48 0,-4-5-12 0,3 5 0 0,-3 1 0 0,0 2 133 0,0-2 25 16,0 2 5-16,-3 7 1 0,-1-6-60 0,1 3-11 16,-1 3-2-16,1 0-1 0,-1 0-46 0,1-3-8 15,-1-1-3-15,1-2 0 0,-1 0-33 0,4-4 0 16,-3 1-12-16,3-7 3 16,0-3-95-16,0-3-20 0,0 0-3 0,0 0-717 15,3-3-144-15</inkml:trace>
  <inkml:trace contextRef="#ctx0" brushRef="#br0" timeOffset="10385.16">16704 674 1890 0,'0'0'41'0,"0"0"9"0,0 0 2 0,0 0 1 0,0 0-42 15,-3 3-11-15,3 6 0 0,-4 4 0 16,4-4 120-16,0 4 21 0,0-1 5 0,0 10 1 0,0-6-67 0,4 3-12 16,-4 0-4-16,3 3 0 15,-3 3 0-15,4-7 0 0,-1 7 0 0,1-9 0 0,-1 0-51 16,4 3-13-16,-3-10 0 0,-1 0 0 0,4 1 0 0,-3-4 0 15,3-3 0-15,-4 4 0 16,4-7-100-16,-7 0-22 0,4-7-5 0,3 4-649 16,-3-3-131-16</inkml:trace>
  <inkml:trace contextRef="#ctx0" brushRef="#br0" timeOffset="10677.24">16686 586 1749 0,'0'0'38'0,"0"0"8"0,4-3 2 0,3-3 2 0,0 2-40 0,-3 1-10 16,3 0 0-16,3 0 0 0,1 3 100 0,-1 0 17 0,1 0 4 0,3 3 1 15,0-3-3-15,4 6-1 0,-1-2 0 0,5 2 0 16,-1-3-25-16,3 3-5 16,5 4 0-16,2-4-1 0,-6 0-7 0,0 4 0 0,0 2-1 0,-1 7 0 15,-6-7-33-15,0 7-6 0,-4 3-2 0,-4-3 0 16,-3 3-13-16,0-6-2 0,-3 6-1 0,-1 0 0 15,1 0 14-15,-8-1 4 0,1-2 0 0,-1 6 0 16,-6-9-53-16,-1 6-11 16,-3 0-1-16,-4-6-1 0,1-1 26 0,-4 1 0 0,3 3 0 15,-3-7 0-15,0 4-13 0,3-7-1 0,0 1 0 0,1-1 0 32,3-3-67-32,-1 4-14 0,8-7-2 0,0 0-1 0,0-3-84 0,7 0-17 0,0 0-3 0</inkml:trace>
  <inkml:trace contextRef="#ctx0" brushRef="#br0" timeOffset="10963.86">17438 1147 2030 0,'0'6'57'0,"0"1"14"0,0-1-57 0,-4 3-14 16,4 7 0-16,-3-6 0 0,-1 2 156 0,1 4 29 0,-1 3 6 15,-3-4 1-15,4 1-103 0,-4 3-20 0,-1 0-4 0,1 6-1 16,0-10 0-16,0 4 0 0,0 0 0 0,0-3 0 16,4-4-51-16,-1 4-13 0,1-13 0 0,-1 3 0 15,4-6-100-15,0 0-22 0,0 0-5 0,0 0-1127 16</inkml:trace>
  <inkml:trace contextRef="#ctx0" brushRef="#br0" timeOffset="11564.34">17667 614 1522 0,'0'0'33'0,"0"0"7"0,0-3 2 0,0 3 2 0,0 0-36 0,0 0-8 0,0 0 0 0,0 0 0 0,0 3 156 0,0 7 28 15,0-1 7-15,0 7 1 0,-3-4-57 0,3 7-11 16,0 3-3-16,-4-3 0 0,4 3-45 0,0 0-10 0,4 3-2 0,-4-3 0 15,3 0-51-15,-3 0-13 16,4 0 0-16,-1 3 0 0,4-10 54 0,-3 1 8 16,-1 6 2-16,1-10 0 0,3-2-52 0,0-1-12 15,0 4 0-15,-3-10 0 0,3 3 0 0,-4 1 0 0,4-4 0 16,-7-3 0-16,0 0 0 0,0 0-13 0,0 0 2 0,0 0 1 16,0 0 10-16,0 0 0 0,0-10 0 0,0 4 0 15,-3-3 0-15,-1-4 0 16,1 4 0-16,-1-7-8 0,1 3 16 0,-5-5 3 0,1-1 1 0,4 0 0 31,-4-3-61-31,0 3-12 0,0-9-3 0,0 6 0 0,0-9 52 0,0 6 12 0,3 0 0 0,-3-1 0 16,3 4 0-16,1 7 0 0,-1-4 0 0,4 3 0 15,-3 7 0-15,3-4 0 0,0 7 0 0,0-3 0 16,3 2 0-16,-3 7 0 0,4-6 0 0,-1 3 0 16,1 3 0-16,3-3 0 0,0 0 0 0,0 0 0 15,4 3 0-15,-4-4 0 0,3 4 0 0,1 0 0 16,0 4 0-16,3-4 0 0,0 3 9 0,0 0-9 15,0 0 27-15,4-3-1 0,-1 3 0 0,-3 3 0 0,4-2-8 0,0-4-2 16,-1 3 0-16,-3 0 0 16,0-3-16-16,1 0 0 0,-1 3 0 0,0-3-9 0,-4 0-3 0,1-3 0 15,-4 3 0-15,0-3 0 16,0 0-70-16,-3-1-14 0,-1 1-4 0,-3 3 0 16,0 0-75-16,0 0-15 0,0 0-3 0,-10-3-1 0</inkml:trace>
  <inkml:trace contextRef="#ctx0" brushRef="#br0" timeOffset="11764.77">17699 849 2269 0,'0'0'64'0,"0"0"15"16,3 7-63-16,-3-7-16 0,4 3 0 0,3 0 0 0,0 3 105 0,0-3 19 0,4-3 3 0,-1 3 1 15,1-3-52-15,3-3-9 0,0 3-3 16,4-3 0-16,-4 0-51 0,3 0-13 15,1 0 0-15,-4 0 0 16,0-1-48-16,0 1-13 0,1 0-3 0,-5-3 0 16,4 3-102-16,-7 3-21 0,0 0-4 0,-3 0-1 0</inkml:trace>
  <inkml:trace contextRef="#ctx0" brushRef="#br0" timeOffset="11953.65">17766 1072 2419 0,'0'0'53'0,"0"6"11"0,-4 0 3 0,4 4 1 0,0-4-55 0,0-3-13 0,0 4 0 0,4-1 0 0,-1-3 54 0,4 0 8 16,1 0 2-16,-1-3 0 15,3 3 0-15,4-3 0 0,0-3 0 0,1 3 0 16,2-3-52-16,1 3-12 0,3-3 0 0,-3 0 0 0,3 0 0 0,0 0 0 16,0-1 0-16,-3 1 0 15,3 0-100-15,-3 3-22 0,-1-3-5 0,4 0-1025 16</inkml:trace>
  <inkml:trace contextRef="#ctx0" brushRef="#br0" timeOffset="12433.53">18450 1248 1590 0,'0'0'45'0,"0"0"10"0,0 0-44 0,0 0-11 15,0 0 0-15,-3 0 0 0,3 6 199 0,-4-3 37 16,1 6 8-16,3-2 2 0,-4 2-109 0,1 4-21 15,-1-7-5-15,1 6-1 0,3 4-30 0,-7 0-7 16,3 3-1-16,-3-4 0 0,3 1-49 0,-3 0-11 0,4-1-1 0,-4 1-1 16,3-4 17-16,1 1 3 15,-1-4 1-15,1 1 0 16,3-4-101-16,0-6-20 0,0 0-4 0,0 0-1 16,3-6-118-16,1-10-24 0</inkml:trace>
  <inkml:trace contextRef="#ctx0" brushRef="#br0" timeOffset="13008.52">18588 715 1821 0,'0'0'40'0,"0"0"8"0,-4 3 1 0,4 3 3 0,0 3-41 0,4 1-11 15,-4 5 0-15,0-2 0 0,3 3 96 0,-3 2 18 16,4 4 3-16,-1 3 1 0,1-3-15 0,0 7-3 16,-1-7-1-16,1 6 0 0,-1-6 0 0,1 6 0 15,-1-6 0-15,4 0 0 0,-3-6-39 0,3-1-7 16,0 1-1-16,0-10-1 0,0 0-35 0,0 4-6 15,0-7-2-15,0-3 0 0,0-3-8 0,0-3 0 16,-3-1 0-16,3 1 0 0,-4-7 0 0,1 1 0 16,-1-4 0-16,-3 4 0 0,0-4 0 0,0 0 0 15,0 4 0-15,-3-10 0 0,-1 3-15 0,1 3 5 16,-4-6 1-16,0 7 0 0,-4-10-2 0,-3 3 0 16,3 3 0-16,1-6 0 0,-4 0 11 0,3 0-13 15,1 0 5-15,-1-4 8 0,4 7 0 0,0-3 13 16,0 3 0-16,3 0 0 15,-3 7-61-15,4-4-13 0,3 3-3 0,0 7 0 0,0-7 52 0,3 10 12 0,1-3 0 0,-1 2 0 16,1 1-8-16,-1 3 8 0,1 3-13 0,3 0 5 16,0 0 8-16,4 0 0 0,-4 0 0 15,3 0-8-15,1 3 8 0,3 0 0 0,0 3 10 0,0-2-10 16,4-1 24-16,-1 0-2 0,1 0 0 0,0-3 0 16,3 3-9-16,-4-3-1 0,5 0-1 0,-5 0 0 15,-3 0-32-15,1 0-7 0,-1 0 0 0,-7 0-1 16,3 0-28-1,-3 3-6-15,-3-3-1 0,-1 0 0 16,-3 0-58-16,4 10-12 0,-1-7-2 0,-6 3-1 0,-1 0-118 0,-3 4-23 16,-14 15-5-16,0-10-1 0</inkml:trace>
  <inkml:trace contextRef="#ctx0" brushRef="#br0" timeOffset="13151.65">18623 887 2019 0,'0'0'44'0,"0"3"10"0,-3 6 2 0,3-2 0 0,0-4-44 0,0 6-12 16,0-2 0-16,3-1 0 0,1 0 110 0,-1 4 20 15,4-7 4-15,4 3 1 0,-4-6-63 0,7 0-13 16,-3 3-3-16,6-3 0 0,1 0-28 0,0-3-7 16,3 3-1-16,3 0 0 15,1-6-44-15,0 3-10 0,-4-7-2 0,0 4-765 0,4 3-154 0</inkml:trace>
  <inkml:trace contextRef="#ctx0" brushRef="#br0" timeOffset="13393.03">19138 1301 2318 0,'0'9'51'0,"-3"1"10"0,-1 8 3 0,1-8 1 0,3 9-52 0,-4 0-13 0,1-4 0 0,-1 4 0 16,1 3 85-16,-1-6 15 0,0 2 2 0,1 1 1 15,-1 0-67-15,1 0-12 0,-1-7-4 0,1 1 0 16,3-7-40-16,-4 0-9 0,1 1-2 0,3-7 0 16,0 0-77-16,0 0-16 0,-4-7-4 0,1-5-921 15</inkml:trace>
  <inkml:trace contextRef="#ctx0" brushRef="#br0" timeOffset="14133.75">19590 664 1879 0,'0'0'41'0,"0"0"9"0,0 0 2 0,0 0 0 0,-4-3-41 0,1-3-11 0,-1 0 0 0,1-4 0 16,-1 4 122-16,-3 0 22 0,4-4 5 0,-5 4 1 15,1 6-65-15,0-6-13 0,-3 6-2 0,3-3-1 16,0 3-8-16,-4 3-1 0,1 0-1 0,-1 3 0 15,0 4-47-15,4 2-12 0,-3 7 0 0,-1 0 0 16,4 6 0-16,0-3 0 0,0 6 0 0,0-6 0 0,0 9 53 16,3-6 9-16,1 4 2 0,3-1 0 15,0-3-52-15,0 0-12 0,3-3 0 0,1 0 0 16,3 3-48-16,0-9-13 0,0-4-3 0,4 4 0 16,-1-7 103-16,1 1 20 0,3-4 4 0,0-3 1 0,4 0-52 0,-1-3-12 15,1 0 0-15,3-3 0 0,-3 0 0 0,-1-3 0 16,1-1 0-16,0 1 0 0,-4 3-11 0,0-10-5 15,0 4 0-15,-3 0-1 0,-1-4 27 0,-3 7 6 16,0-10 0-16,-3 4 1 0,-4 2-17 0,0 4 0 16,0-7 0-16,-7 1 0 0,3 2 11 0,-3 4-2 0,0 0 0 0,-4 3 0 15,4 0-9 1,-3-1 12-16,3 8-12 0,-4-4 12 0,4 3-22 0,4-3-4 0,-4 3-1 0,3 3 0 16,4-3 4-16,0 4 1 0,4-4 0 15,-1 0 0-15,4 3 10 0,0 0 14 16,4-2-3-16,3-1-1 15,-4-3-29-15,5 0-5 0,2 0-2 0,-3 0 0 0,0-3 42 0,-3-7 8 16,3 7 1-16,0 0 1 0,-3-3-26 0,-1-1 0 16,1 4 0-16,0-3 0 0,-1 3 0 0,-3 3 0 0,-3-3 0 15,3 3 0-15,-7 0 0 0,3 3 0 0,1 0 0 0,-1 3 0 16,-3 4 36-16,-3-1 3 0,3 7 0 0,-4-4 0 16,-3 7-11-16,4 3-3 0,-4 3 0 0,3 0 0 15,1 3-25-15,-4 1 0 0,3-4 0 0,1 0 0 16,-5-3 0-16,8-3 0 0,-3-4 0 0,-1-2 0 15,4 2 0-15,0-11 0 0,0 5 0 0,4-6 0 16,-4-3-100-16,0 0-21 0,3-3-5 0,5 0-1230 16</inkml:trace>
  <inkml:trace contextRef="#ctx0" brushRef="#br0" timeOffset="18300.07">20077 269 1566 0,'-11'7'34'0,"11"-7"7"0,-7 3 2 0,3 0 1 0,1 0-35 0,-4 0-9 0,3 3 0 0,4-6 0 16,0 0 89-16,0 0 16 0,-3 3 3 0,3-3 1 16,0 0 15-16,0 0 4 0,0 0 0 0,0 0 0 15,3 4-52-15,4-4-9 0,-3 6-3 0,3-6 0 16,0 0-51-16,4 3-13 0,-4-3 0 0,3 0 0 15,4 3 43-15,-3-3 5 0,3 3 2 0,0 0 0 0,0-3-29 0,0 0-5 16,-3 4-2-16,0-4 0 0,-1 3-14 16,1 0 0-16,-1 0 0 0,-3-3 0 0,4 3 54 15,-4 0 8-15,0 0 2 0,-3 1 0 0,3-1-52 16,-4 0-12-16,1 3 0 0,-1 0 0 16,1-3-11-16,-1 1-5 0,-3-1 0 0,4 0-1 0,-4 3 17 0,3-3 0 15,-3 4 0-15,0-4 9 0,0 6-9 0,0-9 8 16,0 0-8-16,-3 3 8 0,3 0-8 15,-4 4 0-15,4-7 0 0,0 0 0 0,0 0 0 0,-7 3 8 16,4 3-8-16,-1-3 0 0,1 0 0 0,-4 4 8 16,3-4-8-16,-3 9 0 0,3-2 0 0,-3-4 0 15,0 3 8-15,0 1-8 0,0 2 0 0,4-2 0 16,-8-4 0-16,4 7 0 0,0-4 0 0,3 3 0 0,-3-2 0 16,4-1 0-16,-1 1 0 0,4-1 0 0,-3 4 0 0,3-4 0 15,0-3 0-15,0 4 0 0,0-1 0 0,3 4 0 16,1-7-9-16,-1 0 9 15,1-3 0-15,3 4 0 0,-3-1 0 0,-1-3-8 16,4-3 8-16,-3 3 0 0,3 0 0 0,-4-3 11 16,4 3-2-16,-3-3 0 0,3 4-9 0,0-4 0 0,0 6 0 0,-3-6 0 15,3 3 0-15,-4 0 0 0,4-3 0 0,-3 3 0 16,-4-3 0-16,7 0 0 0,-4 0 0 0,-3 0 0 0,0 0 0 0,7 0 0 16,-7 0 0-16,4-3 0 15,-4 3 0-15,7-3 0 0,-7 3 0 0,3-9 0 16,-3 9 0-16,4-7 0 0,-4 7 0 0,0 0 0 15,3-3 0-15,-3 3 0 0,0 0 0 0,0 0 0 16,0 0 0-16,0 0 0 0,0 0 0 0,0 0 0 0,0 0 0 0,0 0 0 16,-7 0 0-16,0 3 0 15,4-3 0-15,-4 3 0 0,3 7 0 0,-3-4 0 0,0-3 0 0,4 0 0 16,-1 7 0-16,1-4 0 0,-1 0 0 0,1 1 0 16,-1 2 0-16,0-3 0 0,4-3 0 0,0 1 0 15,0 2 0-15,0-6 0 0,0 0-8 0,0 3 8 16,4 3 0-16,-4-3 0 0,4 0 0 0,-1 1 0 15,1-1 0-15,3 3 0 0,0-3 0 0,0 0 0 16,0 0 0-16,0 1 0 0,3-4 0 0,1 3 10 16,0 0-1-16,-1 0 0 0,4 0-9 0,0 3 0 15,1-2-10-15,-1 2 10 0,3-3 37 0,-3 3 14 16,0 0 2-16,1-2 1 0,-1 2-35 0,0 3-7 0,-4-2-2 16,-3 2 0-16,1 7 18 0,-1-7 3 0,-4 4 1 15,-3-4 0-15,0 7-12 0,0-4-3 0,-3 1 0 0,-4 6 0 16,3-10-2-16,-7 7-1 0,1-1 0 15,-1 1 0-15,1-7-6 0,-4 7 0 0,-1-7-8 0,1 7 12 16,0-10-12-16,-3 4 8 0,6-4-8 0,-3 0 0 16,0 1 0-16,0-1-8 0,3 0-1 0,0-3 0 31,1-3-35-31,3 0-6 0,7 0-2 0,0 0 0 16,0 0-172-16,0 0-36 0,0 0-6 0,-7-6-2 0</inkml:trace>
  <inkml:trace contextRef="#ctx0" brushRef="#br0" timeOffset="28030.51">12326 2191 2030 0,'0'0'57'0,"0"0"14"0,0 0-57 0,0 0-14 16,0-6 0-16,0 6 0 0,0 0 105 0,-3-6 19 15,3 6 3-15,3-3 1 0,-3 3-52 0,0-10-9 16,0 10-3-16,0 0 0 0,0 0 0 0,0 0 0 16,0 0 0-16,0 0 0 0,0 0 0 0,0 0 0 15,4 7 0-15,-1-4 0 0,1 0 0 0,-4-3 0 16,0 3 0-16,3 3 0 0,-3 7-51 0,0-4-13 0,4 4 0 0,-1-4 0 16,-3 4 25-16,4-1 3 0,-4 4 0 0,3 3 0 15,1-1 6-15,-1 8 2 0,4 5 0 16,-3-6 0-1,3 3-54-15,0 0-10 0,4 1-3 0,-4-4 0 0,3-3 50 0,1 0 9 0,-4 0 3 0,3-13 0 16,5 4-31-16,-5-4-15 0,1-3 2 0,-4 4 0 16,3-10 21-16,1 3 4 0,-4-6 0 0,0 3 1 15,0-10-13-15,0 4 8 0,0-7-8 0,0-2 0 16,-3-1 12-16,-1 0-3 0,1-6-1 0,-1 0 0 16,4-3-8-16,-3 0 8 0,-4 0-8 0,4-3 8 15,-1 6-8-15,1-3 0 0,-4 3 0 0,3 0 0 0,1 0 0 0,-4 3 0 16,3 4 0-16,-3-1 0 15,4 0 0-15,-4 7 0 0,3-1 8 0,-3 1-8 0,0 3-12 0,0 6-4 16,0 0 0-16,0 0-1 16,0 0-38-16,0 0-7 0,0 0-2 0,0 0 0 15,0 0-102-15,0 0-21 0,7 0-4 0,4-3-1101 16</inkml:trace>
  <inkml:trace contextRef="#ctx0" brushRef="#br0" timeOffset="28532.91">13067 2204 1944 0,'0'0'43'0,"-7"3"9"0,0 0 1 0,0-3 1 0,0 3-43 0,7-3-11 0,0 0 0 0,0 0 0 0,0 0 56 0,0 0 10 16,0 0 2-16,0 0 0 0,7 0-4 0,3-3 0 16,1 3 0-16,-1 0 0 0,8-3 0 0,-4 0 0 15,0 0 0-15,4 3 0 0,-4-3 0 0,0 3 0 16,0 0 0-16,0-4 0 0,1 4-24 15,-1 0-4-15,0 0-2 0,0 0 0 0,0 0-3 0,0 0-1 16,0 4 0-16,0-1 0 16,0-3-75-16,-3 3-15 0,3 3-4 0,-3-3 0 15,-1 7-153-15,1-7-31 0,-4 3-7 0,0 3-769 0</inkml:trace>
  <inkml:trace contextRef="#ctx0" brushRef="#br0" timeOffset="28750.75">13173 2426 2109 0,'0'0'46'0,"0"0"10"0,3 7 1 0,-3-1 3 0,4-3-48 0,-1 0-12 0,4 4 0 0,0-4 0 15,0-3 74-15,4 3 12 0,0-3 2 0,-1 0 1 16,4-3-22-16,0 0-5 0,4-1-1 0,0-2 0 0,-1 0-49 0,1 0-12 15,3-1 0-15,4 4 0 16,-4-6-202-16,4 3-43 0,28-10-9 0,-18 6-2 0</inkml:trace>
  <inkml:trace contextRef="#ctx0" brushRef="#br0" timeOffset="29934.65">14333 1693 1958 0,'0'0'43'0,"0"0"9"0,0 0 1 0,0 0 3 0,0 0-45 0,0 0-11 15,0 0 0-15,0 0 0 0,0 0 109 0,0 0 20 16,0 0 4-16,0 0 1 0,0 0-61 0,0 0-12 16,-3 6-2-16,-1-3-1 0,-3 3 5 0,4-2 1 15,-4 2 0-15,0 0 0 0,0 0 0 0,0 1 0 16,-1-4 0-16,1 0 0 0,0 6-52 0,-3-2-12 0,3-1 0 0,-4 0 0 16,4 7 0-16,0-10 0 0,-4 3 0 0,4 4 0 15,-3-4 54-15,3 3 8 0,0 1 2 0,0-4 0 16,0-6-52-16,3 6-12 0,-3 4 0 0,3-4 0 15,-3 3 0-15,4-2 0 0,-1 2 0 16,1-6 0-16,-1 0 0 0,4 3 0 0,-3 1 0 0,3 2 0 16,0-3 0-16,0 4-15 0,3-7 3 0,1 0 1 15,3-3 11-15,-4 3 16 0,4 0-4 0,4 0-1 16,0 1-11-16,-1-4 0 0,1 0 0 0,-1 3 0 16,4-3 0-16,1 3 0 0,-1 0 0 0,0-3 8 15,3 3-8-15,-2 0 0 0,-1 4 0 0,0-4 0 16,0 6 47-16,0-3 13 0,0 1 4 0,-3-1 0 15,-1 0-64-15,1 0-23 0,-1 1 1 0,-2 2 0 16,2-6 22-16,-3 4 0 0,0-4 10 0,0 0-10 0,-3 3 20 0,-1-3-4 16,-3 0 0-16,0-3 0 0,0 0-16 15,0 0 0-15,0 0 0 0,-3 4 0 0,3-1 0 0,-7 3 0 16,0 0 0-16,0 0 0 16,0-2 0-16,0-1 0 0,-4 3 0 0,0 3 0 0,4-2 8 0,-3-1-8 15,-1 6 0-15,1-8 0 0,2 2 0 0,1 0 0 16,-3 0 0-16,6 1 0 0,-3-4 0 0,4 3 0 15,-1-3 0-15,4-3 0 0,0 0 0 0,0 0 0 16,0 0 0-16,0 0 0 0,0 0 0 0,0 0 0 16,7 0 0-16,0 0-9 0,0 0 9 0,0 0 0 15,4 0 0-15,-4 0 0 0,4-3 0 0,-1 3 0 16,-3 0 0-16,4 0-8 0,-1 0 8 0,1 0 0 0,0 0 0 16,-4 0 0-16,3 0 0 0,-3 3 0 0,0-3 0 0,0 0 0 15,-3 7 0-15,3-4 0 16,-3-3 8-16,-1 3-8 0,1 0 0 0,-4-3 0 15,0 3 0-15,0-3 0 0,0 0 0 0,0 0 0 0,0 3 0 0,-4 3 0 16,1 4 0-16,-1-4 0 16,-3 7 0-16,0-7 8 0,-4 3-8 0,1 1 0 0,-1 2 0 0,-3 1 8 15,3-1-8-15,-3 7 0 0,-3 0 0 0,3 3-8 16,-1 3 8-16,1-3 0 0,-3 6 0 0,3-6 0 16,3 6 0-16,0-6 0 0,1 3 0 0,3-3 0 15,3 3 0-15,1-9 0 0,-1 3 0 0,1 0 0 16,6 3 0-16,1 0 0 0,-1-10 0 0,4 4 0 15,0 0 0-15,0-1 0 0,8-2 0 0,-5-1 0 16,8 4 0-16,-1-10 0 0,1 4 0 0,0-4 0 0,3 0 0 0,-3-3 0 16,3-3 0-16,-4 3 0 0,4-3 0 0,-3 0 0 15,-4 0 0-15,0-3 0 0,0 3 0 0,1 0 0 16,-1-3 0-16,0 3 0 16,0-3-156-16,4 0-28 0,-4 3-7 0,0-6-1204 0</inkml:trace>
  <inkml:trace contextRef="#ctx0" brushRef="#br0" timeOffset="31300.35">15088 2533 1778 0,'0'0'39'0,"0"0"8"0,0 0 1 0,0 0 3 0,0 0-41 0,0 0-10 0,0 0 0 0,0 0 0 15,4-6 112-15,-4 0 21 0,3-1 4 0,-3-5 1 16,4-1-40-16,-1 1-8 0,1-4-2 0,-1 0 0 16,1-3-30-16,0 1-6 0,3-4-2 0,-4 6 0 15,4-9-14-15,0 3-2 0,0-6-1 0,0 6 0 16,0-3-2-16,0 3-1 0,1-6 0 0,-5 3 0 16,4-7-10-16,0 4-3 0,0-7 0 0,0 4 0 0,-3-3-2 15,3 2-1-15,0-2 0 0,0 2 0 0,0 7-14 16,0 0 0-16,-3 3 0 0,3 7 0 0,-4-1 0 0,4 7 0 15,-3-1 0-15,-4 7 0 0,7 3 0 0,-4 3 0 16,1 3 0-16,3 4 0 0,-4-1 0 0,5 7 0 16,-5 6 0-16,4 3 0 0,0-3 0 0,0 6 0 15,4 0 0-15,-4 1 0 0,0 2 0 0,3-3 0 16,1 3 0-16,-4-5 0 0,4 2 0 0,-4 3 0 16,3-3 0-16,-3 7 0 0,4-13 0 0,-4 3 0 15,4 3 0-15,-4-3 0 0,0 0 0 0,3-3 0 16,-3 3 0-16,-3-3 0 0,3-3 0 0,0-3 0 0,-3-1 0 0,-1 1 0 15,1 0 0-15,-4-4 0 16,0-5 0-16,0 2 0 0,-4 0 0 0,1-2 0 0,-1-4 0 0,-3 0 0 31,7-3-48-31,-7-3-13 0,0 0-3 0,0 0 0 0,0-7-111 16,0 1-22-16,-4 2-5 0,1-8-1 16,-1 2-61-16,0-2-13 0</inkml:trace>
  <inkml:trace contextRef="#ctx0" brushRef="#br0" timeOffset="31489.63">15120 2386 2224 0,'0'0'49'0,"0"0"11"0,0 0 1 0,0 0 1 0,0 0-50 0,0 0-12 15,0 0 0-15,4-7 0 16,-1 1 43-16,1 6 5 0,3-6 2 0,0-3 0 16,3 5 23-16,1-2 5 0,7 0 1 0,-4 3 0 0,3 3-21 0,1-3-4 15,3 3-1-15,-3 0 0 16,3 3-37-16,0 0-8 0,0 3-8 0,-3-3 11 15,0 4-65-15,3-4-13 0,-4 6-2 0,1-6-749 16,0 3-150-16</inkml:trace>
  <inkml:trace contextRef="#ctx0" brushRef="#br0" timeOffset="32667.45">15857 1746 1645 0,'-3'16'36'0,"3"-10"7"0,-4-3 1 0,1 7 4 0,3-7-39 0,0 0-9 15,0-3 0-15,-4 3 0 0,4-3 102 0,0 0 18 16,0 0 4-16,0 0 1 0,7 3-62 0,-3-6-13 0,3 0-2 0,0 3-1 16,0 0-9-16,4 0-2 0,-4 0 0 0,3-3 0 15,1 3-23-15,-1 0-5 0,5 0 0 0,-1 0-8 16,-4 0 40-16,4 3 2 0,-3-3 0 0,-1 3 0 15,5 0-14-15,-5 0-2 0,-3 4-1 0,4-4 0 16,-1 3-1-16,-3 3 0 0,1 1 0 0,-1-7 0 16,0 0-6-16,-4 3-2 0,4 1 0 15,-3-1 0-15,-4-6 2 0,0 0 0 0,3 3 0 0,-3-3 0 16,0 6-2-16,0-6-1 0,0 0 0 0,-3 7 0 16,-1 2-2-16,1-6 0 0,-4 0 0 0,0 3 0 15,-4 1-5-15,0-1-8 0,1 3 11 0,-1 4-11 0,1-4 8 16,-4 4-8-16,3-1 0 0,-3 7 0 0,3-6 8 0,1 6-8 15,-4-4 0-15,3 4 0 0,4-3 12 0,0-1-4 16,0 1 0-16,0 0-8 0,3-4 11 0,4-2-11 16,-3 2 10-16,3-2-10 0,0-1 0 0,3 1 0 15,1-7 0-15,-1 0 0 0,1 3 0 0,3 0 0 16,0-3 0-16,0-3 0 16,4 0-41-16,-1 0-2 0,-3 0 0 0,4-3 0 0,3 0 67 15,-4 0 12-15,1-3 4 0,3 3 0 0,-3 3-30 0,3-10-10 16,0 7 0-16,-3 0 9 0,-1 3-9 0,1 0 0 15,-4 0 9-15,3 3-9 0,-3-3 8 0,0 0-8 16,1 3 8-16,-5 4-8 0,1-4 16 0,-1 0-2 0,-3-3 0 0,0 6 0 16,-3-3-14-16,-1 7 0 0,1-4 0 0,-1 0 0 15,-3 4 10-15,0-4-1 0,0 0 0 0,-4 0 0 16,1 1 0-16,3-1 0 0,-4-3 0 16,0 3 0-16,1 7-9 0,3-7 0 0,-4 0 9 0,4 1-9 15,0 2 0-15,4-3 0 0,-1-3 0 16,1 7 8-16,3-7-8 0,0 3 0 0,0-3-8 0,7 1 8 15,-4 2-8-15,4-6 8 16,0 0-8-16,4 3 8 0,-1 0 0 0,1 0-8 0,3 0 8 0,0-3 0 16,0 4 0-16,0-1 0 0,1 6 0 0,-1-6 0 15,0 0 0-15,3 4 0 0,1-1 0 0,-4 0 0 16,0 4 9-16,0-4 4 0,-3 3 1 0,0 1 0 16,-4 2 14-16,3 1 4 0,-3 2 0 0,0-2 0 0,0 3-4 15,-3-1 0-15,-1 1 0 0,1 0 0 0,-4-4-8 16,0 1-1-16,0 2-1 0,-4-2 0 0,1 3-4 0,-1-4-1 15,-3 1 0-15,0-1 0 0,-3 4-5 16,-4-4-8-16,-4 4 11 0,0-6-11 16,-3-1 8-16,3 0-8 0,-3 1 0 0,0-4 0 15,0 0-30-15,0-3-10 0,3 1-1 0,-3-4-1 16,7 6-135-16,0-6-27 0,3 3-6 0</inkml:trace>
  <inkml:trace contextRef="#ctx0" brushRef="#br0" timeOffset="35879.56">12457 3794 2260 0,'0'0'50'0,"0"0"10"0,0 0 3 0,0 0 0 0,0 0-51 0,-4 0-12 16,4 0 0-16,0 0 0 0,0 0 89 15,-7-4 15-15,7 4 4 0,0 0 0 0,-7 4-36 0,3 2-6 16,4 0-2-16,-3 4 0 0,3-1-4 0,0 3-2 16,0 4 0-16,3 0 0 0,-3 3-23 0,4-1-5 15,-1 4-1-15,-3 0 0 0,4 3-5 0,0 1 0 16,-1 2-1-16,1 0 0 0,-1 0-9 0,1 0-2 16,-1 1 0-16,4-1 0 0,-3-3-12 0,-1 0 0 0,4-3 8 15,-3 0-8-15,-1-3 0 0,1-7 0 16,-1 4 0-16,-3-7 0 15,4 1-52-15,0-4-8 0,-4-3 0 0,0-3-1 16,0 0-47-16,0 0-8 0,0 0-3 0,-4-9 0 16,0-4-76-16,-3-2-15 0</inkml:trace>
  <inkml:trace contextRef="#ctx0" brushRef="#br0" timeOffset="36262.06">12344 3721 1728 0,'-7'-6'38'0,"7"6"8"0,-7-3 2 0,0 0 0 0,-1 0-39 15,8 3-9-15,0 0 0 0,0 0 0 16,0 0 104-16,0 0 20 0,0 0 3 0,0 0 1 0,0 0 0 0,0 0 0 16,4-3 0-16,3-4 0 0,4 4-103 0,-4 0-25 15,7 0 0-15,0 0 0 0,0 0 56 0,7 3 7 16,0 0 1-16,4-3 0 16,3 3-28-16,4 3-6 0,0-3-1 0,3 3 0 0,0 0 7 0,-3 3 0 15,0-3 1-15,0 4 0 0,-4 2 20 0,0 0 4 16,0 4 1-16,4 3 0 0,-7 2-30 0,3 4-5 15,-3-6-2-15,-1 9 0 0,1-3 0 16,-7 0 0-16,-1 0 0 0,1 3 0 0,-7-3-9 16,-1 3-3-16,1 0 0 0,-4 0 0 0,-4-3-13 0,1 3 9 15,-4 0-9-15,0 1 8 0,-4-1-8 0,-3 0 0 16,-3 0 9-16,-1-3-9 0,-3 0 8 0,-4-4-8 16,-3 1 8-16,0 0-8 0,0-3 0 0,0-4 9 0,-4-2-9 15,4-1 0-15,-4-3 0 0,4 4 0 16,0-4 0-16,7-3 0 0,-4 0-14 0,0 1-3 0,1-1-1 0,3-3 0 31,3 0-82-31,0-3-16 0,4-1-3 0,0-2-1 0,7 6-136 16,0-6-27-16,11-13-5 0,-4 3-2 0</inkml:trace>
  <inkml:trace contextRef="#ctx0" brushRef="#br0" timeOffset="36676.93">13480 3963 2419 0,'0'0'53'0,"0"0"11"0,0 0 3 0,0 0 1 0,-4 6-55 0,4-6-13 16,0 0 0-16,0 0 0 0,4 0 54 0,3 0 8 15,3 3 2-15,1-6 0 0,-1 3 0 0,5-3 0 0,-1 0 0 0,0 0 0 16,3-4-52-16,-2 4-12 0,2 0 0 0,1 3 0 16,-4-3 0-16,7 3 0 0,-3-3 0 0,-1 3 0 31,1 0-48-31,0 3-13 0,-1 0-3 0,-3-3 0 16,1 3-102-16,-5 0-21 0,1-3-4 0,-1 7-1 0</inkml:trace>
  <inkml:trace contextRef="#ctx0" brushRef="#br0" timeOffset="36871.97">13504 4270 2419 0,'0'0'53'0,"0"0"11"0,0 0 3 0,0 0 1 0,0 0-55 0,0 0-13 15,7 0 0-15,4 0 0 0,0 0 54 0,3-3 8 16,0 3 2-16,3-3 0 0,1 3 0 0,3 0 0 15,0 0 0-15,4 0 0 16,0 3-103-16,-1 0-20 0,5-3-4 0,2 3-752 16,1-3-150-16</inkml:trace>
  <inkml:trace contextRef="#ctx0" brushRef="#br0" timeOffset="40562.11">14319 3684 2178 0,'0'0'48'0,"0"0"9"0,0 0 3 0,0 0 1 0,0 0-49 0,0 0-12 0,0 0 0 16,0 0 0-16,0 0 116 0,0 0 20 15,0 0 4-15,0 0 0 0,7 0-60 0,0 0-12 16,4 0-2-16,0 0-1 0,3 0-20 0,3 0-4 0,1 0-1 0,0 0 0 15,-4-3-13-15,7 0-3 16,-7 3-1-16,4-4 0 0,-4-2-23 0,0 3-12 0,0 0 2 0,0 0 0 16,0 0 10-16,0-1 0 0,-3 4 0 15,-1 0 0-15,-3 0 0 0,1 0 0 0,-1 4 0 0,-4-1 0 16,1 3-108 0,-1 0-19-16,-3 4-4 0,0 2-1 0,-3 1-96 0,-1 2-19 15,-3 1-4-15,4-3-1 0</inkml:trace>
  <inkml:trace contextRef="#ctx0" brushRef="#br0" timeOffset="41059.64">14298 3850 1422 0,'0'0'31'0,"0"0"6"0,0 0 2 0,0 0 1 0,0 0-32 0,0 0-8 15,0-6 0-15,-3-1 0 0,3 7 86 0,3-9 15 16,-3 3 3-16,0 0 1 0,4-1-22 0,-1 1-5 16,-3 3-1-16,4 0 0 0,-1-4-1 0,-3 7-1 15,4 0 0-15,-4 0 0 0,7 0 4 0,-4 4 1 16,1-1 0-16,-4 3 0 0,3 7-4 0,1-4-1 16,-4 7 0-16,3-4 0 0,-3 7-23 0,0 0-4 0,4 3 0 15,-4 0-1-15,3 3-17 0,-3 0-3 0,0 3-1 16,0 0 0-16,0 7-1 0,0-1 0 0,0 4 0 0,0 3 0 15,0-1-3-15,0-5-1 0,-3-1 0 16,3-2 0-16,-4-4-6 0,4-3-2 16,-3 3 0-16,-1-3 0 0,4-3-5 0,0-3-8 0,0 0 11 0,-3 0-11 15,3-4 9-15,0 4-9 0,0-3 0 0,0 0 9 16,0-4-9-16,0 4 0 0,0-4 0 0,0 1 0 16,3-4-14-16,-3 1-5 0,7-4-1 0,-7 0 0 15,7 1 20-15,-3-4 0 0,0 0 0 0,3 0 0 16,3 0 0-16,-3 0 0 0,4 0 0 0,-1-3 0 15,1 3 48-15,3 1 12 0,0-1 4 0,0 0 0 16,0 0-52-16,1 0-12 0,-1-3 0 0,0 3 0 16,0-3 0-16,0 3 0 0,4-3 0 0,-1 0 0 15,1 0 0-15,0-3 0 0,-1 3 0 0,1-6 0 16,3 3-100-16,-3 0-22 0,-1-4-5 0,1 1-1 16,3 0-102-16,-3 0-21 0,21-7-4 15,-8 1-1-15</inkml:trace>
  <inkml:trace contextRef="#ctx0" brushRef="#br0" timeOffset="41849.96">15166 4029 1958 0,'0'0'43'0,"0"0"9"16,0-7 1-16,-4 1 3 0,4 0-45 0,0 0-11 0,-3-1 0 0,3 1 0 0,3 0 104 15,-3 0 20-15,-3-1 3 0,3 1 1 0,0 0 0 0,-4-1 0 16,4 7 0-16,-3-6 0 0,-1 3-103 0,4 3-25 15,-3-6 0-15,3 6 0 0,-7-3 56 0,0 3 7 16,3 0 1-16,-3 3 0 0,0 0 0 0,0 0 0 16,0 3 0-16,-4 4 0 0,4-1-52 0,0 4-12 15,-3-1 0-15,3 4 0 0,-4 0 54 0,4-1 8 16,-4 4 2-16,4 0 0 0,0 3-52 0,0 3-12 16,0-3 0-16,0 6 0 0,7-3 0 0,-3 0 0 0,-1-3 0 15,4 3 0-15,0-3 0 0,0 3 0 16,4-6 0-16,-1 3 0 0,4-3 0 0,0-3 0 0,0 2 0 15,4-2 0-15,-1 0 0 0,1-1 0 16,3-2 0-16,0 0 0 0,7-4 0 0,-3-3 0 16,3 0 0-16,0 1 0 0,4-4 0 0,0-3 0 15,3 0 0-15,-3-6 0 0,-1 2 0 0,1-5 0 0,-4 0 0 0,4-4 0 16,-7 1 0-16,3-1 0 0,-4-3 0 16,1 4 0-16,0-4 0 0,-1-3 0 0,-3 4 0 15,0-7 0-15,-3 0 0 0,0 0 0 0,-1 0 0 0,-3-3 0 16,0 0 0-16,-7 3 0 0,0-3 0 0,-3 3 0 15,-1 0 0-15,-6 0 0 0,-1 6 0 0,1-3 0 16,-5 1 0-16,1 2 0 0,-3 0 0 0,-1 4 0 16,4 2 0-16,-7 1 0 0,3 3 0 0,-3 2 0 15,0 1 0-15,0 3 0 0,-1 3 0 0,1 1 0 0,4-1 0 0,-1 0 0 16,4 3 0-16,0-3 0 16,3-3-48-16,1 3-13 0,10-3-3 0,0 7 0 15,0-4-204-15,0-3-42 0,10 9-8 0,4-6-2 0</inkml:trace>
  <inkml:trace contextRef="#ctx0" brushRef="#br0" timeOffset="44601.89">15907 4618 806 0,'0'0'17'0,"0"0"4"0,0 0 1 0,0 0 2 0,0 0-24 0,0 0 0 0,0 0 0 0,0 0 0 15,0 0 28-15,0 0 0 0,0 0 1 0,0 0 0 16,0 0 23-16,0 0 5 0,0 0 1 0,0 0 0 16,0 0-14-16,0 0-2 0,0 0-1 0,0 0 0 15,0 0 70-15,0 0 13 0,0 0 4 0,0 0 0 16,0 0-52-16,0 0-11 0,0 0-1 0,0 0-1 16,0 0-1-16,0 0 0 0,0 0 0 0,0 0 0 15,0 0 4-15,0 0 1 0,0 0 0 0,0 0 0 16,3 6-54-16,1 1-13 0,-1-1 0 0,1 0 0 15,3 7 54-15,-4-4 8 0,5 4 2 0,-5-4 0 16,1 7-28-16,-4-4-4 0,3 4-2 0,1 0 0 0,-4-1 3 16,0 1 1-16,0 0 0 0,-4-1 0 0,4 1 24 0,-3 0 5 15,-4 0 1-15,-1-1 0 0,1 1-52 0,0 0-12 16,0-1 0-16,0-5 0 0,0 2 16 0,-3-2 1 16,3-1 0-16,-4-3 0 0,4 4-17 0,0-1 0 15,0 0-13-15,3-5 5 16,1 2-96-16,3-6-18 0,0 0-4 0,0 0-1146 15</inkml:trace>
  <inkml:trace contextRef="#ctx0" brushRef="#br0" timeOffset="48395.28">16245 3919 1116 0,'0'0'32'0,"0"0"6"0,-3 3-30 0,3-3-8 0,-7 0 0 0,0 0 0 16,7 0 95-16,-7 0 17 0,7 0 4 0,-7-3 1 15,7 3-15-15,-4 0-3 0,4 0-1 0,-7-3 0 16,7 3-18-16,-7-3-4 0,4 3-1 0,3 0 0 16,0 0 6-16,-8 0 2 0,1 0 0 0,4 3 0 15,3-3-22-15,-4 3-4 0,4-3-1 0,-3 0 0 16,3 0-13-16,0 0-3 0,0 0-1 0,0 0 0 16,0 0-12-16,0 0-3 0,0 0 0 0,0 0 0 15,0 0-11-15,0 0-2 0,0 0-1 0,0 0 0 16,0 0 7-16,0 6 2 0,0-6 0 0,3 3 0 15,4 1 20-15,0-1 4 0,1 0 1 16,-5 0 0-16,4 0-33 0,4 0-11 0,-4 0 0 0,3 0 9 16,-3 1 0-16,4 2 0 0,0-3 0 0,-4 0 0 15,3 3-9-15,1-2 0 0,3-4 9 0,-4 3-9 16,5-3 0-16,-1 0 9 0,0-3-9 0,3-1 0 16,-2 1 11-16,2 0-11 0,1-3 10 0,-1 3-10 0,1-4 8 0,0 4-8 15,-1 0 0-15,-3 0 0 0,1 0 8 0,-1 3-8 16,0 0 0-16,-4 0 0 0,1 0 0 0,0 0 0 15,-4 3 0-15,0 0 0 16,-4 0-19-16,1 0-6 0,-4-3-2 16,7 4 0-16,-7-4-69 0,0 6-15 0,0-3-2 0,0-3-1 15,0 0-115-15,0 6-23 0</inkml:trace>
  <inkml:trace contextRef="#ctx0" brushRef="#br0" timeOffset="49216.59">16196 3957 1292 0,'0'0'28'0,"0"0"7"0,0 0 1 0,0 0 0 0,0 0-36 0,0 0 0 0,0 0 0 0,0 0 0 0,0 0 122 0,0 0 18 16,0 0 3-16,0 0 1 0,0 0-32 0,0 0-5 15,0 0-2-15,0 0 0 0,-3 3-26 0,3-3-6 16,-4 6-1-16,-3-3 0 0,7-3-12 16,-4 3-4-16,4 4 0 0,0-7 0 0,-3 3-15 0,-1 3-3 15,1 0-1-15,3 1 0 0,-4-1-9 0,4 3-1 16,-3-3-1-16,3 7 0 0,0-7-26 0,0 7 0 15,-4-1 8-15,4 1-8 0,0 3 0 16,0-1 0-16,0 1 0 0,4 0 0 0,-4 2 0 0,0-2 0 0,3 0 0 0,-3-1 0 16,4 1 33-16,-4-3 5 0,3-1 1 0,1-2 0 15,-1-1-25-15,1 0-5 0,-4-2-1 0,3-1 0 16,1-3-8-16,-4 0 0 0,4 0 0 16,-4-3 0-16,0 0 8 0,0 0 0 0,0 0 0 0,0 0 0 15,3-6 1-15,1 3 0 0,-1-3 0 0,-3-1 0 16,4 4-9-16,-1-3 0 15,1 3 0-15,-1-3 0 0,1 2 0 0,3 1 0 0,-4 0 0 0,4 0 0 16,0 0 0-16,-3 3 0 0,7-3 0 0,-4 3 0 16,0-3 0-16,0 3 0 0,3-3 0 0,-3 3 0 15,4-4 0-15,0 1 0 0,-4 0 0 0,3 0 0 16,1 0 0-16,3 3 0 0,-4 0 0 0,5 0 0 16,-1 0 0-16,-4 3 0 0,4 0 0 0,-3 0 0 15,0 4 32-15,-1 2 4 0,-3 3 0 0,0 1 1 0,0 0-8 0,-3 2-1 16,3 4-1-16,-4-3 0 0,-3-1-19 0,0 1-8 15,0-3 0-15,-7 2 8 16,4 1 4-16,-4 0 0 0,0-1 0 0,0-2 0 16,-4-1-4-16,0 1 0 0,1-4 0 0,-1-2 0 0,1-1 27 0,-4 3 5 15,3-6 0-15,0 4 1 16,1-4-62-16,-1 0-13 0,1 3-2 0,-1-3-1 16,4 1 25-16,0-1 12 0,0 0-12 0,0 0 12 15,7-3-76-15,0 0-7 0,-7 6-1 0,7-6-1 16,0 7-134-16,0-4-26 0,0 9-6 0,0-12-1 0</inkml:trace>
  <inkml:trace contextRef="#ctx0" brushRef="#br0" timeOffset="50205.25">16824 4534 1267 0,'0'0'28'0,"0"0"5"0,0 0 2 0,0 0 1 0,0 0-36 0,0 0 0 15,0 0 0-15,0 0 0 0,7 0 102 0,-7 0 14 16,4 3 2-16,3-3 1 0,-4 3-37 0,1 0-7 0,-1 3-2 0,1-3 0 16,-1 4 44-16,1-1 9 0,-1 3 2 0,1 1 0 15,-4-1 0-15,3 7 0 0,1-4 0 0,-4 1 0 16,0 6-52-16,3-4-9 0,-3 1-3 0,0 3 0 15,0-3-51-15,0 2-13 0,0-2 0 0,0 3 0 16,0-3 0-16,0-1 0 0,-3-2 0 0,-1-1 0 16,1 4 54-16,-1-3 8 0,1-1 2 0,-4-3 0 15,-4 1-52-15,4 2-12 0,-3-5 0 0,-1 2 0 16,0 1 0-16,4-4 0 0,-3 0 0 0,-1 0 0 16,4 1-202-1,-4-4-43-15,4 0-9 0,7-3-2 0</inkml:trace>
  <inkml:trace contextRef="#ctx0" brushRef="#br0" timeOffset="52652.19">17244 3853 1340 0,'0'0'38'0,"0"0"8"0,0 0-37 0,0 0-9 0,0 0 0 0,0 0 0 0,-4 0 99 0,4 0 17 15,0 0 4-15,-7 0 1 16,7 0-3-16,0 0-1 0,-7-3 0 0,7 3 0 0,0 0-33 0,0 0-8 16,0 0 0-16,0 0-1 15,0 0-9-15,0 0-2 0,0 0 0 0,0 0 0 16,4 3-51-16,-1 0-13 0,1 4 0 0,3-4 0 0,0 0 54 0,3 0 8 16,1 0 2-16,3 0 0 0,0-3-52 0,0 3-12 15,4-3 0-15,3-3 0 16,-3 0 8-16,-1 0 0 0,5 0-8 0,-5 0 12 0,1-4-12 15,0 1 0-15,-1 3 8 0,-3-3-8 16,-3 3 0-16,-1-1 0 0,1 1-12 0,-4 0 12 16,0 3-85-16,-3 0-11 0,-1 0-1 15,-3 0-1-15,0 0-76 0,0 3-15 0,-3 4-3 0</inkml:trace>
  <inkml:trace contextRef="#ctx0" brushRef="#br0" timeOffset="53221.67">17219 3869 1728 0,'0'0'38'0,"0"0"8"0,0 0 2 0,0 0 0 0,0 6-39 0,-3 0-9 0,3 1 0 0,0-1 0 16,-4 0 104-16,4 4 20 0,0 2 3 0,0 1 1 15,0 2-52-15,-3 1-9 0,3 6-3 0,-4-3 0 0,4 3-20 0,-4 3-4 16,4-3 0-16,-3 3-1 0,-1 0-11 16,4-3-3-16,0 0 0 0,0-3 0 15,0-1 15-15,0-2 2 0,0 0 1 0,4-7 0 16,-4 1-20-16,3-4-4 0,-3-3-1 0,0-3 0 0,0 0-18 0,4-3 8 15,3 0-8-15,-3-4 0 0,-1-2 0 0,1 3 0 16,-1-4 0-16,-3 1 0 0,4 3 9 0,-1-1-9 16,1-2 0-16,-4 6 9 0,0 3-9 0,7-3 0 15,-4 0 0-15,-3 3 0 0,7-3 0 0,0 3 0 16,0 0 0-16,1-4 0 0,-1 4 0 0,3 0 0 16,1-3 0-16,3 0 0 0,0 3 0 0,-3-3 0 15,6 3 0-15,-3-3 0 0,4 6 0 0,0-3 0 16,-1 3 0-16,1 0 0 0,0 0 0 0,-1 4 0 15,1 2 10-15,-1 0-10 0,-2 1 30 0,-5 2-1 0,1 1 0 0,-4-1 0 16,0 4 6-16,0-3 1 0,-4 2 0 0,-3-2 0 16,0-1-12-16,0 1-3 0,0 0 0 0,-7-1 0 15,0 1 11-15,-3-4 3 0,-4 4 0 0,-1-1 0 16,-2-2-35-16,-1-1 0 0,1 0 0 0,-5 1 0 16,-2-1 0-16,3 1 0 0,-4-4 0 15,4 0 0-15,3 0 0 0,0 1 0 16,4-4 0-16,0 3 0 0,4-3-98 0,-1 0-23 15,0 0-5-15,8-3-1230 0</inkml:trace>
  <inkml:trace contextRef="#ctx0" brushRef="#br0" timeOffset="79997.05">17882 4546 1026 0,'0'0'28'0,"0"0"8"0,0 0-28 0,0 0-8 0,0 0 0 0,0 0 0 15,-3-6 100-15,3 6 20 0,0-6 3 0,0 6 1 0,0 0-29 0,0-7-6 16,0 7-1-16,-4-6 0 16,4 6-12-16,0 0-2 0,0 0-1 0,0 0 0 0,0 0 13 0,0 0 2 15,0 0 1-15,0 0 0 0,0 0-13 0,0 0-2 16,0 0-1-16,0 0 0 0,0 0-25 0,0 0-4 16,0 0-2-16,0 0 0 0,0 0-16 0,0 0-3 15,0 0-1-15,0 0 0 0,0 0-10 0,0 0-3 16,0 0 0-16,0 0 0 0,0 0-9 0,0 0 0 15,0 0 0-15,0 0 8 0,0 0-8 0,4 3 12 0,3 3-12 16,-4-2 12-16,4 2-4 0,0 0 0 16,1 0 0-16,-1 4 0 0,0-4 3 0,3 3 0 15,-3 1 0-15,4 2 0 0,-4 1 2 0,4-1 1 16,-4 1 0-16,0 6 0 0,-4-3 16 0,4 2 3 16,-7 1 1-16,4 0 0 0,-1 0-1 0,-6 0 0 0,3-1 0 15,-4 4 0-15,-3-3-6 0,0 3-2 16,-3-6 0-16,-1 3 0 0,0-1-25 0,-3-2 0 0,4 0-14 15,-4-1 5 1,-1-2-58-16,5-4-11 0,-4 1-2 0,3 2-853 0,4-5-171 16</inkml:trace>
  <inkml:trace contextRef="#ctx0" brushRef="#br0" timeOffset="87392.28">18436 4079 966 0,'0'0'27'0,"0"0"7"0,0 0-34 0,0 0 0 0,0 0 0 0,4-6 0 15,3-1 125-15,-4 1 19 0,-3-3 3 0,7-1 1 16,-3 4-9-16,-1-3-2 0,1-1 0 0,-1 1 0 16,1-4-58-16,0 4-12 0,-1-1-3 0,-3 4 0 15,4-3 52-15,-4 2 9 0,0 7 3 0,0-6 0 16,0 0-52-16,0 6-9 0,0-6-3 0,0 6 0 15,-4-7 0-15,4 4 0 0,0 3 0 0,-7-6 0 16,3 0 0-16,-3-1 0 0,7 7 0 0,-7-3 0 16,0 0-51-16,0 0-13 0,-3 3 0 0,3-3 0 15,-4 3 54-15,0 0 8 0,1 0 2 0,3 0 0 16,-4 3-52-16,4 0-12 0,-3 0 0 0,3 0 0 0,-4 4 0 0,4-1 12 16,-4 3-3-16,1-2-1 0,3-1 0 15,0 3 0-15,-4 1 0 0,4-1 0 0,0 4 0 16,0-1-8-16,0 1 12 0,0-1-4 0,3 4-8 0,1-7 0 15,-1 7 0-15,1 0 0 0,3-1 0 0,3 4 0 16,1 0 0-16,-1 0 0 0,4 3 0 0,0 0 0 16,4 3 0-16,-1 0 0 0,1-3 0 0,0 0 0 15,-1-3 0-15,4-1 0 0,0-5-16 0,1 3-4 0,2-4-2 0,1-2 0 16,-4-4 22-16,4-3 0 16,-4 0 0-16,-4-3 0 0,4-3 0 0,4 0 0 0,-4-3 0 0,4-4 0 15,-1 1 0-15,5-4 0 16,-5-2 0-16,4-4 0 0,-3 3 21 0,0 0 9 15,-1 1 2-15,-3-1 0 0,1 0-24 0,-1 1-8 0,-4-1 0 16,-3 0 0-16,0 1 0 0,0-4 0 0,-3 0 0 16,-4 3 0-16,0 4 0 0,-4-1 0 0,1 1 0 0,-4-1 0 15,0 1 0-15,-4-1 0 0,1 4 0 0,-5-4 0 16,5 4 0-16,-4-1 0 0,0 4 0 0,-4 3 0 16,4-3 0-16,-4 3 0 0,4 3 0 0,-3 0 0 15,2 0 0-15,1 3 0 0,4 0 0 16,-1 0 0-16,1-3 0 0,3 3 0 0,-1 0 0 0,8-3 0 15,0 0-43-15,0 0-8 0,0 0-1 0,0 0-1 32,0 0-43-32,0 0-9 0,0 0-2 0,4 0 0 0,3 0-144 0,0 0-29 15,11 7-5-15,-8-4-811 0</inkml:trace>
  <inkml:trace contextRef="#ctx0" brushRef="#br0" timeOffset="87900.31">18863 3985 2188 0,'0'0'48'0,"0"0"11"0,0 0 1 16,0 0 1-16,0 0-49 0,0 0-12 0,-3 0 0 0,3 0 0 0,0 0 114 0,-8 3 20 15,8-3 4-15,0 0 1 0,-7 0-45 0,7 0-9 16,-7 0-1-16,0 0-1 0,4 3-39 0,-4 0-8 0,0 4-2 0,0-4 0 16,0 6 36-16,-1-3 7 0,1 4 2 0,-3-4 0 15,3 7-39-15,-4-1-8 16,4 1-2-16,-3-1 0 0,6 7-10 0,-3 0-3 0,0 3 0 0,3 3 0 16,1-3-17-16,3 3 0 0,3-3 8 0,1 0-8 15,3-3 11-15,0-1-2 0,0-2 0 16,4 0 0-16,-1-7-9 0,4 1 0 0,-3-1 0 0,3-6 0 15,0 0 0-15,0-3 0 0,0-3 0 0,1 3 0 16,-1-3 0-16,3-3 0 0,-3-1 9 0,4 1-9 16,0 0 10-16,-1-4-2 0,1 1-8 0,0 0 12 15,-4-4-12-15,0 1 9 0,0-1-9 0,-4 0 8 0,1-2-8 16,0 2 8-16,-4 1-8 0,0-1 8 0,0 1-8 0,-4-1 10 16,1 1-10-16,-1-4 10 0,-6 6-7 0,-1-2-3 15,1-1 0-15,-4 1 0 16,-4 2 0-16,1 1 0 0,-1 0 0 0,-3-1 0 0,0 1 0 0,0 3 0 15,0-4 0-15,-1 7 0 16,1 3 0-16,0-6 0 0,0 6 0 0,4 6 0 0,-1-6-14 0,4 0-2 16,-4 6-1-16,4-3 0 15,0 1-83-15,4 2-16 0,3-6-3 0,0 0-883 16,0 6-177-16</inkml:trace>
  <inkml:trace contextRef="#ctx0" brushRef="#br0" timeOffset="88583.93">19255 4405 1497 0,'0'0'32'0,"0"0"8"0,0 0 0 0,0 0 4 0,0 0-36 0,3-3-8 16,1-3 0-16,-1 2 0 0,1 1 156 0,-4 3 28 0,7-3 7 0,-4 3 1 15,4 3-52-15,0-3-9 0,0 3-3 0,4 1 0 16,-4 5-51-16,0 0-10 0,4 1-3 15,-1 2 0-15,-3 4 0 0,4 0 0 0,-4-1 0 0,0 7 0 16,0-3-5-16,-3 6-2 0,-1 0 0 0,1 4 0 16,-1-1-15-16,-3 3-3 0,-3-3-1 0,-1 1 0 15,1-4-23-15,-1-3-5 0,-3-4-1 0,0 1 0 16,0-3-9-16,0-4 10 0,-4 1-10 16,1-7 10-16,3 4-58 0,-4-7-11 0,4 0-2 0,-4-6-1 15,4 0-147-15,0 0-30 16,-3-7-5-16,10 10-2 0</inkml:trace>
  <inkml:trace contextRef="#ctx0" brushRef="#br0" timeOffset="92052.43">19967 4138 1314 0,'0'0'37'0,"0"0"8"0,4-6-36 0,-1 0-9 16,-3 6 0-16,0-6 0 16,4-1 190-16,-4 7 36 0,0-6 7 0,0 6 2 0,0 0-69 0,0 0-14 15,-4-6-2-15,4 6-1 16,0-6-68-16,-3-1-13 0,-4 4-4 0,3-3 0 15,1 3 0-15,-4 0 0 0,3 0 0 0,-3-1 0 0,3 4-51 0,-3-3-13 16,0 0 0-16,0 3 0 0,4-3 47 0,-4 6 6 16,0-3 2-16,0 3 0 0,0 4-38 0,0-4-7 15,-1 6-2-15,1 0 0 0,0 1-8 0,0 6 0 16,4-1 0-16,-4 1 0 0,3 3 0 16,1 0 0-16,3 2 0 0,-4-2 8 0,4 3-8 0,-3-3 0 0,6 3 0 15,-3 0 0-15,4-6 0 0,-1 2 0 0,1-2 0 0,-1 3 0 16,4-7 0-16,0 4 0 15,0 0 0-15,4-4 0 0,0 1 0 0,-1-4 0 0,4-2 0 0,0-4 0 16,0 0 0-16,8-3 0 0,-1 0 0 16,0-6 0-16,4-1 0 0,-4-5 0 0,4 2 0 0,-1-5 0 15,-3-1 12-15,1 0 4 0,-5-2 1 0,1-1 0 16,-4 0-9-16,-3-3-8 0,-4 3 9 0,0-3-9 16,0 0 10-16,-4 3-10 0,1 1 10 0,-1-1-10 15,-3 0 11-15,0 3-11 0,-3 1 12 0,-1 2-12 16,1 1 12-16,-4-1-12 0,-4 4 12 0,0-4-12 15,1 4 9-15,-4-1-9 0,0 1 0 0,-4 3 9 16,4 2-9-16,-4 1 0 0,1 0 0 0,-1 3 0 16,0 0 22-16,1 3-1 0,6 0 0 0,-3 1 0 15,0-1-68-15,3 0-13 0,4 0-4 0,0 0 0 16,0-3-60-16,7 0-13 0,0 0-3 16,0 0 0-16,0 0-142 0,0 0-29 0</inkml:trace>
  <inkml:trace contextRef="#ctx0" brushRef="#br0" timeOffset="92543.04">20338 4110 1958 0,'0'0'43'0,"0"0"9"0,0 0 1 0,-4-6 3 0,4-3-45 0,-3 2-11 0,-1 1 0 0,4 0 0 15,-3 0 104-15,3 6 20 16,0-7 3-16,-4 1 1 0,4 6-52 0,0 0-9 0,-7-3-3 0,7 3 0 16,0 0 0-16,-7 0 0 0,0 3 0 0,0 0 0 15,0 3 0-15,0 1 0 0,3 2 0 0,-3 4 0 16,4-1-51-16,-4 4-13 0,3-1 0 0,0 4 0 16,1 0 21-16,-1 3 2 0,4 0 0 0,0-3 0 15,0 3-15-15,0-3-8 0,4-1 8 0,-1 1-8 31,1-3-17-31,0-4-8 0,3 4-2 0,0-6 0 0,0 2 46 0,0-3 9 0,3 4 1 0,1-4 1 16,-1-2-48-16,5-4-10 16,-5 0-1-16,4 0-1 0,4-3 61 0,0 0 12 0,-4-3 2 0,3-3 1 15,1-1-26-15,0 1-4 0,-1-3-2 0,-3-1 0 16,4 1-1-16,-7-4 0 0,3 1 0 0,-4-1 0 16,-3-2-1-16,0-1 0 0,0 0 0 0,-3-3 0 0,-1 4-1 0,1-4-1 15,-4 0 0-15,-4-3 0 0,1 7-2 0,-1-1-8 16,-3-3 12-16,0 3-4 15,0 4-8-15,-3-1 0 0,-1 1 9 0,-3 2-9 0,3 1 0 0,-3 3 0 16,0-1 0-16,0 1 8 0,0 3-8 0,-4 0-12 16,4 3 4-16,0 0 0 15,0 3-72-15,3 3-15 0,1-3-2 0,-1 4-1 16,4-4-75-16,0 3-15 0,4 0-4 0,-1-3-998 0</inkml:trace>
  <inkml:trace contextRef="#ctx0" brushRef="#br0" timeOffset="93089.85">20761 4515 1497 0,'0'0'32'0,"0"0"8"0,0 0 0 0,0 0 4 15,0 0-36-15,0 0-8 0,4-7 0 0,-4 1 0 0,0 6 112 0,0-9 21 16,3 3 4-16,1-4 1 0,-1 4-67 0,1 3-14 16,-1-4-2-16,4 1-1 0,-3-3 59 0,3 2 12 15,-4 4 3-15,4 0 0 0,0-3-52 0,0 3-9 16,4 3-3-16,-4 0 0 0,4 6-6 0,-4 0-2 15,0 1 0-15,0 2 0 0,-4 4 5 0,1-1 1 0,-1 4 0 16,1 3 0-16,-4-4-18 0,-4 10-3 16,1-3-1-16,-1 7 0 0,-3-4-14 0,4 3-3 0,-8-3-1 15,4 3 0-15,0-3-8 0,-3-3-2 0,-1-3 0 0,0-3 0 16,1-1-12-16,3-2 8 0,-4-4-8 0,1-2 0 16,3 2 0-16,-1-3 0 0,5 1-13 15,-4-4 4 1,7-3-91-16,0 0-19 0,0 0-3 0,0 0-857 0,0 0-171 0</inkml:trace>
  <inkml:trace contextRef="#ctx0" brushRef="#br0" timeOffset="95075.86">21484 3888 1728 0,'0'0'38'0,"0"0"8"0,0 0 2 0,-3-10 0 0,3 4-39 0,-4 3-9 0,4 3 0 0,0-6 0 15,0 6 89-15,0 0 16 0,0 0 3 16,0 0 1-16,0 0-21 0,0 0-4 16,0 0 0-16,0 0-1 0,0 0-23 0,0 0-5 0,-3 6-1 0,3 0 0 15,-4 7-5-15,4-10-1 0,0 6 0 0,0 1 0 16,0 2-7-16,0 1-1 0,0 2-1 0,0 4 0 15,0-3-39-15,4 3-13 0,-4 3 0 0,0 0 0 16,0 6 51-16,0-3 10 0,0 6 3 0,0-3 0 16,3 4-30-16,-3-4-5 0,0 0-2 0,4-3 0 15,-1-3-14-15,-3-3 11 0,4 0-11 0,-1-7 10 16,1 1-10-16,-1-7 0 0,1 1 0 0,-1-4 0 0,-3-3-20 16,0 0-4-16,0 0 0 0,0 0 0 15,4-3-124-15,-4-4-26 16,3 1-5-16</inkml:trace>
  <inkml:trace contextRef="#ctx0" brushRef="#br0" timeOffset="95695.57">21957 4461 1918 0,'0'0'42'0,"0"0"9"0,0 0 1 0,0 0 3 0,0 0-44 0,0 0-11 15,0 0 0-15,0 0 0 0,0 0 99 0,3 7 17 16,1-1 4-16,-4 0 1 0,3 4-36 0,1 2-7 15,0-2-2-15,-1 2 0 0,1 4-16 0,-4 0-4 16,3-1-1-16,-3 4 0 0,0 3-32 0,0-3-7 16,0 6 0-16,0-3-1 0,-3 0 39 0,-1 0 8 15,1-3 2-15,-5 2 0 0,5-2-48 0,-8 3-16 16,4-3 9-16,0 3-9 0,-3-6 0 0,3-1-19 0,-4-2 3 0,4-1 1 31,-4-5-109-31,4-1-21 0,0 0-5 0,0-6-1064 0</inkml:trace>
  <inkml:trace contextRef="#ctx0" brushRef="#br0" timeOffset="98179.89">22525 4001 918 0,'0'0'26'0,"0"0"6"16,0 0-32-16,0 0 0 0,0-7 0 0,3 1 0 15,-3 0 142-15,0-4 22 0,0 4 5 0,4 0 1 16,-4-4-56-16,0 4-11 0,3 0-3 0,-3 0 0 0,0 6-6 0,0 0-2 15,0 0 0-15,-3-7 0 16,3 7 29-16,0-6 6 0,0 6 1 0,0 0 0 0,-7-3-36 0,7 3-8 16,-7 0 0-16,0 3-1 0,0-3-31 15,0 3-5-15,0 0-2 0,0 4 0 0,-1-1-36 0,5 3-9 16,-4 4 0-16,0-1 0 0,3 1 32 0,-3 3 4 0,4-4 0 0,-1 4 1 16,-3-1-25-16,4 4-4 15,-1-3-8-15,1 3 11 0,-4 0-11 0,7-1 0 0,-4 4 0 16,4 0 0-16,0 0 0 0,0 0 0 15,0 0 0-15,4 0 0 0,-1-3 0 0,1 3 0 0,3-7 0 0,-4 1 0 16,4-3 0-16,0-1 0 0,4-2 0 0,-1-1 0 16,1-6 0-16,3-3 0 15,4 0 0-15,-1-6 0 0,5 0 0 0,2-7 0 0,4-3 0 0,1-6 0 16,-1-3 19-16,-3 0 1 0,3-3 1 0,0 3 0 16,-3-3-21-16,-4 6 0 0,-3-3 0 0,-4 3 0 15,-4 3 0-15,1 0 0 0,-4 4-10 0,-4-1 10 16,1 0 0-16,-8 4 8 0,1-1 0 0,-4 4 1 15,-4 2 3-15,1 1 0 0,-4 0 0 0,-1 3 0 16,-2 0-12-16,-1-1 0 0,-3 1 0 0,0 0 8 16,3 0-8-16,-3 0 0 0,3 3 0 0,4 0 8 15,0-3-8-15,0 3-17 0,0 0 4 0,3 0 1 16,4 0-48-16,0 0-8 16,4 3-3-16,3-3 0 0,0 0-155 0,0 0-31 0,0 0-7 0</inkml:trace>
  <inkml:trace contextRef="#ctx0" brushRef="#br0" timeOffset="98652.72">22955 4048 1267 0,'0'0'28'0,"0"0"5"0,0 0 2 0,4-7 1 0,-4 1-36 0,0-3 0 16,3-4 0-16,-3 4 109 0,0 2 15 15,0 1 4-15,0 6 0 0,0 0 0 0,0 0 0 16,0 0 0-16,0 0 0 0,0 0 0 0,0 0 0 16,-7 0 0-16,4 3 0 0,-4 0-52 0,0 1-9 0,0 2-3 0,0 3 0 15,-1 4 0-15,1-1 0 16,0 4 0-16,0 0 0 0,0 2-42 0,0 4-9 16,4 0-1-16,-1 3-1 0,1-3 0 0,3 3 0 0,0-3 0 0,0 0 0 15,0-3 1-15,3 0 1 0,1-3 0 0,-1-4 0 16,4 1-13-16,0-7 9 0,4 0-9 0,-4-3 8 15,4 1-8-15,-1-4 0 0,1 0 0 0,3 0 0 16,0 0 11-16,0-4-3 0,0 1-8 0,4 0 12 16,-1-3-12-16,5 0 0 0,-5-1 0 0,1 1-10 15,-1 0 10-15,1-4 0 0,0 4 0 0,-4-3 0 0,0 2 15 16,-3-2 5-16,-1 0 0 0,-3-1 1 16,4 1-21-16,-8 3 0 0,1-4 0 0,-4 1 0 0,-4-1 0 0,-3 1 8 15,0 0-8-15,0-1 0 0,-7 4 0 16,3 0 0-16,-6-1 0 0,3 1 0 0,-4 0 15 0,4-1 5 15,0 1 0-15,-4 0 1 0,4 3-21 0,0-3 0 16,3-1 0-16,-3 4 0 0,7 0-16 0,-3 0-4 16,3 3 0-16,0 0-1 15,7 0-118-15,0 0-23 0,0 0-5 0,0 0-1148 0</inkml:trace>
  <inkml:trace contextRef="#ctx0" brushRef="#br0" timeOffset="99810.17">23442 3596 1160 0,'0'0'32'0,"0"0"9"15,0 0-33-15,0 0-8 0,0 0 0 0,0 0 0 16,0 0 137-16,0 0 26 0,-3 0 5 0,3 0 0 0,0 0-28 0,0 0-5 16,0 0-2-16,0 0 0 0,0 0-8 0,0 0-1 15,0 0-1-15,0 0 0 0,0 0-99 0,0 0-24 16,0 0 0-16,3 6 0 0,1 1 52 15,-1-4 4-15,4 3 2 0,0-6 0 0,4 3-34 0,3-3-6 16,-3 0-2-16,3 0 0 0,3 0-7 0,-3-3-1 16,4 0-8-16,0 0 12 15,-1 0-12-15,1-1 9 0,0 1-9 0,-1 0 8 0,1 0-8 0,0 0 0 16,-8 0 0-16,4 0 8 0,-3-1-8 16,-1 1 0-16,-3 0 0 0,0 3 8 0,1 0-8 0,-5 0 10 15,4 3-10-15,-3-3 10 0,-4 0-10 0,0 0 0 16,0 0 0-16,0 0 8 0,0 0-8 0,0 0 8 15,0 0-8-15,0 0 8 0,0 3-8 0,0-3 8 16,0 0-8-16,0 0 8 0,0 0-8 0,3 4 0 16,-3-1 0-16,0-3 0 0,0 3 0 0,0-3 0 0,4 3 0 0,-4 3 0 15,0 1 0-15,0-4 0 0,3 6 0 0,-3-3 0 16,0 1 0-16,4 2 0 16,-4-3 8-16,0 4-8 0,3 5 0 0,-3-2 0 0,4 6 0 15,-4 0 0-15,3 3 0 0,1-1 8 0,-1 8-8 0,1-4 0 16,-4 0 0-16,7 3 0 0,-3 3 0 0,-1 1 0 15,1 2 0-15,3 4 0 0,-4-4 0 0,4 4 0 16,-3 0 0-16,3-1 0 0,-4-2 0 0,4-1 0 16,0-2 20-16,0-7 0 0,1 0-1 0,-1-3 0 15,-4-3-31-15,1-4-5 0,3 4-2 0,-4-3 0 16,1-4 31-16,-4 1 5 0,3-4 2 0,-3 4 0 0,0-4-19 16,0 1 0-16,0-1 0 0,0-3 0 0,0 1 0 15,0-1 0-15,-3 3 0 0,-1-3 0 16,4 1 0-16,-3-4 0 0,-4 3 0 0,3-3 0 0,-3 0 32 0,0 1 2 15,0-1 1-15,0 0 0 0,-4-3-15 0,1 0-2 16,-1 0-1-16,1 0 0 0,-1 0-9 0,0 0-8 16,1 3 12-16,-1 0-12 0,4 0 8 0,-3 0-8 15,-1 1 0-15,4-1 0 0,-4-3 0 0,1 3-11 16,3 0 0-16,7-3 0 16,-4 3-103-16,-3-3-21 0,7 0-4 0,0 0-750 15,0 0-151-15</inkml:trace>
  <inkml:trace contextRef="#ctx0" brushRef="#br0" timeOffset="157824.65">12746 5248 2289 0,'0'0'50'0,"0"0"10"0,0 0 3 0,0-6 2 15,0 0-52-15,0 0-13 0,0-1 0 0,0-2 0 16,0 3 78-16,0-4 13 0,-4 4 2 15,4-3 1-15,-3-1-19 0,-1 4-4 0,4-3-1 0,-7 2 0 16,4 1-5-16,-4 3-1 0,0 0 0 0,-4 0 0 0,0 3-12 16,-3 0-4-16,4 3 0 0,-4 3 0 15,0 3-21-15,-4 1-5 0,4 2-1 0,0 7 0 0,0 0-9 0,-1 3-3 16,1 0 0-16,0 6 0 0,4-6-9 16,-1 3 0 15,0 0 0-16,4 3 0 1,4-2 0-16,-1 2 0 0,4-3 0 0,0 3 0 0,4-3 0 16,3 0 0-16,0-6 0 0,4 3 0 0,-1-6 0 0,8-1 0 0,-4 1 0 15,4-3 0-15,3-4 0 0,0-3-12 0,0 0 4 16,0-2 8-16,0-4-64 0,-3 3-4 0,3-3-2 0,-3-3 0 0,-4-1-46 16,4 1-10-16,-4-3-2 0,3 0-716 0,-3 0-144 15</inkml:trace>
  <inkml:trace contextRef="#ctx0" brushRef="#br0" timeOffset="158151.44">13257 5258 2188 0,'0'0'48'0,"0"6"11"0,-3-3 1 0,-1 4 1 0,1-4-49 0,3-3-12 0,0 6 0 0,0-6 0 0,0 0 105 0,3 6 19 16,1-3 3-16,-1 0 1 15,4-3-52-15,-3 4-9 0,7-4-3 0,-4 0 0 0,0 3-51 0,3-3-13 16,4-3 0-16,-3 3 0 0,3 0 0 0,-3-4 8 15,3 4-8-15,0 0 0 0,0-3 0 0,0 3-12 16,-3-3 1-16,3 3 0 16,-4 0-57-16,1-3-12 0,0 3-3 0,-4 3 0 15,0 0-117-15,0 0-23 0,0 7-5 0,-7-10 0 0</inkml:trace>
  <inkml:trace contextRef="#ctx0" brushRef="#br0" timeOffset="158347.84">13314 5484 2322 0,'-4'6'51'0,"4"-3"10"0,0-3 3 0,0 0 1 16,0 3-52-16,4 0-13 0,-1 0 0 0,4-3 0 16,0 4 24-16,4-4 3 0,0 0 0 0,-1-4 0 15,1 4-10-15,3-3-1 0,0 0-1 0,4 0 0 16,-1 0-178-16,1 3-35 0,3-3-7 0,-3 0-2 15</inkml:trace>
  <inkml:trace contextRef="#ctx0" brushRef="#br0" timeOffset="159110.57">13956 5223 1958 0,'0'0'43'0,"0"0"9"0,0 0 1 0,0 0 3 0,0 0-45 0,0 0-11 0,0 0 0 0,0 0 0 16,0 0 53-16,0 0 9 0,0 10 2 0,0-1 0 15,0 4 0-15,3 6 0 0,1 2 0 0,-1 1 0 16,1 7-52-16,3-4-12 0,-3 6 0 0,-1 0 0 16,4 4 105-16,0-4 19 0,0 4 3 0,0-7 1 15,0-3-103-15,0-3-25 0,1 0 0 0,-5-6 0 16,4-4 56-16,-3-2 7 0,3-4 1 0,-4-3 0 16,1 0-52-16,-1-3-12 0,-3 0 0 0,7-9 0 0,-3-1 0 0,-1-2 0 15,-3-7 0-15,4 0 0 0,-4-3 0 16,0-3 0-16,0 3 0 0,0-6 0 0,-4 6 0 0,1-3 0 15,-1 3 0-15,1-3 0 16,-4 0 0-16,-4 0 0 0,4 0 0 0,-3-4 0 0,-1 7 0 0,0-3 0 16,1 3 0-16,-1-6 0 0,1 6 0 0,-1-3 0 15,4 3 0-15,0 0 0 0,3 3 0 0,-3 4 0 16,4-1 0-16,-1 4 0 0,1-1 0 0,3 7 0 16,0 0 0-16,0 6 0 0,0 0 0 0,0 0 0 15,0 0 0-15,0 0 0 0,3 3 0 0,4 0 0 16,0 0 0-16,0 3 0 0,0 0 0 0,4-2 0 15,0 2 0-15,-1 0 0 0,4-3 0 0,-3 4 0 16,3-4 0-16,-3-3 0 0,3 3 15 0,-4-3 0 0,4 0 0 16,1-3 0-16,-1 3-24 0,-4-3-5 15,4-1-1-15,-3 1 0 0,3 0 56 0,-3 0 11 0,3-3 3 0,-4 3 0 16,1 3-47-16,-4-4-8 0,4 1 0 0,-4 3 0 16,3 0 0-16,-3 0 0 0,0-3-8 15,-3 3-8-15,-4 0-2 0,7 0 0 0,-7 0 0 16,0 0-55-16,0 0-11 0,0 0-3 15,0 0 0-15,0 0-47 0,-7 0-10 0,3 3-1 16,-6 4-1005-16</inkml:trace>
  <inkml:trace contextRef="#ctx0" brushRef="#br0" timeOffset="159328.99">14044 5321 2649 0,'-3'15'58'16,"-1"-8"12"-16,1-1 2 0,-1 3 4 0,4-3-61 0,0 4-15 0,4-1 0 0,-1-2 0 0,1-1 105 0,3 3 19 16,-4-2 3-16,8-4 1 0,-4 3-103 0,3-3-25 15,1-3 0-15,0 0 0 0,-1 0 56 16,1-3 7-16,3 0 1 0,0 0 0 0,0 0-52 0,0-4-12 16,0 4 0-16,0 0 0 15,0 0-105-15,1 0-24 0,2 0-5 0,-6 3-1216 0</inkml:trace>
  <inkml:trace contextRef="#ctx0" brushRef="#br0" timeOffset="166833.51">787 7791 1378 0,'0'0'30'0,"0"0"6"0,0 0 2 0,0 0 2 0,0 0-32 0,0 0-8 16,-7-6 0-16,7 0 0 15,0 0 51-15,-4-1 9 0,4-2 1 0,0 3 1 0,4-1-22 0,-4-2-4 16,0 3 0-16,7-4-1 0,-7 4 22 0,0 0 5 15,3-1 1-15,-3 1 0 0,4 0 1 0,3 0 1 16,-7-1 0-16,3 1 0 0,4 3-1 0,-3 0 0 16,3-3 0-16,-3 2 0 0,6 1-41 0,-6 3-9 15,3-3-2-15,3 3 0 0,-6-3 12 0,6 3 3 16,1 0 0-16,3 0 0 0,-3 0-2 0,-1 3 0 16,11 3 0-16,-6 1 0 0,-5 2 11 0,4 0 1 15,0 7 1-15,4 3 0 0,-4 0-10 0,-3 6-1 16,-1 0-1-16,4 0 0 0,-3-3-26 0,-8 3 0 15,5-3 0-15,-5 3 0 0,4 0 0 0,-7 0 0 16,0 0 0-16,-7 0 0 0,4 4 56 0,-5 2 7 0,-2 0 1 16,3-2 0-16,-4 2-52 0,-6-3-12 15,2 0 0-15,1-3 0 0,4-3-10 0,-4-3-5 0,-4 0-1 0,4-3 0 16,0-4 16-16,3-2 0 0,-3-1 0 16,-4-3 0-16,8-3 12 0,-4 1 3 0,3-1 0 15,-3-6 0-15,4-1-15 0,-1 1 0 0,0 0 0 0,8-6 0 16,-4-1 0-16,3 1 0 0,4 0 0 15,0-7 0-15,0 3-14 0,0-2-6 0,11-1 0 0,-8 0-1 16,8 1 21-16,0 2-9 0,-8 1 9 0,8-1 0 16,-1 4 0-16,1 2-8 0,-1 1 8 15,-6 3 0-15,6 3 0 0,1 0 0 0,-4 0 0 0,-3 3 0 32,6 3-35-32,-6 1-3 0,3-1-1 0,3 3 0 0,-6 1-34 0,7-1-7 0,-8 1-2 0,4-1 0 15,4 0-114-15,-8-2-22 0,8 8-5 16,-1-5-1-16</inkml:trace>
  <inkml:trace contextRef="#ctx0" brushRef="#br0" timeOffset="166982.37">1221 8293 3002 0,'-7'19'66'0,"3"-13"14"0,1 4 2 0,-5-1 2 0,5 0-67 0,-4 1-17 15,3-1 0-15,-3 1 0 0,4-1 51 0,-1 0 6 16,4 1 2-16,-7-4 0 0,4-3-48 0,3-3-11 15,0 0 0-15,0 0-952 16,0 0-190-16</inkml:trace>
  <inkml:trace contextRef="#ctx0" brushRef="#br0" timeOffset="172515.52">2071 7763 1560 0,'0'0'44'0,"0"0"10"0,0 0-43 0,3-6-11 0,-3 6 0 0,0-6 0 15,7-1 150-15,-7-2 28 0,0 6 6 0,0-3 0 16,0 6-40-16,4-7-9 0,-4 7-2 16,0 0 0-16,0-3-55 0,0 3-11 0,0 0-3 0,0 0 0 15,0 0 19-15,0 0 3 0,-4-6 1 0,-3 3 0 16,7 3-42-16,0 0-8 0,-3 0-1 0,-8 0-1 15,11 0-14-15,-3 6-2 0,-8 0-1 0,4 1 0 16,4 5-18-16,-5 4 0 0,5-1 0 0,-8 4 0 16,8 3 0-16,-4-3 0 0,3 6 0 0,-6 0 0 15,6 3 0-15,-3 1-14 0,4-1 1 0,-4 3 0 16,7-3 22-16,-4 4 5 0,4 2 1 0,0 4 0 16,4-4-24-16,3 1-5 0,-4-7-1 0,8 3 0 15,-1-5 63-15,1-1 13 0,3-7 3 0,-3 4 0 16,3-6-103-1,7-3-20-15,0-1-4 0,-7-2-1 0,7-4 52 0,-7 0 12 0,8-6 0 0,-5-3 0 16,1-3 0-16,7-4 0 0,-4 1 0 0,3-7 0 16,-2 4 48-16,-5-7 13 0,11-3 3 0,-3 0 0 15,-7-3-75-15,3-3-14 0,0-1-3 0,0 4-1 0,-7-3 46 0,0 6 10 16,-3-3 1-16,0 0 1 0,-1 0-29 0,1 6 0 16,-8-3 0-16,-3 0 0 0,7 3-10 0,-7 1-8 15,-7-1-2-15,4 0 0 0,3 0 32 0,-7 0 7 16,3 4 1-16,4-1 0 0,-10-3-20 0,6 7 0 0,-3-4 0 15,4 6 0-15,3-2 0 0,-8 6 0 16,5-1 0-16,3 7 0 0,0 0 0 0,0 0 0 16,0 7 0-16,-7 2 0 0,3 4 0 0,4-1 0 0,0 4 0 15,0 6 0-15,0-3-10 0,0 3-6 0,0-4 0 16,0 4-1-16,4 3 27 0,-4-3 6 0,7 3 0 16,-7 1 1-16,11 2-17 0,-8-3 0 0,4 3 0 0,7 3 0 15,-3-6 0-15,-1 1 0 0,-3-4 0 16,4-1 0-16,7-2 0 0,-8-6 0 0,-3 3 0 0,4-7 0 15,7-3 0-15,-11 0-14 16,3-2 4-16,1-1 1 0,3-3-87 0,-4 0-18 0,1 0-3 0,-4 0-859 16,7-3-172-1</inkml:trace>
  <inkml:trace contextRef="#ctx0" brushRef="#br0" timeOffset="173159.11">3175 7911 2329 0,'0'0'51'0,"0"0"10"0,0 0 3 0,0 0 2 0,0 0-53 0,-7 3-13 0,7-3 0 0,0 0 0 0,0 0 99 0,0 0 17 16,-4 3 3-16,4-3 1 0,0 3-70 0,4 0-14 15,3 0-2-15,-3 0-1 0,3-3-33 0,7 0 0 16,-11 3 0-16,8-3 0 0,-1-3 0 0,1 3 0 15,0-3 0-15,-1 0 0 0,4 3 24 0,-3-3-1 16,-1 0-1-16,1 0 0 0,-4 0-36 0,0-1-7 16,-3 1-2-16,3 0 0 15,-4 0-103-15,-3 3-21 0,0 0-4 0,0 0-975 0</inkml:trace>
  <inkml:trace contextRef="#ctx0" brushRef="#br0" timeOffset="173332.43">3214 8064 2269 0,'0'0'64'0,"0"0"15"0,0 0-63 0,7 3-16 0,-4 0 0 0,8 1 0 16,-7-1 54-16,3 0 8 0,3 0 2 0,4-3 0 16,-3 0-52-16,-1 0-12 0,1-3 0 0,3 3 0 15,0-3-100-15,0 0-22 0,4 3-5 16,-4-4-820-16</inkml:trace>
  <inkml:trace contextRef="#ctx0" brushRef="#br0" timeOffset="174362.92">4131 7472 1803 0,'0'0'40'0,"0"0"8"0,0 0 1 0,0 0 2 0,0 0-41 0,0 0-10 0,0 0 0 0,0 0 0 0,0 0 132 15,0 0 25-15,0 0 5 0,0 0 1 0,0 0-22 0,0 0-4 16,0 0-1-16,0 0 0 15,-7 3-108-15,3 0-28 0,-3 3 0 0,4-3 0 16,-1 3 56-16,-3 1 7 0,4-1 1 0,-8 3 0 16,1 1-1-16,6-1 0 0,-7 4 0 0,1-4 0 15,-1 4-38-15,8-1-7 0,-8 4-2 0,1-7 0 16,-1 4-16-16,0-4 8 0,8 4-8 0,-8-4 0 16,11 1 0-16,-10-4-22 0,6 0 3 0,1-3 1 0,-1 4 30 0,4-7 5 15,0 0 2-15,0 0 0 0,0 6-19 0,0-6 0 16,0 6 0-16,0 0 0 0,0 1-12 15,7-1-5-15,-3-3-2 0,-1 3 0 0,4 1 29 0,-3-1 6 16,3 0 0-16,0-3 1 0,0 4-9 0,4-4-8 16,-1 3 12-16,1-3-12 0,3 0 40 0,-4 4 0 15,1-4 1-15,0 0 0 0,3 0-33 0,-4 3-8 16,1-3 0-16,3 0 0 0,-3 4 0 0,-8-1 0 0,8-3 0 16,-1 3 0-16,-6 1 0 0,3-1 12 0,-7-3-12 15,3 3 12-15,-3 1-3 0,0-1 0 0,0 0 0 0,-3-3 0 16,-4 4-19-16,3-1-4 0,-3 0-1 15,0-3 0-15,0 7 15 0,4-7 0 0,-8 0 0 0,0 3 0 16,4 1 0-16,0-1 0 16,0-3 0-16,4 0 0 0,-8 3 0 0,4-3 0 0,4 1 0 0,3-4 0 15,-4 6 0-15,4-6 0 0,0 0 0 0,0 0 0 16,0 0 0-16,0 0 0 0,0 0 0 0,7 0 0 16,0 3 0-16,4-3 0 0,-1 0 0 0,-3 0 0 15,4 0 0-15,7 0 0 0,-8 0 0 0,4 0 0 16,0 0 0-16,-3 0 0 0,3 3 0 0,-3-3 0 15,-1 3 0-15,-3-3 0 0,0 3 0 0,4 1 0 0,-4 2 0 16,-3-3 0-16,3 0 0 0,-4 0 0 16,1 0 0-16,3 0 0 0,-4 1 0 0,-3-4 0 15,0 0 0-15,0 0 0 0,0 0 0 0,0 0 0 0,-3 6 0 0,3-3 0 16,-11 3 0-16,4 1 0 0,4-1 0 0,-8 0 0 16,7 4 0-16,-13 2 0 0,3 1 23 0,0 2 7 15,-1 4 2-15,-2 0 0 16,-1 6-52-16,1 0-9 0,2 0-3 0,1 0 0 15,4 3 52-15,-8-6 9 0,11 0 3 0,-4-3 0 0,1 0-24 0,3 0-8 16,3-4 0-16,1-2 0 0,3 3 0 0,0-4 0 16,3 1 0-16,1-4 0 0,3 4 0 0,3-4 0 15,1 1 0-15,3-4 0 16,7 0-26-16,-7-3-5 0,8 0-1 0,-5 0 0 0,4 1 32 0,-3-4 0 0,7 0 0 0,-11 3 0 16,0-3 0-16,4 0 0 15,-4 3 0-15,-4-3 0 0,1 0 0 0,-1-3 0 16,5 0 0-16,-5-1 0 15,1 1-160-15,-4 0-25 0,3-3-6 0,1 0-1204 0</inkml:trace>
  <inkml:trace contextRef="#ctx0" brushRef="#br0" timeOffset="175118.87">4833 7898 1314 0,'0'0'37'0,"0"-6"8"0,0-1-36 0,0 1-9 0,7-3 0 0,-7 2 0 0,0-2 156 0,0 3 28 15,0 0 7-15,-7-4 1 0,7 10-52 0,0 0-9 16,0 0-3-16,0 0 0 0,0 0 0 0,0 0 0 15,0 0 0-15,0 0 0 0,7 6-90 0,-7 1-18 16,0 2-4-16,4 0-1 0,-4 7 27 0,3 0 6 16,4 0 0-16,-7 2 1 0,4 7-39 0,-1 0-10 15,1 1 0-15,-1-1 0 0,4 0 33 0,-3 0 5 16,-1 0 1-16,5 0 0 16,-5 0-63-16,1-6-12 0,-1 3-2 0,1-6-1 0,3-1 63 0,-7-2 12 15,3-4 2-15,4-3 1 16,-7 1-114-16,0-7-22 0,0 0-5 0,0 0-1 15,0 0-20-15,0 0-4 0,0-7-1 0,0-5 0 16,0-1-102-16,0-2-21 0,-7-17-4 0,4 1-1 0</inkml:trace>
  <inkml:trace contextRef="#ctx0" brushRef="#br0" timeOffset="175592.1">4773 7757 1698 0,'0'0'48'0,"0"0"11"0,0 0-47 0,-3-3-12 0,3 3 0 0,0 0 0 16,0 0 124-16,0 0 24 0,0 0 4 0,0 0 0 0,7-3-70 0,0 3-14 15,3 0-4-15,-6 0 0 16,6 0 0-16,1 0 0 0,0 3 0 0,-1-3 0 16,-3 3 0-16,7-3 0 0,0 0 0 0,-3 0 0 0,7 3-27 0,-1-3-5 15,-3 0-2-15,8 3 0 16,-8-3 3-16,7 3 1 0,-7 4 0 0,7-1 0 16,-10 3 2-16,3-3 0 0,0 4 0 0,-7-1 0 0,4 1-16 15,-8-1-2-15,4 1-1 0,-7 2 0 0,4 1-5 0,-8-4 0 16,1 0-1-16,-4-2 0 15,-1 2-11-15,5 1 0 0,-8-1 0 0,-6 0 0 0,10 1 0 0,-4-1 0 16,-7 1 0-16,8 2-11 0,3-3-1 0,0 1 0 16,-4-1 0-16,8-2 0 15,-4-1-28-15,3-3-7 0,4-3-1 0,0 0 0 0,0 0 39 0,0 0 9 16,0 0 0-16,4 3 0 0,3-3 0 0,3 0 0 16,1 0 0-16,-1-3 0 0,5 3 25 0,-1-3 7 15,3 0 2-15,1 3 0 0,0 0-15 0,6 0-3 16,-6 0-1-16,3 3 0 0,0 0 9 0,0 3 1 0,-7 1 1 0,1 2 0 15,-1-3 22-15,-4 7 4 0,1 2 0 0,-4 4 1 16,4 0-42-16,-11 3-11 0,3 3 0 16,1-3 0-16,-4 3 0 0,3-3 0 0,-3 0 0 0,0 0 0 15,-3 0 0-15,-1-6 0 0,4-1 0 0,-3 1 0 16,-8-4 0-16,0 1 0 0,1 0 0 0,-4-1 0 16,0-6 0-16,-1 4-16 0,-2-7 4 0,-1 0 1 15,4 0-85 1,0-3-16-16,0 0-4 0,3-3-1 0,-6 0-60 0,10-3-12 0,-1-1-3 0,5 1 0 15</inkml:trace>
  <inkml:trace contextRef="#ctx0" brushRef="#br0" timeOffset="175826.78">5528 8186 2253 0,'4'10'49'0,"-4"-10"11"0,7 6 1 0,-7-3 3 0,3 4-51 0,1 2-13 15,-1 0 0-15,1 1 0 0,-4 2 91 0,3 1 15 16,-6 3 3-16,3-1 1 0,0 1 13 0,-7 3 2 16,3 3 1-16,-6 0 0 0,6 3-45 0,-10-3-9 15,3 3-1-15,1-3-1 0,-1 0-59 0,1-4-11 16,3 1 0-16,-1-3 0 0,1-4 0 0,0-5 0 0,4-1 0 0,3-6 0 31,0 0-110-31,0 0-14 0,3-9-4 0,1-4-784 16,6-3-158-16</inkml:trace>
  <inkml:trace contextRef="#ctx0" brushRef="#br0" timeOffset="176350.3">6040 7845 2289 0,'-11'0'50'0,"7"0"10"0,-3-3 3 0,0-4 2 0,4 4-52 0,-1 0-13 0,-6 0 0 0,3 3 0 0,0-3 118 0,0 3 21 16,-1 3 4-16,1 0 1 0,-3 3-37 15,-1 4-7-15,1-1-2 0,-1 4 0 0,1-1-41 0,-5 7-8 16,5 0-1-16,-1 0-1 0,1 6-11 0,-1 0-1 16,4-3-1-16,-4 6 0 0,8 0-1 0,-1-3 0 15,1 3 0-15,3 1 0 0,0-4-33 0,7 0 0 0,-4-3 0 0,8 0 0 16,0-3 0-16,3-4-9 16,7-2-1-16,-7-4 0 0,7 1-6 0,4-7-2 0,-4 0 0 0,7-3 0 15,-7 0-78 1,4-3-16-16,0 0-4 0,-1-4 0 15,-2 1-99-15,-5 0-20 0,1-4-4 0</inkml:trace>
  <inkml:trace contextRef="#ctx0" brushRef="#br0" timeOffset="176595.42">6399 8418 2649 0,'-3'4'58'0,"-1"2"12"0,4 0 2 0,-3 4 4 16,-4-4-61-16,3 3-15 0,1 1 0 0,-1 2 0 0,1 1 105 0,-4-1 19 15,3 1 3-15,1 6 1 0,-1-4-52 0,0 4-9 16,4 0-3-16,-3 0 0 0,3 0-51 0,0-1-13 0,0-2 0 0,0 0 0 31,0-1-22-31,0-5-7 0,3-1-2 0,-3 1 0 16,0-4-104-16,4-3-21 0,-4-3-4 0,0 0-700 0,7 0-140 0</inkml:trace>
  <inkml:trace contextRef="#ctx0" brushRef="#br0" timeOffset="177003.16">6699 7911 2188 0,'0'0'48'0,"0"0"11"0,0 0 1 0,0 0 1 0,-3 6-49 0,3 0-12 16,0 0 0-16,0 4 0 0,0-1 92 0,3 7 15 15,-3-1 3-15,4 1 1 0,-1 0-25 0,-3 3-5 16,4-1-1-16,-1 1 0 0,1 3-12 0,-1 3-2 16,1-3-1-16,-1 3 0 0,8-3-1 0,-7-6 0 0,-1 0 0 0,4-1 0 15,-3-2-51-15,3-7-13 0,-4 0 0 0,4-2 0 16,-3-1 0-16,-4-3 0 15,3-7 0-15,1 1 0 16,-4-3-100-16,0-4-22 0,-4-2-5 0,1-1-1 16,-1-3-102-16,4 0-21 0,-10 4-4 0</inkml:trace>
  <inkml:trace contextRef="#ctx0" brushRef="#br0" timeOffset="177294.37">6678 7813 1792 0,'0'0'51'0,"4"-6"10"0,-4-3-49 0,7 2-12 0,0-2 0 0,0 3 0 15,0-4 156-15,3 4 29 0,1 0 6 0,3 3 1 16,4-1-56-16,-1 1-10 0,5 3-2 0,2 0-1 16,-3 3-43-16,8 4-9 0,-5-1-2 0,5 0 0 15,-5 4-4-15,1 2-1 0,0 1 0 0,-4-1 0 16,0 1 0-16,0 3 0 0,-3-1 0 0,-4 4 0 0,0-3-51 0,0 3-13 16,-3-4 0-16,-4 4 0 0,-4 3 0 0,1 0 0 15,-1-3 0-15,-6 3 0 0,-1 0 0 16,1 0 0-16,-4 3 0 0,-4-3 0 0,-3 3 0 0,3-3 0 15,1 0 0-15,-4-4 0 0,0-2 0 0,-4-3 0 16,0-1 0-16,1-2 0 0,-4-4 0 16,3 0 0-16,-3-3 0 0,3 0 0 15,0-6-48-15,8 0-13 0,-4 0-3 0,3-3 0 16,1-4-102-16,6 1-21 0,1-1-4 0,-1-2-1101 0</inkml:trace>
  <inkml:trace contextRef="#ctx0" brushRef="#br0" timeOffset="177625.42">7362 8494 2649 0,'0'0'58'0,"0"0"12"0,0 6 2 0,0-3 4 0,0 3-61 0,4 1-15 0,-4 2 0 0,0-3 0 0,0 4 104 0,0 2 19 16,0 1 3-16,0 3 1 16,-4-1-57-16,1 1-11 0,3 3-3 0,-4 3 0 0,-3-4-40 0,4 1-16 15,-4 0 11-15,3 0-11 0,1-3 9 0,-4-1-9 16,3-2 8-16,1-4-8 15,-1-3-46-15,4 1-14 0,0-7-4 0,0 0 0 16,0 0-64-16,4-7-12 0,-1-2-4 0,4-7-1094 16</inkml:trace>
  <inkml:trace contextRef="#ctx0" brushRef="#br0" timeOffset="178300.31">7772 7945 1074 0,'0'0'30'0,"-7"-3"8"0,3 0-30 0,-3 0-8 0,0-4 0 0,0 7 0 16,0-3 104-16,3 3 19 0,-3 0 4 0,7 0 1 16,-7 0-52-16,4 0-9 0,3 0-3 0,-7 3 0 15,7-3 52-15,0 0 9 0,0 0 3 0,0 0 0 16,0 0 0-16,0 0 0 0,-7 0 0 0,7 0 0 16,0 0-52-16,0 0-9 0,-4 3-3 0,1 4 0 0,3-7-51 0,0 6-13 15,0 0 0-15,0 4 0 16,3 2 54-16,1 4 8 0,-1 0 2 0,1 2 0 0,-1 1-52 0,4 0-12 15,-3 3 0-15,3 0 0 0,0 0 54 0,3 0 8 16,1-3 2-16,0-1 0 0,-4-5-52 0,0-4-12 16,3 1 0-16,1-4 0 0,-4-6 0 0,0 0 0 15,0 0 0-15,0-3 0 0,0-3 0 0,-3-1 0 16,-1 1 0-16,1-3 0 0,-4-4 54 0,0 1 8 16,0-1 2-16,-4-3 0 15,-3 1-52-15,4-1-12 0,-4 4 0 0,0-7 0 0,0 3 0 0,-1-3 0 16,-2 0 0-16,-1-3 0 0,1 7 0 0,-1-7 0 15,1 6 0-15,-1-6 0 0,0 3 0 0,1-3 0 16,3 0 0-16,0 1 0 0,-4-1 0 0,8 6 0 16,-4 0 0-16,-1 4 0 15,5 2-48-15,3 4-13 0,-4 0-3 0,4 6 0 0,0 0 52 0,0 0 12 0,0 0 0 0,0 0 0 16,4-3 0-16,3-1 0 0,4 1 0 0,-4 0 0 16,7 0 0-16,-4-3 0 0,4 3 0 0,1 0 0 15,2-1 0-15,1-2 0 0,-1 3 0 0,1 0 0 16,0 0 0-16,-1 0 15 0,1 3-3 0,0 0-1 15,-1 0-11-15,1 0-16 0,-4 0 4 16,0 3 1-16,0-3 11 0,0 3 0 0,-3 0 0 0,0 0 0 16,-1 0 0-16,-3 0 0 0,0 1 0 0,-3-1 0 15,-4-3 0-15,0 0 0 0,0 0-9 0,0 0 9 16,0 0-104-16,0 0-17 0,0 0-3 0,-7 3-788 16,3 0-156-16</inkml:trace>
  <inkml:trace contextRef="#ctx0" brushRef="#br0" timeOffset="178516.56">7800 8008 2116 0,'0'0'60'0,"0"0"13"0,7 0-58 0,0 0-15 16,0 0 0-16,4 0 0 0,-1 3 138 0,4-3 25 16,-3 0 5-16,3 0 0 0,-3 0-103 0,3 0-21 15,-4 0-4-15,4-3 0 0,-3 3-12 0,3 0-3 16,-3-3 0-16,-1 3 0 0,1 0-25 0,-1 3 0 15,-2-3 0-15,-1 3 0 16,3 0-97-16,-6 0-25 0,3 0-5 0,-7-3-1 16,0 0-102-16,0 3-21 0,0 4-4 0,-4-1-1 0</inkml:trace>
  <inkml:trace contextRef="#ctx0" brushRef="#br0" timeOffset="178733.09">7796 8268 2718 0,'0'0'60'0,"7"0"12"0,1 0 2 0,6 0 2 15,-4 0-60-15,4 0-16 0,-3 0 0 0,3 0 0 16,0 0 81-16,0 3 14 0,0-3 2 0,0 3 1 16,1 0-49-16,-1 1-9 0,3-1-3 0,-3 0 0 15,1 0-50-15,-1 0-11 0,0 0-1 0,0 0-1 16,0-3-30-16,0 3-7 0,0 1-1 0,-3-4 0 15,3 0-79-15,-4 0-16 0,1 0-3 0</inkml:trace>
  <inkml:trace contextRef="#ctx0" brushRef="#br0" timeOffset="179199.97">8516 8425 1890 0,'0'0'41'0,"0"0"9"0,0 0 2 0,0 0 1 0,0-7-42 0,0 7-11 0,0 0 0 0,0 0 0 16,0 0 68-16,0 0 12 0,0 0 3 0,0 0 0 15,0 7 36-15,0 2 7 0,0 4 2 0,0 2 0 16,0 1-52-16,0 3-9 0,0 0-3 0,-3 3 0 16,3 0 52-16,0 3 9 0,-4-3 3 0,4 0 0 0,-4-1-103 0,4-5-25 15,-3 0 0-15,3-4 0 0,0-2 0 0,-4-4 0 16,4-6 0-16,0 0 0 16,0 0-97-16,4-6-25 0,-4-4-5 0,0-2-1 15,3-4-102-15,1-3-21 0</inkml:trace>
  <inkml:trace contextRef="#ctx0" brushRef="#br0" timeOffset="179917.9">8954 7663 2419 0,'0'0'53'0,"0"0"11"0,0 0 3 0,0 0 1 0,0 0-55 0,0 0-13 0,0 0 0 0,-4-3 0 16,4 3 105-16,-7 0 19 0,0 0 3 0,0 0 1 15,7 0-52-15,-7 0-9 0,0 3-3 0,-4 0 0 0,4 3-51 0,0 0-13 16,-4 4 0-16,1 2 0 15,-1 1 37-15,1 6 5 0,-1 0 1 0,4 3 0 0,-4 3-32 16,1 0-11-16,-1 0 0 0,1 3 9 16,-1 7-9-16,1-1 0 0,2 0-10 0,5 1 10 15,-1 3-16-15,4-4 4 0,0-3 0 0,4 1 0 16,3-4-14 0,0-6-2-16,4 0-1 0,-4-6 0 0,7-1 29 0,-4-5 0 0,5-1 0 0,-1-3 10 0,3-2-10 0,-3-1 0 15,4-3-10-15,0-3 10 0,3-1 0 16,-4-2 0-16,5-3 0 0,-5-1 0 0,1 1 20 0,0-4 11 15,-4 1 1-15,0-1 1 0,0 1-12 0,-7-1-2 16,4 1-1-16,-8-1 0 0,4 4-6 0,-7-4-2 16,0 1 0-16,0 2 0 0,-3 1-10 0,-1 3 10 15,1-4-10-15,-8 1 10 0,0 2-10 0,1 1 0 0,-1 3 0 16,1 0-11-16,-1 0-6 0,0 3-2 16,1 0 0-16,-1 0 0 0,4 3 2 0,0 0 0 0,4 0 0 0,3-3 0 31,-4 6-7-31,4-6-2 0,0 4 0 0,0-4 0 0,7 3 26 0,0 3 0 0,0-3 12 0,4 0-4 15,-1 0-8-15,1 1 0 16,3-4 0-16,0 0-8 0,0 0 8 0,0-4 0 0,4 4 0 0,-4-3 0 16,4 0 0-16,-1-3 12 15,1 3-4-15,-4-4 0 0,0 4-16 0,-3 0-4 0,0 3 0 16,-4 0 0-16,3 0 61 0,-6 3 12 0,3-3 3 0,-4 7 0 16,1-4-56-16,-4 6-8 0,0-3-8 0,0 7 8 15,0-1 0-15,0 7 0 0,-4 0 8 0,1 3-8 16,-1 3 14-16,1 3-3 0,-4-3-1 0,0 4 0 15,0-4-10-15,-4 0 0 0,4 0 0 0,-4 3 8 0,4-6-8 16,0 0 0-16,4-3 0 0,-4-4 0 0,3 1 0 16,1-6 0-16,-1-1-10 0,4-6 10 15,0-3-114-15,0 0-17 0,7-6-3 0,0-4-782 16,-3-5-157-16</inkml:trace>
  <inkml:trace contextRef="#ctx0" brushRef="#br0" timeOffset="181029.45">9472 7465 1228 0,'0'0'35'0,"0"0"7"0,0 0-34 0,0 0-8 15,0 0 0-15,0 0 0 0,0 0 174 0,-3 3 33 16,-1 1 6-16,4-4 2 0,0 0-70 0,0 0-13 16,0 0-4-16,-7 3 0 0,7-3-38 0,0 0-8 15,0 0-2-15,0 0 0 0,0 0-27 0,0 0-5 16,0 0-2-16,0 0 0 0,0 0 16 0,7-3 3 16,0 3 1-16,-3-4 0 0,6 4-53 0,-3 0-13 0,0-3 0 0,4 3 0 15,-1 0 0-15,5 0 0 16,-5 3 0-16,1 1 0 0,3-1 28 0,-4 0 2 15,5 0 1-15,-5 0 0 0,4 0-14 0,-3 0-2 16,-1 0-1-16,1 1 0 0,-4-1 2 0,0 0 0 16,0 0 0-16,-3 0 0 0,3 3-7 0,-4-2-1 0,1-1 0 0,-1 3 0 15,1-3 1-15,-4 0 0 0,3 4 0 0,-3-4 0 16,-3 3-1-16,3-3-8 0,-4 3 12 0,1 1-4 16,-4 2-8-16,3 0 12 0,-3 1-12 15,-3 2 12-15,-1 1-12 0,0 3 0 0,1-1 9 0,-4 1-9 16,7 3 32-16,-4 0 1 0,1-1 1 0,2 1 0 15,1-3-34-15,0 0 0 16,0-1 0-16,4-2 0 0,3 2-22 0,-4-5-11 0,4 2-3 16,0-2 0-16,4-4 58 0,-1 0 11 0,1 1 3 0,-1-4 0 0,4 0-36 0,0 0 0 15,-3-3 0-15,3 0 0 16,4 0-24-16,-1-3-12 0,-3 0-3 0,4 0 0 0,-4-1 39 0,3-2 0 16,1 0 0-16,-4 0 12 0,0 3-12 0,4-4 0 15,-4 4 0-15,0 0 0 16,0 0-25-16,0 3-4 0,0-3-1 0,-3 3 0 0,-4 0 75 0,0 0 15 15,3 3 4-15,-3-3 0 16,4 6-52-16,-4-3-12 0,-4 4 0 0,4-1 0 0,-3-3 0 0,-1 3 0 16,-3 0 0-16,3 1 0 0,-3-1 0 15,0 0 0-15,0 1 0 0,4-1 0 0,-4 3 0 0,0-2 0 16,0-1 0-16,3 0 0 0,-3 0-15 0,3 4-5 16,1-4-2-16,-1-3 0 0,1 3 35 0,3 1 7 15,0-7 2-15,0 3 0 0,3 0-22 0,1 3 0 16,3-3 0-16,-3 0 0 15,3 1-16-15,0-1-8 0,0 3-2 0,0 0 0 0,3-6 42 0,-3 0 8 16,4 3 1-16,0-3 1 0,-1 4-26 0,1-4 0 16,3 3 0-16,0 0 0 0,-3 3 0 0,3-3 0 0,-4 7 0 0,1-1 0 15,-1 0 29-15,-3 1 1 0,4 2 0 0,-4 7 0 16,0-3-22-16,-3 6-8 0,-1 0 0 0,-3 0 8 16,-3 3-8-16,-1-3 0 0,1 3 0 0,-4-3 0 15,0 0-26-15,-4-3-5 0,0-4-1 16,-3 1 0-16,0-4 32 0,0-2 0 0,0-1 0 0,-4 1 0 15,4-4 0-15,0 0 0 0,0-3 0 0,0 1 0 16,0-4 19-16,3 0 9 0,-3 0 3 0,3-7 0 16,4 4-101-16,0-3-20 0,4-4-4 15,-4 1-940-15,7 0-188 0</inkml:trace>
  <inkml:trace contextRef="#ctx0" brushRef="#br0" timeOffset="183725.37">2110 9287 1983 0,'0'0'44'0,"0"0"8"0,0 0 3 0,0-6 1 0,7-1-45 0,-7 7-11 15,0-6 0-15,0 6 0 16,0-6 104-16,0 6 20 0,3-3 3 0,-3 3 1 0,7-3-26 0,-7 0-5 15,11 3-1-15,-8 3 0 0,-3 0-5 0,4 3-2 16,3 0 0-16,-4 7 0 0,5-1-28 0,-5 7-5 0,4 0-2 0,0 6 0 16,0 3-24-16,4 4-5 15,-8 2-1-15,8 7 0 0,0-3-24 0,-8-1-17 0,8 1 2 0,-1-4 1 16,1 1 62-16,-1-4 13 16,1 1 3-16,0-7 0 0,-4 0-52 0,3-3-12 0,1 0 0 15,-4-4 0-15,3-2 0 0,-3 0-10 16,1-1 2-16,-5-5 0 0,4-1 8 0,4-2 11 0,-8-4-3 15,1 0 0-15,-4-3-8 0,7-6 12 0,3-4-12 0,-10 1 12 16,11-7-12-16,-11-3 0 0,3 4 0 0,1-7 0 16,3 0 8-16,-3-3-8 0,3 6 8 0,-7-3-8 15,3 3 0-15,4-3 0 0,4 0 8 0,-8-3-8 0,1 3 0 16,3-3 0-16,-4 0 0 0,5 0 0 31,2 0-28-31,-6 3-4 0,6 0 0 0,1-3-1 0,-1 6-59 0,4 3-11 0,1 4-2 0,-5-1-1 16,1 7-171-16,3 0-35 0,7-1-6 15,-7 7-2-15</inkml:trace>
  <inkml:trace contextRef="#ctx0" brushRef="#br0" timeOffset="184080.64">3052 9497 2747 0,'0'0'78'0,"0"0"17"0,0 0-76 0,0 0-19 16,0 0 0-16,0 0 0 0,0 0 55 0,0 0 7 0,0 0 2 0,0 0 0 15,0 0 20-15,0 0 4 0,7 0 0 0,3 3 1 16,-3-3-47-16,4 0-10 16,-4 3-1-16,3-3-1 0,5 0-18 0,-5-3-4 0,4 3-8 0,0 0 12 15,-3-3-12-15,7 3 0 0,-4 0 8 0,-4-3-8 16,1 3 0-16,3-3 0 0,-3 3 0 16,-1 0 0-16,-6-3-108 15,6 3-25-15,-10 0-5 0,0 0-1 0,0 0-42 0,0 0-9 0,0 0-2 0,-7 6-878 16</inkml:trace>
  <inkml:trace contextRef="#ctx0" brushRef="#br0" timeOffset="184232.09">3119 9670 2116 0,'0'0'60'0,"0"0"13"0,0 0-58 0,0 0-15 16,0 0 0-16,0 0 0 0,3-4 87 0,4-2 14 16,-3 0 3-16,3 0 1 0,0 2-33 0,3-2-6 15,1 3-2-15,0 0 0 0,3 0-51 0,3 0-13 16,-6 0 0-16,3-1 0 15,7 4-84-15,-7 0-19 0,0 0-4 0,8 0-1 0</inkml:trace>
  <inkml:trace contextRef="#ctx0" brushRef="#br0" timeOffset="185147.21">4240 9017 1958 0,'0'0'43'0,"0"0"9"0,0 0 1 0,0-6 3 0,0 0-45 0,0 6-11 0,0-6 0 0,0 6 0 0,-3-7 104 0,3 7 20 15,0 0 3-15,-4-3 1 16,4 3 0-16,-7 0 0 0,4 0 0 0,-8 3 0 0,1 0-103 0,-1 4-25 15,0-1 0-15,1 6 0 0,-4-2 0 0,0 2 0 16,3 1 0-16,-3 3 0 0,3-1 56 0,-6 1 7 16,6 3 1-16,-3-4 0 0,3-2-52 0,1 3-12 15,3-4 0-15,0 1 0 0,3-4 0 0,-6 1 0 0,10-1 0 16,-7-3 0-16,3 1 0 0,4-1 0 16,0-6 0-16,0 0 0 0,4 3 0 0,3 0 0 0,-4-3 0 15,4 3 0-15,4-3 0 0,-4 0 0 0,3 0 0 0,1 0 0 16,0 0 0-16,-1 0 0 0,1 3 0 0,3-3 0 15,0 0 54-15,4 4 8 0,-4-4 2 0,0 3 0 16,3 0-52-16,-2 0-12 0,-1 0 0 0,0 0 0 16,-4 0 54-16,1 0 8 0,0 4 2 0,-4-1 0 15,0 0-52-15,0 1-12 0,-4-1 0 0,4 0 0 16,-7 3 0-16,0-2 0 0,0 2 0 0,0-3 0 16,-7 4 0-16,4-1 0 0,-8 1 0 0,1-1 0 15,-1 4 0-15,0-4 0 0,1 4 0 0,3-1 0 16,-4-2 0-16,-3 2 0 0,7-3 0 0,-4 1 0 15,8-1 0-15,-4 1-18 0,3-4 4 0,4 0 1 16,0-6 21-16,0 0 4 0,0 0 0 0,0 0 1 16,11 0-13-16,-8 0 0 0,4-3 0 0,4 0 0 0,3 0 0 15,-3 0 0-15,-4 3 0 0,10-3 0 0,-6-1 0 0,0 4 0 16,3-3 0-16,0 3 0 0,3 0 0 0,-2 0 0 16,-5 0 0-16,4 3 0 0,-3 1 0 0,-1-1 0 15,1 0 0-15,-4 0 0 0,0 0 0 16,-3 0 0-16,3 3 0 0,-4-2 0 0,-3 2 0 0,7 0 0 15,-7 0 0-15,-7 1 0 0,7 2 0 0,-3 4 0 16,-4-4 0-16,-4 4 0 0,4 2 0 0,-4 1 0 16,1 0 0-16,-8-1 0 0,4 4 0 0,0-3 0 15,0 3 0-15,-7 3 0 0,7 0 0 0,-4 3 0 16,7-3 0-16,-3-1 0 0,4 1 0 0,6 4 0 16,-6-5 0-16,6 1 0 0,4-3 0 0,0 0 0 15,7 3 0-15,0-6 0 0,4-1 0 0,-8 1 0 0,11-3 0 0,4-4 0 16,-7-3 0-16,3 1 0 15,0-1 0-15,7-3 0 0,-7 0 0 0,4-3 0 0,-1 0 0 0,1-3 0 32,-4 0-48-32,7-3-13 0,-7-1-3 0,1-2 0 0,6 3-51 15,0-7-10-15,-3 0-3 0,-1 1-1228 0</inkml:trace>
  <inkml:trace contextRef="#ctx0" brushRef="#br0" timeOffset="185711.03">4957 9817 2188 0,'0'0'48'0,"0"0"11"0,0 0 1 0,0 0 1 0,0 0-49 15,0 0-12-15,0 0 0 0,0 0 0 0,0 0 156 0,0 0 29 16,0 0 6-16,3-3 1 0,1-4-103 0,3 1-20 16,-4-3-4-16,4-4-1 0,-3 1-51 0,3-1-13 0,-4-6 0 0,4 1 0 15,-3-4 54-15,3-3 8 0,0-4 2 0,0-5 0 16,-3-4-52-16,3-3-12 15,-4 4 0-15,4-4 0 0,-3 0 0 0,6 7 0 16,-10-1 0-16,11 4 0 0,-8 6 0 0,5 0 9 0,-5 3-9 0,4 3 12 16,-3 3-12-16,-1 7 0 0,4 3 0 0,-3-1 0 15,-1 7 0-15,4 4 15 0,-3 5-3 0,3 0 0 16,4 7-3-16,-1 0-1 0,-6 3 0 0,6 2 0 16,1 8-24-16,-1-1-6 0,1 0-1 0,3 3 0 15,-3 7 45-15,3 0 9 0,-4-1 1 0,1 1 1 16,0-4-1-16,3 1-1 0,-4-7 0 0,1 0 0 15,-1-6-31-15,-3 3-13 0,4-6 1 0,0 0 0 16,-1-3 12-16,-6-4 0 0,3-2 0 0,3-1 0 16,-10-3 14-16,0-6-4 0,0 0-1 0,0 0 0 15,0 0-58-15,0 0-12 0,0-9-3 0,-7 0 0 16,4-1-13-16,-4-2-3 0,3-1-1 16,-6 1 0-16,6-1-27 0,-10 4-4 0,3-4-2 15,1 0 0-15,-8 4-74 16,1-3-14-16,-8 2-3 0</inkml:trace>
  <inkml:trace contextRef="#ctx0" brushRef="#br0" timeOffset="185853.32">5013 9594 2311 0,'0'0'51'0,"0"0"10"0,0 0 3 0,0 0 0 0,4 0-51 0,6 0-13 0,-10 0 0 16,11 0 0-16,-8 3 106 0,8-3 18 16,-1 4 4-16,1-1 1 0,0 0-69 0,3 0-13 0,3-3-3 0,-3 0-1 15,4 3-43-15,-4-3-14 0,7-3 0 0,-3 3 0 31,0 0-98-31,3-3-20 0,-7 0-4 0,4 0-1 0</inkml:trace>
  <inkml:trace contextRef="#ctx0" brushRef="#br0" timeOffset="186085.85">5542 9895 2269 0,'0'0'64'0,"0"7"15"0,-3-1-63 0,3 0-16 16,0 4 0-16,-7-1 0 16,3 3 156-16,4 1 29 0,-7 3 6 0,3-1 1 0,1 4-103 0,-1-3-20 15,1 0-4-15,-1 2-1 0,-3-2-51 16,4-3-13-16,3 2 0 0,0-5 0 16,-7 2 0-16,3-2 0 0,4-4 0 0,0 0 0 15,0-6-48-15,0 0-13 0,0 0-3 0,0 0 0 16,0 0-96-16,-3-6-20 0,3-4-4 0</inkml:trace>
  <inkml:trace contextRef="#ctx0" brushRef="#br0" timeOffset="186734.92">5902 9256 1552 0,'0'0'44'0,"0"0"10"0,-4 0-43 31,-3 3-11-31,4 3 0 0,3 0 0 0,-7 1 104 0,7 5 20 0,-4 1 3 0,4 5 1 16,0 4-52-16,0 4-9 0,4 2-3 0,-4 6 0 15,7 1-20-15,-7-1-5 0,3 4-1 0,4-4 0 0,1 1 42 0,-1-7 8 16,-4 0 1-16,8-3 1 0,-4 0 8 0,0-3 2 16,3-3 0-16,1-3 0 15,-4-4-58-15,4-2-11 0,-4-4-3 0,3-3 0 0,1-6 29 0,-4-3 6 16,0-4 1-16,4-2 0 15,-4-1-53-15,-7-2-11 0,3-1 0 0,1-6 0 0,-4 3 0 0,0-3 0 16,-4-3 0-16,4 0 0 0,-3-3 10 0,-8 0-10 16,4-1 8-16,-4 1-8 0,-3 0 0 0,4 0 0 15,-4 3 0-15,-1-4 0 0,-2 8 0 0,3-1 0 16,0 0 0-16,-1 3-11 0,5 0 11 0,-4 3 0 16,3 1 0-16,4 2 0 0,-3 4 0 0,6-1 0 15,-3 1 0-15,3 3 0 0,4 6-12 0,0 0-1 16,0 0 0-16,0 0 0 15,0 0-31-15,0 0-5 0,11 3-2 0,-7 0 0 0,6 0 41 0,1 3 10 16,-1-3 0-16,4 4 0 0,-3-4 0 0,10 3 0 0,-7-3 0 16,7-3 0-16,-3 3 49 0,3-3 12 0,0 0 3 0,1 0 0 15,2-3-52-15,-3 0-12 0,1 0 0 16,-5 0 0-16,1 0 0 0,0 0 0 0,-4-1 0 0,3 1 0 16,-6 0 0-16,3 3 0 0,-3 0 0 0,-1 0 0 15,-3 0-17-15,0 0-7 0,-3 0 0 0,-4 0-1 16,0 0-63-16,0 0-12 0,0 0-2 0,-7 6-1 15,3-2-53-15,-3-1-10 16,0 0-2-16,-4 0-1 0</inkml:trace>
  <inkml:trace contextRef="#ctx0" brushRef="#br0" timeOffset="186918.29">5973 9510 2782 0,'0'0'61'0,"0"0"13"0,0 0 2 0,3 3 3 0,4 0-63 0,-3 0-16 15,6 0 0-15,1 0 0 0,-1 0 65 0,12 1 11 16,-8-1 1-16,7 0 1 0,-7 0-47 0,4-3-10 16,-1 0-1-16,1 0-1 15,0 0-71-15,-1 0-15 0,1-3-2 0,3 3-1 16,0-3-154-16,-7 3-30 0,25-7-6 0,-7 4-2 0</inkml:trace>
  <inkml:trace contextRef="#ctx0" brushRef="#br0" timeOffset="187936.92">6516 9005 1396 0,'0'0'40'0,"0"0"8"0,0 0-39 0,-7 3-9 16,3-3 0-16,4 3 0 0,-7 3 148 0,4-3 28 15,-1 1 6-15,4-4 1 0,-3 3-45 0,-1 3-9 16,4-6-1-16,0 0-1 0,4 3-39 0,-4-3-7 15,3 3-1-15,1 4-1 0,-1-4-23 0,4 0-5 0,0 0-1 0,0 0 0 16,4 0 1-16,0 0 0 16,-1-3 0-16,1 4 0 0,-1-1-51 0,1-3 0 15,3 3-12-15,-3 0 3 0,3-3 9 0,-4 3 12 0,4 0-2 0,0 0-1 16,1 0-9-16,-1 4 0 0,-4-1 0 0,1 0 0 16,-1 1 33-16,1-1 5 0,0 0 1 15,-4 3 0-15,0-2-21 0,0-1-4 0,-4 3-1 0,4-2 0 16,-7-1-1-16,0 0-1 0,0-3 0 0,0 1 0 15,-7 2-2-15,4-3 0 0,-1 0 0 16,-3 0 0-16,0 0-9 0,0 4-11 0,-4-1 3 16,4-3 0-16,-3 0 22 0,3 3 5 0,-4 1 1 0,1-1 0 15,-1 0-20-15,4 4 0 0,0-1 0 0,-4 0 0 16,4 4-20-16,0 0 3 0,0 2 0 0,4-2 0 16,-4-1 17-16,3 1 0 0,4-1 0 0,-3 1 0 0,3-4 0 0,0 1 0 15,0-4 0-15,3 3 0 0,-3-2 0 0,11-4 0 16,-11 0 0-16,7 0 0 0,0-3 0 15,0 0 14-15,0 0-2 0,3-3-1 0,1 0-11 0,0 0-16 16,-1 0 4-16,1-1 1 0,3-2 21 0,-4 0 4 16,1 3 1-16,0 0 0 0,-1 3-15 0,-3-4 0 15,4 8 0-15,-8-4 0 0,4 3 0 0,-7-3-20 16,4 3 4-16,-4-3 0 0,0 6 38 0,0 0 8 16,-4 1 2-16,4-1 0 0,-7 3 0 0,4-2 0 15,-1 2 0-15,-6 4 0 0,3-1-32 0,0-2 0 16,0 2 0-16,-4 4 0 0,4-4 0 0,0 1 0 15,0 3 0-15,0-4 0 0,0 1 0 0,3-4 0 16,1 0 0-16,-1 4 0 0,1-7 0 0,3 1 0 16,3-1 0-16,-3 0 0 0,7-3 0 0,-3 0 0 15,3 0 0-15,-4 1 0 0,8-1 0 0,-1 0 0 16,1 0 0-16,0-3 0 0,3 6 0 0,0-3 0 16,0 1 0-16,0 2 0 0,4-3-14 0,-4 3-9 15,3 0-1-15,1 1-1 0,0 2 25 0,-4 1 17 0,0-1-2 0,0 4-1 16,-3-1-2-16,-4 4-1 0,3 3 0 0,-6-1 0 15,3 4-11-15,-7-3 0 0,3 3 0 0,-3 0 0 16,-3 0 0-16,3 0 0 0,-11 0 0 0,4-3 0 16,0-1 27-16,0-2 3 0,-3 0 1 0,-5-7 0 15,1 4-31-15,0-7 8 0,-3 0-8 0,2-3 4 16,-2 1-28-16,3-8-4 0,0 4 0 16,0-6-1-16,-1 0-82 0,8-3-16 0,-10-1-3 0,6-2-1 15</inkml:trace>
  <inkml:trace contextRef="#ctx0" brushRef="#br0" timeOffset="190662.67">2282 10955 1497 0,'0'0'32'0,"0"0"8"0,0 0 0 0,0 0 4 0,0 0-36 0,0 0-8 0,0 0 0 0,-3-6 0 16,3 6 0-16,0 0 0 0,0 0 0 0,0-6 0 16,0 6 53-16,0 0 9 0,0 0 2 0,0 0 0 15,0 0 0-15,0 0 0 0,0 0 0 0,0 0 0 16,3 3 42-16,5 3 9 0,-5 0 1 0,1 1 1 16,3 5-37-16,-4 1-8 0,4 2-2 0,-3 1 0 15,3 6-14-15,-4 0-4 0,8 3 0 0,-8 0 0 16,5 6-13-16,-5-9-3 0,4 7-1 0,4-1 0 15,-4 0-19-15,0-3-4 0,-4 0-1 16,4 0 0-16,-3 0-32 0,3-3-7 16,-4-3 0-16,8-6-1 0,-11 2 29 0,4-5 0 0,3-1 8 0,-7-9-8 15,0 0-121-15,0 0-31 0,0-6-7 0,0 0-1 16,-7-4-80-16,3 1-16 0</inkml:trace>
  <inkml:trace contextRef="#ctx0" brushRef="#br0" timeOffset="191058.8">2307 10883 1926 0,'0'0'42'0,"-3"-6"9"0,-4-1 1 0,7 1 3 0,-4-3-44 0,1 2-11 0,3-2 0 0,0 3 0 15,0-4 60-15,0 4 11 16,0 6 1-16,3-6 1 0,1 0-7 0,3 2-2 0,3 1 0 0,-6 0 0 15,6 3-51-15,4 0-13 0,4 0 0 0,0 3 0 16,-1 0 54-16,8 1 8 0,0 2 2 0,7 0 0 16,-8-3 0-16,4 4 0 0,4-1 0 0,0 3 0 15,-7 1 0-15,-4-1 0 0,3 4 0 0,-6 2 0 16,3 1-52-16,0 3-12 0,1 3 0 0,2 0 0 16,-10 0 54-16,1 0 8 0,2-1 2 0,-6 5 0 15,-1 2-47-15,4 0-9 0,-3 3-8 0,-7-2 12 16,3-1-2-16,-4 3 0 0,-3 1 0 0,0-1 0 0,0-3-21 15,-3-6-4-15,-8 3-1 0,0-6 0 16,-3-3 64-16,-7 2 13 0,-4 1 3 0,4-6 0 31,-3-1-79-31,2-2-15 0,1-1-3 0,0-3-1 0,3-2 3 0,-6-1 1 0,6 0 0 0,1-3 0 16,-1 0-42-16,4 0-8 0,3-3-1 0,8 3-1 16,3 0-176-16,0 0-35 0,0 0-7 0,0 0-2 0</inkml:trace>
  <inkml:trace contextRef="#ctx0" brushRef="#br0" timeOffset="192044.43">3549 11018 2419 0,'0'0'53'0,"0"3"11"0,-7 3 3 0,7-6 1 0,0 6-55 0,0-6-13 16,0 0 0-16,0 0 0 0,0 4 79 0,7-1 13 15,-4 0 2-15,5-3 1 0,2 3-50 0,-3-3-9 16,4 0-3-16,-1 0 0 0,1 0 16 0,3 0 3 16,4 0 1-16,-8 0 0 0,4 0-25 0,0 0-4 15,8 0-2-15,-12 0 0 0,8-3-9 0,0 3-1 16,-4 0-1-16,0-3 0 0,-4 3-11 0,1 0 8 0,-1 0-8 0,1-3 8 15,0 3-8-15,-8 0 10 16,4 0-10-16,-3 0 10 0,-1 0-18 0,-3 0-4 16,4 3-1-16,-4-3 0 15,0 0-29-15,0 0-6 0,0 0 0 0,0 3-1 0,0-3-90 16,0 6-17-16,0 0-4 0,-4 1-1012 0</inkml:trace>
  <inkml:trace contextRef="#ctx0" brushRef="#br0" timeOffset="192217.91">3584 11356 2508 0,'0'10'71'0,"0"-10"16"15,0 0-70-15,0 0-17 0,0 6 0 0,0-3 0 0,4 0 55 0,3 1 7 16,3-1 2-16,-3-3 0 16,4 3 0-16,7-3 0 0,-4-3 0 0,7 0 0 15,-7-1-9-15,11 1-2 0,-1 0 0 0,-2-3 0 16,2 3-53-16,-3-4 0 0,1 4 0 0,-1 0-908 15,4 0-179-15</inkml:trace>
  <inkml:trace contextRef="#ctx0" brushRef="#br0" timeOffset="-210878.47">4424 10786 1552 0,'0'0'44'0,"0"0"10"0,0 0-43 0,0 0-11 0,0 0 0 0,0 0 0 15,0 0 104-15,0 0 20 16,0 0 3-16,0 0 1 0,0 0-52 0,3-3-9 15,4 3-3-15,-3-3 0 0,7-1 0 0,-1 4 0 0,1-3 0 0,-1 0 0 16,4 3 0-16,-3-3 0 16,10 3 0-16,-10-3 0 0,6 6-51 0,1-3-13 0,-4 3 0 0,7 0 0 15,-7 7 54-15,8-4 8 0,-8 0 2 0,0 0 0 16,3 4-52-16,-2-4-12 0,-1 0 0 0,0 1 0 31,0-1-48-31,0-3-13 0,-3 0-3 0,-4-3 0 0,3 0-51 0,-3 0-10 16,-7-3-3-16,4 0 0 0,3 0 52 0,-7 3 9 0,0-6 3 0,0 6 0 31,0 0-103-31,-7-4-20 0,3-2-4 0,-10 3-1 0</inkml:trace>
  <inkml:trace contextRef="#ctx0" brushRef="#br0" timeOffset="-210420.09">4434 10870 1497 0,'0'0'32'0,"0"0"8"16,0 0 0-16,0 0 4 0,0 0-36 0,0 0-8 0,0 0 0 0,0 0 0 0,0 0 104 0,0 0 20 15,0 0 3-15,0 0 1 0,0 0-51 0,0 0-9 16,0 0-3-16,4 4 0 0,-4 2 7 0,7 0 2 0,-7 0 0 0,0 4 0 15,4-1-17-15,-4 4-3 0,7 2-1 0,-7 1 0 16,3 0 9-16,1 6 2 0,-1-3 0 0,-3 6 0 16,0 3-52-16,4 0-12 0,-4 3 0 15,0 4 0-15,0 3 0 0,0-1 0 16,3 4 8-16,-3 0-8 0,0-4 0 0,0 1 0 0,0 0 0 0,0 2 0 16,0-2 48-16,0 3 12 0,0-4 4 0,0 1 0 15,0 0-52-15,0-7-12 0,0 0 0 0,0-6 0 16,0-3 22-16,7-3 2 0,-7-3 0 0,4-4 0 15,-4-2-39-15,7-4-7 0,-4-3-2 0,4-3 0 16,-3 0 50-16,7 0 10 0,-1-3 1 0,1 0 1 16,3 0-10-16,0 0-1 0,0-1-1 0,7 1 0 0,-3-3-26 0,0 3 0 15,-1 0 0-15,1 3 0 16,-1-3 0-16,1 3 0 0,3 0 0 0,-7 0 0 16,4 3-34-16,-4-3-12 0,7 3-2 0,-10-3-1 15,-1 3-75-15,5-3-16 0,-1 0-2 16,-7 0-1-16</inkml:trace>
  <inkml:trace contextRef="#ctx0" brushRef="#br0" timeOffset="-208778">5345 11134 1074 0,'0'0'30'0,"0"0"8"0,0 0-30 0,0 0-8 16,0 0 0-16,0 0 0 0,0 0 104 0,0 0 19 0,0 0 4 16,0-6 1-16,0 6 0 0,0 0 0 0,0 0 0 15,-4-7 0-15,4 7 0 0,0-6 0 0,0 6 0 0,0 0 0 16,0 0 0-16,0 0 0 0,0 0 0 0,0 0 0 15,0 0-52-15,-7-3-9 0,7 3-3 0,-7-3 0 16,7 3-51-16,-7 0-13 0,0 3 0 0,3 3 0 16,1-3 54-16,-4 4 8 0,3-1 2 0,-6 3 0 15,6-3-52-15,-3 4-12 0,4-1 0 0,-8 1 0 16,11 2 54-16,-11 1 8 0,8-1 2 0,-4 1 0 16,3 3-52-16,-3-1-12 0,4 4 0 0,3-3 0 15,-7 3 0-15,3-4 0 0,4-2 0 0,-3-1 0 16,3 4 0-16,-4 0 0 0,4-1 0 0,0 1 0 15,4 0-17-15,-1-1-7 0,1-2 0 0,3 3-1 16,-4-1 40-16,4 1 8 0,0 3 1 0,0-4 1 16,4-2-33-16,0 0-8 0,-1-1 0 0,4-3-1 15,-3 1 27-15,-1-4 6 0,4-3 0 0,1 0 1 0,2-6-17 16,1 3 0-16,0-3 0 0,-1-3 0 0,1 0 0 16,-1-1 0-16,1 1 0 0,-4-3-9 15,0-1 9-15,0 1 0 0,-3-1 8 0,0 1-8 0,-1 0 12 0,-3-4-1 16,0 4-1-16,-3-1 0 0,-1-2-10 0,1 2 8 15,-4-2-8 1,0-1 8-16,-4 4-8 0,1-4 0 0,-1-2 0 0,-3 2 8 0,0-3-19 16,4 1-4-16,-8 2-1 0,-3-6 0 0,3 4 16 0,1-1 0 15,-8 0 0-15,8 1 0 0,-5 2 12 0,5 1 4 16,-1 2 2-16,4 1 0 0,-3 2-18 0,-1 1-11 16,0 3 2-16,8 3 0 15,-4-3-51-15,7 3-11 0,0 0-1 0,0 0-1 16,0 0-44-16,0 0-9 0,0 0-2 0,7 6 0 15,0-3-122-15,0 0-25 0</inkml:trace>
  <inkml:trace contextRef="#ctx0" brushRef="#br0" timeOffset="-208383.02">5796 11808 1552 0,'0'0'44'0,"0"0"10"0,0 0-43 0,0 0-11 0,0 0 0 0,0 0 0 0,0 0 104 0,0 0 20 16,0 0 3-16,0 0 1 0,0 0 0 0,0 0 0 15,0 0 0-15,0 0 0 0,0 0 0 0,0 0 0 16,0 0 0-16,11 6 0 0,-11 0-52 0,3 4-9 16,1-4-3-16,-4 4 0 0,3 2 12 15,-3 1 1-15,0-1 1 0,0 1 0 0,-3-1-50 0,3 1-9 16,-4-1-3-16,1 1 0 0,3 3-16 0,-7-4 8 16,3 1-8-16,1-1 0 0,-1 1 0 0,1-1 0 15,-4-2 0-15,3-1 0 16,0 1-76-16,4-1-15 0,-7-3-3 0,4-3-1 15,-1 0-26-15,4-3-6 0,0 0-1 0,0 0 0 16,0 0-117-16,0 0-24 0</inkml:trace>
  <inkml:trace contextRef="#ctx0" brushRef="#br0" timeOffset="-207011.15">6223 10965 1753 0,'0'0'38'0,"0"0"8"0,-7 9 52 0,3-3-88 0,1-3-10 0,-1 4 0 0,1-4 0 16,3-3 99-16,0 0 17 15,-4 3 4-15,4-3 1 0,0 0-15 0,0 0-3 0,0 0-1 0,0 0 0 16,0 6-38-16,0-6-8 0,0 3-2 0,0-3 0 15,0 7-14-15,4-4-4 0,-1 0 0 0,4 0 0 16,-3 0-28-16,3 0-8 0,0 0 0 0,0 0 0 16,4 1 52-16,-4-1 10 0,3 0 2 0,4-3 0 15,-3 3-37-15,7-3-7 0,-11 0-2 0,7 0 0 16,0 0-7-16,0 0-2 0,-3 0 0 0,3-3 0 16,-4 0-9-16,1 3 0 0,0-3 0 0,-1 3 0 15,-3-4 0-15,0 1-9 0,0 0 9 16,0 0-13-16,0 3-22 0,-3 0-4 0,-1 0-1 0,1 3 0 15,-1 0-106-15,1 0-22 0,0 1-4 0,-4-4-1005 16</inkml:trace>
  <inkml:trace contextRef="#ctx0" brushRef="#br0" timeOffset="-205912.13">6170 11055 1497 0,'0'0'32'0,"0"0"8"0,0 0 0 0,0 0 4 16,0 0-36-16,0 0-8 0,0 0 0 0,0 0 0 0,0 0 93 0,0 0 17 16,0 0 3-16,0 0 1 15,0 0-36-15,0 0-7 0,0 0-2 0,0 0 0 16,0 4-48-16,-3 2-9 0,-1 0-3 0,4 4 0 0,0-4 43 0,-3 3 9 15,3 1 2-15,0-1 0 16,0 4-25-16,0-4-5 0,0 3-1 0,0 1 0 16,0 3 0-16,0-4 0 0,0 4 0 0,0-4 0 0,0 4-3 15,0 0-1-15,0-4 0 0,0 1 0 16,0-1 8-16,0 1 0 0,3-4 1 0,-3 1 0 0,0-4-29 0,4 0-8 16,-1-3 0-16,-3-3 0 0,0 0 0 0,0 0 0 15,0 0 0-15,0 0 0 0,0 0 0 0,0 0 0 16,0 0 0-16,4-3 0 0,-1 0 0 0,-3 3 0 15,7 0 0-15,-7 0 0 0,7-3 0 0,-3 0 0 16,-1 3 0-16,4 0 0 0,-3 0 0 0,3 0 0 16,0 0 0-16,0 0 0 0,0 0 0 0,-3 0 0 15,6 3 0-15,-3-3 0 0,7 0 0 0,-7 3 0 0,1-3 0 16,2 0 0-16,1 3 45 0,3 0 8 0,-4 1 2 0,4-1 0 16,4 0-22-16,-7 3-4 0,3 0-1 15,-7 1 0-15,3 2 14 0,1 1 2 16,-4-1 1-16,0 3 0 0,-3-2-36 0,-1 2-9 15,1-2 0-15,-4-1 0 0,0 4 16 0,-4-4 2 0,-3 4 0 0,0-4 0 16,-3 4-29-16,-1-1-5 16,0 1-2-16,-3-1 0 0,0 1 66 0,-4-1 12 0,4 1 4 0,-3-1 0 15,3-2-52-15,0-1-12 0,-1 4 0 0,1-4 0 16,4 1 0-16,-1-1 0 0,1-3 0 0,2-3 0 16,1 1-48-16,0-1-13 15,7-3-3-15,0 0 0 0,-3-7-102 0,3-2-21 0,3 0-4 0,-3-4-1101 16</inkml:trace>
  <inkml:trace contextRef="#ctx0" brushRef="#br0" timeOffset="-204734.46">6798 11576 1983 0,'0'0'44'0,"0"0"8"0,0 3 3 0,0-3 1 0,0 0-45 0,0 0-11 0,0 0 0 0,0 0 0 16,0 0 98-16,0 0 18 0,0 0 3 0,4 0 1 15,3 0-20-15,-4 0-4 0,4 0-1 0,0 0 0 16,0 0-11-16,4 0-1 0,-8 3-1 0,4 0 0 16,1 4-13-16,-1-1-2 0,0 3-1 0,-4 1 0 15,1 5-19-15,3-2-4 0,-4 6-1 0,1 0 0 16,-4-1-16-16,3 4-3 0,-3 0-1 0,0 0 0 16,0-3-13-16,-3 0-9 0,3 0 12 15,-4-4-12-15,1 1 0 0,-1-3 0 0,1-1 0 0,-4-3 0 16,0-2 0-16,0-1-9 0,-1 0-1 0,1-3 0 15,0 1-43 1,0-1-9-16,0-3-2 0,-3 0 0 0,3 0-38 0,0-3-8 16,3-1-2-16,4 4 0 0,-3-6-119 15,3 6-24-15</inkml:trace>
  <inkml:trace contextRef="#ctx0" brushRef="#br0" timeOffset="-202704.44">7387 10949 1601 0,'0'0'45'0,"0"0"11"0,0 0-45 0,0 0-11 15,0 0 0-15,0 0 0 0,0 0 140 0,0 0 25 16,0 0 6-16,0 0 1 0,0 0-30 0,0 0-6 0,0 0 0 0,0 0-1 16,0 0-90-16,-3 3-17 15,3-3-4-15,-4 6-1 0,4 1 14 0,0-7 3 0,-7 3 1 0,4 3 0 16,3-6-33-16,-4 3-8 0,-3 3 0 0,3-3 0 16,4-3 27-16,-7 4 3 0,4-1 1 0,-4-3 0 15,3 3-18-15,-3 0-3 0,0-3-1 0,0 3 0 16,0-3 12-16,0 0 3 0,0 3 0 0,0-3 0 15,-4 0-24-15,4 3-20 0,-3-3 4 0,3 0 1 16,0 4 24-16,-1-4 5 0,1 0 1 0,-3 3 0 16,6-3-15-16,-3 0 0 0,0 0-9 0,0 3 9 15,0-3 0-15,7 0 0 0,0 0 0 0,0 0 0 16,0 0 0-16,0 0 0 0,0 0 0 0,0 0 10 16,0 0-10-16,0 0 0 0,-3 3-10 0,3-3 10 15,0 0 0-15,0 0 0 0,0 0 0 0,0 0 10 0,0 0-10 0,0 0-9 16,0 0 9-16,0 0-13 0,-4 3 13 0,4-3 8 15,-3 6 0-15,3 1-8 0,0-4 0 16,0 3 0-16,0 0 0 0,3 1-9 0,-3 2 9 0,0 0 0 16,4 4 0-16,-1-4 0 0,-3 4 0 0,0-4 8 15,4 7-8-15,-4-4 0 0,0 1 0 0,-4 0 0 16,4-1 0-16,0 1 8 0,0-1-8 0,0 1 0 0,0-4 0 16,0 1 0-16,0-4 0 0,0 0 0 15,4 0 0-15,-4 1 0 0,-4-1 0 0,4-3 0 16,0 3 0-16,-3 1 0 0,3-1 0 0,0 0 0 15,-4 0 0-15,4-2 0 0,0-1 0 0,0-3 0 16,0 0 0-16,0 0 0 0,0 0 0 0,0 0 0 16,0 0 0-16,0 0 0 0,0 0 0 0,0 0 0 15,0 0 0-15,0 0 0 0,0 0 0 0,0 0 0 16,0 0 0-16,4 0 0 0,3 0 0 0,-4 0 11 0,-3 0-11 0,7 0 12 16,0 0-12-16,-3 0 10 0,3 3-10 0,3-3 10 15,-3 0 0-15,1 0 0 0,-1 0 0 0,3 0 0 16,1 0 4-16,-1 0 1 0,4-3 0 0,1 3 0 15,-1 0 1-15,0-3 0 0,0 6 0 0,-4-3 0 16,1 3-4-16,0 3 0 0,-1 0 0 0,1 1 0 16,-4 2-12-16,-4 4 0 0,4-1 0 0,-3-2 0 15,3 2 27-15,-3 1 2 0,-1-1 1 0,-3 1 0 0,0-4-18 16,0 1-3-16,0-4-1 0,-3 3 0 0,-1 1-8 0,1-1 10 16,-1-3-10-16,-3 4 10 0,0-4 9 0,0 3 1 15,-4-2 1-15,1 2 0 0,-1-3-21 0,0 4-20 16,-3-1 4-16,4-3 1 0,-4 4 15 15,0-4 0-15,3 0 0 0,0 1 0 16,1-1-17-16,-1 0 2 0,8-3 1 0,-4 4 0 16,0-4-58-16,7-3-12 0,0 0-3 0,0 0 0 15,0 0-62-15,3-7-13 0,4 4-2 16,0-3-671-16,4-3-133 0</inkml:trace>
  <inkml:trace contextRef="#ctx0" brushRef="#br0" timeOffset="-202327.87">7669 11783 2030 0,'0'0'57'16,"0"0"14"-16,0 0-57 0,0 0-14 0,0 0 0 0,0 0 0 0,0 0 105 0,0 0 19 16,0 0 3-16,0 0 1 15,0 0-20-15,0 0-4 0,0 0-1 0,0 0 0 0,-3 3-11 0,-1 3-3 16,4 1 0-16,-3 2 0 0,3 3-66 0,0 1-14 15,-4 0-9-15,4 2 12 0,0 1 4 0,-3 0 2 16,3-1 0-16,-4 4 0 0,4 0-18 0,0 0 8 16,0 0-8-16,-3-1 0 15,-4-2-15-15,3 0-9 0,4-1-3 0,-3-5 0 16,-1-1-29-16,1-3-7 0,3-6-1 0,0 0-819 16,-8-6-164-16</inkml:trace>
  <inkml:trace contextRef="#ctx0" brushRef="#br0" timeOffset="-199005.48">8220 11081 1796 0,'0'0'40'0,"0"0"8"0,0 0 1 0,0 0 1 0,0 0-40 0,0 0-10 16,0 0 0-16,0 0 0 0,0 0 89 0,0 0 16 15,0 0 3-15,0 0 1 16,0 0-36-16,0 0-7 0,0 0-2 0,0-7 0 16,0 7 0-16,0 0 0 0,0 0 0 0,0 0 0 0,-7-3 0 0,7 3 0 15,-7-3 0-15,0 0 0 16,0 3 0-16,-4 0 0 0,4 0 0 0,-4 0 0 15,1 3-14-15,3 0-3 0,-4 7-1 0,0-4 0 0,1 3-22 0,3 4-5 16,0-1-1-16,0 4 0 0,3 3-18 0,-3 3 0 16,4 3 0-16,-4 3 0 0,7-3 0 0,0 6 0 15,0-2 0-15,3-1 0 0,1-6 0 0,3 3 0 16,0-6 0-16,0 0 0 0,3-4 0 0,4-2 0 16,-3-1 0-16,3-2 0 0,4-4 0 0,-1 0 0 15,5-3 0-15,-5-3 0 0,4 0 0 0,1-3 0 0,-5-3 0 16,1 0 0-16,0-4 0 0,-1 1 0 0,1 0 0 15,-1-4 0-15,-2 0 0 0,-1-2 13 0,0-1-4 0,-4 0-1 16,1 1-8-16,0-4-9 0,-4 3 9 16,0 1-13-16,-4-1 25 0,1 0 6 0,-4 1 1 15,0 2 0-15,-4 0-6 0,1 1-1 0,-1 2 0 0,1-2 0 16,-4 3-12-16,-1-1 0 16,-2 4 0-16,3-4 0 0,-4 1 29 0,4 3 3 0,0 3 1 0,-3-4 0 15,2 4-77-15,1 0-16 0,7 3-4 16,-10 0 0-16,3 0-51 15,0 0-10-15,7 0-3 0,-7 3 0 16,7 0-153-16,-4 4-31 0,4 5-7 0,0-12-1 0</inkml:trace>
  <inkml:trace contextRef="#ctx0" brushRef="#br0" timeOffset="-198542.42">8675 11168 1958 0,'0'0'43'0,"0"0"9"0,0 0 1 0,-4-6 3 0,4 6-45 0,-3-6-11 16,-1-1 0-16,-3-2 0 0,4 3 102 0,-1 0 18 15,-3-1 4-15,0 1 1 0,0 3-37 0,3-3-7 16,-6 2-1-16,6 4-1 0,-3 0-28 0,0 0-6 16,0 4-1-16,4-1 0 0,-4 3-7 0,3 3-1 0,-3 1-1 0,3-1 0 15,-3 4-10-15,4-1-1 16,-1 7-1-16,1 0 0 0,-4 0-1 0,3 0 0 0,1-1 0 15,3 1 0-15,0 0 4 0,-4-3 1 16,4 2 0-16,4-2 0 0,-4 0 1 0,0 0 1 16,3-4 0-16,1-3 0 0,3 4-11 0,0-4-2 0,0 1-1 0,0-4 0 15,4-3-15-15,-1 4 11 16,4-4-11-16,-3-3 10 0,6 0-10 0,-2 0 0 0,2-3 0 0,1-1 8 16,0-2-8-16,-1 0 10 0,-3-7-10 0,4 1 10 15,-4-1-10-15,-3 1 12 0,3-7-12 0,-4 0 12 16,1 0 15-16,-4 0 3 0,0 1 1 0,0-1 0 15,-3 3-31-15,-1 0 0 0,1 4 0 0,-4-1 0 16,-4 4 0-16,4 0-12 0,-3 2 1 0,-4 1 0 16,3 0 11-16,-3-1 16 0,-4 1-4 0,4 0-1 15,-3 0-11-15,-4-1 0 0,3 1 0 0,-3 0 0 16,0 0-25-16,0-1-7 0,0 4-2 0,3-3 0 16,-3 3-76-16,3 0-15 0,4-1-3 0,4 1-1 15,-4 0-125-15,7 3-25 0</inkml:trace>
  <inkml:trace contextRef="#ctx0" brushRef="#br0" timeOffset="-197277.43">9028 11661 1468 0,'0'0'32'0,"0"0"8"0,0 0 0 0,0 0 1 0,0 0-33 0,0 0-8 0,0 0 0 0,0 0 0 15,0 0 111-15,0 0 20 0,7-4 4 0,-7 4 1 16,3-3-16-16,1 0-2 0,-4 3-1 0,3-3 0 16,1 0-18-16,-1 3-4 0,1-3-1 0,3 3 0 0,-7 0-14 0,3 0-4 15,1 3 0-15,3-3 0 0,-3 3-34 0,-1 3-7 16,4 1-2-16,-3 2 0 0,-1 4 23 0,1-4 5 15,3 7 1-15,-4-1 0 0,1 4-36 0,-1 0-7 16,1 0-2-16,-1 3 0 0,-3-4 2 0,-3 1 0 16,3 3 0-16,0-3 0 0,-4-3-4 0,1 3-1 15,-4-4 0-15,0 1 0 0,3 0-14 0,-3-1 8 16,-3-5-8-16,2 2 0 0,1-2 0 0,-3-4 0 0,-1-3-8 16,4 0 8-1,0 0-79-15,0-3-9 0,0-3-1 0,0 0-1 16,3-3-75-16,1-1-15 0,-1 1-4 0,4 0-1044 0</inkml:trace>
  <inkml:trace contextRef="#ctx0" brushRef="#br0" timeOffset="-167788.29">9518 11081 2012 0,'0'0'44'0,"0"0"10"0,0 0 2 0,0 0 0 0,0 0-45 0,0 0-11 0,0 0 0 0,0 0 0 0,0 0 61 0,0 0 11 16,0 0 1-16,0 0 1 0,3-4-10 0,-3 4-1 15,8-3-1-15,-5 0 0 0,1 0-10 16,3 0-3-16,-4 0 0 0,4 3 0 16,0-3 6-16,0 3 1 0,0-4 0 0,0 1 0 0,4 0 1 0,0 0 1 15,-4 3 0-15,3-3 0 0,1 0-15 0,-4 3-3 16,3 0-1-16,5-3 0 0,-5 3-3 0,1 3-1 16,-1-3 0-16,1 3 0 0,0 0-35 15,-1 3 0-15,4-3 0 0,-3 4 0 0,3-1 45 16,-4 3 15-16,1 1 4 0,3-1 0 0,-3 1-64 0,-1-1 0 15,-3 4-16-15,4-4 3 0,-4 7 13 0,0-4 0 16,-3 7 0-16,-1 0 10 0,4 6-2 0,-3-3-8 16,-4 3 12-16,0 3-4 0,-4-3-8 0,1 0 0 15,-1 4 0-15,-3-8 0 0,0 5 0 0,-4-4 0 0,4-1 0 16,-3 1 0-16,-1-3 0 0,-3 0 0 16,4-3 0-16,-5 3 0 0,5-7 0 0,-4 1 0 0,0-4 0 0,3-3 0 15,0 1 0-15,-3-4 0 0,4-3 0 16,-4 0 0-16,0 0 0 0,-1-3 0 0,1-1 0 0,4 1 0 15,-4-3 0-15,3 0 0 0,4-1 0 0,0-2-11 16,0 0 11-16,3-1-8 0,1 1 8 0,-1-1-8 16,4 1 8-16,0-4 0 0,4 4 0 0,-1-3-8 15,4 2 8-15,0 1 0 0,4 2-9 0,-4-2 9 16,4 3 0-16,-1 0 0 0,1 2 0 0,-1-2 0 16,1 6 0-16,0-3 16 0,3 3 0 0,0 3-1 0,0-3-15 15,0 3 0-15,0 0 0 0,4 4 0 0,-4-4 0 16,4 0 0-16,-4 0 0 0,3 3 0 0,1 1 0 15,0-4 0-15,-1 0 0 0,-3 3 0 16,0-3 0-16,1 4-8 0,-1-4 8 0,-4 3-13 0,1 0 13 16,-1 4 0-16,1-4 0 0,-4 0 0 0,0 0 0 0,0 1 0 15,0-4 0-15,-3 0 0 16,3 0-17-16,-4 0-4 0,1-3-1 0,-1 3 0 16,4-3-83-16,-3 0-17 0,-1-3-3 0,5 0-1 15,-8 3-134-15,3-6-28 0</inkml:trace>
  <inkml:trace contextRef="#ctx0" brushRef="#br0" timeOffset="-163489.78">10347 11573 795 0,'0'0'17'0,"0"0"4"0,0 0 1 0,0 0 1 0,0 0-23 0,0 0 0 0,0 0 0 0,0 0 0 15,0 0 81-15,0 0 12 0,0 0 3 0,0 0 0 16,0 0-12-16,0 0-3 0,0 0 0 0,0 0 0 15,0 0 1-15,0 0 0 0,0 0 0 0,0 0 0 16,0 0-41-16,0 0-8 0,0 0-1 0,0 0-1 16,0 0 24-16,0 0 5 0,0 0 0 0,0 0 1 15,0 0-4-15,0 0-1 0,0 0 0 0,0 0 0 16,0 0-4-16,0 0 0 0,0 0-1 0,0 0 0 16,0 0-15-16,0 0-4 0,4 0 0 0,-4 0 0 15,7 0-5-15,-4 0-2 0,1 0 0 0,-1 0 0 16,1 3 3-16,-4-3 0 0,7 0 0 0,-4 3 0 15,1 0 6-15,3 0 2 0,0 0 0 0,-4 4 0 0,1-1-19 0,-1 0-3 16,5 4-1-16,-5-1 0 0,4 1 31 0,-3 2 5 16,-4 1 2-16,3 2 0 0,1 1-28 0,-1 0-6 15,1 2-1-15,-1-2 0 0,-3 0 26 0,4 3 5 16,-4-4 1-16,0 1 0 0,0 0-48 0,0-1-13 16,-4 1-1-16,1-3 0 0,-1 2 14 0,1-2 0 15,-1 2 9-15,-3 1-9 0,0 0 8 0,0 3-8 16,0-4 0-16,0 1 0 0,0-4 12 0,-4 4-4 15,4-3-8-15,4-4 12 16,-4 1-60-16,3-4-13 0,-3-3-3 0,0 0 0 16,7-3-51-16,0 0-10 0,0-6-3 0,-4-4-1126 0</inkml:trace>
  <inkml:trace contextRef="#ctx0" brushRef="#br0" timeOffset="-158017.95">10968 11124 720 0,'0'0'16'0,"0"0"3"0,0 0 1 0,0 0 0 0,0 0-20 0,0 0 0 16,0 0 0-16,0 0 0 15,0 0 74-15,0 0 11 0,0 0 3 0,0-6 0 0,0 6-20 0,3-6-3 16,-3 6-1-16,0-6 0 0,0 6 19 0,0-7 3 16,4 1 1-16,-4 0 0 15,0 6-13-15,0 0-2 0,0-6-1 0,0 6 0 16,0 0-22-16,0-7-4 0,0 7-1 0,0 0 0 0,0 0-4 0,0 0 0 15,0 0-1-15,0 0 0 16,0 0 5-16,0 0 0 0,0 0 1 0,0 0 0 16,0 0-9-16,0 0-1 0,0 0-1 0,0 0 0 0,0 0 12 0,0 3 2 15,-4 4 1-15,4-1 0 0,0 0-27 0,0 0-6 16,0 4 0-16,0-1-1 16,4 1 14-16,-4 5 3 0,3 1 1 0,-3 0 0 0,4-1-1 0,-4 1-1 15,4 3 0-15,-1 0 0 0,1 0-31 0,-1-1 0 16,1 1 0-16,-4 0 0 0,3 0 0 0,1 3 0 15,-1-3 0-15,1-4 0 0,-1-2 24 0,1 2-2 16,-1-5 0-16,-3-1 0 0,4-2-14 0,-4-1-8 16,0-3 10-16,0-3-10 0,0 0 9 0,0 0-9 15,0 0 8-15,0 0-8 0,0 0 8 0,0 0-8 0,0 0 8 0,0 0-8 16,0 0 8-16,0 0-8 0,0 0 8 0,0 0-8 16,0 0 8-16,0 0-8 0,0 0 8 0,0 0-8 15,0 0 22-15,0 0-1 0,0 0 0 0,0 0 0 16,0 0-21-16,0 0 0 0,0 0 0 0,0-9 0 15,-4-1 0-15,4 1 0 0,0-4 0 0,-3 1 0 16,-1-4 0-16,4-3 0 0,-3 0 0 0,-1-3 0 16,4 0 9-16,-3 0-9 0,-1 1 12 0,1-1-12 15,3 0 11-15,-4 0-11 0,1 0 10 0,-1-3-10 0,1 6 0 0,-1-3-12 16,0 6 1-16,-3 1 0 0,4-1 23 16,-1 3 5-16,-3 1 1 0,4 2 0 0,-1 4-18 15,1 0 0-15,-1 3 8 0,4 3-8 16,0 0 0-16,0 0 0 0,0 0 8 0,0 0-8 15,0 0 0-15,-3-3 0 0,3-4 0 0,0 7 0 0,0 0-12 0,0 0-8 16,0 0-3-16,0 0 0 0,0 0 23 0,0 0 0 16,0 0 0-16,0 0 0 0,0 0 0 0,0 0 0 15,0 0 0-15,0 0 0 0,0 0 0 0,0 0 0 16,3 7 0-16,1-1 0 0,-1 0 0 0,1 0 0 16,-4 4 0-16,3-1 0 0,1-3 0 0,-4 4 0 15,3 2 0-15,-3-2 0 0,4 2 20 0,3 1 9 16,-4-1 2-16,-3 4 0 0,4 0-31 0,0-1 0 15,-1 4 0-15,1-3 0 16,-1 0-28-16,1-1 0 0,-1 4 1 0,1 0 0 0,-1-7 27 0,1 4 0 16,-1 0 0-16,4 3 0 0,-3-4 17 0,-1 1 9 0,1 3 2 15,-1-7 0-15,1 1-28 0,-1 3 0 0,-3-4 0 0,4 1 0 16,0-1 0-16,-4 1 0 16,3-7 0-16,-3 7 0 0,0-13 0 0,0 0 0 15,0 0 0-15,0 0 0 16,0 0-72-16,0-7-16 0,0 1-3 0,0-3-1 15,0-4-130-15,0 1-26 0,0-10-6 0,-7 3-1 0</inkml:trace>
  <inkml:trace contextRef="#ctx0" brushRef="#br0" timeOffset="-156883.75">11575 11598 1267 0,'0'0'28'0,"0"0"5"0,0 0 2 0,-4-6 1 0,4 6-36 0,0 0 0 16,-3-7 0-16,3 1 0 0,-4 0 49 0,4 0 3 15,0-1 1-15,0-2 0 0,0 3 6 0,0-4 1 16,4 1 0-16,-4 2 0 16,0 1 15-16,3 0 3 0,-3 6 1 0,4-6 0 0,-4 6-63 0,0 0-16 15,3-3 0-15,-3 3 0 0,4 0 54 0,3 0 8 16,-4 0 2-16,4 3 0 0,-3 3 51 0,-1 3 10 0,1 1 3 0,3-1 0 15,-3 1-103-15,-1-1-25 16,1 7 0-16,-1-4 0 0,4 4 56 0,-7 0 7 0,4 2 1 0,-1 1 0 16,-3 0 0-16,4 3 0 0,-4 0 0 0,-4 0 0 15,1 0-20-15,3 0-4 0,-7-3-1 0,3 2 0 16,-3-5-11-16,0 3-3 0,3-3 0 0,-3-4 0 16,0 4-25-16,0-4 0 0,4 1 0 0,-4 0 0 15,7-4-46 1,-4-3-14-16,1-3-4 0,-1-3 0 15,4 0-51-15,0 0-10 0,0 0-3 0,0-6 0 16,0-6-102-16,0 2-21 0,4-12-4 0,-1 10-1 0</inkml:trace>
  <inkml:trace contextRef="#ctx0" brushRef="#br0" timeOffset="-156121.81">12344 11077 1681 0,'0'0'36'0,"0"0"8"0,0 0 2 0,0 0 2 0,0 0-38 0,0 0-10 0,-4 0 0 0,4 0 0 16,-7 0 115-16,0-3 21 0,7 3 4 0,-3 0 0 15,-5 0-9-15,8 0-3 0,-7 3 0 16,0-3 0-16,0 4-51 0,4-4-10 0,3 0-3 0,-11 3 0 16,4 0-3-16,0 0-1 0,0 0 0 0,0 3 0 15,0 1 7-15,0-1 1 0,0 0 0 0,-4 4 0 16,4-1-68-16,0 0-16 0,-3 1-1 0,2 2-1 16,1 4 18-16,-3 0 8 0,3-1-8 0,-4 4 12 15,4 3-12-15,0 0 9 0,0-3-9 0,0 6 8 16,0-6-8-16,3 3 8 0,1 0-8 0,-1-4 8 0,4 1-8 15,-3-3 10-15,6-3-10 0,1-1 10 0,-1 1-10 16,4-4 10-16,1 0-10 0,-1 1 10 16,3-1-10-16,4 1 0 0,-3-1-10 0,3-3 10 0,0 1 0 15,0-4 0-15,0 3 0 0,4-6 0 0,-4 0 0 16,0-3 0-16,0-3 0 0,4-1 0 16,-4 1 14-16,4-3-4 0,-4-1-1 0,3-2 0 15,1 2-1-15,0-2 0 0,-1-4 0 0,1-3 0 0,-4 4-8 0,0-7 10 16,0 0-10-16,0-7 10 0,1 7 21 0,-5-3 4 15,-3 0 1-15,4 3 0 0,-4 0-36 0,-4 4 0 16,1-1 0-16,-1 0 0 0,-3 3 0 0,-3 1 0 16,-1 2 0-16,-3-3 0 0,-3 4 0 0,-1-1 0 15,1 4 0-15,-5 0 0 0,5-4 0 0,-4 7 0 16,0-4 0-16,-1 4 0 0,5 3 0 0,-4-3 0 0,0 2 0 0,7 4 0 16,-4 0 0-16,4 0 0 0,0 0 0 0,0 4 0 31,0-1-96-31,0-3-25 0,7 0-6 0,0 0-1 15,0 6 52-15,0-6 9 0,0 6 3 0,0 1 0 0,3-1-103 16,1 0-20-16,-1 0-4 0,4-2-547 0,-3 2-110 16</inkml:trace>
  <inkml:trace contextRef="#ctx0" brushRef="#br0" timeOffset="-155622.33">12707 11112 1497 0,'0'0'32'0,"0"0"8"0,4-6 0 0,-4-1 4 0,3 1-36 0,1-3-8 16,-4 2 0-16,3-2 0 16,-3 3 53-16,0-1 9 0,0 7 2 0,0-6 0 0,0 6 51 0,0 0 10 15,0 0 3-15,0 0 0 0,0 0-6 0,0 0-1 16,-7 0 0-16,0 3 0 0,0 0-35 0,0 4-7 16,0 2-2-16,-4 4 0 0,4 2-29 0,0-2-7 15,0 6-1-15,-3-1 0 0,6 4-18 0,-3 0-4 16,0 3-1-16,3 1 0 0,1-1-4 0,-1 0-1 15,4 3 0-15,0-6 0 0,4 0 4 0,-4-3 0 16,7-1 0-16,-4-5 0 0,5 3-3 0,-5-4 0 16,8 1 0-16,-4-1 0 0,3-2-1 0,1-4-1 15,-1 3 0-15,1-2 0 0,3-4 1 0,-3 0 1 0,3-3 0 16,0 0 0-16,4-3-5 0,-4 0-8 16,3-4 11-16,1 1-11 0,-4-3 0 0,4-1 0 15,-4-2 0-15,0-4-12 0,0 0 29 0,0-2 7 0,-3-1 0 16,-1-3 1-16,1 3-13 0,-1-3-4 0,-2 0 0 0,2 3 0 15,-6 1 3-15,3 2 0 16,-7 3 0-16,3-2 0 0,-6 2 7 0,3 1 2 16,-4-1 0-16,-3 4 0 0,-3-4-20 0,-1 0 0 0,0 4 0 0,-3 0 0 15,0-4 0-15,0 4 0 0,0-1 0 0,-4 4 0 16,4-3 0-16,-3 2 0 0,2 1 0 0,1 0 0 16,4 3 0-16,-4-4 0 0,3 4 0 15,0-3 0-15,4 3-44 0,0 0-13 16,0 0-3-16,7 3 0 0,0 0-73 0,-3-7-15 0,3 7-4 0,0 0-1187 15</inkml:trace>
  <inkml:trace contextRef="#ctx0" brushRef="#br0" timeOffset="-154530.46">13183 10538 2188 0,'0'0'48'0,"0"0"11"0,0 6 1 0,4-3 1 0,-4 4-49 0,3-1-12 0,4 0 0 0,0 1 0 15,1-1 54-15,-1-3 8 16,3 3 2-16,1-3 0 0,3 1 0 0,0-1 0 0,0-3 0 0,0 3 0 16,4-3-52-16,-4-3-12 0,4 3 0 0,-4-3 0 15,3-1 0-15,1-2 0 0,0 0 0 0,3 0 0 16,-4-1 0-16,1 4 0 0,-4-3 0 0,0 0 0 16,-3 2 34-16,-1 1 4 0,1 0 1 0,0 3 0 15,-4-3-11-15,0 3-3 0,0 0 0 0,-4 0 0 0,1 0-25 0,-4 0 0 16,3 0 0-16,-3 0 0 15,0 3 0-15,4 0 0 0,-4 0 0 0,0-3 0 16,0 7 0-16,0-7 0 0,0 6 0 0,-4-3 0 16,4-3 0-16,0 6 0 0,-3 1 0 0,3-4 0 0,0-3 0 0,-4 6 0 15,4 0 0-15,0 1 0 0,0-7 0 0,0 6 0 16,0 0 0-16,0 0 0 0,4 4 56 16,-4-1 7-16,3 1 1 0,-3-1 0 15,4 4-103-15,-4-1-20 0,3 4-4 0,1 3-1 0,-1-1 52 0,-3 4 12 16,8 4 0-16,-5-1 0 0,1 3 48 0,3-3 13 15,0 3 3-15,-4-3 0 0,4 3-52 0,0 1-12 16,0-1 0-16,0-3 0 0,1 0 0 0,-1 0 0 16,0 3 0-16,3-3 0 0,-3 0 0 0,0-3 0 15,0 4 0-15,0-5 0 16,0 1 8-16,-3-3 0 0,3-3-8 0,-7 0 12 0,4-1-12 0,-1 1-8 16,-3 0 8-16,4-4-13 0,-4-2 13 0,0 2 0 15,0-2 0-15,-4-1 0 0,1 0 48 0,-1-2 13 0,4-7 3 16,-7 3 0-16,0 0-52 0,0-3-12 15,-4 0 0-15,4 0 0 0,-3 3 54 0,-1-3 8 16,1 3 2-16,-1 0 0 0,0 0-52 0,1 1-12 16,-4 2 0-16,3 0 0 0,0 0 0 0,-3 4 0 0,4-1 0 15,-4 1 0-15,3 2 0 0,-3-2 0 0,3 2 0 0,-3 1 0 16,4-4-17-16,-1-3-7 0,4 4 0 0,0-4-1 16,0-3-11-16,7-3-3 0,0 0 0 0,-4-3 0 15,4-3-71-15,0-1-14 16,4-5-4-16,-1-1-784 0,5 1-158 0</inkml:trace>
  <inkml:trace contextRef="#ctx0" brushRef="#br0" timeOffset="-135489.2">2699 12752 836 0,'0'0'24'0,"0"0"4"0,0 0-28 0,0 0 0 15,0 0 0-15,0 0 0 0,3 3 101 0,-3-3 15 16,0 0 2-16,0 0 1 0,0 0 14 0,0 0 3 16,0 0 1-16,0 0 0 0,0 0-58 0,0 0-12 15,7-3-3-15,-3 0 0 0,-4 3 52 0,0-7 9 16,7 1 3-16,-7 0 0 0,0 0-52 0,0-1-9 16,0 1-3-16,0 0 0 0,0-1 0 0,-7-2 0 15,7 3 0-15,0-1 0 0,-4 1-23 0,4 0-5 16,-7 0 0-16,4-1-1 0,3 1 0 0,-7 0 0 15,3-4 0-15,-6 4 0 0,6-3-35 0,-3 3 0 16,3-1 0-16,-3-2-12 0,4-1 40 0,-4 1 9 16,3 3 2-16,1-1 0 0,-4-2-25 0,3 3-5 15,-6 0-1-15,3-1 0 0,0 1 8 0,-1 3 0 16,-2 0 1-16,6 0 0 0,-6-1-17 0,-1 4 0 16,1-3 0-16,6 3 0 0,-7 0 0 0,-3 3 10 0,4-3-10 0,-1 4 8 15,4-1-8-15,0 0 0 0,-3 0 9 0,-1 3-9 16,0 1 0-16,8-1 8 0,-8 3-8 0,4-3 0 15,4 4 0-15,-4 2 0 0,3-2 0 0,-3 6 8 16,7-1-8-16,0 1 0 0,0 3 0 0,7-4 0 16,-7 4 0-16,4 0-13 0,3 0 1 0,-4 0 1 15,4-1 11-15,4 1 12 0,-4 0-2 0,0-3-1 0,4 3-9 16,-1-1 0-16,4 1 0 0,-3 0 0 0,-1-3 0 0,4-4 0 16,1 1 0-16,-5-1 0 0,4 1 0 15,4-4 0-15,-7-2 0 0,3 2 8 0,0-3-8 0,0 0-16 16,3-2 4-16,-2-1 1 0,-1 0 33 0,3 0 6 15,-3-3 2-15,1 0 0 0,2 3-15 0,-3-3-3 16,0 0-1-16,-3 0 0 0,3 0 9 0,-3 0 3 16,-1 3 0-16,-3-3 0 0,7 3-23 0,-10 1 0 15,7-4 0-15,-4 0 0 0,0 3 8 0,0-3 0 16,3 0 0-16,-10 0 0 0,11 0-8 0,-11 0 8 16,3 0-8-16,-3 0 8 0,11 0-8 0,-11 0 0 15,0 0 0-15,0 0 0 0,0 0 0 0,0 0 0 0,0 0 0 16,0 0 0-16,0 0 0 0,0 0 0 0,0 0-8 15,0 0 8-15,0 0-18 0,0 0 2 0,0 0 0 0,0 0 0 32,-7 0-110-32,3 0-22 0,4 0-4 0,-3-3-804 0,-8 3-162 0</inkml:trace>
  <inkml:trace contextRef="#ctx0" brushRef="#br0" timeOffset="-134764.25">3531 12604 1958 0,'0'0'43'0,"0"0"9"0,0 0 1 0,0 0 3 0,0 0-45 0,0 0-11 0,0 0 0 0,4-6 0 0,3 3 104 15,-7 3 20-15,7-3 3 0,-4 0 1 16,5 3-52-16,2-3-9 0,-6 3-3 0,6 0 0 0,1 0 0 0,-1-4 0 16,-3 4 0-16,4 0 0 15,0 0-13-15,-4 0-3 0,3 0-1 0,-3 0 0 0,4 0-24 16,-4 4-5-16,4-4-1 0,-8 0 0 0,8 3-2 0,-8 0-1 16,4 3 0-16,-7-6 0 0,0 0-22 0,0 0-5 15,0 3-1-15,0-3 0 0,0 0 14 0,0 0 0 16,0 0 0-16,0 0 0 15,0 0-105-15,0 0-19 0,-7 0-3 0,4 0-717 16,-8 3-144-16</inkml:trace>
  <inkml:trace contextRef="#ctx0" brushRef="#br0" timeOffset="-134555.5">3570 12789 2880 0,'-7'7'64'0,"7"-4"12"15,-3 3 4-15,3 0 0 0,0-6-64 0,0 3-16 0,3 4 0 0,4-4 0 16,-7 0 54-16,4 3 8 0,6-3 2 0,1 4 0 16,-1-1-52-16,-3 0-12 0,11 4 0 0,-7-4 0 15,-1 0 0-15,4 0 0 0,0 4 0 16,8-4 0-16,-12 0 0 0,4-2 0 0,0 2 0 0,4-3 0 16,-4-3-98-16,0 0-22 0,4 0-5 15,-4 0-1131-15</inkml:trace>
  <inkml:trace contextRef="#ctx0" brushRef="#br0" timeOffset="-95123.87">4237 12548 1728 0,'0'0'38'0,"0"0"8"0,0 0 2 0,0 0 0 16,-4-6-39-16,1-4-9 0,-1 4 0 0,1-3 0 0,3 2 156 0,0 1 28 15,-7-3 7-15,7 2 1 16,-4 1-103-16,4-3-20 0,0 2-4 0,0 1-1 0,0 0 0 16,0 3 0-16,0-4 0 0,0 7 0 15,0 0 0-15,0 0 0 0,0 0 0 0,0 0 0 16,0 0-16-16,0 7-4 0,0 2-1 0,0 1 0 0,0 2-18 0,0 4-3 15,0 3-1-15,4-1 0 0,3 7-4 16,-7 1-1-16,3 5 0 0,1 0 0 0,3-3 0 0,-4 4 0 16,4-1 0-16,-3 1 0 0,3-1 13 15,0 0 3-15,0 1 0 0,-3 2 0 0,3 1-32 0,3-1 0 16,-6-3 0-16,3-2 0 0,-4-1 0 0,1-6 0 16,3 0 0-16,-3-7 0 0,3-2 0 0,-7 0-16 15,3-7 1-15,4 0 1 0,-7-3 22 0,0-3 5 16,0 0 1-16,0 0 0 0,0-6-14 0,0-3 0 15,0-4 0-15,-7 0 0 0,7 1 0 0,-3-1 0 0,3-2 0 0,-7 2 0 16,3-3 0-16,-3 4 0 16,3-4 0-16,1 1 0 15,-4 2-33-15,-4-6-10 0,8 4-1 0,-8-4-1 0,4 0 21 0,0-3 4 0,0 3 0 16,3-3 1-16,-6 3 7 0,6 1 2 0,-3-1 0 16,4-3 0-16,3 3-35 15,-7-3-7-15,7 0-2 0,-4 0 0 0,4 3 43 0,0 4 11 0,0-4 0 16,0 3 0-16,0 4 0 0,0-1 0 0,0 1 0 0,0 2 0 15,0 4 23-15,0 0 6 0,0-1 2 0,0 1 0 16,0 6-50-16,0-6-9 0,0 6-3 16,0-6 0-16,0 6 31 0,0-7 0 0,0 7 0 0,0-6 0 15,0 6 45-15,0-6 15 0,4-1 4 0,-4 4 0 16,0 3-52-16,7-6-12 0,-7 6 0 0,0-6 0 16,3 3 0-16,-3-4 0 0,7 4 0 0,-3 0 0 15,6 3 0-15,-10-3 0 0,11 3 0 0,-7 0 0 0,3 0 0 16,0 0 0-16,3 0 0 0,1 0 0 0,-1 0 0 0,1 0 0 15,0 0 0-15,-1 0 0 0,1-3 0 16,3 3 0-16,-4-3 0 0,-2 3 0 16,2-3 20-16,1-1 2 0,-4 4 0 0,3 0 0 15,1-3-35-15,-4 3-7 0,4 0-2 0,-1 0 0 0,1 0 69 0,-1 0 13 16,1 3 4-16,-8-3 0 16,8 4-103-16,0-4-20 0,-8 3-4 0,8 0-1 0,-4-3 52 15,-4 3 12-15,-3-3 0 0,7 3 0 16,-7-3-54-16,7 3-8 0,-7-3-2 0,0 3 0 15,0 4-51-15,0-4-10 0,0 3-3 0,-3 0 0 16,-4 1 0-16,3-1 0 0,1 3 0 0,-8 4 0 0</inkml:trace>
  <inkml:trace contextRef="#ctx0" brushRef="#br0" timeOffset="-94767.43">4329 12818 1314 0,'0'0'37'0,"0"0"8"0,0 0-36 0,0 0-9 0,0 0 0 0,0 0 0 15,0 0 104-15,0 0 20 0,0 0 3 0,0 0 1 16,0 0 0-16,0 0 0 0,0 0 0 0,3 0 0 16,4-4 0-16,-3 4 0 0,3 0 0 0,-4 0 0 15,8-3 0-15,-11 3 0 0,3 0 0 0,4 0 0 16,-3-3-52-16,0 3-9 0,3 0-3 0,-4 0 0 15,4 3-23-15,4-3-5 0,-8 0 0 0,4 0-1 16,0 0-5-16,4 0-1 0,0 3 0 0,-1-3 0 0,1 0-29 0,-1 0 0 16,1 0 0-16,3 0 0 0,0 0 0 15,4 0 0-15,-11 0 0 0,10 0 0 16,-6 0-45-16,3-3-15 0,-3 3-4 0,-1 0 0 0,-6 0 52 16,3-3 12-16,-7 3 0 0,0 0 0 15,0 0-54-15,0 0-8 0,0 0-2 0,0 0 0 16,-4 3-51-16,1 4-10 0,-1-4-3 0,-6 3-716 15,3 0-144-15</inkml:trace>
  <inkml:trace contextRef="#ctx0" brushRef="#br0" timeOffset="-94479.1">4374 13162 2188 0,'0'0'48'0,"0"0"11"0,0 7 1 0,0-7 1 0,-7 3-49 0,7-3-12 0,0 0 0 0,0 6 0 16,0-3 105-16,0 4 19 0,0-1 3 0,7-3 1 15,-7 0-11-15,4-3-1 0,3 3-1 0,0-3 0 16,0 0-31-16,4-3-5 0,-8 3-2 0,8 0 0 16,-4-3-37-16,7 3-7 0,-3 0-1 0,-1-3-1 15,4 3-11-15,0 0-1 0,1-3-1 0,2 3 0 16,1-3-10-16,-1 3-8 0,1 0 12 0,3-4-12 0,-3 1 14 0,0 3-4 15,-1 0-1-15,1 0 0 16,-1 0-9-16,-2-3 0 0,-1 3 0 0,3 0 0 16,-3-3-152-16,1 3-32 15,-5-3-6-15,4 0-1205 0</inkml:trace>
  <inkml:trace contextRef="#ctx0" brushRef="#br0" timeOffset="-81776.31">14273 6964 1321 0,'0'0'37'0,"0"0"9"15,0 0-37-15,0 0-9 0,-3 3 0 0,3-3 0 0,0 0 136 16,-7 0 26-16,7 0 5 0,-7 0 1 0,7 0-66 16,0 0-13-16,-4-3-2 0,4 3-1 15,0 0 34-15,0 0 6 0,0 0 2 0,-7 0 0 0,7 0-52 0,0 0-9 16,0 0-3-16,0 0 0 0,0 0-45 0,0 0-10 16,0 0-1-16,0 0-8 0,0 6 16 0,0-6-3 15,4 6-1-15,-1 0 0 0,1 1-12 0,3-1 9 16,3 3-9-16,1-2 8 0,3 2-24 0,0-3-6 15,0 1-1-15,4-1 0 0,0 0 23 0,3 4 0 16,-4-4 0-16,5 0 0 0,-5 0 47 0,-3 1 13 16,0-1 4-16,1 0 0 0,-5 0-52 0,-3 1-12 15,0-1 0-15,0 0 0 0,0-3 0 0,-3 0 0 16,-1 4 0-16,-3-4 0 0,0 3 0 0,0-3 0 16,-3 4 0-16,-1-1 0 0,1 0 31 0,-4 4 3 0,-4-1 1 15,1 0 0-15,-5 4-35 0,-2-1 0 0,3 4 0 0,-7 0 0 16,3-1-16-16,0 4-4 0,4 0-1 0,-3-3 0 15,2-1 8-15,5-2 1 0,-4 0 1 0,7-4 0 16,0 0 11-16,3-2 0 0,1-4 0 0,3-3 0 16,0 0 0-16,0 0 0 0,10-3 0 0,-3-1-8 15,4 1 8-15,3-3 0 0,0 3-9 16,0-3 9-16,4-1 0 0,-1 4 0 0,5-3 10 0,-5 0-10 16,1 3 20-16,-1-1-4 0,1 1 0 0,-4 3 0 15,0 0 4-15,0 3 1 0,1 1 0 0,-1 2 0 0,-4 3 8 0,1 1 2 16,-4-1 0-16,0 0 0 15,0 4-31-15,-3 0 0 0,-1-4-8 0,-3 4 8 16,0-1 44-16,-3 1 16 0,-1-1 4 0,-3 1 0 0,0-1-52 0,-4 4-12 16,4-4 0-16,-3 1 0 15,-4 0 0-15,3-1 0 0,-3 1 0 0,0-1 0 0,0-2 0 0,0 2 0 16,-4-2 0-16,0-4 0 16,1 0 0-16,3-3 0 0,-1-3 0 0,5 0 0 15,-1 0-100-15,4 0-22 0,0 0-5 16,7 0-1-16,0 0-52 0,0-9-10 0,0 9-2 0,4-6-998 0</inkml:trace>
  <inkml:trace contextRef="#ctx0" brushRef="#br0" timeOffset="-81564.21">14803 7635 2754 0,'0'0'78'0,"0"0"18"0,0 0-77 0,0 0-19 16,3 6 0-16,-3-6 0 0,0 0 104 0,0 0 18 0,0 0 3 0,0 0 1 16,0 0-50-16,0 0-9 0,-7-3-3 0,7 3 0 15,-7-3-51-15,7 3-13 0,-4-4 0 0,4 4 0 16,-7-3-202-16,4-3-43 0,-4-13-9 16,7 4-2-16</inkml:trace>
  <inkml:trace contextRef="#ctx0" brushRef="#br0" timeOffset="-79690.45">15702 7058 960 0,'0'0'20'0,"0"0"5"0,0-7-25 0,4 1 0 16,-4 0 0-16,0 0 0 0,3-4 114 0,-3 4 18 15,4 0 3-15,-4-4 1 0,0 1-36 0,3 3-8 16,-3-1 0-16,0 1-1 0,4 0 36 0,-4 6 7 15,0 0 2-15,-4-7 0 0,4 7-15 0,0-6-2 16,0 6-1-16,0 0 0 0,0 0-29 0,0 0-5 16,0 0-2-16,-7-3 0 0,7 3-28 0,-7 3-6 15,4 3 0-15,-4-2-1 0,7 2-18 0,-4 3-3 16,1-2-1-16,-1 2 0 0,0 0-5 0,1 1-2 0,3-1 0 0,-4 4 0 16,1-1-2-16,3 4 0 0,-4 0 0 0,1 2 0 15,3 1-2-15,-4 3-1 0,4 3 0 0,-3 3 0 16,3 1-2-16,-4 2-1 0,4-3 0 0,4 4 0 15,-4 2-22-15,3-3-4 0,1 4 0 0,-1-4-1 16,4-2 45-16,0 2 8 0,1-6 3 0,-1 3 0 16,7-3-27-16,-4 0-12 0,1-6 10 0,3-3-10 0,0 0 0 15,0-7 8-15,0 3-8 0,0-8 0 16,1-1 0-16,-1-3 0 0,3-3 0 0,-3-1 0 0,4-2 18 16,0-3 1-16,-1-1 0 0,4-2 0 15,-3-1-19-15,0-2-19 0,-1 2 4 0,1-6 1 0,0 4 14 0,-1-4 0 16,1 0 0-16,-4-3 0 15,0 0 13-15,0 0-1 0,-3-3 0 0,3-3 0 0,-3 0-12 0,-1-1 0 16,1 1 0-16,-4-3 0 16,0 3 0-16,-4 3 0 0,1-1 0 0,-1 4 0 0,1 4 0 0,-4 2 0 15,0 0 0-15,0 4 0 0,-4 2 0 0,4 4-12 16,0 3 3-16,-3 3 0 0,3 0 9 0,-4 0 0 16,1 6 0-16,3 0-8 0,0 4 8 0,0-1 0 15,0 7-9-15,0 0 9 0,0-1 0 0,0 4 0 0,3 3 0 0,1 0 0 16,-1-3 0-16,1 3 0 0,-1 0 0 0,5 3 0 15,-5 0 0-15,4-3 0 0,0 3 0 0,0-3 0 16,0 0 8-16,0-3-8 0,0 3 0 0,0-7 8 16,0-2-8-16,1-4 0 0,2 4 0 15,-6-7 0-15,6 3-21 16,1-2-7-16,-4-1 0 0,3 0-1 16,1-3-79-16,0 1-16 0,3 2-4 0,-4-3 0 0,1 3-129 0,-1 1-27 0</inkml:trace>
  <inkml:trace contextRef="#ctx0" brushRef="#br0" timeOffset="-79167.9">16873 7240 1720 0,'0'0'48'0,"0"0"12"0,-3 3-48 0,-1 0-12 0,4-3 0 0,-7 6 0 15,4-3 180-15,3-3 32 0,0 6 8 0,0-6 0 16,0 0-81-16,0 4-17 0,0-4-3 15,3 6-1-15,4-3-43 0,-3-3-9 0,3 3-2 0,3-3 0 16,-2 0-49-16,2 0-15 0,-3 0 0 0,4 0 8 16,-1 0-8-16,1 3 12 0,3 0-4 0,-3-3 0 0,-1 0-8 15,-3 4 0-15,4-1 8 0,-4 0-8 0,0 0 0 0,-4 0-13 16,1 3 1-16,3-3 1 16,-7-3-76-16,0 0-15 0,0 4-3 0,0-4-1 15,0 6-85-15,0-6-17 16,0 0-3-16</inkml:trace>
  <inkml:trace contextRef="#ctx0" brushRef="#br0" timeOffset="-78999.49">16842 7472 2188 0,'0'0'48'0,"0"0"11"0,0 0 1 0,-4 6 1 0,1 0-49 0,3-6-12 0,0 6 0 16,0-6 0-16,3 3 85 0,1 1 15 15,6-1 2-15,-3-3 1 0,4 0-74 0,3-3-14 0,0-1-3 0,4-2-1 16,-1 0-11-16,1 3 0 0,3-3 0 15,0-1 0 1,4 1-194-16,0 3-38 0</inkml:trace>
  <inkml:trace contextRef="#ctx0" brushRef="#br0" timeOffset="-77919.53">17741 6863 1694 0,'0'0'48'0,"0"0"11"0,0 0-47 0,0 0-12 0,-3-3 0 0,3 3 0 16,0 0 113-16,0-9 21 0,0 9 4 0,0 0 1 15,0 0-23-15,-4-7-4 0,4 7 0 0,0 0-1 16,0 0-12-16,-7 0-3 0,0 0 0 0,0 4 0 16,-4-1-20-16,4 3-4 0,0 0 0 0,0 1-1 15,-3-1-11-15,3 3-3 0,-4 1 0 0,0 2 0 0,1 1-23 16,-4 2-5-16,7 4-1 0,-4-3 0 16,1 0 7-16,2-1 1 0,1-2 0 0,0-1 0 0,4-2-36 0,-1-1 0 15,4 4 0-15,0-7 0 16,0 0 0-16,0 4 0 0,4-4 0 0,-1 0 0 15,1 0 0-15,-1 1-14 0,4-4 1 0,-3 0 0 16,3 3 21-16,0 0 4 0,0-2 0 0,4 2 1 0,-4-3-13 0,3 0 0 16,1 0 0-16,0 0 0 0,3-3 0 15,-4 0 0-15,4 0 0 0,-3-3 0 0,3 3 0 0,0-3 0 16,0 0 0-16,0-3 0 0,-3 3 0 0,0-4 0 16,-1 4 12-16,1 0-3 0,-4 3-9 0,0-3 12 15,0 0-12-15,0 3 12 0,-7 0-12 0,0 0 10 0,0 3-10 0,0-3 10 16,0 3-10-16,-4 3 12 15,1 1-12-15,-4 2 12 0,0 0-12 0,-4 1 8 0,4 2-8 16,-3 1 8-16,-1-1-8 0,0 4 0 16,1 3 0-16,-4-3 0 0,3 2 0 0,1-2 0 15,-5 0 0-15,8-1 0 16,0-2-16-16,-3 3-9 0,3-1-2 0,0-2 0 0,3-1 27 0,1 1 0 0,-1-4 0 0,0 1 0 16,4-1 0-16,0 1 0 0,0-4 0 0,0 0 0 15,4 0 0-15,0-2 0 0,3-1 0 0,0 0 0 16,3-6 0-16,-3 3 0 0,4-3 0 0,-1-1 0 15,1-5 14-15,3 3 8 16,-3-4 2-16,3 4 0 0,0 0-24 0,4 0 0 0,-1 2 0 0,-3-2 0 16,0 0 0-16,1 3 0 0,-5 6 0 0,1 0 0 15,-4 3 0-15,0-3 0 0,-4 4 0 0,1-1 8 16,-1 0-8-16,-6 4 8 0,-1 2-8 0,1 1 8 0,-4 2-8 16,0-2 0-16,-4 3 8 0,-3-4-2 15,0 4-6-15,0 3 0 0,0 3 0 0,0 0 0 0,-1 0 0 0,5 3 0 16,-1 0 0-16,1-7 0 15,3 8 0-15,0-1 0 0,0 3 0 0,0-3 0 16,3 3-26-16,0-6-5 0,4 0-1 0,0 6 0 0,4-3 52 16,0-3 9-16,3 0 3 0,3-6 0 0,1 0-24 0,3-4-8 15,0-2 0-15,4-4 0 16,3 0 0-16,3-6 0 0,1 0 0 0,0-6 0 16,0 0-55-16,-1-4-10 0,1-2-3 15,3-4 0-15,0 3-121 0,-3-2-25 0,3-1-5 0,-7 4-1 0</inkml:trace>
  <inkml:trace contextRef="#ctx0" brushRef="#br0" timeOffset="-77258.35">18521 7133 1497 0,'0'-6'32'0,"-4"-4"8"0,4 4 0 0,0-3 4 0,0-1-36 0,0 4-8 16,0 6 0-16,0 0 0 0,0-6 94 0,0 6 17 15,0 0 3-15,0 0 1 0,0 0 13 0,0 6 4 0,4 6 0 0,-4 1 0 16,3 6-48-16,-3-4-8 0,4 4-3 0,-4 6 0 16,3 0-8-16,1 4-1 0,-1 2-1 0,5 3 0 15,-5-2-30-15,4 5-5 0,4 1-2 0,-8-3 0 16,4-7-41-16,0-3-8 0,0-3-1 0,0-3-1 16,-3-10 25-16,3 0 12 0,-3 1 0 0,-1-4-1 15,-3-6-70-15,0 0-13 0,0 0-4 0,0 0 0 16,0-6-60-16,0-4-13 0,-3-2-3 15,-1-4 0-15,-3 1-64 0,0-1-14 16,-7-22-2-16,0 7-468 0</inkml:trace>
  <inkml:trace contextRef="#ctx0" brushRef="#br0" timeOffset="-76818.38">18510 7067 1843 0,'0'0'40'0,"0"0"9"0,0 0 2 0,0 0 1 0,0 0-42 0,0 0-10 15,0 0 0-15,4 3 0 0,3-3 92 0,0 3 17 16,0 4 3-16,0-4 1 0,0 3-29 0,4-3-5 15,-1 0-2-15,4-3 0 0,0 3-34 0,4-3-7 16,0 0-2-16,-1-3 0 0,1 3 7 0,3-3 2 16,-3 3 0-16,3-3 0 0,0 3-13 0,-7 0-2 15,0 3-1-15,0 0 0 0,-3 4 4 0,-4-1 1 16,0 3 0-16,-3 1 0 0,-4 2-8 0,0 1-2 0,-4 2 0 0,-3 4 0 16,-3 0-10-16,-1-3-3 15,-3 3 0-15,0 2 0 0,3-2-9 0,-3 0 0 0,3 0-10 0,-3-3 10 16,4 2 0-16,3-2 0 15,-4 0 8-15,4-1-8 0,0 1 0 0,0-6 0 16,3-1 0-16,4-6-12 0,0-3 12 0,0 0 0 0,0 6 0 0,4-3 0 16,3 1 0-16,-3-1 0 15,3-3 0-15,0 0 0 0,3 0-9 0,-3 0 1 0,4 0 0 16,3-3 0-16,0 3 8 0,4-4 0 0,-4 1 8 0,3 0-8 16,1 3 17-16,0 0-1 0,-1 0 0 0,1 3 0 15,-4 0 29-15,0 1 6 0,-3 2 1 0,3 3 0 16,-3 1-42-16,-4-1-10 0,0 7 0 0,0-1 0 15,-4 4 26-15,-3 0 3 0,0 0 1 0,-3 3 0 16,3 0-17-16,-7 0-3 0,3 0-1 0,-6-4 0 0,6-2 13 0,-7-3 2 31,8-1 1-31,-8 1 0 0,4 2-53 0,-3-2-10 0,3-4-2 0,0 1-1 16,-4-4-88-16,4 0-18 0,0 1-3 0,0-7-774 16,3 0-154-16</inkml:trace>
  <inkml:trace contextRef="#ctx0" brushRef="#br0" timeOffset="-76602.5">19188 7641 2566 0,'0'0'56'0,"-4"6"12"0,1 4 3 0,-1-1 1 0,0 3-57 0,1 7-15 15,3 0 0-15,-7 3 0 0,3 0 84 0,1 3 13 0,-1 0 3 0,1-3 1 16,-1 0-30-16,1-3-7 0,-4 0 0 0,3-4-1 15,1 4-63-15,-1-3-8 0,4-7-4 0,-3 1-1 16,3-4 13-16,0-6 0 16,0 0 0-16,0 0 0 15,3-9-214-15,-3-4-40 0</inkml:trace>
  <inkml:trace contextRef="#ctx0" brushRef="#br0" timeOffset="-76279.99">19523 7177 2149 0,'0'0'47'0,"-4"-10"9"15,4 1 3-15,-3 0 2 0,3-4-49 0,0 4-12 0,-4-1 0 0,4 4 0 0,0 6 114 0,0 0 20 16,-3-3 4-16,-4 3 1 0,0 6-46 0,-1 0-9 15,-2 4-1-15,3 2-1 0,0 4-29 0,0 3-5 16,0 6-2-16,0 0 0 0,0 3-37 0,3 0-9 16,0 1 0-16,4-4 0 0,0 0 53 0,4-3 9 15,0 0 2-15,-1-3 0 0,4-4-52 0,0 1-12 16,0 0 0-16,4-7 0 16,3 0-48-16,-3-2-13 0,6-1-3 0,-3-3 0 15,4-3 0-15,3 0 0 0,0-3 0 0,0 0 0 16,4-4-102-16,-4 4-21 0,-3 0-4 0,3-3-1 0</inkml:trace>
  <inkml:trace contextRef="#ctx0" brushRef="#br0" timeOffset="-76042.44">19995 7578 2880 0,'0'0'64'0,"0"13"12"0,4-1 4 0,-4 7 0 0,4 3-64 0,-4 3-16 0,3 3 0 0,-3 4 0 16,4-1 54-16,-4-3 8 0,3 0 2 0,1-2 0 0,-4-5 0 0,0-2 0 15,3 3 0-15,-3-6 0 0,4 3-52 0,-4-7-12 16,0 1 0-16,0-4 0 16,0 1-48-16,0-4-13 0,0-6-3 0,0 0 0 15,0 0-153-15,0 0-31 0,-7-10-7 0,0 1-871 0</inkml:trace>
  <inkml:trace contextRef="#ctx0" brushRef="#br0" timeOffset="-75588.39">20405 7070 1728 0,'0'-6'38'0,"-4"0"8"0,1 3 2 0,3-4 0 0,0 7-39 0,0 0-9 0,0 0 0 0,0 0 0 0,0 0 156 0,0 0 28 15,0 7 7-15,0 2 1 16,3 0-103-16,1 4-20 0,-4 3-4 0,3-1-1 0,1 4 0 0,-1 3 0 16,4 0 0-16,-3 3 0 15,3 3 0-15,0-6 0 0,0 0 0 0,0 3 0 0,4 0-51 0,-1 4-13 16,-3-4 0-16,0-3 0 0,4 0 0 0,-4-1 0 15,4-2 0-15,-4-6 0 16,0-1 0-16,-4-5 0 0,1-1 0 0,-4-6-10 16,0 0-28-16,3-13-6 0,-3-2 0 0,-3-1-1 15,-1-6-115-15,1 0-22 0,-1-3-5 0,-3-3-929 0</inkml:trace>
  <inkml:trace contextRef="#ctx0" brushRef="#br0" timeOffset="-75295.85">20341 6960 1792 0,'0'0'51'0,"0"0"10"0,0 0-49 0,0 0-12 0,0 0 0 0,0 0 0 16,0 0 136-16,0 0 25 0,0 0 5 0,7 0 1 16,4 4-63-16,-4-4-12 0,3 0-2 15,5 0-1-15,-1 0-40 0,3 3-8 0,1-3-1 16,3 0-1-16,4 3 40 0,0-3 8 0,-1 3 1 0,4-3 1 16,-3 3-71-16,0 3-18 0,0-2 0 0,-1 2 0 15,1 3 55-15,0 1 7 0,-4-1 2 0,0 4 0 16,-3 2 0-16,-1 4 0 0,-3 0 0 0,-3 0 0 15,-1 3-52-15,-2 3-12 0,-5 3 0 0,1 0 0 16,-4 0 0-16,-4 1 0 0,1-1 0 0,-5 0 0 16,-6 0 0-16,4 0 0 0,-4 1 0 0,-4-4 0 15,4 0 0-15,-4-3 0 0,4-3 0 0,0-4 0 0,0-2 0 0,3-4 0 16,1 1 0-16,-1-4 0 16,4-3-100-16,7-3-22 0,0 0-5 0,-7-6-1 15,4-4-102-15,3 1-21 0,3-13-4 16,-3 6-1-16</inkml:trace>
  <inkml:trace contextRef="#ctx0" brushRef="#br0" timeOffset="-75016.99">21103 7791 2747 0,'-7'19'78'0,"0"-13"17"0,4 7-76 0,-5 0-19 0,5-1 0 0,-4 4 0 15,3-1 129-15,1 1 23 0,-1 0 4 0,1 3 0 16,-1-4-96-16,4 1-20 0,0 0-4 0,0-1-1 16,0-2-35-16,4-1 0 0,-4 1 0 0,3-4 0 31,1-2-43-31,-4-7-15 0,0 0-3 0,0 0-1 0,7-4-69 0,0-2-13 0,-4-9-4 0,5-4-1089 15</inkml:trace>
  <inkml:trace contextRef="#ctx0" brushRef="#br0" timeOffset="-74169.03">21742 6851 2005 0,'0'0'44'0,"0"0"8"0,0 0 3 0,-4-3 2 0,-3-4-45 0,4 1-12 0,-1 0 0 0,1-1 0 15,-1 1 89-15,-3 0 16 0,7 6 3 0,-4-3 1 16,4 3-31-16,-7-3-6 0,4 3-2 0,-8 3 0 16,8 0 46-16,-8 3 10 0,4 4 2 0,-3-1 0 15,-1 4-103-15,0 2-25 0,1 1 0 0,-1 0 0 16,4 6 42-16,-3-4 3 0,2 4 1 0,-2 3 0 0,3 0-32 0,3 4-6 16,-3-1-8-16,4 3 11 0,-1 1-11 0,4 2 0 15,0 1 0-15,0-1 8 0,4-3-8 0,-1-2 0 16,1 2 0-16,3-3 0 15,-4-3 0-15,4-3 0 0,0-6-9 0,1 0 9 0,2-4 0 16,1 1 0-16,-4-1 0 0,3-2 0 0,1-4 0 0,0-3 0 16,-4 0 0-16,3-3 0 0,1-3 8 0,-1 0 4 15,1-3 2-15,-4-4 0 0,4 1-14 0,-1-7-13 16,1 4 2-16,-4-4 1 0,0 0 10 0,0-3 0 16,0 7 0-16,-4-4 8 0,1 4-8 0,0-4 0 15,-4 7 0-15,0-1 8 0,0 1-8 0,0 9 0 16,0 0 0-16,0 0 8 0,-4-3-8 0,4 3 0 15,0 0 0-15,-7 0 8 0,3 3-8 0,1 0 11 0,3-3-11 0,-4 6 12 16,4-6-12-16,4 3 0 16,-1 0-12-16,4 1 12 0,-3-1 0 0,7 0 0 0,-1-3 0 0,1-3 0 15,-1 0-8-15,4-1 8 0,-3 1-10 0,3-3 10 16,0 0 0-16,0 0 0 0,-3-1 0 0,3 1 0 16,0 3 0-16,0-3 0 0,-3 2 0 0,3 1 0 15,-3 3 0-15,-4 3 0 0,3-3 0 16,-3 7 0-16,-3 2 8 0,-1 4-8 0,-3-1 0 0,0 7 0 15,0 0 55-15,-3 6 7 0,-1 0 2 0,-3 6 0 16,0 1-52-16,-3-4-12 0,-1 6 0 0,0 1 0 16,1-1 21-16,-1 4 2 0,-3-3 0 0,4-1 0 15,-1-6-37-15,4 0-7 0,-4-6-2 0,8-9 0 16,-4 3 31-16,3-1 5 0,4-2 2 0,-3-1 0 16,3-2-76-16,0-10-15 0,0 0-4 0,0 0 0 15,7-6-108-15,3-4-23 0,-3-2-4 0,4-4-1 16</inkml:trace>
  <inkml:trace contextRef="#ctx0" brushRef="#br0" timeOffset="-73194.39">22352 6697 2026 0,'-11'6'44'0,"8"-3"10"0,-4 1 2 0,0-1 1 0,0 0-45 0,0 0-12 15,0 0 0-15,7-3 0 0,0 0 99 0,0 0 17 16,0 0 4-16,0 0 1 15,0 0-57-15,0 0-12 0,0 0-3 0,0 0 0 0,0 0-13 0,7 3-2 16,0 0-1-16,0-3 0 0,0 4-1 0,3-1 0 16,1-3 0-16,0 3 0 0,3 0-4 0,0 0 0 15,-4 0-1-15,5 0 0 0,-1 1-5 0,0-1-1 16,0-3 0-16,0 3 0 0,0-3-3 0,0 3-1 16,0 0 0-16,-3 0 0 0,3-3 3 0,-3 3 1 15,-1 0 0-15,1 1 0 0,-4 2 11 0,0 0 3 16,-4 0 0-16,1 1 0 0,-4-1 4 0,0 0 1 15,0 4 0-15,-7-4 0 0,3 3-24 0,-6-2-4 0,3 2 0 16,0 0-1-16,-4 1-11 0,-3 2 0 16,3 1 9-16,1 3-9 0,-4-1 0 0,3 1 0 0,-3 0 0 0,3-1 8 15,1 4-8-15,-1-3 0 0,4-1 0 0,0-2 0 16,0 0 0-16,4-1 0 0,-1 1 0 0,0-4 0 16,1 0 0-16,3 1 0 0,3-4 0 0,-3 0 0 15,4 1 0-15,0-4-8 0,-1 0 8 0,4 0 0 16,-3-3 0-16,3 3 0 0,0-6 0 0,0 3-8 15,3-3 8-15,1 0 0 0,0 0 0 0,-1-1 0 16,4 1 0-16,-3 0 0 0,3-3 0 0,0 3 0 16,0 0 0-16,0-4 0 0,0 4 0 0,0 0 0 0,-3 3 0 15,0-3 0-15,-4 3 0 0,0 3 0 16,-4 0 8-16,1 0-8 0,-1 4 8 0,-3-1-8 16,-3 0 17-16,-1 4-1 0,1 2 0 0,-1 1 0 0,-3-1-6 0,-3 1-2 15,-1 6 0-15,0-1 0 0,1 4-8 0,-4-3-9 16,3 0 9-16,1-3-13 0,-1 2 22 0,4 1 5 15,0-3 1-15,0-3 0 0,3-1-15 0,1-3 0 16,-1 1 0-16,1-4 0 0,6 0 0 16,-3 1 0-16,4-7 0 0,-4 0 0 0,7 3 0 0,0-3-10 15,3 0 2-15,1 0 0 0,0 0 8 0,3 0 0 16,0 0 0-16,0 3 0 0,0 0 0 0,0 3 0 16,0 1 0-16,4 2 0 0,-4 0 0 0,4 4 11 15,-1 0-3-15,-3-1 0 0,-3 1 5 0,0 2 1 16,-4 1 0-16,0 3 0 0,-4 3-14 0,1-3 8 15,-4 3-8-15,0-4 8 0,-7 4-8 0,3 0 0 16,-6 3 0-16,-5-3 0 0,1-3 0 0,-3 0 0 16,3-7 0-16,-4 1 0 15,4-1-26-15,-4-2-5 0,-3 2-1 0,0-5 0 16,-4-1-13-16,1-6-3 0,-1 0-1 0,-10-3 0 16,-1-3-150-16,1-4-29 0,0 1-7 0</inkml:trace>
  <inkml:trace contextRef="#ctx0" brushRef="#br0" timeOffset="-72249.1">15882 8575 1267 0,'0'0'28'0,"0"0"5"0,0 0 2 0,0 0 1 0,0 0-36 0,0 0 0 15,0-6 0-15,0 6 0 0,0 0 137 0,4-6 21 16,-1 3 4-16,-3 3 1 0,4-4-56 0,-1 1-11 0,1 0-3 0,3 0 0 16,-4 3 28-16,4 0 6 0,0 0 1 0,-3 3 0 15,3 3-52-15,0 4-9 16,4 6-3-16,-4 2 0 0,3 4 0 0,4 0 0 0,-3 10 0 0,3-4 0 16,0 3-38-16,0-3-8 0,0 4-2 15,1 2 0-15,2-2 11 0,1 2 1 16,-1 1 1-16,-2-1 0 0,2 1-5 0,-3-1 0 0,0-3-1 0,-3-2 0 15,0-1-7-15,-1-3 0 0,-3-6-1 0,0 0 0 16,0-4-5-16,-3-2-1 0,-4-4 0 0,3 1 0 16,-3-7-1-16,0 0 0 0,0-3 0 0,0 0 0 15,0 0 0-15,4-13-8 0,-4-2 12 0,0-7-4 16,3-3-8-16,1-4 0 0,-4-2 9 0,3-3-9 16,5 2 0-16,-1-2 8 0,0 2-8 0,0 1 0 0,0 3 0 15,0 3 8-15,3 3-8 0,1 0 0 0,-4 6 0 0,4 4 0 16,-4-1 0-16,3 4-8 15,-3-1-32-15,4 4-5 0,-11 6-2 16,7-3 0-16,7 0-115 0,-3 3-23 0,-1 0-5 0,1 0-1102 16</inkml:trace>
  <inkml:trace contextRef="#ctx0" brushRef="#br0" timeOffset="-71258.94">16845 8817 1958 0,'0'0'43'0,"0"0"9"0,0 0 1 0,0 0 3 0,0 0-45 0,0 0-11 16,0 0 0-16,0 0 0 0,0 0 104 0,0 6 20 15,4-3 3-15,-1 3 1 0,1-3-52 0,3-3-9 0,0 4-3 0,0-4 0 16,3 3-29-16,5-3-7 0,-5-3 0 0,4-1-1 16,4 1-15-16,0 0-4 0,-4 0 0 0,3-3 0 15,-3-4-8-15,4 4 0 0,-4 0 0 0,0 0 0 31,0 2-26-31,1-2-10 0,-1 3-3 0,-4 0 0 16,1 0-130-16,-4 3-27 0,3 3-4 0,-3 0-771 0</inkml:trace>
  <inkml:trace contextRef="#ctx0" brushRef="#br0" timeOffset="-71077.62">17014 9064 2392 0,'0'13'68'0,"0"-7"15"0,0 0-67 0,4-2-16 0,0 2 0 0,3-3 0 16,0 0 47-16,3 0 5 0,4-3 2 0,0 3 0 0,4-3-36 0,0-3-7 15,-1 0-2-15,5 0 0 16,-1 0-96-16,0 0-19 0,4 0-4 0</inkml:trace>
  <inkml:trace contextRef="#ctx0" brushRef="#br0" timeOffset="-70048.65">17858 8516 1746 0,'0'0'38'0,"0"0"8"15,0 0 2-15,0 0 1 0,0 0-39 0,0 0-10 0,0 0 0 0,0 0 0 0,0 0 103 0,0 0 18 16,0 0 4-16,0 0 1 0,0 0-26 0,0 0-4 15,0 0-2-15,0 0 0 0,7-3-19 0,-7 3-4 16,0 0-1-16,0 0 0 0,0 0-7 0,0 0-2 16,0 0 0-16,0 0 0 0,0 0-13 0,0 0-2 15,0 0-1-15,0 0 0 0,0 0-18 0,0 0-4 0,-7 3-1 0,0 3 0 16,3 0-4-16,1 0-1 0,-5 4 0 0,1-4 0 16,-3 4-1-16,3 2 0 0,0 1 0 15,0-1 0-15,-4 1 0 0,4 2-1 16,0 1 0-16,-4 0 0 0,1-1 21 0,-1 1 4 0,4 0 0 0,-3-4 1 15,3 1-33-15,-1-1-8 0,1-2 0 0,0-1 0 16,4 1 0-16,-1-4 0 0,1 0 0 0,-1 0 0 16,4-2 0-16,0-4 0 0,7 6 0 0,-3-3 0 15,-1-3 0-15,4 3 0 0,0-3 0 0,1 3 0 16,2-3-16-16,1 0-4 0,-4 0-2 0,3-3 0 16,1 3 22-16,3 0 0 0,0-3 0 0,0 3 0 15,4 0 0-15,-4 0 0 0,0 0 0 0,0 0 0 16,-3 0 0-16,3 3 12 0,-4-3-12 0,1 3 12 15,0-3 1-15,-4 3 1 0,0 1 0 0,0-1 0 16,-4 0-14-16,1 0 0 0,-1 0 0 0,-3-3 0 16,4 3 0-16,-4-3 0 0,0 0 0 0,-4 3 0 15,1 4 0-15,-1-1 8 0,1-3-8 0,-4 3 0 0,3 1 8 0,-3-1-8 16,4 0 0-16,-4 0 0 0,0 1 0 0,3-1 0 16,-3-3 0-16,7-3 0 0,-4 6 0 0,4-6 0 15,0 0 0-15,0 0 0 0,0 0 0 16,0 0 0-16,0 0 0 0,0 0-10 0,0 0 10 0,7-3 0 15,1 3 0-15,-1-3 0 0,0 3 0 16,3-3 0-16,-3 0 0 0,0-3 0 0,4 2 0 0,-4 1 0 0,0 0 0 16,4 0 0-16,-1 3 0 0,-3-3 0 0,0 0 0 15,0 3 0-15,-3 0 0 0,-4 0 0 16,3 0 0-16,-3 0 8 0,4 6-8 0,-4-6 0 0,0 3 0 0,0 3 0 16,-4 4 0-16,-3-1 0 15,4 1 0-15,-8 2 8 0,4 1-8 0,-3 2 0 16,-1 4 0-16,0 3 0 0,-3 0 0 0,0 3 0 15,4 3 0-15,-4-3 0 0,-1 4 0 0,5-4 0 0,-1 0 0 0,4 0 0 16,-3-3 0-16,6-3 0 16,1 0 0-16,-1 2 0 0,4-5 0 0,0 3 0 0,4-3 0 0,3-1 0 15,0-2 0-15,0-1 0 0,3-2 0 0,1-1-8 16,3 1 8-16,0-4-12 0,0 3 12 0,0-6-12 16,4 1-48-16,0-1-9 0,-1-6-3 15,1-1 0-15,3-2-86 0,0 0-18 16,4-4-3-16</inkml:trace>
  <inkml:trace contextRef="#ctx0" brushRef="#br0" timeOffset="-69231.7">18606 9284 1497 0,'0'0'32'0,"0"0"8"0,0 0 0 0,0 0 4 0,0 0-36 0,0 0-8 0,0 0 0 0,0 0 0 15,0 0 0-15,0 0 0 0,0 0 0 0,0 0 0 16,0 0 0-16,0 0 0 0,0 0 0 0,0 0 0 0,0 0 104 0,0 0 20 16,0 0 3-16,0 0 1 15,0 0-52-15,0 0-9 0,7-3-3 0,-4-4 0 16,1 4 52-16,-4 3 9 0,3-6 3 0,-3-3 0 0,4 2-52 0,-4 1-9 16,3 0-3-16,1 0 0 0,-4-1-51 0,3 1-13 15,-3 6 0-15,0-6 0 0,0 6 0 16,4-10 0-16,-4 10 0 0,0 0 0 0,0 0 54 0,0 0 8 15,0-12 66-15,0 2-116 0,0 4-12 16,0-6 0-16,0-1 0 0,0-3 0 16,0 1 0-16,0-7 0 0,0 0 0 0,3-6 15 0,-3 2 0 0,0-2 0 15,4-3 0-15,-4 3-15 0,0-4 0 16,3 7 0-16,-3-6 0 0,4 6-9 0,-4-3-5 16,0-1-1-16,3 7 0 0,-3 4 27 0,0 2 4 0,0 3 2 15,0 7 0-15,0 6-8 0,0 0-2 16,0 0 0-16,0 3 0 0,4 4 4 0,3 2 1 15,-3 7 0-15,3-4 0 0,3 4-13 0,-3 3 11 0,4-4-11 0,3 4 10 16,-3 0-10-16,3 0 0 0,0 3 0 0,0 0 8 16,-4 3 1-16,5 3 0 0,-5 0 0 0,4 7 0 15,-3-1 7-15,-1 1 2 0,1-1 0 0,0 4 0 16,-1-4-18-16,1-2-11 0,-4-1 2 0,3 0 0 16,-3 1 9-16,0-4 0 0,1 0 0 0,-5-6 0 15,4-3 10-15,-7 0 4 0,4-4 1 0,-1-5 0 16,1-4-75-16,-4 0-16 0,0-6-2 15,0 0-1-15,0 0-39 0,-7-9-8 0,0 0-2 0,-4-7 0 16,0-3-123-16,1-3-25 0,-15-22-4 16,4 16-2-16</inkml:trace>
  <inkml:trace contextRef="#ctx0" brushRef="#br0" timeOffset="-69057.8">18616 9193 2221 0,'0'0'48'0,"0"0"11"0,0 0 1 0,0 0 4 0,7-3-52 0,-3 0-12 16,3 0 0-16,0-1 0 0,0 1 100 0,3 0 18 16,1 0 3-16,3 0 1 0,0 0-62 0,0-4-13 15,4 4-3-15,0-3 0 0,-1 3-32 0,-3 0-12 16,4 0 0-16,-4-1 9 16,4 1-123-16,-4 0-25 0,0 3-5 0</inkml:trace>
  <inkml:trace contextRef="#ctx0" brushRef="#br0" timeOffset="-68856.53">19173 9394 2880 0,'0'0'64'0,"-3"6"12"0,-4 6 4 0,3 1 0 15,-3 6-64-15,4 3-16 0,-1 3 0 0,1 3 0 16,3 0 79-16,-4 0 13 0,4 1 2 0,-3-7 1 15,3 0-67-15,0-4-12 0,0-2-4 0,0-3 0 16,0-1-12-16,3-6 0 0,1 1 0 0,-1-4-10 16,1-3-101-16,3-3-20 0,-4-7-4 0,4 4-1173 15</inkml:trace>
  <inkml:trace contextRef="#ctx0" brushRef="#br0" timeOffset="-68228.71">19498 8694 1728 0,'0'0'38'0,"0"0"8"0,0 0 2 0,-3 4 0 0,-1 2-39 0,4 3-9 0,0 7 0 0,0-4 0 16,0 4 104-16,4 3 18 0,-4 0 4 0,7 3 1 15,-4 3-51-15,4 0-9 0,-3 0-3 0,3 6 0 16,0-2 1-16,0-1 0 0,-4 3 0 0,4-3 0 16,0 4-1-16,1-7 0 0,-1 3 0 0,0-6 0 15,-4 0-14-15,4-3-3 0,-3-4-1 0,3-2 0 16,-4-1-22-16,1-2-5 0,-1-4-1 0,1 0 0 15,-4-2-9-15,0-4-1 0,0 0-8 0,0 0 12 16,0 0-12-16,0 0-8 0,0 0 8 0,0-10-13 16,-7-2 13-16,3-1 0 0,-6-3 0 0,3-6 0 15,3-3 0-15,-6 0 0 0,3-3 0 0,-1-3 0 16,1-1 0-16,-3 1 0 0,3 0 0 0,-4-1 0 0,1 1 0 16,-1 3 0-16,4-1 0 0,0 1 0 0,-4 3 0 15,4 0 0-15,4 3 0 0,-4 0 0 0,0 3 0 16,7 1 0-16,-4 5 0 0,1 0 0 15,3 1 0-15,0 6 0 0,0-1 0 0,0 7 0 0,7-3 0 0,-4 0 0 16,4 3 0-16,0 3 0 16,4-3 0-16,-4 3 0 0,4 0 0 0,-1-3 0 0,1 4 0 0,-1-1 0 15,1 0 0-15,-1-3 0 0,5 3 0 0,-1-3 0 16,3 0 0-16,-3 0 0 0,4 0 48 0,-4 3 13 0,4-3 3 16,-4 0 0-1,4 3-75-15,-4 0-14 0,0 1-3 0,-4-1-1 0,1 0 46 0,0 0 10 0,-4 3 1 0,0-3 1 31,0 1-74-31,-4 2-15 0,-3-3-4 0,0-3 0 16,0 6 0-16,-3 0 0 0,-4 1 0 0,3-1 0 16,-3 3-129-16,-4-2-27 0,4-1-4 0,-3 0-830 0</inkml:trace>
  <inkml:trace contextRef="#ctx0" brushRef="#br0" timeOffset="-68089.53">19540 8955 2113 0,'-3'9'46'15,"-1"0"10"-15,1 4 1 0,-1-4 3 0,1 1-48 0,3 2-12 0,3-5 0 0,-3-1 0 16,4 0 122-16,3-3 22 0,0-3 4 0,0 0 0 15,4-3-100-15,3-3-20 0,0 3-4 0,3-4 0 16,5-2 13-16,-5 3 3 0,4-4 1 0,-3 4 0 16,3-3-41-16,-3 2 0 0,-1 1-13 0,1 0 3 15,0 0-152-15,-4 3-30 0,18-4-7 16,-15 1-1-16</inkml:trace>
  <inkml:trace contextRef="#ctx0" brushRef="#br0" timeOffset="-67767.29">20119 9369 2649 0,'-4'3'58'0,"-3"-3"12"0,0 3 2 0,0 0 4 0,0 0-61 0,0 3-15 16,4 1 0-16,-1-1 0 0,4 6 54 0,0 1 8 0,0 3 2 0,4 2 0 15,-4 1 0-15,3 3 0 16,1 3 0-16,-1 0 0 0,1 0-30 0,-4 1-6 0,3-4 0 0,-3-4-1 16,0 1-12-16,0-6-3 0,0 2 0 0,0-5 0 15,0-1-12-15,0-3-13 0,0-6 2 0,0 0 1 31,0 0-154-31,4-6-30 0,-1-3-6 0,4-1-2 0</inkml:trace>
  <inkml:trace contextRef="#ctx0" brushRef="#br0" timeOffset="-67099.61">20419 8823 1728 0,'0'0'38'0,"0"0"8"0,0 0 2 0,0 0 0 0,0 0-39 0,0 0-9 16,0 0 0-16,0 0 0 0,0 0 77 0,3 6 14 0,1 7 2 0,-4-1 1 15,3 7-2-15,1 0 0 0,3 3 0 0,-7 3 0 16,3 3-17-16,1 4-4 16,0 2-1-16,3 1 0 0,-4-1 46 0,1-3 10 15,-1 1 2-15,1-7 0 0,-1 0-76 0,1-6-16 0,3-4-2 0,-4 1-1 16,1-3-11-16,-1-4-2 0,4-3-1 0,-3 1 0 15,3-4-6-15,0-3-1 0,0-3 0 0,-3-1 0 16,3-2-12-16,-4-3-16 0,1-1 3 0,-1-2 1 16,1-1 12-16,-4-2 0 0,3-4 0 0,-3-3 0 15,-3 0 0-15,3-3 0 0,-4 0 0 0,-3 0 0 16,4 0 0-16,-4-4 0 0,-4 1-10 0,4 0 10 16,-4 3-9-16,1-3 9 0,-4 6-12 0,3-3 12 15,1 6-8-15,-1 0 8 0,0 0 0 0,1 0 0 0,3 7-8 0,0-1 8 16,0 1 0-16,3 2 0 0,1 1 13 0,3 3 10 15,0 6 1-15,0 0 1 16,0 0-71-16,0 0-14 0,0 0-4 0,0 0 0 0,7 0 52 0,-4 0 12 16,4 0 0-16,4 0 0 0,-1 0 0 0,1 3 0 15,0-3 0-15,3 3 0 0,0-3 19 16,0 3 6-16,0-3 2 0,0-3 0 0,4 3-16 0,-4 0-3 16,4-3-8-16,-4 0 12 0,3 3-2 0,-3-4-1 15,1 1 0-15,-1 0 0 0,0 0-9 0,0 3 0 16,-4-3 0-16,1 3 8 0,0 3-8 0,-4-3 0 15,0 3 0-15,-4-3 0 16,-3 0-39-16,0 0-3 0,7 3-1 0,-7-3 0 16,0 0-24-16,-3 3-5 0,-1 4 0 0,-3-4-1 15,4 0-109-15,-4 0-22 0,-4 0-4 0,0 0 0 0</inkml:trace>
  <inkml:trace contextRef="#ctx0" brushRef="#br0" timeOffset="-66868.42">20500 8995 2008 0,'0'0'57'0,"0"0"12"16,7-3-55-16,-3 0-14 0,3 3 0 0,0-3 0 16,3 0 125-16,-3 0 23 0,7 0 4 0,-3 3 0 15,3-4-50-15,0 1-10 0,0 3-3 0,0-3 0 0,1 3-36 0,-1-3-7 16,3 0-2-16,-3 3 0 16,0-3-22-16,1 3-5 0,-1 0-1 0,-4 0 0 15,1 0-16-15,-4 0 0 0,4 3 0 0,-4-3 0 16,-4 3-32-16,4 0-6 0,-3 3-2 0,-4-2 0 15,0 2-69-15,0 3-15 0,-4-2-2 0,-3 2-1 16,0 3-103-16,0-2-21 0,-4 2-4 0</inkml:trace>
  <inkml:trace contextRef="#ctx0" brushRef="#br0" timeOffset="-66709.3">20556 9325 1982 0,'0'0'56'0,"0"0"12"0,7-4-54 0,0 1-14 0,1 0 0 0,-1-3 0 16,3 0 105-16,4-4 19 0,-3 4 3 0,3 0 1 15,4-1-37-15,-1 1-7 0,1 0-2 0,3 0 0 16,0 3-70-16,0-1-12 0,1 1 0 0,2 3-9 16,-6 0 9-16,3 0 0 15,0 0 0-15,0 0-787 16,-3 0-155-16</inkml:trace>
  <inkml:trace contextRef="#ctx0" brushRef="#br0" timeOffset="-65668.45">21096 8418 1108 0,'0'0'31'0,"0"0"8"0,0 0-31 0,0 0-8 0,0 0 0 0,0-6 0 15,0 0 93-15,0 6 18 0,0 0 3 0,0 0 1 16,0 0 2-16,0 0 1 0,0 0 0 0,0 0 0 15,0 0 18-15,0 0 3 0,0 0 1 0,7 3 0 16,-3 0-28-16,-1 3-4 0,1 1-2 0,-1-1 0 16,4 0-38-16,-3-3-8 0,3 4-2 0,0-1 0 15,0-3-27-15,4 0-6 0,-4 0-1 0,3 0 0 16,1-3-8-16,-1 4-1 0,5-4-1 0,-5 0 0 16,4 0-14-16,-3 0 11 0,-1 0-11 0,5 0 10 15,-5 0-10-15,1 3 8 0,-1 0-8 0,-3 0 8 16,4 0-8-16,-4 0 8 0,0 0-8 0,-3 4 8 15,3-4-8-15,-4 0 10 0,-3-3-10 0,4 6 10 0,-4-6-10 16,0 3 0-16,0 4 9 0,0-4-9 0,0-3 9 0,-4 6-9 16,-3 0 12-16,4 1-12 15,-5-1 12-15,1 0-4 0,0 0 0 0,0 4-8 0,0 2 11 0,0 1-11 16,-3 3 10-16,3 2-10 0,0-2 12 0,-1 3-4 16,1 3-8-16,0 0 12 0,0-3-1 0,0-1-1 15,4 1 0-15,-1-3 0 0,1-4-10 0,-1 1 8 16,4-4-8-16,0 1 8 0,4-1-8 0,-4-3 8 0,3-2-8 15,4-1 8-15,0 0-8 0,0-3 0 16,0 0 0-16,0 0 0 0,1 0 0 0,2-3 0 16,1 0 0-16,3-1 0 0,-4-2 0 0,4 3 0 0,1 0 0 15,-5-3 0-15,4 3 0 0,0-1 0 16,1 1 0-16,-5 0 0 0,1 3 8 0,-1 0-8 0,-3 0 8 0,4 0-8 16,-8 3 13-16,4 0-2 0,-3 1-1 15,0 2 0-15,-4 0 0 0,0 0 0 0,0 1 0 0,-4-1 0 16,4 3-10-16,-7 1 12 0,0-1-12 0,0 4 12 15,0-4-12-15,-4 4 0 0,1-1 0 0,-1 1 8 16,4-4-8-16,0 1 0 0,-4 2 0 0,4-3 0 16,0 1 0-16,4-1 0 0,-1-2 0 0,1-1 0 15,3 0 0-15,0 0 0 0,3-3 0 0,1 1 0 16,-1-1 0-16,4-3 0 0,4 3-9 0,-1-3 9 16,1 0 0-16,0 0 0 0,-1 0 0 0,4 3 0 15,0-3 0-15,1 3 0 0,-1 0 0 0,0 0 0 0,0 7 0 16,0-1 0-16,0 4 0 0,0-1 0 15,4 7 0-15,-8 0 12 0,8 0-1 0,-4 3-1 0,-3 0 18 0,-1 0 3 16,-3 0 1-16,-3 3 0 16,3 0-13-16,-3 0-3 0,-4 0 0 0,-4 3 0 0,0 0-16 0,-3 1 0 15,0-1 0-15,0 0 9 0,-3-3-9 16,-1 0 0-16,1-3 0 0,-5-6 0 0,5-4-19 16,-4-2-3-16,3-4-1 0,-3-3 0 15,0-6-74-15,0 0-15 0,3-7-4 0,1 1-1369 0</inkml:trace>
  <inkml:trace contextRef="#ctx0" brushRef="#br0" timeOffset="-48817.88">16129 10228 1958 0,'0'0'43'0,"0"0"9"0,-4-3 1 0,4 3 3 0,-7-4-45 0,7 4-11 0,0 0 0 0,0 0 0 15,0 0 104-15,0 0 20 0,0 0 3 0,-3 4 1 16,-1 5-52-16,1 0-9 0,3 1-3 0,0 5 0 16,0 1 0-16,0 6 0 0,3 6 0 0,1 4 0 15,-1 2 0-15,1 4 0 0,-1-1 0 0,5 7 0 16,-1 0 0-16,-4 3 0 0,8 0 0 0,-4 3 0 15,0-3-51-15,0-3-13 16,3-6 0-16,1 0 0 0,-4-10 0 0,4-3 0 0,-1-3 0 16,-6-10 0-16,-1-2-48 0,4-1-13 0,-3-3-3 15,-1 1 0-15,1-7 0 0,-4 0-1 0,0 0 0 0,0-7 0 16,0 1-51-16,0-3-9 0,-7-4-3 0,3 4-647 16,-3-4-129-16</inkml:trace>
  <inkml:trace contextRef="#ctx0" brushRef="#br0" timeOffset="-48465.31">16073 10240 1552 0,'-4'-12'44'0,"4"5"10"0,0 1-43 0,0-3-11 0,4-4 0 0,-1 1 0 16,-3 2 104-16,7 1 20 15,0-1 3-15,0 4 1 0,7 0-52 0,0 3-9 0,1 0-3 0,2-1 0 16,4 4 0-16,-3 0 0 0,3 4 0 0,4-1 0 15,-4 0 0-15,4 3 0 16,-1 0 0-16,5 1 0 0,-1 2 44 0,4-3 9 0,-4 4 2 0,4 2 0 16,-4-2-37-16,4-1-7 0,-1 4-2 0,1 2 0 15,-7 1-33-15,-1 0-8 0,1 6 0 16,-4 3-1-16,-3 3 1 0,-4 0 1 0,0 7 0 0,0-4 0 16,-7 0-33-16,0 4 0 0,-3-1 0 0,-4 1 0 15,0 2 0-15,-7-2 0 0,0 6 0 0,-7-1 0 0,0-2 32 16,-4 0-1-16,-3-1 0 0,0-12 0 15,-1-3-31-15,-2 0 0 0,-1-3 0 0,-3 0 0 16,0-3-16-16,-1-4 3 0,5 1 1 0,-8-4 0 16,7-3-31-16,1-2-5 15,2-1-2-15,8-3 0 0,0-3-63 0,7-1-13 0,0-2-2 16,7 3-1275-16</inkml:trace>
  <inkml:trace contextRef="#ctx0" brushRef="#br0" timeOffset="-47737.74">17427 10497 2030 0,'0'0'57'0,"0"7"14"0,-3-1-57 0,3 0-14 0,0-6 0 0,3 3 0 15,4 4 122-15,-3-4 22 0,6 3 4 0,-3-3 0 16,4-3-84-16,3 0-16 0,0 0-4 0,-3 0-1 16,6-6-1-16,-2 3 0 0,-1-4 0 15,0 1 0-15,0 0-16 0,0 0-3 0,0-1-1 0,0 1 0 16,-3 0-22-16,-4-1 0 0,3 4 0 0,-2 0 0 15,-5 0-47-15,-3 3-13 0,0 0-4 0,0 0 0 16,4 6-51-16,-4 1-10 0,-4-1-3 0,1 0-921 16</inkml:trace>
  <inkml:trace contextRef="#ctx0" brushRef="#br0" timeOffset="-47565.74">17438 10660 2478 0,'-4'13'70'0,"4"-13"16"0,0 6-69 0,4 0-17 16,-4-2 0-16,7 2 0 0,-4-3 73 0,8 0 11 16,-4 0 3-16,4-3 0 0,3 0-51 0,0 0-11 15,0 0-1-15,0-3-1 0,0 0-23 0,4-3 0 16,-1-1 0-16,5-2 0 16,-5 0-184-16,1 2-36 0</inkml:trace>
  <inkml:trace contextRef="#ctx0" brushRef="#br0" timeOffset="-46921">17995 10187 2188 0,'0'0'48'0,"0"0"11"0,4 3 1 0,-1 3 1 0,4-3-49 0,0 4-12 0,4-4 0 0,0 3 0 15,-1-3 52-15,4 0 7 0,0 1 1 0,4-4 1 16,0-4 5-16,3 4 1 0,0-3 0 0,-3-3 0 16,-1 3-59-16,1-3-8 0,3 2 0 0,-7-2-12 15,4 0 12-15,-4 0 0 0,0 2 0 0,-3-2 0 16,-1 3-14-16,-3 3 0 0,0-3 0 0,-7 3 0 16,0 0-75-16,4 6-15 0,-4-3-4 0,-4 7 0 15,1-1-100-15,-1-3-20 0,-6 10-4 16,-4-3 0-16</inkml:trace>
  <inkml:trace contextRef="#ctx0" brushRef="#br0" timeOffset="-46497.53">18016 10275 1672 0,'0'0'48'0,"0"0"9"0,0 0-45 0,0 0-12 16,0 0 0-16,0 0 0 0,0 0 130 0,0 0 24 15,0 0 5-15,0 0 1 0,4 3-77 0,3 3-15 16,-4 4-4-16,1 2 0 0,3 1 24 0,-3 2 5 16,3 4 1-16,-4 3 0 0,1 6-17 0,-1-3-3 0,1 7-1 15,-4-1 0-15,3 0-20 0,-3 1-4 0,0 5-1 0,0 1 0 16,0 0-5-16,-3 2-2 0,3 1 0 0,-4 0 0 15,1-3-28-15,-1-1-5 0,4-5-8 0,-3-1 11 16,-1-6-2-16,1-3 0 0,3 0 0 0,-4-6 0 16,4 2-1-16,-3-5-8 0,3-1 12 0,-4 1-4 0,4-4-8 15,-4-2 10-15,4-1-10 0,0 0 10 0,0-6-10 0,4 3 0 16,3 0 0-16,-3-3 0 0,3 0 0 0,0 0 0 16,3 0 8-16,1 0-8 15,-1-3 30-15,5 0 4 0,2 0 1 0,-3 0 0 16,4 0-49-16,0-3-10 0,3 2-1 15,-4-2-1-15,5 3 16 0,-1-3 10 0,0 3-12 0,0-1 12 16,4 1-84-16,-4 0-9 0,0 0-3 16,0 3-1344-16</inkml:trace>
  <inkml:trace contextRef="#ctx0" brushRef="#br0" timeOffset="-44868.62">18842 10560 2210 0,'0'0'48'0,"0"0"11"0,3-6 1 0,1-4 3 0,-1 1-51 0,1-4-12 0,-4 4 0 0,0 0 0 16,4-1 141-16,-4 1 26 0,-4-1 5 0,4 1 0 15,-4 0-76-15,1-1-15 16,-4 4-3-16,0-4-1 0,3 4 8 0,-6 0 2 0,3 0 0 0,-4-1 0 15,0 1-54-15,1 3-10 0,-1 0-3 0,-3 3 0 16,0 3 1-16,0 3 0 0,0 1 0 0,0 5 0 16,0 4-21-16,0 3 0 0,3 2 0 15,-3 5 0-15,7-4 0 0,-4 3 0 0,4 0 0 0,0 0 0 16,4 0 0-16,-4 3 0 0,3-3 0 0,4 3 0 16,0-3 0-16,4-3 0 0,3 0 0 0,0 0 8 0,0-3-8 15,0-3 0-15,7-1 8 0,-4 1-8 0,5-6 0 16,6 2 9-16,0-2-9 0,0-7 0 15,0-6 8-15,-3-4-8 0,3-2 0 0,4-7 0 0,-4 0 0 0,-3-9 0 16,3 3 8-16,0-6-8 0,-4 6 0 0,1-3 8 16,-4 3-8-16,0-3 0 0,0 6 8 15,-6 4-8-15,2-1 0 0,-6 3 0 16,-1 4 0-16,-3 0 0 0,0 2 0 0,-7-2 0 0,4 3 0 0,-4 3-17 0,-1-4 1 0,-2 4 1 16,-1 0 15-16,1-3 0 15,-1 3 12-15,1-4-12 16,-1 4-16-16,0-3-11 0,1 0-1 0,-1-1-1 15,1 4-59-15,3 3-11 0,0-3-2 0,7 3-1 16,-4 3-112-16,0 0-22 0,1 4-5 0,-1 2-1 0</inkml:trace>
  <inkml:trace contextRef="#ctx0" brushRef="#br0" timeOffset="-44618">19258 11071 2030 0,'0'0'57'0,"0"0"14"0,0 0-57 0,0 0-14 0,-3-6 0 15,3 6 156-15,0 0 29 0,0 0 6 0,0 0 1 16,0 0-52-16,0 0-9 0,0 0-3 0,-7 3 0 16,3 0-36-16,-3 7-7 0,0 2-1 0,0 4-1 15,0 3-39-15,-4-1-7 0,1 4-1 0,-1 3-1 0,0 0-20 0,4 4-4 16,-3-1-1-16,-1 0 0 0,8-6-10 15,-4 0 0-15,0-6 0 0,3-4 0 16,1 1-91-16,3-10-10 0,0-3-3 0,0 0 0 16,3-6-119-16,4-4-24 0</inkml:trace>
  <inkml:trace contextRef="#ctx0" brushRef="#br0" timeOffset="-43536.15">19911 10362 1036 0,'0'0'23'0,"0"0"5"0,0 0 0 0,0 0 1 0,3-6-29 0,-3 3 0 15,4-3 0-15,-1 0 0 0,-3 6 108 0,4-7 16 0,-4 7 4 0,0-6 0 16,0 0 48-16,0 6 9 0,0 0 3 16,0-7 0-16,-4 1-46 0,1 3-9 0,3 3-1 0,-4-6-1 15,-3 3-49-15,0 0-10 0,7 3-1 16,-7 0-1-16,-3 0-9 0,-1 3-1 0,4 0-1 0,-4 0 0 15,1 3-47-15,-1 0-12 0,1 4 0 0,-1-1 0 16,0 1 0-16,1-1 0 0,3 0 0 0,-4 1 8 16,4-1-8-16,0 4 0 0,0-4 0 15,0-2 0-15,0 2 0 0,3-3 15 0,-3-3-3 16,7-3 0-16,0 7-12 0,0-7-16 16,0 0 3-16,0 0 1 0,0 6 12 0,0-6 0 0,0 3 0 0,0 3 0 15,4 1 0-15,-1-4 0 0,-3 3 0 0,4 3 0 0,-1-2 48 16,1 2 13-16,0 0 3 0,-1 1 0 15,1-1-52-15,-1 1-12 0,1 2 0 0,-4-2 0 16,3-1 0-16,1 0 0 0,-4 1 0 0,3-1 0 16,-3 1 21-16,4-4 2 0,-4 3 0 0,0-2 0 0,0 2-23 0,0-3 0 15,0 1 0-15,0-1 0 0,0 0 0 16,0-3 0-16,0-3 0 0,0 0 0 0,0 0 0 0,0 0 0 16,0 0 0-16,0 0 0 0,0 0 0 0,0 0 0 15,0 0 0-15,0 0 0 0,0 0-14 0,3 0-7 16,1 0-2-16,-4 0 0 0,3 0 23 0,-3 0 0 15,7 0 0-15,-7 0 0 0,0 0 0 0,4 0 0 16,-1 0 0-16,1-3 0 0,3 3 11 0,-3-3 6 16,3 3 2-16,-4-3 0 0,4 0-31 0,0 0-5 0,4-1-2 0,-4 1 0 15,3 0 47-15,1 0 8 16,3 3 3-16,-3-3 0 0,3 0-11 0,0 3-3 16,0 0 0-16,-3 0 0 0,3 0-25 0,-4 3-20 0,1 0 3 15,0 0 1-15,-1 0 16 0,-3 4 12 0,4-1-1 0,-4 0-1 16,-4 3-10-16,4 1 12 0,0-1-12 15,-7 4 12-15,0-1-4 0,0 4-8 16,-7 0 12-16,0-1-4 0,0 1-8 0,0 0 10 0,-7-1-10 16,4 1 10-16,-1 0-10 0,-3-4 0 15,-4 4 0-15,1 0 8 0,-1-4-8 0,0 1 0 0,4-1 0 16,0 1 0-16,0-4 0 0,3 1-19 0,1-4 3 0,3-3 1 16,0 0-39-16,7-3-8 0,0 0-2 0,0 0 0 15,0 0-102-15,0 0-21 0,7-6-4 0,-4 3-1101 16</inkml:trace>
  <inkml:trace contextRef="#ctx0" brushRef="#br0" timeOffset="-43212.4">20443 10958 2649 0,'0'0'58'0,"0"0"12"0,0 7 2 0,-3-1 4 0,3 0-61 0,0 0-15 0,-4 4 0 0,1 2 0 0,-1-2 105 0,1 5 19 0,-1 1 3 0,-3 3 1 16,4 0-49-16,-4-1-10 15,0 8-1-15,0-5-1 0,0 5-56 0,3-4-11 0,-3 3 0 16,3 0 0-16,1-6 0 0,-4-1 0 16,7-2 12-16,-4-3-4 15,4-4-115-15,0-3-22 0,0-6-5 0,0 0-1 16,4-6-65-16,-4-3-14 0,-4-26-2 0,8 4-1 0</inkml:trace>
  <inkml:trace contextRef="#ctx0" brushRef="#br0" timeOffset="-41962.09">21618 10936 2084 0,'0'0'46'0,"0"7"10"0,-3-1 1 0,-1 0 1 0,4 4-46 0,-3-4-12 0,-1 6 0 0,1 1 0 16,-1-1 158-16,-3 1 30 0,3 3 5 0,-3 2 2 15,0-2-79-15,0 3-16 0,0-3-4 0,0 2 0 16,0-2-56-16,0 0-12 0,0-1-3 0,4-2 0 16,-5 0-25-16,8-1 0 0,-3-3 0 0,3-2 0 31,0-1-96-31,0 0-17 0,0-6-4 0,0 0-765 0,0 0-153 0</inkml:trace>
  <inkml:trace contextRef="#ctx0" brushRef="#br0" timeOffset="-41402.3">22239 10416 1512 0,'-3'-16'33'0,"3"10"7"0,0-7 2 0,-4 4 0 0,4-1-34 0,-3-2-8 0,3 3 0 0,-4-4 0 16,0 4 152-16,1-1 29 0,3 1 6 0,-4 3 1 15,-3-1-48-15,0 1-10 0,0 3-2 0,-3 0 0 16,3 0-51-16,-4 3-10 0,4 0-3 0,-4 3 0 15,1 3-9-15,-1 3-3 0,-3 4 0 0,4-1 0 16,-1 7-32-16,0 0-6 0,-3 3-2 0,4 3 0 16,-1 0 0-16,4 0-1 0,0-3 0 0,-4 6 0 0,8-6-11 0,-1 0-16 15,1-3 4-15,3 3 1 0,0 0 30 0,0-3 5 16,0 0 2-16,3-4 0 0,4 1-26 0,4 3 0 16,3-7 8-16,0-5-8 0,0-1 0 15,4-3 0-15,3-3 0 0,0-6 0 0,4 0 0 0,-4-7 0 16,7-3 0-16,-3-3 0 0,3 1 0 0,1-4 12 15,-5 0-4-15,-3-3 0 0,-3 6 4 0,0-3 1 16,-8 3 0-16,1 0 0 0,-4 0 3 0,-4 7 1 16,1-4 0-16,-8 4 0 0,1 2-5 15,-4 1 0-15,-4 6-1 0,1-3 0 0,-4 2-1 0,-4 1 0 16,0 0 0-16,-3 0 0 0,3 0-10 0,1 0 0 0,-1 3 0 16,1-3-11-1,2-1-55-15,5 4-11 0,-1 0-3 0,4 4 0 16,4-4-90-16,-4 3-18 0,3-3-4 0,4 3-1000 0</inkml:trace>
  <inkml:trace contextRef="#ctx0" brushRef="#br0" timeOffset="-41014.05">22602 10425 1958 0,'0'0'43'0,"0"0"9"0,0 0 1 0,0 0 3 0,0 0-45 0,0-6-11 0,-3 0 0 0,-1-1 0 15,4-2 53-15,0 3 9 0,-3-4 2 0,3 4 0 16,0 0 0-16,0 6 0 0,0 0 0 0,0 0 0 16,-7 0 0-16,3 6 0 0,-3 3 0 0,0 4 0 15,0 6 0-15,4 0 0 0,-4 3 0 0,0-4 0 16,3 7 9-16,-3-6 3 0,3 6 0 0,1-3 0 0,3 0-14 16,0-3-2-16,0 0-1 0,3-3 0 15,1-1-26-15,-1-5-5 0,1-1 0 0,3-3-1 0,4 1-12 16,-1-4-3-16,1-3 0 0,3-3 0 0,0-1-2 15,7-2-1-15,-3-6 0 0,-1-1 0 0,5-3-9 0,-8 1 0 16,3-1 0-16,1-3 0 0,-7 0 9 0,3 1 0 16,-7-1 0-16,3 0 0 0,-6 0-1 0,3 3-8 15,-7 1 12-15,0-1-4 0,0 4-8 0,-7-1 0 16,3 1 0-16,-6 2 0 0,3 1 8 0,-7-4 0 16,3 4 0-16,-3-1 0 0,0 1-8 0,0 3-14 15,0-1 3-15,-1 1 1 16,5 3-47-16,-4 0-10 0,0 6-1 0,3 0-1 15,0-3-47-15,1 3-10 0,3 4-2 0,0-1-784 0,3 3-158 0</inkml:trace>
  <inkml:trace contextRef="#ctx0" brushRef="#br0" timeOffset="-40523">23100 10880 1875 0,'0'0'41'0,"0"0"9"0,0 0 2 0,0 0 0 0,0 0-41 0,0 0-11 16,0 0 0-16,0 0 0 0,0 0 123 0,0 0 22 0,0 0 5 15,0 0 1-15,0 0-19 0,3 0-3 16,4 3-1-16,-3 3 0 0,0 4 0 0,3 2 0 16,-4 1 0-16,1 6 0 0,-1-1-67 0,1 1-13 0,-4 6-4 0,-4 0 0 15,4 0-12-15,-3 7-2 0,-1-1-1 0,-3 4 0 16,0 2-18-16,0-2-11 0,0-1 12 0,0-9-12 16,0-3 0-16,0-3 0 0,-4 3 0 0,4-3 0 15,-3 0 0-15,-1-4 0 0,4-2-12 0,-4-4 3 31,4 1-101-31,4-7-20 0,-4 0-4 0,0 0-850 0,7-3-171 0</inkml:trace>
  <inkml:trace contextRef="#ctx0" brushRef="#br0" timeOffset="-38853.13">24515 10764 2250 0,'0'0'49'0,"0"0"11"0,0 0 1 0,3-6 3 0,4-1-52 0,-3 4-12 16,-1 0 0-16,1 0 0 0,3 3 143 0,-4 3 25 0,4 0 6 0,-3 3 1 15,-1 4-71-15,4 2-13 0,-3 4-3 0,0 6-1 16,-1 0-15-16,-3 3-4 0,4 3 0 0,-4-3 0 16,0 0-28-16,0 1-7 0,-4-1-1 0,1-3 0 15,-1 3-19-15,4 0-4 0,-7 0-1 0,3 0 0 16,-3 0-8-16,0-3 0 0,4 6 0 0,-4-12 0 0,3 3 0 15,-3-1-16-15,4-2 4 0,-4-3 1 16,3-1-52-16,-3-2-10 0,3-1-3 0,-3 0 0 16,0-5-76-16,7-4-16 0,0-7-4 0,0-2-1108 15</inkml:trace>
  <inkml:trace contextRef="#ctx0" brushRef="#br0" timeOffset="-35478.45">23562 10121 1807 0,'0'0'40'0,"0"0"8"0,0 0 1 0,-3-6 2 0,-1 0-41 0,0-1-10 0,4 7 0 0,-3-3 0 0,3 3 120 0,0 0 23 16,0 0 4-16,0 0 1 0,0 0-41 0,0 0-8 15,0 0-2-15,0 0 0 0,0 0-48 0,3-6-9 16,1 0-3-16,0 2 0 0,3 1-13 0,0 0-4 15,3 0 0-15,1-3 0 0,-1-1 8 0,4 1 2 16,4 0 0-16,-4 0 0 0,4-1 9 0,-4 1 1 16,0 3 1-16,0 0 0 15,0 3-10-15,0 3-3 0,-3 0 0 0,0 7 0 0,-4 5-1 0,0 1-1 16,0 3 0-16,-4 3 0 0,1 0-10 0,-1 3-1 16,-3 3-1-16,-3 0 0 0,-1 3-14 0,1-2 9 15,-1 2-9-15,-6 4 8 0,3-7-8 0,-4 3 0 16,0-3 0-16,-6-3 0 0,3-3 0 0,-4 0-14 15,0-6 3-15,-3-3 1 16,4-1-13-16,-1-6-2 0,-3 1-1 0,3-4 0 16,1-3 0-16,2-3 0 0,1-1 0 0,4-5 0 0,-1 0 14 0,4-1 2 0,0-2 1 0,0-4 0 15,7 0 9-15,0-2 0 0,3-4 0 0,1 0 0 16,3 0 0-16,4-3 16 0,-1 6-4 0,4 0-1 16,0 0-1-16,4 7 0 0,0-4 0 0,-1 7 0 15,1-1 6-15,3 7 2 0,-3 0 0 16,-1 3 0-16,1 6 5 0,-4 4 1 0,0-1 0 0,0 7 0 15,1-1-10-15,-5 4-2 0,1 0 0 0,-1 0 0 16,1 3-12-16,-1-7 0 0,-2 1-9 0,6 0 9 16,-4-4-123-16,1-5-18 15,-1-1-4-15,1 0-776 0,0-6-155 0</inkml:trace>
  <inkml:trace contextRef="#ctx0" brushRef="#br0" timeOffset="-34784.36">24963 10074 1958 0,'0'0'43'0,"0"0"9"0,0 0 1 0,0 0 3 0,0 0-45 0,0 0-11 15,0 0 0-15,0 0 0 0,3 6 119 0,1 1 21 0,-1 5 5 16,1 1 1-16,-4 2-31 0,3 4-7 0,1 3 0 0,-1 6-1 16,1 1-31-16,-4 2-7 0,0 0-1 0,3 7 0 15,1-4-33-15,-4 1-7 0,3-4-2 0,4 1 0 16,-3-11-26-16,3 1 0 16,-3-3 0-16,3-3 0 0,0-4-55 0,3-5-16 0,-3-1-3 0,0-3-1 15,4-6-133-15,0 0-26 0,10-13-6 16,-11 1 0-16</inkml:trace>
  <inkml:trace contextRef="#ctx0" brushRef="#br0" timeOffset="-33216.14">25520 10582 2156 0,'0'0'48'0,"3"6"9"0,-3 1 3 0,0-1 0 0,0 6-48 0,4 1-12 0,0 6 0 0,-4 3 0 16,3 0 112-16,-3 3 20 0,4 3 4 0,-4 6 0 15,0 1-57-15,3 2-12 16,-3-2-3-16,0 3 0 0,4-7 0 0,-4 0 0 0,-4 32 64 15,4-32-115-15,0-6-13 0,0-3 0 16,0-3 0 0,0-6-48-16,0-1-13 0,0-2-3 0,0-7 0 15,0-3-153-15,0 0-31 0,0 0-7 0,-3-19-1 0</inkml:trace>
  <inkml:trace contextRef="#ctx0" brushRef="#br0" timeOffset="-32474.84">26857 9726 1314 0,'0'0'37'0,"0"0"8"0,-4-6-36 0,1 3-9 0,3 3 0 0,0 0 0 16,0 0 104-16,0 0 20 0,0 0 3 0,0 0 1 15,0 0-17-15,0 0-3 0,0 0-1 0,0 0 0 0,3 3-18 16,5 3-3-16,-5 0-1 0,8-3 0 0,-4 1-17 0,3-1-3 16,1 0-1-16,3 0 0 15,-3 0-51-15,6-6-13 0,-3 0 0 0,4 0 0 16,0 0 34-16,3-1 4 0,-4-2 1 0,5 3 0 0,-5-3-11 0,4-1-3 16,-3 4 0-16,0-3 0 0,-1 0-25 0,-3 3 0 15,-3 3 0-15,0-4 0 0,-1 4 0 0,1 4 0 16,-4-1 0-16,-4 0 0 0,1 3 35 0,-1 4 1 0,1 2 1 15,-1 4 0-15,-3 6-22 0,4-3-5 0,-1 6-1 16,-3 0 0-16,0 6-9 0,0-3 0 0,4 4 0 0,0 2 0 16,-4-3 9-16,3 4-9 0,1-4 10 0,-1-2-10 15,4 2 15-15,-3 0-3 0,-1 1-1 0,1-1 0 16,-1-3 1-16,4-3 1 0,-3 4 0 0,-1-4 0 16,1 3-2-16,-1-3-1 0,-3 0 0 15,0-3 0-15,4 0-1 0,-4-3 0 0,-4-1 0 0,4 1 0 16,-3-3-1-16,-4-3-8 0,3-1 12 15,-6-3-4-15,-1 1-8 0,1-4 0 16,-8 0 9-16,0-2-9 16,4-4-28-16,-7 3-11 0,0-6-1 0,0-1-1 15,-4 1-19-15,4-3-3 0,0 0-1 0,-1-1-819 0,5-2-164 0</inkml:trace>
  <inkml:trace contextRef="#ctx0" brushRef="#br0" timeOffset="18526.34">26091 9807 1746 0,'0'0'49'0,"0"0"12"0,0 0-49 0,0 0-12 16,0 0 0-16,0 0 0 0,0 0 166 0,0 0 30 15,0 0 7-15,0 0 1 0,0 0-112 0,-3 0-23 16,3 0-4-16,-7 4-1 0,0-4-7 0,7 0-1 15,-4 3-1-15,-3 0 0 0,7-3-37 0,-3 3-7 16,-4 3-2-16,3-3 0 0,-3 4 28 0,0-4 6 16,3 0 1-16,-3 3 0 0,4 1-20 0,-4-1-3 15,3 0-1-15,-3 0 0 0,0 1-10 0,0 2-2 0,4 0-8 0,-4 1 12 16,0-1-12-16,-1 4 0 0,1-4 8 0,0 4-8 16,0-4 0-16,4 1 0 0,-1-4 0 15,-3 3 0-15,4-3 0 0,-1 1 0 0,1-4 8 0,3-3-8 16,0 6 11-16,0-6-1 0,0 3 0 0,0 4 0 15,0-4 2-15,3 3 1 0,1-3 0 0,-4 3 0 16,3 1 4-16,1-1 1 0,3-3 0 0,-4 3 0 16,4 1 1-16,0-4 0 0,0 3 0 0,1-3 0 15,2 3 2-15,1-2 1 0,3 2 0 16,0-3 0-16,0 0 10 0,4 0 3 0,-1 4 0 0,1-4 0 16,0 3-26-16,-1 0-9 0,1 0 0 0,-1 4 9 15,-2-1-9-15,-1 4 0 0,0-1 0 0,-4 1 0 16,1 3 10-16,3-4 10 0,-7 1 1 0,0 2 1 15,-3-2-14-15,-1-4-8 0,1 4 10 0,-4-1-10 16,0 1 10-16,-4-1-10 0,4-2 10 0,-7 2-2 16,0-2-8-16,0 2 0 0,-3-2 0 0,-1 2 0 0,-3 1 0 15,0-1 0-15,0 1 0 0,-4-1 0 0,4 1 0 16,0 0 0-16,0-4 0 0,0 0 0 16,3 1-26-16,-3-4-5 0,3 0-1 0,4-6 0 15,-3 3 32-15,3-6 0 0,-1-3 0 0,5-3 0 0,-1-1 19 0,1-5 9 16,-1-4 3-16,1 0 0 0,3-3-31 0,0-3 0 15,3 3 0-15,1-3 0 0,-1 0 0 0,1 0 0 16,3 0 0-16,0-4 0 0,0 4 0 0,0 0 8 0,4 0-8 0,-4-3 4 16,3 0-4-16,5-4 0 15,-5 1 0-15,4-4 0 0,-3 7 0 0,3 0 0 16,0 3 0-16,-3 0 0 0,-1 6 0 0,1 0 0 16,-4 4 0-16,0 2 0 0,0 0 0 0,0 4 0 15,-3 0 0-15,3 2 0 0,-4 1 0 0,-3 0 0 0,4 3 0 16,-1 0 0-16,-3 3 0 0,0 0 0 15,4-7 0-15,-4 7 0 0,3-3 0 0,-3 0-13 0,4-3 4 0,-1 0 1 32,1 2-46-32,-1-2-9 0,1 3-1 0,-1-3-1 15,1 3-43-15,-1-4-8 0,1 1-1 0,-4 0-827 0,3-1-164 0</inkml:trace>
  <inkml:trace contextRef="#ctx0" brushRef="#br0" timeOffset="58001.27">20832 10243 1958 0,'0'0'43'0,"0"0"9"0,0 0 1 0,0 0 3 0,0 0-45 0,0 0-11 16,0 0 0-16,0 0 0 0,0 0 156 0,0 0 28 16,0 0 7-16,0 0 1 0,0 0-103 0,0 0-20 15,0 0-4-15,0 0-1 16,0 0 12-16,0 0 3 0,0 0 0 0,0 0 0 0,-4 3-24 0,4-3-5 15,0 0-1-15,0 0 0 0,0 0-22 0,0 0-5 16,0 0-1-16,0 0 0 0,0 0 18 0,0 0 3 16,7 0 1-16,-3 0 0 0,3 0-43 0,-4 0-16 15,4 0 1-15,0 0 0 0,0 0 15 0,-3 4 13 16,3-4-2-16,4 0-1 0,-4 3-10 0,3-3 10 16,1 3-10-16,-1 0 10 0,1-3-10 0,-1 3 0 15,5-3 0-15,-5 3 8 0,4-3-8 0,0 0 0 16,1 0 0-16,-1 0 8 0,0 0-8 0,-4 0 0 0,1 0 0 15,-1 0 0-15,-2 0 11 0,-5 3-3 16,4-3-8-16,0 4 12 0,-7-1-3 0,4 0-1 0,-1 0 0 0,-3 0 0 16,0-3-8-16,0 6 8 15,0 1-8-15,-3 2 8 0,-1-3-8 0,1 4 0 0,-4-1 0 0,3 4 8 16,-7-4-8-16,4 4 0 0,0-4 0 0,-3 0 0 16,3 4-14-16,-4-4 5 0,1 1 1 0,3-1 0 15,-4-3 8-15,0 1-10 0,1-1 10 0,3 0-10 16,-4-3 10-16,4 4 0 0,0-4 0 0,3 0 8 15,-3-3-8-15,7 0 0 0,0 0-8 0,0 0 8 0,0 0 0 16,0 0 0-16,0 0 0 0,0 0 0 16,0 0 0-16,0 0 0 0,7 0 0 0,-3 0-8 0,3-3 8 0,4 0 0 15,-4 0 0-15,3-1 0 0,4-2 0 0,-3 3 8 16,3 0-8-16,0-3 8 0,-3 2-8 0,3 4 9 16,-4 0-9-16,1 0 10 0,0 4-10 0,-4 2 12 15,0 3-12-15,3-2 12 0,-3 5-4 0,0-3-8 16,-3 4 12-16,0 0-4 15,-1-4-31-15,1 4-6 0,-1-1-2 0,1-3 0 0,-4 4 50 0,0-4 9 16,0 1 3-16,-4 2 0 16,1-2-50-16,-1 2-9 0,1-2-3 0,-1 5 0 0,0-5 31 0,1-1 0 15,-1 4 0-15,-3-4 0 0,0 1 0 0,0-1 0 16,0-3 0-16,-7 1 0 0,3-4 0 0,1 0 0 0,-1-3 0 16,-3 0 0-16,4 0 0 0,-4 0 0 15,-1-3 0-15,5 0 0 0,-4-1 20 0,0 1 9 16,3 0 3-16,-3 0 0 0,0 0-44 0,7 3-8 15,-4-3-1-15,4 0-1 16,-3 3-68-16,6 0-14 0,4 0-2 0,-4-4-898 16,1 4-180-16</inkml:trace>
  <inkml:trace contextRef="#ctx0" brushRef="#br0" timeOffset="113773.65">16475 11893 2116 0,'0'0'47'0,"0"0"9"0,0-7 3 0,0 1 0 0,3 0-47 0,1-4-12 0,-4-2 0 0,0 2 0 15,3 1 69-15,-3-4 12 16,0 4 3-16,-3-3 0 0,-1 2 12 0,1 1 2 15,-1 2 1-15,-6-2 0 0,3 3-56 0,-4 3-11 16,0 0-3-16,1 3 0 0,-1 3 28 0,-3 3 6 0,4 0 1 0,-5 7 0 16,5 2-33-16,-4 1-7 0,3 6 0 15,-3 0-1-15,3 3-23 0,1 6 8 0,-1 1-8 0,-3 5 0 16,4 1 0-16,-1 3 0 0,0-4 0 0,1 4 0 16,3-3 0-16,3-4 0 0,-3-5 0 0,4 2 0 15,3-6 0-15,3-3 0 0,1 0 0 0,-1-3 0 16,8-1 0-16,-4-2 0 0,3 0 0 0,1-4 0 15,0 1 0-15,3-4 0 0,0-2 0 0,4-1 0 0,-1 0-8 16,1-6 8-16,3 3-8 0,4-3 8 0,-1-3-16 0,5 0 3 16,-5-3 0-16,4-7 0 15,1 4-128-15,2-4-26 0,1 1-5 0</inkml:trace>
  <inkml:trace contextRef="#ctx0" brushRef="#br0" timeOffset="114173.17">17004 12034 2232 0,'0'0'49'0,"0"0"11"0,-4 6 1 0,4-6 1 0,0 0-50 0,0 0-12 0,0 0 0 0,0 0 0 16,4 3 66-16,3 0 10 0,0-3 3 0,0 3 0 15,0-3-34-15,4 4-6 0,-1-4-2 0,4 0 0 16,-3 0 24-16,3 3 5 0,-3-3 1 0,-1 3 0 15,1-3-37-15,-1 0-7 0,1 0-2 0,0 0 0 16,-4 0-11-16,0 0-2 0,0 0-8 0,0 0 12 16,0 3-12-16,-4-3 0 0,4 0-9 0,-3 3 9 15,-4-3-78-15,0 0-10 0,0 0-1 0,0 0-1 16,0 0-133-16,0 0-26 0,0 0-6 0</inkml:trace>
  <inkml:trace contextRef="#ctx0" brushRef="#br0" timeOffset="114362.87">17018 12225 2394 0,'0'0'52'0,"0"0"12"0,4 6 1 0,3-3 3 0,0 4-55 0,0-4-13 16,0 0 0-16,3 0 0 0,1 0 32 0,3 0 4 0,-3 0 1 0,3-3 0 15,-4 0-23-15,4 0-5 16,-3 0-1-16,3 0 0 15,0-3-159-15,-3 0-32 0,14-3-6 0,-8 0-2 0</inkml:trace>
  <inkml:trace contextRef="#ctx0" brushRef="#br0" timeOffset="115783.92">18052 11846 970 0,'0'0'27'0,"0"0"7"0,0 0-34 0,0 0 0 16,0 0 0-16,0 0 0 0,0 0 102 0,0 0 14 16,0 0 2-16,0 0 1 0,0 0-15 0,0 0-2 15,0 0-1-15,0 0 0 0,0 0 5 0,0 0 1 16,0 0 0-16,0 0 0 0,0 0-18 0,3-7-3 0,-3 7-1 15,4-6 0-15,-4 0 12 0,0-4 3 0,0 4 0 0,0-3 0 16,-4-1-41-16,4 1-8 16,-3-1-2-16,-4 1 0 0,3-3-15 0,-3 2-3 0,0 1-1 0,-4 2 0 15,1-2-10-15,-1 3-1 0,-3-1-1 16,0 4 0-16,-4 3-3 0,4 3-1 0,-3 1 0 0,-1 5 0 16,4 4-1-16,-4 2 0 0,1 4 0 0,-1 3 0 15,4 3-13-15,-4 0 8 0,4 3-8 0,0 4 0 31,0-1-22-31,0 4-10 0,3-4-3 0,1 7 0 0,3-4 51 0,-1 1 11 0,5-1 1 0,-1 1 1 16,4-4-29-16,0-3 8 0,4 0-8 0,-1-6 0 16,5 3 0-16,2-6 0 0,1 0 0 0,3-3 0 15,3-1 0-15,1-2 0 0,3-4 0 0,4 4 0 0,-4-10 0 0,7 0 0 16,1-6 0-16,-1 0 0 16,0-7 12-16,0 1-3 0,-3-4-1 0,0 1 0 15,3-1 7-15,-3-2 1 0,-1 2 0 0,-3-2 0 0,1-1-6 0,-1 3-1 16,-4 1 0-16,1-1 0 0,0 4-9 0,-4 3 0 15,-4-1-10-15,1 4 10 0,-4 3 0 0,0 0 0 16,-3 3 0-16,-1 0 0 0,1 1-22 0,-4-1 2 16,0 3 0-16,0 0 0 15,-4 0-145-15,1 1-29 0,-1-1-6 0,0 0 0 0</inkml:trace>
  <inkml:trace contextRef="#ctx0" brushRef="#br0" timeOffset="119907.58">917 14812 1314 0,'0'0'37'0,"0"-6"8"0,0-4-36 0,0 4-9 16,0 0 0-16,-7-4 0 0,7 4 140 0,0 6 25 15,-3-6 6-15,3-1 1 0,0 7-71 0,0 0-13 0,0 0-4 0,0 0 0 16,0 0 36-16,0 0 6 15,0 0 2-15,0 0 0 0,0 0-103 0,0 0-25 0,0 0 0 0,0 0 0 16,-4 7 56-16,4-1 7 0,0 0 1 0,-7 7 0 16,7-1-52-16,0 4-12 0,0 3 0 0,0 3 0 15,0 3 47-15,0 0 6 0,-3 0 2 0,3 6 0 16,-8 1-39-16,8-7-8 0,-3 0-8 16,3 3 11-16,0-3-11 0,0 3 0 0,0 1 0 0,0-4 0 15,3-3 0-15,5 0 0 16,-5-4 0-16,8-2 0 0,-8-7 0 0,8 1 0 0,6-7 8 0,-10-3-8 15,11 0 0-15,-4-3 0 0,0-3 0 0,7-1 0 32,-6-2-28-32,2 3-10 0,1-7-2 0,3 4-1 0,0-4-65 0,0 1-13 0,-3-1-2 15,0 4-1-15,-1-1-62 0</inkml:trace>
  <inkml:trace contextRef="#ctx0" brushRef="#br0" timeOffset="120176.03">1358 14809 1958 0,'0'0'43'0,"0"0"9"0,-10 0 1 0,3 0 3 0,3 3-45 0,-3 0-11 16,3 0 0-16,-6 3 0 0,6 4 84 0,4-1 16 0,-7 4 2 0,4-1 1 16,3 4-11-16,0 0-3 0,-7 6 0 15,7-4 0-15,0 7-47 0,0 4-10 0,-4 2-1 0,4 3-1 16,0 4 3-16,-3 0 1 15,3 6 0-15,-7 0 0 0,3-4 14 0,4 1 4 0,0-6 0 0,-7-1 0 16,7 1-40-16,0-4-12 16,0 0 8-16,0 1-8 0,7-7 11 0,-7 0-2 0,0-6 0 15,0-7 0 1,0-2-109-16,4-4-23 0,3 0-4 0,-7-6-1 0,3-3-116 16</inkml:trace>
  <inkml:trace contextRef="#ctx0" brushRef="#br0" timeOffset="120352.55">1489 15640 2747 0,'-14'9'78'0,"14"-9"17"0,-7 3-76 0,7-3-19 15,-4-3 0-15,4-3 0 16,-7-1-99-16,3-2-23 0,4 0-5 0,0-1-1 0</inkml:trace>
  <inkml:trace contextRef="#ctx0" brushRef="#br0" timeOffset="124987.57">2350 14868 1728 0,'0'0'38'0,"0"0"8"0,0 0 2 0,0-6 0 0,0 0-39 0,0-4-9 0,0 4 0 0,0 0 0 0,0-4 53 0,-8 4 9 16,8-3 2-16,0-1 0 0,0 1 50 0,0 3 10 16,0-4 3-16,0 4 0 0,-3 0-50 0,3-1-9 15,0 7-3-15,0 0 0 0,0 0-1 0,0 0 0 0,0 0 0 16,0 0 0-16,-4 7-51 0,-3 2-13 0,4 7 0 16,3 6 0-16,-7 3 44 0,3 3 5 0,4 3 2 0,-7 4 0 15,4-1-31-15,3 1-5 0,0 6-2 0,0 2 0 16,0 1 21-16,3 0 4 15,4 3 1-15,-3-3 0 0,6-3-11 0,1-7-3 0,0 1 0 16,3-7 0-16,0-3-25 0,7-3 0 0,0 0 0 16,0-6 0-16,-3-1 0 0,3-5 0 0,0-7 0 0,4 0 0 15,-4-6 0-15,4-6-9 0,-4-1 9 0,-3-2-10 16,-1-1 10-16,1-3 0 0,-1-6 0 0,1-3 0 16,0 0 0-16,-8-3 0 0,4 0 12 0,1-3-4 15,-5 5-8-15,1-2 0 0,-1 6-8 0,1-3 8 0,-8 3 0 16,4 3 0-16,-3 1 0 0,-4 2 11 15,4 0-11-15,-4 4 0 0,0-1-10 0,0 4 10 16,0 2 0-16,0 1 0 0,0 0 0 0,0 6 0 16,0 0 0-16,0 0 0 0,0 0 0 0,0 0 0 15,0 0 0-15,7 9 0 0,-7 7 0 0,3 3 0 0,4 3 8 0,4 3-8 16,-8 6 0-16,4 4 0 16,0-1 0-16,4 1 0 0,-4-4 0 0,4-3 0 0,-8 0 0 0,8-6 0 15,-1-3-8-15,-6-3 8 16,3-4-51-16,0 1-7 0,0-4-2 0,4-2 0 15,-8-4-54-15,4-3-11 0,4 0-3 0,-4-3-716 16,10 0-144-16</inkml:trace>
  <inkml:trace contextRef="#ctx0" brushRef="#br0" timeOffset="125390.48">3263 15056 2120 0,'0'0'47'0,"0"3"9"0,-3 4 3 0,3-4 0 0,0 3-47 0,0 0-12 0,0-2 0 0,0 2 0 16,0 0 120-16,3-3 21 0,4 4 5 0,-7-4 1 15,4 0-55-15,3 3-12 0,3-6-1 0,1 3-1 16,-4-3-38-16,11 0-8 0,-8 3-2 0,8-3 0 16,0-3-20-16,-4 3-10 0,-4 0 10 0,4-3-10 0,8 3 0 15,-12 0 8-15,4-3-8 0,0 3 0 0,-7-3-12 0,4 3-6 16,-4 0-1-16,0-3 0 15,4 0-9-15,-11 3-3 0,0 0 0 0,0 0 0 16,0 0-26-16,0 0-6 0,0 0-1 0,0 0 0 16,0 0-109-16,-7 3-23 0,-4 3-4 0,-3 0-776 0</inkml:trace>
  <inkml:trace contextRef="#ctx0" brushRef="#br0" timeOffset="125541.09">3256 15251 2138 0,'0'0'47'0,"0"0"9"0,0 0 3 0,0 0 1 0,0 0-48 0,4 3-12 0,-1 0 0 0,4 0 0 15,4 0 83-15,-1 0 13 0,1 1 4 0,3-1 0 16,-3-3-48-16,3 3-10 0,7-3-2 0,-10 0 0 16,6 0-28-16,1 0-12 0,7-3 11 0,-11 0-11 15,7-1-99-15,-11-2-25 0,8 3-6 0,0-3-1 16</inkml:trace>
  <inkml:trace contextRef="#ctx0" brushRef="#br0" timeOffset="126466.18">4339 14548 2188 0,'0'0'48'0,"0"0"11"0,0 0 1 0,-7 0 1 0,4 0-49 0,-8 0-12 0,4 0 0 0,0 0 0 15,0 0 54-15,-4 0 8 0,1 4 2 0,-1-4 0 16,4 3 5-16,-4 3 2 0,-3-3 0 0,4 0 0 16,-1 3-38-16,-3 1-7 0,3 2-2 0,1 1 0 15,-1 2 8-15,-3-2 0 0,4 2 1 0,3 1 0 16,-4-4-33-16,4 4 0 0,3-4 0 0,-3 0 0 15,7-2 0-15,-7-1 0 0,4 0 0 0,3 0 0 0,0 1 0 16,0-4 0-16,3 0 0 0,4 0 0 0,-3 0 0 16,3 0 0-16,7 1 0 0,-3-4 0 15,-4 3 0-15,10-3 0 0,-6 3 0 0,7-3 0 16,-1 0 58-16,1 0 5 0,3 3 1 0,-3-3 0 16,-1 0-52-16,1 3-12 0,-4-3 0 0,0 3 0 15,-3 3 0-15,3 1 0 0,-4-4 0 0,1 3 0 16,-4 0 54-16,-3 4 8 0,6-4 2 0,-10 4 0 0,4-4-52 0,3 3-12 15,-7 1 0-15,0-4 0 0,3 3 0 16,-6 1 0-16,3-1 0 0,0 0 0 0,-7 1 0 0,3-4 0 16,4 4 0-16,-10-1 0 0,6 0 0 15,-3 1 0-15,3-1 0 0,-6 1 0 0,3-1 0 0,0 0 0 0,0 1 0 16,3-4 0-16,-3 0 0 0,4 1 0 16,3-1 0-16,0-6 0 0,-7 6 0 0,7-6 0 0,0 0 0 15,7 3 0-15,-4 0 0 0,4-3 0 16,-3 0 0-16,6 0 0 0,1-3 0 0,-8 0 0 15,8 3 0-15,-4-3 0 0,7 0 0 0,-10 0 0 16,6 3 0-16,1-3 0 0,-4 3 0 0,7 0 0 0,-10 0 0 0,6 0 0 16,-3 0 0-16,0 0 0 15,0 3 0-15,-3 0 0 0,3 0 0 0,-4 3 0 0,-3-3 0 0,0 4 0 16,0-1 0-16,-3 0 0 16,-4 4 0-16,3-1 0 0,-6 4 54 0,-1 2 8 15,-3 1 2-15,3 6 0 0,-3 3-52 0,-3 3-12 0,3 4 0 0,-1 2 0 16,-2 1 0-16,3-1 0 0,3 1 0 0,-3-4 0 15,3-3 0-15,8 0 0 0,3-3 0 0,-7 1 0 16,14-5 0-16,-4-2 0 0,4 0 0 0,8-3 0 16,-5-7 0-16,4 1 0 0,7-4 0 0,-6-6 0 15,6 0 0-15,0-6 0 0,4-1 0 0,-1-2 0 16,5-4-14-16,2 1-6 0,-6-1 0 0,7 1-1 16,-8-1-38-16,1 4-7 0,0-1-2 0,-4 1 0 15,0 0-156-15,-3-1-32 16,14-2-7-16,-15 5-1 0</inkml:trace>
  <inkml:trace contextRef="#ctx0" brushRef="#br0" timeOffset="128376.33">5200 14740 1958 0,'0'0'43'0,"0"0"9"0,-7 0 1 0,7 0 3 0,0 0-45 0,0 0-11 0,0 0 0 0,0 0 0 15,0 0 104-15,0 0 20 0,0 3 3 0,-4 0 1 16,4 3-52-16,0 0-9 0,0 4-3 0,4-1 0 15,-1 4-51-15,4 3-13 0,1-1 0 0,-1 4 0 16,0 3 52-16,3 3 7 0,1 0 1 0,-4 0 1 16,3 3-46-16,1 1-15 0,-4 2 8 0,0 3-8 15,4-2 32-15,-4-1 4 0,0 1 0 16,0-1 0-16,3 0-22 0,-6-6-4 0,3-3-1 0,0-3 0 31,0 0-43-31,-3-3-9 0,-1-4-1 0,1-2-1 0,-1-1 45 0,-3-3 0 0,0 0 0 0,0-6 0 16,0 0-53-16,0 0-11 15,0 0-3-15,-7-6 0 0,4 0-49 0,-4-3-9 0,0-1-3 0,3-2 0 16,-3-1-68-16,0-3-13 0,-7-21-3 0,7 2-1 16</inkml:trace>
  <inkml:trace contextRef="#ctx0" brushRef="#br0" timeOffset="128890.57">5126 14771 1958 0,'-4'-3'43'0,"-3"0"9"0,4 0 1 0,-8-1 3 0,4-2-45 0,0 3-11 16,-4 3 0-16,8-3 0 0,-4 3 104 0,3 0 20 0,4 0 3 0,0 0 1 15,0 0-52-15,0 0-9 16,0 0-3-16,0 0 0 0,0 0-11 0,0 0-2 16,4 0-1-16,3 3 0 0,4-6-39 0,-1 3-11 0,4 0 0 0,0 0 0 15,0 0 15-15,4 0-2 16,0 0 0-16,-1 0 0 0,1 0-5 0,0 0 0 0,-4 0-8 0,7 0 12 16,-10 0 13-16,3 0 3 0,0 3 0 15,0 3 0-15,0 1 3 0,0-1 1 16,-3 3 0-16,-1 4 0 0,4-4-7 0,-10 7-1 0,6 0 0 15,-2-4 0-15,-5 7-10 0,1-3-2 0,-4-1-1 16,0 1 0-16,0 0-39 0,-4-1-8 16,-3 1-2-16,3-3 0 0,1-1 82 0,-8 1 16 0,1-1 3 0,3-2 1 15,0-4-103-15,0 3-20 16,3-6-4-16,-7 4-1 0,4-4 76 0,7-3 16 0,0 0 2 0,0 0 1 16,0 0-50-16,0 0-9 0,0 0-3 15,0 0 0-15,0 0 39 0,7-3 8 0,4 0 2 0,-4-1 0 0,4 1-29 16,6 0-5-16,-6 0-2 0,3 0 0 0,7 0 18 15,-3 3 0-15,3 0 0 0,0 0 0 0,0 0 28 16,4 3 8-16,-7 0 3 0,3 3 0 0,-4 4-11 0,-2 2-3 16,2 4 0-16,-6 0 0 15,6 6-5-15,-13-4 0 0,3 7-1 0,0 4 0 0,-3 2-31 0,-1-3-5 16,-3 7-2-16,0-4 0 0,-7-3 39 0,4-3 7 16,-8 0 1-16,0-3 1 0,1-6-29 15,-4 0 8-15,-4-4-8 0,0 1 0 16,-3-4 0-16,4-2 0 0,-5-4-9 0,1 0 9 0,4-3-26 0,-1 0 1 15,4-3 0-15,0 0 0 16,3-1-58-16,1 1-11 0,3-3-2 0,3 3-1 16,4 3-101-16,0-10-20 0,0 4-4 0,4 0-885 0</inkml:trace>
  <inkml:trace contextRef="#ctx0" brushRef="#br0" timeOffset="129130.21">5958 15608 2441 0,'0'0'69'0,"0"0"15"0,0 0-67 0,0 0-17 0,0 0 0 0,0 0 0 16,0 6 129-16,0-2 23 0,-7 2 4 0,4 3 0 16,-4 1-82-16,0 2-17 0,0 1-3 0,-4 2-1 15,4 4 3-15,-4-3 1 0,4 3 0 0,-3 0 0 16,6-4-41-16,-3 4-8 0,4-6-8 0,-4-4 12 15,3 0-41 1,4-2-8-16,0-7-2 0,0 0 0 0,0 0-117 0,0 0-23 0,0 0-5 0,4-7-1052 16</inkml:trace>
  <inkml:trace contextRef="#ctx0" brushRef="#br0" timeOffset="129498.33">6191 14906 1890 0,'0'-6'41'0,"0"-1"9"0,-7-2 2 0,4-4 1 16,3 1-42-16,-4 2-11 0,1-2 0 0,-1 6 0 0,1-1 17 0,3 7 2 0,0 0 0 0,0 0 0 15,0 0 36-15,0 0 7 0,-4 3 2 0,1 7 0 16,3-1-52-16,0 7-12 0,0 0 0 0,3 2 0 16,4 4 52-16,-3 0 7 0,-1 0 1 0,1 3 1 15,-1 0 0-15,4 1 0 0,-3 5 0 0,-1-3 0 16,4 3-6-16,0 1-2 0,-3-1 0 16,3 1 0-16,0-4-29 0,0-6-5 0,0 3-2 0,0-10 0 15,-3 1-17-15,3-3 0 0,-4-4 0 0,4-6 0 16,-7-3 0-16,0 0 0 0,0 0 0 0,0 0 0 15,0-9-99-15,0-4-23 0,-7 1-5 0,4-4-1 16,-4 0-52-16,3-2-10 0,-3 2-2 0</inkml:trace>
  <inkml:trace contextRef="#ctx0" brushRef="#br0" timeOffset="129823.76">6078 14762 1983 0,'0'0'44'0,"4"-4"8"0,-1-2 3 0,1 0 1 0,3 3-45 0,-3 0-11 15,3 0 0-15,0-1 0 0,0 4 119 0,0 0 21 0,3 0 5 0,1 4 1 16,0-4-34-16,3 3-8 16,3 0 0-16,-3 0-1 0,4 3-31 0,7 0-7 0,-1 1-1 0,5-1 0 15,2 3-26-15,-2-2-6 16,2-1 0-16,1 3-1 0,-7 1 1 0,-1-1 1 0,8 4 0 0,-14 2 0 16,3 1-9-16,-7 3-3 0,4 3 0 0,-4-3 0 15,-4 3 18-15,-2 0 3 0,-1 0 1 0,0 6 0 16,-4-3-23-16,-3 6-4 0,0 1 0 0,-3 2-1 15,-4 1-15-15,3-1 0 0,-7 0 0 16,1-2 0-16,3-4 0 0,-4-3 9 0,-3-3-9 0,0-6 8 16,-4-1-8-16,1-2 0 0,3-4 0 0,-8-2 0 15,5-4-20-15,-1 0 0 0,4-3 0 16,-7 0 0 0,7-3-33-16,3 0-7 0,1-4 0 0,3 1-1 15,3-3-105-15,1-1-21 0,-1 1-4 0,8-1-1101 0</inkml:trace>
  <inkml:trace contextRef="#ctx0" brushRef="#br0" timeOffset="130078.17">6900 15530 2649 0,'0'0'58'0,"0"0"12"0,0 0 2 0,-3 6 4 0,-1 0-61 0,4 4-15 16,-3-1 0-16,-1 1 0 0,1 2 105 0,-1 1 19 16,1 2 3-16,-1-2 1 0,1 6-52 0,3-4-9 0,-4 1-3 0,-3-3 0 15,7 2-51-15,-4-5-13 16,4 2 0-16,-7-6 0 0,4 4 0 0,3-7 0 16,-4 0 0-16,4-3 0 15,0 0-151-15,0 0-33 0,-7-3-6 0,4-3-684 16,3 6-137-16</inkml:trace>
  <inkml:trace contextRef="#ctx0" brushRef="#br0" timeOffset="130768.17">7200 14642 1836 0,'0'0'40'0,"0"0"9"16,0 0 2-16,0 0 0 0,0 0-41 0,-7-3-10 0,7 3 0 0,-7 0 0 0,7 0 132 0,-7 3 24 16,0-3 4-16,-4 4 2 0,4-1-78 0,-3 0-16 15,3 3-4-15,-4 4 0 0,1-4 0 0,2 6 0 16,-2 1 0-16,3 3 0 0,-4-1-18 0,4 4-4 15,0 6-1-15,0-3 0 0,4 6-27 0,-4 1-6 16,3 2 0-16,0 0-8 0,1-3 8 0,3 7-8 16,0 3 0-16,3-1 0 0,-3-2 0 0,4-1 0 15,3 4 0-15,0-4 0 0,0-2 13 0,0-4 3 0,4-3 0 16,-1-3 0-16,4-3-16 16,1-7 0-16,-1-2 0 0,3-1 0 0,1-6 0 0,0-3 0 15,-1-3 0-15,1-3 0 0,0-7 0 0,-1 1 0 16,1-4 0-16,-4-6 0 0,0 0 0 0,0 0 0 0,-7 0 0 0,0-3 0 15,0 6 0-15,-3-3 0 0,-1 4 0 0,1-1 0 16,-4 3 0-16,0 4 0 0,0-1 0 16,-4 4 0-16,1 2 27 0,-4 1 2 0,3 3 1 0,-6 0 0 15,6 3-17-15,-6 3-3 0,3-3-1 0,-1 6 0 16,5-3-9-16,-4 4 0 0,3 2-12 0,1-3 12 16,-1 1-34-16,4 2 1 0,4 0 0 0,-4-2 0 15,3-1 51-15,4 0 10 0,0 0 3 0,4 1 0 16,0-4-50-16,-1 0-9 15,4-3-3-15,0 0 0 0,4 0 31 0,-4 0 0 0,4-3 0 0,-1 0 0 16,-2 0 0-16,-1-1 0 0,0 4 0 0,0-3 0 16,4 0 0-16,-8 3 0 0,4 0 0 0,-3 0 0 0,-4 0 0 0,0 3 0 15,0 0 0-15,-3 4 0 16,-4 2 45-16,0 4 15 0,-4-1 4 0,0 7 0 0,-3 6-52 0,-3 0-12 16,3 7 0-16,-4 2 0 0,1-6 24 0,3 4 3 15,-4-4 0-15,0 3 0 16,4-3-43-16,0 1-9 0,-3-4-2 0,3 0 0 0,0-3 27 0,3-3 0 15,1-7 0-15,-1-2 0 16,4-4-56-16,0-6-7 0,7-3-1 0,-3-7 0 16,-1-5-153-16,1-4-31 0,10-22-7 15,-11 10-1-15</inkml:trace>
  <inkml:trace contextRef="#ctx0" brushRef="#br0" timeOffset="132064.45">7719 14338 1065 0,'0'0'23'0,"0"0"5"0,0 0 0 0,0 0 4 0,0 0-32 0,0 0 0 0,0 0 0 0,0 0 0 16,0 0 35-16,0 0 1 15,0 0 0-15,0 0 0 0,0 0 2 0,0 0 1 16,0 0 0-16,0 0 0 0,0 0 20 0,-7 3 4 0,7-3 1 0,0 0 0 16,0 0 15-16,0 0 3 15,-4 4 1-15,4-4 0 0,0 0-3 0,0 0-1 0,-7 0 0 0,7 0 0 16,0 0-5-16,-3 3-1 0,3-3 0 0,0 0 0 15,-4 6-29-15,4-6-5 0,0 0-2 0,0 0 0 16,-3 3-23-16,3-3-5 0,-4 3-1 0,4-3 0 16,0 0-8-16,0 0 0 0,0 0 0 0,0 7 0 15,0-4 0-15,0-3 0 0,0 0 8 0,0 0-8 0,0 6 17 0,0-6 2 16,-3 3 0-16,3-3 0 16,0 3 29-16,0-3 5 0,-4 6 2 0,0-2 0 0,4-4-15 0,0 6-2 15,0-6-1-15,0 0 0 0,-3 6-1 0,3-6 0 16,0 3 0-16,0-3 0 0,0 7-23 0,0-7-5 15,0 0 0-15,0 0-8 0,0 0 16 0,0 6-3 16,0-6-1-16,0 0 0 0,3 3 0 0,5-3 0 16,-5 3 0-16,4-3 0 0,0 0-12 0,0 3 9 15,4-3-9-15,-4 3 8 0,3 1-8 0,1-1 0 16,3 0 0-16,-3 0 8 0,6 3 2 0,-3 0 0 16,1 1 0-16,-1-1 0 0,0 0-10 0,0-3 0 15,0 4 0-15,-3-1 0 0,-1-3 0 0,1 3 0 0,-1-2 0 16,-3-1 0-16,0 0 16 0,1 0 0 15,-5-3 1-15,4 3 0 0,-3 0-17 0,-4-3 0 16,0 0 0-16,0 0 0 0,0 0 0 0,-4 6 0 0,1-2 0 16,-1 2 0-16,-3 0 0 0,0 0 0 0,-4 1 0 0,1-1 0 15,-1 3 0-15,1 1 0 0,-5 2 0 0,1 1 0 16,4-1 0-16,-4 1 0 0,3-1 0 0,1 1 0 16,-1 3 0-16,4-4 0 0,3 1 0 0,-3-4 0 15,7 1 0-15,-3-4 0 0,6 3 0 16,-3-2 0-16,4-1 0 0,3-3 0 0,0 3 0 0,-4-3 0 15,5 0 0-15,2-3 0 0,1 4 0 0,-1-4 0 16,1-4 0-16,-1 4 0 0,1-3 0 0,0 0 0 16,-1 3 0-16,1 0 0 0,-1-3 0 0,-3 3 0 0,4 0 0 0,0 0 0 15,-4 3 0-15,3 3 0 16,-3-2 0-16,-3 2 0 0,6 0 0 0,-6 0 0 0,3 1 0 0,-4 2 0 16,-3 4 0-16,4-4 0 15,-8 0 0-15,4 1 0 0,0-1 0 0,-7 1 0 16,4-1 0-16,-4 4 0 0,0-4 0 0,0 4 0 15,0-4 0-15,0 0 0 0,0 4 0 0,0-4 0 0,-4 1 0 16,7-1 0-16,-3 1 0 0,4-1 0 0,-4-3 0 16,7 4 0-16,-4-1 0 0,1-3 0 0,3 1 0 0,3-1 0 15,1 0 0-15,-4 0 0 0,3 1 0 0,1-1 0 16,3 0 0-16,0 0 0 0,-4-2 0 0,8 2 0 16,-4 0 0-16,4 0 0 0,-1-2 0 0,1 2 0 0,3 0 0 15,0 4 0-15,0-4 0 0,0 3 0 16,-3 1 0-16,3 5 0 0,-3-2 55 0,-1 6 7 0,1-1 2 15,-4 8 0-15,-4-1-64 0,1 3-8 16,-4 0-4-16,-4 0-1 0,-3-3 13 0,0-3 0 16,-7 3 0-16,0-6 0 0,-4-3 0 0,4-4 0 0,-7 1 0 0,3 0 0 15,-3-7 0-15,0 0-11 0,-4 0 11 0,-6 1-10 16,-1-4-107 0,0-3-22-16,-3 3-4 0,0-6-809 0,-1 0-163 0</inkml:trace>
  <inkml:trace contextRef="#ctx0" brushRef="#br0" timeOffset="132987.45">2441 16066 1497 0,'0'0'32'0,"0"0"8"0,0 0 0 0,0-6 4 0,-7 3-36 0,4-4-8 0,-4 1 0 0,3 0 0 16,4 3 53-16,-7-4 9 0,3 1 2 0,1 0 0 15,3 3 51-15,0 3 10 0,-7-7 3 0,7 7 0 16,0 0-52-16,0 0-9 0,0 0-3 0,0 0 0 16,0 0 0-16,0 0 0 0,0 0 0 0,0 0 0 15,7 7-20-15,-7-1-4 0,7 6 0 0,0 4-1 16,-3 0-11-16,3 9-3 0,3 0 0 0,4 6 0 16,0 4-25-16,4-1 0 0,-4 1 0 0,0 2 0 15,7-2 0-15,1 6 0 0,-8-1 0 0,7 4 0 16,-10 0 49-16,3 0 5 0,0-3 1 15,0-3 0-15,3-7-23 0,-6-3-4 0,3-6 0 0,-3-6-1 16,3-1-27-16,-4-2 0 0,1-7 0 0,0-3 0 16,-8 1 12-16,4-8-2 0,0-2-1 0,0-10 0 15,4-2-9-15,-11-11 12 0,10-2-12 0,-10-7 12 16,8 4 0-16,-1-1 0 0,3-2 0 0,-6 2 0 16,6 4 5-16,-3 0 2 0,0 2 0 0,4-2 0 0,0 0-19 0,-1-1 0 15,1 1 0-15,-1 3 0 16,-6 3-44-1,3 3-13-15,0 3-3 0,0 3 0 0,-7 4-98 0,4 2-20 0,-4 4-4 0,0-3-1 0</inkml:trace>
  <inkml:trace contextRef="#ctx0" brushRef="#br0" timeOffset="134302.12">3260 16285 2142 0,'0'0'47'0,"0"0"9"0,0 0 3 0,0 0 1 0,0 4-48 0,3 2-12 0,4-3 0 0,-3 3 0 0,3-3 62 0,3 1 10 15,5-4 1-15,-1 3 1 0,3-3-29 0,-3 0-5 16,8-3-2-16,2 3 0 0,-3-4-19 15,4 1-4-15,-11 0-1 0,7-3 0 0,-6 3-14 0,6-4 0 0,-7 4 0 16,0 0 0-16,-4-3 0 0,1 3 0 16,0 0 0-16,-1 0 0 15,1-1-75-15,-11 1-17 0,3 3-4 0,-3 0-1 16,0 0-49-16,0 0-10 0,0 0-1 0,0 0-414 16,-3 3-82-16</inkml:trace>
  <inkml:trace contextRef="#ctx0" brushRef="#br0" timeOffset="134451.96">3387 16395 1597 0,'-7'13'45'0,"3"-10"11"0,1 6-45 0,3-2-11 0,0 2 0 0,0-3 0 16,0 1 152-16,0-4 29 0,3 3 6 0,8 0 1 15,-1-3-116-15,1-3-22 0,-1 3-5 0,5-3-1 16,-1-3-34-16,7 0-10 0,-7 0 0 0,0-3 0 16,4 0 0-16,-1-4 8 0,1 1-8 0,3-1 0 15,-3 4-172-15,-1-3-40 0</inkml:trace>
  <inkml:trace contextRef="#ctx0" brushRef="#br0" timeOffset="135392.23">4283 15897 1728 0,'0'0'38'0,"0"0"8"0,0 0 2 0,0 0 0 0,0 0-39 0,0 0-9 0,0 0 0 0,0 0 0 16,0 0 104-16,-11 3 20 0,8-3 3 0,-4 3 1 16,3 0 0-16,-3-3 0 0,3 3 0 0,-6 0 0 15,6-3-103-15,-3 3-25 0,-3 4 0 0,6-4 0 16,-10 3 56-16,7 0 7 0,-4 1 1 0,1 2 0 0,-1-3-52 0,1 4-12 15,3 2 0-15,-4 1 0 0,0-1 0 0,1 1 0 16,6 3 0-16,-6-4 0 16,3 1 0-16,0-4 0 0,3 4 0 0,1-4 0 15,-1-3 0-15,4 1 0 0,0-1 0 0,0-6 0 0,0 0 0 0,0 0 0 16,0 0 0-16,0 3 0 0,7-3-11 0,0 3-5 16,4-3 0-16,-8 3-1 0,8-3 27 0,-1 0 6 15,5 3 0-15,-5 1 1 0,4-4-17 0,4 6 0 16,-4-3 0-16,7 0 0 0,-7 0 0 15,0 0 0-15,4 4 0 0,-7-4 0 0,3 0 0 0,0 0 0 0,-4 0 0 16,1 0 0-16,0 0 0 0,-8 1 0 16,4-4 0-16,0 3 0 0,-3-3 0 0,-4 0 0 0,3 3 0 15,-3-3 0-15,0 0 55 0,0 0 7 16,-3 6 2-16,-1-3 0 0,1 4-64 0,-1-4-21 0,-3 3 0 16,4 0 0-16,-8 4 21 0,0 2 8 15,1-2 0-15,-1-1 0 0,-3 4-8 0,4-4 0 0,-5 3 0 0,1-2 0 16,4 2 0-16,-1-2 0 15,4 2 0-15,-3-2 0 0,2-1 0 0,-2-3 0 0,3 4 0 16,3-1 0-16,4 1 0 0,-7-1 0 0,7-3 0 16,-3 4 0-16,3-1 0 0,3 1 0 0,-3-4 0 0,7 3 0 15,-3-2 0-15,3-1 0 0,-4 3 0 0,4-3 0 16,1 4 0-16,2-4 0 0,-3 0 0 0,4-2 0 16,-1-1 0-16,4 0-11 0,-3-3 3 0,-4 0 0 15,4 0 8-15,-1 0 0 0,8 0 0 0,-11 0 0 16,4 0 0-16,-4-3 0 0,3 3 0 0,-3 0 0 15,0 0 0-15,4 0 0 0,-11 3 0 0,3 0 0 16,4 0 0-16,-7 3 0 0,0 4 0 0,0-4 0 16,0 7 0-16,-7-4 11 0,7 7-3 15,-3-1 0-15,-4 1 20 0,3 0 3 0,-3-1 1 0,4 1 0 0,-1 0-16 16,4-1-4-16,-7 1 0 0,7-3 0 16,0 2-3-16,7-2-1 0,-7-1 0 0,4-2 0 15,6 2-8-15,1 1 0 0,-1-1 0 0,-2-2 0 0,2 2 0 0,1-2-11 16,6-4 3-16,-10 0 0 0,11-3 8 15,-4 1 0-15,0-4 0 0,4-4 0 0,-8 1-12 0,8-3 0 16,0 3 0-16,-8-6 0 16,4 2-118-16,1-2-24 0,-1 3-5 0,-4-4-1093 0</inkml:trace>
  <inkml:trace contextRef="#ctx0" brushRef="#br0" timeOffset="136198.19">5112 16696 1461 0,'0'0'32'0,"0"0"6"0,0 6 2 0,0 1 2 0,0-1-34 0,0 0-8 16,0 1 0-16,3-1 0 0,-3 0 100 0,0-6 19 0,4 3 3 0,-4-3 1 16,0 0-11-16,0 0-1 0,3 3-1 0,-3-3 0 15,4-6-42-15,-1 0-9 0,1-4-2 0,-4-5 0 16,3-1 2-16,-3-6 0 0,0-6 0 0,0-3 0 16,8 2-31-16,-8-5-5 0,0-1-2 0,0 1 0 15,0-1-5-15,0 1 0 0,0 3-1 0,0-4 0 16,0-3 0-16,0 4 0 0,0-4 0 0,0 4 0 15,0-1-15-15,3 7 0 0,-3 6-12 0,7 0 12 16,-7 7 0-16,4 5 0 0,-1 1 0 0,4 2 0 16,-3 4 24-16,6 6 12 0,-3 1 3 0,0 2 0 15,0 3-23-15,1 4-5 0,6 6-1 0,-11 3 0 16,11 0-10-16,-3 3 0 0,-1 0 0 0,1 0 8 0,3 0 0 16,-3 0 0-16,3-3 0 0,0 0 0 15,4 3 12-15,-4-3 1 0,3 3 1 0,-6 3 0 0,3 0-10 16,0 4-3-16,0-1 0 0,0 4 0 0,0-1-9 0,-3 1 0 15,0-4 0-15,3 0 0 0,-4-3 0 0,-3-2 0 16,0-4 0-16,4-1 0 0,-7 1-17 0,3-3 1 16,-4 0 0-16,1 0 0 15,-4-7-24-15,0 1-4 0,-4-4 0 0,1-2-1 16,3-4-108-16,-11-3-22 0,0-3-4 0,1-4-1 16,-1-2-57-16,-3-7-12 0,0 1-3 0,-4-1 0 0</inkml:trace>
  <inkml:trace contextRef="#ctx0" brushRef="#br0" timeOffset="136377.55">5094 16518 1422 0,'-10'-4'40'0,"10"4"9"0,0 0-39 0,-8 0-10 0,8 0 0 0,0 0 0 15,0 0 117-15,0 0 22 0,0 0 4 0,0 0 1 16,0 0-36-16,4 0-6 0,3 4-2 0,4-1 0 16,-1 0-53-16,1-3-11 0,3 3-3 0,0 0 0 15,4-3 9-15,-1 0 2 0,1 3 0 16,0-3 0-16,-1 0-26 0,-3 0-5 0,8 0-1 0,-12 0 0 15,4-3-12-15,0 3-13 0,4 0 2 0,-4 0 1 16,4 0-209-16,-1 0-41 0</inkml:trace>
  <inkml:trace contextRef="#ctx0" brushRef="#br0" timeOffset="136610.58">5726 16775 2714 0,'0'0'60'0,"0"0"12"0,0 6 2 0,-7 3 2 0,3 1-60 16,4 2-16-16,-4 4 0 0,1 3 0 0,-1 3 54 0,4 0 8 16,0 0 2-16,0 6 0 0,0-3-48 0,0-3-8 15,0 3-8-15,7 16 9 0,-3-26-1 0,0-2-8 0,3-1 8 31,-7-5-101-31,3-4-21 0,4-3-4 0,-7 0-693 0,4-6-138 0</inkml:trace>
  <inkml:trace contextRef="#ctx0" brushRef="#br0" timeOffset="137234.81">5881 16307 2131 0,'0'0'47'0,"0"0"9"0,0 0 3 0,0 0 1 0,-7 0-48 0,7 0-12 16,-4 0 0-16,4 0 0 0,-7 4 80 0,7-4 15 15,0 6 2-15,0 3 1 0,0 1-52 0,4 2-10 16,3 4-3-16,0 6 0 0,0 3 9 0,3 6 2 16,1 4 0-16,3 2 0 0,0 4 6 0,-3-3 2 15,3-1 0-15,-3-2 0 0,3-7-21 0,-4-3-4 16,1-3-1-16,-1-6 0 0,1-1-26 0,0-5 8 15,-8-1-8-15,1-6 0 0,-1 4 0 0,-3-7 0 16,0 0 0-16,0 0 0 0,0-10 0 0,-3 1 0 0,-1-4 0 0,-6-5 0 16,2-1 0-16,1-10 0 15,-7 1 0-15,4-3 0 0,-4-4-9 0,-1 4 9 0,1 0 0 0,-3-4 0 16,6 4 0-16,-10 0-8 16,7 2 8-16,0 1 0 0,0 0 0 0,0 0 0 0,3-4 0 0,-3 4 0 15,7 0 13-15,0 0 10 0,0 3 1 0,0 3 1 16,0 3-41-16,7 3-9 0,-4 0-2 15,4 7 0-15,4 3 43 0,-1-1 9 0,-3 7 2 0,7 0 0 16,4 0-73-16,-8 4-14 0,8 2-4 0,-1 0 0 0,5 0 81 16,-1 7 16-16,3-4 3 0,1 1 1 0,3 2-28 15,-3-2-9-15,6-1 0 0,-6-3 0 16,3 1 0-16,-3-4 0 0,0 0 0 0,-1 0 0 16,-3-3 0-16,0 3 0 0,-3-3 0 0,0 3 0 15,-4-3-44-15,0 3-4 0,0-3 0 0,-4 4 0 16,1-1-64-16,-1 3-12 0,-3-3-4 0,0 3 0 15,-3 1-92-15,-1-1-20 0,-13 7-3 16,-1-4-1-16</inkml:trace>
  <inkml:trace contextRef="#ctx0" brushRef="#br0" timeOffset="137400.29">5870 16511 2026 0,'0'0'44'0,"0"0"10"0,0 0 2 0,7 3 1 0,4-3-45 0,-4 0-12 0,4 4 0 0,6-4 0 16,-6 0 28-16,6 0 3 15,1-4 1-15,0 4 0 0,3-3 6 0,0 0 2 0,4 0 0 0,-4 0 0 16,-4-3-32-16,5 2-8 16,-1 1 0-16,0 0 0 15,-7 0-191-15,7 3-39 0,7 3-8 0,-6-3-2 0</inkml:trace>
  <inkml:trace contextRef="#ctx0" brushRef="#br0" timeOffset="137797.23">6435 16790 2134 0,'0'0'47'0,"0"0"9"0,0 0 3 0,3 7 1 0,-3-1-48 0,4 0-12 15,-1 4 0-15,-3-1 0 0,4 7 104 0,-1-1 19 16,1 4 3-16,-1 0 1 0,-3 3-13 0,4 3-2 15,-4 0-1-15,0 0 0 0,0 3-73 0,0-6-14 16,0 0-4-16,0-3 0 0,0-3-11 0,0-4-9 16,-4-2 12-16,4-1-12 15,-3-6-49-15,3-3-17 0,0 0-3 0,0 0-1 16,0-6-161-16,-4-3-32 0,8-13-6 0,-1 0-2 0</inkml:trace>
  <inkml:trace contextRef="#ctx0" brushRef="#br0" timeOffset="138600.52">6611 16198 556 0,'0'0'16'0,"0"0"3"0,0 0-19 0,0 0 0 16,0 0 0-16,0-7 0 0,0 7 16 0,0 0 0 16,-3-6 0-16,3 6 0 0,0-6-1 0,0 6-1 0,0-6 0 0,0 6 0 15,3-7 43-15,-3 7 9 0,0-6 2 0,0 6 0 16,0 0 54-16,0 0 11 0,0 0 3 0,0 0 0 16,0 0 34-16,0 0 7 0,0 0 2 0,0 0 0 15,0 0-56-15,-3 6-11 0,3 4-3 0,0-1 0 16,3 1-45-16,-3 2-10 0,0 4-2 15,4-1 0-15,3 4-9 0,-4-3-3 0,4 6 0 0,0 0 0 16,0 3-19-16,4 3-4 0,-4 3-1 0,4 1 0 16,-4 2 25-16,3 1 5 0,-3-1 1 0,0 1 0 15,-3-7-19-15,3 0-4 0,0-3-1 0,-4-6 0 16,1 0 7-16,3-7 2 0,-7-2 0 0,4-4 0 16,-4 0-32-16,0-6 0 0,0 0 0 0,0 0 0 15,0 0 0-15,0 0 0 0,-4-9 0 0,-3-4 0 0,3 4 8 0,-3-7-8 16,4-6 0-16,-4 1 0 15,0-1 0-15,-4-4 0 0,4 1 0 0,-3-3 0 16,-1 0 0-16,4 3-8 0,-7 0 8 0,3 0 0 16,1 0 0-16,-4 3 0 0,3 0 0 0,0 3 0 0,1-3 8 0,-1 0-8 15,-3 0 0-15,4 0 0 0,-1 0 0 0,4 0 0 16,0 0 0-16,0 0 0 0,3 7 0 0,-3-1 0 16,4 3 0-16,3 4 0 0,0 3 0 0,0 6 0 15,0 0 0-15,10 0 0 16,-6 0-20-16,3 3-9 0,0 0-3 0,3 3 0 0,1-3 32 0,-4 7 0 15,4-4 0-15,-1 4 0 0,1-4 0 0,-1 0 0 0,1 0 0 0,0 1 0 16,-1-4 0-16,4 3 0 16,4-3 0-16,-7-3 0 0,3 3 19 0,3-3 9 0,-3 0 3 0,4-3 0 15,0 0-31-15,-4 0 8 0,3 0-8 0,-2 0 0 16,2 3 0-16,-6 0 0 0,3 0 0 0,-4 3 0 16,1-3 0-16,0 3 0 0,-4 0 0 0,-4 0 0 15,-3-3 0-15,0 0 0 0,0 0 0 0,0 0 0 16,0 6-125-16,-7-2-28 15,4-1-6-15,-4-3-686 0,-1 3-138 0</inkml:trace>
  <inkml:trace contextRef="#ctx0" brushRef="#br0" timeOffset="138893.51">6671 16401 2383 0,'-3'19'52'0,"-1"-12"12"0,0 2 1 0,4 0 2 0,0-2-54 0,0-1-13 16,0 0 0-16,0 0 0 0,0-2 77 0,4-1 13 16,3 0 2-16,-3-3 1 0,3 0-49 0,3 0-9 15,1-3-3-15,-4 0 0 0,7-1 15 0,0 1 2 16,0 0 1-16,0 0 0 0,4-3-19 0,-4 3-4 16,4 0-1-16,-4-1 0 0,0 1-5 0,0 0-1 15,0 3 0-15,-3 0 0 0,-1 0-20 0,-3 0 0 16,0 3 0-16,-3 0 0 15,-1 1-21-15,1 2-9 0,0-3-2 0,-1 3 0 16,-3 0-35-16,0 1-7 0,-3 2-2 0,-1-3 0 16,0 4-102-16,1-4-21 0,-4 4-4 0,0-1-1 0</inkml:trace>
  <inkml:trace contextRef="#ctx0" brushRef="#br0" timeOffset="139084.09">6749 16797 2340 0,'0'0'66'0,"0"0"15"0,0 0-65 0,3 3-16 0,4 3 0 0,0-3 0 16,0-3 122-16,4 3 21 0,0-3 4 0,-1 0 1 16,8-3-48-16,-4 3-8 0,3-3-3 0,1 0 0 15,3 0-37-15,0 0-8 0,4 3-2 0,-4-4 0 0,0 4-23 0,1 4-5 16,-5-4-1-16,4 3 0 16,1 3-13-16,-5-3 0 0,4 0-12 0,-3 4 12 15,0-4-108-15,-4 0-14 0,0 0-3 0,-3-3-773 16,-1 0-154-16</inkml:trace>
  <inkml:trace contextRef="#ctx0" brushRef="#br0" timeOffset="141775.14">7486 16797 1652 0,'0'0'36'0,"0"0"8"0,0 0 2 0,0 0 0 0,0 0-37 0,0-7-9 0,0 7 0 0,0-6 0 16,0 6 109-16,0 0 20 16,0 0 4-16,0 0 1 0,0 0-18 0,7 3-3 0,-3 0-1 0,-1 4 0 15,1 5 8-15,-1 4 2 0,-3-1 0 0,4 7 0 16,-4 0-43-16,3 3-9 0,-3 4-2 0,0 2 0 16,0-3-35-16,0 4-7 0,-3-4-2 0,3-3 0 15,0-3-24-15,0-3 8 0,0-4-8 0,-4-2 0 16,4-4 0-16,-3-2-11 0,3-7 1 0,0 0 0 31,0 0-97-31,-4-10-19 0,1-6-4 0,3-2-1 16,0-7-72-16,0-1-14 0,3-27-3 0,1 3-1 0</inkml:trace>
  <inkml:trace contextRef="#ctx0" brushRef="#br0" timeOffset="142250.26">7860 16188 2372 0,'0'0'52'0,"0"0"12"0,0 0 1 0,0 0 1 0,0 0-53 0,-4 0-13 15,4 0 0-15,-7-3 0 0,0 3 106 0,0-3 18 0,0 0 4 0,0 0 1 16,0 0-45-16,0-1-8 0,0 1-3 0,-4-3 0 16,4 3-28-16,-3 0-5 0,-1 0-2 0,1 3 0 15,-1 0-10-15,0 3-1 0,1 3-1 0,-1 3 0 16,1 4-11-16,-1 0-3 0,0 5 0 0,4 4 0 16,-3 0-12-16,3 0-12 0,3 3 3 0,-3 0 0 15,4 7 9-15,3-1 0 0,0 4 0 16,0-1 0-16,3 4 10 0,4-1 4 0,-3 1 1 0,6-4 0 0,1 1-15 15,3-4 0-15,0-6-9 0,0-3 9 16,4 0 0-16,0-6 0 0,-1 0-8 0,1-4 8 0,-1-2 0 16,5-1 0-16,-5 0 0 0,4-2 10 15,-3-4-10-15,-4 0 8 0,7-3-8 0,-3 0 8 0,0-3-8 16,-1 0 0-16,1 0 0 0,0-7 8 0,-1 4-8 16,-3 0 0-16,4-4 0 0,-4 4 0 0,0-4 0 15,0 1 0-15,-3 0 0 0,-1-1 0 16,-3 1-24-16,1-1-6 0,-5 4-2 0,1-3 0 15,-1 2-51-15,-3 7-10 0,0 0-3 0,0 0-822 16,-3-6-165-16</inkml:trace>
  <inkml:trace contextRef="#ctx0" brushRef="#br0" timeOffset="143483.98">8230 15969 799 0,'0'0'17'0,"0"0"4"0,0 0 1 0,-7-3 1 0,7 3-23 0,-3-3 0 0,-4-1 0 0,7 4 0 16,0 0 57-16,-4-6 7 15,4 6 2-15,0 0 0 0,0 0 4 0,-3-3 1 0,3 3 0 0,0 0 0 16,0 0-11-16,-4-6-3 0,4 6 0 0,0 0 0 16,0 0 16-16,0 0 3 0,0 0 1 0,0 0 0 15,0 0 31-15,0 0 5 0,0 0 2 0,-3 3 0 16,3-3-41-16,-7 3-8 0,7-3-2 0,0 0 0 15,-4 3-8-15,4-3-1 0,0 0-1 0,0 0 0 16,0 0-35-16,0 0-7 0,0 0-2 0,0 0 0 16,0 0 22-16,0 0 5 0,0 0 1 0,4 3 0 15,3-3-10-15,-4 3-1 0,4-3-1 0,0 0 0 0,0 0-34 0,0 0-8 16,4 4 0-16,-4-4-1 16,4 0 27-16,-1 0 6 0,1 0 0 0,-1 3 1 15,1 0 11-15,-1 0 3 0,1 0 0 0,3 0 0 0,-3 0 1 0,-4 0 1 16,0 4 0-16,3-4 0 15,-3 0-33-15,1 3 0 0,-1-3 0 0,3 4 0 0,-6-1 19 0,3-3-3 16,-4 3-1-16,1-3 0 16,-1 4-7-16,1-4 0 0,-4 0-8 0,0 3 12 0,0-3 24 0,0 4 5 15,0-1 1-15,-4 0 0 0,-3 1-34 16,4 2-8-16,-4 0 0 0,3 4 0 0,-3-4 0 0,0 7 0 16,0-3 0-16,-4 2 0 0,4 1-9 0,0 0-4 15,0-4-1-15,0 4 0 0,0-1 14 0,0-2 0 16,-3 0 0-16,2-1 0 0,5 1 0 0,-1-4 0 0,1-3 0 0,-1 4 0 15,4-4 0-15,0 0 0 0,0 1 0 16,4-4 0-16,-1 0 0 0,-3-3 0 0,0 0 0 0,4 0 0 16,3-3 0-16,0 3 0 15,0-3 8-15,0-1-8 0,0 4 0 0,-3-6 0 0,3 3 0 0,0 0 0 16,0 3 0-16,0-3 0 0,0 3 0 0,4 0 0 16,-4 0 0-16,0 3 0 0,0-3 0 0,0 3 0 15,0-3 0-15,0 3 0 0,0 0 0 0,-3 0 0 16,3 1 0-16,-7-4 0 0,0 0-8 0,0 3 8 15,0-3 0-15,0 6 0 0,0 0 0 0,-4-3 0 16,-3 4 0-16,3-4 0 0,-3 3 0 0,4 3 0 16,-4-2 25-16,0 2 5 0,0 0 1 15,-4 1 0-15,8-1-31 0,-4 4 0 0,-1-4 0 0,5 1 0 0,-1-1 0 16,-3 0 0-16,4 1 0 0,-1-4 0 16,4 4 0-16,-3-4-21 0,3-3 3 0,0 3 1 0,3-3 2 0,1 1 1 15,-1-1 0-15,4 0 0 0,0 0 14 16,1-3 0-16,2 3 0 0,1 0 0 0,-1 3 0 0,4-2 0 15,1 2 0-15,2 0 0 0,-3 4 20 0,4 2 11 16,0 1 1-16,-1-1 1 0,1 4-17 0,-4 3-4 16,0-1-1-16,0 4 0 0,0 0 13 0,-7 0 2 15,0-3 1-15,0 0 0 0,-7 3-7 0,0 0-2 16,0 0 0-16,-7 0 0 0,-3 3-7 0,-1-3-2 16,-3 0 0-16,0 0 0 0,0-4-9 0,-4 1 0 15,1 0 9-15,-1-3-9 16,0-7-40-16,1 1-12 0,3-7-2 0,-1 0-1 15,1-6-117-15,4 0-23 0,3-7-5 0,-4-5 0 0</inkml:trace>
  <inkml:trace contextRef="#ctx0" brushRef="#br0" timeOffset="157024.27">2653 17301 1041 0,'0'0'29'0,"0"0"7"0,0-6-28 0,-7 0-8 0,7 6 0 0,-4-6 0 16,4 6 80-16,0 0 16 16,0 0 2-16,0 0 1 0,-3-4-3 0,3 4 0 0,0 0 0 0,0 0 0 15,0 0 17-15,-7 4 3 0,3 2 1 16,4 0 0-16,-7 4-13 0,7 2-4 0,-3 1 0 0,3 5 0 16,3 1-64-16,-3 3-14 0,7 6-2 0,-3 7-1 15,3 3-19-15,-4-1 10 16,8 1-10-16,-1-1 8 0,1 1 0 0,-7 3 0 0,6 3 0 15,1 0 0-15,-1 3-8 0,-6-7 0 0,6-2 0 0,1-7 0 16,-7-2-15-16,3-7-5 0,-4-4 0 0,-3-5-1 16,7-7-161-1,-7-3-32-15,0-3-6 0,-7-9-680 0</inkml:trace>
  <inkml:trace contextRef="#ctx0" brushRef="#br0" timeOffset="157402.56">2522 17264 1634 0,'0'0'36'0,"0"0"7"0,0 0 1 0,0 0 3 0,0 0-38 0,4 3-9 16,-1 0 0-16,4-3 0 0,4 0 47 0,0 3 7 16,-1-3 2-16,4 0 0 0,-3-3 4 0,0 3 0 15,3 0 1-15,-4 3 0 0,8 0-6 0,-1-3-2 16,1 7 0-16,10-1 0 0,-3-3 11 0,3 3 3 15,4-3 0-15,3 1 0 0,1-1-20 0,-1 0-4 16,0 0-1-16,0 3 0 0,-3-3-14 0,-7 4-2 16,7 2-1-16,-8 0 0 0,-3 4 7 0,4-1 0 15,-11 1 1-15,7 3 0 0,1 3 6 0,-8 2 1 16,-4 1 0-16,-6 4 0 0,3-1-8 0,-4 3 0 0,-3-3-1 16,-3 3 0-16,-4-3-13 0,3 7-2 15,-13-1-1-15,10 3 0 0,-11 4-15 0,4 3 0 0,0 0 8 0,-4-4-8 16,0-2 0-16,8-7 0 0,-8-6 0 0,4-6 0 15,4-4 0-15,-1-9-10 0,0-9 2 0,4-7 0 32,-3-2-60-32,-1-7-12 0,1-3-3 0,6-4 0 0,-7-5-107 15,4-13-22-15,4 3-4 0,3 0 0 0</inkml:trace>
  <inkml:trace contextRef="#ctx0" brushRef="#br0" timeOffset="157851.74">3482 17543 1796 0,'0'0'40'0,"0"0"8"0,0 0 1 0,0 0 1 0,0 0-40 0,0 3-10 0,7 6 0 0,-7-6 0 16,4 4 95-16,-1-4 17 0,1 3 3 0,3-3 1 16,0 0-32-16,-4 1-7 15,8-1-1-15,-4 0 0 0,7-3-51 0,-3 0-10 0,-1 3-3 0,-3-3 0 16,11 0-3-16,-8 0-1 0,1 0 0 0,3-3 0 16,-3 3-8-16,3 0 0 0,-4 0 0 0,1 0 0 15,0 0-84-15,-4 0-20 16,3 0-3-16,-3 0-1 15,4 0-91-15,-8 0-18 0,8 6-4 0,-11-6-1 0</inkml:trace>
  <inkml:trace contextRef="#ctx0" brushRef="#br0" timeOffset="158038.57">3552 17728 1890 0,'0'0'41'0,"0"0"9"0,0 0 2 0,0 0 1 0,0 0-42 0,8 0-11 16,2 0 0-16,-6-3 0 0,10 0 0 0,-4-1 10 0,8 1-10 0,0 0 10 16,-4-3 18-16,3 3 4 15,5 0 1-15,-5-1 0 16,4 1-129-16,4 0-25 0</inkml:trace>
  <inkml:trace contextRef="#ctx0" brushRef="#br0" timeOffset="159003.38">4205 17264 1220 0,'0'0'27'0,"0"0"5"0,0 0 2 0,0 0 0 0,0 0-34 0,0 0 0 16,0 0 0-16,-3-7 0 0,3 7 93 0,-4-6 12 0,4 6 3 0,-7-6 0 16,3 0-20-16,-3-1-3 0,4 1-1 0,-4 0 0 15,3 3 26-15,-6 0 5 0,3-4 1 0,0 7 0 16,0-3-47-16,-4 3-9 0,4 0-1 0,-4 0-1 16,1 3-6-16,-1-3-2 0,1 7 0 0,-1-4 0 15,7 3-34-15,-6-3-6 0,-1 0-2 0,1 4 0 16,6-4-8-16,-3 0 8 0,7-3-8 0,-3 3 8 15,3-3-8-15,-7 3 0 0,7-3 0 0,0 0 0 16,0 0 0-16,0 0 0 0,-7 0 0 0,7 0 0 16,0 0 0-16,0 0 0 0,0 0 0 0,0 0 0 0,0 0 0 15,0 0 0-15,0 0 0 0,0 0 0 0,0 0 0 0,-8 0 0 16,8 0 0-16,0 0 0 0,0 0 0 0,0 0 8 16,0 0 2-16,-3 0 0 0,3 0-10 0,-7 6 0 15,7-6 0-15,-4 3 0 0,4 4 0 0,0-7 12 16,-7 6-2-16,7 0 0 0,-3-3-10 0,3-3 0 15,0 7 0-15,0-1 0 0,-4 0 8 0,4-6-8 16,0 7 8-16,4-1-8 0,-4-3 0 0,0 3 0 16,3 4 0-16,-3-4 0 0,0 6 0 0,7 1 0 15,-7-1 0-15,4 7 0 0,3 6 0 0,-4 0 0 16,1 4 0-16,3 5 0 0,-3-2 0 0,3-1 0 0,-4-3 0 16,4 0 0-16,-7-3 0 0,0 4 0 15,0-1 0-15,4 0 0 0,-4 0 31 0,7 1 1 16,-7-1 0-16,0-3 0 0,0 3-32 0,0-6 0 0,0 3 0 0,3-6 0 15,-3 0 0-15,0-4 0 0,4-2 0 0,-4-1 0 16,7 1 0-16,-7-7 0 0,0 1 0 0,3-4 0 16,-3 3 0-16,7-3 0 0,-7 0 0 0,4 0 0 15,3-3 0-15,-7 3 0 0,7 1 0 0,0-1 0 16,-3 0 16-16,6 3-4 0,-3-3 0 0,4-3 0 16,3 3 5-16,-3 1 1 0,3-4 0 0,0 3 0 15,3-3 3-15,-2 0 1 0,6 0 0 0,-14-7 0 16,10 1-5-16,-6 0-1 0,3 0 0 0,0-1 0 15,4 4-16-15,-8 0 0 0,5 0 0 0,-1 3 0 16,7 0-83-16,-7 0-13 16,7 3-4-16,0-3-784 0,-3 3-156 0</inkml:trace>
  <inkml:trace contextRef="#ctx0" brushRef="#br0" timeOffset="174428.07">4798 17468 1839 0,'0'0'40'0,"-4"-7"9"0,4 1 2 0,0 0 1 0,-7-1-42 0,7 1-10 16,-3-3 0-16,-1 3 0 0,1-4 80 0,-1 4 13 15,4 6 3-15,-3-6 1 0,-4-1 25 0,3 4 5 16,-7 0 1-16,4 3 0 0,0 0-52 0,0 0-9 16,4 3-3-16,-8 0 0 0,-3 4 21 0,3-4 4 15,1 6 1-15,-1-3 0 0,1 4-42 0,-4-1-8 16,3 1-1-16,0 2-1 0,4 4-38 0,0 0-13 0,0 2 0 16,4 4 0-16,3 0 13 0,-7 0 0 0,3 3 0 15,4 0 0-15,0 0 0 0,0 1-9 16,4 2 9-16,3 0-8 0,-4 0 8 0,4 0-8 15,4 4 8-15,-1-7-8 0,5 0 8 0,-1-3 0 0,0 0 0 0,3-3-8 16,-2-4 8-16,-1-2 0 0,3-4 0 0,1-6 0 16,0 1 0-16,-4-4 0 0,7-7 0 0,-7-2 0 15,0-4 0-15,4 1 0 0,-1-4 12 0,5-3-4 16,-1-3-8-16,-7 0 0 16,7-3-8-16,-7 0 8 0,0 3 0 0,-3 0 0 0,-1-3 0 0,1 6 0 15,0-3 0-15,-1 4 8 0,-10-1 0 0,0 0 0 16,0 3-8-16,0 1 0 0,-7-1 0 0,0 3 0 15,-7-2 26-15,0 2 4 0,0 1 1 0,0 2 0 16,-8 1-31-16,8-1-12 0,-7 1 1 0,3 0 0 0,4 2 11 0,0 1 16 16,0 0-4-16,4 0-1 15,-5 2-59-15,8 1-12 16,4 0-3-16,-8-3 0 0,4 6-129 0,7 0-25 0,-7 6-6 0,7-6-1 0</inkml:trace>
  <inkml:trace contextRef="#ctx0" brushRef="#br0" timeOffset="174974.23">5295 18026 2246 0,'0'0'49'0,"0"0"11"0,0 0 1 0,0 0 3 0,0 0-52 0,0 0-12 16,0 0 0-16,4 6 0 0,-4-3 80 0,7 3 14 16,-7 4 2-16,0-1 1 0,3 1-1 0,1-1 0 15,-1 7 0-15,1-1 0 0,-4 4-24 0,0 3-6 16,0 0-1-16,0 3 0 0,0-3-42 0,0 3-9 16,-4-3-2-16,1-6 0 0,3-1-12 0,-4-2 0 15,1 0 0-15,-4-4 0 16,3 0-104-16,4-2-15 0,-10-1-2 0,3-3-1183 0</inkml:trace>
  <inkml:trace contextRef="#ctx0" brushRef="#br0" timeOffset="185659.33">5532 17521 1213 0,'0'0'26'0,"0"0"6"0,0 0 0 0,0 0 4 0,0 0-36 0,0 0 0 0,0 0 0 0,0-6 0 16,0-1 57-16,0 4 5 0,0 3 1 0,0-9 0 16,0 3 3-16,0-1 1 0,7 1 0 0,-7 0 0 15,3-1 0-15,-3 4 0 0,0-3 0 0,0 3 0 16,0 3-6-16,0 0-1 0,0-6 0 0,0 6 0 16,0 0-15-16,0 0-3 0,0 0-1 0,0 0 0 15,0 0-21-15,0 0-5 0,0 0-1 0,0 0 0 16,-3 6-5-16,3 3-1 0,-7-2 0 0,7 2 0 15,0-3 27-15,-4 4 5 0,4-1 0 0,0 0 1 16,4 4-22-16,-8 0-5 0,4-1-1 0,0 4 0 16,0-4-2-16,4 1-1 0,-4 3 0 0,0-4 0 0,7 4-10 0,-7-4 0 15,0 4 0-15,7-3 8 0,-4-1-8 16,1 1 0-16,-1-1 0 0,4-2 0 16,4-1 0-16,-8 0 0 0,8 1 0 0,-4-4 0 0,7 0 0 0,-7 1 0 15,4-4 0-15,-1 0 0 0,8 0-12 0,-11 0 12 16,7-3-10-16,0 0 10 0,0-3 0 0,-3 3 0 15,3-3-8-15,0 0 8 0,-3 0-15 0,-1-4 0 16,1 1 0-16,0 0 0 16,-4-1-39-16,7 4-8 0,-11-3-2 0,4 3 0 15,0-3-80-15,-3 3-16 0,-1-1-3 0,1 1-416 16,3 0-83-16</inkml:trace>
  <inkml:trace contextRef="#ctx0" brushRef="#br0" timeOffset="185969.01">5906 17474 1854 0,'0'0'40'0,"0"0"9"0,0 0 2 0,0 0 1 0,-8 0-41 0,1-3-11 0,4 3 0 0,3 0 0 15,0 0 40-15,0 0 5 0,0 0 2 0,0 0 0 16,0 0-11-16,0 0-3 0,-7 3 0 0,3 3 0 15,4 4 19-15,0 2 3 0,0 4 1 0,4-1 0 16,-4 4 10-16,7 0 2 0,-7 0 1 0,0 3 0 0,3 0-1 16,-3 0-1-16,4-3 0 0,-1 2 0 0,-3 5-15 15,4-1-4-15,0 0 0 0,-1-3 0 0,1 0-32 16,-1 3-6-16,4 0-2 0,-7-3 0 0,7-3-8 16,-3-1 0-16,-1-5 0 0,1 3 0 15,-1-4-13-15,1 1-2 0,-1-4 0 0,4 0 0 16,-3 1-99-16,-1-4-20 0,1-3-4 0,0 4-661 15,-4-4-132-15</inkml:trace>
  <inkml:trace contextRef="#ctx0" brushRef="#br0" timeOffset="192126.56">6219 17922 1090 0,'0'0'46'0,"0"0"-37"15,0-6 111-15,4 3 23 16,-4-3 4-16,0 6 1 0,0 0 0 0,0 0 0 0,0 0 0 0,0 0 0 16,0 0-10-16,0 0-2 0,0 0 0 0,0 0 0 15,0 0-28-15,0 0-7 0,0 0-1 0,0 6 0 16,4 3-51-16,-4-3-10 0,-4 4-3 0,4 2 0 16,0-2-36-16,4 2 0 0,-4 1 0 0,3 3-12 15,-3-1 12-15,-3 4 0 0,3 0 0 0,-4 0 0 16,0 0-8-16,4-1 0 15,-3 4 0-15,-1-3 0 0,1 0-12 0,-1 0-3 0,1-4 0 16,-1-2 0-16,1-1-137 0,-1-5-27 16</inkml:trace>
  <inkml:trace contextRef="#ctx0" brushRef="#br0" timeOffset="195577.7">6579 17330 1335 0,'0'0'29'0,"0"0"7"0,0 0 0 0,0 0 2 0,0 0-30 0,-3 3-8 16,3-3 0-16,0 0 0 0,0 0 68 0,0 0 13 15,0 0 3-15,0 0 0 0,-7 3-16 0,7-3-4 16,0 0 0-16,0 0 0 0,0 0 10 0,0 0 2 16,-4 3 0-16,4-3 0 0,0 0 16 0,0 0 3 15,-3 3 1-15,3-3 0 0,0 0-26 0,0 0-5 16,0 0-1-16,0 0 0 0,0 0-30 0,0 0-6 16,0 0-2-16,0 0 0 0,0 0-18 0,0 0-8 15,3 3 8-15,1-3-8 0,6 3 0 0,-3-3 0 16,0-3 0-16,4 3 0 0,-4-3 0 0,4 0 0 15,-1 3 8-15,1-3-8 0,3 0 0 0,-7 3 0 16,0 0 0-16,4-3 8 0,-1 3-8 0,-3 3 0 16,4-3 0-16,-4 3 0 0,0 3 0 0,-4-3 0 15,1 4 8-15,3 2-8 0,-7-3 0 0,4 0 0 0,-4 4 0 0,0-1 0 16,0 4 0-16,-4-1 18 16,4 1-2-16,-7-1 0 0,3 4 0 0,1 0 0 0,-4-4 0 0,3 4 0 15,-3-3-25-15,4-1-6 0,-4 1-1 0,3-1 0 16,-3 1 0-16,4-4 0 15,-4-3 0-15,3 4 0 0,1-4 16 0,-1-3 16 0,4-3-3 0,0 0-1 16,0 0-12-16,0 0 0 0,0 0 0 16,0 0-10-16,0 0 10 0,0 0-8 0,0 0 8 0,0 0-8 15,4-3 8-15,-1-3-8 0,8 3 8 16,-4-4-8-16,0 4 16 0,3 0 3 0,1 0 1 0,-1 0 0 0,5 0 6 16,-5 3 2-16,1 0 0 0,3 3 0 15,-4 0-7-15,1 3-1 0,3 1 0 0,-7-4 0 16,4 0 7-16,-4 3 1 0,0 4 0 0,3-1 0 15,-6 0 9-15,3 4 3 0,0 3 0 0,-3-1 0 0,-4 4-32 16,0 0 0-16,-4 0 0 0,1-1 0 16,-4 1 19-16,-1-3-3 0,-2 0 0 0,-1-4 0 15,-3 1-3-15,4-4-1 0,-4 1 0 0,-4-4 0 0,4 3-3 0,-4-2-1 16,0-4 0-16,4 0 0 16,-3 0-19-16,3 0-4 0,3-3-1 0,0 0 0 15,1 3-105-15,3-6-22 0,0 0-4 0,0-3-1149 0</inkml:trace>
  <inkml:trace contextRef="#ctx0" brushRef="#br0" timeOffset="196050.63">7133 17925 1954 0,'0'0'43'0,"0"0"9"0,0 0 1 0,0 0 3 0,0 0-45 0,0 0-11 0,0 0 0 0,0 0 0 16,0 0 45-16,0 0 7 0,0 0 2 0,0 0 0 16,0 0 42-16,0 0 8 0,0 0 1 0,4 7 1 0,-4-1 2 0,0 3 0 15,0 4 0-15,0-1 0 0,0 1-25 0,0-1-5 16,-4 1-1-16,1 0 0 0,-1 2-43 0,1 1-9 15,-1-4-1-15,-3 4-1 0,3 3-23 0,-3-3 8 16,4 2-8-16,-4 4 0 16,3-6-40-16,1 3-13 0,-1-3-3 0,1-4 0 15,-1-3-116-15,1-2-23 0,3-1-5 0,0-6 0 0</inkml:trace>
  <inkml:trace contextRef="#ctx0" brushRef="#br0" timeOffset="-208200.58">7137 5136 850 0,'0'0'17'0,"0"0"6"0,0 0-23 0,0 0 0 0,0 0 0 16,0 0 0-1,3-7 107-15,-3 7 17 0,0-6 3 0,4 0 1 16,-4 6-52-16,0-7-9 0,3 1-3 0,-3 6 0 15,0-6 0-15,0 0 0 0,0 6 0 0,0-7 0 16,0 7-8-16,0 0-1 0,0 0-1 0,0 0 0 16,0 0 2-16,0 0 1 0,0 0 0 0,-3-6 0 0,3 6-32 0,-4-6-6 0,4 6-2 0,0-6 0 15,-3-1 38-15,3 1 7 0,0 6 2 0,0-6 0 16,-4 0-52-16,4-4-12 0,0 4 0 0,0-4 0 16,0 1 0-16,0 3 0 0,0-4 0 0,0 4 0 15,4-3 0-15,-4 2 0 0,3 1 0 0,-3-3 0 16,4-1 54-16,-4 1 8 0,3 3 2 0,-3-4 0 15,0 1-52-15,0-1-12 0,0-2 0 0,-3 2 0 16,3 1 0-16,0 0 0 0,-4-1 0 0,4 1 0 16,0-1 0-16,-3-2 0 0,3 2 0 0,0-2 0 15,0 3 0-15,-4-1 0 0,4 4 0 0,0 0 0 16,0-1 0-16,0 1 0 0,0 0 0 16,0 6 0-16,0 0 0 0,0 0 0 0,0 0 0 0,0 0 0 15,0 0 8-15,0-6 0 0,0 6-8 0,0-7 12 16,0 7-12-16,0 0-8 0,0 0 8 0,0 0-13 15,0 0 13-15,4-3 0 0,-4 3 0 0,3-3 0 16,-3 3 0-16,7-3 0 0,-7 3 0 0,4 0 0 16,3-3 0-16,-4 0 0 0,4 3 0 0,-3-4 0 15,3 4 0-15,-3 4 0 0,3-1 0 0,-4-3 0 16,4 0 0-16,0 3 0 0,-7-3 0 0,4 0 0 16,3 0 0-16,0 3 8 0,0-3 0 0,4 3-8 15,-4 0 0-15,0-3 0 0,3 0-10 0,-3 3 10 0,4-3 0 0,-1 0 0 0,1 0 0 16,0 0 0-16,-1 4 0 0,1-1 0 15,-1 3 0-15,1-3 0 0,0 0 0 0,-1 0 0 0,-3-3 0 0,4 3 0 16,-4 1 0-16,3-1 0 0,-3 0 0 0,1 0 0 16,-1 0 0-16,0-3 0 0,3 3 0 0,-3-3 0 15,0 0 0-15,0 0 0 16,0-3 0-16,4 3 0 0,-4-3 0 16,0 3 0-16,4-3 0 0,-4 3 8 0,0 0-8 0,3-3 0 0,-3 3 0 0,1 0 8 15,-1-3-8-15,-4 3-9 16,4 0 9-16,-7 0-13 0,4 0 13 0,-4 0 0 0,7 0 0 0,0 3 0 15,-7-3 0-15,7 0 0 0,-4-3 0 0,-3 3 0 16,0 0 0-16,0 0 0 0,7 0 0 0,-7 0 0 16,4 0 0-16,-4 0 0 0,7 0 0 0,-7 0 0 15,0 0 0-15,0 0 0 0,0 0 0 0,0 0 0 16,0 0 0-16,0 0 0 0,0 0 0 0,0 0 0 16,0 0 0-16,0 0 0 0,0 0 0 0,0 0 10 15,0 0-10-15,0 0 0 0,0 0 0 0,0 0 8 16,0 0-8-16,0 0 0 0,0 0 0 0,0 0 0 15,4 3 0-15,-4 3 0 0,0 0 0 0,3-3 0 16,-3-3 0-16,0 0 0 0,0 4-12 0,0-4 12 16,0 6 0-16,0 0 0 0,0 0 0 0,0-3 0 15,0 4 0-15,0-1 0 0,0-3 0 0,0 3 0 0,0 1-10 16,0-1 10-16,-3-3 0 0,3 3-9 16,0 1 9-16,-4-1-8 0,4 3 8 0,0-2-8 15,0 2 8-15,0 0 9 0,0-2-1 0,0 2-8 16,0 1 0-16,0 2-19 0,0-3 3 0,4 4 0 15,-4-4 25-15,0 1 6 0,3-4 1 0,-3 3 0 0,0-2-28 16,4-1-4-16,-4 0-2 0,0-3 0 16,0 4 7-16,-4-1 2 0,4 0 0 0,0 1 0 15,0-4 9-15,0 0 0 0,0-3 0 0,0 0-8 0,0 0 8 16,0 3 0-16,0-3 0 0,0 0-8 0,0 0 31 0,0 0 6 0,-3 6 2 0,3-6 0 16,0 0-31-16,0 0 0 0,0 0 0 15,0 0 0-15,0 0-20 0,-8 0-9 16,8 0-3-16,-7 3 0 0,7-3 52 0,-7 3 9 0,4 1 3 0,3-4 0 15,-7 3-32-15,3 0 0 0,-3 0 0 0,4 0 0 16,-4 0 0-16,3 0 0 0,-3 1 0 0,4-1 0 16,3-3 0-16,-8 0 0 0,8 0 0 0,-7 3 0 15,0-3 0-15,0 0 0 0,0 3 0 0,0-3 0 16,0 0 0-16,4 0 0 0,-4 0 0 0,3 0 0 16,-3 3 0-16,0-3 0 0,3 3 0 0,-6-3 0 15,3 3-16-15,0 0-10 0,0 1-2 0,0-1 0 16,-4 0 28-16,4 0 0 0,3 0 0 0,-6 0 0 15,3 0 14-15,0 1-2 0,-4-1 0 0,4 0 0 16,0-3 3-16,0 0 0 0,0 0 0 0,0 0 0 16,7 0-7-16,-11 0-8 0,8 0 11 0,-4 0-11 15,-4 0 8-15,4 0-8 0,0 0 0 0,0-3 0 16,3 0 0-16,-3 3 0 0,0-4 0 0,0 1 0 16,7 3 0-16,-3 0-9 0,-4-3-1 0,0 0 0 15,7 3 10-15,-7 0 0 0,7 0 0 0,-8-3 0 16,8 3 0-16,-7 0 0 0,7 0 0 0,-3 0 0 0,3 0 0 0,0 0 14 0,-7 3-3 0,7-3-1 15,0 0-10-15,-4 0-14 0,4 0 3 0,0 0 1 16,-3 3 10-16,3-3 0 0,-4 3 0 16,4-3 8-16,-7 7-8 0,4-4 0 0,3-3 0 15,-4 6-8-15,4-6 8 0,0 0 0 0,0 0 0 16,0 0 0-16,-7 0 0 0,7 0 0 0,-3 3 0 0,3-3 0 16,0 0 0-16,0 0 0 15,0 0-9-15,0 0 9 0,0 0 0 0,0 0 0 0,0 0 0 0,-7-3 0 16,7 3 0-16,0 0 0 0,0 0 0 0,0 0 0 15,0 0 0-15,0 0 0 0,0 0 0 0,-4-6 0 16,4-1 0-16,-4 1 0 0,1 0 0 0,-1-4 0 16,4 4 0-16,-3 0 0 0,-1 0 0 0,4-4 0 15,0 1 0-15,-3-1 0 0,3 1 0 16,0 0 0-16,-4-4 0 0,4 1 0 0,-3-4 0 0,-1 3 0 16,1 1 0-16,3-1 0 0,-4 1 0 0,4-1 0 15,-3 4 0-15,-1-4 0 0,4 4 0 0,0-1 0 16,-3 1 0-16,3 0 0 0,-4-1 0 0,4 1 0 15,0-1 0-15,-3 4 0 0,3 6 0 0,0-6 0 16,0 0 0-16,0-1 0 0,0 1 0 0,0 0 0 16,0 3 0-16,0 3 0 0,0-7 0 0,3 1 0 15,-3 6 0-15,0-6 0 0,4 0 0 0,-1-1 0 16,-3 7 0-16,0-3 0 0,0 3 0 0,4-6 0 16,-4 0 0-16,0-1 0 0,0 1 0 0,0 6 0 15,0 0 0-15,0 0 0 0,0 0 0 0,0-6 0 16,0 6 0-16,0 0 0 0,0 0 0 0,0 0 0 15,0 0 0-15,0 0 0 0,0 0 0 0,0 0 0 16,3-3 0-16,1 0-9 0,3 3 0 0,-4-4 0 16,4 4 9-16,0 0-10 0,4-3 10 0,-4 3-10 15,4 0 10-15,-4 0 0 0,3 0 0 0,1 0 0 0,-4-3 12 0,3 3 0 16,5-3 1-16,-5 0 0 0,4 0-13 16,-3 0-18-16,3 3 4 0,0-4 1 0,0 4 21 0,0 0 4 0,0 0 0 0,1 0 1 15,-5 0-13-15,1-3 0 0,3 3 0 0,-4-3 0 16,1 0 0-16,0 3 0 15,-4 0 0-15,0-3 0 0,3 3 0 16,-3 0 0-16,4 0 0 0,-4-3 0 0,4 3 0 0,-4-3 0 16,3-1 0-16,-3 1 0 0,0 3 0 0,0 0 0 0,0 0 0 0,-3 0 0 15,3 0 0-15,0 0 0 0,0-3 0 0,0 3 0 16,-3-3 0-16,-4 3 0 0,7 0 0 0,-7 0 0 16,0 0 0-16,3 3 0 0,-3-3 0 0,4 0 0 15,-4 0 0-15,3 3 0 0,1 0 0 0,-4-3 0 16,0 0 8-16,3 4 0 0,-3-4-8 0,0 0 12 15,0 3-12-15,0-3-8 0,4 6 8 0,-4-6-13 16,0 0 13-16,0 0 0 0,0 0 0 0,-4 3 0 16,4-3 0-16,0 0 0 0,0 0 0 0,0 0 0 15,0 0 0-15,0 0 0 0,0 0 0 0,0 0 0 16,0 0-208-16,0 0-40 0</inkml:trace>
  <inkml:trace contextRef="#ctx0" brushRef="#br0" timeOffset="-192435.75">7609 17380 2055 0,'0'0'45'0,"4"-7"10"0,-4 1 1 0,0 0 2 16,3 0-46-16,-3-1-12 0,0 1 0 0,0 0 0 15,0 0 98-15,0-1 18 0,0 7 3 0,0 0 1 16,-3-6-29-16,3 6-6 0,0 0-1 0,0 0 0 15,-7 0-9-15,3 3-3 0,-3 0 0 0,4 0 0 16,-4 4-16-16,0-1-3 0,3 3-1 0,-3 4 0 0,0-1-25 0,4 1-6 0,-5 3-1 16,5-1 0-16,-1 1-20 0,-3 3 0 0,4-3 0 0,3 2-8 15,-4 1 16-15,1 3 3 0,-1-3 1 16,4 6 0-16,-3-3-12 0,3 0 0 16,0 3 0-16,0 0 0 0,0-3 0 0,0 0 0 0,3 3 0 0,1-3 0 15,3 0 0-15,0 0 0 0,0-3 0 16,0 0 0-16,4-4 0 0,-1 1-11 0,4-7 3 0,-3 1 0 15,3-4-7 1,4-3-1-16,-4-3 0 0,3-3 0 0,1 0 7 0,0-7 1 0,-1 1 0 0,4 0 0 16,-3-7 8-16,-4 0 0 0,0 1 0 15,4-1-8-15,-7 0 8 0,3 1 0 0,-4-1 0 0,-3 0 0 16,0 4 0-16,0-1 0 0,4 1 0 0,-8 2 0 16,1 1 0-16,0-1 0 0,-1 1 0 0,-3 0 0 15,0 2 0-15,0 1 0 0,0 6 0 0,-7-6 0 16,7 6 0-16,-7 0 0 0,0 0 0 0,-4 0 0 15,1 6 8-15,-1 0-8 0,1 4 10 0,-1-1-10 16,0 1 0-16,1 2 0 0,-1 4 0 0,4-4 0 16,0 1-11-16,0-1 11 0,0 4-10 0,0-7 10 15,7 1-40-15,0-1-3 0,0-2 0 0,0-4 0 16,0-3-68-16,7 0-13 0,-3 0-4 0,3 0 0 16,-4-7-62-16,4 4-13 0,0-3-2 0</inkml:trace>
  <inkml:trace contextRef="#ctx0" brushRef="#br0" timeOffset="-192038.74">8124 17850 2246 0,'0'0'49'0,"0"0"11"0,0 0 1 0,0 0 3 16,0 3-52-16,4 4-12 0,-4-4 0 0,4 3 0 0,-4 3 117 0,0 1 21 15,3 5 4-15,-3-2 1 0,0 3-23 0,0-1-4 16,0 1 0-16,0 0-1 0,0-1-66 0,0 1-13 16,-3 0-2-16,3-1-1 0,-4 1 4 15,0 0 1-15,1 3 0 0,-1-7 0 0,1 4-29 0,-1-1-9 16,-3 4 0-16,0-3 0 16,0 0-9-16,0-1-9 0,0 1-2 0,0 0 0 15,-4-7-102-15,8 0-21 0,-4-5-4 0</inkml:trace>
  <inkml:trace contextRef="#ctx0" brushRef="#br0" timeOffset="-186736.22">8463 17295 1191 0,'0'0'52'0,"0"0"12"15,0 0-51-15,0 0-13 0,0 0 0 0,0 0 0 16,0 0 92-16,0 0 16 0,0 0 4 0,0 0 0 16,0 0-36-16,0 0-6 0,0 0-2 0,0 0 0 15,0 0-38-15,0 0-8 0,0 0-2 0,0 0 0 16,0 0 16-16,4-6 2 0,3 3 1 0,-4 0 0 16,4-1-21-16,0 1-4 0,0 3-1 0,0-3 0 15,1 0-1-15,-1 3 0 0,3 0 0 0,1-3 0 16,-1 3 32-16,4 0 7 0,1 0 1 0,-1 0 0 15,0 3-7-15,3 0-1 0,-2-3 0 0,2 3 0 0,-3 4-8 16,4-1-1-16,-4 3-1 0,4 1 0 0,-4 2-10 16,-4 1-1-16,1-1-1 0,0 4 0 0,-1 0-10 0,-3-1-1 0,0 4-1 0,0 0 0 15,-3 0 5-15,3 6 1 0,-4-3 0 0,1 3 0 16,-4 0-5-16,0-3-1 16,0 0 0-16,0 3 0 0,-4-3-10 0,-3 3 12 15,4-3-12-15,-8 3 12 0,4 0-12 0,-3 3 0 16,-1 1 0-16,-3-4 8 0,0-3-8 0,0 0 0 0,0-4 0 15,3-5-11-15,-3-1 11 0,0-5 0 0,0-4 0 16,0-6 0-16,-1 0 0 0,5-10-8 0,-1 0 8 0,4 1-12 16,4-7 12-16,-1 0 0 0,1 0-9 0,-1-2 9 15,8 2-11-15,-1 3 3 0,4 0 0 0,0 4 0 16,4-1-12-16,-1 4-1 0,5-1-1 0,-1 4 0 16,0 0 22-16,0 3 0 0,4 0 10 0,-4 0-10 15,3 6 0-15,-3 0 0 0,4 0 0 0,-4 3 0 16,0 4-27-16,-3-4-2 0,-1 3-1 0,1 1 0 15,-4-1-24-15,4 0-5 0,-4 1-1 0,0-1 0 16,0-2-162-16,-4-1-33 0</inkml:trace>
  <inkml:trace contextRef="#ctx0" brushRef="#br0" timeOffset="-186383.05">9172 17831 2376 0,'-10'3'105'0,"3"1"22"0,0-1-102 0,-1 0-25 0,1 3 0 0,0-3 0 16,4 4 80-16,-1 2 10 0,1-3 2 0,-1 4 1 15,1 2-39-15,3 4-8 0,-4-1-2 0,4 1 0 16,0 0 8-16,0 3 2 0,0-1 0 0,0-2 0 16,-3 0-2-16,3-1 0 0,0 1 0 0,0-3 0 15,0-1-39-15,-4-2-13 0,4-1 8 0,-3-3-8 16,-1 1-16-16,4-7-8 0,0 0 0 0,0 0-1 15,0 0-164-15,0 0-33 0,0 0-6 0</inkml:trace>
  <inkml:trace contextRef="#ctx0" brushRef="#br0" timeOffset="-185919.6">9338 17239 989 0,'0'0'28'0,"0"0"6"16,0 0-34-16,0 0 0 0,0 0 0 0,0 0 0 15,0 0 146-15,0 0 22 0,7 3 5 0,-3 0 1 16,3 0 11-16,-4 6 3 0,1 1 0 0,-1-1 0 15,1 1-40-15,-4 5-7 0,7 1-1 0,-4 0-1 16,1 6-40-16,-1 3-8 0,4 0-2 0,-3 3 0 16,3 3-42-16,-3 4-9 0,3-1-2 0,-4-2 0 15,4-4-19-15,-3 0-4 0,3-6-1 0,-4 3 0 16,4-6-12-16,-3 0 0 0,3 0 8 0,-3-4-8 16,-1-2-10-16,-3-1-5 0,4-2-1 0,-1-7 0 15,1 0-136-15,-4-6-27 0,7 0-5 0</inkml:trace>
  <inkml:trace contextRef="#ctx0" brushRef="#br0" timeOffset="-185329.25">9821 17665 1531 0,'7'3'64'16,"-3"0"-51"-16,3 1 118 0,0 2 23 0,-3-3 5 0,3 3 1 16,0 0-26-16,0 1-5 0,0-1-1 0,-4 3 0 15,4 1-32-15,-3 2-6 0,3 4-2 16,-4 0 0-16,1 3 12 0,-4 2 3 0,0 1 0 15,4 4 0-15,-8-1-72 0,4 0-15 0,-4-3-2 0,1 3-1 16,-4-6-13-16,0-1 9 0,3 1-9 0,-3-6 8 31,0-1-8-31,0-6-11 0,4 1 3 0,3-7 0 0,0 0-128 0,-7-3-26 0,7 3-5 0</inkml:trace>
  <inkml:trace contextRef="#ctx0" brushRef="#br0" timeOffset="-184735.27">10252 17160 1937 0,'0'0'55'0,"-7"-3"12"0,0 3-54 16,0 0-13-16,0 0 0 0,-1 0 0 15,1 3 88-15,-3 0 16 0,6 1 2 0,-6-1 1 0,6 3-34 0,-3 0-6 0,0 1-2 0,4-1 0 16,-5 3-45-16,1 1-10 0,4-1-2 0,-4 4 0 16,3-1 3-1,1 1 0-15,-1 2 0 0,1 1 0 0,-1-3 4 0,1 5 1 0,-1-2 0 0,1-3 0 16,3-1 16-16,0-3 4 0,0 1 1 0,0-1 0 15,0-2-27-15,0-4-10 0,0-3 0 0,3 3 9 16,1-3-9-16,-1 0 0 0,4 0 0 0,0-3 0 16,4 0 21-16,-1 3-1 0,1-4 0 0,3 1 0 15,4 3 26-15,-1 0 5 0,1-3 1 0,7 3 0 16,-4 3-8-16,4 0-2 0,3 1 0 0,-3 5 0 16,-1-3-16-16,-3 7-3 0,1-1-1 0,-5 1 0 15,-3 6-9-15,0 0-1 0,1 2-1 0,-8-2 0 16,0 0-11-16,-4 3 12 0,1-6-12 0,-4 3 12 15,-4-4-12-15,1 1 0 0,-4-4 0 0,0 1 8 16,0-4-8-16,-8-2-9 0,5-1 9 0,-4-3-13 16,0-3 13-16,-1-3 0 0,1 0 0 0,0-3 0 15,0-4 0-15,0-2-9 0,3-1 9 0,1-6-8 16,-1 0 8-16,4-3-8 0,4 0 8 0,-1-3-8 16,4 0 8-16,0-3 0 0,4 0 0 0,-1 3 0 15,4-3 0-15,0 6 0 0,0-3 0 0,4 3 0 16,0 3 0-16,-1 0 0 0,1 6 0 0,-1-2 0 15,1 2 0-15,-1 1 11 0,-2 2-3 0,2-2 0 16,1 2-44-16,-4 1-8 0,0 0-3 0,0-1 0 16,0 1-117-16,0-4-23 0,0 4-5 0</inkml:trace>
  <inkml:trace contextRef="#ctx0" brushRef="#br0" timeOffset="-183842.2">10633 16837 1729 0,'0'0'72'0,"0"0"-57"15,0 0 84-15,0 0 17 0,0 0 3 0,7 0 1 16,0 0-77-16,0 0-15 0,3 0-4 16,1 0 0-16,0 0 4 0,3 0 0 0,0-3 0 0,4 0 0 15,-1 3-13-15,1 0-3 0,3-3 0 0,0 3 0 16,-3 0 32-16,3-3 7 0,-3 3 1 0,-1 0 0 16,-3 0-23-16,4 0-4 0,-4 3-1 0,-3 0 0 15,-1-3-12-15,-3 3-4 0,4 0 0 0,-4 4 0 16,-4-4 20-16,1 0 3 0,0 3 1 0,-1 0 0 15,-3 1-32-15,4-1 0 0,-4 0 0 0,0 0 0 16,0 4 12-16,0-4-3 0,0 0-1 0,0 4 0 16,-4-4 4-16,4 0 0 0,-3 1 0 0,3-1 0 15,-4 3 0-15,4 1 0 0,-4-1 0 0,1 1 0 16,3-1-12-16,-4 4 0 0,4-1 0 0,0 4 0 16,0-1 0-16,0 4 0 0,4 0 0 0,-4 0 0 15,3 0 0-15,1-1 0 0,0 4 0 0,3-3 0 16,-4 0 0-16,4 3 0 0,0 0 0 0,-3 3 0 15,3-3 0-15,0 6 0 0,0 0 0 0,0 4 0 0,0-1 28 16,4-3 3-16,-4 4 1 0,0-4 0 16,0 0-7-16,0 0-1 0,0-3 0 0,3-6 0 0,-6 3 13 15,3-6 3-15,0 3 0 0,-3-7 0 0,-1 1-13 0,1-4-3 0,-1 4 0 16,-3-7 0-16,0 0 13 16,-3 1 3-16,-1-1 0 0,4-6 0 0,-7 3-23 15,0-3-4-15,-4 3-1 0,1-3 0 0,-4 0-3 0,3 3-1 0,-3-3 0 16,0 6 0-16,0-2-8 15,0 5 0-15,0 0 0 0,-4 1 0 0,4 2 0 0,-4 1 8 0,4 3-8 0,-4-4 8 16,4-2 0 0,0 2 0-16,0-2 0 0,4-4 0 0,-1-6-115 0,4 0-23 15,-4-6-5-15</inkml:trace>
  <inkml:trace contextRef="#ctx0" brushRef="#br0" timeOffset="-168564.5">5644 18201 1508 0,'0'0'33'0,"0"0"7"0,-10 3 2 15,6 1 0-15,4-4-34 0,-7 0-8 0,4 3 0 0,-4-3 0 16,7 0 40-16,0 0 7 0,0 0 1 0,-4 3 0 16,4-3-1-16,-7 0 0 0,0 0 0 0,7 0 0 15,0 0 0-15,0 0 0 0,-3 3 0 0,3-3 0 0,0 0 9 0,0 0 3 16,0 0 0-16,0 0 0 0,-4 3 9 0,4-3 3 15,0 0 0-15,-4 6 0 0,4 1-48 0,4-4-10 16,-4 3-1-16,0-6-1 0,4 6-11 0,-1-3 0 16,4 1 0-16,0-1 0 0,-3-3 21 0,6 3-1 15,-3 0 0-15,0-3 0 0,4 0 16 0,-4 0 4 16,4 0 0-16,-1 0 0 16,4-3-13-16,-3 0-3 0,3 3 0 0,0-3 0 0,0 3-6 0,4-4-2 15,0 4 0-15,-1-3 0 0,1 3 0 0,3 0 0 16,-3 0 0-16,-1 0 0 15,4 0-16-15,-3 0 0 0,0 0 0 0,-1 0 0 0,1 0 0 0,0-3 0 16,-4 3 0-16,0-3 0 0,3-3 13 0,-2 3-1 16,-1-4 0-16,0 1 0 0,0 0-2 15,0 0-1-15,0-1 0 0,0 1 0 0,-3-3-9 0,-4 2-12 0,0 4 2 0,0-3 1 32,-3 6-149-32,-4 0-30 0,0 0-5 0</inkml:trace>
  <inkml:trace contextRef="#ctx0" brushRef="#br0" timeOffset="-164683.17">7408 18085 1044 0,'-7'0'21'0,"7"0"7"0,0 0-28 0,-3 0 0 0,3 0 0 0,0 0 0 15,0 0 31-15,0 0 1 0,0 0 0 0,0 0 0 16,0 0-10-16,0 0-2 0,0 0 0 0,0 0 0 16,0 0 20-16,0 0 3 0,0 0 1 0,0 0 0 15,0 0 16-15,0 0 3 0,3 7 1 0,1-4 0 16,-4-3 0-16,3 3 0 0,-3-3 0 0,7 3 0 15,0-3-32-15,1 0-5 0,2 0-2 0,-3 0 0 16,4 0 9-16,-4 0 2 0,0 0 0 0,0 0 0 16,3 0-36-16,5 0 0 0,-5 0 0 0,4-3 0 15,0 0 11-15,1 0-11 0,-1-4 10 0,3 4-10 16,1-3 46-16,0 0 3 0,-1-1 1 0,4 1 0 16,1 0-5-16,2 3-1 0,-3-4 0 0,4 1 0 0,-4 3 0 0,0 0 0 15,-3 0 0-15,3 0 0 0,0-1-35 16,-3 1-9-16,0 3 0 0,3-3 0 15,-7 0-12-15,0 3-4 0,0-3 0 0,0 3-1 0,-3-3 17 0,-1 0 0 0,-3-1 8 16,1-2-8-16,-1 0 0 0,0 0 0 0,-4-1 0 16,1 1 0-16,3 0 0 0,-7 3 0 0,0 3 0 0,0 0 0 31,0 0-26-31,0 0-8 0,0 0-2 0,0 0 0 0,0 0-1 16,0 0-1-16,0 0 0 0,0 0 0 15,0 0-110-15,0 0-21 0,0 0-5 0</inkml:trace>
  <inkml:trace contextRef="#ctx0" brushRef="#br0" timeOffset="-163489.86">9984 18060 1778 0,'0'0'37'0,"0"0"8"0,0 0-36 0,0 0-9 0,0 0 0 0,0 0 0 15,0 0 11-15,0 0 0 0,0 0 0 0,3-3 0 31,4-3-22-31,-3-1-4 0,3 1-1 0,0 3 0 16,0-3-3-16,0 0-1 0,4-1 0 0,-1 1 0 0,1 3 20 16,-1 0 0-16,4 0 0 0,1-1 0 15,-1 1 42-15,0 3 12 0,3-3 2 0,1 3 1 0,3 0 20 0,0 0 4 0,1 0 1 0,2 0 0 16,1 0-15-16,3 0-3 16,-3 0-1-16,3 0 0 0,0 0-14 0,0 0-2 0,1 0-1 0,-1 0 0 15,-3-3-21-15,3 0-4 0,-3 0-1 0,-1 0 0 16,1 0-20-16,-4-1-8 0,4-2 0 0,-1 3 0 31,-6 0-37-31,3 0-7 0,-3 0-2 0,-4-1 0 0,0 1-66 0,-3 3-14 0,-4 0-2 16</inkml:trace>
  <inkml:trace contextRef="#ctx0" brushRef="#br0" timeOffset="-142005.3">9603 14671 806 0,'0'0'36'0,"0"0"7"16,0 0-35-16,7-3-8 0,-4-1 0 0,1 1 0 16,-4 3 36-16,0 0 4 0,0 0 2 0,0 0 0 15,7 0 10-15,-4 3 3 0,-3-3 0 0,4 0 0 16,3 0 32-16,-7 0 6 0,3-3 2 0,1 0 0 15,-1 0-20-15,1-3-4 0,3 3-1 0,-3-4 0 16,-1 1 18-16,1-3 4 0,-1 2 1 0,1 1 0 16,-1-3 0-16,-3 2 0 0,4 1 0 0,-4-3 0 15,0 2-25-15,3 4-6 0,-3-3-1 0,0 6 0 16,0 0 5-16,-3-6 1 0,3 6 0 0,-7-3 0 16,3 0-51-16,-3-1-16 0,0 1 8 0,-4 0-8 15,4 0 0-15,-3 3 10 0,-4 3-10 0,3-3 8 0,-3 3-8 0,3 4-12 0,-3-4 2 0,4 6 1 31,-1-3-3-31,1 4-1 0,-5-1 0 0,8 1 0 0,-3 5-7 0,3 4-2 16,-4 0 0-16,4 6 0 16,4 0 6-16,-4 0 0 0,7 3 1 0,-4 1 0 15,4-1 7-15,0-3 8 0,4 0-13 0,3-3 5 0,-4 0 8 0,4-6 0 0,0-1-9 0,4 1 9 16,3-4-8-16,0-2 8 0,0-4-10 0,7 0 10 16,-3-2 0-16,3-4-9 0,0 0 9 0,0-4 0 15,-3 1 0-15,0-3-10 0,-1 0 10 0,1-1 0 31,0 1-103-31,-4-3-13 0,0 2-4 0,0-2 0 0,0 3-57 0,-3 0-12 0,-1 2-3 0</inkml:trace>
  <inkml:trace contextRef="#ctx0" brushRef="#br0" timeOffset="-141709.81">9927 14636 1545 0,'0'0'32'0,"0"0"8"15,0 0-32-15,7 3-8 0,0 0 0 0,0-3 0 0,0 4 60 0,4-4 11 16,0 0 1-16,3 0 1 0,-4 3-1 0,4-3-1 0,0 3 0 0,-3 0 0 15,3 3-31-15,-3-6-7 0,-1 3-1 16,4-3 0-16,-6 0-19 0,2 0-4 0,-3-3-1 0,4 3 0 31,-4-3-44-31,0 3-8 0,0 3-3 0,-4-3 0 16,4 0-65-16,-3 3-12 0,-4-3-4 0</inkml:trace>
  <inkml:trace contextRef="#ctx0" brushRef="#br0" timeOffset="-141487.89">9959 14874 1921 0,'7'10'40'0,"-7"-10"10"16,4 0-40-16,3 0-10 0,-4 0 0 0,8-3 0 15,-4 0 32-15,7-1 5 0,-4 1 1 0,5 0 0 16,-1-3 18-16,0 3 4 0,3 0 1 0,-2-4 0 15,-1 4-47-15,0 3-14 0,0-3 0 0,-4 3 8 16,5 3-80-16,-5-3-16 0,4 3-4 0</inkml:trace>
  <inkml:trace contextRef="#ctx0" brushRef="#br0" timeOffset="-139350.82">10530 14461 1314 0,'-3'-7'37'0,"-4"4"8"0,3 0-36 16,4 3-9-16,-7-3 0 0,7 3 0 0,0 0 53 0,-7 0 9 16,7 0 2-16,0 0 0 0,-3 0 0 0,3 0 0 0,-4 6 0 0,1-3 0 15,-1 4 0-15,4-1 0 0,-3 0 0 0,3 0 0 16,0 4 0-16,0-1 0 0,3 1 0 0,1 2 0 16,-1 1-52-16,1-1-12 0,3 4 0 0,0 0 0 15,-4 6 0 1,4 6 0-16,4 0 0 0,-4 3 0 0,0 1 0 0,0-1 0 15,0 0 0-15,0 1 0 0,0-4 0 16,-3-3 0-16,3-6 0 0,0 3 0 0,0-10 0 0,-3 1-15 0,3-4 3 0,-4-2 1 31,1-1-54-31,-4-6-11 0,0 0-3 0</inkml:trace>
  <inkml:trace contextRef="#ctx0" brushRef="#br0" timeOffset="-138807.71">10446 14404 1579 0,'-4'19'32'0,"4"-13"10"16,0 1-34-16,0-1-8 0,4 0 0 0,3-3 0 15,-4 0 53-15,8-3 9 0,0 0 2 0,-4 0 0 16,3-3 0-16,1 0 0 0,-1 0 0 0,1-3 0 15,-1 3 0-15,1-4 0 0,0 1 0 0,-1 0 0 16,1-4 0-16,3 7 0 0,-3-3 0 0,-4 3 0 16,3 0-52-16,-3 3-12 0,4 0 0 0,-4 3 0 15,0 0 54-15,-4 0 8 0,4 3 2 0,-7 4 0 16,4-1-64-16,-4 4 0 0,0-1-14 0,-4 1 2 16,4-1 12-16,-7 1 0 0,4-1 0 0,-4 1 0 15,0-1-12-15,3-2 2 0,-3 2 1 0,0-2 0 0,0-1 24 0,4 1 5 0,-1-1 0 0,1 0 1 16,-1-2-21-16,4 2 0 0,0-9 0 15,0 3 0-15,4 4 0 0,-1-4 0 0,1 0 0 0,-1 0 0 16,4-3-47-16,4 0-13 16,-4 0-4-16,3-3 0 0,1 3 103 0,0 0 20 0,3 0 4 0,-4 0 1 15,4 0-52-15,0 0-12 0,4 0 0 0,-4 3 0 16,4 0 14-16,-4 0 0 0,0 0 0 0,0 4 0 16,-3 2 21-16,-1 4 4 0,1-4 1 0,-4 7 0 15,0-1-2-15,-3 1 0 0,-1 3 0 0,-3 3 0 16,-3 0-2-16,-1 0 0 0,-3 0 0 15,0 3 0-15,-4-3-20 0,1-4-4 0,-1 4 0 0,-3-6-1 16,0 0-11-16,0-1 0 0,0-2 9 0,0-4-9 16,0 1 0-16,-1-1 0 0,5 1 0 0,-4-4 0 15,3 0-27-15,1 0-3 0,-1 1-1 0,0-1 0 16,4 0-62-16,4-3-13 0,-4 0-2 16,7-3-1-16,0 0-15 0,0 0-4 15,0 0 0-15</inkml:trace>
  <inkml:trace contextRef="#ctx0" brushRef="#br0" timeOffset="-131602.14">14122 13702 1824 0,'0'6'76'15,"-4"-3"-60"-15,4 3 89 0,0-6 19 0,0 7 3 0,4-1 1 16,-1-3-52-16,1 0-9 0,-1 0-3 0,4 1 0 16,0-1 0-16,0-3 0 0,4 3 0 0,3-3 0 15,-3 3-34-15,3-3-7 16,3 3-2-16,-2 0 0 0,6-3 1 16,-4 3 0-16,5 1 0 0,2-1 0 0,-3 0-6 0,4-3 0 0,3 0-1 0,-3 0 0 15,-4 0-2-15,0-3 0 0,1 0 0 0,-5-1 0 16,-3 4-13-16,4-3-8 0,-4 0 8 0,0 0-13 15,-3 0 13-15,3 0 0 0,-4 0 0 0,-3-1 0 16,4 1 0-16,-4 3 0 0,0 0 0 0,-3 0 0 31,-4 0-156-31,7 3-29 0,-7 1-6 0</inkml:trace>
  <inkml:trace contextRef="#ctx0" brushRef="#br0" timeOffset="-130939.52">14175 13705 1512 0,'0'0'32'0,"0"0"6"0,0 0-30 16,0 0-8-16,0 0 0 0,0 0 0 15,0 0 67-15,0 0 12 0,0 0 2 0,0 0 1 16,0 0-14-16,0 0-4 0,0 0 0 0,0 0 0 0,0 0 52 0,0 0 9 0,0 0 3 0,-4 3 0 16,1 3-52-16,-1 1-9 0,4-1-3 0,0 3 0 15,-3 1 0-15,3-1 0 0,0 4 0 0,-4 2 0 16,4 4-33-16,-4 0-7 0,4 3-2 0,0 3 0 15,-3-3-35-15,3 3-7 0,-4 0-2 0,4 0 0 16,0-3 39-16,0 0 8 0,0-3 2 0,0-3 0 16,0-1-27-16,4-2 8 15,-4-4-8-15,3-3 0 0,-3 1-18 0,4-1-9 0,-4-6-1 0,0 0-1 16,0 0 29-16,0 0 0 0,0 0 0 0,0 0 0 16,0 0 0-16,0 0 0 0,7-3 0 15,-7 3 0-15,4 0 0 0,3-3 0 0,-4 0 0 0,4 3 0 16,-3-4 0-16,3 1 0 0,0 0 0 0,3 0 0 15,1 0 17-15,0 0 10 0,3-3 1 16,0 2 1-16,0 1-12 0,4 0-2 0,-1 0-1 0,4 0 0 16,-3 0 6-16,3 0 0 0,0 3 1 0,1 0 0 0,-5 3 8 15,4-3 2-15,-3 3 0 0,0 3 0 16,-4 0 1-16,0 7 1 0,0-4 0 0,0 7 0 16,-3 0-33-16,-1 3 0 0,1-1 0 0,-4 4 0 15,-4 0 31-15,1 0-1 0,-1 0 0 0,-3 3 0 0,-3-3 3 16,-1 0 1-16,1 0 0 0,-8 0 0 0,1 0-34 0,-1-3 0 15,-3 3 0-15,0-7 0 0,-7 4 0 16,0-3 0-16,-4-4 0 0,0-2 0 0,0 2 0 0,1-2-20 0,-1-1 2 16,-3-3 1-16,7-2 27 0,0-1 6 0,-1 0 0 0,5-3 1 15,3 0-117 1,3 0-23-16,4 0-5 0,0-3 0 0,7 3-51 0,0-7-9 0,0-2-3 0</inkml:trace>
  <inkml:trace contextRef="#ctx0" brushRef="#br0" timeOffset="-130715.93">14965 14476 3110 0,'-7'7'138'0,"0"-4"28"16,3 3-133-16,-6-3-33 0,3 0 0 0,0 0 0 16,-1 1 58-16,1-1 5 0,0 0 1 0,7-3 0 15,0 0-77-15,-7-3-15 0,4-4-4 0</inkml:trace>
  <inkml:trace contextRef="#ctx0" brushRef="#br0" timeOffset="-128534.45">15790 14025 851 0,'-3'-10'36'0,"-1"4"-36"31,4 0 160-31,-3-4 26 0,-1 4 5 0,1 0 1 0,-1 0-52 0,1-4-9 0,-1 7-3 0,1-3 0 15,-1 0-8-15,1-1-3 0,-1 1 0 0,0 0 0 16,4 6-33-16,-7-3-8 0,7 3 0 0,-7-4-1 16,0 8-9-16,0-1-2 0,-3 0 0 0,6 6 0 15,-3 1-24-15,0 5-6 0,4 7-1 0,-5-3 0 16,8 6-15-16,0-3-3 0,0 6-1 0,0 1 0 16,4 2-4-16,3 0-1 0,-3 1 0 0,3 2 0 15,0 1 6-15,0-4 1 0,3 3 0 0,1 1 0 16,-1-7-6-16,5-3-1 0,-1-3 0 0,0 0 0 15,3-3-9-15,-2-3 0 0,-1-1 0 0,3-2 0 16,1-4 0-16,3-2 8 0,-3-4-8 0,3 0 0 16,0-6-11-16,4-4-7 0,-4 1-2 0,4-6 0 0,-1-4 48 15,1-9 8-15,-4 3 3 0,4-9 0 0,-4 2-27 16,0-2-4-16,-3 0-8 0,0-1 11 0,-1 4-11 0,-3 0 0 16,0 0 0-16,-3 2 8 0,-4 5-8 0,0 2 0 0,0 3 0 15,0 4 0 1,-3-1 18-16,-1 4-2 0,1 2 0 0,-1 1 0 0,-3 6-16 0,0 0-16 0,0 0 4 0,4 6 0 15,-1 4 12 1,1-1 0-16,-1 7 9 0,1-1-9 16,-4 4 0-16,7 0 8 0,-3 0-8 0,-1 6 0 0,1-3 0 0,-1 0 0 0,4-3 0 0,-3 3 0 15,3-4 0-15,0 1 0 0,0 0 0 0,-4-6 0 16,8-1 8-16,-8-2-8 0,8-4 0 0,-7-3 9 16,3-3-72-16,3 0-14 0,-3-3-3 15,0 0-1-15,0-4-140 0,0 1-28 0</inkml:trace>
  <inkml:trace contextRef="#ctx0" brushRef="#br0" timeOffset="-128159.3">16750 13827 2497 0,'-4'10'71'0,"-3"-1"15"15,4 0-69-15,-1 1-17 0,1-1 0 0,3 1 0 0,-4-4 93 0,4 3 15 0,0-2 4 0,4-1 0 16,-4-3-44-16,3 3-8 0,4-3-1 0,-3 1-1 15,-1-1-26-15,4-3-6 0,0 0-1 0,4 0 0 16,-4 0-9-16,4-3-3 0,-1 3 0 0,4-4 0 16,-3 4-13-16,3-3-18 15,0 0 4-15,-3 0 1 0,3 0 13 0,-4 3 8 0,5-3 0 0,-5 3-8 32,4 0-70-32,-3 0-21 0,-1 0-4 0,-2 0-1 0,-1 0-62 15,0 0-13-15,0 0-2 0,-7 0-1 0,0 0-69 0,0 0-13 0</inkml:trace>
  <inkml:trace contextRef="#ctx0" brushRef="#br0" timeOffset="-127996.04">16813 14069 2214 0,'-17'18'46'0,"10"-11"11"16,3-1-45-16,1 0-12 0,-1 1 0 0,4-7 0 16,0 0 124-16,0 0 24 0,0 0 4 0,0 0 0 15,4 0-121-15,3 3-31 0,3-3 0 0,-3-3 0 16,7 3 0-16,-3-4 0 0,0 4 0 0,3-3 0 15,3 0 0-15,-3 3 0 0,4 0 0 0,0 0 0 16,-4 0-148-16,7 3-35 0,-3-3-7 0</inkml:trace>
  <inkml:trace contextRef="#ctx0" brushRef="#br0" timeOffset="-126769.8">17660 13608 1212 0,'0'0'25'0,"0"0"6"15,0 0-31-15,0 0 0 0,0 0 0 0,4-7 0 16,-4 7 84-16,0 0 10 0,0 0 2 0,0 0 1 15,0 0 25-15,0-6 5 0,0 6 1 0,0-6 0 16,0 6 0-16,3-6 0 0,-3-1 0 0,0 7 0 16,0-6-52-16,0 6-9 0,0 0-3 0,0 0 0 15,0 0 0-15,0-3 0 0,0 3 0 0,0 0 0 16,0 0-12-16,-7 0-2 0,0 3-1 0,0 0 0 16,0 7-21-16,0-1-4 0,0 4 0 0,0-4-1 15,-4 7-9-15,4-4-2 0,-3 4 0 0,-1-4 0 16,0 4-12-16,-3 0 9 0,4-4-9 0,-4 4 8 15,3-3-8-15,0-1 8 0,1 1-8 0,-1-1 8 16,8-2-28-16,-4-1-7 0,3-3-1 0,4 1 0 16,0-1 53-16,4-3 11 0,-1 3 1 0,1-3 1 15,6-3-61-15,-3 4-12 0,4-1-2 0,-1-3-1 16,1 0 55-16,0 3 11 0,-1-3 3 0,1-3 0 0,-1 3-31 0,1 0 0 0,3-3 0 0,-3 3 0 16,-1-4 11-16,1 1-11 15,-1 3 12-15,1-3-12 0,-4 0 20 0,4 3-2 16,-1-3-1-16,-3 3 0 0,0 0-5 0,0 0-2 0,-7 0 0 15,4 3 0 1,-4-3-10-16,3 3 12 0,-3 3-12 0,0-2 12 16,0 2 0-16,-3-3 0 0,-1 3 0 0,1 4 0 15,-4-4-4-15,0 3-8 0,0 1 12 0,0 2-4 0,-4-2-8 0,4-1 0 0,0 4 0 0,-4-1 0 16,4 1 0-16,0-1 0 0,0 1 0 0,4-1 0 16,-1 1 0-16,-3-4 0 0,7 1 0 0,-3-1 0 15,-1-3 0-15,4 1 0 0,0-1 0 0,0-6 0 16,0 0 0-16,0 0 0 0,0 0-9 0,4 3 9 15,-1-3 0-15,1 0 0 0,3-3-8 0,-4 0 8 16,4 0 0-16,-3-1 0 0,3 1 0 0,-4 0 0 16,4 0 0-16,-3 0 0 0,3 0 0 0,0 0 0 15,0 3 0-15,0 0 0 0,0 0 0 0,0 3 0 16,-3 0 0-16,3 0 0 0,0 0 0 0,-4 0 0 16,1 4 0-16,0-4 0 0,-4 0 0 0,0 3 0 15,0-3 0-15,0 4 0 0,-4-1 0 0,0 0 0 16,-3-3 8-16,4 3-8 0,-4 4 0 0,0-1 0 15,0 4 8-15,0 3-8 0,-4-1 0 0,0 13 0 16,1 1 8-16,-1 2-8 0,4 3 0 0,0-5 9 16,4 2-9-16,-1-3 12 0,1 7-12 0,-1-7 12 15,4 0 13-15,4-3 3 0,-1-6 1 0,1 9 0 16,-1-9-43-16,4 0-9 0,0-7-1 0,4 1-1 16,-1-7 40-16,5 1 8 0,-1-1 1 0,3-6 1 0,1 0-25 15,0-3 0-15,3 0 0 0,0-4 0 16,0-2-63-16,0-1-17 0,4-2-4 0,0-1-1 15,-1 1-39-15,-2-1-8 0,2-2-2 0</inkml:trace>
  <inkml:trace contextRef="#ctx0" brushRef="#br0" timeOffset="-126287.91">18253 13834 2030 0,'-4'-13'57'0,"-3"4"14"0,4-1-57 16,-1 4-14-16,4 0 0 0,-3-1 0 0,3 7 74 0,0 0 12 0,0 0 2 0,7 0 1 31,-4 7 6-31,4 2 1 0,-3 0 0 0,6 10 0 15,-3 3-20-15,4 3-4 0,0 3-1 0,-1 7 0 0,1-4-9 0,-1 1-2 0,4 2 0 0,-3 1 0 16,-4-7-16-16,4 0-4 0,-4-3-1 0,0-3 0 16,0-3-27-16,-4-3-12 0,1-1 10 0,-1-5-10 31,1-4-26-31,-1-3-11 0,-3-3-3 0,0 0 0 16,0 0-68-16,-3-6-13 0,3-4-3 0,-4-5-1 0,1 2-57 0,-4-6-11 0,0 1-3 0</inkml:trace>
  <inkml:trace contextRef="#ctx0" brushRef="#br0" timeOffset="-126013.28">18179 13761 2004 0,'3'-6'56'0,"-3"6"14"15,0 0-56-15,4-3-14 0,-1 3 0 0,4-3 0 16,4 6 121-16,-1-3 22 0,1 3 4 0,3 0 1 16,4 0-37-16,-1 1-7 0,5-1-2 0,-1 3 0 15,3 0-22-15,-2 0-5 0,2-2-1 0,1 2 0 16,-4 0-15-16,4 0-3 0,0 1-1 0,-1-1 0 15,-3 3-35-15,1 4-6 0,-5-4-2 0,1 7 0 16,-4 3 42-16,-3 0 8 0,-1 3 2 0,1 0 0 16,-8 3-48-16,4-3-8 0,-7-1-8 0,0 1 9 15,-3-3 7-15,-4 0 0 0,0 0 1 0,-4-3 0 16,-3-1-31-16,0-2-6 0,0-1-2 0,-4 1 0 16,0 3 22-16,1-4 0 0,-1 1 0 0,1 2 0 0,-1-2 0 0,0-1 0 15,4 1 0-15,0-1 0 16,0-2-107-16,7-4-17 15,-4 0-3-15,8 1-1 0,3-7-102 0,0 0-21 0,0 0-4 0</inkml:trace>
  <inkml:trace contextRef="#ctx0" brushRef="#br0" timeOffset="-125765.34">18838 14244 3096 0,'-3'13'137'0,"-4"-1"28"16,3 4-132-16,1 0-33 0,-1 3 0 0,1 2 0 16,-1 1 67-16,1 3 6 0,-1 4 2 0,1-1 0 15,-1-3-38-15,4 0-7 0,-4 0-2 0,1-6 0 16,-1 3-20-16,4-3-8 0,-3-4 0 0,-1 1 9 16,4-3-9-16,-3-4 0 0,3-3 0 0,0-6 0 15,0 0-77-15,0 0-8 0,0-6-2 0,0-3 0 16,0-1-67-16,3-5-14 0,-3-1-2 0</inkml:trace>
  <inkml:trace contextRef="#ctx0" brushRef="#br0" timeOffset="-124355.41">19216 13636 1014 0,'0'0'43'15,"3"-6"-35"-15,4-1 108 0,-3 1 20 0,-1 0 5 0,1 0 1 16,0-1-6-16,-1 4 0 0,1-3-1 0,-1 0 0 16,-3-1-6-16,4 1-1 0,-4 0 0 0,0-4 0 15,0 4-51-15,0-3-10 0,0-1-3 0,-4 1 0 16,1 0 0-16,-1 2 0 0,1-2 0 0,-5 3 0 15,5 2-13-15,-8 1-3 0,4 0-1 0,0 6 0 16,-3 4-24-16,-1 2-5 0,0 7-1 0,1 2 0 16,-1 1-17-16,1 6 0 0,-1 0 0 15,4 7 0-15,-3-4 0 0,2 0 0 0,1 4 0 0,4 2 0 16,-1 1 0-16,1-4 0 0,-1 3 0 0,4 1 0 16,0-4 55-16,4-2 7 0,-1-1 2 0,4-3 0 15,0-3-64-15,1-3-28 0,2-7 3 0,4 1 0 16,-3-4 40-16,3-3 8 0,4-3 1 0,-4 1 1 15,0-4-25-15,3-4 0 0,-2 1 0 0,2-3 0 16,-3-3 0-16,0-1 0 0,0-2 0 0,-3-4 0 16,0 0 0-16,-1 4 0 0,1-4 0 0,-4 0 0 15,0 1 0-15,0 2 0 0,-3 1 0 0,-1-4 0 16,1 7 0-16,-4-1 0 0,0 4 0 0,0 0 0 16,0 6 0-16,0 0 0 0,0 0 0 0,0 0 0 15,0 0 0-15,0 0 0 0,0 0 0 0,0 0 0 16,0 0 0-16,0 0 0 0,0 0 0 0,0 0 0 0,3-7 0 15,1 7 0-15,3-3 0 0,0 0 0 0,0 3 0 16,0-3 0-16,0 3 0 0,3 0 0 0,1-3 0 0,-4 3 0 16,4-3 0-16,-1 0 0 0,1 3 0 15,-1-4 0-15,1 4 0 0,-4 0 0 16,0 0 0-16,-3 4 0 0,3 2 0 0,-4 0 0 0,1 4 0 0,-4-1 0 0,3 3 0 0,-3 4 0 16,0 6 0-16,0 0 0 15,0 3 0-15,-3 0 0 0,-1 7 56 0,-3-1 7 16,-3 0 1-16,3 4 0 0,-4-1-52 0,4-2-12 0,-4 2 0 0,8-9 0 15,-4 0 0-15,0-6 0 0,0 3 0 0,3-3 0 32,4-7-48-32,0-2-13 0,0-4-3 0,4-3 0 0,-1-6-102 0,4-3-21 0,4-10-4 0</inkml:trace>
  <inkml:trace contextRef="#ctx0" brushRef="#br0" timeOffset="-123376.13">19766 13329 2001 0,'-7'9'41'0,"7"-9"11"0,-7 6-41 16,7-6-11-16,-3 3 0 0,3-3 0 0,-4 4 116 0,4-4 22 15,0 0 4-15,0 0 1 0,0 0-66 0,0 0-13 0,0 0-2 0,0 0-1 16,0 0-37-16,0 0-7 0,0 0-1 0,7 3-1 15,-3-3 0-15,3 0 0 0,0 0 0 0,0 0 0 16,3 0 6-16,-3 0 2 0,4 0 0 0,0 0 0 16,3-3-6-16,-4 3-1 0,4 0 0 0,0 0 0 15,-3 0 39-15,3 0 7 0,-3 3 2 0,-1 0 0 16,1-3-52-16,-1 3-12 0,-2 0 0 0,-1-3 0 16,-4 3 0-16,-3-3 0 0,4 3 0 0,-4-3 0 15,0 7 54-15,0 2 8 0,-4-3 2 0,1 1 0 16,-4-1-52-16,3 3-12 0,-7 1 0 0,4-1 0 15,0 4 8-15,-3-1 0 0,-1 4-8 0,4-4 12 0,0 1-12 0,0-4-8 16,0 4 8-16,0-1-13 0,0 1 13 16,3-4 8-16,1 1 0 0,-1 6-8 0,1-7 0 0,-1 0 0 15,4 1-10-15,0-4 10 0,0 0 0 0,4-3 0 0,-4-3 9 16,3 7-1-16,1-7-8 0,3 3 0 0,0-3 0 16,0 0 0-16,-4-3 0 15,8 0-12-15,-4-1 4 0,0-2 0 0,0 3 8 0,4 0 0 0,-4-3 0 16,0 2 0-16,0 1 0 0,0 0 0 0,0 0 0 15,0 3 0-15,0-3 0 16,-7 3 0-16,0 0 0 0,0 0 0 0,0 0 0 0,0 6 0 0,4 0 0 0,-4 4 0 16,-4-4 0-16,1 4 0 0,-1-1 0 15,-3 0 0-15,0 4 0 0,3-4 12 0,-3 4-4 0,0-1 0 16,0-2-8-16,0 2-10 0,0 1 10 0,0-1-13 16,4-2 22-16,-4-1 5 0,3 4 1 0,1-4 0 15,-1 1-6-15,4-1-1 0,4-3 0 0,-4 1 0 16,3-1-24-16,1 3-6 0,-1-2-1 0,4-1 0 15,0 0 23-15,4 0 0 0,-1 1 0 0,1-1 0 16,3-3 0-16,-3 3 0 0,3 1 0 0,-4-1 0 16,1 0 12-16,3 3 8 0,0 1 0 0,-3 2 1 15,3 4 6-15,-4 0 1 0,1 6 0 0,3 3 0 16,-7 3 6-16,-3-3 2 0,-4 3 0 0,-4-3 0 16,-3 4-20-16,-7-1-4 0,0 0-1 0,-7 0 0 15,0-3-8-15,-4 4-3 0,0-4 0 0,0 3 0 16,-3-6 0-16,4 0 0 0,-1-3 0 0,0-4 0 15,0-2-48-15,4-4-8 0,4-2-3 0,-1-4 0 16,0-6-146-16,8-1-30 0</inkml:trace>
  <inkml:trace contextRef="#ctx0" brushRef="#br0" timeOffset="-120328.13">15963 15160 2120 0,'-3'-16'94'0,"-4"0"19"0,0 4-90 0,3-4-23 0,-3 4 0 0,0-4 0 31,0 7 122-31,0-4 20 0,3 4 4 0,-3-1 1 0,4 4-67 0,-1-3-12 0,1 2-4 0,3 7 0 16,0 0 0-16,0 0 0 0,0 0 0 0,0 0 0 16,0 0-7-16,0 10-1 0,0-1-1 0,7 7 0 15,-4 3-31-15,4 6-7 0,4 3-1 0,3 10 0 16,-3-1-4-16,3 4 0 0,3 6-1 0,1 0 0 15,0-3 1-15,3-3 1 0,0-4 0 0,0 4 0 16,0-3-1-16,-3-4-1 0,3 4 0 0,-3-4 0 16,-4-5 9-16,3-1 1 0,-2-6 1 0,-1 0 0 15,-4-7-22-15,1-2-10 0,-4-4 1 0,0-6 0 16,0-3 9-16,0-6-8 0,-3-3 8 0,3-4-8 16,-7-6 17-16,3-3 4 0,4-6 1 0,-7-3 0 15,4-1-4-15,-4 1-1 0,0-3 0 0,3-1 0 16,-3-2-9-16,4 2 0 0,-4-3 9 0,7 1-9 15,-4 2 0-15,1 4 0 0,-1 0 0 0,1-1 0 16,0 10 0-16,-1 3 0 0,1 4 0 0,-1 2 0 16,-3 4 0-16,4 3-8 0,-4 6 8 0,0 0-8 15,0 0-68-15,7 3-14 0,-4 3-2 0,1 0-1 16,3 4-127-16,-4-1-24 0,4-3-6 0</inkml:trace>
  <inkml:trace contextRef="#ctx0" brushRef="#br0" timeOffset="-119964.31">16708 15301 2025 0,'0'0'85'0,"0"0"-68"15,0 0 98-15,0 0 19 0,0 0 4 0,0 0 1 16,0 0-9-16,0 0-2 0,0 0 0 0,7-3 0 16,-4 3-51-16,4 0-10 0,0 0-3 0,4 0 0 15,-4 3-51-15,3-3-13 0,1 3 0 0,0-3 0 16,-1 3 0-16,1-3 0 0,-1 3 0 0,1-3 0 15,0 3 0-15,-1-3 0 0,1 0 0 0,-4 4 0 16,0-4-100-16,0 0-22 0,0 3-5 0,-7-3-1 16,0 0 34-16,0 0 6 0,0 0 2 0,0 3 0 15,0 0-67-15,-7 3-14 0,3-3-2 0</inkml:trace>
  <inkml:trace contextRef="#ctx0" brushRef="#br0" timeOffset="-119847.91">16658 15495 2001 0,'-3'13'41'0,"3"-13"11"0,0 0-41 16,0 0-11-16,7 0 0 0,0 0 0 0,3 0 16 0,1-3 0 0,3-4 1 0,0 4 0 16,0-3 18-16,4 0 3 0,0 3 1 0</inkml:trace>
  <inkml:trace contextRef="#ctx0" brushRef="#br0" timeOffset="-118881.4">17618 14843 1337 0,'0'0'56'16,"0"0"-44"-16,0 0 144 0,0 0 28 16,0 0 7-16,-4-6 1 0,1 0-52 0,-1 2-9 0,1-2-3 15,3 6 0 1,-4-6-51-16,4 6-10 0,-7-3-3 0,7 3 0 0,-7 0 0 0,3 0 0 0,-3 3 0 0,-3 0 0 15,3 3 0-15,-4 4 0 0,1 2 0 0,-1 4 0 16,-3-4-51-16,3 4-13 0,-6 0 0 0,3 0 0 16,3-1 0-16,-3-2 0 0,3 2 0 0,-3-2 0 15,7 0 0-15,-3-4 0 0,2 0 0 0,5 1 0 16,-1-4 0-16,4-6 0 0,0 0 0 0,7 3 0 16,1 0 0-16,-1 0 0 0,3 1 0 0,4-4 0 15,0 0 0-15,1 0 0 0,2 0 0 0,-3-4 0 16,4 1 0-16,0 3 0 0,-1-3 0 0,-3 0 0 15,0 0 0-15,1 3 0 0,-5-3 0 0,4 3 0 16,-3-3 0-16,-1 3 0 0,-3 0 0 0,0 0 0 16,1 3 0-16,-8-3 0 0,0 0 0 0,0 0 0 15,0 0 54-15,0 0 8 0,0 0 2 0,-4 6 0 16,-3 0-52-16,3 1-12 0,-3-1 0 0,4 0 0 16,-4 3 0-16,0 1 0 0,3-1 0 0,-3 4 0 15,4-4 0-15,-1 4 0 0,-3-4 0 0,4 1 0 16,-1-1 0-16,4 0 0 0,0-2 0 0,-4 2 0 15,4-6 0-15,0-3 0 0,0 0 0 0,4 7 0 16,-4-7 0-16,4 0 0 0,3 3 0 0,-4-3 0 16,4-3 0-16,-3 3 0 0,3-4 0 0,0 1 0 0,0 0 0 0,0 0 0 15,0 0 0-15,4 0 0 0,-1 3 0 0,1 0 0 0,-4 0 0 16,3 3 0-16,-3 0 0 0,0 0 0 0,1 0 0 0,-5 4 0 16,4-1 0-16,-7 0 0 0,4 3 0 0,-4 1 0 15,0-1 0-15,-4 1 0 0,1 2 0 0,-4 1 0 16,-1-4 0-16,1 4 0 0,-3 2 0 0,-1 1 0 15,1 0 0-15,-1-1 0 0,0 7 0 0,1-3 0 16,3 3 0-16,-4-3 0 0,1 6 0 0,-1 0 0 16,4 3 0-16,0 4 0 0,0 2 0 0,0 1 0 15,3-1 0-15,1 1 0 0,3-1 0 0,0-3 0 16,3-2 28-16,1-4 2 0,3-3 1 0,0-7 0 16,4 1-31-16,-1-3 0 0,1-1 0 0,3-6 0 15,0 1 0-15,4-4 0 0,-1 0 0 0,4-3 0 16,4-3-55-16,0-3-4 0,-1-1-1 0,8-2 0 15,-4-4-48-15,1 1-9 0,2-4-3 16</inkml:trace>
  <inkml:trace contextRef="#ctx0" brushRef="#br0" timeOffset="-117802.57">18207 15508 1728 0,'0'12'76'0,"3"-2"16"16,-3 2-73-16,0-2-19 0,4-1 0 0,-4 1 0 16,3-4 129-16,-3-3 23 0,4 3 4 0,-4-6 0 15,0 0-66-15,7-3-14 0,-3-3-2 0,-1-4-1 16,1 1-9-16,-1-7-1 0,1 1-1 0,-1-4 0 0,1-6-14 15,-4 0-2-15,3-4-1 0,1-2 0 0,-4-3-45 0,3-4-18 0,-3-3 1 0,0-3 0 32,0 7 47-32,4 2 10 0,-4 1 1 0,0-1 1 0,0 7-23 0,0 0-5 0,3 6-1 15,-3 0 0-15,0 3-5 0,4 7 0 0,-4-1-8 0,0 7 12 16,0 6-3-16,7-3-1 16,-4 6 0-16,5 3 0 0,-1 3 6 0,3 4 1 0,1 0 0 15,3 5 0-15,-4 7-15 0,5 4 8 0,-1-1-8 0,0 6 0 16,0 4-13-1,0 0-9-15,0-1-2 0,-3 1 0 0,3-4 24 0,0-2 0 0,-3-4 0 0,3-3 0 16,-4-3 0-16,1-3 0 0,-4 0 0 0,0-7 0 16,0 1 0-16,0-4 0 0,-3 0 0 0,-1-2 0 31,1-1-56-31,-4-6-6 0,0 0-2 0,0 0 0 0,0 0 0 0,0 0 0 0,-7-6 0 0,-1 3 0 16,1-4-153-16,-3 1-31 0,-1 3-7 0</inkml:trace>
  <inkml:trace contextRef="#ctx0" brushRef="#br0" timeOffset="-117627.03">18161 15411 2067 0,'0'0'87'16,"7"-3"-70"0,4 3 89-16,3-4 18 0,0-2 3 0,4 3 1 15,-1-3 0-15,4-1 0 0,0 1 0 0,4-3 0 0,0 2-103 0,0 1-25 0,-1 0 0 0,1 0 0 31,-4 3-46-31,0 3-14 0,0 0-4 0,-3 0 0 16,3 3-102-16,-3 3-21 0</inkml:trace>
  <inkml:trace contextRef="#ctx0" brushRef="#br0" timeOffset="-117100.1">18877 15662 1824 0,'0'0'76'0,"0"0"-60"15,0 0 140-15,0 0 29 0,0 0 6 0,0 0 1 32,0 9-44-32,0 0-9 0,0 7-2 0,0 0 0 0,0-1-43 0,-3 4-9 0,3 3-1 0,0-3-1 15,0 0-45-15,-4-4-9 0,4 1-1 0,-3-3-1 16,3-1-27-16,-4-2 0 0,4-4 0 0,0-6 0 31,0 0-79-31,0 0-17 0,0 0-4 0,0 0-1 16,-3-10-185-16,3-2-37 0</inkml:trace>
  <inkml:trace contextRef="#ctx0" brushRef="#br0" timeOffset="-116525.76">19099 15063 1083 0,'-3'-10'45'15,"-1"1"-36"1,1-1 83-16,3 1 16 0,0 0 3 0,0-1 1 16,0 1-3-16,0 3 0 0,0-1 0 0,0 7 0 15,0 0 14-15,0 0 2 0,0 0 1 0,0 0 0 16,3 7-9-16,4-1-1 0,-3 6-1 0,-1 1 0 15,5 3-39-15,-1 5-7 0,-4 1-1 0,8 7-1 16,-4 2-11-16,0 4-1 0,3 5-1 0,-3 1 0 0,4 0-5 0,-4-7-1 16,4 4 0-16,-1 0 0 15,-3-7-21-15,0 0-5 0,4 1-1 0,-4-4 0 0,0-3-21 0,-3-6-10 16,-1 0 1-16,4-7 0 0,-3-3 9 0,-4-5 0 16,3-1 0-16,-3-3 0 0,0-10 0 0,-3-5 0 0,-1-1 0 15,1-6 0-15,-4 3 0 16,0-3 0-16,-1 0 0 0,1-3 0 0,-3 0 0 0,-1-3 0 0,1-3-9 0,-4-1 9 15,3 1-10-15,0 0 10 16,-3-1-13-16,0-2 5 0,0 5-1 16,0 4 0-16,3-3 0 0,-3 6 0 0,0 0 9 0,4 3-10 0,-1 4 10 0,0 2-10 15,1-2 10-15,3 5 0 0,0 1 0 16,0-1 0-16,3 4-10 0,1 0 10 0,3 6-12 0,0 0 12 16,0 0-33-16,0 0 0 0,0 0 0 15,3-3 0-15,4 3 33 0,0-3 0 0,0 3 0 0,4 0 0 16,-1 3 8-16,5-3 8 0,-1 3 1 0,0 0 1 15,3 0-9-15,1 0-1 0,3-3-8 0,0 3 12 16,-3 0 2-16,3-3 0 0,0 4 0 0,1-4 0 16,-5 3-5-16,1-3-1 0,-1 0 0 0,-2 3 0 15,-1-3-8-15,-4 3 0 0,1 0 0 0,-4-3 8 16,0 3-8-16,0-3 0 0,0 3 0 0,-3-3 0 16,-4 0-42-16,0 0-4 0,0 0-1 0,0 0 0 15,0 0-13-15,0 0-4 0,0 0 0 0,-7 7 0 16,-1-1-129-16,1 0-27 0,-3 4-4 0</inkml:trace>
  <inkml:trace contextRef="#ctx0" brushRef="#br0" timeOffset="-116344.81">19173 15357 2508 0,'8'0'71'0,"-1"0"16"0,0-3-70 0,0 3-17 0,3-3 0 0,1 0 0 15,3 0 55-15,0-3 7 0,-3 2 2 0,6 1 0 16,-3 0 0-16,-3 0 0 0,3 0 0 0,-3 0 0 15,-1 3-52-15,1 0-12 0,3 0 0 0,-7 0 0 16,4 3-48-16,-1-3-13 16,-3 0-3-16,0 3 0 15,0-3-153-15,4 3-31 0</inkml:trace>
  <inkml:trace contextRef="#ctx0" brushRef="#br0" timeOffset="-116079.77">19537 15599 1824 0,'3'12'76'16,"-3"1"-60"-1,4-1 140-15,-4 7 29 0,3 0 6 0,1 3 1 16,-4 3-52-16,3 0-9 0,-3 0-3 0,4 3 0 15,-4-6-16-15,0 4-4 0,0-8-1 0,0 1 0 16,4 0-70-16,-8-7-13 0,4 4-4 0,0-6 0 16,-4-1-20-16,4-3 0 0,0 1 0 0,0-7 0 15,0 0-71-15,0 0-18 0,0 0-4 0,0 0-1 16,0 0-134-16,0 0-28 0</inkml:trace>
  <inkml:trace contextRef="#ctx0" brushRef="#br0" timeOffset="-115277.54">19868 15038 2030 0,'0'0'57'0,"-3"-4"14"0,3 4-57 0,-7-3-14 0,7 3 0 16,-4-6 0-16,4 6 105 0,0 0 19 15,0 0 3-15,-7 3 1 0,4 0-14 0,3 7-2 0,-4-4-1 0,4 10 0 16,4-1-60-16,-4 10-12 0,3 0-3 0,1 7 0 16,-1 2 7-16,1 7 1 0,-1 3 0 15,1-3 0 1,3-1 9-16,-3-5 3 0,3-1 0 0,-4-2 0 0,4-4-38 0,-3 0-7 0,-1-3-2 0,1-3 0 15,-1-3-9 1,1-6 0-16,-1-4 0 0,1-6 0 16,-4-3 24-16,0 0 2 0,3-6 1 0,-3-3 0 0,4-4-27 0,-4 0 0 0,3-2 0 15,-3-4 0 1,0 0-16-16,0 0-9 0,-3-3-2 0,-1-6 0 0,-3 3 27 0,0 3 0 0,0 0 0 0,-3 0 0 16,-1 3 0-16,0 1 0 0,-3 2 0 0,4 0 0 15,-4-3 0-15,3 4 0 0,-3-1 0 0,3 0 0 16,-3 1 0-16,4-1 0 0,3 0 0 0,-4 1 0 15,4-1 0-15,3 3 0 0,-3 1 0 0,4-1 0 16,-1 1 0-16,4 2 0 0,0 1 0 0,4 3-8 16,-1-1 8-16,1 4 0 0,-1 0 0 0,5 0 0 15,-5 3 0-15,8 0 0 0,-4 0 0 0,0 3 0 16,3 0 0-16,1-3 0 0,-1 3 0 0,-2-3 0 0,2 4 0 0,-3-4 0 16,4 0 0-16,3 3 0 0,-4-3 0 0,1 0 0 15,3 3 0-15,0-3 0 0,0 0 0 16,4 0 0-16,-4 0 0 0,0-3 0 0,0 3 52 0,0 0 10 15,1-3 2-15,-1 3 0 0,0-4-52 0,-4 1-12 16,4 3 0-16,-3-3 0 0,0-3 0 0,-1 3 0 16,-3 0 0-16,4 0 0 0,-4-1 0 0,0 1 0 15,-3 0 0-15,3 0 0 16,-7 3-48-16,3-3-13 0,-3 3-3 0,0 0 0 0,0 0 52 0,0 0 12 16,0 0 0-16,0 0 0 15,0 0-54-15,-3 3-8 0,-1-3-2 0,-3 0 0 16,0 3-153-16,0-3-31 0,0 3-7 0,-4 0-1 15</inkml:trace>
  <inkml:trace contextRef="#ctx0" brushRef="#br0" timeOffset="-115009.22">19897 15307 2188 0,'0'0'48'0,"-4"6"11"0,4-2 1 0,0 2 1 0,0 0-49 0,4-3-12 15,3 4 0-15,0-4 0 16,0 3 105-16,0-3 19 0,3 3 3 0,1-3 1 0,0 1 0 0,3-4 0 16,0 3 0-16,0-3 0 15,0 3-103-15,4-3-25 0,-4 0 0 0,3-3 0 16,1 3 36-16,0 0 3 0,-1-3 0 0,-2 3 0 0,2 0-39 0,-6 0 0 16,3-4 0-16,-4 4-8 15,1 0-22-15,-4 0-4 0,4 0-1 0,-4 0 0 16,-4 0-54-16,-3 0-11 0,0 0-3 0,0 0 0 15,0 0-39-15,0 0-8 0,-3 4-2 0,-8-1-567 16,4 0-113-16</inkml:trace>
  <inkml:trace contextRef="#ctx0" brushRef="#br0" timeOffset="-114832.76">19978 15633 2419 0,'0'7'53'0,"0"-1"11"0,0-6 3 0,0 3 1 0,0 3-55 0,0-6-13 0,7 3 0 0,-4 1 0 16,8-4 54-16,-4 0 8 0,4 0 2 0,3-4 0 15,0-2 0-15,3 0 0 0,5 0 0 0,-1-4 0 16,0 4-16-16,4 0-4 0,-1-4 0 0,1 4 0 16,0 0-44-16,3 3 0 0,-3-4 0 0,3 4 0 31,0 0-114-31,0 0-22 0,-3 0-5 0,3 0-1 0</inkml:trace>
  <inkml:trace contextRef="#ctx0" brushRef="#br0" timeOffset="-111734.87">20757 15103 1788 0,'4'-6'51'0,"-4"0"10"0,4 0-49 0,-4-1-12 0,0 1 0 0,3-3 0 16,-3 2 106-16,0 4 18 0,0 3 4 0,0-9 1 16,0 6-1-16,0-4 0 0,0 7 0 0,-3-6 0 15,3 6-51-15,-4-3-10 0,-3 0-3 0,3 0 0 16,-6 0 10-16,3 3 2 0,0 0 0 0,-4 0 0 15,4 3-32-15,-4 3-5 0,4 0-2 0,-3 7 0 16,-1 2-20-16,1 4-4 0,-1 6-1 0,1 7 0 16,2-1-12-16,-2 7 8 0,3 2-8 0,0 1 0 15,3-3 0-15,4-7 0 0,4 1 0 0,-1-1 0 0,1-3 8 0,3-6-8 0,0 3 0 16,4-6 0-16,-4 0 0 0,3-7 0 16,1 1 0-16,3-4 0 0,0-2 9 0,4-7-9 0,-1 0 8 15,4-4-8-15,1-2 0 0,2 0 0 0,1-7-9 0,0 1 9 16,3 2 0-16,-3-2 0 0,-1-1 0 0,1 4 0 15,0 0-109-15,-4 2-15 16,0 1-4-16,0 3 0 0,-3 0 0 0,-1 6-1 16,-2 0 0-16</inkml:trace>
  <inkml:trace contextRef="#ctx0" brushRef="#br0" timeOffset="-111146.74">21403 15498 1979 0,'0'0'84'15,"0"0"-68"1,0 7 108-16,4 2 22 0,-4 1 4 0,3 2 1 16,-3 7-19-16,0 3-3 0,0 3-1 0,0 3 0 15,0 4-46-15,0 2-10 0,0 0-1 0,-3 1-1 16,-1-4-27-16,1-2-6 0,-1-4-1 0,0-3 0 16,-3-4-24-16,0 1-4 0,0-6-8 0,4 2 11 15,-4-5 4-15,3-4 1 0,-3 0 0 0,7-6 0 16,0 0-100-16,0 0-19 0,0 0-4 0</inkml:trace>
  <inkml:trace contextRef="#ctx0" brushRef="#br0" timeOffset="-110234.91">20447 15549 1102 0,'0'0'46'0,"0"0"-37"15,0 0 94-15,0 0 18 0,0 0 4 0,0 0 1 16,0 0-11-16,0 0-3 0,0 0 0 0,0 0 0 16,0 0-18-16,0 0-4 0,0 6-1 0,-4 0 0 0,4 0-17 0,0 4-4 0,0-1-1 15,0 4 0 1,0-4-6-16,0 4-1 0,4-1 0 0,-4 4 0 16,4 0-3-16,-4 2-1 0,3 1 0 0,1 3 0 0,-1 0-40 0,1 0-16 0,-1 3 11 15,1-3-11 1,-4-3 12-16,3 0-4 0,-3-4-8 0,0 4 12 0,-3-3-4 0,3-4-8 0,-4 1 11 15,1 0-11-15,-1-4-10 0,1 0-9 0,-1-2-1 16,4-7-1 0,0 0-123-16,0 0-24 0,0 0-4 0</inkml:trace>
  <inkml:trace contextRef="#ctx0" brushRef="#br0" timeOffset="-109493.86">21735 14962 1568 0,'0'0'44'0,"0"0"10"0,0 0-43 0,0 0-11 0,0 0 0 0,0 0 0 16,0 0 101-16,0 0 19 0,0 0 3 0,0 0 1 15,0 0-4-15,0 0 0 0,0 0 0 0,0 0 0 16,0 0-46-16,0 7-10 0,-4-4-1 0,8 6-1 16,-4 1-26-16,3-1-4 0,4 3-2 0,0 7 0 15,0 0-12-15,0 6-2 0,4 7-1 0,0-1 0 16,-4 3-2-16,3 4 0 0,1 3 0 0,-1-4 0 16,1-2 3-16,0-7 1 0,-4-3 0 0,0-3 0 0,0-6-17 0,0-4 10 0,0-2-10 15,0-1 8-15,0-6-17 16,-4 0-4-16,1-3-1 0,0-6 0 15,-4 0-86-15,0-4-18 0,0 1-3 0,-4-7-1 16,0 1-58-16,1-4-12 0,-1 0-3 0</inkml:trace>
  <inkml:trace contextRef="#ctx0" brushRef="#br0" timeOffset="-109012.3">21646 14925 1824 0,'0'0'76'16,"0"0"-60"-1,0 0 38-15,0 0 8 0,0 0 2 0,8 0 0 16,-1 3 0-16,0-3 0 0,0 0 0 0,3 0 0 16,1-3-24-16,-1 3-5 0,5-3-1 0,-1-1 0 15,3-2 18-15,-3 3 3 0,4 0 1 0,0-3 0 16,-4-1-15-16,3 1-2 0,-2 3-1 0,-1-3 0 16,0 2 4-16,0 4 1 0,0-3 0 0,-3 3 0 15,-4 3-18-15,0-3-3 0,0 4-1 0,-4 2 0 16,1-3-21-16,-1 3 0 0,-3 1 0 0,-3 2 0 15,-1 0 0-15,1 1 0 0,-4 2 0 0,0-2 0 16,0 5 28-16,-4-2 0 0,4 0 1 0,-4-1 0 16,1 1-46-16,3-1-10 0,-4-2-1 0,4-1-1 0,4 0 44 15,-1-2 9-15,0-1 1 0,4-6 1 16,0 0-26-16,0 0 0 0,8 3-12 0,-5-3 12 0,8-3-12 0,-4 0 12 16,7 0-10-16,-4-4 10 15,1 1-17-15,7 0 2 0,-4 0 1 0,0-1 0 16,0 1 62-16,4 3 13 0,-4 0 3 0,0 0 0 15,0-1-52-15,4 1-12 0,-4 3 0 0,0 3 0 0,0 1 53 0,0-1 8 0,-3 3 2 16,-1 3 0-16,1 1-28 0,-4 5-6 0,0 1-1 0,-4 0 0 31,-3 6 8-31,0 0 0 0,-3 3 1 0,-4 3 0 0,0 0-29 0,-4 0-8 0,1 4 0 0,-1-1 0 16,-3-6 0-16,0 0 0 0,0-3 0 16,0 0 0-16,-1-6 0 0,5 0 0 15,-1-1 0-15,-3-5 0 0,7-1 0 0,-3-3 0 0,2-2 0 0,1-1 0 16,7-3-99-16,0 0-21 15,0 0-4-15,-3-7 0 0,3 1-56 0,3-3-12 0,1-1-1 16</inkml:trace>
  <inkml:trace contextRef="#ctx0" brushRef="#br0" timeOffset="-107980.97">22370 14461 1269 0,'0'-7'53'0,"0"7"-42"16,0 0 125-16,0 0 26 0,0 0 5 0,0 0 1 15,0 0-50-15,7 0-10 0,0 0-1 0,-4 3-1 16,4 1 6-16,0 2 2 0,0-3 0 0,1 3 0 15,-1-3-51-15,3 1-11 0,-3-1-1 0,4 0-1 16,3 0-18-16,-4-3-3 0,8 0-1 0,-4 0 0 16,0-3 29-16,0 3 6 0,4-3 1 0,-4 3 0 15,0 0-52-15,-3-3-12 0,-1 3 0 0,5 0 0 16,-8 3 0-16,0-3 0 0,0 3 0 0,-7-3 0 16,0 0 10-16,0 0 2 0,0 0 1 0,0 0 0 15,0 0-1-15,-4 6 0 0,1 0 0 0,-4 4 0 16,0 2-28-16,-4-2-7 0,0 2-1 0,1-2 0 0,-4 5 24 0,-4 1 0 15,4 0 0-15,0-1 0 16,3-2 0-16,1 3 0 0,-1-1 0 0,4 1 0 0,-4-4 20 16,8 1 8-16,-4 0 1 0,3-4 1 15,1 0-48-15,3-2-10 0,0-1-1 0,3-3-1 0,1 0 30 0,3-3 0 0,4 0 0 16,-4-3 0-16,3 0 12 0,1 0 9 0,-1 0 2 0,1 0 0 16,0-4-37-16,3 4-7 0,-4-3-2 0,1 3 0 15,-1 0 23-15,1-1 0 0,0 4 0 16,-1 0 0-16,1 0 16 0,-1 4 7 0,1-1 1 0,-1 0 1 15,1 3-15-15,-4 0-10 0,0 1 12 0,0 2-12 16,-3 0 9-16,-1 1-9 0,1-1 0 0,-4 1 9 16,-4 2-9-16,1 1 10 0,-4-1-10 0,0 4 10 15,-4 0-10-15,4-1 8 0,-4 1-8 16,-3 0 8-16,4-1 11 0,-4-2 1 0,3 3 1 0,-3-1 0 16,3-2-32-16,1-1-6 0,-1 1-2 0,4-4 0 15,0 1 19-15,0-1 0 0,3 1 0 0,1-1 0 16,3 0 0-16,0-2 0 0,0-1 0 0,3-3-10 15,1 3 10-15,3-3 0 0,0 1 0 0,0-1-8 16,4-3 8-16,-1 0 0 0,1 0 0 0,3 0 0 16,0 0 0-16,4 0 0 0,-1 0 0 0,1 0 0 15,0 0 16-15,-1 0-2 0,4 3 0 0,-3 0 0 16,0 3-6-16,-4 4 0 0,0-1-8 0,-3 7 12 16,-1 3 35-16,1 3 6 0,-8 6 2 0,4 0 0 15,-3 3-27-15,-4 1-4 0,-4-1-2 0,4 3 0 0,-7-2-10 16,0-1-3-16,-3-3 0 0,-1 1 0 0,-7-1-9 15,1 0 0-15,-1 0 0 0,-3-6 0 0,3 3 0 0,-3-9 0 16,4 0-14-16,-5-4 5 16,5-2-63-16,-1-7-13 0,0 0-3 0</inkml:trace>
  <inkml:trace contextRef="#ctx0" brushRef="#br0" timeOffset="-105497.84">16069 16260 1842 0,'-11'19'38'0,"8"-16"10"16,-1 4-39-16,1-1-9 0,3 3 0 0,-4-2 0 0,4-1 93 0,4 6 17 0,-1-2 3 0,-3 2 1 16,7 4-26-16,-3 0-4 0,3 2-2 0,0 1 0 15,0 3-23-15,0 0-5 0,4 3-1 0,-1 0 0 16,1 0-18-16,0 4-4 0,-1-1-1 0,-3 0 0 16,4-3-14-16,-1-3-2 0,1 0-1 0,-4 0 0 15,0-3-5-15,0-3-8 0,4-1 11 0,-8-2-11 16,4-1-16-1,-3-2-11-15,-4-4-1 0,0-6-1 0,0 0-131 0,0 0-25 16,0 0-6-16</inkml:trace>
  <inkml:trace contextRef="#ctx0" brushRef="#br0" timeOffset="-105184.84">16027 16289 1641 0,'-7'-16'34'0,"3"13"8"16,4 3-34-16,0-10-8 0,0 4 0 0,0 0 0 0,4 3 72 0,3 0 12 0,0-1 2 0,3 1 1 31,1 0-10-31,3-3-1 0,4 6-1 0,-1-3 0 16,1-4-5-16,0 4-1 0,3-3 0 0,0 3 0 15,0-3-1-15,-3-1-1 0,-1 1 0 0,1 3 0 16,-4 3-12-16,0 0-3 0,-3 3 0 0,3 3 0 0,-3 7-5 0,3 3-2 0,-4 2 0 0,1 1 0 16,-1 6 3-16,1-3 0 15,-4 3 0-15,-3 4 0 0,-1 5-4 16,1 1 0-16,-4 2 0 0,0 4 0 0,-4 0-19 0,1-1-4 0,-1 1-1 15,-3-3 0-15,0-4-3 0,0-5-1 16,-4-7 0-16,1-1 0 0,-1-2-16 0,1-6 0 16,-1 3 0-16,-3-7 0 0,-4-3-10 15,4 0 1-15,-4-2 0 0,4-1 0 0,-3-3-39 16,3-3-7-16,-1 3-1 0,1-7-1 0,4 4-87 16,3-3-16-16,3 0-4 0</inkml:trace>
  <inkml:trace contextRef="#ctx0" brushRef="#br0" timeOffset="-104754.22">16750 16420 1725 0,'0'0'72'16,"0"0"-57"-16,0 0 99 0,0 0 20 0,0 0 4 0,0 0 1 16,0 0-23-16,3 7-5 0,1-4-1 0,-1 0 0 15,5 0-48-15,-1 0-10 0,3-3-1 0,1 0-1 16,-1 0-38-16,4 0-12 0,-3-3 0 0,7 0 0 16,-4 0 0-16,0 0 0 0,4-1 0 0,-4 1 0 15,0 0 0-15,0 0-19 0,0 3 3 0,0 0 0 16,-3 0-95-16,-4 0-18 0,3 0-4 0,-3 3-1 15,-7-3-34-15,0 3-8 16,4 7 0-16</inkml:trace>
  <inkml:trace contextRef="#ctx0" brushRef="#br0" timeOffset="-104626.7">16778 16665 1698 0,'0'0'72'15,"0"0"-58"1,0 0 55-16,0 0 11 0,7-3 3 0,4 0 0 15,-1-4-34-15,1 4-6 0,3 0-2 0,0 0 0 16,7 0-29-16,-3 0-12 0,3 3 8 0</inkml:trace>
  <inkml:trace contextRef="#ctx0" brushRef="#br0" timeOffset="-104079.57">17261 16148 1930 0,'0'6'55'0,"-3"0"11"0,3 0-53 0,0 1-13 0,3-4 0 0,-3 3 0 16,7-3 65-16,-3 3 11 0,7-2 1 0,-1-1 1 16,4 0-11-16,0 0-3 0,4 0 0 0,0-3 0 0,3 0-25 15,0 0-6-15,4 0-1 0,-4-3 0 16,0 0-15-16,0 0-3 0,0-4-1 0,1 4 0 0,-5 3-3 0,-3-3-1 15,0 6 0-15,-3-3 0 0,0 3 2 0,-1 4 0 0,-3-4 0 0,0 3 0 32,-3 0-26-32,-1 1-5 0,-3-1 0 0,0 0-1 15,0-3-68-15,0-3-14 0,-3 7-2 0,-4-1-1 16,0-3-114-16,-4 0-22 0</inkml:trace>
  <inkml:trace contextRef="#ctx0" brushRef="#br0" timeOffset="-103703.06">17328 16179 1967 0,'0'0'56'0,"-3"3"12"15,3-3-55-15,-7 3-13 0,7-3 0 0,0 0 0 16,0 0 102-16,0 0 18 0,-4 3 3 0,4-3 1 16,-3 3-44-16,-1 4-9 0,4 2-2 0,-3 0 0 15,6 1-21-15,-3 6-4 0,4-1 0 0,-1 4-1 16,4 3-25-16,-3 0-5 0,3 0-1 0,0 6 0 15,-3 7 0-15,3 2 0 0,0 4 0 0,-4 3 0 16,4-3 16-16,-7 3 4 0,4-4 0 0,-1 4 0 16,-3-6-10-16,-3-4-2 0,3 1 0 0,-4-1 0 15,1-2-8-15,-1-1-3 0,1 4 0 0,-1-4 0 16,-3-6 21-16,4 0 4 0,3-3 1 0,-4-6 0 0,4-1-22 16,0-5-4-16,0-4-1 0,4-3 0 15,-4 0-8-15,7-6 0 0,0 0 0 0,0-3 0 0,7-4 0 16,-4 1 0-16,12-4 9 0,-8 1-1 0,3 2 8 0,1-5 1 0,7 2 1 15,-4 1 0 1,4 2-18-16,-1 1 0 0,1-1 0 0,3 4 0 0,-3 3 0 0,0 3 0 16,3 0 0-16,7 3 0 0,-3 3 0 0,-4-2 0 15,0 5 8-15,-3 0-8 0,0 1-52 16,-4-1-13-16,-4 4-3 0</inkml:trace>
  <inkml:trace contextRef="#ctx0" brushRef="#br0" timeOffset="-102906.94">18161 16329 1409 0,'0'7'60'0,"-4"-1"-48"16,4-3 92-16,0-3 20 0,-3 6 3 0,3-6 1 16,0 0-2-16,-4 3 0 0,4-3 0 0,0 0 0 15,-3 7-34-15,3-7-6 0,-7 3-2 0,3 0 0 16,-3-3-4-16,0 3-2 0,0 0 0 0,0 0 0 15,0 1-14-15,0-1-2 0,0 0-1 0,0 3 0 16,0 3-23-16,0 4-5 0,0 0-1 0,0 5 0 16,3 1-16-16,-3 6-4 0,4 0-1 0,-1 4 0 15,4-1-11-15,0 0 0 0,4 0 0 0,-1 0 8 16,1-2-8-16,-1-8 0 0,4 1 0 0,4-3 8 16,-1-4-8-16,1-2 0 0,3-4 0 0,0-3 8 15,4 0-8-15,-4-3 0 0,4-3 0 0,3-3 0 16,-4-7 0-16,5-2 12 0,-5-4-12 0,4-6 12 0,0-3-12 15,-6-1 8-15,2-2-8 0,-3-3 8 0,0 5-8 16,-3 1 12-16,0 0-12 0,-1 3 12 0,-6 6-12 0,-1 3 0 0,1 4 0 16,-4-1 8-1,-7 7-8-15,3 0 0 0,-6-1 0 0,-1 1 0 0,-3 3 0 0,-4 3 0 16,1-3 0-16,-1 3 0 0,-3 0 0 0,3 0 0 16,1 0 0-16,-1 0 0 0,4 0-100 0,0 0-23 15,3 0-4-15,4 0-1 0,0 3-76 0,7-3-16 0</inkml:trace>
  <inkml:trace contextRef="#ctx0" brushRef="#br0" timeOffset="-102644.16">18507 16909 2452 0,'0'0'69'0,"0"0"16"0,0 0-68 0,0 0-17 0,0 0 0 0,-4 7 0 16,4 2 106-16,-3 1 18 0,3 2 3 0,3 1 1 16,-3 9-25-16,0 0-5 0,0 3-1 0,0 0 0 15,0 3-53-15,0-3-10 0,0 3-2 0,0-3-1 16,0-3-19-16,0-6-3 0,-3 3-1 0,-1-7 0 15,4-2-38-15,-3-4-8 0,-1 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4:33:09.12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18803 16329 988 0,'0'0'41'16,"0"0"-33"-1,0 0 97-15,0 0 19 0,0 0 4 0,0 0 1 16,0 0-36-16,4-6-7 0,-4 0-2 0,0 6 0 16,0-6 9-16,3-1 2 0,-3 7 0 0,0-6 0 15,0 6 0-15,0-6 0 0,0 6 0 0,0 0 0 16,0 0-8-16,0 0-2 0,0 0 0 0,0 0 0 16,0 0-18-16,0 0-4 0,-3 6-1 0,-1 3 0 15,1-2-26-15,-1 2-6 0,0 4-1 0,1-1 0 16,-1 1-3-16,1 2-1 0,3 1 0 0,-4 0 0 15,4-1-25-15,-3 1-9 0,3 0 0 0,0-1 0 0,3-2 9 16,-3 3 0-16,4-4 0 0,-1 1 0 0,1-4 0 16,3 4 12-16,0-4-2 0,0-3-1 0,4 4-9 0,-4-4 0 15,3 0 0-15,1-3 0 16,-4 1 0-16,4-4 0 0,-1 3 0 0,1-3 0 0,-1 3 0 0,1-3-12 16,-1 0 2-16,5 0 1 0,-1-3-1 0,-4 0 0 15,4-1 0-15,-3 1 0 16,0-3-32-16,-1 0-6 0,1-4-2 0,-4 4 0 0,3 0-58 15,1-4-12-15,-4 4-3 0,0 0 0 0,0 0-106 16,-3-4-22-16,3 4-4 0</inkml:trace>
  <inkml:trace contextRef="#ctx0" brushRef="#br0" timeOffset="258.31">19128 16292 2026 0,'0'0'57'0,"0"0"14"0,0 0-57 0,0 0-14 0,0 0 0 0,0 0 0 15,-4 3 100-15,4 3 18 0,-3-3 3 0,-1 4 1 16,1-1-28-16,3 3-6 0,0 1 0 0,0 2-1 16,0 4-31-16,0 3-7 0,0 3-1 0,-4 0 0 15,4 3 13-15,0 3 3 0,-4 0 0 0,4 3 0 16,-3-2 0-16,3 2 0 0,0 0 0 0,-4 1 0 16,4-7-52-16,0-3-12 0,0 0 0 0,0-3 0 15,4-4 0-15,-4-2 0 0,0-1 0 0,3 1 0 16,-3-7-8-16,4 4-2 0,0-7 0 0,-4-3 0 15,0 0-86-15,0 0-16 0,0 0-4 0,0 0-1 16,0 0-4-16,0 0-1 0,0 0 0 0</inkml:trace>
  <inkml:trace contextRef="#ctx0" brushRef="#br0" timeOffset="664.03">19396 16881 1845 0,'0'0'38'0,"0"0"10"0,0 0-38 0,0 0-10 0,0 0 0 0,0 0 0 16,3 6 100-16,1-2 17 0,-4 2 4 0,0 3 1 16,3 1 56-16,-3-1 11 0,0 4 3 0,0 2 0 15,0 1-103-15,0 3-20 0,0 0-4 0,0 3-1 16,0-4 6-16,-3 4 1 0,3 0 0 0,-4 0 0 15,1-3-38-15,-1-3-7 0,1 3-2 0,-1-4 0 16,1-2-24-16,-1-1 0 0,-3-2 0 0,4-4 0 16,-1 0-27-16,-3 1-1 0,3-4 0 0,-3 3 0 15,4-6-100-15,-4 0-20 0,7 0-4 0</inkml:trace>
  <inkml:trace contextRef="#ctx0" brushRef="#br0" timeOffset="8408.5">19749 16433 1497 0,'0'0'66'0,"0"0"14"0,0 0-64 16,-4-3-16-16,-3 0 0 0,7 3 0 15,0 0 105-15,0 0 18 0,0 0 3 0,0 0 1 16,0 0-50-16,0 0-9 0,0 0-3 0,0 0 0 0,0 0-1 0,0 0 0 0,0 0 0 0,0 0 0 31,0 0 19-31,0 0 3 0,0 0 1 0,0 0 0 0,0 0-47 0,3 0-10 0,1 3-2 0,3-3 0 16,-3 3 0-16,3-3-1 0,0 0 0 0,0 0 0 16,3-3-7-16,1 3-2 0,-1 0 0 0,1 0 0 15,0 0 2-15,-1 0 0 0,-3 0 0 0,4 0 0 16,-8 0-7-16,4 3-1 0,1 0 0 0,-5 0 0 15,4 3-12-15,-3 1 0 0,-1 2 0 0,1 0 0 16,-4 1 0-16,0 2 0 0,-4 1 0 16,1 0 0-16,-1 2 0 0,1 1 0 0,-1-4 0 15,-3 4 0-15,0 0 0 0,0-1 0 0,3 1 0 0,-3-3 0 16,0-4 0-16,0 0 0 0,0 1 0 0,4-4 0 16,-1 0 0-16,4-6 0 0,0 0 0 0,0 0 0 15,0 0 0-15,0 0 0 0,0 0 0 0,0 0 0 16,0 0 8-16,0 0-8 0,0 0 11 0,0 0-11 15,4-6 0-15,-1 0 0 0,4 0 0 0,0 2-12 16,0 1 12-16,4 0 0 0,-1 0 0 0,1 0 0 16,3 3 0-16,-3 0 0 0,3 0 0 0,-4 0 0 15,1 3 32-15,0 0 8 0,-1 0 3 0,1 4 0 16,-4-4-15-16,-4 6-4 0,1-3 0 0,-1 1 0 16,1 2-8-16,-4 0-1 0,0 1-1 0,0 2 0 15,-4 1 26-15,1-4 6 0,-1 4 1 0,-3-1 0 16,-3 1-38-16,-1 0-9 0,1-4 0 0,-1 4 0 0,-3-4-18 15,0 0-6-15,3 1 0 0,-3-4-1 0,3 0 7 0,1 1 2 16,-4-1 0-16,3-3 0 16,4 0-57-16,0 0-11 0,0 0-3 0,7-3 0 15,0 0-129-15,0 0-27 0,0 0-5 0</inkml:trace>
  <inkml:trace contextRef="#ctx0" brushRef="#br0" timeOffset="8791.79">20242 16969 2649 0,'0'0'117'0,"0"0"25"16,0 0-114-16,0 0-28 0,0 0 0 0,0 0 0 16,0 0 108-16,0 0 16 0,0 0 4 0,0 6 0 15,0 1-103-15,-3 5-25 0,3-2 0 0,-4 5 0 0,4 4 56 0,0 0 7 16,-3 3 1-16,3 0 0 0,-4 0-52 15,4-4-12-15,-3 4 0 0,-1-3 0 0,4-3 0 0,-3 3 0 0,-1 0 0 0,1-4 0 16,-1 1 0-16,4 0 0 16,-7-4 0-16,4 1 0 15,-5-4-100-15,5-3-22 0,-4 1-5 0</inkml:trace>
  <inkml:trace contextRef="#ctx0" brushRef="#br0" timeOffset="35719.01">20570 16342 1094 0,'0'0'46'15,"0"0"-37"1,0 0 95-16,0 0 20 0,-3-3 3 0,3 3 1 16,0 0 0-16,0 0 0 0,0 0 0 0,0 0 0 15,0 0 0-15,0 0 0 0,0 0 0 0,0 0 0 16,0 0-52-16,0 0-9 0,0 0-3 0,0 0 0 16,0 0 0-16,0 0-1 0,0 0 0 0,0 0 0 0,0 0-50 0,7 0-13 15,0 0 0-15,0 0 0 16,0 0 31-16,4 0 1 0,-1 0 0 0,1 3 0 15,0-3-15-15,3 0-2 0,0 0-1 0,0 0 0 0,0 0-5 16,4 0-1-16,-1-3 0 0,-3 3 0 0,4 0-8 0,-4 0 0 16,4 0 0-16,-4 0 8 0,0 0 0 0,0 0 0 15,-3 3 0-15,-1 0 0 0,4-3-8 16,-7 3 0-16,4 0-12 0,-4-3 12 0,0 3-16 0,-3-3 5 16,3 4 1-16,-7-4 0 0,0 0-58 0,0 0-11 0,0 0-2 0,0 0-1 15,0 0-70-15,0 0-15 16,-4-10-2-16</inkml:trace>
  <inkml:trace contextRef="#ctx0" brushRef="#br0" timeOffset="36429.78">20623 16307 1721 0,'0'0'72'16,"0"0"-57"-1,0 0 85-15,0 0 16 0,0 0 4 0,0 0 1 0,0 0-40 0,0 0-8 0,-3 4-1 0,3-4-1 32,-7 3-11-32,3 0-3 0,1 3 0 0,3 0 0 15,-4 1-10-15,4-1-3 0,0 0 0 0,-3 0 0 0,3 1 1 0,0 2 0 0,-4 1 0 0,4-1 0 32,0 0-3-32,0 1-1 0,0-1 0 0,0 7 0 0,0-7-9 0,4 4-1 0,-4-4-1 0,3 4 0 15,-3-4-22-15,4 4-8 0,-4-4 0 0,3 1 0 16,-3-1 25-16,4 0-1 0,-4 1 0 15,3-1 0-15,-3 1-13 0,0-1-3 0,0-3-8 0,0 4 12 16,-3-4-12-16,3-3 11 0,0-3-11 0,0 0 10 16,0 0 4-16,0 0 1 0,0 0 0 0,0 0 0 15,0 0-3-15,0 0-1 0,0 0 0 0,0 0 0 16,0 0-3-16,0 0-8 0,0 0 12 0,0 0-4 16,3 0-8-16,4 0 10 0,-3-3-10 0,-1 3 10 15,5-3-10-15,-5 0 0 0,4 3 0 16,-3-4 8-16,3 1-8 0,0 3 0 0,0 0 0 0,3-3 0 15,1 3 0-15,0-3 0 0,3 3 0 0,-4-3 0 16,1 0 0-16,3 3 10 0,4-3-10 0,-4 3 10 16,0 0 3-16,0 3 1 0,0 0 0 0,0 0 0 15,-3 0-2-15,3 3-1 0,-4-2 0 0,-3 5 0 16,1 0 1-16,2 1 0 0,-3 6 0 0,-3-4 0 16,-1 4-3-16,1-1 0 0,-1 1 0 0,-3 0 0 15,-3-1 0-15,-1-2 0 0,1 3 0 0,-4-4 0 0,-4 4-1 16,4-4 0-16,-7 1 0 0,3 0 0 15,-3-1-19-15,-3 1-4 0,2-1-1 0,-2-2 0 0,-4-1 32 16,3 0 5-16,-3-2 2 0,3 2 0 0,1-6-23 0,-1 3 0 0,0-2 0 16,4 2 0-1,-3-6-18-15,2 3 2 0,5-3 0 0,-1-3 0 16,1-3-81-16,3 2-16 0,0-2-3 0</inkml:trace>
  <inkml:trace contextRef="#ctx0" brushRef="#br0" timeOffset="54407.83">21205 16866 2188 0,'0'0'97'0,"0"3"20"15,4 3-93-15,0 0-24 0,-4-3 0 0,3 4 0 16,1-1 100-16,-4 0 15 0,3 0 3 0,1 7 1 16,-1 0-37-16,-3-1-7 0,4 4-2 0,-1-1 0 15,-3 1-7-15,0 3-2 0,0 0 0 0,0 3 0 16,-3-4-20-16,-1 4-4 0,1 0 0 0,-1 0-1 15,1 0-28-15,-4-3-11 0,-1 0 8 0,1 0-8 16,0-4-29-16,0 1-11 0,-3 0-3 0,3-7 0 16,0 1-119-16,0-1-24 0,0-3-5 0</inkml:trace>
  <inkml:trace contextRef="#ctx0" brushRef="#br0" timeOffset="63470.27">21661 16590 1874 0,'-7'3'53'0,"-1"-3"11"16,8 0-51-16,-7 0-13 0,7 0 0 0,0 0 0 16,-3-3 36-16,-1-4 5 0,1-2 1 0,3 0 0 15,0-1 18-15,0 1 3 0,0-1 1 0,0 1 0 16,3-4 0-16,1 4 0 0,-4 0 0 0,3-4 0 16,1 4 0-16,3-1 0 0,-3 4 0 0,3 0 0 0,-4-1 0 0,4 4 0 0,4 3 0 0,-4-3 0 15,0 6-52-15,3 0-12 16,5 1 0-16,-5-1 0 0,8 3 0 0,-4 3 0 15,0 1 0-15,4-1 0 0,-4 4 54 0,-4-4 8 0,1 7 2 0,-1-1 0 16,1 1-33-16,-4 0-7 0,4-4 0 0,-8 4-1 16,1-3-23-16,-1 2 9 15,-3 1-9-15,0 0 0 0,-3-1-14 16,-1 1-10-16,-3 0-1 0,0 2-1 0,-3-2 46 0,-5-3 10 0,1 2 2 0,0-2 0 16,-3-1-32-16,2-2 0 0,-2-1 0 0,3-2 0 15,-4-1 0-15,7 0 0 0,1-3-10 0,-1-3 10 16,1 3-9-16,3-3 9 0,3-3-10 0,-3 3 10 15,4-3-12-15,3 0 12 0,0 0-13 0,3 0 5 0,4 0-5 16,0-4-1-16,0 4 0 0,4 0 0 0,-1 3 14 0,5-3 0 16,2 3 12-16,-3 0-12 0,4 0 0 15,0 3 0-15,-1 0 0 0,1 0 0 16,-4 4 0-16,0-4 0 0,4 0 0 0,-4 3 0 16,-4 0-64-16,1-3-19 15,3 4-4-15,-3-1-1 0,-1-3-68 0,4 3-15 16,-3-2-2-16,0-1-1 0</inkml:trace>
  <inkml:trace contextRef="#ctx0" brushRef="#br0" timeOffset="63716.66">22236 16972 2880 0,'0'0'64'0,"0"0"12"0,0 0 4 0,0 0 0 0,-4 3-64 0,1 4-16 0,3-1 0 0,-4 0 0 16,4 4 54-16,0-1 8 0,0 3 2 0,0 1 0 16,0 3-52-16,0-1-12 0,0 1 0 0,0-3 0 15,0 5 0-15,0-5 0 0,0 3 0 0,0-4 0 16,-4 1 0-16,4-4 0 0,-3-3 0 0,3 1 0 16,-4-1-48-16,4-6-13 0,0 0-3 0,0 0 0 15,0 0-98-15,0 0-20 0,0 0-4 0</inkml:trace>
  <inkml:trace contextRef="#ctx0" brushRef="#br0" timeOffset="64066.54">22560 16430 2649 0,'0'0'58'0,"0"0"12"0,0 0 2 0,0 0 4 0,0 0-61 0,0 0-15 15,0 0 0-15,0 0 0 0,0 9 79 0,-3 1 13 0,3-1 2 0,0 7 1 16,0 2-50-16,0 1-9 0,0 6-3 0,0 0 0 15,3 0 34-15,-3 1 6 16,0-1 2-16,4-3 0 0,-4-4-52 0,3-5-11 16,-3-4-1-16,0 4-1 0,4-1-10 0,-1-2 0 15,-3-1 0-15,4 1 8 0,-1-1-61 16,1 4-13-16,3-4-2 0,-4 0-1 16,4-2-62-16,-3-1-12 0,3 0-2 0,-3-3-708 0,3-3-142 0</inkml:trace>
  <inkml:trace contextRef="#ctx0" brushRef="#br0" timeOffset="64476.05">23005 16869 2419 0,'0'0'53'0,"0"0"11"0,0 0 3 0,0 0 1 15,0 0-55-15,0 0-13 0,-7 3 0 0,3 3 0 0,1 3 105 0,-1 1 19 0,4 2 3 0,-4 7 1 16,1 0-52-16,-1 6-9 0,1-3-3 0,-1 6 0 16,1-6-8-16,-1 3-3 0,1-3 0 0,-1 0 0 15,1-6-35-15,-1 0-7 0,4-4-2 0,-3-2 0 16,3-1-9-16,-4-3 0 0,4-6 0 0,0 0 0 31,0 0-68-31,0 0-13 0,4-6-3 0,-4-3 0 16,3-4-119-16,4-3-24 0,0 1-5 0,-3-7 0 0</inkml:trace>
  <inkml:trace contextRef="#ctx0" brushRef="#br0" timeOffset="65034.76">23364 16386 1994 0,'0'0'44'0,"0"-6"8"0,0-4 3 0,0 1 1 0,0 2-44 0,0-2-12 15,0 3 0-15,0 0 0 0,0 6 83 0,0 0 14 16,0 0 3-16,0 0 1 0,0 0 35 0,0 0 8 16,0 0 0-16,-3 0 1 0,-4 6-65 0,0 0-12 15,-4 0-4-15,4 7 0 0,0-1-14 0,-3 1-3 16,-1 3-1-16,4-4 0 0,-4 4-29 0,1-4-5 16,3 1-2-16,-4-4 0 0,4 4-10 0,4-7 0 15,-5 0 0-15,5 1 8 0,-1-1-8 16,4-3 0-16,0-3 0 0,0 0 0 0,0 3 0 15,0-3 0-15,4 3-9 0,3 1 9 16,-3-4 0-16,3 0 0 0,0 0 0 0,3 0 0 16,1 0 0-16,-4 0 0 0,3 3 0 0,1-3 0 0,0 3 8 15,3-3 1-15,-4 0 1 0,4 3 0 0,1 0 5 0,-1 0 1 0,3 0 0 0,1 4 0 32,-4-1 24-32,0 0 6 0,0 4 1 0,0 2 0 0,-3-3-38 0,-4 1-9 0,0 2 0 0,0 1 0 15,-3 3 0-15,-4-4 0 0,0 7 0 0,0-3 0 16,-7-1 0-16,0 1 0 0,-1 0 0 0,1-1 8 15,-3-2-8-15,-4-1 0 0,3-2 0 0,-3-4 0 16,0 0 0-16,0-2 0 0,3-1 0 0,1-3 0 16,-1 0 0-16,4-7 0 15,0 4 0-15,3-6 0 0,-3-1 0 0,4-5 0 0,3-1 0 0,-4 0 0 16,8-6 0-16,-4 4 0 0,3-4 0 0,4 0 0 16,0-6 0-16,4-1 0 0,0 1 0 0,3-3 0 15,0 3 0-15,0-1 0 0,4 1 0 0,-1 0 0 16,1 6 0-16,0-3 0 0,-4 3 0 0,0 3 0 15,0 0 0-15,4 4 0 0,-4-1 0 0,-4 7-11 16,4-4-50-16,-3 4-11 0,3 2-1 0,-7-2-1 16,4 3-187-16,-8-4-38 0</inkml:trace>
  <inkml:trace contextRef="#ctx0" brushRef="#br0" timeOffset="65737.08">23844 16079 2310 0,'0'0'97'16,"-3"3"-77"-1,-1 3 86-15,4-3 18 0,-3 3 3 0,3 1 1 16,0-1-52-16,0 0-9 0,3 0-3 0,-3-2 0 16,7 2-51-16,0-3-13 0,4 0 0 0,-4-3 0 15,7-3 0-15,-3 0 0 0,3 0 0 0,0-7 0 16,4 4 54-16,3-3 8 0,-4-1 2 0,4 1 0 16,1-4-52-16,-1 4-12 0,-4-1 0 0,5-2 0 15,-5 6 0-15,1-4 11 0,-4 4-11 0,0 0 10 16,-3 3-1-16,-1 3 0 0,-3 0 0 0,0 3 0 0,0 3 13 0,-3 0 2 0,0 4 1 0,-1-1 0 31,-3 4-1-31,0 2 0 0,0 1 0 0,0 3 0 16,-3 0-11-16,-1-1-2 0,4 4-1 0,-4 0 0 0,4-3-10 0,0 3 10 15,0 0-10-15,-3-3 10 0,3 3-10 16,0 0 10-16,0 3-10 0,3-3 10 0,-3 6-10 0,0 0 0 0,4 4 9 16,3-1-9-16,-3 0 10 0,-1 1-2 0,4 2-8 0,-3-6 12 15,-1 1 19-15,1-4 3 0,3 0 1 0,-4-7 0 16,-3 1-35-16,4-6 0 0,-4-1 0 0,0 1 0 15,0-7 0-15,0 4 0 0,-4-4 0 0,1-3 0 16,3-3 0-16,-7 3 0 16,0-3 0-16,-4 3 0 0,4-3 0 0,-4 0 0 0,1 0 0 0,-4 0 0 15,3 0 12 1,-6 3-4-16,-1-3 0 0,-3 4-8 0,0 2 0 0,-4 0-22 0,-3 4 3 0,-11 5 1 16,4-2-28-16,3 2-6 15,-3 4 0-15,3-3-1 0,0 0-23 0,4-4-4 0,0 4 0 16,-1-7-1-16,1-3-135 0,3-6-28 0</inkml:trace>
  <inkml:trace contextRef="#ctx0" brushRef="#br0" timeOffset="74588.83">18934 16502 999 0,'0'0'42'16</inkml:trace>
  <inkml:trace contextRef="#ctx0" brushRef="#br0" timeOffset="77972.42">16415 17856 1879 0,'0'0'83'0,"0"0"17"0,-4-3-80 16,-3-3-20-16,0 0 0 0,0-4 0 16,0 4 88-16,0-3 14 0,0 2 2 0,0-2 1 15,0 0-60-15,-4 2-12 0,4-2-2 0,-3 3-1 16,3-1 19-16,-4 4 4 0,4 0 1 0,-4 3 0 0,4 3-14 0,-3 0-4 0,3 4 0 0,-4 2 0 16,4 4-18-16,-4 2-4 0,4 1-1 0,0 6 0 15,-3 0-13-15,6 0 8 0,-3 3-8 0,4 3 0 16,-1-6 0-16,1 3 0 0,3-3 0 0,0 0 0 15,3-3 0-15,4-4 8 0,0 1-8 0,0 0 0 16,4-1 0-16,-1-2 8 0,1 0-8 0,0 2 0 16,3-2 0-16,-4-1 0 15,4 4 0-15,0-7 0 0,1 1 0 0,-1-1 0 0,3-3 0 0,1-2 0 16,-4-1 0-16,4-3 0 0,-1-3 0 0,1 3 0 16,-4-7-13-16,4 1 4 0,-1 0 1 0,1-4 0 31,0 4-187-31,3-3-37 0</inkml:trace>
  <inkml:trace contextRef="#ctx0" brushRef="#br0" timeOffset="78273.53">16916 18001 2234 0,'3'15'47'0,"1"-12"9"0,-4 4-44 0,7-4-12 16,0-3 0-16,0 3 0 0,0 0 32 15,4-3 4-15,-1 3 0 0,1-3 1 0,3 3-29 0,0-3-8 0,4 0 0 0,-4 0 0 16,3 3-12-16,-3-3-4 0,4 4-1 0,-4-4 0 31,0 0-16-31,-3 0-3 0,-1 0-1 0,-2-4 0 16,-1 4-115-16,0-3-22 0,-4 3-5 0</inkml:trace>
  <inkml:trace contextRef="#ctx0" brushRef="#br0" timeOffset="78444.61">16905 18132 2048 0,'0'0'43'0,"0"0"9"16,7 7-42-16,-3-4-10 0,3-3 0 0,0 3 0 15,7-3 21-15,0-3 3 0,0 3 0 0,4-3 0 16,-1-1-24-16,1 4 0 0,3 0 0 0,0-3 0 16,-3 3-92-16,3 0-22 0,-3 0-5 0</inkml:trace>
  <inkml:trace contextRef="#ctx0" brushRef="#br0" timeOffset="78791.28">17540 17784 1098 0,'-3'-12'46'0,"-1"2"-37"16,1 4 107-16,3 6 22 0,0 0 4 16,0 0 1-16,0 0-12 0,3 9-3 0,1 4 0 0,-1 3 0 15,4 6-48-15,0 0-11 0,4 6-1 0,-4 0-1 16,3 0-19-16,-2 4-4 0,2-1-1 0,1 0 0 15,-4-3 7-15,0 1 2 0,3-4 0 0,-3 3 0 16,0-3-44-16,1-3-8 0,-1 3 0 0,0-3 0 16,0-3 0-16,0-3 0 0,0-1 0 0,-4-5 0 15,1-7-114-15,-1 0-26 0,-3-3-6 0</inkml:trace>
  <inkml:trace contextRef="#ctx0" brushRef="#br0" timeOffset="79124.35">17466 17787 1897 0,'4'4'84'0,"-1"-1"17"0,4 0-81 16,4 0-20-16,-4-3 0 0,7 0 0 16,-4 0 60-16,5 0 8 0,-1 0 2 0,3-3 0 15,-3 0 19-15,4 0 4 0,0-1 1 0,-1-2 0 0,1 3-19 0,3 0-4 0,0 0-1 0,4 0 0 16,0 3 0-1,-1-4 0-15,5 4 0 0,-5 0 0 16,1 4-5-16,-4-1-1 0,0 6 0 0,1 1 0 0,-5 2-8 0,1 4-3 16,-4 3 0-16,-3 6 0 0,-1 0-19 0,-6 6-4 15,3 0-1-15,-7 1 0 0,-4-4-9 0,1 0-1 0,-4 0-1 0,-4 1 0 16,0-1-18-16,-3 0 10 0,-3 0-10 0,-5 1 8 16,5-8-8-16,-8 1 0 15,0 0 0-15,1-6 0 0,3 0-20 0,3-7 0 0,-3 1 0 0,3-1 0 16,4-6-53-16,0-3-11 0,3-3-1 0,4-3-1 15,4-1-117-15,-1-5-23 0</inkml:trace>
  <inkml:trace contextRef="#ctx0" brushRef="#br0" timeOffset="82723.2">24631 13181 1792 0,'0'0'51'0,"0"0"10"0,0 0-49 0,0 0-12 0,0-6 0 0,0 6 0 16,0-6 156-16,0 6 29 0,0 0 6 15,0-7 1-15,0 7-52 0,0 0-9 0,0 0-3 0,0 0 0 32,0 0-51-32,0 0-10 0,0 0-3 0,0 0 0 0,-7 4-16 0,0 2-4 0,3 0-1 0,-3 7 0 15,0-1-13-15,-3 1-2 0,3 6-1 0,-4-1 0 32,0 8-18-32,1-1-9 0,-1 6 10 0,1 0-10 15,-1 7 11-15,4 3-11 0,0 3 12 0,3 3-12 0,-3-7 0 16,7 1-20-16,-3 0 2 0,3 0 1 15,3-4 65-15,1-2 12 0,3-1 4 0,0-2 0 16,4-4-74-16,-1 0-14 0,4-6-4 0,-3 0 0 0,3-6 45 0,0-4 9 0,4 1 2 16,-4-7 0-16,3-3-28 0,1-3 0 0,3 0 0 0,0-6 0 15,1 0 0-15,-1-7 0 0,3 1 0 0,1-1 0 16,0-3-20-16,0 1-10 0,-1-1-2 16,1 0 0-16,-4 4 52 0,0-4 9 0,-3 4 3 0,-4-4 0 15,4 3-51-15,-8 1-9 0,1-1-3 16,-8 4 0-16,1-4 31 0,-1 4 0 0,-3-1 0 15,0 1 0-15,-3 0 0 0,-4-1 0 0,0 1 0 0,-4-4 0 16,-3 7 0-16,0-3 0 0,0 5 0 0,0 1 0 16,-4 6 0-16,4 4 0 0,-4-1 0 0,1 7 0 15,3-1-12-15,3 4 1 0,-3 3 0 0,7-1 0 16,0 4 3-16,3-3 0 0,1 3 0 0,-1-3 0 16,4-3-4-16,4-1-1 0,-1-2 0 0,1-7 0 15,3-3-67-15,0 0-12 0,4-6-4 0,-1 0 0 16,1 0-78-16,3-3-16 0,0-4-3 0</inkml:trace>
  <inkml:trace contextRef="#ctx0" brushRef="#br0" timeOffset="82879.16">25178 13843 3282 0,'-11'44'68'0,"8"-32"16"0,-1-2-67 0,1-1-17 0,-1-3 0 0,4-6 0 15,0 0 55-15,0 0 7 0,0 0 2 0,0 0 0 31,0 0-52-31,-3-6-12 0,3 0 0 0,3 0 0 0,-3-1-100 16,4 1-22-16,3 0-5 0</inkml:trace>
  <inkml:trace contextRef="#ctx0" brushRef="#br0" timeOffset="84159.05">25862 13420 1273 0,'0'-10'53'0,"0"4"-42"15,0 0 135-15,-3-1 27 0,3 1 6 0,-4-3 1 16,4 9-18-16,0 0-3 0,-3-3-1 0,3 3 0 16,-4-7-32-16,1 4-6 0,3 3-2 0,-8 0 0 15,1 0-42-15,0 3-8 0,4 0-1 0,-4 4-1 16,0 5-25-16,0 1-5 0,0-1 0 0,3 7-1 15,-3 6-16-15,3 0-3 0,1 7-1 0,3-1 0 16,-4 0-7-16,8 1-8 0,-4-1 11 0,3 0-11 16,5 1 14-16,-1-1-4 0,0-3-1 0,0 4 0 15,3-4-1-15,4-3 0 0,-3-3 0 0,3 0 0 16,4-6-8-16,-4-4 0 0,3 1 0 0,1-10 8 16,3-3-8-16,-3-3 0 0,3-4 0 0,0-5 0 15,0-4 8-15,1-3 0 0,-1-3 0 0,0 1 0 0,0-1-8 0,-3 0 0 0,3-3 0 0,-3 3 0 16,-4 3 0-16,0-3 0 15,0 6 0-15,-4-6 0 0,1 7 0 0,-4-4 0 0,0 3 0 0,0 0 0 16,0 1 0-16,-3 2 0 0,-1 4 0 0,1-1 0 16,-4 4 0-16,0 6 0 15,0 0 0-15,0 0 0 0,0 0 0 0,0 0 0 0,3 6 0 0,4 1 8 16,-3-1-8-16,-1 6 0 0,5 1 0 0,-1-1 0 16,-4 1 0-16,4 3 0 0,0-1 9 0,0 1-9 15,0 3 16-15,0 0 0 0,0-1-1 0,1 1 0 16,-1 3 13-16,0-3 4 0,0 0 0 0,0 0 0 15,0 0-32-15,0-4 0 0,0 4 0 0,0-3 0 16,0-4-44-16,0 1-14 16,0-1-3-16,-3-2-1 0,6-4-106 0,-3-3-20 0,0 3-5 15</inkml:trace>
  <inkml:trace contextRef="#ctx0" brushRef="#br0" timeOffset="84447.96">26578 13548 2229 0,'0'0'46'0,"0"0"12"0,4 3-46 16,-1 4-12-16,1-4 0 0,-1 3 0 0,1-3 121 0,3 7 23 0,0-4 4 0,0 0 0 15,0 0-67-15,0 1-13 0,4-4-4 0,-1 3 0 16,4-3 0-16,-3-3 0 0,3 3 0 0,0-3 0 15,0-3-36 1,-3 3-7-16,3-3-1 0,0 0-1 0,-3 0-19 0,-4 0 0 0,3-1 0 0,1 1 0 16,-4 0-28-16,-3 0-10 0,3 0-2 0,-4 3 0 31,-3 0-70-31,0 0-14 0,0 0-4 0,0 0 0 16,0 0-70-16,-7 3-14 0</inkml:trace>
  <inkml:trace contextRef="#ctx0" brushRef="#br0" timeOffset="84581.75">26599 13733 2411 0,'0'0'68'0,"0"0"16"16,0 0-68-16,8 3-16 0,-5-3 0 0,8 0 0 15,-1-3 75-15,1 3 11 0,-1 0 2 0,4-3 1 16,1 0-70-16,2 3-19 0,-3-6 0 0,0 2 0 16,4 1 0-16,-4 0 0 0,-3 0 0 0</inkml:trace>
  <inkml:trace contextRef="#ctx0" brushRef="#br0" timeOffset="85528.05">27351 13181 1958 0,'0'-6'87'0,"3"0"17"0,-3-1-83 0,0 7-21 0,0 0 0 0,0-3 0 16,0 3 132-16,0 0 23 0,0 0 4 0,0 0 1 16,0 0-52-16,0 0-9 0,0 0-3 0,-7 3 0 15,0 1-39-15,0 2-8 0,0 0-1 0,0 0-1 16,-3 4-24-16,2-4-5 0,1 4-1 0,-3-1 0 15,-1 0 38-15,-3 1 7 0,4 2 2 0,-5-2 0 16,5 2-64-16,-1 1-21 0,-3 2 0 0,0-2 0 16,0 0 21-16,0 2 0 0,3-2 0 0,-3 2 8 15,4-2 8-15,3 0 0 0,-1-4 1 0,1 0 0 16,4-2-17-16,3-1 0 0,0 3 0 0,0-6 0 16,3 1 0-16,1-1 0 0,3 0 0 0,0-3 0 0,4 0 0 0,-1 0 0 0,1 0 0 0,3-3 0 15,0 0 0-15,0-1 0 16,0 1 0-16,0-3 0 0,0 3 0 15,1 0 0-15,-5 0 0 0,4 3 0 0,0-4 0 0,0 4 0 0,1 0 0 0,-1 0 0 16,-4 0 55 0,1 4 7-16,3-1 2 0,-7-3 0 15,0 3-52-15,0 3-12 0,-3-3 0 0,3 0 0 0,-7 1 0 0,0-4 0 0,3 3 0 0,-6 3 0 16,3 0 0-16,-7 1 0 16,3-1 0-16,-6 0 0 0,3 3 0 15,-4 1 0-15,0 2 0 0,-3-2 0 0,4 2 0 0,-4 1 0 0,3 3 0 0,-3-4 0 16,3 1 0-16,1-4 0 0,-1 4 0 0,4-4 0 15,0-3 0-15,3 4 0 0,-3-4 0 0,4 0 0 16,3-3 0-16,0-3 0 0,0 0 0 0,0 0 0 16,3 4 0-16,1-4 0 0,-1 0 0 0,5 0 0 15,-1-4 0-15,3 4 0 0,-3-3 0 0,4 0 0 16,-1 0 0-16,1 0 0 0,3 0 0 0,0 0 0 16,0-1 0-16,-3 1 0 0,3 0 0 0,0 3 0 15,-3 0 0-15,-1 0 0 0,1 3 0 0,-4 0 0 16,0 1 0-16,0 2 0 0,-3-3 0 0,-1 3 0 15,-3 1 0-15,0-1 0 0,0 0 0 0,-3 0 0 16,-5 4 0-16,1-1 0 0,-3 4 0 0,-1-1 0 0,1 4 0 16,-4 3 0-16,-1 0 0 0,1 6 0 15,-3 0 0-15,3 0 0 0,3 3 0 0,-3 0 0 16,3 0 24-16,1 1 3 0,3-4 0 0,3 0 0 0,1-3-27 0,-1-3 0 0,4-1 0 16,4-2 0-1,-1-3 0-15,4-1 0 0,0-2-10 0,4-4 10 16,3 0-11-16,4-3 11 0,-4 0-12 0,7-3 12 15,-3 0-29-15,3-6 1 0,3 0 0 0,-2-4 0 16,2-2-33-16,1-4-7 0,0 1 0 0,3-4-1 0,-3 3-51 16,-4-6-11-16,3 3-1 0</inkml:trace>
  <inkml:trace contextRef="#ctx0" brushRef="#br0" timeOffset="86233.61">27862 13391 1580 0,'-3'-6'67'0,"-1"0"-54"16,4 0 41-16,-3-1 8 0,3 1 2 0,0-3 0 16,0 2 0-16,0 1 0 0,0 0 0 0,3 0 0 15,1-1 0-15,-4 4 0 0,3-3 0 0,-3 6 0 16,0 0 51-16,0 0 10 0,0 0 3 0,0 0 0 15,0 0 0-15,0 0 0 0,0 0 0 0,0 0 0 16,-3 6-52-16,-1 0-9 0,1 1-3 0,-4-1 0 16,0 3 0-16,-4 1 0 0,4-4 0 0,0 7 0 15,-4 2-51-15,4 1-13 0,-3 0 0 0,3 6 0 16,0 0 0-16,3 3 0 0,-3 3 0 0,4 0 0 16,3-3 0-16,0 0-18 0,0-3 4 0,3 3 1 15,1-3 13-15,-1-3 0 0,1 3 0 0,3-6 0 16,0 2 8-16,0-2 4 0,3 0 0 0,-3-4 1 15,4 1-13-15,-4-4 0 0,4 1 0 0,-4-4 0 16,0 0 0-16,3-3 0 0,-3 1 0 0,4-1 0 16,-4-6 0-16,0 3 0 0,-3-4 0 0,3-2 0 0,0 0 0 0,0 0 0 0,-4-4 0 0,4 1 0 15,-3-1 0-15,-1 1 0 16,1 0 0-16,0-1 0 0,-4 1 0 0,0-1 0 0,0 1 0 16,0-1 0-16,0 4 0 0,-4 0-18 0,4 6 4 0,0 0 1 15,0 0 13-15,0 0 0 0,0 0 0 0,0 0 0 16,0 0 0-16,0 0 0 0,0 0 0 0,0 0 0 15,0 0 8-15,4 3 4 0,3 0 0 0,0 0 1 16,0 0-13-16,0-3 0 0,3 4 0 0,1-4 0 16,0 3 0-16,-1-3 0 0,4-3 0 0,-3 3 0 15,-1-4 0-15,1 1-18 0,3 0 4 0,-3 0 1 16,-1-3 13-16,1 3 0 0,-1 0 0 0,-3-4 0 16,4 4 0-16,-4 0 0 0,0 0 0 0,0-3 0 15,-3 6 0-15,3-4 0 0,-4 4 0 0,4 0 0 16,-7 0 0-16,0 0 0 0,0 0 0 0,0 0 0 15,4 10 0-15,-4-4 0 0,-4 0 0 0,4 7 0 16,-3-1 0-16,-1 4 0 0,1 3 0 0,-1 3 0 16,1 3 0-16,-1 0 0 0,1 3 0 0,-1 1 0 15,1-4 23-15,3 3 7 0,-4 0 2 0,4-3 0 16,-3-3-32-16,-1 0 0 0,4-3 0 0,-3-3 0 16,3-4-20-16,-4-3-9 0,4 1-3 0,-4-1 0 15,4-2-25-15,0-7-6 0,0 0-1 0,0 0 0 16,0 0-70-16,0 0-14 0,0-10-4 0</inkml:trace>
  <inkml:trace contextRef="#ctx0" brushRef="#br0" timeOffset="87186.05">28377 13037 1094 0,'-14'-22'23'0,"7"16"5"15,0-4-28-15,4 1 0 0,-1 0 0 0,-3-1 0 16,4 1 56-16,-1 3 7 0,1-1 1 0,3-2 0 16,0 9 51-16,0 0 10 0,0 0 3 0,0 0 0 15,0 0-52-15,0 0-9 0,0 0-3 0,0 0 0 16,0 0 0-16,0 0 0 0,0 0 0 0,-8 6 0 16,8-6 0-16,0 6 0 0,-3-2 0 0,3-4 0 0,-4 6 52 0,4 0 9 0,0-3 3 0,0-3 0 31,0 7-103-31,0-7-25 0,0 6 0 0,0-6 0 15,0 9 56-15,4-6 7 0,-1 4 1 0,-3-1 0 0,0-6 0 0,4 3 0 0,0 3 0 0,-1-3 0 32,4 1-52-32,-3-1-12 0,3-3 0 0,0 3 0 0,0-3 0 0,3 3 0 0,5 0 0 0,-1-3 0 15,0 3 0-15,3-3 0 0,-3 0 0 16,4 3 0-16,0-3 0 16,-4 0 0-16,4 3 0 0,-4-3 0 0,0 0 0 15,-4 0 0-15,4 0 0 0,-3 0 0 0,0 4 0 0,-1-4 0 0,-3 0 0 16,0 3 0-16,-3-3 0 0,-1 3 0 0,1-3 0 0,-4 0 0 15,0 6 0-15,-4 0 0 0,1 1 0 0,-1 2 0 16,-6 4 54-16,3-1 8 0,-4 4 2 0,-3 0 0 16,3-1-52-16,-3 1-12 0,0 6 0 0,-3-3 0 15,2-1 0-15,-2 1 0 0,3 0 0 0,-4 0 0 16,4 0 0-16,3-4 0 0,1 4 0 0,3-6 0 16,0-1 0-16,3-2 0 0,1-1 0 0,3-3 0 15,0 1 0-15,0-7 0 0,3 3 0 0,1-3 0 16,3 3 0-16,0-3 0 0,0 0 0 0,3 0 0 15,-3 0 0-15,4-3 0 0,0 0 0 0,-1 0 0 16,1-1 0-16,-1 1 0 0,4 0 0 0,-3-3 0 16,0 3 0-16,-1-4 0 0,1 4 0 0,-1 0 0 15,1 0 0-15,-4 0 0 0,0 3 0 0,0-3 0 16,0 3 0-16,-3 3 0 0,-4-3 0 0,3 3 0 16,-3 0 0-16,0 3 0 0,-3 1 0 0,-1 2 0 15,1 1 0-15,-4 2 0 0,0 4 0 0,-1 3 0 16,-2-4 0-16,3 4 0 0,0 0 0 0,-4 0 0 15,4-1 18-15,0-2 1 0,0 0 0 0,4-4 0 0,-1 1-19 16,0-4 0-16,4-2 0 0,0 2 0 0,0-3 0 16,0-3 0-16,0 4 0 0,4-4 0 15,3-3 0-15,-3 3 0 0,3-3 0 0,0-3 0 0,0 3 0 0,3 0 0 0,1-3 0 0,-4 3 0 16,4-3 0-16,-1 3 0 0,1 3 0 0,-1-3 0 16,1 3 0-16,-1 0 0 0,1 3 0 15,0 1 0-15,-4-1 8 0,0 3 4 0,0 1 0 0,-4 2 1 16,1 1-13-1,-1-1 0-15,-6 4 8 0,-1 0-4 0,1 2-4 0,-1 1 0 0,-3 0 0 0,-3 0 0 16,-1 0 0-16,0-1 0 16,1 4 0-16,-4-6 0 0,0 0 0 0,-4-4 0 0,0 1 0 0,-3-4 0 15,-3-6-39-15,-1 1-4 0,-3-4-1 0,-1-4 0 16,1 1-188-16,0-3-39 16</inkml:trace>
  <inkml:trace contextRef="#ctx0" brushRef="#br0" timeOffset="89081.77">25894 14752 1447 0,'0'-9'64'0,"0"-1"13"16,0 1-61-16,0-4-16 0,0 1 0 0,3-1 0 16,-3 4 116-16,0 0 20 0,0-4 4 0,4 4 0 15,-1-1-7-15,-3 1-1 0,4 3-1 0,-4-4 0 16,4 4-18-16,-4 6-3 0,0 0-1 0,0 0 0 16,0 0-41-16,0 0-9 0,7 3-2 0,-4 3 0 15,1 4-12-15,-1 5-2 0,4 1-1 0,-3 6 0 16,3 3-14-16,-4 6-2 0,4 4-1 0,0-1 0 15,-3 4 7-15,3 0 2 0,0-4 0 0,0 4 0 16,0-4-8-16,4-2-2 0,-4-1 0 0,3-3 0 16,1 0-8-16,-4-3-1 0,0 1-1 0,4-1 0 15,-4-3-14-15,3-4 0 0,-3-2 0 0,0 0 0 16,-3-4 0-16,3 1 0 0,-3-7 0 0,-1 0 0 16,4-2 0-16,-7-4 0 0,4-7 0 0,3-2 0 0,-4-4 16 0,4-9 1 0,0 0 0 15,0-6 0-15,4 3-6 16,0-6-2-16,-1 3 0 0,1-7 0 0,-1 1-1 0,1 2-8 0,0-5 12 0,-1 2-4 15,1 1-8 1,-1 2 0-16,1 1 0 0,-4 6-11 0,0 0 11 0,0 9 0 0,-3-3 0 0,-1 10 0 16,-3-1 0-16,4 4 0 0,-4 0 0 0,0 6 0 15,0 0 0-15,0 0-12 0,0 0 4 0,0 0 0 16,0 0-69-16,0 0-14 0,0 0-2 0,0 0-1 16,3-3-112-16,1-4-22 15,-1 1-5-15</inkml:trace>
  <inkml:trace contextRef="#ctx0" brushRef="#br0" timeOffset="89501.13">26585 14771 2381 0,'-3'16'49'0,"3"-16"13"0,0 6-50 0,0-6-12 0,0 0 0 0,0 0 0 16,3 3 105-16,4 0 19 0,-3 0 3 0,7-3 1 16,-4 0-52-16,7 0-9 0,0-3-3 0,-4 3 0 15,4 0-41-15,4 0-9 0,-4 0-2 0,0 0 0 16,0 0 0-16,1 0 0 0,-1 0 0 16,0 3 0-16,-4-3-12 0,1 0 0 0,0 4 0 0,-1-4-10 15,-3 3-8-15,0-3-2 0,-3 0 0 0,-4 0 0 16,0 0-35-16,0 0-7 0,0 0-2 0,0 0 0 15,0 0-102-15,-4 3-21 0,-3 0-4 16</inkml:trace>
  <inkml:trace contextRef="#ctx0" brushRef="#br0" timeOffset="89639.6">26617 15019 2230 0,'11'-3'94'15,"-1"-1"-75"1,1-2 34-16,3 3 7 0,0-3 2 0,4 3 0 15,-4-4-16-15,0 1-3 0,4 3-1 0,-1-3 0 16,-3-1-130-16,0 4-25 0,4 0-6 0</inkml:trace>
  <inkml:trace contextRef="#ctx0" brushRef="#br0" timeOffset="91452.97">27351 14552 2340 0,'0'0'66'0,"0"0"15"0,0 0-65 0,0 0-16 15,0 0 0-15,0 0 0 16,0 0 61-16,0 0 9 0,0 0 2 0,0 0 0 16,0 0 1-16,0 0 1 0,0 0 0 0,0 0 0 15,0 0-6-15,0 0-2 0,0 0 0 0,0 0 0 16,0 0-4-16,0 0-1 0,-4 0 0 0,4 0 0 16,-7 0-24-16,7 0-5 0,-7 0 0 0,0 0-1 0,0 3-18 0,0 0-3 0,4 3-1 0,-5-3 0 15,1 0-9 1,4 4 0-16,-4-4 9 0,0 0-9 15,3 3 0-15,-3-3 0 0,4 4 0 0,-4-4 0 0,3 3 0 0,1 0 0 0,-4 1 0 0,3-4 0 16,-3 3 0-16,3-3 0 0,-3 3 0 0,4-3 0 31,-1 4 0-31,4-7 0 0,-3 6 0 0,-1 0 0 16,4-6 0-16,-3 3 0 0,3-3 0 0,3 7 8 0,-3-4-20 0,4 0-3 0,-1 3-1 0,1-3 0 16,-1 0 25-16,1 1 5 15,3-1 1-15,0 0 0 0,0 0-15 0,0-3 8 0,0 3-8 0,0 0 0 16,0-3 11-16,0 3-11 0,0 1 12 0,0-4-12 15,0 3 17-15,1 0-3 0,-5 0-1 0,4-3 0 16,-3 3 11-16,3 0 3 0,-4 0 0 0,-3-3 0 16,4 7-27-16,-1-4 0 0,1 0 0 0,-1 0-11 15,1 3 11-15,-4-6 0 0,0 7 10 0,0-4-10 16,0 0 8-16,3 3-8 0,-3-3 0 0,0 0 9 16,0 4-9-16,-3-1 0 0,3 0 0 0,0-3 0 15,0 7 0-15,-4-4 8 0,4 0-8 0,-3-3 8 16,3 4-8-16,-4-1 0 0,1 0 0 0,-1-3 0 15,1 4 0-15,3-1 0 0,-4-3 0 0,1 3 0 16,3-3 0-16,-4 1 0 0,1-1 0 0,3-3 0 16,0 0 0-16,0 3 0 0,0-3 0 0,-4 6 0 15,4-6 0-15,0 3 0 0,0-3 0 0,0 3 0 16,4 4 0-16,-4-4 0 0,3 0 0 0,1 0-11 0,-1 0 11 16,1 0 0-16,3 1 0 0,-4-1 0 15,4-3 0-15,-3 3 0 0,3 0 0 0,-4 0 0 16,1-3 0-16,3 3 0 0,-3 0 0 0,-4-3 0 0,3 0 0 15,-3 0 0-15,0 0 0 0,4 3 0 0,-4-3 0 0,0 0 0 0,3 7 8 16,-3-7-8-16,0 6 11 0,0-3-3 0,0 3 0 0,0-2 0 16,-3 2-8-16,-4 0 8 0,3 0-8 0,-3 1 8 15,0 2-8-15,-4 0 0 0,1 4 0 0,-1 0-11 16,1 2 11-16,-1 1 0 0,0 0 0 0,1 6 0 16,-4-4 0-16,3 1 0 0,1 6 0 0,-5-3 0 15,5 0 0-15,3-3 0 0,0 3 0 0,0 0 0 16,3-6 0-16,4 2 0 0,0-2 0 0,4 0 0 15,3-4 0-15,-4 1 0 0,8-4 0 0,-1 1 0 16,-2-1 0-16,2-3 0 0,4 1 0 0,-3-1 0 16,3-3-8-16,-4-3 0 0,5 3 0 0,-1-3 0 15,0 0-32-15,0-3-7 0,0 0-1 0,0-3 0 16,0 2-49-16,-3-2-11 0,3 0-1 0,0 0-1 16,-3-1-110-16,3 1-21 0,-4 0-5 0</inkml:trace>
  <inkml:trace contextRef="#ctx0" brushRef="#br0" timeOffset="93448.75">27795 14733 2066 0,'0'0'43'0,"0"0"10"15,0 0-42-15,0 0-11 0,0 0 0 0,0 0 0 16,-3 7 104-16,-4-1 20 0,3 6 3 0,-3 1 1 15,4 6-52-15,-1 6-9 0,-3 3-3 0,4 3 0 16,-1 1 14-16,1 2 2 0,-1 1 1 0,-3 6 0 16,3-1-47-16,1 1-10 0,-4 6-1 0,3-3-1 15,1-6 6-15,3-7 0 0,-4-3 1 0,4-3 0 16,0-9-16-16,0-7-3 0,0 4-1 0,4-10 0 16,-4-3-9-16,3-9-12 0,4-4 2 0,-3-6 1 0,3-3-3 0,0-6 0 0,4-3 0 15,-1-1 0-15,1 1 12 0,3-3 0 0,-4 2 0 0,5-2 0 16,-5 2 0-16,4 1 0 15,0-3 0-15,-3-1 0 0,3 1 0 0,-3-1 0 0,-4-3 0 0,3 4 0 16,-3 6 0-16,0 0 0 0,0 6 0 0,-3-4 0 16,-1 11 0-16,-3-4 0 0,4 6 0 0,-4 1 0 15,4 3 10-15,-4 2-2 0,0 7-8 0,0 0 12 16,0 0 6-16,0 0 1 0,0 0 0 0,0 10 0 16,0-1-3-16,3 7 0 0,1 3 0 0,-1 6 0 15,1 6-8-15,-1 3-8 0,4 4 12 0,0 3-12 16,-3-4 16-16,3-2-3 0,0 3-1 0,-4-1 0 15,5 1-12-15,-1 3 11 0,0-4-11 0,0 4 10 16,-4 0-10-16,4-4 0 0,0 1 0 0,0-3 0 16,0-7 0-16,0-6 0 0,1 0 0 0,-1-7 0 15,0-5-17-15,-4-1-6 0,4-6-1 0,-3-3 0 16,-4 0-61-16,3-9-13 0,-3-1-2 0,0-2-1 16,-7-4-52-16,4-6-11 0,-8 3-1 0</inkml:trace>
  <inkml:trace contextRef="#ctx0" brushRef="#br0" timeOffset="93629.64">27760 15141 2026 0,'0'0'57'0,"0"0"14"0,7 3-57 16,-3 0-14-16,-1-3 0 0,4 3 0 0,0-3 96 0,0 0 16 0,4 0 3 0,0 0 1 15,-1 0-10-15,4 0-2 16,0 0 0-16,4 0 0 0,-4 0-74 0,4 4-15 0,-1-4-3 0,1 3-1 31,0 0-39-31,-4-3-7 0,3 3-1 0</inkml:trace>
  <inkml:trace contextRef="#ctx0" brushRef="#br0" timeOffset="93871.53">28399 15436 2512 0,'-7'6'72'0,"0"0"14"15,-1 1-69-15,1-1-17 0,4 0 0 0,-4 4 0 16,0-1 73-16,3 3 11 0,-3 4 3 0,4 0 0 16,-1 3-37-16,-3-1-7 0,4 8-2 0,-1-5 0 15,0 1-18-15,1 0-4 0,3 3-1 0,-4-6 0 16,4 0-40-16,0-6-8 0,0-4-2 0,0-3 0 15,0-6-138-15,7-6-28 0,-3-7-6 0</inkml:trace>
  <inkml:trace contextRef="#ctx0" brushRef="#br0" timeOffset="94424.47">28695 14893 1960 0,'-7'10'56'0,"-4"2"11"0,4 1-54 0,4 2-13 0,-4-2 0 0,3 3 0 16,4-1 54-16,0 1 8 0,0 3 2 0,4 0 0 16,-1-1 29-16,1 4 7 0,-1 4 0 0,1-1 1 15,3 3-13-15,-4 0-4 0,4 3 0 0,-3-2 0 16,3-1-15-16,-3-3-3 0,-1 0-1 0,1-3 0 15,-1-3-18-15,1-7-4 0,-1 1-1 0,-3-4 0 16,4-2-42-16,-4-1 0 0,0-6-8 0,0 0 8 16,0 0 0-16,0 0 0 0,3-10 0 0,-3 1 12 15,4-7-12-15,-4 1 0 0,0-7 9 0,-4 3-9 16,4-6 0-16,-3 0 0 0,3-4 0 0,-4-2 0 16,-3 3 0-16,4-3 0 0,-4 2 0 0,3-2 0 15,-3 0 0-15,0-1 0 0,-4 4 0 0,4-6 0 16,0-1 0-16,0-3 0 0,4 1 0 0,-4-1 0 15,3 7 0-15,-3 3 0 0,3 3 0 0,4 6 0 0,-3 3 0 0,-1 3 0 16,4 4 0-16,0 6 0 0,0 3 0 0,0 0 0 16,0 0 0-16,0 0 0 0,0 0 0 0,4 3 11 0,-1 3-3 15,5 1 0-15,-5-4-8 0,1 3 0 0,3-3 0 0,0 3 0 16,3-2 0-16,-3 2 0 0,4-3 0 0,3 3 0 16,-3-3 0-16,3 1 0 0,3-1 0 0,-3-3 0 15,1 0 0-15,2 0 0 0,1 0-14 0,-1 0 5 16,-2 0 9-16,2-3 11 0,1 3-3 0,0 0 0 15,-4-4-8-15,-4 8-11 0,-3-4 3 0,0 0 0 16,-7 0 8-16,0 0 0 0,0 0 0 16,0 0 0-16,0 0-101 0,0 0-22 0,-3 9-4 0,-4 0-1 15,-4 1-102-15,4-4-21 0,-7 0-4 16</inkml:trace>
  <inkml:trace contextRef="#ctx0" brushRef="#br0" timeOffset="94561.79">28667 15012 2260 0,'0'10'47'0,"-4"-4"11"0,4-6-46 0,0 0-12 0,4 0 0 0,3 0 0 16,0 0 78-16,3-3 14 0,5 0 2 0,-1 0 1 0,0 0-62 0,3-1-12 16,5-2-2-16,2-3-1 0,4 3-10 0,1-1-8 15,-8 1 9-15,4 3-9 16,-4 0-80-16,0 0-23 0,-3 3-4 0,-1 0-925 16</inkml:trace>
  <inkml:trace contextRef="#ctx0" brushRef="#br0" timeOffset="94753.15">29231 15376 2703 0,'-3'6'60'0,"3"1"12"0,-4 5 2 0,-3 1 2 0,4-1-61 0,-1 4-15 0,-3 0 0 0,3-1 0 16,-3 10 64-16,0 1 9 15,0-1 3-15,0-3 0 0,0 0-56 0,0-1-12 0,4-5-8 0,-1 3 12 16,1-6-12-16,-1-4 0 0,4 0-12 0,0-2 12 15,-4-4-116-15,4-3-16 0,0 0-4 0</inkml:trace>
  <inkml:trace contextRef="#ctx0" brushRef="#br0" timeOffset="95334.49">29390 14724 1500 0,'0'0'42'0,"0"0"10"16,0 0-41-16,0 0-11 0,3 3 0 0,1 3 0 15,0 1 123-15,-4 5 22 0,3 4 5 0,-3 0 1 16,4 2-13-16,-4 7-2 0,3-3-1 0,-3 7 0 15,0-1-32-15,4 0-7 0,-1 0 0 0,-3 4-1 0,0-1-25 0,4 3-5 0,-4 1-1 16,0-4 0 0,3 1-30-16,-3-4-6 0,4 0-2 0,-1-3 0 15,1-3-14-15,3-3-2 0,-4 0-1 0,1-7 0 0,-1-5-9 0,1-1 0 0,3 0 0 0,0-3 0 16,-3-3 0-16,-1-3 0 0,1 0 0 0,-1 0 0 16,1-7 0-16,-1 1 0 0,-3 0 0 0,0-4 0 15,0-3 0-15,-3-2 0 0,3-1 0 16,-4-3 0-16,1 0-18 0,-1 0 1 0,-3 0 0 0,0 0 0 15,0-3 17-15,0 0 0 0,0-3-8 0,0 3 8 16,-4-4-13-16,1-2 1 16,3 0 0-16,-4-1 0 0,4 1 12 0,-4 0 0 0,8-1 0 0,-4 7 0 15,0 0 0-15,0 6 0 16,3 0 13-16,-3 4-4 0,4 5-9 0,3 1 0 0,-4 3 0 0,4 6 8 16,0 0-8-16,0 0 10 0,0 0-10 0,0 0 10 15,0 0-10-15,7 3 0 0,0 3 0 0,4-3 8 16,-4 3-8-16,3-2 0 0,1-4 0 0,0 3 0 15,-1 0 16-15,4 0 2 0,-3 3 0 0,3-6 0 16,0 3-18-16,-3-3 0 0,3 0 0 0,-4 0 0 16,4 4 0-16,-3-4 0 0,0 0 0 0,-1 3 0 15,-3-3 0-15,4 3 0 0,-8 0 0 0,4 0 0 16,-3 0 0-16,-1 4 0 0,-3-4 0 0,0-3 0 16,0 6-73-16,0-6-19 0,0 0-3 0,-7 6-1 15,0 0-86-15,0 4-18 0,0-1-3 0</inkml:trace>
  <inkml:trace contextRef="#ctx0" brushRef="#br0" timeOffset="95503.8">29358 15107 1900 0,'11'-7'80'16,"-1"1"-64"-16,1 0 130 0,3-1 26 16,-3 1 6-16,3 0 1 0,3 0-73 0,-3 2-14 0,1-2-4 0,2 0 0 15,1 0-52-15,0 3-12 0,-1-1-1 16,-3 1-1-16,0 0-14 0,-3 3-8 0,0 0 8 0,6 0-8 15,-3 3 0-15,-14-3 0 0,0 0 0 0</inkml:trace>
  <inkml:trace contextRef="#ctx0" brushRef="#br0" timeOffset="95687.92">29411 15367 2723 0,'4'6'56'0,"3"-3"15"0,-4 0-57 0,1 0-14 0,3-3 0 0,3 0 0 16,-3 0 32-16,8 0 4 0,-5 0 1 0,4 0 0 16,0-3-14-16,4 3-3 0,0 0-1 0,-1 0 0 15,1 0-19-15,0 0 0 0,-4 0-11 0,3 0 11 16,1-3-168-16,0 3-26 0</inkml:trace>
  <inkml:trace contextRef="#ctx0" brushRef="#br0" timeOffset="95926.36">29891 15477 2884 0,'0'15'60'0,"0"1"13"0,0 3-58 0,0-1-15 0,3 4 0 0,-3 0 0 0,4 3 86 0,-4 4 14 15,3-1 4-15,-3 0 0 0,4 0-40 0,-4 4-8 0,4-4-2 0,-4-3 0 16,0 0-45-16,0-6-9 0,-4 0 0 0,4-4 0 16,-4-5 0-1,4-1 0-15,-3-3 0 0,3-6 10 16,0 0-139-16,-7-3-28 0,3-6-6 0</inkml:trace>
  <inkml:trace contextRef="#ctx0" brushRef="#br0" timeOffset="96288.01">30332 14868 2017 0,'-18'-19'42'0,"11"13"10"15,-3-3-42-15,3-4-10 0,-1 4 0 0,-2-4 0 16,3 1 108-16,0-1 19 0,0 4 4 0,0-4 1 16,0 4-23-16,0 3-4 0,3 2-1 0,-3 1 0 15,0 6-16-15,0 1-3 0,0 2-1 0,0 3 0 0,-4 4-16 0,1 2-3 0,-1 4-1 0,4 6 0 16,-7 0-25-16,3 4-6 0,1 2-1 0,-8 35 0 31,4-13-32-31,10-31 0 0,1 6 0 0,-1 1 0 0,4-1 0 0,4 3 0 0,-1-3 0 0,4 1 0 31,0-8-19-31,8 1-10 0,-5-3-3 0,8-6 0 0,-1-4 16 0,1 1 4 16,3-7 0-16,0 0 0 16,1-3-88-16,-1-3-18 0,0-4-3 0,-3-2-1 15,3 0-70-15,-4-4-15 0,1 4-2 0</inkml:trace>
  <inkml:trace contextRef="#ctx0" brushRef="#br0" timeOffset="96555.79">30663 15357 2938 0,'-3'29'84'0,"-4"-1"16"15,3-3-80-15,1 3-20 0,-4-3 0 0,3 0 0 0,1 0 56 0,-4-3 6 0,3 0 2 0,-3 0 0 32,4-3-26-32,-5-6-5 0,5-1-1 0,-1-2 0 15,-3-1-60-15,4-6-13 0,3-3-3 0,0 0 0 16,0 0-185-16,-4-9-38 0</inkml:trace>
  <inkml:trace contextRef="#ctx0" brushRef="#br0" timeOffset="96885.24">30857 14705 2372 0,'0'13'105'0,"0"2"22"16,0 1-102-16,4 6-25 0,-4 3 0 0,0 0 0 16,0 0 104-16,0 0 16 0,0 0 4 0,0 4 0 15,0-1-49-15,0 0-10 0,0 0-1 0,4 1-1 16,-4-4-31-16,0-3-7 0,3 0-1 0,-3-4 0 15,0-5-11-15,0-1-2 0,4-2-1 0,-4-7 0 16,0-3-125-16,0 0-25 0,0 0-4 0</inkml:trace>
  <inkml:trace contextRef="#ctx0" brushRef="#br0" timeOffset="97360.68">30819 14686 1892 0,'0'0'40'0,"0"0"8"0,0 0-39 16,0 0-9-16,7 0 0 0,-4 3 0 0,4-3 76 0,0 0 14 0,0 0 2 0,0 0 1 15,4 0 5-15,0 4 1 0,-1-4 0 0,1 3 0 16,-1 0-2-16,1 0 0 0,0 3 0 0,-1-3 0 16,-3 1-26-16,4 2-6 0,-4 0-1 0,-4-3 0 15,4 4-19-15,0-4-4 0,-3 3-1 0,0-3 0 16,-1 3-32-16,1 1-8 0,-4-1 0 0,3 0 0 15,-3 0 0-15,-3 4 0 0,-1-4 0 0,4 0 0 16,-3 4-31-16,-5-1-5 0,5 4 0 0,-4-4-1 16,3 4-23-1,-6-1-5-15,6 4-1 0,-3-4 0 0,0 1 34 0,4-4 6 0,-1-2 2 0,1-1 0 16,-1 0 12-16,4-6 4 0,0 0 0 0,0 0 0 16,0 0 8-16,7 0 0 0,-3 0 0 0,3-3 0 15,-4 0 0-15,4 0 11 0,-3 0-3 0,3 0 0 16,0-4 4-16,3 4 0 0,1 0 0 0,0 0 0 15,-1 3 25-15,1 0 6 0,3 0 1 0,-3 3 0 16,3 0-1-16,-4 0 0 0,1 4 0 0,-1-1 0 16,-3 0 3-16,0 3 1 0,1 1 0 0,-5 2 0 15,-3-2-7-15,0 6-2 0,0-4 0 0,-7 4 0 0,3-1-21 0,-6 4-4 0,-4 0-1 16,0 0 0-16,-4 0-12 0,-3 3 8 16,-4-4-8-16,4 1 0 0,-4 0 0 0,1-3 0 0,-1-1-11 15,0-2 11 1,1-1-45-16,2-2-2 0,5-1 0 0,-4-2 0 15,3-4-69-15,4-3-13 0,0 0-3 0</inkml:trace>
  <inkml:trace contextRef="#ctx0" brushRef="#br0" timeOffset="100356.73">26010 16069 1796 0,'0'-6'80'0,"-3"0"16"15,3-1-77-15,0 1-19 0,-4 0 0 0,4-4 0 16,0 4 106-16,0 0 18 0,0 6 3 0,-3-6 1 15,3 6 6-15,0 0 2 0,0 0 0 0,0 0 0 16,0 0-36-16,-4 9-6 0,4 0-2 0,-3 7 0 16,3 6-41-16,-4 3-9 0,4 3-2 0,4 4 0 15,-4-1-15-15,3 0-3 0,1 1-1 0,-1-4 0 16,1 0-12-16,-1-3-9 0,4-3 12 0,-3-3-12 16,-1 0 0-16,4-7 0 0,-3 1 0 0,3-4 0 15,-3-2-54-15,-1-7-18 0,4 0-3 0,-3-7-1 16,-4-2-98-16,3-1-20 0,1-5-4 0</inkml:trace>
  <inkml:trace contextRef="#ctx0" brushRef="#br0" timeOffset="100695.53">26000 15906 2646 0,'-7'6'75'0,"0"-3"17"0,3-3-74 15,4 0-18-15,0 0 0 0,0 0 0 16,0 0 41-16,0 0 5 0,7-3 1 0,0 0 0 0,0 0-21 0,7 0-4 0,0 0-1 0,4 0 0 16,7 0 17-16,0-1 3 0,6 1 1 0,1 0 0 15,3 0-6-15,1 3 0 0,-1-3-1 0,0 3 0 16,-3 3 11-16,0 0 2 0,-1 3 1 0,-2 1 0 16,-1 2 4-16,-3 4 1 0,3 2 0 0,-7 4 0 15,0 0-16-15,-3 6-3 0,-4 0-1 0,0 6 0 16,-7 4-8-16,-3-1-2 0,-4 7 0 0,-4 0 0 15,-3-3-12-15,-4-7-2 0,-3 3-1 0,-7 1 0 16,3-1-9-16,-3 1 0 0,-3-1 0 0,-1 1 0 16,0-1 0-16,0-5 0 0,1-1 0 0,-4-3 0 15,-1-6 0-15,1 0 0 0,0-7 0 0,0-6 0 16,7-3-32-16,-1-3-6 0,5-3-1 16,-1-6 0-16,7-4-77 0,4-2-15 0,4-7-3 0</inkml:trace>
  <inkml:trace contextRef="#ctx0" brushRef="#br0" timeOffset="101173.79">26776 16166 2214 0,'-11'13'46'0,"8"-7"11"16,3-6-45-16,0 0-12 0,0 0 0 0,0 0 0 16,3 3 88-16,4 0 16 0,0 1 4 0,0-4 0 15,0 0-36-15,4 0-6 0,-4 0-2 0,4 0 0 16,-1 0-16-16,4 0-3 0,-3 0-1 0,0 3 0 15,-1 0-19-15,4 0-4 0,-3 0-1 0,3 0 0 16,-3 0-10-16,-4 4-2 0,3-1-8 0,-3 0 12 16,0-3-66-16,-3 4-14 0,3-4-2 0,-7-3-1 15,0 0-125-15,0 0-26 0,0 0-5 0</inkml:trace>
  <inkml:trace contextRef="#ctx0" brushRef="#br0" timeOffset="101320.05">26751 16442 2106 0,'11'-6'93'0,"3"0"19"16,-4-1-89-16,5 1-23 0,2 0 0 0,1-4 0 15,-1 4 19-15,1 3-1 0,3-3 0 0,0 0 0 16,1 2-40-16,2-2-8 0,1 3-2 0</inkml:trace>
  <inkml:trace contextRef="#ctx0" brushRef="#br0" timeOffset="102213.59">27383 15959 2052 0,'0'0'91'0,"0"0"18"15,-4-3-87-15,4 3-22 0,-3-6 0 0,3 6 0 16,-7-3 120-16,3 3 20 0,4 0 4 0,-7-3 1 15,0 3-58-15,0 0-12 0,0 0-3 0,0 0 0 16,0 0-8-16,0 0-3 0,3 0 0 0,-3 0 0 16,-4 3-21-16,4-3-4 0,-3 3 0 0,3 3-1 15,-4-3-16-15,1 4-3 0,-5-1-1 0,5 0 0 16,-1 0-7-16,-3 1 0 0,4-1-8 0,3 0 12 16,-4 1-12-16,4-4 0 0,0 0 8 0,3 0-8 15,4-3 0-15,0 0 0 0,0 0 0 0,0 0 0 0,0 0 0 0,0 0 0 0,0 0 0 0,0 0-10 31,0 0 10-31,-3 6 0 0,3-3 0 0,0 4 0 16,3 2 0-16,-3 0 0 0,0 1 8 0,0 2-8 0,4 4 10 0,-4 3-2 0,0 3-8 0,0 3 12 16,0-3-12-16,0 3 9 15,0 0-9-15,-4 0 8 0,4 0-8 0,0 0 0 0,0-3 0 16,0 0 8-16,-3 0-8 0,-1 0 0 0,1 0 0 0,3 3 0 16,-7-3 0-16,3 3 0 0,1-3 0 0,-4 3 0 15,3 0 0-15,-3-3 0 0,3 0 0 16,-3 0 0-16,4-3 0 0,-1 0 0 0,4-4 0 15,-3 1 0-15,3-7 0 0,3 1 0 0,1-1 0 16,-1-2 0-16,4-4 0 0,4 0-11 0,0 0 11 16,3-3-12-16,-4 0 12 0,8 0-8 0,-4 0 8 0,4-3-8 15,-4 0 8-15,3 3 0 0,-2-3 0 0,-1-1-8 16,-4 4 8-16,4-3 0 0,-3 3 0 0,3 0 0 16,-3 0-52-16,-1 0-9 0,4 0-2 0,-3 0 0 15,0 0-72-15,-1-3-14 0,1 3-3 0</inkml:trace>
  <inkml:trace contextRef="#ctx0" brushRef="#br0" timeOffset="102592.29">27654 16216 2516 0,'-3'-6'112'0,"-4"3"22"0,0 0-107 16,0-3-27-16,0 3 0 0,-4-1 0 0,4 1 78 0,0 0 10 0,-4 3 3 0,1 0 0 31,-1 3-26-31,0 0-5 0,1 1 0 0,3 5-1 16,-4 0-17-16,1 4-3 0,3 6-1 0,0-4 0 0,0 7-23 0,3 0-5 0,0 0-1 0,1 3 0 15,3 0-9 1,0 0 0-16,0 1 0 0,3-1 8 0,5 0-8 0,-1-3 0 0,0 3 0 0,0-6 0 16,3-4 0-16,1-2 8 0,-1-4-8 0,5-3 0 15,-1-2 0-15,0-8 0 0,0 1 8 0,4-3-8 16,-4-6 12-16,3-1 1 0,-3-3 0 0,0-6 0 15,1 4-2-15,-5-1-1 0,4-3 0 0,-3 0 0 16,-4 3-2-16,4 0-8 0,-4 4 12 0,0-1-4 16,-4 3 6-16,1 1 1 0,-1 2 0 0,-3-2 0 15,0 6-6-15,-3-1-1 0,-1-2 0 0,1 3 0 16,-4-1-8-16,-4 4 10 0,4-3-10 0,-4 0 10 16,1 3-45-16,-1 3-9 0,-3-4-1 15,3 8-1-15,1-4-106 0,-1 3-20 0,1 3-5 0</inkml:trace>
  <inkml:trace contextRef="#ctx0" brushRef="#br0" timeOffset="102835.82">27852 16580 2833 0,'-4'13'125'0,"-3"2"27"0,4 1-122 15,-4-3-30-15,3 2 0 0,-3 4 0 16,4-3 88-16,-5 3 12 0,1-1 3 0,0 1 0 16,0 0-64-16,0 3-13 0,4-3-2 0,-4 3-1 0,3-3-5 0,-3-1-1 0,4 1 0 0,-1-3 0 15,1 0-17-15,3-4 0 0,-4-2-13 0,4-4 5 16,0-6-84-16,0 0-16 0,0 0-3 0,0-6-1 16,4-4-108-16,-4-2-23 0</inkml:trace>
  <inkml:trace contextRef="#ctx0" brushRef="#br0" timeOffset="103233">28113 16188 2228 0,'0'0'99'0,"-4"7"20"0,-3-4-95 0,4 3-24 0,-4 3 0 0,3-2 0 16,1 2 110-16,-4 0 18 0,3 1 3 0,4-4 1 15,-3 4-55-15,3 2-10 0,0-3-3 0,0 4 0 16,0 0-25-16,0-1-6 0,0 1-1 0,3-1 0 16,-3 4-16-16,7 3-3 0,-3-4-1 0,3 4 0 15,0-3-12-15,0 0 9 0,0-4-9 0,0 1 8 16,4-4-8-16,-4 0 0 0,3-5 0 16,1-1 0-16,-4-3 0 0,3-3-11 0,4-1 3 0,-3-5 0 15,0 0-59-15,-1-4-11 16,1 1-2-16,-1-4-1 0,1 0-95 0,0 0-18 15,-1-2-4-15</inkml:trace>
  <inkml:trace contextRef="#ctx0" brushRef="#br0" timeOffset="103437.72">28413 16169 1839 0,'0'0'81'16,"0"0"18"-16,0 0-79 0,0 0-20 0,-4 7 0 0,-3-1 0 16,4 3 122-16,-4 1 21 0,3-1 4 0,-3 4 1 15,3 2-42-15,1 1-8 0,-1 0-2 0,1-1 0 16,-1 1-60-16,4 3-13 0,-3 0-3 0,-1 0 0 15,4 3-6-15,0-1-2 0,-3 8 0 0,3-4 0 16,0 3 16-16,0 0 4 0,0 0 0 0,0-2 0 16,0-1-52-16,0-3-9 0,0 0-3 0,0-4 0 15,0 1-35-15,-4-6-7 0,4-1-2 0,0-2 0 16,0 2-141-16,-3-2-29 0,3-1-6 0</inkml:trace>
  <inkml:trace contextRef="#ctx0" brushRef="#br0" timeOffset="103726.28">28698 16621 2818 0,'-3'19'80'0,"-4"3"17"0,3 0-77 0,-3-4-20 0,4 1 0 0,-4 3 0 16,3-3 72-16,-3 0 12 0,4 3 1 0,-1 0 1 16,-3-3-30-16,4 6-5 0,-1-3-2 0,0 0 0 15,1 0-39-15,-1-4-10 0,4 1 0 0,-3 0 0 16,-1-3 0-16,4-1-14 0,-3 1 3 0,-1-7 1 31,4 1-68-31,-3-1-14 0,3-3-2 0,0-6-1 0,0 0-129 0,0 0-25 0</inkml:trace>
  <inkml:trace contextRef="#ctx0" brushRef="#br0" timeOffset="104407.37">28868 16232 2169 0,'-14'6'45'0,"14"-6"11"0,0 0-45 0,-4 0-11 0,4 0 0 0,0 0 0 15,0 0 89-15,0 0 16 0,0 0 3 0,0 0 1 16,0 0-52-16,0 0-10 0,0 0-3 0,4-3 0 16,3-3-6-16,0 3-2 0,3 0 0 0,1 0 0 15,0 3 13-15,-1 0 3 0,4 0 0 0,-3 3 0 16,-1-3-6-16,5 3-1 0,-5 0 0 0,1 0 0 15,-1 3-10-15,1-2-3 0,-4-1 0 0,0 3 0 16,0-3-24-16,0 0-8 0,0 0 0 0,-3 4 0 16,-4-1 9-16,3 0-1 0,-3 0-8 0,0 1 12 15,4-1-4-15,-8 0-8 0,4 1 11 0,-3-1-11 16,-1 0 0-16,-3 4 0 0,0-1 0 0,0-3 0 16,0 4 0-16,0-1-20 0,-4 0 2 0,4 1 1 15,0-4 1-15,4 0 1 0,-4 1 0 0,7-7 0 16,0 0 15-16,0 0 12 0,0 0-3 0,0 0 0 15,0 0-30-15,7 0-7 0,-4-4 0 0,4 4-1 16,0-3 29-16,0 0 0 0,0 3 0 0,4-3 0 16,-4 3 0-16,-3 0 15 0,6 0-3 0,-3 0-1 0,0 0 13 0,0 3 4 0,0 0 0 0,0 0 0 15,0 4-5-15,1-1-1 0,2 0 0 0,-3 4 0 16,0-1 10-16,0 4 1 0,-3-4 1 0,3 4 0 16,-4-1-21-16,-3 1-4 0,0-1-1 15,0 4 0-15,0 0-8 0,-3-4 0 16,-1 7 0-16,-3-7 0 0,0 4 0 0,-3-3 0 0,3-1 0 0,-4-2 0 31,0-1-20-31,4 0-7 0,-3-2-1 0,3-4 0 0,-4 0-106 0,1 0-22 0,3-3-4 0</inkml:trace>
  <inkml:trace contextRef="#ctx0" brushRef="#br0" timeOffset="104618.32">29330 16627 2740 0,'0'22'78'0,"-4"3"16"16,-3 0-75-16,4-3-19 0,-4 3 0 0,-4 0 0 15,4 4 96-15,-3 2 15 0,-1 0 3 0,-3 4 1 16,3-1-39-16,1 4-8 0,-1-3-2 0,1-1 0 16,2-3-43-16,1-6-9 0,0 1-2 0,0-8 0 15,0-5-12-15,4-1 0 0,-1-5 0 0,4-7-10 16,0 0-76-16,0 0-15 0,-3-10-3 0,-1-2-1 15,4-4-143-15,0 0-28 0</inkml:trace>
  <inkml:trace contextRef="#ctx0" brushRef="#br0" timeOffset="105386.87">29771 16260 2138 0,'0'0'44'0,"0"0"12"0,-4 4-45 0,1-1-11 0,-4 0 0 0,3 0 0 16,-3 0 114-16,4 0 21 0,-4 0 4 0,0 0 1 15,0 1-37-15,-1-1-7 0,1 0-2 0,0-3 0 16,-3 3-40-16,-1 0-8 0,1 0-2 0,-1 0 0 16,-3 1-12-16,0 2-4 0,0 0 0 0,-4 0 0 0,4 1-28 0,0 2 8 0,-4-3-8 0,4 4 0 15,4-1 8-15,-1 4-8 0,0-4 11 0,1 0-11 31,-1-2 0-31,8 2 0 0,-4-3 0 0,3 1 0 0,4-1 0 0,0-6-9 0,0 0 9 0,0 0 0 16,0 3 0-16,0-3-8 0,4 6 8 0,-4-6 0 16,7 0-11-16,0 0 11 0,0 0-13 0,-7 0 5 15,7 0 8-15,0 0 0 0,-4 0 0 0,-3 0 0 16,7 0 11-16,1 4 1 0,-5-1 0 0,1 0 0 16,-1 0 7-16,1 3 1 0,-1-3 1 0,1 4 0 15,-4-1 1-15,3 3 0 0,-3-2 0 16,0 2 0-16,0 0-10 0,4 1-1 15,-4-4-1-15,0 3 0 0,3-2-10 0,1-1 12 0,-4 0-12 0,3 1 12 16,1-4-12-16,-1 3 0 0,4-3-12 0,-3 0 12 16,-1 0 0-16,5-3 0 0,-5 3 0 0,4-3 0 15,-3 4 0-15,3-4 0 0,0 0 0 0,-4-4 0 16,4 4 8-16,-3-3 10 0,3 0 2 0,-4 0 0 16,1 0-20-16,0 0 0 0,3-3 0 0,-4 2 0 15,1 1 0-15,3 0 0 0,0 0 0 0,0 3 0 16,0-3 0-16,3 0 0 0,-3 3 0 0,8 0 0 15,-5 0 0-15,1 0-12 0,-1 0 1 0,4 0 1 16,-3 0 10-16,0 0 0 0,-1 3 0 0,1 0 0 16,-4 0 0-16,3 3 0 0,-3 4 8 0,1-1-8 15,-1 1 35-15,0 2 2 0,-4 1 1 0,4-1 0 16,-7 4-30-16,4 0-8 0,-4 2 0 0,-4 1 0 0,-3 0 17 16,4 0 3-16,-4-3 0 0,0-1 0 0,-1 1-20 0,1-4 0 15,-3-2 0-15,-1-4 0 0,1 4 0 0,-4-7 0 0,-1 0 0 0,1 0 0 31,4-3-41-31,-4-3-12 0,0 0-3 0,3 0 0 16,0-4-80-16,1 1-16 0,6 0-3 0</inkml:trace>
  <inkml:trace contextRef="#ctx0" brushRef="#br0" timeOffset="105720.78">30011 16759 2670 0,'3'12'56'0,"1"1"12"0,-4 3-54 0,3-1-14 0,-3 1 0 0,4 3 0 16,-1 0 121-16,-3 6 22 0,4 0 4 0,0 0 1 16,-4 3-58-16,0-3-11 0,0 7-3 0,0-4 0 15,-4 0-43-15,0 3-9 0,1-2-1 0,-4-1-1 16,0-3-13-16,0 0-9 0,0 0 12 0,0-6-12 16,0-3 0-16,0-4 0 0,-1-2-12 0,1-4 3 15,0-3-95-15,0-6-20 0,0-3-3 0</inkml:trace>
  <inkml:trace contextRef="#ctx0" brushRef="#br0" timeOffset="106320.07">30265 16373 1941 0,'0'0'82'15,"-4"3"-66"1,4-3 90-16,-3 4 18 0,3-4 3 0,0 0 1 16,0 0-55-16,0 0-10 0,0 0-3 0,0 0 0 15,0 0-44-15,0 0-16 0,0 3 9 0,3 0-9 16,4 0 21-16,0 0-1 0,4-3 0 0,-4 3 0 16,4 0 26-16,-4 0 5 0,0 1 1 0,3-1 0 15,-3 0 9-15,4 0 3 0,-4 0 0 0,4 0 0 16,-4 4-16-16,0-1-4 0,3 0 0 0,-3 0 0 15,4 1-28-15,-4-1-7 0,4 3-1 0,-4-2 0 16,0 2-8-16,-4 0 0 0,4 1 0 0,-7 2 0 16,4 1 0-16,-1-4 8 0,-3 4-8 0,-3-4 8 15,-1 4 0-15,-3-4 0 0,0 4 0 0,0-4 0 0,-3 1 2 16,-1 2 0-16,0-2 0 0,1-1 0 0,3-3-10 0,-4 0 0 0,1 1 0 16,2-4 8-16,1 0-8 0,7-3 8 0,-3 3-8 0,3-3 8 15,0 0-8-15,0 0-17 0,0 0 4 0,0 0 1 16,3-6 12-16,4 0 0 0,1 2 0 0,2 1 10 15,1 3-10-15,-1 0 0 0,4 0 0 0,1 3-11 16,-1 1 11-16,0-4 0 0,0 3 0 0,0 0 0 16,0 0-8-16,0 0 0 0,-3 3 0 0,-1-2 0 15,-3-4-103-15,4 3-20 0,-4 0-4 16</inkml:trace>
  <inkml:trace contextRef="#ctx0" brushRef="#br0" timeOffset="106706.93">30833 16806 2799 0,'-4'19'58'0,"1"0"14"0,-1-1-57 16,4 4-15-16,-3 0 0 0,3 3 0 0,-4-3 99 15,4 3 17-15,0 1 3 0,0-5 1 0,-3 1-62 16,3-3-12-16,0-3-2 0,0 0-1 0,0-4-33 0,-4 1-10 0,4-7 0 0,0 0 0 31,0-6-66-31,0 0-20 0,0 0-4 0</inkml:trace>
  <inkml:trace contextRef="#ctx0" brushRef="#br0" timeOffset="107016.81">31101 16245 2215 0,'0'15'93'16,"3"1"-74"0,-3 3 132-16,4 0 26 0,-1 3 6 0,-3-4 1 0,4 8-45 0,-4-1-9 0,4 0-2 15,-1 3 0-15,-3 0-51 0,4-3-10 0,3 7-3 0,-7-7 0 16,3 6-19-16,1 0-4 0,3-2-1 0,-7-1 0 15,3-6-20-15,-3-3-5 0,4-1-1 0,-4-5 0 32,3-4-48-32,-3-2-10 0,0-1-1 0</inkml:trace>
  <inkml:trace contextRef="#ctx0" brushRef="#br0" timeOffset="114435.58">31577 16837 2488 0,'0'0'52'0,"0"0"12"0,0 0-52 0,0 0-12 0,0 0 0 0,-3-6 0 16,3 6 76-16,0 0 12 0,-4-3 2 0,4 3 1 15,0 0-9-15,0 0-2 0,0 0 0 0,0 0 0 16,-7 0-28-16,7 0-5 0,-3 3-2 0,-5 0 0 16,5 3-5-16,-1 1-2 0,4-1 0 0,-3 0 0 15,-1 7-6-15,1-1-2 0,-1 1 0 0,-3 3 0 16,4-1-10-16,-4 1-3 0,3 6 0 0,-3-6 0 15,0-1-17-15,3 4 10 0,1-3-10 16,-4-4 8-16,3 4-8 0,-3-4 0 0,4 4 0 0,-1-6 0 16,4 2-12-16,-3-2 0 0,6-4-1 0,-3 0 0 15,0-6-94-15,0 3-18 0,0-3-4 0,0 0-1 16,4 0-134-16,-4 0-28 16</inkml:trace>
  <inkml:trace contextRef="#ctx0" brushRef="#br0" timeOffset="115284.99">31694 16060 1257 0,'0'0'53'16,"0"0"-42"-16,0 0 103 0,0 0 21 0,0 0 4 0,0 0 1 31,0 0-32-31,0 0-7 0,0 0-1 0,0 0 0 16,0 0-9-16,0 0-3 0,0 0 0 0,7 3 0 16,-4 0 7-16,1 0 1 0,-1 0 0 0,1 0 0 15,3 1-42-15,0-1-8 0,-4 0-2 0,4 3 0 16,4-3-9-16,-4 0-3 0,0 4 0 0,4-4 0 15,-1 3 0-15,-3 0 0 0,4 1 0 0,-4-1 0 0,4-3-12 0,-1 3-2 0,-3-3-1 0,4 1 0 16,-1 2-8-16,1-3-1 0,0 0-8 0,-1 0 12 16,1 0-12-16,-1 0 0 0,-3 1 8 0,4-4-8 15,-4 3 0-15,4 0 11 0,-1 0-11 0,-3 0 10 16,0-3-10-16,-3 3 0 0,3 0 0 0,-7-3 0 16,0 0 13-16,0 4 4 0,0-4 1 0,3 6 0 15,-3-3-5-15,0 3-1 0,0-3 0 0,0 4 0 16,0-1-12-16,0 0 8 0,0 0-8 0,0 1 0 15,0-1 0-15,0 0 8 0,0 1-8 0,0-1 0 16,0 3 16-16,0-3 1 16,4 4 0-16,-4-1 0 0,0 1-17 0,0-1-19 0,0 1 4 0,-4 2 1 15,4-3 14-15,-3 4 0 0,3 3 0 0,0-1 0 16,-4-2 0-16,4 3 0 0,-3-4 0 0,3 4 0 16,-4-1 9-16,4 1 5 0,-3 0 1 0,3 0 0 15,0-1-33-15,0-5-6 0,0 2-2 0,0-2 0 16,3-1-26-16,-3-3-4 0,0-3-2 0,0-3 0 15,0 0-57-15,0 0-11 0,0 0-2 0,0 0-1 16,0 0 69-16,0 0 15 0,0-6 2 0,0-3 1 16,-3-1-114-16,-1 1-22 0,1-4-5 0</inkml:trace>
  <inkml:trace contextRef="#ctx0" brushRef="#br0" timeOffset="115615.57">31799 16398 2381 0,'0'0'49'0,"0"0"13"0,0 0-50 0,0 0-12 0,0 0 0 0,0 0 0 16,7 0 44-16,-3-3 5 0,3 0 2 0,-3 0 0 15,6 0 21-15,-3 0 4 0,0 0 0 0,4-1 1 16,-1 4-24-16,1-3-5 0,0 0 0 0,3 3-1 16,-4-3-11-16,4 3-1 0,-3 0-1 0,3 0 0 15,0 0-18-15,-3 0-4 0,-1 3-1 0,4-3 0 16,1 0-11-16,-5 0 10 0,4 3-10 0,0-3 10 16,-3 3-10-16,3-3 0 0,-3 0 0 0,-1 0 0 15,4 0-19-15,0 0-5 0,-3 0-2 0,0 0 0 16,-1 0-79-16,1 0-16 15,-4 0-3-15,0 0-1 0,-7 0-57 0,3 0-11 0,-3 0-3 0</inkml:trace>
  <inkml:trace contextRef="#ctx0" brushRef="#br0" timeOffset="117542.92">32311 15868 1820 0,'0'0'76'0,"0"0"-60"16,0 0 86-16,0 0 18 0,0 0 3 0,0 0 1 15,0 0-36-15,0 0-8 0,0 0 0 0,0 0-1 16,0 0-1-16,0 0 0 0,3 4 0 0,5-1 0 15,-5 0-30-15,4 0-7 0,-3 0-1 0,3 0 0 16,0 0-4-16,0 1 0 0,3-1-1 0,-3 0 0 16,4 0 0-16,0 0 0 0,-4 3 0 0,3-3 0 15,-3 1-11-15,0-1-3 0,0 0 0 0,0 0 0 16,1 0-2-16,-1 0-1 0,-4 4 0 0,-3-7 0 16,7 3-2-16,0 3 0 0,-3 0 0 0,3-3 0 15,-4 1-16-15,1 2 0 0,-1-3 8 0,-3-3-8 16,4 6 8-16,-1 0-8 0,-3 1 9 0,0-7-9 15,0 0 8-15,0 0-8 0,0 0 0 0,0 0 9 16,4 3 1-16,-4-3 0 0,0 0 0 0,0 0 0 16,0 0-10-16,0 3 0 0,0-3 0 0,0 6 0 15,-4-3 0-15,-3 1 0 0,4-1 10 0,-4 0-10 16,3 0 10-16,-3 3-10 0,-3 0 8 0,3 4-8 16,-4-4 0-16,4 4 8 0,-4-1-8 0,1 0 0 15,3 1 0-15,-4-4 0 0,4 3 0 0,0-2 0 0,0-1 0 0,3 0 0 16,-3-3 0-16,7-3 0 0,-3 4 0 0,3-4 0 15,0 0-9-15,-4 6 9 16,4-6 0-16,-3 3 0 0,-1 3 0 0,4-6 0 0,-3 3 0 0,-1 4 0 0,1-1 0 16,3-6 0-16,0 6 0 0,-4-3 0 0,1 4 0 0,-1-1 0 15,4-6 0-15,0 6-8 16,4 0 8-16,-1-2 0 0,-3 2 0 0,4-3 0 0,-1 0-8 0,1-3 8 16,-1 3 0-16,1-3-8 0,3 3 8 0,0-3 0 15,0 0 0 1,0 3 0-16,4-3 0 0,-4 4 0 0,0-4 0 0,0 3 0 0,3 0 0 0,-3-3 0 15,0 3 0-15,1 0 0 0,2 0 9 0,-3 0-9 16,0 1 10-16,0-1-10 0,0 0 12 0,0 0-12 16,-3 0 9-16,3 0-9 0,0 0 0 15,0 1 9-15,-3-1-9 0,-1 0 8 0,1 3-8 0,-1-3 8 16,-3-3-8-16,4 6 0 0,-1 1 0 0,-3-4 8 16,4 3 1-16,-4 0 0 0,0 1 0 0,-4-1 0 15,4 0-9-15,-3 1 12 0,3-1-12 0,-4 0 12 16,1 0-12-16,-4 1 0 0,3-1 0 0,1 0 8 15,-5 0-8-15,1 1 0 0,0-1 0 0,0 0 0 16,0 0 0-16,0-2 0 0,-3-1 0 0,3 3 0 16,0-3 0-16,-1 3 0 0,1-2 0 0,4-1 0 15,-1 0 0-15,4-3 0 0,0 0 0 0,-3 3 0 16,3-3 0-16,0 0 0 0,-4 3 0 0,1 0 0 16,-1 0 0-16,4 1 0 0,-3 2 0 0,3 0 0 0,-4-3 0 15,1 7 0-15,-1-4 0 0,1 3 0 0,-1 1 0 16,4-4 0-16,-3 3 0 0,-1 1 0 15,0-4 0-15,4 3 0 0,0-2 0 0,-3-1 0 0,3 0 0 0,3 1 0 0,-3-4 0 0,0-3 0 16,0 0 0-16,4 3 0 0,-4-3 0 16,4 3 0-16,-4-3 0 0,0 0 0 15,3 3 0-15,-3-3 0 0,0 0-9 16,0 0 9-16,0 0 0 0,0 0 0 0,0 0-13 0,0 0 4 0,0 0 1 0,0 0 0 16,0 0 0-16,0 0 0 15,0 0 0-15,-3-6 0 0,3 6 8 0,-4-6 0 16,0-1 0-16,4 1-8 0,0 6 8 0,-3-6 0 0,3-1 0 0,0 7-8 15,0 0 8-15,0 0-8 0,0 0 8 0,0-6-8 16,0 0-9-16,0 6-2 0,0-6 0 16,0-1 0-16,0 7-12 0,3-6-2 15,1 3-1-15,0 0 0 0,-4 3 2 0,3-6 0 0,1 2 0 0,-4 4 0 16,7-3 16-16,-7 3 3 0,3-3 1 0,-3 3 0 16,0 0 12-16,0 0 0 15,0 0 0-15,0 0 0 0,0 0 0 0,0 0 0 0,0 0 0 0,0 0 0 16,0 0 0-16,0 0 0 0,0 0 0 0,0 0 0 15,0 0 0-15,0 0 0 0,0 0 0 0,0 0 0 16,0 0 0-16,0 0 0 0,0 0 0 0,0 0 0 16,0 0 0-16,0 0 0 0,0 0 0 0,0 0 0 15,0 0 0-15,4 0 0 0,-4 0 0 0,0 0 0 16,0 0 0-16,0 0 0 0,0 0 0 0,0 0 10 16,0 0 2-16,0 0 0 0,0 0 0 0,0 0 0 15,0 0 2-15,0 0 1 0,0 0 0 0,0 0 0 16,0 0-15-16,0 0 8 0,0 0-8 0,0 0 0 0,0 0 0 15,0 0 0-15,0 0 0 0,0 0 0 0,0 0 0 16,0 0 0-16,0 0 0 0,0 0 0 16,0 0 0-16,0 0 0 0,0 0 0 0,0 0 0 0,0 0 0 0,0 0 0 0,0 0 0 0,0 0 0 31,0 0 0-31,0 0 9 0,0 0-9 0,0 0 12 0,0 0-4 0,0 0-8 0,0 0 12 0,0 0-4 16,0 0-8-16,0 0 0 0,0 0 0 0,0 0 0 31,0 0 0-31,0 0 0 0,0 0 0 0,7-3 0 0,-7 3 0 0,7-6 12 0,-7 6-4 0,3-3 0 15,4-1 4-15,-3 4 1 0,3 0 0 0,0 0 0 16,0 0-1-16,0 0 0 0,0 0 0 16,-3 7 0-16,3-4 0 0,-4 3-1 15,4 0 0-15,-3 4 0 0,3-1-11 0,-4 7 10 0,1-4-10 0,0 1 10 16,-1 3 0-16,1-1 0 0,-1 4 0 0,-3-3 0 16,4 6 2-16,-4-3 0 0,-4 3 0 0,1-1 0 15,3 1 0-15,-4 0 1 0,1 3 0 0,-5-3 0 16,1 4-1-16,0-8-1 0,0 4 0 0,-3-3 0 15,-1-3-11-15,1-1 12 0,-1 1-12 0,0-6 12 16,1-4-12-16,-4 0 0 0,0-3 0 0,-1 0 0 16,1-3 0-16,4-3-17 0,-4-3 4 0,3 3 1 15,1-7-90-15,-1 4-18 0,4-3-3 0</inkml:trace>
  <inkml:trace contextRef="#ctx0" brushRef="#br0" timeOffset="121957.03">26250 17797 1690 0,'0'0'48'0,"4"-10"11"16,-1 4-47-16,1-3-12 0,3 2 0 0,-4-5 0 16,4 2 105-16,-3 4 19 0,3-3 4 0,-3-1 1 15,-1 4-17-15,-3 0-3 0,4 3-1 0,-4-4 0 16,0 7-40-16,0-6-8 0,0 0-1 0,0 6-1 15,-4-6-3-15,1-1-1 0,-1 4 0 0,-3 0 0 16,0 0-8-16,0 0-2 0,-4 0 0 0,1 3 0 16,-1 0-12-16,-3 0-4 0,0 0 0 0,-4 0 0 15,4 3-12-15,-4 0-2 0,1 0-1 0,-1 3 0 16,1 4-13-16,-1-1 9 0,0 7-9 0,1 0 8 16,-1 5-8-16,4 5 0 0,-4 2 0 0,4 3 8 15,4 1-8-15,-1 2 0 0,-3 4 0 0,7-4 0 16,3 1 0-16,1-7 0 0,-1 0 0 0,8 0 0 15,-1-3 0-15,1 0 0 0,3-3 0 0,3 0 8 16,1-3-8-16,0-3 0 0,3-4 0 0,3-2-11 16,1-1 1-16,3-6 0 0,4-3 0 0,0 0 0 15,-1-3 2-15,8-3 0 0,-4 0 0 0,4-4 0 0,-4-2-2 16,4 2 0-16,-4-2 0 0,0-1 0 16,-3 1-93-16,-4 2-18 0,0 1-4 0,1-4-1 15,-5 7-59-15,1 0-12 0,-4-1-3 0</inkml:trace>
  <inkml:trace contextRef="#ctx0" brushRef="#br0" timeOffset="122346.06">26645 17696 2077 0,'-7'10'43'0,"7"-10"11"16,-7 6-43-16,7-6-11 0,0 0 0 0,0 3 0 15,0-3 88-15,-3 7 15 0,3-4 3 0,3 3 1 16,1-3-33-16,3 0-6 0,0 3-2 0,0-2 0 16,3-4-24-16,1 3-5 0,3 0-1 0,0-3 0 15,0 0-16-15,1 0-4 0,2-3-1 0,1 0 0 0,-4-1-15 0,0 1 8 0,0 0-8 0,-3 0 0 16,-1 0 0-16,1 0 8 16,-4 0-8-16,4 3 0 15,-4-3-65-15,0-1-16 0,0 4-3 0,-4 0-1 0,-3 0-102 0,0 0-20 0,4 0-4 16</inkml:trace>
  <inkml:trace contextRef="#ctx0" brushRef="#br0" timeOffset="122518.64">26719 17885 2017 0,'7'12'42'0,"-3"-9"10"0,0 0-42 0,3-3-10 0,0 0 0 0,0 0 0 16,0 0 37-16,3 0 6 0,1 4 1 0,-1-4 0 15,1 0-36-15,0 0-8 0,3-4 0 0,-4 4 0 16,4 0-136-16,-3 4-28 0</inkml:trace>
  <inkml:trace contextRef="#ctx0" brushRef="#br0" timeOffset="123358.76">27397 17283 2098 0,'0'0'60'0,"0"0"12"16,0 0-58-16,0 0-14 0,0 0 0 0,-7 3 0 16,7-3 80-16,-7 0 14 0,7 0 2 0,-7 0 1 15,0 3-1-15,7-3-1 0,-8 0 0 0,1 3 0 16,0 0-24-16,0 0-5 0,0 4-1 0,4-1 0 15,-4 0-33-15,0 3-6 0,0-2-2 0,-1 2 0 16,1 4 12-16,0-1 1 0,0 4 1 0,0 0 0 16,-3 2-38-16,-1 4 0 0,4 3-9 0,-4 1 9 15,1-1 0-15,3 0 0 0,0 0 0 0,3 3 0 16,1-3 0-16,-1 3 0 0,4 1 0 0,0 2 0 16,4 0-11-16,3 1 11 0,-4 2-8 0,8-3 8 15,-4 1 0-15,4-7-8 0,-1 3 8 0,1-6 0 16,-1 0 0-16,1-6 14 0,-1-1-2 0,1-2 0 15,3-1-24-15,-3-5-4 0,3-1-2 0,0-3 0 16,-3-3 6-16,3-3 0 0,0 0 1 0,0-3 0 16,-4-4 11-16,1-2 14 0,0-4-3 0,-4 0-1 0,0 1 8 0,-4-4 2 15,4 3 0-15,-3-3 0 0,-4 4-20 16,0-1 0-16,0 0 0 0,0 1 0 16,-4 2 14-16,-3 4-4 0,0-1-1 0,0 1 0 0,0-1-9 0,0 7 12 0,0-3-12 0,-4 3 12 15,4 3-12 1,0 0 8-16,0 3-8 0,0 0 8 15,4 0-8-15,-4 4 0 0,3-4 0 0,4-3 0 0,0 6-12 0,0 0 1 16,0 0 1-16,4-2 0 0,-4-1 10 0,7 0 0 0,-4 0 0 0,4-3 0 16,0 0 0-1,4 0-15-15,-4-3 4 0,3 0 1 0,5 0 10 0,-5-4 0 0,4 1 0 0,0-3 0 16,1 2 0-16,2 1 0 0,-3-3 0 0,0-1 0 16,0 4 0-16,4-3 0 0,-4-1-9 0,0 4 9 15,0-3 0-15,1 2 0 0,-1 1 8 0,-4 3-8 16,4-3 0-16,-3 2 0 0,0 1 0 0,-1 3 0 15,-3 0 16-15,0 0-3 0,-3 3 0 0,-1 4 0 16,1-1 3-16,-1 0 1 0,-3 7 0 0,0-1 0 16,0 4 20-16,0 0 4 0,-3 3 1 0,-1 2 0 15,1 1-18-15,-1 7-3 0,1-1-1 0,-4 0 0 16,0 0-12-16,0 1-8 0,-1-1 8 0,1-3-8 16,4 3 12-16,-4-3-1 0,0-3-1 0,0 3 0 15,3-3-10-15,-3-3 0 0,4 3-12 0,-1-6 12 16,1-4-101-16,3-3-13 0,0-2-2 0</inkml:trace>
  <inkml:trace contextRef="#ctx0" brushRef="#br1" timeOffset="145732.91">27023 15696 1378 0,'7'-6'61'0,"-4"-1"13"15,4 1-59-15,-3 3-15 0,3 0 0 0,0 0 0 16,-3 0 19-16,-1 3 1 0,1 0 0 0,-1 0 0 16,-3 0-20-16,4 0 10 0,-1 3-10 0,-3-3 8 15,0 0-8-15,4 0-17 0,-4 0 4 0,0 0 1 16,0 3 12-16,0-3 10 0,0 0-2 0,0 0 0 16,0 0 42-16,0 0 8 0,0 6 2 0,0-6 0 15,0 0 3-15,0 0 1 0,0 0 0 0,0 0 0 16,0 0-16-16,0 0-4 0,3 3 0 0,1-3 0 15,3 3-19-15,-4-3-4 0,4 4-1 0,1-4 0 0,-1 3-8 16,3-3-3-16,1 3 0 0,-1-3 0 16,1 0-1-16,3 0-8 0,-3 0 12 0,3-3-4 15,0 3-17-15,-4 0-4 0,5 0-1 0,-1-3 0 16,0-1 38-16,3 4 8 0,-3-3 2 0,4 0 0 0,3 0-18 16,-3 0-3-16,7 0-1 0,-4 0 0 0,3-4 6 0,5 4 1 15,-5 0 0-15,8-3 0 16,-4 3 17-16,4 0 4 0,0-1 1 0,3 1 0 15,0 3-33-15,4-3-8 0,4 3 0 0,-1-3 0 0,0 3 0 0,8-3 0 0,-1 3 0 0,0-3 0 16,1 3 0-16,6 0 0 0,-3 0 0 0,4 0 0 16,-1-3 0-16,4 3 0 0,0 0 0 15,3 0 0-15,1-4 0 0,-1 4 0 0,1 0 0 0,-1 0 0 16,5-3 0-16,2 3 8 0,1 0-8 0,3-3 8 16,3 3 4-16,1-3 0 0,3 3 0 0,4 0 0 15,-1-3-4-15,1 3 0 0,3 0 0 0,-3 0 0 16,3 0-8-16,0 3 0 0,1-3 9 0,-1 3-9 15,0 0 0-15,0 0-8 0,4 1 0 0,-4-1 0 16,0 3 0-16,0-3 0 0,1 0 0 0,-1 4 0 16,-4-1 8-16,5-3 0 0,-8 3 10 0,3 1-10 15,-2-4 12-15,-1 3-3 0,-4 0-1 0,1 0 0 16,-4 1 34-16,-3-1 6 0,-1 0 2 0,-6 1 0 16,-1-1-26-16,1 0-4 0,-1 3-2 0,-6-2 0 15,-8-1-8-15,0 0-2 0,-3 1 0 0,-3-4 0 0,-5 3-8 16,1-3 0-16,-4 0 0 0,-3-3 0 15,0 3 0-15,-7-3 0 0,-1 4 0 0,-2-4 0 16,-8 0 18-16,3 0 2 0,-6 0 0 0,-1-4 0 16,-3 4-20-16,1-3 0 0,-5 0 0 0,-3 3 0 0,0 0 0 0,0 0 0 0,0 0-8 0,0 0 8 31,0 0 0-31,0 0 0 0,0 0 0 0,-7-6 0 16,0 0-16-16,3-1 0 0,4 7 0 0,-7-6 0 15,-3 3-16-15,3-3-3 0,7 6-1 0,-11-4 0 16,1 1-116-16,3-3-23 0,-4 3-5 0</inkml:trace>
  <inkml:trace contextRef="#ctx0" brushRef="#br1" timeOffset="161972.62">1849 1157 1036 0,'0'0'46'0,"0"0"10"16,0 0-45-16,0 0-11 0,0 0 0 0,-7-7 0 15,7 7 33-15,0 0 5 0,0-3 1 0,0 3 0 16,-4-6 40-16,4 6 8 0,0 0 1 0,0 0 1 15,0 0 31-15,0 0 7 0,0 0 1 0,0 0 0 16,0 0 51-16,0 0 10 0,0 0 3 0,0 0 0 16,0 0-52-16,0 0-9 0,0 0-3 0,0 0 0 15,0 0-47-15,0 0-9 0,0 0-3 0,-11-6 0 16,11 6-31-16,0 0-6 0,-3 0-2 0,3 0 0 16,0 0-1-16,0 0 0 0,0-3 0 0,0 3 0 15,0 0-29-15,0 0 0 0,0 0 0 0,0 0 0 16,0 0 0-16,0 0 0 0,0 0 0 0,0 0 0 15,0 0 16-15,0 0-2 0,0 0-1 0,0 0 0 16,0 0 4-16,0 0 1 0,0 0 0 0,0 0 0 16,0 0-39-16,10 3-8 0,-10-3-2 0,4 0 0 15,-4 0 31-15,4-3 0 0,-4 3 0 0,7 0 0 0,-4 3 20 0,4-3 9 0,-3 6 3 0,6-3 0 16,-6 0-24-16,-4-3-8 0,0 0 0 0,0 0 0 16,7-3 0-16,-4 3 0 0,4-3 0 0,-3-3 0 15,3 6 0-15,-3-3 0 0,-1 3 0 0,-3 0 0 16,0 0 0-16,0 0 0 0,0 0 0 0,7 0 0 15,-7 0-26-15,4 0-5 0,3 3-1 0,-7-3 0 16,3 0 52-16,-3 0 9 0,7 0 3 0,-7 0 0 16,4 6-24-16,-1-6-8 0,4 3 0 15,-3 0 0-15,-4-3-26 0,7 0-5 0,-7 0-1 0,4 0 0 16,3 0 52-16,3 3 9 0,-6-3 3 0,6 0 0 16,-6 0-24-16,3 0-8 0,3-3 0 0,-6 3 0 15,7 0 0-15,-8 0 0 0,4 3 0 0,-3-3 0 16,3 0-26-16,0 7-5 15,0-4-1-15,3 3 0 0,-10-3 52 0,11 0 9 0,-7-3 3 0,3 3 0 16,-4 1-52-16,1-1-9 0,3 0-3 0,3 6 0 16,-6-6 32-16,6-3 0 0,-6 4 0 0,3-4 0 15,-4 3 19-15,5-3 9 0,2 0 3 0,-6 0 0 16,-1 3-50-16,4-3-9 0,4 3-3 0,-8 0 0 16,4-3 50-16,8 3 9 0,-12 0 3 0,8 0 0 15,-1 1-31-15,1-1 0 0,-1 6 0 0,1-6 0 16,0 0-19-16,3 1-9 0,-4-1-3 0,4 0 0 15,-3 0 51-15,3 3 9 0,-3-3 3 0,-1 0 0 0,1 4-24 0,3-4-8 0,0 0 0 16,4 3 0 0,-8-6-26-16,4 3-5 0,-3 1-1 0,3-4 0 0,-3 3 52 15,3-3 9-15,-4 3 3 0,1 0 0 0,3 3-52 16,-3-3-9-16,-1 1-3 0,4-1 0 0,-3 0 52 0,-1 0 9 0,5 0 3 0,-5-3 0 16,8 3-52-1,-11 3-9-15,10-2-3 0,-6-1 0 0,3-3 32 0,0 3 0 16,4 0 0-16,-4-3 0 0,-3 3 20 0,3 0 9 15,7 0 3-15,-7 1 0 0,7-4-24 0,-7 3-8 16,7 0 0-16,4 0 0 0,0 0 0 0,-4 0 0 0,0 4 0 0,-3-4 0 16,-1 0 0-16,1 0 0 0,0 0 0 0,-4 0 0 15,7 0 0-15,-10 0 0 0,6 1 0 0,1-1 0 16,-4 0 0-16,0 0 0 0,4 0 0 0,-1 0 0 16,1-3-26-16,-7 3-5 0,3-3-1 0,0 0 0 15,0 7 52-15,4-7 9 0,-4 0 3 0,0 0 0 16,3 0-52-16,-6 3-9 0,3-3-3 0,-3 0 0 15,-1 0 32-15,4 0 0 0,-3 0 0 0,-7 0 0 16,6 0 20-16,-6 0 9 0,3-3 3 0,-7 3 0 16,3 0-52-16,4 0-9 0,-7 0-3 0,4 0 0 15,-4 0 52-15,0 0 9 0,0 0 3 0,0 0 0 16,0 0-52-16,0 0-9 0,7-7-3 0,-7 7 0 16,0 0 32-16,0-3 0 0,0 3 0 0,0 0 0 15,0 0 20-15,0 0 9 0,0 0 3 0,0 0 0 16,0 0-52-16,0 0-9 0,0 0-3 0,0 0 0 0,0 0 32 15,0 0 0-15,0 0 0 0,0 0 0 0,0 0 0 0,0 0 0 0,0 0 0 0,0 0 0 32,0 0 20-32,0 0 9 0,0 0 3 0,0 0 0 0,0 0-24 0,0 0-8 15,0 0 0-15,0 0 0 16,3 0 0-16,1 3 0 0,3-3 0 0,-4 7 0 16,-3-7 0-16,0 0 0 0,0 3 0 0,0-3 0 0,0 3 0 0,0 3 0 15,8-3 0-15,-8 4 0 0,0-1-26 16,0 0-5-16,3 0-1 0,-3 4 0 0,0-4 32 0,7 0 0 0,-7 4 0 0,0-4 0 15,0 3 20-15,0 1 9 0,4-1 3 0,3-2 0 16,-7 5-52-16,0-3-9 0,3 7-3 0,-3-10 0 16,0 7 52-16,4 0 9 0,-4-1 3 0,7-3 0 15,-7 4-52 1,0-4-9-16,0 4-3 0,3 0 0 0,-3-7 52 0,0 6 9 0,0-2 3 0,7 5 0 16,-7-8-24-16,4 5-8 0,-4 1 0 0,7 2 0 15,-7-5-26-15,4 2-5 0,-1 1-1 16,-3 3 0-16,4-7 32 0,-1 7 0 0,-3-4 0 0,4 4 0 15,3-4 19-15,-7 1 9 0,3 6 3 0,4-7 0 16,-7 4-31-16,4 0 0 0,-1-1 0 0,1 4 0 16,-1-3 0-16,1 3 8 0,-4 0-8 0,7 2 4 15,-7-8-4-15,3 3 0 0,-3 2 0 0,8-5 0 16,-8 3-28-16,3-4-3 0,4 4 0 0,-7-4 0 16,4 4 31-16,-1 0 0 0,4-1 0 0,-7 4 0 15,0-3 0-15,4 3 0 0,3-4 0 0,-7 4 0 16,3 0 0-16,-3 3 0 0,7-3 0 0,-3 3 0 15,-4 0 20-15,3 0 9 0,1 0 3 0,-4 0 0 0,4 0-24 0,-1 0-8 16,4-1 0-16,-7-5 0 0,4 6 0 0,-4-3 0 16,7 0 0-16,-7 6 0 0,0-10 0 15,0 4 0-15,0 3 0 0,3 0 0 0,-3 0 0 0,0 0 0 0,4 3 0 16,-1 3 0 0,1-3 0-16,-1 4 0 0,-3-4 0 0,7 3 0 0,-7-3-28 0,0 0-3 15,0-3 0-15,0 3 0 0,4-3 31 0,-4 3 0 0,7 0 0 16,-7 0 0-16,0 0 0 0,3 4 0 15,-3-1 0-15,0 3 0 0,0-3 20 0,8 4 9 0,-8 2 3 16,3-5 0-16,-3-1-52 0,11 0-9 0,-11-3-3 16,3 0 0-16,4 0 52 0,-3 0 9 0,3-3 3 0,-4 6 0 15,1-2-24-15,-1 2-8 0,1 3 0 0,-1 1 0 16,5-1 0-16,-8-3 0 0,3 3 0 0,4 1 0 16,-3-7 0-16,3 3 0 0,0-6 0 0,0 3 0 15,-4-3 0-15,4 0 0 0,-3 0 0 0,3 0 0 16,-7 3 0-16,7-9 0 0,0 3 0 15,-3 2 0-15,3-2 0 0,-7 3 0 0,10 0 0 0,-10 0 0 16,4-3-26-16,-1 3-5 0,1-3-1 0,-1-1 0 16,1 1 52-16,3-3 9 0,-7 0 3 0,3-4 0 15,-3 1-24-15,8-1-8 0,-8 1 0 0,3-4 0 16,1 1 0-16,-1-1 0 0,-3 0 0 0,4 1 0 16,-4-4 0-16,3 0 0 0,-3 1 0 0,0-1 0 15,0 0 0-15,7 0 0 0,-7 1 0 0,0-4 0 16,0 3 0-16,0 0 0 0,0-2 0 0,0 2 0 15,4-3-26-15,-4 0-5 0,0 0-1 0,0-3 0 16,0 0 52-16,0 0 9 0,0 0 3 0,0 0 0 16,0 7-52-16,0-7-9 0,0 3-3 0,0-3 0 0,0 0 52 0,0 0 9 0,0 0 3 15,0 0 0 1,0 0-52-16,0 0-9 0,0 0-3 0,0 0 0 0,0 0 52 0,0 0 9 16,0 0 3-16,0 0 0 0,0 0-32 0,0 0 0 0,0 0 0 0,-4-7 0 15,-3 4 0-15,4 0 0 0,-1-3 0 0,1 0 8 16,-1 2-8-16,1-2 0 15,-5 0 0-15,5-4 0 0,-4 4-26 16,3 0-5-16,-3 0-1 0,4-4 0 0,-1 4 32 0,-3-3 0 0,4-1 0 16,-4 4 0-16,3-3 20 0,-7 2 9 0,8 1 3 15,-8-3 0-15,4-1-24 0,4 1-8 0,-8-4 0 0,1 4 0 16,6-4 0-16,-6 7 0 16,2-3 0-16,5-1 0 0,-4 7 0 0,3-6 0 0,1 2 0 0,3 1 0 15,-7 3 0-15,3 0 0 0,-3 0 0 0,4 0 0 31,-4-4-26-31,0 4-5 0,7-3-1 0,-11-4 0 0,11 1 32 0,-7 3 0 0,7 0 0 0,-4-1 0 0,4 1 20 0,-7 0 9 16,4-1 3-16,-1 1 0 16,1 0-24-16,-1 0-8 0,4 2 0 0,-3-2 0 15,-4 0 0-15,7 0 0 0,-4-1 0 0,-3 1 0 0,4-3 0 16,-1 2 0-16,0 1 0 0,1-3 0 16,-1-1 0-16,-3 4 0 0,4-3 0 0,-4-1 0 0,3 4 0 0,-6-3 0 15,6-1 0-15,4-2 0 0,-7 5 0 0,4-2 0 16,-5 0 0-16,5-1 0 15,3 1-26-15,-7-1-5 0,3 1-1 0,1 0 0 0,-4 2 32 0,3-5 0 16,4 2 0-16,-10-2 0 0,10-1 0 0,-7 4 0 16,3-4 0-16,-3 1 0 0,4-1 20 0,-1 1 9 0,4-1 3 0,-7 1 0 15,3 2-24-15,-3-2-8 16,7-1 0-16,-3 1 0 0,-4 2 0 0,3 1 0 0,1-1 0 0,-4-2 0 16,3 6 0-16,-3-4 0 15,4 4 0-15,-5-4 0 0,5-2 0 0,-4 2 0 0,0 4 0 0,0-3 0 16,3 6 0-16,-3-4 0 0,4-2 0 15,-8 3 0-15,8-1-26 0,-4 1-5 0,3 3-1 0,4 3 0 16,-7-6 52-16,3-1 9 0,-3 4 3 0,4-3 0 16,-1 0-52-16,4 6-9 15,-7-6-3-15,7 6 0 0,-3-7 52 0,3 7 9 0,-7-3 3 0,3-3 0 16,4 6-24-16,0 0-8 0,-7 0 0 0,7 0 0 0,0 0 0 0,0 0 0 16,0 0 0-16,-7-10 0 15,7 10-26-15,0 0-5 0,0 0-1 0,0 0 0 16,0 0 32-16,-7-3 0 0,7 3 0 0,0 0 0 0,0 0 20 0,0 0 9 15,-4-3 3-15,4 3 0 16,0 0-24-16,0 0-8 0,0 0 0 0,0 0 0 16,0 0-26-16,0 0-5 0,0 0-1 0,0 0 0 15,0 0 32-15,0 0 0 0,0 0 0 0,0 0 0 0,0 0 20 0,0 0 9 16,-10-3 3-16,10 3 0 0,0 0-24 0,0 0-8 16,0 0 0-16,0 0 0 0,0 0 0 0,0 0 0 15,0 0 0-15,0 0 0 16,-7 0-26-16,7 0-5 0,0 0-1 0,0 0 0 0,-4 0 52 0,-3 0 9 15,0 0 3-15,7 0 0 16,0 0-52-16,0 0-9 0,0 0-3 0,0 0 0 0,0 0 52 0,0 0 9 16,0 0 3-16,0 0 0 0,-7-3-24 0,4 3-8 15,3 0 0-15,-11 0 0 0,4 0 0 0,3 0 0 16,1 0 0-16,3 0 0 16,0 0-26-16,-11-3-5 0,4 3-1 0,-3-3 0 0,6 3 32 0,4 0 0 15,-10-3 0-15,6-1 0 0,-3 4 0 0,-4-3 0 0,8 3 0 0,-8-3 0 16,8 0 0-16,-8 0 0 0,4 0 0 0,-3 3 0 15,6-7 0-15,0 7 0 0,-6-3 0 0,3 0 0 16,7 3 20-16,-4-3 9 0,-6 0 3 0,-1 0 0 16,8 0-24-16,-8-4-8 0,4 4 0 0,3 0 0 15,-6 0 0-15,-1-3 0 0,1 3 0 0,6-1 0 16,-10 1 0-16,7-3 0 0,-4 0 0 0,1-1 0 16,-4 4-26-16,3 0-5 15,1 0-1-15,-5 0 0 0,5-3 32 0,-4 3 0 0,0-4 0 0,3 1 0 16,0 0 20-16,-3 3 9 0,4-7 3 0,-1 4 0 15,1 0-24-15,-5-1-8 0,5 1 0 0,-8 0 0 16,4 3 0-16,4-4 0 0,-5 4 0 0,1-6 0 16,4 3 0-16,-8-1 0 0,11 7 0 0,-4-9 0 0,-6 3 0 0,10-1 0 15,-4 1 0-15,1-3 0 16,-4 2-26-16,3 1-5 0,0 0-1 0,1 0 0 16,-4 2 32-16,3-2 0 0,-7 3 0 0,4-3 0 0,0 0 20 0,0 2 9 15,-7 1 3-15,7 0 0 0,-4-6-24 0,4 6-8 16,0-4 0-16,-4 1 0 15,1 3-26-15,6-3-5 0,-7-1-1 0,1 1 0 0,-1 3 51 0,1-6 9 16,6 2 3-16,-10 1 0 0,7 0-31 0,3-1 0 16,-3 1 0-16,-4 0 0 0,8 3 0 0,-1-4 8 0,4 1-8 15,-3 3 4-15,-8-3-4 0,11 0 0 0,-4 2 0 0,-6-2 0 16,10 3 0-16,-11 0 0 0,7 0 0 16,-3 3 0-16,4-3 0 0,-1 3 0 0,0-7 0 0,4 4 0 15,-3 3 0-15,-1-3 0 0,1 3 0 0,6-3 0 16,-6 3 0-16,3-3 0 0,-4 0 0 0,7 0 0 31,4 3-26-31,-7 0-5 0,0-7-1 0,0 7 0 0,7 0 52 0,0 0 9 0,-3 0 3 0,-8 0 0 16,4 3-24-16,7-3-8 0,-3 4 0 0,3-4 0 15,-4 3-26 1,-3 0-5-16,3 0-1 0,-3 0 0 0,7-3 32 0,-3 0 0 0,3 3 0 0,0-3 0 16,-7 3 0-16,7-3 0 0,0 0 0 0,0 0 0 15,0 0-364-15,0 0-68 0,0 0-12 16,-7-6-4-16</inkml:trace>
  <inkml:trace contextRef="#ctx0" brushRef="#br0" timeOffset="169357.36">31309 15135 2415 0,'0'9'68'0,"0"-3"16"15,0 4-68-15,0-4-16 0,0 4 0 0,-3-4 0 16,3 3 96-16,-4 1 16 0,0-4 4 0,1 3 0 16,-1 1-48-16,1-1-10 0,-1 4-2 0,1-4 0 15,-1 7-28-15,1-1-7 0,-1 4-1 0,1 0 0 16,-1 0-20-16,4 3 0 0,-3-3 0 0,3-1 0 16,0 1 0-16,0-6 0 0,0-1 0 0,0 1 0 15,0-7-12-15,0-3-8 0,0-3 0 0,0 0-1 16,0 0-120-16,0-6-24 0,0-3-5 0</inkml:trace>
  <inkml:trace contextRef="#ctx0" brushRef="#br0" timeOffset="170135.68">31489 14702 1855 0,'0'6'52'0,"-4"1"12"0,1-4-51 16,-1 3-13-16,1-3 0 0,3-3 0 0,-4 3 88 0,1 4 16 0,-1-4 2 0,4-3 1 15,0 0-42-15,0 0-8 0,0 0-1 0,0 0-1 16,0 0-15-16,0 6-2 0,0-6-1 0,4 6 0 16,-1 4-12-16,-3-4-2 0,4 6-1 0,3-2 0 15,-7 2 10-15,3 1 3 0,1 3 0 0,-1-1 0 16,1 4-12-16,0 0-3 0,-1 3 0 0,1 0 0 16,-1-3 5-16,1-1 1 0,-1 1 0 0,-3 0 0 15,4-6-6-15,-1-1 0 0,1 1-1 0,-1-1 0 16,1-2-19-16,-1-4 0 0,1 0 8 0,-4-3-8 15,3 0 9-15,-3-3-1 0,4 7-8 0,-4-7 12 16,0 0-12-16,0 0 0 0,0 0-12 0,0 0 12 0,0-10 0 0,0 4 0 16,0-3 0-16,0-1 9 0,0 1-9 15,-4-4 8-15,1 4-8 0,3-4 8 0,-4 4-8 16,1-4 0-16,-1 1 0 0,4-4 8 0,-3 4-8 0,-1-4 0 0,4 3 0 0,0-2 8 16,0-1-8-16,0 0 0 15,0 1 0-15,4-4 0 0,-1 3 0 16,-3-6 0-16,4 3 0 0,-1 1 0 0,1-1 0 0,-1 0 0 0,4 3 0 15,-3 1 0-15,3-1 0 0,-3 3 0 16,3 1 0-16,-4 2 0 0,4 1 0 16,-3 3 0-16,3 0 0 0,-4 2 0 0,4 4 0 0,0 0 0 0,4 0 0 0,-4 0 0 15,0 4 8-15,4-1-8 0,-4 0 12 0,3 0-4 16,1 3 2-16,0-3 0 0,-1 0 0 0,1 4 0 16,3-4 26-16,-4 3 6 0,1 0 1 0,3 1 0 15,-3-1-8-15,3 3-2 0,-4 1 0 0,1 2 0 16,3-2-4-16,-3 2-1 0,-1 4 0 0,-3-4 0 15,7 4-6-15,-3 0-2 0,0 0 0 0,-1-1 0 16,-3 1-8-16,4 3-1 0,-4-4-1 0,0 4 0 16,-4-3-10-16,1 0 10 0,-4-1-10 0,-4 4 10 15,4-6-10-15,-7 2 8 0,0 1-8 0,0 0 8 16,-3-1 0-16,-1 1-8 0,0 0 12 0,1-4-4 16,-1-2-8-16,-3-1 12 0,4-3-12 0,-1 1 12 15,-3-7-12-15,3 0-11 0,1 0 3 0,-1-4 0 16,1 1-40-16,-1-3-7 0,4 3-1 0,0-3-1 15,0-1-50-15,3 1-9 0,-3 0-3 0,4-1 0 16,3 7-146-16,-7-6-30 0</inkml:trace>
  <inkml:trace contextRef="#ctx0" brushRef="#br0" timeOffset="171506.35">32068 14363 1558 0,'0'0'32'0,"0"0"8"0,0 0-32 0,0 0-8 0,0 0 0 0,0 0 0 16,0 0 93-16,0 0 18 0,0 0 3 0,0 0 1 15,0 0-33-15,0 0-6 0,0 0-2 0,0 0 0 16,0 0-12-16,0 0-2 0,0 0-1 0,0 0 0 16,0 0 10-16,0 0 3 0,7-3 0 0,0 0 0 15,0 3-20-15,0 0-4 0,0 0-1 0,3 0 0 16,-3 0-5-16,4 0-1 0,-4 0 0 0,4 0 0 15,-1 0-22-15,1 3-5 0,-1-3-1 0,1 7 0 16,-4-4 13-16,4 0 2 0,-4 0 1 0,0 0 0 16,0 0 1-16,0 0 0 0,-4 4 0 0,4-4 0 15,-3 0-20-15,-1 3-10 0,1-3 10 0,0 4-10 16,-4-1 12-16,0-3-3 0,3 3-1 0,-3 1 0 0,0-4-8 0,0 3 0 16,0 0 0-16,-3-3 0 15,3-3 0-15,-4 3 13 0,4-3-3 0,-7 7-1 0,0-4-9 0,0 3 0 0,0 0 0 16,0 1 0-16,-4 2 0 0,1-3 0 0,-1 4 0 0,0-1 0 15,1-3 0-15,-1 4 0 0,1-1 0 0,-1 1-11 16,0 2 11-16,4-2 0 0,0-1 0 0,0 0 8 16,0-2-8-16,4 2 0 0,-4 1 0 0,7-4 0 15,-4 0 0-15,4-3 0 0,0-3 0 0,0 0 0 16,0 3 0-16,4 4-8 0,-4-4 0 16,3 0 0-16,1 0 8 0,-1 0 0 0,1 0 0 0,-1 0 0 15,4-3 0-15,-3 0 0 0,-1 0 0 0,1 0-8 16,3-3 8-16,-3 0 0 0,3 3 0 0,0-3 0 15,0 3 10-15,-4 0-2 0,4 0-8 0,0 0 12 16,0 0-12-16,0 0 0 0,1 0 0 0,2 0 0 16,-3 0 0-16,0 3 0 0,0 0 0 0,0 0 0 15,0 1 12-15,0-1-4 0,0 0-8 0,1 0 12 16,-5 3-12-16,1-3 0 0,3 4 0 0,-7-1 0 16,3-3 12-16,1 6-4 0,-4-2-8 0,0-1 12 15,0 0-3-15,0 1-1 0,-4-1 0 0,1 0 0 16,-1 3-8-16,1-2 0 0,-4-4 0 0,-1 3 0 15,1 0 11-15,0 1-3 0,0 2-8 0,4-3 12 16,-4 1-12-16,3-1-8 0,1-3 8 0,3-3-13 16,0 0 13-16,0 0 0 0,0 0 0 0,0 0 0 15,0 0 0-15,0 0 0 0,0 0 0 0,0 0 0 0,0 0 0 16,0 0 0-16,3 0 0 0,-3 0 0 0,7 3 0 0,0-3 0 16,0 3 0-16,-3 0 0 0,3-3 0 15,0 4 0-15,0-1 0 0,0 0 0 16,0 0 0-16,4 3 8 0,-4 4 1 0,3-1 0 0,1-3 11 0,0 4 1 0,3-1 1 0,-4 4 0 31,1-1 2-31,-1 1 0 0,-3 2 0 0,4 1 0 0,-4 3-7 0,-3 0-1 16,-1 0 0-16,1-1 0 0,-1 4 0 0,-6 3 0 0,3 1 0 0,-7-1 0 15,3 0-16-15,-3-3 8 0,-4 3-8 16,1-6 9-16,-1 2-9 0,1-2 0 0,-4-3 0 0,0 0 0 16,-1-1 0-16,1-5 0 0,-3 2 0 0,3-5 0 15,-1-1 0-15,-2 0 0 0,3-3 0 0,0-3 0 16,-1 3-65-1,1-6-13-15,4 3-2 0,3-3-1 0,0 0-137 0,3-3-27 0</inkml:trace>
  <inkml:trace contextRef="#ctx0" brushRef="#br1" timeOffset="177666.86">1905 3029 1094 0,'0'0'46'15,"0"0"-37"1,0 0 44-16,0 0 9 0,0 0 2 0,0 0 0 16,0 0 51-16,0 3 10 0,0 3 3 0,0-6 0 15,0 0-12-15,0 0-3 0,-7 6 0 0,7-6 0 16,0 0-27-16,0 0-6 0,0 3 0 0,0-3-1 16,0 0-12-16,-4 7-3 0,4-7 0 0,0 0 0 15,-7 3 0-15,4-3-1 0,3 0 0 0,-11 0 0 16,11 3-50-16,-10-3-13 0,6 3 0 0,-3 0 0 15,4 0 42-15,-8 0 3 0,7 1 1 0,-6 2 0 16,3-3-19-16,3 0-4 0,-3 0-1 0,-3-3 0 16,6 3-22-16,-6 0 0 0,-1-3 0 0,7 7-8 15,-6-7 8-15,-1 0 0 0,8 0 0 0,-8 0 0 0,4 0 35 0,0 0 9 16,-4 0 1-16,1 0 1 0,3 0-22 0,-4 0-5 0,4-7-1 0,-3 7 0 16,-1-3-18-16,4 3-19 0,3 0 4 0,-6 0 1 15,6 3 14-15,-3-3 0 0,4 0 0 0,-8 7 0 16,8-7 13-16,-8 0-1 0,4 0 0 0,3 0 0 15,-3 0-12-15,7 0 0 0,-3 3 0 0,3-3 0 16,-7 3 0-16,3 0-12 0,4-3 3 0,0 0 0 16,0 0 9-16,0 0 0 0,0 0 0 0,0 0 0 15,0 0 0-15,-3 3 12 0,3-3-2 0,0 0-1 16,0 0-9-16,0 0 0 0,0 0 0 0,0 0 0 16,0 0 0-16,0 0-12 0,0 0 2 0,0 0 1 15,-7 7 9-15,7-7 0 0,0 0 0 0,0 0 0 16,0 0 8-16,0 0 0 0,0 6 0 0,0-6 0 15,-4 9-8-15,4-9 0 0,0 7 0 0,0-7 0 16,0 0 0-16,0 0 9 0,0 0-1 0,0 0-8 16,0 0 0-16,0 0 0 0,0 9 0 0,0-9 0 15,0 0 0-15,0 0 0 0,0 0-10 0,0 0 10 16,0 0 0-16,0 3 8 0,0-3 0 0,0 0 0 16,0 0-8-16,0 0 0 0,0 6 0 0,0-6 0 15,0 0 0-15,0 0 8 0,0 10-8 0,0-10 0 16,0 0 0-16,0 6 8 0,0-6-8 0,0 0 0 0,0 6 8 15,0-6-8-15,0 0 0 0,0 7 8 0,0-7-8 16,0 12 0-16,0-12 0 0,0 3 8 0,0-3-20 16,4 7-5-16,-4-7-1 0,0 6 0 0,0-6 30 0,7 9 5 0,-7-9 2 15,0 0 0-15,3 6-19 0,-3 1 0 0,4 2 0 16,3-3 0-16,-7 1 0 0,3-1 0 0,-3-6 0 0,0 9 0 16,7-2 8-16,-7 2-8 0,4-3 0 15,3 1 0-15,-7-1-13 16,4 0-7-16,-4-6 0 0,7 6-1 0,-4 1 35 0,-3 2 7 0,4-3 2 0,3 1 0 15,-7-1-23-15,3 0 0 0,4 0 0 0,-7 1 0 16,11 2 0-16,-11 1 0 16,3-4 0-16,1 3 0 0,-4 1 0 0,7-4 0 0,-3 0 0 0,3 0 0 15,-7 4 0-15,10-1 0 0,-6 1 0 0,-4-4 0 16,10 3 0-16,-10 1 0 0,11 2 0 0,-11 1 0 16,10-1 0-16,-6 1 8 0,3 3-8 0,-3-1 0 0,6 1 0 15,-6 0 8-15,6 2-8 0,-3 1 0 0,0 3 0 0,0-3 0 16,4 0 0-16,-7-4 0 15,6 4-22-15,-6 0-2 0,3 6-1 0,3-6 0 16,-6 3 25-16,6-3 0 0,1-4 0 0,-7 1 0 16,6 0 18-16,-3-4 9 0,7 4 1 0,-10-7 1 0,6 4-29 0,-3-1 0 15,4-2 0-15,-7-1 0 16,-1 4 0-16,4-7 0 0,4 4 0 0,-8-1 0 16,4 0-17-16,0 1-10 0,0-1-1 0,4 1-1 0,-7 2 74 0,3 1 15 15,-4-1 4-15,4 1 0 16,-3 2-78-16,-1-5-15 0,4 2-3 0,4-2-1 15,-11 2 33-15,10-2 0 0,-6-1 0 0,-4 1 0 0,3-4 24 0,5 0 6 16,-8-3 1-16,0 3 0 16,3-2-46-16,4-1-9 0,-7-3-1 0,0 0-1 15,0 0 26-15,0 0 0 0,0 3 0 0,0 0 8 0,0-3-8 0,4 6 8 0,-4-3-8 0,0 1 8 16,0-4-8-16,7 6 0 16,-7-3 0-16,0-3 8 0,0 0-8 0,0 0 0 0,0 0 0 0,0 0 8 15,0 0-8 1,0 6 0-16,3 0 0 0,-3-2 0 0,0-4 0 0,0 0 8 15,0 0-8-15,4 6 8 0,-4-6-8 0,0 6 0 0,7 0 0 0,-7 1 8 16,0-4-8 0,0 3 0-16,0 0 8 0,3 1-8 0,-3-4 0 0,0 3-8 0,7 0 0 0,-7-3 0 15,4 4 8 1,3-1 11-16,-3 3-3 0,6-2 0 0,-6 2-8 0,3 1 0 0,-4 2 0 0,4-3 0 16,4 4 0-16,-8-4 0 0,1 1 0 0,3 2 0 15,4-2 0-15,-8 2-11 0,4 1 3 0,0-1 0 16,0 4 8-16,-3 0 0 0,3-1 0 0,3 4 0 15,1 0 0-15,-4 0 0 0,4 6 0 0,-1-3 0 16,1 0 8-16,3-3 8 0,-4 3 0 0,5-4 1 0,2 4-17 0,-6 0 0 16,3 0 0-16,7 0 0 15,-7-3 0-15,0 3 0 0,7 0 0 0,-6 0 0 16,2 0 8-16,1-3-8 0,0 3 0 0,-1-4 0 16,1 4 13-16,-8 0-1 0,4 0 0 0,1-3 0 15,-5 0-12-15,4 0 0 0,-3-4 8 0,-1 1-8 0,5 3 12 0,-5-3 0 16,1 2 0-16,3 1 0 0,-4-3-12 15,-3 3 0-15,4-4 0 0,3 1 0 0,-3 0 0 0,-8-1 0 0,8-2 0 0,-1 3 8 16,1-4-8 0,0 1 0-16,-1-1 0 0,-6-2 0 0,6-1 0 0,-10 0 0 0,11 1 0 0,-11-4 0 31,3 0 0-31,4 1 0 0,-7-1 0 0,4-3 0 0,-4 0 0 0,4 0 0 0,3 4 0 0,-7-4 0 16,0-3 0-16,0 3 0 15,0-3 0-15,0 0 0 16,3 3 0-16,-3-3 0 0,0 0 0 0,0 0 0 0,0 0 0 0,0 0 0 0,0 0 0 0,0 0 0 15,0 0 0-15,0 0 0 0,-3 3 0 0,3 0 0 16,0 0-14-16,0-3-2 0,0 0-1 0,0 0 0 16,0 4-88-1,0-4-18-15,0 0-3 0,0 0-1358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9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9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F95087-D0C5-4BE1-A7BF-F4385E68001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5595E1-1774-4789-AEA8-E39305502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4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0CF34-2B4C-4039-AD13-5211A816602C}"/>
                  </a:ext>
                </a:extLst>
              </p14:cNvPr>
              <p14:cNvContentPartPr/>
              <p14:nvPr/>
            </p14:nvContentPartPr>
            <p14:xfrm>
              <a:off x="170280" y="120600"/>
              <a:ext cx="8913240" cy="63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0CF34-2B4C-4039-AD13-5211A8166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20" y="111240"/>
                <a:ext cx="8931960" cy="63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24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FB02F7-D315-4540-9A35-74A739817BFE}"/>
                  </a:ext>
                </a:extLst>
              </p14:cNvPr>
              <p14:cNvContentPartPr/>
              <p14:nvPr/>
            </p14:nvContentPartPr>
            <p14:xfrm>
              <a:off x="170279" y="120600"/>
              <a:ext cx="3322681" cy="236502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FB02F7-D315-4540-9A35-74A739817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79" y="120600"/>
                <a:ext cx="3322321" cy="2364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77587E-6698-4504-BB3F-17DA11E432A6}"/>
                  </a:ext>
                </a:extLst>
              </p14:cNvPr>
              <p14:cNvContentPartPr/>
              <p14:nvPr/>
            </p14:nvContentPartPr>
            <p14:xfrm>
              <a:off x="279360" y="96840"/>
              <a:ext cx="9548280" cy="651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77587E-6698-4504-BB3F-17DA11E43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87480"/>
                <a:ext cx="9567000" cy="65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61212-EA87-4B8A-9531-003142C4059C}"/>
                  </a:ext>
                </a:extLst>
              </p14:cNvPr>
              <p14:cNvContentPartPr/>
              <p14:nvPr/>
            </p14:nvContentPartPr>
            <p14:xfrm>
              <a:off x="556200" y="407520"/>
              <a:ext cx="11160000" cy="619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61212-EA87-4B8A-9531-003142C405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840" y="398160"/>
                <a:ext cx="11178720" cy="62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51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I Montella</dc:creator>
  <cp:lastModifiedBy>Corey I Montella</cp:lastModifiedBy>
  <cp:revision>2</cp:revision>
  <dcterms:created xsi:type="dcterms:W3CDTF">2020-07-30T14:05:42Z</dcterms:created>
  <dcterms:modified xsi:type="dcterms:W3CDTF">2020-07-30T14:42:04Z</dcterms:modified>
</cp:coreProperties>
</file>