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81" d="100"/>
          <a:sy n="81" d="100"/>
        </p:scale>
        <p:origin x="729" y="1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1T13:07:05.60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1115 809 1519 0,'0'0'43'0,"0"0"9"0,0 0-41 0,0 0-11 0,-7-4 0 0,7 1 0 16,0 3 60-16,0 0 11 0,0 0 1 0,0-6 1 15,0 6 35-15,0 0 6 0,0 0 2 0,0 0 0 16,0 0-32-16,0 0-7 0,0 0-1 0,0 0 0 0,0 0 20 0,0 6 4 16,0 1 1-16,0 5 0 0,7-2-59 0,-7 8-12 15,0-5-2-15,0 9-1 0,3 0 29 0,-3 3 7 16,7 3 1-16,-3 10 0 15,-4-4-52-15,7 4-12 0,-4 3 0 0,-3 2 0 16,4 1 21-16,3-9 2 0,-3 6 0 0,3 3 0 16,-4 3-14-16,4-4-9 0,-3 1 12 0,-4 3-12 0,3-3 8 0,4-3-8 15,-3-10 0-15,3 4 0 16,-4-1-18-16,5-9-10 0,-5 4-3 0,1-1 0 0,3-3 47 0,-7 0 8 16,3-6 3-16,4 0 0 15,-7-4-95-15,4 1-18 0,3-10-4 0,-4 1-1 16,4-4-81-16,-3-3-16 0,-4 0-3 0,3-7-897 0</inkml:trace>
  <inkml:trace contextRef="#ctx0" brushRef="#br0" timeOffset="2345.67">998 699 1314 0,'0'0'37'0,"0"0"8"0,-7 3-36 0,7-3-9 16,-3 3 0-16,3-3 0 0,0 0 140 0,-4 0 27 16,4 0 5-16,-7 0 0 0,7 0-36 0,0 0-7 15,-10 3-1-15,10-3-1 0,0 0-35 0,0 0-6 0,0 0-2 16,-4 0 0-16,-3 0-16 0,7 0-3 0,0 0-1 0,0 0 0 31,0 0 0-31,0 0 0 0,0 0 0 0,0 0 0 0,0 0-51 0,7 0-13 16,4 3 0-16,-1-3 0 0,-3 7 12 0,14-4 0 0,-6 3 0 15,13-3 0-15,-3 0 1 0,3 0 0 0,3 1 0 16,5-1 0-16,-4-3-30 0,-4 6-7 16,-4-3 0-16,8 0-1 0,-7 0 71 0,0 1 14 0,3-1 4 0,-4 6 0 31,1-3-73-31,0 1-15 0,0 5-2 0,-1-6-1 0,4 1 27 0,-10 5 0 0,3-2 0 0,0 2 0 15,-6-2 8-15,-1 2-8 0,-4 1 8 0,-3-4-8 16,4 7 9-16,-8-7-9 0,-3 4 12 0,0 2-12 16,-10-2 14-16,6-4-4 0,-13 7-1 0,3 0 0 15,-1-4-9-15,-6 7 10 0,-3 3-10 0,-1-3 10 16,4 6 6-16,-4-6 0 0,4 9 1 0,0-9 0 16,7 3-2-16,-8-3-1 0,8-1 0 0,0-5 0 0,4 3 15 15,3-10 3-15,3 3 1 0,-3-3 0 16,7 1-47-1,0-4-10-15,0 0-1 0,7-3-1 0,-3 0 42 0,6 0 8 0,1-3 1 0,3 0 1 16,3 0-42-16,8-1-8 0,0-2-1 16,0 3-1-16,6 0 42 0,5 0 8 0,-1-3 1 0,0 6 1 0,0 0-26 15,-3 0 0-15,-4 0 0 0,-3 3 0 16,-4 0 14-16,0 6-2 0,4-3-1 0,-11 7 0 0,4 3 8 0,-8-7 1 16,-2 7 1-16,-1 6 0 15,-4-7-42-15,4 11-9 0,-7-8-2 0,-7 4 0 16,4 3 52-16,-8 0 9 0,-3 4 3 0,3-1 0 15,-6-3-52-15,3 3-9 0,-1-9-3 0,-9 9 0 16,-1-9 51-16,-7 0 9 0,-3 3 3 0,-7-3 0 0,6 6-31 16,1-10 8-16,7 4-8 0,-7 0 4 0,6-3-4 0,5-1 0 15,6-2 0-15,-3-1 0 0,7-2 0 0,3-1 0 0,1-2 0 16,-1 2 0 0,11-9-77-16,0 0-15 0,0 0-4 0,0 0 0 15,11-13-78-15,-8 4-16 0,15-4-3 0,-11 1-1 0</inkml:trace>
  <inkml:trace contextRef="#ctx0" brushRef="#br0" timeOffset="3139.02">2131 1357 1958 0,'0'0'43'0,"0"0"9"0,-4 0 1 0,4 0 3 0,0 0-45 0,-7 0-11 0,4 3 0 0,-8 1 0 15,11-4 104-15,-3 3 20 0,-4 0 3 0,3 0 1 16,-3 3-52-16,3 4-9 0,-3-4-3 0,4 3 0 0,3 1 0 0,-7 2 0 16,3 4 0-16,1 0 0 15,3 2 0-15,0 4 0 0,0 3 0 0,0 1 0 16,0 2-51-16,3-3-13 0,1 6 0 15,3-9 0-15,-4 6 0 0,4-9 0 0,-3 3 0 0,3-3 0 16,4-3 28-16,-4 2 2 0,3-5 1 0,-3-4 0 16,7 1-50-16,-3-7-9 0,0 0-3 0,-1-6 0 15,4 0 31-15,-3-3 0 0,-1-7 0 0,1 4 0 0,3-7 24 16,-3 3 10-16,3-2 2 0,-4-7 1 0,4 0-28 0,-3 0-9 16,3-3 0-16,-3 3 0 15,6-3-24-15,-10 3-12 0,4 3-3 0,0 3 0 0,-1 1 83 0,1 5 16 16,-8 1 3-16,4 3 1 0,-3 6-64 15,3 0-20-15,-4 0 0 0,1 6 0 0,3 0 32 0,-3 3 7 16,3 7 1-16,-4-6 0 0,4 2-20 0,4 4 0 16,-8-1 0-16,1 4 0 0,6 0-12 0,-2-3-7 15,2-1-1-15,-3 4 0 0,4-6 20 0,-1 2 0 16,1 1 0-16,-1-3 0 0,1 2 0 0,-7-2 0 16,3 3 0-16,3-7 0 0,-6 0 15 0,6-2 3 0,-6-1 1 15,3-3 0-15,-4 0-67 0,5-6-12 16,-5 0-4-16,8-3 0 15,-11-7-102-15,3 4-21 0,4-7-4 0,-3 3-999 0</inkml:trace>
  <inkml:trace contextRef="#ctx0" brushRef="#br0" timeOffset="3710.33">2653 984 2188 0,'0'0'48'0,"0"0"11"0,0 0 1 0,0 0 1 0,0 0-49 0,0 0-12 16,0 0 0-16,0 0 0 0,0 0 79 0,0 0 13 16,0 0 2-16,-7 10 1 0,7-4-50 0,0-3-9 15,0 10-3-15,0-1 0 0,7 10 25 0,-7-3 5 16,0 9 1-16,0-3 0 0,3 3 0 0,4 1 0 15,-7-1 0-15,4 6 0 16,3-2-52-16,-3-1-12 0,-1 7 0 0,4-4 0 0,-3 7 52 0,3-4 7 16,-4 4 1-16,4 0 1 0,-3-7-46 0,3-2-15 15,-4-1 8-15,8-6-8 0,-11 0 0 0,4-6 0 16,3-3 0-16,-7 3 0 0,3-10 22 0,-3 7 1 0,7-7 0 0,-7 1 0 16,0-4-12-16,0-6-3 15,0 0 0-15,0 0 0 0,0 0-8 0,-7-6 12 0,4-4-12 0,-8 1 12 16,11-1 12-16,-7-2 2 15,3-4 1-15,4 0 0 0,-3-2-27 0,3-1 0 0,0-3 0 0,3 3 0 16,1-9 0-16,3 3 0 0,-3 0 0 16,3 6 0-16,3-6 0 0,4 6 0 0,0-3 0 0,1 6 0 31,2 4-20-31,4-7-8 0,-3 10-3 0,3-4 0 0,0 10 50 0,4-3 9 16,-4 3 3-16,-7 3 0 0,7 0-41 0,-6 6-8 15,6-3-2-15,-11 6 0 0,4 4 32 0,-3 9 7 0,-7-3 1 16,3 9 0-16,3-3-7 0,-6 6-1 0,6-6 0 0,-6 4 0 0,3-4-12 0,-7 0-16 15,0-3 3-15,0 0 1 0,0-4 24 0,0 4 4 16,-7-9 2-16,3 3 0 0,4-4-18 0,-10 4 0 16,-1-10 0-16,-3 4 0 0,3-4-11 0,-13 0-5 15,3 0-2-15,-4-6 0 16,0 7-69 0,4-7-13-16,-4 3-4 0,1-3 0 0,2 0-130 0,8-3-26 0</inkml:trace>
  <inkml:trace contextRef="#ctx0" brushRef="#br0" timeOffset="4444.43">3189 1056 1695 0,'0'0'37'0,"-3"-3"8"0,3-3 2 16,0-4 1-16,0 10-39 0,0 0-9 0,0 0 0 0,0 0 0 15,0 0 60-15,0 0 11 0,0 0 1 0,0 7 1 16,0 2-7-16,3 1-2 0,-3 5 0 0,0 4 0 0,4 0 52 0,-4 6 9 16,7-3 3-16,-7 6 0 0,3-6-52 0,-3 6-9 15,7-3-3-15,-3 7 0 0,-4-1-20 0,7 4-4 16,-7 2 0-16,3 7-1 0,1 0-11 0,3-6-3 15,-7-1 0-15,4 1 0 0,3-4-25 0,-7-9 0 16,3 1 0-16,4-5 0 0,-3 5 0 0,-1-14 0 16,4 1 0-16,-7-4 0 0,4 4 0 0,3-10 0 15,-4 0 0-15,-3-3 0 16,0 0 0-16,0-3 0 0,7-4 0 0,-7-5 0 0,0-1 0 0,0 1 0 16,0 2 0-16,0-8 0 0,0 2 0 0,0 0 0 15,0-6 0-15,0 3 0 0,4-2 0 0,3-1 0 16,-7 0 0-16,7 0 0 0,0 3 0 0,4-3 0 0,-1 3 0 0,-3 3 0 15,11 1 0-15,-7 2 0 0,6 4 0 0,1-7 0 16,-4 7 0-16,0-1 0 0,4 4 0 0,-4 3 0 16,-4 3 0-16,5 0 0 0,-5 0 0 0,1 3 0 15,-1 6 56-15,1 4 7 0,3 6 1 0,-11-4 0 16,5 11 0-16,-5 2 0 0,4 6 0 0,0-6 0 16,0 4-52-16,-3-1-12 0,-4-9 0 0,7 6 0 15,-7-6 0-15,0 3 0 0,-7-6 0 0,7 3 0 16,-4-3 0-16,-3 0 0 0,0-7 0 0,0 1 0 0,4-4 0 15,-8 1 0-15,4-4 0 16,-4-3 0-16,-3-3 0 0,4 0 0 0,-4 0 0 0,-1-6 0 16,-6 3-48-16,0-4-13 0,7-2-3 15,0 6 0-15,-4-10-51 0,4 7-10 0,4-3-3 0,6-1 0 16,-3 1-153-16,7 3-31 0,-4-13-7 0,4 3-1 0</inkml:trace>
  <inkml:trace contextRef="#ctx0" brushRef="#br0" timeOffset="4802.45">3955 1790 2508 0,'-7'13'71'0,"7"-13"16"0,-4 6-70 0,4-6-17 15,0 3 0-15,0-3 0 0,0 0 106 0,-11 0 18 16,11 0 3-16,0 0 1 0,-10-3 0 0,6-3 0 16,-3-4 0-16,4 4 0 0,-4-4-103 0,3-5-25 0,-6 2 0 0,3 1 0 15,0-10 56-15,-1-3 7 16,-2-4 1-16,-4-8 0 0,3 2-52 0,1-9-12 0,-1 4 0 16,-3-1 0-16,3 3 0 0,1 7 0 0,-1-7 0 0,-3 4 0 15,3 2 0-15,1-5 0 0,3 5 0 0,-4 4 0 16,4-3 0-16,-3 3 0 0,6 6 0 0,1 6 0 15,-5-3 0-15,8 7 0 0,-3 2 0 0,3 4 0 16,0 3-20-16,0 3-8 0,0 0 0 0,11 3-1 16,-11 0-102-16,7 3-20 0,3 4-4 0,1 2-1229 15</inkml:trace>
  <inkml:trace contextRef="#ctx0" brushRef="#br0" timeOffset="5220.21">4015 1611 2649 0,'0'0'58'0,"0"0"12"0,0 7 2 0,3-4 4 16,-3 6-61-16,7-6-15 0,-3 3 0 0,3-6 0 0,0 0 54 0,0 0 8 15,3 0 2-15,1-6 0 0,0 3-52 0,3-9-12 0,-4 5 0 16,4-5 0-16,8 2 54 0,-8-2 8 15,0-1 2-15,3 1 0 0,-6 2 0 0,3 1 0 16,-3-4 0-16,-1 4 0 0,-3 0-52 0,4 2-12 16,-4 1 0-16,-3-3 0 0,-4 5 0 0,0 4 0 15,0 0 0-15,0 0 0 0,-4-3 0 0,-7 3 0 0,1 0 0 0,-1 3 0 16,-3 1 0-16,0 8 0 0,3-2 0 0,-6 5 0 16,3 4 0-16,0 0 0 0,3 9 0 0,-7-6 0 15,11 3 0-15,-3-3 0 0,3 0 0 0,3 3 0 16,1 0 0-16,3-3 0 0,3 3 0 0,1-3 0 0,3 0 0 0,-4-3 0 15,8-3 0-15,3-1 0 16,4 1 0-16,-4-10 0 0,7 4 0 0,-3-4 0 0,3-3 0 0,0 3 0 16,0-6 0-16,-3 0 0 0,3 0 0 0,0-3 0 15,0 0 0-15,-7-3 0 0,7-1 0 16,-10 4 0-16,7 0 0 0,-1 0 0 16,-6-3-202-16,3-7-43 15,14 1-9-15,-7-1-2 0</inkml:trace>
  <inkml:trace contextRef="#ctx0" brushRef="#br0" timeOffset="6333.8">5225 1075 1728 0,'0'0'38'0,"7"-3"8"0,0 0 2 0,-4 0 0 16,4-4-39-16,4 4-9 0,-8 0 0 0,5 0 0 0,-5 0 104 0,1 0 20 15,3 3 3-15,-7 0 1 16,3-7 0-16,-3 7 0 0,0 0 0 0,0 0 0 0,0 0-52 16,0 0-9-16,0 0-3 0,0 0 0 0,0 0 22 0,0 0 4 15,-3 7 1-15,-1-1 0 16,-3 0-38-16,-4 4-7 0,1 2-2 0,-4 4 0 0,0-7 11 0,-11 10 1 15,4 3 1-15,-11-3 0 16,4 0-45-16,0 3-12 0,-1-4 0 0,5 8 0 0,-5-11 0 0,5 4 0 16,3 0 0-16,3 3 0 0,-3-3 0 0,7-4 0 15,-4 1 0-15,7 0 0 0,4-4 0 0,-3 1 0 16,6-4 0-16,-3 4 0 0,7-7 0 0,0 3 0 16,4-2 0-16,-1-1 0 0,4-3 0 0,4 0 0 15,0 0 0-15,3 0 0 0,3-3 0 0,8-3 0 16,0 3 0-16,3-6 0 0,4 3 0 0,3-3 0 0,0-1 0 15,8 1 0-15,-15 3 0 16,3 3 0-16,-2 0 0 0,-8 0 0 0,0 3 0 0,0 3 0 16,0 4 0-16,4-1 0 0,-7 7 17 0,3-4 2 15,-3 4 0-15,-1 9 0 0,-3-6-8 0,-3 9-2 16,-1-6 0-16,1 3 0 16,-7-9-29-16,-4 6-7 0,0 0-1 0,-4 6 0 0,0-3 48 0,-10 0 10 15,-3-3 2-15,3 0 0 0,-4-3-24 0,0 0-8 0,-3-4 0 0,0 1 0 16,3-7 0-16,1 4 0 0,3-7 0 0,0 1 0 15,-8 2-26-15,8-6-5 16,4-3-1-16,-8 0 0 0,7 0 32 0,4-3 0 0,-3 0 0 0,-1-7 0 16,11 10-84-16,0-9-12 0,0 3-1 0,11-7-1 15,-8 7-73-15,4-10-14 0,4 4-3 0,0-7-1 16,3 3-80-16,0 1-16 0,21-20-3 16,-10 10-1-16</inkml:trace>
  <inkml:trace contextRef="#ctx0" brushRef="#br0" timeOffset="6705.13">5726 1448 1958 0,'3'-6'43'0,"-3"6"9"0,0 0 1 0,0 0 3 0,0 0-45 0,0 0-11 16,0 0 0-16,0 0 0 15,0 0 156-15,-3 0 28 0,-8 6 7 0,0 7 1 0,1 2-66 0,-1 1-13 16,-3 6-2-16,4 3-1 0,-1-3-46 0,-3 6-10 16,0-3-2-16,3 4 0 0,1-4-12 0,-1 3-2 15,0 0-1-15,1 0 0 0,3 1 16 0,0-7 3 16,3 6 1-16,4-9 0 0,4 3-45 0,-1-7-12 15,4 4 0-15,4-6 0 0,-4-1-10 0,7-6-4 16,0 1-1-16,0-4 0 0,0-6 24 0,4-1 5 0,-4-5 1 0,7 3 0 16,-10-10-15-16,7 0 0 0,-1 7 0 0,1-10 0 15,-1 4 0-15,1-1-12 16,0 0 3-16,-8 1 0 0,1 2 9 0,3 4-8 16,-10-4 8-16,3 4-8 0,-4-4 8 0,-3 7 0 15,0 0 8-15,-7-4-8 0,4 4 12 0,-1 0-3 16,-7-4 0-16,1 4 0 0,-4 0-9 0,3 3 0 0,-3-4 0 0,3-2 0 15,-3 3 0-15,0 2 0 0,4-2 0 0,-4 3 0 16,3 0-14-16,4 3-5 0,-4 0-1 0,4-3 0 16,7 3-19-16,0 0-4 15,0 0-1-15,0 0 0 0,0 0-67 0,0 0-13 16,0 0-4-16,0 0 0 16,7 3-74-16,-3 3-15 0,3-3-3 0,3 0-840 0</inkml:trace>
  <inkml:trace contextRef="#ctx0" brushRef="#br0" timeOffset="6989.96">5958 1821 1552 0,'15'13'44'16,"-12"-10"10"-16,4 3-43 0,4 1-11 0,-8-1 0 0,4 0 0 0,0 0 207 0,0 4 39 16,-3-4 8-16,-1-6 2 0,1 6-103 0,-4-6-20 15,0 0-4-15,0 0-1 0,0 0-51 0,0 0-10 16,0 0-3-16,0 0 0 0,0-6 0 0,-7 3 0 16,3-10 0-16,-3 1 0 0,0-1 0 0,-3 1 0 15,-1-10 0-15,1 3 0 0,-1 0-51 0,0-3-13 16,1-3 0-16,-1-3 0 0,4 0 0 0,-7-1 0 15,7 1 0-15,0 0 0 0,3 0 0 0,1 6 0 0,3-3 0 16,0 9 0-16,0-6 0 0,0 10 0 16,3-4 0-16,4 10 0 0,-3-7 0 0,3 7 0 0,0 0-10 15,4 2 10-15,-1 4-9 0,1 4 9 16,-1-1-10-16,5 0 10 0,-5 6-11 0,4 4 11 0,4-7-12 0,-4 7 12 31,0-4-51-31,0-3-3 0,4 10-1 0,-11-10 0 16,7 1-71-16,0 2-14 0,-3-3-4 0,3-3-752 0,-4 0-150 0</inkml:trace>
  <inkml:trace contextRef="#ctx0" brushRef="#br0" timeOffset="7309.45">6336 1213 2419 0,'0'0'53'0,"0"0"11"0,0 6 3 0,3 1 1 0,-3 5-55 0,4-2-13 0,-1-1 0 0,5 7 0 0,-5 2 105 0,4 1 19 16,0 3 3-16,0 3 1 0,4 4-52 0,-1-4-9 16,5 6-3-16,-5 0 0 0,1 1 0 0,-1 2 0 15,1-3 0-15,-1 1 0 0,1-1-7 0,0-6-1 16,-1 4-1-16,-3-11 0 0,0 7-37 0,0-9-7 15,-3 3-2-15,3 3 0 0,-4-13-9 0,5 1 0 16,-8-1 0-16,3-6 0 16,-3 7-49-16,0-10-12 0,0 0-3 0,0 0 0 15,-3-13-58-15,-5 4-12 0,-2-7-2 0,-1 7-1212 0</inkml:trace>
  <inkml:trace contextRef="#ctx0" brushRef="#br0" timeOffset="7512.84">6212 1636 2419 0,'0'0'53'0,"0"0"11"16,0 0 3-16,0 0 1 0,7 0-55 0,4 0-13 0,0 0 0 0,-1 0 0 15,11 0 156-15,-6 0 29 0,6 0 6 0,0 0 1 16,7 3-103-16,-3-3-20 0,7 0-4 0,-4 0-1 16,0 0 0-16,-3 0 0 0,3 0 0 0,0 0 0 15,-3 4-51-15,-1-4-13 0,1 3 0 0,0-3 0 16,3 3 0-16,-3-3 0 0,-1 3 0 0,5-3 0 15,2 0-100-15,-2-3-22 0,-1 3-5 0,0-3-854 16,-3 0-171-16</inkml:trace>
  <inkml:trace contextRef="#ctx0" brushRef="#br0" timeOffset="9128.6">956 2351 1263 0,'0'0'28'0,"0"0"5"0,0 0 2 0,0 0 1 0,0 0-36 0,0 0 0 0,0 0 0 0,0 0 0 15,0 0 80-15,0 0 10 0,0 0 2 0,0-6 0 16,0 6-29-16,7-6-6 0,-7-1-1 0,4 4 0 16,3-3-19-16,-7 6-4 0,0 0-1 0,0 0 0 0,3 0 7 15,-3-3 1-15,0 3 0 0,0 0 0 16,11-6-29-16,-11 2-11 0,10 1 8 0,-6 3-8 15,6-3 12-15,-2 3-4 0,-5-3 0 0,8 0 0 16,-1 0 0-16,4 0 0 0,-3 3 0 0,0-7 0 0,3 4-8 16,0 3 0-16,3-3 0 0,-3 3-11 0,8 0 11 0,-5 0 0 15,4 0 8-15,1 0-8 0,-1 0 0 0,3 0 0 16,-2 0 0-16,-5 0-8 0,4 0 8 0,1 0 0 16,-1 0 8-16,-4-3-8 0,8 3 0 0,3-3 0 15,-3 3 0-15,10-3-8 0,-6-4 8 0,13 4 0 16,-3 0 0-16,3 0 0 0,-7-3 0 0,1 3 0 15,-1-4 0-15,4 1 0 0,3 3 0 0,4 0 0 16,0 0 0-16,3 0 0 0,-3 3 0 0,0-7 0 16,0 7 0-16,3-3 0 0,8 0 0 0,-12 0 0 15,12 3 0-15,3-3-8 16,-11 3 8-16,4-3 0 0,0-1 8 0,11 1-8 0,-5-3 0 0,-2 3 0 16,13 0 0-16,1 0 0 0,-11 0 0 15,7-7 0-15,4 4 8 0,10 0-8 0,0 2 0 0,-7 1 0 0,7-3 0 16,11 3 0-16,-8 0 11 0,5 0-3 0,-8 3 0 0,14 0 0 15,-10-4 15-15,3 4 2 0,4 0 1 0,13 0 0 16,-9 0-26-16,-26 0-11 0,15-3 1 0,3 3 0 16,0-6 22-16,11 0 5 0,3 0 1 0,4-1 0 15,0-5 2-15,25 2 1 16,6-5 0-16,8-1 0 0,-25 3 19 0,0 1 4 0,0-1 1 0,14 1 0 16,-25 6-23-16,4-1-5 0,-4-8-1 0,15 2 0 15,-22 7 4-15,-3-1 0 0,3 1 0 0,1 3 0 16,-12 0 0-16,-13 3 0 0,3-3 0 0,-3 3 0 15,-4 0-20-15,-7 3-14 0,-7 0 2 0,-7 0 1 0,-8 0 11 16,-2 0 11-16,-8-3-3 0,-3 4 0 0,0 2 2 16,-8-3 0-16,1 0 0 0,-4 0 0 0,-7 0-10 15,0-3 10-15,0 4-10 0,-6-4 10 0,2 0-2 0,-3 3 0 16,-3-3 0-16,-4 0 0 0,0 0 4 0,0 0 0 16,0 0 0-16,0 0 0 0,0 0-26 0,0 0-5 15,0 0-1-15,0 0 0 16,0 0-163-16,-4-7-33 0,-3-2-6 0</inkml:trace>
  <inkml:trace contextRef="#ctx0" brushRef="#br0" timeOffset="47424.43">11328 2564 1440 0,'0'0'32'0,"0"0"6"0,0 0 2 0,0 0 0 0,7 4-32 0,-4-4-8 0,4 0 0 0,0 3 0 16,4-3 76-16,0 0 15 0,-1 0 2 0,4 0 1 15,0-3-10-15,0 6-3 0,1 0 0 0,-1-3 0 16,3-3-7-16,1 0-2 0,3 3 0 16,0 0 0-16,8 3-14 0,-5 0-3 0,8-3-1 0,0 0 0 15,-4 3-25-15,4 0-5 0,3 3 0 0,-3 1-1 16,-4-7-11-16,0 0-1 0,-3 3-1 0,-4 0 0 15,4 3-10-15,-4-3 0 0,4 4 0 0,-4-1 8 16,0-6-8-16,4 3 0 0,-1-3 0 0,1-3 0 16,0 3-49-16,-1-3-12 0,1 0-3 0,-4-4-682 15,0 1-137-15</inkml:trace>
  <inkml:trace contextRef="#ctx0" brushRef="#br0" timeOffset="52093.83">12386 2840 1267 0,'0'0'28'0,"-3"-6"5"0,3 0 2 0,-4 0 1 0,4-1-36 0,0 7 0 16,0 0 0-16,-4-3 0 0,4 3 109 0,0 0 15 16,0 0 4-16,0 0 0 0,-3 0-1 0,-4-3 0 15,0 6 0-15,0-3 0 0,3 3-41 0,-3 0-8 16,0 1-2-16,0 5 0 0,-4-3-12 0,4 4-2 0,-3 2-1 15,-1-6 0-15,1 4-13 0,-4 2-4 16,-1 1 0-16,1-1 0 0,4 7-13 0,-4-3-3 16,0 0-1-16,3 2 0 0,-3 1-13 0,3 0-2 0,4 0-1 15,-3 3 0 1,3-3-30-16,0 6-5 0,7-13-2 0,0 7 0 0,0 0 42 16,3-10 9-16,4 4 2 0,4-7 0 0,-1 0-27 0,4-2 0 15,4-4 0-15,0-4 0 0,6-2-8 0,-6-3 8 16,0-4 0-16,-1-2 0 0,1-1-22 0,-4-3 0 0,4 0 0 15,-4 0 0-15,-4 4 22 0,4-4 0 0,1 0 0 0,-8 7 0 16,3-7 12-16,1 6 6 0,-4 1 2 0,0-1 0 16,-4 4-20-16,1-1 0 0,-1 4 0 0,-3 6 0 15,0 0-10-15,0 0-9 0,0 0-1 0,0 0-1 16,0 0 38-16,0 0 8 0,4 6 2 0,-4 4 0 16,4 5 8-16,-4-2 1 0,0 6 1 0,0 3 0 0,0 0-29 15,-4 3-8-15,0 3 0 0,4 0 0 0,-3 4 34 0,-1-1 6 16,1 3 0-16,-1 1 1 0,1-1-9 0,3-2-1 15,0-1-1-15,0 0 0 0,0-5-14 16,0-5-4-16,0-2 0 0,0 0 0 0,3-3-24 16,1-4-6-16,-4-2-1 0,3-1 0 0,-3 1 27 15,4-1 6-15,-1-6 1 0,-3-3 0 16,0 0-75-16,4 3-16 16,-4-3-2-16,7-3-1 0,-7 3-107 0,4-6-22 15,-1 0-4-15,1-1-957 0</inkml:trace>
  <inkml:trace contextRef="#ctx0" brushRef="#br0" timeOffset="54285.36">12256 3866 1360 0,'0'0'30'0,"0"0"6"16,0 0 2-16,-4 0 0 0,4 0-30 0,-7-3-8 0,0-1 0 0,3 1 0 15,4 3 109-15,-7-3 21 0,7 3 4 0,0 0 1 16,0 0-32-16,-3 0-7 0,3 0 0 0,0 0-1 15,0 0-25-15,0 0-5 0,0 0-1 0,0 0 0 16,0 0-2-16,0 0-1 0,0 0 0 0,0 0 0 16,-4 3-30-16,4-3-7 0,4 7 0 0,3-4-1 15,0 0-12-15,0 0-3 0,4 0 0 0,-1 0 0 0,1 0 0 0,-4-3-8 16,3 7 12-16,1-7-4 0,-1 0 3 16,1 0 0-16,3 3 0 0,-3-3 0 0,-4 3 5 0,3-3 0 15,-3 0 1-15,4 3 0 0,-7 0-7 0,3 0-2 16,-4 0 0-16,1 1 0 0,-4 2-8 0,3-3-9 15,-3 3 9-15,0 1-13 0,-3-1 36 0,-1 0 7 16,-3 3 2-16,0 1 0 0,4-1-21 16,-8 4-11-16,4 3 12 0,0-4-12 0,0 4 9 0,-4-7-9 15,4 4 0-15,0-4 9 0,0 1-9 0,0-1 0 16,0-3 0-16,3-3 0 0,-3 4 0 0,7-7 0 16,-3 3 0-16,3-3 0 0,0 0 0 0,0 0 0 15,3 6-8-15,-3-6 8 0,4 3 0 0,3-3 0 16,-4 0-9-16,4 0 9 0,1 0 0 0,-5 0 0 15,8 3 0-15,-4-3 0 0,0 0 0 0,0 3 0 0,0-3 0 0,0 4 9 16,4-4 8-16,-4 3 2 16,0 0 0-16,3 0 0 0,-3 3 11 0,-3 0 2 0,-1 1 1 0,1 2 0 15,-1 1 5-15,1 2 1 0,-4-2 0 0,0 2 0 16,0 4-16-16,-4-4-3 0,1 1-1 0,-1-1 0 16,1 1-8-16,-4-1-2 0,3 1 0 0,-6-4 0 15,3 4 20-15,-4-4 4 0,0-2 1 0,4-1 0 16,-3 3-34-16,-1-2 0 0,4 2 0 0,-3-3 0 15,-1 1-46-15,0-1-16 0,1 3-3 16,-1-3-1-16,1 1-42 0,3-1-9 0,0 0-2 0,3 1 0 16,0-1-64-16,1-3-13 0,6 3-2 0</inkml:trace>
  <inkml:trace contextRef="#ctx0" brushRef="#br0" timeOffset="56327.37">12312 5114 1497 0,'0'0'32'0,"0"0"8"0,0 0 0 0,0 0 4 0,0 0-36 0,0 0-8 0,0 0 0 0,0 0 0 16,0 0 104-16,0 0 20 0,-4 3 3 0,4-3 1 16,0 0-14-16,-3 6-2 0,-1 0-1 0,1 1 0 15,3-1-24-15,-4 3-5 0,4 1-1 0,0 2 0 16,0 1-13-16,0 2-4 0,0 4 0 0,0 3 0 0,0 3 0 0,0 3 0 16,-3 1 0-16,-1 5 0 15,1 4 0-15,-4-1 0 0,0 7 0 0,3-3 0 0,-3 0-34 0,4-3-7 16,-5-7-2-16,5 0 0 0,-1-6 18 0,1 0 3 15,-1-3 1 1,4-6 0-16,0-3-64 0,0-1-13 0,0-3-2 0,4-2-1 16,-1-1-43-16,1-3-9 15,3-3-2-15,-3 0 0 0,3-3-12 0,0 0-2 0,3 0-1 16,-6 0 0-16,3 3-75 0,0-4-15 0,0 8-4 0,0-4 0 0</inkml:trace>
  <inkml:trace contextRef="#ctx0" brushRef="#br0" timeOffset="57045.49">12326 6173 2188 0,'0'0'48'0,"0"0"11"0,0 0 1 0,-7-3 1 0,3-3-49 0,-3 0-12 16,4 3 0-16,-8-4 0 0,4 4 96 16,0-3 16-16,0 3 3 0,-3 0 1 0,3 3-32 0,-4-3-7 0,0 3-1 0,1 0 0 15,-1 3-52-15,1 0-10 0,3 3-2 0,-4 0-1 16,0 4 9-16,-3 2 3 0,4 4 0 0,-1 0 0 16,1 6-8-16,2 0-2 15,1 3 0-15,0 0 0 0,4 3 5 0,-1 0 1 0,1 0 0 0,3 1 0 16,3-1-3-16,4-6 0 0,0 0 0 15,0-7 0-15,4 4-8 0,3-6-8 0,0-1 9 0,0-5-9 16,4-1 8-16,0-6-8 0,3 0 0 0,-4 0 9 16,1-6-28-16,0-4-5 0,-1-2-2 15,-3-7 0-15,4-3 72 0,0 0 14 0,-4-3 4 0,4 0 0 16,-4 0-64-16,0 0 0 0,-4 3-9 0,1-3 0 16,-1 6 9-16,-2 0 11 0,-5 0-3 0,1 0 0 15,-4 4 0-15,0-1 0 0,-4 3 0 0,-3 1 0 0,3-1-8 0,-6 1 12 16,3 2-12-16,-4-2 12 0,1 6-3 15,-1-4 0-15,1 4 0 0,-1 3 0 16,0 3-46 0,4 0-10-16,-3 3-1 0,3 0-1 0,0 3-93 0,0 1-18 0,3 2-4 0,-3 3-1113 15</inkml:trace>
  <inkml:trace contextRef="#ctx0" brushRef="#br0" timeOffset="57795.14">12312 6747 1497 0,'0'0'32'0,"0"0"8"0,0 0 0 0,0 0 4 0,0 0-36 0,0 0-8 0,0 0 0 0,0 0 0 0,-4-3 155 0,-3 0 29 16,4 3 5-16,-4 0 2 0,0 6-72 0,0 1-15 16,0 2-2-16,0 3-1 0,-4 1-28 0,0 3-5 15,-3 2-2-15,0 1 0 0,4-3-15 0,-5 0-3 16,1-1-1-16,0 4 0 0,0 0-3 0,0 0-1 16,3 0 0-16,1-7 0 0,3 4-20 0,-4-1-4 15,4-2-1-15,4-4 0 0,-4 4-29 0,0-4-5 16,3 1-2-16,-3-1 0 0,7-3 40 0,0 1 8 15,0-1 2-15,3-3 0 0,1 3-32 0,3 1 0 16,0-4 0-16,4 0 0 0,3 3 0 0,0-3 0 0,0 0 0 16,4 4 0-16,-4-4 0 0,3 3 0 0,1 0 0 0,0 1 0 15,-4-1 0-15,0 0 8 0,4 1-8 16,-4-1 9-16,-4 3 7 0,1 1 0 0,-1 2 1 0,-3 4 0 16,1 0 2-16,-1-1 0 0,-4 1 0 0,-3 3 0 15,4-4-6-15,-4 1-1 0,-4-3 0 0,1 2 0 16,-1-2-24-16,1-4-6 0,-5 4-1 0,-2-7 0 15,3 3 35-15,-4-2 8 0,1-1 0 16,-4-3 1-16,3 0-40 0,0 0-8 0,1-3-1 0,-4 0-1 16,3 0 35-16,1-3 7 0,2 0 2 0,-2-3 0 15,6 3-19-15,-3-7 0 0,7 1-8 0,-3-4 8 16,6-2-10-16,1-4 10 0,-1-3-10 0,8-3 10 16,0-3-8-16,3-1 8 0,0-2 0 0,3-3-9 0,1-1 9 15,0 4-12-15,-1-1 12 0,4 1-12 16,-3 3 12-16,3 0 0 0,-3 2 0 0,0 1 0 15,-1 3 0-15,1 4 0 0,-4 2 0 16,0 3 0-16,-3 4-8 0,-1 0 0 0,-3 5 0 0,0 1 0 16,-7 3-90-16,0 0-18 0,0 0-3 0,0 0-1 15,4 3-63-15,-4-3-13 0</inkml:trace>
  <inkml:trace contextRef="#ctx0" brushRef="#br0" timeOffset="61273.25">12076 7754 1650 0,'0'0'47'0,"0"0"9"15,0 0-44-15,0 0-12 0,0 0 0 0,0 0 0 0,0 0 108 0,0 0 19 0,-4 3 4 0,1 3 1 16,-1-3-79-16,0 4-15 0,4-1-3 0,-3 0-1 16,3 3 25-16,-4 1 5 0,1 2 0 0,-1 1 1 15,1 3-1-15,-1-4-1 0,1 4 0 0,-4 0 0 16,3-1-30-16,1-2-5 0,-1 2-2 0,1 1 0 15,-1-3-2-15,4 2 0 16,0-2 0-16,0-1 0 0,0 1-14 0,4 0-10 0,-1-1 12 0,4-3-12 16,0 4 10-16,0-4-10 0,4 4 8 0,-1-4-8 15,5 1 0-15,-1-4 0 0,3 0 0 0,-3 1-11 16,8-4 11-16,-5 0 0 0,1 0 0 0,3-3 0 16,-3 0 0-16,-1-3 0 0,1 3 0 0,-4 0-8 0,0 0 8 0,-3 3 0 15,-1 0 0-15,1-3 0 16,-4 3-16-16,0 0 0 0,0-3-1 0,0 4 0 15,0-1-118-15,0-3-23 0,0 0-5 0,-3 0-908 0</inkml:trace>
  <inkml:trace contextRef="#ctx0" brushRef="#br0" timeOffset="61555.18">12379 7829 2188 0,'0'0'48'0,"0"0"11"0,0 0 1 15,0 0 1-15,0 0-49 0,0 0-12 0,0 0 0 0,0 0 0 0,-7 6 54 0,7 1 8 0,-4-1 2 0,1 0 0 16,3 7 0-16,0-1 0 0,0 7 0 0,0 0 0 16,0 3 0-16,-4 6 0 0,4 3 0 0,0 10 0 15,-3 3-8-15,3 0 0 0,0 0-1 0,-4 3 0 16,4-6-9-16,0-1-2 0,-3 1 0 0,3 0 0 15,0-7-20-15,0 1-4 0,0-1 0 16,0-5-1-16,3-1-7 0,-3-6-2 0,4-3 0 0,-1-4 0 16,-3-5-80-16,7-1-16 0,-3-3-3 15,-1-6-847-15,5-6-168 0</inkml:trace>
  <inkml:trace contextRef="#ctx0" brushRef="#br0" timeOffset="63752.2">11349 2615 1267 0,'0'0'28'0,"0"0"5"0,0 0 2 0,0 0 1 15,0 0-36-15,0 0 0 0,0 0 0 0,0 0 0 16,0 0 45-16,0 0 3 0,0 0 0 0,0 0 0 0,0 0 25 0,0 0 6 15,0 0 1-15,0 0 0 0,0 0-40 0,0 0-7 16,3 6-1-16,-3-6-1 0,0 0 12 0,4 3 2 16,-1 3 1-16,1 1 0 0,0-4 4 0,3 3 1 15,-7 0 0-15,3 4 0 0,1-7-43 0,-1-3-8 16,1 6 0-16,-1-3 0 0,-3 7 0 16,4-4 0-16,-4 3 11 0,3-2-3 0,-3 2 7 0,4 0 1 0,-4 1 1 0,3 2 0 15,-3 1 0 1,0-7 0-16,0 7 0 0,0 2 0 0,0 1-4 0,0-7-1 15,4 7 0-15,-4 0 0 0,3-1-4 0,-3 1 0 16,4-3-8-16,-1 2 12 0,-3 1-4 0,4 0 0 16,-1 3-8-16,1-10 12 0,0 7-12 0,-4-1 0 0,3 1 0 15,1 0 0-15,-4-1 0 0,3 1 0 0,-3 3 0 16,0 3 0-16,4-7 0 16,-4 4 0-16,0 3 0 0,0-3 0 15,0 6 0-15,-4-9 0 0,4 6 0 0,0 0 0 0,0 3 0 0,0-3 0 16,0 3 0-16,0-3 0 0,0 0 0 0,0-3 0 0,0 2 0 0,0 1 0 15,0 0 0-15,0 3 0 0,0 7 0 16,0-7 0-16,0 3 0 0,0-3 0 0,0 3 0 0,0 1 0 16,0-1 0-16,0 0 0 0,0 0 0 0,0 4 0 15,0-4 0-15,0 0 0 0,0 3 0 0,-3 1 0 16,3-4 0-16,0 3 0 0,0-2 0 0,0 2 0 0,0 0 0 0,0 1 0 16,0-1 0-16,0 0 0 0,0 1 0 15,0-1 0-15,0 0 0 0,3 1 0 0,-3-4 0 0,0 0 0 16,0 4 0-16,0-1 0 0,0 3 0 0,0-2 0 15,0-1 0-15,0 0 0 16,0 1 0-16,0 2 0 0,-3 4 0 0,3-4 0 16,0 1 0-16,-4-1 0 0,4 1 0 0,0-1 0 0,-3 4 0 0,3-3 0 15,-4-1 0-15,4 1 0 0,-4 2 0 0,1-2 0 16,3-1 0-16,-4 1 0 0,4-1 0 0,0 1 0 16,0-4 0-16,0 3 0 0,0 1 0 15,0-1 0-15,-3 1 0 0,3-1 0 0,0 1 0 0,-4-1 0 16,8 1 0-16,-8 2 0 0,4 1 0 0,0 0 0 0,-3-1 0 0,3 1 0 15,0 0 0-15,-4 2 0 0,1 1 0 16,-1 0 0-16,4 0 0 0,-3-1 0 16,3 1 0-16,-4 3 0 0,4-3 0 0,-3 0 0 15,3-1 0-15,0 4 0 0,0-3 0 0,0 0 0 16,0 3 0-16,0 0 0 0,0-1 0 0,0 1 0 16,0 0 0-16,0-3 0 0,3 0 0 0,-3 0 0 0,0-1 0 15,0 7 0-15,0 0 0 0,0-3 0 0,0 3 0 0,0 3 0 16,0-6 0-16,-3 0 0 15,3 0 0-15,-4 3 0 0,4 3 8 0,-3 1 0 0,-1-1-8 0,1 6 12 16,-4-6-12-16,3 0-8 0,0 1 8 16,1 2-13-16,-4-3 13 0,3-3 0 0,1 3 0 0,-1 4 0 15,4-7 0-15,-3 3 0 0,-1-3 0 0,4-3 0 16,-3-3 0-16,3 2 0 0,0 1 0 0,-4 6 0 16,4-2 0-16,0 2 0 0,0-3 0 0,0 3 0 0,0-6 0 15,0 0 0-15,0 0 0 0,0-1 0 16,4 1 0-16,-4 0 0 0,0-3 0 0,0 3 0 15,3-3 28-15,-3-1 9 0,4-2 2 0,-1-3 0 0,-3-1-11 16,4-6-3-16,3 4 0 0,-7-4 0 0,7 0-25 16,-4-3-14-16,-3 0 2 0,4 0 0 0,3-3 12 0,-3-3 16 15,-4 0-3-15,3 0-1 0,4-4-12 0,-3 1 0 16,-1-3 0-16,1-1 0 0,-1-2 9 0,-3 2-1 16,4-2 0-16,-1-1 0 15,-3-3 0-15,4 0-8 0,-4 1 12 0,0-1-4 0,3-3 3 0,-3 3 0 16,4-2 0-16,-4-4 0 15,0 0-30-15,0 0-5 0,3 3-2 0,1 0 0 0,-1-3 47 0,1 3 10 16,0-3 1-16,3 3 1 0,-4-3-21 0,4 0-12 0,0 0 12 0,0 0-12 16,4 0 0-16,-4 0 0 0,4 3 0 15,-1-3 0-15,4 3 12 0,-3 0-12 0,3 4 12 0,4-1-12 16,-4 3 8-16,3 1-8 0,1-1 0 16,0 1 0-16,3 2 18 0,0 1 0 0,-3-4 0 15,3 1 0-15,0-1-18 0,0-3 0 0,0 1 0 0,-3-1 0 16,3-3-150-1,-7-3-34-15,4 0-6 0,-4 0-2 0</inkml:trace>
  <inkml:trace contextRef="#ctx0" brushRef="#br0" timeOffset="65692.21">12841 2568 1422 0,'0'0'40'0,"0"0"9"0,0 0-39 0,0 0-10 0,0 0 0 0,0 0 0 16,0 0 83-16,7 0 14 0,-3 0 3 0,3 3 1 15,0-3-31-15,3 0-6 0,-3 0-2 0,4 0 0 16,0 0-28-16,-1 0-6 0,1 0 0 0,-1 0-1 15,4 0-13-15,1 0-2 0,-5 0-1 0,4 0 0 16,0 0-11-16,1 0 0 0,-1 3 9 0,0-3-9 0,0 0 0 0,0 3 0 16,0-3 0-16,4 3 8 0,-8-3-8 0,4 0 0 15,-3 0 0-15,0 0 8 16,-1 0-8-16,-3 0 0 0,0 0 0 0,4 0 0 16,-8 0 0-16,4 0 0 0,0 3 0 0,1-3 0 15,-5 0 0-15,1 0 0 0,-4 0 0 0,0 0 0 16,0 0 9-16,3 3-9 0,-3-3 12 0,4 0-12 0,-1 4 10 0,-3-4-10 15,0 0 8-15,0 0-8 0,0 6 12 16,0-6-2-16,4 3-1 0,-1 3 0 0,-3 4-9 0,0-10 0 16,0 0 0-16,4 6 0 0,-4 0 0 0,0 4 0 15,0-4 0-15,0 3 0 0,0 4 0 16,0-4 0-16,0 4 0 0,0-1 0 0,0 4 0 16,0-7 0-16,0 4 0 0,0-1 0 0,0 4 0 0,0-3 0 15,0 5 0-15,0-2 0 0,0 0 32 0,3 3 4 16,-3-1 0-16,0 1 1 0,4 3-8 0,-4-9-1 15,0 9-1-15,3-3 0 0,1-4-27 0,-4 4 0 0,3 0 0 0,1 0 0 16,-4 3 0-16,3-7 0 0,1 7 0 0,-4 0 0 16,4 0-11-16,-4 0-7 0,3 0-2 0,-3 3 0 15,4-3 32-15,-4 3 7 0,0 3 1 0,3 4 0 16,-3-4-20-16,0 0 0 0,0 4 0 0,4-4 0 16,-4 0 0-16,3 0 0 0,-3 4 0 15,4 2 0-15,-4-3 0 0,3 4 0 0,-3-1 0 0,4 1 0 0,-4 2 0 16,3-2 0-16,1 3 0 0,-1-1 0 15,1-2 0-15,-1 2 0 0,1 1 0 0,-1 3 0 16,1-4 18-16,-1 1 0 0,1 3 0 0,-4-1 0 16,4 4-10-16,-1-3-8 0,1 3 9 0,-1-3-9 15,1 0 9-15,-4-1-9 0,3 1 8 0,-3 3-8 16,4 0 8-16,-4 0-8 0,0 3 0 0,0 3 8 0,0-6-8 16,0 0 0-16,0 0 0 0,-4 3 0 15,4 0 32-15,0-3 0 0,-3 6 1 0,3 0 0 0,0-3-33 16,0 0 0-16,-4 0 0 0,4 0 0 15,0 0-18-15,0-3-10 0,0 0-3 16,-3 3 0-16,3 0 50 0,0 0 9 0,0-3 3 0,0 3 0 0,0-3-31 0,0 0 0 16,0 3 0-16,0 0 0 0,0-3 0 0,0 3 0 15,0 3 0-15,0-3 0 0,0 0 0 0,0 0 0 16,0 0 0-16,0 0 0 0,0-3 0 0,0 3 0 0,0 0 0 16,-4 6 0-16,4-6 0 0,0 0 0 0,0 0 0 15,0 0 0 1,0-3-19-16,0 3-9 0,0-3-3 0,4 6 0 0,-4-2 31 15,3-1 0-15,1 0 0 0,-4 0 0 0,7-7 0 0,-4 4 0 16,1 0 8-16,-1 0-8 0,1-3 24 0,-1 3 2 16,4 0 0-16,-7 0 0 0,7 3-26 0,-3-7 0 0,0 1 0 0,-1 0 0 15,1 0 0-15,-4-4 0 0,3 4 0 0,-3 0 0 16,0 0 0-16,4-1 0 0,-4 1 0 0,0 0 0 16,3 0 0-16,-3-7 0 0,0 1 0 0,4-1 0 15,-4 1 0-15,0-1 0 0,3-3 0 0,-3 7 0 16,4 0 0-16,-4-4 0 0,0 4 0 0,3-1 0 15,-3 1 0-15,0-7 0 0,4 1 0 0,-4 2 0 0,0-6 0 0,3 4 0 16,-3-1 0-16,4 0 0 16,-4 1 0-16,0 2-9 0,3-2 0 0,-3 2 0 15,0 1 9-15,4-1 12 0,-1-3-2 0,-3 1-1 0,4-4-9 0,-1 0 0 16,1 1 0-16,3-4 0 0,-3 3 0 0,-1-3 0 16,1 0 0-16,-1 0 0 0,4-3 0 0,-3 0 0 15,-1-3 0-15,1 3 0 0,-1-3 0 0,1-1 0 16,-1 1 0-16,1-3 0 0,-4 0 0 15,3-4 0-15,-3 4 0 0,0-4 0 16,4 1 0-16,-4-4 0 0,0 1 0 0,0-1 0 0,-4-3 0 16,4 4 0-16,0-4 0 0,-3-3 0 15,3 3 0-15,0-6 0 0,-4 7 0 0,1-4 0 0,-1 3 0 0,1-3 0 16,3 0 0-16,0-3 0 0,-7 3 0 0,3 1 0 16,1-1 0-16,-4-3 0 0,0 3 0 0,0 0 0 15,-4-3 0-15,4 3 0 0,-7 0 53 0,3-3 9 16,-3 3 2-16,4 1 0 0,-8-4-52 0,4 3-12 0,-4 0 0 0,0 0 0 15,4 0 0-15,-7 0 0 0,4 0 0 16,-1 1 0-16,-3-1 0 0,0 3 0 0,-4 0 0 0,0-3 0 16,-3 4 20-16,0-4 2 0,0 3 0 0,-1-3 0 31,1-3-145-31,3 0-29 0,4 0-5 0</inkml:trace>
  <inkml:trace contextRef="#ctx0" brushRef="#br0" timeOffset="90592.02">1104 3427 1036 0,'0'0'23'0,"0"0"5"0,0 0 0 0,0 0 1 0,0 0-29 0,0 0 0 15,0 0 0-15,0 0 0 0,0 0 112 0,0 0 16 16,0 0 3-16,0 0 1 16,0 0-58-16,0 0-11 0,0-3-3 0,0 3 0 0,0 0 4 0,0 0 0 15,0 0 0-15,0 0 0 0,0 0 0 0,0 0 0 16,0 0 0-16,-10 0 0 0,10 0-7 0,-11 3-1 15,8 0 0-15,-5 0 0 0,5 3-13 0,-4 1-3 16,3 2-1-16,1 0 0 0,-8 7-16 0,4 0-3 0,4 3-1 0,-8 2 0 16,8 1-4-16,-5 3-1 0,5 4 0 0,-8 2 0 15,4-3-14-15,4 1 0 16,-1 2 0-16,-3 3 0 0,7-5 0 0,0-1 0 0,-3 0 0 0,3 0 0 16,3-6 34-16,-3 3 4 0,0-3 1 0,7 0 0 15,-3-3-11-15,6-3-3 0,-6-1 0 0,6 1 0 16,-2-10-25-16,-1 4 0 0,3-1 0 0,8-3 0 31,-11 1-46-31,3-4-14 0,8 0-4 0,-7 0 0 0,3-3 76 16,0 0 16-16,-4-3 2 0,12 0 1 0,-8-3-31 0,7-1 0 15,-7-5 0-15,7-1 0 0,-7 1 0 0,7-4 0 0,-10 3 0 0,3-2 0 16,0-1 0-16,-3 0 0 0,-1 4 0 16,1-1 0-16,-7 1-21 0,3-1-7 0,3 4-2 0,-6 6 0 0,6-7 30 15,-6 10 0-15,3 3 0 0,-4 4 0 0,4 2 45 0,4 7 15 16,-4 3 4-16,0 2 0 15,-3 1-64-15,3 0-28 0,3 7 3 0,-6-4 0 16,6 0 25-16,1-3-8 0,0-3 8 0,-1-4 0 16,-3 1 0-16,4-4 0 0,6-5 0 0,-2-1 0 0,-1-3 0 0,0-6 8 15,7 0-8-15,0-7 0 0,-7-5 19 0,7-4-1 16,1-3 0-16,-8-3 0 0,0 0-18 0,3-7 10 16,-2-2-10-16,-5-4 8 0,4 4 40 0,-3 6 8 15,-1-7 2-15,1 4 0 0,0-1-35 0,-8-2-7 16,8 3-2-16,-8-4 0 0,4 1 1 0,-7-4 0 15,0 3 0-15,-7 1 0 0,4 6 21 0,-4 3 4 0,3-4 0 16,-6 8 1-16,-1-1-41 0,0 6-17 0,8 7 1 16,-11-4 0-16,3 7 16 0,1-1 0 15,-5 7 0-15,5 0 0 16,3 4-40-16,-4 2-13 0,-3 0-3 0,11 4-1 16,-8-7-116-16,4 6-23 0,3 0-5 0,4 1-1 0</inkml:trace>
  <inkml:trace contextRef="#ctx0" brushRef="#br0" timeOffset="91052.27">2011 3784 2091 0,'0'0'46'0,"-7"-3"10"0,3 0 1 0,-6 0 2 0,-1 0-47 0,1-1-12 16,6 1 0-16,-7-3 0 0,1 6 75 0,-1-3 13 15,8 3 2-15,-8 3 1 0,4 3-22 0,0 4-4 16,-4-1-1-16,4 1 0 16,-3 5-51-16,6 1-13 0,1 0 0 0,-8 2 0 0,11 1 54 0,-7 0 8 15,4 0 2-15,3-3 0 0,0-1-52 0,0 4-12 16,0-6 0-16,0 2 0 0,3-5 0 0,4 2 0 15,4-2 0-15,-8-1 0 0,8-6 0 0,-1 0 0 16,1 0 0-16,-4-3 0 0,4 0 0 0,6 0 11 0,-3-3-11 16,-3 0 10-16,0 0-10 0,3 3 0 0,0-6-10 15,-4-1 10-15,4 4 0 0,-3 0 16 0,-4-3-1 16,4 0-1-16,-4 3-22 16,0-4-5-16,-4 1-1 0,4 0 0 0,-7-1 62 0,0 1 13 15,0-3 3-15,0-1 0 0,0 4-49 0,0-3-15 0,-7-4 8 0,4 4-8 16,-4-4 0-16,0 1 0 0,-4-7 0 0,1 6 0 15,2 1 0-15,1 2 12 16,-3 1-1-16,-1 0 0 0,4-1-11 0,0 4-16 0,-3 3 4 0,3 0 1 16,7 3-196-16,0 0-39 0,0 0-8 0,0 0-2 15</inkml:trace>
  <inkml:trace contextRef="#ctx0" brushRef="#br0" timeOffset="91730.61">2268 4110 2419 0,'0'0'53'0,"0"0"11"0,0 0 3 0,0 0 1 15,0 0-55-15,0 0-13 0,0 0 0 0,0 0 0 0,0 0 54 0,-7-9 8 16,4 3 2-16,3-4 0 0,-4 1 0 0,-3-7 0 16,4 0 0-16,-4 1 0 0,3 2-15 0,-6-2-2 15,6 2-1-15,-3-3 0 0,3 4-10 0,-3-1-3 16,4 4 0-16,-4-1 0 0,3 1-17 0,4-4-4 15,-7 7-1-15,7-3 0 0,0-1-11 0,0 4 0 16,7 0 0-16,-7-4 0 0,0 1 0 0,4 3 0 0,3-1 0 0,-4 1-11 16,4 0-9-16,4 0-1 15,-4 3-1-15,11-4 0 16,-4 7-34-16,0-3-6 0,4 3-2 0,-1 0 0 16,1 0-23-16,-4 3-5 0,7-3 0 0,-7 3-1 15,0 1-56-15,4-4-11 0,-4 3-3 0,7-3 0 16,-7 0-23-16,-3-3-5 0,3 3-1 0,0-4 0 15,-3 1 103-15,6-3 20 0,-10 0 4 0,11-1 1 0,-7-2 10 0,6 0 2 16,-6-4 1-16,7 1 0 0,-4-1 82 0,-4 0 16 0,1 4 3 0,-4 0 1 16,0-1 118-16,-4 1 24 0,4 3 5 0,-3-1 1 15,-4 7-11-15,0 0-3 0,0 0 0 0,0 0 0 16,0 0-40-16,0 0-8 0,-4 7-1 0,-3-1-1 16,4 3-63-16,-8 4-12 0,1 2-2 0,6-2-1 0,-6 3 6 15,3 2 1-15,0 4 0 0,-4-9 0 0,0 3-52 0,4-1-12 16,4-2 0-16,-8-1 0 0,8-2 0 0,-4-1 11 15,7 1-3-15,-4-10-8 0,4 0 0 0,0 0 0 16,0 0 0-16,0 0 0 0,4 0 0 0,3 0 0 16,-4 0 0-1,8 0-12-15,-8 0 12 0,8 0 0 0,-4 0 0 0,4-7 0 0,-8 7 0 0,8 0 0 16,-8 0 0-16,8 7 0 0,-1-7 0 16,1 3 0-16,-1 0 0 0,1 0 0 0,-4 3 0 0,11 1 0 15,-8-1 0-15,4 0 0 0,-3 0 16 0,3 1-3 16,0 2-1-16,-3-3 0 0,-4 1-3 0,3 2-1 15,-6 0 0-15,7 4 0 0,-8 0 27 0,-3-1 5 16,7 1 0-16,-7 5 1 0,0 1-41 0,0 0 0 16,-7 0-13-16,4-3 3 0,-4-4 10 0,-1 4 12 15,1-4-2-15,4 1-1 0,-8-7-9 0,1 0 0 16,6 1 0-16,-6-4 0 16,-1-3-49-16,11-3-12 0,-11-4-3 0,8-2 0 15,3-4-102-15,-7 1-21 0,7-4-4 0,-4-3-683 0,8-3-137 16</inkml:trace>
  <inkml:trace contextRef="#ctx0" brushRef="#br0" timeOffset="91972.72">2875 3621 2419 0,'0'0'53'0,"0"0"11"0,0 0 3 0,0 0 1 0,4 0-55 0,3 3-13 0,-4 0 0 0,4 1 0 16,4 2 54-16,-4 0 8 15,4 0 2-15,-1 1 0 0,-3 2 0 0,4 4 0 0,3-1 0 0,-4 1 0 16,1 2-2-16,3 1 0 0,-10 0 0 0,6 2 0 15,1 4-11-15,-1-3-3 0,1 3 0 0,-7 0 0 16,3 0-8-16,-4 0-1 0,4 0-1 0,-3 0 0 0,-1 3-18 0,4-3-3 16,-3 0-1-16,-4-3 0 15,7-4-16-15,-7 4 0 0,3-6 0 0,-3-1 0 16,7 1-76 0,-3-4-20-16,0 1-3 0,3-4-1 0,-7-3-120 0,3 3-25 15,-3-3-5-15,0-3-882 0</inkml:trace>
  <inkml:trace contextRef="#ctx0" brushRef="#br0" timeOffset="92348.6">2663 4013 2344 0,'-7'16'67'0,"7"-10"13"0,0-3-64 0,7 3-16 0,-7-2 0 0,4 2 0 16,3-3 90-16,0 0 14 0,4-3 4 0,-1 3 0 0,8-3-36 0,-4 0-6 15,0-3-2-15,7 3 0 0,0-3-51 0,4 0-13 16,-4-3 0-16,4 2 0 0,3 1 60 0,4-3 10 16,-11 0 2-16,4-1 0 0,0 1-35 0,-1 0-6 15,-3 0-2-15,1-1 0 0,2 4-14 0,-3 0-3 16,-6 0-1-16,6 3 0 16,-7-3-11-16,0 3 0 0,4 0 0 0,-1 0 0 15,1 3-164-15,-4 0-29 0,0 0-6 0</inkml:trace>
  <inkml:trace contextRef="#ctx0" brushRef="#br0" timeOffset="93178.27">882 4853 1792 0,'0'0'51'0,"0"0"10"0,0 0-49 0,0 0-12 16,0 7 0-16,0 2 0 0,0 0 100 0,3 1 16 15,-3 2 4-15,8 1 1 0,-5 6-40 0,-3 3-8 16,7 3-1-16,-3 3-1 0,-1 3-2 0,4 4 0 16,-3 2 0-16,6 1 0 0,1-3-8 0,0 2-1 15,-1-2-1-15,-6 2 0 16,6-5-10-16,1-1-1 0,-1 0-1 0,1-2 0 15,0-4-75-15,-8-3-16 0,8-4-2 0,-1-2-1 0,-6-3 69 0,3-4 14 16,0-3 2-16,0-2 1 16,-4-8-216-16,5-2-43 0,-5-3-9 0</inkml:trace>
  <inkml:trace contextRef="#ctx0" brushRef="#br0" timeOffset="94353.31">875 4850 2221 0,'0'0'48'0,"0"0"11"0,0 0 1 0,0 0 4 0,0 0-52 0,0 0-12 0,0 0 0 0,0 0 0 15,0 0 47-15,0 0 6 0,7 0 2 0,-4 0 0 16,8 0-21-16,-4-3-4 16,7 3-1-16,-3 3 0 0,6-3 5 0,1 0 1 0,3 0 0 0,-3 0 0 15,7 0-21-15,-4 0-4 0,3 0-1 0,5 0 0 16,-1 0 18-16,-7 0 3 0,4 0 1 0,-4 3 0 15,4 1 7-15,-11-1 2 0,7 3 0 0,-11 3 0 16,1 1 10-16,3 2 2 0,-10 4 1 16,3 0 0-16,-4-1-25 0,-3 1-4 0,0 3-2 0,7 3 0 0,-14-3-9 0,7 6-1 15,-3-3-1-15,-8 0 0 0,8 3-3 16,-8-3 0-16,4 0 0 0,-4-4 0 16,4 1 8-16,-3-3 2 0,-1 0 0 0,1-4 0 0,3 1-18 0,0-4-14 15,-4 0 2-15,11 1 1 0,-7-4 11 0,3 0 16 16,4-6-4-16,0 0-1 0,0 0-26 0,4-3-5 15,3 3 0-15,4-6-1 0,-4 0 33 16,3-1 8-16,8 1 0 0,-8-3 1 16,4-1-68-16,-3 4-13 0,3-3-4 15,7-1 0-15,-7 4 85 0,1 3 17 0,6 0 3 0,0 0 1 0,0 6-23 0,-3 0-5 16,3 3-1-16,-7 7 0 0,4-1-3 0,-4 1-1 16,-4 2 0-16,1 7 0 0,-1-3 27 0,-6 3 4 15,-4 0 2-15,4 0 0 0,-4 3-23 0,0 0-5 16,-4 0-1-16,0 3 0 0,-3-2-3 0,4-1-1 0,-8-3 0 15,4-4 0-15,0 1-9 0,-3-6 0 16,-1-4 0-16,4 1 0 0,-4-4 0 0,8-3 0 16,-11 0 0-16,7-6 0 15,3 0-52-15,-6-3-12 0,6-1-2 0,-3-2-1 16,3 0-46-16,4-1-10 0,0 1-1 0,0-4-1 0,0 1-19 16,4 2-4-16,7-2-1 0,-8-1 0 0,8 4-18 0,-4-1-3 0,7 1-1 15,-4 3 0-15,1-1 137 0,0 1 34 0,3 3 0 0,-4 0 0 16,1 3 44-16,3 0 16 0,-3-3 4 0,-1 3 0 15,8 0 51-15,-1 0 10 0,-6 0 3 0,3-3 0 16,0 3-12-16,4-4-1 0,-4 1-1 0,-3-3 0 16,3 0-36-16,0-1-7 0,-4 1-2 0,8-3 0 0,-11-1 3 0,4 1 1 15,-1 0 0-15,1-4 0 16,-1 0-58-16,1 1-15 0,-7 3 0 0,6-4 0 0,-6 4 0 0,3-1 0 16,-7 4 0-16,3 0 0 0,-3 6 0 15,0 0 0-15,0 0 0 0,0 0 0 0,-3 0 0 0,-8 0 0 16,1 6 0-16,6 0 0 15,-3 0 0-15,3 7 0 0,-6 0 0 0,6-1 0 0,-3 4 0 0,4-1 0 16,-4 1 0-16,3 3 0 0,4-3 0 0,0 2 0 16,0-2 0-16,0 3 0 0,0-3 0 0,0-4 0 15,4 1 0-15,3-1 0 0,-4-2 0 0,8-1 0 16,-8-3 0-16,4-3 0 0,4-3 0 0,3 0 0 16,-3-3 0-16,3 0 0 0,-4-3 0 15,5-4 0-15,2-2 0 0,-3-1 0 16,0 1-100-16,4-4-22 0,-4-3-5 0,7-3-1 15,-3 4-102-15,3-7-21 0,0-1-4 0,4-2-1 16,-4 0-51-16,-3 3-10 0,-1-3-3 0,5 3 0 16,-8 0 224-16,-4-1 44 0,4 4 8 0,-3 1 3 0,0 5 71 0,-8-3 14 15,4 6 4-15,-3 1 0 0,-1 3 160 0,4-1 33 16,-7 4 7-16,4 0 0 0,-4-1-45 0,0 7-10 0,0 0-1 0,0 0-1 16,0 0-51-16,0 0-9 0,0 0-3 0,0 0 0 15,0 0-51-15,-11 3-10 0,4 4-3 16,0-1 0-16,-4 7 1 0,8-1 0 0,-8 7 0 15,-3 0 0-15,4 3-52 0,-1 0-13 0,-3 0 0 0,-4 0 0 16,1-1 0-16,-1 1 0 0,7-3 0 0,-3 0 0 16,4 0 54-16,6-3 8 0,-3-4 2 0,4-3 0 15,3 1-78-15,3-4-15 0,4 0-3 16,4-2-1-16,3-1 1 0,-3-3 1 0,3-3 0 0,0-1 0 0,3 1 31 0,-2 0 0 16,6 0 0-16,-7 0 0 0,0 0 0 0,4 3 0 15,-4 0 0-15,7 0 0 0,-7 0 12 0,7 3 9 16,-7 0 2-16,0 3 0 0,4-3 14 0,0 4 3 15,-1-1 1-15,4 0 0 0,-6 4-33 0,-5-1-8 16,1 4 0-16,-4 2 0 0,3 1 14 0,-3 3 1 16,-3 0 0-16,3 3 0 0,-7-1-7 0,3 1-8 15,-3 0 11-15,0-3-11 0,0 0 0 0,0-3 0 16,-3-1 0-16,3-2 0 0,-7-1-10 0,3-5-9 16,-3-1-1-16,4-3-1 15,3-3-137-15,0 0-27 0,0-6-6 0,-7-7-752 0,7 1-150 16</inkml:trace>
  <inkml:trace contextRef="#ctx0" brushRef="#br0" timeOffset="94608.11">2547 5067 2649 0,'0'0'58'0,"0"0"12"0,0 0 2 0,0 0 4 0,0 0-61 0,0 0-15 0,4 3 0 0,3 3 0 15,3 0 54-15,-6 7 8 0,6-1 2 0,-6 1 0 16,3 3 0-16,4 2 0 0,-8 1 0 0,8 3 0 15,-1 0 0-15,-6 0 0 0,6 3 0 0,1 3 0 0,-8 1-52 0,8-1-12 16,-4-3 0-16,7 6 0 16,-10-3 54-16,6 1 8 0,-3-1 2 0,4 0 0 15,-4-3-52-15,4-3-12 0,-4 0 0 0,3-6 0 16,-3-1-12-16,0-2-6 0,4 0-1 0,-8-4 0 16,4-3-72-16,-3-3-14 0,0 0-3 15,-4-3-1-15,0 0-118 0,0 0-23 0,0 0-5 0</inkml:trace>
  <inkml:trace contextRef="#ctx0" brushRef="#br0" timeOffset="94826.61">2505 5427 2128 0,'0'0'60'0,"0"0"13"0,0 0-58 0,0 0-15 0,7-6 0 0,-7 6 0 0,0-3 136 0,3-3 24 15,4 2 4-15,0-2 2 0,4 6-30 0,0-3-7 0,-1 0-1 16,4 0 0-16,-3 3-36 0,7-3-8 0,-4-1-2 0,7 4 0 15,-7 0-29-15,7-3-5 0,4 3-2 0,-4 0 0 16,4 0-37-16,-8 3-9 16,11-3 0-16,-3 0 0 0,-4 4 0 0,4-1 0 0,-7-3 0 0,3 3 0 15,4 0-40-15,-4 0 0 16,0 0 0-16,-7 0 0 0,7 4-138 16,-7-4-28-16,0 3-6 0</inkml:trace>
  <inkml:trace contextRef="#ctx0" brushRef="#br0" timeOffset="100225.58">4741 3383 1958 0,'0'0'43'0,"0"0"9"0,-3-3 1 0,-4 0 3 0,7 3-45 0,-7-4-11 0,7-2 0 0,-11 0 0 16,4 3 156-16,0 0 28 15,-4-1 7-15,4 4 1 0,-3 0-52 0,3 4-9 0,-4-1-3 0,1 0 0 16,-5 3-102-16,1 4-26 0,0-1 0 0,0 4 0 16,4-1 56-16,-5 4 7 0,1-1 1 0,4 1 0 0,-8 3 0 0,8 0 0 15,-1 0 0-15,4 2 0 16,-4 1-52-16,1 0-12 0,3 3 0 0,0 7 0 16,7-1 0-16,-7 4 0 0,7 2 0 0,0 1 0 0,0 0 0 0,7-1 0 15,-7-2 0-15,7 2 0 0,0-2 0 16,3-4 0-16,4 0 0 0,1-2 0 15,2 2 0-15,1-6 0 0,3-3 0 0,4 0 0 0,3-6 0 0,0-4 0 16,-3-2 0-16,7-7 0 0,-4-6 0 0,0-4 0 16,-3-2 0-16,-1-4 0 0,1-2 0 0,0-4 0 15,-1 0 0-15,-2 0 0 0,2 1 0 0,-3-4 0 16,-3 3-9-16,0-3 9 0,-1 3 0 0,-2 0 0 16,-5 0 0-16,1 1 10 0,-8-4-10 0,1 0 0 15,-4 0 0-15,-4-7 0 0,1 4 0 0,-4 3 0 16,-4-9 0-16,-3 6 0 0,3-3 28 0,-3 3 3 15,4 0 1-15,-4 0 0 16,3-1-52-16,-7 8-9 0,11-4-3 0,-3 3 0 0,-4 0 32 0,3 0 0 0,4 7 0 0,-4-4 0 16,4 3 0-16,0 4 0 15,0 0 0-15,4 2 0 0,3 7 0 0,0 0 0 0,0 0 0 0,-11 0 0 16,8 7-108 0,3-4-16-16,-8 6-4 0,5 1 0 0,6 5-51 0,5 1-10 0,-8 3-3 15,3 6-998-15</inkml:trace>
  <inkml:trace contextRef="#ctx0" brushRef="#br0" timeOffset="100592.51">5341 4248 2196 0,'0'0'48'0,"0"0"11"0,0 6 1 0,0-6 1 15,0 0-49-15,0 0-12 0,0 0 0 0,0 0 0 0,0 0 135 0,0 0 24 16,0 0 5-16,0 0 0 0,0 0-60 0,0 0-12 16,0-6-2-16,-7 0-1 0,0 0-20 0,0-4-4 15,3-2-1-15,-3-4 0 0,4 4-23 0,3-4-5 0,-7-3 0 0,3 3-1 16,4 1-5-16,-10-1-1 16,6-3 0-16,1 4 0 0,-1-1-29 0,1 0-18 0,3 4 2 0,-8-4 1 15,8 0 24-15,0 4 5 16,0 2 1-16,-3 1 0 0,3-4-24 0,3 7-5 0,-3-3-1 0,8-1 0 15,-8 4 24-15,0 0 5 0,3-1 1 0,1-2 0 16,3 3-15-16,-4 3 0 16,4-7 0-16,-3 4 0 15,3 0-100-15,0-4-22 0,0 4-5 0,0 0-1 16,7 3 0-16,-10-4 0 0,6 4 0 0,1-3 0 16,-1 3-53-16,1 0-11 0,-4 0-3 0,0 3 0 15,4-4-64-15,-1 4-13 0</inkml:trace>
  <inkml:trace contextRef="#ctx0" brushRef="#br0" timeOffset="101035.45">5517 3790 1512 0,'0'0'43'0,"0"4"9"16,0 5-42-16,4 0-10 0,3 1 0 0,-7 2 0 16,0 1 152-16,0-1 28 0,4 1 5 0,3 3 2 0,-7-4-70 0,3 1-13 15,1 2-4-15,3-2 0 0,-4 3-26 0,4-4-6 16,4 1 0-16,-8-1-1 0,4-2-21 0,-3-1-4 15,3-3-1-15,-3 1 0 0,6-4 19 16,-10-3 3-16,0 0 1 0,0 0 0 16,4 0-52-16,3 0-12 0,-4-3 0 0,-3 3 0 0,0 0 54 0,0-4 8 15,4-2 2-15,-4 0 0 0,0-3-52 0,0-1-12 16,0 4 0-16,3-4 0 0,1 1 18 0,-1 0 1 16,4-1 0-16,-7-2 0 0,4 2-19 0,3 1 0 15,-3-4 0-15,3 4 0 0,-4-4 0 0,4 4 0 16,0 0 0-16,0-1 0 0,-3 1 0 0,3 2 0 15,0 1 0-15,-4 3 0 0,5 0 12 0,-1 0 0 0,0 3-1 16,0 3 0-16,-4 0 5 0,4 3 0 0,0 4 1 0,0-1 0 16,0 7 0-16,1-4 0 15,-1 7 0-15,3 0 0 0,1 0-17 0,-8 0 0 0,4 3 0 0,0 0 0 16,0-1 14-16,4 1-1 16,-7 0 0-16,-1-3 0 15,4 0-13-15,-3 0 9 0,3-7-9 16,-4 1 8-16,1-1-8 0,-1-2 0 0,-3-4 0 0,4-3 0 0,-4-3 0 0,0 0 0 0,0 0 0 15,0 0 0 1,0-6-68-16,0-7-8 0,-4 1-3 0,4-1 0 16,0-2-72-16,-3-4-14 0,3 0-3 0,-4 0-1148 0</inkml:trace>
  <inkml:trace contextRef="#ctx0" brushRef="#br0" timeOffset="101540.37">5913 3480 2343 0,'-4'3'52'0,"1"0"10"0,-1 0 2 0,4 4 2 0,-4-7-53 0,4 3-13 0,0 0 0 0,0-3 0 0,-3 3 91 0,3-3 15 15,0 0 3-15,0 0 1 0,0 0-51 0,0 0-11 16,0 0-1-16,0 0-1 0,0 0-27 0,7 0-6 15,0 0-1-15,0 0 0 0,4-3-2 0,-4 0-1 16,3 0 0-16,4 3 0 0,-7-7 22 0,4 4 4 16,3 3 1-16,0 0 0 0,0-3-36 0,-3 3 0 0,0 3 0 15,3-3 0-15,-4 3 28 0,4-3-2 16,-3 7 0-16,-4-4 0 0,4 3-9 0,3 4-1 0,-11-1-1 0,4 0 0 16,-3 4-3-16,-4-4 0 0,7 7 0 0,-7-4 0 15,0 1 3-15,-4 3 0 0,1-1 0 0,3 1 0 16,-7-7-15-16,3 7 11 0,-6-3-11 15,-1-1 10-15,0 1-2 0,-3 2-8 16,0-2 12-16,0-4-4 0,4 1-8 0,-12-1 0 16,8 1 9-16,0-4-9 0,4-3 0 0,-1 0 0 0,0 3 0 0,4-6 0 15,0 0-13-15,7 0-4 0,0 0-1 0,0 0 0 16,-3-9 26-16,3 0 4 0,3 2 2 0,1-2 0 0,6 0-14 16,-6 2 0-16,7-5-9 0,-1 5 9 0,4-2 0 0,-3 3 0 15,6 3 0-15,-2 0 0 0,-1-1 0 0,0 4 0 16,0 0 0-16,-4 0 10 0,1 4-10 0,7-1 0 15,-15 0 0-15,8 0-11 16,-1 3-29-16,1-3-5 0,0 4-2 0,-4-1 0 16,0-3-209-16,3 3-41 15,8 4-9-15,-8-7-811 0</inkml:trace>
  <inkml:trace contextRef="#ctx0" brushRef="#br0" timeOffset="105695.91">6512 3712 642 0,'0'0'18'0,"0"0"4"16,0 0-22-16,0 0 0 0,0 0 0 0,-3-3 0 0,3 3 131 0,-4-6 21 15,4 6 5-15,-10-3 1 0,6-1-30 0,1-2-5 16,3 6-2-16,-7-3 0 0,3-3-73 0,0-1-16 15,1 4-2-15,3 3-1 0,-4-9 29 0,1 3 6 16,-1 2 0-16,4 4 1 0,0 0-23 0,0-6-5 16,0 6-1-16,0 0 0 0,0 0-7 0,0 0-1 15,0 0-1-15,0 0 0 0,0 0 39 0,0 0 8 16,-7 0 2-16,7 0 0 0,0 0-32 0,-3 6-5 16,-1 1-2-16,4-7 0 0,0 0-2 0,0 3-1 15,0-3 0-15,0 6 0 0,0-6-9 0,0 6-1 0,4 1-1 16,-1-4 0-16,4 3-1 0,0 0 0 15,0-2 0-15,1 2 0 0,2 3-22 0,4-3 0 0,-3 1 0 0,-1 2 0 16,5 1 13-16,-5-1-1 16,1 3-1-16,-1-2 0 0,1 2-11 0,-1 1-16 0,-3 0 4 0,4-4 1 15,0 3 55-15,-4 1 10 0,0 0 2 0,0-4 1 16,0 7-40-16,0-10-8 0,-4 6-1 0,1 1-8 16,0-4 35-16,-1 4 0 0,-3-1 0 0,4 1 0 15,-4 3-22-15,0-1-4 0,-4 1-1 0,4-3 0 16,0 2-8-16,-3-2 0 0,-1 3 9 0,0-4-9 0,4 1 0 15,-3-1 9-15,3 1-9 0,-11-4 0 16,8 0 0-16,-1 1 0 0,1 2 0 0,-1-5 0 16,1 2 8-16,-1 1-8 0,1-1 0 0,-4-3 0 15,3 4 0-15,1-1 0 0,-1 0 0 0,0-2 0 16,1 2 17-16,-1-3-3 0,1 1-1 0,3-4 0 0,-4 0-13 0,4-3-15 16,0 0 3-16,0 0 1 0,0 0 11 0,0 0-8 15,0 0 8-15,0 0-8 0,0 0 18 0,0 0 4 16,0 0 1-16,0 0 0 0,0 0-26 0,4-3-5 15,-4 3 0-15,3-7-1 0,-3 7 27 0,0-6 6 16,4 0 0-16,-4 6 1 0,0 0-17 0,0 0 0 16,0 0 0-16,0 0 0 0,0 0 0 0,0 0 0 15,0 0 0-15,0 0 0 0,0 0 0 0,0 0-12 16,0 0 1-16,0 0 1 0,0 0 10 0,0 0 0 16,0 0 0-16,0 0 0 0,0 0 8 0,0-6 1 15,0 6 0-15,0 0 0 0,0 0-9 0,0 0-12 16,0-7 2-16,0 7 1 0,0-6 9 0,0 6-12 15,3-3 12-15,-3 3-12 0,0-6 22 0,4-1 4 0,-4 1 1 16,0 0 0-16,4 0-15 0,-1-4 0 16,1 4 0-16,3-3 0 0,-7-1 0 0,3 1 0 0,-3-1 0 15,4-2 0-15,-1-1-11 0,1 1-5 0,-1-1 0 16,1 4-1-16,-4-1 17 0,3-2 0 0,-3-1 0 0,0 7 0 16,0-7 0-16,0 4 8 15,0-3-8-15,-3 2 12 0,-1 4-1 0,1-4-1 0,-1 4 0 0,1-3 0 16,-1-1-10-16,1 1 0 0,3 0 0 15,-7-1 0-15,3 1 0 0,1-1 0 0,-1 1 0 0,4 3 0 16,0-4-31-16,-4 1-8 0,4 3-1 16,0-4-1-16,0 1-44 0,0 2-9 0,0 4-2 0,0-3 0 15,0 6-69-15,0-6-15 0,0 6-2 0,0 0-1 0</inkml:trace>
  <inkml:trace contextRef="#ctx0" brushRef="#br0" timeOffset="111104.26">4681 5164 2188 0,'0'0'48'0,"0"0"11"0,-3-6 1 0,3-1 1 0,0 1-49 0,0 0-12 15,0-4 0-15,-7 1 0 0,7-1 105 0,0-2 19 16,-7 3 3-16,3-4 1 0,-3-6 15 15,0 13-79-15,4-3 0 0,-8 5 0 0,0 1 0 16,4 3 0-16,0 3 0 0,-10 1 0 0,6 2 0 16,-3 6 0-16,3 1 0 15,-3 3-51-15,0 2-13 0,4 4 0 0,-8 3 0 0,4-3 54 0,0 3 8 16,3 1 2-16,1 2 0 0,-1 0-52 16,0 0-12-16,4 4 0 0,-3 2 0 15,10 4 0-15,-7 2 0 0,3 1 0 0,4 3 0 0,0-3 0 16,0-7-15-16,0 4 3 0,4-4 1 0,3-2 11 0,3-1 16 15,-3-3-4-15,4-3-1 0,7-3-11 0,-4-6 0 0,7-3 0 16,-3-7 0-16,3 0 0 0,3-3 0 0,5-6 0 16,2-3 0-16,1 0 0 0,0-7-12 0,3 1 2 0,-10-7 1 15,7 3 9-15,-8-3 12 16,-3 4-2-16,4-4-1 0,-7 0-9 0,3 0 0 16,-7 0 0-16,4-3 0 0,-4-3 0 0,0 0 0 0,-4 0-10 0,1 0 10 15,-4-3 0-15,0 3 0 0,-3 0 11 0,-4 0-3 16,-4-1-8-16,1 1 12 0,-4 0-4 0,0 0 0 15,-4 3-8-15,0-3-13 0,-3 3 3 0,4-3 1 16,-11 0 9-16,6 0 0 0,1 0 0 0,-3 0 0 16,-5 3 0-16,5 0 0 0,-8 6 0 0,4 1 0 15,3-1 0-15,1 6 0 0,-4 1 0 0,6 3 0 16,-6 3 0-16,7 3 0 0,4-3 0 0,-1 3 0 16,0 0-104-16,8 0-20 15,3 0-3-15,0 0-1 0,0 9-153 0,3-3-31 0,1 4-7 0,3-4-1 0</inkml:trace>
  <inkml:trace contextRef="#ctx0" brushRef="#br0" timeOffset="111626.21">5306 5719 1267 0,'0'0'28'0,"0"0"5"0,0 0 2 0,0 0 1 0,0 0-36 0,0 0 0 0,0 0 0 0,0 0 0 15,0 0 160-15,0 0 26 0,0 0 5 0,0 0 1 0,0 0-20 0,0 0-4 16,0 0-1-16,0 0 0 16,0 0-51-16,0 0-11 0,-7-3-1 15,3-4-1-15,-3 1-36 0,4-3-7 0,-4-1-2 0,3-5 0 16,1-1-58-16,-8-3 0 0,0-6 0 0,4 0-14 15,0-3 14-15,-3 0 0 0,3-1 0 0,0 1 0 16,3 6 48-16,0-3 13 0,-3 6 3 0,4 0 0 16,-1-3-52-16,4 7-12 0,0-4 0 0,0 3 0 0,0 4-8 0,4-4-5 15,-4 4-1-15,7-4 0 0,0 0 22 0,4 1 5 16,-1-1 1-16,-3 0 0 0,4 0-14 0,3 1-12 16,-3 2 3-16,-4 1 0 0,3-4-3 0,8 3 0 15,-11 4 0-15,7-3 0 16,0 2-89-16,0 4-19 0,0 0-3 0,4-1-1204 0</inkml:trace>
  <inkml:trace contextRef="#ctx0" brushRef="#br0" timeOffset="119031.19">5486 5364 619 0,'0'0'13'0,"0"0"3"0,0 0 1 0,0 0 1 0,0 0-18 0,0 0 0 15,0 0 0-15,0 0 0 0,0 0 0 0,0 0-16 16,0 0 4-16,0 0 0 0,0 0 22 0,0 0 5 15,7-3 1-15,-7 3 0 0,0 0-8 0,0 0-8 16,0 0 11-16,0 0-11 0,0 0 28 0,0 0-2 16,0 0 0-16,0 0 0 0,0 0-18 0,0 0-8 0,0 0 0 15,0 0 8-15,0 0 4 0,0 0 1 0,0-6 0 0,0 6 0 16,0 0-5-16,0 0 0 16,0 0-8-16,0-6 12 0,0 6 88 0,0-6 16 15,0 6 4-15,0-7 1 0,0 7 7 0,0-6 2 16,0 0 0-16,0 6 0 0,0 0-30 0,0 0-7 0,0 0-1 0,0-7 0 15,0 7 5-15,0 0 1 0,0 0 0 0,0 0 0 16,0 0-78-16,0 0-20 0,0 0 0 16,0 0 0-16,0 7 0 0,0 2 0 0,0 1 0 15,0 2 0-15,0 1 28 0,0 2 1 0,3 1 1 0,-3 0 0 16,0 2 6-16,0-2 2 0,7 0 0 0,-7 3 0 16,0-4 4-16,0-2 1 0,0 3 0 0,4-4 0 15,-4-3-21-15,0 1-4 0,0-1-1 0,3-2 0 0,-3 2 10 16,4-6 1-1,-4 3 1-15,0-2 0 0,0-4-20 0,3 3-9 0,-3-3 8 0,4 3-8 16,3 0 30-16,-7-3 1 0,4 0 0 0,3-3 0 16,-4 0-76-16,1 0-15 0,3-4-4 0,0 1 0 15,0-7 80-15,0 1 16 0,0-1 4 0,0-2 0 0,4-4-22 0,-1 3-4 16,-3-3-1-16,0 4 0 0,4-1-1 0,-1-3-8 16,1 4 12-16,0-4-4 0,-1 3 2 0,-3 0 0 15,4 4 0-15,-4 2 0 0,0-2 3 0,0 6 1 16,-3-1 0-16,3 4 0 0,-4 3 4 0,4 0 1 0,0 0 0 15,0 3 0-15,-3 7 3 0,3-1 1 16,-4 4 0-16,4-4 0 0,-3 4-8 0,3 2-2 16,-3-2 0-16,3 3 0 0,-4-1-1 0,1 4 0 15,3-3 0-15,-4 2 0 0,1 1-4 0,-1 0-8 0,1 0 11 0,-1 0-11 16,1-4 8-16,-1 4-8 0,-3-6 0 16,4 2 0-16,3 1 8 0,-7-3-8 15,0-1 0-15,4 1 0 0,-4-4-16 0,3 1-6 0,-3-4-2 16,4 0 0-1,-4-6-40-15,0 0-8 0,0 0-1 0,0 0-1 0,3-6-86 0,4-4-16 0,-3-5-4 0,3 2-1006 16</inkml:trace>
  <inkml:trace contextRef="#ctx0" brushRef="#br0" timeOffset="119713.73">5888 5110 1493 0,'0'0'42'0,"0"0"10"0,0 0-42 0,0 0-10 0,0 0 0 0,0 0 0 16,0-6 66-16,0 6 11 16,-7-6 3-16,7 6 0 0,0 0-13 0,0-6-3 15,0 6 0-15,0 0 0 0,0-7-2 0,0 7-1 0,0 0 0 0,0-6 0 16,0 6 3-16,0 0 0 0,0 0 0 0,7 0 0 15,-4 0 2-15,4 0 1 0,-3 3 0 0,3 0 0 16,0 1-3-16,4 2 0 0,-1 0 0 0,1 0 0 0,-1 1 0 16,1 2 0-16,3-3 0 0,0 4 0 0,0-4-51 0,0 3-13 15,4 1 0-15,0-1 0 16,-1 1 0-16,-3-1 0 0,1 4 0 0,-1-1 0 0,-4 4 54 0,1 3 8 16,-4-1 2-16,4 7 0 0,-4-3-52 0,-4 4-12 15,4-5 0-15,-3 8 0 0,-1-4 54 0,4 3 8 16,-7-3 2-16,0 3 0 0,0 1-52 0,0-4-12 15,0-3 0-15,0 0 0 0,0-4 0 0,0-2 0 16,0 0 0-16,-7-4 0 0,4-2 0 0,3 2 0 16,-7-2 0-16,3-1 0 0,1 0 0 0,-1 1 0 15,1-1 0-15,-1 1 0 16,-3-4-48-16,0 3-13 0,0-2-3 0,3-1 0 16,-3-3-51-16,7 3-10 0,-3 0-3 0,3-6-784 0,0 0-158 0</inkml:trace>
  <inkml:trace contextRef="#ctx0" brushRef="#br0" timeOffset="120598.3">4759 6349 2188 0,'0'0'48'0,"0"0"11"0,0 0 1 0,-7-3 1 0,0 3-49 0,0 0-12 0,-4 0 0 0,1 0 0 15,6 0 120-15,-10 3 22 0,3-3 4 0,1 3 1 0,-1 3-82 0,-3 1-16 16,4-1-3-16,-5 0-1 0,1 7 15 0,0-4 4 16,4 7 0-16,-1 0 0 0,4-1-11 0,-4 4-1 15,1 0-1-15,3 0 0 0,0 3-31 0,7-4-5 16,-7 4-2-16,7 0 0 0,-4 3-13 0,8 0 0 15,-4 1 0-15,7-1 0 0,-4 0 0 0,4 0 0 16,0-3 0-16,11 0 0 0,-7 0 0 0,6-7 9 16,1 1-9-16,7-7 8 0,-8 1-8 0,11-4 0 0,-3-6 0 15,-4-3-11-15,4-6 11 0,0-1 0 16,-4-2 0-16,4-4 0 0,-4 0 0 0,3 1 0 0,-2-1 0 16,2 0 0-16,-6 1 0 0,0 2 0 0,-4 0 0 0,7 1 0 15,-11-1 0-15,1 4 0 0,-4 0 0 16,4-4 0-16,-4 4 28 0,-4 2 8 0,-3-2 2 15,0 0 0-15,0-1-10 0,-3 1-1 16,-8-4-1-16,1 1 0 0,-5 2-26 0,5-2 0 16,-8-4 0-16,1 3 0 0,-1-2 0 0,4 2 0 0,0 4 0 15,-4-1 0-15,7 4 0 0,4-3 0 0,-7 2 0 0,4 1 0 16,3 0-51 0,3 3-9-16,-3 0-1 0,7 3-1 0,0 0-155 0,0 0-31 15,0 0-7-15,0 3-1 0</inkml:trace>
  <inkml:trace contextRef="#ctx0" brushRef="#br0" timeOffset="120910.53">5320 6854 2250 0,'0'0'64'0,"0"6"14"0,0-3-62 0,0-3-16 15,0 0 0-15,0 0 0 0,0 0 109 0,0 0 19 16,0 0 4-16,0 0 1 0,-4-3-13 0,1-3-4 15,-1-4 0-15,1 1 0 16,-4-4-55-16,3 1-11 0,4-4-2 0,-7-3-1 0,0-2-17 0,4 2-3 16,-4-3-1-16,7 0 0 0,-8 3-18 0,5 0-8 15,3 3 0-15,-7-2 8 16,3-1 1-16,4 3 0 0,-3-3 0 0,3 4 0 0,0-1-9 0,0 0 8 16,3 1-8-16,-3 5 8 0,0 1-8 0,4-1 0 15,3 1 0-15,-7 0 0 0,3-1-8 0,5 4-4 16,-5 0-1-16,8-4 0 0,-1 4 13 0,1 3 0 0,-4 0 0 15,3 0 0-15,1 3-108 16,0 0-15-16,-1 0-3 0,1 0-1 16,-1 3-110-16,1 0-23 0,14 3-4 0,-25-6 0 0</inkml:trace>
  <inkml:trace contextRef="#ctx0" brushRef="#br0" timeOffset="121194.95">5567 6468 2649 0,'0'0'58'0,"0"0"12"0,0 0 2 0,0 0 4 0,0 0-61 0,0 0-15 0,0 0 0 0,0 0 0 16,0 6 54-16,0 1 8 0,0 2 2 0,7 1 0 16,-7 2 0-16,3 1 0 0,1-1 0 0,-1 4 0 0,1 3 0 0,0-4 0 15,-1 7 0-15,1 0 0 0,-4 0 0 0,3 6 0 16,-3-3 0-16,7 4 0 15,-7-1-52-15,0-3-12 0,0 3 0 0,0-3 0 0,4-3 0 0,-1 0 0 16,-3-3 0-16,4-3 0 16,-1-1-48-16,-3-5-13 0,4-1-3 0,-1-6 0 15,1 0-45-15,-4-3-10 16,3 0-1-16,4-6-797 0,-3 0-159 0</inkml:trace>
  <inkml:trace contextRef="#ctx0" brushRef="#br0" timeOffset="121658.92">5846 6346 1267 0,'0'0'28'0,"-4"-6"5"0,4 2 2 0,-11 1 1 0,8 0-36 0,-4 0 0 0,3 0 0 0,4 3 0 16,-3-6 160-16,-1 3 26 0,1-1 5 0,3 4 1 0,0 0-52 0,0 0-9 15,0 0-3-15,0 0 0 0,0 0-51 16,0 0-10-16,0 0-3 0,0 0 0 0,0 0 0 0,0 0 0 16,0 0 0-16,0 0 0 15,0 0-51-15,0 0-13 0,0 0 0 0,0 0 0 0,3 0 54 0,4 4 8 16,0 2 2-16,0-3 0 15,8 3-52-15,-5 0-12 0,1 4 0 0,3-4 0 0,0 7 44 0,0-4 5 16,0 4 2-16,0 2 0 0,7-2-31 0,-10 3-5 16,7-1-2-16,-1 4 0 0,-3-3 15 0,1 3 4 15,-5-1 0-15,4 1 0 0,-3 0 0 0,-1 3 0 16,1 3 0-16,-4 0 0 0,0 0-20 0,0 3-4 16,-3 4-8-16,3-4 12 0,-4 3-12 0,1-2-8 15,-1-1 8-15,1 0-13 0,-4-6 13 0,0 0 0 16,3-3 0-16,-3-7 0 0,0 1 0 0,0-4 0 15,-3 1 0-15,3-7 0 0,0-3 0 0,0 0 0 16,0 0 0-16,-11-3 0 16,8-1-156-16,-8-2-29 0,4 0-6 0,0 0-1 0</inkml:trace>
  <inkml:trace contextRef="#ctx0" brushRef="#br0" timeOffset="125780.11">6784 5277 862 0,'0'0'24'0,"3"-7"6"0,-3 1-30 0,4 0 0 16,0-4 0-16,-1 4 0 0,-3 0 111 0,4-3 16 16,-1 2 3-16,1 1 1 0,-1 0-14 0,-3-1-2 15,4 1-1-15,-1 0 0 0,-3 6-22 0,4-6-4 16,-4 6 0-16,0 0-1 0,0 0-34 0,0 0-6 16,0 0-2-16,0 0 0 0,0 0 8 0,0 0 2 15,0 0 0-15,-7 3 0 0,0 3-37 0,0 0-7 16,0 4-2-16,-1 2 0 0,-2 4 36 0,-1 0 7 15,4-1 2-15,-3 7 0 0,-1 3-35 16,0 0-7-16,1 0-2 0,-1 4 0 16,4-1 43-16,0 0 9 0,0 3 2 0,4 1 0 0,-4-4-54 0,7 0-10 15,0 1 0-15,0-8 0 0,3 5 0 0,1-8 0 16,-1 1 0-16,4-3 0 0,0-4 0 0,4 4 0 0,-1-7 0 16,1 1 0-16,3-7 0 0,0 0-15 15,0-3 4-15,4-6 1 0,0 3 10 0,-1-7-8 16,1 1 8-16,3-4-8 0,-3 1 18 0,3-4 4 0,-3 0 1 0,3-2 0 15,-4-1-25-15,-3 0-5 0,1 3-1 16,-5-2 0-16,1 2 16 0,-1 0 0 0,-3 1 9 0,0-1-9 16,0 6 8-16,-3-2-8 0,-4 2 0 0,4 1 0 15,-1 6 0-15,-3 3 0 0,0 0 0 0,0 0 0 16,0 0 22-16,0 0-2 0,-7 6 0 0,3 4 0 16,-3 2-4-16,0 4 0 0,4 3-1 0,-1-4 0 15,-3 4-7-15,4 0-8 0,3 0 11 0,-4-4-11 16,4 4 32-16,0-6 0 0,0-1 0 0,4-2 0 0,-1-1-45 15,4-3-10-15,-3 1-1 0,3-1-1 16,0-3 40-16,0 0 8 0,0-3 1 0,4-3 1 0,-1 0-25 16,1 0 0-16,-1 0 0 0,1-7 0 0,0 4 0 15,-1-7 0-15,-3 4 0 0,4-3 0 0,-4 2 0 0,0-2 0 16,0-1 0-16,0 1 0 0,-7 2 0 0,4-2 0 16,-4 2-12-16,0 1 12 0,-4 2 0 0,4-2 0 15,-4 3 9-15,1-4-1 0,-4 1 4 0,3 3 0 16,-3-1 1-16,0-2 0 0,4 3-13 0,-4-4 0 15,0 4 0-15,3 0 0 16,-3 3-84-16,7 3-16 0,0-7-3 0,0 7-1 16,0 0-124-16,0 0-26 0,0 0-5 0</inkml:trace>
  <inkml:trace contextRef="#ctx0" brushRef="#br0" timeOffset="126429.05">7193 5465 1267 0,'0'0'28'0,"0"0"5"0,0 0 2 0,0 6 1 0,0-3-36 0,0 7 0 0,0-4 0 0,0 3 0 15,4 4 58-15,-4-1 5 0,0 1 1 0,3 3 0 0,-3-1 51 16,4 1 10-16,-4 0 3 0,3-1 0 15,-3-2-8-15,4-1 0 0,-1-2-1 0,1-1 0 0,-4 1-51 0,7-7-9 16,-4 3-3-16,1-3 0 16,3-3-31-16,0 0-6 0,-3 0-2 0,-1-6 0 0,4 0 10 0,-3-1 1 15,3-2 1-15,-4 0 0 16,4-4-10-16,-3 0-3 0,-1 1 0 0,4-1 0 16,-3-2-16-16,3 2 10 0,-3-3-10 0,-1 4 8 0,4-1-8 0,-3 1 12 15,3 2-12-15,-4 1 12 0,1 0-12 0,3 2 0 16,-4 4 0-16,1 0 0 0,3 3 0 0,-7 0 8 15,0 3 0-15,3 7 0 0,1-4 5 0,0 3 1 16,-4 4 0-16,3-1 0 0,-3 7 0 0,0-3 0 16,0 3 0-16,0 0 0 0,0-1-14 0,0-2 9 15,-3 0-9-15,3-1 8 16,3-2-29-16,-3-4-7 0,4 1 0 0,-1-1-1 0,1-3 29 0,-1-2 0 0,1-4 0 16,-1 0 0-16,4 0 0 0,0-7 0 0,-3 4 0 0,3-3 0 15,0-4 0-15,-3 1 0 0,3 0 0 0,-4-4 0 16,4-3 0-16,0 4 12 0,0-1-1 0,-3 1 0 15,-1 2-11-15,1-2 0 0,3 2 0 16,-4 1 0-16,1 3 0 0,3-1 0 16,-3 4 0-16,-1-3 0 0,1 3 12 0,-1 0 1 0,4 3 0 0,0-3 0 15,-7 3 6-15,4-3 1 0,3 3 0 0,-4 3 0 16,4-3-7-16,0 3-1 0,1 3 0 0,-5 0 0 16,1 4-3-16,-1-1-1 0,1 7 0 0,-4-4 0 15,3 1-8-15,-3-1 0 0,0 4 0 0,0 0 0 16,0-1 0-16,0-2 0 0,0 0 0 0,0-1 0 0,0 1 0 15,-3-1 8-15,3-6-8 0,0 4 8 16,-4-4-112-16,4-6-22 16,0 0-5-16,0 0-1 0,0 0-99 0,0 0-20 0,0 0-4 15,7-16-666-15</inkml:trace>
  <inkml:trace contextRef="#ctx0" brushRef="#br0" timeOffset="126883.37">7662 5665 1728 0,'0'7'38'0,"0"2"8"0,0 4 2 0,4-1 0 15,-1 1-39-15,1 2-9 0,-1 1 0 0,1 3 0 0,0 0 42 0,3-4 6 16,0 1 2-16,-4 3 0 0,4-3 30 0,0-1 5 16,0 1 2-16,0-3 0 0,-3-4-11 0,3 0-1 15,-4 1-1-15,1-4 0 0,0 0-23 0,-1-3-5 0,-3-3-1 16,0 0 0-16,0 0-15 0,0 0-3 0,0 0-1 0,0-9 0 15,-3 0-4-15,-5-4-1 16,5 4 0-16,-4-4 0 0,3 1-21 0,1-4 9 0,-4 0-9 0,3 1 0 16,1-7 0-16,-1 3 0 0,1 0 0 0,-1 0 0 15,1 0 18-15,-1-3-3 0,4 4-1 0,-3-1 0 16,3-3-30-16,0 3-5 16,-4 0-2-16,4 4 0 0,0-4 37 0,4 3 7 15,-1 0 2-15,-3 1 0 0,7 2-23 0,-3 4 0 16,-1-1 0-16,4 1 0 0,-3 3 15 0,6-4 1 0,-3 7 1 0,0-3 0 15,4 3-17-15,0 0 10 0,-1 3-10 0,1 0 8 16,-1 3 3-16,-3 0 0 0,4 0 0 0,0 3 0 16,-4 4 8-16,3-1 1 0,-3 0 1 0,-3 4 0 15,3 0-1-15,-4 2 0 0,1-2 0 0,-4-1 0 16,0 4-7-16,0-3-1 0,-4-1-1 0,1-3 0 16,-1 4-11-16,-3-4 10 0,0 1-10 0,0-1 10 15,-3-3-10-15,-1 1 8 0,-3 2-8 0,0-3 8 16,0 1-44-16,0-4-10 0,-1 0-2 0,5 0 0 15,-1-3-100-15,1 0-20 0,-1-3-4 0,4 0-1005 0</inkml:trace>
  <inkml:trace contextRef="#ctx0" brushRef="#br0" timeOffset="127752.92">8036 5506 2188 0,'0'0'48'0,"0"0"11"0,0 0 1 0,0 0 1 0,-3-4-49 0,3 4-12 0,-7-3 0 0,0 3 0 16,0 0 105-16,3 3 19 0,-3 1 3 0,0 2 1 15,0 0-57-15,0 0-11 0,0 7-3 0,3-1 0 16,-3 1-17-16,4 0-4 0,-4 2-1 0,7-2 0 15,-7-1-10-15,3 1-1 0,4-1-1 0,0-5 0 16,0 2-13-16,0-6-2 0,0 3-8 0,4-2 12 16,-1-1-12-16,-3-3 0 0,4 0 0 0,-1-3 0 0,1-1-9 0,-1 1 9 15,4-3 0-15,-3 0-9 0,3 0 9 0,-4-4 0 16,1 1 0-16,-1-1 0 0,4 1 0 16,-3-4 0-16,0 4 0 0,-1-4 0 0,-3 4-10 0,4 0 10 15,-1-1-12-15,-3 1 12 0,0-1-8 0,0 4 8 16,0 0 0-16,0 6 0 15,0 0-8-15,0 0 8 0,0 0 0 0,0 0 0 0,0 0 0 0,0 0 0 16,0 3 0-16,0 6 0 0,0 1-9 0,4-1 9 16,-4 1-13-16,3 2 5 0,-3 1 8 0,4-1-8 15,-1-2 8-15,1 2-8 16,-1-2-19-16,4 2-3 0,-3-6-1 0,3 4 0 0,-4-4 31 16,5-3 0-16,-1 3 0 0,0-2 0 0,-4-1 0 0,4 0 0 15,0 0 0-15,0-3 0 0,0 0 0 0,-7 0 0 16,4 0 0-16,-4 0 0 0,7-6 45 0,-7 6 15 0,3-3 4 15,1-4 0-15,0 1-52 0,-4 0-12 16,0-4 0-16,0 4 0 0,0-3 8 0,0 2-8 0,0-2 11 0,0 3-11 16,0 0 0-16,0-4 0 0,0 4 0 0,0 0-12 15,3-1 12-15,1 1 0 0,-4 0 0 0,3-1 0 16,1 4-10-16,3 0 1 0,-4 0 0 0,4 0 0 16,-3 3 9-16,3 0 12 0,0 0-2 0,0 3-1 15,-3 3-27-15,3 1-6 0,0-1 0 0,3 3-1 16,-3-2-11-16,0 2-3 15,4-3 0-15,-4 1 0 0,4-1 63 0,-1 0 12 0,4 0 2 0,-3-3 1 32,3 1-63-32,-3-4-12 0,3 0-2 0,-4 0-1 0,1 0 67 0,-1-4 12 0,-3 1 4 0,4 0 0 15,0-3-28-15,-4 0-6 0,3 3-1 0,-3-7 0 16,-3 1 3-16,-1-1 0 0,1 4 0 16,-1-3 0-16,1-1 0 0,-4 4 1 0,0-3 0 0,0 2 0 15,0 1-13-15,0 6 11 0,-7-6-11 0,7 6 10 0,0 0-2 0,-7 0-8 16,0 3 12-16,0 0-4 0,0 3-8 0,3 1 0 15,1-1 9-15,-1 3-9 0,1 1 0 0,-1-1 0 16,4 0 0-16,0 1-8 0,0-1-14 0,4 1-2 16,-1-1-1-16,1 0 0 0,3-2 25 0,-4 2 0 15,4-3 0-15,0 1 0 0,-3-1 0 0,3 0 0 16,0-3 0-16,0 4 0 16,0-4 0-16,0 3 0 0,0-3 0 0,0 0 0 0,0-3 0 0,0 3 0 15,0 1 0-15,-3-4 0 0,3 3 0 0,-7-3 0 16,0 0 0-16,7-3 0 15,-7 3-188-15,4 0-32 0,-4 0-6 0,0 0-928 0</inkml:trace>
  <inkml:trace contextRef="#ctx0" brushRef="#br0" timeOffset="128525">6932 6352 1989 0,'0'0'56'0,"0"0"13"0,0 0-55 0,7-3-14 0,-3 0 0 0,-4 3 0 16,0 0 114-16,0 0 20 0,0 0 4 0,0 0 1 16,0 0-9-16,0 0-2 15,-4 6 0-15,-3 0 0 0,0 4-60 0,0-4-12 0,-4 4-2 0,1 2-1 16,-1-3-33-16,1 7-8 0,-1-3 0 0,0-1-1 15,-6 4 15-15,6-4 3 0,-3 4 1 16,4-3 0-16,-1-1-20 0,0 1-10 0,4-1 10 0,-3-2-10 16,-1-1 8-16,8 1-8 0,-4-4 0 0,3 0 0 15,4 0 0-15,-7-3 0 0,7-3 0 0,0 0 0 16,7 7 0-16,-7-4 0 0,4 0 0 0,3 0 0 16,-4 0-12-16,8-3 12 0,-1 0-12 0,1 0 12 15,3-3-28-15,0 3 0 0,4-3 1 0,-4 3 0 0,7-3 55 0,-3 0 10 16,3 0 2-16,-3-1 1 0,3 4-21 15,-4 0-5-15,4 0-1 0,-10 4 0 0,3-1-4 0,-7 3-1 16,4 0 0-16,-4 1 0 0,0-1 44 0,0 3 9 16,-3 1 2-16,-1 5 0 0,1-2-52 0,-4-1-12 0,0 4 0 15,-4-3 0-15,4-1 0 0,-7 4 0 0,3-4 0 0,-3 4 0 16,0-7 0-16,0 1 0 0,0-1 0 16,0 1 0-16,-3-4 0 0,3 0 0 0,-1-3 0 0,-2 0 0 31,3-3-60-31,-4 0-12 0,4 0-3 0,0-3 0 15,7 3-93-15,0 0-20 0,0-6-3 0,0 0-1 16,0 0-120-16,0 6-24 0,7-13-4 0,-7 13-2 0</inkml:trace>
  <inkml:trace contextRef="#ctx0" brushRef="#br0" timeOffset="129034.59">7271 6634 1328 0,'0'0'37'0,"0"0"10"0,3-6-38 16,1 0-9-16,-1 3 0 0,1-4 0 0,-1 1 101 0,-3 3 19 0,0 3 3 0,4-6 1 16,-4-1-13-16,3 1-3 0,-3 6 0 0,0 0 0 0,0 0-19 0,0 0-4 15,0 0-1-15,0 0 0 16,0 0 28-16,0 0 6 0,-7 10 1 0,4-4 0 16,-4 6-37-16,3-2-7 0,1 2-2 0,-1 4 0 0,1 0-49 0,-4-1-11 15,3 1-1-15,4 0-1 0,0-1-11 16,0-2-16-16,0 0 4 0,4-1 1 15,-1-3 40-15,1 1 8 0,-1-7 2 0,4 3 0 16,0-3-63-16,4-3-12 16,-4 0-2-16,4-3-1 0,3-3 39 0,-4 0 0 0,1-1 0 0,-1-2 0 0,1 0 0 0,0-1 0 15,-4 1 0-15,3-1 0 0,-3 4 0 0,0-3 0 16,0 6 0-16,-3-4 0 0,3 4 44 0,-3 3 16 16,-1 3 3-16,1-3 1 0,-1 7-52 0,1-1-12 15,-1 0 0-15,1 4 0 0,-4-1 0 0,3 0 0 0,1 4 0 0,-1-1 0 16,1-2 0-16,-1-4 0 0,1 4 0 0,-1-4 0 15,4-3 0-15,0 0 0 0,1-3 0 16,-1 0 0-16,-4 0-17 0,4-3-7 0,0 0 0 16,0-3-1-16,0-1 40 0,0 1 8 0,0 0 1 0,-3-4 1 15,0 4-25-15,-4-6 0 0,3 2 0 0,1 1 0 16,-4 2 0 0,0 1 0-16,0-3 0 0,-4 2 0 0,4 1 0 0,-3 0 0 15,-1 0 0-15,0-1 0 0,-3 4 0 16,4-3 0-16,-4 3 0 0,3-3 0 0,4 6-46 15,-7-7-14-15,4 1-4 0,3 6 0 16,0 0-51-16,0 0-10 0,0 0-3 0,0 0 0 16,3-6-102-16,-3 3-21 0,4-1-4 0,-4 4-1 0</inkml:trace>
  <inkml:trace contextRef="#ctx0" brushRef="#br0" timeOffset="129408.2">7729 6587 1958 0,'0'0'43'0,"0"0"9"0,0 0 1 0,0 0 3 15,0 0-45-15,0 0-11 0,0 0 0 0,0 0 0 0,0 0 104 0,-7 3 20 16,4 1 3-16,-8-1 1 0,4 0-52 0,0 3-9 16,0 0-3-16,0 4 0 0,0-1 0 0,3 1 0 15,-3 2 0-15,0 1 0 0,4-1-52 0,-1 1-12 16,1-1 0-16,3 1 0 0,-4-1 0 0,4 1 0 16,0-4 0-16,4-2 0 0,-1-4 0 0,1 0 0 15,3-3 0-15,0-3 0 0,0-3 0 0,0-4 0 16,4 4 0-16,-4-7 0 0,0 4 0 0,0-4 0 0,3 1 0 0,-3 2 0 31,0 1-48-31,0-4-12 0,1 4-4 0,-5 3 0 0,-3-1 52 0,4 1 12 16,-1 3 0-16,-3 3 0 0,0 0 0 0,0 0 0 15,0 0 0-15,0 0 0 0,-3 6 0 0,3 1 0 0,-4 2 0 0,4 4 0 16,0-4 0-16,4 4 0 16,-1 2 0-16,1-2 0 0,-4-1 0 0,7 1 0 0,-4-4 0 15,4 4 0-15,0-4 0 0,0 1 0 0,-3-1 0 16,7-6 0-16,-4 3 0 0,0-2 0 0,0-4 0 0,0 3 0 15,0-6-105-15,-4-1-19 16,4 1-3-16,0-6-1 0,0 3-103 0,1-4-21 0,6-12-4 16,-7 7 0-16</inkml:trace>
  <inkml:trace contextRef="#ctx0" brushRef="#br0" timeOffset="129828.22">7920 6637 1695 0,'0'0'37'0,"0"0"8"0,0 0 2 16,0 0 1-16,0 0-39 0,0 4-9 0,0 2 0 0,0 0 0 0,3 4 9 0,1-4 0 15,-1 6 0-15,5-2 0 0,-5 5 44 0,4 1 9 16,-3 0 2-16,3 0 0 0,0 5 0 0,0 1 0 16,0 0 0-16,0 0 0 15,0 0 28-15,0 0 5 0,0 3 2 0,4-3 0 0,-4 0-6 0,0-3-1 16,-4 0 0-16,4 0 0 0,-3-4-21 0,3-2-5 16,-4-4-1-16,-3 1 0 0,4-4-40 0,-4-6-8 15,0 0-1-15,0 0-1 0,0 0-24 0,0 0-5 16,-4-9-1-16,1-1 0 0,-4-2 15 0,3-4 0 15,-3-3 0-15,0 0 0 0,4-3 0 0,-4-3 0 16,0 3 0-16,3-6 0 0,1 3 0 16,-1-6 0-16,0 2 0 0,1-2 0 15,3 6 0-15,0-3 0 0,0 3 0 0,0-4 0 0,0 4 0 0,3 0 0 0,-3 0 0 16,4 3 0-16,3-3 0 0,-7 6 0 16,4 4 0-16,-1 2 0 0,1 4 0 0,-1 2 0 15,4 1 0-15,-3 3 0 0,3 0 0 0,0 3 0 0,0 3 0 16,0 3 0-16,0 1 0 0,0 5 0 0,-3 1 0 0,3 5 0 15,-4-2 0-15,4 0 0 0,-7 3 0 16,4-1 0-16,-4 4 48 0,0-3 13 0,3 3 3 0,-6-3 0 16,3 0-64-16,-4 0-28 0,4-4 3 0,-3 1 0 15,-1-3-63-15,1-4-12 0,-1 0-2 0,-3-2-1 32,4-4-20-32,-4-3-4 0,-1 0-1 0,1-3-1024 0</inkml:trace>
  <inkml:trace contextRef="#ctx0" brushRef="#br0" timeOffset="130245.05">8280 6371 2203 0,'0'0'48'0,"0"0"11"0,7 3 1 0,-4 0 2 0,4 4-50 16,-3-4-12-16,-1 0 0 0,1 3 0 0,-1-3 115 0,-3 3 20 15,0 1 4-15,0 2 1 0,0-3-49 0,0 1-10 16,-3 2-1-16,-4 0-1 0,3 1-31 0,-3-1-5 16,4 1-2-16,-8-1 0 0,4-3-10 0,0 4-3 15,-4-4 0-15,4 0 0 0,0-3-19 0,4 1-9 16,-1-1 8-16,4-3-8 0,0 0 24 0,0 0 0 16,0 0 0-16,0 0 0 15,0 0-45-15,0 0-10 0,0 0-1 0,4 0-1 0,3-3 19 0,-4 3 4 0,4 3 1 0,1 0 0 16,-1 0-3-16,0-3 0 0,-4 3 0 0,4 0 0 15,0 4 12-15,0-4 0 0,-3 3 0 0,3 0 0 16,-4 1-12-16,1-1 2 0,3 3 1 0,-7-3 0 16,4 4 9-16,-1 2 0 0,-3 1 0 0,0-1 0 15,0-2 0-15,0 6 0 0,-3-4 0 0,-1 7 0 16,1 0 0-16,-1-4 0 0,0 1 0 0,-3 0 0 16,0-4 0-16,0-2 0 0,4-1 0 0,-4-6 0 15,0 0-102 1,7-3-18-16,-7-3-4 0,3 0-1134 0</inkml:trace>
  <inkml:trace contextRef="#ctx0" brushRef="#br0" timeOffset="161288.53">1408 7816 1314 0,'0'0'37'0,"0"0"8"0,0 0-36 0,0 0-9 16,-4 4 0-16,-3 2 0 0,3 0 104 0,-6 0 20 15,10 4 3-15,-7-1 1 0,3 1-52 0,4 2-9 0,-3 7-3 0,-4-3 0 16,3 6-7-16,-3 3-1 0,4 0-1 0,3 3 0 16,-11 3 14-16,4 1 3 0,3 5 1 0,-6 4 0 15,6-3-23-15,4-1-5 0,-10-2-1 0,3 2 0 16,3-5-19-16,1-7-4 0,-4 0-1 0,3-3 0 15,4 3-20-15,-7-6 0 0,7 0 0 0,0-4 0 16,0-2 8-16,0-4-8 16,7 1 10-16,-7-10-10 0,4 0 0 0,3-7 0 0,-4-5 0 0,1-1-10 15,3-6 10-15,-4-2 0 0,4-5 0 0,-3-5 0 0,3 0 24 0,-4-4 6 16,-3 1 2-16,4-4 0 16,-4-6-3-16,7 3 0 0,-3 1 0 0,3-4 0 15,-7 6-21-15,0-3-8 0,3 1 0 16,-3-1 9-16,7 3 11 0,-7 4 1 0,0-1 1 0,0-2 0 0,0 2-35 15,4 4-7-15,-4-1-2 0,7 4 0 0,-4 0 22 0,-3 6 0 16,4 0 0-16,3 6 0 0,-4 4 24 0,4-1 10 16,-3 1 2-16,3 2 0 0,-3 1-36 15,6 0 0-15,-6 2 0 0,6-2 0 16,1 6-24-16,3-3-9 0,-3 2-2 0,6 1 0 0,-10 0 35 0,4 3 0 16,6 0 0-16,-2 0 0 0,-5 0 26 0,4 3 12 15,-3 0 2-15,-1 4 1 0,5-1-3 0,-5 6-1 16,1 1 0-16,-1 6 0 0,1 3 11 0,-8 3 1 15,1 6 1-15,3 7 0 0,-3 3-28 0,3 3-6 0,-4 3 0 0,8 0-1 16,-8-7-15-16,4 7 0 16,-3 0 8-16,3 4-8 0,3-1-11 0,-6-3-5 0,3 0 0 15,0 0-1-15,0-6 29 0,4-16 5 0,-8 3 2 0,4-3 0 16,-3 0-19-16,6-3 0 0,-6 0 0 0,7 0 0 16,-4-3-12-16,0 3-5 0,0-4-2 0,-4-2 0 15,4-3 19-15,4-4 0 0,-11-3 0 0,3-2 0 16,-3-4-25-1,7-7-2-15,-3 1 0 0,-4-7 0 16,0-2-60-16,-4-4-12 0,-6 0-2 0,3-6-1 0,3 0-71 0,-3-6-15 0,-3-1-2 0,3-2-547 16,-11-4-110-16</inkml:trace>
  <inkml:trace contextRef="#ctx0" brushRef="#br0" timeOffset="161502.51">1369 7854 1314 0,'-18'3'37'0,"15"0"8"0,-4 4-36 0,3 5-9 15,-7 1 0-15,8-1 0 0,-4-2 158 0,3 2 30 16,-3-2 5-16,7-1 2 0,-3-3-76 0,3 1-15 16,3-1-4-16,4 0 0 0,-7 3-60 0,4-2-12 15,6-4-2-15,1 0-1 0,0 0 13 0,-1 0 2 16,8-3 1-16,-1 3 0 0,8-3-18 0,0-3-4 16,-4 0-1-16,4-3 0 0,-1 3-18 0,1-4 0 15,0 4 0-15,-4 0 0 0,4 0 0 0,-8 3-11 16,1-3 0-16,3 0 0 15,-7 3-184-15,4 3-37 0</inkml:trace>
  <inkml:trace contextRef="#ctx0" brushRef="#br0" timeOffset="161932.01">1852 8027 1267 0,'0'0'28'0,"0"0"5"0,0 0 2 0,0 0 1 0,0 0-36 15,0 0 0-15,0 0 0 0,0 0 0 0,0 0 145 0,0 0 23 16,-3 6 4-16,3 0 0 16,-7 3-71-16,7 4-14 0,0 3-3 0,0 3-1 0,0-1-67 0,0 7-16 15,0-3 0-15,0 3 0 16,7 1 55-16,-4-5 7 0,4 1 2 0,-3-3 0 15,6 0 0-15,-6-6 0 0,6-1 0 0,-3-6 0 16,4 4-64-16,-7-7 0 0,-1-3 0 0,8 0-10 0,-1-3 10 0,-3-3 9 16,0-1-1-16,4 1-8 0,0-3 58 0,-1-1 5 15,1-5 1-15,-8-4 0 16,8 0-52-16,-4-3-12 0,3 3 0 0,-6 0 0 0,-1 0 0 0,5 4 0 16,-8-4 0-16,3 0 0 0,4 0 0 0,-7 1 0 15,0 2 0-15,0 3 0 0,4 4 0 0,-4 3 0 0,0 6 0 16,0 0 0-16,0 0 0 0,0 0 0 15,0 0 0-15,-4 6 0 16,4 3-48-16,0-2-13 0,0 5-3 0,0-2 0 16,0 2-71-16,4-2-14 0,3 2-3 0,-7-3-1 15,3 7-57-15,1-6-11 0,13 18-3 0,-6-13 0 0</inkml:trace>
  <inkml:trace contextRef="#ctx0" brushRef="#br0" timeOffset="162552.57">2247 8186 1350 0,'7'-18'29'0,"-3"8"7"0,-4 1 0 0,0-4 3 0,0 1-31 0,0 2-8 0,0-2 0 0,0-1 0 16,0 1 116-16,0 2 23 0,-4 4 4 0,-3 0 1 15,7-1-13-15,0 7-3 0,0 0 0 0,-3-3 0 16,-8 6-31-16,4 1-6 0,4 8-2 0,-8 1 0 16,0 6-27-16,8-1-6 0,-8 4 0 0,4 3-1 0,7 0-37 0,-3-3-7 15,-1 0-2-15,4 0 0 16,0-3-9-16,0 0 0 0,0-7 0 0,4 1 0 0,-1 0 0 0,4-4 0 15,4-3 0-15,-8-3 0 0,4 0 0 16,4 1 0-16,-4-8 0 0,0 1 0 0,4 0 0 16,-8-6 0-16,8-1 0 0,-1 4 0 0,1-3 0 0,0-4 0 15,-8 1 0-15,8-4 0 16,-8 3 0-16,4 4 0 0,-3 0 0 0,-4-1 0 0,0-2 0 0,0 5 0 16,0 7 0-16,0 0 0 0,0 0 0 0,-4 0 0 15,-3 7 0-15,4-1 0 0,-4 3 8 0,0 1-8 16,7 5 12-16,0 1-4 0,-8 6-8 0,8 0 0 15,8 3 0-15,-8 0-11 0,7 3 11 0,0 4 0 16,-4-1-9-16,4 7 9 0,4-4 0 0,-8 4 0 16,8-4 0-16,0 7 0 0,-1-3 0 0,-6-4 0 0,6 1 0 0,1 2 0 15,-11-2 47-15,3-4 13 16,4 7 4-16,-7-1 0 0,4-2-34 0,-4 3-6 16,-4-4-2-16,4 1 0 0,0-7-35 0,0 0-7 0,-10-9-2 0,3 3 0 15,0-7 54-15,0-2 10 0,3-4 2 0,-6 1 1 16,-1-7-29-16,-3-3-7 0,3-3-1 0,-6-4 0 15,2 1-8-15,5-3 0 0,-4-7 0 0,0-3 8 16,3 0-8-16,1 1 0 0,-1-4 0 0,0 0-11 16,8-3 19-16,-4 0 4 0,3 0 1 0,-3-1 0 15,7 1-13-15,0 0 0 0,0-3 0 0,7 0 0 0,-7 0 0 16,4-7 12-16,3 4-3 0,3-7-1 0,1 4-8 16,-4-1-9-16,11 4 9 0,-1-4-13 0,4 4 13 0,4 3 8 15,3 0 0-15,-3 6-8 16,3 3 0-16,4 3 0 0,0 4-10 0,-4 2 10 0,-3 4 0 0,-4 3 0 15,0 6 0-15,-7 0 0 0,0 3 0 16,4 4 0-16,-7-1 0 0,3 0 0 16,-4 4-59-16,1 0-4 0,-4-4-1 0,0 4-1356 15</inkml:trace>
  <inkml:trace contextRef="#ctx0" brushRef="#br0" timeOffset="163314.72">4124 7766 1958 0,'0'0'43'0,"0"-6"9"0,7 0 1 0,-7-1 3 0,-7-2-45 16,3 0-11-16,4 2 0 0,-3 1 0 0,3 6 156 0,-4-6 28 15,1-4 7-15,-1 1 1 0,-3 3-103 0,4-1-20 16,-4 4-4-16,0 0-1 0,-4 3 0 0,0 3 0 16,1 4 0-16,-4 5 0 0,3 1 0 0,1 2 0 15,-8 7 0-15,11 3 0 0,-4 4-51 0,-6 2-13 16,10 0 0-16,-11 4 0 0,14 2 0 0,-6 4 0 0,6 3 0 16,-3 6 0-16,4 0 0 0,3 1 0 0,0-4 0 0,0 0 0 15,3-7 0-15,4-2 0 0,0 0 0 0,0-7 0 16,4 0 0-16,0-6 0 0,3-3 0 0,7-3 0 15,-3 0 0-15,3-6 0 0,3-4 0 0,1-3 0 16,7-3 0-16,0-3 0 0,3-6 0 0,-7 0 0 16,4-7 0-16,-4 1 0 0,0-4 0 0,1-6 0 15,-8 0 0-15,0 0 0 0,0 0 0 0,-7 0 0 16,0-9 0-16,0 0 0 16,4-1 0-16,-7-5 0 0,-8-7 54 0,8 3 8 0,-8 0 2 0,-3 1 0 15,-3-1-52-15,-1 3-12 0,-3 0 0 0,4 1 0 16,-15-1 0-16,4-9 0 0,0 6 0 0,-7 4 0 0,6 9 0 15,-9 6 0-15,6 3 0 0,-7 6 0 16,4 1 0-16,-3 9 0 0,2-1 0 0,5 8 0 16,-4-1-100-16,6 6-22 0,5 1-5 0,-1-1-1 15,1 4-153-15,6-1-31 0,1 13-7 0,6-9-1 0</inkml:trace>
  <inkml:trace contextRef="#ctx0" brushRef="#br0" timeOffset="163685.09">4921 8378 2649 0,'-17'12'58'0,"10"-5"12"0,0-1 2 0,-1 0 4 0,1-3-61 0,0 0-15 16,0 0 0-16,7-3 0 0,0 0 54 0,-7 0 8 0,7 0 2 0,-7-6 0 16,4 3 0-16,-1-3 0 0,-3-4 0 0,4 4 0 15,3-3-52-15,-8-1-12 0,5-2 0 0,-4-1 0 16,3 1 54-16,-6-4 8 0,6 0 2 0,-6 1 0 16,3-4-52-16,3 3-12 15,-6 0 0-15,6-2 0 0,-3-1 54 0,3 0 8 0,1 3 2 0,-1 1 0 16,4-1-52-16,0 3-12 0,4-2 0 0,-1 2 0 15,1 1 0-15,3-1 0 0,4-3 0 0,-8 4 0 16,4-4-100 0,7-3-22-16,0 4-5 0,0-1-1 0,4 7 0 0,-4-1 0 0,7 7 0 0,-6-3 0 15,6 3-102 1,0 0-21-16,-4-1-4 0,5 4-1 0</inkml:trace>
  <inkml:trace contextRef="#ctx0" brushRef="#br0" timeOffset="164095.1">5228 8105 2106 0,'0'0'46'0,"0"6"10"0,0 0 1 0,0 1 3 0,0 2-48 0,0 1-12 15,0 2 0-15,4 1 0 0,-4-1 72 0,3 4 12 0,1 0 2 16,-4 2 1-16,3 1-3 0,1 0-1 16,-1 0 0-16,-3-4 0 0,4 1-31 0,-4 0-5 15,7-4-2-15,-7 1 0 0,0-4 15 0,0 4 4 0,3-7 0 0,-3 4 0 16,0-4 0-16,8-3 0 0,-8-3 0 0,0 0 0 15,0 0-64-15,0 0-15 0,0 0-1 0,0 0-1 16,0-6 27-16,0-1 6 0,3 1 0 16,1-3 1-16,-1-1-28 0,1-2-5 0,-1-1-2 0,4 1 0 15,-3-4 18-15,3 3 0 0,0-2 0 0,0-1 0 16,-4 0 8-16,4-2 9 0,4 2 2 0,-4 0 0 16,0 1-19-16,4-1 0 0,-1 3 0 0,1-2 0 15,3 5 0-15,0-2 0 0,-3 2 0 0,3 4 0 0,3 3-11 0,-2 0-5 16,6 3-2-16,-11 3 0 0,4 3 18 15,1 7 16-15,-1 2-4 0,0 4 0 16,0 3 9-16,-7 3 2 0,4 3 0 0,-4 1 0 0,3-1 19 0,-6 0 4 16,3-3 1-16,-4 0 0 15,4-3-38-15,-3 0-9 0,-1-3 0 0,4-3 0 16,-7-4-50-16,0-2-12 0,4-1-2 0,3-6-1 16,-7-3-90-16,0-6-17 0,4-7-4 0,-4-2-707 15,7-1-141-15</inkml:trace>
  <inkml:trace contextRef="#ctx0" brushRef="#br0" timeOffset="164678.04">5719 7851 1710 0,'0'0'37'15,"-4"0"8"-15,4 0 2 0,-7 0 1 0,7 0-38 0,-7 0-10 0,7 0 0 0,0 0 0 16,0 0 57-16,0 0 10 0,0 0 1 0,0 0 1 0,0 0-4 0,0 0-1 15,0 0 0-15,0 0 0 0,-4-6 0 0,4 6 0 16,0-7 0-16,0-2 0 0,0 3 0 16,0-1 0-16,4 1 0 0,-4-3 0 0,3 2-10 0,1 1-2 15,-1-3-1-15,5 3 0 16,-1 2-31-16,-4 1-5 0,4 0-2 0,0 0 0 0,0 3 41 0,4 0 8 16,-1 3 2-16,-2 0 0 0,-1 4-52 0,0-1-12 15,0 3 0-15,0 4 0 16,-4-1 0-16,1 1 0 0,-1 3 0 0,1-4 0 0,-4 1 0 15,0-1 0-15,0 4 0 0,-4-7 0 0,1 4 28 0,-1-4 2 16,1 1 1-16,-4-4 0 16,3 0-50-16,-6 0-9 0,3 4-3 0,-1-7 0 0,-2 3 31 0,3-3 12 15,0 4-1-15,0-4 0 0,0 0-11 0,0 0-16 16,0 0 4-16,3 0 1 16,4-3-42-16,-7 3-9 0,7-3-2 0,0 0 0 0,0 0 52 0,0 0 12 15,0 0 0-15,0 0 0 0,0 0 0 0,0 4 0 0,7-1 0 16,-3-3 0-16,3 0 0 0,3 3 0 0,-3-6 0 0,4 3 0 15,-1-3 0-15,1 3 0 16,3-4 0-16,-3 4 0 0,3 0 0 0,-4 0 0 0,1 0 0 16,0 0 0-1,-1 4-87-15,1-4-14 0,3 6-3 0,-7-3-1 0</inkml:trace>
  <inkml:trace contextRef="#ctx0" brushRef="#br0" timeOffset="165189.51">6142 7591 2041 0,'0'0'44'0,"-7"3"10"0,3 0 2 0,-3 0 2 0,4 3-46 0,3 1-12 16,-7 2 0-16,0-3 0 0,3 4 108 0,1-1 19 16,3-3 4-16,-4 4 1 0,0-4-25 0,1 3-5 15,3-2-1-15,3-1 0 0,-3-3-81 0,4 3-20 16,0 1 0-16,-1-1 0 0,4-3 0 0,4 3 0 0,-8 1 0 0,8 2 0 15,-4-3 56-15,7 4 6 16,-7-1 2-16,7 1 0 0,0 2-52 0,-7 4-12 0,11-4 0 0,-4 7 0 16,0-3 31-16,4 3 3 15,-4-1 1-15,4 1 0 0,-4 0-7 0,3 3 0 0,-3 3-1 0,4 3 0 16,-4 1 5-16,4 5 0 0,-8 4 1 0,5 2 0 16,-5 1 0-16,-6 0 0 0,6-3 0 0,-6 2 0 15,-1-5-21-15,-3 2-4 0,0 1 0 0,0 0-8 16,-3-4 12-16,-1 1-12 0,1-1 12 0,-4-2-12 15,3-4 8-15,-3 0-8 0,4-6 0 0,-5-3 0 16,1-7 0-16,0 1 0 0,4-7 0 0,-8-3 0 16,4-3-56-16,4-6-19 0,-4 0-3 0,3-4-1 15,1 1-165-15,-5-4-32 0,1-12-8 16,0 6 0-16</inkml:trace>
  <inkml:trace contextRef="#ctx0" brushRef="#br0" timeOffset="180933.34">1326 11037 2030 0,'0'0'57'0,"0"0"14"0,0 0-57 0,0 3-14 0,0-3 0 0,0 0 0 16,0 0 105-16,0 0 19 0,0 0 3 0,0 0 1 16,0 0 0-16,-3 3 0 0,-4 3 0 0,7-6 0 15,0 6-52-15,0 1-9 0,7-1-3 0,-7 7 0 16,3-1-27-16,-3 4-5 0,4 3-2 0,-4 2 0 16,7 8 3-16,-7 2 1 0,11 4 0 0,-11 2 0 15,3 1-25-15,4-4-9 0,-3 1 0 16,3-1 9-16,-4-2-9 0,8-7 0 0,-8-3 0 15,4 0 0-15,-3 0 0 0,7 0 0 16,-8-4 0-16,4 1 12 16,4 0-66-16,-8 0-13 0,8-4-2 0,-11-2-1 0,3 0-98 0,-3-7-19 15,0-6-4-15,0 0-615 0,0 0-123 0</inkml:trace>
  <inkml:trace contextRef="#ctx0" brushRef="#br0" timeOffset="181186.93">1069 11469 2188 0,'0'0'48'0,"0"0"11"0,0 3 1 0,0-3 1 0,-7 7-49 0,7-7-12 16,0 0 0-16,7 3 0 0,-7 0 92 0,11 0 15 0,-8 0 3 0,8 0 1 15,-1-3-24-15,1 0-5 0,10 0-1 16,-7 0 0-16,11 0-13 0,-4 0-4 0,4-3 0 0,-4 3 0 15,3-3 0-15,-2 0 0 0,2 0 0 0,-10 0 0 16,8 0-51-16,-1-1-13 0,3 1 0 0,1 0 0 16,0-3-48-1,0 3-13-15,-1 0-3 0,12 0-887 16,-5-4-177-16</inkml:trace>
  <inkml:trace contextRef="#ctx0" brushRef="#br0" timeOffset="183454.59">2420 10961 1119 0,'0'0'24'0,"0"0"6"0,0 0 1 0,0 0 1 0,0 0-32 0,0 0 0 15,0 0 0-15,0 0 0 0,0-6 75 0,0 0 9 16,0 6 1-16,0-6 1 0,4-1-1 0,3 1 0 16,-7 3 0-16,3-3 0 0,4 2-13 0,-7 1-2 15,0 3-1-15,0 0 0 0,4 0-9 0,3 3-3 16,-4 4 0-16,1 5 0 15,3 1 6-15,-4 3 1 0,8 5 0 0,0 5 0 0,-1 5-26 0,1 3-5 16,-1 1-1-16,-3 6 0 0,4-4-14 0,0 4-3 16,-1-6-1-16,4-1 0 0,-3-3 3 0,-4-2 1 15,4-1 0-15,-4-3 0 0,0-6-18 0,3 0 0 16,-10-7 0-16,11 1 0 16,-11-1-210-16,7-2-46 0,0-1-8 0,-7 0-647 0</inkml:trace>
  <inkml:trace contextRef="#ctx0" brushRef="#br0" timeOffset="183898.61">2431 10707 2030 0,'0'0'57'0,"0"0"14"0,0 0-57 0,0 0-14 0,0 0 0 0,0 0 0 0,0 0 54 0,0 0 8 16,3-3 2-16,4-3 0 0,-3 3 2 0,6 0 1 15,1 0 0-15,0-1 0 16,-1 1-19-16,8 3-3 0,3-3-1 0,0 3 0 0,4 3-21 0,-4 0-5 16,-3 4-1-16,10 2 0 0,-11 1 38 0,5 2 7 15,2 7 2-15,8 3 0 0,-11 3 0 0,4 0 0 16,0 3 0-16,-1 4 0 0,1-4-41 0,-7-3-8 15,6 0-2-15,-10 3 0 0,1-3 14 0,-5-3 2 16,-3 3 1-16,4 0 0 0,-11 0-11 0,0 4-3 16,0 2 0-16,0-3 0 0,-7 0-8 0,-4 10-8 15,1-3 9-15,-5-1-9 0,5-3 0 0,-4 1 0 0,0-7 0 0,-4 0 0 16,4-3 0-16,0-3 0 0,-4-4 0 0,0-2 0 16,8-1 23-16,-8-5-2 0,4-1 0 0,0-3 0 15,3-6-33-15,8 0-8 0,-8 0 0 0,4-4-1 16,7 1-102-16,-3-3-20 0,3-1-4 0,0 1-1 15,3 0-70 1,4-4-14-16,-3 1-4 0,3-1-776 0</inkml:trace>
  <inkml:trace contextRef="#ctx0" brushRef="#br0" timeOffset="184244.01">3030 11350 2080 0,'7'13'46'0,"-7"-10"10"0,0 3 1 0,4 0 1 0,-4 1-46 0,7-1-12 16,-7-3 0-16,4 0 0 15,3 0 96-15,3-3 16 0,-6 0 4 0,6 0 1 0,-6-3-61 0,3 0-12 16,3-3-2-16,-6 0-1 0,7-1 19 0,-8 1 3 16,8-3 1-16,-4-1 0 0,0 1-52 0,0-1-12 15,3-2 0-15,-6-1 0 0,3 1 37 0,-3 2 5 16,3-2 1-16,-4 2 0 0,1-2-31 0,-4 6-12 16,0-4 8-16,0 4-8 0,0 6 16 0,0-3-1 15,0 3-1-15,-7-7 0 0,7 7-4 0,-11-3-1 16,4 3 0-16,3 3 0 0,-6 1-1 0,3 2-8 0,0 0 12 15,0 4-4-15,3 2-16 0,-3 1-4 16,4 2-1-16,3 4 0 0,-7 0 13 0,7 0 12 0,7 0-3 16,-7 3 0-16,3-4-9 0,4 1-12 0,4 0 2 0,-4-3 1 15,3-1 9-15,1 1 0 0,7-7 0 0,-4 1 0 32,-4-1-53-32,1-6-9 0,3 0-2 0,0-3 0 15,7 0-51-15,-10-6-10 0,3 0-3 0,0-3 0 0,4-1-102 0,-8 1-21 0,19-13-4 16,-8 0-1-16</inkml:trace>
  <inkml:trace contextRef="#ctx0" brushRef="#br0" timeOffset="184466.35">3443 11071 1638 0,'0'0'36'0,"0"0"7"0,0 0 1 0,0 0 3 16,0 0-38-16,0 0-9 0,0 0 0 0,0 6 0 15,4 4 73-15,3 2 13 0,-7 4 2 0,3 3 1 0,11 22 45 16,-7-16-70-16,-3 0 0 0,3 0 28 0,-3 3 6 15,3-3 1-15,0 3 0 0,0-3-5 0,-4 1-1 16,4-8 0-16,0 4 0 0,0 0-59 0,-3-3-12 16,3 0-2-16,-4-3-1 0,5-1-9 15,-5-2-2-15,-3-4 0 0,7-3 0 0,-7 4-8 0,4-4-17 16,-4 0 4-16,3 1 1 16,-3-7-105-16,0 0-21 0,0 0-4 0,-3-10-642 15,3 4-128-15</inkml:trace>
  <inkml:trace contextRef="#ctx0" brushRef="#br0" timeOffset="185331.41">3397 11366 1728 0,'4'9'38'0,"-4"-9"8"0,0 10 2 0,7-4 0 0,-7 0-39 0,3-3-9 16,1 4 0-16,3-1 0 0,4-3 53 0,-8 0 9 0,8 0 2 0,-4 0 0 15,7-3 0-15,-4 4 0 0,1-4 0 0,-4 0 0 16,4 0 4-16,6-4 2 0,-10 1 0 0,11-3 0 15,-7 3-10-15,3-3-1 0,0-1-1 0,3-2 0 16,-2 3-46-16,-1-4-12 0,3 4 0 0,-3-3 0 16,0 2 0-16,-3-2-9 0,0 3 9 0,3-1-13 15,-4 4 22-15,1-3 5 0,3 0 1 0,-3 3 0 0,-4-4 11 16,0 4 2-16,0-3 1 0,3 3 0 16,-6-4-5-16,3 1 0 0,-7 0-1 0,3 0 0 0,1-1-15 0,3 1-8 15,-7-3 8-15,0 2-8 0,0-2 42 16,0 3 4-16,0-1 1 0,-11 1 0 0,8 0-27 15,-4 3-6-15,3 0-1 0,-6 0 0 16,3 3-2-16,0 3-1 0,0 3 0 0,-4 0 0 0,8 7-10 0,-8-1 0 16,0 4-12-16,8 0 12 0,-4 2 0 0,3 1 12 15,4 3 0-15,0-3 0 0,0 6-12 0,0-3-17 16,4 0 4-16,3 0 1 0,-4-3 12 0,4 3 0 16,0-7 0-16,4 1 10 0,3 0-10 15,4-7 0-15,-8 4 0 0,1-7-11 16,3-3-42-16,0-3-9 0,0 0-2 0,4-3 0 15,-7-3-56-15,3-1-11 0,-4-2-2 0,4 0-1 16,0-7 10-16,4-3 1 0,-7 3 1 0,3-5 0 16,0-1 26-16,4-4 6 0,-1 8 1 0,1-4 0 0,-4 0-38 15,0 3-7-15,4-3-2 0,-4 3 0 16,0 0 33-16,-4 1 7 0,1-1 0 0,0 0 1 0,-8 6 127 16,8 1 26-16,-8-1 5 0,4 7 1 0,-7-3 153 0,0 9 31 15,0 0 7-15,0 0 1 0,0 0-52 0,0 0-9 0,-10 0-3 16,3 0 0-16,0 3-51 0,0 3-10 0,3-3-3 15,-10 7 0-15,3-1-102 0,4 0-26 0,-3 4 0 0,3 3 0 16,0-1 48-16,3 1 4 0,-3 0 0 0,3 2 1 16,4 1-33-16,0 0-8 0,-7 3 0 0,14-3-1 15,-7 3-11-15,4 0 0 0,3-3 0 0,-3-4 0 16,6 1 0-16,1-4 0 0,-1-2 0 0,1-1 0 0,3-2 0 0,-3-1-12 16,3-3 2-16,0-3 1 15,3 0-37-15,-2-3-7 0,-1 3-2 16,0-3 0-16,3-4-7 0,-2 4-2 0,-5 0 0 15,4 0 0 1,-3-3-80-16,3 3-17 0,4-4-3 0,-8 1-1 0,1 3 59 0,6 0 12 0,-6 0 2 16,3 0 1-16,-3 3 22 0,-4 0 4 0,3 3 1 0,-6-3 0 15,3 3 51-15,-4 0 13 0,1 0 0 0,3 0 0 16,-7 0 151-16,4 0 33 0,-4-3 6 0,0 7 2 0,0-7-52 0,0 0-9 16,0 0-3-16,0 0 0 0,0 0-51 0,0 0-10 15,0 0-3-15,0 0 0 0,0 0-51 0,7-10-13 16,-7 4 0-16,0-6 0 0,0 2 54 0,0-6 8 15,0-2 2-15,-7-4 0 0,7 0 0 0,0-3 0 16,-4-4 0-16,4 1 0 0,-7 0-52 0,0 3-12 16,0-3 0-16,3-1 0 0,-3 4 0 0,-3 0 0 15,6 3 0-15,-6 0 0 16,6 4-100-16,-3 5-22 0,3 0-5 0,-3 4-854 16,4 0-171-16</inkml:trace>
  <inkml:trace contextRef="#ctx0" brushRef="#br0" timeOffset="185506.41">4332 11278 2649 0,'7'16'58'0,"-3"-13"12"0,-1 3 2 0,1 0 4 15,3 1-61-15,0-4-15 0,3 3 0 0,1-6 0 16,3 3 105-16,-3-6 19 0,3 3 3 0,7-6 1 16,0 0-103-16,4-1-25 0,-7 1 0 0,3 0 0 15,0-1-46-15,0 1-14 0,4 0-4 0,-8-3 0 16,12 5-102-16,-8-2-21 0,28 0-4 15,-24 0-1-15</inkml:trace>
  <inkml:trace contextRef="#ctx0" brushRef="#br0" timeOffset="186100.92">5539 11313 2419 0,'0'0'53'0,"-7"0"11"0,3 0 3 0,-3-4 1 0,0 4-55 0,0-3-13 0,-4 3 0 0,8-3 0 15,-8 3 105-15,1-3 19 0,-1 3 3 0,0 3 1 16,4-3-103-16,-3 3-25 0,-1 4 0 0,1-1 0 16,-4 3 56-16,3 4 7 15,0-1 1-15,1 4 0 0,-1 0 0 0,1-1 0 0,6 1 0 0,-7 0 0 16,4-1-52-16,0 1-12 0,4 0 0 0,-1-1 0 0,1 1 0 15,3 0 0-15,0-4 0 0,3-2 0 16,1-1 0-16,-1-3 0 0,4 1 0 0,0-4 0 0,4 0 0 16,-4-3 0-16,4 0 0 0,6 0 0 0,-3-3 0 15,1-3 0-15,2-4 0 0,-3 1 0 0,0-1 0 0,4-2 0 16,-4-1 0-16,0-2 0 0,0-1 0 16,4-3 0-16,-7 0 0 0,-8 0 0 0,4-3 0 0,0 7 0 15,0-1 0-15,-3 4 0 0,3 2 0 0,-4 4 0 16,-3 0 0-16,0 6 0 0,0 0 0 0,7 3 0 15,-3 3-9-15,0 3 9 0,3 4 0 0,-4 3 0 16,4-4 0-16,4 7 10 0,-4 0-10 0,0 0 0 16,3-1 0-16,1 1 0 0,-4 0 0 0,4 0 0 15,-1-7 0-15,1 1 0 0,-1 0 0 0,1-4 0 0,0 0 0 16,3-2 0 0,-4-4-49-16,4 0-12 0,1-3-3 0,-5-3 0 15,8 0-102-15,-4-4-21 0,0 1-4 0,0-3-1 0</inkml:trace>
  <inkml:trace contextRef="#ctx0" brushRef="#br0" timeOffset="186722.59">6682 11485 1958 0,'0'0'43'0,"-7"0"9"0,0-3 1 0,-1 3 3 0,8 0-45 16,-3 0-11-16,3 0 0 0,-11 3 0 0,4 0 104 0,7-3 20 16,-3 6 3-16,3 4 1 0,0-1-52 0,0 4-9 15,3 2-3-15,1 4 0 16,3 3-51-16,0 6-13 0,4 4 0 0,-1 5 0 0,1 1 54 0,-1 3 8 15,4 0 2-15,0-1 0 0,1 1 0 0,-1-3 0 16,3-1 0-16,-6 4 0 16,3-3-4-16,0-1 0 0,0-2 0 0,-3-4 0 0,-1 1-36 0,1-7-7 15,-4-3-1-15,0-4-1 0,-3 1-15 0,-1-6 9 16,1-4-9-16,-4-6 8 0,0-3 0 0,0 0 0 16,0 0 0-16,-7-3 0 0,-4-3-24 0,0 0-6 15,-3-7-1-15,-3-3 0 0,-1 1 70 0,0-4 13 16,4-6 4-16,-10-7 0 15,2 1-84-15,1-7-17 0,0 1-3 0,0-7-1 0,3 0 14 0,1-3 3 0,3 0 1 16,-1-6 0-16,5-1 23 0,3 4 0 0,0 3 0 0,0-3 0 16,3 6 0-16,4 0 0 0,0 3 0 0,4 1 0 15,-1 5 0-15,4 1 18 0,0 2-3 0,0 1-1 16,4 6-22-16,0 0-5 0,-1 6-1 0,4 0 0 16,4 7 14-16,-7-1 0 0,3 4 0 0,3 2 0 15,1 4 0-15,-4 3 0 0,0 3 0 0,0 7 0 16,0 2 16-16,-3 4 7 0,0 6 1 0,-1 0 0 0,-3 6-9 15,4-3-2-15,-8 7 0 16,4-1 0-16,-7 0-13 0,0 1 9 0,-3-4-9 0,-4 0 8 0,0 0-8 16,0-3 8-16,-4 4-8 0,0-7 8 0,1 3 9 15,-1-10 2-15,1 4 0 0,-1-9 0 16,4-1-77-16,-4-6-15 16,4-3-3-16,0-3-1 0,0-3-59 0,0-4-11 0,4-2-2 0,-1-7-737 15,4 0-147-15</inkml:trace>
  <inkml:trace contextRef="#ctx0" brushRef="#br0" timeOffset="187347.36">7130 11454 2030 0,'3'15'57'0,"-3"-8"14"0,0-1-57 0,0 3-14 16,0-2 0-16,0-1 0 0,0 0 144 0,-3 0 25 15,3-6 6-15,0 0 1 0,0 0-52 0,0 0-11 0,0 0-1 0,0 0-1 16,-4-3-46-16,-3 0-9 0,0 0-1 0,0-3-1 15,3-1-27-15,-6-2-6 0,3 0-1 0,0-4 0 16,3 1-11-16,1-1-9 0,-1 0 12 0,1-2-12 16,-1-1 0-16,4 0 0 0,0-2 0 0,0 2-9 15,4-3 9-15,-1 7 0 0,-3-1 0 0,4 0-8 16,-1 4 8-16,1 0 0 0,3-1-9 16,0 4 9-16,0 0 0 0,3-1-11 15,1 7 11-15,0-3-8 0,-1 3 8 0,1 0 0 0,-1 3 0 0,5-3-8 16,-5 4-19-16,1-1-3 0,-1 0-1 15,1 0 0-15,3 0 48 0,-3 0 10 0,-1 4 1 0,1-4 1 16,-4-3-29-16,3 3 0 0,1 0 0 0,0-3 0 0,-4 3 0 16,3-3 0-16,1 0 0 0,-1 0 0 15,1-3 0-15,-4 0 0 0,4-3 0 0,-4 2 0 0,0-2 0 0,0 0 0 16,-4 3 0-16,4-4 0 16,-3 1-17-16,3 0-10 0,-4 3-1 15,1-4-1-15,-4 7 49 0,0-6 9 0,3 0 3 0,-3 6 0 0,0 0-24 0,0 0-8 16,0 0 0-16,0 0 9 15,0 0-9-15,0 0 0 0,0 0 0 0,0 0 8 16,0 0-8-16,0 0 0 0,0 0 0 0,0 0 8 16,0 0 14-16,0 0 2 0,0 0 1 0,-7 6 0 0,4 0-35 0,-4 4-7 15,3-1-2-15,-3 1 0 0,4-4 19 0,-4 3 0 16,0 4 0-16,3-1 0 0,1 1 8 0,-1 0-8 16,4 2 0-16,-4 1 0 0,4 0 9 0,4-1-9 15,-4 1 8-15,4-4-8 0,3 4 8 0,0-3-8 0,0-1 0 16,3-2 8-16,1-1-8 0,-4-3 0 15,4 4 0-15,-1-7 0 0,1 0 0 0,-1 0 0 16,1-6 0-16,-1 0 0 0,5 0 0 0,-5-4 0 0,1 4 0 16,3-6 8-16,-4 0-8 0,5 2 0 0,-5-2 0 0,1-1 0 15,-1 1 0-15,1 0 0 0,-4-1 0 0,3 1 0 16,-2 3-45-16,-5-4-11 16,8 1-3-16,-8 2 0 0,4-2-55 0,0 3-11 0,-3-1-3 0,3-2-1126 15</inkml:trace>
  <inkml:trace contextRef="#ctx0" brushRef="#br0" timeOffset="187695.81">7793 11074 2030 0,'0'0'57'0,"0"0"14"0,0 0-57 0,0 0-14 16,0 0 0-16,0 0 0 16,0 0 105-16,0 0 19 0,0 0 3 0,0 0 1 15,-7 3-24-15,3 4-5 0,-3-4-1 0,0 3 0 0,4 3-32 0,-4 1-6 16,0 6-2-16,-4-4 0 0,4 7-18 0,-4 0-3 15,4 0-1-15,-3-1 0 0,3 4-28 0,0-3-8 16,3-3 0-16,1-1 0 0,-1-2 36 0,4 0 5 16,4-4 2-16,-1-6 0 0,-3-3-35 0,7 0-8 15,4 0 0-15,-1 0 0 0,-3 3 0 0,4-3 0 16,3 0 0-16,4-3 0 0,-1 3 0 0,-3 0 0 16,4 0 0-16,-4 3 0 0,0-3 15 0,-3 0 1 15,3 3 0-15,-3 4 0 0,-1-4-16 0,1 3 11 0,-4 0-11 0,3 4 10 16,-3-1 43-16,0 1 9 0,1 2 2 0,-5 1 0 15,1-1-52-15,-4 1-12 0,3-4 0 16,-3 4 0-16,0 2 12 0,0-5-1 0,-3 2 0 16,-1-2 0-16,4-1-11 0,-3 0-16 0,-1-2 4 0,-3-1 1 15,3-3-42 1,-3 0-9-16,4-3-2 0,-4 0-956 16,-4 0-191-16</inkml:trace>
  <inkml:trace contextRef="#ctx0" brushRef="#br0" timeOffset="188141.3">8199 11231 1958 0,'0'0'43'0,"0"0"9"0,-4-6 1 0,1-4 3 0,-1 1-45 0,0 3-11 15,1-1 0-15,-1-2 0 0,1 0 134 0,-1 2 25 16,-3 1 5-16,0 0 0 0,0 3-58 0,0-1-12 16,4 4-2-16,-8 4-1 0,7-1-22 0,-3 6-4 15,4 4-1-15,-1 2 0 0,1 4-51 0,-1 3-13 16,1 6 0-16,3 4 0 0,0-4 0 0,3 0 0 0,1-3 0 0,-1-9 0 16,4 0 0-16,0-4 0 0,1 4 0 15,2-7 0-15,1 4 54 0,-1-7 8 16,4 3 2-16,4-2 0 0,0-1-52 0,-4-6-12 15,0 0 0-15,0-3 0 0,-3-3-15 0,-1-1-5 0,4-2-2 16,-3 0 0-16,-4-1 22 0,-4 1 0 0,5-4 8 0,-5 1-8 16,1 2 19-16,-1-2-2 15,-3-1 0-15,0 1 0 0,-3 2-17 0,-1 4 0 0,-3-4 0 0,3 1 0 16,-6 3 0-16,-1 0 0 0,1-4 0 0,-4 4 0 16,-1 0 0-16,1-1 0 0,-3 1 0 0,3 3 0 15,0 0-48-15,3 0-12 16,0 3-4-16,1 0 0 0,6 0-51 15,4 0-10-15,0 0-3 0,0 0 0 16,4 6-116-16,-1 0-23 0,8-3-5 0,-1 7 0 0</inkml:trace>
  <inkml:trace contextRef="#ctx0" brushRef="#br0" timeOffset="188398.52">8403 11394 2310 0,'18'35'48'0,"-11"-26"11"16,0 0-47-16,0 4-12 0,0-4 0 0,-3 1 0 0,3-4 156 0,-4 0 28 15,1-3 7-15,-4-3 1 0,0 0-103 0,0 0-20 16,0 0-4-16,0-6-1 15,-4-3 0-15,-3-4 0 0,0 1 0 0,0-4 0 0,0 0-51 0,0-3-13 16,0 1 0-16,0-4 0 0,3 3 0 0,1 0 0 16,3 0 0-16,-4 4 0 0,8-4 0 0,-4 0 0 15,7 3 0-15,-4 1 0 0,4-1 0 0,0 3 0 16,4 1 0-16,0-1 0 0,-1 4 0 0,1-1 0 16,3 1 0-16,-4 3 0 0,5 0 0 0,-1-1 0 15,-4 4 0-15,4 0 0 0,0 3 0 0,1 0 0 0,-1 3 0 16,-4 3 0-1,4 1-100-15,0-1-22 0,1 0-5 0,-5 0-1 16,1 4-102-16,-4-1-21 0,7 16-4 0,-7-3-1 0</inkml:trace>
  <inkml:trace contextRef="#ctx0" brushRef="#br0" timeOffset="189384.7">8823 11447 2508 0,'0'0'71'0,"0"0"16"0,-4 7-70 0,4-7-17 0,0 0 0 0,0 0 0 0,0 0 157 0,0 0 28 16,0 0 6-16,0 0 1 15,0 0-103-15,0 0-20 0,-3-10-4 0,-1 1-1 0,1-4-51 0,-1 1-13 16,1-4 0-16,-1-3 0 16,-3-3 54-16,0 0 8 0,0-6 2 15,-3 0 0-15,2 0-52 0,-2-1-12 0,-1 4 0 0,1-3 0 16,-1 6-48-16,4-3-13 0,-3 3-3 0,2 3 0 31,1 1-51-31,0 2-10 0,0 3-3 0,7 4 0 0,-3 3-51 0,-4 3-10 0,3-1-3 0,4 4 0 16,0 0 103-16,-3 4 20 0,-1 2 4 0,1 6 1 15,-1-2-1-15,1 2 0 0,3 4 0 0,0 0 0 16,3-1 104-16,1 1 21 0,-1 3 4 0,4-4 0 0,0 1 0 0,4 0 0 16,-1 0 0-16,5-4 0 0,-1-3-16 0,-4 1-3 15,4-1-1-15,0-2 0 0,4-1-19 0,-4-3-4 16,0 0-1-16,0 0 0 0,4-3-20 0,-4 0 0 15,0 0 0-15,-3-3 0 0,3-3 48 0,-3 3 4 16,3-4 2-16,0 1 0 0,0-6-35 0,-4-1-7 0,5 4-2 0,-5-4 0 16,1 1 43-16,-4-4 9 0,3 6 2 15,-3-2 0-15,0 3-52 0,-3-4-12 0,-4 4 0 0,4 2 0 16,-4 7 0-16,0 0 0 0,0 0 0 0,0 0 0 16,0 0 0-16,-8 3 0 0,1 7 0 0,0 2 0 15,-3 7 54-15,6 0 8 0,1 3 2 0,-4 0 0 16,7 3-64-16,-4-3-15 0,1 3-1 0,3-3-1 0,3 0 27 15,1-3 6-15,-1 0 0 0,4-1 1 16,0 1-17-16,0-6 0 0,0-1 0 0,4-2 0 0,0-4 0 0,3 0 0 16,-4-3 0-16,4 1 0 15,-3-4-48-15,3 0-12 0,0-7-4 0,0 1 0 32,0-3-44-32,-3-1-10 0,0-6-2 0,-1 1 0 0,1-4 26 0,-1-3 5 15,1 0 1-15,-4-6 0 0,0 6-173 0,0-6-35 0,0-1-6 0,4 1-2 16,-1 0 163-16,-3 0 32 0,7 3 6 0,-6 0 2 15,-1-4 38-15,0 4 8 0,-4 0 2 16,1 3 0-16,-1-3 79 0,1 6 16 0,-1 4 3 0,1 2 1 0,-4 1 50 0,3 2 9 16,-3 10 3-16,0 0 0 0,0 0 16 0,0 0 3 15,0 3 1-15,7 4 0 0,-3-1 34 0,-1 3 7 16,5 1 2-16,-5 5 0 0,4-2-63 16,-3 3-13-16,3-1-3 0,0 4 0 0,3 0-28 0,-3 0-5 15,0 0-2-15,0 3 0 0,4-1 6 16,-4 5 1-16,0-5 0 0,4 1 0 0,-4 0 0 0,3 0 0 15,-3-3 0-15,4 0 0 0,0-3-52 0,-1 2-12 16,4-5 0-16,-3 0 0 0,-1-4 0 0,-2-3 0 0,2-3 0 16,-3 0 0-16,-7-3 0 0,0 0 0 0,0 0 0 0,0 0 0 15,0 0 0-15,0 0 0 0,0-6 0 0,0-3 0 16,-3-1 0-16,-4 4 0 0,0 0 0 16,-4 0 0-16,0 2 0 0,1 4 0 0,-4-3 0 0,0 3 0 15,-1-3 0-15,1 6 0 0,4-3 0 16,-4 3 0-16,0 1 0 0,3-1 0 0,4 6 0 0,-4-3 0 15,8 1 0-15,-1 2 0 0,1 0 0 0,3 1 0 16,3-1 0-16,1 1 0 0,3 2 0 0,0 1 0 16,3-4 0-16,1 4 0 0,0-4 0 0,-1 1 0 0,4-1 0 15,0 0 0-15,4-2 0 0,-4-1 0 16,4 3 0-16,-1-6 0 0,-2 4 0 16,-1-4 0-16,3-3 0 0,-3 3 0 0,-3-3 0 0,0-3 0 15,-1 0 19-15,-10 3 1 0,7-10 0 0,0 1 0 16,0-4-135-16,-3 1-26 0,-1-1-6 0,-3-2-1119 15</inkml:trace>
  <inkml:trace contextRef="#ctx0" brushRef="#br0" timeOffset="190211.98">2653 12162 2419 0,'0'0'53'0,"0"0"11"0,0 0 3 0,0 0 1 0,0 0-55 0,0 0-13 16,0 0 0-16,0 0 0 16,-7 7 105-16,7-4 19 0,7 3 3 0,-7 0 1 0,0 0-90 0,3 4-18 15,4 2-3-15,-3-2-1 0,3 6 0 0,0-1 0 16,0 4 0-16,4 0 0 0,-11 3 5 0,10 6 1 15,-6 3 0-15,3 4 0 0,0 2-10 0,4 4-1 16,-4 0-1-16,3 15 0 0,-3-5-10 0,4-8 0 16,-4 1 0-16,3-3 0 0,-6 0 24 15,7-7 2-15,-1 4 1 0,-6-3 0 16,3-7-43-16,-7 0-9 0,3-9-2 0,4 0 0 16,-7-4-132-16,4-5-26 0,-1-4-6 0,-3-3-999 0</inkml:trace>
  <inkml:trace contextRef="#ctx0" brushRef="#br0" timeOffset="190439.36">3048 12974 2390 0,'0'22'52'0,"-7"-12"12"0,7 2 1 0,0-2 3 0,0-1-55 0,7 0-13 0,-7-2 0 0,0-4 0 15,4 0 52-15,3 0 7 0,-7-3 1 0,0 0 1 16,3-3-40-16,4 0-8 0,-7-7-1 0,4-2-1 15,-1 6-11-15,-3-7 0 0,7 1 0 0,-7-4 0 16,-7 0 31-16,7-3 4 0,-3 1 1 0,-1-1 0 16,4-3-7-16,-7 3-1 0,4-3 0 0,-8 0 0 15,4 0-141-15,-4-3-29 16,4 0-6-16,-3 0-983 0</inkml:trace>
  <inkml:trace contextRef="#ctx0" brushRef="#br0" timeOffset="190937.42">3175 12491 1267 0,'4'-6'112'0,"3"0"-89"15,-4 3-23-15,8 0 0 0,-8 0 107 0,4-1 17 16,-3 1 3-16,3 3 1 0,-4 3-27 0,8-3-5 16,-11 7 0-16,0-1-1 0,4 0 53 0,-4 4 10 0,-4 2 2 0,4 1 1 15,0-1-77-15,-7 7-16 16,3-3-4-16,1 3 0 0,-8-1 0 0,4 1 0 16,-3 0 0-16,3 3 0 0,-4 0 0 0,4-3-1 0,3-4 0 0,-6 4 0 15,3-3-50-15,3-4-13 0,1 1 0 0,3-4 0 16,0 1 0-16,3-7 0 0,1 3 0 0,3-6 0 15,-4 3 0-15,8-3 8 16,0-3-8-16,-1 0 0 0,4 3 0 0,-3-3 0 0,3-3 0 0,4-1 0 16,-4 1 0-16,7 3 0 0,-7 0 0 15,7 0 0-15,0 0 0 0,-7 3 0 0,8 0 0 16,-5 0 8-16,1 3 9 0,-4 3 2 0,0 0 0 0,4 7 0 16,-11-4 9-16,3 7 1 0,-3 0 1 0,4 2 0 0,-11 1-14 0,4 0-4 15,-1-3 0-15,-3 2 0 0,0 4-12 16,-3-3 11-16,3 3-11 15,-4-6 10-15,-3-4-10 0,3 1 0 0,-3-4 0 0,4-2 8 16,-8-1-8-16,1-3-9 0,-1-3 9 0,0 0-13 16,1-6-92-16,3-1-19 0,-4-5-3 0,4-4-1 15,4 1-102-15,-4-1-21 0,3-3-4 0,4-3-871 0</inkml:trace>
  <inkml:trace contextRef="#ctx0" brushRef="#br0" timeOffset="191179.44">3595 12491 2310 0,'3'-3'97'0,"4"0"-77"16,4 0-20-16,-4 3 0 0,0 0 106 0,4 3 18 15,-4 3 3-15,3 4 1 0,-3-1-24 0,4 4-4 0,0 6 0 0,3-1-1 16,-4 4-56-16,4 4-11 0,8 2-3 0,-12 0 0 16,8 3 16-16,-1 1 3 0,-6-1 1 0,3 0 0 15,-3-2-15-15,-1-1-3 0,-3-3-1 0,4 3 0 16,-1-6-21-16,-2 0-9 0,-1-3 8 15,-4-3-8-15,4-4 0 0,0 1 0 0,-7-7-14 0,4 0 5 32,-4 0-84-32,0-6-17 0,0 0-3 0,0 0-1 15,-4-9-82-15,-6 0-17 0,-1-1-3 0</inkml:trace>
  <inkml:trace contextRef="#ctx0" brushRef="#br0" timeOffset="191329.24">3542 12840 2419 0,'0'0'53'0,"7"0"11"0,4-4 3 0,-1 4 1 16,8-3-55-16,-1 3-13 0,8 3 0 0,0-3 0 0,7 4 105 0,-4-4 19 15,4 3 3-15,3 0 1 0,0 0-88 0,-10 0-16 16,7 3-4-16,3-3-1 16,-7 1-111-16,4 2-23 0</inkml:trace>
  <inkml:trace contextRef="#ctx0" brushRef="#br0" timeOffset="201377.94">1767 14345 1846 0,'0'0'40'0,"0"0"9"0,0 0 2 0,0 0 1 0,-7-4-41 0,7 4-11 15,0 0 0-15,0 0 0 16,-3 4 78-16,-1-1 14 0,4 3 2 0,-7 0 1 0,7 7-36 0,0-1-7 16,7 4-2-16,-3 3 0 0,-1 0-29 0,-3 3-5 15,7 0-2-15,4 0 0 0,-7-1-14 0,6 1 0 16,-6 3 0-16,3-6 0 0,-4 3 0 0,4-3 0 16,4 3 0-16,-8-3 0 0,8 3 54 0,-7-3 8 15,3-4 2-15,3 4 0 16,-10 0-103-16,4-3-20 0,-4-7-4 0,7 0-1 15,-7-9-51-15,0 0-10 0,0 0-3 0,-11-3-819 0</inkml:trace>
  <inkml:trace contextRef="#ctx0" brushRef="#br0" timeOffset="201612.35">1609 14558 1792 0,'0'0'51'0,"0"0"10"16,0 0-49-16,0 0-12 0,7 6 0 0,-4-3 0 15,8 0 78-15,-1 0 13 16,5 1 2-16,2-1 1 0,-3 3 3 0,0-3 1 0,8 0 0 0,-8-3 0 16,7 3-27-16,0 1-6 0,-3-4-1 0,3 3 0 15,4 0 13-15,3 0 3 0,-4-3 0 0,5 0 0 16,-5 0-80-16,-2 0-10 0,2-3-5 0,-3 3-1 0,4 0 32 16,-4 0 7-16,0 0 1 0,4 0 0 31,-11 0-129-31,11 3-26 0,-4-3-5 0,0 3-1045 0</inkml:trace>
  <inkml:trace contextRef="#ctx0" brushRef="#br0" timeOffset="202072.33">2956 14533 1897 0,'0'0'41'0,"0"0"9"0,0 0 2 0,0 6 2 0,4-3-43 0,3 7-11 16,-7-1 0-16,10 0 0 0,-6 7 118 0,3 0 22 0,0 3 4 0,0-1 0 15,4 7-64-15,-8 0-12 0,8 4-4 0,-1 2 0 0,-6-3 0 0,3 1 0 16,-3-4 0-16,3 0 0 15,3-3-51-15,-6-4-13 0,-1-2 0 0,4-3 0 0,-7-1 0 0,4 1 0 16,3-4 0-16,-7-6 0 16,0-3-100-16,0 0-22 0,0 0-5 0,0-3-1 15,0-6-109-15,-7-4-23 0,3-24-4 16,-10 5 0-16</inkml:trace>
  <inkml:trace contextRef="#ctx0" brushRef="#br0" timeOffset="202228.16">2805 14351 2419 0,'-11'3'53'0,"7"-3"11"0,4 0 3 0,0 0 1 0,0 0-55 0,0 0-13 0,0 0 0 0,0 0 0 15,0 0 54-15,0 6 8 0,0 1 2 0,0-7 0 16,0 3-52-16,4 3-12 0,7-3 0 0,-8 0 0 16,4 3-48-1,4-2-13-15,-1 2-3 0,-3-3-1049 0</inkml:trace>
  <inkml:trace contextRef="#ctx0" brushRef="#br0" timeOffset="202566.54">3270 14928 2030 0,'-7'9'57'0,"7"-9"14"0,0 0-57 0,-3 6-14 0,3-6 0 0,0 0 0 0,0 0 105 0,0 0 19 16,-4-6 3-16,-3 0 1 15,4-3-52-15,3-7-9 0,0-3-3 0,0-6 0 0,0-3-51 0,0-4-13 16,0 4 0-16,0-6 0 0,3 5 0 0,4-2 0 16,0 3 0-16,4 6 0 0,-1 3 0 0,1 0 0 15,3 4 0-15,-3-1 0 0,6 3 54 16,-3 7 8-16,-3 0 2 0,3 0 0 16,0 6-20-16,4 0-3 0,-11 0-1 0,3 6 0 0,1 3 21 0,0 1 4 15,-1 5 1-15,1 4 0 0,-1 3-29 0,-6 9-5 16,7 1-2-16,-4 2 0 15,0-2-18-15,0-1-4 0,-4-3-8 0,4 0 12 0,-7-6-12 0,4 0 0 16,-1-3 0-16,4-6-10 16,-3-1-59-16,3-5-12 0,-4-1-3 0,-3-6 0 15,0 0-95-15,0 0-19 0,8-10-4 0,2-2-1 0</inkml:trace>
  <inkml:trace contextRef="#ctx0" brushRef="#br0" timeOffset="203255.87">4427 14674 1414 0,'0'0'40'0,"0"0"9"0,0 6-39 0,0 0-10 15,0 4 0-15,4-1 0 16,-4 1 80-16,3 5 15 0,1 1 2 0,3 3 1 0,-3 3-25 0,3 3-5 15,-4 0 0-15,8 3-1 0,-1-3 49 0,-6 7 9 16,3-4 3-16,0 9 0 0,4 1-52 0,-1 3-9 16,-3 3-3-16,4 3 0 0,-4-3 21 0,0-7 4 15,3 1 1-15,1-4 0 0,-7-5-55 0,3-4-11 16,0-3-3-16,0-7 0 0,-4-2-10 0,4-4-3 16,-7 1 0-16,0-10 0 0,0 0-8 0,0 0-11 15,0-7 3-15,0-2 0 16,-7-4 0-16,4-5 0 0,-4-1 0 0,0-6 0 15,-4 3-25-15,4-6-5 0,-7-10-1 0,0-3 0 0,3 4 53 0,-6-4 10 16,2 3 3-16,5-3 0 0,-4 4-27 0,3-4 8 0,1 3-8 0,6-2 0 16,-7 2 0-16,8-3 0 15,3 4 0-15,-4-4 0 0,4 3-28 0,0 4 3 16,0-1 0-16,0 4 0 0,4 6 41 0,3 0 9 0,0 0 2 16,-3 6 0-16,6 0-43 0,1 3-9 0,-1 4-2 0,1-4 0 15,-1 7 73-15,5-1 14 0,-1 4 4 0,-4 3 0 0,4 3-52 16,-3 0-12-16,3 6 0 0,-3 0 0 0,6 7 40 0,-10-1 4 15,4 4 2-15,0 3 0 16,-1 3-27-16,-3 0-6 16,-3 3-1-16,-1 0 0 0,-3 0-4 0,0 0-8 0,-3 3 11 0,-1 1-11 0,-3-1 10 15,-3-6-10-15,-1 3 8 0,-3-6-8 16,3 3 17-16,-3-7-1 0,0 1-1 0,3 0 0 16,-10-7-39-16,7-3-7 0,-3 1-1 0,2-7-1 15,1 0-14-15,4-4-2 0,-1 1-1 0,1-3 0 16,6 0-114-16,-7-7-22 0,8 1-5 0,-1-4-615 15,4 4-123-15</inkml:trace>
  <inkml:trace contextRef="#ctx0" brushRef="#br0" timeOffset="203517.01">5038 14787 2269 0,'3'15'64'0,"-3"-5"15"0,4-4-63 0,-4 0-16 0,0 1 0 0,0-7 0 15,0 0 95-15,0 0 16 0,0 0 3 0,0 0 1 16,0 0-31-16,-4-7-5 0,1-2-2 0,-4-4 0 16,3 1-10-16,-6-7-3 0,2-3 0 0,1-3 0 15,-3-3 0-15,-1 0 0 16,1-1 0-16,-1-2 0 0,0 0-51 0,-3-4-13 0,4-2 0 0,-4-11 0 16,7 5 0-16,-4-1 0 0,4 0 0 0,0 3 0 15,3 3 0-15,-3 4 0 0,4 6 0 0,-1 6 0 16,4 3 0-16,0 6 0 0,0 4 0 0,0 0 0 15,4 5-100-15,-1 4-22 16,4 4-5-16,0 2-785 0,4 6-158 0</inkml:trace>
  <inkml:trace contextRef="#ctx0" brushRef="#br0" timeOffset="203940.42">5401 14580 2419 0,'0'0'53'16,"-7"0"11"-16,0 0 3 0,-4 0 1 0,1 0-55 0,-1 0-13 0,4-3 0 0,0-1 0 0,-7 1 54 0,3 3 8 0,4 0 2 0,-3 3 0 15,6 1 0-15,-6 2 0 16,6-3 0-16,-3 3 0 0,7 7-52 0,-3-1-12 0,3 4 0 0,0 0 0 16,3 3 0-16,-3-4 0 15,7 4 0-15,-3 0 0 0,6-3 0 0,-6-4 0 0,3 1 0 16,0-4 0-16,3 0 0 0,-3-2 0 0,4-4 0 0,-4 0 0 15,4-3 0-15,-4-6 0 16,-4-1 0-16,4-2 0 0,4 3 0 0,-8-4 0 0,5 1 0 16,-5 0 0-16,8-4 0 0,-11 0 0 0,10-5 0 0,-10 2 0 15,0 0 0-15,0 4 0 0,0-1 0 0,0 1 0 16,0-1 0-16,0 4 0 0,0-1 0 0,0 4 0 16,0 0 0-16,0 6 0 15,0 0 0-15,0 0 0 0,0 0 0 0,0 6 0 0,4 3 0 16,-1 7 0-1,1-3 0-15,-1-1 0 0,4 4 0 0,-3 3 0 0,6-4 0 0,-6 1 0 0,3 3 0 0,0 0 0 16,-3-4 0-16,3 1 0 0,0-3 0 0,3-1 0 16,-6 4 18-16,-1-7 1 0,4 1 0 0,4-1 0 15,-7-3-159-15,3-3-32 16,-7-3-7-16,0 0-951 0</inkml:trace>
  <inkml:trace contextRef="#ctx0" brushRef="#br0" timeOffset="204484.35">5754 14530 1958 0,'0'0'43'0,"3"-7"9"0,1 1 1 0,-1 0 3 0,-3 0-45 0,7-1-11 16,-7 1 0-16,4 0 0 0,-4-1 104 0,0 7 20 15,0 0 3-15,0 0 1 0,0 0-52 0,0 0-9 16,0 0-3-16,0 0 0 0,0 0 52 0,-4 4 9 16,-3 2 3-16,0 3 0 0,0 4-103 0,4 2-25 0,-1 1 0 0,-3 3 0 15,4 3 0-15,-1 0 0 16,1 3 0-16,3 0 0 0,0 0 56 0,0 0 7 15,0 0 1-15,0-9 0 0,3-4-52 0,1-2-12 16,-1-1 0-16,4 1 0 0,0-1-17 0,4 1-7 16,-1-4 0-16,5 3-1 0,-1-6 17 0,3 0 8 15,1-6-8-15,0 3 8 0,-4-3 0 0,0 3 0 0,3-3 0 0,-2 0 0 32,-1-3-33-32,0-4-2 0,-4 1 0 0,1-1 0 0,0 4 35 0,3-3 0 15,-4-4 0-15,1 1 0 0,-1-1 0 0,5-3 0 0,-5 1 0 0,-3 2 0 16,0-2 0-16,0-1 0 0,4 0 0 0,-8 1 0 15,4-1 0-15,0 0 0 0,-3 4 0 0,3-4 0 16,-3 0 0-16,-1 1 0 0,1-1 0 0,3-3 0 16,-7 7 0-16,0-1 0 0,0-3 0 0,0 1 0 15,0 5 0-15,0-2 0 0,0-1 0 0,0 7 0 0,0 3 0 0,0 3 0 16,0 0 0-16,-7 0 0 16,3 6 0-16,1 0 0 0,-4 7 0 15,3-1 0-15,-3 7 44 0,3 0 16 0,-3 6 4 16,4 0 0-16,-4 3-52 0,3 4-12 0,1-1 0 0,3 4 0 0,-4-1 0 0,4 1 0 15,0-7 0-15,4 3 0 16,-1-3 18-16,8 1 1 0,-8-4 0 0,8-3 0 16,-4-4-19-16,4-2 0 0,3-3 0 0,-7-4 0 0,3-3 0 0,8-3 0 15,-7 1 0-15,3-8 0 0,3 1 0 0,1 0 0 16,3-3 0-16,-3-3 0 16,3-1-32-16,-3 1-9 0,-1-4-3 0,1 4 0 15,-1-1-124-15,1 1-26 0,0-4-5 0,-1 1-1045 0</inkml:trace>
  <inkml:trace contextRef="#ctx0" brushRef="#br0" timeOffset="-212572.28">2025 16110 1512 0,'0'0'33'0,"0"3"7"0,0-3 2 0,0 0 0 0,0 6-34 0,0-6-8 0,0 0 0 0,0 0 0 16,0 0 37-16,0 0 6 0,-4 3 1 0,4-3 0 16,0 7 34-16,0-4 7 0,0-3 2 0,0 6 0 15,4 0-15-15,-4 1-4 0,3 2 0 0,-3 0 0 16,8 4-4-16,-5 0 0 16,4 5-1-16,-3 1 0 0,3 0-19 0,0 0-4 15,0 6-1-15,3-3 0 0,-6 6-16 0,3-3-3 0,4 6-1 0,-8 4 0 16,8-4-19-16,-8 1 0 0,4-4-13 0,-3-3 5 31,3-3-29-31,-4-3-6 0,1-4-1 0,-4-2 0 16,7-4-84-16,-7-2-18 0,0-7-3 0,0 0-1 0,0 0-46 0,-11-13-10 0,-3-9-2 15,-3-3 0-15</inkml:trace>
  <inkml:trace contextRef="#ctx0" brushRef="#br0" timeOffset="-212337.49">1884 16304 1868 0,'0'0'41'0,"0"0"9"0,0 0 2 0,0 0 0 0,0 0-42 0,0 0-10 15,0 7 0-15,0-1 0 0,0-6 60 0,0 3 9 0,0 3 3 0,10-3 0 16,-6 1-21-16,7-1-4 16,-1-3-1-16,1 0 0 0,6 0-8 15,5-3-2-15,-1-1 0 0,3-2 0 0,8 0-6 0,-7 0-2 0,0-1 0 0,-1 1 0 16,8 0-19-16,-11-1-9 15,7 1 8-15,-3 0-8 0,3 0 0 0,-3 3 0 16,0-1 0-16,-1 1-11 16,8 0-143-16,-4 3-29 0,4 0-5 0</inkml:trace>
  <inkml:trace contextRef="#ctx0" brushRef="#br0" timeOffset="-211610.49">3291 16050 1796 0,'0'0'40'0,"0"0"8"0,-7 0 1 0,4 0 1 0,-4-3-40 0,3 3-10 0,-6 0 0 0,-1 0 0 16,8 3 63-16,-8 0 10 0,0 4 3 0,8-1 0 15,-8 7-16-15,4-1-4 0,4 4 0 0,-8-1 0 16,1 7-24-16,6-3-4 0,-3 3-2 0,3 0 0 15,-6-3 5-15,10 0 1 16,-11 0 0-16,8-1 0 0,-4-5-8 0,3-1-2 0,4 1 0 0,-7 0 0 16,4-4 0-16,3 0 0 0,0-2 0 0,-7-1 0 0,7-6-12 15,0 0-2-15,0 6-8 0,0-6 12 16,7 3-12-16,-7 0 0 0,3 1-12 0,4-4 12 0,-3 3 0 16,3-3-8-16,7-3 8 0,-4 3 0 0,1-4-12 0,3 1 2 15,0 3 0-15,4-3 0 0,0 3 10 16,3-3 0-16,0 3 0 0,0 0 0 15,-3 0 12-15,3 3 4 0,0 0 0 0,-7 4 1 0,0-1 15 0,4 3 4 16,-4 1 0-16,-3 5 0 0,-1 1 12 0,1 3 2 16,-8 0 1-16,1 3 0 0,-4 0-17 0,-4-1-3 15,1 5-1-15,3-5 0 0,-11 5-11 16,4-4-3-16,-4-4 0 0,-3 4 0 0,4-6-7 16,-4 0-1-16,0-4-8 0,-4 1 12 0,0-4-12 0,8-3 8 15,-11 1-8-15,6-4 0 16,5-3-79-16,-8 0-21 0,4 0-5 0,4-6-1 15,6-1-81-15,-7 1-16 0,8-3-3 0,-4-1-1 0</inkml:trace>
  <inkml:trace contextRef="#ctx0" brushRef="#br0" timeOffset="-211328.69">3676 16191 1681 0,'0'0'36'0,"0"0"8"16,0 0 2-16,0 0 2 0,0 0-38 0,0 0-10 0,0 0 0 0,0 0 0 15,0 7 85-15,0-1 15 0,0 3 4 0,3 4 0 16,5-1-24-16,-5 4-5 0,8 3-1 0,-1 0 0 0,-6 0-6 16,6 3-2-16,1-1 0 0,0 5 0 0,-1-1-8 0,1 0-2 15,-4 0 0-15,3 0 0 0,-3-3-35 16,4 0-7-16,-8 0-2 0,8-7 0 15,-7 1-12-15,3-3 0 0,-4-4 0 0,-3-3 0 16,7-3-84-16,-7-3-19 0,0 0-4 0,0-6-1 16,-7-3-102-16,4-4-21 0,-8-2-4 0,0-4-602 0</inkml:trace>
  <inkml:trace contextRef="#ctx0" brushRef="#br0" timeOffset="-210752.05">3595 16370 1638 0,'0'0'36'0,"0"0"7"0,0 0 1 0,0 0 3 0,0 6-38 0,0-6-9 0,3 7 0 0,-3-4 0 16,7 0 60-16,-3 0 9 15,-1 0 3-15,5-3 0 0,2 0-20 0,1 3-3 16,-4-3-1-16,3 0 0 0,1 0 9 0,7 0 2 0,-4 0 0 0,-4 0 0 16,4 0-24-16,8 0-5 0,-8-3-1 0,0 0 0 15,3 0-29-15,1 0 8 0,0 0-8 0,-1 0 0 16,1-1 0-16,0 4 11 15,-1-3-11-15,-3 3 10 0,7-3-10 0,-10 3-16 16,3 0 4-16,-3 0 1 0,3 3-8 0,-4-3-1 0,1 3-1 0,0-3 0 16,-1 4 21-16,1-4 0 0,-8 0-9 0,8 0 9 15,-8-4-12-15,4 1 0 0,-7 3 1 0,0 0 0 0,0-6 11 16,0 6-10-16,0-6 10 0,0 6-10 16,0-7 24-16,-7 1 5 0,7 6 1 0,-3-6 0 0,-8 3-3 0,8 0 0 15,-4 3 0-15,3 0 0 16,4 0 15-16,-10 3 2 0,10 0 1 0,-11 3 0 15,8 4-17-15,-1-1-3 0,4 4-1 0,0 2 0 16,0 4-6-16,4 3-8 0,-1-3 11 0,1 3-11 0,3-3 0 0,-7-1 0 16,10 1 0-16,-10-3 0 0,11-4 0 0,-8 1 0 15,8-4 0-15,-8 1 0 0,4-7 0 0,4 0 0 16,-7 0 0-16,6-6 0 0,1 0 0 0,-8 0 0 16,4-4-12-16,0-5 3 0,0-1 9 0,-3-2-8 15,3 2 8-15,-7-6-8 0,4 1 0 0,3 2 0 16,-7-3 0-16,0 3 0 15,3 4-20-15,-3-1-3 0,0 4-1 0,4-1 0 0,-4 10 32 0,0 0 0 16,0 0 0-16,3 4 0 0,4-1 20 0,0 3 9 0,-3 0 3 0,3 7 0 16,3-1-32-16,-6 4 0 0,3 0 0 0,0-1 0 15,0 1 12-15,-3 0-3 16,3-1-1-16,0-2 0 0,0 0 0 0,3-1 0 0,-6 1 0 0,3-4 0 16,-3-3-8-16,3 1 0 0,0-4-10 0,0-3 10 15,3 0-164 1,-6-3-26-16,3-4-6 0,-4 1 0 0</inkml:trace>
  <inkml:trace contextRef="#ctx0" brushRef="#br0" timeOffset="-210219.74">4449 16141 1378 0,'0'0'30'0,"-4"-9"6"0,4 3 2 0,0-4 2 0,0 4-32 0,4-4-8 0,-4 4 0 0,0-3 0 0,0 3 94 0,0 6 18 16,7-4 3-16,-7 4 1 0,0 0-32 0,0 0-7 15,0 4-1-15,3 8 0 0,1 1 7 0,3 2 1 16,-4 7 0-16,4 3 0 16,4 0-26-16,-4 4-5 0,4-4-1 0,-1 3 0 15,-3-3 0-15,4 0 0 0,-1 3 0 0,-3 1 0 0,4-1-22 0,0 0-5 16,-4 0-1-16,0 0 0 0,3-2 7 0,-3-5 1 15,0 1 0-15,0-3 0 0,0 0-32 0,-3-6 0 16,0-1 0-16,3-2 0 16,-7-4-20-16,0-6-9 0,0 0-3 0,0 0 0 0,0 0 32 0,0 0 0 0,0-10 0 0,-7 1 0 15,-1-4 0-15,5 1 0 0,-1-1 0 0,-3-2 0 16,4-1 45-16,-1 0 15 0,-3 4 4 0,4-4 0 16,3 0-52-1,-7 4-12-15,7-1 0 0,0 4 0 0,0 0 0 0,7-1 0 0,-7 4 0 0,3-4 0 31,4 4-48-31,-3 3-13 0,3-3-3 0,0-1 0 0,4 4 52 0,-4-3 12 0,3 3 0 0,-3 3 0 16,4-3 0-16,-1 3 0 0,1 3 0 0,0-3 0 16,-1 3 23-16,4 3 7 0,-3 4 2 0,3 2 0 15,-3 4-16-15,-1 3-4 0,-3-4 0 0,0 7 0 16,4-3 6-16,-4 3 1 0,-7-3 0 0,0 3 0 16,0-3 9-16,0-4 3 0,-7 4 0 0,3-6 0 15,-3-1-23-15,0-2-8 0,-3-1 0 0,-1 1 0 0,-7-7 0 16,4 0 0-16,0 0 0 0,0-3 0 15,3-3-96-15,-6 0-26 0,3 0-5 0,0-4-1 16,3-2-137-16,0 3-28 0,-3-7-6 0,7 1-1 16</inkml:trace>
  <inkml:trace contextRef="#ctx0" brushRef="#br0" timeOffset="-209768.93">5027 16646 1911 0,'0'0'42'0,"0"6"9"0,0-6 1 0,0 3 2 0,4 4-43 0,-4-7-11 0,0 0 0 0,0 0 0 16,0 0 104-16,0 0 20 0,0 0 3 0,0 0 1 15,-4-7-16-15,4-2-4 0,0 3 0 0,-7-7 0 0,0 1-28 0,3-4-7 16,-3-3-1-16,0-3 0 15,-3-22 23-15,3 19-51 0,0-3 0 16,-4 6-19-16,0-3-4 0,1 0-1 0,-1-3 0 16,-3 0-6-16,4-7-2 0,-4 1 0 0,3-1 0 0,0-3-12 0,1 7 0 15,3 0 0-15,0 2 0 16,3 1 0-16,-3 9 0 0,4 4 0 0,3-1 0 16,0 10-48-16,0 0-13 0,0 6-3 0,3 6 0 15,4 3-118-15,4 4-24 0,-4 6-5 0,3-1-1 0</inkml:trace>
  <inkml:trace contextRef="#ctx0" brushRef="#br0" timeOffset="-209378.45">5122 16483 1989 0,'0'0'56'0,"0"0"13"0,4 0-55 0,3 0-14 0,-4 0 0 0,5-3 0 16,-5 0 78-16,4-4 13 0,0 1 2 0,0 0 1 15,4-3-24-15,-1-4-5 16,-3 4-1-16,0-4 0 0,4 0-1 0,0 1-1 16,-4 3 0-16,0-7 0 0,0 6 3 0,-4-2 1 0,8-1 0 0,-8 1 0 15,5-1-40-15,-5 4-8 0,-3-1-2 0,4-2 0 16,-1 6-6-16,-3 6-2 0,0 0 0 0,0 0 0 16,0 0 25-16,0 0 5 0,0 0 1 0,0 0 0 15,-7 3-24-15,4 3-5 0,-8 3-1 0,4 1 0 16,0-1-9-16,0 4 0 0,0 3 9 0,3-1-9 15,1 4 8-15,-4 0-8 0,7 3 8 0,0 0-8 16,7 0 0-16,-7-4 0 0,3 1 0 16,8 0 0-16,-4-3 0 0,0-1 0 0,3 1 0 0,1-3 0 0,0-1 0 15,3 1-8-15,0-4 8 0,0 1 0 0,4-4 0 16,-1 0 0-16,1 0 0 0,3-6 0 0,0 0 0 0,0 0 0 16,-3-3 0-16,3 0 0 0,0-3 0 0,-3 3 0 15,0-4 0-15,-4 4 0 16,0-3-62-16,0 0-10 0,-3 3-3 0,6-1-1281 0</inkml:trace>
  <inkml:trace contextRef="#ctx0" brushRef="#br1" timeOffset="-144964.93">11927 4524 788 0,'0'0'17'0,"0"0"4"0,0 0 1 0,0 0 0 0,0 0-22 0,0 0 0 0,0 0 0 0,0 0 0 16,0 0 60-16,0 0 7 0,0 0 1 0,0 0 1 15,0 0-26-15,0 0-6 0,0 0-1 0,0 0 0 16,0 0-6-16,0 0-2 16,0 0 0-16,0 0 0 0,0 0 29 0,0 0 6 0,0 0 1 0,0 0 0 15,0 0-8-15,0-6 0 0,-3 3-1 0,3-4 0 16,0 1-37-16,0 0-7 0,0 6-2 0,0-3 0 15,0-3 44-15,0-1 9 0,0 7 2 0,3-6 0 16,-3 0-52-16,0-1-12 0,0 7 0 0,0-6 0 16,0 3 54-16,0-6 8 0,0 9 2 0,-3-4 0 0,3-2-52 0,0 6-12 15,0 0 0-15,0 0 0 0,0-6 40 0,0 0 4 16,-4-4 2-16,4 4 0 0,0 3-30 0,0-3-5 16,0-1-2-16,4 1 0 0,-4-3 0 0,3 6 0 15,-3 3 0-15,0-7 0 0,0 1-9 0,0 0 0 16,4-1 0-16,-4 1 0 0,0 0 0 0,0 0 0 15,0 2 0-15,0-2 0 0,0 6 0 0,0-6 0 16,0 6 0-16,-4-6 0 0,4-1 53 16,0 7 9-16,0 0 2 0,-3-9 0 0,3 0-52 0,-4-1-12 15,4 4 0-15,0-4 0 0,0 4 0 0,-3 0 0 16,3 0 0-16,0-4 0 0,0 1 0 16,0 3 0-16,0 6 0 0,0-7 0 0,0 1 0 0,0-3 0 15,0 2 0-15,0 1 0 0,0 0 0 0,-4 0 0 0,4-1 0 0,0-2 0 16,0 9 0-16,0-6 0 15,-3-4 0-15,-1 1 0 0,4 3 0 0,0-4 0 0,-3 4 0 0,3-4 0 16,-4 1 0-16,4 0 0 0,-3 2 0 16,3-2 0-16,0 0 0 0,-4-1 0 0,4 7 0 0,0-10 0 15,-3 7 0-15,3-3 0 0,0-1 0 0,-4 4 0 16,4-3 0-16,0 2 0 0,-3 1 0 0,3-3 0 16,0-1 0-16,-4 1 0 15,4-4 0-15,0 1 0 0,-3 2 34 0,3 1 4 0,-4 0 1 16,4-4 0-16,-4 1-28 0,1-1-11 0,3 4 8 0,-4-4-8 15,4 4 8-15,0-1-8 16,0 1 8-16,0 3-8 0,0-4 8 0,0-2-8 0,0 2 0 0,0-2 8 16,0 2-8-16,0-2 0 0,0-4 9 0,0 4-9 15,0-1 9-15,0 4-9 0,0-1 12 0,0 1-12 0,0-1 10 0,0 4-10 16,0-6 8-16,0 2-8 16,0-2 0-16,0 2 0 0,0 1 8 0,0-4-8 15,-3 4 0-15,3-1 0 0,-4 1 0 0,4 0 0 0,0-1 20 0,-3 1 3 16,3-1 0-16,0 1 0 15,0 3-37-15,0-7-7 0,0 4-2 0,0-4 0 0,0 4 47 0,-4-4 8 16,4 4 3-16,0-4 0 0,0 1-27 0,-3 6-8 16,3-10 0-16,0 6 0 0,-4-2 28 0,4 2 0 15,0 1-1-15,0 0 0 0,0-1-39 0,-3-2-8 16,3 2-2-16,0-2 0 0,0-1 35 0,0 1 7 16,0-1 2-16,0 1 0 0,0-1-31 0,0 1-7 15,0 2 0-15,0-9-1 0,0 4 17 0,0 2 0 0,0 1 11 0,0-4-11 16,0 0 16-16,-4 7-4 15,4-7-1-15,0 7 0 0,0-4-11 0,-3 4 0 16,3-4 9-16,-4 4-9 0,4-1 0 0,0 1 0 0,-3 3 0 16,3-4 0-16,0 4 0 0,-4-3 0 0,4-1 0 0,4 1 0 15,-4 3 0-15,-4-4 0 0,4 1 0 16,0-1 0-16,-3 1 0 0,6-1 0 0,-3-2 0 16,0 3 0-16,0-1 0 0,4-2 0 0,-4 2 0 15,0-2 0-15,3 2 13 0,-3 1 8 0,4-1 2 16,-4 4 0-16,0 3-12 0,0-6-3 0,0 2 0 0,3 4 0 15,-3 3-8-15,0 0 0 0,0 0 0 0,0 0 0 0,0 0 0 0,0-6 0 16,0 0 8-16,0 6-8 16,0 0 8-16,0 0-8 0,0 0 0 0,0 0 8 15,0 0-36-15,0 0-7 0,4-7-1 0,-4 7-1 0,0 0 37 0,0 0 0 16,3-3 0-16,-3 3 0 0,0 0 0 0,4 0 0 16,-1-3 0-16,-3 3 0 0,7 0 0 0,-7 0 0 15,0 0 0-15,4 0 0 0,3-3 0 0,-7 3 0 16,0 0 0-16,3 0 0 0,5 0 24 0,-8 0 12 15,7 0 2-15,-4 0 1 0,4 0-11 0,-7 0-3 16,4 0 0-16,3 0 0 0,-4 3-40 0,4-3-8 16,0 0-1-16,-3 0-1 0,3 0 40 0,0 3 8 15,-3-3 1-15,3 3 1 16,0 1-71-16,0-4-14 0,0 3-4 0,0 0 0 0,3-3 83 0,-3 3 16 16,1-3 3-16,-1 0 1 0,0 3-31 0,0-3-8 0,3 3 0 15,-3 0 0-15,0 0 21 0,0 1 3 16,0-1 1-16,4 3 0 0,0-3-40 0,-4-3-8 15,0 3-1-15,3 0-1 0,1 1 40 0,0-4 8 0,3 0 1 0,-4 0 1 16,1 0-25-16,3 0 0 0,0-4 0 16,-3 1 0-16,-1 0-15 0,1 0-8 0,-1-6-1 0,1 5-1 15,0-2 25-15,-1 3 0 0,-3 3 0 0,4 0 0 16,-4-3 0-16,0 3 0 0,0-3 0 0,0 0 0 16,0 0 17-16,0-1 6 0,0 4 1 15,0 0 0-15,-3 0-24 0,3 0 0 16,0 0 0-16,0 0 0 0,0 0 0 0,0 0 0 0,0-3 0 0,0 0 0 15,0 3 0-15,0 0 0 0,4-3 0 0,-4 3 0 16,0 0-12-16,3 0-8 0,-2 0 0 0,-1 0-1 0,3 0 21 16,-3 0 0-16,0-3 0 0,0 3 0 0,4 0 0 15,0-6 8-15,-4 6-8 0,3 0 8 16,1-4 6-16,-4 4 1 0,0-3 0 0,3 3 0 16,1 0-15-16,-4 0 0 0,0 0 0 0,4-3 0 15,-4 6 0-15,3-3 0 0,-3 0 0 0,0 0 0 0,1 0 0 0,-1 0 0 16,0-3 0-16,0 3 0 0,0 0 0 0,0-3 0 15,0 3 0-15,0 0 0 0,0 3 0 0,0-3 0 16,0 0 0-16,-3-3 0 0,3 3 0 0,0 0 0 16,0 0 0-16,0 0 0 0,0-3 0 0,-4 0 0 15,4 3 0-15,1-3 0 0,-1 3 0 0,0-3 0 16,-4-1 0-16,4 4 0 0,0-3 0 0,0 3 0 16,0-3 0-16,-3 3 0 0,3 3 0 0,0-3 0 0,0 0 0 15,-3 0 0-15,-4 0 0 0,7 0 0 0,0 3 0 16,0-3 0-16,-4 4 0 0,-3-4 0 0,0 0 0 0,7-4 0 15,0 4 0-15,-7 0 0 16,7 4 0-16,-7-4 0 0,0 0 0 0,4 0 0 16,3 0 0-16,-7 0 0 0,0 0 0 0,0 0 0 15,0 0 0-15,0 0 0 0,0 0 0 0,0 0 0 0,0 0 0 0,0 0 0 16,4 6 0-16,-4-6 0 16,0 0 0-16,0 0 0 0,0 0 0 0,0 0 0 0,0 0 0 0,3 3 0 15,1 3 0-15,-1-3 0 0,-3-3 0 0,0 3 0 16,0-3 0-16,4 10 0 0,-4-7 0 0,0-3 0 15,0 0 0-15,0 0 0 0,0 0 0 0,3 3 0 16,-3 3 0-16,4-2 0 0,-4 2 0 0,0 0 0 0,0-6 10 0,3 3-1 16,-3 3 0-16,0 1 0 15,0 2-9-15,0-3 0 0,0 1 0 0,0 2 0 0,0 1 0 0,0-1 0 16,0 0 8-16,0-2-8 0,0 5 0 0,0-2 0 16,0-1 0-16,0 0 0 15,4 1 0-15,-4-1-16 0,-4 1 4 0,4-1 1 0,0 4 11 0,0-7 0 16,0 3 0-16,0 1 0 0,0-1 10 0,0-3 4 15,0 4 1-15,0-4 0 0,0 0-15 0,0 4 0 16,0-1 0-16,0-3 0 0,0 4-9 0,-3-1-5 16,3 4-1-16,0-4 0 0,0 7 15 0,0-10 0 15,-4 7 0-15,4-1 0 0,0 1 0 16,-3-4 0-16,3 4 0 0,0-1 0 0,0 7 0 0,0-10 0 16,0 7 0-16,-4-3 0 0,4 2 0 0,0-2 0 15,0 2 0-15,0 4 0 0,-3-9 0 0,3 5 15 0,0 1-3 16,0 0-1-16,3-1-11 0,-3 1 0 15,0 0 0-15,0-4 0 0,0 4 0 0,0-3 0 16,0-4 0-16,4 3 0 0,-4 1 0 0,0-4 0 0,0 1 0 0,0-1 0 16,3 4-12-16,-3-4 3 0,4 7 0 0,-4-10 0 15,0 7 9-15,3-4 0 0,-3 4 8 0,0-1-8 16,0-2 0-16,0 2 0 0,0 1 0 16,-3-1 0-16,3 1 0 0,-4 2 0 0,4-2 0 15,0 3 0-15,0-4 0 0,0 4-8 0,0 0 8 0,0-4 0 16,0 4 0-16,0-1 0 15,0-5 0-15,-3 6 0 0,3-4 0 0,0 1 0 16,0-4 0-16,0 4 0 0,0-1 0 0,0 1 0 0,0-7 0 0,0 6 0 0,0-2 0 16,0 2 0-16,0 1 0 0,0-1 0 0,0 1 0 0,0 0 0 15,0 2 0-15,0 1 0 0,3 0 0 0,-3-1 0 16,0 1 0-16,0 0 0 16,0-1 0-16,0-2 0 0,4 3 0 0,-4-1 0 0,3 1 0 0,-3 0 0 15,0-1 0-15,4 1 0 16,-4 0-53-16,3-1-9 0,-3-2-2 0,4 2 0 0,-4 1 52 0,0-3 12 15,0-1 0-15,3-5 0 0,-3-1 27 16,0 3 8-16,0 1 1 0,4-4 1 0,-4 3-37 0,3-2 0 16,-3-1 0-16,0 0-8 0,4 4 8 0,-4-1 0 15,3 0 0-15,-3-2 0 0,4 2 0 0,-4-3 0 16,0 4 0-16,4-1 0 0,-1-3 0 0,1 4-10 16,-4-4 10-16,3 0 0 0,-3 1-8 0,4-1 8 15,-4-3 0-15,3 3 0 0,-3-3 0 0,0-3-8 16,0 0 8-16,0 0 0 0,0 0 0 0,0 0 0 15,0 0 0-15,0 0 0 0,0 0 0 16,0 0 0-16,0 0 0 0,-3 4 0 0,-1-1 0 0,1 0 0 16,3-3 0-16,-4 3 0 0,1 0 0 0,3-3 0 15,-4 3 0-15,-3 0 0 16,3 0-21-16,4-3-4 0,0 0-1 0,0 0 0 0,-3 0 42 0,-4 0 9 0,7 0 2 0,-7 4 0 31,7-4-43-31,-4 0-9 0,-3 0-2 0,0-4 0 0,0 4 27 0,0 0 0 0,7 0 0 0,-7 0 0 16,0 0 22-16,0 0 10 0,-4 0 1 0,4 0 1 15,4 4-26-15,-4-4-8 16,0 0 0-16,-4 0 0 0,7 0 0 0,-3 0 0 0,7 0 8 0,-10 3-8 16,3-3 0-16,0 0 0 0,7 0 0 0,-11 0 0 15,4 0 8-15,0 0-8 0,7 0 0 0,-11 0 0 0,8-3 8 16,3 3-8-16,-11 0 12 0,4 0-12 0,7 0 10 0,-7-4-10 16,7 4 8-16,-7 0-8 0,-3 0 10 0,10 0-10 15,-7-3 12-15,-1 3-12 0,8 0 10 0,-7 3-10 16,0-3 8-16,0 4-8 0,7-4 8 0,-10 0-8 15,3 3 0-15,0-3 8 0,-4 0-8 0,4 0 0 16,3 3 0-16,-6-3 0 0,6 3 8 0,-6-3-8 16,3 0 0-16,0 0 8 0,0-3-8 0,0 3 0 15,-1 0 9-15,1 0-9 16,0 0 8-16,0 3-8 0,4-3 8 0,-4 3-8 0,0-3 0 0,0 0 9 16,3 0-9-16,-3 3 0 0,0 0 0 0,0 1-12 15,3-1 0-15,-3 0 0 0,0 0 20 0,0 0 5 16,0 0 1-16,0 0 0 0,0 1-14 0,0-1 0 15,0 0 0-15,0 0 0 0,3-3 0 0,-3 0 0 16,4 0 0-16,-4 0 0 0,0 0 0 0,0 3 0 16,0-3 0-16,3 3 0 0,4-3 12 0,-11 0-4 0,11 0-8 0,-7 3 12 15,0-3-12-15,0 3 0 0,7-3 0 0,-7 0-10 16,0 4 10-16,0-4 0 0,7 0 0 0,-7 3 0 16,7-3-14-16,-7 0-4 0,0 3-1 0,7-3 0 15,-7 0 31-15,0 0 5 0,0 0 2 0,0 0 0 16,0 0-19-16,0 0 0 0,7 0 0 0,-7 0 0 15,0 0 8-15,-4 0-8 0,4 0 0 0,3 3 0 16,-6-3 0-16,3 0 0 0,0 3 0 16,0 0 0-16,0 0 0 0,-1-3 0 0,5 4 0 0,-8-1 0 15,4-3 0-15,0 0 0 0,0 0 0 0,0 0 0 16,0 3-11-16,0-3-9 0,0 3-1 0,0 0-1 16,0 0 35-16,0-3 7 0,3 3 2 0,-3-3 0 15,0 3-35-15,4-3-7 0,-4 4-2 0,3-1 0 0,1-3 35 0,3 0 7 16,-8 0 2-16,8 0 0 0,-7 3-22 0,0 0 0 15,7-3 0-15,-7 0 8 16,4 3-25-16,-4 0-5 0,0 0-1 0,3 1 0 0,4-4 23 0,-7 0 0 16,0 3 0-16,0 0 0 0,0-3 0 0,0 3 0 15,0 0 0-15,7-3 0 0,-7 3 0 0,0-3 0 16,7 0 0-16,-7 0 0 0,0 3 0 0,7-3 0 16,-7-3 0-16,-1 3 0 15,8 0 0-15,0 0 0 0,-3-3 0 0,3 3 0 0,-7 0 0 0,7 0 0 16,0 0 0-16,-7 3 0 0,7-3 0 0,0 0 0 15,0 0 0-15,-7-3 0 0,7 3 0 0,-7 0 0 0,7 0 0 0,0 0 0 16,-7 3 0-16,7-3 0 0,0 0 0 0,0 0 0 16,-4 0 0-16,4 0 0 0,-7 3 0 0,7-3 0 15,0 0 0-15,0 0 0 0,0 0 0 0,0 0 0 16,0 0 0-16,0 0 0 0,0 0 0 0,0 0 0 16,0 0 0-16,0 0 0 0,-3-6 0 0,3 6 0 15,0 0 0-15,0 0 0 16,0 0 0-16,-4-6 0 0,1 0 0 0,3 6 0 0,0 0 0 0,-4-7 0 15,4 7 0-15,0-6 0 16,-4 0 0-16,4-1 0 0,0 1 0 0,0 0 0 0,0 0 0 0,0-1 0 16,0 1 0-16,0 0 0 0,4 0 0 0,-4-4 0 15,4 1 0-15,-4-1 0 0,0-2 0 0,0-1 0 16,3 1 0-16,-3-1 0 0,0-6 0 0,4 1 0 0,-4-1 0 16,0 0 0-16,3-3 0 0,-3-3 0 15,0 3 0-15,0 0 0 0,0 0 0 0,0 0 0 16,0-3 0-16,0-3 15 0,4 3-3 0,-1 0 0 15,1 0-70 1,-4-10-14-16,3 1-4 0,1 5 0 16,-1 1-16-16,-3 3-4 0,4 0-1 0,-1 0-1189 0</inkml:trace>
  <inkml:trace contextRef="#ctx0" brushRef="#br0" timeOffset="-139788.78">13645 5675 1552 0,'0'0'44'0,"0"0"10"0,0 0-43 0,0 0-11 16,0 0 0-16,0 0 0 0,0 0 104 0,0 0 20 16,0 0 3-16,0 0 1 0,0 0-52 0,0 0-9 15,0 0-3-15,0 0 0 16,0 0-51-16,8-3-13 0,-5 3 0 0,4-3 0 0,-3 3 54 0,3 0 8 16,0 0 2-16,0 0 0 0,3 3-52 0,1 0-12 15,-4 3 0-15,4-3 0 0,3 4 54 0,-4-1 8 16,8 0 2-16,-4 0 0 0,4-2-52 0,-1-1-12 0,1 0 0 15,0 0 0-15,-1 0 0 0,1 0 0 16,3-3 0-16,-3 0 0 0,-1 0 0 0,1 3 0 16,0-3 0-16,-4 3 0 0,-4 1 0 0,1 2 0 0,-1-3 0 0,1 6 0 31,-4 1-100-31,0 2-22 0,0 1-5 0,0-4-1 16,0 1-153-16,-3-1-31 0</inkml:trace>
  <inkml:trace contextRef="#ctx0" brushRef="#br0" timeOffset="-138886.47">14069 5496 1267 0,'0'0'28'0,"0"0"5"0,0 0 2 0,0 0 1 0,0 0-36 0,0 0 0 0,0 0 0 0,0 0 0 0,0 0 58 0,0 0 5 16,0 0 1-16,0 0 0 0,0 0 0 0,-4 0 0 16,4 0 0-16,-7 0 0 0,7 0 0 0,-7 3 0 0,4 0 0 15,-1 4 0-15,1-1 0 0,-1 0 0 0,4 4 0 0,0 2 0 16,0-2-52-16,0 5-12 0,0 1 0 0,0 0 0 16,0 2 0-16,0 4 0 0,0 3 0 15,0 1 0-15,0-4 0 0,4 6 0 0,-4-3 0 0,0 0 0 16,3-3 0-16,1 0 0 0,-4-3 0 0,3-4 0 15,-3 1 54-15,7-3 8 0,-3-4 2 0,-4-3 0 16,3 0-52-16,-3 1-12 0,0-7 0 0,0 0 0 16,7 0 0-16,-7 0 0 0,0 0 0 0,0 0 0 15,0 0 0-15,0 0 0 0,4-10 0 0,-1 4 0 0,-3 0 0 16,4 0 0-16,-4 6 0 0,0-7 0 16,0-2 0-16,0 3 0 15,0-4 0-15,-4-2 0 0,1 2 0 0,3-2 0 0,0-7 0 0,-4 0 0 16,4-3 54-16,0 3 8 0,0-3 2 0,-3-3 0 15,3 3-52-15,0-3-12 0,0 3 0 0,0-3 0 16,0 3 0-16,0-3 0 0,3 3 0 0,-3 3 0 16,4 1 0-16,-4 2 0 0,0 3 0 0,3-2 0 15,-3 5 0-15,0-2 0 0,4 5 0 0,-4-2 0 0,0 3 0 0,0 6 0 16,0-6 0-16,0 6 0 0,0 0 0 0,0 0 0 16,0 0 0-16,0 0 0 0,0 0 0 0,0 0 0 15,3 3 0-15,1 3 0 0,-1 0 0 0,1 0 0 16,0 4 0-16,3-1 0 0,-4 1 0 0,4 2 0 15,-3 4 0-15,3 0 0 0,0 2 0 0,0-2 0 16,0 3 0-16,4-3 0 0,-4 2 0 0,3-2 0 0,1 0 0 0,-1-1 0 16,4-2 0-16,1-1 0 15,-5 1 0-15,4 0 0 0,0-4 0 0,-3-3 0 0,3 4 0 0,-3-1 0 16,3 0 0-16,-4-2 0 0,1-1 0 0,-4 0 0 16,4 4 0-16,-4-4 0 0,0-3 0 0,-4 3 0 15,4-3 0-15,-3 1 0 0,-4-4 0 0,0 0 0 16,0 0 15-16,0 0 0 0,-7 3 0 0,-4-3 0 15,1 3 27-15,-5 0 6 0,5 0 0 0,-8 0 1 16,4 0-30-16,-4 4-7 0,1 2 0 16,-1 1-1-16,-3-1 17 0,3 0 3 0,1 4 1 15,-1 3 0-15,4-4-17 0,0 4-3 0,0-4-1 0,0 1 0 16,0-1-1-16,3-2 0 0,0-1 0 0,1-3 0 16,3-2-110-16,7-4-23 0,0 0-4 15,0 0-1127-15</inkml:trace>
  <inkml:trace contextRef="#ctx0" brushRef="#br0" timeOffset="-137803.33">14591 2564 1176 0,'0'0'33'0,"0"0"7"0,0 0-32 0,0 0-8 0,0 0 0 0,0 0 0 15,0 0 83-15,0 0 14 16,0 0 3-16,0 0 1 0,7 0-29 0,-4 0-7 16,5 0-1-16,-1 0 0 0,0 0 0 0,0 4 0 15,3-4 0-15,1 0 0 0,3 0 0 0,0 0 0 0,4 0 0 0,-1 0 0 16,5 0-51-16,-5 0-13 0,4 0 0 0,-3 0 0 15,0 0 0-15,3 0 0 16,-4 0 0-16,1 3 0 0,0-3-15 0,-4-3-5 16,0 3-2-16,-3 0 0 15,-1 0-170-15,-3-4-33 0,0 4-7 0,-3-6-2 0</inkml:trace>
  <inkml:trace contextRef="#ctx0" brushRef="#br0" timeOffset="-136475.62">14577 2586 1267 0,'0'0'28'0,"0"0"5"0,0 7 2 0,0-7 1 0,0 0-36 0,-4 3 0 0,1 3 0 0,3 0 0 0,-4 1 56 15,4-1 4-15,0-6 0 0,0 6 1 0,-3 4 5 0,3-1 1 16,0-3 0-16,0 7 0 0,0-7-54 0,3 3-13 0,-3 1 0 15,4-1 0-15,-4-2 54 0,0 2 8 0,3-6 2 0,-3 7 0 16,4 2-46-16,-4-3-9 16,0 1-1-16,3-4-8 0,-3 4 0 0,0 2 0 0,0 1-10 0,0-1 10 15,0 1 0-15,0-1 0 16,0 1 0-16,0-1 0 0,0 1 11 0,0-1 9 0,0 1 3 0,0-1 0 16,4 1-23-16,-4 3 0 0,0-1 0 0,0-5 0 15,3 2 10-15,-3 1-2 0,4 3-8 0,-4-7 12 16,3 4-33-1,-3-4-7-15,4 7-2 0,-4-7 0 0,3 10 30 0,-3-4 0 0,0 1 0 0,0 3 0 16,0-3 0-16,0-1 0 0,0 4 0 0,0 0 0 0,-3-3 32 16,3-1 12-16,0 4 2 0,0 0 1 0,0 0-24 0,0 0-5 15,0 3-1-15,0-4 0 0,0 4-17 16,0-3 0-16,0 3 0 0,0-3 0 0,3 3 0 0,-3-3 0 16,4 6 0-16,-4-10 0 0,4 7 0 0,-4 0 0 15,3 0 0-15,1 0 0 0,-4-3 16 0,3 6-1 16,-3-6 0-16,4 6 0 0,-1 0-24 0,-3 0-5 15,0 0-1-15,4 3 0 0,-4-2 23 0,0-5 4 16,3 5 0-16,1-1 1 0,-4 3-5 0,3-3 0 16,1 0-8-16,-4 3 12 0,0 0-25 0,3-2-6 0,1 2-1 15,-1-3 0-15,-3 3 68 0,4 0 12 16,-1 1 4-16,1-1 0 0,0 0-64 0,-4 0-16 16,3 0-2-16,1 4 0 0,-1-1 18 0,-3 0 0 15,4 1 0-15,-1-1 0 0,-3-3 0 0,0 4 0 0,4-1 0 0,-4 4 0 16,0-1 0-16,0 1 8 15,3-4-8-15,-3 3 0 0,4 1 0 0,-1-4 0 0,-3 4 0 0,4-4 0 16,-1 0 0-16,1 4 0 0,-1-4 0 16,-3 4 0-16,4-1 0 0,-1 4 0 0,1-4 0 15,-1 1 0-15,1 3 0 0,0-7 0 0,-1 3 0 0,1 1 0 16,-4 2 16-16,3-2-2 0,-3-1-1 0,4 4 0 16,-4 0-13-16,0-1 0 0,3 4 0 0,1-3 0 15,-4-1 0-15,3 1-16 0,1-4 3 0,-4 4 1 16,3 0 12-16,1-1 16 0,-1 1-3 0,1 3-1 15,-1-4-12-15,1 4 0 0,-1-3 0 0,5-1 0 16,-5-2 0-16,1-1 0 0,-1 4 0 0,1 0 0 0,-1-1 0 0,1 4 0 16,-1-3 0-16,1 2 0 0,-1 1 0 15,1 0 0-15,-1-3 0 0,-3 2 0 0,4-5 0 0,-1 2 0 16,-3 1 0-16,4 3 0 0,-1-4 0 0,-3 1 0 16,4 3 0-16,-4 0 0 0,3-4 0 0,1 1 0 15,-4-4 0-15,4 4 0 0,-1-4 0 0,1 1 0 16,-1 3 0-16,1-1 0 0,-4 1 0 0,3-1 0 15,1 1 0-15,-1 6 0 0,-3-6 0 0,4-1 0 16,-4 1 0-16,3-1 0 0,1 1 0 0,-4 3 0 16,0 0 0-16,0-1 0 0,0-2 0 0,0 3 0 15,3 0 0-15,-3-1 0 0,0-2 0 0,0 0 0 16,0-7 0-16,4 7 0 0,-4-4 0 0,0 4 0 16,3 2 0-16,-3 1 0 0,4-3 0 0,-4-1 0 15,0 4 0-15,0-3 0 0,3-1 0 0,-3 1 0 0,4-3 0 0,0 2 0 16,-4-2 0-16,0-1 0 0,0 7 0 0,0 0 0 15,0-4 0-15,0 1 0 0,0 0 0 0,0-1 0 16,0-2 0-16,0-1 0 0,0-2 0 0,0-4 0 16,0 0 0-16,3 0 0 15,-3 0 0-15,0 1 0 0,4-1 0 0,-4-3 0 0,0 3 0 0,3-3 0 16,-3-3 0-16,4-3 0 0,-4 0 0 0,3 0 0 16,1-4 0-16,-1 1 0 0,1 0 0 0,-1-7 0 15,1 4 54-15,-4-7 8 0,3 3 2 0,1-2 0 16,-1-1-52-16,4-3-12 0,-3 3 0 0,3-3 0 15,-3-3 0-15,3 3 0 0,0-3 0 0,0 0 0 16,0 4 0-16,0-4 0 0,3 3 0 0,-3-3 0 0,4 3 0 16,3-3 0-16,-3 3 0 0,3 0 0 0,0-3 0 0,4 3 0 15,-1-3 0-15,1 0 0 16,0 0 0-16,3 0 8 0,-4 0-8 0,4-3 0 0,-3 3 0 16,3-3 9-16,0 3-9 15,-3 0 8-15,0-3-8 0,-4 3 8 0,3 3-8 0,-2-3 8 0,-5 3-8 16,1 0-14-16,-1 0 3 0,1 1 1 15,0-1-94-15,-4-3-20 0,0 3-3 0,0 0-1 0</inkml:trace>
  <inkml:trace contextRef="#ctx0" brushRef="#br0" timeOffset="-134029.64">15487 2693 1335 0,'0'0'29'0,"0"0"7"0,0 0 0 0,0 0 2 0,0 0-30 0,0 0-8 15,0 0 0-15,-4-3 0 16,4 3 88-16,-3-6 17 0,3 6 3 0,0 0 1 0,0 0-48 0,0 0-9 16,0 0-3-16,0 0 0 0,0 0 15 0,-4-7 4 15,1 4 0-15,3 3 0 0,0 0 5 0,0 0 2 16,-4-6 0-16,4 6 0 0,-3-3-9 0,3 3-2 16,0 0 0-16,0 0 0 0,0 0-51 0,0 0-13 15,0 0 0-15,0 0 0 0,0 0 0 0,0 0 0 16,0 0 0-16,3 3 0 0,-3-3 0 0,4 3 0 0,-1 0 0 0,1-3 0 15,3 3 32-15,0 0 3 16,0-3 1-16,0 4 0 0,0-1-7 0,0 0-1 16,4 0 0-16,-1-3 0 0,1 3-28 0,3-3 0 15,-3 0 0-15,-1 0 0 0,1 3 24 0,-1 0-2 16,1 1 0-16,0 5 0 0,-4-6-11 0,0 3-3 16,3-2 0-16,-6 5 0 0,3-3-8 0,-4 4 12 0,4-1-12 15,-3 0 12-15,0 4-12 0,-4-4 8 0,3 7-8 16,1-10 8-16,-4 4-8 0,0-1 0 0,-4-3 0 0,4 1 8 15,-3 5-8-15,3-9 0 0,-4 0 0 0,0 4 8 16,-3-1-8-16,0 0 0 16,0-3 0-16,0 4 8 0,0-1-8 0,-3 3 0 0,-1-6 0 15,0 4 0-15,1 2 0 0,3 1 0 0,-4-1 8 0,4 4-8 16,0-7 0-16,0 0 0 0,0 3 0 0,0-2 0 16,3 2 15-16,1-6 1 0,-1 4 0 0,4-4 0 0,-3 0-27 15,3-3-5-15,0 0 0 0,3 6-1 0,-3-3 27 0,4 4 6 16,-1-4 0-16,4 0 1 0,-3 3-30 0,3-6-7 15,4 3 0-15,-1 0-1 0,1 4 21 0,3-7 0 16,0 3 0-16,0-3 8 0,4 0 8 0,-1 0 0 16,1 0 1-16,-4 3 0 0,4 0 2 15,-4 3 0-15,0 1 0 0,0-1 0 16,-3 3-1-16,-1-3 0 0,-3 4 0 0,0-1 0 0,-3 4-5 0,3-7-1 16,-3 4 0-16,-4-1 0 0,0 0 6 15,0 1 1-15,-4-1 0 0,0 1 0 0,-3 2 0 0,0-6 0 0,0 4 0 16,-7 2 0-16,4 1-7 0,-5-4-2 15,1 4 0-15,-3-1 0 0,3 1 17 0,-4-1 3 16,4-2 1-16,-4 2 0 16,1-2-46-16,2 2-9 0,1-5-1 0,4-1-1 0,-4 3 7 0,7-2 2 15,-4-4 0-15,8 0 0 16,-5 0-106-16,8-3-21 0,0 0-4 0,0 0 0 16,0 0-137-16,0 0-27 0</inkml:trace>
  <inkml:trace contextRef="#ctx0" brushRef="#br0" timeOffset="-133276.81">15766 3709 1728 0,'0'0'38'0,"-4"-6"8"0,-3-1 2 0,0 1 0 0,0-3-39 0,3 2-9 0,-3-2 0 0,0 3 0 16,0-1 120-16,0 1 23 15,0 3 4-15,0 3 1 0,0 0-59 0,-4 0-11 0,4 3-2 0,0 0-1 16,-3 4-16-16,-1-1-3 0,4 3-1 0,-3 4 0 16,-1-4-15-16,0 7-2 0,1 0-1 0,-1-1 0 15,1 1-5-15,-1 0 0 0,4 2-1 0,-4-2 0 16,4 3-5-16,0-3-1 0,4-4 0 0,-4 4 0 16,3 3-9-16,1-10-3 0,-1 7 0 0,4-7 0 15,0 4-5-15,0-7-8 0,4 3 11 0,-1-2-11 0,1-1 0 0,3-3 0 16,0 0 0-16,3 0 0 15,1-6 0-15,3 0 0 0,0 0 0 0,0-3 0 0,0-4 0 0,1 4 0 16,2-3-8-16,-3-4 8 0,0 0 0 0,1 1 0 16,-1-1 0-16,0 1 0 0,0-1 0 0,0 1 0 15,-3-1 0-15,-1 4 0 16,1-1 0-16,-4 1 0 0,-4 3 8 0,4-1-8 0,-3 7 0 16,-4 0 0-16,3 0 0 0,-3 0 0 0,4 4 24 0,-1 2-3 15,1 3 0-15,-4 1 0 0,0 2 4 0,0 4 1 16,0 0 0-16,0 2 0 0,-4 1-7 0,4 0-2 15,0 3 0-15,-3 3 0 0,-1 3-3 0,4 0-1 16,-3-2 0-16,-1 2 0 0,4-3-4 0,0 3-1 0,0 0 0 0,0 1 0 16,0-4-8-16,0-3 0 0,4-4 0 15,-4 1 0-15,3 0 0 0,1-6 0 0,-1-1 0 0,1-3 0 16,0-2-16-16,-1-1-4 0,1 0-2 0,-4-3 0 31,0-3-103-31,7 4-21 0,-4-4-4 0,-3 0-754 0,7 0-152 0</inkml:trace>
  <inkml:trace contextRef="#ctx0" brushRef="#br0" timeOffset="-132581.7">15822 4860 1494 0,'0'0'32'0,"0"0"8"0,0-7 0 0,-3 1 3 0,3 0-35 0,0 0-8 0,0 6 0 0,0 0 0 16,0 0 108-16,0 0 20 0,0 0 4 0,0 0 1 16,0 0-12-16,0 0-2 0,0 0-1 0,0 0 0 15,0 0-38-15,0 0-8 0,0 3-2 0,-4 3 0 0,4 7 7 0,-3-1 2 16,3 1 0-16,0 5 0 0,0 4-30 0,0 0-5 16,0 3-2-16,3 4 0 0,-3-1-11 0,0 3-3 15,4 4 0-15,-4-1 0 0,3 1-8 0,-3-4-1 16,4-3-1-16,-4 4 0 0,0-4-18 0,3 0 10 15,-3-3-10-15,0 0 8 16,4-3-40-16,-4 0-9 0,3-3-2 0,-3 0 0 16,4-4-37-16,-4-2-7 0,3-4-1 0,-3 4-780 15,4-7-156-15</inkml:trace>
  <inkml:trace contextRef="#ctx0" brushRef="#br0" timeOffset="-131729.7">15910 6051 1436 0,'0'0'32'0,"0"0"6"0,0 0 2 0,0 0 0 0,0 0-32 0,0 0-8 0,-3 0 0 0,-4 3 0 16,7-3 101-16,-7 3 19 15,3 1 4-15,-3-1 1 0,0 3-33 0,3-3-6 0,1 3-2 0,-1-2 0 16,1 2-12-16,-1 0-4 0,1-3 0 0,-4 3 0 15,3 4-8-15,-3-1-3 0,0 1 0 0,4-1 0 0,-4 7-21 0,0-1-5 16,3 7-1-16,-7 0 0 0,4 0-14 0,0 3-4 16,4 4 0-1,-1-1 0-15,1 0-2 0,3 0-1 0,3-3 0 0,1 0 0 0,-1-3 7 0,4-3 0 16,0-3 1-16,4-4 0 0,-4 1-8 0,4-4-1 16,-1-2-8-16,4-4 12 0,-3 0-4 0,3-3-8 15,0-3 11-15,4-4-11 16,-1-2 0-16,-2-3-16 0,2-1 2 0,1 0 0 0,-1-5 56 0,-2 2 11 0,2 0 3 15,-3-3 0-15,0 4-37 0,1-4-7 16,-5 3-2-16,4 1 0 0,-3-1-10 0,-1 0 10 16,-3 1-10-16,4-1 10 0,-4 0-10 0,-3 1 8 15,-1 2-8-15,-3 0 8 0,0-2-8 0,-3 5 8 0,-1-2-8 0,-3-1 8 16,-4 4-8-16,1-1 12 0,-4 1-12 16,0 3 12-16,-4-4-12 0,4 4 8 15,-7 0-8-15,7 3 8 0,-1 0-26 0,-2-1-6 16,6 4 0-16,-3 0-1 15,4 4-83-15,-1-4-16 0,4 6-3 0,0-3-717 16,0 3-144-16</inkml:trace>
  <inkml:trace contextRef="#ctx0" brushRef="#br0" timeOffset="-130943.52">16002 6989 1702 0,'0'0'48'0,"0"0"11"0,0 0-47 0,0 0-12 0,0 0 0 0,0 0 0 16,0 0 120-16,-7-3 23 0,3-1 4 0,-3 1 1 16,7 3-64-16,-7 0-13 0,0 0-3 0,4 0 0 15,-4 0-3-15,0 3-1 0,0 1 0 0,0 2 0 16,-1 0-51-16,-2 3-13 0,3-2 0 0,-4 2 0 16,4 4 0-16,0-4 0 0,0 4 0 0,0-1 0 15,0-2 54-15,0 2 8 0,0 4 2 0,3-4 0 16,-3 1-52-16,7-4-12 0,-3 1 0 0,-1-1 0 15,4 1 0-15,4-1 0 0,-1-3-12 0,-3 4 12 16,4-4 0-16,3 0 0 0,0 0 8 16,0 1-8-16,4-4 0 0,-1 3 0 0,1-3 0 0,3 0 0 0,3 1 0 0,-2-1 0 15,2-3 0-15,4 3 0 16,1 0 55-16,-5 0 5 0,4 3 0 0,-3 1 1 0,0-1-27 16,-4 3-6-16,0 1 0 0,-4 2-1 0,1 4-6 0,-4 0-1 15,0 2 0-15,0-2 0 0,-3 0-9 0,-4 3-3 16,0-4 0-16,0 4 0 0,-7-3-8 0,3-1 0 15,-6 4 9-15,-1 0-9 0,0-3 0 0,1-1 0 16,-4 1 0-16,3-3 0 0,-3-4 0 0,3 0 16 16,-3 1-4-16,4-7-1 0,-1 0-29 0,4-6-6 15,0 0 0-15,-4-3-1 0,8-4 15 0,-4 1 10 16,3-4-12-16,1 1 12 0,-1-4-9 0,4 0 9 0,0 1 0 16,0-7-9-16,0 3 9 0,0-3 0 15,4 0 0-15,3-6 0 0,-4 3 0 0,4 0 0 0,0 3 0 0,1-3 8 31,-1 6-33-31,0 3-7 0,0 0 0 0,0 4-1 0,0 2 56 0,-4 4 11 0,4-3 2 0,0 2 1 16,-3 4-37-16,3 0 0 0,0 0-9 0,4 3 9 31,-4 0-101-31,0 0-13 0,0 0-2 0,3 0-768 0,-3 3-152 0</inkml:trace>
  <inkml:trace contextRef="#ctx0" brushRef="#br0" timeOffset="-130289.66">15977 7961 1497 0,'0'0'32'0,"0"0"8"0,-7 0 0 0,7 0 4 15,0 0-36-15,-3 3-8 0,3-3 0 0,0 0 0 0,0 0 104 0,-7 3 18 16,3 0 4-16,1 3 1 0,3-3-67 0,-4 7-12 0,1-1-4 15,3 1 0-15,-4 2-18 0,4 4-4 0,0 3-1 0,-3 0 0 16,3 3 35-16,-4 3 6 0,4 0 2 0,0 0 0 0,0 0 0 16,0 0 0-16,4 0 0 0,-1-3 0 0,-3 0 0 0,4-3 0 15,-1 0 0-15,4-4 0 0,0 1-52 16,0-4-12-16,0 1 0 0,4-4 0 0,-1-2 0 16,1-1 0-16,3 0 0 0,0-3-10 0,0-3-12 0,1 0-2 15,2-3-1-15,-3-3 0 16,4 0-23-16,-4-1-5 0,4-2-1 0,-4 0 0 15,3-1 1-15,-2-2 0 0,-1 2 0 0,-4-2 0 16,1-1 9-16,-1 1 3 0,-3-1 0 0,-3 1 0 0,-1-1 18 0,5 4 4 16,-5-4 1-16,-3 0 0 15,4 1-16-15,-4-1-3 0,0 1-1 0,0-1 0 16,3-2-14-16,-3 2-4 0,0 1 0 0,0-1 0 16,0-3-102-16,-3 4-21 0,3-1-4 0,-4 1-251 0,4-1-50 0</inkml:trace>
  <inkml:trace contextRef="#ctx0" brushRef="#br0" timeOffset="-130091.18">16263 7992 1490 0,'0'0'32'0,"0"0"8"0,0 6 0 0,0 1 3 0,-3 2-35 0,3 4-8 0,0 2 0 0,-4 4 0 16,4-3 157-16,-4 6 30 0,4-4 5 0,-3 8 2 16,-1-1-7-16,4 3-2 0,-3 0 0 0,-1 0 0 15,4 1-81-15,0-4-17 0,-3 6-3 0,3-3-1 16,0 7-32-16,0-1-7 0,0-3 0 0,3 4-1 16,-3-1-20-16,4-2-4 0,-1-1-1 0,1-3 0 15,-1-6-18-15,1 0 0 0,0-6 0 0,-1 0 0 16,4-7 0-16,-3 0-9 0,-4-2-1 0,3-4 0 15,-3-3-66-15,0 0-14 0,7 0-2 0,-7 0-1 16,0-6-73-16,4-1-14 0,-1-2-4 0</inkml:trace>
  <inkml:trace contextRef="#ctx0" brushRef="#br0" timeOffset="-127899.53">16298 2615 1454 0,'0'0'32'0,"-3"3"6"0,3-3 2 0,0 0 1 16,0 0-33-16,0 0-8 0,0 0 0 0,0 0 0 0,0 0 12 0,0 0 0 16,0 0 0-16,0 0 0 15,0 0-12-15,0 0 0 0,0 0 0 0,0 0 0 0,0 0 0 0,7 3 0 16,-7-3 0-1,0 0 0-15,0 0-39 0,0 0-9 0,0 0-3 0,0 0 0 16,0 6-57-16,0 0-11 0,0-6-2 0,0 0-1 16,0 0 59-16,0 7 12 0,-4-1 3 0,4-6 0 0,0 0 56 0,0 0 11 15,0 0 2-15,0 0 1 0,0 0 22 0,0 0 4 16,0 0 0-16,0 0 1 0,0 0-25 0,0 0-6 16,0 0-1-16,0 0 0 0,0 0-9 0,0 0-8 15,0 0 9-15,0 0-9 0,0 0 0 0,0 0 0 16,0 0 0-16,0 0 0 0,0 0 57 0,0 0 6 15,0 0 1-15,0 0 0 0,0 0 51 0,0 0 10 16,-3 3 3-16,3-3 0 0,0 0-28 0,0 0-4 16,0 0-2-16,0 0 0 0,0 0-48 0,0 0-10 0,0 0-1 15,0 0-1-15,0 0 6 0,0 0 0 0,0 0 1 0,0 0 0 16,0 0-23-16,3 0-5 0,4 0-1 0,-3 0 0 16,3 0 0-16,0 0-1 0,0 0 0 0,0-3 0 15,0 3 42-15,4 0 9 0,-4 0 2 0,3 0 0 16,-3 0-64-16,4 0 0 0,0 0-14 0,-4 3 2 15,0 3 12-15,3 1 16 0,1-7-4 0,-4 3-1 16,4 0-11-16,-4 3 12 16,3-3-12-16,1 4 12 0,-4-4-4 0,0 3-8 0,3-3 12 0,1 0-4 15,-4-3-8-15,4 3 12 0,-1 1-12 0,1-4 12 16,-4 0-12-16,4-4 8 0,-1 4-8 0,-3 0 8 16,4 0-8-16,-4 0 10 0,3 0-10 0,-3 4 10 15,0-4-2-15,-3 0-8 0,3 9 12 0,-3-9-4 16,-1 0 0-16,-3 0-8 0,4 3 12 0,-4-3-4 0,3 3 2 0,1 0 0 15,-4-3 0-15,0 10 0 0,0-4 1 0,0 3 0 16,0 1 0-16,0-7 0 0,-4 3 0 0,4 1 0 16,0 2 0-16,-3-3 0 0,3-3-11 0,0 4 12 15,0 2-12-15,0-6 12 0,0 7-12 0,0 2 0 16,0-2 0-16,0-1 8 0,3 0-8 0,1 1 0 16,-1-1 0-16,1 4 0 0,-1-1-10 0,1-2-7 0,-1 2-2 15,-3 1 0-15,4 2 19 0,-1-5 0 0,-3 5 0 0,4-2 0 16,-1 0 13-16,-3 5 7 0,4-2 0 15,-4 3 1-15,4 3-21 0,-4 0 0 0,0 0 0 0,0 0 8 16,0 0-8-16,0 3 0 0,0 0 0 16,0 6 8-16,0-3-8 0,3 1 0 0,-3 2 0 15,0 0 0-15,4-2 9 0,-1-1-9 16,-3 3 12-16,4 0-12 0,-1 4 12 0,-3-1-12 0,4 1 12 0,-1 3-12 16,-3-1 12-16,4-2-12 0,-1 5 12 15,1-2-12-15,-1-3 10 0,1-1-10 0,-1 4 8 0,-3-1-8 16,4 4 19-16,-4 3-2 0,0-3 0 0,0 6 0 15,0 0-17-15,0-3 0 0,0 3-8 0,0-3 8 16,0-1 0-16,0 1 18 0,0 0-2 0,0 3-1 16,3-6-15-16,1 3-13 0,-4 0 2 0,3 0 1 0,1-3 10 15,0-4 0-15,-1 1 0 0,4-1 0 0,0 1 0 0,-3 0 0 32,3-4 0-32,-4 4 0 0,4 3 20 0,-3-1 5 0,-1 4 2 15,4-3 0-15,1 0-43 0,-1-4-9 16,-4 1-2-16,4 3 0 0,0-1 27 0,-3-2 0 0,3 3 0 0,0 3 0 15,-4 0 20-15,4 0 8 0,0-1 3 0,1 1 0 0,-1-6-23 0,0 0-8 16,0 2 0-16,0 1 9 0,0-3-9 0,0 3 0 16,0 2 0-16,4 1 8 0,-4 0-8 0,3 0 0 15,-3-3 9-15,4 3-9 0,-1-3 0 0,-3-1 8 16,0 4-8-16,1 3 0 16,-1 0 0-16,3 0 8 0,-3 0-8 0,0 0 0 0,0-6 0 0,-3 3 0 15,3 3 0-15,-4 0 0 0,5 0 0 0,-1 0 0 16,-7 0 0-16,7 3 8 0,-4-3-8 0,1-3 0 15,3 0 0-15,-4 0 0 0,1 3 20 0,-1-3-1 16,4 3 0-16,-3 0 0 0,-1 0-30 0,4 0-5 16,-3-3-2-16,3 0 0 0,-3-3 18 0,3-1 0 0,0 4 0 0,0 0 0 15,-4 0 0-15,4 0 0 0,-3 0 0 0,3 3 0 16,0-6 11-16,0 3 5 0,-3-7 2 0,3 4 0 16,0-3-28-16,0 2-6 0,0 1 0 0,0 3-1 15,0 0 17-15,-4-3 0 0,4 3 0 0,1-4 0 16,2-2 13-16,-3-3 0 15,0-4 0-15,0 3 0 0,0-5-13 0,0-1 0 16,0 0 0-16,1 0 0 0,-1-3 0 0,3 0 0 0,-3 0 0 0,0 1 0 16,0-1 0-16,4-3 0 0,-4 0 0 0,0-4 0 15,0 1 0-15,0-3 8 0,0 0-8 0,-3-4 0 16,3 4 0-16,0-4 0 0,-4 1 0 0,1-1 0 16,-1-2 0-16,-3-1 0 0,4 1 8 0,-4-1-8 0,0 0 0 0,0 1 0 15,0-4 0-15,0 0 0 16,0 1 0-16,0-1 8 0,0 0-8 0,-4 0 0 0,4-2 0 0,0-4 0 15,0 3 0-15,0-3 0 0,-3 6 0 0,-1 0 8 16,1-3-8-16,-1 4 0 0,1-4 8 0,-4 0-8 16,3 0 0-16,1 0 0 0,-1 0 0 0,-3 0 8 15,4 1-8-15,-5-1 0 0,1 0 0 0,0 0 0 16,4 0 0-16,-8-3 0 0,8 3 8 0,-8 0-8 16,4-3 0-16,0 0 0 0,0 0 12 15,-4 0-3-15,4 0-1 0,-3 0 0 0,3-3-8 0,-4 3 0 0,1-3 0 16,-1 0 0-16,-3 3 0 0,3 0 0 0,1 0 0 0,-4 0 0 15,3 0 0-15,0 0 8 0,1 3-8 0,-4-3 0 16,3 3 0-16,-3 0 0 0,0-3 8 16,0 0-8-16,0 4 0 0,0-4 0 0,-4 0 0 0,4 3 0 15,0-3-20-15,0 0 1 16,-1 3 0-16,-2-3 0 16,6 3-82-16,-3 0-17 0,4-3-3 0,-1 3-1 15,4 0-158-15,0 1-31 0</inkml:trace>
  <inkml:trace contextRef="#ctx0" brushRef="#br1" timeOffset="-120544.93">15378 5587 892 0,'0'0'25'0,"-4"3"6"0,1 4-31 0,3-4 0 0,0 3 0 0,-4-3 0 0,0 0 83 0,4-3 10 16,0 6 3-16,0-6 0 0,-3 4-15 0,3-4-2 15,0 0-1-15,0 0 0 0,0 0-16 0,0 0-3 16,0 0-1-16,0 0 0 0,0 0-13 0,0 0-2 15,0 0-1-15,0 0 0 0,7-4-9 0,-3-2-1 16,-4 6-1-16,3-6 0 0,1 3 6 0,-4 3 2 0,3-6 0 0,1-1 0 16,-4 7-11-16,0-6-3 0,3 0 0 0,-3 6 0 15,0-7 11-15,0 1 3 0,0 6 0 0,0-6 0 16,0-4-11-16,0 4-3 0,0-3 0 0,4-1 0 16,-4-2-25-16,0 2 0 0,0 1 0 0,0-4 0 15,0 1 38-15,3 3 2 0,-3-4 1 0,0 0 0 16,0 1-17-16,0-1-3 0,0 4-1 0,0-4 0 15,0-2 4-15,0 2 1 0,0 4 0 16,0-4 0-16,0 1-8 0,-3-1-1 0,3 1-1 0,0 2 0 16,0 1 1-16,-4-1 0 0,4 1 0 15,0-4 0-15,-3 4-4 0,-1-7 0 0,4 4 0 0,-3-1 0 0,-1-2-3 16,1-1-1-16,-1 3 0 0,0-2 0 16,1-4-8-16,-1 3 0 0,1-3 0 0,-1 1 0 0,1-1 0 15,-1 0-11-15,1 3 1 0,-1-3 0 0,4 1 10 0,-3 2 14 16,-1-6-3-16,4 6-1 0,-3 1-10 0,-1-4 0 15,4 6 0-15,-3-2 0 0,3 2 0 0,-4 1 0 16,4-1 0-16,-3 0 8 0,-1 1 0 0,4-4-8 16,-7 4 12-16,3-1-4 0,1-2 3 0,-1-1 0 15,1 3 0-15,-1-2 0 0,4-1-11 0,-3 0 12 16,-1-3-12-16,1 4 12 0,-1-1-12 0,1 0 10 16,-1 1-10-16,1-1 10 0,-1 0-10 15,1 1 8-15,3-1-8 0,-4 0 8 16,1-2-8-16,-1 5 0 0,0-3 9 0,4 4-9 0,-3-1 0 0,3 1 9 0,-4-1-9 15,1 1 0-15,3-1 11 0,-4 1-11 16,1-1 10-16,-1 0-10 0,4 4 12 0,-3-7-4 0,-1 4-8 16,1-4 12-16,-1 0-4 0,1 1 0 15,3-1-8-15,-4 0 12 0,1 1-12 0,3-1 11 16,-4 0-11-16,1 1 10 0,-1-1-10 0,1 3 0 16,-1 1 0-16,0-1 8 0,1 1-8 0,-1 2 0 0,1-2 0 0,-1 3 8 15,4-1-8-15,-3 1 0 0,3-4 9 0,-4 4-9 16,1-1 0-16,3 1 0 0,0 0 0 0,-4-1 0 15,4-2 0-15,0 2 0 0,-3 1 0 0,3-4 0 16,0 1 0-16,0 2 0 0,0-2 0 0,0-1 0 16,0 1 8-16,0 2-8 0,0-2 8 0,0-1-8 15,-4 4 0-15,4-4 9 0,0 4-9 0,-3-1 0 0,3 1 12 16,-4 0-12-16,4-1 12 0,-3 4-12 16,3-4-18-16,-4 1-10 0,4 3-3 0,-3-4 0 0,3 4 76 15,0-3 15-15,0-1 4 0,-4 1 0 0,4 0-64 0,0 2-28 16,0-2 3-16,0-1 0 0,4-2 25 15,-4 2 0-15,3 1 0 0,-3 0 0 16,0-1 0-16,0 4 0 0,4-3 0 0,-4-1 8 0,0 4-8 0,3-4 0 16,-3 4 0-16,0 0 8 0,-3 3-8 0,3 3 12 15,0 0-4-15,0 0 0 16,0 0-8-16,0-10 12 0,0 10-4 0,0 0 0 0,0 0-8 0,0 0 0 16,-4-6 8-16,4 6-8 15,0 0 0-15,0 0 0 0,0 0 0 0,0 0 0 0,0 0 0 0,0-6 0 16,0 6 0-16,0 0 0 0,0 0 0 0,0 0 0 15,4 0 0-15,-4 0 0 0,0 0 0 0,0 0 0 0,0 0 8 0,0 0-8 16,7-6 0-16,-7 6 0 16,3 0 0-16,4 0 0 0,-3 0 0 0,3 0 0 0,-4 0 0 0,4 0 0 15,-3 6 0-15,3-6 0 0,0 0 0 0,-3 0 0 16,3 0 0-16,3 0 0 0,-3 0 0 0,0 3 0 16,0-3 0-16,0 0 0 0,0 3 0 15,4-3 0-15,-4 0 0 0,0 0 0 0,4 3 0 0,-4-3 0 16,0 3 0-16,0-3 0 0,0 0 0 0,0 4 0 15,4-4 56-15,-4 3 6 16,0 0 2-16,3-3 0 0,-3 0-52 0,0 0-12 0,0 0 0 0,1 0 0 16,-1-3 0-16,0 0 0 0,0 3 0 0,0-4 0 15,0 1 0-15,0 3 0 0,0-3 0 0,0 0 0 16,0 3 0-16,-3 0 0 0,3-3 0 0,0 3 0 16,0 0 0-16,0 0 0 0,0 0 0 0,-4 0 0 15,4 0 0-15,0 0 0 0,-3 0 0 0,3 0 0 0,0 0 0 0,0 0 0 16,-3 0 0-16,3 0 0 0,0 0 0 0,0 0-10 15,0 0 2-15,0 0 0 16,0 0 8-16,0 0 0 0,4-6 0 0,-4 6 0 0,3-4 0 0,-3 1 0 16,4 3 0-16,0-3 0 0,-4 3 0 0,3-3 8 15,-3 0-8-15,4 3 0 0,-4 0 0 0,3 0 8 16,-2 0-8-16,2 0 0 0,-3 0 0 0,0 0 0 16,0 0 0-16,4 0 8 15,-4 0-8-15,3 0 0 0,-2 0 0 0,-1-3 0 0,3 3 0 0,1 0 0 16,-4 0 0-16,3-3 0 0,-3 3 0 15,4 0 0-15,-4 0 0 0,4 0 8 0,-1-3-8 0,1 3 0 16,-1 0 0-16,1 0 0 0,0 0 0 0,-1 0 0 16,1 0 0-16,-4 0 8 0,3 0-8 0,1 0 0 0,0 0 0 15,-1 0 8-15,1 0-8 0,-1 0 0 0,-3 0 0 16,4 0 8-16,0 0-8 0,-1 0 0 16,1 0 0-16,-1 0 0 0,1 0 0 0,-4 0 0 0,4 0 0 0,-4 0 8 15,3 0-8-15,-3 0 0 0,4 0 0 0,-4 0 8 16,-4 0-8-16,4 3 0 0,-3-3 0 0,3 3 0 15,-3-3 0-15,-4 0 0 0,3 0 0 0,1 0 8 16,-1 3-8-16,-3-3 0 0,7 0 0 0,-3 0 0 16,-1 0 0-16,1 0 0 0,3 3 0 0,-4-3 0 15,1 0 0-15,-1 0 0 0,4 0 0 0,1 0 8 16,-5 0-8-16,4 0 0 0,-3 0 0 0,-1 0 0 16,1 0 0-16,3-3 0 0,-4 3 0 0,-3 0 0 0,4 0 0 0,-4 0 0 15,0 0 0-15,0 0 0 16,7 0 0-16,-7 0 0 0,0 0 0 0,0 0 0 15,0 0 0-15,0 0 0 0,0 0 0 0,0 0 8 0,3 3-8 0,-3-3 0 16,0 0 0-16,0 0 0 0,0 3 0 0,4 3 0 16,-4-2 0-16,0-4 8 0,3 6-8 0,1-3 0 15,-4 0 0-15,0 3 0 0,3-2 0 0,-3 2 0 16,0 0 0-16,4 0 0 0,-4 1 0 16,0-4 0-16,0 3 0 0,0 0 0 0,0-3 0 0,0 4 0 15,0-1 0-15,0 0 0 0,0-6 0 0,0 0 0 16,0 10 8-16,0-1-8 0,0 0 0 0,0 4 0 15,0-4 0-15,0 1 0 0,0 2 0 0,0 1 0 16,0-1 0-16,0 1 0 0,0 0 0 0,0-1 0 0,4 1 0 0,-4-1 0 16,0 1 0-16,0-1 0 0,3 1 0 15,-3-1 0-15,0 1 0 0,0-1 0 16,0 4 0-16,0-3 0 0,0-4 0 16,4 0 0-16,-4 4 0 0,0 0 0 0,0-1 0 0,0 1 0 15,0 2 0-15,0 1 0 0,0 0 0 0,0-1 0 0,0 1 0 16,-4 0 0-16,4 3 0 0,0-4 0 0,0 4 0 0,-3 3-8 15,3-3 8-15,0 0 0 0,0-1 0 0,3 1 0 16,-3 0-16-16,0 0-2 0,4 0 0 0,-4-1 0 16,0-2 28-16,3 3 6 0,-3-3 0 0,4-1 1 15,-4 1-17-15,0 3 0 0,0-4 0 0,0 4 0 16,0 0 0-16,0 0 0 0,0 0 0 0,0-4 0 16,0 7 0-16,0-3 0 0,0 0 0 0,0 0 0 0,0 3 0 0,0-3 0 15,0 2-8-15,0 1 8 0,0 0 0 16,0-3 0-16,0 3 0 0,0-3-9 15,0 0 9-15,0-4 0 0,3 1 0 0,-3 3 0 0,0-3 0 0,0 2-12 16,4 1 12-16,-4-3-12 0,0 3 12 0,0 0-8 16,0-4 8-16,3 1-8 15,-3 0 8-15,0-1 0 0,0 1 0 0,0 0 0 0,4 2 0 16,-4-2 0-16,0 3 0 0,3-3 0 16,-3 2 0-16,4-2 0 0,-4 3 0 0,0-3-8 15,0 2 8-15,3-2 0 0,-3 0 0 0,4-1 0 0,-4-2 0 0,3 0-8 16,-3-1 8-16,4 1-12 0,-4-1 12 0,0-2 0 0,0 2 0 0,3-3 0 15,-3 4 0-15,0-4 0 0,4 4 0 16,-4 0-8-16,0-1 8 16,4-3 11-16,-4 1-3 0,0-1 0 0,3 1-8 0,-3-1-16 0,0-3 4 0,0 1 1 15,4 2 11-15,-4 0 0 16,0-2 0-16,0 2-8 0,0 1 16 0,0-4 4 0,0 3 1 0,0-3 0 16,0 1-21-16,0 2-5 0,0-3-1 0,0 1 0 15,0-1 22-15,0 0 5 16,0-3 1-16,0 4 0 0,0-1-23 0,0 0-5 0,0-3-1 0,0-3 0 15,0 3 15-15,0 4 0 0,0-4 0 0,0-3 0 16,-4 6 9-16,4-3 5 0,0 0 1 0,0 4 0 16,0-4-15-16,-3 3 0 0,3-6 0 0,0 3 0 15,0 0-9-15,0-3-5 0,0 7-1 0,0-4 0 0,0 0 15 16,0-3 0-16,0 6 0 0,0-6 0 16,0 0 9-16,-4 3 5 0,4-3 1 15,0 0 0-15,0 0-23 0,0 0-5 0,0 0-1 0,0 0 0 16,0 0 22-16,-4 7 5 0,4-7 1 0,0 0 0 15,0 0-14-15,-7 3-18 0,7-3 4 0,-7 0 1 16,7 0 13-16,0 0 0 0,-3 6 0 0,-4-3 0 16,7-3 0-16,-7 3 0 0,7-3 0 0,-7 3 0 15,3 1 0-15,-3-1 0 0,4 0 0 0,3-3 0 0,-8 3 0 16,5 0 0-16,-4 0 0 0,0 0 0 0,0 0 12 0,0-3 0 16,0 0-1-16,0 4 0 0,0-4-11 0,0 0-14 15,-1 0 3-15,1 0 1 0,-3 3 10 0,3-3 0 16,0 3 0-16,-4-3 0 0,4 3 8 15,0 0 1-15,0-3 0 0,-4 3 0 0,4-3-9 0,0 3-12 16,-3 1 2-16,3-1 1 0,-4-3 9 0,0 3 0 16,4-3 0-16,-3 3 0 0,3-3 0 0,-4 3 0 0,4-3 0 15,-3 0 0-15,2 0 0 0,1 0 12 16,-3 0-2-16,3 0-1 0,0 0-9 0,0 0 0 0,0-3 0 0,0 3 0 16,-4 0 0-16,4-3 0 0,0 3 0 0,0-3 0 15,0 3 0-15,0 0 0 0,0-3 0 16,0 3 0-16,0 0 0 0,-1 0 0 15,1 0 0-15,0 0 0 0,7 0 0 0,-7 0 0 16,0 0 0-16,0 0 0 0,7 0 0 0,-7 0 0 16,-3 0 0-16,3 0 0 0,-1-4 0 0,1 1 0 0,0 3 0 0,0-3 8 15,-3 3-8-15,3-3 0 0,0 3 9 0,-4 0-9 16,4-3 0-16,0 3 0 0,0 0 0 0,0 0 8 16,0 0-8-16,0 0 0 0,0 3 0 0,-4-3 0 15,4 0 0-15,0 3 0 0,0-3 0 0,0 0 8 16,0 3-8-16,0-3 0 0,0 0 8 0,0 0-8 15,0 3 0-15,-1-3 0 0,1 0 0 0,-3 0 0 0,6 0 0 0,-3 0 0 16,4 0 0-16,-4 0 0 0,3-3 0 0,-3 3 0 16,0 0 0-16,4 0 0 0,-5-3 0 0,5 3 0 15,3 0 0-15,-7 0 0 0,7 0 0 0,-7 0 0 16,3 0 12-16,-3 0-4 0,4 0-8 0,3 0 0 16,-7 0 0-16,3 3 0 0,4-3-11 0,-7 0-3 15,4 0-1-15,3 0 0 0,-8 0 24 0,8 0 5 16,-7 0 1-16,7 0 0 0,-3 0-15 0,3 0-10 15,-7 0 2-15,7 0 0 0,0 0 8 0,-7-3 0 16,7 3 0-16,-7 0 0 0,7 0 0 0,0 0 0 16,-7-3 0-16,7 3 0 0,0 0 0 0,0 0 0 15,0 0 0-15,0 0 0 0,0 0 0 0,0 0 0 16,0 0 0-16,0 0 0 0,-7 3 0 0,7-3 0 16,0 0 0-16,0 0 0 0,0 0 0 0,0 0 0 0,0 0 0 0,0 0 0 15,-7 0 0-15,7 0 0 0,0 0 0 0,0 0 0 16,0 0 0-16,0 0-13 15,0 0 5-15,-7 0 8 0,7 0 0 0,0 0 0 0,0 0 0 0,0 0 0 16,-8 3 0-16,8-3 0 0,-3 7 0 0,3-7 0 16,-7 6 0-16,7-6 0 0,0 3 0 0,0-3 0 31,0 0-103-31,0 0-13 0,0 0-2 0,0 0-869 16,0 0-173-16</inkml:trace>
  <inkml:trace contextRef="#ctx0" brushRef="#br0" timeOffset="-114301.45">17702 2596 1314 0,'0'0'37'0,"0"0"8"0,0 0-36 0,0 0-9 0,0 0 0 0,0 0 0 16,0 0 53-16,7-3 9 16,-3 0 2-16,3-1 0 0,0 4 0 0,0-3 0 0,0 3 0 0,4-3 0 15,-1 3 0-15,1 0 0 0,3 0 0 0,0 3 0 16,0 0 0-16,4-3 0 0,0 4 0 0,-1-4 0 15,1 0-52-15,-4 0-12 0,7 0 0 0,-7 0 0 16,4 3 0-16,-4-3 0 0,-3-3 0 0,3 3 0 16,-4 0 21-16,1 0 2 0,-4 0 0 0,0 0 0 15,0-4-139-15,0 4-28 0,-3 4-6 0,-1-4-709 16</inkml:trace>
  <inkml:trace contextRef="#ctx0" brushRef="#br0" timeOffset="-113086.41">17717 2633 1267 0,'0'0'28'0,"0"0"5"0,0 0 2 0,0 0 1 0,0 0-36 0,0 0 0 0,0 0 0 0,0 0 0 15,0 0 68-15,0 0 8 0,0 0 0 0,0 0 1 16,0 0-12-16,3 7-2 0,1-1-1 0,-1 0 0 0,1 4-20 0,-1-7-4 15,1 3-1-15,-4 0 0 0,3 4-11 0,1-4-2 16,-1 0-1-16,-3 7 0 16,4-7 0-16,-4 4 0 0,3-1 0 0,1 0 0 15,-4 7 1-15,0-10 1 0,3 10 0 0,-3-7 0 16,0 10-2-16,0-9-1 0,4 5 0 0,-4 1 0 16,3 0-5-16,1-1-1 0,-4 1 0 0,3 3 0 0,1-4-16 15,0 1 10-15,-1 0-10 0,4-1 8 0,-3 1-8 16,-1 0 0-16,1 0 0 0,-1 2 0 0,1-2 0 0,-1 6 0 15,1-3 0-15,-4 0 0 0,7-1 8 16,-4 1-8-16,1 3 8 0,-1 0-8 0,1 0 13 0,0 3-2 16,-1 0-1-16,1 3 0 0,-1-2 0 0,1-1 0 15,3 0 0-15,-4 0 0 0,4-3-1 16,0 0 0-16,-3 3 0 0,3 0 0 0,-4 0 1 16,4 0 0-16,-3 3 0 0,0 0 0 0,3 1-18 15,-4-1-4-15,1 0-1 0,-4 7 0 0,7-4 13 0,-4 3 0 16,1-5 0-16,-1 5 0 0,1 1 12 0,-1-4 4 0,1 3 2 15,-1 4 0-15,1-3-29 0,-1 2-5 16,1-2-2-16,0-1 0 0,3 4 18 0,0-4 0 16,0 1 0-16,0-1 0 0,0-2 48 0,-4-4 12 0,4 6 4 0,0 1 0 15,0-7-52-15,1 3-12 0,-5 1 0 0,4 2 0 16,-3 1 0-16,3 2 0 0,0-2 0 0,-4 3 0 16,1-1 0-16,-1-2 0 0,4-1 0 0,-3 4 0 15,-1-4 0-15,1 1 0 0,0 2 0 0,-1 1 0 16,1 3 0-16,-1 0 0 0,1-1 0 0,-1 1 0 15,1-3 13-15,-1-4 0 0,4 1 0 0,-3 2 0 16,3-2-1-16,0-1-1 0,-4 1 0 0,4-1 0 0,-3 4-11 16,3 3 8-16,0-4-8 0,0 4 8 0,0-3-8 0,0-4 0 15,0 1 0-15,0 2 8 0,0-2-8 0,4 2 0 16,-4 1 0-16,0 3 0 0,0 3 0 16,0-4 0-16,0 4 8 0,0-3-8 15,0 0 28-15,0-4 3 0,1 4 1 0,-1 0 0 0,0 0-32 0,-4 3 0 16,4 3 0-16,-3 3 0 0,3-3-8 0,0-3-8 15,0 0-2-15,0 3 0 16,0-3 29-16,-3-1 5 0,3 1 2 0,-4 7 0 0,4-1-18 0,0-3-16 16,0 0 4-16,0 0 0 0,4-3 12 0,-4 0 16 15,0 0-3-15,0 3-1 0,0-4-12 0,-3 4 0 16,3 1 0-16,0-1 0 0,-4-4 0 0,4 1 0 16,0-3 0-16,-3 0 0 0,3-4 0 0,-3 4-12 0,-1-3 3 0,4 6 0 15,-3-3 9-15,3-1 12 16,-4-2-2-16,4 0-1 0,-3-4-9 0,3-3 0 0,-4 1 0 0,4-4 0 15,-3-3 0-15,3 0 0 0,-3 3 0 0,3 1 0 16,0-4 0-16,-4 3 0 0,1 3 0 0,-1-3 0 16,4 4 0-16,-3-4 0 0,-1 0 0 0,1 0 0 15,-1-6 0-15,1 4-9 0,0-8 9 0,-1 1-13 16,1-3 13-16,-1-4 0 0,-3 1 0 0,4-4 0 16,-1-2 0-16,-3-1 0 0,4 0 8 0,-1-3-8 15,-3-3 0-15,0 0 0 0,4 7 8 0,-4-7-8 16,0 3 0-16,3 3 8 0,-3-6-8 0,4 3 0 15,-1 0 11-15,1 0-11 16,3 0 10-16,-4 1-10 0,1-1 8 0,3 0-8 0,0 0 0 0,0-3 9 16,0 3-9-16,4-3 12 0,3 0-12 0,-4 0 12 15,5-3-3-15,2 0 0 0,-3 3 0 0,4-3 0 16,0 3-1-16,-1-3-8 0,4 3 12 0,-3 0-4 16,0 3-8-16,-1 0 0 0,1 0 0 0,3 3 8 0,-3-3 18 0,-1 1 3 15,5 2 1-15,-5-3 0 16,4 3-45-16,1-3-9 0,-1 4-1 0,-4-4-1 15,5 3 26-15,-1-3 0 0,0 0 0 0,-4 0 0 16,5-3-36-16,-5 0-1 0,1 0-1 0,3-3 0 16,-3 0-174-16,-4-3-36 0</inkml:trace>
  <inkml:trace contextRef="#ctx0" brushRef="#br0" timeOffset="-112307.09">17216 5437 1267 0,'0'0'28'0,"0"0"5"0,0 0 2 0,0 0 1 0,0 0-36 0,0 0 0 15,0 0 0-15,-7-4 0 0,7 4 58 0,0 0 5 0,0 0 1 0,-4-6 0 16,4 6-8-16,0-6 0 0,-4 0-1 0,4 6 0 16,0 0-37-16,0 0-7 0,0 0-2 0,0 0 0 0,0 0 44 0,0 0 9 15,8 0 2-15,-1 0 0 0,0-3 0 0,0 3 0 16,0 0 0-16,3 0 0 0,4 0 1 0,-3 0 1 16,3-4 0-16,7 4 0 0,-3 0-23 0,3 0-5 15,4 0-1-15,-4-3 0 0,4 3-18 16,-1 0-4-16,-2-3-1 0,2 3 0 15,-3 0-6-15,-3-3-8 0,0 3 11 0,-4 0-11 0,-4 0 11 0,4 3-11 16,-6-3 10-16,2 3-10 16,-3 0-126-16,0 4-31 0,0-4-7 0,-3 0 0 0</inkml:trace>
  <inkml:trace contextRef="#ctx0" brushRef="#br0" timeOffset="-111685.53">17625 5195 1267 0,'0'0'28'0,"0"0"5"0,0 0 2 0,0 0 1 0,0 0-36 0,0 0 0 16,0 6 0-16,0 1 0 0,0 2 89 0,0-3 11 0,0 7 3 0,0-4 0 15,3 7-63-15,-3 0-12 0,4 6-2 0,-4-4-1 16,3 8 31-16,-3-5 7 0,0 8 1 0,0 2 0 16,0 0 0-16,0 1 0 0,0-1 0 0,0 0 0 0,0-2-52 15,4-4-12-15,-4-3 0 0,0 0 0 16,3-7 0-16,-3 1 0 0,0-3 0 0,4-4 0 16,-4-3 0-16,0-6 0 0,0 0 0 0,0 0 0 0,0 0 0 0,0-6 0 15,3-3 0-15,-3-4 0 0,4-3 0 0,-4-2 0 16,0-1 0-16,0-3 0 15,0 0-48-15,0 0-13 0,0 3-3 0,0-6 0 0,0 6 32 0,0-3 5 16,0 7 2-16,0-4 0 16,0 3 25-16,-4 0 0 0,1 1 0 0,3 2 0 15,-4-3 0-15,1 4 0 0,3-1 0 0,-4 1 0 0,4 2 15 0,0 1 8 16,-3 3 1-16,3 3 1 0,0 3-25 0,0 0 0 16,0 0 0-16,0 0 0 0,0 0 0 0,0 0 0 15,0 0 0-15,0 0 0 0,0 0 0 0,3 3 0 16,1 3 0-16,-1 3 0 0,4-2 20 0,1 2 0 0,-5 1-1 0,4-1 0 15,4 0-6-15,-1 1-1 16,1 2 0-16,-1-5 0 0,5 2-1 0,-1 0-1 0,0-2 0 0,0-1 0 16,4 3 10-16,-4-2 3 0,3 2 0 0,-3-3 0 15,1 4-23-15,-1 2 0 0,-4 1 0 0,1-4 0 16,-1 4 36-16,1-1 2 0,-8 1 1 0,5-4 0 16,-5 4-11-16,-3-4-3 0,0 4 0 0,0-4 0 15,-3 4 31-15,-5-4 7 0,1 0 1 0,-3 1 0 16,-1-1 0-16,-3-2 0 0,0 2 0 0,0-3 0 15,0 0-52-15,-4 1-12 16,1-1 0-16,2 0 0 0,-2-3 0 0,3 4-12 0,0-4 3 0,-1 0 0 16,1 0 9-16,0 0 12 0,4 0-2 0,-1 1-1 15,0-1-109 1,4-3-23-16,0 3-4 0,7-3-649 0,0 0-131 0</inkml:trace>
  <inkml:trace contextRef="#ctx0" brushRef="#br0" timeOffset="-109323.77">18785 2671 576 0,'0'0'12'0,"0"0"4"0,-7 3 0 0,0 0 0 0,0-3-16 0,0 3 0 15,0 1 0-15,0-1 0 0,0 0 0 0,0 0 0 0,3 0 0 0,-3-3 0 16,0 3 77-16,7-3 13 0,0 0 2 0,0 0 1 16,0 0-26-16,0 0-6 0,-3 0-1 0,3 0 0 15,0 0 5-15,0 0 1 0,0 0 0 0,-7-6 0 16,7 6 18-16,-7 0 4 0,7 0 1 16,-4 3 0-16,-3-3-2 0,0 0-1 15,0 0 0-15,0 0 0 0,3 6-15 0,-3-2-3 0,4-4-1 0,-4 6 0 16,0-3-15-16,3 0-2 0,1 0-1 0,3-3 0 15,-4 3-11-15,4-3-2 0,-3 7-1 0,3-7 0 16,-4 6-18-16,4-6-3 0,0 0-1 0,7 3 0 0,0 0-13 0,4 0 9 16,-1 4-9-16,4-1 8 0,4-3 5 0,0 0 1 15,3 0 0-15,0 0 0 0,0 1-14 0,4-1 0 16,0 3 0-16,-4-6 0 0,0 3 34 16,-3 3 4-16,-4 1 1 0,0 2 0 0,-4-6-12 0,5 3-3 15,-8 4 0-15,0-4 0 0,0 4-24 0,-4-4 0 16,1 3 8-16,-1 1-8 0,-3 2 0 0,0-2 0 15,-3 5 0-15,-4-5 0 0,3-1 0 0,1 4 0 16,-4-4 0-16,0 4 0 0,-1-4 53 0,1 0 9 0,0 1 2 0,-3-1 0 31,3 1-103-31,0-7-20 0,-4 0-4 0,1 3-1 0,2-3 73 0,1 4 15 16,4-4 2-16,3-3 1 16,0 0-43-16,-4 3-9 0,4-3-2 0,0 0 0 0,0 3 37 0,4 0 7 0,-1 0 2 15,4 0 0-15,-3 4-19 0,7-4 0 0,-4-3-8 16,3 0 8-16,-3 0 0 0,4 0 0 0,3 0 0 15,0 0 0-15,0 0 0 0,4 0 15 0,-1 0-3 16,1 0-1-16,0 0 1 0,-1 0 1 16,1 0 0-16,-4 3 0 0,0 3 11 0,0 4 1 0,-7 2 1 0,4 4 0 15,-7-4 6-15,-1 7 2 0,-3 0 0 0,0 3 0 16,-3 3-15-16,-5-6-3 0,5 6-1 0,-4 0 0 16,0 0-1-16,-4-3 0 0,1 0 0 0,3-3 0 15,-4 0-14-15,0-4 0 0,1 1 0 0,3-4 0 16,-4-2 0-16,4-1 0 0,-3 1 0 0,-1-7 0 0,4 3 0 0,-4-3 0 15,1 0 0-15,-1-3 0 16,4 3-49-16,-3-3-13 0,-1 4-2 0,0-4-1 16,1 3-108-16,-1 0-22 0,1 0-4 0,-4 0-1 0</inkml:trace>
  <inkml:trace contextRef="#ctx0" brushRef="#br0" timeOffset="-108797.33">18934 3872 1958 0,'0'0'43'0,"0"0"9"0,0 0 1 0,0-6 3 0,0 6-45 0,3-7-11 0,-3 7 0 0,0 0 0 16,0 0 95-16,0 0 17 0,0 0 3 0,0 7 1 16,4-1-32-16,-1 3-7 0,-3 1-1 0,4 2 0 0,-4 4-9 15,3-3-3-15,1 2 0 0,-4 7 0 0,3-3-24 0,-3 3-6 16,0-3-1-16,4 3 0 0,-4-3-1 0,0 2-1 15,3 1 0-15,1 3 0 0,-4-3-31 0,3 4 0 16,-3-1 0-16,0 3 0 16,4-3 0-16,-1-3 0 0,-3 3-8 0,4-6 8 0,-4 3-27 0,0-3 2 15,4-4 0-15,-4 1 0 16,3 0-109-16,-3-7-22 0,4 0-4 0,-1 1-1012 0</inkml:trace>
  <inkml:trace contextRef="#ctx0" brushRef="#br0" timeOffset="-108113.8">19124 4904 1534 0,'0'0'44'0,"0"0"8"0,0 0-41 0,0 0-11 0,0-7 0 0,0 7 0 0,0 0 160 0,-3-6 29 16,-1 0 7-16,1-1 0 0,-1 4-105 0,-3 0-22 16,0 0-4-16,0 0-1 0,0 0 52 0,-4 3 9 15,4 0 3-15,-3 0 0 0,-1 3-103 16,0 0-25-16,1 3 0 0,-1 4 0 0,1 2 56 0,-1 4 7 16,0 0 1-16,1 2 0 0,-1 1-52 0,1 3-12 15,3 3 0-15,0 0 0 0,0 0 0 0,-1 4 0 16,5-4 0-16,-1 0 0 0,4-6-16 0,0-1-7 0,0 1-1 15,0-3 0-15,4-3 39 0,3-4 7 16,0 0 2-16,0-6 0 16,4 4-45-16,-1-7-9 0,1-3-2 0,-1-4 0 0,5 1 52 0,-1-3 9 0,0-4 3 0,3-3 0 15,-2 1-56 1,2-4-10-16,-3 0-2 0,4 0-1 0,-4 0 37 0,0 4 0 0,0-4 0 0,-3 6 0 16,-4 4 0-16,0 0 0 0,-4 2 0 0,5 1 0 15,-8 6 0-15,0 0 0 0,0 0 0 0,0 0 0 16,0 6 0-16,0 1 12 0,0 2-12 0,0 0 12 15,0 4-3-15,0 3 0 16,3 2 0-16,-3 1 0 0,0 3-1 0,4-3-8 0,-4 3 12 0,3 0-4 16,1 0 5-16,-4 3 1 0,0 0 0 0,3 0 0 15,-3 3 2-15,0-3 0 0,0 4 0 0,0-1 0 16,0 6-7-16,0-2-1 0,-3 2 0 0,3 1 0 0,0-4-8 0,0 0 0 16,0 1 9-16,0-1-9 15,-4-3-15-15,4 1-7 0,4-1-2 0,-4 0 0 16,0-6-71-16,0 3-14 0,3-6-3 0,1 0-1 15,-4 0-85-15,3-7-17 0,1 4-3 0</inkml:trace>
  <inkml:trace contextRef="#ctx0" brushRef="#br0" timeOffset="-107527.14">19177 6305 1393 0,'0'0'30'0,"0"0"6"0,0 0 2 0,0-6 2 15,0 0-32-15,-4-1-8 0,4 1 0 0,0 0 0 0,0-4 100 0,-3 1 17 16,3 3 4-16,-4-1 1 0,1 1-9 0,-1 3-1 16,4 3-1-16,-3-3 0 0,-4 3-16 0,0 3-3 15,0 3-1-15,-4 1 0 0,-7 15 87 16,11-7-89-16,-3 1 0 15,3 3-71-15,0 3-18 0,-4 3 0 0,8 0 0 16,-4 0 0-16,3 0 0 0,0 3 0 0,1-6 0 0,3 3 0 0,3-6 0 16,-3 0 0-16,8 0 0 15,-5-4 0-15,4 1 0 0,4-3 0 0,-1-1 0 16,1-3 27-16,3 1 1 0,0 2 1 0,4-5 0 0,-1-4-29 0,5 0 0 16,-5 0 0-16,1-3 0 0,-1 0 0 0,1-3 8 15,0-3-8-15,-4-1 12 0,0 1 16 0,0 0 2 16,-3-4 1-16,-1 1 0 0,-3-3-19 0,0-1-4 15,-3 0-8-15,3-2 12 0,-7-4-12 0,3 0-8 16,-3 0 8-16,0-3-13 0,-3 0 13 0,-1 0 0 0,1 4 0 0,-1-4 0 16,-3 6 23-16,0 0 7 0,-3 1 2 0,-4 2 0 15,3 1 0-15,-3 5 0 0,-4 1 0 0,4 0 0 16,4 6-77-16,-5 0-15 16,5 0-4-16,-1 3 0 0,4 0-85 0,0 3-18 0,0 1-3 0,4 2-1042 15</inkml:trace>
  <inkml:trace contextRef="#ctx0" brushRef="#br0" timeOffset="-107155.67">19371 7174 576 0,'0'0'12'0,"0"0"4"0,0 0 0 0,0 0 0 0,0 0-16 0,0 0 0 0,0-7 0 15,0 7 0-15,4-6 0 0,-4 6 0 0,0 0 0 0,0-6 0 16,0 6 0-16,0-6 0 0,0 6 0 0,0-7 0 16</inkml:trace>
  <inkml:trace contextRef="#ctx0" brushRef="#br0" timeOffset="-106637.93">19406 7020 1267 0,'0'0'28'0,"0"0"5"0,0 0 2 0,0 0 1 0,0 0-36 0,4-6 0 0,-4 6 0 0,0-7 0 0,0 7 104 0,0 0 15 16,0 0 2-16,0 0 1 0,0 0 10 0,0 0 1 15,0 0 1-15,0 0 0 0,-7 7-56 0,3-1-11 16,-3 0-3-16,4 4 0 0,-4-1 0 0,0 1 0 15,0 2 0-15,-4-3 0 0,4 7 18 0,0-3 3 16,-4 2 1-16,1-2 0 0,-1-1-35 0,4 4-7 16,-4-3-2-16,4-4 0 15,0 4-34-15,0-1-8 0,0-2 0 0,4-1 0 16,-1 0 0-16,1-2 0 0,3 2 0 0,-4-3 0 0,4 1 0 0,4-4 0 16,-4 0 0-16,3 0 0 0,4 0 17 0,0-3 2 15,0 0 0-15,4 0 0 0,-1 0-31 0,1-3-5 16,0 3-2-16,3 0 0 0,-4-3 30 0,4 0 5 15,1 3 2-15,-1 3 0 0,0 0-7 0,0 0-2 0,4 3 0 0,-4 4 0 16,0 2 9-16,0 4 2 0,0 0 0 16,0 6 0-16,-3 0-4 0,-1-4 0 0,-3 4 0 0,0-3 0 15,-3 0-7-15,-1 0-1 0,1 0-8 0,-4-4 12 16,-4 1-12-16,1 0 0 0,-1-4-12 0,1-2 12 16,-4-1 0-16,0-6 0 0,0 0 0 0,0-3 0 15,0-3 0-15,0-3 17 0,-1-4-1 0,1-5-1 16,0-1-24-16,0 0-5 15,4-2-1-15,-4-4 0 0,3-3 15 0,1-4 8 16,3-2 0-16,0 6-8 0,3 0 0 0,1 0 0 0,-1 0 0 0,1 0 0 16,3 0 0-16,-4 3 0 0,-3 0 0 0,4 3 0 15,3 0 0-15,0 3 0 0,-3 1 0 0,-1 2 0 16,4-3 0-16,-3 4 0 0,-1 2-12 0,1 4 3 16,3-3-95-16,-4 6-18 0,-3 3-4 0,4-3-1 15,6-1-103-15,-6 1-21 0,-4 3-4 0,0 0-1 0</inkml:trace>
  <inkml:trace contextRef="#ctx0" brushRef="#br0" timeOffset="-106194.18">19427 7779 1728 0,'0'0'38'0,"0"0"8"0,-3-6 2 0,3-1 0 0,-4 1-39 0,4 3-9 0,0 3 0 0,0 0 0 15,0-6 53-15,0 6 9 0,0 0 2 0,0 0 0 0,0 0 0 0,-3 6 0 16,3 3 0-16,-4 1 0 16,4 2 0-16,0 4 0 0,0 0 0 15,-3 2 0-15,3 1 0 0,0-3 0 0,0 3 0 0,3 0 0 0,1-1-16 0,-1 1-2 16,1 0-1-16,-1 3 0 0,5-6-25 0,-5-1-4 15,4 1-2-15,-3-4 0 16,6 1-14-16,-3-4 11 0,0 1-11 0,4-4 10 16,0-3-59-16,-1-3-12 0,1 0-3 0,-1-3 0 15,4-3-51-15,0 0-10 0,-3-4-3 0,3-2-580 16,0-1-116-16</inkml:trace>
  <inkml:trace contextRef="#ctx0" brushRef="#br0" timeOffset="-105950.42">19681 7788 1267 0,'0'0'28'0,"0"0"5"0,0 0 2 0,0 3 1 0,0 4-36 0,0-1 0 16,0 0 0-16,-3 4 0 0,6-4 109 0,-3 6 15 0,-3-2 4 0,3 2 0 15,0 1 0-15,3-1 0 0,-6 1 0 0,3 3 0 16,0-1-52-16,0 1-9 0,0 3-3 0,0 3 0 16,3 0 0-16,-3 3 0 0,0 0 0 0,0 3 0 15,4 0 0-15,-4 1 0 0,0-1 0 0,4 0 0 16,-1 0-51-16,1-3-13 0,-1-3 0 0,1 0 0 15,-1-3 20-15,1 0 2 0,3 0 0 0,-4-4 0 16,4 1-138-16,-3-3-27 0,-1-1-5 0,4 1-639 16,-7-4-127-16</inkml:trace>
  <inkml:trace contextRef="#ctx0" brushRef="#br0" timeOffset="-104121.23">19523 2505 996 0,'-14'3'28'0,"14"-3"7"0,0 0-35 0,-4 9 0 15,-6-5 0 1,10-1 0-16,0 3 113 0,-4 0 16 0,0 1 3 0,1-4 1 16,3 3-32-16,3-3-6 0,-6 0-2 0,6 3 0 15,5-2-30-15,-1-4-7 0,-7 0 0 0,7 0-1 0,3-4-3 0,1 4 0 16,-1-6 0-16,4 3 0 0,1 0-5 0,2 0-2 15,-3 0 0-15,0 0 0 0,4 3-9 16,0-4-3-16,-1 4 0 0,1 0 0 0,-4 0-8 0,4 4-1 16,-4-4-1-16,0 0 0 0,-3 3 9 15,3 0 3-15,0 0 0 0,0 0 0 16,-4-3-35-16,5 3 0 0,-5-3 0 0,4 6 0 0,0-6-10 0,1 0-9 16,-8 0-1-16,3 0-1 0,4 0 21 0,-3-6 0 15,-4 6 0-15,3-3 0 0,1 3 17 0,-4 0 2 16,-7 0 0-16,4-3 0 15,3 3-19-15,0 0-16 0,-7 0 4 0,0 0 0 16,3 3 28-16,-3 0 5 0,0-3 2 0,0 10 0 0,4-10-8 0,-4 6-2 16,-4 0 0-16,4 0 0 0,0-2-29 0,0 2-7 15,-3 0-1-15,3 0 0 0,0 1 44 0,0 2 8 16,0 0 1-16,0 1 1 16,3-1-48-16,-3 4-10 0,0-4-1 0,0 1-1 0,4 2 50 0,-4-2 9 0,0 2 3 0,0-2 0 15,3 5 0-15,1 1 0 0,-4-4 0 0,0 4 0 31,3 0-47-31,1 3-9 0,-4-1-1 0,0 4-1 0,3 0 26 0,1 0 0 0,-4-3 0 0,4 3 0 16,-1 0 0-16,1 0 0 0,-4 0 0 0,3 0 8 16,4 0-8-16,-3 3 8 0,-1 0-8 0,1 0 8 15,-1 0-8-15,1 3 0 0,-1 1 0 0,-3 2 8 16,7 0-8-16,-3 1 8 0,-4 2-8 0,3-3 8 16,1 4-8-16,-4-1 9 0,0 4-9 0,3-3 10 15,1 2-10-15,0 1 0 0,-4 3 0 0,3-4 0 16,1 4 0-16,3-3 0 0,-7-1 0 0,7 1 0 0,0-4 0 15,-4 4 0-15,1 0 0 0,3-1 0 0,0-2 0 16,0 5 0-16,4-2 0 0,-4 3 0 0,0-4 10 0,0 4-10 16,7-3 12-16,-7 3-12 0,0-1 0 0,0 4 0 15,0-3 0-15,0 0-12 0,0 3 12 0,0 0 0 16,0 3 0-16,0-4 0 0,0 1 0 16,0 0 0-16,-3-3 0 0,3 3 0 0,0-3 0 0,0-1 0 15,-3 4 0-15,3 0 0 0,3-3 0 0,1 3 8 16,-4-3-8-16,4-4 10 0,-1 1-10 0,1 0 0 15,-4-1 0-15,0-2 0 0,3 5 0 0,1-2 0 0,-4 3-10 0,4 3 10 16,-1-4 0 0,-3 4 0-16,4-3 0 0,-1 0 0 0,1 0 0 0,-4-1 0 15,0 1 0-15,4-3 0 0,-4 3 0 0,0-1 0 16,0 4 8-16,0-6-8 0,4-1 0 0,-4-2 0 0,0-1 0 16,0 1 0-16,3-1 0 0,-3 1 0 0,0-1 0 0,0 1 0 15,0 6 8-15,1-4-8 0,-1 4 0 0,0 0 0 16,0-4 0-16,-4 4 0 0,4-3 0 15,-3-1 0-15,-1 7 0 0,1-3 0 0,-1 3 0 16,1 3 0-16,-1-3 0 0,1 0 0 16,0 0 0-16,-1-3 0 0,-3-1 0 0,7-2 0 0,-3 3 0 0,-1-4 0 15,1 4 0-15,-4 0 0 0,7 3 0 0,-4-7 0 16,1 4 0-16,3 0 0 0,-4-4 0 0,4 1 0 16,0-3 0-16,1 2-12 0,-5 1 12 0,4 3-12 15,0-4 12-15,0 1 0 0,0 3-10 0,-3-4 10 16,6 4 0-16,-6-6 10 0,3 2-1 0,-3 1 0 0,6-7-9 15,-6 4 0-15,3-1 0 0,-4 1 0 0,4-4 0 0,-3 7 0 16,-1-1 0-16,4-2 0 0,0 2 0 0,0-2 0 16,-3-1 0-16,0-2 0 0,3-4 0 0,0 0 0 15,-4-3 0-15,1 0 0 0,3-3 0 0,0 0 0 16,-4 0 0-16,1-3 0 16,3 0-49-16,-4-4-12 0,1-2-3 0,-4-1 0 0,4 1 52 15,-4-7 12-15,0 1 0 0,0-4 0 0,0 0 18 0,0 0 6 0,-4 0 2 16,4-3 0-1,0 0-42-15,-4 3-8 0,-3-3-1 0,0 3-1 0,4-3 26 0,-4 0 0 16,0 4 0-16,0-4 0 0,0 3 46 0,-4 0 14 16,0-3 4-16,1 6 0 0,-1-3-64 0,1 0 0 15,-1 4-9-15,-3-4 0 0,0 0 29 0,0 3 7 0,0-3 1 0,-4 4 0 16,0-4-10-16,1 0-2 0,-4 3 0 0,-1 0 0 16,1-2-16-16,0 2 8 0,-4-3-8 15,1 0 0 1,3 0-24-16,-4 0-11 0,4-3-2 0,-1 0-1 15,5-3-137-15,-1 0-27 0,1 0-6 0,2 3 0 0</inkml:trace>
  <inkml:trace contextRef="#ctx0" brushRef="#br1" timeOffset="-95252.9">18884 6678 1036 0,'0'0'23'0,"0"0"5"0,0 0 0 0,0 0 1 0,0 0-29 0,0 0 0 0,-3 7 0 0,3-7 0 16,0 0 56-16,0 0 6 0,0 0 1 0,0 0 0 16,0 0-50-16,0 0-13 15,0 3 0-15,0-3 0 0,0 0 14 0,0 0-2 0,0 0-1 0,0 0 0 16,0 0 13-16,0 0 4 0,0 0 0 0,0 0 0 16,0 0 14-16,0 0 3 0,0 0 1 0,0 0 0 15,0 0 2-15,0 0 0 0,0 0 0 0,0 0 0 16,0 6-20-16,0-6-3 0,0 0-1 0,0 0 0 15,0 0-11-15,0 0-2 0,0 0-1 0,0 0 0 16,0 0-10-16,0 0 0 0,0 0 0 0,0 0 8 0,0 0 12 0,0 0 3 16,0 0 0-16,0 0 0 0,0 0-23 0,0 0 0 15,0 0 0-15,0 0 0 0,0 0 56 16,0 0 6-16,0 0 2 0,0 0 0 0,0 0-52 16,0 0-12-16,0 0 0 0,0 0 0 0,0 0 29 0,3-6 3 15,-3 6 1-15,0 0 0 0,0-7-1 0,0 7-1 16,4-6 0-16,-4 0 0 0,3 0-31 0,-3-4 0 15,0 4 0-15,0 0 0 0,0-1 0 0,0 1 0 16,-3 0 0-16,3-4 0 0,0 4 31 0,-4-3 0 16,4-1 0-16,-3 1 0 0,3 0-9 0,-4-4-2 15,4 4 0-15,-3-4 0 0,3 0 4 0,-4 1 1 16,4-4 0-16,0 7 0 0,0-1-13 0,0-2-2 16,0-1-1-16,0-5 0 0,0 2 1 0,0-6 0 0,0 3 0 0,0-6 0 15,-3 3-1-15,3 0 0 0,0 3 0 16,0-3 0-16,-4 4 4 0,4-1 1 0,-3 0 0 0,-1 0 0 15,4 3 6-15,-4-2 2 0,1-1 0 0,-1 0 0 16,4-3 24-16,-3 0 5 0,3 0 1 0,0-3 0 16,-4 0-52-16,4 0-17 0,0-3 0 0,-3 3 0 15,3 3 17-15,0 0 0 0,0 0 0 0,0-3 0 16,0 3 0-16,-4 3 0 0,4 0 11 0,-3 0-11 16,3 0 12-16,-4 1-12 0,1-1 12 0,-1-3-12 15,1 0 11-15,-1 3-11 0,1-6 10 0,-4 3-10 16,3 0 0-16,0 0 0 0,-3 0 0 0,4 3 0 15,-1 1 24-15,1-1 0 0,-4 0-1 0,3 0 0 16,1 4-15-16,-1-1-8 0,1-3 8 0,-1 3-8 16,1 1 0-16,-4-4 9 0,7 6-9 0,-7-2 0 15,3-1 8-15,0 0-8 0,-3 1 0 0,4-4 0 0,-1 0 0 0,1 0 10 16,-1-3-10-16,1 0 8 0,-4 0-8 16,3 0 12-16,-3 4-12 0,4-4 12 0,-1 3 8 0,1 0 3 15,-1 3 0-15,-3 1 0 16,3 2-23-16,1 1 0 0,-1-1 0 0,1 4 0 0,-1-4 0 0,4 7 0 15,-3-4 0-15,-1 4 0 0,4 0 0 16,-3 3 0-16,3-4-12 0,0 1 4 0,-4 0 8 0,4 0 0 16,0 2 0-16,0-2 0 0,4 0 0 15,-4 0 0-15,0-1 0 0,0-2 0 0,0 0 0 16,3 2 0-16,-3-5 0 0,0 2 0 0,4 1 0 0,-4-4 0 16,3 4 8-16,-3 0-8 0,0-1 0 0,0 4 8 15,0 0-8-15,-3-1 0 0,3 7 10 0,0 0-2 16,0 0-8-16,0 0 12 0,0 0-12 0,0 0 9 15,0 0-9-15,0 0 8 0,0 0-8 0,0 0 0 0,0 0 0 0,0 0 0 16,0 0 0-16,0 0 0 0,0 0 0 0,0 0 0 16,0 0-8-16,7-3-1 0,-7 3 0 15,7 0 0-15,0 3 9 0,0 1 0 0,0-1 0 0,4 0 0 16,-1 0 0-16,1 0 0 0,-1 0 0 0,5 3 0 16,-1-2 0-16,-4 2 0 0,8-3 0 0,-8 0 0 15,8 0 0-15,-4 0 0 0,0 1 0 0,4-1 0 16,-4 3 0-16,4-3 0 0,-1-3 0 0,1 3 0 15,0 0 0-15,3 0 0 0,-4 1 0 16,1-1 0-16,0 0 13 0,-1 0 5 0,1 0 1 0,0 0 0 0,-1 0-31 16,1 1-5-16,0-1-2 0,3 0 0 0,-4 0 19 0,1 0 0 15,0 0 0-15,-1 0 0 0,4 1 0 0,-6-1 0 16,-1-3 0-16,3 0 0 0,-3 3 15 0,-3-3 6 16,0 0 2-16,-1-3 0 0,-3 0-23 15,4 3 0-15,-1-4 0 0,-3 4 0 16,4 0 0-16,-4-3 0 0,4 0 0 0,-4 0 0 15,0 3-14-15,-4-3-7 0,4 3-2 0,-7 0 0 16,4 0 23-16,-4 0 0 0,0 0 0 0,0 0 0 0,7 3 47 0,-7-3 13 16,3 3 4-16,4 0 0 0,-3 4-52 0,-4-7-12 15,0 0 0-15,0 0 0 16,7 3-48-16,-3 3-13 0,-4-6-3 0,0 0 0 0,3 3 103 0,4 0 20 16,-7-3 4-16,7 3 1 0,-7-3-52 0,0 0-12 15,0 0 0-15,4 3 0 16,6 4-48-16,-6-1-13 0,-4-6-3 0,3 6 0 0,1 1 52 0,-4-7 12 15,0 0 0-15,3 9 0 0,1 4 21 0,0-4 7 0,-1 3 2 16,-3-2 0 0,4 2-48-16,-4 1-10 0,0-4-1 0,3 4-1 0,-3-1 53 0,0-2 10 0,4-1 3 0,-4 4 0 15,0 6-7-15,0-4-1 0,0 4 0 0,0 0 0 16,0 0-28-16,0-4 0 0,0 1 0 0,0 6 0 16,0-3 0-16,0 0 0 0,0-1 0 0,0 1 0 15,0 0 0-15,3 0 0 0,-3-3 0 0,0 6 0 16,0-4-20-16,0 4-9 0,0 0-3 15,4 6 0-15,-4-2 32 0,0 5 0 0,3-3 0 0,-3 3 0 16,4-2 0-16,-1-1 0 0,-3 0 0 0,4-3 0 16,-4 0 0-16,3-3 0 0,-3 6 0 0,4-2 0 15,-4-1 20-15,3 3 9 0,1-3 3 0,-4 3 0 16,3 0-52-16,4 1-9 0,-3-4-3 0,0 3 0 0,-1-3 32 0,4-3 0 16,-3 3 0-16,-1-6 0 0,4 3 0 15,-3-3 0-15,3-1 0 0,-4 4 0 0,4 0 0 0,-3 0 0 16,-1 0 0-16,1 3 0 0,3-3 20 0,-3 3 9 15,-1-3 3-15,1 3 0 16,3 0-52-16,-4-3-9 0,1 0-3 0,-1-3 0 0,4 0 32 0,-3-3 0 16,-1-1 0-16,1-2 0 0,-1 3 0 0,1-4 0 15,-1 1 0-15,-3-4 0 0,0 0 0 0,4 1 0 16,-4-1 0-16,0 1 0 0,0-1 0 0,0 0 0 16,0 1 0-16,0-1 0 0,0 1 0 0,4 2 0 15,-4-2 0-15,0-1 0 0,3 0 0 0,-3 1 0 16,0-4 0-16,4 4 0 0,-4-4 0 0,0 0 0 0,0 0 0 15,0-3-9-15,0 1 33 0,0-1 8 16,0 0 0-16,0 0 1 0,0 0-33 0,0 0 0 0,0 0 0 0,0-3 0 16,-4 4 0-16,1-4 0 0,-1 3 0 0,0 0 0 15,1-3 0-15,-1 3 0 0,1-3 0 16,-4 3 0-16,0 0 0 0,0 0 0 16,0 1 0-16,0 2 0 0,0-3 0 0,0 0 0 0,-1 0 0 0,-2 0 0 15,3 0-18 1,0 1-10-16,-4-1-3 0,4-3 0 0,0 0 31 0,-4-3 0 0,4 3 0 0,-3-4 0 15,3 4 8-15,-4 0-8 0,1-3 0 0,3 0 0 16,-4 0 0-16,-3 3 0 16,3-3 0-16,-3 3 0 0,0-3 0 0,0 0 0 0,0 0 0 0,0 3 0 15,0 3 0-15,0 0 0 0,-1-3 0 16,1 3 0-16,0 0 0 0,4 3 0 0,-5 1 0 0,1-1 0 16,4-3 8-16,-4 3-8 0,3 1 0 0,-3-1 0 0,3-3 11 15,-3 3-11-15,4-3 10 0,-1-3-10 16,1 3 12-16,-5-3-3 0,5-3-1 0,-4 0 0 0,0 0-8 15,0-3 10-15,-1 0-10 0,1-4 10 0,0 4-10 16,4 0 0-16,-5-1 9 0,1 1-9 0,4 3 0 0,-4 0 8 16,0 0-8-16,-1 0 0 0,5 6 0 0,-4-3 9 15,3 0-9-15,-3 3 0 0,3 0 0 0,4 3 0 16,-3-3 0-16,3 0 0 0,0-3 0 0,0 4 0 16,7-4 0-16,0 0 0 0,0 0 0 0,-7-4 0 15,0 4 0-15,7 0 0 0,0 0 0 0,0 0 0 16,-4 0 0-16,4 0 0 0,0 0 0 0,-7-6 0 15,7 6 0-15,0 0 0 0,0 0 0 0,-11-3 0 0,11 3 0 16,0 0 0-16,0 0-12 0,0 0 1 0,0 0 0 0,0 0 0 31,0 0-33-31,0 0-8 0,0 0 0 0,0 0-1 16,0 0-19-16,0 0-3 0,0 0-1 0,4 0 0 16,3 0-50-16,0 0-10 0,-3-3-3 0,3 3 0 15,0-3-77-15,-4 0-16 0,4 3-4 0,-3-3 0 16,3-1 1-16,-4 4 0 0,1-3 0 0</inkml:trace>
  <inkml:trace contextRef="#ctx0" brushRef="#br0" timeOffset="-89579.75">20803 5631 1728 0,'0'0'38'0,"0"0"8"0,0 0 2 0,0 0 0 16,-3 3-39-16,-1 0-9 0,4-3 0 0,0 0 0 15,0 0 91-15,0 0 16 0,-3 7 3 0,3-7 1 16,0 0-75-16,-4 3-16 0,4-3-2 0,0 0-1 16,0 6 38-16,4-3 7 0,-4 0 2 0,0-3 0 15,3 6 0-15,1-2 0 0,-1-1 0 0,4 3 0 0,-3-6 0 0,3 3 0 16,0 0 0-16,4 0 0 16,-1-3-31-16,1 4-5 0,3-4-2 15,0 0 0-15,0 0 10 0,0 0 1 0,0 0 1 0,4 0 0 0,0 0-38 16,-1 0 0-16,1 0-12 0,3 0 4 15,-3-4 8-15,-1 4 0 0,4 0 10 0,-3-3-10 0,0 3 10 0,-4 0-10 16,7-3 10-16,-3 3-10 0,3 0 0 16,-4-3 0-16,8 0 0 0,-4-3 0 0,4 2 0 0,-4 1 0 15,0 0 0-15,1 0 0 16,-1 0 8-16,0 0 3 0,-3 0 0 0,-4 3 0 0,3 0-11 0,-3 0 0 16,0 3 0-16,-3-3 0 0,0 3 0 0,-1 0 0 15,1 0-9-15,-4-3 9 16,0 3-29-16,-4 0 1 0,8-3 0 0,-7 4 0 15,-1-4-19-15,1 0-3 0,-1-4-1 16,-3 4 0-16,4-3-74 0,-1 0-15 0,1 0-4 16,-4-3 0-16,0 0-96 0,0-1-19 0,0-5-4 0,0 12-1 0</inkml:trace>
  <inkml:trace contextRef="#ctx0" brushRef="#br0" timeOffset="-88945">21417 5471 1382 0,'0'0'30'0,"0"0"6"0,0 0 2 0,0 0 2 0,0 0-32 0,0 0-8 0,0 0 0 0,0 0 0 0,-7 6 70 0,7 1 13 15,-3-4 2-15,3 6 1 16,0 1-33-16,0-1-6 0,3 7-2 0,-3-1 0 0,4 4 15 0,-4 3 2 15,3 0 1-15,-3 0 0 0,0 3 1 0,0 0 0 16,0 3 0-16,4 1 0 0,-4-4-2 0,0 3 0 16,3-6 0-16,-3 0 0 15,4-3-30-15,-4-1-5 0,0-5-2 0,0 0 0 0,3-4-14 16,1-3-3-16,-1-3-8 0,-3-3 12 16,0 0-12-16,0 0 0 0,0 0 0 0,0 0 0 0,0 0-12 0,-3-6 2 15,3-3 0-15,-4-1 0 0,4 4 1 0,-3-3 0 16,3-1 0-16,-4-2 0 0,1-1 9 0,-1 1-10 15,4-4 10-15,-7 0-10 0,4 0-2 0,-1-2 0 16,1-1 0-16,-1 0 0 0,0 0 3 0,-3 0 0 0,4 1 0 16,-1-4 0-16,1 6 9 0,3-3-13 15,-4 0 5-15,4 7 8 0,0-4-16 0,4 7 5 16,-4-1 1-16,3 4 0 0,-3 6 10 0,4-3 8 0,3 0-8 0,-4 6 11 16,5 0-11-16,-1 0 0 0,3 3 0 15,-3-2 0-15,4 2 0 0,-1 0 0 0,1 0-9 0,3 1 9 16,-3-1 0-16,3 0 0 0,0 1-8 0,-4-4 8 15,5 3 0-15,-5 0 0 0,4 0 0 0,-3 1 0 16,-1-1 0-16,5-3 0 0,-5 3 0 0,1-2 0 16,3 2 0-16,-4-3 0 0,1 3 0 0,-4-3 0 15,0 4 48-15,0-1 12 0,-3 0 4 0,-1 0 0 0,-3 4-52 0,0-1-12 16,0 1 0-16,-3 2 0 16,-1-2 47-16,1 2 6 0,-4 4 2 0,-4-1 0 0,4 1-37 15,-4 0-7-15,1 0-2 0,-1-4 0 0,1 1 24 0,-1-1 5 16,0-2 1-1,-3-1 0-15,4 0-11 0,-4-2-3 0,3-1 0 0,-3-3 0 16,0 0-37-16,0 0-7 0,3-3-1 0,-3 0-1 16,3 0-36-16,4-3-7 0,-3 3-2 0,3-3-794 15,0 0-158-15</inkml:trace>
  <inkml:trace contextRef="#ctx0" brushRef="#br0" timeOffset="-88197.82">21692 2524 1493 0,'0'0'42'0,"0"0"10"16,0 0-42-16,7 0-10 0,0 3 0 0,0-3 0 0,4 3 66 0,0 0 11 16,-1-3 3-16,4 3 0 0,4 0 5 0,0-3 2 15,-1 4 0-15,8-4 0 0,-4 0-44 0,4 0-9 16,-4 0-2-16,4 0 0 0,-4 0-18 0,0 0-4 15,-3 0-1-15,-1 0 0 16,-3 0-9-16,1 0 0 0,-1 3 0 0,0-3 0 16,-4 0-72-16,-3 3-17 0,4-3-3 0,-4 3-1 0</inkml:trace>
  <inkml:trace contextRef="#ctx0" brushRef="#br0" timeOffset="-86604.24">21759 2558 1078 0,'-3'10'30'0,"-1"-10"8"0,-3 6-30 0,4 0-8 0,-1 0 0 0,-3-2 0 15,4 2 93-15,-1 3 18 0,1 1 3 0,3-7 1 16,0 3-42-16,0-6-8 0,0 3-1 0,0 3-1 0,0 1-37 0,3-4-7 15,1 0-2-15,-1 3 0 16,1-3 1-16,-1 4 0 0,1-4 0 0,-4 3 0 16,7 0 19-16,-4 1 4 0,-3-1 1 0,4 3 0 15,-4-2 2-15,3 2 1 0,-3-6 0 0,0 7 0 0,0-1-7 0,0 0-2 16,0 4 0-16,0-7 0 0,0 4-5 16,0 2-2-16,0-3 0 0,0 7 0 0,4-10-7 0,-4 7-2 15,0-4 0-15,3 1 0 0,-3 2-8 0,4-2-1 16,-1 2-1-16,-3-2 0 0,4 5-10 0,0-8-17 15,-1 5 4-15,-3-2 1 0,4 2 26 16,-4-2 6-16,3 2 0 0,-3 1 1 0,-3-1-13 0,3 1-8 0,0-1 10 16,0 4-10-16,0 3 16 0,-4-7-2 15,1 7-1-15,3 0 0 0,-4-3 10 0,4 2 1 16,0-2 1-16,-4 3 0 0,4-3-25 0,0-1 0 16,0 4 0-16,0-3 0 0,0 3 0 0,0-4 0 0,0 4 0 0,0 0-11 15,0 0 11-15,0-4 0 0,0 4 8 0,0 0-8 16,0-3 0-16,0 2 0 0,0-2 0 0,0 3 8 15,-3 0-8-15,3 3 0 0,0-3 0 0,-4 2 0 16,4 1 12-16,-3 0-3 0,-1 0 0 0,1 0 0 16,3 0-9-16,-4 3 12 0,1-3-12 0,3 3 12 15,-4 0-12-15,1-3 8 0,3 3-8 16,-4-3 8-16,4 3-22 0,-3-3-5 0,3 0-1 0,-4-3 0 16,4 3 20-16,-3-3 0 0,-1 6 0 0,4-3 0 15,-3 3 0-15,3-3 0 0,0 0 0 0,-4 3 0 0,4 0 0 16,-4-3 0-16,4 6 0 0,-3-3 0 15,3 4 0-15,0-4 0 0,0 3 0 0,0-3 0 16,0 0 0-16,0 0 0 0,0 3 0 0,0-3 0 16,0 4 0-16,0-4 0 0,0 0 0 0,0 0 0 0,0 0 0 0,0 3 0 15,0-3 0-15,3 4 0 16,-3-1 0-16,0 0 0 0,4 0 0 0,-4 0 0 16,0-2 0-16,4-1 0 0,-4 0 0 0,0 0 0 0,3 3 0 0,-3-3 0 15,0 0 0-15,0 0 0 0,0 3 0 0,4-2 0 16,-4 5 0-16,0-3 0 0,0 3 0 0,3-2 0 15,-3 2 0-15,4-3 0 0,-4 0 48 0,3 1 12 16,1-1 4-16,-4-3 0 0,7 0-52 0,-4 0-12 0,-3 0 0 16,4 0 0-1,-1 0-20-15,1 1-8 0,-1-1 0 0,-3 3-1 0,4 0 29 0,-1 0 0 0,1 0 0 0,-4 1 0 16,4-4 27-16,-4 3-2 16,3-3 0-16,1 0 0 15,-4 3-42-15,3 1-9 0,-3-4-2 0,4 3 0 0,-1-3 28 0,1 3 0 0,-4 4 0 0,3-4 0 16,-3 3 0-16,4-3 0 15,-1 1 0-15,1-1 0 0,-1 0 0 0,1-3 0 0,-4 0 0 0,3 3 0 16,1 1 0-16,-1-1 0 0,-3 0 0 0,0 3 0 16,4-2 0-16,-4 2 0 0,0 0 0 0,3 1 0 15,-3-1 0-15,0 0 0 0,4-2 0 0,-4 2 0 16,4-3 11-16,-4 0-3 0,3 1 0 0,1-1 0 16,-4 3-8-16,3 1 0 0,-3-1 0 0,4 0 0 15,-4 4 0-15,3-4 12 0,1 4-12 0,-4-4 12 16,3 0-12-16,1 1 0 0,-1-4 0 0,-3 3-11 0,4 1 11 0,-4-1 0 15,3 0 8-15,1 4-8 16,-1-4 0-16,-3 4 0 0,4-1 0 0,-1-2 0 0,1 2 0 0,0-3 8 16,3 1-8-16,-4-1 0 0,1-3 0 0,3 4 0 15,-4-4 0-15,4 3 0 0,-7-3 0 0,4 4-8 16,-1-1 8-16,1 1-8 0,-1-4 8 16,1 3 0-16,-1 0 0 0,1-2 0 0,-1 2 0 0,1-3 0 15,0 0 0-15,-4-2 0 0,3-5 10 0,4 5 4 16,-7-1 1-16,4 3 0 0,-1-3-15 0,1 0 0 15,-1 0 0-15,-3 3 0 0,4-6 0 16,-4 7 0-16,3-8 0 0,-3 5 0 0,4-1-12 0,-4-3-4 16,0 0-2-16,0-1 0 0,0 1 29 0,3-6 5 0,-3 3 2 15,0-3 0-15,4-4-18 16,-4 1 0-16,0-1 0 0,3 1 0 0,-3-4 0 0,4 4 0 16,-4-1 0-16,3 1 0 0,-3-1 0 0,4 4 0 0,-4-3 0 0,4 2 0 15,-4-2 0-15,0 2 0 0,0 1 0 0,3-3 0 16,-3 2 0-16,0-2 0 0,0-1 0 0,0 1 0 15,0 3-10-15,4-7-6 0,-4 4 0 0,0-4-1 16,0 0 27-16,3-2 6 0,-3-1 0 0,0 0 1 16,0 0-17-16,4 1 0 0,-4-4 0 0,0-3 0 15,3 6 0-15,-3-6 0 16,4 3 0-16,-1 0 0 0,-3-3 0 0,7 4 0 0,0-4 0 0,0 3 0 16,-3-3 0-16,3 0 0 0,-4 0 0 0,5 3 0 15,-5-3 0-15,4 0 0 0,0 0 0 0,0 3 0 16,0-3 0-16,-3 3 0 0,3-3 0 0,0 3 0 0,0 0 0 0,-3-3 0 15,3 4 0-15,0-1 0 0,0 0 55 16,0 0 7-16,0-3 2 0,0 3 0 0,3-3-52 16,-3 3-12-16,4-3 0 0,0 0 0 15,3 0 0-15,-4 0 0 0,8 0 0 0,-4 0 0 0,4 0 0 0,-1 0 0 16,5 0 0-16,-5 3 0 0,4-3 0 16,-7 3 0-16,4 4 0 0,0-4 0 0,-1 3 0 0,1 0 0 15,0 1 0-15,-1-1 0 0,1 0 0 0,3 4 0 16,-3-4 0-16,-1 0 0 0,1-3 0 0,-4 4 0 15,0-4 0-15,0-3 0 16,-3 0-151-16,-4 0-33 0</inkml:trace>
  <inkml:trace contextRef="#ctx0" brushRef="#br0" timeOffset="-84844.54">22641 2734 1497 0,'0'0'32'0,"0"0"8"0,0 0 0 0,0 0 4 0,0 0-36 0,0 0-8 0,0 0 0 0,-3 3 0 15,3-3 104-15,-7 0 20 0,7 0 3 0,0 0 1 16,-7 3-52-16,3 0-9 0,4-3-3 0,0 0 0 16,-7 3 26-16,7-3 5 0,-3 3 1 0,3-3 0 15,0 0-52-15,0 0-9 0,0 0-3 0,0 0 0 16,0 0 26-16,0 0 5 0,0 0 1 0,3 4 0 15,1 5-64-15,-1-9-15 0,4 3-1 0,4-3-1 16,-1 3 27-16,1 0 6 0,3-3 0 0,0 4 1 16,4-1-9-16,-4 0-8 0,7 0 12 0,-3 0-12 15,-1 0 0-15,1 0 0 0,0 0 0 0,-4 1-12 16,0-1 12-16,0 3 0 16,-3-6 0-16,-1 3 0 0,1 0 0 0,-1 0 0 0,-3 4 0 15,0 2 0-15,0-3 0 0,-3 1 0 0,0-1 0 0,-1 0 0 0,-3 4 48 0,0-4 13 16,0 3 3-16,-3 1 0 0,-1 2-64 0,0-6-10 15,-3 7-3-15,4 0-1 0,-4-4 14 0,0 4 0 16,-4-4 9-16,4 3-9 0,0-2 0 0,-4-1 8 16,4 1-8-16,0-4 0 0,0 0 0 0,4 1 0 15,-4-1 0-15,7-6 0 0,0 0 0 0,0 0 0 16,0 0 0-16,0 0 0 0,0 0 0 0,0 0-8 0,0 0 8 0,3 0-10 16,4 3 10-16,4-3 0 0,-4 0 0 0,0 3-8 15,0-3 8-15,4 3 0 0,-1 0 0 16,1 4 0-16,-1-4 0 0,5-3 0 0,-1 6 0 15,0-3 0-15,3 3 0 0,1 4 0 16,-4-4 0-16,4 3 8 0,-4-2 8 0,0 2 3 0,-3 4 0 0,-1-1 0 16,-3-2 9-16,0 2 3 0,-7 4 0 15,4 0 0-15,-8 2-11 0,4 1-1 16,-7 3-1-16,0 0 0 0,-3 6-8 0,-1-9-2 0,4 3 0 0,-4 0 0 16,1 0-8-16,-1-3 0 0,1-4 9 0,-1-2-9 15,0 0 0-15,1-4 0 0,-1 0 0 0,4-2 8 16,-3-4-16-16,3 0-4 0,0-3 0 0,-1 3 0 15,8-3-107 1,0 0-21-16,0 0-5 0,0 0-747 16,0 0-150-16</inkml:trace>
  <inkml:trace contextRef="#ctx0" brushRef="#br0" timeOffset="-84247.96">22878 3979 1552 0,'0'0'44'15,"0"0"10"-15,0-7-43 0,-4 1-11 0,1 0 0 0,3 6 0 0,0 0 104 0,0 0 20 16,0-7 3-16,0 7 1 0,0 0-52 0,0 0-9 15,0 0-3-15,0 0 0 0,0 0 0 0,3 10 0 16,1 2 0-16,-4 1 0 0,0 6 0 0,3 0 0 16,-3-1 0-16,0 8 0 0,0-1 0 0,0 3 0 15,-3-3 0-15,3 6 0 0,0-3-51 0,0-2-13 16,0-1 0-16,0 0 0 16,3 0 0-16,-3-3 0 0,0 0 0 0,0 0 0 15,0 3-48-15,0-3-13 0,4 0-3 0,-4 0 0 16,3-4-102-16,1-2-21 0,-1 0-4 0,-3-1-794 0</inkml:trace>
  <inkml:trace contextRef="#ctx0" brushRef="#br0" timeOffset="-83486.61">22916 5126 1370 0,'0'0'39'0,"-3"-6"8"0,3 0-38 0,-4-1-9 0,4-2 0 0,0 0 0 15,0-1 92-15,-3 1 17 16,3-1 3-16,0 4 1 0,-4 0 12 0,4 6 3 0,0-6 0 0,0 6 0 16,0 0-59-16,0 0-11 0,-7 3-2 0,0 3-1 15,0 3-37-15,4 4-7 0,-4 3-2 0,0 2 0 16,-1 4 44-16,1 3 9 0,4 4 2 0,-4-1 0 15,3 3-64-15,-3-3 0 16,4 4-9-16,-1-1 0 0,1 0 9 0,3 1 12 0,0-4-2 16,3 3-1-16,1-2-9 0,-1-1 0 0,4-3 0 0,-3-3 0 15,6 0 39-15,-3-6 5 0,1-1 2 0,-1-2 0 16,3-1-26-16,1-2-6 0,-1-1-1 0,4-3 0 16,-3-3-13-16,3 4 11 0,0-7-11 15,4 0 10-15,0 0 5 0,-1-7 1 0,-3 4 0 0,7-6 0 0,-3 0-6 0,0-1-1 16,-4-2 0-16,3-4 0 0,-6 0 5 15,3 1 1-15,-3 2 0 0,-4-3 0 0,3 4 1 0,-6-4 0 16,-1 0 0-16,1 4 0 0,-4-4-2 0,0 1 0 16,-4 2 0-16,1-3 0 0,-4 1-3 0,0-1-1 15,-4 3 0-15,1-2 0 0,-1 2-10 0,-3 1 10 16,0-1-10-16,3 1 10 0,-3 2-10 0,0 1 0 16,3 2 9-16,1 1-9 0,-4 0 0 0,3 3 0 15,1-3-10-15,-1 2 10 16,4 1-124-16,0 0-17 0,3 0-4 0,-3 0-1 15,7 3-37-15,-3-3-7 0,3 3-2 0,-4-7 0 0</inkml:trace>
  <inkml:trace contextRef="#ctx0" brushRef="#br0" timeOffset="-82499.13">23036 6208 1183 0,'0'0'33'0,"0"0"8"0,0 0-33 0,0 0-8 0,0 0 0 0,0 0 0 16,0 0 102-16,-3-6 18 0,3 6 4 0,0 0 1 15,0 0-18-15,0 0-4 0,-4-3-1 0,4 3 0 0,-7-4-25 16,4 1-5-16,3 3 0 0,-7-3-1 0,7 3-11 0,-4-6-1 15,-3 3-1-15,4 0 0 0,-4-1-12 0,3 1-2 16,4 3-1-16,-7 0 0 16,0-3-19-16,0 3-3 0,0 3-1 0,0 0 0 0,0 1 36 0,0-1 6 15,0 6 2-15,0 1 0 16,-1 2-64-16,1 4-10 0,0-1-3 0,0 1-1 0,4 3 14 16,-4 0 0-16,3 0 0 0,1 2 0 0,-1 1 0 15,1-3-9-15,3 0 9 0,0 0-8 0,3 0 8 0,1-7 0 16,-1 4-9-16,1-7 9 0,3 1 0 0,-4-4-11 15,4-3 11-15,0 0-8 0,0-3 8 0,1-3 0 16,-1 0 0-16,3-3 0 16,-3-4-36-16,0-2-1 0,4-4-1 0,-4 4 0 0,0-4 57 0,0-3 11 0,4 3 2 15,-4 1 1-15,0-1-25 0,0 3-8 16,-4 4 0-16,1 0 0 0,3-1 0 0,-7 4 8 0,0 6-8 0,0 0 0 16,0 0 24-16,0 0-1 0,0 0-1 0,3 9 0 15,-3 1 6-15,0-1 0 0,0 7 1 0,0 0 0 16,4 2-5-16,-4 4-2 0,0 3 0 0,0-3 0 15,3 3-3-15,1-3-1 0,-4 0 0 0,4 0 0 16,-4 0-6-16,3 0-2 0,1 0 0 0,-1 0 0 16,1 0-10-16,-1 0 0 0,-3-3 0 0,4 3 8 15,-1 0-8-15,1 0 0 0,-1 0 0 0,1-4 0 16,-1 1 0-16,1-3-17 0,-1 0 4 16,1-4 1-16,-1 1-51 0,-3-4-9 15,0 0-3-15,4 1 0 0,-4-1-85 16,3 1-16-16,-3-4-4 0,0 3-553 0,0 1-111 0</inkml:trace>
  <inkml:trace contextRef="#ctx0" brushRef="#br0" timeOffset="-81684.82">23128 7349 1358 0,'0'-12'38'0,"-3"5"10"15,3 1-39-15,-4-3-9 0,4-1 0 0,-3 1 0 16,-1 0 68-16,4-1 11 0,-4 1 2 0,1 2 1 0,-1 1-38 0,-3 0-8 16,0 3-2-16,0 0 0 0,0 3 26 0,0 3 6 15,-3 3 1-15,-1 0 0 0,4 4-6 0,-4 2-1 16,4 1 0-16,-3-1 0 0,-1 4-16 0,4-3-3 16,0 2-1-16,-4-2 0 0,4-1-12 0,0 1-2 15,0 3-1-15,4-7 0 0,-4 0 7 0,3 1 2 16,1-1 0-16,-1 1 0 0,1-1-3 0,3-3-1 15,0-3 0-15,0-3 0 16,0 7-30-16,0-7 0 0,0 0 0 0,7 3 0 0,-4 0 0 0,4-3 0 16,0 3 0-16,4 0 0 0,-4-3 14 0,0 0-3 15,4 3-1-15,-1 0 0 0,1 1 18 0,-1 2 3 16,4-3 1-16,1 3 0 0,-5 4 3 0,4-1 1 0,0 4 0 16,0-1 0-16,-3 4-9 0,3-4-2 0,-7 4 0 15,4 0 0-15,-4 3-9 0,-4 3-3 16,4-4 0-16,-3 4 0 0,-1 0-5 0,-3 0 0 0,0-3-8 0,0 3 12 15,-3-3-12-15,-1-4 8 0,1 1-8 0,-4-3 0 16,0 2 0-16,0-5 0 0,-4-1 0 0,1-3 0 16,-1-2 0-16,0-1 0 0,1 0 0 0,-1-6 0 15,1 0-8-15,3-1 8 0,-4-2-12 0,4-3 12 16,0-1-11-16,3 1 11 0,-3-4-10 0,7-2 10 16,-3-1-8-16,3-6 8 0,3 0 0 0,-3 0-9 0,4 0 22 15,-1 0 5-15,4 0 1 0,0 0 0 0,1-3-30 0,2 3-5 16,1 0-2-16,-1 0 0 15,4 1 29-15,-3 2 5 0,3 0 2 0,-3 0 0 0,-1 7-18 16,1-1 0-16,-1 4 0 0,1-1 0 16,-4 4 0-16,0 0 0 0,-3 6 0 0,-1-3 0 15,-3 3-99-15,7 3-23 0,-3 0-5 0,-4-3-717 16,0 3-144-16</inkml:trace>
  <inkml:trace contextRef="#ctx0" brushRef="#br0" timeOffset="-81187.97">23022 8102 1314 0,'0'0'37'0,"0"0"8"0,-3-6-36 0,3 6-9 0,0 0 0 0,0 0 0 16,0 0 137-16,0 0 26 0,-7 0 5 0,7 0 0 15,-7 3-64-15,3 0-14 0,1 0-2 0,-4 0-1 0,3 6-19 0,0-2-3 32,4 5-1-32,-3-2 0 0,-1 2 0 0,4 1 0 0,0-1 0 0,0 4 0 15,0 0-51-15,0-1-13 0,0 4 0 0,0-3 0 16,0 3 0-16,0-4 0 0,0 1 0 0,0 3 0 16,4-4 0-16,-1 1 0 0,1 0 0 0,0-4 0 15,3 1 54-15,-4-1 8 0,8 1 2 0,-4-7 0 16,3 4-74-16,1-7-14 0,0 0-4 0,3-3 0 0,0-3 9 15,0-3 2-15,0-1 0 0,4-2 0 16,-4-4-119-16,0 4-23 0,3 0-5 0,-2-1 0 16,-5 1-84-16,4-1-16 0,11-2-3 0,-11 2-1 0</inkml:trace>
  <inkml:trace contextRef="#ctx0" brushRef="#br0" timeOffset="-80960.32">23294 8168 1291 0,'0'0'36'0,"-4"6"9"0,4 0-36 0,0 4-9 0,-3 2 0 0,3 1 0 16,-4 2 160-16,4 1 31 0,-3 0 5 0,3 3 2 15,0-1-26-15,-4 1-6 0,4 3-1 0,0-3 0 16,0 3-51-16,0 0-10 0,0 3-3 0,0 0 0 16,0 0-39-16,0-3-8 0,0 3-2 0,0 0 0 15,4 0-24-15,-4-3-6 0,0 0-1 0,0 0 0 16,0-3-21-16,0-3 9 0,3-4-9 0,-3 1 0 15,4-7-44-15,-4 0-15 16,0-6-3-16,0 0-1 0,0 0-140 0,0-6-28 0,0-7-5 16,-4-2-843-16</inkml:trace>
  <inkml:trace contextRef="#ctx0" brushRef="#br1" timeOffset="-74281.05">22659 7870 738 0,'0'0'20'0,"0"0"7"0,0 0-27 0,0 0 0 16,0 0 0-16,0 0 0 0,0 0 62 0,0 0 7 15,0 0 2-15,0 0 0 0,0 0-8 0,0 0-2 16,0 0 0-16,0 0 0 0,0 0-11 0,0 0-2 16,7 3-1-16,-3 0 0 0,-4-3-1 0,0 0 0 15,0 0 0-15,3-3 0 0,-3 3 2 0,7 0 0 0,-7 0 0 0,4-6 0 16,-1 2 2-16,-3 4 1 0,0-6 0 0,4 3 0 16,-4 3-8-16,0-6-2 0,0-4 0 0,0 4 0 15,0-3-8-15,0 2-1 0,-4-2-1 0,4 0 0 16,0-1-5-16,4 1-1 0,-4-1 0 15,0-2 0-15,0-1-3 0,0 1-1 16,0-1 0-16,0 1 0 0,0-1 2 0,3-3 0 0,-3 4 0 0,0-1 0 16,4 1-1-16,-4-1 0 0,0-2 0 0,-4 2 0 15,4 1 3-15,0-1 1 0,-3 0 0 0,-1 4 0 16,4-3-2-16,-3-1-1 0,-1 0 0 0,1 1 0 16,-1-1-3-16,4 1 0 0,-3-1 0 0,-1-2 0 15,0-1-2-15,1 3-1 0,3-2 0 0,0-1 0 16,0-3-2-16,0 4-1 0,-4-4 0 0,4 0 0 15,0 3-5-15,-3-9-1 0,-1 3 0 0,4 0 0 0,0 0 0 0,0 3 0 16,-3 1 0-16,3-1 0 0,-4 3 1 16,4-3 0-16,-3 4 0 0,3-4 0 0,-4 0-9 15,4-3 10-15,-3 3-10 0,-1-3 10 0,1 0-10 0,3 4 0 16,-4-1 0-16,4 0 0 16,-3 0 0-16,3 0 0 0,-4-3 8 0,1-3-8 0,3 0 0 0,0 0 0 15,-4 3 0-15,4-6 0 0,0 6 0 0,0-6 0 16,0 6 0-16,0-3 0 0,0 3 0 0,0-3 8 15,0 3-8-15,0-3 0 0,0 3 8 16,0 9-8-16,0-2 8 0,0 2-8 0,0-3 13 0,-4 1-2 16,4-1-1-16,0 0 0 0,0 1 3 0,-3-4 1 15,3 0 0-15,-4 0 0 0,1 3-2 0,3 4 0 0,-4-4 0 0,1 4 0 16,3-4-4-16,-4 0 0 16,4 1-8-16,-3 2 12 0,3 1-12 0,0-1 0 0,-4 4 8 15,4-4-8-15,0 4 0 0,0-1 0 16,0-2 0-16,0 2 0 0,0 1 0 0,0 3 0 0,0-4 0 0,0 1 0 15,4 3 0-15,-4-4 0 0,0 4-8 0,0-3 8 16,-4 2 0-16,4 1 0 0,0 6 8 0,0-6-8 16,4-1 8-16,-4 7-8 0,0 0 0 0,0 0 9 15,0 0-9-15,0 0 8 0,0 0-8 0,0 0 8 16,0 0-8-16,0 0 0 0,0 0 9 0,0 0-9 16,3 0 0-16,4 4 0 0,-7-4 0 0,4 0 0 15,3 0 0-15,0 0 0 0,0 0 0 0,0 0 0 16,0-4 0-16,0 1 0 0,0 3 0 0,0-3 0 15,4 0 0-15,0 0 0 0,3 0 0 0,-4 0 0 16,1-1 0-16,-1 1 8 0,1 3-8 0,3-3 0 16,-3 3 0-16,-1 3 8 0,4-3-8 0,-3 3 0 0,0 1 0 0,3-1 8 15,-4 0-8-15,4 3 0 0,-3-3 0 0,-1 0 0 16,5 1 0-16,-1-4 8 0,0 3-8 16,0-3 0-16,4-3 0 0,-4 3 0 0,3-4-17 0,1 1-5 15,0 3-1-15,-4-3 0 0,3 0 37 0,1 0 7 16,0 3 2-16,-1-3 0 0,1 3-23 0,0 0 0 15,-1 0 0-15,1 0 0 0,-1 0 0 0,-2 3 0 0,-1-3 0 16,-4 3 0-16,4 0 0 0,0-3 0 0,-3 3 0 16,-4-3 8-16,4 3-8 0,-1-3 0 15,-3 0 0-15,0 4 0 0,-3-4 0 0,3 3 0 16,-3 0 0-16,-4-3 0 0,3 0 0 0,1 0 8 16,3 3-8-16,-7-3 0 0,0 0 0 0,3 3 8 0,-3-3-8 0,4 3 0 15,-4 0 0-15,3 1 9 0,1-1-9 0,-4-3 0 16,0 6 9-16,3-3-9 0,-3 0 0 0,0-3 9 15,4 6-9-15,-4-2 8 0,3 2-8 0,-3 0 8 16,4 0-8-16,-4-2 0 0,0 2 0 16,0 0 0-16,3 0 0 0,-3 4 0 0,0-1 0 15,4 1 0-15,-4-1 0 0,0 4 0 0,3-1 0 0,1 1 0 16,-4 2 0-16,0-2 10 0,3 3-10 0,-3-1 10 16,4-2-10-16,0 2 0 0,-4 4 0 0,3 0 0 15,1 0 13-15,-1 0 7 0,1 3 2 0,-1-4 0 16,-3 4-33-16,4-3-6 15,-1 3-2-15,1 0 0 0,-1-3 19 0,1 0 0 0,-4 3-8 0,3-4 8 0,1 4 0 16,-1 0 0 0,1 0 0-16,-1 0 9 0,1 0-9 0,-4 3 0 0,4 0 0 15,-1 4 0-15,1-1 0 0,-1-3 0 0,1 3 0 0,-1 0 0 0,1 1 0 16,-1-4 0-16,1 3 0 0,-1-3 0 16,1 0 0-16,-1 0 0 0,1 3-10 0,-1 4 10 0,1-4 0 0,-1 3 0 15,-3 1 0-15,4 2 0 0,-1 1 0 0,1-4 0 16,0 0 0-16,-1 1 0 0,1-4 0 0,-1-9 0 15,1 0-8-15,-1-1 8 0,1 1 0 0,-1 0 0 16,1 3 0-16,-1-3 0 0,1-4 0 0,3 10 0 16,-4 1 0-16,1 2 0 0,3-3 0 15,-3-3 0-15,-1 3-8 0,1-6 8 0,-1 0 0 0,1-4 0 16,-1 1 0-16,1-4-9 0,-4 1 9 0,3-1 0 16,-3-2 0-16,0 2 0 0,0-2 0 0,0 2 0 0,0-5 0 15,0 2 0-15,0-3 0 0,0 4 0 0,0-10 0 16,-3 6-8-16,3 3 8 0,0-9 0 0,0 10 0 0,0-10 0 15,0 0 0-15,0 0 0 0,-4 6 0 16,4-6 0-16,-3 6 0 0,3-6 0 0,-4 7 0 0,4-7 0 16,-3 6 0-16,-4-3 0 0,3 0 0 0,-3 0 0 15,0-3 0-15,3 3 0 0,-3 1 0 0,0-1 0 16,4-3 0-16,-4 3 0 16,0-3 8-16,0 0-8 0,-1 0 0 0,1 3 0 15,0-3 0-15,-3 0 0 0,3 0 0 0,0 0 0 0,-4 0 0 0,1 0 0 16,-1 0 0-16,0-3 0 0,-3 0 0 15,4 0 0-15,-4-1 0 0,3 1 0 0,-3 3 0 0,0-3 8 16,3 3-8-16,-3-3 0 0,0 6 8 0,0-3-8 16,0 0 0-16,0 3 9 0,-1-3-9 0,1 7 0 15,0-4 12-15,-3 0-4 0,-1-3 0 0,4 3-8 0,-4 0 12 0,4 0-4 16,-4-3 0-16,1-3-8 16,3 3 10-16,0 0-10 0,-4-3 8 0,4 3-8 0,-4-3 11 0,4 0-3 15,0 0-8-15,-4 3 12 0,4-4-12 0,0 1 0 16,4 3 0-16,-5 0 0 0,5-3 8 0,-1 3-8 15,1 0 11-15,3 3-11 0,-4-3 0 0,4 3 0 16,0 1 0-16,0-1 0 0,0 0 0 0,0-3 0 16,0 3 0-16,0 0 0 0,3 0 0 0,-3 0-11 15,4 1 2-15,3-4 0 16,-7 3-10-16,3 0-1 0,4-3-1 0,-7 6 0 16,7-6-43-16,-4 3-9 0,4-3-2 0,0 0 0 15,0 0-104-15,-3-3-21 0,-1 0-4 0</inkml:trace>
  <inkml:trace contextRef="#ctx0" brushRef="#br0" timeOffset="-62702.23">23460 2383 992 0,'0'0'28'0,"0"0"7"0,0 0-35 0,0 0 0 16,0 0 0-16,0 0 0 0,0 0 88 0,0 0 10 15,0 0 2-15,0 0 1 0,0 0-5 0,0 0 0 16,0 0-1-16,0 0 0 0,0 0-6 0,0 0-1 16,0 0 0-16,0 0 0 0,0 0-20 0,0 0-4 15,0 0 0-15,3 3-1 0,4 3-18 0,-3-3-3 0,3 0-1 16,0 0 0-16,0-3-13 0,0 4-4 16,0-4 0-16,4 0 0 0,-1 0-8 0,4-4-3 15,-3 1 0-15,3 0 0 0,0 0-1 0,4 0-1 16,-4 0 0-16,4 0 0 0,-4-4 18 0,0 4 4 15,0 3 1-15,-3-3 0 16,3 0-49-16,-4 3-9 0,-3 3-3 0,4-3 0 0,-4 0 27 16,0 3 0-16,-4-3 0 0,1 0 8 0,3 3-8 0,-3 0 0 0,-1 1 0 0,-3-4 0 15,4 3 0-15,-4-3 9 0,0 0-9 0,0 0 0 16,0 3 22-16,3 0-2 0,-3-3-1 0,4 3 0 16,-4-3-19-16,0 0 0 0,0 0 0 0,3 3 0 15,-3 0 0-15,0-3 0 0,0 0 0 0,0 0 0 16,4 7-10-16,-1-4-6 0,-3 3 0 0,4-3-1 15,-1-3 17-15,-3 3 0 0,0-3 0 0,0 7 0 0,4-4 17 16,-4 3-2-16,0-3-1 16,0 3 0-16,0 1-14 0,0-1 0 0,0 3 0 0,0-9 0 0,-4 7 0 15,4-1 0-15,0 3 0 0,0-2 0 0,0-1 0 16,4 3 0-16,-4-6 0 0,0 4 0 0,0 2 0 0,3-3 0 16,-3 1 0-16,0-1 0 15,4 6 0-15,-4-8 0 0,3 2 0 0,-3 0 0 0,4 0 0 0,-4 1 0 16,4-1 0-16,-4 3 0 0,0 1 0 0,0 2 0 15,3-2 0-15,-3-1 0 0,0 4 15 0,4-4 0 16,-4 0 0-16,0 4 0 0,0 0-24 16,3-1-5-16,-3-2-1 0,0 2 0 0,4 1 15 0,-4-4 0 15,0 4 0-15,0-1 0 0,3 1 0 16,-3-1 0-16,4 1 0 0,-4-1 0 0,3 4 0 0,-3-4 0 16,0 4 0-16,4 0 0 0,-4-1 0 0,0-2 0 0,3 3 0 15,-3 3 0-15,0-7 48 0,4 4 13 0,-4 3 3 16,0-7 0-16,0 4-64 0,0 3 0 15,3-7-9-15,-3 7 0 0,0 0 9 0,4-7 12 16,-4 4-2-16,3 0-1 0,1-1-9 0,-4 1 0 0,3 0 0 16,1-1 0-16,-1 1 0 0,1 0 0 0,0 3 0 0,-1-1 0 15,-3-2 0-15,4 3 0 0,-1 0 0 0,1-4 0 16,-1 4 0-16,-3-3 0 0,4 3 0 0,-1-4 0 16,-3 1 0-16,4 0 0 0,-4-1 0 0,3 1 0 15,-3 0 8-15,4-1-8 0,-1 1 0 0,-3 3 8 16,4-3-8-16,-4 2 8 0,3 1-8 0,1 0 8 15,-4-3-8-15,3 2 0 0,1 1 9 0,0 0-9 16,-1 0 0-16,1 3 0 0,-1-3 0 0,1 3 8 16,-1 0-8-16,1-4 0 0,-1 1 0 0,1 0 0 0,-1 0 0 0,1 0 0 15,-4-7 0-15,3 7 8 0,-3-3-8 16,4 2 11-16,-1 4-11 0,-3-3 12 0,4 0-26 16,-4 3-5-16,3-6-1 0,1 3 0 15,-1-1 42-15,1 4 8 0,0-3 2 0,-1 3 0 0,1 0-32 16,3 0 8-16,-4 3-8 0,1-3 0 0,3 0 0 0,-7 0 0 15,3 0 0-15,1-3 0 0,-1-1 0 0,1 4 0 16,-1 3 0-16,1 1 0 0,-1-8 0 0,-3 4 8 16,0 0-8-16,4 0 0 0,-4 0 0 0,4 3 9 0,-1-3-9 0,-3 3 8 15,4 0 0 1,-1-3-8-16,1 7 12 0,-4-4-4 0,7-3-8 16,-4 0 8-16,1-1-8 0,-1-2 8 0,4 3-8 0,-3-3 0 15,-1 6 0-15,1-6 8 0,-1 0 4 0,1 0 0 0,-1-1 0 16,1-2 0-16,0 6-12 0,-4-3-16 0,3 3 4 0,1 0 1 15,-4 3 11-15,3-3 16 0,-3 3-4 0,4 0-1 16,-1-3-11-16,-3 0 0 0,4 0-10 16,-1 0 10-16,1-3 0 0,-1 2 0 0,1-2 0 0,-1 3 0 15,1 0 8-15,-4 3-8 0,3-6 0 0,-3 3 0 16,7 3 0-16,-7 0 0 0,4 0 8 0,-4 0-8 16,0 4 0-16,4-1 0 15,-4 0 0-15,0 0 0 0,3-3 9 0,-3 4-9 0,0-4 0 0,0 0 9 16,0 3-9-16,0 0 8 0,0 0-8 15,0 4 8-15,0-1-8 0,0 0 8 0,0 4-8 0,0-1 8 16,0-2-8-16,0-1 8 0,4 0-8 0,-1 1 8 0,1-1-8 0,-4-3 0 16,3 1 0-16,-3 2 0 0,4 0-10 0,-1 1-7 15,-3 2-2-15,4 1 0 0,-1-1 32 16,1 1 7-16,-4 2 0 0,3-5 1 0,-3-1-21 0,4 0 0 16,-1-2 0-16,1 2 0 0,-4 3 0 0,3-2 0 15,-3 5 0 1,0 1 8-16,4 0-24 0,-4-1-5 15,0 1-1-15,3 0 0 0,-3-1 36 0,4-2 7 0,-4-1 2 0,4 4 0 0,-1-7-23 0,1 0 0 16,-1 4 0-16,1-1 0 0,-1 1-14 16,1-1-7-16,-1 1-2 0,4-1 0 0,-3 1 23 0,3-1 0 15,-4-2 0-15,4-4 0 0,-3 0 0 0,3 0 0 16,-3 4 0-16,-1-4 0 0,1 0 14 0,-1 4 7 16,1-1 2-16,3 0 0 0,-7 4-37 0,3-1-7 15,1-2-2-15,-1 2 0 0,1-3 23 0,-1 1 0 16,1-1 0-16,-1-3 0 0,1 4 0 0,-1-4 0 15,1 0 0-15,3 0 0 0,-3 1 0 0,-1 2 0 16,1-3 0 0,3 4 0-16,-4-4 0 0,4 3 0 0,-3-3 0 0,-1 1 0 0,1-4 14 0,3 0 7 15,-4 0 2-15,1 0 0 0,0-3-23 0,-1 0 0 16,1 0 0-16,-1 0 0 0,1 0 0 0,-1 0 0 16,-3-4 0-16,4 4 0 0,-1-3 0 0,-3 0 0 15,4 3 0-15,-4-6 0 0,3 2 0 0,-3 1 8 16,4-3-8-16,-4 0 0 0,0-4 0 0,0 4 0 15,0-4 0-15,0 1 0 0,0-4-18 0,0 4-5 16,3-4-1-16,-3 1 0 0,4-1 24 0,-4 0 0 16,0 1 0-16,0-1 0 0,0 1 14 0,3-4 7 15,-3 3 2-15,0-2 0 0,4-4-37 0,-4 3-7 16,0-3-2-16,0-3 0 0,0 6 37 0,0-6 7 16,0 4 2-16,0-4 0 0,0 0-23 0,0 0 0 15,-4 6 0-15,4-6 8 0,0 0-8 0,-3 3 0 0,3-3 0 0,-4 3 0 0,4-3-16 16,-7 3-7-16,7-3-1 0,-3 3-1 0,3-3 25 0,-7 4 0 15,7-4 0-15,0 0 0 0,-4 3 16 16,-3-3 9-16,0-3 2 0,0 3 0 0,0 0-19 0,0-4-8 16,-4 1 8-16,4 0-8 0,0 3 12 0,-3-3-4 15,-1 3 0 1,0-3 0-16,1 0 7 0,-4 3 1 0,3 0 0 0,-3 0 0 0,3 3-8 0,-3 0-8 16,4 3 11-16,-4 1-11 0,3-1 9 0,-3 3-9 15,3-3 0-15,1 4 9 0,-4-1-9 0,3 1 12 16,1-1-12-1,-5-3 12-15,5 1-12 0,-1-1 0 0,-3 0-10 0,4-3 10 0,-1 0-9 0,0-3 9 16,-3 0-8-16,4-3 8 16,-1 0-96-16,4-6-13 0,-4 3-3 0,4-4-807 15,0-2-161-15</inkml:trace>
  <inkml:trace contextRef="#ctx0" brushRef="#br0" timeOffset="-61635.65">24338 5437 1436 0,'0'0'32'0,"0"0"6"0,0 0 2 0,0 0 0 0,0 0-32 0,0 0-8 15,0 0 0-15,0 0 0 0,0 0 66 0,0 0 12 16,0 0 2-16,0 0 1 0,0 0-19 0,0 0-4 16,0 0-1-16,0 0 0 0,0 0 11 0,0 0 3 15,0 0 0-15,0 0 0 0,7 0 45 0,-3 3 10 16,6-3 2-16,-3 3 0 0,0 0-103 0,0 0-25 15,4-3 0-15,0 3 0 0,-1 0 49 0,4 1 5 16,0-4 1-16,4 3 0 0,0-3-29 0,-1 3-6 16,1-3 0-16,7 0-1 0,-4 0 1 0,0 0 0 15,0 3 0-15,0 0 0 0,1-3-10 0,-1 6-2 16,-4-3 0-16,5 4 0 0,-1-1 0 0,0 0-8 16,0 1 12-16,4-1-4 0,-1 0-8 0,5 0 0 15,-5-2 0-15,5-1 0 0,-5 0 0 0,4 3 0 0,-3-3 0 0,0 0 0 0,-4 0 0 0,4-3 0 16,-8 4 0-16,1-1 0 0,-4 3 11 15,0-3-3-15,0 0-8 0,0 4 12 16,-3-4-4-16,3 3-8 0,-3-3 11 0,-1 3-11 0,-3 1 11 0,4-4-11 31,-4 0 10-31,0 3-10 0,0-3 9 0,0 0-9 0,0 1 8 0,-3-4-8 0,-4 0 0 0,0 0 8 16,0 0-8-16,0 0 0 0,0 0 0 0,0 0-12 16,0 0 0-16,0 0 1 15,0 0-131-15,0 0-26 0,0 0-6 0,0 0-1026 0</inkml:trace>
  <inkml:trace contextRef="#ctx0" brushRef="#br0" timeOffset="-60870.47">25142 5280 1663 0,'0'0'148'0,"0"0"-119"16,0 0-29-16,-3 3 0 0,3-3 123 0,-4 6 18 15,1 0 4-15,-1 1 1 0,4-1-92 0,0 3-18 0,0 1-4 0,-3 2-1 0,3 1 1 0,0 3 1 16,0 2 0-16,0 1 0 0,0 3-33 15,0 3 0-15,0 0 0 16,3 7 0-16,-3 2 0 0,0-2 0 16,0 2 0-16,4 1 0 0,-4-1 58 0,3-3 5 0,1 1 1 0,-4-4 0 0,3 0-52 0,-3-3-12 31,4-3 0-31,0-3 0 0,-1 0 0 0,-3-7 0 0,4-2 0 0,-1-4 0 16,1-3 0-16,-4-3 0 0,0 0 0 0,0 0 0 15,3-9 0-15,1-1 0 0,-1-5 0 0,-3-1 0 0,4-3 0 0,-4 0 0 16,0 1 0-16,0-4 0 0,-4 3 0 0,4-3 0 15,0 0 0-15,-3 0 0 0,-1 3 21 0,1-6 2 16,-1 0 0-16,1 0 0 0,-1 0-37 0,1-3-7 16,-1 6-2-16,0-3 0 0,1 3 23 0,-1 0 0 15,4 3 0-15,-3 3 0 0,3 4 0 0,-4-1 0 16,4 4 0-16,0-1 0 0,0 4 14 0,0 6 7 16,0 0 2-16,0 0 0 0,0 0-23 0,0 0 0 15,0 0 0-15,0 0 0 0,0 0-16 0,0 0-5 16,4 6-1-16,3-3 0 0,-4 4 22 0,5-4 0 15,-5 3 0-15,4 0 0 0,0-2 0 0,0 2 0 16,4 0 0-16,-4 3 0 0,3-2 8 0,1 2 7 16,0 1 1-16,3-1 0 0,0 3-16 0,3-2 8 15,-2 2-8-15,2-2 0 0,-3-1 0 0,4 1 0 16,0-1 0-16,-4 0 0 0,3 1 0 0,-3-4 0 16,1 4 0-16,-5-1 0 0,4 0 0 0,-3-2 8 0,-1-1-8 0,1 3 0 15,-4-2 9-15,0 2-9 16,-3-3 8-16,-1 1-8 0,4 2 13 0,-3-3-2 0,-4 0-1 0,3 1 0 15,-3-1 6-15,-3 0 2 16,3 1 0-16,0-1 0 0,-4 0 10 0,-3 0 1 0,0 4 1 16,-3-1 0-16,-1 1 12 0,0-1 2 0,-3 0 1 0,-3 1 0 15,-1 2-26-15,0 1-6 0,-3-1-1 0,0 1 0 0,-4 0 0 0,1-1 0 16,2 4 0-16,-2-4 0 0,3 4-12 0,3-3 0 16,0-4 8-16,1 3-8 0,3-2 0 0,-1-4-12 15,5 0 3-15,3-6 0 16,0 4-150-16,7-4-29 0,0 0-7 0,-4-10-1018 0</inkml:trace>
  <inkml:trace contextRef="#ctx0" brushRef="#br0" timeOffset="-59977.19">25495 2292 1684 0,'7'9'37'0,"-7"-9"8"0,4 3 2 0,3 0 0 0,-4 0-38 0,1 1-9 15,3 2 0-15,0-3 0 0,4-3 63 0,-4 3 10 16,3 0 3-16,4-3 0 0,1 3 3 0,-1-3 1 16,0 0 0-16,3 0 0 0,1 0-40 0,0 0-8 15,-4-3-2-15,7 0 0 0,-3 0-20 0,-1 3-10 16,-3-3 10-16,0-3-10 15,4 6-86-15,-7-4-23 0,3 4-5 0,-4 0-520 0,-3 0-104 0</inkml:trace>
  <inkml:trace contextRef="#ctx0" brushRef="#br0" timeOffset="-58408.51">25523 2398 1212 0,'0'0'25'0,"0"0"-25"16,0 0 0-16,0 0 0 0,0 0 81 0,0 7 11 15,0-7 3-15,-3 3 0 0,3 6-24 0,0-9-5 16,-4 3-1-16,4 0 0 0,0 4-15 0,0-7-3 16,0 6-1-16,0 0 0 0,-3 0-1 0,3 1 0 15,0-1 0-15,0 3 0 0,0-5-6 0,0 2-2 16,3 3 0-16,-3 1 0 0,0-4-22 0,4 6-5 15,-4-5-1-15,0-1 0 0,3 3-9 0,-3-2 0 16,0 2 0-16,0 4 0 0,4-10 17 0,-4 6 2 16,0 4 0-16,4-4 0 0,-4 4-31 0,0-7-5 15,0 6-2-15,0 1 0 0,0 6 37 0,0-10 7 16,0 7 2-16,0-4 0 0,0 1-12 0,0 3-3 16,0-4 0-16,0 7 0 0,0-10 11 0,0 7 1 15,0 0 1-15,0-4 0 0,0 7-25 0,0-3 0 16,3-1 0-16,-3 4 0 0,0-3 0 0,4 3 0 0,-4-4 0 15,0 7 0-15,0-9 0 0,3 6 0 16,-3 0 8-16,0-7-8 0,4 4 0 16,-4 6 0-16,0-10 0 0,0 10 0 0,0-3 0 0,0 3 0 0,0 0 0 0,0-3 0 15,0 3 0-15,-4-3 13 0,4 2-3 0,0-2-1 0,0 6-9 16,0-3-12-16,0-3 2 0,0 3 1 16,0 0 58-16,4 0 12 0,-4-3 3 0,3 3 0 15,-3-3-64-15,4 2-28 16,-4-2 3-16,3 3 0 0,1 0 40 0,-4 0 8 0,0-3 1 0,3 3 1 15,-3-3-43-15,0 3-9 0,4-4-1 0,-4 4-1 0,0 0 46 16,3 0 10-16,-3 0 1 0,0 0 1 0,0 0-29 0,0 0 0 16,0-3 0-16,4 3 0 0,-4-3 0 0,0 3 0 15,0-7 0-15,3 7 0 0,-3-3 0 0,0 3-21 16,0 0 3-16,0 0 1 16,4 3 17-16,-4-6 0 0,0 3 0 0,0 0 0 0,0 0 0 0,0 0 0 15,0 3 0-15,3-3 0 0,-3 3 15 0,0-3 0 16,0 0 0-16,4 0 0 0,-4 0-15 0,0-1 0 15,4-2 0-15,-4 6 0 0,0-3 0 0,3 0 0 16,-3 0 0-16,0 3 0 0,0-3 0 0,0 0 0 16,0 3 0-16,0 0 0 0,4 0 54 0,-4 4 8 15,0-4 2-15,3 6 0 0,-3-3-52 0,4 1-12 16,-4-1 0-16,0 0 0 0,3 0 0 0,-3 0 0 16,0 1 0-16,0-1 0 0,0 0 0 0,0 3 0 15,0-2 0-15,0 2 0 0,0 0 0 0,4 1 0 16,-4-1 0-16,3 0 0 0,1 1 0 0,-4-1 0 0,3-3 0 15,1 1 0-15,-1-1 21 0,1 0 2 16,-1 0 0-16,1-3 0 0,-4 4-37 0,3-1-7 16,1 0-2-16,-1 0 0 0,1 4 23 0,0-1 0 0,-1-3 0 15,1 4 0-15,-1-4 27 0,4 0 9 16,-7 0 3-16,4 0 0 0,3 1-30 0,-7-4-9 16,3 3 0-16,1 3 0 0,-1-3 0 0,1 4 0 15,-4-4 0-15,3 3 0 0,4 1 12 0,-3-1-12 0,0-3 12 0,-1-3-12 0,4 1 10 0,-3-1-10 16,-1 0 8-16,1 0-8 0,3-3 0 0,-4 3 0 15,1 0 0-15,-1 0 0 0,1 3 0 0,-1-3 8 16,1 3-8-16,-1 4 0 0,1-1 8 16,-1-3-8-16,1 1 0 0,-4-1 8 0,7 0-8 0,-3-3 0 15,-4 3 0-15,3-3 0 0,1 4 0 0,-1-1 0 16,1 0 8-16,-1 0-8 0,-3 4 0 0,4-4 0 16,-1 3 0-16,-3 1 0 0,4-1 0 15,3-3 0-15,-7 4 0 0,7-4 0 0,-4-3 0 0,1 3 0 16,0 0 0-16,-1 1 0 0,1-1 0 0,-4 3 0 15,3-3 0-15,1 7 0 0,-4-1 0 0,3-2 8 16,1 2-8-16,-4 1 0 0,3-1 0 0,1-3 0 16,-4 1 0-16,3-1 0 0,-3-3 0 0,4 4 0 15,-1-1 0-15,1 0 0 0,-4 4 0 0,3-4 8 16,-3 4-8-16,0-1 8 0,4 1-8 0,-4-4 0 16,3 0 0-16,-3 1 0 0,4-4 0 0,-1 0 0 15,1 1 0-15,-4-1 0 0,4 0 0 0,-1 0 0 16,1 0 0-16,-4 4 0 0,3-4 0 0,1 0 0 15,-1 0 0-15,-3 4 0 0,4-1 0 0,-4-3 0 16,3-3 0-16,1 4 0 0,-4-4 0 0,3 0 0 16,-3-3 0-16,0 3 0 0,4 0 0 0,-4 0 0 0,0-3 0 0,3 3 0 0,-3-3 0 15,0 0 0-15,0 0 0 0,0-3 0 0,4 3 0 16,-4-7 0-16,0 1 0 16,0 0 0-16,0-4-11 0,0 1-1 0,3-4 0 0,-3 4 0 0,4-4 20 15,-4-3 4-15,0 4 1 0,0-1 0 0,0 1-13 0,0-1 0 16,0-3 0-16,0 1 0 0,0 2 0 0,0-3 8 15,0 1-8-15,0-1 0 0,0 0 0 0,-4-3 0 16,4 3 0-16,0-6 0 0,0 4 0 0,0-4 8 16,0 0-8-16,0 0 0 0,0 0 0 0,0 0 0 15,0 0 0-15,0 0-10 0,0 0 19 0,0 0 4 16,0 6 1-16,0-6 0 16,0 3-22-16,0-3-5 0,4 3-1 0,-1 0 0 0,1 0 22 15,3 1 5-15,-3-4 1 0,3 3 0 0,0 0-22 0,3-3-5 16,-3 0-1-16,4 3 0 0,-1-3 29 0,5 0 5 15,-1 0 2-15,0-3 0 0,3 3-35 0,-2 0-7 16,6 0-2-16,-4 0 0 0,1 0 46 0,0 0 8 16,-1 0 3-16,1 3 0 0,0-3-26 0,-4 3-9 15,0 0 0-15,0 0 9 0,-4 0-9 0,5 1 0 16,-5-4-12-16,1 3 12 0,-1 0-114 16,1-3-15-16,0 0-3 0,-1-3-744 0,1-4-149 0</inkml:trace>
  <inkml:trace contextRef="#ctx0" brushRef="#br0" timeOffset="-55779.89">26349 2568 1486 0,'0'0'32'0,"0"0"8"0,0 0 0 0,0 0 3 0,0 0-35 0,0 0-8 16,0 0 0-16,0 0 0 0,0 0 102 0,0 0 18 15,0 0 129-15,0 0-142 0,0 0-4 16,0 0-1-16,0 0 0 0,0 0-27 0,0 0-6 16,0 0-1-16,0 0 0 0,0 0-19 0,0 0-4 15,0 0-1-15,4 3 0 0,6 0-8 0,-3 0-3 16,4 0 0-16,-1 0 0 0,4 0-12 0,-3 1-2 15,3-1-1-15,-3 0 0 0,3-3-18 0,0 3 0 16,4-3 0-16,-4 3 0 0,0-3 45 0,3 3 15 16,-2 0 4-16,-1-3 0 0,-4 7-64 0,4-7 0 15,-3 6-9-15,-4-3 0 0,0 3 9 0,-3 1 11 16,-1 2-3-16,-3 0 0 0,0 1-8 0,0 2 0 16,-7-2 0-16,4 2 0 0,-8 1 15 0,4-4-3 15,-4 4 0-15,1-4 0 0,-1 7-12 0,1-10-16 16,-5 7 3-16,5-1 1 0,-4-2 12 0,0 2 0 15,3 1 0-15,0-1 0 0,-3 1 0 0,4-4 0 16,3 1 0-16,0 2 0 0,0-2 8 0,0-4 5 0,7 6 1 0,-4-9 0 16,0 4-14-16,1-1 0 0,3 0 0 0,3 1 0 0,-3-4-8 15,4 0 8-15,-4-3-12 0,7 3 12 0,4-3 0 0,3-3-8 16,-4 0 8-16,4 0 0 0,4-4 0 0,-4 1 0 16,4 0 0-16,3-1 0 0,-3 4 9 0,3 0 3 15,-4 3 0-15,1 0 0 0,-4 0 11 16,0 3 2-16,-3 4 1 0,-1 5 0 0,-6 1 6 0,0 6 2 15,-4-7 0-15,0 7 0 0,-4-3-14 0,0 2-4 16,-3-2 0-16,0 3 0 0,-3 0-16 0,-4-1 8 16,0-2-8-16,-1 3 0 0,1-3 8 0,0-1-8 15,-3 1 0-15,2 0 0 16,-2-4-21-16,3 1-11 0,-4-1-3 0,8 1 0 16,-5-4-23-16,5 1-5 0,-4-1-1 0,3-3 0 15,4 4-102-15</inkml:trace>
  <inkml:trace contextRef="#ctx0" brushRef="#br0" timeOffset="-55158.95">26465 3703 1728 0,'0'-10'153'0,"0"1"-122"0,0-1-31 0,0 4 0 16,0-3 108-16,0 2 16 16,0 7 4-16,0-6 0 0,0 6-52 0,0 0-9 15,0 0-3-15,0 0 0 0,0 0 0 0,0 0 0 0,4 3 0 0,-4 7 0 0,3-1 0 0,-3 4 0 31,4 2 0-31,0 7 0 0,-1 3-51 0,-3 0-13 16,4 1 0-16,-4 5 0 0,3-3 0 0,-3 0 0 0,0 1 0 16,0 2 0-16,0-3 54 0,0 0 8 15,0-3 2-15,0-3 0 0,0 4-52 0,-3-8-12 0,3-2 0 0,0 0 0 16,-4-7-48-16,4 0-13 0,0-2-3 16,0-7 0-16,0 0-153 0</inkml:trace>
  <inkml:trace contextRef="#ctx0" brushRef="#br0" timeOffset="-54404.19">26490 4803 1497 0,'0'0'32'0,"0"0"8"0,-3-3 0 0,3 3 4 0,-7-3-36 0,7 3-8 0,-4-6 0 0,4 6 0 16,-7 0 136-16,7 0 24 0,-7-3 6 0,7 3 1 0,-7 0-63 0,0 0-12 16,7 0-2-16,-7 3-1 0,0 3-40 0,0 0-8 15,3 0-1-15,-3 7-1 0,0 0-11 0,0 5-3 16,3 4 0-16,-6 3 0 0,3 4-25 0,0 2 0 15,0 3 0-15,0 7 0 0,0 0 0 0,3 0 0 16,0 0 0-16,1-4 0 0,3-2 56 0,0-1 7 16,7-6 1-16,-3-6 0 0,3 0-52 0,0-3-12 15,3-10 0-15,1 1 0 0,-1-7 0 0,1-3 0 16,0-3 0-16,6-7 0 0,-3 1 34 0,4-3 4 16,0-7 1-16,3 0 0 0,-4-3-23 0,1 0-4 15,0-3 0-15,3-6-1 0,-7 2-11 0,4 1 8 16,-4 3-8-16,-4 0 8 0,1 0-8 0,-1 3 8 15,-6 3-8-15,-1 0 8 0,1 7-8 0,-8-4 10 0,4 4-10 0,-7 2 10 16,-3 1-10-16,-1-1 8 0,1 1-8 0,-8 0 8 0,4 2-8 16,-4 1 0-1,1 0 0-15,3-1 0 0,-4 4-59 0,4 0-4 0,0 3-1 0,0 3 0 16,3 0-51-16,0 4-10 0,1-1-3 0,3 7-1024 16</inkml:trace>
  <inkml:trace contextRef="#ctx0" brushRef="#br0" timeOffset="-52478.58">26557 5775 1497 0,'0'0'32'0,"0"0"8"0,0 0 0 0,0 0 4 0,0 0-36 0,0 0-8 0,0 0 0 0,0 0 0 0,0 0 136 0,0 0 24 16,0 0 6-16,0 0 1 0,-7 3-63 0,7-3-12 16,-3 3-2-16,-1 1-1 0,4-4-20 15,-4 3-4-15,1 3-1 16,-1-3 0-16,1 3-51 0,-1 1-13 0,1-1 0 0,-1 3 0 0,1 1 0 0,-4-1 0 31,0 1 0-31,0 2 0 0,3 4 0 0,-6 3 0 0,2-4 0 0,1 4 0 0,-3 0 33 0,3 3 4 16,0-3 1-16,0-4 0 0,-4 4-14 15,4-3-2-15,0 0-1 16,3-4 0-16,1 1 1 0,-1-4 0 0,1 0 0 0,3-2 0 0,0 2-14 0,3-3-8 16,-3-2 10-16,4-1-10 0,3 3 0 0,0-3 0 15,0-3 0-15,0 3 0 0,0 0 0 0,0 0 0 16,4 1 8-16,3 2-8 0,-3-3 36 0,3 3 4 15,0 1 0-15,0-4 1 0,0 3-33 0,0 0-8 16,-3 4 0-16,6-4 0 0,-3 3 0 0,1 1-12 16,-5-1 2-16,4-3 1 0,-7 4 9 0,0 2 14 15,0-2-3-15,-7-1-1 0,4 4-2 0,-4-4 0 16,0 4 0-16,-4-4 0 0,-3 4 0 0,0-1 0 16,0 1 0-16,-3-1 0 0,-1 1-8 0,-3-1 10 15,0 1-10-15,3-4 10 0,-3 1-10 0,0-1 0 16,3-3 0-16,1-3 0 0,-1 1-11 0,-3-1-1 15,7-3 0-15,-3-3 0 0,2-1 0 0,1 1 0 16,0-6 0-16,4 0 0 0,-1-7 4 0,4 0 0 16,0-3 0-16,0-3 0 0,4 0 8 0,-1 1-8 15,4-5 8-15,-3 1-8 0,7 0 8 0,-4-3 9 0,3 0-1 0,4-4-8 16,-3 1 14-16,3 0-4 16,-3 3-1-16,3-4 0 0,-4 4-9 15,4 6 10-15,-7 0-10 0,4 6 10 0,-4 4-10 0,-3 2 0 0,-1 4 0 16,-3 6 0-16,0 0 0 0,0 0 0 0,0 0-12 0,0 0 12 15,0 0-136-15,4 6-20 0,-1 1-4 0,1-1-665 16,-1 0-133-16</inkml:trace>
  <inkml:trace contextRef="#ctx0" brushRef="#br0" timeOffset="-51580.92">26635 6882 1123 0,'0'0'32'0,"3"-9"7"0,1 2-31 0,-4-2-8 0,0 0 0 0,3 2 0 15,-3 1 105-15,0 6 20 0,0 0 4 0,0 0 1 16,0 0 14-16,-3-3 2 0,3 3 1 0,-7-3 0 16,0 3-28-16,-4 3-6 0,1-3-1 0,-1 3 0 15,0 0-52-15,1 3-12 0,-1-2-1 0,-3 2-1 16,3 0-10-16,1 0-1 0,-1 4-1 0,4-1 0 15,-3 1-22-15,3-1-4 0,0 4 0 0,0-1-8 0,3 4 10 0,0-1-10 16,1 1 8-16,3 0-8 16,0 3 20-16,0-4 0 0,3 1-1 0,1 0 0 15,0-4-67-15,3 1-12 0,0-1-4 0,3-5 0 0,1-1 56 16,3-6 8-16,0-3 0 0,0-4 10 0,0-2-10 0,0 0 0 16,4-1-10-16,-4-5 10 15,4 2-57-15,-4-3-6 0,3 4-1 0,-6-7 0 0,3 3 52 0,0 1 12 16,-3-1 0-16,-1 0 0 15,1 4 0-15,0-1 0 0,-4 1 0 0,-4 2 0 0,4 4 0 0,-3 3 0 16,-4 3 0-16,0 0 0 0,0 0 0 0,0 6 0 16,-4 3 0-16,1 4 0 0,-1 0 0 0,4 5 0 15,-3 1 0-15,-1 0 0 0,1 0 28 0,-1 3 9 16,1 0 2-16,-4 3 0 0,7 0-11 0,-8 3-1 16,5-3-1-16,-1 3 0 0,4 1 1 0,-3-4 0 0,-1 0 0 15,4-3 0-15,0-3-15 0,0-1-4 0,4-2 0 16,-1-7 0-16,1 1-8 15,-4-4 0-15,3-3 0 0,1-3 0 16,0 0-68-16,-4 0-20 0,0 0-3 0,0 0-1 16,0 0-138-16,0 0-28 0,7 7-6 0,-7-7 0 0</inkml:trace>
  <inkml:trace contextRef="#ctx0" brushRef="#br0" timeOffset="-51025.37">26469 7785 978 0,'0'0'28'0,"0"0"5"0,3-6-33 0,-3 0 0 0,4-1 0 0,-4 1 0 16,0 6 79-16,0-6 9 0,0 6 1 0,0 0 1 16,0 0 30-16,0 0 7 0,0 0 1 0,0 0 0 15,0 0 0-15,0 0 0 0,-4 6 0 0,1 0 0 16,-1 4-52-16,1 2-9 0,-1 1-3 0,1 2 0 15,3 1-51-15,0 0-13 0,0 3 0 0,0-1 0 16,0 1 0-16,0 0 0 0,3 3 0 0,4-3 0 16,-3 0 0-16,-1-4 0 0,5 1 0 0,-1-3 0 15,3-1 16-15,1-3 1 0,-4-2 0 0,3-4 0 16,1-3-17-16,3 0 0 0,-3-3-8 0,-1 0 8 16,1-4-96-1,3-2-14-15,-7-4-2 0,4 4-550 0,-1-4-110 0</inkml:trace>
  <inkml:trace contextRef="#ctx0" brushRef="#br0" timeOffset="-50742.74">26786 7798 1674 0,'0'0'36'0,"0"0"8"0,0 0 2 0,-7 3 2 0,0 0-39 0,4 0-9 15,-4 0 0-15,3 3 0 0,1 1 60 0,-4-1 11 16,7 3 1-16,-4 1 1 0,1-1-21 0,-1 4-5 0,1-1-1 0,-1 1 0 15,0 3-18-15,4-1-3 0,-3 7-1 0,3 0 0 16,0 3 58-16,-4 0 11 0,1 7 3 0,-1-1 0 16,1 3-24-16,-1 1-5 0,4-1-1 0,-3 1 0 15,-1-4-22-15,4 1-4 16,0-7 0-16,0 0-1 0,0-3-24 0,0 0-5 0,0-3-1 0,0-4 0 16,4 4-9-16,-4-6 0 0,0-1 0 0,3-3-11 15,-3 1-66-15,0-4-14 16,0 0-2-16,0-2-1 15,0-4-122-15,0 0-25 0</inkml:trace>
  <inkml:trace contextRef="#ctx0" brushRef="#br0" timeOffset="-48680.69">26797 2461 1314 0,'0'0'37'0,"0"0"8"0,0 0-36 0,4 9-9 0,-4-9 0 0,3 0 0 15,1 4 63-15,-1-1 10 0,4 0 3 16,0-3 0-16,0 3-20 0,4-3-3 15,-4-3-1-15,4 3 0 0,3-3 10 0,-4-4 2 0,4 7 0 0,4-9 0 16,-4 3-21-16,7-1-4 0,-3 1-1 0,3 0 0 16,4 0-10-16,-4-1-1 0,4 4-1 0,-4 3 0 15,0-3-26-15,0 3 0 0,0 0 0 0,-3 0 0 16,0 0 0-16,-4 3 0 0,0-3 0 16,-4 0 0-16,1 3 0 0,-4 0 0 0,0-3 0 0,0 4 0 0,0-1 0 15,-3-3 0-15,-4 0 0 0,3 3 0 0,1 0 0 0,-4-3 0 16,7 0 0-16,-4 0 0 0,-3 0 0 0,0 0 0 15,4 3 0-15,-4-3 0 0,7 3 0 16,-4 0 0-16,-3 1 0 0,4-1 0 0,-4-3 0 0,0 6 0 16,3 0 0-16,-3-3 0 0,0 4 0 0,0-1 0 15,0 0 0-15,0 4 0 16,-3-4 0-16,3 3 0 0,0-2 0 0,-4-1 0 0,4 0 0 0,0 4 0 16,0-4 0-16,0 0 0 0,0 3 40 0,0-2 2 15,0-4 1-15,0 3 0 0,0 4-31 0,0-1-12 0,0-3 8 16,0 4-8-16,4-1 19 0,-4 0-2 15,0 4 0-15,3-4 0 0,-3 4-17 0,4-1 0 16,-4 1 0-16,0 0 0 0,4-1 0 0,-1 4 0 16,-3-4 0-16,4 4 0 0,-4-3 0 0,0 5 0 15,0 1 0-15,3-6 0 0,-3 6 0 0,0-4 0 16,4 4 0-16,-4 0 0 0,0 0 0 0,3-1 0 0,-3-2 0 16,4 3 0-16,-4 0 0 0,0 0 0 0,3-1 0 0,1 4 0 15,-4-3 55-15,3 3 7 0,-3 0 2 0,0 0 0 16,0 3-75-16,0-3-14 15,4 3-3-15,-4 3-1 0,0-3 46 0,0 4 10 0,0-1 1 0,3 6 1 16,-3-9-29-16,0 1-15 0,4 2 2 0,-4-3 0 16,0 3 21-16,0 0 4 0,0 4 0 0,3-4 1 15,-3-3-13-15,0 3 0 0,0 3 0 0,4 1 0 0,-4-1 0 16,3 1 0-16,1-1 0 0,-4-3 0 16,4 0 0-16,-1 1 0 0,1-4 0 0,-1 3 0 15,1-3 0-15,-4 3 8 0,3-3-8 0,-3 3 0 0,4-2 0 16,-4 2 0-16,0-3 0 0,3 6 0 15,-3 1 0-15,0-4 0 0,4 6 11 0,-4-2-11 0,0-4 0 0,0 0 0 16,0-3 0-16,0 3-12 16,0-3 12-16,3 1 0 0,-3 2 0 0,0-3 0 0,0 0 0 0,0 0 0 15,0 0 0-15,0 3 0 0,0-3 0 0,0 4 16 16,0-1-3-16,0 0-1 0,0 0-12 0,0 1 0 16,0-4 0-16,0 3 0 0,0 0 0 0,0 0-15 15,0 0 2-15,-3 1 0 0,3-4 13 0,0 3 0 16,0 3 0-16,0-2 0 0,0 2 8 0,0-3 4 0,0 3 0 0,0-2 1 15,3-1-13-15,-3-3 0 0,0 3 0 0,0-3 0 16,0-3 0-16,0 3 8 0,0 0-8 0,0 1 0 16,0-1 8-16,-3 3 0 0,3 3-8 15,0 1 12-15,0 5-27 0,0-2-5 16,0-1-2-16,0 1 0 0,0-4 22 0,0-3 0 0,0 7 0 0,0-7 0 16,3 3 0-16,-3 1 0 0,4-4 0 0,-4 3 0 15,3 1 8-15,-3-1 7 0,4 3 1 0,-4-2 0 16,3-1-26-16,1-3-5 0,-4 1-1 15,0 2 0-15,3-3 32 0,-3 0 5 0,0 4 2 0,-3-1 0 16,-1 0-23-16,4 7 0 0,-3 0 0 0,3-1 0 16,0 4 0-16,0-3 0 0,0-4 0 0,0 1 0 15,0-4 0-15,0 4 0 0,0-4 0 0,0 3 0 16,0-2-21-16,0-1 1 0,0 4 0 0,0-1 0 16,0-3 20-16,0 1 0 0,0 2 0 0,0-2 0 0,0-4 12 15,0 3 6-15,0-6 2 0,0 3 0 0,0 1-20 16,-4 2 0-16,4-3 0 0,0 7 0 15,0-4 0-15,0 0 0 0,0 4 0 0,0-1 0 0,0 1-12 16,0-1-7-16,4-2-1 0,-4-4 0 16,0 0 32-16,0 0 7 0,3-2 1 0,-3-1 0 15,4 0-20-15,-4 0 0 0,3 0 0 0,-3 0 0 0,0 0 0 0,0 3 0 16,0 0 0-16,0 4 0 16,4-4 8-16,-8 3-8 0,4-2 0 0,0-1 0 0,0 0 0 15,0 0 0-15,0-3 0 0,0 4 0 0,0-1-12 0,0 3-8 16,0-3-3-16,0 4 0 0,4 2 38 15,-1-2 7-15,-3-1 2 0,4 0 0 0,0-2-24 0,-1-1 0 16,1 0 0-16,-1-3 0 0,1-3 0 0,-1 3 0 16,1-3 0-16,-4 0 8 0,3 3-8 0,-3 0 0 0,4 0 0 15,-4 3 0 1,0-2-16-16,0 5-8 0,0-3-2 0,0 3 0 0,0 1 42 0,0-4 9 0,0 3 2 0,0-2 0 16,0-7-27-16,0 3 0 0,3-7 0 0,-3 4 0 15,0 0 0-15,0-3 0 0,4 0 0 0,-1-3 0 16,1-1 0-16,-1 1 0 0,-3-3 0 0,4-4 0 15,-1 0 0-15,1 1 0 0,-4-1 0 0,4-3 0 16,-1-2 0-16,-3-4 0 0,0 0 0 0,0 0 0 16,0 0 0-16,0 0 0 0,-3 3 0 0,3-3 0 15,-4 6 11-15,0-6-3 0,-3 3-8 16,0-3 12-16,0 3-12 0,0-3 11 0,0 0-11 0,0 0 10 16,-3-3 12-16,-1 3 2 0,0 0 1 0,1-3 0 15,-1 3-25-15,1 0-9 0,-1 0 0 0,-3 0 0 16,0 3 9-16,3-3 12 0,-3 3-2 0,0 0-1 15,3 4 9-15,-3-1 2 0,4 3 0 0,-4-2 0 0,0-1-20 16,-1 3 0-16,1-2 8 0,0 2-8 16,0-3 0-16,3 1-19 0,-3-4 4 0,4 0 1 15,3 0-161-15,-4-3-32 0,-6-3-6 16,17 3-2-16</inkml:trace>
  <inkml:trace contextRef="#ctx0" brushRef="#br1" timeOffset="-40251.42">26360 8497 619 0,'0'0'13'0,"0"0"3"0,0 0 1 0,0 0 1 0,0 0-18 0,0 0 0 0,0 0 0 0,0 0 0 16,0 0 47-16,0 6 5 15,0-3 2-15,0-3 0 0,0 0 14 0,0 7 2 0,0-1 1 0,-4 0 0 16,4-6 1-16,0 0 0 16,0 6 0-16,0-6 0 0,0 0-19 0,0 0-3 0,0 0-1 0,0 0 0 15,0 0-19-15,0 0-4 0,0 0-1 0,0 0 0 16,0 0-11-16,0 0-2 15,0 0-1-15,0 0 0 0,0 0 11 0,0 0 2 16,0 0 1-16,0 0 0 0,0 0 16 0,0 0 3 0,0 0 1 0,0 0 0 16,0 0 1-16,0 0 0 0,0 0 0 0,0 0 0 15,0 0-9-15,0 0-1 0,0-6-1 0,4 0 0 16,-4 0-11-16,0 6-1 0,0-7-1 0,0 1 0 16,0 3-7-16,3-3-2 0,-3-1 0 0,0 1 0 0,0 0-1 0,0-1-1 15,0 1 0-15,0 0 0 0,0 0 7 16,0-1 2-16,0 1 0 0,0 0 0 15,0 0 6-15,0 2 2 0,0-2 0 0,-3 3 0 16,3-3-10-16,-4 0-2 0,4-1 0 0,0 4 0 0,-3-3 2 16,3 0 0-16,0-1 0 0,-4 4 0 0,4-3-2 0,-4 0-1 15,4 6 0-15,-3-7 0 0,3 1-2 0,-4 0 0 16,4-4 0-16,-3 4 0 0,3 0-2 0,-4-4-1 16,4 4 0-16,0-3 0 0,-3 3-2 0,3-4 0 15,0 1 0-15,0-1 0 0,0 4 0 0,0-3-8 16,0-4 12-16,0 4-4 0,-4-1-8 0,4 1 12 15,0-1-12-15,0 1 12 0,-3 0-4 0,3 2 0 0,0-2 0 0,-4 0 0 16,4 2-8-16,0-2 0 0,-3 3 0 0,-1-4 0 16,1 4 24-16,-1 0 2 0,4-1 1 0,-3 1 0 15,-1 0-15-15,1-4-4 16,3 1 0-16,-4 0 0 0,4 2-8 0,-4-2 0 16,1 0 9-16,3-1-9 0,0 1 0 0,-4-1 0 0,4 1 0 0,-3-1 8 15,3 4-8-15,0-3 0 16,-4 3 0-16,4-4 0 0,0 4 0 0,0-4 0 0,-3 1 0 15,3 3 8-15,0 0-8 0,0-1 9 0,-4 1-9 0,1 0 10 16,3-4 0-16,-4 4 0 0,4 3 0 0,-3-3 0 16,-1-1-1-16,1 1 0 0,-1-3 0 0,1 2 0 15,3-2-9-15,-4-4 10 0,4 4-10 0,-3-4 10 16,-1 1-10-16,1-1 8 0,-1 1-8 0,4-1 8 16,-4 1-8-16,1-1 0 0,3 1 9 0,-4-1-9 0,4 1 0 15,0-1 9-15,0 4-9 0,-3-4 0 16,-1 4 9-16,1-1-9 0,3 4 0 0,0-3 9 0,0-4-9 0,-4 7 8 15,4-4-8-15,-3 4 8 16,-1-3-8-16,4 2 8 0,-3 1-8 0,-1 0 8 0,4 0-8 16,-3-4 0-16,3 4 0 0,-4 0 8 0,1-4-8 0,3 4 0 15,-4 0 0-15,1-4 0 0,-1 1 0 0,4 0 0 16,-4-4 8-16,-3 0-8 16,7 1 0-16,-3-1 0 0,3 1 0 0,-4-4 8 15,4 0-8-15,0 1 0 0,-3-1 0 0,3 0 0 0,0 1 0 0,-4-1 0 16,4-3 0-16,0 4 8 0,0 2-8 15,-3-3 0-15,3 4 0 0,0-1 0 0,-4 1 0 0,4-1 0 16,-3 4 8-16,3-4-8 0,-4 4 24 0,1-4 2 16,3 4 1-16,-4-4 0 0,4 4-36 0,-3 0-7 0,-1-1-2 15,4 1 0-15,-3 2 18 0,3 1 9 0,-4-3-1 0,1 3 0 16,3-4-8-16,0 4 12 0,0 0-12 0,-4-1 12 16,4-2-12-1,0 3 0-15,0-1 9 0,0-2-9 0,0 3 0 0,0-4 9 0,0 4-9 0,0-3 0 16,0-1 8-16,0-2-8 0,0 2 0 15,0 1 0-15,0-4 0 0,0 1 0 16,0-1 0-16,0 4 0 0,0-4 8 0,0 4-8 0,0-4 0 0,0 4 0 16,0 3 0-16,0-4 8 0,0 4-8 0,0 0 0 15,0-1 9-15,0 1-9 0,0 6 0 0,0-6 9 16,0 3-9-16,0 3 0 0,0 0 0 16,0-7 8-16,0 7-8 0,0 0 0 0,0-6 0 0,0 6 0 15,0 0 0-15,0-3 0 0,0 3 0 0,0 0 0 16,0 0 0-16,0-6 0 0,0 6 0 0,4-3 0 15,-4 3 0-15,3-7 0 0,-3 7 0 0,4-3 0 16,-1 0 0-16,-3 3 0 0,7-3 0 0,-3 0 0 0,-4 3 0 0,3-3 0 16,-3 3 0-16,7-3 0 15,-7 3 0-15,4-4 0 0,-1 1 0 0,-3 3 0 0,4 0 0 0,3-3 0 16,-7 3 0-16,3 0 8 0,4-3-8 0,1 3 0 16,-1 0 0-16,0 0 0 0,0 0 0 0,0 0 0 15,0 0 0-15,3-3 0 0,-3 3 0 0,4 0 0 16,0 0 0-16,-1-3 0 0,1 3 0 0,-1 0 0 15,1 0 8-15,0 0-8 0,-1-3 0 0,4 3 0 16,-3 0 0-16,-4 0 0 0,3 0 8 0,-2 0-8 16,2 0 8-16,-3 3-8 0,0-3 0 0,0 0 0 15,4 3 0-15,-4-3 0 0,0 0 8 0,0 3-8 0,4-3 0 0,-4 0 8 16,3 0 25-16,1 0 5 16,-1 0 1-16,1-3 0 0,0 3-31 0,-1 0-8 0,1 0 0 0,3-3 0 31,-4 3-28-31,1 0-8 0,3-3 0 0,-3 3-1 0,3-4 37 0,0 1 0 0,-3 3 0 15,3-3 0-15,0 3 0 0,-4-3 0 0,4 0 0 0,-3 3 8 16,0 0-8-16,-1-3 0 0,1 3 9 0,-1-3-9 16,-3 3 0-16,4 0 9 0,-4 0-9 0,4 0 0 15,-4 0 8-15,0 0-8 0,0 0 0 0,0 3 0 16,0-3 0-16,0 0 0 0,-4 0 0 0,5 0 0 16,-5 0 0-16,1 0 0 0,-4 0 0 0,7 0 0 15,-4 0 0-15,1 0 0 0,3 3 0 0,-4-3 0 16,-3 0 8-16,7 0-8 0,-3 0 0 0,-4 0 0 15,7 3 0-15,-7-3 0 0,3 0 0 0,5 0 0 0,-5 0 0 0,-3 0 0 16,0 0 0-16,7 3 0 0,-3-3 0 0,-4 0 0 16,0 0 0-16,7 0 0 0,-4 3 8 0,-3-3-8 15,7 0 0-15,-7 0 0 16,7 0 0-16,-7 0 0 0,4 3 0 0,-4-3 0 0,7 0 0 0,-7 0 0 16,0 0 0-16,3 4 0 0,-3-4 0 0,0 0 8 15,7 0-8-15,-7 0 0 0,4 3 0 16,-4-3 0-16,0 0 0 0,7 0 0 0,-7 0 0 15,0 0 0-15,4 6 8 0,-1-3-8 0,-3-3 0 0,4 3 0 16,-4-3 0-16,0 0 0 0,0 7 0 0,3-4 0 16,-3-3 0-16,0 6 0 0,4-3 17 0,-1 3 0 0,-3 1 0 15,0-7 0-15,4 6-17 0,-4-3-17 0,0 3 3 16,0-3 1-16,0 4 13 0,0-4 0 0,0 3 0 16,0 0 0-16,0 1 0 0,0-1 0 0,0 0 0 15,0 0 0-15,0 1 8 0,0-1 4 0,0 0 0 0,0 4 1 16,-4-4-13-16,4 3-18 0,0-2 4 0,0 2 1 15,0-3 21-15,0 4 4 0,0-1 0 16,0 1 1-16,0-4-13 0,0 3-18 0,0 1 4 0,0-4 1 16,0 3 13-16,0 1 0 0,0-1 0 0,-3-3 0 15,3 4 8-15,0-1 4 0,0-3 0 16,0 4 1-16,0-4-13 0,0 4-18 0,0-4 4 0,-4 3 1 16,4 1 13-16,0-1 0 0,0-3 0 0,-3 4 0 15,3-1 8-15,0 4 4 0,-4-4 0 0,4 4 1 16,0-4-13-16,0 0-18 0,0 4 4 0,0 0 1 15,0-4 13-15,0 0 0 0,0 4 0 0,0-4 0 16,0 4 0-16,4-4 16 16,-4 4-1-16,0-1-1 0,3 1-25 15,-3-1-5-15,0 4 0 0,0-3-1 0,0 2 17 0,0 1 0 0,0 0-8 0,0 2 8 0,0-2 0 16,0 0 0-16,0 3-8 0,0-4 8 16,0 1 0-16,0 0-8 0,0-1 8 0,0 1 0 0,4 0-9 0,-4-1 9 15,0 1 0-15,3-3-9 0,-3-1 9 0,0 4-8 16,4-7 8-16,-4 4-8 0,0-1 31 0,3 1 6 15,-3-1 2-15,4 1 0 16,-4-1-76-16,0 1-15 0,3 3-4 0,-3-1 0 0,0-2 52 16,0 6 12-16,0-4 0 0,0 4 0 0,0-3 16 0,0 3 5 15,-3-4 2-15,3 1 0 0,3 0-37 0,-3-1-7 16,0 1-2-16,0-3 0 0,0-1 23 0,0 4 0 16,0-4 0-16,-3 4 0 0,3-3 0 0,0 2 0 15,0-2 0-15,-4 3 0 0,4-1 0 0,0-2 0 0,-3-1 0 0,3 4 0 16,0 0 0-16,0 2 16 15,-4-2-2-15,4 3-1 0,-3 0-13 0,3 0-18 16,0-1 4-16,0 1 1 0,0 0 21 0,0 0 4 0,0 0 0 16,0-4 1-16,3 1-5 0,-3 3-8 0,0-7 11 0,0 4-11 31,4 0-14-31,-4-1-10 0,0 1-1 0,0 0-1 0,3-1 16 0,-3-2 10 0,4-1-12 0,-4 1 12 16,0 0-10-16,3-4 10 0,-3 0-8 0,0 1 8 15,0-4 0-15,-3 3 0 0,3-2 0 0,0-1 0 16,0 0 8-16,0 1 8 0,0-1 0 0,-4 0 1 15,4 4-27-15,-3-4-6 0,3 0 0 0,0 3-1 16,-4 1 17-16,4-1 0 0,-3 1 0 0,3-4 0 0,-4 3 0 0,4-2 0 16,0-1 0-16,0 0 0 15,0-3 0-15,0 4-10 0,0-7 10 0,-3 3-8 16,3-3 8-16,0 0 0 0,-4 3 8 0,4-3-8 16,-3 3 0-16,3-3 0 0,-4 3 0 0,4-3 0 15,0 0 0-15,-3 3 8 0,-5 0-8 0,5-3 0 0,-4 4 0 0,7-4 0 16,-7 3 0-16,3-3 0 0,4 0 0 0,0 0 8 15,-10 3-8-15,6-3 0 0,-6 0 0 0,3 0 0 16,0 0 0-16,7 0 0 0,-8 0 0 0,1 0 0 16,0 0 0-16,-3 0 8 0,-1-3-8 0,4 3 0 15,-3 0 0-15,-1-3 0 0,0 3 0 0,1-4 0 16,-4 4 0-16,3 0 0 0,-3 0 0 0,3 0 0 16,-3 0 0-16,4 0 8 0,-1 4-8 0,-3-4 0 0,3 0 0 0,1 0 0 15,-1 0 0-15,1 0 0 0,-1 0 0 0,-3 0 0 16,3-4 0-16,1 4 0 0,3 0 0 0,-4-3 0 15,1 3 0-15,3-3 0 0,-4 3 0 0,0 0 0 16,1-3 0-16,3 3 0 0,-4 0 0 16,4 0 0-16,0 0 0 0,0 0 0 0,0 0 0 0,-4 0 0 15,8 3 0-15,-4-3 0 0,7 0 0 0,-7 0 0 16,3 3 0-16,4-3 0 0,-7 3 0 0,7-3 0 16,0 0 0-16,-7 0 0 0,7 0 0 0,0 0 0 15,-3 0 0-15,3 0 0 0,0 0 0 0,0 0 0 16,0 0 0-16,0 0 0 0,0 0 0 0,-11 0 0 15,11 0 0-15,0 0 0 0,0 0 0 0,0 0 0 16,0 0 0-16,0 0 0 0,0 0 0 0,-7 0 0 16,7 0 0-16,0 0 0 0,0 0 0 0,0 0 0 15,0 0 0-15,0 0 0 0,0 0 0 0,-4-6 0 0,4 6 0 16,-3-6 0-16,3 6 0 0,-4-6 0 0,1-1 0 0,-1 1 14 16,4 6-2-16,0-6 0 0,0-1-12 0,0 1-15 15,0 6 3-15,-3-6 1 0,3 0 11 0,0-1 0 16,0 4 0-16,0-3 0 0,3 0 0 0,-3-1 0 15,0 7 0-15,0-6 0 0,0 3 0 0,0-3 0 16,0 0 0-16,0-1 0 0,0 7 0 0,0-6 0 16,0 0 0-16,0 3 0 0,0-4 0 0,0 1 0 15,0 6 0-15,0-6 0 0,0 3 0 0,4-4 0 16,-4 1 0-16,0 0 0 0,0 0 0 0,0-4 0 16,0 4 0-16,0 0 0 0,0-1 0 0,0-2 0 15,0 3 0-15,0-4 0 0,0 4 0 0,0 0 0 16,0-1 0-16,0-2 0 0,0 0 0 0,0 2 0 15,0 1 0-15,0 0 0 0,0-4 0 0,-4 4 0 0,4 0 0 0,0-4 8 16,0 1-8-16,0 0 0 0,-3-1 0 0,3-2 8 16,0 2-8-16,-4-2 0 0,1-1 8 0,3-2-8 15,-4-1 8-15,4 3-8 0,-3-2 8 0,-1-1-8 16,4 0 0-16,0 1 9 0,-3-1-9 0,3 3 0 16,0 1 9-16,-4-4-9 0,4 4 0 0,-3-1 9 15,3 1-9-15,0-1 0 0,-4 0 0 0,0 1 8 16,4-1-8-16,-3 4 0 0,3-4 0 0,-4 1 0 15,4 2 0-15,-3 1 0 0,3 0 0 0,-4-1 0 16,1 1 0-16,3 3 0 16,-4-4 0-16,4 1 0 0,-3-1 0 0,3 1 0 0,0 3 0 0,0-4 0 0,0 1 0 0,0-4 0 15,-4 1 0-15,4 2 0 0,0-2 0 16,0-4 0-16,0 4 0 0,0-1 0 16,0 0-8-16,0-2-1 0,0 5 0 0,-3-2 0 15,3 2-55-15,-4 1-10 16,1 3-2-16,-1-4-1 0,1 4-148 15,-4 3-30-15,-8 0-5 0,15 3-2 0</inkml:trace>
  <inkml:trace contextRef="#ctx0" brushRef="#br0" timeOffset="-4766.87">27679 5728 1071 0,'0'0'30'0,"0"0"7"0,0 0-29 0,0 0-8 16,0 0 0-16,-7-3 0 0,0 0 115 0,7 3 21 16,-4-3 5-16,4 3 1 0,-7 3-22 0,0 0-4 15,4 0 0-15,-1 3-1 0,1-2 10 0,-1 2 3 16,1 0 0-16,3 0 0 0,-4 1-52 16,4-1-9-16,4 3-3 0,-4-2 0 15,7-4 18-15,-4 3 3 0,4 0 1 0,4-3 0 0,-1-3-50 0,1 4-9 16,0-1-3-16,3-3 0 0,0 0-6 0,3 0-2 15,1 0 0-15,0 0 0 0,6 0-8 0,-2 0-8 0,2 3 12 16,4-3-12-16,-3 3 8 0,3 3-8 16,-3 1 0-16,3-1 0 0,1 0 0 0,-1 3 0 15,-4 1 0-15,1-1 0 0,-4 4 0 0,0-4 0 16,1 1 0-16,-5-1 0 0,1-3 0 0,3 1 0 0,-3-4-8 0,-1-3 8 31,1-7-120-31,-4 4-19 0,4-3-3 0,-4-6-1 16,0 2-87-16,-3-6-18 0</inkml:trace>
  <inkml:trace contextRef="#ctx0" brushRef="#br0" timeOffset="-3987.93">28265 5653 1634 0,'0'0'36'0,"0"0"7"0,0 0 1 0,0 0 3 0,0 6-38 0,-4 0-9 0,4 1 0 0,0-1 0 16,-3 3 64-16,3 1 10 0,0-1 2 0,0 1 1 15,0 5-19-15,0-2-4 0,3 3-1 0,-3 5 0 16,0-2-13 0,0 6-4-16,0 0 0 0,0 4 0 0,0 2-11 0,0 0-2 15,0 4-1-15,0-4 0 0,4-3 7 0,-1-2 2 16,1-1 0-16,-4-3 0 0,3-7-10 0,1 1-1 15,-4-4-1-15,0 1 0 0,3-4-11 0,-3 1-8 0,0-4 9 0,-3-3-9 16,3-3 0-16,0 0 0 16,0 0 0-16,0 0 0 0,0 0 0 0,0 0-8 0,-4-6 8 0,1 0-13 15,-1-4 3-15,1-2 1 0,-1-1 0 16,1-2 0-16,-1-1 0 0,0-3 0 0,1 0 0 0,-1-6 0 16,1 3 9-16,-1-3 0 0,4 0 0 0,-3-3 0 31,-1 6-50-31,1-3-11 0,3 0-3 0,-4 3 0 0,1 0 52 0,3 3 12 0,-4 0 0 0,4 3 0 15,-3 1 0-15,3 2 0 0,0 4 0 0,0-1 0 16,0 1 0-16,0 3 0 0,0 6 0 0,0 0 0 0,0 0 0 16,3-6 0-16,-3 6 0 0,0 0 0 0,4-4 23 0,-4 4 7 15,7 0 2-15,-4 0 0 0,4 4-8 0,-3-1 0 16,3 0-1-16,4 3 0 0,-4 0 3 0,3 4 1 16,1-1 0-16,3 1 0 15,3-1-1-15,-2 0 0 0,2-2 0 0,1 2 0 0,3-3-2 0,-3 4-1 16,3-4 0-16,-4 0 0 0,1 1-4 0,0 2-1 15,-1-3 0-15,-2 4 0 0,-5 2 3 0,1 1 1 16,-4-1 0-16,0 4 0 0,-4 3 22 0,-3 3 5 16,0 0 1-16,0 0 0 0,-7 0 2 0,4 3 1 15,-11-3 0-15,3 0 0 0,-7-4-11 0,1 1-2 0,-1 0-1 0,-3-3 0 16,3-1-19-16,-6-2-3 16,6-1-1-16,-3 1 0 0,0-4-16 0,-1 1 0 0,5-1 8 15,-1-3-8 1,4 1-46-16,0-1-13 0,0-3-2 0,3 3-1 15,4 1-131-15,0-4-27 0,4 0-4 0,3-3-2 0</inkml:trace>
  <inkml:trace contextRef="#ctx0" brushRef="#br0" timeOffset="-3248.84">28811 2370 1447 0,'0'0'32'0,"0"0"6"0,0 0 2 0,0 0 0 0,0 0-32 0,0 0-8 16,0 0 0-16,0 0 0 0,0 0 83 0,0 0 14 15,0 0 3-15,0 0 1 0,0 0-45 0,7 0-8 16,4 0-3-16,-4 3 0 0,4-3 5 0,3 3 1 16,0 0 0-16,4 1 0 0,-1-1-5 0,4 0-1 0,0 0 0 0,-3 0 0 15,0-3-13-15,-1 3-4 16,-2-3 0-16,2-3 0 0,-3 3 29 0,4-3 6 0,-4-3 1 16,0 3 0-1,0-4-76-15,0 4-16 0,-3 0-2 0,0-6-1 16,-1 6-43-16,-3-1-9 0,-3 1-1 0,-4 3-1 15,0 0-112-15,0 0-23 0</inkml:trace>
  <inkml:trace contextRef="#ctx0" brushRef="#br0" timeOffset="-1734.8">28864 2376 1267 0,'0'0'28'0,"0"0"5"0,0 0 2 16,0 0 1-16,0 0-36 0,0 0 0 0,0 0 0 0,0 0 0 0,0 0 58 0,0 0 5 15,0 0 1-15,0 0 0 0,0 0 0 0,0 0 0 0,0 0 0 0,0 0 0 16,0 0-52-16,0 0-12 0,0 0 0 16,0 0 0-16,4 3 54 0,-4 4 8 15,3-1 2-15,-3 0 0 16,0-3 0-16,0 4 0 0,0 2 0 0,0-6 0 0,0 3 0 0,0 4 0 16,0-1 0-16,-3-2 0 0,3 2-52 0,-4 0-12 0,4 1 0 0,0 2 0 15,4 1 0-15,-4-1 0 16,0-2 0-16,3-1 0 0,-3 4 0 0,4-4 0 15,-1 1 0-15,-3-1 0 0,4 4 0 0,-1-4 0 0,1 0 0 16,-4 1 0-16,4 2 0 0,-1 1 0 0,-3-1 0 16,0 1 0-16,0-1 54 0,0 4 8 0,0 0 2 0,0-4 0 15,0 1-52-15,0 3-12 16,0-1 0-16,0 1 0 0,0 0 0 0,0-1 0 0,0 1 0 0,4 3 0 16,-4-4 0-16,0 1 0 0,3 0 0 0,1-1 0 15,-4 4 0-15,3-3 0 0,-3 0 0 0,4-1 0 16,-4-2 0-16,0 3 0 0,3-4 0 0,-3 4 0 15,0 3 0-15,0-7 0 0,-3 7 0 0,3 0 0 16,0-4 0-16,0 4 0 0,0 0 0 0,0 0 0 0,0-3 21 0,0 2 2 16,0 1 0-16,0 3 0 0,3-6-13 0,-3 3-2 15,4-1-8-15,-1 1 12 16,1 0-33 0,-1-3-7-16,1 3-2 0,3-4 0 0,-4 1 54 0,1 0 10 0,-4-4 2 15,3 4 1-15,1-1-29 0,-4 1-8 0,4 3 0 0,-4 0 0 16,3-4 8-16,-3 4 0 0,0 3 0 0,0-3 0 0,-3 3-8 0,3 3 0 15,0-6 0-15,0 6 8 0,0 0 6 0,0 0 2 16,3 0 0-16,-3 3 0 0,4-9-16 0,-1 6 0 16,1-3 0-16,-1-3 0 0,1 3 0 0,-1-3 0 15,1 0 0-15,-1 3 0 0,1 0 0 0,-1 0 0 16,1-1 0-16,-1 1 0 16,-3 4 0-16,4-5 0 0,-4 5 0 0,3-1 0 0,-3 0 0 15,4 0 0-15,-4 0 0 0,0 3 0 16,0-3 37-16,4 0 2 0,-4 0 0 0,0-3 0 0,0 3-31 0,0 0-8 0,0 4 0 0,0-7 0 15,3 3 14-15,-3-3 2 0,0 3 0 0,0-3 0 16,4 3-6-16,-4-3-1 0,0 3 0 0,0 0 0 16,3 0-9-16,-3-3 0 0,0 3 0 0,0-3 0 15,0 0 0-15,0 0 0 0,0-3 0 0,0 3 0 16,0 0 0-16,0 0 0 0,-3-1 0 0,3 1 0 16,0 0 0-16,0-3 0 0,0 3 0 0,-4-3 0 15,4 6 0-15,0-3 0 0,0 3 0 0,0-3 0 16,0 3 0-16,0-3 0 0,0 3 0 0,4-3 0 15,-4 0 0-15,0-3 0 0,0 3 0 0,0 0 0 16,3 3 53-16,-3-3 9 0,-3 3 2 0,3 0 0 16,0 0-52-16,-4 3-12 0,4 0 0 0,-3 1 0 0,-1 2 0 0,4 0 0 15,-4 1 0-15,1-1 0 16,3-3 0-16,-4 1 0 0,4-4 0 0,-3 3 0 0,3 3 0 16,-4-3 0-16,4 4 0 0,0-1 0 0,-3 0 0 0,3 4 0 15,-4-1 0-15,4 4 0 0,0-3 0 0,-3-4 0 16,3 0 0-16,0 1 0 0,-4-1 0 0,4 0 0 15,0 4 0-15,-3-1 0 0,3 1 0 0,0 2 0 16,0 4 0-16,0 0 0 0,0-3 0 0,0 2 0 16,-4-2 0-16,1 0 0 0,-1-4 0 0,1 1 0 15,-4 2 0-15,3 4 0 16,4 3 0-16,-4-3 0 0,1-1 0 0,-1 4 0 0,4-3 0 16,0-3 0-16,-3-1 0 0,3-2 0 0,0-1 0 0,0 1 0 0,0-1 0 0,0 4 0 15,-4 0 0-15,4 2 0 0,0 1 0 0,0-3 0 16,0 2 0-1,0-5 0-15,0 3 0 0,0-4 0 0,0 1 0 0,-3-1 0 0,3 1 0 16,0 2 0-16,-4 1 0 0,1 3 0 0,-1-1 0 0,4 4 0 16,-3-6 0-16,3-4 0 0,0 1 0 15,0-1 0-15,0-2 0 0,0 2 0 16,0-3 0-16,0 4 0 0,3-1 0 0,-3 1 0 0,0-1 0 0,0 1 0 16,4-1 54-16,-1-2 8 0,-3-4 2 0,4 0 0 15,-4-3-103-15,3 0-20 0,1 0-4 16,-4 1-1-16,3 2 52 0,-3-3 12 0,0 3 0 0,0 3 0 15,0-2 0-15,0 5 0 0,0 1 0 0,0-4 0 0,0 3 48 16,0-2 13-16,0-4 3 0,0 0 0 0,4-3-52 0,-4 0-12 16,3-3 0-1,-3 0 0-15,4 0-48 0,-4-3-13 0,0 0-3 16,0-3 0-16,0-1 103 0,4 1 20 0,-4-7 4 0,0 4 1 0,3-4-52 0,-3-2-12 16,0-1 0-16,0 0 0 0,4 0 0 0,-4-6 0 15,0 4 0-15,0-4 0 0,0 6 0 0,3-3 0 16,-3 0 0-16,0-3 0 0,0 0 0 0,0 0 0 15,7 3 0-15,-3-3 0 16,3-3 0-16,0 3 0 0,-4-3 0 0,4 0 0 0,4 0 0 0,-4 0 0 16,4-1 0-16,-4-2 0 0,3 0 0 0,4-4 0 15,0 4 0-15,1-3 0 0,-1 6 0 0,3-4 0 16,1 4 0-16,3 0 0 0,0 0 0 0,0 3 0 0,4 3 0 16,0-3 0-16,0 6 0 15,-4-2 0-15,3-1 0 0,-2 3 0 16,-1-3-48-16,0 3-13 0,-7-3-3 0,0 1 0 15,0 2 0-15,-7-3 0 0,0 3 0 0,-3-3-1356 0</inkml:trace>
  <inkml:trace contextRef="#ctx0" brushRef="#br0" timeOffset="-196.07">29644 2668 1954 0,'0'0'43'0,"0"0"9"0,0 0 1 0,0 0 3 0,0 0-45 0,0 0-11 0,0 0 0 0,0 0 0 16,0 0 76-16,0 0 14 0,0 0 2 0,0 0 1 15,0 0-48-15,11 0-9 0,-4 0-3 16,3 3 0-16,1-3-5 0,3 0 0 0,3 3-1 0,-2-3 0 16,-1 3-8-16,3 4-2 0,-3-1 0 0,1-3 0 15,2 3-7-15,-6-3-2 0,3 7 0 0,0-7 0 16,0 3 0-16,-3-3 0 0,3 1 0 0,-4 2 0 15,-3-3-8-15,4 3-11 0,-4-3 3 0,0 0 0 16,-3 1 32-16,-1 2 6 0,1-3 2 0,-4-3 0 16,0 0-24-16,0 0-8 0,-7 3 0 0,0 3 0 0,0 4 10 15,0-1-10-15,-4-3 10 0,0 7-10 16,1-7-26-16,-4 7-11 0,0-1-3 0,-1-2 0 0,1-1 17 0,4 1 3 16,-4 2 1-16,3-2 0 0,0-4 7 0,4 3 0 15,0-3 1-15,0 1 0 0,4-1 11 0,-1 0 0 16,4 4 0-16,4-4 0 15,-4-3 0-15,3 3 0 0,4-2 0 0,-3-1 0 0,3 0 8 16,4 0 3-16,-4 0 1 0,3 0 0 0,1 0 13 0,-1 0 3 16,4 1 1-16,1-1 0 0,-5-3 11 0,4 3 3 15,0 0 0-15,-3 0 0 0,0 0-6 0,-1 4-1 16,1-4 0-16,-4 3 0 0,0 7 0 0,-4-4 0 0,1 7 0 16,-4-7 0-16,-4 10-4 0,4-4-2 0,-7 1 0 0,0 3 0 15,0-3-16-15,0-1-3 0,-3 4-1 0,-1 3 0 16,0-9-10-16,1 5 0 0,-4-2 9 0,0-3-9 15,-1-1 0-15,1-2 0 0,-3-1 0 0,-1-3 8 16,4-3-25-16,0 1-5 0,0 2-1 0,-4-6 0 31,4 3-99-31,0-3-20 0,3 3-4 0,1 0-690 0,3 0-139 0</inkml:trace>
  <inkml:trace contextRef="#ctx0" brushRef="#br0" timeOffset="338.04">29856 3718 1843 0,'0'0'40'0,"0"0"9"0,0 0 2 15,0 0 1-15,0 0-42 0,0-9-10 0,0 9 0 0,0 0 0 0,0 0 101 0,0 0 19 0,0 0 3 0,0 0 1 16,3 9-32-16,-3-2-5 0,0 5-2 0,4 1 0 15,-4 2-37-15,0 4-7 0,0 3-1 0,0 3-1 16,0 3-23-16,-4 1-5 0,1-1-1 0,3-3 0 16,0 6-2-16,-4-6-8 15,1 4 12-15,-1-4-4 0,0 0-8 0,4-6 0 0,-3-1 0 16,3-2 8-16,-4-3-63 16,4-7-13-16,-3 3-2 0,3-9-1106 0</inkml:trace>
  <inkml:trace contextRef="#ctx0" brushRef="#br0" timeOffset="1051.17">29863 4772 1220 0,'0'0'27'0,"0"0"5"0,3-6 2 0,-3 2 0 0,0 4-34 0,0 0 0 0,0 0 0 0,4-6 0 0,-1 3 135 0,-3 3 20 16,0 0 4-16,0 0 1 15,0 0-52-15,0 0-9 0,0-6-3 0,0 6 0 0,0 0-25 0,0 0-6 16,0 0-1-16,0 0 0 0,0 0 0 0,0 0 0 16,0 0 0-16,0 0 0 0,-7 3-16 0,-3 0-3 15,3 6-1-15,-1 1 0 0,-2-1-19 0,3 4-4 16,0 2-1-16,-4 1 0 16,4 6 10-16,-3-3 2 0,6 3 0 0,-7 3 0 0,4 6-32 15,0 1 0-15,4-1 0 0,-1 0 0 0,4 4 16 0,0-4-4 16,4 4 0-16,-1-4 0 0,4-3-3 0,0-3-1 15,4-3 0-15,0-3 0 0,3-3-8 0,0-4 8 16,0-2-8-16,4-4 8 0,-1-3-8 0,1-3 0 16,3-3 0-16,0-3 0 0,0-4 0 0,4-5 0 0,-4-1 0 0,0-3 0 15,1 0 8-15,-5 1 0 16,1-4 0-16,-4 0 0 0,4 0 20 0,-8-3 3 16,4 3 1-16,-7-3 0 0,0 3-20 0,-3-3-3 0,-4 3-1 0,-4 0 0 15,1 0-8-15,-8 3 0 16,1-3 0-16,-1 6 0 0,1-3 0 0,-5 7 8 0,-2-1-8 0,-1 7 8 15,-3-3-8-15,3 6-17 0,-3 3 4 0,4 3 1 16,-5-3-128-16,5 3-26 0,-1 3-5 16,0 4-667-16,1-4-134 0</inkml:trace>
  <inkml:trace contextRef="#ctx0" brushRef="#br0" timeOffset="2441.2">29937 5910 746 0,'0'0'20'0,"0"0"7"0,0 0-27 0,0 0 0 16,0 0 0-16,0 0 0 0,0-6 91 0,0 6 13 15,0 0 2-15,3-3 1 0,-3 3-4 0,7-7-1 16,-7 7 0-16,0 0 0 0,0 0-4 0,4-3-1 15,-4 3 0-15,0 0 0 0,0 0 0 0,0 0 0 16,0 0 0-16,0 0 0 0,0 0-8 0,-4 7-1 0,4 2-1 0,-7-3 0 16,4 0-63-16,-8 4-12 15,4-1-2-15,-3 1-1 0,-1 2-9 0,0 4 10 16,-3-4-10-16,0 1 10 0,0 0-10 0,0 2 0 16,0 1 0-16,0 0 0 0,0-4 0 0,3 1 0 15,-3-1 0-15,7-2 0 0,-4 2 13 0,4-2-2 0,0-1-1 0,4-3 0 16,-1 4-10-16,4-1 0 0,0-3 0 15,4 1 8-15,3 2-8 0,0 0 0 0,0-2 0 0,3-1 0 16,1 3 0-16,3-6 8 0,4 4 2 0,-1-1 0 16,1-3 33-16,3 3 6 0,-3 1 2 0,6-4 0 15,-2 3 5-15,2 4 2 0,-3-4 0 0,1 3 0 16,-1-3-18-16,-4 4-4 0,1-1-1 0,-4 4 0 16,-3 2 0-16,-1-2 0 0,-3 3 0 0,0-4 0 15,-3 7-9-15,0 0-2 0,-4 0 0 0,0-1 0 0,-4 1-12 16,0-3-4-16,1 0 0 0,-11 12 0 15,0-12-8-15,7-10 0 0,-4-3 0 0,-3 0 0 16,3 0 9-16,-3-3 0 0,0-3 0 0,4-3 0 0,-1 0-9 16,0-4-16-16,1-2 4 0,3-1 1 0,0-3 0 0,0 1 0 15,0-4 0-15,3 0 0 0,1 3 11 0,3-2-10 16,-4-1 10-16,4-3-10 0,4 3 10 0,-4-3 0 16,7 0 0-16,-4 3-8 15,4 4 8-15,0-4 0 0,4 0 0 0,-4 3 0 0,3-2 0 0,-2 2 0 16,-1 0 0-16,3 4 8 0,-3-1-8 0,4 4 0 15,-4-4 0-15,0 4 0 16,0-1-12-16,0 4-6 0,0 3-2 0,0-3 0 16,-3 3-99-16,3 3-20 0,-4 0-4 0,4 0-1 15,-3 6-84-15,-1-3-16 0,1 6-4 0</inkml:trace>
  <inkml:trace contextRef="#ctx0" brushRef="#br0" timeOffset="3342.99">29771 7001 1422 0,'7'-12'40'0,"-3"5"9"0,-4 1-39 0,3-3-10 0,-3-1 0 0,4 1 0 16,-1 3 114-16,-3-1 21 0,4 1 4 0,-4 0 1 15,0 0-23-15,0 6-4 16,0 0-1-16,0 0 0 0,0 0-22 0,0 0-5 0,0 0-1 0,0 6 0 16,0 0-32-16,0 0-8 0,0 7 0 0,0-4-1 15,0 7-11-15,-4-3-3 0,1 5 0 0,3-2 0 16,-4 6-3-16,1 0-1 0,-1 0 0 0,0 3 0 16,1 3-1-16,-4 4-1 0,3-1 0 0,1-6 0 15,3 3-6-15,-4-6-1 0,4 0 0 0,4 0 0 16,-1-3-16-16,4-3 0 0,0-4 8 0,1 1-8 15,-1-7 0-15,3 0 0 0,1-3 0 0,-1-3 0 0,1-3-12 0,-1 0 0 16,5 0 0-16,-5-3 0 16,1-1-62-16,3 1-12 15,-4 0-2-15,1 0-1 0,3-4-53 16,0 4-10-16,0-4-3 0,0 4 0 0,1 0-5 0,-1-4-2 16,3 1 0-16,-3 0 0 0,1-4 94 0,2 1 20 0,-3-1 3 0,4-3 1 15,0 1 23-15,-4-1 5 0,0 0 0 0,0 1 1 0,-3-4 15 0,-1 3 0 16,1 0 0-16,-4 1 0 0,0 2 21 0,-4 1-2 15,1 2-1-15,-1-2 0 16,-3 2 11-16,4 1 3 0,-8 3 0 0,4-1 0 0,0 7-8 0,-7-3 0 16,7 3-1-16,-3-6 0 0,-4 3-11 0,3 3-3 0,-3 0 0 0,-3 0 0 15,3 3 30-15,-1 3 5 0,-2 1 2 16,-1-1 0-16,4 3 14 0,-3 1 4 0,3 2 0 0,-4 1 0 16,4 6 5-16,0-4 2 0,0 7 0 15,0 0 0-15,0 0-3 0,-4 3-1 0,8 0 0 0,-1 0 0 16,-3 0-7-16,4 0-2 0,-1 4 0 0,0-4 0 15,4 3-5-15,0-3-1 0,0 0 0 0,4-3 0 16,-4 3-42-16,4-3-10 16,-1 0 0-16,-3 3 0 0,4-6 0 0,-1 3 0 0,1 0 0 0,-1 0 0 31,1-3-36-31,-1-1-9 0,-3 1-3 0,4-3 0 0,-1-3-72 16,1-1-14-16,-4-3-3 0,3 1-603 0,1-1-120 0</inkml:trace>
  <inkml:trace contextRef="#ctx0" brushRef="#br0" timeOffset="4142.61">29965 7939 1598 0,'3'-10'35'0,"-3"1"7"0,4 0 2 0,-4-4 1 0,0 0-36 0,0 1-9 0,0 2 0 0,0 1 0 16,0 0 107-16,-4-4 19 0,1 4 4 0,-4-1 1 15,3 4-27-15,-3 3-4 0,0 3-2 0,0 0 0 0,-3 3-40 0,-1 0-8 16,0 3-2-16,1 4 0 0,-1 6-16 0,1-4-4 16,-4 4-1-16,3-4 0 0,0 4-27 0,1 0 0 15,-1-1 8-15,1 4-8 0,3 3 0 0,-4-3 0 16,8 3 0-16,-1-3 0 16,0-4 0-16,4 1 0 0,4 0-8 0,0-4 8 15,-1 1-8-15,4-4 8 0,4-3-10 0,-4 1 10 0,3-7-11 16,1 0 11-16,3 0-12 0,-3-3 12 15,3-7-8-15,-4 1 8 0,4-1 0 0,1-5 0 0,-1 2-16 0,-4 1 3 16,1-1 1-16,-1-3 0 0,1 4 12 0,0-4 0 16,-1 0 0-16,-3 4 0 0,4-1 0 0,-1 1 0 15,-3 2 0-15,0 1 0 0,1 0 0 0,-1-1 0 16,-4 4 0-16,4 0 0 0,-3 3 10 0,-4 3 2 16,0 0 0-16,0 0 0 0,0 0-12 0,3 0 0 15,1 0 0-15,-4 0 0 0,3 3 14 0,1 3-2 0,-1 3-1 16,1 1 0-16,-4-1 21 0,3 7 5 0,-3-4 1 0,0 7 0 15,0 3 6-15,0 3 0 0,-3 3 1 0,-1 1 0 16,4 2-17-16,-7 0-4 0,4 1-1 0,-1 5 0 16,-3-2 7-16,4 3 2 0,3-1 0 0,-4 1 0 15,1-1-21-15,-1 4-11 0,4-3 12 0,0-4-12 16,0 1 10-16,4-4-10 0,-1-3 8 0,1-6-8 16,-1 0 0-16,-3-6 0 0,4 0 0 0,-4-4 0 15,3-2 0-15,-3-7-14 0,4 3 2 0,-4-6 0 31,0 0-76-31,0 0-16 0,-4-9-2 0,4-1-770 0,-3-2-153 0</inkml:trace>
  <inkml:trace contextRef="#ctx0" brushRef="#br0" timeOffset="5933.43">30519 2392 978 0,'0'0'28'0,"0"0"5"0,0 0-33 0,0 0 0 0,0 0 0 0,0 0 0 16,-4 6 123-16,4-6 17 0,0 3 4 0,0-3 1 16,0 0-46-16,0 0-10 0,0 7-1 0,0-7-1 15,0 0-31-15,4 3-5 0,-1-3-2 0,4 6 0 16,0-6-2-16,1 0-1 0,2-6 0 0,4 6 0 15,-3 0-3-15,3 6-1 0,-4-3 0 0,8-3 0 16,-4 3-14-16,0 0-2 0,0 1-1 0,1-1 0 16,-1 3-4-16,0-3-1 0,3 0 0 0,-2 0 0 15,2 1-4-15,-3-4 0 0,0 0-1 0,4 3 0 0,-4-3-6 16,0 0-1-16,0 0 0 0,-3-3 0 16,0 3 1-16,-4-4 0 0,0 4 0 0,0 0 0 0,0 0-1 15,-7 0-8-15,7 0 12 0,-7 0-4 0,3 4 1 0,-3-4 0 16,0 0 0-16,0 0 0 0,0 6 0 0,4-3 0 15,-4-3 0-15,0 6 0 0,3-3 9 0,-3 1 2 16,0 2 0-16,0-3 0 0,4 3-29 0,-4 0-6 16,0 1-1-16,0-1 0 0,0 3 16 0,0-5 0 15,0 5 0-15,0 0 0 16,3-2 0-16,1 2 0 0,-4 4 0 0,0-4 0 16,4 0 0-16,-4 1 0 0,3-1 0 0,1 4 0 0,-1-4 0 0,-3 4 0 15,4-1 11-15,-4 1-3 0,3-1 0 0,1 4 1 16,-1 6 0-16,1-9 0 0,-1 8 3 0,1-2 1 15,-4 0 0-15,0 6 0 0,3-6-3 0,-3 3-1 16,4 0 0-16,-4 3 0 0,3 0 3 0,-3 6 1 16,0-6 0-16,4 4 0 0,-4-4-13 0,3 3 0 0,-3 3 0 0,0 1 0 15,0 2 8-15,0-2 4 0,0 2 2 0,0 1 0 16,0 5 4-16,0-2 1 0,0 3 0 0,4-1 0 16,-1-2-19-16,1 0-11 0,0-1 2 0,3 4 0 15,0-3 9-15,0 2 14 0,0-2-3 0,0 3-1 16,3-4 2-16,-3-2 1 0,4 3 0 0,0-1 0 15,-1 1 4-15,-3-1 1 0,0 1 0 0,0 0 0 16,-3 3 2-16,-1-1 1 0,4 1 0 0,-7-3 0 16,4 2-1-16,-4-2 0 0,4 3 0 0,-4-4 0 0,0 1-10 0,-4 0-2 15,4 2-8-15,-4 1 12 0,4 3-4 0,-3 0-8 16,-1 3 11-16,4-3-11 0,-3-3 12 0,3-1-12 16,0 1 12-16,0-3-12 0,0 3 12 15,0-1-12-15,0-2 12 0,0 3-12 16,3-7 11-16,-3 4-11 0,0 3 10 0,4-4-10 15,-4-5 8-15,0 2-8 0,0 1 0 0,3-1 0 0,-3 1 8 16,4-1-8-16,-4 4 0 0,0-4 0 0,4 1 8 0,-4 2-8 16,0 1 0-16,0 0 0 0,-4 2 0 0,4-2 8 15,0 3-8-15,-4-4 0 0,4 4 0 0,-3 3 0 16,-1-3 8-16,4 0-8 0,-3 2 0 0,3-2 0 16,0 0 8-16,0 0-8 0,0-1 0 15,0-2 8-15,0 0-8 0,0 2 0 0,0-2 8 16,0 3-8-16,3-7 0 0,-3 4 0 0,4 3 12 0,-1-4-3 15,1 4-1-15,-4 0 0 0,4-3-8 0,-1 2 0 0,-3 4 0 0,4 0 0 16,-4 0 0-16,3 0 0 0,-3 0 0 0,0 0 0 16,0 3 0-16,0-3 0 0,0-1-12 0,0 5 12 15,0-1 0-15,-3 0 0 0,3 0 0 0,-4 0 0 16,4 0 0-16,0 0 0 0,0 0 0 0,0 0 0 16,0-3 0-16,0 0 0 0,0 3 0 0,0-3 0 15,4-4 0-15,-1 1 0 0,1 0 12 0,-1 3-4 16,1-7-8-16,-1 4-11 0,1-3 3 0,3-1 0 15,-4 1 8-15,1 0 11 0,-1 2-3 16,1 1 0-16,-1 0-8 0,-3-4-9 0,4 1 9 0,-4 3-13 16,4-3 13-16,-4-1 0 0,0 1 0 0,-4 3 0 15,4-4 0-15,0 4 0 0,0 0 0 0,0-4 0 16,0 1 0-16,0-4 0 0,0 1 0 0,0-4 0 0,0 1 0 16,0-7 0-16,4 0 10 0,-4-3-10 0,0 0 0 15,3-4 0-15,-3 1 0 0,0-3 0 16,0-3 0-16,0-1 0 0,0-3 0 0,4 1 0 0,-4-1 0 0,0-2 0 15,0-1 0-15,0-3 0 0,0 0 0 0,0-3 0 16,0 0 0-16,0 0 8 0,0 0-8 0,0 0 0 16,-7 3 0-16,-1 0 0 0,1-3 0 15,0 0 0-15,0 4 0 0,-3-4 0 0,3 0 0 16,-4 0 0-16,0 0 0 0,1 0 0 16,-4 0-10-16,0 0 10 0,0 0 0 0,-4 0-9 0,4-4 9 0,-4 4 0 15,4-3 0-15,0 0 0 0,0 3 0 0,0-3 0 16,0 0 0-16,3 0-8 0,0 3 8 0,1-3 11 15,3 3-3-15,-4 0 0 16,11 0-45-16,-7 3-10 0,4-3-1 0,3 0-1 16,0 0-70-16,-7 6-13 0,7-6-4 0,-4 3 0 15,1 3-40-15,-1 1-8 0,0-1-1 0,4 3-515 16,-3-2-104-16</inkml:trace>
  <inkml:trace contextRef="#ctx0" brushRef="#br2" timeOffset="12918.24">29619 7682 493 0,'0'0'10'0,"0"0"2"0,0 0 1 0,0 0 3 0,0 0-16 0,0 0 0 0,0 0 0 0,0 0 0 15,0 0 11-15,0 0-1 16,0 0 0-16,0 0 0 0,0 0-10 0,0 0 0 0,0 0 0 0,0 0 0 16,0 0 25-16,0 0 3 0,0 0 1 0,0 0 0 15,0 0 43-15,0 0 9 0,0 0 2 0,0 0 0 16,0 0-12-16,0 0-3 0,0 0 0 0,0 0 0 15,0 0-20-15,0 0-4 0,0 6 0 0,0-6-1 16,4 3-34-16,-4-3-9 0,0 0 0 16,0 0 0-16,3 0 11 0,1 0-3 0,-4 0 0 0,3 0 0 0,-3 0 4 15,7 0 0-15,-3 3 0 0,-1-3 0 16,1 0 1-16,0 3 1 0,-4-3 0 0,0 0 0 16,7 0-14-16,-7 0 0 0,3 0 8 0,1 0-8 0,-1 0 9 0,4 0-1 15,-3-3 0-15,-1 3 0 0,4 0-8 0,0 3 0 16,0-6 0-16,0 3 0 0,4 0 32 0,-4 0 5 15,4 0 1-15,-4 0 0 0,3-3 6 0,1 0 2 16,0-3 0-16,-4 2 0 0,0 1-30 0,0 3-7 16,0-3-1-16,0 0 0 0,0 3-8 0,0-3 0 15,3 3 0-15,-2 0 0 0,2 0 0 0,-3 0 0 16,0-6 0-16,0 3 0 0,4 3 0 0,-4 0 0 16,0 0 0-16,4 0 0 0,-4-4 0 0,3 1 0 0,-3 3 0 15,4-3 0-15,-1 3 0 0,1 0 0 16,-4 0 0-16,4 0 0 0,-4 0 0 0,3 3 0 0,1-3 0 0,-1 0 0 15,1 3 0-15,0-6 0 0,-1 0 0 0,1 3 0 16,-4 3 0-16,3-3 0 0,5 3 0 16,-5 1 0-16,4-4 0 0,-3 0 0 0,3 0 0 15,0 0 0-15,0 0 0 0,-3 3 0 16,3-3-11-16,-4 3 11 0,5-3 0 0,-1 0 0 16,-4 0 0-16,4-3 0 0,-3 6 0 0,0-3 0 15,3-3 0-15,0 3 11 0,-4 0-11 0,4 0 0 0,-3 0 0 0,0 0 0 16,-1 0 0-16,1 0 0 0,-1 0 0 0,-3 3 0 15,4-3 8-15,-4 0 2 0,0 0 1 0,0 0 0 16,0 0-11-16,0 0 0 0,-3-3 0 0,3 3 8 16,0 3-8-16,-4-3 0 0,-3 0 0 0,7 0-11 15,1 0 11-15,-8 0 0 0,0 0 0 0,3 0 0 16,-3 0 0-16,0 0 0 0,0 0 0 0,0 0 8 16,0 0 0-16,0 0 1 0,0 0 0 0,0 0 0 15,0 0-1-15,0 0 0 0,0 0 0 0,0 0 0 16,0 0 0-16,-3 0 0 0,-5 3 0 0,1-3 0 0,0 0-8 15,0 0 0-15,0-3 0 0,0 3 0 0,0 3 0 0,-3 0 0 16,6-3 0-16,-3 0 0 0,-4 3-8 0,4 0 8 16,-3-6 0-16,3 3 0 0,-4 3 0 0,1-3 0 15,2 0 0-15,-2 3 0 0,-1-3 0 0,-3 0 0 16,4 4 0-16,-4-1 0 0,-1-3 0 0,1-3 0 16,0 3 0-16,-3-4 0 0,2 4 0 0,1 0 0 15,-3 0 0-15,3 0 0 0,-1-3 0 0,-2 3 0 0,-1 0 0 0,4 0 0 16,0-3 0-16,3 3 0 0,-3-3 0 0,0 3 0 15,4-3 0-15,-5 0 0 0,5 3 0 0,-1-3 0 16,-3 0 0-16,4-1 0 0,-1 4 0 0,0 0 0 16,4-3 0-16,-3 3 0 15,3 0 0-15,-4 0 0 0,4-3 20 0,-3 3 1 0,2 0 1 16,1 0 0-16,-3 0-22 0,3 0 0 0,-4 0 0 0,1 0 0 16,-1 0 0-16,0 0-13 0,1 0 5 0,-4 3 8 15,0-3 0-15,3 3 20 0,-3 1-3 0,0-4 0 16,0 0-17-16,3 3 0 0,-3-3 0 0,3 0 0 15,1 3 0-15,3-3 0 0,0 3 0 0,7-3 0 16,-11 0 16-16,8 0 0 0,3 0 0 0,0 0 0 16,0 0 4-16,-7 0 0 0,7 0 0 0,-7 3 0 15,7-3-2-15,-11 0 0 0,7-3 0 0,-3 3 0 0,0 0-18 0,7 0 0 16,-7 0 0-16,0 3 0 0,4-3 0 16,3 0 0-16,0 0 8 0,0 0-8 15,0 0 0-15,0 0 0 0,0 0 0 0,0 0 0 0,0 0 10 0,0 0-2 16,0 0 0-16,0 0 0 15,0 0-8-15,0 0 8 0,0 0-8 0,0 0 8 16,0 0-8-16,0 0 0 0,0 0 0 0,0 0 0 0,0 0 0 0,0 0 0 16,0 0 8-16,0 0-8 0,0 0 0 0,3 0 0 15,4 3 8-15,0-3-8 0,0 0 0 0,0 0 0 16,0 3 0-16,1-3 0 0,2 0 0 0,4 0 0 16,-3 0 10-16,6 0-10 0,-2 0 0 0,2 0 0 15,1 3-12-15,-1-6 3 0,1 3 9 0,0-3 0 16,-1 0 0-16,1 0 0 0,3 6 0 0,-3 0 0 15,-1-3 0-15,1 0 0 0,0-3 0 0,-1 3 0 16,5-3 0-16,-5 3 0 0,4 0 0 0,1 0 0 0,-1-3 0 16,-4 3 0-16,8 3 0 0,-4 0 0 0,0-3 0 15,1 0 0-15,-1-3 0 0,-4 0 0 16,1 3 0-16,0 0 0 0,-1 0 0 0,-3 3 0 16,4-3 0-16,-7 0 0 0,3 0 0 0,-4-3-10 0,1 3 10 0,-1-3-10 15,1 3 10-15,-4 0 0 0,0 0 0 0,-3 3 0 16,3 0 0-16,-4-3 0 15,-3 0 0-15,7 3 0 16,-3 0-23-16,-4-3-5 0,0 0-2 0,0 0 0 16,3 3-3-16,-3-3-1 0,0 0 0 0,0 0-900 0</inkml:trace>
  <inkml:trace contextRef="#ctx0" brushRef="#br0" timeOffset="49926.04">11359 10886 1684 0,'-10'10'37'0,"6"-7"8"0,1 0 2 0,-1 0 0 16,1 3-38-16,3-6-9 0,-4 3 0 0,4-3 0 0,0 0 63 15,0 0 10-15,4 7 3 0,3-4 0 0,0 0 23 0,3 0 5 16,1-3 0-16,0 0 1 0,-1 0-26 16,4 0-6-16,0-3-1 0,1 0 0 15,-1 3-25-15,3-3-6 0,1-1-1 0,3 1 0 16,-3 0-22-16,3 0-5 0,-3 3-1 0,3 0 0 0,0 0-12 0,0 0 0 15,0 3 0-15,-3 0-10 16,3 0-33-16,-3 1-6 0,-1 2-2 0,1-3 0 16,-4 0-98-16,4 0-20 0,-4-3-4 0,-4 3-802 15</inkml:trace>
  <inkml:trace contextRef="#ctx0" brushRef="#br0" timeOffset="51621.7">11264 10974 932 0,'0'0'20'0,"0"0"5"0,0 0 1 0,0 0 0 0,0 0-26 15,0 0 0-15,0 0 0 0,0 0 0 0,0 0 56 0,0 0 7 16,0 0 1-16,0 0 0 0,0 0-25 0,0 0-5 16,0 0-1-16,0 0 0 0,0 0 8 0,0 0 2 15,0 0 0-15,0 0 0 0,4 3-21 0,-4-3-4 16,0 0-1-16,0 0 0 0,3 6 12 0,-3-6 3 16,4 3 0-16,-4 1 0 0,0 2 0 0,3-3 0 0,-3 3 0 0,0-3 0 15,0 1-12-15,0 2-3 0,0-6 0 0,0 3 0 16,0 3 29-16,0 0 6 0,0-6 0 0,0 4 1 15,0 2-53-15,0-6 0 0,0 3 0 0,4 3-8 16,-4-3 8-16,3 4 0 0,1-4 0 0,-4 3 0 16,3 0 26-16,-3 4 7 0,0-4 2 15,4 0 0-15,-4 1-19 0,3 2-3 0,1-3-1 0,-4 4 0 16,0-1-12-16,4-3 9 0,-4 4-9 0,0-4 8 16,3 0 4-16,-3 4 1 0,0-1 0 0,4 1 0 15,-4-1-13-15,0 0 0 0,0 4-9 0,3-4 9 0,-3 4 0 0,4-4 0 16,-4 4 0-16,0-1 0 0,3 1 0 0,-3-1 0 15,4 4 0-15,-4-3 0 16,0 2 0-16,0-2 0 0,3 3 0 0,-3-4 0 0,0 4 8 0,4-1-8 16,-4-2 0-16,0 3 0 15,0 2 0-15,3-2 0 0,-3 3 0 0,0 0 0 0,0 0 0 0,0-1 0 16,0 4 0-16,0-3 0 16,0 3 0-16,0 0 0 0,0 0 0 0,0-3 0 0,0 3 0 0,0 0 0 15,4 0 0-15,-4 0 0 0,0-4 10 0,0 4-10 16,3-3 8-16,-3 0-8 0,0 0 0 0,4 0 0 0,-4 6 0 15,0-3-11-15,0 0 11 0,0 3 0 16,0-3 0-16,0 3 0 0,-4 0 0 0,4 0 0 0,0 3-9 16,0-3 9-16,0 3 0 0,0-3 0 0,-3 1 0 0,-1 2 0 15,4-3 0-15,0-3 0 0,0 3 0 16,0 0 0-16,0 0 0 0,0 0 0 16,0 3 0-16,0 1-11 0,0-4 11 0,0 3 0 15,4 0 10-15,-4 0-10 0,0-3 0 0,0 4 0 0,3-4 0 0,-3 3 0 16,4-3 0-16,-4 0 0 0,0 0 0 0,3 0 0 15,-3 0 0-15,0 4 0 0,0-1 0 0,0 3-10 16,0-3 10-16,4 1 0 0,-4 2 0 0,0 0 0 16,0-2 0-16,3 2 9 0,-3-3-9 0,0 0 0 15,4 1 0-15,-4-1 0 0,4-3 0 0,-4 6 0 16,0 1 0-16,0-1 0 16,0 0 0-16,3 4 0 0,-3-1 0 0,0 1 0 0,0-1 0 0,0 4 0 15,0-4 0-15,0-2 0 0,0 2 0 0,4 1 0 16,-4-4 0-16,0 4 0 0,3 2 0 0,1 1 0 0,-4-1 51 15,3 1 3-15,1 0 1 0,-1 2 0 0,1-5-37 16,-1-1-7-16,1-2-2 0,-1 2 0 0,1 1-9 16,-1-1 0-16,-3 1 0 0,4 2 0 0,-1-2 53 15,-3-1 9-15,4 4 2 0,-1-4 0 0,1 4-64 0,-4-3-21 16,4-4 0-16,-4 0 0 0,0 1 33 0,3-1 8 16,-3 3 0-16,0 4 1 0,-3-3-21 0,3 5 0 15,0 1 0-15,0 0-8 0,0 0 8 0,0-4 14 0,0 1-3 16,0 0-1-16,0-1 6 0,0 1 0 15,0-1 1-15,0 7 0 0,0-3 19 0,3-3 4 16,-3 2 1-16,4-2 0 0,-4 3-41 0,3-7 0 0,-3-2-13 16,4 2 3-16,-1-6 10 0,-3 4 0 0,4-1 0 0,-4 4 0 15,0-4 0-15,3 3 12 16,-3 1-2-16,0-1-1 0,4 1-9 0,-4-1 0 16,0-2 0-16,3 2 0 0,-3-2 0 0,0-4 0 0,0 3 0 0,0 1 0 15,0-1 0-15,0 7 0 0,0-4 0 0,0 0 0 16,0 1 0-16,0-1 0 0,-3 1 0 15,3-1 0-15,0-2 0 0,0-1 0 16,0-6 0-16,0 0 0 0,0 0 0 0,-4 4 0 16,4-4 0-16,0 3 0 0,0 0 0 0,-3 0 0 0,6 1 0 15,-3-1 0-15,0 3 0 0,0-3 0 0,0 1 9 0,0-1-9 16,0 0 0-16,0-3 0 0,0 0 0 0,0-3 0 16,0 0 0-16,0 0 0 0,0 3 0 0,-3 0 0 15,3 0 0-15,0 0 0 0,0 0 0 0,-4-3 0 0,4 4 0 16,0-5 0-16,-3 5 0 0,3-8 0 15,0 4 0-15,-4 0 0 0,4-3 0 0,0 0 0 16,0 0 16-16,0-4 0 0,0 1-1 0,0-3 0 0,-3-4-27 16,3 4-6-16,0-1-1 0,0 1 0 15,0-4 19-15,0 4 0 0,0-4 0 0,0 0 0 0,0 1 0 0,0-4 0 16,0 3 0-16,3 1 0 0,-3-4 0 0,0-3 0 16,4 0 0-16,-4-3 0 0,3 7 0 0,1-4 0 15,-1 0 0-15,1-3 0 0,-1 3 0 16,4 0-10-16,-3-3 10 0,3 3-8 0,0-3 0 0,4 4 0 15,-1-1 0-15,-3 0 0 0,4-3 8 0,-1 3 0 16,4 0 0-16,-3-3 0 0,3 3 8 0,-3-3 3 16,3 3 1-16,0-3 0 0,0 0-12 0,0 3-17 15,4-3 4-15,-4 4 1 0,0-4 12 0,4 3 0 16,-4-3 0-16,3 3 0 0,-2 0 0 0,-1 0 13 16,0 0-2-16,0 4-1 0,0-1-10 0,0 0 0 0,-3 0 0 15,3 4 8 1,-4-4-124-16,1 0-26 0,0 4-5 0,-4-4-1 0</inkml:trace>
  <inkml:trace contextRef="#ctx0" brushRef="#br0" timeOffset="53873.36">12280 11021 1994 0,'0'0'44'0,"-3"3"8"0,-4 0 3 0,3 0 1 0,1 0-44 0,-1 1-12 0,1-1 0 15,3-3 0-15,0 0 96 0,-4 6 18 16,4-6 3-16,0 3 1 0,0-3-73 0,0 0-14 0,4 3-3 0,-1 0-1 15,4 1 8-15,-3-4 1 0,3 3 1 0,0-3 0 16,0 0-29-16,0 0-8 0,3-3 0 0,-3 3 0 16,4 0 52-16,3 0 10 0,-3-4 2 0,3 4 0 15,0 0-52-15,0 0-12 0,0 0 0 16,-3 4 0-16,3-4 0 0,-4 3 0 0,1 3 0 0,-4-3 0 16,0 7 0-16,0-1 0 0,-3 0 0 0,-1 1 0 15,-3 2 54-15,0-2 8 0,0 2 2 0,-3 1 0 16,-4 2-64-16,0 1 0 0,0 0-9 0,-4 3 0 15,0-4 9-15,4 1 12 0,-3 0-2 0,-1-1-1 0,1-2-9 0,3-4 0 16,-4 1 0-16,4-1 0 16,0-3 0-16,0-3 0 0,0 1 0 0,7-4 0 15,0 0 0-15,0 0 0 0,0 0 0 0,0 0 0 0,0 0 0 0,0 0 0 16,0 0 0-16,0 0 0 0,0 0 0 0,0 0 0 16,0 0 0-16,3 3 0 0,4-3 0 0,0 3 0 15,4 0 0-15,-4 0 0 0,7 3 0 0,-3-2 0 16,3-1 0-16,0 3 0 0,0 0 0 15,0 1 0-15,-3-1-10 0,-1 3 10 0,1 1 16 16,-4-1 8-16,0 0 3 0,0 4 0 16,-3-4-8-16,-1 1-2 0,1 2 0 0,-4 1 0 0,-4-1-7 0,1 1-2 15,-1-1 0-15,-3 1 0 0,0 0-8 16,-4-1 10-16,4 4-10 0,-3-7 10 16,-4 4-10-16,3-4 0 0,0 1 9 0,-3-1-9 0,0-3 0 0,4-3-8 15,-1 4 0-15,1-4 0 16,-1 0-92-16,0-3-17 0,4 0-4 0,0 3-778 0,0-3-155 15</inkml:trace>
  <inkml:trace contextRef="#ctx0" brushRef="#br0" timeOffset="54446.58">12383 12037 1552 0,'0'0'44'0,"0"-6"10"0,0-1-43 0,-4 1-11 0,4 0 0 0,0 6 0 15,0 0 156-15,0 0 28 16,0 0 7-16,0 0 1 0,0 0-72 0,0 0-15 16,0 0-2-16,-7 6-1 0,3 0-30 0,1 1-5 0,-1 2-2 0,1 4 0 15,-1-1-32-15,1 7-6 0,3 0-2 0,-4 6 0 16,4 0 7-16,0 3 2 0,0 0 0 0,0 1 0 15,0-1-23-15,4-3-11 0,-4 0 10 0,3-3-10 16,1 3 0-16,-1-6 0 0,-3 3 0 0,4-7 0 16,3 1-79-16,-4-3-18 0,1-1-4 0,0-6-1 15,-1 1-123-15,1-1-25 0,3 3-5 16,-7-9-1-16</inkml:trace>
  <inkml:trace contextRef="#ctx0" brushRef="#br0" timeOffset="55179.2">12344 13184 1666 0,'0'0'36'0,"0"0"8"0,0 0 2 0,0-9 2 0,0 6-39 0,0-3-9 0,-4-1 0 0,4 1 0 15,0 0 88-15,0 0 15 0,-3-4 3 0,3 10 1 0,-4-3-4 16,1-3-1-16,-4 3 0 0,-1 3 0 0,5 0-25 0,-4 0-5 16,-4 6 0-16,1 0-1 0,-1 4-15 0,1-1-4 15,-1 0 0-15,0 4 0 0,1 3-20 0,-4-1-5 16,3 4-1-16,1 0 0 0,-1 3-13 0,4 3-2 16,0 0-1-16,0 3 0 15,3-3-10-15,1 7 0 0,-1-4 0 0,4 3 0 16,0 1 0-16,4-4 0 0,3 0 0 0,-4-3 0 0,4-3-10 0,4-3 10 15,3-7 0-15,-3 1-9 0,3-4 9 0,0-2 0 0,4-4-9 16,-4 0 9-16,3-3 0 0,-3-3-9 16,4-3 9-16,-4-1 0 0,4-2-10 0,-1-7 10 0,1 4-8 15,0-7 8-15,-1-3-17 0,-3 6 1 0,4-3 1 16,-4 1 0-16,-3-1 28 0,3 0 6 16,-4 3 1-16,-2-3 0 0,-1 1-5 0,0-1-1 15,-7 0 0-15,0 0 0 0,0 3 10 0,-4 1 1 0,-3-1 1 0,-4 4 0 16,4-1-18-16,-7-3-8 0,4 7 8 0,-4-4-8 15,-1 4 15-15,1-4-3 0,0 7 0 0,-3-3 0 16,6 3-24-16,-3-1-4 0,3 1-2 0,1 3 0 16,-1-3-137-1,4 6-27-15,0-4-6 0,-4 1 0 0</inkml:trace>
  <inkml:trace contextRef="#ctx0" brushRef="#br0" timeOffset="56858.63">12358 14320 1314 0,'0'0'37'0,"0"0"8"0,0 0-36 0,0 0-9 15,0 0 0-15,0 0 0 16,0 0 53-16,0 0 9 0,0 0 2 0,0 0 0 0,0 0 0 0,0 0 0 16,0 0 0-16,0 0 0 15,7-4 32-15,-7 4 8 0,0 0 0 0,0 0 1 0,0 0-14 0,0 0-3 16,3 7-1-16,-3-4 0 0,0-3 19 0,0 6 4 16,0 0 1-16,0-6 0 0,-3 7-75 0,-1-1-16 15,-3 0-2-15,4 4-1 0,-4-4 21 0,0 3 4 16,0 1 1-16,0 2 0 0,3 1-31 0,-3 2-12 15,0-2 8-15,-4 6-8 0,1-4 0 0,3 1 8 0,-4 3-8 0,1 0 0 16,-1-4 12-16,0 4-4 0,-3 0 0 0,4 0 0 16,-1 3 0-16,0-7-8 0,4 1 12 0,-3 0-4 15,3-4 4-15,0 1 1 0,3-1 0 16,1-2 0-16,-1-4-13 0,8 4-18 0,-1-4 4 16,4 0 1-16,0 3 13 0,7-2 0 15,1-1 0-15,-1-3 0 0,0 3 0 0,0-2 16 0,4 2-3 0,-1-3-1 16,4 0-12-16,0 3-16 0,-3 1 3 15,3-1 1-15,0 0 12 0,1 4 0 0,-5 2 0 0,1 1 0 16,0 2 0-16,-4 1 0 0,-4 3 0 0,1 0 0 16,-1-4 16-16,-3 4 5 0,-3 0 2 0,0 3 0 15,-4 0-12-15,-4 0-3 0,4 3 0 0,-4-3 0 16,-3 3-8-16,4-3 12 0,-4-3-12 0,-4-7 12 31,4 1-40-31,-3-4-7 0,-1-9-1 0,0-3-1 0,1-3 47 0,-1-4 10 0,1-5 1 0,-1-4 1 0,4-3-22 0,-4-3 0 16,4 3-12-16,0-3 4 15,4 0 8-15,-4-3-8 0,7-1 8 16,-4-2-8-16,4 0 8 0,0-4 0 0,4 1-9 0,-1-1 9 16,1 1 0-16,-1 2 0 0,4-2-9 0,0 2 9 0,4 4 0 15,0 3 0-15,-4 0 0 0,3 0 0 0,-3 0 0 0,4 3 0 16,-1 0 0-16,-2 6 0 0,-1 1-12 16,3 2 2-16,-6 4 0 0,3-1 0 15,-4 7-58-15,-3 3-12 0,0 0-3 0,0 0-785 16,0 0-156-16</inkml:trace>
  <inkml:trace contextRef="#ctx0" brushRef="#br0" timeOffset="57418.92">12273 15458 1706 0,'0'0'37'0,"-3"3"8"0,3 3 2 0,-4-3 1 0,1 4-38 0,-1-4-10 0,4 3 0 0,-3 3 0 16,3-2 82-16,-4 2 14 0,0 4 4 0,1-1 0 16,3 1-32-16,-4 2-7 15,1 1-1-15,3 3 0 0,0 3-12 0,0 0-2 16,0 0-1-16,3 0 0 0,1 0 10 0,-4-1 1 16,7-2 1-16,-3 3 0 0,3-6-45 0,0 0-12 0,3-4 0 0,-3-2 0 15,0-1 0-15,4-3 0 0,-1 1 0 0,1-7 0 16,0 0 0-16,-1-4 0 0,1-2 0 0,-4 0 0 31,3 0-117-31,1-4-26 0,0-2-5 0,-1-1 0 0,-3 1-19 16,4-1-3-16,-4-3-1 0,0 7-353 0,0-7-70 0</inkml:trace>
  <inkml:trace contextRef="#ctx0" brushRef="#br0" timeOffset="57660.59">12481 15552 2419 0,'-3'6'53'0,"3"3"11"0,-4 4 3 0,1 3 1 0,-1-1-55 0,4 4-13 15,0 3 0-15,0 0 0 0,0 3 54 0,0 3 8 16,0-3 2-16,4 1 0 0,-1 2 0 0,1-3 0 16,-1 0 0-16,1 0 0 0,-1 0-8 0,1 3 0 15,3 1-1-15,-4-1 0 16,1-3-37-16,0 3-7 0,-1-3-2 0,1 0 0 0,-1 0-9 0,1-3 0 15,3-3 0-15,-4-3 0 16,-3-1-85-16,4-2-19 0,-1-4-4 0,-3-2-748 16,4-1-150-16</inkml:trace>
  <inkml:trace contextRef="#ctx0" brushRef="#br0" timeOffset="58391.85">12386 16464 1958 0,'0'0'43'0,"-3"-6"9"0,-5 3 1 0,1-3 3 0,0-1-45 16,0 1-11-16,0 3 0 0,-3-3 0 0,3-1 53 0,-4 4 9 15,4 3 2-15,-4-3 0 16,1 3 0-16,3 0 0 0,0 3 0 0,-4 3 0 0,4 4-15 0,0-4-2 16,0 7-1-16,3-4 0 0,1 7-29 0,-1-1-5 0,1 1-2 0,3 0 0 15,0 3-10-15,0-1 0 0,3 1 0 0,-3-3 0 16,7 0 0-16,-3-1 0 15,-1-2 0-15,5-4 0 0,-5 1 0 0,4-4-9 0,0 0 9 0,0-6 0 16,4 3 0-16,-4-6 14 0,0 0-1 0,0-3 0 16,0-4-13-16,0-2 0 0,4-1 0 0,-4-2 0 15,0-1 0-15,3 0 0 0,-3 1 0 0,0-1 0 16,1 0 0-16,-1 7 0 0,0-4 0 0,-4 7 0 16,4 0 0-16,0 3 0 0,-3 3 0 0,3 3 0 15,-4 0 0-15,1 3 0 0,-1 0 0 0,1 4 0 16,-1 2 54-16,-3 1 8 0,4-1 2 0,-4 7 0 15,4-3-52-15,-4 3-12 0,3 0 0 0,-3-1 0 16,0 4 69-16,4-3 11 0,-4 0 3 0,0 3 0 16,3-3-60-16,1 3-12 0,-1 0-3 0,1 3 0 0,-4 3 3 0,3 0 0 15,1 3 0-15,-4 1 0 16,7 2-11-16,-4-2 0 0,1 2 9 0,-1-3-9 16,1-5 0-16,-1-1 0 0,1-7 0 0,-4 1 0 0,7-6-9 0,-3-1-3 15,3-2-1-15,-4-4 0 16,1 0-92-16,-1-3-19 0,-3-3-3 0,0 0-1 15,0 0-102-15,0 0-21 0,0-18-4 0,0 2-1 0</inkml:trace>
  <inkml:trace contextRef="#ctx0" brushRef="#br0" timeOffset="60805.61">12979 10867 1897 0,'0'0'41'0,"0"0"9"0,0 0 2 0,0 0 2 0,0 0-43 0,0 0-11 0,0 0 0 0,0 0 0 15,0 0 82-15,0 0 14 0,0 0 4 0,0 0 0 16,0 0-25-16,0 0-5 0,0 0-1 0,7 0 0 15,0 0-21-15,0 0-4 0,0 3 0 0,0-3-1 16,0 4-17-16,4-1-3 0,-1 0-1 0,1-3 0 16,3 0-11-16,0 0-3 0,0 0 0 0,0 0 0 15,0-3-8-15,0 0 0 0,1-1 9 0,-1 1-9 0,0-3 0 0,0 3 9 32,0 0-9-32,-3-4 0 0,3 4 27 0,-4 0-2 0,-3 0 0 0,4 0 0 0,-4 3-25 15,0-3 0-15,0 3 0 0,0 0 0 0,-7 0 0 0,0 0 0 16,0 0 0-16,0 0 0 0,0 0 0 0,4 0 0 15,-4 0 0-15,0 0 0 0,0 0 0 0,0 0 0 16,0 6 0-16,0-3 0 0,0 3 0 16,0-6 0-16,0 7 0 0,0-4 0 0,-4 0 0 0,4 3 0 15,0-3 0-15,0 4 0 0,0-1 0 0,0-3 0 16,0 3 0-16,0 1 0 0,0-4 0 0,0 3 0 16,0 3 0-16,4-2 0 0,-4-1 0 0,0 0 0 15,0 1 0-15,0 2 0 0,0-3 0 0,0 4 0 0,0-1 0 16,0 0 0-16,3 1 0 0,-3-1 0 0,0 1 0 15,0-1 0-15,4 0 0 0,-1 1 0 0,-3 2 0 16,0 1 0-16,4 0 0 0,-4-4 0 0,0 7 0 16,3-4 0-16,1 1 0 0,-4-4 0 0,3 4 0 0,1-1 0 15,-4 1 0-15,3-1 0 0,1 1 0 0,-4 2 0 16,3 1 0-16,-3-3 0 0,4 2 0 0,0 1 0 16,-4 0 0-16,3-1 0 0,1 4 0 0,-1 0 0 15,-3-3 0-15,4 3 0 0,-4-4 0 0,0 1 0 16,3 3 0-16,-3-4 0 0,0 1 0 0,0 3 0 15,4 0 0-15,-4-1 0 0,0 1 0 0,3 0 0 16,-3 3 0-16,0-3 0 0,4 3 0 0,-4 0 0 0,3 0 0 16,-3 0 0-16,4 0 0 0,-4 3 0 0,3-3 0 0,1 0 0 15,-1-4 0-15,1 4 0 0,-1-3 0 16,1-3 0-16,0 3 0 0,3-4 0 0,-4 1 0 0,1 3 0 16,-4-3 0-16,3 2 0 0,1 1 56 0,-1 0 7 15,-3 3 1-15,4-3 0 16,-4 3-103-16,3 0-20 0,1 3-4 0,-4-3-1 15,3 3 103-15,1-3 20 0,-1 3 4 0,-3-3 1 0,4-3-52 0,-4 2-12 16,3-2 0-16,1-3 0 0,-4 3 0 0,3-4 0 16,5 1 0-16,-8 3 0 0,3-3 0 0,-3 2 0 15,4 1 0-15,-1 0 0 0,-3 3 0 0,0 0 0 16,4 0 0-16,-4 3 0 0,3 0 0 0,-3 0 0 16,0 3 0-16,0-3 0 0,4 1 0 0,-1-1 0 15,-3 0 0-15,4 0 0 0,-1-3 0 0,-3-3 0 0,4 3 0 0,-4-1 0 16,3 5 0-1,1-1 0-15,-4 0 0 0,3 3 0 0,-3 0 0 0,4 0 0 16,-4 4 0-16,0-1 0 0,3 0 0 0,-3 1 0 16,4-4 0-16,-4 3 0 0,4-2 0 0,-4-4 0 15,3 6 0-15,1-3 0 0,-4 4 0 0,3-1 0 16,-3 3 0-16,4 1 0 0,-1-1 0 0,1 1 0 16,-4-1 0-16,3 1 0 0,-3-7 0 0,4 3 0 0,-1-2 0 0,-3 2 0 15,0-3 0-15,4 4 0 16,-4-1 0-16,0 3 0 0,0 1 0 0,0-1 0 0,0 4 0 0,0 0 0 15,3-4 0-15,-3 1 0 0,0-4 0 0,4-3 0 16,-1 0 0-16,1 1 0 0,-1-1 0 0,-3 0 0 16,4 0 0-16,-4 1 0 0,3-4 0 0,-3 3 0 15,4 0 0-15,-4 0 0 0,4 1 0 0,-4-1 0 16,3 0 0-16,-3-3 0 0,4 0 0 0,-4 0 0 16,0 0 0-16,3 0 0 0,-3 4 0 0,0-1 0 0,0 3 0 0,-3 1 0 15,6-1 0-15,-3 3 0 0,0 4 0 0,0 0 0 16,0-7 0-16,0 3 0 0,0-2 0 0,0-4 0 15,4 3 0-15,-4-2 0 0,3 2 0 0,1 0 0 16,-1 1 0-16,-3 2 0 0,0-2 0 0,4 2 0 16,-4 4 0-16,3-1 0 0,1-2 0 0,-4-4 0 15,3 0 0-15,-3 4 0 16,0-4 0-16,0 1 0 0,4 2 0 0,-1 4 0 0,1 3 0 0,-4-1 0 16,3 1 0-16,1 3 0 0,0-3 24 0,-1-4 3 15,4-2 0-15,-3 3 0 0,3-7-27 0,0 6 0 16,-4-2 0-16,4 6 0 0,0-4 0 0,0 1 0 0,0 0 0 0,1 2 0 15,-1-2 0-15,0-7 0 0,0 4 0 16,-4-4 0-16,4-3 0 0,-3 4 0 0,3-1 0 0,0 4 0 16,-4-1 0-16,5 1 0 0,-5 2 0 0,1 4 0 15,3-3 8-15,-4-1-8 16,1-2 8-16,-1-4-8 0,-3-3 0 0,4 1 0 0,-1-1 0 0,1-3 0 16,-1 3 0-16,1 0 0 0,-1 0 0 0,1 4 0 15,-1-4 0-15,1 3 0 0,-4 1 0 0,3-4 0 16,5 3 0-16,-5-6 0 0,1 1 0 0,3-5 0 15,-4 1 0-15,1-3 0 0,-1 0 0 0,1-3 0 16,-1-1 0-16,1-2 0 0,-1 3 0 0,-3-4 0 16,4 1 0-16,-1-4 0 0,-3 4 0 0,0-4 0 15,0 0 0-15,-3-2 0 0,3 2 0 0,-4-3 0 16,4 1 0-16,0-1 0 0,-3 0 0 0,3 0 0 16,-4 4 0-16,4-4 0 0,-3 0 0 0,3 1 0 0,0-1 0 15,0 0 0-15,0 1 0 0,-4-1 0 0,4 0 0 0,0 0 0 16,-3-3 0-16,3 4 0 15,0-1 0-15,-4 0 0 0,4-3 0 0,-3 4 0 0,3-4 0 0,-4 0 0 16,1 3 0-16,-1-3 0 16,4-3 8-16,-3 4-8 0,-5-4 8 0,1 3-8 0,4-3 0 0,-4 3 0 15,0 0 0-15,-4-3 0 0,4 0 8 0,-7 3-8 16,3-3 8-16,-3 3-8 0,0-3 8 0,0 0-8 16,-4 0 8-16,4 0-8 0,-3 0 35 0,3 0 1 15,0 3 1-15,-4-3 0 0,0 0-28 0,4 0-9 16,-4 0 0-16,1 0 0 0,3 0 12 0,-4 0-4 0,4 3 0 15,-4 1-8-15,4-4 8 0,4 3-8 0,-1 0 0 0,0 0 0 16,1 0 0-16,3-3 0 0,0 3-12 0,0-3 3 31,7 0-121-31,0 0-24 0,0 0-5 0,0 0-755 0,0 0-151 0</inkml:trace>
  <inkml:trace contextRef="#ctx0" brushRef="#br1" timeOffset="72937.18">12016 16264 541 0,'0'0'15'0,"0"0"4"0,0 0-19 0,0 0 0 16,0 0 0-16,0 0 0 0,0 0 47 0,0 0 5 15,0 0 2-15,0 0 0 0,0 0-43 0,0 0-11 16,0 0 0-16,0 0 0 16,0 0-41-16,0 0-11 0,0 0-1 0,0 0-1 15,0 0-21-15,0 0-4 0,0 0-1 0,0 0 0 0,0 0 53 0,0 0 11 16,0 0 1-16,0 0 1 0,0 0 34 0,0 0 6 15,0 0 2-15,0 0 0 0,0 0 35 0,0 0 7 0,0 0 2 0,0 0 0 16,0 0-46-16,0 0-9 0,0 0-1 0,-4-4-1 16,4 4-27-16,0 0-6 0,0 0-1 0,0 0 0 15,0 0 19-15,0 0 0 0,0 0 0 0,0 0 0 16,0 0 0-16,0 0 0 0,0 0 8 0,0 0-8 16,0 0 20-16,0 0 0 0,-7-3 1 0,7 3 0 15,0 0 10-15,0 0 1 0,0 0 1 0,0 0 0 16,0 0-13-16,0 0-2 0,0 0-1 0,0 0 0 15,0 0-5-15,0 0 0 0,0 0-1 0,0 0 0 16,0 0-11-16,0 0 12 0,0 0-12 0,0 0 12 16,0 0-12-16,0 0 0 0,0 0 0 0,0 0-11 15,0 0 11-15,0 0 0 0,0 0 0 0,0 0 0 16,0 0 28-16,0 0 2 0,0 0 0 0,0 0 0 16,7-3 14-16,-7 3 4 0,0 0 0 0,4-3 0 15,3 3-29-15,-7 0-6 0,3-3-1 0,4 3 0 16,-7 0-12-16,4 0 0 0,3-3 0 0,-4 3 0 15,4 0 0-15,-7 0 0 0,4 0 0 0,-4 0 0 0,7 0 0 0,0 0 0 16,-7 0 0-16,4-3-10 0,-4 3 10 0,7-4 0 16,-7 4 8-16,0 0-8 0,3 0 0 0,-3 0 0 15,0 0 0-15,7-3-344 16,-3 3-74-16</inkml:trace>
  <inkml:trace contextRef="#ctx0" brushRef="#br2" timeOffset="83086.62">11949 16210 698 0,'0'0'20'0,"0"0"4"0,0 0-24 0,0 0 0 0,0 0 0 0,0 0 0 15,0 0 104-15,0 0 16 0,0 0 3 0,0 0 1 16,0-6-23-16,0 6-4 0,0 0-1 15,0-6 0-15,0-1-46 0,0 7-10 0,0 0-1 0,0 0-1 16,0 0-3-16,0 0-1 0,0 0 0 0,0 0 0 0,0 0-5 16,0 0-1-16,0 0 0 0,0 0 0 15,0 0-16-15,0 0-4 0,0 0-8 0,0 0 12 16,0 0-1-16,0 0-1 0,3 0 0 0,-3 0 0 16,7 0 22-16,-7 0 5 0,4 0 1 0,-4 0 0 0,3 4-15 0,-3-4-3 15,7 0-1-15,-7 0 0 0,4 0 3 0,-4 0 1 16,7 3 0-16,0-3 0 0,-4 0 6 0,-3 0 2 15,4 3 0-15,3-3 0 0,-7 0-17 0,4 0-3 16,3 0-1-16,-4-3 0 0,4 3 4 0,-3-3 1 16,-4 3 0-16,7-4 0 0,-4 4-15 0,-3 0 0 15,7-3 0-15,-3 3-10 0,3 0 20 0,-4 0 4 0,5 0 1 0,-5 0 0 16,1 0 4-16,-1 3 1 16,1-3 0-16,-1 0 0 0,1 4-20 0,-1-4 0 0,1 0 0 0,-1 3 0 15,4-3 10-15,-7 0-2 0,4-3 0 0,-1 3 0 16,1 0 4-16,3-4 0 15,-3 4 0-15,-1 0 0 0,4-3 0 0,-3 3 0 16,-1 0 0-16,-3 0 0 0,7-3 16 0,-3 3 3 16,3 3 1-16,-7-3 0 0,7 0-32 0,-4 0 0 0,4 0 0 15,0 0 0-15,-3 0 0 0,3 0 0 0,-3 0 0 0,-4 0 0 16,7 0 0-16,-7 0 0 0,3 0 0 0,4 0 0 16,0 0 0-16,0 0-18 0,-3 0 2 0,3 0 1 15,-7 0 15-15,3 0 0 0,5 3 0 0,-8-3 0 16,3 0 9-16,4 0-1 0,0 0-8 0,0 0 12 15,-7 0 5-15,4 0 1 0,3 4 0 0,-7-4 0 16,3 0-10-16,4 0-8 0,0-4 9 0,0 4-9 16,1 0 12-16,-8 0-4 0,3 0-8 0,4 0 12 15,0 0-12-15,0 4 0 0,0-4 8 0,-3 0-8 0,3 0 0 0,-4 0 0 16,4 0 0-16,1 0 0 0,-5 3 0 0,4-3 0 16,-3 0 8-16,3 0-8 0,-4 0 0 15,4 0 0-15,0 0 0 0,0 0 0 0,-3 0 9 0,3 0-1 16,-4 0 0-16,5 0 0 0,-1 0-8 0,0 0 12 15,-4 0-12-15,4 0 12 0,-3 0 8 0,3 0 1 16,-4 0 1-16,4 0 0 0,0 0-22 0,1 0 0 0,-1 3 0 16,0-3 0-16,0 0 0 0,0 0 0 15,0 0 0-15,0 0 0 0,0 0 0 0,0 0 0 0,0 0 0 0,0 3 0 16,0-3 0-16,0 0 0 0,4 0 0 16,-4-3 0-16,3 3 0 0,-3 0 0 0,1 0 0 15,-1 0 0-15,3-3 0 0,-3 3 0 16,0 0 0-16,0 0 0 0,0 0 0 0,0-3 0 0,0 3 0 0,1-4 0 15,-1 1 0-15,0 3 0 0,0-3 0 0,0 3 0 16,-4-3 0-16,4 3 0 16,0-3 0-16,0 3 0 0,-3-3 0 0,3 3 0 0,-3 0-8 15,3 0 8-15,-4-3 0 0,4 3 14 0,0-4-2 0,-3 4 0 16,3 0-12-16,-7 0 0 0,3 0 0 0,4 0 0 16,0 0 0-16,-3 0 0 0,3 0 0 0,-7 0 0 15,4-3 0-15,3 3 0 0,0 0 0 0,-4 0 0 16,4-3 0-16,0 3 0 0,-3 0 0 0,3-3 0 15,0 3 0-15,-7 0 0 0,4 0 0 0,3-3 0 16,-4 3 0-16,-3 0 0 0,4-3 0 0,-4 3 0 0,3 0 8 0,4-3-8 16,-7 3 0-16,4-3 0 15,-1 3 0-15,-3 0 8 0,0 0-8 0,7-4 0 0,-3 4 0 16,-1-3 0-16,4 3 0 0,-7 0 0 16,4 0 0-16,-4 0 0 0,3-3 0 0,-3 3 0 15,0 0 0-15,0 0 0 0,0 0 0 0,0 0 0 0,0 0 0 0,4 0 0 16,-4 0 0-16,0 0 0 0,0 0 0 0,0 0 0 15,0 0 0-15,0 0 0 0,4 0 0 0,-4 0 0 16,3 0 0-16,-3 0 0 0,0 0 0 0,0 0 0 16,7 0 0-16,-3 0 0 0,-1-3 0 0,-3 3 0 15,4-3 0-15,-1 3 0 0,4-6 0 0,-3 6 0 16,-4 0 0-16,3-4 0 0,-3 4 0 0,7-3 0 16,-3 0 0-16,-4 3 0 0,3 0 0 15,-3 0 0-15,0 0 0 0,0 0 0 0,0 0 0 0,0 0 0 16,0 0 0-16,0 0 0 0,0 0 0 0,0 0 0 15,0 0 0-15,0 0 0 0,0 0 0 0,0 0 0 16,0 0 0-16,0 0 0 0,0 0 0 0,0 0 0 16,0 0 0-16,0 0 0 0,0 0 0 0,0 0 0 0,0 0 0 0,0 0-10 15,0 0 10-15,0 0 0 0,0 0 0 0,0 0 0 32,0 0-31-32,0 0-7 0,0 0-2 0,0 0-818 0,0 0-164 0</inkml:trace>
  <inkml:trace contextRef="#ctx0" brushRef="#br1" timeOffset="91965.25">12019 12661 1000 0,'0'0'22'0,"0"0"5"0,0 0 1 0,0 0 0 0,0 0-28 0,0 0 0 0,0 0 0 0,0 0 0 16,0 0 59-16,0 0 6 0,0 0 2 0,0 0 0 0,0 0-23 15,0 0-4-15,0 0 0 0,0 0-1 16,0 0-13-16,0 0-2 0,0 0-1 0,0 0 0 15,0 0 8-15,0 0 1 0,0 0 1 0,0 0 0 0,0 0 3 0,0 0 1 16,0 0 0-16,0 0 0 0,0 0-3 0,0 0-1 16,0 0 0-16,0-3 0 0,4-4 1 0,-4 7 0 15,0-6 0-15,0 6 0 0,0-6 18 0,0 0 4 16,0 6 1-16,0 0 0 0,0-7-17 0,0 7-4 16,0-6-1-16,0 6 0 0,0 0 1 0,0 0 0 15,0 0 0-15,0 0 0 0,0 0-14 0,0-6-2 0,0 6-1 0,3-6 0 16,-3 6-11-16,0 0-8 15,0 0 12-15,0-4-12 0,0 4 8 0,0 0-8 16,4-6 0-16,-4 0 0 0,0 6 34 0,0 0 3 16,3-6 1-16,1-1 0 0,-4 7-48 0,0-6-10 15,0 0-1-15,0-1-1 0,0 1 35 0,0 3 7 16,0-3 2-16,0 0 0 0,0-1-22 0,0 1 0 0,0 6 0 0,0-6 0 16,0-1 56-16,0 1 6 0,0 0 2 15,0 0 0-15,0-1-64 0,0 1-26 0,0 0 2 0,0 0 0 16,0-1 24-16,0 1 0 15,0 0 0-15,0-1 0 0,0 1 16 0,0 0 6 0,0 0 1 0,0-4 0 16,0 4-35-16,0 0-8 0,0-4 0 0,0 4-1 16,0 0 21-16,0-4 8 0,0 4 0 0,0 0 0 15,0-4 3-15,0 4 0 0,0-3 0 0,0-1 0 16,-4 4 1-16,4-3 0 16,0-1 0-16,-3 1 0 0,3-1-12 0,-4 1-14 0,4 0 3 0,-3-1 1 15,3 1 10-15,-4-1 0 0,4 1 0 0,-3-4 0 16,3 4 0-16,0 0 0 0,0-4 0 0,0 1 0 15,0 2 16-15,0-2 6 0,0-1 1 0,-4 1 0 16,4-1-23-16,0 0 0 0,0 4 0 0,0-4 0 16,0 4-19-16,0-3-1 0,0 2-1 0,0 1 0 0,0-1 21 0,0 1 0 15,0-1 0-15,0 1 0 16,-3 3 0-16,3 0 0 0,-4-1 0 0,4 1 0 16,-3 0 47-16,3-1 13 0,0 7 4 0,-4-6 0 0,4 0-52 0,-4 0-12 15,4-1 0-15,-3-2 0 0,3 3 0 0,0-1 0 16,0-2 0-16,0 3 0 0,0-4 0 0,0 1 0 15,0 0 0-15,0-1 0 0,0 1 0 0,0-1 0 16,0-2 0-16,0 2 0 0,0 1 0 0,-4 0 0 16,4-1 0-16,-3 1 0 0,3-1 0 0,0 4 0 15,-4-3 0-15,4-1 0 0,0 4 0 0,-3-3 0 0,3-1 0 16,0 1 0-16,0-4 0 0,0 4 0 0,0-1 0 0,0 1 0 16,0 0 0-16,0-4 0 0,0 4 0 0,-4-1 0 15,4 1 0-15,0-1 0 0,-3 4 0 0,3-3 0 16,0 2 0-16,0-2 0 0,0 0 0 0,-4-1 0 15,4 1 0-15,0 3 0 0,0-4 0 0,0 1 0 16,0 2 0-16,-3 1 0 16,3 0 0-16,-4 0 0 0,4-1 0 0,0 1 0 0,-3 0 0 15,3 0 0-15,0-1 15 0,0 1 0 0,-4 0 0 0,4 0 0 16,0 6-24-16,0-7-5 0,-3 1-1 0,3 0 0 16,0-4 15-16,-4 4 0 0,4 0 0 0,0-4 0 15,0 4 0-15,-3-3 0 0,3 2 0 0,0-2 0 16,0 0 0-16,0-1 0 0,0 4 0 0,0-4 0 15,-4 1 0-15,4 0 0 0,-4 2 0 0,4-2 0 16,0 3 0-16,-3-4 0 0,3 4 0 0,0-3 0 16,0-1 0-16,0 4 0 0,0-3 0 0,0-1 0 0,0 1 0 0,0-1 0 15,0 4 0-15,0-3 0 0,0 2 0 0,0 1 0 16,0-3 0-16,0 2 0 0,0-2 16 0,-4 3 5 16,4-1 2-16,0-2 0 0,0 3-23 0,0 0 0 15,0-4 0-15,0 4 0 0,0 0 0 0,-3-1 0 16,3 1 0-16,0 0 0 0,0 6-19 15,-4-6-1-15,4 2-1 0,0-2 0 0,0 0 21 0,0 6 0 16,0-6 0-16,0-1 0 0,0 7 14 0,0-6 7 16,0 0 2-16,0-1 0 0,0 7-37 0,0-6-7 15,0 6-2-15,0-9 0 0,0 3 23 0,4 2 0 0,-4 4 0 0,0-6 0 16,0 0 14-16,3 0 7 16,-3 2 2-16,0 4 0 0,4-6-23 0,-4 6 0 15,0-6 0-15,0 0 0 0,0 6 0 0,3-3 0 0,-3 3 0 0,0-7 0 16,0 7-19-16,0 0-1 0,0 0-1 0,4-6 0 15,-4 6 21-15,4-3 0 0,-4 3 0 16,0-6 0-16,0 6 0 0,0 0 0 0,3-7 0 16,-3 7 0-16,4-6 14 0,-4 6 7 0,0-6 2 0,0 6 0 15,0 0-23-15,3-7 0 0,-3 7 0 0,0 0 0 16,0 0-14-16,0 0-7 0,4-3-2 0,-4 3 0 16,0 0 23-16,0 0 0 0,0 0 0 0,0 0 0 0,3-3 0 15,-3 3 0-15,0 0 0 0,7-3 0 0,-7 3 0 16,4-3 0-16,3 3 0 0,-7 0 0 0,0 0 13 0,7-3 7 15,-7 3 2-15,7-3 0 16,-7 3-22-16,3 0 0 0,5 0 0 0,-8 0 0 0,7-3 0 0,-4 3 0 16,4 0 0-16,0-4 8 0,0 4-25 0,0 0-5 15,0-3-1-15,-3 3 0 16,3 0 46-16,0 0 9 0,0 0 1 0,4 3 1 0,-4-3-24 0,3 0-10 16,1 0 8-16,-1 0-8 0,1 4 0 0,0-4 0 15,-1 0 8-15,1 0-8 0,3 0 0 0,-4 0 8 16,5-4-8-16,-5 4 8 0,4 0 11 0,0-3 1 15,-3 3 1-15,0 0 0 0,-1 0-21 0,1-3-10 16,-1 3 1-16,1 0 0 0,-1 0 9 0,-2 3 12 16,-1-3-2-16,3 0-1 0,-3 0-1 0,4 3-8 15,-4-3 12-15,0 0-4 0,4 0-8 0,-1 0 0 16,-3 0 0-16,4 0 0 0,-1 0 0 16,-3 0 0-16,4 0 0 0,0 0 0 0,-1 0 0 0,1 0 0 15,-1 0 0-15,1-3 8 0,-1 3-8 0,1 0 0 16,0-3 0-16,-1 3 8 0,1 0-8 0,-4 0 0 15,3 0 9-15,1-3-9 0,-4 3 0 0,4 0 9 16,-4 0-9-16,0 0 0 0,0 0 8 0,0 0-8 0,-4 0 0 0,4 3 0 16,-3-3 8-16,0 0-8 0,-1 0 0 0,1 0 0 15,-4 0 0-15,7 0 0 16,-7 0 0-16,3 0 0 0,4 0 8 0,-3 0-8 0,-1 0 0 0,-3 0 0 16,4 0 0-16,-1 3 0 0,-3-3 0 0,7 0 0 15,-3 0-12-15,-1 3-8 0,1 1-3 0,-4-4 0 16,7 0 39-16,-7 0 7 0,0 3 1 0,4 0 1 0,-4 3-25 0,3-3 8 15,-3-3-8-15,0 6 0 16,4-2 0-16,-4 2 8 0,0 0-8 0,3-3 0 0,-3 4 0 0,0-1 0 16,0-3 8-16,0 3-8 0,0 1 0 0,0-1 0 15,0 0 0-15,0 0 0 0,0 1 0 0,4-4 0 16,-4 3 0-16,0 0 0 0,0 1 0 0,0-1 0 16,3 3 8-16,-3-3-8 0,0 1 0 0,0 2 0 15,0 1 0-15,0-4 0 0,0 6 0 0,0-2 0 16,0-1 0-16,0 1 0 0,0 2 30 0,0-2 1 15,0 2 0-15,-3 1 0 16,3-1-47-16,0 1-10 0,0-1-2 0,-4 1 0 16,4-1 45-16,0 1 9 0,0-1 2 0,0 4 0 0,0-3-43 0,0 2-8 15,0 1-1-15,0 0-1 0,0-1 25 0,0-2 0 16,0-1 0-16,0 4 0 0,0-3 15 0,0-1 8 0,4 1 1 16,-4-1 1-16,3-2-25 0,-3 2 0 0,0-2 0 0,4-1 0 15,-4 0-15-15,3 4-8 0,-3-4-1 0,0 4-1 16,0-1 25-16,4-2 0 0,-4 2 0 0,0 1 0 15,0 3 0-15,0-4 0 0,0 1 0 0,0-1 0 16,0 4 0-16,0 0 0 0,0-1 0 0,0 4 0 16,3-3 0-16,-3-1 0 0,0 4 0 0,0-3 0 15,0 0 0-15,0 2 0 0,0-2 0 0,4-3 0 16,-4 2 0-16,0-2 0 0,3-1 0 0,-3 1 0 16,0 0 0-16,4-1 0 0,-4 1 0 0,0-4 0 15,0 4 0-15,0-1 0 0,0-2 0 0,0 2 0 0,0 4 0 16,0-1 0-16,0-2 0 0,0 3 0 0,0-4 0 0,0 4 0 15,0-4 0-15,0 4 0 16,0-3 0-16,0-1 0 0,-4 4 0 0,4 0 0 16,0-1 0-16,0 1 0 0,0 0 0 0,0-1 0 0,0 1 0 15,0 0 0-15,0-1 0 0,0 1 0 16,0 0 0-16,0-4 0 0,0 1 0 0,4 2 0 16,-4-2 0-16,0-4 0 0,0 1 0 0,0-1 0 0,0 1 0 15,0-1 0-15,0 0 0 0,3 1 0 16,-3-4 22-16,0 3 0 0,0-2 0 0,0 2 0 0,0-3-35 0,0 1-7 15,0-1-2-15,-3 0 0 0,3 0 22 0,0-2 0 16,0-4 0-16,0 0 0 0,0 0 0 0,0 6 0 16,0-3 0-16,0-3 0 0,0 0 0 0,0 6 0 15,-4 1 0-15,4-4 8 0,-3 3-8 0,3-3 0 0,0 0 0 0,-4 3 8 16,4 1-8-16,0-1 0 16,-3 0 0-16,-1-3 0 0,4 4 0 15,0-4 0-15,-3 3 0 0,3-3 0 0,0-3 0 0,0 0 0 0,-4 3 0 16,1 1 0-16,-1 2 0 0,4-6 0 0,-3 3 8 0,-1 0-8 15,-3 0 13-15,3 0 1 0,-3 0 0 16,4 1 0-16,-4 2-14 0,3-3-10 0,-3 3 2 0,0 1 0 16,0-1 8-16,4 3 0 0,-8-2 0 0,4-1 0 15,0 3 0-15,0-3 0 0,0 4 0 0,0-4 8 16,0 0-8-16,0 1 0 0,0-4 0 0,-4 0 0 16,4 0 0-16,0 0 8 0,0-3-8 0,0 0 0 15,0 3 0-15,0-3 8 0,0 0-8 0,0 0 0 16,0 0 0-16,-1 0 8 0,1 0-8 0,0 0 0 15,0 0 0-15,4 3 0 0,-4-3 0 0,0 4 8 16,0-1-8-16,0-3 0 0,-1 3 0 0,1 0 8 16,4 0-8-16,-4 3 0 0,3-2 0 0,-3 2 8 0,0-3-8 0,4 0-10 15,-4 0 10-15,3 0-13 0,-3-3 13 0,7 0 0 16,-7 4 0-16,0-1 0 0,7-3 0 16,-4 0 8-16,4 0 0 0,-7 3-8 0,-3-3 0 0,6 3 0 15,4-3 0-15,-7 0 0 0,0 0 0 16,7 0 0-16,-7 3 0 0,0-3 0 0,0 3 0 15,0-3 0-15,0 6 0 0,0-2 0 16,0-1 0-16,0 0 0 0,0 0-11 0,-4 0 11 0,4 0 0 0,0 0 0 16,-4 1 10-16,4-1-2 0,0 0-8 0,-3 0-10 15,3 0 10-15,-4 0-13 0,4 0 13 0,-4-3 0 16,1 4 0-16,-1-4 0 0,4 3 0 0,-3-3 0 16,-1 0 0-16,4 3 0 0,-4-3 0 0,4 0 8 15,0 3 0-15,-3-3-8 0,3 0 0 0,0 3 0 0,-4-3 0 0,4 0 0 16,0 3 0-16,0-3 0 15,3 3 0-15,-3 0 0 0,0-3 0 0,4 0 0 16,3 0 0-16,-7 4 0 0,0-4 0 0,7 0 0 0,-4 3-11 0,4-3 11 16,0 0 0-16,-7 0 0 0,7 0 0 0,0 0 0 31,0 0-58-31,0 0-5 0,-4-3-1 0,4 3 0 0,0 0-102 0,0 0-21 16,0 0-4-16,0 0-683 0,0-7-137 0</inkml:trace>
  <inkml:trace contextRef="#ctx0" brushRef="#br0" timeOffset="98121.09">13931 14091 1958 0,'-3'9'43'0,"3"-9"9"0,-7 6 1 0,3 1 3 0,1-4-45 0,3-3-11 16,-4 3 0-16,4-3 0 0,-3 6 53 0,3-6 9 15,0 0 2-15,0 0 0 0,0 0 0 0,0 0 0 16,0 0 0-16,0 0 0 0,7 0-52 0,0 3-12 0,0-3 0 0,0 0 0 16,3-3 54-16,1 3 8 15,3 0 2-15,0 0 0 0,0 0-52 0,0 3-12 0,0-3 0 16,1 0 0-16,-1 3 54 0,3-3 8 0,-3 4 2 0,1-4 0 15,-1 3-52-15,3 0-12 0,1-3 0 16,0 0 0-16,-1 3 0 0,4-3 0 0,1 3 0 0,-1-3 0 16,3 3 0-16,-2 0 0 0,-1 0 0 0,0 4 0 15,0-1 14-15,-3 0 0 0,3 4 0 16,0-1 0 0,0 0-82-16,-3-2-17 0,-1-4-3 0,-2 3-1 0,-1-3-74 15,0 0-14-15,-4-3-3 0,1 0-1 16,0-6-9-16,-1 0-2 0,4-10 0 0,-3 1 0 0</inkml:trace>
  <inkml:trace contextRef="#ctx0" brushRef="#br0" timeOffset="98807.59">14527 13975 1258 0,'0'0'36'0,"0"0"7"0,0-7-35 0,-3 1-8 16,-1 0 0-16,4 6 0 0,-3-6 65 0,3 6 11 15,0 0 3-15,0 0 0 0,0 0 39 0,0 0 8 16,0 0 2-16,0 0 0 0,0 6-52 0,-4 0-9 16,4 3-3-16,0 7 0 0,-3 0-51 0,3-1-13 15,0 4 0-15,0 0 0 0,0 3 54 0,0 3 8 16,0 0 2-16,0 3 0 0,-4 1-18 0,4-1-3 15,0 0-1-15,-3 3 0 0,3-5-16 0,0 2-3 0,0-6-1 16,0 0 0-16,3-7-22 0,-3 1-20 0,0-3 4 16,4-1 1-16,-1-2 1 0,-3-4 0 0,4 0 0 15,-1 0 0-15,1-3-17 16,-4-3-3-16,0 0-1 0,0 0 0 16,3 4-23-16,-3-4-5 0,0 0-1 0,0 0 0 0,0 0 52 0,0-7 12 0,0-2 0 15,0 0 0-15,0-4 0 0,0 0 0 0,-3-2 0 0,-1-1 0 16,1-3 0-16,-1 0 0 0,1-2 0 0,-1-1 0 15,1 3 0-15,-1-3 0 0,1-3 0 16,-1 3 0-16,1 0 48 0,-1 3 13 0,4 0 3 0,0 0 0 16,0 1-52-16,0 2-12 0,0 3 0 0,4 1 0 15,-4-1 0-15,3 1-16 0,-3 2 3 0,4 1 1 0,-1 3 12 16,-3-4 16-16,4 7-3 0,-1-3-1 16,-3 6-12-16,4 0 0 0,-1-3 0 0,4 3 0 15,0 3 0-15,-3 0 0 0,3 3 0 0,0 4 0 0,0-1 0 0,4 0 0 16,-4 4 0-16,3 0 0 0,-3-1 0 0,4-3 0 15,3 4 0-15,-3-4 0 16,-1 4 0-16,1-4 0 0,-1 1 0 0,5-4 0 0,-5 3 0 0,1 4 0 16,-1-4 0-16,1 1 0 0,-4-1 0 0,3-3 0 15,-2 4 0-15,-1-1 0 0,-4 1 0 16,4-1 0-16,0 1 0 0,-7-1 0 0,4 0 54 0,-4-2 8 16,3-1 2-16,-6 3 0 0,3-2-52 0,-4 2-12 15,-3 0 0-15,0-2 0 0,-3 2 54 0,-1 4 8 16,0-4 2-16,-3 4 0 0,4-1-52 0,-4 1-12 0,-1-1 0 15,1 1 0-15,4-1 0 16,-4 1 0-16,3-4 0 0,0 1 0 0,4-4 20 0,-3-3 0 0,6 0 1 0,4-3 0 31,-7-3-88-31,0 0-17 0,4-7-4 0,3 1-735 0,0-3-146 0</inkml:trace>
  <inkml:trace contextRef="#ctx0" brushRef="#br0" timeOffset="99702.57">14848 10701 836 0,'0'0'24'0,"0"0"4"0,0 0-28 0,0 0 0 16,-7 0 0-16,4 3 0 0,3-3 108 0,0 0 16 16,-7 3 4-16,7-3 0 0,0 0 5 0,0 0 2 15,0 0 0-15,0 0 0 0,0 0-63 0,0 0-12 0,7-3-2 0,-4 0-1 16,4 0-45-16,-3 0-12 16,7 0 0-16,-4 3 0 0,0 0 104 0,3 0 20 0,-3 3 3 0,4 0 1 15,-4 0-103-15,4 3-25 0,-4-2 0 0,0 2 0 16,3 0 56-16,1 0 7 0,-1 1 1 0,1-1 0 15,-4-3-52-15,4 0-12 0,-1 0 0 0,1-3 0 16,-1 3-48-16,1-3-13 0,0 0-3 0,-1 0 0 16,1 0 23-16,-1 0 4 15,-3 0 1-15,4 4 0 0,-4-1-31 0,-4 0-5 16,5 0-2-16,-5 3-560 0,1-3-112 0</inkml:trace>
  <inkml:trace contextRef="#ctx0" brushRef="#br0" timeOffset="101509.06">14887 10817 1267 0,'0'0'28'0,"0"0"5"0,0 0 2 0,0 0 1 0,0 0-36 0,0 0 0 15,0 0 0-15,0 0 0 0,0 0 0 0,0 0 0 0,0 0 0 0,0 0 0 16,0 0 58-16,0 0 5 0,0 0 1 0,0 0 0 15,0 0 4-15,0 0 0 0,4 3 1 0,-4-3 0 16,3 3 3-16,1 4 0 0,-4-4 0 0,3 3 0 16,-3-3-17-16,4 3-3 15,-4 1-1-15,0-1 0 0,0 3-41 0,0-2-10 0,3 2 0 0,-3-3 0 16,0 4 28-16,4-1 4 0,-4-3 1 0,0 4 0 16,0-1-33-16,0 1 0 0,3-4 0 0,1 3 0 15,-4 1 8-15,4-1-8 0,-4-3 0 0,0 4 0 16,3-1-21-16,-3 1-11 0,4 2-3 0,-4-2 0 0,0 2 79 0,3 1 16 15,-3-1 4-15,0 1 0 16,0-1-64-16,0 1-28 0,4 3 3 0,-4-4 0 0,0 1 25 0,0-1 0 16,0 1 0-16,0 2 8 0,0-2 10 0,0 3 2 15,0-1 1-15,0-2 0 0,0-1-30 16,0 4-7-16,0 0 0 0,0-1-1 16,0 1 17-16,0 0 0 0,0-1 0 0,0 1 0 0,0-3 0 0,-4-1 0 0,4 4 0 15,0 0 0-15,0-4 0 0,0 4 0 16,-3 3 0-16,3-4 0 0,0 4 10 0,-4 0 6 15,4 0 0-15,0 3 1 0,-3-7-29 0,3 4-7 0,0 0-1 16,0 0 0-16,0-4 20 0,0 4 0 0,0-3 0 0,0 0 0 16,0-1 0-16,0 1 0 0,0 3 0 15,0-4 0-15,0 1 0 0,3-3 0 0,-3 2 0 0,0 1 0 16,0 0 0-16,0-1 0 0,0 1 0 0,0 0 0 16,0-1 0-16,0 4-8 0,0 0 8 0,0 0 0 15,0 3 0-15,0-3-8 0,0 3 8 0,0-4 0 16,0 4 0-16,0-3-8 0,0 3 8 0,0-3 0 15,0 0 0-15,0 3 0 0,0-4 0 0,0 1 0 16,4 0 0-16,-4-3 0 0,3 3 0 0,-3-1 0 16,0 1 0-16,0 0 0 0,4 0 0 0,-4 0 0 15,0 6-8-15,3-3 8 0,-3 3-12 0,0 0 12 16,0 0-16-16,0 0 4 0,0 0 1 0,0 0 0 0,0 0 2 16,4 4 0-16,-4-4 0 0,3 0 0 15,1-3-3-15,-4 3 0 0,0-3 0 0,3 3 0 0,-3-3 12 0,0 0 0 16,4 3 0-16,-4 0 0 0,0-3 0 0,0 3 0 15,0-3 0-15,3 3 0 16,-3-3 0-16,0 3 0 0,4 0 0 0,-4-3 0 0,3 3 0 0,-3-3 0 16,4 0 0-16,-4 0 0 0,3-3 0 0,1 3 0 15,-4-4 0-15,3 4 0 16,-3-3 0-16,4 3 0 0,0-3 0 0,-4 3 0 0,3-3 0 0,-3 0 0 16,0 2 0-16,0-2 0 0,4 0 0 0,-4 0 0 15,0-3 0-15,3 2 0 0,-3 1 0 0,0-3 0 16,4 3 0-16,-4-4 0 0,0 1 0 0,3 0 0 15,1-1 0-15,-4-2 0 0,0 3 0 0,3-1 0 16,-3-2 0-16,4-1 0 0,-4 4 0 0,3-3 0 16,-3-1 0-16,4 4 0 0,-4 0 0 0,0-1 0 15,0 1 0-15,3 3 0 0,-3-4 0 16,0 4 0-16,0-3 0 0,4 3 0 0,-4-4 0 0,0 4 0 16,3 0 0-16,-3 0 0 0,0-4 0 0,4 4 0 0,-4 0 0 0,3-3 0 15,-3 3 0-15,4-4 0 0,-4 4 0 0,4-3 0 16,-4 3 0-16,3-4 0 0,1 4 0 0,-4-3 0 15,3-1 0-15,1 4 0 0,-4-3 0 0,3 3 0 16,-3 3 0-16,0 0 0 16,4-4 0-16,-4 4 0 0,0-3 0 0,3 3 0 0,-3-3 0 0,0 3 0 15,4 0 13-15,-4 0 5 0,0-3 1 0,3 3 0 16,-3-4-31-16,4 1-5 0,-4 3-2 0,3-6 0 16,1 0 39-16,-1 2 8 0,-3-5 2 0,4 3 0 15,-1-1-22-15,-3 1-8 0,4 3 0 0,-1 0 9 16,-3-1-9-16,0 4 0 0,0-3 9 0,0 3-9 0,0 3 0 15,0-3 0-15,0 3 0 0,0 0 8 0,0 3 0 16,0-6 1-16,0 3 0 0,4 1 0 0,-4-4 6 16,0-1 1-16,4-2 0 0,-4 3 0 0,3-3-4 0,-3 3-1 15,4-3 0-15,-4 3 0 0,3 0-11 0,1 3 8 16,-4-3-8-16,3 3 8 0,1 0-8 0,-4 0 0 16,3 0 0-16,1 3 0 15,-4-3 8-15,3 0-8 0,1-3 0 0,-4 3 8 0,3-3-8 0,-3 4 0 16,0-8 0-16,4 7 0 0,-4 1 0 0,0-1 8 15,0 0-8-15,0 3 0 0,0 0 10 0,0 0-10 16,0 4 12-16,0-4-12 0,0 0 12 0,3 0-12 16,-3 1 12-16,4-4-12 0,-4 0 9 0,0 0-9 15,0-3 0-15,0 0 9 0,0 0-9 0,0 3 0 16,3 0 0-16,-3 0 8 0,0 3-8 16,0 0 0-16,0 1 0 0,0 2 0 0,0-3 0 15,4 0 0-15,-4 4 0 0,0-4 0 0,0 0 0 0,4 0 0 16,-4-3 0-16,0 1 0 0,3 2 0 0,-3 0 0 15,0 0 0-15,0 4 0 0,0-1 0 0,0-3 0 0,0 4 0 0,0-1 0 16,4 0 0-16,-4-3 0 0,0 1 8 0,0-4-8 16,0 0 0-16,0 0 0 0,0-3 0 0,-4 0 0 15,4 0 0-15,0 3 0 0,0 0 0 0,0 3 8 16,0-3-8-16,0 3 0 0,0 1 0 0,4 2 0 16,-4-3 0-16,0 0 0 0,0 1 0 0,3-7 0 15,-3-4 0-15,4 4 0 0,-4-3 0 0,3 0 0 0,-3 3 0 0,0-3 0 16,4 0 0-16,-1 6 0 15,-3-3 0-15,0-4 0 0,0-2 0 0,0 0 0 0,0-1 0 16,4-2 0-16,-4 0 12 0,0-1-4 0,3 1 5 16,-3-4 1-16,0 0 0 0,0 1 0 15,0-1-6-15,0 1 0 0,4-1-8 0,-4 0 12 16,0 1-4-16,0-4 0 0,3 4-8 0,1-1 12 0,-4-3 8 0,0 4 0 16,3-4 1-16,-3 3 0 15,0-2-1-15,4 2 0 0,-4-3 0 0,0-6 0 0,0 10 8 0,0-10 2 16,0 9 0-16,3 0 0 0,-3-9-10 0,4 7-1 15,-4-7-1-15,7 3 0 0,0 3-8 0,-3 0-2 0,3-6 0 16,0 4 0-16,0-1 0 0,0-3 0 16,0 0 0-16,0 0 0 0,4 0-8 0,-4-3 0 0,3 3 0 15,-3 0 0-15,4-4 12 0,-4 4 1 16,3 4 0-16,-3-1 0 16,8-3 5-16,-5 3 1 0,1-3 0 0,-1 3 0 0,4 0-19 0,-3-3 0 15,0 3 0-15,-1-3 0 0,1 3-12 16,-1-3-2-16,1 0-1 0,0-3 0 0,-4 3-71 15,3-3-14-15,-3 0-4 0,4-3-758 0,-4 3-152 0</inkml:trace>
  <inkml:trace contextRef="#ctx0" brushRef="#br0" timeOffset="106325.7">15670 10952 846 0,'0'0'18'0,"0"0"4"0,0 0 1 0,-3-6 1 0,3-1-24 0,-4 1 0 0,4 0 0 0,-3 0 0 16,-1-1 12-16,1 1-2 0,3 6-1 16,-4-3 0-16,4 3-9 0,0 0 0 0,0 0 0 0,-3-3 8 15,3 3-8-15,0 0 8 0,0 0-8 0,-7 0 8 16,7 0 7-16,0 0 1 0,0 0 0 0,-4 0 0 15,4 0 4-15,0 0 2 16,0 0 0-16,0 0 0 0,0 0-22 0,-7 3-20 0,7-3 4 0,0 0 1 16,0 0 15-16,0 0 0 0,0 0 0 0,0 0 0 15,0 0 0-15,0 0 0 0,0 0 0 0,0 0 0 16,0 0 44-16,-3-6 6 0,3 6 1 0,-4-7 0 16,4 4 17-16,0-3 4 0,-4 0 1 15,4-1 0-15,0 1-8 0,0 0-1 0,0 6-1 0,0-6 0 16,0-1-15-16,0 7-4 0,0-6 0 0,0 6 0 0,0 0-12 0,0 0-2 15,0 0-1-15,0 0 0 0,0 0-3 0,0 0-1 16,0 0 0-16,0 0 0 0,0 0-10 0,0 0-3 16,0 6 0-16,0 1 0 0,0-1-4 0,0 3 0 15,0 4-8-15,0-1 12 0,4 4-12 0,-4-3 11 16,0 5-11-16,0-2 10 0,4 0-10 0,-4 3 8 16,3-4-8-16,-3 4 8 0,4-3 3 0,-4-1 0 15,3 1 0-15,-3 0 0 0,4-4-11 16,-1-2 10-16,-3-1-10 0,4 1 10 0,-4-7-10 0,3 0 0 15,-3-3 0-15,0 0 0 0,0 0 0 0,0 0 0 16,0 0 0-16,0 0 0 0,7-3-8 0,-7 3 8 0,0-7 0 16,4 1 0-16,-1 0 0 0,1-4 8 15,-4 4 0-15,0-3 0 0,0-1 8 0,0-2 0 16,0 2 1-16,0 1 0 0,0 0 4 0,0-4 1 16,-4 1 0-16,4-1 0 0,-3 0-11 0,-1 1-3 0,4-1 0 0,-7 1 0 15,4-1 1-15,-1 1 0 16,1 2 0-16,-1 1 0 0,1 0-1 0,-1 2 0 0,1 1 0 15,3 6 0-15,0 0-8 0,0 0 0 16,0 0 0-16,0 0 0 0,0 0 20 0,0 0 3 16,0 0 0-16,0 0 0 0,0 0-23 0,0 0 0 0,0 0 0 0,3 3 8 15,1 3-8-15,-4-2 0 0,3 5 0 0,1-3 0 16,-1 4 0-16,1-1 0 0,-1 4 0 16,1-1 0-16,-1 1 0 0,1 2 0 15,-4-2 0-15,0 3 0 0,0 2 0 0,0 1 0 0,0 0 0 0,0 3 0 16,0-3 0-16,0 3 0 0,0-4 0 0,0 4 0 15,0 0 0-15,0 0 0 0,0 0 0 0,3 0 0 16,1 0-16-16,-4-3-7 0,3 3-1 0,1-6-1 0,3-1 35 16,-3-2 7-16,-1-1 2 0,1-2 0 0,-1-1-31 0,1-3-5 15,-1-2-2-15,-3-4 0 16,0 0-87-16,0 0-18 0,0 0-3 0,0 0-820 0</inkml:trace>
  <inkml:trace contextRef="#ctx0" brushRef="#br0" timeOffset="107713.91">15505 11896 1083 0,'0'0'24'0,"0"0"4"0,0 0 2 0,0 0 1 0,0 0-31 0,0 0 0 0,0 0 0 0,0 0 0 16,0 0 47-16,0 0 3 0,0 0 1 0,0 0 0 16,0 0 10-1,0 0 3-15,0 0 0 0,0 0 0 0,0 0 0 0,0 0 0 0,0 0 0 0,0 0 0 16,0 0 16-16,0 0 4 0,0 0 1 15,0 0 0-15,0 0-33 0,0 0-8 0,0 0 0 16,0 0-1-16,0 0-1 0,3 3 0 0,1 0 0 0,-1-3 0 16,4 3-11-16,0 0-3 0,0 0 0 0,0 1 0 15,0-4-7-15,4 3-1 0,-4-3-1 0,4 3 0 16,3-3 0-16,-4 3 0 0,1-3 0 0,3 0 0 16,-3 3 1-16,3 0 0 0,0-3 0 0,-4 3 0 15,-2 1-4-15,2-1-1 0,1 0 0 0,-4 3 0 16,3-3 1-16,-3 0 0 0,0 4 0 0,0-4 0 15,-3 0 13-15,3 0 3 0,-3 0 1 0,-4-3 0 0,0 0-33 0,0 0 0 16,0 0 0-16,0 0 0 0,-4 6 0 0,1 1 0 16,-1-1 0-16,-3-3 0 0,3 3 0 0,-6 4 0 15,3-4 0-15,-4 0 0 16,1 4-11-16,-1-1-9 0,0 1-1 0,1-1-1 16,3 3 22-16,0-2 0 0,-4-1 0 15,4 1 0-15,4-1-8 0,-4-3 8 0,3 1 0 0,0 2 0 16,1-6 0-16,3 3 0 0,0-6-9 0,0 0 9 0,0 4 0 0,3-1-8 0,1 3 8 15,3-3 0-15,0-3-9 0,0 3 9 16,4 0 0-16,-1-3-9 0,1 4 9 0,0-1 0 0,-1 0 0 0,4 0 0 16,0 0 0-16,0 0 0 0,-3 3 0 0,3 1 0 15,0-1 12-15,-3 0-1 16,3 1-1-16,-3 2 0 0,-4 0 8 0,3 1 2 0,-3 2 0 0,0 1 0 16,0-4-20-16,-3 4 0 0,3-1 0 0,-7-2 0 15,3-1 0-15,-3 4 0 0,0-4 0 0,-3 4 0 16,-4-4 40-16,3 0 5 15,-3 4 1-15,0-4 0 0,-3 4-19 0,-4-4-4 0,-1 1-1 0,1-1 0 16,0-3-6-16,-3 1-2 0,-1-1 0 0,0-3 0 16,1 0-14-16,-1-3 9 0,0 0-9 0,1 0 8 15,3-3-24-15,-1 3-4 0,1-3-2 0,4-3 0 16,-1-1-85 0,4-2-17-16,0 3-3 0,0-4-1127 0</inkml:trace>
  <inkml:trace contextRef="#ctx0" brushRef="#br0" timeOffset="109251.2">15744 13347 1497 0,'0'0'32'0,"0"0"8"0,0 0 0 0,0 0 4 0,0 0-36 0,0 0-8 0,4-3 0 0,-4 3 0 15,0 0 104-15,0 0 20 0,0 0 3 0,0 0 1 0,0 0 2 0,0 0 1 16,0 0 0-16,0 0 0 0,0 0-42 0,0 0-8 16,0 0-1-16,-4 3-1 0,1 4-17 15,-1-1-3-15,1 0-1 0,-4 1 0 0,3 2-13 0,-3 0-2 16,4 1-1-16,-4 2 0 0,3 1-14 0,1 6-2 16,-1 0-1-16,1 2 0 0,3 5-10 15,-4-1-3-15,4 0 0 0,4 0 0 0,-4 0-12 0,3 3 11 16,4-6-11-16,-3 6 10 0,3-3-10 0,0 4 12 15,0-4-12-15,3 3 12 16,1-6 11-16,3 0 2 0,-3 0 1 0,3-3 0 0,0-4-41 0,-3-2-8 16,3-4-1-16,0 1-1 0,-4-4 25 0,4-6 0 15,1 0 0-15,-1-3 0 0,3 0 16 0,-3-7 6 16,4 4 1-16,-4-7 0 0,4 4 1 0,-4-4 1 16,4-2 0-16,-4-1 0 0,0 4-4 0,-4-4-1 15,4 0 0-15,-3 0 0 0,-4 1-8 0,4-1-3 16,-8 4 0-16,4-4 0 0,-7 3 2 0,0 1 0 15,4-4 0-15,-8-3 0 0,4 1-11 0,-7-1 0 16,-3 0-10-16,3 3 10 0,-4 1 0 0,-7-7 0 0,4 3 0 0,-3 0 10 16,-1 0-10-16,4 3 0 0,-4 1 0 15,4 2 0-15,0 1 0 0,0 2 0 0,0 1 0 16,3 6 0-16,4 0 0 0,-3 3-12 16,2-4 2-16,1 4 1 15,7 0-49-15,0 0-10 0,-3 4-1 0,3-4-1 0,-7 6-140 0,7-6-28 16,0 0-6-16,0 6 0 0</inkml:trace>
  <inkml:trace contextRef="#ctx0" brushRef="#br0" timeOffset="110246.26">15981 14323 1036 0,'0'0'23'0,"0"0"5"0,0 0 0 0,0 0 1 16,0 0-29-16,0 0 0 0,3-7 0 0,1 1 0 0,-4 6 124 0,3-3 20 16,-3 3 3-16,0-6 1 0,0 6-32 0,0 0-7 15,0 0-1-15,0 0 0 0,0 0-6 0,0 0-2 16,0 0 0-16,0 0 0 0,0 0-6 0,-7 0-2 15,0 0 0-15,-3 6 0 0,3 0-73 0,-4 1-19 0,4 2 0 0,-4 3 0 16,4 1 0-16,-3 0 0 0,3 2 0 0,0-2 0 16,-4-1 21-16,4 4 1 0,0-3 0 0,0-1 0 15,3-3-2-15,-3 4-1 0,4-7 0 0,3 4 0 16,-4-4-3-16,4-3 0 0,4 3 0 0,-4-2 0 16,3 2-8-16,4-3-8 0,0 3 12 15,1-3-12-15,2 0 0 0,4 1 0 0,0-1 0 0,0 3 0 16,4-3 8-16,0 0-8 0,-4 0 0 0,7 1 0 0,-3-1 30 15,3 0 2-15,-4 0 1 0,1 0 0 16,3 0-12-16,-3 0-2 0,-4 0-1 0,-3 4 0 16,3-4-2-16,-7 3 0 0,0 0 0 0,0 1 0 15,-4 2-5-15,-3 1-2 0,0-1 0 0,0 3 0 16,-3-2-1-16,-4 2-8 0,-4 1 12 0,1-4-4 0,-1 4-8 16,-3-1 0-16,0 1 0 0,0 0 0 0,0-4 0 0,0-3 0 15,-1 0 0-15,5 1 0 0,-1-4-20 0,1-3 3 16,-1-3 1-16,0 0 0 0,4-4 7 0,-3-2 9 15,3 3-13-15,3-7 5 0,-3 4 8 0,4-4-13 16,-1 1 5-16,1-1 8 0,3-3-9 16,0 4 9-16,3-1 0 0,1 1 0 15,-1-1 0-15,4 1 19 0,0 2-3 0,4-2 0 0,-4-1-16 16,4 1 0-16,-1-1 0 0,4 4 0 0,-3-4-10 0,-1 4-6 16,5 3 0-16,-1-4-1 15,-4 7-8-15,1-3-2 0,-1 3 0 0,-3-1 0 16,0 1-148-16,1 6-29 0,-1 1-7 0,0-1-889 0</inkml:trace>
  <inkml:trace contextRef="#ctx0" brushRef="#br0" timeOffset="110803.27">15840 15150 957 0,'3'-12'20'0,"-3"12"5"0,0-3 1 0,0-4 2 0,0 1-28 0,0 6 0 0,0 0 0 0,0 0 0 15,0 0 75-15,0 0 9 16,0 0 1-16,0 0 1 0,0 0 34 0,0 0 6 0,0 0 2 0,0 6 0 16,4-2-4-16,-4 5-1 0,3 0 0 0,1 1 0 15,-1-1-40-15,1 4-8 0,-1 2-2 0,-3 1 0 16,7 0-10-16,-3-1-3 0,3 4 0 0,0 0 0 16,0 3-48-16,0-3-12 0,4 0 0 0,-4-1 0 15,3-2 0-15,1 0 0 0,-4-4 0 0,4 1 0 16,-1-4 0-16,-3-2 0 0,0-1 0 0,0 0 0 15,0-3 0-15,1-3 0 0,-1 0 0 0,0-3 0 16,0 3-111-16,0-6-25 0,0 3-4 16,0-4-2-16,0 1 8 0,0-3 2 0,0 3 0 15,0-4 0-15,0 1-75 0,0-1-14 0</inkml:trace>
  <inkml:trace contextRef="#ctx0" brushRef="#br0" timeOffset="111046.77">16118 15088 1458 0,'0'3'32'0,"-3"6"6"0,-1 1 2 0,4 2 1 0,0 1-33 0,0 2-8 15,-3 1 0-15,3 3 0 0,0 3 113 0,0 0 21 16,0 6 4-16,0-3 1 0,3 3-18 0,-3-3-3 16,4 0-1-16,-4 1 0 0,3-1-24 0,1 0-5 0,-1 3 0 15,1 0-1-15,0 0-28 0,-1 1-6 16,1-1-1-16,-1 0 0 0,1-3-41 0,-1-3-11 15,1 0 0-15,-1-3 0 0,1-3 0 0,-1-4 0 16,1-3 0-16,-1 1 0 16,1-4-156-16,-4-3-32 0,0-3-8 0</inkml:trace>
  <inkml:trace contextRef="#ctx0" brushRef="#br0" timeOffset="111886.38">16129 16320 1814 0,'0'0'40'0,"0"0"8"0,0 0 1 0,0 0 3 0,0 0-42 0,-4 0-10 0,-3 3 0 0,7-3 0 16,-3 0 97-16,-4 0 18 0,3 3 3 0,-3-3 1 16,7 0-44-16,-7 0-9 0,0 0-2 0,0 0 0 15,-3 0-28-15,2 0-7 0,1 0-1 0,0 3 0 16,0-3-17-16,0 4-11 0,0-1 12 0,0 0-12 16,0 3 0-16,4 3 0 0,-5 1 0 0,5 2 0 15,-1 4 32-15,-3 0 0 0,4 6 0 0,-1 0 0 16,4 0-24-16,0 0-8 0,0-4 0 0,4 4 0 0,3 0 0 0,-4-3 0 15,1-3 0-15,3-4 0 16,0-2 0-16,0-1 0 0,4 1 0 0,-4-7 0 0,3-3 0 0,1-3 0 16,3-1 0-16,-3-2 0 0,3-6 0 0,-4-1 0 15,4-3 0-15,-3-2 0 0,0-1-9 0,-1 0-9 16,1 0-2-16,-4 0 0 0,3 0 20 0,-6 1 0 16,3 5 0-16,-3 1 0 0,3 2-13 0,-4 1 1 15,1 6 0-15,-4 3 0 0,0 0 35 0,0 0 7 16,0 6 2-16,3 3 0 0,-3 4-16 0,0 6-4 15,0-1 0-15,0 4 0 0,0 10 16 0,0-4 4 0,0 6 0 0,0-2 0 16,4 2 0-16,-4-2 0 16,3-1 0-16,1 4 0 0,-4-1-10 0,3 7-2 15,1 0 0-15,3 2 0 0,-4 4 10 0,4-3 2 16,-3-3 0-16,3 0 0 0,-3-7-20 0,-1-5-3 0,1-4-1 16,-1-3 0-16,1-4-8 0,-4-2 0 0,3-6 0 0,-3-1 0 15,0-3-30-15,0-6-8 16,0 0-2-16,0 0 0 0,0 0-96 15,0 0-19-15,-7-6-4 0,-3-3-1042 0</inkml:trace>
  <inkml:trace contextRef="#ctx0" brushRef="#br0" timeOffset="114020.07">16447 10836 1036 0,'0'0'23'0,"0"0"5"0,0 0 0 0,0 0 1 0,0 0-29 0,0 0 0 16,0 0 0-16,0 0 0 0,0 0 57 0,0 0 6 0,0-6 1 0,0-1 0 15,0 7 35-15,0-6 7 0,0 6 2 0,0 0 0 16,0 0-33-16,0-6-7 0,0 6 0 0,0 0-1 15,0 0 11-15,0 0 2 0,0 0 1 0,0 0 0 16,7-3-65-16,0 3-16 0,3 0 0 0,-3 0 0 16,4 0 55-16,-1 0 7 0,5 0 2 0,-5 0 0 15,4 0-52-15,0-3-12 0,0 3 0 16,1-4 0-16,-1 4 0 0,-4-3 0 0,4 0 0 0,0 0 0 16,-3 0 0-16,0 3 0 0,-1-3 0 0,1 3 0 15,-1-3 0-15,-3 3 0 0,4 0 0 0,-4 3 0 16,-3-3 0-16,3 0 0 0,-4 3 0 0,4 0 0 0,-3 0 0 15,-1 3 0-15,1-2 0 0,-4-1 0 16,3 3 0-16,-3 0 0 0,4-3 0 0,-4 4 0 16,0-1 0-16,0 0 0 0,0-3 0 0,0 4 0 0,0-1 0 0,0 0 0 15,0-3 0-15,0 4 0 16,0-1 0-16,0 0 0 0,0-3 0 0,0 4 0 16,0-1 0-16,0 0 0 0,0 0 0 0,0 1 0 0,3-4 0 0,-3 3 0 15,4 3 0-15,-4-2 0 0,3-1 0 0,-3 0 0 16,0 1 0-16,4-1 0 0,-4 0 0 0,4 3 0 15,-4-2 0-15,3 2 0 0,-3-3 0 0,0 4 0 16,4-1 0-16,-1 1 0 0,-3-1 32 0,4 4 4 16,-4-4 1-16,3 7 0 0,-3-4-21 0,4 4-5 15,-1 0-1-15,-3-4 0 0,4 1-10 0,-4 2 0 16,3 1 0-16,1 3 0 0,-4-4 16 0,3 4 0 0,1-3 1 16,-4 6 0-16,3-6-27 0,1 2-6 0,-1 4 0 0,-3-3-1 15,4 0 27-15,0 0 6 0,-1 0 0 0,1-1 1 16,-4 1-17-16,3 0 0 15,1 3 0-15,-4 0 0 0,0 3 0 0,3 0 0 0,-3 3 0 0,0 4 0 16,4-4 0-16,-4 6 0 0,0-2 0 0,3 2 0 16,-3 1 0-16,0-7 0 0,0 3 0 0,0 1 0 15,0-4 0-15,0 0 0 0,0 7 0 0,4-1 0 16,-4-3 55-16,0 4 7 16,0 3 2-16,0-1 0 0,0-2-103 15,0-1-20-15,0 1-4 0,0-1-1 0,3-2 103 0,1 2 20 16,-4 0 4-16,3 4 1 0,-3-3-52 0,0 2-12 0,4 1 0 0,-1 3 0 0,-3-4 0 15,4 1-18-15,-4-1 4 0,3-2 1 0,-3-1 13 0,4 1 0 16,-4-1 0-16,3 4 10 0,-3 0-10 0,4-1 0 16,-4 4 0-16,4 0 0 0,-1-4 0 0,-3 1 0 15,4 0 8-15,-4-4-8 0,0 4 0 0,3-4 0 16,-3 4 0-16,4 3 0 0,-4-4 0 0,0 4 0 16,0 3 0-16,3 3 8 0,-3-6-8 0,0 0 10 15,0-4-10-15,4 4 10 0,-1 0-10 0,1-1 10 16,-4 1-10-16,3 3 10 0,1 0-10 0,-1 0 0 15,1 0 0-15,-1 0 0 0,4-7 0 16,-3 4 0-16,0-3 8 0,-1-1-8 0,4 4 8 0,-3 0 0 16,-1 3 0-16,-3 3 0 0,4-3-18 0,-1 0-4 15,4-4-1-15,-3 1 0 0,-1-3 15 0,1-1 0 0,3 7 0 0,-7 0 0 16,3-3 0-16,1 3 0 0,-4 3 0 16,3 0 0-16,1-6 0 0,0-1 0 0,-4-2 0 0,3 3 0 15,1 0 0-15,-4 2 0 0,3 1 0 0,1 3 0 16,-4 0 28-16,3-3 9 0,1 0 2 0,-1-3 0 15,1-3-11-15,-1-1-3 0,1 4 0 0,-1 0 0 16,1-4-25-16,-1 4 0 0,1 3 0 16,-1 0 0-16,5-3 0 0,-5-4 0 0,1 1 0 0,3-4 0 15,-4-2 0-15,1-1 0 0,3 4 0 0,-4 2 0 16,1-2 0-16,-1 2 0 0,4 1 0 16,-3 0 0-16,-1-1-12 0,1 1-7 0,3 0-1 0,-3-4-1 15,3-3 21-15,-4 1 0 0,1 2 0 0,3 1 0 0,-4-1 12 16,4 1 8-16,-3-1 0 0,-1 1 1 0,1-1-21 0,-1-2 0 15,1 2 0-15,-1-6 0 0,1 0 0 0,0-2-16 16,3-1 2-16,-7-3 1 0,3 0 13 0,4-1 0 16,-7 5 0-16,4-1 0 15,3 0 0-15,-4 0 0 0,1 0 0 0,-1 0 0 0,1 3 0 16,3-3 0-16,0 4 0 0,-4-4 0 0,1 0 0 0,0 0 0 16,3-3 0-16,-4-3 0 0,1-1 0 0,-1-2 0 15,1 0 0-15,-4-1 0 0,0-2 0 0,3-4 0 16,-3 4 0-16,4-1 0 0,-1-2 0 0,-3-1 0 15,0 4 0-15,4-1 0 0,-1 1 0 16,-3 3 0-16,0-4 0 0,0 4 0 0,4-4 0 0,-4-2 0 16,3 2 0-16,-3 1 0 0,0-4 0 0,0-3 0 0,4 7 0 0,-4-7 0 15,0 4 0-15,0-4 0 0,0 3 0 16,0 1 0-16,3-4 0 0,-3 3 0 0,0-2 0 16,0 2 0-16,0-3 0 0,0 4 0 15,0-1 0-15,0-3 0 0,0 4 0 16,0 2 0-16,0 4-10 0,0-3 10 0,4-1 0 0,-4 1 0 15,0-4 0-15,4 4 0 0,-4-1 0 0,3-6 0 0,-3 1 0 16,0-7 0-16,0 9 0 0,0-9 0 0,0 6 0 0,0-6 0 16,0 0 24-16,0 0 7 0,0 10 1 0,0-10 0 15,0 0-32-15,0 6 0 0,0-6 0 0,0 0 0 16,0 0 0-16,0 6 8 0,0-6-8 0,0 0 0 16,-3 7 0-16,3-7 0 0,0 0 0 0,0 0 0 15,0 9 0-15,0-9 0 0,0 0 0 0,0 0 0 16,0 0 0-16,0 6 0 0,0-6 0 0,0 0 0 15,0 0 0-15,-4 10 0 0,4-10 0 0,-7 6 0 0,7-6 0 0,-7 6 0 16,0 1 0-16,0-4 0 0,0 0 12 0,0-3-3 16,-4 3-1-16,0-3 0 0,1 3-8 0,-1-3 8 15,1 0-8-15,-1 0 8 0,1 0 0 16,-5 0 0-16,5 0 0 0,-1 3 0 16,-3-3-8-16,4 3 0 0,-1 0 0 0,-3 1 0 0,3 2 0 0,1-3 0 15,-1 3 0-15,-3 1 0 0,3-4-14 0,1 3-5 16,-1-3-1-16,4 0 0 15,0 0-115-15,0-6-23 0,4 3-5 0,-4-6-1085 0</inkml:trace>
  <inkml:trace contextRef="#ctx0" brushRef="#br2" timeOffset="119780.91">15635 16006 1470 0,'0'0'41'0,"0"0"11"0,0 0-42 0,0 0-10 0,0 0 0 0,0 0 0 16,0 0 75-16,0 0 13 15,0 0 2-15,0 0 1 0,0 0-3 0,0 0-1 16,0 0 0-16,0 0 0 0,0 0 1 0,0 0 1 16,0 0 0-16,0 0 0 0,0 0-11 0,0 0-2 15,0 0-1-15,0 0 0 0,0 0-21 0,7 4-4 16,-3-1-1-16,-4-3 0 0,3 3-12 0,1 0-2 0,-1-3-1 16,-3 0 0-1,7 3-9-15,-3 0-1 0,-4-3-1 0,3 3 0 0,4-3-3 0,-3 3-1 0,0 1 0 0,-4-4 0 16,7 0-3-16,-4 0-1 0,1 0 0 15,-1 3 0-15,4-3 1 0,0 0 0 0,-3 0 0 0,-1 0 0 16,1 3-3-16,3-3 0 0,-4 0 0 16,4 0 0-16,-3 3-1 0,0-3-1 0,3 3 0 0,-4-3 0 15,1 0-2-15,-1 3 0 16,1-3 0-16,-4 0 0 0,7 0-9 0,-4 0 12 16,4 0-12-16,-3 0 12 0,-1 0-4 0,4 0-8 0,-3 0 12 0,3 0-4 15,-3-3 0-15,3 0-8 0,-4 3 12 0,4 0-4 16,0 0 0-16,0-3 0 0,-3 0 0 15,3 3 0-15,-4-3-26 0,4 3-6 0,-3-4 0 16,3 4-1-16,0 0 49 0,4-3 9 0,-8 3 3 0,4 0 0 0,4 0-24 0,-4 0-4 16,0 3 0-16,0-3-8 0,0 0 24 0,0 4-3 15,0-4 0-15,0 0 0 16,0-4-21-16,0 1 0 0,0 3 0 0,0-3 0 0,1 0 0 0,-1 3-13 16,3-3 1-16,-3 0 1 0,4 0 11 0,-1 0 0 15,1-1 8-15,0-2-8 0,-1 6 0 0,1-3 9 16,-1 0-9-16,1 3 0 0,-4-3 8 0,4 0-8 15,-1 3 0-15,1-4 0 0,-4 4 9 16,3-3-9-16,-3 0 0 0,4 3 9 0,-4-3-9 0,0 0 8 16,4 3-8-16,-4-3 8 0,0 0-8 0,0 3 0 15,0-3 0-15,0-1 8 0,-4 4-8 0,5 0 8 0,-1-3-8 16,0 3 8-16,-4 0-8 16,4 0 8-16,0 0-8 0,-3 0 8 15,3 0-8-15,0 3 0 0,0-3 0 0,0 0 0 0,0 4 0 0,-3-4 0 16,3 3 0-16,3-3 8 0,-3 0-8 0,0 3 0 15,0-3 0-15,-3 0 0 0,7 3-12 0,-4-3-4 0,0 0 0 16,0 3-1-16,0-3 17 0,0 0 0 0,0 0 0 0,0 0 0 16,-4 0 12-16,5 0 7 0,-1 0 1 0,0 0 0 15,3 0-32-15,-3 0-7 0,0 0-1 0,0 0 0 16,0 0 20-16,0 3 0 0,1-3 0 0,-1 3 0 16,0 0 0-16,0-3 0 0,-4 4 0 0,4-4 0 15,0 3 20-15,-3-3 7 16,3 3 1-16,-4-3 1 0,5 3-46 0,-8-3-10 0,3 0-1 0,4 3-1 15,-7-3 44-15,4 0 9 16,-4 0 1-16,7 3 1 0,-7-3-26 0,0 0 0 0,3 0 8 0,-3 0-8 0,0 0 0 16,0 0 0-16,7 3 0 0,-7-3 0 15,4 4-17-15,-4-4-9 0,0 0-2 0,7 3 0 0,-7-3 46 16,0 0 9-16,0 0 1 0,3 3 1 0,-3-3-21 0,0 0-8 16,0 0 0-16,0 0 0 15,0 0 0-15,0 0 0 0,4 6 0 0,-4-6 0 0,0 0 0 0,0 0 0 16,0 0 0-16,0 0 0 15,0 0-39-15,0 0-1 0,0 0 0 0,0 0 0 16,0 0-67-16,0 0-13 0,0 0-4 0</inkml:trace>
  <inkml:trace contextRef="#ctx0" brushRef="#br1" timeOffset="128929.98">15392 13962 1036 0,'0'0'23'0,"0"0"5"0,0 0 0 0,0 0 1 0,0 0-29 0,0 0 0 15,0 0 0-15,0 0 0 0,0 0 72 0,0 0 9 0,0 0 2 0,0 0 0 16,0 0-31-16,0 0-5 0,0 0-2 0,0 0 0 16,0 0 6-16,0 0 1 0,0 0 0 0,0 0 0 15,0-6-32-15,3 0-7 0,-3-1-1 0,4 1 0 16,-4 0 42-16,3-1 8 0,-3 1 2 0,4-3 0 0,-4 2-22 0,3 1-4 16,-3 3-1-16,0-3 0 0,4 0-8 0,-4-1-1 15,0 7-1-15,0-6 0 0,0 0 9 0,0 3 3 16,0-4 0-16,0 1 0 0,0 0-11 0,0 0-3 15,0-1 0-15,0 1 0 16,0-3-25-16,0-1 0 0,-4 1 0 0,4-1 0 0,0 4 56 0,-3-3 7 16,3-4 1-16,0 4 0 15,0-1-52-15,0-2-12 0,0 2 0 0,0-2 0 0,0-1 31 0,0 4 3 16,-4-4 1-16,4 4 0 0,0-4-13 16,-3 4-2-16,3 0-1 0,0-1 0 0,0-2-7 0,-4 2-2 15,4-2 0-15,0-1 0 0,0 4-10 0,-3-4 0 16,3-3 0-16,-4 1 0 0,4-1 20 0,0 0 3 15,-3-2 0-15,3 2 0 0,0-3-9 0,0 0-2 0,0 4 0 16,0-4 0-16,0 3 0 0,0 0-1 0,0 4 0 16,0-4 0-16,0 4 0 0,0-1 0 0,3-2 0 15,-3 2 0-15,0 4 1 0,0-4 1 0,-3 0 0 16,3 1 0-16,0 3-4 0,0-4-1 0,0 4 0 16,-4-1 0-16,4 1-8 0,0-1 8 0,-3-2-8 0,3-1 8 15,0-2-8-15,-4-1 12 0,4-3-12 0,-3-3 12 16,3 0-2-16,-4 0 0 0,4 3 0 0,0 1 0 15,-4 2-1-15,4 0 0 0,0 1 0 0,0-1 0 16,0 3-9-16,-3-2 10 0,3 2-10 0,0 1 10 16,0-1-10-16,-4 1 0 0,4 2 9 0,-3-2-9 15,3 2 0-15,0-2 8 16,-4-1-8-16,4-3 0 0,-3 1 12 0,-1-4-3 0,4 3 0 0,-3-6 0 16,3 0-9-16,-4 4 0 0,1-4 0 0,-1 0 0 15,4 0 12-15,-3 0-4 0,-1 0 0 0,1 3 0 16,-1 0 0-16,1 0 0 0,-1 1 0 0,4 2 0 0,-3-3-8 0,-1 0 0 15,0 4 0-15,1-4 0 0,3 3 0 0,-4-3 8 16,1 4-8-16,-1-7 0 0,1 0 8 0,-1 0-8 16,1-3 0-16,3 0 8 0,-4-1-8 15,1 5 0-15,3-5 0 0,0 5 8 0,-4-1-8 0,4 3 0 16,0 0 9-16,-3-3-9 0,3 6 9 0,-4-3-9 16,4 4 12-16,0-1-12 0,-3 0 9 0,3 1-9 15,-4 2 0-15,4 1 9 0,-3-4-9 0,3 3 0 16,-4-2 0-16,4-1 8 0,-4 0-8 0,4 4 0 0,0-4 0 0,-3 1 8 15,-1-1 14-15,4 3 2 0,0-2 1 16,-3 2 0-16,3 1-38 16,0 2-8-16,-4 1-2 0,4-1 0 0,0 4 23 0,4 0 0 0,-4 0 0 0,0 2 0 15,0 1 0-15,3 0 0 16,1 0 0-16,-4 0 0 0,3 0 14 0,-3 0 7 0,4 3 2 0,-4 0 0 16,0 0-23-16,7 0 0 0,-3-4 0 0,-1 4 0 15,-3 0 0-15,7 0 0 0,-3 0 0 0,-1-3 0 16,1 3-14-16,3 0-7 0,0 0-2 0,0 3 0 15,-4-3 23-15,5 0 0 0,-1 4 0 0,0-4 0 16,0 0 0-16,0 3 0 0,3 0 0 0,-3 0 0 16,4-3 14-16,-4 3 7 0,4 0 2 0,-1-3 0 0,1 0-37 15,-1 3-7-15,1-3-2 0,3 0 0 16,-3 0 37-16,-1 0 7 0,1 0 2 16,3 0 0-16,-4 0-38 0,5 0-7 0,-5 0-2 0,4 0 0 15,0 0 24-15,1 4 0 0,-1-4 0 0,0 3 0 0,0-3 0 0,0 3 0 16,0 0 0-16,0-3 0 0,4 3 0 15,-4 0 0-15,0 0 0 0,0-3 0 0,0 3 0 16,0-3 0-16,-3 4 0 0,3-4 0 16,-3 0 0-16,-1 3 0 0,1-3 0 0,-1 0 0 0,1 0 0 15,-4 0 0-15,0 0 0 0,4 3 0 0,-4-3 0 0,0 3 0 16,0-3 0-16,0 0 0 0,0 3 0 16,0-3 0-16,-7 0 0 0,7 3 0 0,-7-3 0 15,7 0 0-15,0 3 0 0,0 1 0 0,0-1 20 0,-3 0 1 16,3-3 1-16,-7 0 0 0,7 3-22 0,0 0 0 0,-7-3 0 0,7 3 0 15,0-3-12-15,4 3-6 16,-8-3-2-16,-3 0 0 0,7 4 20 0,0-4 0 16,0 3 0-16,-7-3 0 0,4 3 0 0,3 0 0 0,-4 0 0 0,-3-3 0 15,8 6 0-15,-8-3 0 0,7 4 0 0,-7-1 0 16,3 0 0-16,1 1 0 0,-1-1 0 0,1-3 0 16,-4 6 0-16,3-6 0 0,1 4 8 0,-1-1-8 15,1 0 0-15,-1 1 0 0,-3-1 0 0,4 3 0 16,-1-2 0-16,1-1 0 0,-1 0 0 0,1 0 0 15,0 1 0-15,-4-1 0 0,3 3 0 0,1-2 0 16,-1 2 0-16,-3 0 0 0,4 1 0 0,-1-1 0 16,-3 1 0-16,4 2 0 0,-4-2 0 0,3 2 0 15,-3 1 0-15,4-4 0 0,-4 4 0 0,3-1 0 0,-3 4 0 16,0-1 8-16,4-2-8 0,-1 0 0 0,-3 2 0 16,4 1 0-16,-4 0 0 0,3-1 0 0,1-2 14 15,-4 2 0-15,3 1 0 0,1 0 0 16,-4 0-22-16,3-1-5 0,1 1-1 0,-4-4 0 15,4 1 14-15,-4 3 0 0,3-4 0 0,-3 1 0 0,4-1 0 0,-4 1 0 16,3-1 0-16,-3 4 0 0,4 0 0 0,-4-4 0 16,3 1 0-16,1 2 0 0,-1 1 0 0,-3-3 0 15,4 2 0-15,-1 1 0 0,1-3 0 16,-4 2 0-16,3 1 0 0,1 3 0 16,-1-4 0-16,-3 4 0 0,4-3 0 0,-4 3 0 0,3 3 0 0,1-7 0 15,0 4 0-15,-4 0 0 0,3 0 0 0,-3-4 0 16,4 4 0-16,-1-3 0 0,-3 0 0 0,0-1 0 0,4 7 0 0,-4 0 0 15,0-3 0-15,3 0 0 0,-3 0 0 16,0 3 0-16,4 0 0 0,-4 0 0 0,0 3 0 0,3-3 0 16,1 3 0-16,-4 0 0 0,3-3 0 15,-3 0 0-15,0 0 0 0,4-4 0 0,-4 1 0 16,0 0 0-16,3-3 0 0,1-1 0 16,-4 4 0-16,3 0 0 0,-3 3 0 0,4 0 0 0,-4-3 0 15,3 3 0-15,-3 0 0 0,4 0 0 0,-1-1 0 0,-3 5 0 16,4-1 0-16,-4 0 0 0,4-3 0 15,-4 0 0-15,3 0 0 0,1 0 0 0,-4-4-8 0,3 1 8 16,1 0 0-16,-1 0 0 0,1-4 0 0,-1 4 0 16,-3 0 0-16,0 0 0 0,4 0 0 0,-4 0 0 15,3-1 0-15,-3-2 0 0,4 0 0 0,-4 3 0 16,0-4 0-16,0 1 0 0,0 0 0 0,0-4 0 0,0 4 0 0,0-4 0 16,3 1 0-16,-3-4 0 15,0 1 0-15,0 2 0 0,0-2 0 0,0-1 0 0,0 0 0 0,0 1 0 16,0-1 0-16,0 1 0 0,-3-1 0 0,3-3 0 15,0 4 0-15,0-4 0 0,-4 0 0 0,4 1 0 16,0 2 0-16,0-3 0 0,-3-3 0 0,3 4 0 16,0-4 0-16,0-3 0 0,0 0 0 0,0 0 0 15,0 0 0-15,0 6 0 0,0-6 0 0,0 0 0 16,0 0 0-16,0 0 0 0,0 0 0 0,-4 0 0 16,-3 3 0-16,7-3 0 0,0 0 10 0,-3 0 5 15,-4 3 1-15,0 0 0 0,3 1-25 0,-3-4-5 16,3 6-1-16,4-6 0 15,0 0 15-15,-7 0 0 0,0 3 0 0,0-3 0 0,4 3 9 0,-4 0 5 16,0 0 1-16,0-3 0 0,0 4-23 0,-1-4-5 16,1 3-1-16,0-3 0 0,-3 0 14 0,3 0 0 15,-4 0 0-15,1-3 0 0,-1 3 0 0,0 0 0 0,-3 0 0 0,4 0 0 16,-1 0 0-16,-3 0 0 16,3 0 0-16,-3 0 0 0,4 0 13 0,3 3-1 0,-4 0 0 0,0-3 0 15,1 3-12-15,-4 0 0 0,3 0 0 0,1 0 0 16,-4-3 0-16,3 3 0 0,0 1 0 0,1-4 0 15,-1 0 0-15,4 0 0 0,-3 3 0 0,-1 0 0 16,0 0 0-16,4-3-16 0,-3 0 3 0,-1 0 1 16,4 0 12-16,0 0 0 0,0 0 0 0,-4 0 0 15,4 0 0-15,0 0 0 0,0 0 0 0,0 0 0 16,0 0 0-16,0 0 0 0,0 0 0 0,-4-3 0 16,4 0 0-16,-3 3 0 0,3 0 0 0,-4-3 0 0,4 3 0 0,0 0 0 15,-4 0 0-15,1 0 0 0,-1 0 0 16,4 0 0-16,-3 0 0 0,3 0 0 15,-4 3 0-15,4-3 0 0,-4 3 0 0,4 0 0 16,-3-3 0-16,3 0 0 0,3 3 0 0,-3-3 0 0,0 0 0 0,0 3 16 16,3-3-3-16,-3 3-1 0,0-3-12 0,0 4 0 15,0-1 0-15,0-3 0 0,0 0 0 0,4 0 0 16,-4 3 0-16,7-3 0 0,-8 0 0 0,1 3 0 16,0-6 0-16,0 3 0 0,4 0 0 15,-4 0 0-15,7 0 0 0,-7 0 0 0,7 0 0 0,-7 3 0 16,3-3 0-16,4 0 0 0,0 0 0 0,-7 0 0 15,0 3 0-15,7-3 0 0,0 0 0 0,0 0-16 16,-4 0 3-16,4 0 1 0,-7 0 12 0,7 0 16 16,0 0-3-16,0 0-1 0,-7 0-12 0,7 0-16 15,-7 0 3-15,7 0 1 0,0 0 12 0,-7 0 0 0,7 0 0 16,-7 0 0-16,7 0 0 0,0 0 16 16,0 0-3-16,0 0-1 0,0 0-12 0,-7 0 0 15,7 0 0-15,0 0 0 0,0 0 0 0,0 0 0 0,-7-3 0 0,7 3 0 16,0 0 0-16,0 0 0 15,0 0 0-15,-7 0 0 0,7 0 0 0,0 0 0 16,0 0 0-16,-7-3 0 0,7 3-8 0,-7-3-5 0,7 3-1 0,0 0 0 16,0 0 22-16,0 0 5 0,0 0 1 0,0 0 0 15,-4-3-14-15,4 3 0 0,0 0 0 0,-3-7 0 16,3 7-9-16,-4-6-5 0,4 0-1 0,-3-1 0 16,3-2 24-16,-4 0 5 0,4-1 1 15,0-2 0-15,0-1-15 0,0-3 0 0,0 1 0 16,0-4 0-16,-3 0 0 0,3-3 0 0,0 0 0 0,0-6 0 15,0 0-69-15,3-4-17 0,1 1-3 0,-1-6-1 16,4-1-61-16,-3-3-12 0,6-6-2 0,-6 6-1 0</inkml:trace>
  <inkml:trace contextRef="#ctx0" brushRef="#br0" timeOffset="135508.64">17120 14100 1272 0,'0'0'36'0,"0"0"8"0,0 0-35 0,0 0-9 0,0 0 0 0,0 0 0 0,0 0 92 0,0 0 16 16,0 0 3-16,0 0 1 0,0 0-40 0,0 0-7 0,0 0-1 15,0 0-1-15,0 0-29 0,0 0-6 0,0 0 0 0,0 0-1 16,0 0 17-16,0 0 3 16,4 0 1-16,3 3 0 0,-4-3 6 0,1 0 2 15,-1 3 0-15,5 0 0 0,-5 1-5 0,4-1-1 16,0 3 0-16,0-3 0 0,0 0-9 0,0-3-1 0,0 3-1 0,4 1 0 16,0-4-15-16,-4 0-4 0,3 0 0 0,1 3 0 15,-1-3-32-15,1 0-6 16,3 0-2-16,-3-3 0 0,3 3 68 0,-4 0 12 15,4-4 4-15,-3 4 0 0,3 4-64 0,0-4-28 16,0 0 3-16,0 0 0 0,1 3 40 0,-1 0 8 0,0 0 1 16,0 0 1-16,-3-3-25 0,-1 3 0 0,4 0 0 0,-3 0 0 15,-1 1 0-15,1-1 0 0,-4-3 0 0,4 3 0 16,-1-3 0-16,-3 0 0 0,4 0 0 0,-4-3 0 16,3 3 0-16,-2 0 0 0,2 0 0 0,-3 0 0 15,4-3 0-15,-4 3 0 0,0 3 0 0,0 0 0 16,0-3 0-16,0 3 0 0,0-3 0 0,0 3 0 0,-3 0 0 0,3-3 0 15,0 3 0-15,0 1 0 0,-4-1 0 0,4 0 0 16,-3-3 0-16,3 3 0 0,-7-3 0 0,4 0 0 16,-1 0 0-16,-3 0 0 0,7 0 0 0,-7 0 0 15,0 0 0-15,0 0 0 0,0 0 0 0,0 0 0 16,0 0 0-16,0 0 0 0,0 0 56 16,0 0 7-16,0 0 1 0,0 0 0 15,0 0-103-15,-7 3-20 0,7-3-4 0,0 0-1 16,-3 0 0-16,3 0 0 0,0 0 0 0,0 0 0 15,0 0-135-15,0 0-27 0,0 0-6 0,0 0 0 0</inkml:trace>
  <inkml:trace contextRef="#ctx0" brushRef="#br0" timeOffset="136279.32">17699 13934 1036 0,'0'0'23'0,"0"0"5"0,0 0 0 0,0 0 1 0,0 0-29 0,0-6 0 0,0 6 0 0,0-7 0 16,0 7 57-16,0 0 6 0,0 0 1 0,0 0 0 15,3-6 51-15,-3 6 10 0,0 0 3 0,0 0 0 16,0 0-56-16,0 0-12 0,4 3-1 0,-1 3-1 15,1 1-2-15,-4 2-1 0,4 4 0 0,-4 2 0 16,3 1-10-16,1 0-1 0,-4 6-1 0,3 3 0 0,-3-3-6 0,0 6-1 16,0 0 0-16,0 3 0 0,4-2-28 15,-1 2-8-15,-3 0 0 0,4-2 0 0,-1-4 0 16,1-3 0-16,-1 0 0 0,1-7 8 0,3 1-8 16,-4-7 0-16,4-2 0 0,-3-4-8 15,3 0-8-15,-3-3 0 0,3-3-1 0,-4 0 0 16,1-4-23-16,-1-2-5 0,1 0-1 0,-4-1 0 0,0-2 66 0,0 2 12 15,-4-2 4-15,4-4 0 0,-3 0-24 0,-1 4-12 16,1-4 12-16,-1 0-12 0,1 4 8 0,-5-4-8 16,5 0 0-16,-1 1 0 0,1 2 0 0,-1-2 0 0,1-4 0 15,-1 0 0-15,1 0 0 0,-4 0 0 0,3 1 0 16,1-1 0-16,-1 0 0 0,1 0 0 16,-1 3 0-16,4 4 0 0,0-1 0 0,-3 4 0 15,3-4 0-15,-4 4 0 0,4 3 18 0,0 6 3 16,0 0 1-16,0 0 0 0,0 0-22 0,0 0 0 0,0 0 0 0,7 6 0 15,-3-3 16-15,-1 3 0 0,1 1-1 0,-4-1 0 16,7 3 2-16,-4 1 1 16,1-1 0-16,3 1 0 0,-4-1 4 0,4 0 1 0,0 1 0 0,1-1 0 15,6-3-6-15,-4 1-1 0,1 2 0 0,-1-3 0 16,5 1-8-16,-1-1-8 0,-4-3 12 0,4 0-12 16,4 3 8-16,-4 1-8 0,-3-4 0 0,3 3 0 15,0-3 9-15,0 0-9 0,-3 1 0 0,3 2 9 16,-4 0-9-16,1 0 0 0,-1 1 0 0,-3 2 0 0,4-3 13 15,-4 4-2-15,-3-1-1 0,3-3 0 16,0 4 2-16,-4-1 0 0,1-3 0 0,-1 1 0 16,-3 2 16-16,4-3 3 0,-4 1 1 0,-4-4 0 0,4-3-3 15,0 0 0-15,-3 3 0 0,-4 3 0 16,0-3-6-16,0 4-2 0,-4-4 0 0,0 0 0 16,1 0-9-16,-4 3-1 0,0 1-1 0,0 2 0 0,-1 4-10 0,1-4 8 15,-3 4-8-15,-1-1 8 0,4 1-8 0,0-1 0 16,-4-2 0-16,4-1 0 0,4 0-20 0,-1-2 1 15,4-4 0-15,0 0 0 16,7-3-91-16,0 0-18 0,-4-6-4 0,1-1-698 16,6-5-139-16</inkml:trace>
  <inkml:trace contextRef="#ctx0" brushRef="#br0" timeOffset="137103.08">18542 10579 1267 0,'0'0'28'0,"0"0"5"0,0 0 2 0,0 0 1 0,0 0-36 0,4 0 0 0,3 0 0 0,0 0 0 0,3 0 94 0,1 3 12 15,3-3 2-15,0 0 1 0,0 3-5 0,4-3-2 16,-1 3 0-16,5-3 0 0,-1 3-30 0,-4-3-7 16,5 0-1-16,-1 0 0 0,-4 0-15 0,1 0-3 15,-4-3-1-15,4 3 0 16,-4 0-87-16,-4-3-18 0,1 3-3 0,0 3-1 16,-1-3-102-16,-3 3-21 0,7 4-4 0,-7-1-1 0</inkml:trace>
  <inkml:trace contextRef="#ctx0" brushRef="#br0" timeOffset="138979.68">18560 10714 1267 0,'0'0'28'0,"0"0"5"0,0 0 2 0,0 0 1 0,0 0-36 0,0 0 0 0,0 0 0 0,0 0 0 16,0 0 58-16,0 0 5 0,0 0 1 0,0 0 0 15,0 0 0-15,0 0 0 16,3 6 0-16,-3-3 0 0,0 3 0 0,4 1 0 16,-4-1 0-16,0 0 0 0,3 0 0 0,1 1 0 0,-4 2 0 0,0 1 0 15,3-1-22-15,-3 0-4 0,0 1-1 0,0-1 0 16,0 1-8-16,4 2-1 0,-4-3-1 0,0 1 0 0,3 2-27 0,-3 1 0 16,0-4 0-16,0 4 0 15,0-1 56-15,0-2 7 0,0 2 1 0,4-2 0 0,-4-1-52 0,0 1-12 16,0 2 0-16,0-2 0 15,3-1-18-15,-3 0-6 0,4 1-2 0,-4-1 0 0,3 1 26 16,-3-1 0-16,0 0 0 0,0 4 0 0,0-4 0 0,4 4 0 16,-4-4 0-16,4 4 0 0,-1-4 0 0,-3 4 0 15,0-4 0-15,0 4 8 0,0-4-8 0,0 4 0 16,0-1 0-16,0 1 8 0,0 2-8 0,0-2 0 16,-3 3 8-16,3-1-8 0,3 1 0 0,-3-3 0 15,0-4 0-15,0 4 0 0,0-1 0 0,0 4 0 16,0-4 0-16,0 4 0 0,0 0 18 0,4 2-1 0,-4 1 0 0,0 0 0 15,0-3-17-15,0 3 0 0,0-4 0 16,0 4 0-16,0 0 0 0,0-3 0 0,0 2 0 0,0 1 0 16,0 0-12-16,0 0-5 0,0 3-2 15,3 0 0-15,-3 0 19 0,0-4 0 16,4 1 0-16,-4 3 0 0,0 0 0 0,3-3 0 16,-3 3 0-16,4 0 0 0,-4 0 0 0,0 0 0 0,3 0 0 0,-3 0 9 15,0-3-9-15,4 2 8 16,-4 1-8-16,0 0 8 0,0 3-8 0,3-3 0 0,-3 3 0 15,0 1 0-15,0-1 8 0,4 0 0 0,-4 0 0 0,3 0 0 16,1 3-8-16,-1-3 0 0,1 0 0 0,-1 0 8 16,-3 0-8-16,4 1 0 0,-1-1 0 0,1-3 0 15,-4 3 0-15,4-3 0 0,3 6 0 16,-4-3 0-16,1 0 0 0,-1 0 0 0,1 0 0 0,-1 0 0 16,4-3 0-16,-7 6 0 0,4-3 8 15,-1 4-8-15,1-1 0 0,-1 0 0 0,-3-3 0 0,4 7 0 0,-4-4 0 0,3 0 0 16,-3 3 0-16,0 1 0 15,4-1 0-15,-4 0 0 0,0-2 0 0,0 2 8 16,4-3-8-16,-4 4 0 0,3-4 0 0,1 0 0 0,-4 0 0 16,3 0 10-16,-3-2 1 0,0 5 0 0,4-3-11 0,-4 0-16 15,0 4 4-15,3-4 1 0,-3 3 19 0,0-2 4 16,0 2 1-16,0 0 0 0,4 1-13 0,-1-1 0 16,-3 0 0-16,4 4 0 0,-4-4 0 0,3-3-18 15,-3 7 4-15,0-1 1 0,4-2 21 0,-1 2 4 0,-3-2 0 16,4-1 1-16,-1-3-13 0,1 3-18 15,-1-2 4-15,-3-1 1 0,4 0 13 0,-1-3 0 16,1 0 0-16,-4 0 0 0,4 0 8 0,-1 4 5 0,1-1 1 16,-4 0 0-16,3 0-14 0,-3-3 0 15,4 4 0-15,-4-1 0 0,3 0 0 0,1-3 0 0,-4 3 0 16,3-3 0-16,1 4 0 0,-4-1-18 0,3-3 2 0,1 0 1 16,-1 0 24-16,-3 3 5 0,4-3 1 0,-4 4 0 15,3-4-24-15,-3 3-5 16,4 0-1-16,-1 4 0 0,-3-4 15 0,4 3 0 0,-4-3 0 0,4 4 0 15,-1-1 9-15,-3 0 5 0,4 1 1 0,-4 2 0 16,3-2-24-16,-3-1-5 0,4 7-1 0,-1-4 0 16,1-3 24-16,-4 4 5 0,3-1 1 0,-3 1 0 15,4-4-24 1,-1 4-5-16,1-4-1 0,-1 4 0 0,1-4 24 0,-4 0 5 0,3 1 1 0,1 2 0 16,-1-2-24-16,1 2-5 0,-4-3-1 0,3 7 0 15,1-4 24-15,-4 1 5 0,4 3 1 0,-1-4 0 0,-3 1-15 16,4 2 0-16,-4-2 0 0,3 5 0 0,1-2-9 0,-1 0-5 15,1-1-1-15,-4 4 0 0,3-3 15 0,-3-1 0 16,4 1 0-16,-1 0 0 0,1-4 0 0,-4 4 0 16,3-4 0-16,1 4 0 15,-1-4 0-15,-3 1 0 0,4-1 0 0,-4-2 0 0,3 2 0 0,-3-2 0 16,4 2 0-16,-4-3 0 0,4 1 0 0,-1-1 0 16,-3 0 0-16,4 4 0 0,-4-4 0 0,3 1 0 15,-3 2 0-15,4-3 0 0,-4 1 0 0,3-4 0 16,-3 0 0-16,4 4 0 0,-4-7 0 0,0 3 0 15,3-3 0-15,1 3 0 0,-1-3 0 0,-3 4 0 16,0-4 0-16,0 0 0 0,0 0 0 0,0-3 0 16,0 6 0-16,4-6 0 0,-4 3 0 0,0-6 0 0,3 3 0 15,-3 0 0-15,0-3 12 0,0-1 6 0,0 1 1 16,4-3 0-16,-4 3-19 0,0-1 0 0,3-5 0 0,-3 6 0 16,4-7 0-16,-4 4 0 0,3 0 0 0,-3-4 0 15,0 4 0-15,0-4 0 0,0 1 0 0,0 0 0 16,0-1-12-16,0-3-5 15,0 7-2-15,0-6 0 0,0 2 19 0,4-2 0 0,-4 5 0 0,0-2 0 16,0-1 0-16,0-2 0 16,0 2 0-16,0-2 0 0,0 2 0 0,0-2 0 0,0-1 0 0,0 0 0 15,3-2 12-15,-3 2 5 0,0-3 2 0,0-3 0 16,0-3-19-16,0 0 0 0,0 0 0 0,0 0 0 16,0 0 0-16,0 0 0 0,0 0 0 0,0 0 0 15,4 7 0-15,-4-7 0 0,0 0 0 0,4 0 0 0,-1 3 0 0,4-3 0 16,0 3 0-16,0 3 0 0,4-3 0 0,-1 1 0 15,1-1 0-15,3 3 0 16,0-3 0-16,4 3 0 0,-1-2-8 0,5-1 8 0,-8 0 0 16,3 0 0-16,1 0 0 0,0-3 0 0,-1 0 0 0,-3 0 0 15,4 0 0-15,-7 0 10 0,3 0-10 16,0 0 0-16,-4 0 0 0,5 0 0 16,-5 3 0-16,1-3 0 0,-1 6 0 0,1-2 0 15,-1-1-165-15,1 3-26 0,3 0-5 0,-3 1 0 0</inkml:trace>
  <inkml:trace contextRef="#ctx0" brushRef="#br0" timeOffset="140518.44">19498 10714 944 0,'0'0'27'0,"0"0"5"0,0 0-32 0,0 0 0 0,0-7 0 0,4 1 0 15,-4 6 104-15,0-6 13 0,0 6 3 0,0-6 1 16,0 6-33-16,0 0-8 15,3-7 0-15,-3 7-1 0,0 0-22 0,0 0-4 16,0 0-1-16,0 0 0 0,0 0-2 0,0 0-1 0,0 0 0 0,0 0 0 16,0 0-5-16,0 0 0 0,0 0-1 0,0 0 0 15,0 0-2-15,0 0 0 0,4 0 0 0,-1 0 0 16,1 3-5-16,-4-3-2 0,0 0 0 0,3 7 0 16,-3-1 12-16,0 3 2 0,0-2 1 0,0-1 0 15,0 0-16-15,4 4-3 0,-4-1-1 0,0 0 0 16,0 1-13-16,0 2-2 0,0 4-1 0,3-3 0 15,-3 2-5-15,0 1 0 0,4 0-8 0,-4-1 12 0,0 4-3 16,3-3-1-16,-3-1 0 0,0 1 0 0,4 0 0 16,-1 0-8-16,-3-1 12 0,4 1-4 0,-4-4 6 0,0 4 1 15,0 0 0-15,3-1 0 0,-3-2-15 16,0 3 0-16,0-1 0 0,0-2 0 16,0-1 0-16,0 1 0 0,0-4-9 0,0 1 9 0,0-1 0 0,4-3 0 15,-4 1 0-15,0-1 0 0,0 0 8 0,-4 1-8 16,4-7 0-16,0 0 0 15,0 0-171-15,0 0-37 0,0 0-8 0,-3 3-2 0</inkml:trace>
  <inkml:trace contextRef="#ctx0" brushRef="#br0" timeOffset="141364.98">19544 11905 1267 0,'0'0'28'0,"0"0"5"0,0 0 2 0,0-6 1 0,0 0-36 0,0-1 0 16,0 7 0-16,0-6 0 0,0 6 102 0,0 0 14 15,0 0 2-15,0 0 1 0,0-3-37 0,0 3-7 0,0 0-2 16,-4-6 0-16,1 3 44 0,3 3 9 0,0 0 2 0,0 0 0 16,0 0-103-16,-4 0-25 0,1 3 0 0,-4 0 0 15,7-3 0-15,-4 3 0 0,1 3 0 0,-4 0 0 16,3 1 56-16,-3 2 7 0,0 1 1 0,3-1 0 16,1 4-64-16,-4-1-18 0,3 7-1 0,1-3 0 15,-4 2 31-15,3 4 5 0,-3 3 2 0,4 4 0 16,-1-1-19-16,4 0-11 0,-3 3 2 0,3-2 0 0,-4 2 9 15,4 0 12-15,4-2-2 0,-1-1-1 0,1-6-1 0,3 0-8 16,0-4 12-16,0 1-4 0,3-3-8 0,1-7-9 16,0 1 9-16,-1-1-13 15,1-6 13-15,3 4 0 0,0-4 0 0,0-3 0 16,0-3 0-16,4-1 0 0,-1 1 0 0,-2-3 0 16,2 0 0-16,-3 0 0 0,0-1 0 0,1-2 0 15,-1-1 0-15,-4 4 0 0,1-3 0 0,-1-4 0 0,-3 4 0 16,4-4 0-16,-4 1 0 0,0-1 0 0,-3 1 0 0,3-4 0 15,-7 0 0-15,3 1 0 0,-3-1 0 0,0-3 0 16,0 0 0-16,0-3 0 0,-3 4 28 0,-1-1 9 16,-3-3 2-16,0 3 0 0,-3 0-20 0,2 0-4 15,-2 4-1-15,-4-1 0 0,3 3-2 0,-3 1-1 16,0-1 0-16,0 4 0 0,0 3-11 0,0-1 0 16,-4 4 0-16,4 0 0 15,0 3-49-15,3-3-12 0,-3 6-3 0,3-3 0 16,4 3-102-16,-3 0-21 0,3 1-4 0,-4-1-1 0</inkml:trace>
  <inkml:trace contextRef="#ctx0" brushRef="#br0" timeOffset="142479.21">19480 12959 1728 0,'0'0'38'0,"0"0"8"0,0 0 2 0,0 0 0 0,0 0-39 0,0 0-9 15,0 0 0-15,0 0 0 0,0 0 52 0,0 0 9 16,0 0 2-16,0 0 0 0,0 0-50 0,0 0-13 16,7-3 0-16,1 3 0 0,-1 0 47 0,0 0 4 15,0 3 1-15,3-3 0 0,-3 0-32 0,4 3-7 16,-1-3-1-16,5 3 0 0,-5-3 42 0,4 3 8 0,-3-3 2 0,3 3 0 15,0 0-52-15,-7 1-12 0,4-1 0 0,-4 0 0 16,3 3 0-16,-3-3 0 0,0 0 0 0,1 0 0 16,-5 1 0-16,4 2 0 0,0 0 0 15,-7 0 0-15,4-2 54 0,-4 2 8 16,0 0 2-16,0-6 0 0,-4 6-64 0,1 1-8 0,-4-1-4 0,0 0-1 16,-1 0 21-16,-2-2 4 0,-1 2 0 0,4 3 1 15,-3-2-13-15,3 2 0 0,-4-3 0 0,4 0 0 16,0 1 0-16,0-4 0 0,3 3 0 0,1-3 0 15,-1 4 0-15,4-7 0 0,0 0 0 0,0 0 0 16,0 6-48-16,0-6-13 16,4 3-3-16,-1 0 0 0,4 3 52 0,4-3 12 0,-4 1 0 0,4 2 0 0,-1-3 48 0,1 3 13 15,-1 1 3-15,1-1 0 0,3-3-52 0,-3 3-12 16,-1 1 0-16,4-1 0 16,-3 0 0-16,0 0 0 0,-1 1 0 15,1 2 0-15,-4-3 54 0,3 1 8 0,-6 2 2 0,3 0 0 16,-4 4-52-16,1-4-12 0,-1 4 0 0,-3-1 0 0,0 4 0 15,-3 0 0-15,-1-4 0 0,1 7 0 0,-1 3 0 0,-3-3 0 16,-3 0 0-16,-1-4 0 0,4 1 54 0,-3-3 8 16,-1 2 2-16,-3-5 0 0,3-1-52 0,-3 0-12 15,0-2 0-15,0-4 0 0,3-3 0 0,-3 0 0 16,0-3 0-16,0 0 0 16,3-4-28-16,-3 1-9 0,4 0-2 0,-1-4 0 15,4 4-40-15,0 0-8 0,0 0-1 0,3-4-739 0,1 4-147 16</inkml:trace>
  <inkml:trace contextRef="#ctx0" brushRef="#br0" timeOffset="145702.63">19837 14100 1497 0,'0'0'32'0,"0"0"8"0,0 0 0 0,0 0 4 0,0 0-36 0,0 0-8 0,0 0 0 0,0 0 0 15,0 0 148-15,0 0 28 16,0 0 6-16,0 0 1 0,0 0-37 0,0 0-7 0,0 0-2 0,0 0 0 16,0 0-58-16,0 3-12 0,-4 3-3 0,1 1 0 15,-1-1-51-15,1 3-13 0,-1 1 0 0,-3 2 0 16,0 1 0-16,0 3 0 0,-4-1 0 0,-3 4 0 16,4 0 0-16,-1 0 0 0,-3 3 0 0,0-4 0 15,0 4 17-15,3-6 1 16,1 3 0-16,-1 0 0 0,0-7-18 0,4 4 0 0,0-7 0 0,4 4 0 15,-1-4-11-15,1 1-5 0,-1-4-2 0,4-3 0 0,4 3 27 0,-4-6 6 16,3 3 1-16,1 1 0 0,3-1-16 0,3 0 0 16,-3 0 0-16,4 0 0 0,3 0 14 0,-3 0-3 15,3 1-1-15,0-1 0 0,0 3 22 0,-3 0 4 16,3-3 0-16,0 4 1 16,0-1-29-16,0 0-8 0,0 4 0 0,-3-4 0 15,3 3 0-15,-4 1 0 0,1-1 0 0,-4 4 0 0,4-1 0 0,-4 1 0 16,-4 6 0-16,1-1 0 0,-4 4 0 0,0-3 0 15,0 6 0-15,-4 0 0 0,-3 3 0 0,0 1 0 16,4-1 0-16,-8-3 0 0,4-3 0 0,0-3 0 16,0-4 0-16,0-2 0 0,0-7 0 0,3-3 0 0,4-3 0 15,-10-3 0-15,3-6 0 0,0-7 0 0,-1 0 0 0,5-9 0 16,-1 3 0-16,1-6 0 16,-1 3 0-16,4-3 0 0,0 0 0 0,0-4 0 0,4 7 0 0,-4-3 0 15,3 6 0-15,1-3 0 0,3 0 0 16,-3 0 0-16,3 0 0 0,0 0 0 0,0-4 0 15,0 4 0-15,3-3 0 0,1 6 0 0,0 0 0 0,-1 0 0 16,-3 7 0-16,4-1 0 0,-1 3 0 0,-3 1 0 16,0 2 0-16,0 4 0 0,1-3 0 0,-1 6 0 15,0 0-124-15,-7 3-25 0,3 0-6 16,-3 0-673-16,7 3-134 16</inkml:trace>
  <inkml:trace contextRef="#ctx0" brushRef="#br0" timeOffset="146409.46">19653 15288 1476 0,'0'0'32'0,"0"0"8"0,0 0 0 0,0 0 1 0,0 0-33 15,0 0-8-15,0 0 0 0,-3-6 0 0,3 6 107 16,-4-6 19-16,4 6 4 0,0 0 1 0,-3-3-36 0,3 3-7 15,0 0-2-15,0 0 0 0,0 0-33 0,0 0-6 16,0 0-2-16,0 0 0 0,0 0 0 0,0 0 0 16,-4 6 0-16,1 3 0 0,3 4-16 0,-4-1-3 15,8 7-1-15,-4 0 0 0,0-3-9 0,3 3-3 16,4 3 0-16,-3-7 0 0,3 4-25 16,3 0-6-16,1-3-1 0,0 2 0 0,-1-2 19 15,1-3 0-15,3-4 0 0,-4-3 0 0,5 0 15 0,-1-2 6 0,-4-4 2 0,1 0 0 16,-1-4-23-16,1-2-10 0,-4 0 1 0,4 0 0 15,-4-4-37 1,3 1-7-16,-3 3-2 0,0-4 0 0,0 4-128 0,0-3-25 0,-3-1-6 0,3 4-1 16</inkml:trace>
  <inkml:trace contextRef="#ctx0" brushRef="#br0" timeOffset="146699.82">19918 15216 1890 0,'0'7'41'0,"0"-1"9"0,-4 0 2 0,4 7 1 0,-3-4-42 0,3 4-11 16,0-1 0-16,-4 1 0 0,4-1 68 0,0 4 12 15,4-4 3-15,-4 4 0 0,0 0-15 0,3-1-4 16,-3 1 0-16,0-3 0 16,0 5 0-16,0 1 0 0,0 0 0 0,0 3 0 0,0 3 0 0,0 0 0 15,0 3 0-15,0 4 0 0,0-1-2 0,0 1-1 16,0 2 0-16,0-3 0 0,0 1-46 0,4-4-15 15,-4-3 8-15,0 0-8 0,3-3 0 0,-3-3 0 0,4 0 0 0,-4-7 0 16,3 1 0-16,1-4 0 0,-4 1 0 0,3-4 0 31,1-3-99-31,-4-3-23 0,0 0-5 0,0 0-1 16,0-3-51-16,4-3-10 0,-1-1-3 0,-3 7 0 0</inkml:trace>
  <inkml:trace contextRef="#ctx0" brushRef="#br0" timeOffset="147593.62">19897 16668 1958 0,'0'0'43'0,"0"0"9"0,0 0 1 0,0-9 3 0,-4 2-45 0,4 1-11 0,-3 0 0 0,-1 0 0 16,4 6 104-16,-3-7 20 0,3 7 3 0,-7-6 1 16,-1 3-52-16,1 0-9 0,7 3-3 0,-7-3 0 15,0 6 0-15,0-3 0 0,0 0 0 0,0 0 0 0,-7 0 64 31,3 3-64-31,4 3 0 0,-3 0-64 0,-1 7 0 0,1-1-8 0,3 1-1 16,0 3 9-16,-1-1 11 0,5 4-3 0,-4 0 0 0,3 0-8 16,4 0 0-16,0-1 0 0,0-2 0 15,0 3 0-15,4-3 0 0,3-1 0 0,-4 1 0 0,8-7-11 0,-4 1 3 16,0-4 0-16,4 0 0 16,-1-6-2-16,4 0 0 0,1-3 0 0,-1 0 0 31,0-6-26-31,-4-1-6 0,4 1-1 0,-3-7 0 0,3 0 35 0,0 1 8 0,-3-7 0 0,-1 6 0 15,1-3 0-15,-4 1 0 0,0 2 0 0,0-3 0 0,-3 6 0 16,3 1 0-16,-4 3 0 0,-3-1 0 0,0-2 0 0,4 5 0 16,-4-2 0-16,3 3 0 15,-3 6 0-15,0 0 0 0,0 0 0 0,0 0 0 0,0 0 0 0,0 0 0 16,0 0 0-16,0 9 0 0,0 0 0 0,4 4 0 16,-4 3 0-16,0 2 0 0,3 4 0 0,1 4 0 15,-1 2 0-15,-3 3 0 0,4 4 52 0,-4 2 12 16,0 7 2-16,0-3 1 0,4-3-15 0,-4 2-2 15,0 1-1-15,0 3 0 0,3-3-15 0,-3-4-3 0,0 4-1 16,0 0 0-16,0-4-19 0,0-2-11 0,0-1 12 16,0-5-12-16,0-7 9 0,0 0-9 0,0-4 0 0,0-2 9 31,0-7-29-31,0 1-5 0,0-4-2 0,0-6 0 16,0 0-81-16,0 0-16 0,0 0-3 0,0 0-1 0,0 0-44 0,0 0-8 0,-3-6-3 0</inkml:trace>
  <inkml:trace contextRef="#ctx0" brushRef="#br2" timeOffset="152142.55">19466 16329 925 0,'0'0'26'0,"0"0"6"0,0 0-32 0,0 0 0 0,0 0 0 0,0 0 0 16,0 0 90-16,-3-6 11 15,3 6 3-15,0 0 0 0,0 0-32 0,0-6-7 0,0 6-1 0,0 0 0 16,-4-3-51-16,4 3-13 0,0 0 0 0,0 0 0 16,0 0 84-16,0 0 15 0,0 0 2 0,0 0 1 15,0 0-10-15,0 0-1 16,4-7-1-16,-4 7 0 0,0 0 30 0,0 0 7 15,0 0 1-15,0 0 0 0,0 0-103 0,0 0-25 0,3-3 0 0,1 0 0 16,-1 3 56-16,1-3 7 0,3 3 1 0,-7 0 0 16,3 0-52-16,1 0-12 0,3-3 0 0,-3 3 0 15,3 0 54-15,-4 3 8 0,4-3 2 0,-3 0 0 16,-1 0-52-16,4 0-12 0,0 3 0 16,0 0 0-16,0-3 54 0,1 3 8 0,-1 1 2 0,3-4 0 15,1 3-52-15,-4 0-12 0,0-3 0 0,3 0 0 0,1 3 0 16,-4-3 0-16,4 0 0 0,-1 0 0 0,1 0 54 0,-1 0 8 15,1 0 2-15,0 0 0 0,-1 0-52 0,1 0-12 16,-1-3 0-16,4 3 0 0,-3 0 0 16,0 0 0-16,3 0 0 0,-4 0 0 15,4 0 0-15,1-3 0 0,-5 3 0 0,4-3 0 0,0 3 0 16,4-4 0-16,-4 4 0 0,4-3 0 0,-4 3 0 16,3 0 8-16,-2-3-8 0,-5 0 0 0,4 0 8 0,0 3-8 15,4-3 0-15,-4 0 9 0,-3 3-1 0,3 0-8 16,0 0 12-16,0 0-4 0,0 3 0 0,-3-3-8 15,3 3 12-15,-7 0-4 0,4 0-8 0,-4 0 8 16,3 0-8-16,-3 1 8 0,0-1-8 0,0-3 0 16,0 3 0-16,0 0 8 15,-3 0-27-15,3-3-5 0,-3 0-2 0,3 3 0 0,-4 0 43 0,-3-3 9 16,0 0 2-16,0 0 0 0,0 0-28 0,0 0 0 16,0 0 8-16,0 0-8 0,0 0 0 0,0 0 0 0,0 0 0 0,0 0 0 31,0 0-42-31,0 0-10 0,0 0-3 0,0 0 0 0,4-6-75 15,-4 6-15-15,0-6-3 0,0 0-793 16,0-1-159-16</inkml:trace>
  <inkml:trace contextRef="#ctx0" brushRef="#br1" timeOffset="165293.39">19350 14943 806 0,'0'0'17'0,"0"0"4"0,0 0 1 0,0 0 2 0,0 0-24 0,0 0 0 0,0 0 0 0,0 0 0 16,0 0 56-16,0 0 6 0,0 0 2 0,0 0 0 16,0 0 16-16,0 0 4 0,0 0 1 0,0 0 0 15,0 0-5-15,0 0 0 0,0-6-1 0,0 0 0 16,0 6 10-16,0-6 3 0,0-1 0 0,0 1 0 16,0 0-23-16,0-4-4 0,0 4-1 0,0 0 0 0,-4 0-26 15,4-1-6-15,0 1 0 0,0 0-1 16,0-4 1-16,-3 4 1 0,3-3 0 0,-4-1 0 0,1-2 18 0,-1-1 3 15,4 1 1 1,-3 2 0-16,-1-2-37 0,1-7-7 0,-1 3-2 0,1 1 0 0,3-4 43 0,-4 0 8 16,1 3 1-16,3-3 1 0,-4 4-48 0,4-1-14 15,-4-3 0-15,4 4 8 0,-3-1-8 16,3 0 0-16,0 4 0 0,0-4 0 16,0 0 0-16,-4 4 0 0,1-1 0 0,3 1 0 0,0-1 32 0,-4 4 6 15,4-4 1-15,-3 4 0 0,3-1-11 16,-4-2-3-16,1 2 0 0,3-2 0 0,-4-1-25 0,4 1-17 15,-3-4 2-15,-1 4 1 0,4-1 14 0,-3 1 12 16,3-1-3-16,-4 0 0 0,1-2-9 0,-1 2 10 16,4 1-10-16,-3-1 10 0,3 4-10 0,0-4 0 15,-4 4 0-15,1-4 0 0,3 4 0 0,-4-4 0 16,0 4 0-16,1-4 0 0,-4 4 0 0,3-4 0 16,1 4 0-16,-1 0 0 0,1-4 0 0,-1 1 0 15,-3 2 0-15,4-2 0 0,-1 2 0 0,1-2 0 0,-1-1 0 0,1-3 0 16,-5 4 30-16,5-1 4 0,-1 1 1 0,1-4 0 15,-1 4-5-15,4-4-1 16,-3 3 0-16,3-2 0 0,0-4-41 0,-4 3-8 16,1 1-1-16,-1-1-1 0,4 0 35 0,0 4 7 0,0-4 2 0,-3 3 0 15,3-2-22-15,-4 2 0 0,4 1 0 0,-3-1 0 16,-1 1-9-16,4-1-7 0,-3 0 0 16,-1 1-1-16,4-4 17 0,-3 4 0 0,-1-4 0 0,1 3 0 15,3 1 0-15,-4-4 0 0,4 1 0 0,-4 2 0 0,1 0 0 16,-1 1 0-16,4-1 0 0,0 1 0 15,-3-1 0-15,3-2 0 0,0 2 0 0,0-3 0 0,0 1 0 0,0 2 0 16,0 1 0-16,-4-4 0 0,4 3 0 0,-3 1 0 16,3-1 0-16,0 1 0 0,0-1 0 0,0 1 0 15,-4-1 0-15,4 1 0 0,0-1 0 0,0 1 0 16,0-1 0-16,0-3 0 0,-3 4 17 0,3-1-2 16,0 1-1-16,0-4 0 0,-4 7-14 0,4-4 0 15,0 1 0-15,0-1 0 0,0 0-8 0,0 4-5 16,0 0-1-16,0-4 0 0,0 4 22 0,0-1 5 0,0 1 1 0,0 3 0 15,0-4-14-15,0 1 0 16,0 3 0-16,0-4 0 0,0 4 0 0,0-4 0 0,-3 4 0 16,3-3 0-16,0-1 0 0,3 4 0 15,-3 0-9-15,0-4 9 0,0 1-8 0,4 0 8 16,-4 2 0-16,0-2-9 0,3 3 9 0,-3-4 11 16,0 1-3-16,4-1 0 0,-4 1-8 0,3 3-12 0,1-4 2 0,-4 4 1 15,3 0 9-15,-3 0 0 0,0 6 0 0,0 0 0 16,0 0 0-16,4-7 0 0,-4 7 0 0,0 0 0 15,3-3 10-15,-3 3-2 0,0 0-8 0,4-6 12 16,-4 6-12-16,4-3 0 0,-4 3 0 0,3-3 0 16,-3 3 0-16,7-4 0 0,-7 4 0 0,4-6 0 15,3 3 0-15,-7 3 0 0,0 0 0 0,3-3 0 16,4 0 0-16,0 3 0 0,-3-3-12 0,-4 3 12 16,7-3 0-16,-4-1 0 0,4 4 0 0,-3-3 0 15,3 0 0-15,-3 3 0 0,3-3 0 0,-4 0 0 16,4 3 0-16,-3 0 0 0,3-3 9 0,0 3-9 0,0 0 0 0,0-3 0 15,0-1 0-15,0 4 0 0,0-3 0 0,0 3 0 16,4-3 0-16,-4 3 0 0,0 0 0 0,3-3 0 16,-2 3 0-16,2 0 0 0,-3 0 0 15,0 0 0-15,4 0 0 0,-1 0 0 16,1 0 20-16,0 0 0 0,-1 0-1 0,1 0 0 16,3 3-10-16,-4-3-1 0,1 0-8 0,3 3 12 0,0-3-12 0,-3 3 11 15,3-3-11-15,-3 4 10 0,-1-4-10 0,1 3 0 16,-1-3 0-16,1 0 0 0,3 3 0 0,0-3 0 15,-3 0 0-15,3 0 0 0,-4 0 0 0,4 0 10 0,-3 0-2 16,3 0-8-16,-3 0 8 0,-1 0-8 16,1 0 0-16,-1 0 0 0,5 0 10 0,-8 0-10 0,3 0 8 15,1 0-8-15,-4 0 22 0,3 0-1 0,1 0 0 0,-4 0 0 16,4 0-21-16,-4 0-15 0,3 0 3 0,-3 0 0 16,4 0 12-16,-4 0 16 0,4 0-3 0,-4 0-1 15,3 0-12-15,-3 0 0 0,4 0 0 0,-4 0 0 16,0 0 0-16,4 0 0 0,-1 0 0 0,-3 0 0 15,4 0 0-15,-4 0 0 0,3 0 0 0,-3 0 0 16,4 0 0-16,-4 0 0 0,0 0 0 0,0 0 0 16,0-3 0-16,0 3 0 0,0 0 0 0,0 0 0 15,1-3 0-15,-5 3 0 0,4 0 0 0,0-4 0 16,0 4 0-16,0 0 0 0,0-3-9 0,-3 3 9 16,3 0 0-16,0-3 0 0,0 3 0 0,0 0 0 15,0 0 0-15,4-3 0 0,-4 3 0 0,-4 0 0 16,8 0 8-16,-8 0-8 0,4 0 0 0,1 0 0 0,-5 0 0 15,4 3 0-15,-3-3 0 0,-1 0 0 0,1 0 0 16,-1 0 0-16,1 0 0 0,-1 0 0 0,1 0 0 0,-1 0 0 16,1 0-8-16,-4 0 8 0,0 3 0 0,0-3 0 15,3 3 0-15,1-3 0 0,-4 0 0 16,0 4 0-16,3-1 0 0,-3-3 0 0,0 0 0 0,0 3 0 16,4 0 0-16,-4 0 0 0,3 0 0 0,-3 4 0 15,0-4 0-15,4 3 0 0,-4-3 8 0,0 3-8 16,0-3 0-16,0 4 0 0,0-1 0 15,0 0 0-15,0 1 0 0,4-1 0 16,-4 3 9-16,0 1-1 0,0-1-8 0,0 0 12 0,0 1-12 0,0 2 0 16,0-2-12-16,0 2 12 0,0-2 0 0,0 2 0 0,0 1 0 15,0 3 0-15,0-1 0 0,0 1 0 16,-4 3 0-16,4-1 0 0,0 1 0 0,0 0 0 16,0 0 0-16,0 0 0 0,4-4 0 0,-4 4 0 0,3-3 0 15,-3 0 0-15,0-4 0 0,4 1 0 16,-4-1-8-16,3 1 8 0,-3-1 0 0,0-2 0 15,4 2 0-15,-4 1 0 0,3-1 0 0,-3 1 8 16,4-1-8-16,-4 1 9 0,0 3-9 0,3-4 0 0,-3 4-12 0,0 0 12 16,0-1 0-16,0 1 0 15,0 3 9-15,4 0-1 0,-4-1-8 0,0-2 0 0,3 0 0 0,-3 2 0 16,0-2 0-16,0-6 0 0,0-4-11 0,0 3 11 16,0-2 0-16,4 2 0 0,-4-3 0 15,3 4 0-15,-3-1 0 0,0 7 0 0,0-4 0 0,0 1 0 16,4-1 0-16,-4 1 0 0,0-1 0 0,3 1 0 15,-3 3 0-15,0-1 0 0,4-2 0 0,-4-1 0 0,3 4 0 16,-3 0 0-16,4 3 0 0,-4-1 0 0,4-2 0 0,-4 0-9 16,3-1 9-16,-3 4 0 0,4-3 0 0,-4 3 0 15,0-4 12-15,3-2-4 0,-3 3-8 16,0-4 0-16,0 4 0 0,0-1 0 16,0 1 0-16,0-3 0 0,0-1 0 0,0 4 0 15,0-4 0-15,0 1 0 0,0 6 0 0,0-7 0 0,0 1 0 0,4-1 0 16,-4 4 0-16,0-3 0 0,0 2 0 0,3 1 0 15,-3 0 0-15,0-4 0 0,4 4 0 0,-4-4 0 16,3 4-8-16,-3-3 8 16,0 2 0-16,4-2 0 0,-4-1 0 0,0 1-8 0,3-4 8 0,-3 1 0 15,0-1 0-15,4 1 0 0,-4-1 0 0,0 0 0 16,3 1 0-16,-3-1 0 0,0 1 0 16,0-1 0-16,0 0 0 0,0 1 0 0,0 6 0 0,0-7 0 0,0 4 0 0,4-1 0 15,-4 1 0-15,0-1 0 0,0-2 0 0,3-1 0 16,-3 0 0-16,0 1 0 0,4-1 0 0,-4 1 0 15,0-1 0-15,3 0 0 16,-3-2 0-16,4-1 0 0,-4 3 0 0,0 1 0 0,3-1 0 0,-3 1 0 16,4-4 0-16,-4 3 0 0,4 1 0 0,-4-1-8 15,0 0 8-15,3 1 0 0,-3-1 0 0,0-2 8 16,0-1-8-16,0-6 0 16,4 9 0-16,-4-3 0 0,0 4 0 0,0-4 0 0,0 0 0 0,3 4 0 15,-3-4 0-15,0 0 0 0,0-6 0 0,0 0 0 16,0 10 8-16,0-4 6 0,0 0 2 15,0 1 0-15,4 2-16 0,-4-3 0 0,3 7 0 0,-3-4 0 16,0-3-8-16,4 4-5 0,-4-1-1 0,0-2 0 0,0-1 14 16,0-6 0-1,0 6 0-15,0-6 0 0,0 6 0 0,0-6 0 0,0 0 0 0,0 4-9 0,0-4 9 0,0 0 0 16,0 6 0-16,0-6 0 0,0 6 0 0,0-6 0 16,0 0 0-16,0 0 0 0,-4 6 11 15,1-3 4-15,-1 4 1 0,1-1 0 0,3-6-16 0,0 3-16 16,-4 3 3-16,4-6 1 0,-3 7 12 0,3-4 16 15,-4 3-3-15,4-6-1 0,-4 3-20 0,4-3-5 16,0 7-1-16,0-7 0 0,0 0 14 0,-3 3 0 16,3-3 0-16,-4 3 0 0,1 0 0 0,3-3 0 15,0 0 0-15,0 0 0 0,0 0 0 16,-7 3 0-16,7-3 0 0,-4 3 0 0,-3 0 0 0,7-3 0 16,-3 7 0-16,3-7 0 15,-4 3 10-15,-3 0 5 0,4 0 1 0,3-3 0 0,0 0-26 0,-7 3-5 16,3 0-1-16,4-3 0 0,-7 3 16 0,3-3 0 0,4 0 0 0,-7 4 10 15,7-4-10-15,-3 0 0 0,3 0 0 16,-7 3 0-16,0-3 0 0,0 0 0 0,7 0 0 0,-4 0 0 16,-3 3 0-16,0-3 0 0,4 0 0 0,-5 0 0 15,1 3 0-15,4 0 0 0,3-3 0 0,-7 0 0 16,3 3 0-16,-3-3 0 0,4 0 0 0,-4 3 0 16,3-3 0-16,4 0 0 0,-7 0 0 0,0 0 0 15,0-3 0-15,0 3 0 0,0 0 0 0,0-3 0 16,0 0 0-16,0 3 0 0,0 0 0 0,0 0 0 0,0-3 0 15,-1 3 0-15,-2 0 0 0,3 0 0 16,0 0 0-16,0 0-9 0,7 0 9 0,-11 0-13 16,4 0 13-16,0 0 12 0,7 0-3 0,-7 0 0 15,7 0-9-15,-7 3 12 0,0-3-12 0,0 0 12 16,0 0-12-16,0 0 0 0,0 0 0 0,0 0-11 0,7 0 0 0,-7-3 0 16,-1 3 0-16,1 0 0 0,0-3 11 15,0 3 0-15,0 0 0 0,0 0 0 0,0 0 0 0,0 0 0 16,0 0 0-16,0 0 0 0,0 3 0 0,0-3 0 15,0 0 0-15,0 3 0 0,0-3 10 0,0 0 4 16,0 0 1-16,3 3 0 0,-3-3-15 0,0 0 0 16,7 0 0-16,-7 3-10 0,0-3 10 0,0 0 0 15,0 0 8-15,0 3-8 0,0-3 0 0,0 0-20 16,0 0 4-16,-1 0 1 0,5 0 24 0,-4 0 5 16,0 0 1-16,0 0 0 0,3 0-15 0,-3 0 0 0,0 0 0 0,0 0 0 15,-4 0 0-15,4 0 0 0,0 0 0 0,0-3 0 16,-3 3 0-16,-1 0 0 0,1 0 0 0,-1-3 0 15,4 3 0-15,-4 0 0 16,1 3 0-16,-1-3 0 0,4 3 0 0,0 0 0 16,0-3 0-16,3 0 0 15,-3 4 0-15,0-4 0 0,0 3 0 0,4-3 0 0,-4 0 0 0,0 0 0 16,0 0 0-16,0 0 0 0,0 0 0 0,-1 0 0 0,1 0 0 0,0-3 0 16,-3 3 0-16,3-4 0 0,0 4 0 0,-4 0 0 15,4 0 0-15,0-3 0 0,0 3 0 0,0 0 0 16,0 0-9-16,0 3-5 0,7-3-1 0,-4 0 0 15,-3 0 24-15,7 0 5 0,-7 4 1 0,7-4 0 16,-7 0-24-16,7 0-5 0,0 0-1 0,-7 0 0 16,0 0 15-16,3 0 0 0,4 0 0 0,-7 0 0 0,4-4 0 0,-4 4 0 15,7 0 0-15,-4 0 0 0,4 0 8 0,-7 0 5 16,4 0 1-16,3 0 0 0,0 0-22 0,-7 0-5 16,7 0-1-16,0 0 0 0,-7 0 14 0,7 0 0 15,0 0 0-15,0 0 0 0,0 0 0 0,-4 0 0 16,4 0 0-16,0 0 0 0,-7 0 0 0,7 0 0 15,0 0 0-15,0 0 0 0,0 0 0 0,0 0 0 16,-4-3 0-16,4 3 0 0,-3-3 0 0,3 3 0 31,-4-6 0-31,4 6 0 0,0 0 9 0,-3-3 5 0,-1-3 1 0,1-1 0 0,3 7-15 0,0-6 0 16,0 0 0-16,-4-1 0 0,4 1 0 0,-3 0 0 16,3 0 0-16,-4-1 0 0,4 1 0 0,0 0 0 15,-3 0 0-15,3-1 0 0,-4 4 0 0,4-3 0 16,-3 0 0-16,3-1 0 0,-4 1 0 0,4-3 0 15,0 2 0-15,-3 1 0 0,3 3-14 0,0-3 1 0,-4-1 0 16,4 1 0-16,0 0 21 0,-3-4 4 0,3 4 0 16,0 0 1-16,0 0-13 0,0-4 0 0,0 4 0 0,-4 0 0 15,4-4 0-15,0 4 0 0,-4 0 0 0,4 0 0 16,0-1 0-16,-3 1 0 16,3-3 0-16,0-4 0 0,-4 4 0 0,4-4 0 0,0 4 0 0,0-1 0 15,0 1 0-15,0-1 0 0,0 1 0 0,-3 0 0 16,3-1 0-16,0 1 0 0,0-1 8 0,0-2-8 15,-4 6 0-15,4-7 0 0,0 4 0 0,-3-1 0 0,3 1 0 16,-4-1 0-16,4 1 0 0,-3 0 0 16,3-4 0-16,-4 4 0 0,1-1 0 0,3 1 0 15,-4-1 0-15,4 1 0 0,-3 0 0 0,3-4 0 16,-4 4 0-16,1-4 0 0,-1 4 0 0,1-4 0 16,3-2 0-16,-4 5 0 0,0-2 0 0,1 2 0 15,3-2 0-15,-4 2 0 0,1-2 0 0,-1-1 0 0,4 4 0 16,-3-4 0-16,-1 1 0 0,4-4 0 15,-3 3 0-15,-1 1 0 0,4-1 0 0,0 1 0 16,-3-1 0-16,-1 1 0 0,4-4 0 0,-3 0 0 0,3 4 0 0,-4-4 0 16,1 0 0-16,-1-2 0 0,1-1 0 0,-1 0 0 15,1 0 0-15,-5-3 0 0,5 3 0 16,-1 1 0-16,1-1 0 0,-4 3 0 0,3 0 0 0,1 4 0 16,-1-4 0-16,-3 1 0 0,4-1-14 0,-1 0 1 15,1 1 0-15,-1-4 0 0,1 0 13 0,3 3 16 0,-4-3-3 0,4 1-1 16,0-4-12-16,-4 3 0 15,4 0 0-15,0-3 0 0,0 3 0 0,0-3 0 0,0 4 0 0,-3-4 0 16,3 3 0-16,0 3 0 0,0-3 0 0,3 4 0 16,-3-1 0-16,0 0 0 15,0 4 0-15,-3-4 0 0,3-3 0 0,0 4 0 16,0-4 0-16,0 0 0 0,0 3 0 0,-4 1 0 16,1-1 0-16,-1 0 0 0,1 0 0 0,3 4 0 0,-4-4 0 0,4 4 0 15,-3-1-12-15,3-2 2 0,-4 2 0 0,4-3 0 16,4 1-25-16,-4-1-5 0,0 0 0 15,3 1-1-15,1-1-37 0,-1 0-7 0,-3 1-2 16,4-1 0-16,3 0-69 0,-7 7-13 16,3-1-3-16,-3-2-1038 0</inkml:trace>
  <inkml:trace contextRef="#ctx0" brushRef="#br0" timeOffset="173554.02">20359 10413 1267 0,'0'0'28'0,"0"0"5"0,0 0 2 0,0 0 1 0,0 0-36 0,0 0 0 16,0 0 0-16,0 0 0 0,0 0 58 0,-4-7 5 15,4 7 1-15,0-6 0 0,0 6-1 0,0 0 0 0,4-3 0 0,-4 3 0 16,0 0-11-16,0 0-1 0,0-6-1 0,0 6 0 16,3-3-28-16,-3 3-6 15,7-4 0-15,-7 4-1 0,4-3 54 0,-1 0 11 0,1 3 3 0,3 0 0 16,-3-3-31-16,-1 3-5 0,4 0-2 0,0 0 0 16,0 0-36-16,4 0-9 0,-1 0 0 0,1 0 0 15,0-3 53-15,-1 3 9 0,4 0 2 0,0-3 0 16,-3 3-64-16,3-3 0 0,0 3-14 0,-3 0 2 15,3 0 12-15,0 0 0 0,-3 0 10 0,3 0-10 16,-4 0 8-16,1 0-8 0,-4 0 0 0,4 0 9 16,-4 0-9-16,-4 0 0 0,4 3 9 0,-3-3-9 15,3 0 0-15,-4 0 0 0,1 3 0 0,-4-3 8 0,3 0-8 0,-3 0 8 32,0 0-8-32,0 0 8 0,0 0 9 0,0 0 3 0,4 3 0 0,-4-3 0 0,0 0-5 15,0 0-1-15,0 0 0 0,0 0 0 0,0 0-14 16,0 0 11-16,3 3-11 0,-3-3 10 0,0 3-10 0,0-3 0 15,0 7 0-15,4-4 8 0,-4 3-8 0,0-6 0 16,3 3 0-16,-3 0 0 0,0 4 0 0,4-1 0 16,-4-3 0-16,0 3 0 15,0 0 0-15,0-2 10 0,0 5-10 0,0-3 10 0,0 1 0 16,0-1 0-16,0 0 0 0,0 0 0 0,0 1-2 0,0-1 0 16,0 0 0-16,0 0 0 15,0 1-8-15,0-4 0 0,0 3 9 0,0 0-9 0,0 1 0 0,0-1 9 16,0 0-9-16,0 0 0 0,0 1 9 0,3-1-9 15,-3 0 0-15,0 1 9 0,0-1-9 0,0 3 10 0,0-2-10 16,0 2 10-16,0 0-10 0,4-2 0 0,-4 2 0 0,0 4 0 16,0-4 0-16,0 0 8 0,0 4-8 0,0-4 8 15,0 1-8-15,0 2 0 0,0-2 9 0,-4-1-9 16,4 4 8-16,0-4-8 0,-3 4 8 0,3-4-8 16,0 4 0-16,0-1 8 0,0 1-8 0,0-1 0 15,0 1 0-15,0-1 9 0,0 1-9 0,0-1 0 16,0 4 11-16,0-3-11 0,0-1 10 0,0 1-10 15,0-1 0-15,0-2 8 0,0 2-8 0,0-2 0 16,0 2 0-16,0-3 0 0,0 4 0 0,0-4 0 16,0 4 24-16,0-1-2 0,0 1 0 0,0 0 0 15,0 2-35-15,0 1-7 0,0 0-2 0,0-4 0 0,0 4 22 0,0-1 0 16,0 1 0-16,0 3 0 0,0-3 0 16,0-1 0-16,0 1 0 15,0 3 0-15,0-3 0 0,0-1 0 0,0 1 0 0,0 0 0 16,0 2 0-16,0-2 0 0,0 0 0 0,0-1 0 15,0-2 0-15,0 3 0 0,0-1 0 0,0-2 0 16,0-1 0-16,3 1 0 0,-3 3 0 0,0-4 0 16,4 4 0-16,-4-1 0 0,0-2 0 0,0 3 0 0,0-4 0 0,0 4 0 15,0-4 0-15,0 1 8 0,0 3-8 0,0-1 0 16,0 1 0-16,0 0 0 0,0-1 0 0,0 1 0 16,0 0 8-16,0-1-8 0,4 1 0 0,-4-3 0 15,0 2 0-15,0 1 8 0,3-3-8 0,-3 2 0 16,0-2 0-16,4-1 0 0,-4 1 0 0,0 3 0 15,3-7 8-15,-3 3-8 0,0 4 0 0,0 0 0 16,0 0 0-16,0 2 8 0,0 1-8 0,0-3 0 0,-3 3 0 0,3-1 8 16,0 1-8-16,0 3 10 0,0-3-10 15,0 3 10-15,3 0-10 0,-3-3 0 0,0 3 0 0,0-4 0 16,4 4 0-16,-4-3 0 0,0 0 0 0,3 0 0 16,-3 0 0-16,4-4 0 0,-4 4 8 0,0-3-8 15,3 6 0-15,-3-3 0 0,0-1 0 0,0 4 0 16,0 0 0-16,0 3 0 0,0-3 0 0,0 3 0 15,-3-3 0-15,3 7 0 16,0-7 0-16,0 6 0 0,0-3 0 0,0-3 0 0,3 3 0 0,-3-3 0 0,0 0 8 0,0-3-8 16,0 3 0-16,4-4 8 15,-4 4-8-15,0-3 0 0,0 3 0 0,3 0 0 16,-3 0 0-16,0-3 0 0,4 0 8 0,-4 3-8 16,0 0 0-16,0-1 0 0,3 1 0 15,-3 3 0-15,0-3 0 0,0 0 0 0,0 0 0 0,4 0 0 16,-4-3 9-16,0 0-9 0,0 3 10 0,0-3-10 0,0-1 0 0,0 1-12 15,0 0 1-15,3 3 0 0,-6-3 21 0,3 0 4 16,0 3 1-16,0-4 0 0,0 4-24 16,0-3-5-16,0 6-1 0,0-3 0 0,0 3 25 0,0-3 5 15,0 0 1-15,0 3 0 0,0-6-16 0,3 3 0 16,-3-3 0-16,0 3 0 0,0-3 0 0,4-1 8 16,-4 1-8-16,0 3 0 0,0 0 0 0,0 0 0 15,0 0 0-15,0 0 0 0,0 0 0 0,0 0 0 16,0 0 0-16,0-3 0 0,3-1 0 0,1 4 0 0,-4-3 0 15,4 3 0-15,-4 0-12 16,0-3-4-16,0 6-2 0,0 0 0 0,0 3 30 0,0-6 7 0,3 3 1 16,-3-6 0-16,0 3-32 0,4-3-7 15,-4 3-1-15,0 0 0 0,0 0 35 0,0 0 6 0,0 0 2 0,3 0 0 16,-3-4-23-16,0 4 0 0,0 0 0 16,4 0 0-16,-4 0 0 0,0-3 0 0,0 0 0 0,0 3 8 15,-4-3-8-15,4-1 0 0,4 4 0 0,-8 0 0 16,4-3-16-16,0 9-7 0,0 1-1 0,0-1-1 15,0-3 41-15,0 3 8 0,0-3 1 0,0 3 1 16,-3-2-26-16,3-1 0 0,3 0 0 0,-3 0 0 16,0 0 0-16,0-3 0 0,0-3 0 0,0-1 0 15,0 1 0-15,0 0 0 0,0 0 8 0,0 3-8 0,0 0 0 16,0 0 0-16,0 0 0 0,0 0 0 16,0 0 0-16,-3 3 0 0,3-3 0 0,0 3 0 0,0-3 0 0,3 0 0 15,-3 0 0-15,0 3 0 0,-3-3 0 0,3-4 0 16,0 1 0-16,0 0 0 0,0 0 0 0,0-4 0 15,0 1 0-15,0 0 0 0,0 3 0 0,0-1 0 16,3 1 0-16,-3-3 0 0,0 3 0 0,0 0 0 16,0-1 0-16,-3 4 0 0,3-3 0 0,0 3 0 15,0 0 0-15,0 0 0 0,0 0 0 16,0 0 0-16,0 0 0 0,0 0 0 0,0-3 0 0,0-1 0 16,0 1 0-16,0-3 0 0,0 0 0 0,0 2 0 15,0-2 0-15,0 3 0 0,0 0 0 0,0-4 0 0,0 4 0 0,3 0 0 16,-3 0 0-16,0 0 0 15,0-1 0-15,0 1 0 0,4 3 0 0,-4-3 0 16,0 3 0-16,3-3 0 0,-3 0 0 0,4 3 0 16,-4-7 0-16,0 4 0 0,0 0 0 0,3-3 0 15,-3 2 0-15,0-2 0 0,0-3 0 0,0 2 0 0,4 1 0 0,-4 0 0 16,0-1 0 0,0 1 0-16,0 3 0 0,0-4 0 0,3 4 0 15,-3-3 0-15,0 3 0 0,0 0 0 0,0-1 0 0,4 1 0 16,-4 0 0-16,0 3 0 15,3-3-22-15,-3 0-3 0,4-1-1 0,-4 1 0 0,0-3 42 0,3 3 8 0,-3-4 1 0,0 1 1 16,4 0-26-16,-4-7 0 0,3 4 8 0,-3-4-8 16,0 4 0-16,0-1 0 0,4 1 0 0,-4 2 0 15,0 1 0-15,3 3 0 0,-3 3 0 0,0-3 0 16,0 3-22-16,0 0-3 16,0-4-1-16,0 1 0 0,4 0 42 0,-4-3 8 0,0 2 1 0,0-2 1 15,0 0-26-15,0 3 0 0,4-4 0 0,-1 1 0 16,-3 0-16-16,0-1-8 0,0 1-1 0,4 3-1 15,-4-7 41-15,3 4 8 0,-3 0 1 0,4-1 1 16,-4 1-25-16,0 0 0 0,3-1 0 0,-3 1 0 0,0 3-15 0,4-3-8 16,-1-1-1-16,-3 1-1 0,0 3 25 0,4-4 0 15,-4 4 0-15,0-3 0 0,0 0 0 0,0-1 0 16,0-2 0-16,3 3 0 0,-3-4 0 0,4 1 0 16,-4 2 0-16,0-2 0 0,3 2 0 0,-3 1 0 15,0 0 0-15,4 0 0 0,-1-4 0 0,1 1 0 16,-4-1 0-16,3 4 0 0,-3-4 0 0,4-2 0 15,0 2 0-15,-4 1 0 0,0 3 11 0,3-4 7 0,-3 1 2 0,0 2 0 16,4-2-32-16,-4 6-7 16,0-1-1-16,0-2 0 0,0 0 20 0,0 0 0 15,0-4 0-15,0 4 0 0,0-4 0 0,0 1 0 16,3-1 0-16,-3 1 0 0,0-1 0 0,0-2 0 16,0-1 0-16,4 1 0 0,-4-4 0 0,0-6 0 0,0 12 0 15,3-5 0-15,-3-7 0 0,0 9 0 0,4 1 0 16,-4-10 0-16,3 9 0 0,-3-9 0 0,0 9 0 0,0-9 0 15,0 0 0-15,0 0 0 0,0 10 0 0,0-10 0 16,0 0 0-16,0 0 0 0,0 0 0 0,0 0 0 16,0 0 0-16,0 9 0 15,0-9 0-15,0 0 0 0,0 0 0 0,0 0 0 0,0 10 0 0,0-10 0 16,0 0 0-16,-3 9 0 0,3-9 0 16,0 0 0-16,-4 6 0 0,4-6 0 0,0 0 0 15,-7 10 0-15,7-10 0 0,-7 6 0 0,7-6 0 0,-7 3 0 0,0 3 0 0,7-6 0 16,-11 3 0-16,4-3 0 0,-3 4 0 0,3-4 0 15,0 0 0-15,-4 0 0 0,4 0 0 0,-4 0 14 16,1 0-2-16,-1 0-1 0,-3 0-11 16,4 0 0-16,-1 0 0 0,-3 0 0 0,0 0 0 0,0 0 0 15,3 0 0-15,-3 3 0 0,3-3 0 16,-3 3 0-16,4-3 0 0,-1 3 0 0,0 0 0 0,1 0 0 16,-1-3 0-16,1 3 0 15,3-3 0-15,-4 0 0 0,4 0 0 0,0 0 0 0,3-3 0 0,-3 3 0 16,4 0-10-16,-4-3 10 0,3 0-11 0,-3 0 11 15,4 3-12-15,-1-3 12 16,1 0-109-16,-1-1-15 0,1 1-4 0,3 3 0 16,-4-3-52-16,4 0-12 0,0 3-1 0</inkml:trace>
  <inkml:trace contextRef="#ctx0" brushRef="#br0" timeOffset="188872.59">20983 14062 1728 0,'0'0'38'0,"0"0"8"0,0 0 2 0,0 0 0 0,0 0-39 0,0 0-9 0,-10 0 0 0,10 0 0 16,0 0 59-16,0 0 9 0,0 0 3 0,0 0 0 15,0 0-4-15,0 0-1 0,0 0 0 0,0 0 0 16,0 0-25-16,0 0-5 0,0 0 0 0,0 0-1 16,7 7 3-16,0-4 1 0,0 0 0 0,0-3 0 15,3 0-4-15,1 0-1 0,3 0 0 0,0 3 0 16,-3-3-7-16,3 0-2 0,0 3 0 0,-7-3 0 16,4 0-1-16,3 0 0 0,-4 3 0 0,5 0 0 15,-1 1 2-15,3-1 0 0,1 0 0 0,3 0 0 0,0 0-26 0,-3 0 8 16,3 4-8-16,0-4 0 0,4 0 15 0,-4 0-3 15,0 3 0-15,0 1 0 0,1-1-12 0,-1-3 9 16,-4 3-9-16,1-3 8 0,0-3-8 0,-1 3 0 16,1-3 0-16,-4 4 8 0,4-1-8 0,-4 3 0 15,0-6 9-15,0 0-9 0,-3-3-14 0,-1 0-7 16,1 3-2-16,-1-3 0 0,1 3 23 0,-4-4 0 16,0 1 0-16,-7 3 0 0,0 0 0 0,0 0 0 15,0 0 0-15,0 0 0 16,7 0-112-16,-7 0-17 0,0 0-4 0,0 0-640 15,0 0-128-15</inkml:trace>
  <inkml:trace contextRef="#ctx0" brushRef="#br0" timeOffset="189749.81">21611 13871 1497 0,'0'0'32'15,"0"0"8"-15,0 0 0 0,0 0 4 0,0 0-36 0,0 0-8 0,0 0 0 0,0 0 0 0,0 0 89 0,0 0 16 16,0 0 3-16,-7 3 1 0,4 0-72 0,-1 4-14 15,4-4-3-15,-3 3-1 0,-1 3 36 0,4-2 7 16,0 2 2-16,0 1 0 0,0-1-20 0,0 4-4 16,0-1-1-16,4 4 0 0,-4-4-7 0,3 4 0 15,-3 0-1-15,4-1 0 16,-1 4-31-16,-3 0 0 0,0 0-8 0,0 3 8 0,0 0 0 0,0 3 0 16,4 0 0-16,-4-3 0 0,0 3 0 0,0-6 0 15,3 3 0-15,-3 0 0 0,0-4 44 0,4-2 16 16,-4-3 4-16,3-1 0 0,-3 1-52 0,0-1-12 15,4-2 0-15,-1-4 0 0,-3 0 0 0,0 0 0 16,0-6 0-16,0 0 0 0,0 0 0 16,0 0 0-16,0 0 0 0,0 0 0 15,0 0-48-15,0-6-13 0,0 0-3 0,0 0 0 0,-3-4 52 0,3 1 12 0,0-4 0 16,-4 1 0-16,4-1 0 0,0-6 0 0,-3-3 0 16,3 4 0-16,0-1 0 0,0 0 0 0,0-3 0 0,0 0 0 15,0 3 0-15,0-3 0 0,0 0 0 0,0 0 0 16,3 0 0-16,-3-3 0 0,0 3 0 0,0 4 0 15,0-4 0-15,0 6 0 0,0-3 0 16,0 7 0-16,-3-1 0 0,3 4 0 0,0-4 0 0,0 7 0 16,0 0 48-16,0 2 13 0,0 4 3 0,0 0 0 15,0 0-64-15,0 0-15 0,0 0-1 0,0 0-1 0,0 0 27 0,0 0 6 32,0 7 0-32,3-1 1 0,1 0-17 0,-1 4 0 0,-3-1 0 0,7 1 0 15,-3-1 0-15,3 3 0 0,-4 1 0 0,5 0 0 0,2-1 0 16,-3 1 0-16,4-1 0 0,-1 1 0 0,1-1 18 0,-1-2 0 15,1 2 0-15,0-2 0 0,3-4-10 0,0 3-8 16,0 1 9-16,0-4-9 0,4 3 8 16,-4-2-8-16,0-1 0 0,0 0 0 0,-3 0 16 0,3-2-2 15,-4 5-1-15,1-3 0 16,0 1 3-16,-1-1 0 0,-6 0 0 0,3 0 0 0,0-3-8 0,-4 1 0 16,1 2-8-16,-1-3 12 15,1 3 3-15,-4 1 0 0,0-4 0 0,0 3 0 0,0-3-15 0,-4 0-16 16,1 0 3-16,-1 4 1 0,-3-4 47 0,0 6 9 15,0-3 3-15,-7 4 0 16,3-1-22-16,-3 4-4 0,-3 3-1 0,-1-1 0 0,0-5-2 0,1 2-1 16,-1 4 0-16,0-4 0 0,4-2-29 0,-3 2-7 15,3-2-1-15,3-1 0 0,0 4 20 0,1-4 0 16,-1-3 0-16,4 1 0 0,0-4 0 0,0 0 0 16,0-3 0-16,7 0 0 15,-7-3-157-15,3-4-28 0,4-2-6 0,0 0-1 0</inkml:trace>
  <inkml:trace contextRef="#ctx0" brushRef="#br0" timeOffset="190734.95">22165 10312 1486 0,'0'0'32'0,"0"0"8"0,7 3 0 0,0 1 3 0,0-1-35 0,4 3-8 16,-1-3 0-16,4 0 0 16,4 0 92-16,0 1 16 0,3-1 3 0,0-3 1 15,4 0-24-15,-4 0-4 0,0 0 0 0,4-3-1 0,0-1-15 0,-1 1-4 16,-3-3 0-16,4 3 0 0,-4 0-51 0,0 0-13 16,-3-1 0-16,3 1 0 0,-3 3-12 0,-4-3-4 15,4 6-2-15,-4-3-688 16,0 3-138-16</inkml:trace>
  <inkml:trace contextRef="#ctx0" brushRef="#br0" timeOffset="192534.07">22162 10416 1074 0,'0'0'30'0,"0"0"8"0,0 0-30 0,0 0-8 0,0 0 0 0,0 0 0 15,0 0 70-15,0 0 13 16,0 0 2-16,0 0 1 0,0 0-19 0,0 0-4 16,0 0-1-16,0 0 0 0,3 6-14 0,1-3-4 0,-4 3 0 0,0 1 0 15,3-1 43-15,-3-3 8 16,4 3 1-16,-4 1 1 0,3-1-53 0,-3 0-10 0,0 0-2 0,4-2-1 15,-4 2 5-15,0 0 0 0,0 0 1 0,0-2 0 16,0 2-18-16,0 0-4 16,0 0-1-16,0-2 0 0,0 2-2 0,0 0 0 0,3 0 0 0,-3 1 0 15,0-1-12-15,0 0 9 0,0 0-9 0,0-2 8 16,0 2-8-16,-3 3 0 0,3-2 9 0,0-1-9 16,0 3 0-16,0 4 0 0,0-1 0 0,0-2 0 15,0 2 0-15,0-2 0 0,0-1 0 0,0 4 8 0,0-1-8 16,0 1 0-16,3-4 0 0,-3 7 8 0,0-4-8 15,4 1-13-15,-4-1 3 0,0 4 1 0,3-3 18 16,-3 2 4-16,0 1 1 0,0 0 0 0,0-4-22 16,0 4-5-16,0 0-1 0,0-1 0 15,0 4 14-15,0-3 0 0,-3 3 0 0,3-4 0 16,0 1 9-16,0 0 5 0,0-1 1 0,0 4 0 0,0 0-15 16,0 0 0-16,0-1 0 0,0-2 0 0,3 3 0 0,1 0 0 15,-1 0 0-15,-3-1 0 0,4 4-9 0,-1-3-5 16,-3 3-1-16,0-3 0 0,0 3 23 0,4-3 4 15,-1 3 0-15,-3-4 1 0,4 4-13 0,-4-6 0 16,0 3-9-16,0 0 9 0,3 0 0 0,-3 2 0 0,0 1 0 16,4-3 0-16,-4 3 0 0,0 0 0 0,0-3-8 0,0 3 8 15,0 0 0-15,0 0 0 16,0 0 0-16,0 0 0 0,0 0 0 0,0 3 0 0,0 0 0 0,0-3 0 16,0 0 0-16,-4 0 0 0,4 0 0 0,0 3 0 15,0-3 0-15,0 3 0 0,-3 0 0 0,3 0 0 16,0 3 0-1,-4 0 0-15,1-3 0 0,3 4 0 0,-4-1 0 0,4 3 0 16,0-3 0-16,0 4 0 0,0-4 0 0,0 0 0 0,0 0 0 0,0 1 0 16,0-4 0-16,0 6 0 0,0-3 0 0,0 7 0 15,0-4 0-15,0 0 0 16,0 1 0-16,0 5 0 0,0-2 0 0,0-1-11 0,0 1 2 0,0-1 0 16,0-2 9-16,0-1 12 0,0 7-2 0,0-4-1 15,-3 4-9-15,3 0 0 0,0 2 0 0,0 1 0 16,0-3 0-16,3 2-11 0,-3-2 1 0,0 0 0 15,0-4 18-15,0 4 4 0,0 3 1 0,4-1 0 16,-4-2-13-16,0 3 0 0,0 3 8 0,0 0-8 0,3-4 0 0,1 1 0 16,-4 0 8-16,3 3-8 0,1-4 0 15,-4 1 8-15,0 3-8 0,4 0 0 0,-1 0 14 0,-3 0-3 16,7 0-1-16,-3 0 0 16,-1-7-2-16,1 4-8 0,-1 0 12 0,4 3-4 0,-3-4-8 0,-1 1 8 15,1 3-8-15,-1 0 8 0,1 0-8 16,3-3 0-16,-3-1 0 0,-4 1 0 0,3-3 0 0,1 3 0 15,-1-1 0-15,-3 7 0 0,4-3 8 0,3 0-8 16,-4 3 0-16,-3 0 8 0,4-6 8 16,3 0 0-16,-4-1 1 0,1 4 0 0,-1-3-5 0,1 3 0 0,3 0-1 15,-4 3 0-15,-3-3-11 0,4 0 8 16,3-3-8-16,-7 2 8 0,7-5-8 0,-3 3 0 16,-1 3 0-16,-3 0 8 0,4-1-8 0,-1 1 8 0,1 0-8 0,-1 3 8 15,1-6 5-15,-1 0 1 0,1-4 0 0,-1 4 0 16,1-3-2-16,-1 3-1 0,1 3 0 0,0-4 0 15,-1 1-11-15,1 0 0 0,-1 0 0 0,1-1 8 16,-1-5-8-16,-3 2 0 0,4-5 0 0,-4 5 0 16,3 1 0-16,-3 0 0 0,4-1 0 0,-4 4 0 15,3-3 0-15,-3 2 0 0,0-2 0 0,4-3 0 16,-4-1 0-16,0 1 0 0,0-7 0 0,0 3 0 16,3 0 0-16,-3 1 0 0,4 2 0 0,-4-2 0 15,0 2 8-15,3-2-8 0,-3 2 0 0,4-3 8 16,-4 1-8-16,0-4 0 0,3 3 0 0,1-2 0 0,-4-4 0 15,3 0 20-15,-3-3-3 0,0 3 0 16,0 0-17-16,0 3 0 0,4-3 0 0,-4 0 0 0,0 0 0 0,0-6 0 16,0 0 0-16,0 0 0 15,0 3-12-15,4-4-5 0,-4 1-2 0,3 3 0 0,-3-3 19 0,0 3 0 16,0 0 0-16,4 0 0 0,-4 0 0 0,0-3 0 16,0-1 0-16,0 1 0 0,0 3 16 0,0 3 1 15,0 4 0-15,0-8 0 0,0 5-27 0,0-4-6 16,0-1 0-16,0-2-1 0,3 3 27 0,-3-3 6 15,0 0 0-15,0 0 1 0,0-4-17 0,0 1-11 16,0 0 2-16,0-4 0 0,0 1 9 0,4-4 0 16,-4 4 0-16,0-4 0 0,0-3 9 0,0 4-9 0,0-4 12 15,0 0-12-15,0 4 13 0,0-4-4 16,0 0-1-16,-4 1 0 0,4-1-8 16,0 0 0-16,0 0 0 0,0 1-11 0,-3-1 11 0,3 0 0 15,0 0 0-15,0 1 8 0,0-1-8 0,0 0-8 0,0-6 8 0,0 7-12 16,3-1 31-16,-3-6 5 0,0 0 2 15,0 3 0-15,4 3-18 0,-4-6-8 16,0 3 8-16,3 1-8 0,1-1-19 0,3 0-9 16,-4 0-1-16,1-3-1 0,3 3 51 0,0 0 11 0,4 3 1 0,-1-2 1 15,1 2-21-15,-1 0-4 0,1-3-1 0,-1 4 0 16,8-1-8-16,-4 0 0 16,0-3 0-16,7 3 0 0,-3 1 0 0,0-1 0 0,3-3 0 0,-3 3 0 15,-1-2 0-15,1-1 0 0,-1 3 0 0,1-3 0 16,0 3 0-16,-4 1 0 0,3-4 8 0,-2 6-8 15,-1-3 0-15,3 1 0 0,-3 2 0 0,4 1-11 16,-4-1-133-16,0 0-26 0,0 1-6 0,-3-7 0 16</inkml:trace>
  <inkml:trace contextRef="#ctx0" brushRef="#br0" timeOffset="193585.77">23364 10566 914 0,'0'0'20'0,"0"0"4"0,0 0 0 0,0 0 3 0,0 0-27 0,0 0 0 15,4-6 0-15,-4 0 0 0,0 6 76 0,4-7 11 16,-4 1 1-16,3 0 1 0,1-3 39 0,-4 2 7 15,3-2 1-15,-3 3 1 16,4-4-7-16,-4 4-2 0,0-4 0 0,3 4 0 16,-3-3-51-16,0 3-10 0,4-1-3 0,-4 4 0 0,0 3 0 0,0 0 0 15,0 0 0-15,0 0 0 0,0 0 0 0,0 0 0 16,0 0 0-16,3 3 0 0,1 7-51 0,-1 2-13 16,-3 4 0-16,0 0 0 0,4 2 54 0,-4 1 8 15,0 0 2-15,0 6 0 0,0 0 0 16,0 0 0-16,-4 0 0 0,4 4 0 0,0-4-52 0,0 0-12 15,0-3 0-15,0 3 0 0,0-3 0 0,0-3 0 0,4 2 0 0,-4-2 0 16,0 0 0-16,0-3 0 16,3 3 0-16,-3-1 0 15,4-2-100-15,-4 3-22 0,3 0-5 0,-3 0-1 0,0 2 52 16,0-2 9-16,0 3 3 0,0 0 0 0,0 0-67 0,0-3-13 16,0 0-2-16,0-7-885 0</inkml:trace>
  <inkml:trace contextRef="#ctx0" brushRef="#br0" timeOffset="194274.4">23368 11937 1958 0,'0'0'43'0,"0"0"9"0,0 0 1 0,0-7 3 0,0 7-45 0,0-6-11 0,0 0 0 0,0-1 0 16,0 7 104-16,0-9 20 16,0 9 3-16,0-6 1 0,0 6-52 0,0-7-9 0,0 7-3 0,0 0 0 15,0 0 0-15,-7-3 0 0,0 0 0 0,0 3 0 16,0 3 0-16,0 0 0 0,-4 4 0 0,1-1 0 15,3 7-9-15,-4-1-3 0,0 7 0 0,1 0 0 16,-1 3-29-16,1 3-7 0,-1 3 0 0,-3 0-1 16,7 0-4-16,-4 4-1 0,4 2 0 0,0-2 0 0,0-1-18 15,4-6-4-15,3 3-1 16,0-3 0-16,3-3 13 0,1 0 15 0,-1 0-3 0,1-3-1 16,6 0-11-16,-3 0 8 0,4-4-8 0,-1 1 8 0,1-3-8 0,3-1 0 15,0 1 0-15,0-4-11 0,1-3 11 0,-1 1 0 16,3-4 0-16,1-3 0 0,0 0 0 0,-4-3 0 15,7-1 0-15,-4-5-8 0,1 0 8 0,-4-1 0 16,0-2 0-16,0-4 0 16,1 0 8-16,-1 1-8 0,-4 2 8 0,1-6-8 0,-4 7 8 0,0-4-8 15,0 0 8-15,-3 1-8 0,-4-1 9 0,0-3-9 16,-4 4 12-16,0-4-12 0,-3 0 13 0,-3 0-4 16,-1 3-1-16,1-2 0 0,-1 2 19 0,-3 0 3 0,0 4 1 15,0-1 0 1,-4 4-46-16,4-1-9 0,0 4-1 0,0 0-1 15,0 3-39-15,0 0-8 0,3 3-2 0,0 0 0 16,1 0-143-16,3 3-29 0</inkml:trace>
  <inkml:trace contextRef="#ctx0" brushRef="#br0" timeOffset="195171.96">23188 12861 1728 0,'0'0'38'0,"0"0"8"0,0 0 2 0,0 0 0 0,0 0-39 0,-3 0-9 0,-4 0 0 0,7 0 0 16,0 0 139-16,-8 4 25 16,5-1 6-16,3-3 1 0,-4 6-69 0,1-3-14 0,3 3-2 0,0-6-1 15,0 4-11-15,0-4-2 0,0 6-1 0,3 0 0 16,1-3-11-16,3 0-3 0,-3 1 0 0,3-1 0 15,3-3-41-15,-3 3-8 0,4-3-8 0,-1 0 12 16,1 0 16-16,0-3 4 0,-1 3 1 0,1 0 0 16,3-3-6-16,-4 3-2 0,1 0 0 0,0 0 0 15,-1 3-8-15,1-3-1 0,-1 3-1 0,-3 3 0 0,0 0-7 0,0 1 0 16,1 2-8-16,-5 0 12 0,4 1-4 16,-7-1-8-16,0 1 11 0,0-1-11 0,0 4 36 0,0-4 0 15,-7 4 0-15,4-4 0 16,-5 7-50-1,1-4-10-15,0 1-1 0,-3-1-1 0,3 1 26 0,-4-1 0 0,1 1 0 16,3-1 0-16,-4-2 18 0,4-4 6 0,0 3 0 0,3-2 1 16,-3-1-42-16,4-3-9 0,3-3-2 0,0 0 0 0,0 0 45 15,0 0 9-15,0 0 2 0,0 0 0 0,0 0-28 0,0 0 0 16,3 3 0-16,4-3 0 16,0 0-23-16,0-3-9 0,4 3-3 0,0 0 0 15,-1 0 35-15,1 0 0 0,3 0 0 0,0 0 0 0,0 3 24 0,4 0 8 16,-4 1 1-16,0-1 1 0,4 0-34 0,-4 3 0 15,0 0 0-15,-4 1 0 0,1-1 0 0,0 0-14 16,-4 0 1-16,0 1 0 0,0 2 13 0,0-3 12 16,-4 7-3-16,-3-4 0 0,4 4-9 0,-4-1 12 0,-4 4-12 0,-3 0 12 15,4-1-4-15,-4 1 0 0,-4 0 0 0,-3 0 0 16,0-1-8-16,-4-2-14 0,4 2 3 0,-4-5 1 16,1 2 10-16,-1-5 0 0,1 2 0 0,-1-3 0 15,0 1 16-15,1-4 6 0,3 0 1 16,-1 0 0-16,1-3-23 0,0 0 0 0,0 0-12 0,3-3 4 31,4 3-44-31,-3-6-9 0,6 2-2 0,-3-5 0 16,4 3-73-16,-1 0-16 0,1-1-2 0,-1-2-761 0,8 3-152 0</inkml:trace>
  <inkml:trace contextRef="#ctx0" brushRef="#br0" timeOffset="200311.58">23389 13997 1728 0,'0'0'38'0,"0"0"8"0,0 0 2 15,0 0 0-15,0 0-39 0,0 0-9 0,0 0 0 0,0 0 0 16,0 0 104-16,0 0 20 0,0 0 3 0,0 0 1 0,0 6 0 0,0-3 0 16,0 3 0-16,-3 4 0 0,-1-4-103 0,1 3-25 15,-1 1 0-15,1-1 0 16,-5 1 56-16,5-1 7 0,-4 3 1 0,0 1 0 15,0 0-52-15,0-1-12 0,0 1 0 0,0 2 0 16,0-2 35-16,3 3 4 0,-3-4 1 0,3 1 0 16,1-4-21-16,-1 0-4 0,1 1-1 0,-1-4 0 0,1 0 2 0,3 1 0 15,0-1 0-15,3 0 0 0,-3-6-8 16,0 3 0-16,4 0-8 0,-1 1 12 0,4-1-3 0,-3 3-1 16,3-3 0-16,0 0 0 0,4 0 7 0,-1 4 1 15,4 2 0-15,0-3 0 0,1 1 7 0,2-4 1 16,1 6 1-16,0-3 0 0,-1 1-25 0,1 2 8 15,-1 1-8-15,1-1 0 0,0 0 56 0,-4 4 7 16,0-1 1-16,0 4 0 0,-3 0-52 0,-1-1-12 16,-3 1 0-16,-3 3 0 0,3 0 0 0,-7 0 0 0,-4-1 0 15,1 1 0-15,-1-3 0 0,-3 0-13 0,-3 2 2 0,-1-2 1 16,0 0 10-16,-3-4 14 0,0 1-3 0,0-1-1 16,0 4-10-16,0-3 0 0,-4 2 0 0,1-2 0 15,-1-4 0-15,0 4 0 0,4-1 0 0,0 1 0 16,0-7 0-16,0 0 0 15,3 1 0-15,1-4 0 0,3-3-25 16,7 0-7-16,-7-10-2 0,3 1 0 0,4-4 25 0,0-5 9 0,4-1 0 0,-1-6-9 16,4 0 9-16,0 0 0 0,4-4 0 0,3-5 0 15,0-4 32-15,0-3 3 0,4 1 0 0,-4-4 0 16,4 6-50 0,-4 1-9-16,3-1-3 0,-3 0 0 0,1 7 43 0,-1 3 9 0,0-1 2 0,0 4 0 15,0 3-39-15,-3 1-8 0,-1 2-2 0,1 0 0 0,-4 0 22 0,0 3 0 16,0 4 0-16,-4-1 0 15,1 7 0-15,-4-3 0 0,3 2 8 0,-3 7-8 0,0 0 0 0,0 0 0 16,0 0 0-16,0 0 0 16,0 0-55-16,0 0-9 0,0 0-3 0,0 0 0 15,0 0-91-15,0 0-18 0,0 0-4 0,-3 3-1089 0</inkml:trace>
  <inkml:trace contextRef="#ctx0" brushRef="#br0" timeOffset="202468.2">23132 15326 1036 0,'0'0'23'0,"0"0"5"0,0 0 0 0,0 0 1 0,0-6-29 0,0-1 0 16,0 7 0-16,0-6 0 0,0 0 73 0,0 6 9 15,0-6 2-15,0 6 0 0,0-7 0 0,3 1 1 16,-3 6 0-16,4-3 0 0,-1-3 2 0,1 3 0 15,-4 3 0-15,3-4 0 0,-3 4-9 0,0-3-2 16,7 0 0-16,-7 3 0 0,4-3-19 0,-4 3-4 16,0 0-1-16,0 0 0 0,3 0 10 0,-3 0 2 15,4 3 0-15,-1 3 0 0,1 1-3 0,-4 5 0 16,0 1 0-16,0 2 0 0,4 4-33 0,-4 3-8 0,0 0 0 16,0 3-1-16,3 0-10 0,-3 4-1 0,0-4-8 0,4 3 12 15,-4 0-28-15,3-3-5 0,4 0-2 16,-3-3 0-16,3-3 36 0,0-3 7 15,0-4 2-15,3 1 0 0,-3-4-22 0,4-6 0 16,0 4 0-16,-1-4 0 0,1-3 0 0,3 0 0 0,-3-3 0 0,3-1 0 16,-4 1-8-16,1 0 8 0,3 0-8 0,-4-3 8 15,5 3-17-15,-5 0 1 16,1-1 1-16,3-2 0 16,-4 3-123-16,-2 0-25 0,2-3-5 0,-3-1-584 0,0 4-116 0</inkml:trace>
  <inkml:trace contextRef="#ctx0" brushRef="#br0" timeOffset="202801.67">23488 15342 2041 0,'0'0'44'0,"0"0"10"0,0 0 2 0,-4 0 2 0,4 0-46 0,0 0-12 16,-7 3 0-16,7-3 0 0,0 0 68 0,0 0 11 15,0 0 2-15,0 0 1 0,0 0-41 0,-3 6-8 0,3 0-1 0,3 1-1 16,-3-1 3-16,0 3 1 16,4 7 0-16,-1-3 0 0,1 2 30 0,-1 1 7 15,1 3 0-15,0 3 1 0,-1 3-9 0,1 3-1 16,-1 0-1-16,1 7 0 0,-4-1-38 0,3 4-8 16,1-1-2-16,-1 1 0 0,1-7 25 0,-4 1 5 15,0-7 0-15,3 0 1 0,-3-3-31 0,4-3-6 16,-4-1-8-16,0 1 11 0,0-3-11 0,0 0 0 0,0-4 0 0,0 1 0 15,0-1-25 1,-4 1-1-16,4-4 0 0,-3 1 0 0,-1-1-99 16,4 0-20-16,-3 1-4 0,-1-4-1 0,4 4-100 0,-3-4-20 0</inkml:trace>
  <inkml:trace contextRef="#ctx0" brushRef="#br0" timeOffset="203805.64">23372 16784 1485 0,'0'0'42'0,"0"0"10"16,0 0-42-16,0 0-10 0,0 0 0 0,0 0 0 0,0 0 119 0,-4-3 21 16,4 3 5-16,-7-6 1 0,7 6-14 0,-4-4-4 15,-3 1 0-15,7 3 0 0,-7-3-51 0,0 3-10 16,-3-3-3-16,3 6 0 0,-4 0 0 0,4 4-1 16,-4 2 0-16,1 0 0 0,-1 4-34 0,-3 9-6 15,0-3-2-15,3 3 0 0,1 3-33 0,-1 0-6 0,4 0-2 0,0 0 0 16,4-3 42-16,-1-3 8 0,1 0 2 15,3-4 0-15,3-2-32 0,1-1 0 0,3-2 0 16,0-4 0-16,0 0 0 0,3-3-12 0,-3-3 3 16,8-3 0-16,-5-3-7 0,1 0-2 0,3-4 0 0,-4-5 0 15,5 2 7-15,-5-3 2 0,4-5 0 0,0 2 0 16,-3-3 9-16,-1 0 0 0,1 3 10 16,0 0-10-16,-1 3 0 0,-3 1 0 0,-3 2 0 0,3 1 0 15,-4 2 0-15,1 4 0 0,-4 6 0 0,0 0 0 16,0 0 0-16,0 0 0 0,0 0 0 0,0 0 0 15,0 6 0-15,0 4 0 0,-4 2 0 0,4 4 0 0,0 3 27 0,0 3-1 16,4 6 0-16,-4 0 0 0,0-3 10 16,3 7 1-16,-3-4 1 0,0 6 0 0,0 1-14 15,4-1-2-15,-4 1-1 0,4 2 0 16,-4 1 10-16,3 0 1 0,1-1 1 0,-1 1 0 16,1-4-16-16,-1-2-3 0,1 2-1 0,-1-2 0 0,1-4-13 15,-1 0 8-15,1 0-8 0,-1-3 0 0,1 0 0 0,-1-3 0 16,1 0 0-16,-1 0 0 0,-3-6 0 0,0 0-20 15,0-1 4-15,0-2 0 16,0-4-17-16,-3 1-3 16,3-10-1-16,0 0 0 0,0 0-87 0,-4 3-16 15,-3-6-4-15,0-4-709 0,0 1-142 0</inkml:trace>
  <inkml:trace contextRef="#ctx0" brushRef="#br2" timeOffset="212837.08">22955 16423 835 0,'0'0'18'0,"0"0"4"0,0 0 1 0,0 0 1 0,0 0-24 0,0 0 0 0,0 0 0 0,0 0 0 16,0 0 100-16,0 0 16 15,0 0 4-15,0 0 0 0,0 0-45 0,0-6-9 0,0 6-2 0,0 0 0 16,0 0 16-16,0 0 2 0,0 0 1 0,0 0 0 16,0 0-26-16,0 0-5 0,0 0 0 0,0 0-1 15,0 0-3-15,0 0-1 0,0 0 0 0,0 0 0 16,4 0-29-16,-4 0-6 15,0 0 0-15,3 0-1 0,1 0 42 0,-1 0 9 0,4 0 2 0,-3 0 0 16,3-3-52-16,-3 3-12 0,3-3 0 0,0 0 0 16,3 3 54-16,-3-3 8 0,0-1 2 0,4 1 0 15,-4 3-64-15,4-3 0 0,-1 3 0 0,1-3-13 16,-1 3 23-16,4 0 5 0,-3 0 1 0,0 0 0 16,-1 0-16-16,1 3-10 0,-1-3 2 0,4 3 0 0,-3 0 30 15,3 1 6-15,-3-1 2 0,-1 0 0 16,1 3-10-16,-1-3-3 0,1 0 0 0,0 1 0 15,-1-1 4-15,4-3 1 0,-3 3 0 0,0-3 0 16,3-3-22-16,0 3 0 0,0 3 0 0,0-6-12 16,0 0 61-16,0 3 12 0,4-4 3 0,-4 1 0 15,4 3-52-15,-4 0-12 0,3-3 0 0,1 3 0 0,-4 3 9 0,0-3-1 16,4 3 0-16,-1-3 0 0,1 4-8 0,-4-1 8 16,0 0-8-16,0-3 8 0,1 3-8 0,-1 0 0 15,-4-3 9-15,-3 3-9 0,4-3 11 0,-4 0-3 16,4 3 0-16,-8 1 0 0,4-4 5 0,0 0 1 15,-3 3 0-15,-1-3 0 0,4 0 3 0,-3 0 1 16,-4 0 0-16,0 0 0 0,0 0-5 0,7 0-1 16,-4 3 0-16,-3-3 0 0,4 0-12 0,-1 3 9 15,1 0-9-15,-4-3 8 0,3 0-8 0,-3 0 0 16,4 0 0-16,-4 0 0 0,0 0 0 0,4 0 0 16,-1 0 0-16,-3 0 0 0,7 0 0 0,-3-3 0 0,-1 3 0 15,-3 0 0-15,0 0 0 0,0 0-17 16,7-3 4-16,-7 3 1 0,4-3-4 0,-4 3 0 0,0 0 0 0,0 0 0 31,0 0-21-31,0 0-5 0,0 0-1 0,0 0 0 0,0 0-17 16,3 0-3-16,-3 0-1 0,7 3 0 0,-7-3-16 15,4 3-3-15,-4-3-1 0,0 0 0 0,0 0-19 16,0 0-4-16,0 0-1 0,0 0 0 16,0 0-16-16,0 0-3 0,0 0-1 0,0 0-716 0</inkml:trace>
  <inkml:trace contextRef="#ctx0" brushRef="#br1" timeOffset="-208665.89">22976 16141 1350 0,'0'0'29'0,"0"0"7"0,0 0 0 0,0 0 3 0,0 0-31 0,0 0-8 0,0 0 0 0,0 0 0 0,0 0 34 0,0 0 6 16,0 0 0-16,0 0 1 15,0 0 19-15,0 0 3 0,0 0 1 0,0 0 0 0,0 0-52 0,0 0-12 16,0 0 0-16,0 0 0 0,0 0 54 0,0 0 8 15,0 0 2-15,0 0 0 0,0 0 0 0,0 0 0 16,0 0 0-16,0 0 0 0,0 0 0 0,0 0 0 16,4-6 0-16,-4 0 0 0,3-1 0 0,-3 1 0 15,0 0 0-15,4 0 0 0,0-1-52 0,-1-2-12 16,1 0 0-16,-4 2 0 0,3-2 0 0,-3 3 0 0,4-4 0 16,-4 1 0-16,0-1 40 0,0 1 6 15,0 0 1-15,3-4 0 0,-3 4-25 0,0-1-5 16,0 1-1-16,0-1 0 0,0 1 4 0,0-4 0 0,0 1 0 0,0 2 0 15,0 1-32-15,4-3-5 0,-4-1-2 0,0 0 0 16,0 1 50-16,0-1 9 0,0 1 3 0,0-1 0 16,-4 1-18-16,4-1-3 0,0 1-1 0,0-1 0 15,-3 4-21-15,3-1 0 0,0 1 0 0,0-4 0 16,-4 4 0-16,4-4 0 0,0 1 0 0,-3-1 0 16,3 1 20-16,0-1-1 0,0 1 0 0,0-1 0 15,-4 1-9-15,4-1-2 0,0 4 0 0,0-4 0 16,0 1-28-16,0-1-5 0,-3 0-2 15,3 1 0-15,0-1 27 0,0 4 0 0,0-4 0 16,-4 1 0-16,4 3 46 0,-4-4 14 0,4 0 4 0,-3 1 0 0,3 2-64 0,-4-2-24 16,4 3 0-1,0-4 1-15,0-3 23 0,0 4 0 0,0-1 10 0,0-2-10 0,0 5 20 0,0 1-2 16,0-4-1-16,0 4 0 16,0-4-17-16,0 1 0 0,-3-1 0 0,3 1-9 0,0-1 9 0,0 1 0 15,0-1 8-15,0 0-8 0,0 1 0 0,0-1 0 16,-4 1 0-16,4-1 0 0,0 1 0 15,0-1 0-15,0 1 0 0,0-1 0 0,4 1 0 16,-4-1 0-16,0 0 0 0,0 1 0 0,0-1 16 0,0 4 0 16,0 0-1-16,-4 2 0 0,4-2-24 0,0 0-5 0,0-1-1 15,-3 1 0-15,3-1 15 0,0-5 0 16,0 5 0-16,-4-2 0 0,4 2 10 0,-3-2 5 0,3 2 1 16,0 1 0-16,-4-4-26 0,4 4-5 0,4-4-1 15,-4 1 0-15,0-1 16 0,0 1 0 0,0-4 0 16,0 4 0-16,3-1 0 0,-3 0 0 0,0 1 0 0,0-1 0 15,0 1 21-15,0 2 7 0,4-2 2 0,-4-1 0 16,-4 1-48-16,4-1-10 0,0 1-1 16,0 2-1-16,-3 1 49 0,3 0 9 0,0-1 3 0,-4 1 0 15,4-1 1-15,-3 4 1 0,3-3 0 0,-4-1 0 16,4 4-46-16,-3-3-10 0,-1-1-1 0,4 1-1 16,-3-4 25-16,3 1 0 0,-4 2 0 15,1-2 8-15,3-1-8 0,0 1 0 0,0-1 0 0,-4 1 0 16,4-1 0-16,-3-3 0 0,3 4 0 0,0-1 0 15,0 1 18-15,0-1 2 0,0 1 1 0,0-1 0 0,0 1-32 16,0 2-6-16,3-2-2 0,-3 2 0 0,0-2 19 0,0 2 0 16,0-2 0-16,0-1 0 0,0 4 0 0,0-1 0 15,0-2 0-15,-3 2 0 16,3 1 12-16,0 0 5 0,0-1 2 0,3-2 0 0,-3 2-19 0,0 4 0 16,0-7 0-16,0 4 0 0,0-4 0 0,0 4 0 15,0-4 0-15,0 4 0 0,0-3 0 0,0-4 0 16,0 0 0-16,0 7 0 0,4-1 0 0,-4 1 0 15,0 0 0-15,0-1 0 0,3 1 0 0,-3-1 0 16,0 1 0-16,4-4 0 0,-4 1 0 0,3 2 0 16,-3 1 0-16,4 0 0 0,-4-1 0 0,0 1 0 0,3 3 0 0,-3-1 0 15,4-2 0-15,-4 3 0 0,0-4 0 0,0 4 0 16,0 3 0-16,3-3 0 16,-3-1 0-16,0 1 0 0,4 3 0 0,-4 0 0 0,0-4 0 15,3 1 0-15,-3 3 0 0,0-3 0 0,4 3 0 0,-4-4 0 16,0 4 0-16,3 0 0 15,-3-3 0-15,0 3 0 0,0 3 0 0,4-7 0 0,-4 7 0 0,0 0 0 16,0-3 0-16,0 3 0 0,0 0 0 0,0 0 0 16,0 0 0-16,3-3 0 0,-3 3 0 0,0 0 0 15,0 0 0-15,4-3 0 0,-4 3 0 0,0 0 0 16,7-3 0-16,-7 3 0 0,4 0 0 0,-4 0 0 16,7-3 0-16,0 3 0 0,-7 0 0 0,3 0 0 15,4 0 0-15,-7 0 0 0,4 0 0 0,3 0 0 16,0 0 0-16,-4 0 0 0,4 0 0 0,1 0 0 0,-5 0 0 15,4 3 0 1,0-3 0-16,0 0 0 0,-3 0 0 0,3 3 0 0,0-3 0 0,3 3 0 0,-3-3 0 16,1 0 0-16,2 0 0 0,-3 3 0 0,0-3 8 15,0 0-8-15,4 0 0 0,-4 0 0 0,4 3 0 0,-4-3 0 16,0 4 0-16,0-4 0 0,0 3 8 0,0 0-8 16,3-3 0-16,-3 3 0 0,0 0 0 0,1-3 0 15,2 3 0-15,-3-3-9 0,0 3 9 0,0-3 9 16,4 0-1-16,-4 0-8 0,0 0 0 0,0 0 0 15,4 0 0-15,-4 0 0 0,3 0 0 0,-3-3 0 16,4 3 0-16,-4-3 0 0,4 3 0 0,-4-3 0 16,3 0 0-16,-3 3 0 0,4-3 0 0,-1 3 0 15,1 0-12-15,-4-3 12 0,4 3 0 0,-1 0 0 0,-3 0 0 16,4 0 10-16,-4 0-10 0,3 0 0 16,-2 0 0-16,2 0 0 0,1 0 0 0,-1 0 0 0,-3 0 0 0,4 0 0 15,0-4 0-15,-1 4 0 0,1 0 0 0,-1 0 0 16,1 0 0-16,-4 0 0 0,3 0 0 0,1 0 0 15,-4 0 8-15,0 0-8 0,4 4 0 0,-4-4 8 16,0 0-8-16,0 0 0 16,4 0 0-16,-4 0 8 0,0 3-8 0,0-3-16 15,0 0 4-15,0 0 1 0,0 0 20 0,0 0 4 0,0 0 1 0,0 0 0 16,0 0-14-16,0 0 0 0,0 0 0 16,0 0 0-16,-3 0 0 0,3 0-18 0,-4 0 2 0,4 0 1 15,-3 0 31-15,-4 0 5 0,0 0 2 16,7 0 0-16,-3 3-23 0,-4-3 0 0,10 0 0 0,-6 0 0 15,3 3 0-15,-7-3 0 0,3 3 0 0,4-3 0 16,0 3 0-16,0-3 0 0,-3 0 0 0,3 0-8 16,-4 0 8-16,-3 0 0 0,8 0 8 0,-8 0-8 0,7 0 0 0,0 3 0 15,-4-3 0-15,-3 0-8 0,7 0 8 16,-7 0 0-16,0 0 0 0,0 0 0 0,7 3 0 0,-7-3 0 16,0 0 0-16,0 0 0 0,0 0 0 0,4 0 0 15,-4 0 0-15,0 0 0 16,3 4 0-16,-3-4 0 0,0 0 0 0,0 0 0 0,4 6-12 0,-4-6-8 15,0 0 0-15,3 3-1 0,-3 3 35 0,0-6 7 16,4 7 2-16,-4-4 0 0,0-3-23 0,3 6 0 0,1 0 0 16,-4-3 0-16,0 4 0 0,0-7 0 15,4 6 0-15,-4 0 0 0,0 0 0 0,0 1 0 0,0-1 0 0,0 0 0 16,0 1 0 0,0 2 0-16,0-3 0 0,0 0 0 0,0 4 0 0,0-1 0 15,0 1 0-15,-4-4 8 0,4 3-8 0,0 1 0 0,-4-4 0 16,4 3 0-16,0 1 0 0,0-1 0 0,-3 1 0 0,3-1 0 15,0 4 0-15,0-4 0 16,0 0 0-16,0-2 0 0,0 2 0 0,0 1 0 0,0-1 0 0,0 0 0 16,0 1 0-16,-4-4 0 0,4 3 0 0,0 1 0 15,-3-4 0-15,3 4 0 16,0-4 0-16,0 3 0 0,-4-3 0 0,4 4 0 0,-3 2 0 0,3-2 0 16,-4-1 0-16,1 1 0 0,3-1 0 0,0 0 0 15,-4 1 9-15,4 2-9 0,-3-2 12 16,-1 2-12-16,4 1 0 0,-3-1 0 15,3 1 0-15,0 3 0 0,-4-4 8 0,1 4-8 0,3 0 0 16,-4 2 5-16,4-2-5 0,0 3 0 0,0-3 0 0,-3-1 0 0,3 1 0 16,-4 0 0-16,4-1 0 0,0-2 0 0,-4 2 0 15,4-2 0-15,0-4 0 0,-3 4 0 0,3-1 0 0,0-2 0 16,-4 2 0-16,4 1 0 0,0 0 0 0,-3-1 0 16,3 4 0-16,0-4 0 0,0 1 0 0,-4-1 0 15,1 1 0-15,3 3 0 0,-4-1 0 0,4 1 0 16,0 3 0-16,0 0 0 0,-3-4 0 0,3 4 0 15,0-3 0-15,0-1 0 0,0 4 0 16,0-3 0-16,0 0 0 0,0-1 0 0,-4 1 0 0,4-4 0 16,0 1 0-16,0 0 0 15,0-1-28-15,0-2-3 0,0-1 0 0,0 0 0 0,-3 1 50 0,3-1 9 16,0 4 3-16,-4-1 0 0,4 1-31 0,0-1 0 0,0 1 0 16,0 3 0-16,0-4 0 0,-3 1 0 15,3-1 0-15,0 4 0 0,0-4 0 0,0 4 0 0,0 0 0 0,0-1 0 16,0-2 0-16,0 3-10 0,0-1 10 15,0 1-12-15,0-3 12 0,0 2 0 0,0-2 0 0,0-1 0 16,0 1 0-16,0 2 0 0,0-2 0 0,0 0 0 16,0 2 0-16,0-2 0 0,0-1 0 0,0-2 0 15,0 5 0-15,0-2 0 16,0 0 0-16,0-1 0 0,0 4-20 0,3-4-3 0,-3 1 0 0,0 2 0 16,0 1 37-16,4-3 7 0,-4 2 2 0,0-2 0 15,0 3-37-15,3-4-7 0,-3 7-2 0,0-3 0 16,4-1 31-16,-4 4 5 0,0 0 2 0,0-3 0 15,0 2-15-15,0 1 0 0,0 0 0 0,0 0-10 16,3-3 10-16,-3-1 0 0,0-2 0 0,4 2 0 16,-4-2 0-16,3 0 0 0,-3-1 0 0,4 1 0 15,-4 2-11-15,0-2 0 0,3 3 0 0,-3-4 0 0,4 1 11 0,-1-1 0 16,-3 1 0-16,0-1 0 16,4 4 0-16,-4-4 0 0,0 1 0 0,4 0 0 15,-4 2 0-15,0-2 0 0,0 2 0 0,0 1 0 0,0 0 0 0,0-1 0 16,0 1 0-16,0-3 0 0,3 2 0 0,-3-2 0 15,0 3 0-15,0-4 0 0,4-2 0 0,-4-1 0 16,0 0 0-16,3-2 0 0,-3-1 0 0,0 0 0 16,0-3 0-16,0-3 0 0,0 7 0 0,-3-4 0 15,3-3 0-15,0 0 0 0,0 3 0 0,0-3 0 16,0 0 0-16,-4 6 0 0,4 0 0 16,0-6 0-16,-3 4 0 0,3-4 0 0,0 0 0 0,-4 3 0 15,4-3 0-15,-4 6 0 0,4-6 0 0,-3 3 0 0,3-3 0 0,0 0 0 16,0 0 0-16,-7 3 0 15,7-3 0-15,-7 0 0 0,0 0 0 0,7 0 0 16,-4 0 0-16,-3-3 0 0,4 0 0 0,-4 3 0 0,0-3 0 0,3 0 0 16,1 3 0-16,-5-3 0 0,1 3 0 0,-3-4 0 15,3 1 0-15,0 0 0 0,0 3 0 0,-4-3 0 16,4 0 0-16,0 3 0 0,7 0 0 16,-7-3 0-16,-4 3 0 0,1-3 0 0,3 3 0 0,-4-4 0 15,4 1 0-15,-4 0-8 0,1 0 8 16,3-3-8-16,-4 3 8 0,1-1 0 0,-1 1 8 0,-3 0-8 15,3 0 0-15,-3-3 0 0,0 3 0 0,4-4-8 0,-5 4 8 16,5 0 0-16,-1 0 0 0,1-3 0 0,-1 3 0 0,1-1 0 16,2 1 8-16,-2 0-8 15,-1 3 0-15,1-3 0 0,-1 3 0 0,1-3 0 0,-1 3 0 0,0 0 0 16,4 0 0-16,-3 0 0 0,3 0 0 0,0 0 0 16,0 0 0-16,-4 0 0 0,4 0 0 0,-4 0 0 15,4 0 0-15,0 0 0 0,-3 0 0 0,3-3 0 16,0 3 0-16,0-3 0 0,-1 3 0 0,1-4 0 15,0 4 0-15,0-3 0 0,0 6 0 0,0-3 0 16,0 0 0-16,-3 0 0 0,2 0 8 0,1 0-8 16,-3 4 8-16,3-4-8 0,0 3 0 0,-4-3 0 15,4 3 0-15,-3-3 8 16,-1 6-8-16,4-6 0 0,-4 3 0 0,1 0 0 0,3-3 0 0,-4 4 0 16,0-4 0-16,4 3 0 0,0-3 0 0,0 0 0 0,-3 0 0 0,3 0 0 15,0 0 0-15,0-3 0 16,0-1 0-16,-1 1 8 0,-2 3-8 0,3-3 0 0,3 3 0 0,-6 0 0 15,3 0 0-15,0 0 0 16,0 3 0-16,3-3 0 0,-3 3 0 0,3 1 0 0,-3-1 0 16,4 0 0-16,3-3 0 0,-4 6-10 15,4-6 10-15,0 0-13 16,0 0-122-16,0 0-24 0,0 0-5 0,0 0-795 0,0-9-159 0</inkml:trace>
  <inkml:trace contextRef="#ctx0" brushRef="#br0" timeOffset="-202389.11">24045 10193 1403 0,'0'0'40'0,"0"0"8"0,0 0-38 0,0 0-10 0,0 0 0 0,0 0 0 0,0 0 104 0,0 0 18 16,0 0 4-16,0 0 1 0,0 0-31 0,0 0-7 15,0 6-1-15,0-6 0 16,0 7-28-16,4-4-5 0,-4-3-2 0,0 6 0 16,3-3-20-16,1 0-4 0,-1 1-1 0,1-1 0 0,0-3-28 0,-1 0 0 15,4 3 0-15,0-3 0 0,0 0 45 0,0 0 3 16,4 0 1-16,-4 0 0 0,3-3-16 0,1 0-3 15,0 3-1-15,-4-4 0 0,7 1-29 0,-7-3-16 16,3 3 1-16,1 0 1 0,0-4 62 0,-1 4 13 16,1-3 3-16,-4 3 0 0,3 0-52 0,1 0-12 15,0 3 0-15,-1-4 0 0,-3 4 0 0,4 0 0 16,-4 0 0-16,3 0 0 0,-2 4 0 0,-1-4 0 16,3 0 0-16,-3 3 0 0,-3-3-15 0,3 3-5 0,0-3-2 0,-4 3 0 15,4-3 35-15,-7 0 7 0,4 3 2 0,3 0 0 16,-7-3-22-16,4 0 0 15,-4 0 0-15,7 3 0 0,-7-3 10 0,0 0-2 16,3 7-8-16,-3-7 12 0,0 0 3 0,4 3 0 0,-4-3 0 0,0 3 0 16,0-3-6-16,3 6-1 0,1-3 0 0,-4-3 0 31,0 0-30-31,0 7-6 0,0-4-2 0,0-3 0 0,3 3 48 0,-3-3 10 16,0 6 1-16,0-6 1 0,0 6-48 0,0-6-10 0,4 7-1 0,-4-1-1 15,-4-3 30-15,8 3 0 0,-4 1 0 0,0-1 0 16,0 0 22-16,0 1 10 0,0-1 3 0,0 0 0 15,0 3-56-15,3 1-11 0,-3-4-3 0,0 4 0 16,0-1 58-16,4 0 11 0,-4-2 2 0,3-1 1 0,1 3-8 0,-1-2-1 16,1 2-1-16,-4-3 0 15,3 1-45-15,-3-1-9 0,4 3-1 0,0-3-1 0,-4 4 46 0,3-4 10 16,1 0 1-16,-4 4 1 16,0-4-29-16,0 3 0 0,3 1 0 0,-3-4 0 0,0 4 0 0,0-1 0 15,0 0 0-15,0-2 0 16,4 2 0-16,-4 0 0 0,0 1 0 0,0-1 0 0,0-2 0 0,0 2 0 15,0 0 0-15,0 1 0 0,3-1 0 0,-3 4 0 16,0-4 0-16,0 4 0 0,0-4 0 0,0 4 0 16,0-1 0-16,0 1 0 0,0-4 0 0,0 4 0 15,0-1 0-15,0 1 0 0,-3-1 0 0,3 4 0 16,0-3 0-16,0 2 0 0,0 1 0 0,0-4-21 16,0 4 3-16,0 0 1 0,0 3 17 0,0-4 0 15,0 4 0-15,0-3 0 0,0-1 0 0,0 1 0 16,-4 0 0-16,4 3 0 0,0-4 0 0,-3 4 0 0,3 0 0 0,0 0 0 15,0 0 0-15,-4-1 0 0,4 1 0 0,-3 0 0 16,3 3 0 0,-4-3 0-16,4 3 0 0,0 0 0 0,0 0 0 0,0 0 0 0,0-1 0 15,0-2 0-15,4 3 15 0,-4-3 0 0,0 3 0 16,3-3 0-16,-3 0-15 0,0-4-18 0,4 4 4 0,-4-3 1 16,0 3 13-16,0-1 0 0,0 1 0 0,0 3 0 15,0 0 10-15,0 0 2 0,0 0 0 0,0 0 0 16,0 0-12-16,0 3-16 0,-4 0 4 0,4 0 1 15,0-3 11-15,0 3 0 0,0 0 0 0,0-3 0 16,0 0 9-16,0-3 1 0,0 3 0 0,0-3 0 16,0 3-10-16,0 0-14 0,0 3 3 0,0-3 1 15,0 3 10-15,0-3 0 0,0 0 0 0,0 3 0 16,0 0 0-16,0 0 0 0,0 0 0 0,0 0 0 0,0 3 0 0,0-6 0 16,0 3 0-16,0 0 0 0,0-3 0 0,0 0 0 15,0 0 0-15,0 3 0 0,0 0 0 0,0 1 0 16,0-5 8-16,0 5-8 0,4-1 0 0,-4 3 0 15,0-3 0-15,0 0 0 0,0 3 0 0,0-3 0 16,0 4 0-16,0-4 0 0,0 0 8 0,0-3-8 16,0 3 10-16,0-3-10 0,0 3 0 0,0 0 0 15,0 3 0-15,-4-3 0 16,4 3 0-16,0-3 0 0,0 4 0 0,0-1 0 0,0 0 0 0,4 0 0 16,-4 1 0-16,0-1 0 0,0-3 0 0,0 0 0 15,0-3 0-15,0 3 0 0,0-3 0 0,0 3 0 16,0 0 0-16,-4 3 0 0,4-3 0 0,0 4 0 15,-3-4 0-15,-1 6 0 0,4 0 0 0,-4-2 8 16,4 2-8-16,0-3 0 0,-3 0 0 0,-1 1 0 16,4-4 0-16,0 0-10 0,-3 0 10 0,3 0 0 0,0 0 8 0,0 3-8 15,0-6 0-15,0 6 0 0,0-2 0 16,0 2 0-16,0-3 0 0,3 3 0 0,-3-3 0 0,0 3-12 16,4-3 12-16,-4 1 0 0,0-1 0 0,3-3 0 15,-3 0 0-15,0-1 0 0,4-2 10 0,0 3-10 16,-4-3 0-16,0 3 0 0,3 0 0 0,-3 3-10 15,0 0 10-15,4 10 0 0,-4-4 10 0,0-6-10 0,0 0 0 16,0 3 0-16,0-3 0 0,0 1-10 16,3 2 10-16,-3-6 0 0,0 0 10 0,4 9-10 0,-4 0 0 0,0-2 0 15,0 2 0-15,0 0-10 0,0-3 10 16,-4 1 0-16,4 2 0 0,0 0 0 0,0 1 0 0,0-4 0 16,0 3 0-16,0-2 0 15,0-4 0-15,0 0 0 0,0 3 0 0,0-3 0 0,0 3 0 0,0 4 0 16,0-7 10-16,0 6-10 0,0-3 0 0,0 4 0 15,0-1 0-15,0 0-10 0,0 1 10 0,4-1 0 16,-4-3 0-16,3 0 0 0,-3 1 0 0,4-4 0 16,-1 3 0-16,-3 3 0 0,4 1 0 0,-4-1 0 0,0 0 0 15,0 1 0-15,3-1 0 0,-3 1 0 16,0 2 0-16,4-3 0 0,-4 1 0 0,0-4 8 16,3 0-8-16,1 0 8 0,-4-3-8 0,0 4 0 0,0 2-8 15,0-3 8-15,0 4 0 0,3-4 0 16,-3 3 0-16,0 1 8 0,0-1-8 0,0 0 0 0,0-3 0 0,0 1 0 15,4-4 0 1,-4 0 0-16,0-3-8 0,3 3 8 0,-3-3 0 0,0 0 0 0,0 0 0 16,0 3 0-16,0-3 0 0,4 6 0 0,-4-3 0 15,0 0 0-15,3 3 0 0,-3-3 0 16,0 4 0-16,4-4 8 0,-4 0-8 0,0 0 0 16,4 0-8-16,-4-3 8 0,3 0 0 0,-3-3 0 15,4 3 0-15,-1-4 8 0,-3 4-8 0,0-3 0 0,4 3 0 0,-4 0 0 16,0 3 0-16,3-3 0 0,-3 3 0 0,0-3-8 15,0 3 8-15,0-3 0 0,4 3 0 0,-4-6 0 16,0-3 0-16,3 3 0 0,-3-1 0 0,0 1 0 16,4 3 0-16,-4-3 0 0,3 3 0 0,-3 0 8 15,4 0-8-15,-1 0 0 0,1 0 0 0,-4-3 0 16,0 3 0-16,0-1 0 0,3-2 0 0,-3 3-8 16,0-3 8-16,4 3 0 0,-4 0 0 0,0-3 8 15,3 0-8-15,-3 3 0 0,0-4 0 0,4 4 0 0,-4-3 0 0,0 3 0 16,0-3 0-16,4-3 0 0,-4 2 0 0,0-2-8 15,3 3 8-15,-3-3 0 0,0 2 0 0,0 4 0 16,4-3 0-16,-4 6 0 0,0-3 0 0,3 0 0 16,-3 0 0-16,4-3-8 0,-4 3 8 0,3-3 0 15,-3-1 8-15,4 1-8 0,-4-3 0 0,0 0 0 16,0-1 0-16,3-2 0 0,-3 2 0 16,0-2 0-16,0-4 0 0,0 4 0 0,0-4 0 0,0 1 0 15,-3-1 0-15,3 1 0 0,0-4 0 16,-4 3 0-16,4-2 0 0,0-7 0 0,0 9 0 0,-3-3 0 0,-1 0 0 0,4 1 8 15,0-7-8-15,-3 9 0 16,-1-3 0-16,1 4 0 0,3-4 0 0,-4 0 8 0,0 1-8 0,1 2 0 16,3-3 0-16,-4 1 0 0,1 2 0 0,-1-3 0 15,1 1 0-15,3-7 0 16,-4 6 0-16,4-6 0 0,-3 6 0 0,-1 0 0 0,4-6 9 0,-3 3-9 16,-4 4 12-16,3-4-12 0,4-3 12 0,-7 6-12 15,0-3 11-15,0 0-11 0,0 1 10 0,0-1-10 16,-4-3 0-16,4 3-21 0,0 0 3 0,-3 0 1 15,-1 0 41-15,0 0 8 0,1 1 1 0,-1 2 1 16,4-3-17-16,-3 0-3 0,-5 0-1 16,5 0 0-16,-1 0-13 0,-3 1 0 0,4-1 0 0,-1 0-10 15,0 0 10-15,1-3 0 0,-1 3 8 0,1 0-8 16,-1-3 0-16,4 3 0 0,0-3 0 0,-4 0 0 0,4 4-9 0,0-4 9 16,0 0-10-16,0 0 10 15,4-4-93-15,-1 4-13 0,1-3-2 0,-1 0-790 16,4-3-158-16</inkml:trace>
  <inkml:trace contextRef="#ctx0" brushRef="#br0" timeOffset="-201056.09">24610 14567 1205 0,'0'0'34'0,"0"0"8"0,0 0-34 0,0 0-8 15,0 0 0-15,-4 3 0 0,4-3 76 0,-3 3 14 16,3-3 2-16,-7 7 1 0,3-4-23 0,4-3-5 0,0 0-1 0,0 0 0 16,-3 0 0-16,3 0 0 0,-7 3 0 0,0 0 0 15,7-3-16-15,0 0-3 0,-4 3-1 0,0 0 0 16,4-3 2-16,-3 7 0 16,3-7 0-16,0 0 0 0,0 0-7 0,0 0-2 0,0 0 0 0,0 0 0 15,0 3-22-15,0-3-5 0,3 6-1 0,-3-6 0 16,0 0 0-16,4 0 0 0,3 0 0 0,0 3 0 15,0-3-1-15,0 0-8 0,0 0 12 0,4 0-4 16,-4 0 26-16,3 0 5 0,1 3 1 0,0-3 0 16,3 4-32-16,0-4-8 0,0 0 0 0,0 3 0 15,4-3 0-15,-1 0 0 0,1 0 0 0,3 0 0 0,-3 0 0 0,3 3 0 16,0-3 0-16,4 3 0 16,-4 0 0-16,4-3-12 0,-4 3 4 0,0 0 0 0,0 0 8 0,0 4 11 15,1-4-3-15,-1 0 0 16,0 0-8-16,-3 0 0 0,3-3 0 0,0 0 0 0,0 3 0 0,-3-3 0 15,6-3 0-15,-6 3 0 16,0-3 0-16,3 0 0 0,-4 0 0 0,1 0 0 0,0 3 53 16,-1-3 9-16,1 3 2 0,-4-4 0 0,0 4-52 0,0-3-12 15,-3 3 0-15,-1 0 0 0,1 3 0 16,-4 1-15-16,4-1 3 0,-4 0 1 0,-4-3 11 0,4 3 0 0,0 0 10 16,-3 0-10-16,-1 0 11 0,5 1-11 0,-5-4 12 15,1 3-12-15,-1 0 0 0,1-3 0 0,-4 0 0 16,3 3 0-16,-3-3 0 0,4 0 0 15,-4 0 0-15,3 3 0 0,1 0 0 0,-4 0 0 16,3 0 0-16,-3-3 0 0,0 0 0 0,0 0 0 0,0 7 0 0,0-4 0 31,-3 3-96-31,-1 0-25 0,4 1-6 0,0-7-1025 0</inkml:trace>
  <inkml:trace contextRef="#ctx0" brushRef="#br0" timeOffset="-200264.96">25449 14426 1728 0,'0'0'38'0,"0"0"8"0,0 0 2 0,0 0 0 0,0 0-39 0,0 0-9 16,-3 6 0-16,3 1 0 0,0-1 104 15,0 0 20-15,0 4 3 0,0-1 1 0,0 0-103 0,0 4-25 16,0 0 0-16,0-1 0 0,0 1 56 0,0 2 7 16,0 4 1-16,0 3 0 0,3 0-52 0,-3 3-12 15,0 3 0-15,0 0 0 0,0-2 54 0,0 2 8 16,0-3 2-16,0 3 0 0,0-6 0 0,0 0 0 0,0-3 0 15,0-4 0-15,0 1-52 0,0-3-12 0,0-4 0 16,4-3 0-16,-4 1 0 0,0-4 0 16,0-3 0-16,0 0 0 0,0 0 0 0,0 0 0 0,0 0 0 15,0 0 0-15,0 0 0 0,0 0 0 16,0 0 0-16,3-6 0 0,-3-1 0 0,4-2 0 16,-4-1 0-16,0 1 0 0,0-4 0 0,0-2 0 0,0-1 0 15,0-3 0-15,4 1 0 0,-4-4 0 0,0 0 0 0,3-7 0 16,-3 4 0-16,0 0 0 0,0 3 0 0,4-3 0 15,-4 3 0-15,0 0-12 0,3 3 3 0,-3 1 0 16,0 2 9-16,0 0 12 0,0-2-2 0,0 2-1 16,0 3-9-16,0-2 0 0,0 2 0 0,-3 1 0 15,3-1 0-15,0 4 0 0,0-1-10 0,0 4 10 16,0 3 0-16,0 3 0 0,0 0 0 0,0 0 10 16,0 0-10-16,0 0 0 0,0 0 0 0,3 3 0 15,1 6 0-15,3-2 0 0,-4 2 0 0,4 0 0 0,0 1 0 16,-3 2 0-16,3 1 0 0,3-4 0 0,1 4 0 15,-4-4 0-15,4 1 0 0,-1 2 0 0,1-2 0 0,3-1 0 16,-3 0 0-16,3-2 0 0,0 2 0 0,0 0 0 16,0-2 0-16,0-1 0 15,0 0 53-15,0-3 9 0,0 4 2 0,1-1 0 0,-1 0-52 0,-4 1-12 16,4-1 0-16,-3-3 0 0,-4 3 0 0,4 0 0 16,-4 4 0-16,-4-4 0 0,1 4 0 0,-4-4 0 0,3 0 0 15,-6 3 0-15,3-2 0 0,-7 2 0 16,0 4 0-16,0-4 0 0,-4 1 0 15,0-1 0-15,1 3 0 0,-4 1 0 0,3-4 54 0,-3 4 8 16,0 0 2-16,0-1 0 0,3 4-52 0,-6-4-12 16,2 1 0-16,-2-1 0 0,3 1 0 0,0-4 0 15,3 1 0-15,-3-1 0 0,3-3 0 0,1 1 0 0,-1-4 0 0,1 0 0 16,2 0-12-16,1 0-4 0,7-3-2 16,0 0 0-1,0 0-107-15,0 0-22 0,0 0-4 0,0 0-728 0,-3-6-145 16</inkml:trace>
  <inkml:trace contextRef="#ctx0" brushRef="#br0" timeOffset="-195791.32">25760 10036 1267 0,'0'0'28'0,"0"0"5"0,0 0 2 0,0 0 1 15,0 0-36-15,0 0 0 0,0 0 0 0,0 0 0 0,7 0 93 16,0 0 12-16,0 0 3 0,0 0 0 0,0 0-20 16,4 0-3-16,-1 0-1 0,1 0 0 0,3 4 4 0,0-4 0 15,4 0 0-15,-1 0 0 16,1 0-25-16,-4 0-5 0,4 3-1 0,-4-3 0 15,4 0-18-15,-1 3-4 0,-3-3-1 0,4 0 0 0,0 3-21 0,-4 0-4 16,0 0-1-16,0 0 0 16,0 4-8-16,-3-4 0 0,3 3 0 0,-4-3 0 0,1 3-13 0,-1-2-2 15,-3-1 0-15,1 3 0 16,-1-3-25-16,-4-3-6 16,-3 0-1-16,0 0 0 0,0 0-109 0,0 0-21 0,0 0-5 0</inkml:trace>
  <inkml:trace contextRef="#ctx0" brushRef="#br0" timeOffset="-193942.48">25753 10096 1497 0,'0'0'32'0,"0"0"8"16,0 0 0-16,0 0 4 0,0 0-36 0,0 0-8 0,0 0 0 0,0 0 0 15,0 0 49-15,0 0 8 0,0 0 2 0,0 0 0 0,0 0 1 0,0 0 0 16,0 0 0-16,0 0 0 0,0 0-10 0,0 0-2 15,0 0 0 1,0 0 0-16,0 0-18 0,0 0-4 0,0 6-1 0,0-6 0 16,0 7 3-16,0-1 1 0,0-3 0 0,0 3 0 15,0 0 0-15,3-2 0 0,-3 2 0 0,0 0 0 0,0 0-10 0,0 1-3 16,0 2 0-16,0 0 0 0,0 1-1 0,0 2-1 16,4 1 0-16,-8-4 0 0,4 4-5 0,0-1-1 15,0 1 0-15,-3-4 0 0,3 4-8 16,-4 3 0-16,1-4 9 0,3 1-9 0,0-1 0 0,-4 4 0 15,4-4 0-15,-3 4 0 0,3 0 9 0,0-4-9 0,0 1 12 0,-4 3-12 16,4-1 15-16,0-2-4 0,0-1-1 16,-3 4 0-16,3 0-2 15,0-1 0-15,-4 1 0 0,4-3 0 0,-3-1-8 0,3 1 10 0,-4 2-10 16,1 4 10-16,3-3-10 0,-4 3 12 0,0-4-12 0,1 4 12 16,3-3 0-16,-4 3 1 15,1-4 0-15,3 4 0 0,-4-3-1 0,4 0 0 0,0-1 0 0,-3 1 0 16,3-4-12-16,0 4 0 0,-4 0 0 15,4-1 0-15,-3 4 0 0,3-3 0 0,-4 0 0 0,1-1 0 16,-1 1 0-16,4 0 8 0,-3 2-8 16,-1-2 0-16,4 0 0 0,-3 3 0 0,3-4 0 0,-4 1 0 15,4 3 0-15,-3-4 0 0,3 4 0 0,0-3 0 16,0 0 0-16,0-1 8 0,0 1-8 0,0 0 0 16,0-1 8-16,0 1-8 0,0 0 0 0,0-1 0 0,0 4 27 15,-4-3-1-15,4 3 0 0,0-4 0 0,0 4-40 16,0-3-8-16,-4 3-2 0,4-4 0 0,0 1 39 0,0 0 7 15,0-1 2-15,0 1 0 0,4 0-24 16,-4-1 0-16,0 1 0 0,0 3 0 0,4-3 0 0,-1-1 0 16,-3-2 0-16,4 2 0 0,-1-2 0 15,-3 3 0-15,4-1 0 0,-1 1 0 0,-3-3 0 0,4 2 0 16,-4 1 0-16,3 0 0 0,1 2 0 0,-4-2-16 16,0 0 2-16,3 3 1 0,-3-4 13 0,4 1 0 15,-4 3 9-15,3-4-9 0,-3 1 13 0,0 0-3 0,4-4-1 0,-4 4 0 16,0 0-1-16,3-1-8 15,-3 4 12-15,0 0-4 0,4 0-8 0,-4 0-11 16,0-1 3-16,3 1 0 0,-3 0 16 0,0 3 4 0,0 0 1 0,4 0 0 16,-4 0-13-16,4 0 11 0,-1-3-11 15,-3 3 10-15,4 0-10 0,-4-1 0 0,3-2 0 0,-3 0 8 16,4 0-8-16,-4-3 0 16,3 2 0-16,-3 1 0 0,0 3 0 0,4-3 8 15,-4 3-8-15,0 0 0 0,0 0 0 0,0 0 8 0,0 0-8 0,0 3 0 16,0 0 11-16,3 0-3 0,-3 3-8 15,0-3 12-15,4-3-1 0,-4 0-1 0,3 0 0 0,1 0 0 16,-1-3-10-16,1 0 8 0,-1 3-8 0,1 0 8 16,-1-4-8-16,1 4 0 0,-4 0 0 0,3 0 0 15,1 0 0-15,0 0 0 0,-4 0 0 0,3 0 0 16,1 3 0-16,-4 0 0 0,3 0 0 0,1 0 0 16,-4-3 0-16,3 3 0 0,-3-3 8 0,4 0-8 15,-1 0 8-15,1-3-8 0,-1 6 12 0,4-3-4 0,-3 3-8 0,-4 0 10 16,3 0-10-16,1-3 10 15,-1 7-10-15,1-4 0 0,0 0 9 0,-1 0-9 0,1 3 0 16,-1-3 0-16,1 0 0 0,-1-3 8 0,1 3-8 0,-1-3 0 16,1 3 0-16,-1 3 0 0,-3 1 8 15,4-1-8-15,-1 0 10 0,1 3-10 0,-4 1 0 0,3-1 0 16,1 4 0-16,-1-4 0 0,1 0 0 0,-1 1 0 16,1-1 11-16,3-3-11 15,-3 1 9-15,-1-1-9 0,1 3 0 0,-1 0 9 0,1 4-9 0,-1-4 0 16,1 1 0-16,-1 2 8 0,-3-2-8 0,4 2 0 15,-1-3 0-15,-3 4 0 0,4-4 0 0,-4-3 0 16,3 4 0-16,1-1 0 0,-1 0 0 0,-3 1 0 0,4 5 8 16,-4-2-8-16,4 3 0 0,-1-4 0 0,1 4 9 15,-1-1-9-15,1-2 8 0,-1-4-8 0,1 1 8 16,-1-1-8-16,4 0 0 0,-7 1 0 0,4 2 0 0,-1 1 0 16,1-1 0-16,-1 4 0 0,-3-4 0 0,4 4 0 15,-1-1 8-15,-3-2-8 16,4-1 8-16,-1 1-8 0,-3-4 0 0,4 1 0 0,-4 2 0 0,4 1 0 15,-4-1 0-15,3 4 0 16,1-1 0-16,-4 1 0 0,3 0 0 0,1-1 0 0,-1-2 0 0,1-1 0 16,-1-2 0-16,-3-1 0 0,4 0 0 0,-1 4 0 15,-3-1 0-15,4 1 0 0,-4 2 0 0,3 4 0 0,1-3 0 16,-4-1 0-16,3 1 0 0,-3-4 0 16,4 1 0-16,-1-4 0 0,1 4 0 0,-4-1 0 0,4 1 0 15,-4-4 0-15,3 7 0 0,-3-1 0 0,4 1 0 16,-4-3 0-16,0 2 0 0,3-2 0 0,1-1 0 15,-4-6 0-15,3 4 0 0,-3-4 0 0,0 3 0 0,4 1 0 16,-4-1 0-16,0 3 0 0,0 1 0 0,3-1 0 16,-3 4 0-16,4 0 0 15,-1-1 0-15,-3-5 0 0,7-1 0 0,-7 4 0 0,4-7 0 0,-4 3 0 16,3-3 0-16,1 4 0 0,-1-1 0 0,-3 0 0 16,4 1 0-16,-1-1 0 0,1-3 0 0,-4-6 0 15,4-3 0-15,-1 0 0 16,1 0 0-16,-4 3 0 0,3 0 0 0,-3-4 0 0,0 4 0 0,0-3 0 15,4 0 0-15,-1 6 0 0,-3-3 0 0,4 0 0 16,-4 0 0-16,0 0 0 0,0 0 0 0,3 3 0 16,-3-3 0-16,4 0 0 0,-1 0 0 15,-3 0 0-15,4 0 0 0,-4-4 0 0,0 4 0 0,0-6 0 0,3 0 0 16,-3-1 0-16,0 1 0 0,4-3 0 16,-4-1 0-16,0 1 0 0,3-4 0 0,-3 1 0 0,0-1 0 15,0 0 0-15,4 1 10 0,-4-10-2 0,0 9-8 0,0-9 12 16,3 10-12-16,1-1 11 15,-4 0-11-15,0-2 10 0,0-7-10 0,4 9 0 0,-1 1 0 0,-3-4 8 16,4 3-8-16,-4-9 0 0,3 6 0 0,4 1 8 16,-3-1-8-16,-1-3 0 0,4 0 0 0,-3 0 8 15,3 1-8-15,0-4 8 0,3 0-8 0,-2 3 8 16,2-3-8-16,4 0 0 0,-3 0 0 0,-1 0 0 16,5 0 16-1,-5 0 0-15,1 0 1 16,3 0 0-16,-4 0-17 0,1 0 10 0,0 3-10 15,-1 0 8-15,1 0-8 0,3 0 0 0,-4 0 0 0,1 0 0 0,0 4 11 16,-1-1-3-16,1-3-8 0,-1 3 12 0,1 1-12 0,-1-4 11 0,1 0-11 0,-4 0 10 16,4 0-54-16,-4-3-10 0,0 0-2 0,-4-3-1 15,4 0-130-15,0-3-25 0,-3-7-6 0</inkml:trace>
  <inkml:trace contextRef="#ctx0" brushRef="#br0" timeOffset="-192556.6">26825 10431 1033 0,'0'0'22'0,"0"0"5"0,0 0 1 0,0 0 2 0,0 0-30 0,0 0 0 16,0 0 0-16,0 0 0 16,4-6 58-16,-4 3 6 0,3-3 0 0,1 0 1 0,-4-1-1 0,3 1 0 15,-3 3 0-15,4-3 0 0,-4 6 44 0,0 0 8 16,0-7 1-16,0 7 1 0,0 0-35 0,0 0-7 15,0 0-2-15,0 0 0 0,0 0 43 0,0 0 9 16,0 0 2-16,0 0 0 0,0 0-103 0,0 7-25 16,0-1 0-16,-4 3 0 0,4 4 56 0,4-1 7 0,-4 4 1 0,0 0 0 15,3-1-52-15,1 4-12 16,-4 0 0-16,3 3 0 0,1 0 28 16,0 3 4-16,-1 3 0 0,1 0 0 0,-1-3 4 0,1 7 0 15,-4-4 1-15,3 3 0 0,1 4-12 0,-1-4-2 0,1 1-1 16,-1-1 0-16,1-6-14 0,-1 0-8 0,1-6 10 0,-1 0-10 15,1-4 0-15,-1-2 0 16,1-4 0-16,-4 1 0 0,3-4-20 0,-3-3-3 0,0-3-1 0,0 0 0 16,0 0-88-16,0 0-17 15,0 0-4-15,0 0-1 16,0 0-51-16,0 6-11 0,-3-2-1 0</inkml:trace>
  <inkml:trace contextRef="#ctx0" brushRef="#br0" timeOffset="-191818.03">26913 11852 1036 0,'0'0'23'0,"0"0"5"0,0 0 0 0,0 0 1 0,0 0-29 0,0 0 0 0,4-6 0 0,-1-1 0 15,-3 7 57-15,0-6 6 16,4 3 1-16,-4 3 0 0,4-6 43 0,-1-1 9 0,-3 7 1 0,4-3 1 16,-1-3-30-16,-3 6-5 0,0 0-2 0,0 0 0 15,0 0-19-15,0 0-4 0,0 0-1 0,0 0 0 16,0 0 57-16,0 0 11 0,0 0 3 0,0 0 0 15,0 0-52-15,0 0-9 0,0 0-3 0,0 0 0 16,-7 3-51-16,4 3-13 0,-5 1 0 0,5 2 0 16,-1 0 0-16,1 1 0 0,-1 6 0 0,-3-4 0 0,7 7 0 0,-3 3 0 15,-1 3 0-15,1 0 0 0,-1 3 0 16,4 0 0-16,0 4 0 16,-3-1 0-16,3 1 55 0,3-4 8 0,-3 3 1 15,4-6 1-15,3 0-53 0,0-3-12 0,0-3 0 16,0 0 0-16,0-3 0 0,4-4 0 0,3-3 0 0,-4 1 0 0,4-1 0 0,1-2 0 15,2-4 0-15,1 0 0 0,-1-3 22 0,5-3 4 16,-5 0 1-16,4-4 0 0,-3-2-16 0,0 3-3 16,3-4-8-16,-7-2 12 0,0-1 0 0,0 4-1 15,-3-4 0-15,-4 1 0 0,0-1-2 0,0-3 0 0,-4 4 0 16,1-4 0-16,-4-3-1 0,0 4 0 0,-4-4 0 0,1 0 0 16,-1 0-8-16,-3-3 12 0,-3 3-12 0,-4-2 12 15,0-1-12-15,-4 0 0 0,0 3 9 16,1 0-9-16,-5 0 0 0,-2 4 0 15,6 2 0-15,-3-3 0 0,3 4 0 0,1 2-12 0,-1 4 2 0,4 0 0 32,0 0-92-32,3 2-18 0,4 4-4 0,-3 0-1 15,3 4-61-15,3-1-12 0,-7 12-2 0,8-2-1 0</inkml:trace>
  <inkml:trace contextRef="#ctx0" brushRef="#br0" timeOffset="-191053.41">26924 12680 1926 0,'0'0'42'0,"-4"3"9"0,1 3 1 0,-4-3 3 0,3 3-44 0,1 1-11 0,-1-4 0 0,4-3 0 0,-3 6 111 0,3-6 20 16,0 0 4-16,0 6 1 0,0-6-57 0,0 0-11 0,0 4-3 0,0-4 0 15,0 6-52-15,3-3-13 16,4-3 0-16,0 3 0 0,4 0 54 0,-4 0 8 0,7 0 2 0,-3 1 0 16,3-1-52-16,4 0-12 0,-4 0 0 0,3-3 0 15,1 3 39-15,0 0 5 0,-1-3 0 0,1 3 1 16,-1-3-28-16,-2 0-5 0,-1 4-2 0,0-1 0 15,-4-3 3-15,-3 3 1 0,0 0 0 0,1 0 0 16,-1 0-4-16,-4 4-1 0,-3-4 0 0,0-3 0 16,0 6-1-16,-3 0-8 0,-1-3 12 0,-3 4-4 15,-4-1-8-15,4 3 0 0,-3-2 0 0,-4 2 8 0,3 0-8 16,1 1-16-16,-5-1 4 0,5-3 1 16,-1 1-1-16,1-1-1 0,3 0 0 0,-4 1 0 0,4-4 4 15,0 0 1-15,0 3 0 0,3-3 0 0,4-3 8 0,0 0 0 16,0 0 0-16,0 0 0 0,4 3 0 0,3 0 0 15,-4 4 0 1,4-4 0-16,4 0 0 0,0 0 8 0,3 0-8 0,-4 4 11 16,4-4 4-16,1 3 1 0,-1-3 0 0,0 3 0 0,0 4 4 0,0-1 2 15,-3 1 0-15,-1-1 0 0,1 7 8 0,-4-1 2 16,0 1 0-16,-4 3 0 16,1 0-7-16,-4-1-1 0,3-2 0 0,-3 3 0 0,-3 0-12 0,-1-4-2 15,1 1-1-15,-4 0 0 0,0-4-9 0,-4 4 12 16,-3-3-12-16,3 2 12 0,-3-2-12 0,0-1 0 15,0 1 9-15,-3-4-9 0,2 1 0 0,1-4-8 16,0 3 0-16,0-2 0 16,-4-4-16-16,8 0-4 0,-4 0 0 0,3 0 0 15,4 0-65-15,0-3-14 0,0 0-2 0,0 0-1 16,7 0-149-16,0 0-29 0,-11 3-7 0,11-3-1 0</inkml:trace>
  <inkml:trace contextRef="#ctx0" brushRef="#br0" timeOffset="-190524.59">26917 13849 1190 0,'0'0'33'0,"0"0"9"0,0-6-34 0,0 0-8 0,-4-1 0 0,1 1 0 15,3 6 117-15,0-6 22 0,0 6 4 0,0 0 1 16,0 0-51-16,0 0-9 0,0 0-3 0,-7 0 0 16,7 0 38-16,-7 6 7 0,3 0 2 0,-3 4 0 15,4-1-52-15,-1 4-9 0,1 2-3 0,3 4 0 16,0-3-51-16,0 6-13 15,0-3 0-15,0 3 0 0,0 0 34 0,7-4 4 0,-4 4 1 0,4-3 0 16,0 3-28-16,0-3-11 0,4 0 8 0,-4 0-8 16,4-4 0-16,-1 1 0 0,1 0 0 0,3-7 0 15,-4 0 0-15,5 1 0 0,-1-4 0 0,0 0 0 16,0-3-24-16,4-3 4 0,-4 0 0 0,3-6 0 16,-3 0-132-16,4 0-25 0,-4-1-6 0,4 1-841 15</inkml:trace>
  <inkml:trace contextRef="#ctx0" brushRef="#br0" timeOffset="-190211.36">27312 13877 1638 0,'0'0'36'0,"0"0"7"0,-3 4 1 0,-5-1 3 0,5 3-38 0,-1-3-9 0,1 3 0 0,-4 1 0 16,3-1 22-16,4 3 2 0,-3 1 1 0,-1-1 0 15,4 1 31-15,-3 2 7 16,3 1 1-16,-4 2 0 0,4-2 15 0,0 2 3 16,0 1 1-16,0 0 0 0,0 3 7 0,0-1 2 0,0-2 0 0,0 6 0 15,4 3-20-15,-4 0-3 16,0 7-1-16,0-4 0 0,0 3-9 0,0 1-3 0,0 2 0 0,0-3 0 16,0 1-12-16,0-1-4 0,0-6 0 0,0 3 0 15,0-6-32-15,0 0-8 0,0-3 0 0,0 0 0 16,0 0 0-16,0 0 0 15,0-1 0-15,0 1 0 16,0-3-40-16,0-4-11 0,0 1-1 0,0-1-1 0,-4 1-114 0,4-4-22 16,-3-2-5-16,-1-1-1 0</inkml:trace>
  <inkml:trace contextRef="#ctx0" brushRef="#br0" timeOffset="-188680.95">27146 15298 1126 0,'0'0'24'0,"0"0"6"0,0 0 1 0,0 0 1 0,0 0-32 0,7-3 0 15,-3 0 0-15,-1-1 0 0,1 4 93 0,-1-3 12 16,4 0 3-16,-3-3 0 0,0 3-20 0,-1 0-3 16,1-1-1-16,-1 1 0 0,4-3-5 0,-7 6-2 0,4-3 0 15,-4 3 0-15,3-3-4 0,-3 3-1 16,0 0 0-16,0 0 0 0,0 0 4 0,0 0 0 16,0 0 0-16,-3 6 0 0,-1 0-15 0,1 4-2 0,-4-1-1 0,0-3 0 15,-1 7-25-15,1-4-5 0,0 1 0 0,0-1-1 16,-3 1-11-16,-1 2-1 15,1-3-1-15,-1 4 0 0,0-4-14 0,1 1 9 0,-1-1-9 0,1 1 8 16,-1-1-8-16,0-3 0 0,1 4 0 0,-1-1 8 16,4-3-8-16,0 1 0 0,0 2 0 0,0-3 8 15,0-2-8-15,4 2 0 0,-5-3 9 0,5 0-9 16,3-3 10-16,-4 6-2 0,4-6-8 0,0 0 12 16,0 0 4-16,0 0 1 0,0 0 0 0,0 0 0 0,0 0-17 15,0 0 0-15,4 3 0 0,-1 1 0 0,5-1-12 0,2 0-7 16,-3-3-1-16,7 0 0 15,0 3 20-15,0 0 14 0,4 0-2 0,0 0-1 0,3 1 1 0,0-1 1 16,0 3 0-16,4 0 0 0,-7 4-4 0,-1-1-1 16,1 4 0-16,0-1 0 0,-4 4 2 0,-4-1 0 15,4 1 0-15,-3 6 0 0,-1 0-26 0,-2 0-4 16,-1 0-2-16,0 3 0 0,0-3 46 0,-4 3 8 16,1-3 3-16,-4-3 0 0,-4 3-25 0,4 0-10 0,-3 0 8 15,-1 3-8-15,-3 0 0 0,0 0 0 16,0 0 0-16,-4-3 0 0,4 3 0 0,0-6 0 0,0-3 0 0,0-4 0 15,0-3 0-15,-3-5 0 16,3-1 0-16,7-3 0 0,-8-7-15 0,1-2 2 0,0-7 0 0,0 1 0 16,4-1-8-16,-1-3-2 0,-3-3 0 0,7 3 0 15,-3-2 23-15,-1 2 15 0,4-3-3 0,0 3 0 16,0-3-12-16,0 0 0 0,4 0 0 16,-1-6 0-16,-3 3 0 0,7 0 0 0,-3 0 0 0,-1 3 0 15,4 0 0-15,-3 0 0 0,3 0 0 16,-4 3 0-16,5 3 0 0,-5 1 0 0,4 2 0 0,0 1 0 15,-3 2-19 1,3 1 0-16,0 2 0 0,0-2 0 16,0 6-93-16,-4-3-20 0,4-1-3 0,1 4-1 0,-1-3-51 15,3 0-10-15,-3 3-3 0,0-1-447 0,4 1-89 0</inkml:trace>
  <inkml:trace contextRef="#ctx0" brushRef="#br0" timeOffset="-187704.62">27298 16753 1576 0,'0'0'35'0,"0"0"7"0,0 0 2 0,0 0 0 0,0-10-36 15,0 1-8-15,0 3 0 0,3-1 0 0,-3-2 87 0,0 9 15 16,0-6 3-16,0 6 1 0,0 0 69 0,-3-7 13 15,3 7 4-15,-4-6 0 0,4 6-112 0,-7 0-21 16,0 0-5-16,-3 0-1 0,-1 3-33 0,1 0-8 16,-5 0 0-16,1 4-1 0,-3-1 21 0,3 3 5 15,-4-2 1-15,0 2 0 0,4 1-29 0,0-1-9 16,4 0 0-16,-5 1 0 0,5-1 0 0,3 4 0 0,0-4 0 16,0 4 0-16,7-1 0 0,-4 1 0 0,8 2 0 0,-1-2 0 15,1-1-18-15,3 1 2 0,3-4 1 16,1 1 0-16,0-1 0 0,3-6 0 0,3 4 0 0,1-7 0 15,0 3 0-15,-1-6 0 0,1-4 0 0,-1 1 0 16,1-3 2-16,-4-4 0 0,0 1 0 0,0-1 0 16,1-3 28-16,-1 4 5 0,0 2 2 0,0-2 0 15,-4 3-22-15,-2-1 0 0,2 1 0 0,-3 2 0 16,-3-2 0-16,3 3 0 0,-4 3 0 0,1-4 0 16,-4 7 0-16,0 0 0 0,0 0 0 0,0 0 0 0,0 0 0 0,0 0 0 15,0 0 0-15,-4 7 0 16,1 2 0-16,-1 4 0 0,4-4 0 0,-3 7 0 15,-1-1 0-15,4 1 0 0,-3 3 0 0,3 3 0 16,0 0 0-16,0 3 0 0,0 3 0 0,3 0 0 0,-3-3 40 16,4 4 3-16,-4 2 1 0,0 0 0 0,3 4-22 0,1-1-4 15,-4 1-1-15,0-1 0 0,3 4 10 0,1-1 1 16,-4 4 1-16,3-9 0 0,1 2-17 0,-1 1-3 16,-3-1-1-16,4-3 0 0,-1-2-8 0,-3-4 10 15,0 0-10-15,4 0 10 0,-1-3-10 0,-3-6 0 16,0-1 0-16,0-5 0 0,0-4 0 0,0-3 0 15,0-3 0-15,0 0-11 16,0 0-30-16,0 0-7 0,0 0 0 0,-3-6-1 16,-1-4-122-16,4 1-24 0,-3 3-5 0,3-4 0 0</inkml:trace>
  <inkml:trace contextRef="#ctx0" brushRef="#br2" timeOffset="-181352.79">26804 15028 1497 0,'0'0'32'0,"0"0"8"0,0 0 0 0,0 0 4 0,0 0-36 0,0 0-8 0,0 0 0 0,0 0 0 0,0 0 52 0,0 0 9 15,0 0 2-15,0 0 0 0,0 0 11 0,0 0 2 16,0 0 1-16,0 0 0 0,0 0-26 0,0 0-6 15,0 0-1-15,0 0 0 0,0 0 5 0,0 0 1 16,0 0 0-16,0 0 0 0,0 0-3 0,0 0-1 16,4 3 0-16,-4-3 0 0,3 3-5 0,-3-3-1 15,4 4 0-15,-4-4 0 0,7 0 5 0,-7 0 1 0,3 3 0 0,4-3 0 16,-3 0-16-16,3 3-3 16,-7-3-1-16,3 0 0 0,4 0-2 0,-3 3-1 0,3-3 0 15,-3 3 0-15,3 0-3 0,-4-3-1 0,-3 0 0 0,7 3 0 16,0-3-4-16,0 0-1 0,0 3 0 0,-3-3 0 15,6 0 5-15,-2 0 1 0,-1 0 0 16,0 0 0-16,0 0-1 0,0 0 0 0,0 0 0 0,0 0 0 16,3-3-3-16,-2 3-1 0,2 0 0 0,-3 0 0 15,4 0-3-15,-1 0 0 0,1-3 0 0,-1 3 0 16,5 0-12-16,-5 0 0 0,1 3 0 0,-1-3 0 16,1 0 15-16,0 0 6 0,-1 0 2 15,1 0 0-15,-1 0-11 0,1 0-3 0,-1 0 0 0,1-3 0 16,0 3 0-16,-1 0 0 0,4-3 0 0,-7 3 0 15,0-3-1-15,0 3 0 0,4 0 0 0,-4-3 0 0,0 3-8 0,4 0 12 16,-8 0-12-16,4 0 12 0,0 0-12 16,0 0 8-16,0 0-8 0,1 3 8 15,-1-3-8-15,-4 0 10 0,4 3-10 0,0 0 10 16,0 0-10-16,4-3 0 0,-4 3 0 0,4-3 0 16,-4 4 0-16,3-4 0 0,-3 0 9 0,0 3-9 15,4-3 0-15,-4 0 0 0,0 0 0 0,4 0 0 0,-1 0 9 0,-3 0-9 16,4 0 12-16,-1 0-12 15,-3 0 0-15,4 0 0 0,-4 0-15 0,4 3 5 0,-4-3 22 0,3 0 4 16,-3 0 0-16,4 3 1 0,-4-3-9 0,4 0-8 16,-4 3 9-16,0-3-9 0,0 0 0 0,0 3 8 15,3-3-8-15,-3 0 0 0,0 0 0 0,1 3 0 16,-1-3 0-16,-4 0-10 0,4 0 10 0,0 0 0 16,0 0 0-16,0 0 0 0,-3 0 0 0,3 0 0 0,0 4 0 0,-4-4 0 15,1 3 0-15,0-3 0 0,-1 3 8 16,1-3-8-16,3 3 0 0,-7-3 0 0,3 0 0 0,-3 0 0 15,4 3-14-15,-4 0-7 0,3 0-2 0,-3-3 0 16,0 0 42-16,0 0 8 0,4 4 1 0,-4-4 1 16,0 0-29-16,0 0 8 0,3 3-8 0,-3-3 0 15,0 0-21 1,0 0-7-16,4 3-2 0,-4-3 0 0,0 0 49 0,0 0 9 16,0 0 3-16,0 0 0 15,0 0-50-15,0 0-9 0,0 0-3 0,0 0 0 0,0 0 43 0,0 0 9 0,0 0 2 0,0 0 0 31,0 0-77-31,0 0-15 0,0 0-3 0,0 0-1 16,0 0-107-16,-7 0-20 0,7 0-5 0,-7 0-1096 0</inkml:trace>
  <inkml:trace contextRef="#ctx0" brushRef="#br0" timeOffset="-172972.64">27301 10033 1170 0,'0'0'25'0,"0"0"6"0,0 0 1 0,0 0 1 0,0 0-33 0,0 0 0 0,0 0 0 0,0 0 0 16,0 0 80-16,0 0 8 15,0 0 3-15,0 0 0 0,0 0-36 0,0 0-7 16,0 0-2-16,0 0 0 0,0 0 29 0,0 0 5 15,0 0 2-15,0 0 0 0,0 0-14 0,0 7-4 0,0-7 0 16,0 6 0-16,0-6 0 0,0 3 0 0,0 3 0 0,4 0 0 16,-4-2 0-16,4-1 0 0,-1 3 0 0,1-3 0 15,3 0-64-15,0-3 0 0,0 3-16 0,0 1 4 16,0-1 12-16,3-3 16 16,1 3-3-16,0 0-1 0,-1 0-12 0,-3 0 11 0,4 0-11 0,-1 1 10 15,1 2-10-15,-4-3 10 0,0 0-10 0,4 0 10 16,-4 0-10-16,3-3 0 0,-3 3 0 0,4-3 8 15,0-3-8-15,-4 3 0 0,3-3 0 0,1 0 0 16,-1 0 0-16,-3 0-17 0,4 0 4 0,0 0 1 16,-4-1 12-16,0 1 0 0,-4 3 0 0,4-3 0 15,0 3 0-15,0 0 0 0,-3 0 9 0,-1 3-9 0,1 0 0 16,-4-3 0-16,0 0-11 0,4 4 11 0,-4-1 0 16,0-3 0-16,3 3 0 0,-3-3 0 0,0 6 0 0,0-3-12 15,0 3 4-15,0-6 8 16,0 0-8-16,0 4 8 0,0 2 0 0,0-6 0 0,0 0 0 0,0 3 0 15,0-3-9-15,0 0 9 0,0 6 0 0,4-3 0 16,-4 1 0-16,0-4 0 0,3 6 0 0,-3-6 0 16,4 3 0-16,-4 0 0 0,3 3 0 0,-3-3 11 15,4 1 0-15,-4 2 0 0,0 0-11 0,0-3 0 0,0 4 0 16,0-1 0-16,0 0 0 0,0 0 0 16,0 1 0-16,0-1 0 0,3 3 0 0,-3-2 0 15,0-1 0-15,0 0 8 0,0 0-8 0,4 1 0 16,-4-1 9-16,0 0-9 0,3 4 12 0,-3-4-1 0,0 0-1 0,0 4 0 15,0-4-20-15,0 3-4 16,0 1-1-16,0-1 0 0,0 0 15 0,4 1 0 0,-4-1 0 0,0 1 0 16,0 2 0-16,0 1 0 0,0-4 0 15,0 4 0-15,0-1 28 0,3 1 8 16,-3-4 1-16,4 4 1 0,-4-1-24 0,3-2-5 16,1-1-1-16,-4 1 0 0,3 2-8 0,1-3 0 0,-4 1 0 15,3 2 0-15,-3-2 0 0,4 2 0 0,-4-2 9 16,0 2-9-16,4 1 9 0,-4-1-9 0,3 1 12 0,-3 3-12 15,0-4 16-15,0 1-3 0,4-1-1 0,-4 1 0 16,0-1 0-16,0 1-1 16,3-4 0-16,-3 4 0 0,0-1-20 0,0 1-4 0,0-4-1 15,4 4 0-15,-4-1 33 0,0 1 6 0,3-4 2 0,-3 4 0 16,4-1-19-16,-4 1-8 0,0-4 0 0,0 4 8 16,0-1-8-16,3 1 10 0,-3 0-10 0,0-1 10 15,4-2-10-15,-4 2 0 0,0 1 0 0,0-4 0 16,0 0 0-16,0 4 0 0,0-1 0 0,0-2 0 0,3-1 0 0,-3 1 8 15,0 5-8-15,0-5 0 0,4 2 8 0,-4-2-8 16,0 2 0-16,0-2 8 0,0 2-8 0,3-2 8 16,-3-1-8-16,0 0 8 0,0 1-8 0,0 2 0 15,0-2 0-15,0-1 8 0,0 4-8 0,0-4 0 16,0 4 9-16,0-1-9 0,0-2 8 0,0 2-8 16,0 1 10-16,0-1-10 0,0 4 0 0,0-4 0 15,4 1 0-15,-4 0 0 0,0-4 0 0,3 4 0 0,-3-4 0 16,0 0 0-16,4 1 0 0,-4-1 0 0,3 1 0 0,-3-1 0 15,0-3 0-15,4 4 0 0,-4-4 0 0,0 3 0 16,4 1 0-16,-4-1 0 0,0 4 0 0,0-4 0 16,0 4 0-16,0-1 0 0,0 1 0 15,3 2 0-15,-3 1 0 0,0 0 0 0,0-4 0 0,4 7 0 16,-4-3 0-16,0-1 0 0,0 4 0 16,3 0 0-16,-3 0 11 0,0 0-11 0,4-4 12 0,-4 4-12 15,3-3 12-15,1 0-12 0,-1-1 12 16,1 1-12-16,-1 0 9 0,-3-1-9 0,4-2 0 0,-4-1 9 15,0 4-9-15,3 0 0 0,-3-1 0 0,4 1 0 16,-4 0 0-16,0 3 0 0,0-4 0 0,0 4 0 16,0-3 11-16,-4-1-3 0,8 4-8 0,-4 0 12 15,0 0-12-15,0 0 8 0,0 3-8 0,0 0 0 0,3-1 10 16,-3 1-10-16,0 0 10 16,0 0-10-16,4-3 12 0,-4 3-3 0,0-3-1 15,0 0 0-15,0 3 0 0,0-4 0 0,0 4 0 0,0 0 0 16,3-3 0-16,-3 3 0 0,0-3 0 0,0 3 0 0,0 0 8 0,4 0 2 15,-4 3 0-15,0 0 0 0,3-3-18 0,-3 3-12 16,4-3 1-16,0 0 1 0,-4 0 10 0,0 0 0 16,3-3 0-16,-3-1 0 0,0 1 0 0,4 0 14 15,-4 3-3-15,0 0-1 0,0 0-10 0,0 0 0 16,0 0 0-16,0 0 0 0,0 3 0 0,0 3 0 16,0-3 0-16,0 6 0 0,3-2 0 0,-3-1 0 15,0-3 0-15,0 0 0 0,4 0 0 0,-4 0 0 0,3-3 0 16,-3 0 0-16,4 0 0 0,-4 3 0 15,3 0 0-15,-3 3 0 0,0-2 0 0,0 5 0 16,4 0 0-16,-4 4 0 0,3-1 0 0,-3 1 0 0,4-4 0 0,-4 0 0 16,0-2 0-16,3-1 0 0,-3 0 0 0,4 3 0 15,-1-2 0-15,-3 2 0 0,0 0 0 0,4 4 0 16,-1-1 0-16,1 1 0 16,0 3 8-16,-4-4-8 0,7-3 0 0,-4 1 0 15,1-4 0-15,-1 0 0 0,1 0 0 0,-1 1 0 0,1-1 0 0,-4 3 0 16,3 1 0-16,1-1 0 15,-4 7 0-15,3-4 0 0,1 0 0 0,-1 1 0 0,-3-4 8 0,4 1-8 16,3-4 0-16,-4 0 0 16,1 0 0-16,0 1 0 0,3 2 0 0,0 0 0 0,0 1 0 0,-4 2 0 0,4 1 0 15,0-1 0-15,-3 1 0 0,3-1 0 16,0-6 0-16,-3 1 0 0,-1-1 0 0,4-3 0 16,-3 3 0-16,-1 0 0 0,1 0 0 0,-1 4 0 0,-3 2 0 0,4 1 0 15,-1 2 0-15,1 1 0 0,-4-3 0 0,3-1 0 16,4-3 9-16,-7 1-9 0,4-1 0 0,-1-3 0 15,1 1 0-15,3-1 8 16,-3 3-8-16,-1 0 0 0,4-2 0 0,-3 2 0 0,-1 0 0 0,1 4 0 16,-1-4 0-16,4 1 0 0,-3-1 0 0,3-3 0 15,-4-3 0-15,1 4 0 0,-1-8 0 0,1 8 0 16,0-1 0-16,-1 0 8 0,1 3-8 0,-1-2 0 16,1 2 0-16,-4 4 0 0,3-4 8 0,1 3-8 15,-1 1 8-15,1-4-8 0,-1 1 0 0,1-7 0 0,-1 3 0 16,-3-3 0-16,4 3 0 0,-1 0 0 0,-3 1 0 0,4 2 0 15,-1-3 0-15,1 7 0 0,-1-4 0 16,1 4 0-16,0-1 0 0,-1-3 0 16,1-2 0-16,-1 2 0 0,1-6 0 0,-1 0 0 0,4-3 0 0,-3 6 0 15,-1-3 0 1,1 0 0-16,-1 4 0 0,1-4 0 0,-1 6 0 0,1-3 0 16,-1 4 0-16,5 2 0 0,-5-6 0 0,1 4 0 15,-1-4 0-15,1 0 0 0,3-3 0 0,-4 0 0 0,1-3 0 0,-1 0 0 16,1-3 0-16,-1 0 0 0,1 0 0 0,-1 0 0 15,1 2 0-15,-1 1 0 0,1 0 0 0,-1 0 0 16,-3 3 0-16,4-3 0 0,0 3 0 0,-1 1 0 16,4-1 0-16,-3 3 0 0,3-3 0 0,-4 0 0 15,1-3 0-15,3-3 0 0,-4 0 0 0,1-4 0 0,-1 1 0 16,1-4 0-16,-1 4 0 0,1-3 0 0,-4-1 0 0,4-2 0 16,-1 2 0-16,-3-2 0 0,0-1 0 0,4 0 0 15,-4 1 0-15,0-1 0 0,3-3 0 16,-3 4 0-16,0-1 0 0,0-2 0 0,0 2 0 0,0 0 0 15,0 1 0-15,0-1 0 0,0 1 0 16,0-1 0-16,0 4 0 0,0-4 0 0,0 0 0 0,0-2 0 16,0 2 0-16,0 0 0 0,0 1 0 0,0-4 0 15,0 0 0-15,-3 1 0 0,3-4 0 16,0 3 0-16,-4-3 0 0,4 3 0 0,0-2 0 0,-3-1 0 16,-1 0 0-16,0 0 0 0,4 0 0 0,-7 3 0 15,4-2 0-15,-1-1 0 0,4 3 0 0,-3-3 0 0,-1 0 0 0,1 0 0 16,-4 4 0-16,3-4 0 15,1 0 0-15,-4-3 0 0,3 3 0 0,1 0 0 16,-5-3 0-16,1 0 0 0,0 3 0 0,-3-3 0 16,-1 0 0-16,1 0 0 0,-1 0 0 0,-3 0 0 0,3 0 0 15,-3 0 0-15,0 0 0 0,4 0 0 0,-5 0 0 0,5 0 0 16,-4 3 0-16,0 1 0 0,3-4 0 16,-3 3 0-16,3 0-8 0,-3 0 8 15,7 0-8-15,-3 0 8 0,-1 0-14 0,0-3 2 0,4 4 1 0,-3-1 0 31,-1-3-42-31,4 0-9 0,0 0-2 0,0 0 0 0,0-3-71 16,0-1-14-16,3 1-3 0,1 0-675 0,-1 0-134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1T13:19:03.15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6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T" name="resolution" value="1" units="1/dev"/>
        </inkml:channelProperties>
      </inkml:inkSource>
      <inkml:timestamp xml:id="ts1" timeString="2020-07-21T13:22:35.273"/>
    </inkml:context>
  </inkml:definitions>
  <inkml:trace contextRef="#ctx0" brushRef="#br0">1369 824 2419 0,'0'0'53'0,"0"0"11"0,3 7 3 0,1-4 1 0,6 3-55 0,-3 0-13 0,8 0 0 0,-5-2 0 16,1-4 50-16,6 0 7 0,1 0 2 0,7 0 0 16,-4 0-5-16,4 0-1 15,3 0 0-15,0 0 0 0,0-4-22 0,-3 4-5 0,3 0-1 0,-10 0 0 16,10 0-25-16,-14-3-9 0,11 3 0 0,-11-3 0 15,7 6 9-15,-7-3 16 0,4 0-4 0,-4 3-1 16,7-3-69 0,-7 4-14-16,-3-4-2 0,-1 3-1 0,5 6-108 0,-12-3-21 15,4 4-5-15</inkml:trace>
  <inkml:trace contextRef="#ctx0" brushRef="#br0" timeOffset="2542.8">2681 934 1974 0,'0'-9'56'0,"0"9"12"0,0 0-54 0,0-10-14 0,0 4 0 0,0 3 0 0,0-7 117 0,7 1 21 15,-7 3 4-15,0 6 1 0,0 0-12 0,0-3-3 16,0 3 0-16,0 0 0 0,0 0-51 0,0 0-10 16,0 0-3-16,0 0 0 0,0 3 0 0,4 3 0 15,-4 6 0-15,7-5 0 0,-7 5 0 0,0 4 0 16,3 3 0-16,-3-4 0 0,7 14-51 0,-7-7-13 15,0 9 0-15,0-3 0 0,4 4 0 0,-4-1 0 16,7-6 0-16,-7 3 0 0,0-6-17 0,3 0-7 16,-3-3 0-16,4 0-1 15,-4 3-11-15,7-10-3 0,-7 4 0 0,0 3 0 16,0-10-20-16,4 7-4 0,-4-7-1 0,7 7 0 16,-7-7-190-16,0 4-38 0,3 12-8 0,-3-9-2 0</inkml:trace>
  <inkml:trace contextRef="#ctx0" brushRef="#br0" timeOffset="3151.34">2723 2100 1497 0,'0'0'32'0,"0"0"8"0,0 0 0 0,0-6 4 15,0 6-36-15,0-6-8 0,0 6 0 0,-3-6 0 0,3 2 136 0,0-2 24 0,0 6 6 0,0-12 1 16,-7 5-11-16,3 4-3 16,-3-3 0-16,4 3 0 0,-4 0-71 0,7 3-14 0,-4-3-4 0,-6 3 0 15,6 0 9-15,-7 3 2 16,4 3 0-16,-3 0 0 0,3 4-18 0,-4 2-3 0,4-2-1 0,-3 5 0 16,-5 1-53-16,5 0 0 0,-4 2 0 0,0 1-8 15,3 3 8-15,0 3 8 0,1 0-8 0,-4 0 11 16,7 4 3-16,-4 2 1 0,4 0 0 0,0 1 0 15,7 2-15-15,0-12 0 16,7-3 8-16,-3 0-8 0,6 0 8 0,-6-1-8 0,6-2 11 0,4 0-11 16,4-7-12-16,-7 1-8 0,6-7-3 0,1 0 0 15,0 0 42-15,3-6 8 0,3-3 1 0,1 2 1 16,3-8-29-16,1-1 8 0,2-5-8 0,-6 2 0 16,7-3 30-16,-8 3 3 0,-2-6 1 0,-5 4 0 0,1-1-42 15,-4 3-9-15,-3 0-2 0,-1 4 0 16,-6-4 19-16,3 1 17 0,-7 2-3 0,-7 0-1 15,3 4-1-15,-3 0-1 0,-3-4 0 0,-5 7 0 0,1-7-11 0,-3 4 0 16,-1-4-10-16,0 4 10 0,1 3 0 0,-1-7 0 16,4 7 0-16,0 3 0 15,-4 0-55-15,4-1-8 0,4 1-1 16,-1 0-1-16,4 6-109 0,0 0-22 0,3 1-4 16,-6 2 0-16</inkml:trace>
  <inkml:trace contextRef="#ctx0" brushRef="#br0" timeOffset="3871.07">2512 3066 1958 0,'-7'10'43'0,"7"-10"9"0,0 0 1 0,-4 6 3 0,-3-3-45 0,4 0-11 0,3-3 0 0,0 0 0 16,0 6 104-16,0-6 20 0,0 10 3 0,3-10 1 15,4 3-52-15,-3 0-9 0,3 0-3 0,3 0 0 0,-3-3 0 0,4 3 0 16,0-3 0-16,6 0 0 0,-10 4 0 0,11-1 0 16,-7 0 0-16,3 0 0 0,0 0-14 0,0 0-3 15,3 0-1-15,-6 4 0 0,3-1-22 0,0 0-5 16,4 0-1-16,-4 4 0 0,-3-4-18 0,-8 4 0 15,8 2 0-15,-1-2 0 0,-10 2 55 0,4 1 7 16,-4-1 2-16,0 1 0 0,0-1-64 0,-4 1-28 16,-3-1 3-16,4 1 0 0,-1 3 40 0,-6-4 8 15,-1 1 1-15,0-4 1 0,1 7-25 0,-1-4 0 0,-3 1 0 0,4-4 0 32,-1 4-16-32,0-4-8 0,8 1-1 0,-11-4-1 0,14 0 26 0,-11 0 0 0,11 1 0 0,0-7 0 15,0 0 0-15,0 0 0 0,0 0 0 0,0 0 0 16,0 0 0-16,0 0 0 15,4 0 0-15,3 0 0 0,0 0 0 0,0-4 0 0,7 1 0 0,-3 0 0 16,3 0 16-16,7 3 8 0,0 0 1 0,-7 3 1 16,7 0-18-16,-7 4-8 0,8-1 0 0,-12 0 8 15,4 7 12-15,-3-7 3 16,-1 7 0-16,1 2 0 16,0 1-39-16,-8-4-8 0,1 7-2 0,3 0 0 0,-7-3 46 0,0 6 10 15,-7-7 2-15,3 4 0 0,1-3-24 0,-8-4-8 0,0 4 0 0,1-3 0 16,-4-7-26-1,3 3-5-15,-6-6-1 0,2 1 0 0,-6-4 32 16,4 0 0-16,-5 3 0 0,1-3 0 0,7 3 0 0,-7-3 0 16,7 3 0-16,0 0 0 0,3 0-108 0,1 3-16 0,-1-2-4 0,0 2-853 15,8-3-171-15</inkml:trace>
  <inkml:trace contextRef="#ctx0" brushRef="#br0" timeOffset="4385.85">2653 4157 1807 0,'0'-6'40'0,"-7"0"8"0,7-4 1 0,0 4 2 0,-4-3-41 0,4-1-10 16,0 4 0-16,0 6 0 0,0 0 138 0,0 0 26 0,0 0 4 0,0 0 2 16,-3 6-47-16,-8 1-10 0,11 2-1 0,-7 7-1 0,4-1-24 0,3 4-5 15,-7 0-1-15,7 6 0 16,0-3-53-16,0 3-10 0,0-3-2 0,0 0-1 16,7 0 27-16,-7 3 6 0,0-3 0 0,3 0 1 0,4 0-49 0,-3-7 0 15,3 4-16-15,-4-6 4 16,8-1 12-16,-8 1 0 0,4-4 0 0,4-2 0 0,-4-4-12 0,4 0 0 15,-1 0 0-15,8-6 0 16,-4 0-24-16,-3-4-4 0,6 1 0 0,1-6-1 16,-8 2-70-16,5-2-13 0,-1 2-4 0,-4-5 0 15,1 2-102-15,-1 1-21 0,1-7-4 0,-7 3-1 0</inkml:trace>
  <inkml:trace contextRef="#ctx0" brushRef="#br0" timeOffset="4604.39">2896 4132 2030 0,'-10'10'57'0,"3"-4"14"0,3 3-57 0,1 1-14 0,3-1 0 0,0 4 0 16,-7 2 152-16,7 4 28 15,-4-3 6-15,4 6 1 0,0-3-95 0,0-1-18 16,0 4-4-16,0 3-1 0,0 1-4 0,0 2-1 0,0 0 0 0,0 0 0 16,4 4 0-16,-4 2-1 0,0 1 0 0,-4-1 0 15,4 4-38-15,0-4-7 0,0-6-2 0,0 1 0 16,-7-1-16-16,7-6 0 0,0 0 8 0,-4-4-8 15,4 1-61-15,4-3-16 0,-4-3-3 16,0-4-1-16,0 0-80 0,7-2-16 0,-7-1-3 0,0 0-1 0</inkml:trace>
  <inkml:trace contextRef="#ctx0" brushRef="#br0" timeOffset="5335.29">2727 5277 1314 0,'0'0'37'0,"0"0"8"0,0 0-36 0,0 0-9 16,0 0 0-16,0 0 0 0,0 0 142 0,0 0 26 16,0 0 6-16,0 0 1 0,0 0-25 0,0 0-5 15,0 0-1-15,0 0 0 0,0 0-12 0,-4 3-2 0,4-3-1 0,-3 6 0 16,3-3-52-16,-11 3-10 0,11-2-3 0,-10 2 0 15,3 0 0-15,3 0 0 0,-6 4 0 0,-1-1 0 0,7 4-51 0,-6-4-13 16,-1 4 0-16,1 2 0 16,-1-2 0-16,1 0 0 0,3 2 0 0,-4-2 0 15,0 2 0-15,4-2 0 0,0-1 0 0,-3-2 0 16,3 2 0-16,3-2 0 0,-3-4 0 0,3 4 0 0,4-4 0 0,0 0 0 16,0 0 0-16,0-3 0 0,0 1 14 0,4-1 0 15,3 0 0-15,4 0 0 0,-8 3-22 0,8-3-5 16,-1 1-1-16,1-1 0 0,0 0 62 0,3 0 13 15,-4 3 3-15,1-3 0 0,3 4-52 0,0-1-12 16,7 0 0-16,-7 4 0 0,4-1 0 16,-4 4 0-16,-3-4 0 0,3 3 0 0,0 4 0 0,3-3 0 15,-13 2 0-15,7 1 0 0,-1 3 14 0,-6-3 0 16,3 5 0-16,-7 1 0 0,3-3-22 0,-3 0-5 16,-3 0-1-16,3 3 0 15,-7-3 14-15,3-1 0 0,-6 4 0 0,3-6 0 0,-1 0 0 0,-2-1 0 0,-1-5 0 16,1-1 0-16,-4-2 0 0,3-1 0 0,4-6 0 0,0-3 0 15,-4 0 0-15,4-7 0 16,4-2 0-16,-8-1 0 0,11-6 0 0,-7 0 0 16,14-3 0-16,-7 1 0 0,0-1 0 0,4 0 0 15,3-3 0-15,-4-1 0 0,4 1 0 0,4 0 0 0,-4-3 0 0,11 0 0 16,-8 3 0-16,-3 0 0 0,4-4 0 0,-1 8 0 16,1 2 0-16,0 3 0 0,-1 3 0 0,-6 4 0 15,3 6 0-15,-4 0 0 0,-3 3 0 0,0 0 0 16,0 0-37-16,7 3-2 0,-7 3 0 0,0 0 0 15,0 4-162-15,4-1-33 16,-4-2-6-16</inkml:trace>
  <inkml:trace contextRef="#ctx0" brushRef="#br0" timeOffset="6139.19">2907 6587 1713 0,'0'0'48'0,"0"0"12"0,0-6-48 0,0-3-12 0,0 2 0 0,0-2 0 16,0 0 163-16,0 2 30 0,0 1 7 0,-7 0 0 15,3-1-64-15,-3 1-12 0,-3 3-4 0,3-3 0 16,0 0-44-16,-4 2-8 0,0 4-3 0,4 0 0 0,-3 4-23 0,-1-1-5 16,1 0-1-16,-1 6 0 15,0 1-16-15,1 2-3 0,-1 4-1 0,-3 3 0 0,4-4-16 0,6 1 0 16,-10 0 8-16,7 2-8 15,-4 1 0-15,8 0 10 0,3 0-10 0,-7 3 8 0,3-3 14 0,4 0 2 16,0 2 1-16,0-2 0 0,0-3-35 0,0 0-7 16,4-4-2-16,3 1 0 0,3-4 31 0,-6 1 5 15,6-7 2-15,1 3 0 0,0-3-19 0,-1 0 0 16,4-3 0-16,-3-3 0 0,-1 0-15 0,5 0-6 16,-1-3-2-16,3-4 0 0,-3-2 23 15,-3-1 0-15,0 0 0 0,3-2 0 0,0 2 0 0,0-2 0 16,-3 2 0-16,-1-3 0 0,-3 4 0 0,4 2 0 15,-11 1 0-15,3 0 0 0,1-1 0 0,3 4 0 16,-7 6 0-16,0 0 0 0,0 0 0 0,0 0 12 16,0 0-12-16,0 0 12 0,0 0 6 0,0 0 2 15,-7 9 0-15,7 1 0 0,0 2-1 0,0 1 0 16,0 6 0-16,0-1 0 0,0 4-2 0,7 0 0 0,-7-3 0 0,0 6 0 16,0 3 7-16,3 4 2 15,4 2 0-15,-7 1 0 0,0-1-5 0,4 4-1 0,-4 0 0 16,7 2 0-16,-7 1-8 0,0 0-3 0,0-4 0 0,4 4 0 15,-1-6-6-15,4 2-3 0,-7-5 0 0,0-1 0 16,4-6 0-16,-4-3 0 0,7 0 0 0,-7-3 0 16,0-3-30-16,3-4-6 0,-3-3 0 0,0-2-1 15,0-4-171-15,0-3-35 0,0 0-6 16,0 0-2-16</inkml:trace>
  <inkml:trace contextRef="#ctx0" brushRef="#br0" timeOffset="9941.04">1351 831 727 0,'0'0'16'0,"0"0"3"16,0 0 1-16,0 0 0 0,0 0-20 0,0 0 0 0,0 0 0 0,0 0 0 0,0 0 104 0,0 0 17 15,0-7 3-15,0 7 1 0,0 0-10 0,0 0-3 16,0 0 0-16,0 0 0 0,0 0-5 0,0 0-2 15,0 0 0-15,0 0 0 0,0 0-33 0,0 0-6 16,0 0-2-16,0 0 0 0,0 0 0 0,0 0 0 16,7 7 0-16,-7-7 0 0,0 3 4 0,0 0 1 0,0 6 0 15,0-9 0-15,4 3-59 16,-4 4-10-16,7-7 0 0,-7 6-10 0,0 0 59 0,0 0 12 16,3 1 3-16,-3 2 0 0,0 0-52 0,4-2-12 0,-4-1 0 0,0 0 0 15,0 4 0-15,0-1 0 16,0 1 0-16,0-1 0 0,0-3 0 0,0 4 0 0,0-4 0 15,0 3 0-15,0 4 0 0,0-10 0 0,0 6 0 0,0 1 0 16,0 2 40-16,7 1 6 0,-7-4 1 16,0 4 0-16,0-1-24 0,0 4-5 0,0-7-1 0,0 7 0 15,0 3-17-15,3-7-14 16,-3 4 2-16,0 0 1 0,0 0 11 0,0-1 14 0,0 1-3 0,0 0-1 16,0-4-10-16,7 1 0 0,-7 5 0 0,0-8 0 15,0 6 17-15,0-1-1 0,0-2-1 0,0 2 0 16,4 1-15-16,3 3 8 0,-7-10-8 0,4 10 0 15,-4 0-8-15,0-3-8 0,3-1-2 0,-3 7 0 16,0-3 18-16,0 6 0 0,0-6 0 0,0 6 0 16,0-6 0-16,0 3 0 0,0-3 0 0,0 3 0 0,0 0 0 0,0-7 0 15,0 4 0-15,0 0 0 0,0 0 0 16,0 3 0-16,0-10 0 0,0 7 0 0,0 0 0 16,0-7 0-16,0 7 0 0,0 0 0 0,0 0 0 0,7-4 0 15,-7 4 0-15,0 0 0 0,4 3 0 0,-4-6 0 16,0 2 0-16,7 4 0 0,-7-3 16 0,0 6 8 15,3-9 0-15,-3 6 1 0,0-3-40 0,7 3-8 16,-7 0-1-16,0 0-1 0,0 3 41 0,0-7 9 16,0 11 2-16,4-7 0 0,-4 0-27 0,0 6 0 15,0 0 8-15,0-3-8 0,0 3 0 0,3 1 0 16,-3-4 9-16,7 0-9 0,-7 0 0 0,4-3 0 0,-4 0 0 16,7 0 0-16,-7 0 0 0,4-4 0 15,-4 11 0-15,7-11 8 16,-7 4-32-16,0 0-7 0,3 3-1 0,4 4 0 0,-7 5 52 0,4-6 9 0,-4 4 3 0,0 2 0 15,3-6-32-15,-3 4 8 0,0-4-8 0,7 0 0 16,-7 7 0-16,0-10 0 0,0 3 0 0,0 3 0 16,4-2-24-16,-4 5-7 0,0-6-1 15,7 4-1-15,-7 5 54 0,0-8 11 0,3 2 3 0,4 0 0 16,-7-3-35-16,4 1 0 0,-4-1 0 16,4 0 0-16,-4 3 0 0,7-2 0 0,-7 2 0 0,0 4 0 15,0 2-21-15,3-2-11 0,-3 5-3 0,7-2 0 16,-7-3 79-16,0-1 16 0,4 4 4 0,3-7 0 15,-4 3-64-15,-3 4-28 0,4-3 3 0,3 2 0 16,-7 4 25-16,3 0 0 0,4 0 0 0,-7 2 0 0,4-5 15 16,3 3 8-16,-7-4 1 0,4 4 1 0,3-3-40 15,-4-1-8-15,-3 7-1 0,4 0-1 0,3 3 40 0,-7-3 8 16,3 0 1-16,4 3 1 0,-7-3-25 0,4 0 0 16,3 0 0-16,-4 0 0 15,-3 3-15-15,4 0-8 0,3 3-1 0,-7 0-1 0,4-3 40 0,3-3 8 16,-7 3 1-16,3 0 1 0,4-3-25 0,-3 3 0 15,-4 0 0-15,3 6 0 0,4-2 0 0,-7-4 0 16,4-4 0-16,3 4 0 0,-7 1-12 0,0-1-8 16,3 0-2-16,-3 6 0 0,7-3 22 15,-7 0 0-15,0-3 8 0,4 0-8 0,3-3 19 16,-7 3-2-16,4-3 0 0,-4 6 0 0,0 0-27 0,0 1-6 16,0-1 0-16,0-3-1 15,0-3 17-15,0 0 0 0,3 3 0 0,-3 0 0 0,0-3 0 0,0 6 0 16,0 0 0-16,7 0 0 0,-7-3 8 0,0 0-8 0,0-6 0 0,0 3 9 15,4 0-9-15,-4 0 0 0,0-1 0 0,0 5 0 16,0-1 0-16,0-4 16 0,0 1-2 0,0 0-1 16,0-6-13-16,0 3 0 0,0-4 0 0,0 1 0 15,0-4 0-15,7 4-15 0,-7-3 3 16,0 2 1-16,0 1 11 0,0-4 14 0,0 1-3 0,0-7-1 16,0 0-10-16,3-3 0 0,-3 0 0 0,0-6 0 15,0 3 0-15,0-6 0 0,0-1 0 0,0 1 0 16,0-3 0-16,0 2 0 0,0-2 0 0,0 3 0 15,0-4 0-15,0 7 0 0,0 0 0 0,0-4 0 16,0 1 0-16,0 0 0 0,0-1 0 0,0 1 0 16,0 0 0-16,0-4 0 0,-3 4 0 0,3 0 0 0,0-1 0 15,0 1 0-15,0 0 0 0,0-4 0 0,0 1 17 0,0 3-1 16,0-1-1-16,0-5 0 0,0 2-24 0,0-6-5 16,0 4-1-16,3-4 0 0,-3 0 15 0,0 1 0 15,0-4 0-15,0 3 0 0,0-6 0 0,0 3 0 16,0 3 0-16,0 1 0 15,0-7 0-15,7 6 0 0,-7-3 0 0,0 3 0 16,0-2 0-16,0-1 0 0,0 3 0 0,0-3 0 0,0 3 0 0,0-3 0 16,0-3 0-16,0 7 0 0,0-1 0 0,0-6 0 15,4 3 0-15,-4-3 0 0,0 0 17 0,0 0 7 16,0 6 0-16,0-6 1 0,0 4-40 0,3-4-8 16,-3 0-1-16,0 0-1 0,7 3 43 0,-3-3 9 15,3 3 1-15,4-3 1 16,-8 3-46-16,8 0-10 0,-1 0-1 0,1-3-1 0,3 3 74 0,-3 0 15 15,3 1 4-15,0-1 0 16,3 0-75-16,-2 0-14 0,-1 0-3 0,3-3-1 0,8 3 46 0,-4-3 10 0,-3 0 1 0,6 0 1 16,-2 0-29-16,-1 0 0 0,0-3 0 0,-7 0 0 15,0 3 0-15,7 0 0 0,-10 0 0 0,3 0 0 16,0 3-15-16,-3-3-9 16,6 3-1-16,-6 0-1 0,3 1-61 0,-3-1-12 0,3 0-2 0,0 0-1343 15</inkml:trace>
  <inkml:trace contextRef="#ctx0" brushRef="#br0" timeOffset="12122.59">3644 790 1551 0,'0'0'34'0,"0"0"7"0,0 0 2 0,0 0 1 0,0 9-36 0,0-9-8 16,0 0 0-16,0 0 0 16,0 0 92-16,0 0 17 0,-3 3 3 0,3-3 1 0,3 7-39 0,-3-7-8 15,0 0-2-15,0 0 0 0,0 0 0 0,7 3 0 16,0 0 0-16,0 0 0 0,-3-3 0 0,3 3 0 16,4 0 0-16,-8-3 0 0,8 0 0 0,-1 0 0 15,-6-3 0-15,10 3 0 0,4-3-51 0,-8 0-13 16,8 3 0-16,-1-3 0 0,-6 0 0 0,3 3 0 15,0 0 0-15,0-4 0 0,4 1 0 0,-7 3 0 16,-1-3 0-16,4 3 0 0,-3-3 22 0,3 3 2 16,-4 0 0-16,1 0 0 0,0 0-39 0,-4 3-7 15,3-3-2-15,1 0 0 0,-4 3 37 16,0-3 7-16,0 0 2 0,4 0 0 16,-8 3-22-16,4-3 0 0,-3 0 0 0,3 4 0 0,-7-4-13 0,0 0-7 15,3 0-2-15,-3 0 0 0,0 0 37 0,0 0 7 16,0 0 2-16,0 0 0 0,4 0-39 0,-4 0-7 15,0 0-2-15,0 0 0 0,0 0 24 0,0 0 0 16,7 3 0-16,-7-3 0 0,0 0 28 0,0 3 9 0,3 3 3 16,-3-3 0-16,0-3-29 0,7 7-11 15,-7-4 8-15,0 3-8 0,0 3 21 0,0-2-1 0,0-7 0 0,0 6 0 16,4 0-20-16,-4 4 0 0,0-4 0 0,0 6 0 16,0-2 0-16,0-4 0 0,0 3 0 0,0 1 0 15,0 6 0-15,7-7 0 0,-7 0 0 0,0 4 0 16,0-4 0-16,0 7 0 0,0-7 0 0,0 4 0 15,4 6 0-15,-4-10 0 0,3 7 0 0,1-1 0 16,-1 1 0-16,-3 0 0 0,4 0 0 0,-4 2 0 16,7-5 0-16,-4 3 0 0,4 2 0 0,-7-5 0 0,0 3 0 0,4 2 0 15,-4-8 0-15,0 5 0 0,3 4 0 16,1-6 0-16,-1 3 0 0,1 5 0 16,-4-8 0-16,0 6 0 0,7 0 0 0,-7-4 0 0,0 7 0 0,0 0 0 15,0 3 0-15,0-3 0 0,4 3 0 0,-4 0 0 16,-4 0 0-16,4-3 0 0,4 4 0 0,-4-5 0 15,0 1 0-15,0 4 0 16,0-5 10-16,7 5-2 0,-7-5-8 0,0 8 12 0,0-4-12 0,0 0 0 16,-7 6 0-16,7 1 0 0,0 2 0 0,0-3-12 15,0 1 12-15,0 2-10 0,0-2 10 0,0-1 9 16,7 0-1-16,-7-2-8 0,0-1 0 0,0 3 0 16,3 0 0-16,-3 1 0 0,0 2 0 0,0 1 0 15,0-1-10-15,0 7 10 0,0-10 0 0,4 4 0 16,-1-1 0-16,-3-2 0 0,0-4 0 0,0 3 0 0,0 1 0 0,0-1 0 15,0 4 0-15,-3-1 0 0,-1 1 0 0,4 2 0 16,0 1 0-16,0-1 0 0,0-2 0 16,-3 3 0-16,3-7 0 0,0 0 0 0,0 4 0 0,0-1 0 15,0-6 0-15,0 7 0 0,3-4 9 0,-3 4-1 16,0-1-8-16,0 4 0 0,0-4 0 16,0 1 0-16,0-4 0 0,4 1-10 15,-4-4 10-15,3 3-13 0,-3 1 13 0,0-1 0 0,0 3 0 0,0 1 0 16,0-1 0-16,-3 4 0 0,3 0 0 0,0 2 0 15,0-5 0-15,0 2 0 0,0-2 0 0,-4-1 0 16,4 4 0-16,0-3 0 0,0 2 0 0,0 1 0 16,-3 3 0-16,3 2 0 0,0 1 0 0,-7 0 0 15,7-3 0-15,0 0 0 0,-4-4 0 0,4 1 0 16,0 3 0-16,0-4 0 0,0 1 0 0,0 6 0 0,-7-3 0 16,7 3 0-16,7 0 0 0,-7-1 0 0,-7-2 0 0,7 0 0 15,0 0 0-15,-4 3 0 0,4 0 0 16,0-1 0-16,-3 8 0 0,-1-1 0 0,1-6 0 0,3 3 0 15,0 0 0-15,-4 0 0 0,4-3 0 0,0 3 0 16,-7 0 0-16,7 3 0 0,0 0 0 0,0-3 0 16,0 0 0-16,0 0 0 0,0-3 0 0,0 0 0 15,0 3 0-15,0 3 0 0,0 0 0 16,0 0 0-16,0 4 0 0,0-4 0 0,0-6 0 16,7 3 0-16,-14 3 0 0,7 3 0 0,0 1 16 0,0 2 5 15,0-3 2-15,0 4 0 0,0-7-37 0,0 0-7 16,0 0-2-16,0 7 0 0,0-1 37 0,-3 4 7 15,3-4 2-15,0 4 0 0,0-10-23 0,3 3 0 16,-3-3 0-16,7 7 0 0,-7-1 0 0,0-2 0 16,0 5 0-16,4-2 0 0,-1-7-14 0,1-3-7 15,-4 6-2-15,3-3 0 0,1-3 37 0,3 4 7 16,-3-1 2-16,3 0 0 0,-4-3-37 0,4-3-7 16,-3-3-2-16,6-1 0 0,-10-2 23 0,4 3 0 0,3-4 0 0,-7 7 0 15,3-3 0-15,-3-3 0 0,0 2 0 0,7 1 0 16,-7-6 0-16,4-4 0 0,-4-3 0 0,4 0 0 15,-4-3 0-15,0-3 0 0,0 4 0 0,3-8 0 16,-3 1 17-16,0 0 8 0,0-7 2 0,0 4 0 16,0-3-27-16,0-4 8 0,0 1-8 0,0-4 0 15,0 3 0-15,0-3 8 0,0-2-8 0,0-4 0 0,0 6 0 0,0-6 0 16,0 0 0-16,0 0-11 16,0 0-12-16,-3 3-2 0,-1 0-1 0,0 0 0 0,4-3 26 15,-7 3 0-15,7-3 0 0,-3 4 0 0,-4-4 0 0,3 3 0 16,-3-3 0-16,7 0 0 0,-7 0 20 0,0 0 10 15,7 0 2-15,-3 0 0 16,-8-3-52-16,4 3-9 0,-4-4-3 0,4 1 0 16,0 3 77-16,-3-3 15 0,-1 0 4 0,4 0 0 0,-4 0-52 15,1 0-12-15,-1-1 0 0,1 1 0 0,-1 0-12 0,1 3-4 16,-1 0-2-16,4 0 0 0,-4 0 18 0,1 0 0 16,-1 0 0-16,8 3 0 0,-8 0 0 0,4-3 0 15,-4 4 0-15,4-1 0 0,0 0 9 0,4 0-9 16,-4 0 8-16,3 0-8 0,-6 0 14 0,3 1-2 0,0-1-1 15,-1 3 0 1,5-3-34-16,-8 3-6 0,4-2-2 0,0 2 0 16,0 0-1-16,-3 0-1 0,6 1 0 0,-7 2 0 15,8-3-127-15,-4 1-26 0,7-1-5 0,-4 0-999 0</inkml:trace>
  <inkml:trace contextRef="#ctx0" brushRef="#br1" timeOffset="17431.87">2318 5132 1661 0,'0'0'47'0,"0"0"10"0,0 0-45 0,0 0-12 16,0 0 0-16,0 0 0 0,0 0 68 0,-4-3 11 15,4 3 2-15,0 0 1 0,0 0-1 0,0 0 0 16,0 0 0-16,0 0 0 0,0 0-65 0,0 0-16 15,0 0 0-15,0 0 0 16,0 0 55-16,0 0 7 0,0 0 2 0,0 0 0 0,0 0-30 0,0 0-6 16,0-6 0-16,0 6-1 0,0 0 14 0,0-3 3 15,4-3 1-15,3 2 0 0,-7 4-9 0,3-3-3 16,4 0 0-16,-3 0 0 0,-1 3-4 0,5-3-1 16,2 0 0-16,-6 3 0 0,3 0-5 0,-4 0-2 15,8 0 0-15,-8 0 0 0,4 0-5 0,4 3 0 16,-4-3-1-16,4 0 0 0,-1 3-7 0,-3-3 0 0,7 0-8 15,-3 3 12-15,0-3-3 0,-1 0-1 0,4 0 0 16,-3 0 0-16,-1 3 4 0,-3-3 1 0,11 0 0 0,-7 0 0 16,3 0-13-16,-4 0 0 0,1 0-9 0,-8-3 9 15,8 3 19-15,0 0 9 0,-1 0 3 0,1 0 0 16,-4 0-20-16,3 0-11 0,1 3 12 0,0-3-12 16,-1 3 12-16,4-3-12 0,-3 4 12 0,3-1-12 15,-3 0 24-15,6 0-3 0,-3 0 0 0,-3 0 0 16,3 0-21-16,7 1-16 15,-10-1 2-15,6-3 1 0,1 3 13 0,-4 0 0 0,7-3 12 0,-7 3-12 16,8-3 12-16,-8 0-4 0,7 0 0 0,-7 0-8 0,0 0 13 16,4 0-4-16,-4 0-1 0,0 0 0 0,4 0 0 15,-8 0-8-15,4 0 12 0,-3 3-4 16,3-3-8-16,0 0 10 0,4 3-10 0,-4-3 10 16,-4 4-10-16,5-4 0 0,-1 3 9 0,-4 0-9 0,1 0 0 0,3-3 8 15,-3 3-8-15,-1 0 0 0,-3 0 8 0,0-3-8 16,0 3 8-16,4 1-8 0,-8-4 32 0,4 3 3 15,-7 0 0-15,0-3 0 0,4 0-35 0,-4 0 0 16,0 0 0-16,0 0 0 0,7 3 0 16,-7-3 0-16,0 3 0 0,0-3 0 0,0 0 0 0,0 0 0 15,4 0 0-15,-4 0-9 0,0 0 9 0,0 0 0 16,0 0 10-16,0 0-10 0,0 0 0 0,0 0 0 16,0 0 0-16,0 0-10 15,0 0-54-15,0 0-10 0,0 0-2 0,-4-6-931 16,4 0-185-16</inkml:trace>
  <inkml:trace contextRef="#ctx0" brushRef="#br2" timeOffset="26089.98">2223 2643 1272 0,'0'0'36'0,"0"0"8"0,0 6-35 0,-4-3-9 0,4 7 0 16,0-7 0-16,0-3 62 0,0 0 10 0,0 3 3 0,0-3 0 15,0 0-9-15,0 0-2 0,0 0 0 0,0 0 0 16,0 0 0 0,0 0 0-16,0 0 0 0,0 0 0 0,0 0 52 0,0 0 9 0,0-3 3 0,4-7 0 15,-4 4-52-15,0 0-9 0,-4 0-3 0,4 6 0 16,4-7 0-16,-4 7 0 15,0-6 0-15,-4 0 0 0,4 3-20 0,-7-10-4 0,7 7 0 0,-4 0-1 16,4-4-18-16,0 4-3 0,0 0-1 0,0-7 0 16,0 4-1-16,0-1 0 0,0-2 0 0,0 2 0 15,0-9 0-15,0 4 0 0,0 2 0 0,0-6 0 16,0 4-3-16,0 2-1 0,0-2 0 0,0-4 0 16,0 6 13-16,0-2 3 0,0 2 0 0,0-3 0 0,-7 1-28 15,7-1 0-15,0 0 0 0,0 7 0 0,-3-10 15 16,3 6 1-16,0-2 0 0,0 2 0 0,0 1-16 0,-7-1 11 15,7 1-11-15,0-1 10 0,-4-3-24 0,4 1-5 16,0 5-1-16,0-8 0 0,0-1 38 0,0 6 7 16,-7-9 2-16,7 3 0 0,0 4-19 0,0-4-8 15,-3 3 0-15,3-3 8 0,-4 4 21 0,4-1 4 16,0 0 1-16,0 1 0 16,-7-1-48-16,7-3-10 0,7 4-1 0,-7-1-1 15,0 0 26-15,0 1 0 0,0-1 0 0,0 0 8 0,0 4 11 0,0-7 2 16,0 9 1-16,0-8 0 0,0-1-22 0,0 0 0 15,4 0 0-15,-4 3 0 16,0-5-10-16,0-1-6 0,0 0-2 0,0 0 0 0,0 3 29 0,0-3 5 16,3 3 2-16,-3-3 0 0,0 3-18 0,0 4 0 15,0-7 0-15,0 3 0 0,0 3 0 0,-3 1 0 0,3-1 0 0,0 0 0 16,0 1 0-16,0-1 0 0,0 3 0 0,0-6 0 16,0 1 0-16,0-4 0 15,0 0 0-15,0 0 0 0,0 0 0 0,0 0 0 16,3-9 0-16,-3 12 0 0,0-6 0 0,0 6 0 0,7-3 0 0,-7 0 0 15,0 3 0-15,0 0 0 0,0 7 0 0,4-7 0 16,-4 3 0-16,0 4 0 0,0-4 0 0,0 0 0 16,0 4 8-16,0 2-8 0,0-8 0 0,-4 5 0 15,4-3 8-15,0-2-8 0,0 2 0 0,0 0 0 0,0-6 8 16,0 4-8-16,0 5 0 0,0-9 0 16,0 6 0-16,0 4 0 0,0-4-10 0,0 4 10 15,0-1 0-15,0 4 0 0,0-4 12 0,0 7-4 0,0-4-8 16,4 4 10-16,-4 3-10 0,0 3 10 15,0-6-18-15,0 6-4 0,0 0-1 0,0 0 0 16,0 0 13-16,0-3 0 0,0-7 0 0,0 10 0 0,0 0 0 0,0 0 15 16,0 0-3-16,0 0-1 15,0 0-11-15,0 0 0 0,7 0 0 0,3 0 0 0,-10-3-9 0,11 3-1 16,-7 0 0-16,-1-3 0 16,8 3 10-16,-4 0 16 0,3 0-4 0,-3 0-1 15,11 0-11-15,-7 0 0 0,-4 0 0 0,3 0 0 0,8 0-9 0,-4 0-1 16,0 0 0-16,4 0 0 0,-1 0 10 0,4-3 0 15,-6 3 0-15,6-3 0 0,0 6 0 16,0-3 0-16,-3 0 0 0,3 3 0 16,0 0 0-16,-7 0 0 0,0 3 0 0,4 1 0 0,0-4 0 0,-1 0 16 15,-6 0-4-15,3 0-1 0,7 0-11 0,-7 1-16 16,-3-1 4-16,10-3 1 0,-7 3 11 0,7-3 16 16,-7 0-4-16,0-3-1 0,8 3-11 0,-1-3 0 15,-7 3 0-15,7 0 0 0,-3 0-9 0,-1 0-1 0,-3 0 0 0,1 0 0 16,2 3 20-16,-6-3 4 15,-4 0 1-15,3 3 0 0,1 0-24 0,-4 0-5 16,0 0-1-16,0 0 0 0,-3 7 24 0,3-7 5 0,-4 0 1 0,4 3 0 16,-7-3-24-16,4 4-5 15,-1-4-1-15,4 3 0 0,-7-3 24 0,4 0 5 0,-4 7 1 0,7-7 0 16,-7 0-15-16,4 0 0 0,-4-3 0 0,7 3 0 16,-7 0 0-16,3-3 0 0,4 4 0 0,-7-1 0 15,4 0 0-15,-1 0 0 0,4 0 0 0,-7 0 0 16,0 0-9-16,4 7-5 0,-4-7-1 0,7 3 0 0,-7-3 15 0,0 4 0 15,3 2 0-15,-3-3 0 16,7 4 0-16,-7-1 0 0,0-3 0 0,0 4 0 0,0-1 0 16,0 1 0-16,0 2 0 0,4-2 0 0,-4-4 0 0,0 6 0 15,4-2 0-15,-4 2 0 0,7-5 16 0,-7 5 5 16,0 1 2-16,0 2 0 0,3-2-23 16,-3 3 0-16,0-4 0 0,0 7-8 0,0-3-9 15,7 6-2-15,-7-4 0 0,0 4 0 0,0 0 34 16,0 3 6-16,0-3 2 0,0 3 0 0,0-3-37 0,4 3-7 15,-4-3-2-15,0-3 0 0,0 3 23 0,7-3 0 16,-7 3 0-16,0-3 0 0,0 3 0 0,3 0 0 16,-3 0 0-16,0 3 0 0,4-3 0 0,3 3 0 15,-7 0 0-15,0 6 0 0,0-6 14 0,3 0 7 0,-3 0 2 0,7 0 0 16,-7 1-23-16,4-1 0 0,-4 0 0 16,7-3 0-16,-7 0 0 0,0 3 0 0,4-7 0 15,-4 8 0-15,7-8 0 0,-7 4 0 0,0 0 0 0,3 0 0 16,1 3 0-16,3 0 0 0,-7 0 0 0,0 1 0 15,3-1 0-15,-3 0 0 0,7 0 0 0,-7-3 0 16,4 0-21-16,3 0 1 0,-7 0 0 0,0-4 0 16,3 1 20-16,-3 3 0 0,4-3 0 0,-4 0 0 15,7 3 0-15,-7 3 0 0,0-9 0 0,0 5 0 16,0 1 12-16,4 0 6 0,-4 0 2 0,0 0 0 16,7 0-20-16,-7-3 0 0,0 0 0 0,0 0 0 15,0-1 0-15,0-5 0 0,0 3 0 0,0-4 0 16,0 1 0-16,0-4 0 0,0 4 0 0,3-4 0 15,-3 1 0-15,0-1 0 0,0-3 0 0,0 4 0 0,0-4 0 0,-3 3 0 16,3-2 0-16,0-1 0 16,0 0 0-16,0 0 0 0,0 1 8 0,0-4-8 0,0 0 0 0,-7 0 0 15,7 3 0-15,0-6 0 0,0 0 0 0,0 0 0 16,-4 3 0-16,4-3 0 0,0 0 0 0,0 0 0 16,-11 0 0-16,8 4 0 0,3-4 0 15,0 3 0-15,-11 0 0 0,4-3 0 0,4 3-14 0,-4 0-6 16,0-3-2-16,0 3 0 0,3 0 22 0,-7-3 0 15,4 4 0-15,-3 2 0 0,6-3 0 16,-6-3 0-16,6 0 0 0,-6 3 0 16,-1-3 0-16,0 3 0 0,8-3 0 0,-8 0 0 0,1 0 0 15,-1 0 0-15,1 0 0 0,-1 0 0 0,0 0 20 0,-3 0 8 16,0-3 1-16,0 3 1 16,3 0-48-16,-10 0-10 0,7 3-1 0,-7-3-1 0,7 3 30 0,-7-3 0 0,0 4 0 0,-1-4 0 15,5 3 0-15,-4 0 0 0,-1 0 0 0,1 0 0 16,4 0 20-16,-5-3 9 0,8 3 3 0,-7 0 0 31,0-3-52-31,7 4-9 0,-11-4-3 0,8 0 0 0,-1 6 52 0,-3-6 9 0,-4 0 3 0,4 3 0 16,7-3-24-16,-11 0-8 15,4 0 0-15,0 0 0 0,7 0 0 0,-4 3 0 0,0-3 0 0,8 3 0 16,-4 0 0-16,3-3 0 0,-7 4 0 0,11-1 0 16,-3 0 0-16,3 0 0 0,-4 0 0 0,8-3 0 0,-4 3 0 15,3-3 0-15,1 3 0 0,-5-3 0 16,8 0-17-16,0 0-3 0,-3 0-1 0,3 0 0 15,0 0-95-15,0 0-18 0,0 0-4 0,0 0-848 16,0-6-170-16</inkml:trace>
  <inkml:trace contextRef="#ctx0" brushRef="#br0" timeOffset="34826.42">4579 4659 1267 0,'0'0'28'0,"0"0"5"0,-3 3 2 0,-1-3 1 0,4 0-36 0,-7 3 0 16,3-3 0-16,-6 3 0 16,3-3 58-16,3 0 5 0,1 4 1 0,3-4 0 0,-11 0 51 0,11 0 10 15,-10-4 131 1,10 4-163-16,-7-3-6 0,7 3-2 0,0 0 0 0,-8-3 18 0,8 3 3 15,0 0 1-15,0 0 0 0,0 0-35 0,0 0-6 16,0 0-2-16,0 0 0 0,0 0-51 0,0 0-13 16,0 0 0-16,0 0 0 0,4 6 54 0,7-2 8 0,-8 2 2 15,4 0 0-15,4-6-52 0,-1 3-12 16,4 0 0-16,-3 0 0 16,0 1 0-16,3-1 0 0,3 3 0 0,1-3 0 15,3 0 0-15,-3 0 0 0,3-3 0 0,0 4 0 0,-3-4 0 0,3 0 0 16,-3 0 0-16,-1 0 0 0,4 3 0 0,-7-3 0 15,8 3 0-15,-5 0 0 0,1-3 21 0,3 3 2 16,0 0 0-16,-7 0 0 0,8 4-23 0,-5-4 0 16,1 0 0-16,-4 3-12 0,7-3 12 0,-10 4 0 15,3-4 0-15,0 0 0 0,0 0-12 16,-3 0-6-16,-1 3-2 0,-3-6 0 0,-3 4 30 0,3-4 6 0,-7 0 0 0,0 0 1 31,0 0-42-31,0 0-9 0,0 0-2 0,0 0 0 16,0-7-109-16,0-2-23 0,0-1-4 0,0 4 0 0,0 6-119 0,0 0-23 15,-7-12-5-15,3-1-1 0</inkml:trace>
  <inkml:trace contextRef="#ctx0" brushRef="#br0" timeOffset="35561.69">5066 4540 1267 0,'0'0'28'0,"0"0"5"0,0 0 2 0,0 0 1 0,0 0-36 0,0 0 0 0,0 0 0 0,0 0 0 0,0 0 114 0,0 0 16 16,0 0 3-16,0 0 1 0,0 0-30 0,0 0-5 16,0 0-2-16,0 0 0 0,-4 3-26 0,4 6-6 15,-10-2-1-15,10-1 0 0,-4 3-31 0,1 4-6 16,3 15 23-16,0-12-14 0,3 6 3 15,-3 0 0-15,4-4 0 16,-4 1-22-16,0 3-4 0,3 3-1 0,-3 0 0 0,7 0 1 0,-7-3 0 0,0 0 0 16,4 3 0-16,3 1 10 0,-7-4 1 0,3-4 1 15,1-2 0-15,0-3 11 0,-1-1 3 0,1 1 0 0,-1-4 0 32,-3-3-56-32,4 1-11 0,-4-1-3 0,0-3 0 0,3 3 31 0,-3 1 0 0,7-4 0 15,-7-3 0-15,0 0 0 0,0 0 0 0,0 0 0 16,0 0 0-16,0 0 12 0,0 0-4 15,-7-10 0-15,7 1-8 0,0-4 8 0,0 1-8 0,0-4 0 0,7 0 0 16,-7-2 21-16,0-1-2 0,0-3-1 0,0-3 0 16,4 3-29-16,-4 0-5 0,0 0-2 0,0 0 0 15,3-3 18-15,-3 0 0 16,0 0 0-16,0 3 0 0,-3 0 11 0,3 6 5 0,3-3 2 0,-6 4 0 0,3-4-18 16,-4 3-19-16,4 4 4 0,-7 2 1 15,7 1 14-15,0-1 0 0,0 4 0 0,0 6 0 16,0 0 13-16,0 0-1 0,0 0 0 0,0 0 0 15,0 0-12-15,7 3-8 0,-7 4 8 0,7-1-13 0,0 3 13 16,0-3 0-16,0 1 0 0,1 2 0 0,2 1 8 16,1-4-8-16,3 0 9 0,-4 0-9 0,1 1 0 15,0-1-12-15,3 0 1 0,-4 0 0 16,1 1 11-16,3-1 0 0,-3-3 0 0,-1 3 0 16,4 1 0-16,-3 2 0 0,-4 4 0 0,3-4 0 0,1-3 14 0,-4 4-2 15,4-1 0-15,-4 1 0 0,0-1-12 0,-4 3 0 16,4-2 0-16,-3-1 0 0,3 1 0 0,-7 2 0 15,0-2 0-15,0-1 0 0,0 0 28 0,0 4 12 0,-7-7 2 0,3 4 1 16,4 2-18-16,-10-2-3 0,6-1-1 16,-3 4 0-16,0-4-21 0,0 4 0 0,0-1 0 15,-4-3 0-15,1 1 36 0,3-4 4 16,0 4 0-16,-4-4 0 0,4 3-20 0,-3-3-4 0,-1 1-1 16,4-1 0-16,0 0-15 0,-4 1 0 0,4-1 0 15,4 0 0 1,3-6-75-16,0 0-21 0,0 0-4 0,0 0-1271 0</inkml:trace>
  <inkml:trace contextRef="#ctx0" brushRef="#br0" timeOffset="37922.31">5814 815 1728 0,'0'0'38'0,"0"0"8"0,0 0 2 0,0 0 0 0,0 0-39 0,0 0-9 16,0 0 0-16,3 3 0 0,1 0 53 0,-1 0 9 15,4 0 2-15,4-3 0 0,-4 0 10 0,4 4 2 0,-1-4 1 0,8 0 0 16,-4 0-21-16,7-4-4 0,-3 1 0 0,6 0-1 15,-2 0-7-15,6 0-2 0,-3-3 0 0,-1 2 0 16,1-5-16-16,-4 0-3 16,-3 2-1-16,3 1 0 0,0 3-22 0,0 0 0 15,-3 0 0-15,3 3 0 0,-3 0 0 0,-4 3 0 16,3 0 0-16,-2-3 0 16,-1 3-25-16,-4 0-10 0,4 3-1 0,-7-2-1 0,4-1-135 0,-4 6-26 15,0-6-6-15,-3 0 0 0</inkml:trace>
  <inkml:trace contextRef="#ctx0" brushRef="#br0" timeOffset="39384.43">5846 884 1267 0,'0'0'28'0,"0"0"5"0,0 0 2 0,0 0 1 0,0 0-36 0,0 0 0 15,0 6 0-15,0-6 0 0,0 0 90 0,0 0 11 16,0 0 3-16,0 0 0 0,0 0-13 0,-4 6-3 0,4-6 0 0,0 7 0 16,4-4-56-16,-4 3-12 15,0 0-3-15,0 1 0 0,0-1 24 0,0 6 5 0,0-5 1 0,0-1 0 16,0 3 1-16,0 1 0 0,0-1 0 0,-4 4 0 16,4-4-6-16,0 4-1 0,-7-1 0 0,3 4 0 15,4-7-7-15,-3 7-2 0,3 3 0 0,-4-7 0 16,1 4-20-16,3 6-4 0,-4-10 0 0,1 7-8 15,3 0 0-15,0-3 0 0,-4 3 0 0,4-1 0 16,0-2 58-16,-3 3 5 0,3 3 1 0,0 3 0 0,-7-3-52 16,7 6-12-16,-4 0 0 0,1 4 0 0,-1-7 0 15,1 6 0-15,-1 0 0 0,-3-2 0 0,3 5 0 16,4-9 0-16,-7 3 0 0,4 1 0 0,-1 2 0 16,1 4 0-16,-1-4 0 0,1 0 0 15,-1 4 0-15,1-4 0 0,-1 0 0 0,1 7 0 0,3-3 13 0,-4-1 0 16,4-3 0-16,-3 4 0 0,3-4-13 0,0 1-18 15,0-1 4-15,0 3 1 0,-7 1 23 0,7-1 5 16,0 1 1-16,-4-1 0 0,4 7-26 0,-4-9-5 16,1 2-1-16,3 1 0 0,-4-1 28 0,4 1 4 15,-3-4 2-15,-1 10 0 0,1-13-18 0,-1 6 0 16,-3 4 0-16,4-4 0 0,-4 1 0 0,3-1 0 16,-3 1 0-16,4 3 0 0,-1-7 9 0,4 3-9 0,-7-5 0 15,7 2 9-15,-4 0-9 0,4 1 0 16,0-1 0-16,-7 0 8 0,14-2-8 0,-7 5 0 15,0-3 0-15,0 1 0 0,0 2 0 0,0-2 0 16,0-1 0-16,4 4 0 0,-4-10 0 0,0 6 8 0,0 3-8 0,0-2 0 16,0 2 0-16,0-2 0 0,0 2 0 0,0 1 0 15,-4-1 0-15,4 1 0 0,0-1 0 0,0 1 0 16,0-4 0-16,0 0 0 0,0 4 0 0,0-1 0 16,0 1 0-16,0-1 0 0,4 1 0 0,-4 2 0 15,0-2 0-15,0 6 0 0,7-4 0 0,-7 4 0 16,4-3-21-16,-4-1-3 0,0 1-1 0,0 3 0 15,3-1 44-15,-3 1 9 0,4-3 1 0,-4 3 1 16,3-1-48-16,-3 4-10 16,4-3-1-16,-4 0-1 0,3 0 30 0,1-1 0 0,-4 1 0 0,3 3 0 15,-3-3 22-15,7-7 10 0,-7 4 3 0,0 3 0 0,0-1-35 0,4-2 0 16,-4 3 0-16,3-1 0 0,-3 4 8 0,4 3-8 16,-4-3 0-16,3 16 0 15,-3-1 0-15,4-5 0 0,-1-4 0 0,-3 3 0 0,4-3 8 0,0-3-8 16,-4 0 0-16,7 4 0 0,-7-4 0 0,0 0 0 15,0 0 0-15,3 0 0 16,-3-3-27-16,4 0-9 0,-4-1-1 0,0 4-1 0,3-3 62 0,-3 3 13 16,0 0 3-16,0 0 0 0,0 1-32 0,0-5-8 15,0-2 0-15,0 3 0 16,0-3 23-16,0 3 0 0,-3-4 0 0,3 4 0 0,0 0-36 0,0-3-7 16,0 3-2-16,0-6 0 0,-4 2 35 0,4-5 7 15,0-1 2-15,0 1 0 0,0 2-34 0,0-2-6 16,0-1-2-16,0 1 0 15,0-1 20-15,0 1 0 0,0-1 0 0,0 1 0 0,0-4 0 16,0 1 0-16,0-1 0 0,0-3 0 0,0 0 0 0,0 4 0 0,0-4 0 0,-3 0 0 16,3-3 0-16,0 3 0 0,0-6 0 15,0 4 0-15,0-1 15 0,0-3 3 0,0-4 1 0,0 7 0 16,-7-6-30-16,7 3-5 16,0-3-2-16,0-3 0 0,-4 2 18 0,4 4 0 0,0 0 0 0,0 0 0 15,0-3 11-15,0 3 5 0,0 0 2 0,0-3 0 16,0-3-28-16,0 2-6 0,0-2 0 0,0 3-1 15,0-3 17-15,0 2 0 0,0-2 0 0,4 0 0 0,-4-1 0 16,0-2 0-16,7 3 0 16,-7-1 0-16,0 1 0 0,0-4 0 0,3 1 0 0,-3 0 0 15,4-1 0-15,-4 1 9 0,3 2-9 0,-3-2 8 0,4 3-8 16,-4-1 12-16,0 1-12 0,0-4 12 16,3 4-1-16,-3 0 0 0,4-4 0 0,-4 1 0 15,3-1-1-15,-3 1 0 0,4-4 0 0,-1 1 0 0,1-1-10 16,-4-9 12-16,3 10-12 0,-3-10 12 0,7 6-12 0,-7-6 8 15,8 6-8-15,-1-3 8 16,0 0-27-16,0 1-5 0,3-4-2 0,-3 3 0 0,0-3 51 0,0 0 11 16,4 0 1-16,0 3 1 15,-4-3-23-15,3 0-5 0,-3 0-1 0,4 0 0 0,-1 0 0 0,1 0 0 16,3 0 0-16,-7 0 0 0,7 0-9 0,0 0 12 16,-3 0-12-16,3 0 12 0,0 0-4 0,-3 0-8 15,3 0 12-15,4-3-4 0,-8 3-8 0,4 0 0 0,0-3-10 0,-3 3 10 16,3-4 0-16,4 4 13 15,-8 0-1-15,1 0 0 0,3 0-12 0,-3 4 0 0,3-1 0 16,-4 0 0-16,1 3 0 0,3 0-15 0,-3 1 2 0,-1 2 0 31,-6 0-143-31,-1 1-29 0,11 12-6 0,-14-22-1 0</inkml:trace>
  <inkml:trace contextRef="#ctx0" brushRef="#br0" timeOffset="40659.49">6858 1053 925 0,'0'0'20'0,"0"0"4"0,0 0 0 0,0 0 4 0,-4-3-28 15,4 3 0 1,0-6 0-16,-7-4 0 0,4 4 12 0,3 0-2 0,-4 0-1 0,1-4 0 16,3 10 6-16,0-3 1 0,0-3 0 0,-4-7 0 15,4 7 43-15,0 6 9 0,0-6 1 0,-3-1 1 0,3 1 37 0,0 6 7 16,0 0 2-16,-4-3 0 0,4 3 7 0,-3-3 1 15,3 3 1-15,-4-6 0 0,4 6-21 0,0 0-5 16,-7-4-1-16,4-2 0 0,-4 6-26 0,0 0-6 16,-1 6-1-16,1-2 0 0,4 2-19 15,-1-3-4-15,-6 3-1 0,-1 4 0 16,4-1-30-16,0 7-11 0,-4-4 0 0,4 7 9 16,0 3-9-16,-3-3 0 0,3 9 0 0,0-3 0 0,0 3 53 0,3-3 9 15,1 4 2-15,-1-1 0 0,1 3-52 0,-1 4-12 16,4-7 0-16,0 6 0 0,0 1 0 0,0-4 0 15,7 4 0-15,0-4 0 0,0 0 0 0,4-5 0 0,3-5 0 16,3-2 0-16,1 0 0 0,3-9 0 16,0 2 0-16,8-9 0 0,-1-3 15 0,0-9 0 15,4 3 0-15,-4-7 0 0,0-3-24 0,-3 1-5 16,0-7-1-16,-4 3 0 0,0-6 31 0,-3 3 5 0,3-3 2 0,-7 3 0 16,0-3-9-16,0 6-2 0,-3-3 0 0,-1 0 0 15,-3 3 7-15,0 0 1 0,-3 4 0 0,-4-1 0 16,0 0-4-16,-4-2-1 0,1 8 0 0,-4-9 0 15,0 4-15-15,-4 2 0 0,1-3-12 0,-4 1 12 16,-1 5 0-16,5 1 0 0,-4 0 0 0,-4 2 0 16,4 1-12-16,-4 3 12 0,-3 3-12 0,0 0 12 15,7 3-113-15,-7 0-16 0,0 3-3 0,6 1-1 16,-2 2-81-16,3-3-16 0</inkml:trace>
  <inkml:trace contextRef="#ctx0" brushRef="#br0" timeOffset="41332.18">6823 2072 1702 0,'0'0'37'0,"0"0"8"0,0 0 2 0,0 0 1 0,0 0-38 0,3-9-10 0,1 3 0 0,-4-1 0 0,0 7 148 0,3-6 27 16,-3 6 5-16,0-6 2 0,0 6-51 15,4-7-11-15,-4 7-1 0,0 0-1 0,3-3-42 0,-3 3-9 16,0 0-2-16,0 0 0 0,4 0-17 0,-1 3-4 16,4 4-1-16,-7-1 0 0,0 3 3 0,4 4 1 15,-4-1 0-15,4 4 0 0,-4 3-23 0,3 0-4 16,1 0 0-16,-4 6-1 0,0 0 1 15,0 0 0-15,0 3 0 0,0 3 0 0,0 7-8 0,0-7 0 16,0 1-1-16,0 2 0 0,0-2-11 0,3-4 10 16,-3 0-10-16,4-3 10 0,-1-3-10 0,-3-3 0 0,4 3 0 0,-4-3 0 15,3-4 0-15,-3 1 0 16,0 3 0-16,0 0 0 0,0-1 0 0,0-2 0 0,0 3-10 0,-3 3 10 16,-1-6-26-16,1 5 1 0,-1-2 0 15,1 0 0 1,-1 0-67-16,-3 0-12 0,3 0-4 0,-3-1 0 0,4-8-80 15,-4 5-17-15,3-2-3 0</inkml:trace>
  <inkml:trace contextRef="#ctx0" brushRef="#br0" timeOffset="42238.57">6802 3446 2188 0,'0'0'48'0,"0"0"11"0,0 0 1 0,-7 3 1 0,7-3-49 0,-4 0-12 0,-3 3 0 0,7-3 0 0,-4 3 94 15,4-3 16-15,-7 3 3 0,7-3 1 16,0 0-38-16,0 0-8 0,0 6-2 0,0-6 0 15,0 0-31-15,4 3-7 0,-1 4 0 0,4-4-1 0,1 0-10 16,2 0-1-16,1 0-1 0,-1-3 0 0,1 3 15 0,6 4 3 16,-6-7 1-16,3 0 0 0,4 3-34 0,-1-3 0 15,1 3 0-15,0 0 0 0,-4 3 19 0,3-2-3 16,-2 2-1-16,-5 0 0 0,1 3 5 16,-1 4 0-16,-3 0 1 0,0-1 0 15,1 4-3-15,-1-4-1 0,-4 4 0 0,1 0 0 0,-4 2-5 0,0-2 0 16,0 3-1-16,0-3 0 0,-4 2-11 0,1-2 0 15,-1 0 0-15,-3-1 0 0,3-2 8 0,-3 0-8 16,0-1 0-16,0-2 8 0,-3-1-8 0,-1-3 0 16,1 4 0-16,-1-4 0 0,4-3 0 15,-7 0 8-15,7 3-8 0,-4-2 0 0,4-1 0 0,4-3 8 16,3 0-8-16,0 0 0 0,0 0 0 0,0 0 8 0,0 0-8 0,0 0 0 16,0 0 0-16,0 0 0 0,3 0 0 0,8-3 0 15,-1-4 0-15,1 7 0 0,-1-3 0 0,1 0 0 16,3 3 0-16,0 0 0 0,-3 0 0 0,3 0 0 15,0 3 8-15,0 0 4 16,-3 4 0-16,3 2 0 0,-4-3 24 0,5 4 6 0,-1-4 1 0,-4 3 0 16,4 4-34-16,-3 3-9 0,-4-1 0 0,0 4 0 15,0 0 16-15,0 6-2 0,-3 0 0 0,-1 3 0 16,-6-6-14-16,-1 0 0 0,1 0 0 0,-4-3 0 16,0 3 8-16,-1-6-8 0,-2-1 11 0,-4 1-11 0,0 0-10 15,0-4-9-15,-1 1-1 0,-2-4-1 0,-1-3 21 16,1 4 0-16,-1-4 0 15,4 3 0-15,-4-5-20 0,4-1 1 0,0 0 0 0,-4-3 0 16,8 0-59-16,-1 0-12 0,4 0-2 0,0-3-1 16,7 3-143-16,0 0-29 0,0 0-6 0</inkml:trace>
  <inkml:trace contextRef="#ctx0" brushRef="#br0" timeOffset="42796.33">6879 4568 1690 0,'0'0'48'0,"0"-6"11"0,0 0-47 0,-3-1-12 0,3 1 0 0,0-3 0 16,0 5 125-16,0 4 23 0,0 0 5 0,0 0 1 0,0 0-47 0,0 0-10 16,0 0-1-16,0 0-1 0,0 0-19 0,-4 10-4 15,1 2-1-15,-4 1 0 0,-1 3-23 0,8 6-5 16,-10-4-1-16,6 4 0 16,1 3 2-16,-1-3 0 0,1 0 0 0,-1 0 0 15,4-3-9-15,0 3-2 0,0-3 0 0,0 0 0 0,0-1-15 0,4 1-3 16,3-3-1-16,0 3 0 0,3-4 6 0,-2-2 2 15,2 3 0-15,1-1 0 16,3 1-69-16,0-7-13 0,0 1-4 0,0-1 0 16,0 1-7-16,4-7-1 0,-4 3-1 0,0-6 0 15,4 0-37-15,-4-3-7 0,0-3-2 0,-3 2 0 16,3-5-149-16,-4 3-29 0,11-10-7 0,-6 0 0 0</inkml:trace>
  <inkml:trace contextRef="#ctx0" brushRef="#br0" timeOffset="43059.21">7144 4646 2188 0,'0'0'48'0,"0"7"11"0,-4 2 1 0,1 1 1 0,-1-1-49 0,4 3-12 0,0 4 0 0,-3-3 0 16,3 2 105-16,0 1 19 15,0 3 3-15,-4 0 1 0,4-1 0 0,-3 4 0 0,6 4 0 0,-3-5 0 0,0 8-52 16,-3-4-9-16,3 6-3 0,-4 0 0 15,4-2 0-15,0 5 0 0,4 1 0 0,-4-4 0 16,0 0-51-16,0-2-13 0,3-1 0 16,-3 0 0-16,0 0 0 0,0-3 0 0,0-3 0 0,0 0 0 15,0 0 0-15,0-3 0 0,0 0 0 0,0-3 0 16,-3-1-36-16,3 1-11 0,-4-4-1 0,4-2-1 16,-3-1-24-16,-1 1-5 0,4-4-1 0,-4 0 0 15,1 0-210-15,-1 1-43 0,-3 2-8 0,-3-6-1 0</inkml:trace>
  <inkml:trace contextRef="#ctx0" brushRef="#br0" timeOffset="43923.91">7084 5901 1444 0,'0'0'40'0,"0"0"11"0,0-7-41 0,3 1-10 0,-3 0 0 0,0-4 0 0,4 4 135 0,-1-3 25 16,1-1 4-16,-1 1 2 0,-3 3-38 0,4-1-7 15,-1 1-1-15,-3 6-1 16,0 0-44-16,0 0-9 0,0 0-2 0,0 0 0 0,0 0 52 0,-7 0 9 16,0 3 3-16,0 4 0 0,0-1-77 0,0 0-15 15,-3 3-4-15,-1 1 0 0,0-1-8 0,1 4-3 16,-1 3 0-16,1-4 0 16,-4 4-9-16,3-1-1 0,0 1-1 0,1-3 0 0,-1 2-10 15,1-2 8-15,-1-1-8 0,4 1 8 0,-4-4-8 0,4 4 8 0,0-4-8 0,0 1 8 16,4-4-8-16,-1 0 12 0,1 1-12 0,-1-1 12 15,4-3-12-15,4 3 8 0,-1-3-8 0,4 0 8 16,0 1-20-16,0-1-4 0,0 0 0 0,4 0-1 16,0 0 27-16,3-3 6 0,-4 3 0 0,4 0 1 15,-3 1-5-15,3-1 0 0,0 3-1 16,0-3 0-16,-3 3 20 0,3 4 4 16,0-4 1-16,0 7 0 0,-3-1-36 0,3 1 0 0,-3 2 0 0,-1 1 0 15,-3 0 0-15,-3 3 0 0,3-1 0 0,0 1 0 16,0 3 8-16,-4 0-8 0,1 3 0 0,-4-3 0 15,0 3 0-15,-4-6 0 0,1 3 0 0,-1-3 0 16,-3 0 0-16,4-4 0 0,-4 1 8 0,-4-4-8 16,4 1 0-16,-4-4 0 0,4 1 0 0,-3-4 0 0,3 3 0 0,-4-2 0 15,1-1 0-15,3-3 0 16,-4 3 0-16,4-2 0 0,0-1 0 0,0 0 0 0,7-3 0 0,0 0 0 16,0 0 0-16,0 0 0 0,-4-10 0 0,4-2 0 15,0 2 0-15,0-5 0 0,4-1 0 0,3-3 0 16,0-3 0-16,4-3 0 0,-4-3 0 0,3 0 0 15,1-4 0-15,3 1 0 0,-4 3 0 0,1 3 0 16,3 0 0-16,-3 0 0 0,-1 3 0 0,4 3 0 16,-7 0 0-16,4 7 0 0,-7-1-8 0,3 0 8 15,0 4 0-15,-4 3-9 0,1-1 9 0,-1 4 0 16,-3 3 0-16,0 0 8 16,0 0-41-16,0 0-8 0,0 0-2 0,0 0 0 15,0 0-82-15,0 0-17 0,0 0-3 0,0 0-1227 0</inkml:trace>
  <inkml:trace contextRef="#ctx0" brushRef="#br0" timeOffset="44694.12">7186 7117 2127 0,'0'0'47'0,"0"0"9"0,0 0 3 0,-7-3 1 0,0-3-48 0,3 0-12 15,-3-1 0-15,0 4 0 0,0-3 118 0,0 0 22 16,0-1 4-16,0-2 0 0,0 3-43 0,0-4-9 16,-4 4-1-16,4 0-1 0,-3 3-42 0,-1-1-8 0,4 1-1 0,-3 3-1 15,-1 0 21-15,0 0 4 0,4 7 1 0,-3-4 0 16,-1 6-52-16,1 1-12 0,-1-1 0 0,0 7 0 15,1-4 0-15,-4 10 0 16,3 0 0-16,-3 0 0 0,3 3 0 0,1 0 0 0,-1-3 0 0,4 0 0 16,4 0 0-16,-1-3 0 0,1 3 0 0,3 0 0 15,0-3 0-15,3-4 0 0,1 1 0 0,3-4 0 16,0 1 0-16,3-4 0 0,-3-2 0 0,8-1 0 16,-5-3 0-16,1-3 0 0,-1-3 0 0,4 0 0 15,1 0 0-15,-1-4 0 0,0 1 0 0,0-3 0 16,0-1 0-16,0-5 0 15,0 2 0-15,-3 1 0 0,3 2 0 0,-4 1 0 0,1-1 0 0,-4 1 0 16,4-1 0-16,-4 4 0 0,-4-3 0 0,1 3 0 16,-1-1 0-16,-3 7 0 0,0-6 0 0,0 6 0 15,0 0 54-15,0 0 8 0,4-3 2 0,-4 3 0 16,0 0-52-16,0 0-12 0,0 0 0 0,3 3 0 0,-3 3 0 16,0 4 0-16,4-1 0 0,-1 4 0 0,1-1 0 0,-4 7 0 15,0 0 0-15,0 6 0 16,0 0 0-16,4 3 0 0,-4 0 0 0,0 4 0 0,0-1 0 0,0 7 0 15,0-1 0-15,0 4 0 0,0-3 0 0,0 3 0 16,0-1 0 0,0 1 0-16,3 3 0 0,1-6 0 0,-4 2 0 0,3-2 0 0,-3-4 0 0,4 1 0 15,-1-7 0-15,1 0 0 16,-1-6 0-16,1 0 0 0,-1-9 0 0,1-1 0 0,-1-2 0 16,-3-10 0-16,0 0 0 0,0 0 0 0,11 6 0 15,-8-9 0-15,-3 0 0 16,4-7-202-16,-4 1-43 0,3 0-9 0,-6-4-2 0</inkml:trace>
  <inkml:trace contextRef="#ctx0" brushRef="#br0" timeOffset="46728.68">7895 749 1036 0,'0'0'23'0,"0"0"5"0,0 0 0 0,0 0 1 0,0 0-29 0,0 0 0 15,0 0 0-15,0 0 0 0,0 0 95 0,0 0 13 16,0 0 2-16,0 0 1 0,0 0 14 0,-3 3 3 16,3-3 1-16,0 0 0 0,-7 3-39 0,7-3-8 15,0 0-2-15,0 0 0 0,0 0 17 0,0 0 3 16,3 3 1-16,-3-3 0 0,4 4-37 0,3-1-7 16,0 0-1-16,0-3-1 15,0 0-15-15,3 0-4 0,1 0 0 0,0 0 0 0,-1 0-11 0,1 0-2 16,6-3-1-16,-2 3 0 0,-1 0-35 0,3 0-7 15,-3 0-2-15,4-3 0 0,0 3 46 0,-4 0 8 16,0-4 3-16,4 4 0 16,-1 0-56-16,-3 0-11 0,4 0-3 0,-4 0 0 0,0-3 79 0,-3 3 16 0,3-3 4 0,-4 3 0 15,-10 0-64-15,11 0-28 16,-11 0 3-16,11 0 0 0,-11 0 25 0,0 0 0 0,0 0 0 16,0 0 0-16,10 3 8 0,-10-3-8 0,0 0 10 0,0 0-10 15,7 3 20-15,-7-3-3 0,4 0 0 0,-4 0 0 16,3 4-17-16,-3-1 0 0,0 3 0 0,0-3 0 15,0 3 0-15,0-3 10 0,0 1-10 0,0-1 8 16,-3 6-8-16,3-6 0 16,0 0 0-16,-4 1-11 0,4-1 11 0,-3 3 12 0,3 0-2 0,0 1-1 15,-4-1-9-15,4 6-12 0,0-5 2 0,0-4 1 16,0 6 9-16,-3 1 0 0,3-1 0 0,0 0 0 16,0 1 0-16,0-4 0 0,-4 3 0 0,4 1 0 15,0 2 16-15,0-2 6 0,-3-4 1 0,3 3 0 16,0 1-37-16,0-1-7 0,0 7-2 0,0-7 0 0,-4 4 23 0,4-1 0 15,0 4 0-15,0-6 0 0,0 2 0 0,0 4 0 16,0-7 0-16,4 7 0 0,-4-4 0 0,0 7 0 16,0-9 0-16,0 2 0 0,3 4 0 0,-3-4 0 15,0 4 0-15,0-3 0 0,0 2 0 0,4-5 0 16,-4 5 0-16,0-2 0 0,3 6 0 0,-3-4 0 16,0 10 0-16,0-9 0 0,0 3 25 0,0 3 10 15,0-3 1-15,0 6 1 0,0-6-29 0,4 3-8 16,-8 0 0-16,8 3 0 0,-4-3 0 0,3 3 0 15,1 0-11-15,-4 0 11 0,3 0 20 0,-3-3 9 16,4 3 3-16,-4 0 0 16,3 3-77-16,-3 0-15 0,4-6-4 0,-4 7 0 0,0-4 80 0,0 6 16 15,0-6 4-15,0 3 0 0,0 4-28 0,0-4-8 0,0 3 0 16,3-2 0-16,-3-1 0 0,0-3 0 0,4 3 0 0,-4 0-9 16,0 0 9-16,3 4 0 0,-3-10 8 0,0 6-8 31,0 3-25-31,4-2-10 0,-4 5-1 0,0-3-1 0,4-2 37 0,-1 2 0 0,-3 0 0 15,4 1 0-15,-4-4 0 0,3 3 0 0,1 4 0 16,-4-1 0-16,0 1 0 0,0-1 0 0,0 7 0 0,-4-7 0 16,4 4 0-16,0-3 0 0,0 5 0 0,0-5 0 15,4-1 22-15,-4 1 12 0,0-1 2 0,0 7 1 16,0-3-29-16,0-1-8 0,3 4 0 0,-3 0 0 16,4 0 0-16,-4-4 0 0,3 1-8 0,1 3 8 15,-1-4-32-15,1 4 0 0,-4 0-1 0,3 0 0 0,1-1 33 16,-1 4 0-16,-3 0 0 0,0 0 0 0,4-3 0 0,-4 3 0 15,0-4 0-15,3 4 0 0,-3-3 0 0,0 3 0 16,0 3 0-16,0-3 0 0,0 3 23 0,0 0 11 16,0-3 2-16,0 3 1 15,0-6-59-15,0 3-12 0,0-1-2 0,0 4-1 0,4-6 56 0,-4 3 11 16,0 0 2-16,3 3 1 0,-3-3-21 0,0 0-12 16,0-3 12-16,4 3-12 15,-4-1-24-15,0 1-12 0,0 0-3 0,0 3 0 0,0-3 59 0,0 3 12 16,0 0 3-16,0 0 0 15,0-3-56-15,0 0-11 0,0 3-3 16,0 3 0-16,0 0 56 0,0-3 11 0,4 4 3 0,-4-4 0 16,0-3-56-16,3-1-11 0,1 1-3 0,-4 3 0 0,3 0 35 0,-3-3 0 15,4 3 0-15,-1 4 0 0,1-4 0 0,-4-4 0 0,3 1 0 0,1 3 0 16,-1-3 0-16,1 0 0 0,-1 0 0 0,-3 3 0 16,4 3 44-16,-4-3 16 0,3 0 4 15,-3 0 0-15,0-3-52 0,4-3-12 0,-4 3 0 0,0 0 0 16,3 0 0-16,-3-4 0 15,4 4 0-15,0 3 0 0,-4-6 0 0,3 0 0 16,1 0 0-16,-4-1 0 0,3-5 0 0,1 3 0 16,-1-1 0-16,1 1 0 0,-4-1 0 0,3 4 0 0,1 0 0 0,-4 3 0 15,3-3 0-15,-3-1 0 0,4-5 0 0,-1 3 0 16,1-4 0-16,-4 0 0 0,7-2 0 0,-4 5 0 16,1-5 0-16,-1 2 0 0,1-2 0 0,-4 5 0 15,7-5 0-15,-3-1 0 0,-4-3 0 0,3-6 0 0,-3-3 0 0,4 0 0 16,-1 0 0-16,1-1 0 0,-1 1 0 0,4-3 0 15,-3 3 0-15,-1-4 0 0,1 1 54 0,-4 3 8 16,3-3 2-16,1-1 0 16,-1 1-79-16,-3-4-15 0,0 1-3 0,0-4-1 15,0 1 54-15,0-1 12 0,0 1 1 0,0-1 1 0,0 0-34 0,0-2 0 16,0 2 0-16,-3 1 0 0,3-1 0 0,-4-3 0 16,4 4 0-16,-3-1 0 0,3 0 0 15,0-2 0-15,-4-1 0 0,1 3 0 0,-1-2 0 0,1-1 0 16,-1 0 0-16,1 0 0 0,3 1 0 0,-4-4 0 15,-3 3 0-15,4-3 0 0,-1 4 0 0,1-4 0 16,-5 0 0-16,1 3 0 0,4-3 0 0,-4 0 0 0,-4 1 0 0,4 2 0 16,-3-3 0-16,-1 0 0 0,0 0 0 0,-3 0 0 15,4 0 0-15,-1 1 0 0,1 2 0 0,-5-3 0 16,5 0 0-16,-4 3 0 16,0 1 0-16,3-1 0 0,-3-3 0 0,3 3 0 0,-3-3 0 0,0 4 0 15,0-4 0-15,-4 3 0 0,4-3 0 0,0 0 0 16,-3 4 0-16,2-4 0 15,5 0 0-15,-4-3 0 16,3 3-96-16,1-3-25 0,-1 0-6 0,4-3-854 0,0 0-171 0</inkml:trace>
  <inkml:trace contextRef="#ctx0" brushRef="#br1" timeOffset="53429.45">6675 5553 1292 0,'0'0'28'0,"0"0"7"0,0 0 1 0,-4 3 0 0,4-3-36 0,0 0 0 16,-3 6 0-16,3-6 0 0,0 0 134 0,0 0 20 15,0 0 4-15,0 0 1 0,0 0-43 0,0 0-9 16,0 0-2-16,0 0 0 0,0 0-45 0,0 0-8 0,0 0-3 0,0 0 0 15,0 0 12-15,0 0 3 0,0 0 0 0,0 0 0 16,0 0 4-16,0 0 0 0,0 0 1 0,3 0 0 16,4 0-8-16,-3 3-1 0,3-3-1 0,0 0 0 15,0 3-47-15,-4 0-12 16,8-3 0-16,-4 4 0 0,7-1 53 0,-7-3 9 16,4 3 2-16,-1-3 0 0,1 3-52 0,-1-3-12 15,5 0 0-15,-1-3 0 0,0 3 0 0,0-3 0 0,4 0 0 0,-4-1 0 16,3 1 54-16,-3 0 8 0,1 0 2 0,-1-3 0 15,3 3-64-15,1-1-15 0,-8 1-1 0,5 0-1 16,-1 0 27-16,-4 0 6 0,4 3 0 16,1-3 1-16,-5 3-17 0,1 0 0 0,3 3 0 0,0-3 0 15,0 0 9-15,0 0-1 0,-3 3-8 0,3-3 12 16,3 0-4-16,-2 3-8 0,-1-3 11 0,3 0-11 16,-3 0 0-16,4 0-14 0,0 0 1 0,-1 0 0 15,1-3 13-15,-4 3 0 0,4-3 0 0,-4 3 0 16,0-3 20-16,4 3 8 0,-4-3 0 0,-4 3 1 15,4 0-46-15,-3 0-10 0,3 0-1 16,-7 0-1-16,4 0 29 0,-4 3 0 0,3 0 0 0,-3 0 0 16,0 0 0-16,1 0 0 0,2 4 0 0,-3-4 0 0,0 3 0 0,4-3 0 15,-4 3 0-15,0-2 0 16,4 2 0-16,-4-3 0 0,3 0 0 0,-3-3 0 16,0 3 20-16,0-3 9 0,0 3 3 0,0-3 0 0,0 0-24 0,1 0-8 15,-1 0 0-15,-4 0 0 0,4 0 0 16,0 0 0-16,-3 0 0 0,3 4 0 0,-4-4 0 0,4 0 0 15,0 3 0-15,1 0 0 0,-1-3 0 0,0 3 0 16,3-3 0-16,-3 3 0 0,0-3 0 0,0 3 0 16,0-3 0-16,0 0 0 15,1 0-28-15,-5 0-3 0,4 0 0 0,-3 0 0 0,3 0 31 0,-7 0 0 0,3-3 0 16,-3 3 0-16,4 0 0 0,-4 0 0 0,3 0 0 0,-3 0 0 16,0 0 19-16,0 0 9 0,0 0 3 0,7 0 0 15,-3 0-31-15,-4 0 8 0,3 0-8 0,-3 0 4 16,0 0-4-16,0 0 0 0,4 0 0 0,-4 0 0 15,7 0-26-15,-3-3-5 16,-1 3-1-16,-3 0 0 0,7 0 52 0,-7 0 9 0,4-3 3 0,-4 3 0 16,3-3-24-16,-3 3-8 0,0 0 0 15,0 0 0-15,0 0-26 0,0 0-5 0,0 0-1 0,0 0 0 16,0 0 51-16,0 0 9 0,0 0 3 0,0 0 0 16,0 0-31-16,0 0 8 0,-7-3-8 0,0-1 4 15,7 4-4-15,-7-3 0 0,7 3 0 0,-7-3 0 16,-4 0 0-16,1 0 0 0,3 3 0 0,-4-3 0 15,4 0 0-15,-7 3 0 0,3-4 0 0,1 1 0 16,-1 3 0-16,1-3 0 0,-1 3 0 0,-3-3 0 0,3 3 0 16,-3 0 0-16,4 3 0 0,-1-3 0 0,4 3 0 15,-4-3 0-15,1 3 0 0,-1-3 0 16,1 4-28-16,3-4-3 0,0 0 0 0,-4 0 0 0,4 0 31 16,0-4 0-16,0 4 0 0,0 0 0 0,0-3 19 0,-4 3 9 15,4 0 3-15,-4-3 0 16,8 3-50-16,-8 0-9 0,4 3-3 15,0-3 0-15,-3 3 49 0,-1 1 10 0,1 2 1 0,-1-3 1 16,0 0-48-16,1 0-10 0,-1 0-1 0,1 1-1 0,-5-1 47 16,5 0 10-16,-1-3 1 0,-3 3 1 0,4-3-29 0,-1 0 0 15,-3 0 0-15,3 0 0 0,-3 0 8 0,4 0-8 0,-4 0 0 16,3 0 9-16,-3 0-9 0,3 0 0 0,-3 0 0 0,4 0-11 16,-5 0 11-16,5-3 0 0,-1 3 0 0,1 0 0 15,-1 0 0-15,4-3 0 0,-4 3 8 16,4-3-2-16,0 3-6 0,0-4 0 15,0 1 0-15,0-3-10 0,0 3 10 0,0 0 0 0,0 0 0 0,0-4-8 16,3 4-16 0,-3 0-2-16,4 0-1 0,3 3 0 0,-7-3 27 0,0 0 0 0,0-1 0 0,0 4 0 15,0-3 0-15,0 3 0 0,-1-3 0 0,1 3 0 16,-3 0 0-16,3 0 0 0,-4 0 0 0,4 0 0 16,-3 0 20-16,3-3 8 0,-1 3 3 0,-2 0 0 15,3-3-50-15,0 3-9 0,-4 0-3 16,4-3 0-16,-3 0 46 0,2 0 9 0,1-1 1 15,0 4 1-15,0-3-26 0,0 0 0 0,0 3 0 16,0-3 0-16,0 3 0 0,0-3 0 0,-4 3 0 0,4 0 0 16,4 0 0-16,-8 3 0 0,4-3 0 0,0 3 0 15,4 0 0-15,-4 0 0 0,3 1-10 0,-3-1 10 0,0 0-16 16,3 0 2-16,4-3 1 0,-3 0 0 16,3 0-47-16,0 0-8 0,0 0-3 15,0 0 0-15,-4-6-157 0,1-4-32 0,3-12-7 0,0 3-1 0</inkml:trace>
  <inkml:trace contextRef="#ctx0" brushRef="#br2" timeOffset="77565.31">6586 4220 563 0,'0'0'16'0,"0"0"4"0,0 0-20 0,0 0 0 16,0 0 0-16,0 0 0 15,0 0 62-15,0 0 9 0,0 0 1 0,0 0 1 0,0 0 24 0,0 0 5 0,0 0 1 16,0 0 0-16,0 0-11 0,0 0-3 0,0 0 0 0,0 0 0 16,0 0-20-16,0 0-4 0,0 0-1 0,0 0 0 15,0 0 0-15,0 0 0 16,0 0 0-16,0 0 0 0,0 0 0 0,0 0 0 0,0 0 0 0,0 0 0 15,0-6-20-15,0 6-4 0,0 0 0 0,0 0-1 16,0-7-11-16,0 7-3 16,4-9 0-16,-4 3 0 0,0 6 23 0,0-6 5 0,0-4 1 0,3 4 0 15,-3 0 3-15,0 6-32 0,0 0 0 16,0-13 3-16,0 4 1 0,0-1 0 0,-3 1 0 16,3 9 1-16,0-6 0 0,0-1 0 0,0-2 0 15,0-1 19-15,0 1 4 0,-4 0 1 0,4-1 0 16,0 1-43-16,-3 3-11 0,3 6 0 0,0-10 0 0,0 1 0 0,0-1 0 15,0 1 0-15,-4 0 8 0,4-1-8 0,-3 1 0 16,3-4 0-16,0 4 0 16,-4-1 0-16,4 4 0 0,0-3 0 0,-3-1 0 15,-1 1 47-15,4-4 13 0,-3 4 4 0,3-4 0 0,-4 4-64 0,1-4-15 16,3-2-1-16,-4 2-1 0,4 1 17 0,-3-1 0 16,3 4 11-16,-4 2-11 0,4-8 11 0,-3 2-11 15,3 4 10-15,0-1-10 16,-8-2 11-16,5-1-11 0,3 1 12 0,-4-1-12 0,1 1 10 0,3-1-10 15,0 1 8-15,-4-1-8 16,4 1 0-16,-3-4 0 0,-1 3 0 0,4 1 0 0,-3-1 0 0,3 1 0 16,0-1 0-16,-4 1 0 0,4-1 0 0,0-3 0 15,-7 4 0-15,7-1 0 0,-3-2 0 0,-1-1 0 16,1 0 0-16,-1 1 0 0,1-1 0 0,-1 0 20 0,0 1-3 16,1-1 0-16,-1 3-17 15,1-5 10-15,3 2-10 0,-4 3 8 0,1-9-8 0,3 4 0 0,-4-1 0 0,4 0 8 16,-3 3-8-16,3-3 0 15,0 1 0-15,0 2 0 0,-4-3-14 0,4 3-8 16,0 1-2-16,-3-4 0 0,3 0 24 0,0 0 0 0,-4 4 0 0,4-7 0 16,0 3 47-16,-3 0 13 0,3 3 4 0,-4-6 0 15,4 0-52-15,-3 4-12 0,3-4 0 0,-4 3 0 16,4 0 0-16,-7 0 0 0,7-3 0 0,-3 4 0 16,3-4 0-16,-4 3 0 0,4 0 0 0,-4-3 0 15,1 3-16-15,3 0-7 0,-4 1-1 0,1-4 0 16,-1 3 39-16,4-3 7 0,-3 0 2 0,3 3 0 0,0 3-24 0,-7-6 0 15,7 7 0-15,-4-4 0 0,4 0-10 0,0 0-6 16,-3 1-2-16,3-4 0 0,-4 6 18 16,4-6 0-16,-3 0 11 0,3 3-11 15,-4 0 0-15,4-3 0 0,0 4 0 0,-3-1 0 0,3 3 0 16,0-3 0-16,0 4 0 0,0-1 0 16,0 0 0-16,0 1 0 0,0 2 0 0,0 1 0 0,0-4 9 15,3 6 5-15,1-2 1 0,-4-1 0 0,0 1-15 16,3 2 0-16,-3-2 0 0,0 2 0 0,4 1 0 0,-1 0 0 15,-3-1 0-15,0 7 0 0,4-6-8 0,-4 2-5 16,0 7-1-16,7-6 0 0,-7 6 22 0,0 0 5 16,0-6 1-16,0 6 0 0,3-3-14 0,-3 3-18 15,0 0 4-15,0 0 1 0,7-3 13 0,-3-1 0 16,-4 4 0-16,7-3 0 0,0 0 0 0,4 3 0 0,-4-3 0 0,0 3 0 16,0 0 0-16,0-3 0 0,0 3 0 0,0 0 0 15,0 0 0-15,0 0 16 0,0 0-1 0,0 0-1 16,4-3-14-16,-4-3-18 0,0 6 4 0,11 0 1 15,-11 0 21-15,3 0 4 0,1 0 0 0,3 0 1 16,0 0-13-16,0 0 0 0,0 6 0 16,4-6 0-16,-1 0 0 0,-2 0 0 0,2 0 0 0,1 0 0 15,3 3 0-15,-3-3 0 0,6 0 0 16,-6-3 0-16,7 3 0 0,-8-6-13 0,4-1 2 0,-3 4 1 16,3 0 10-16,0 0 0 0,-3 0 0 0,0 3 0 15,3 0 0-15,0 0 0 0,0 0 0 0,0 0 0 16,1 3 8-16,-1-3 1 0,-4 3 0 0,1-3 0 15,0 3-9-15,-1-3 0 0,-3 3 0 0,1-3 0 16,-1 0 0-16,-4 3 0 0,1-3-12 0,3 0 12 16,-4 0 0-16,5-3 0 0,-5 3 0 0,1 0 12 0,-1 0-12 0,-3-3 0 15,4 3 0-15,-4 0 0 0,0 0 0 0,-7 0 0 16,7 0 0-16,-7 0 0 0,7 0 0 0,-7 0 0 16,0 0 0-16,7 3 8 0,-7-3-8 15,4 3 0-15,-4-3 0 0,7 4 0 0,-4 5 0 0,1-6 8 16,-1 0 0-16,-3 3 0 0,4 4-8 0,-4-4 0 15,3 4 0-15,-3-1 8 16,0-3-8-16,4 4-14 0,-4 2 3 0,0 1 1 0,4-1 10 0,-4-2 0 16,0 2 0-16,0 1 0 0,3-1 8 0,-3-2 4 15,4 2 1-15,-4 1 0 0,0-1-13 0,3-2 0 16,-3 2 0-16,0 1 0 0,0 3 0 0,0-4 0 16,0 4 8-16,0 3-8 0,4-7 0 0,-4 7 0 15,0 0 0-15,3-4 0 0,-3 4 0 0,0 0 0 16,4 3 0-16,-4 3 0 0,3-9 0 0,-3 6 0 0,4 0 0 0,-1 0 0 15,1 0 0-15,-4-4 0 0,3 4 0 0,-3-9 0 16,7 6 0-16,-7-1 0 16,4-8 0-16,-1 6 0 0,1 2-12 0,-4-2-1 0,4 3-1 0,-1 0 0 15,-3-4 14-15,0 4 0 0,4 0 0 0,-1 3 0 16,-3 0 0-16,0-3 0 0,0 3 0 0,4 3 0 16,-4 0 0-16,0-3 0 0,3 0 0 0,-3 0 0 15,4 0 9-15,-4-4 5 0,0-2 1 16,0 0 0-16,3 3-15 0,-3-10 0 0,4 10 0 15,-4-7 0-15,3 1 0 0,-3 3 0 0,4-4 0 0,-4 4 0 16,3-1 0-16,-3 1 0 0,4-3 0 0,-1 2 0 16,-3 1 0-16,0 6 0 0,4-9 0 0,-4 5 0 0,3 1-9 15,1 0-5-15,-4 0-1 0,3 0 0 0,1-1 24 0,-4 4 5 16,4-6 1-16,-4 0 0 16,0 3-15-16,0-7 0 0,0 4 0 0,0-4 0 15,0 1 0-15,3-1 9 0,-3 4-9 0,0 0 8 0,0-7-8 0,4 1 0 16,-4 5 0-16,0 1 0 0,3-7 0 0,-3 7 0 15,4-4 0-15,-4 4 0 0,3 0 0 0,-3 3 0 16,4 3 0-16,-4-4 0 0,3-2 0 0,-3 0 0 16,4-1 0-16,-4 1-11 0,3-3-3 0,1-1-1 15,-4 1 0-15,3 2 0 0,-3 1 27 0,0 0 6 16,4-4 1-16,-1 4 0 0,-3 0-31 0,4-1-5 16,-1 4-2-16,-3-3 0 0,4 3 31 0,0-4 5 0,-4 1 2 0,3-3 0 15,1 2-19-15,-1 1 0 16,-3 0 0-16,4-4-9 0,-1 1 9 0,-3 2 0 15,4-2 0-15,-4-4 0 0,0 1 0 0,0-1 0 0,0 1 8 16,3-1-8-16,-3-3 0 0,0 4 0 0,4-1 0 0,-1 0 0 16,1 1 0-16,-4 2 0 0,0-2 0 0,0-1 0 15,0-3-11-15,0 4-6 0,0-4-2 0,0 0 0 16,0 4 19-16,0-10 0 0,0 0 0 0,0 6 0 16,0 3 0-16,0 1 0 15,0-4 0-15,0-6 0 0,0 6 0 0,0-6 0 0,0 0 0 0,0 0 0 16,-4 10 15-16,4-10 6 0,-3 6 2 0,3-6 0 15,-4 6-37-15,4-6-7 0,-3 7-2 0,3-7 0 16,0 0 37 0,-7 3 7-16,7-3 2 0,-4 6 0 0,-3-3-23 0,0 0 0 15,0 0 0-15,3-3 0 0,4 0-14 0,-7 4-7 16,0-1-2-16,0 3 0 0,4-3 37 0,-4 0 7 0,7-3 2 0,-4 3 0 16,-3 1-23-16,4-4 0 0,-5 3 0 0,1 0 0 0,4-3 11 15,-4 0-3-15,3 3 0 0,-3-3 0 0,4 0-8 0,-4 0 0 16,3 0 0-16,-3 0 7 0,4 0-7 0,-4 0 0 15,3 0 0-15,0 0 0 0,-3 0 0 0,4 0 0 0,-4 0 0 16,3-3 0-16,-3 0 0 0,4 0 0 16,-4 3 0-16,0-4 0 0,0 4 0 0,-1 0 0 0,1 0 0 0,-3 0 0 15,3 0 0-15,0 0 0 16,0 0 0-16,0 0 0 16,-4 0-26-16,4 0-5 0,-4 4-1 0,4-4 0 0,0 0 52 0,0 0 9 15,0 0 3-15,0 0 0 16,-3-4-24-16,6 4-8 0,-3 0 0 0,0-3 0 0,0 3 0 0,0 0 0 0,3-3 0 15,-3 3 0 1,0 0-26-16,-3 0-5 0,3 0-1 0,-4 0 0 0,4 0 52 0,0-3 9 0,0 6 3 16,0-3 0-16,0 3-24 0,-4-3-8 0,4 0 0 0,0 0 0 15,7 0 0-15,-7 0 0 16,0 3 0-16,-4-3 0 0,4 0 0 0,0 0 0 0,0 0 0 0,0 0 0 16,0 0-28-1,3 0-3-15,-3 0 0 0,0 0 0 0,0 0 51 16,0 0 9-16,4 0 3 0,-4 0 0 0,0 0-32 15,0 0 0-15,3 0 0 0,-7 4 0 16,8-4-22-16,-8 0-7 0,4 0-2 0,0 3 0 0,0 0 51 0,0-3 9 16,0 0 3-16,0 3 0 0,3-3-24 0,-3 0-8 0,0 3 0 0,0-3 0 15,4 0 0-15,-4 0 0 0,0 0 0 0,0 3 0 0,0-3 0 16,-1 0 0-16,1 0 0 16,0 0 0-16,0 0 0 0,0 3 0 0,4-3 0 0,-4 4 0 15,0-4 0-15,7 0 0 0,-7 0 0 0,7 0 0 16,-7 0 0-16,-1 3 0 0,1-3 0 0,7 0 0 0,-3 3 0 15,-1-3 0-15,4 0 0 16,-10 0 0-16,-1 3 0 0,11-3 0 0,-7 0 0 0,4 0 0 0,3 0 0 0,-11 3 0 16,4-3 0-16,0 0 0 0,0 3 0 0,7-3 0 15,-7 0 0-15,0 3 0 0,0 0 0 0,0-3 0 0,7 0 0 0,-7 4 0 16,7-4 0-16,-7 3 0 0,-1 0 0 16,5 0 0-16,3-3 0 0,0 0 0 0,-11-3 0 0,4 3 0 31,0 0-26-31,0 0-5 0,7 0-1 0,-3 0 0 0,-8 3 52 0,4-3 9 15,7 0 3-15,-7 3 0 0,7-3-24 16,-7 0-8-16,3 3 0 0,-3-3 0 0,7 0 0 0,0 0 0 16,-3 3 0-16,3-3 0 0,0 0 0 0,0 0 0 0,0 0 0 0,-7 0 0 31,7 0-26-31,-4 4-5 0,4-4-1 0,0 0 0 0,0 0 52 0,0 0 9 16,0 0 3-16,0 0 0 0,0 0-24 0,0 0-8 0,0 0 0 15,-7-4 0-15,7 4 0 0,0 0 0 0,-3-3 0 0,3 3 0 16,-4-3 0-16,-3 0 0 15,7-3 0-15,-3-1 0 0,3 1-26 0,0-3-5 16,-8 3-1-16,8-4 0 0,-3 1 52 0,3-1 9 0,0 1 3 0,0-4 0 16,0 1-52-16,-4-4-9 0,4 0-3 0,0 4 0 15,0-4 52-15,4 1 9 16,-4-1 3-16,0-6 0 0,0 3-24 0,0 0-8 0,0 0 0 0,0 1 0 0,3 2 0 16,-3 0 0-16,8 1 0 0,-8 2 0 15,0 4-47-15,0-1-5 0,0 4-2 0,3-3 0 16,-3 2-143-16,0 1-29 0,4 0-6 0</inkml:trace>
  <inkml:trace contextRef="#ctx0" brushRef="#br0" timeOffset="111719.7">8632 4697 1754 0,'0'0'49'0,"-3"6"12"0,-1-3-49 0,4-3-12 0,0 6 0 0,-3 1 0 16,3-4 102-16,0-3 18 0,3 6 3 0,-3-3 1 15,4 0-18-15,3 0-3 0,0 1-1 0,0-4 0 16,0 0-14-16,4 3-4 0,3-3 0 0,-4 0 0 15,5 0-17-15,-1 0-4 0,0 0-1 0,0 0 0 16,0 3-18-16,0 0-3 0,0 0-1 0,4-3 0 16,-4 3-12-16,4 0-2 0,-1 0-1 0,1 1 0 15,3 2-3-15,0-3-1 0,0 0 0 0,4 0 0 16,-4 0-21-16,4-3 0 0,-4 4 0 0,4-4 0 0,-4 0 0 16,0 0-8-16,0 0 0 0,0 0 0 0,-3 0 8 0,-4 3-8 15,4 3 8-15,-4-6-8 16,-3 3-60-16,-1 0-12 0,-3 3-3 0,4-2 0 15,-1-1-113-15,-3 3-24 0,0-3-4 0,-3 3-884 0</inkml:trace>
  <inkml:trace contextRef="#ctx0" brushRef="#br0" timeOffset="112399.86">9260 4606 1958 0,'0'0'43'0,"0"0"9"0,0 6 1 0,-3 0 3 0,-1 0-45 0,1 4-11 0,-1-4 0 0,4 7 0 16,-3-1 53-16,3 4 9 0,0 3 2 0,0 0 0 16,0 3-20-16,0-1-4 15,0 5-1-15,3 5 0 0,-3 3-11 0,0-2-3 0,0-1 0 0,4 0 0 16,-4-2 23-16,3-4 5 0,1 0 1 0,-1-3 0 16,1-3-35-16,-1-7-7 0,1 1-2 0,0-4 0 0,-1-3-10 0,1-6 0 15,3 0 0-15,-4-3 0 0,1-6 0 0,-1-1 0 16,-3-2 0-16,4-4 0 0,-4-3 0 15,3 1 0-15,-3-1 0 0,4 0 0 16,-4 0 0-16,0-3 0 0,0 0 0 0,-4 0 0 16,4 0 12-16,-3 4 1 0,3-4 0 0,-4 0 0 15,1 0-13-15,-1 0-18 0,1 0 4 0,3 0 1 0,-4 0 13 0,4 0 0 16,0 6 0-16,4-3 0 0,-4 7 0 0,0-1 0 16,3 4 0-16,4 3 0 0,-7 6 0 0,4 0 0 15,-4 0 0-15,7 6 0 0,3 0 0 0,-3 4 0 16,1 2 0-16,2 1 0 15,1-1-28-15,-1 4-2 0,1 0-1 0,3-4 0 0,-3 4 31 0,3-4-9 16,0 1 9-16,0-4 0 0,0 1 0 0,4-1 0 0,-8 1 0 0,4 2 0 16,0-3 0-16,1 1 8 0,-5 2 0 15,-3 1 0-15,4-4 14 0,-4 1 3 0,0-1 1 0,-4 1 0 16,1 2-5-16,-1-6-1 0,1 1 0 0,-4-1 0 16,0 0-1-16,-4 1-1 0,1-1 0 0,-1 0 0 15,-3-3 14-15,0 0 2 0,0 0 1 0,-7 1 0 16,0 2 1-16,0 0 1 0,-4 0 0 0,1 1 0 15,-5 2-9-15,1 4-3 0,0-4 0 0,0 4 0 16,0-1-5-16,3 1 0 0,1-1-1 16,-1-2 0-16,4 2-19 0,0-2 10 0,3-1-10 0,0-3 8 31,4-3-42-31,0 0-9 0,7-3-1 0,0 0-884 0,0 0-176 0</inkml:trace>
  <inkml:trace contextRef="#ctx0" brushRef="#br0" timeOffset="113151.68">10209 699 1314 0,'0'0'37'0,"0"0"8"0,0 0-36 0,0 0-9 0,0 0 0 0,4 3 0 16,-1 3 104-16,5-3 20 0,-1 1 3 0,0 2 1 15,0 0-16-15,3 0-2 16,1 4-1-16,3-1 0 0,4-3-15 0,-1-2-3 0,4 5-1 0,1-6 0 15,2 0-30-15,1 0-5 0,3-3-2 0,0 0 0 16,-6 0-39-16,-1 0-14 0,0-3 9 0,-3 3-9 16,-1 0 0-16,-3 0 0 0,0 0 0 0,1 0 0 15,-5 0 0-15,-3 0 0 0,0 0 0 0,0 3 0 16,-3 0-162-16,-4 1-38 0,0 11-7 16,-11-2-1-16</inkml:trace>
  <inkml:trace contextRef="#ctx0" brushRef="#br0" timeOffset="114585.01">10294 799 1267 0,'0'0'28'0,"0"0"5"0,0 0 2 0,0 0 1 0,0 0-36 0,0 0 0 15,0 0 0-15,0 0 0 0,0 0 58 0,0 0 5 0,0 0 1 16,0 0 0-16,0 0 0 0,0 0 0 16,0 0 0-16,0 0 0 0,0 0 0 0,0 0 0 15,0 0 0-15,-3 3 0 0,-1 4 0 0,4-7 0 0,0 0 0 0,-4 6 0 16,4 0 0-16,0 0 0 0,0-2 0 0,0 2 0 15,0-6-52-15,0 9-12 0,0-6 0 0,0 4 0 16,0-4 54-16,4 0 8 0,-4 6 2 0,0-2 0 16,4-1-52-16,-4 0-12 0,0 7 0 0,0-10 0 15,3 3 54-15,1 0 8 0,-4 1 2 0,3-1 0 0,-3 0-52 16,0 4-12-16,4-4 0 0,-4-3 0 0,3 0 0 0,1 3 0 16,-4 1 0-16,3-1 0 0,-3 0 54 15,0 7 8-15,4-7 2 0,-1-3 0 0,-3 3-52 0,4 4-12 16,-4-4 0-16,3 3 0 0,-3 4 0 15,0-7 0-15,4 4 0 0,-4-1 0 16,3 0 54-16,-3 7 8 0,0-10 2 0,4 7 0 0,-4 0-52 0,0 2-12 16,3-5 0-16,-3 2 0 0,4 1 0 0,-4-1 0 15,0 1 0-15,0-1 0 0,0 1 0 0,4-1 0 16,-4-2 0-16,0 2 0 0,3 1 0 0,-3 3 0 16,0-4 0-16,4 1 0 0,-4 5 0 0,0-8 0 15,3 6 0-15,-3-1 0 0,4 1 0 0,-4 3 0 16,3 3 0-16,-3-4 0 0,0 4 0 15,0 0 0-15,0 3 0 0,0 1 0 0,0-5 0 0,0 1 0 16,4 4 0-16,-4-5 0 0,0 1 0 0,0 0 0 16,3-3 0-16,-3 3 0 0,4 0 0 0,-1 0 0 0,-3 0 0 15,4 3 0-15,-4-3 14 0,3 3 0 16,1 0 0-16,-4 0 0 0,3 3-22 0,-3 1-5 16,0 2-1-16,4-3 0 0,-4 1 14 0,3-4 0 15,-3 3 0-15,0 0 0 0,0 0 0 0,0 4 15 16,0-4-3-16,-3 0-1 0,3 7-11 0,0-1-16 0,-4 1 4 15,4 2 1-15,0 1 11 0,-3-1 0 0,3-2 0 0,0-1 0 16,0-2 0-16,0 2 0 0,0 1 0 0,0-1 0 16,0 7 0-16,0-7 0 15,0 7 0-15,3 0 0 0,-3 0 0 0,0-4 0 0,0 1 0 0,0 0 0 16,0-1 9-16,0 4 4 0,0 0 1 0,0 0 0 16,-3 2-14-16,3 4 0 0,-4 0 0 0,4 1 0 15,0-5 0-15,0 1 0 0,0 0 0 0,0 3 0 16,0-3 12-16,0 3-3 0,0 0-1 0,0 3 0 15,4-3-8-15,-4 0 0 0,3-3-10 0,-3 3 10 16,4-3 0-16,-4 3 0 0,3-3 0 0,1 3 10 16,-1 0-10-16,1 0 0 0,0 3 0 0,-1 1 0 0,1-4 0 0,-1-3 0 15,1 3 0-15,-1 0 0 0,4 0 0 0,-3 0 0 16,-1 3 0 0,1 0 0-16,-1-3 0 0,4 3 0 0,-7-3 0 0,7 7 0 15,-3-7-21-15,3 3 0 0,-3 3 0 0,3 4 0 16,-4-4 33-16,1-3 8 0,3 0 0 0,0 3 1 0,-4-2-21 0,4 2 0 15,-3 0 0-15,3 4 8 16,0-1-8-16,-3-6 0 0,-1 0 0 0,4 4 0 0,-3-1 37 0,-1 0 3 16,1 4 1-16,-1-1 0 15,4 1-84-15,-3-7-17 0,-1 3-3 0,4 0-1 0,-3 1 103 0,-1-1 20 16,5 0 4-16,-5 7 1 0,4-7-52 0,-3 1-12 0,3-7 0 16,-4 6 0-16,4-3 0 0,-3 0 0 0,3 4 0 0,-4-1 0 15,4 3 0-15,0-6 0 0,-3 1 0 0,0-4 0 16,-1 0-24-1,4-3-7-15,-3-1-1 0,-1 8-1 0,1-4 53 0,-1 3 10 16,1-3 2-16,-1 0 1 0,1-3-33 0,-1-3 0 0,1-1 0 0,-1 1 0 16,-3-3 0-16,4-1 0 0,-4 1 0 0,0 0 0 15,3 2-18-15,-3-2-10 0,0-4-3 0,4 1 0 16,-4-7 31-16,0 0 0 0,0-3 0 0,0 1 0 16,-4-4 21-16,4-1 7 0,0 1 2 0,0-3 0 15,0 0-30-15,-3 0 0 0,3 3 0 0,0-3 0 16,-4-4 0-16,4 4 0 0,-3 0 0 0,-1 0 0 15,4 0 0-15,0-1 0 0,-3-2 0 0,-1 3 0 16,1-3 0-16,3-1 0 0,0 1 0 0,-4-4 0 0,4 1 0 0,0 0 0 16,-3-4 0-16,3-3 0 0,0 4 0 0,0-4 0 15,0-3 0-15,0-3 0 0,0 6 0 0,0-6 0 16,0 0 0-16,0 0 0 0,0 3 0 0,0-3 0 16,3 7 0-16,-3-7 0 0,0 0 0 0,4 3 0 15,-1 0 0-15,-3-3 0 16,4 3 0-16,3-3 0 0,0 0 0 0,0 3 0 0,0-3 0 0,4 0-20 15,-1 0 4-15,4 0 0 0,0 3 16 0,1-3 0 0,-1 3 8 16,3-3-8-16,1 0 8 0,3 4-8 16,-3-4 0-16,-1 3 9 0,5 0-1 0,-5 3 0 15,1-3 0-15,-1 4 0 0,-2-1-8 0,2 0 0 16,1 0 0-16,-1 1 0 0,1-1 0 0,0 0 0 16,3 0 0-16,-3 1 0 0,-1-4 0 0,1 3 0 15,-1-3 0-15,1 0 0 16,0-3-55-16,-4 4-13 0,0-4-2 0,0-4-946 0,0 1-188 15</inkml:trace>
  <inkml:trace contextRef="#ctx0" brushRef="#br0" timeOffset="115624.48">12093 708 1026 0,'0'0'22'0,"0"0"5"0,0 0 1 0,4 3 1 0,-4 1-29 0,0-4 0 16,7 3 0-16,-4 0 0 0,1 0 44 0,3-3 2 15,0 0 1-15,-3 0 0 0,3 0-24 0,0 0-5 16,0 0-1-16,-4-3 0 0,-3 3-17 0,0 0 0 15,0 0 8-15,0 0-8 16,0 0 0-16,0 0 0 0,0 0-13 0,-7 0 5 16,0 3-17-16,0-3-3 0,0 0-1 0,0 0 0 15,0 0-7-15,-4 0 0 0,4 0-1 0</inkml:trace>
  <inkml:trace contextRef="#ctx0" brushRef="#br0" timeOffset="117539.64">12012 715 1267 0,'0'0'28'0,"0"0"5"0,0 0 2 0,0 0 1 0,0 0-36 16,0 0 0-16,0 0 0 0,0 0 0 15,0 0 44-15,0 0 3 16,0 0 0-16,0 0 0 0,0 0 27 0,0 0 6 0,0 0 0 0,0 0 1 16,7-4-13-16,-3 4-4 0,-1 0 0 0,4-3 0 15,0 3 0-15,0 0 0 0,0 0 0 0,0 0 0 0,4 0 0 16,0 0 0-16,3 0 0 0,3 0 0 0,-2 0-51 0,-1-3-13 16,3 0 0-16,4 0 0 15,-3-3 54-15,0 2 8 0,-1 4 2 0,1-3 0 16,0 3-52-16,-4-3-12 0,0 3 0 0,-4 3 0 0,5-3 0 15,-8 3 0-15,3 1 0 0,1 5 0 0,-4-6 0 0,0 3 0 16,0-6 0-16,4 4 0 0,-8 2 0 0,4-3 0 16,0 0 0-16,0 0 0 0,-3 0 0 0,3-3 0 15,-4 3 0-15,4-3 0 0,-3 4 0 0,-4-4 0 16,7 0 0-16,-7 0 0 0,3 3 0 0,-3-3 0 16,8 0 0-16,-8 0 0 0,0 0 0 0,0 0 0 0,0 0 0 0,0 0 0 15,0 0 0-15,0 0 0 0,0 9 0 16,0-9 0-16,0 0 0 0,3 3 0 0,-6 0 0 15,3 1 0-15,0 2 0 0,0-6 0 16,0 6 0-16,0-3 0 0,0 3 0 0,0-2 0 0,0 5 0 0,3-6 0 16,-3 3 54-16,0-2 8 0,0 2 2 0,4 0 0 15,-4 0-52-15,0 1-12 16,0 5 0-16,0-2 0 0,0-7 0 0,0 9 0 0,0-2 0 0,0-1 0 16,0 7 0-16,0-10 0 0,0 3 0 15,3 1 0-15,-3 2 0 0,0 1 0 0,4-7 0 0,-1 4 0 16,-3 2-17-16,4 1-7 0,-1-7 0 0,1 7-1 15,-4-1 40-15,3-3 8 0,1 7 1 0,-1-3 1 16,1-1-25-16,-1 4 0 0,-3-4 0 0,4 4 0 0,-4 3 0 16,3-7 0-16,-3 4 0 0,0 0 0 15,0 0-15-15,4-1-8 0,-4-2-1 16,0 2-1-16,0-2 40 0,4 3 8 0,-4-1 1 0,0-2 1 0,3 3-25 16,-3-1 0-16,4 1 0 0,-1 3 0 15,-3 0 0-15,4-4 0 0,-4 7 0 0,3-3 0 16,1 3-46-16,-4 0-14 0,3-3-4 0,-3 3 0 0,4 0 103 15,-4-1 20-15,0 5 4 0,0-4 1 16,0-1-52-16,0 5-12 0,0-4 0 0,0 3 0 16,0 0 0-16,0 0 0 0,0 0 0 0,-4 0 0 15,4 0 0-15,0 3 0 0,-3 0 0 0,3 7 0 0,0-10 0 0,0 3 0 16,0 4 0-16,0-7 0 0,3 3 0 0,-3-3 0 16,4 0 0-16,-4 0 0 15,3 0-20-15,-3 0-6 0,4 7-2 0,-1-10 0 0,1 6 28 0,-1-3 0 16,1 3 0-16,-1 0 0 0,1 1 0 0,-1-1 0 0,1 3 0 15,-4-3 0-15,4 1 17 0,-1-4 9 16,1 3 2-16,-1 0 0 16,1 0-44-16,-1 1-9 0,-3-1-2 0,0 3 0 0,4-3 27 0,-4 1 0 0,0 2 0 0,0 0 0 15,3 1 19-15,-3-4 5 0,0 6 2 0,4-9 0 16,-4 4-26-16,0-1 0 0,0 0 0 16,0 0 0-16,0 4 0 0,0-1 0 0,0 4 0 15,-4-1 0-15,4-3-15 0,0 10-8 0,0-10-1 0,0 7-1 16,0-3 40-16,0-1 8 0,0 1 1 0,0-1 1 15,4 4-40-15,-4-4-8 16,0 1-1-16,0 2-1 0,3 4 25 0,1-10 0 0,-4 7 0 0,3 0 0 16,1 2 15-16,-1-8 8 0,1-1 1 0,-1 4 1 15,5-1-37-15,-5 1-8 0,-3-1-2 0,4 4 0 16,-1-1 22-16,1-2 0 0,-1 6 0 0,1-1 8 0,3-2-8 0,-7 3 0 16,3-4 0-16,1 4 0 0,-1-3 19 0,-3 3-2 15,4-1 0-15,-4 1 0 0,3 0-17 0,-3 3-19 16,4-4 4-16,-1 4 1 0,-3-6 14 0,4 0 12 15,-1 2-3-15,1 1 0 0,0-3-9 0,-1-1 10 16,-3 1-10-16,4 3 10 0,-1 0-10 0,1-1 0 16,-1 1 0-16,1 0 0 0,-1-7 0 0,1 7 0 15,-1 0 0-15,1 0 0 0,-1-1 11 0,-3-2 0 16,4 6 0-16,-4 0 0 0,3 0-3 0,1-4-8 0,-1 1 12 0,-3 3-4 16,4-3-20-16,-4 3-5 15,4-3-1-15,-1 6 0 0,-3-7 46 0,4 4 10 16,-4 0 2-16,0 0 0 0,3-3-13 0,-3-4-3 0,4 1 0 15,-4 3 0-15,0 0-24 0,3-4-11 0,-3 4 1 0,4 0 0 16,-4-1 10-16,3 1 14 0,1 0-3 16,-4-3-1-16,3-1-10 0,1-2 0 0,-4-1 0 0,3 4 0 15,1-4 0-15,-4 4 0 0,3 0 0 0,1-1 0 16,-4 1 0-16,3-1 0 16,-3 1 0-16,4 0 0 0,-1-7 0 0,-3 4 0 0,4-4 0 15,-4 0 0-15,4 4 0 0,-1-4 0 0,-3 0 0 0,0 4 0 16,4-1 0-16,-4 4 0 0,0-3 0 0,3-1 0 15,-3 1 0-15,4-4 0 0,-1-3 0 0,-3 0 0 16,4 1 0-16,-1-4 0 0,1 6 0 16,-1-3 0-16,-3 0 0 0,4 1 0 15,-1-4 0-15,-3-3 0 0,4 3 0 0,-1-3 0 0,1 0 0 0,-1-3 0 16,1 2 8-16,-4-2-8 0,4 0 12 0,-1 0-4 16,1 3-8-16,-4-3-9 0,3-1 9 0,-3-2-13 15,4 0 13-15,-4-4 0 0,3 4 0 0,-3 0 0 0,4-1 0 16,-4-2 0-16,3-1 0 0,-3-2 0 0,4-1 0 15,-4-2 0-15,3 2 0 0,-3-3 0 16,4-3 0-16,-4 4 0 0,0-1 0 0,0-6 0 16,0 3 0-16,0-3 0 0,3 6 0 0,-3-6 0 15,0 3 0-15,0-3 0 0,0 0 0 0,0 0 0 0,0 0 0 0,0 7 0 16,0-4 0-16,0-3 0 0,0 0 0 0,4 6 0 16,-4-3 0-16,0-3 0 0,0 7 0 0,0-7 0 15,3 3 0-15,-3 3 0 0,0 0 0 0,0-3 0 16,0 1 0-16,4 2 0 0,-4 0 0 0,0-3 15 15,3 3-3-15,-3 1-1 0,4-1-11 0,-4 0-16 0,3 1 4 16,1-4 1-16,-4 3 11 0,4 0 14 0,-4-3-3 0,3 4-1 16,-3-1-10-16,4-3 0 0,-4 3 0 0,3 1 0 15,-3-1 0-15,0 0 0 0,4 4 0 0,-4-4 0 16,0 6 0-16,3-2-12 0,-3-1 0 0,0 1 1 16,4-1 11-16,-1 0 0 0,1 1 0 0,-1-1 0 15,-3-3 0-15,4 1 14 0,3-1-3 0,-4 0-1 16,-3 1-10-16,4-4-14 0,-4-3 3 0,0 0 1 15,3 6 10-15,-3-6 14 0,4 3-3 0,-4-3-1 16,0 0-10-16,0 0 0 0,0 0 0 0,0 0 0 16,0 0 0-16,0 0-12 0,0 0 0 0,0 0 1 15,0 0 19-15,0 0 3 0,0 0 1 0,0 0 0 16,-4 3-12-16,4-3 0 0,-7 3 0 0,4-3 0 16,-4 0 0-16,0 3 0 0,0-3 9 0,0 0-9 15,0 0 0-15,-4 0-20 0,0 0 4 0,1 0 1 0,-4-3 15 16,3 3 0-16,-3 0 0 0,3 0 0 0,1 3 35 15,-4-3 9-15,0 0 3 0,3 0 0 0,-3 0-31 0,3 4-7 16,1-4-1-16,-1 0 0 0,4 3-8 0,-3 0 0 16,-1-3 0-16,4 3 0 0,7-3-11 0,-7 0-4 15,0 3-1-15,7-3 0 16,-4 3-78-16,-3 0-16 0,0-3-3 0,-3 4-1 16,6-1-105-16,-3 0-21 0,3 0-4 0,-3 3-773 0</inkml:trace>
  <inkml:trace contextRef="#ctx0" brushRef="#br0" timeOffset="118788.68">11374 1150 1407 0,'0'0'40'0,"0"0"8"0,0 0-38 0,0 0-10 0,0 0 0 0,0-6 0 16,0-3 61-16,0 2 11 0,0 1 1 0,0 0 1 15,3 0-36-15,-3 6-7 0,0 0-2 0,0-7 0 16,0 4 79-16,0 3 16 0,0 0 4 0,0-3 0 16,0 3 0-16,0 0 0 0,-3-6 0 0,3 6 0 0,-7-10-15 15,-1 7-2-15,1 3-1 0,0 0 0 16,0 0-55-16,-3 3-11 0,3 7-3 0,-4-4 0 16,0-3 0-16,-3 10 0 0,4 2 0 0,-4 7 0 15,0-6-33-15,-1 9-8 0,-2-3 0 0,3 6 0 0,0-3 8 16,-1 7 0-16,5-1 0 0,-1 4 0 0,1-1 10 0,6 7 2 15,-3-7 0 1,4 4 0-16,6-7 12 0,-3 1 4 0,7-4 0 0,-3-6 0 0,6 0-36 0,1-7 0 16,3-2 0-16,0 0 0 0,7-7 0 15,0 0 0-15,1 0 0 0,2-6 0 0,-3-3-10 0,4 0-9 16,0-6-1-16,-4-1-1 0,4-5 33 0,-4-1 8 16,0-3 0-16,0-6 1 0,0 3-21 0,1-9 0 15,-5 2 0-15,1 1 0 0,-4 3 0 0,-3 0 0 16,-1 3 0-16,-3 0 0 0,-3 7 0 0,-4-7 0 15,0 3 0-15,-7 0 0 0,3 6 0 0,-6-2 0 16,-5 5 0-16,5-5 0 0,-4 5 0 0,0 1 0 0,0 3 0 16,-1-1 0-16,1 4 0 0,0-3 0 0,0 6 0 0,-4 0 0 31,8 0-47-31,-4 6-13 0,3 0-4 0,1-2 0 16,-1-1-128-16,0 3-25 0,4 3-6 0,4 1-1 0</inkml:trace>
  <inkml:trace contextRef="#ctx0" brushRef="#br0" timeOffset="119565.16">11377 2301 1958 0,'0'0'43'0,"0"0"9"0,0 0 1 0,0-9 3 0,0 2-45 0,4-2-11 16,-4 6 0-16,0 3 0 16,0 0 103-16,3-10 18 0,-3 4 4 0,0 6 1 0,0 0-18 0,0 0-3 15,0 0-1-15,0 0 0 0,0 0-10 0,0 6-2 16,-3 4-1-16,3-1 0 0,-4 4-39 0,4 2-7 15,0 4-1-15,-3 3-1 0,3 0-19 0,0 6-3 16,0 4-1-16,0 2 0 0,0-6-4 0,0 4 0 16,0-1-1-16,3 1 0 0,1-4-2 0,-4 0 0 0,3 0 0 0,-3-3 0 15,4-3 19-15,-1-3 3 0,1 0 1 0,-1-10 0 32,1 1-95-32,-1-1-18 0,1-6-4 0,-1 0-1 15,-3-3-74-15,0 0-14 0,7 0-3 0,-7 0-1 0</inkml:trace>
  <inkml:trace contextRef="#ctx0" brushRef="#br0" timeOffset="120370.41">11430 3527 1267 0,'0'0'28'0,"0"0"5"0,0-6 2 0,-4-4 1 0,4 1-36 0,0 3 0 15,-3-1 0-15,3 1 0 0,0 6 67 0,0 0 6 0,0 0 2 16,0 0 0-16,0 0 33 0,0 0 8 0,0 0 0 0,-7 0 1 15,7 0 60-15,-4 6 12 0,-3 1 3 0,4-4 0 16,-1 3-103-16,1 0-20 0,3 1-4 0,0-1-1 16,0-3 0-16,0 3 0 0,0-3 0 0,3 7 0 15,4-10 0-15,-3 3 0 0,3 0 0 0,0 0 0 16,0-3-51-16,4 3-13 16,-1 1 0-16,1-4 0 0,3 0 0 0,-4 3 0 0,5 0 0 0,-1-3 0 15,0 3 0-15,3-3 0 0,-2 3 0 0,-5 0 0 16,1 0 54-16,-1 4 8 0,1-1 2 0,-4 3 0 15,0 1-64-15,-3-1-28 0,-4 1 3 0,0 2 0 16,0 1 40-16,-4-1 8 0,4 1 1 0,-7 2 1 16,0 1-25-16,0 0 0 0,-4-4 0 0,1 4 0 15,-1 0 0-15,0-4 0 0,1 1 0 0,-1-4 0 0,1 1 0 0,-1-1 0 16,4 0 0-16,0-2 0 0,0-1 0 0,0-3 0 16,3 0 0-16,4-3 0 0,0 0 0 0,0 0 0 15,0 0 0-15,0 0 0 0,0 0 0 0,0 0 0 16,0 0 0-16,4 0 0 0,3 0 0 0,-3 3 0 15,3-3 0-15,3 0 0 0,1 3 0 0,-4-3 0 16,3 4 0-16,1-1 0 0,3 0 0 0,-3 0 0 16,-1 0 0-16,1 3 0 0,-1 1 0 0,-3-1 0 15,1 0 0-15,-1 0 0 0,0 7 0 0,-4 0 0 0,1-1 0 16,-1 4 0-16,1-1 0 0,-4 4 0 0,-4 3 0 0,1-3 0 16,-1 0 0-16,-3 0 0 0,4 3 0 0,-8-4 0 15,4-5 0-15,-4 3 0 16,4-4 0-16,-7 1 0 0,4-1 0 0,-5-2 0 0,5-4 0 15,-4 3 0 1,3-2-46-16,1-1-14 0,-1 0-4 0,0 0 0 16,1-2-102-16,6-1-21 0,-3 0-4 0,0-3-1101 0</inkml:trace>
  <inkml:trace contextRef="#ctx0" brushRef="#br0" timeOffset="120887.46">11437 4534 2188 0,'0'0'48'0,"0"0"11"0,0-7 1 0,0 1 1 0,0 0-49 0,-3-1-12 0,3 1 0 0,0 6 0 16,0 0 105-16,0 0 19 0,0 0 3 0,0 0 1 15,-4 3-52-15,0 4-9 0,-3-1-3 0,4 3 0 16,-1 4 0-16,1-1 0 0,3 4 0 0,-4 3 0 16,4 0-51-16,0-1-13 0,0 1 0 0,4 3 0 15,-4 0 54-15,3 0 8 0,4-3 2 0,-3 3 0 16,3-3-52-16,-3 0-12 0,3-1 0 0,0 1 0 15,0 3 0-15,0-3 0 0,0-3 0 0,0-1 0 0,3 1 0 0,1-7 0 16,0 1 0-16,-1-1 0 16,1-3-100-16,3-2-22 0,0-1-5 15,-3-3-1-15,-1 0 0 0,1-3 0 0,-1-1 0 0,1-5-1024 16</inkml:trace>
  <inkml:trace contextRef="#ctx0" brushRef="#br0" timeOffset="121153.24">11670 4628 2188 0,'0'0'48'0,"-4"3"11"0,-3 3 1 0,0 0 1 0,4 4-49 0,-1-1-12 0,1 1 0 0,-1-1 0 15,4 3 93-15,-3 1 16 16,3 0 3-16,-4-1 1 0,4 4-22 0,0-1-5 16,0-2-1-16,4 3 0 0,-4 6-12 0,0-4-2 15,0 1-1-15,0 3 0 0,0 0-10 0,3 0-1 16,-3 0-1-16,4 0 0 0,-4 0-58 0,0 3 0 0,0-3 0 0,0 0 0 15,3 0 16-15,-3 0 12 16,0 0 1-16,4 0 1 0,-4-3-30 0,0-1 0 16,0 1 0-16,0 0 0 15,0-6-25-15,0 2-2 0,0 1 0 0,0-7 0 0,0 4-54 0,0-7-11 16,0 0-3-16,0-3 0 0,0-3-113 0,0 0-22 0,0 0-5 0</inkml:trace>
  <inkml:trace contextRef="#ctx0" brushRef="#br0" timeOffset="124987.91">11797 5731 1792 0,'0'0'51'0,"0"0"10"0,-4 3-49 0,-3 1-12 0,0-1 0 15,0 3 0-15,0 0 156 0,0 1 29 0,-3-1 6 0,-1 3 1 16,0 1-103-16,1-4-20 0,-1 3-4 0,-3 1-1 15,0-1 15-15,0 1 2 0,0-1 1 0,0 3 0 16,0-2-29-16,-1-1-5 0,1 4-2 0,4-1 0 16,-4 1-8-16,-1-1-2 0,5 1 0 0,-4 3 0 15,7-4-15-15,-4 4-3 0,1-4-1 0,3 1 0 16,-1 0-5-16,5-1 0 0,-4-3-1 0,3-2 0 16,4-1-11-16,-3 0 0 0,3-6 0 0,3 3 0 0,1 1 0 15,-1-4 0-15,4 3 0 0,-3-6 0 0,7 3 0 0,-1-4 0 16,1 1 0-1,3-3 0-15,0 3 0 0,4 0 0 0,-1 3 0 0,1-3 0 16,3 3 0-16,0 3 0 0,0-3 0 0,1 6 0 16,-1 0 0-16,0 1 0 0,0 2 0 0,-3 0 0 15,-1 1 35-15,-3 2 5 0,1 1 0 0,-5 3 1 0,-3-4-23 16,0 4-5-16,-3 3-1 0,3-4 0 0,-7 1 0 0,3 0-1 16,-6 2 0-16,3-2 0 0,-4-3-11 0,1-1 0 15,-4 1 0-15,-4-1 0 0,4 1 0 0,-4-4 0 0,-3-3 0 16,4 1 0-16,-4-1 0 0,3-3 0 0,-3 0 0 15,0-6 0-15,3 3 0 0,-3-6-16 0,7 3 4 0,-3-7 1 16,-1 4 11-16,4-3-10 0,0-4 10 16,3 1-10-16,1-1 10 0,3-6-8 15,0 4 8-15,3-4-8 0,4-3 22 0,0 0 5 16,0 0 1-16,4-6 0 0,3-4-34 0,0 1-6 0,0 0-2 0,4-4 0 16,-4 7 22-16,4 3 0 0,-4 0 0 15,4 6 0-15,-8 3 16 0,4 4 4 16,-3-1 0-16,-4 4 1 0,0 6-37 0,4-4-7 0,-4 7-1 0,-4-3-1 31,4 3-47-31,-3 3-8 0,-1-3-3 0,4 3 0 0,-3 4-163 0,-1-4-33 16,4 13-6-16,-7-16-2 0</inkml:trace>
  <inkml:trace contextRef="#ctx0" brushRef="#br0" timeOffset="125934.49">11836 6967 2188 0,'0'0'48'0,"0"0"11"0,0 0 1 0,0 0 1 0,0 0-49 0,0 0-12 0,0 0 0 0,3-7 0 0,-3 1 105 0,0 6 19 15,-3-6 3-15,-4 3 1 0,3 0 0 0,-6 0 0 16,2-1 0-16,-2 4 0 16,-4 0-103-16,3 4-25 0,-3 2 0 0,0 0 0 15,-4 3 56-15,1 1 7 0,-19 18 65 0,19-12-116 0,3-1-12 16,-4 1 0-16,4 3 0 0,0 3 0 0,3-3 0 15,4 3 0-15,0-4 0 0,0 4 54 0,4-3 8 16,-1 0 2-16,4-3 0 16,4-1-103-16,-1 1-20 0,1-3-4 0,6-4-1 0,1-3 52 0,-1 1 12 15,4-7 0-15,1-4 0 0,2 1 0 0,1-6 0 16,3-1 0-16,-3 1 0 0,3-7 0 0,-4 4 0 0,1-1 0 16,0-2 0-16,-1-1 0 0,-3 0 0 0,1 4 0 15,-5-4 0-15,-3 3 0 0,4 4 0 16,-8 0 0-16,1-1 0 0,-1 4 0 0,1 0 0 0,-4-1 0 15,0 7 0-15,0 0 0 0,0 0 0 0,0 0 0 0,0 0 0 16,0 0 0-16,0 0 0 0,0 0 0 0,0 0 0 16,0 0 0-16,0 0 0 0,0 0 0 0,0 0 0 15,-4 7 0-15,1-1 0 0,3 0 0 0,-4 7 0 16,4-1 0-16,4 4 0 0,-4 3 0 0,3 0 0 16,-3 3 48-16,4 3 13 0,-4 6 3 0,3 0 0 0,1 4-52 15,-4-1-12-15,4 1 0 0,-4-1 0 0,3 4 0 16,-3 0 0-16,4-1 0 0,-4 4 0 15,0 0 0-15,3 3 0 0,-3-4 0 0,4 4 0 0,-1-6 0 0,1-7 0 16,-4 1 0 0,3-7 0-16,1-6 0 0,-1-1 0 0,1-5 0 0,-1-4 0 0,-3 1 0 15,4-7 0-15,-4-3 0 0,0 0 0 16,0 0 0-16,0 0 0 0,0-10 0 0,0 1 0 0,-4-3 0 0,4 2 0 16,0-2 0-16,-3-1 0 15,3 4-151-15,0-4-33 0,0 1-6 0,-4-1-2 16</inkml:trace>
  <inkml:trace contextRef="#ctx0" brushRef="#br1" timeOffset="130753.94">11321 5534 1276 0,'0'0'36'0,"0"0"8"0,0 0-35 0,-4 3-9 0,1 0 0 0,3-3 0 0,-7 3 112 0,3 0 21 16,4-3 4-16,0 0 1 0,0 3-10 15,0-3-3-15,0 0 0 0,0 0 0 16,0 0-46-16,0 0-10 0,0 0-1 0,0 0-1 0,0 0 35 0,0 0 7 16,0 0 2-16,0 0 0 15,0 7-24-15,0-7-5 0,0 3-1 0,0-3 0 0,0 6-34 0,4-3-7 16,-4 4-2-16,3-4 0 0,1 0-2 0,-4-3-1 16,0 6 0-16,3-3 0 0,1 4-8 0,-1-4-2 15,1 3 0-15,-1-3 0 0,1 0-5 0,-1 3-2 16,1-2 0-16,3-1 0 0,-4 0-5 0,1 0-1 15,-1 0 0-15,5 0 0 0,-1 0 1 0,-4-3 0 16,4 4 0-16,-3-4 0 0,3 3-4 0,-4-3-1 16,4 0 0-16,-3 3 0 0,3 0-23 0,-4 0-5 15,4 0 0-15,-3 0-1 0,3-3 42 0,0 3 9 0,-3 1 2 16,3-1 0-16,-4-3-52 16,4 3-9-16,-3-3-3 0,3 3 0 0,0-3 32 0,0 0 0 15,0 0 0-15,0 0 0 0,4-3 19 0,-4 0 9 16,0 0 3-16,0-1 0 0,3 1-31 0,-3 0 0 0,4 0 0 0,-4 0 0 31,4 0-19-31,-1 3-9 0,1-3-3 0,-4 0 0 0,4 3 51 0,-1-4 9 16,1 4 3-16,-1-3 0 0,1 3-24 0,-1-3-8 15,1 3 0-15,0-3 0 0,-1 3 0 0,1 0 0 16,-1-3 0-16,1 0 0 0,0 3-26 0,-1-3-5 16,1 3-1-16,-1-4 0 0,1 4 51 0,-4 0 9 0,3 0 3 0,1-3 0 0,0 3-31 15,-4 0 0-15,3 0 0 0,-3 0 0 0,0 0 0 16,4 0 8-16,-4 0-8 0,0 0 4 15,4 0-30-15,-4 0-5 0,3 0-1 16,-3 0 0-16,4 0 32 0,-4 0 0 0,0 0 0 0,4 0 0 0,-1 0 20 16,-3 0 9-16,4 0 3 0,-1 0 0 15,-2 0-24-15,2 0-8 0,1 0 0 0,-1 0 0 0,-3 0 0 16,4 3 0-16,-1-3 0 0,1 0 0 0,-4 0 0 0,4 0 0 16,-4 0 0-16,3 0 0 0,-3 0 0 0,0 4 0 15,1-4 0-15,-1 0 0 0,0 3 0 0,0-3 0 0,0 0 0 16,-4 3 0-16,4-3 0 0,-3 3 0 15,3-3 0-15,-4 3 0 0,4-3 0 0,-3 3 0 16,0-3 0-16,-1 0 0 0,4 0 0 0,-3 0 0 16,3 3 0-16,-4-3 0 0,-3 0 0 0,4 0 0 15,3 0 0-15,-7 0 0 0,3 0 0 0,-3 0 0 0,4 0 0 0,-4 0 0 16,3 4 0-16,-3-4 0 16,4 3 0-16,-1-3 0 0,-3 0 0 0,0 0 0 0,4 0 0 0,-4 0 0 31,4 3-28-31,-4-3-3 0,0 0 0 0,0 0 0 0,0 0 51 0,0 3 9 0,0-3 3 0,0 0 0 15,0 0-24-15,0 0-8 0,0 0 0 0,0 0 0 16,0 0 0-16,0 0 0 0,0 0 0 0,0 0-10 16,0 0-70-1,0 0-13-15,0 0-3 0,-4-3-935 0,-3 0-186 0</inkml:trace>
  <inkml:trace contextRef="#ctx0" brushRef="#br2" timeOffset="137807.74">11176 5255 806 0,'0'0'17'0,"0"0"4"0,0 0 1 0,0 0 2 0,0 0-24 0,0 0 0 0,0 0 0 0,0 0 0 0,0 0 100 0,0 0 15 16,0 3 3-16,0-3 1 0,0 6-44 0,0-6-9 15,0 6-2-15,0-6 0 0,0 0 0 0,0 0-1 16,0 0 0-16,0 0 0 0,0 0-3 0,0 0 0 15,0 0 0-15,0 0 0 0,0 0 8 0,0 0 0 16,0 0 1-16,0 0 0 0,0 0-9 0,4-3-3 16,-1 0 0-16,-3 3 0 0,0 0-4 0,0 0-1 0,4-3 0 15,-4 3 0-15,0 0-8 0,3-3-1 0,1-3-1 0,-4 6 0 16,3-4-10-16,-3 4-1 0,0-6-1 0,4 0 0 16,-4 6 1-16,3-6 0 0,-3-1 0 0,0 4 0 15,0 3-6-15,0-6-1 0,4 0 0 0,-8-1 0 16,4 1-1-16,0-3-1 0,0 2 0 0,0-2 0 15,0 3-2-15,-3-4 0 0,3 4 0 0,0-3 0 16,0-4-4-16,0 4-2 0,0-1 0 0,3-2 0 16,-3 2-3-16,4-2-1 0,-4-1 0 0,3 1 0 15,-3-1 1-15,4 4 0 0,-4-1 0 0,3 1 0 16,-3 0-1-16,0-1 0 0,0 4 0 0,0-3 0 16,-3-1-10-16,3 1 12 0,0-1-12 0,-4 1 12 15,4 0 2-15,-3-1 1 0,3 1 0 0,0-4 0 0,-4 4-4 16,4-1-1-16,0 1 0 0,-3 0 0 0,3-4-2 0,0 0-8 15,0-2 12-15,0 2-4 0,0-2-8 16,0-1 8-16,0 0-8 0,0 1 8 0,0-1 16 0,-4 0 4 16,4 4 0-16,0-4 0 0,0 0-42 15,-3 4-8-15,3-4-2 0,-4 3 0 16,4 1 24-16,-3-1 0 0,3-2 10 0,-4 2-10 0,4-2 12 0,-3 2-12 16,3-3 12-16,0 1-12 0,0-4 11 0,-4 3-11 15,4 0 10-15,0-2-10 0,0-1 8 0,0 3-8 16,0-3 0-16,-4 1 9 0,4-4-9 0,0 3 0 15,-3 0 0-15,3 0 8 0,-4 0-8 0,4 0 0 16,-3 1 9-16,-1 2-9 16,4-3 0-16,-3 4 0 0,3-1 0 0,0 6 0 0,7 1 12 0,-7 0 0 15,3-4 1-15,-3 1 0 0,0-4-13 0,0 0 0 16,0 1 0-16,0-4 0 0,0 3-12 0,0-6 0 16,0 0 1-16,0 3 0 0,0 0 20 0,0 1 4 15,0-1 1-15,-3-3 0 0,3 6-14 0,0-3 0 16,0 4 8-16,0 2-8 0,0 4-10 0,0-4-5 0,-4 1-1 0,4-4 0 15,0 3 28-15,0-5 6 0,-3 2 1 16,3-3 0-16,0 0-19 0,-4 1 0 16,4 2 0-16,0-3 0 0,0 3-9 0,0 1-9 0,0-4-2 0,0 0 0 15,-3 3 33-15,3 4 7 0,0-4 0 0,-4 4 1 16,1-4-21-16,3 3 0 0,-4 1 0 0,4-4 8 16,-3 7-8-16,3-4 0 0,-4 4 0 0,1-1 0 15,3 1 0-15,-4 0 8 0,1-1-8 0,3 4 0 16,-4 0-16-16,4-1-7 0,-3 1-1 0,3 0-1 0,0 0 41 15,0-1 8-15,0 1 1 0,-4 3 1 16,4 3-42-16,0-6-8 0,4-1-1 0,-4 7-1 0,0 0 26 0,0-6 0 16,0 6 0-16,0 0 0 0,0-3 15 0,0 3 8 15,0 0 1-15,0 0 1 0,0 0-40 0,3-3-8 16,4 0-1-16,-3 3-1 0,3 0 40 0,-7 0 8 16,0 0 1-16,7-3 1 0,-4 3-25 15,4 0 0-15,0 0 0 0,0 0 0 16,0 0 0-16,-3-4 0 0,3 4 0 0,0 0 0 15,0-3 0-15,4 3 0 0,-1 0 0 0,1 0 0 0,3 0-15 0,-3 0-8 16,3 0-1-16,0 0-1 0,0 0 40 0,0 0 8 16,4 0 1-16,-4 0 1 0,0 0-40 15,0 0-8-15,0 0-1 0,0 0-1 0,0 0 25 0,0 0 0 16,1 0 0-16,-1 0 0 0,3 0 0 0,1 3 0 16,-4 1 0-16,7-1 0 0,-3 0 16 0,0 3 8 0,-4-3 1 0,7 4 1 15,0-4-26-15,-3-3 0 0,6 3 8 0,-3-3-8 16,4 0-20-1,-4 0-5-15,1 0-2 0,-1-3 0 0,0 0 45 0,-4-1 9 0,1 1 1 0,0 0 1 16,-1 0-46-16,-2 0-10 16,-1 3-1-16,0-3-1 0,0 3 49 0,-4 0 9 0,1 0 3 0,0 0 0 15,-4 0-52-15,3 3-9 16,-3-3-3-16,0 3 0 0,-3 0 52 0,3 0 9 0,-4 0 3 0,1 1 0 16,0-1-24-16,-1 0-8 0,1 0 0 0,-1 6 0 15,-3-9-26-15,4 7-5 0,-4-4-1 16,3 3 0-16,-3 0 51 0,0 1 9 0,0-1 3 0,0 0 0 15,-3 4-50-15,3-10-9 0,0 6-3 0,0 0 0 16,0 3 51-16,0-2 9 0,0-4 3 0,0 3 0 16,0 0-52-16,0 1-9 0,0-1-3 0,0 0 0 0,0 0 32 15,0 1 0-15,3-1 0 0,-3 0 0 0,0 4 0 0,0-10 0 16,0 6 0-16,0 0 0 0,4 1 0 0,-4 2 0 16,0-3 0-16,0 4 0 0,0-4 20 0,0 3 9 15,0 4 3-15,0-4 0 16,0 1-24-16,0-1-8 0,0 4 0 0,0-1 0 15,0-2 0-15,0 2 0 0,0 1 0 0,0 2 0 0,0-2 0 16,0 3 0-16,0-1 0 0,3 1 0 16,1 0 0-16,-4 2 0 0,3-2 0 0,-3 3 0 0,4 0 0 0,-4-4 0 15,3 4 0-15,-3-3 0 0,4 3 0 0,-4-7 0 0,3 7 0 0,-3-6 0 16,0 2 0-16,4 1 0 0,-4 0 0 16,0-1 0-1,0 4-26-15,0-3-5 0,0-1-1 0,0 7 0 0,3-6 52 0,-3 3 9 0,0 3 3 16,0-3 0-16,0 6-24 0,0-3-8 0,0 3 0 0,0-3 0 15,0 3 0-15,4-3 0 16,-4 0 0-16,0-4 0 0,3 4 0 0,-3-3 0 0,0 0 0 0,4 0 0 16,-4 0-26-16,0-4-5 0,0 4-1 15,0 0 0-15,0 0 52 0,0-4 9 0,0 1 3 0,0 6 0 16,0 0-24-16,0 0-8 0,0 0 0 0,0-3 0 16,0 6 0-16,4-3 0 0,-4 3 0 0,0-3 0 15,3 0 0-15,-3 0 0 0,4-3 0 0,-1 6 0 16,1-3 0-16,-4 0 0 0,3-4 0 0,1 1 0 15,-1-3 0-15,1 0 0 0,-1-1 0 0,1 1 0 0,-1 0 0 0,-3-1 0 16,0 4 0-16,4 0 0 0,-4 3 0 0,3-3 0 16,1 3 0-16,-4-4 0 0,3 4 0 15,-3 0 0-15,4 0 0 0,0-3 0 16,-1-3-26-16,-3-1-5 16,4 4-1-16,-1-6 0 0,-3-1 32 0,4-2 0 0,-4-1 0 0,0-3 0 0,3-3 18 15,-3 4 10-15,0-4 1 0,0-3 1 0,4 6-30 0,-8-3 0 16,4 0 0-16,-3 4 0 0,3-4 0 0,-4 3 0 15,4 0 0-15,-3 1 0 16,3-1 0-16,-4 0 0 0,4 0 0 0,0-2 0 0,-3 2 0 0,3 0 0 16,0 0 0-16,0-6 0 0,-4 4 0 0,4-4 0 15,0 6 0-15,0-6 0 0,0 0 0 0,0 0 0 0,-7 3 0 0,7-3 0 16,0 0 8-16,-4 0-8 0,-3 3 0 16,4 0 8-16,-4-3-8 0,7 0 0 0,-7 0 0 0,0 3 0 15,3-3 0-15,-3 4 0 0,4-1 0 0,3-3 0 16,-8 0 0-16,5 3 0 0,-4 0 0 0,0-3 0 15,0 0 0-15,7 0 0 0,-4 0 0 0,-3 0 0 16,0 0 0-16,0 0 0 0,0-3 0 16,0 0 0-1,0 3-26-15,-4-3-5 0,4-1-1 0,0 4 0 0,-3 0 32 0,-1-3 0 0,4 3 0 0,-4-3 0 16,4 3 20-16,-3-3 9 0,-1 0 3 0,4 3 0 16,-3 0-32-16,3-3 0 0,-4 3 0 0,0 0 0 15,4 0 0-15,-3 0 0 0,-1 0 0 0,4 0 0 16,0 0 0-16,0 3 0 0,-4-3 0 0,4 0 8 15,-3 0-8-15,3 0 0 0,-4-3 0 0,4 3 0 16,-4 0 0-16,4 0 0 0,-3-3 0 0,-4 3 0 0,7-4 0 0,-4 4 0 16,0 0 0-16,1 0 0 0,-1 0 0 15,4-3 0-15,-3 3 0 0,-1 0 0 0,4 0 0 0,0 3 0 16,-4-3 0-16,4 0 0 16,-3 4-26-16,-1-4-5 0,4 3-1 0,-3-3 0 0,2 0 52 15,-2 0 9-15,3 0 3 0,-4 0 0 16,4 0-52-16,-3 0-9 15,3 0-3-15,0-3 0 0,-1-1 52 0,1 4 9 0,7 0 3 16,-7-3 0-16,-3-3-52 0,3 3-9 0,0 0-3 16,-4 3 0-16,4-3 32 0,0 3 0 0,0-4 0 0,0 4 0 0,0 0 0 0,0 0 0 0,-4 0 0 15,4 4 0-15,0-4 19 0,-4 0 9 16,4 3 3-16,-3-3 0 0,3 0-31 0,-4 0 8 0,1 0-8 0,-1 0 4 16,0 0-4-16,1 0 0 0,-1-3 0 15,1 3 0 1,3-4-26-16,-4 4-5 0,4 0-1 0,-4 0 0 0,4 0 52 0,0 0 9 0,0 0 3 0,0 0 0 15,0 0-24-15,4 0-8 0,3 0 0 0,-7 0 0 32,7 0-26-32,-4 4-5 0,-3-1-1 0,0-3 0 0,7 0 32 0,0 0 0 0,0 0 0 0,-4 3 0 15,-3 0 0-15,7-3 0 0,-3 3 0 0,3-3 0 16,-7 3 0-16,3 0 0 0,4-3 0 0,0 0 0 16,0 0 0-16,0 0 0 0,-3 4 0 0,3-4 0 15,0 0 0-15,0 0 0 0,0 0 0 0,0 0 0 0,0 0 0 16,0 0 0-16,0 0 0 15,-7-4 0-15,7 4 0 0,0-9 0 0,-4 3 0 0,1-1 0 16,3-2 0-16,0 3 0 16,0 0 0-16,0-1 0 0,0-2 0 0,0 3 0 0,0-1 0 0,0-2 0 0,3 3 0 15,-3-4 0-15,0-2 0 0,4 2 0 0,-4-2 0 16,3-4 0-16,-3 0 0 0,0 1 0 0,4-4 0 16,-4 0 0-16,3 0 0 15,1-3-108-15,-4 7-16 0,0-4-4 0,3 3-1331 16</inkml:trace>
  <inkml:trace contextRef="#ctx0" brushRef="#br0" timeOffset="142605.95">13018 4838 702 0,'0'0'15'0,"0"0"3"0,3-7 1 0,-3 1 1 0,4 0-20 0,-4 0 0 16,3-4 0-16,-3 4 0 15,4 0 41-15,-1-1 4 0,-3 1 1 0,4 0 0 16,-1 3 18-16,-3 3 4 0,4-3 1 0,-4 3 0 16,0 0 49-16,0 0 10 0,3 0 1 0,-3 0 1 0,7 3 9 0,-3 0 1 15,3 0 1-15,-4 0 0 16,4 0-41-16,1-3-8 0,2 3-1 0,-3-3-1 0,4 0-20 0,3 4-4 16,-4-4-1-16,5 0 0 0,-5 0-52 0,4 0-13 15,4 0 0-15,0 0 0 0,-1 0 54 0,4 0 8 16,1 0 2-16,2-4 0 0,4 4-52 0,4-3-12 15,3 0 0-15,1 0 0 0,3 0 0 0,-4 0 0 16,0 0 0-16,0 3 0 0,-3-4 0 16,0 4 0-16,0 0 0 0,3 0 0 15,0 0 0-15,4 0 0 0,0 0 0 0,0 0 0 0,-1-3 0 0,-2 0 0 16,-1 3 0-16,-3-3 0 0,-4 3 0 0,0 0 0 0,0-3 0 16,-3 3 0-16,3 0 0 0,-3 0 0 0,3-3 0 15,0 3 0-15,1-3 16 0,-1 0 0 0,-3-1 0 0,3 1 0 16,-4 3-28-16,1 0-6 0,0-3-1 0,-4 3 0 31,-3 3-136-31,-1-3-27 0,-3 0-6 0,-3 0-548 0,0 0-111 0</inkml:trace>
  <inkml:trace contextRef="#ctx0" brushRef="#br0" timeOffset="143303.9">14362 4452 1497 0,'0'0'32'0,"0"0"8"0,-4 3 0 0,1 3 4 0,-1-2-36 0,4 2-8 15,0 0 0-15,-4 0 0 0,4 4 88 0,4 2 16 16,-4-2 4-16,0 5 0 0,4 4-50 0,-4 0-10 16,3 3-1-16,1 3-1 0,-1 3-6 0,1 1-2 15,3-1 0-15,-7-3 0 0,3 3 1 0,1-3 0 0,-1 3 0 16,1-6 0-16,-1 3-11 0,1-6-3 0,-1 0 0 0,-3-3 0 15,4-1-25-15,-1-2 0 0,1-4 0 0,-4-2 0 16,0-7 0-16,0 0 0 0,0 0 0 0,0 0 0 16,0 0 0-16,0 0 0 0,0-10 0 0,-4 1 0 15,1-1 0-15,3 1 0 16,-4 0 0-16,4-4 0 0,-3 0 0 0,-1 1 0 16,1 3 0-16,-1-4 0 0,1-3 0 0,-4 1 0 15,3-1 0-15,-3-3 0 0,0-3-9 0,4-3 9 0,-1 0 0 0,-3-3 0 16,3 3 0-16,1 0 0 0,3 0 0 0,-4-1 0 15,1 5 0-15,3-1 0 0,0 6 8 0,3 3-8 16,-3 1 0-16,4 6 0 0,-4 6-11 0,0 0 11 0,7 0 0 0,0 3 0 16,0 3 9-16,4 3-1 15,-1 1-8-15,1 2 0 0,3 1 0 0,4 3 0 16,-4-1 0-16,0 1-8 0,0 3 8 0,0-4-12 0,0 1 12 0,0 0 8 16,-3-4-8-16,3 4 11 0,4-7-11 0,-4 4 0 15,0-1 0-15,0-2 0 0,0-1 0 0,0-2 0 16,-3 2 0-16,-1 0 0 0,1-2 53 0,-4-1 9 15,0 0 2-15,0 0 0 0,-3 1-52 0,-4-1-12 16,0 0 0-16,-4 4 0 0,1-4 54 0,-5 3 8 16,1 1 2-16,-3 2 0 0,-4 1-52 0,3 2-12 15,1-2 0-15,-1 0 0 0,-3 2 0 0,3-2 0 0,-3-1 0 0,4-2 0 16,-5-1 0-16,5-3 0 16,-1 1 0-16,-3-4 0 15,4 0-33-15,-5-3-10 0,1-3-1 0,4 0-783 0,-1 0-156 0</inkml:trace>
  <inkml:trace contextRef="#ctx0" brushRef="#br0" timeOffset="144089.99">14855 501 1541 0,'0'0'44'0,"0"0"9"15,8 3-42-15,-5 1-11 0,4-1 0 0,0 0 0 0,4-3 107 0,-1 0 19 16,1 0 4-16,3-3 1 0,0 3-54 16,0-3-10-16,4-1-3 0,0 1 0 0,-1 3-20 0,4-6-4 15,-3 6 0-15,3 0-1 0,-3 6-23 0,3-6-4 16,-3 3 0-16,3 1-1 0,-7 2 2 0,0-6 1 16,0 3 0-16,0 0 0 0,0 0-14 0,-3 0 0 15,-4 1 0-15,0-4 0 16,0 3-48-16,-3-3-13 0,-4 0-3 0,0 0 0 15,0 0-56-15,0 0-11 0,0 0-2 0,-7 3-706 0</inkml:trace>
  <inkml:trace contextRef="#ctx0" brushRef="#br0" timeOffset="145596.38">14954 570 1206 0,'0'0'26'0,"0"0"6"0,0 0 0 0,0 0 3 0,0 0-35 0,0 0 0 16,0 0 0-16,0 7 0 0,0-1 72 0,0-3 7 15,4 3 1-15,-4 4 1 0,0-4-65 0,3-3-16 16,1 3 0-16,-4 1 0 0,3 2 55 0,-3-3 7 15,4 7 2-15,-4-4 0 0,3-3-52 0,-3 7-12 16,0 0 0-16,0-1 0 0,0-2 54 0,4 2 8 0,-4 1 2 0,0 2 0 16,0-8-52-16,0 5-12 0,0 1 0 0,3 2 0 15,-3-5 26-15,0-1 2 16,4 4 1-16,-4 2 0 0,0-5-13 0,4 2-4 16,-4 4 0-16,3 0 0 0,-3-4 9 0,4 4 2 0,-1 0 0 0,-3-4 0 15,4 1-23-15,-4 2 0 16,0 1 0-16,3-3 0 0,-3 2 0 0,0 7 0 0,0-9 0 0,0 5 0 15,0-2 0-15,0 0 0 0,0 0 0 0,0 2 0 16,0-5 0-16,0 3 0 0,0-1 0 0,0-5 0 16,0 5 27-16,0-2 1 0,0 3 0 0,4-7 0 15,-4 3-45-15,0 1-9 0,3 3-2 0,-3-4 0 16,0 4 74-16,0 3 14 0,0 0 4 0,0-4 0 16,0 4-52-16,0 0-12 0,0 3 0 0,0-3 0 15,-3-1 0-15,3 1 0 0,0 6 0 16,0-3 0-16,0-3 0 0,0 6 0 0,0-6 0 0,0 0 0 15,0 3 0-15,0-3 0 0,-4 3 0 0,4-1 0 0,0 5 0 0,-3-8 0 16,3 11 0-16,3-7 0 0,-3 3 54 16,0-3 8-16,0 6 2 0,0-6 0 15,0 6-103-15,0-3-20 0,0 3-4 0,0-6-1 16,0 3 103-16,0 0 20 0,0 0 4 0,4 1 1 16,-4-1-103-16,3-7-20 0,-3 11-4 0,4-7-1 15,-4 6 103-15,0-3 20 0,3 0 4 0,-3 3 1 16,0 0-103-16,0 1-20 0,0 2-4 0,0-3-1 0,0 4 103 0,0-4 20 0,0 6 4 15,0-9 1-15,0 4-52 0,0 2-12 16,0-3 0-16,0 10 0 0,0-10 0 0,-3 3 0 0,3 7 0 16,0-4 0-16,0 1 0 0,0-1 0 0,0 1 0 15,0-1 0 1,0 1-22-16,0 3-7 0,0-7-2 0,0 7 0 0,0-4 50 0,-4 4 9 16,4 2 3-16,0 1 0 0,0 0-52 15,0-3-11-15,4 2-1 0,-4-2-1 0,0-4 34 0,3 4-8 0,-3 0 8 0,0-1 0 16,4 1 0-16,-4-4 0 0,0 4 0 0,3 0 0 15,-3-1 0-15,0-2 0 0,0 2 0 0,4 1 0 0,-4-3 0 16,3-1 0-16,-3 1-8 16,0 5 8-1,0-2-25-15,0 3-2 0,-3 3 0 0,3-1 0 0,0 1 27 0,0 0 0 0,0-3 0 0,0 0 0 16,0 0 0-16,3 2 0 0,-3-2 0 0,0 0 0 16,4 0 0-16,-4 0 0 0,3-1 0 0,1 1 0 15,0 0 0-15,3-4 0 0,-4-2 0 0,1 3 0 0,-1-1 12 16,1 1 7-16,-1-1 1 0,-3-2 1 0,4 6-21 0,-4-1 0 15,3 1 0-15,1 3 0 16,-4-3 0-16,0-4 8 0,3 4-8 0,-3 0 0 0,4 0 0 0,-4 3 0 16,3 0 0-16,-3-1 0 0,4 1 0 0,-1 3 0 15,1-3 0-15,-1-3 0 0,1 0 0 16,0-4 0-16,-1 4 0 0,4 0 0 0,-3-3 0 0,-1 2 0 16,1 4 0-16,-1 0 0 0,1 0 0 0,-1-6 0 15,1 2 0-15,-4 4 0 0,3-6-14 0,-3 3-7 16,0 3-2-16,0 3 0 0,0 0 38 0,0-3 7 0,0 3 2 0,0-4 0 15,0 1-24-15,4-3 0 16,-4 6 0-16,0-3 0 0,3 0 0 0,-3 3 0 0,4 0 0 16,-4 0 0-16,3-3 0 0,1-3 0 15,3 0 0-15,-3 2 0 0,-1-2-17 0,1 0-5 0,-1 3-1 0,4 3 0 16,-3 0 37-16,3 3 7 16,-4-3 2-16,4 3 0 0,0-3-23 0,0-3 0 0,1 6 0 0,-5 1 0 15,4-4 0-15,0 3 0 0,4-3 0 0,-4 3 0 16,-4-9 0-16,4-1 0 0,0-2 0 0,1 0 0 15,-1-4 0-15,0 4 0 0,-4-1 0 0,1-2 0 16,-1-4-19-16,-3 1-1 16,0-1-1-16,0-3 0 0,4 4 21 0,-4-7 0 0,0 3 0 0,-4-3 0 0,4 0 19 15,-3-3 8-15,3 0 1 0,-4 0 1 0,1 0-21 16,-1 0-8-16,4 0 0 0,-3 0 0 16,-1-4 11-16,4-2-11 0,-3 0 12 0,3-4-12 15,-4 1 27-15,4-4-2 0,0-2 0 0,0-4 0 0,0-3-25 16,0 0 8-16,0 0-8 0,4 0 0 0,-1-3 21 0,4 3-1 15,0-4 0-15,0 1 0 0,4 0-32 0,-4 0-6 16,3-3-2-16,1 0 0 0,3 2 68 0,-3-2 12 16,-1 3 4-16,4 0 0 0,-3-3-52 0,3 2-12 15,4 4 0-15,-1-3 0 0,1 3 0 0,0 0 0 16,-1 0 0-16,4 0 0 0,1 0 0 0,-1 3 0 16,0 1 0-16,0 2 0 0,0-3 0 0,-3 6 0 15,0-2 0-15,-1-1 0 0,1 3 0 0,-4 4-13 16,0-4 4-16,0 4 1 15,0-1-164-15,-3 4-32 0,7 12-6 0,-11-12-2 0</inkml:trace>
  <inkml:trace contextRef="#ctx0" brushRef="#br0" timeOffset="149378.07">15924 809 1674 0,'0'0'36'0,"0"0"8"0,0-4 2 0,0-5 2 0,0-4-39 0,0 4-9 0,4-3 0 0,-4 2 0 16,0-6 110-16,0 4 20 0,3-1 4 0,-3 4 1 15,0-4-22-15,-3 1-4 16,3 2-1-16,-4 4 0 0,1 0-12 0,-4 0-4 16,3-1 0-16,-3 1 0 0,0 3-19 0,0 3-4 0,0 3-1 0,-4 3 0 15,1 4-6-15,-1-1-2 16,1 7 0-16,-1 6 0 0,-3-3-50 0,0 6-10 0,0 3 0 0,0 3 0 16,0-2 0-16,-1 5 11 0,1 7-1 15,0 0 0-15,4 6-10 0,-1-4-9 0,4 11 9 0,0-4-13 16,3-6 32-16,4-3 6 0,4 2 2 0,3-5 0 15,0 0-13-15,4-10-2 0,6-3-1 0,1 0 0 0,0-6 12 16,6-7 2-16,1-5 1 0,0-7 0 16,6-7-42-1,1-5-9-15,3-4-2 0,4-3 0 0,0 1 27 0,0-7 0 0,-4 3 0 0,0-3 0 0,-6 6 0 16,-5-6 0-16,-2 3 8 16,-8 0-8-16,0 0 0 0,-7 0 9 0,-4 0-9 0,-3 3 0 15,0 0 14-15,-7 0-4 0,-3 4-1 0,-4-7 0 16,-4 6-9-16,-3 7 12 0,0-7-12 0,-4 4 12 0,0-1-12 0,-3 7 0 15,3-7 0-15,1 4 8 0,2 2-8 16,1-2 0-16,4 6-12 0,-1 3 12 16,4-3-64-16,0 3-6 0,3 0-1 0,4 3 0 15,-3 0-85-15,6 6-16 0,-3 1-4 0,3 6-1108 0</inkml:trace>
  <inkml:trace contextRef="#ctx0" brushRef="#br0" timeOffset="150095.07">15879 1940 1101 0,'0'0'31'0,"0"0"7"0,0 0-30 0,0 0-8 0,0 0 0 0,0-6 0 15,0 6 96-15,3-3 19 16,-3-3 3-16,0 6 1 0,0-10-5 0,0 10-1 0,4-6 0 0,-4 6 0 16,0-6-13-16,0 6-4 0,0 0 0 0,0 0 0 15,0 0 14-15,0 0 2 0,0 0 1 0,0 0 0 16,0 0-39-16,0 0-8 0,0 0-2 0,0 0 0 0,0 0-10 0,0 0-2 15,0 0-1-15,3 9 0 0,-3 4-31 0,0-4-5 16,4 7-2-16,-4 0 0 16,3 2 31-16,1 4 5 0,-1 3 2 0,1 1 0 15,-1-1-31-15,-3 3-5 0,4 0-2 0,-4 10 0 0,0-10-13 16,0 9 0-16,0 1 0 0,0 6 0 0,0 3 28 16,0-6 2-16,0 3 1 0,0-7 0 0,0-2-23 0,0-7-8 15,0-3 0-15,3-3 0 16,-3-6 0-16,4-1 0 0,-4-5-8 0,3-4 8 15,-3-3-131-15,0-3-19 0,7-3-4 0,-3-3-771 16,0 0-155-16</inkml:trace>
  <inkml:trace contextRef="#ctx0" brushRef="#br0" timeOffset="151880.94">15833 3204 1314 0,'0'0'37'0,"0"0"8"0,0 0-36 0,-4 0-9 0,4 0 0 0,-7 0 0 15,7 0 147-15,-7 0 27 0,7 0 6 0,-7 3 0 16,7-3-84-16,-4 0-16 0,-3 3-4 0,7-3-1 15,-3 4 12-15,3-4 2 0,-7 3 1 0,7-3 0 16,0 0-37-16,0 0-7 0,-4 3-2 0,4-3 0 16,0 0-11-16,0 0-2 0,4 6-1 0,-1 0 0 15,1-3-2-15,-1 1 0 0,4-1 0 0,1 0 0 16,2-3 4-16,1 6 0 0,-1-6 0 0,4 3 0 16,4-3-1-16,0 3 0 0,-1 1 0 0,1-4 0 15,3 3-10-15,0 0-1 0,0 0-1 0,-3 0 0 16,3 3-5-16,-3 4-1 0,-4 2 0 0,0-2 0 0,-3 2 3 0,-1 4 0 15,-3 0 0-15,-3 2 0 0,-1-2-6 0,-3 0-1 16,0-1 0-16,0 1 0 0,-3 0-9 16,-4-1 10-16,3-2-10 0,-6 3 10 0,-1-4-10 0,1 1 8 15,-1-1-8-15,0 1 8 0,1-1-8 0,-1 1 0 16,1-4 0-16,-1 1 8 0,0-4-8 0,1 0 0 16,3 1 0-16,0-4 0 0,0 3 0 0,3-3 0 15,4-3 0-15,0 0 0 0,0 0 0 0,0 0 0 0,0 0 0 0,7 0 0 16,0-3-9-16,4 3 9 15,-1-3 0-15,8 0 0 0,0 3 0 0,-1-3 0 0,1 3 0 16,3 0 0-16,0 0 0 0,0 3 0 0,1-3 12 0,-1 6-3 16,-4-3 19-1,1 3 3-15,-4 1 1 0,-3 2 0 0,-1 0-5 0,-3 4-1 16,0 0 0-16,-3 5 0 0,0 1-4 0,-4 0-1 16,0 3 0-16,-4 0 0 0,-3-3-21 0,3 3 0 15,-3 0 0-15,-3 0 8 0,-4-4-8 0,0-2 0 0,-8 3 0 16,5 0 0-16,-4-4 0 0,-4 1 0 0,0 0 0 0,-3-4 8 15,3 4-8-15,1-4 0 0,-5 1 0 0,8-4 0 16,0 4-23-16,0-4 1 0,3 1 0 0,4-1 0 16,0-3-30-16,3 1-7 0,1 2-1 0,6-3 0 15,-3-2-108 1,7-4-23-16,0 0-4 0,4 3-1100 0</inkml:trace>
  <inkml:trace contextRef="#ctx0" brushRef="#br0" timeOffset="152712.51">15900 4750 1958 0,'0'0'43'0,"0"0"9"0,-4 6 1 15,-3-3 3-15,4 0-45 0,-1 4-11 0,-3-4 0 0,7 3 0 16,-4 0 104-16,1 4 20 0,3-1 3 0,-4 4 1 16,4-1-72-16,0 7-13 0,0 3-3 0,0 3-1 15,0-3-11-15,4 6-3 0,-1 1 0 0,-3 5 0 16,4 1 31-16,0-1 7 0,3-3 1 0,0 4 0 16,0-10-52-16,3 0-12 0,-3-3 0 0,4-6 0 15,0-4 0-15,3 1 0 0,-4-7 0 0,4 0 0 31,0-3-65-31,4-3-16 0,0 0-3 0,-1-6-1 0,1 0-51 0,0-4-9 0,-1-2-3 0,4-4-525 16,1 1-106-16</inkml:trace>
  <inkml:trace contextRef="#ctx0" brushRef="#br0" timeOffset="152962.78">16291 4904 1828 0,'0'0'40'0,"0"0"9"0,-3-4 2 0,-4 8 0 0,0-1-41 0,0 3-10 16,0 0 0-16,-1 1 0 0,1-1 89 0,0 6 16 15,0-2 3-15,0 2 1 0,4 4-25 0,-4 3-6 16,3 3-1-16,1 3 0 0,-1 0-28 0,4 3-5 16,-3 3-2-16,3 1 0 0,3-4 11 0,-3 3 3 15,0 1 0-15,4 2 0 0,-4-2-15 0,3-1-2 16,1 0-1-16,-4 1 0 0,7-1-17 0,-4 0-3 0,1-2-1 16,-1-1 0-16,1-6-17 0,-1 0 8 0,1-3-8 0,3-1 0 15,-7 1-44 1,3-6-16-16,1-1-4 0,0-2 0 15,-4-1-142-15,0 0-29 0</inkml:trace>
  <inkml:trace contextRef="#ctx0" brushRef="#br0" timeOffset="153691.13">16249 6148 1954 0,'0'0'43'0,"0"0"9"0,0 0 1 0,0 0 3 0,0 0-45 0,7-6-11 16,-7 6 0-16,0 0 0 0,0 0 105 0,0 0 19 0,0 0 4 0,0 0 1 15,0 0-3-15,0 0-1 0,-7 6 0 0,0 1 0 16,-4-1-72-16,1 6-14 0,-8 1-3 0,4 6-1 16,-7 0-23-16,3 3-4 0,-7 0 0 0,4 6-8 15,0 0 8-15,0 3-8 0,3-2 0 0,1 2 0 16,6-6 8-16,-3 0-8 0,3-6 0 0,4 0 0 16,4-4 21-16,-1-5 1 0,4-1 0 0,0 1 0 15,4-4-38 1,6-3-8-16,1 0-2 0,3 0 0 0,0-6 26 0,4 0 0 0,3 0 0 15,0 0 0-15,4 0 23 0,0-1 0 0,-1 1 0 0,1 0 0 0,-4 3-23 0,-3 0 0 16,3 3 0-16,-7 0 0 0,4 4 0 0,-4-1 0 16,0 0 0-16,-3 4 0 0,-1-1 56 0,1 0 6 15,-8 1 2-15,4 2 0 0,-3 1-52 0,-4-1-12 16,0 1 0-16,-4 0 0 0,1-1 26 0,-1 1 2 16,1-4 1-16,-4 4 0 15,-4-4-21-15,4 0-8 0,-4 1 0 0,-3-1 0 0,4 4 0 0,-8-4-10 16,4 1 0-16,0-7 0 0,0 0-6 0,0-3 0 15,3-3-1-15,0-4 0 0,1-2 5 16,3-3 0-16,3-1 1 0,-3-3 0 0,7-3 3 0,0 1 0 16,0-1 0-16,4-6 0 0,-1 3 8 0,4-3 0 15,0 0-9-15,4-4 9 0,-4 1 0 0,4 9 0 16,-4 1 0-16,3-1 0 0,4 0-9 0,-3 3 9 0,0-3 0 0,-4 7 0 31,3-1-57-31,4 4-5 0,-3 0-1 0,-1 2 0 16,-2 4-87-16,2 6-18 0,-3 0-3 0,-3 7-1 0</inkml:trace>
  <inkml:trace contextRef="#ctx0" brushRef="#br0" timeOffset="154325.15">16302 7274 1753 0,'0'0'38'0,"0"-9"8"0,0 2 2 0,3-2 2 0,-3-4-40 0,0 4-10 0,4 0 0 0,-4-1 0 16,0 4 127-16,-4-4 23 0,4 7 5 0,0 3 1 16,-7-6-51-16,0 6-9 0,0 0-3 0,0 3 0 0,-3 7-23 0,-1-1-5 15,0 4-1-15,1 5 0 0,-1 4-28 0,-3 3-7 16,4 7-1-16,-5-1 0 0,5-3-11 0,-1 1-2 16,4-1-1-16,-3 0 0 0,6-3-3 0,-3-3-1 15,7 0 0-15,0 0 0 0,4-6-10 0,-1-1 0 16,4-2 0-16,0-1 0 0,4-5 0 0,-1-1 0 15,5-3 0-15,-1-3-11 0,3-3 11 0,-3-3 0 0,0-1 0 0,4-5-8 16,0-1-4-16,-1-2 0 16,1 2 0-16,0-3 0 15,-1 4-17-15,-3-4-4 0,1 4-1 0,-5-4 0 0,1 3 43 0,-4 1 9 0,0 2 2 0,-4-2 0 16,1-1-20-16,-1 4 0 0,1 0 0 0,-4 2 0 16,0 1 0-16,0 0 0 0,0 6 0 0,0 0 0 15,0 0 11-15,0 0-2 0,0 0 0 0,3 9 0 16,-3 4 11-16,0 2 3 0,0 1 0 0,0 3 0 15,0 3 13-15,0 6 4 0,0 0 0 0,-3 16 0 0,3 6-1 0,-4 4 0 16,4-1 0-16,-3 6 0 0,3-8 17 0,-4-1 4 16,4 3 1-16,0 4 0 0,0-1-49 0,0-3-12 15,0 1 0-15,4-7 0 0,-1-7 0 16,-3-5 0-16,4-7 0 0,-4 0 0 16,3-6-18-16,-3-3-6 0,4-3-2 0,-4-4 0 15,0-2-51-15,4-4-11 0,-4-6-1 0,0 0-1 16,0 0-120-16,0-9-24 0,0-1-5 0</inkml:trace>
  <inkml:trace contextRef="#ctx0" brushRef="#br1" timeOffset="162865.56">15699 4339 1598 0,'0'0'35'0,"0"0"7"0,0 0 2 0,0 0 1 0,0 0-36 0,0 0-9 0,0 0 0 0,0 0 0 15,-4 3 85-15,4-3 15 16,0 0 4-16,0 0 0 0,0 0-12 0,0 0-3 0,0 0 0 0,0 0 0 16,0 0-12-16,0 0-2 0,0 0-1 0,0 0 0 15,0 0-10-15,0 0-3 16,0 0 0-16,0 0 0 0,0 0-26 0,0 0-6 0,0 0-1 0,0 0 0 16,-3 7 33-16,3-4 7 0,0 3 0 0,-4-3 1 15,4 3-34-15,0-6-7 0,0 4-2 0,-3-1 0 16,3 3-2-16,0-3-1 15,0 3 0-15,0-6 0 0,0 0-11 0,0 0-1 0,0 0-1 0,0 0 0 16,3 3-10-16,-3-3 0 16,4 4 0-16,-4-4 0 0,3 0 32 0,-3 0 5 0,4 6 1 0,-4-6 0 15,3 0-24-15,-3 0-5 0,4 3-1 0,-1 0 0 16,1 0 1-16,-4-3 0 0,0 7 0 0,3-1 0 0,-3 3-1 16,4-3-8-16,-1 4 12 0,-3-1-4 0,4-2 1 15,-1-1 0-15,-3-6 0 0,4 6 0 0,-1-3-9 16,1 4 0-16,-1-4 0 0,1 0-11 0,0 0 11 15,-1 0 0-15,1 0 8 0,-1-3-8 16,1 3 0-16,-4 0 8 0,3-3-8 0,1 0 0 0,-4 7 9 0,3-4-9 16,1 0 12-16,-1 0-12 0,1 0 8 0,-4 0-8 15,3 1 0-15,1-4 0 0,-1 3 0 0,1-3 0 16,-1 3 0-16,1 0 0 0,3-3 0 0,-3 0 0 16,-1 0 0-16,4 0 0 0,-3-3 8 0,-1 3-8 15,4-3 0-15,-3 3 0 0,-1-3 0 0,4-1 0 0,-3 1 0 16,-1 3 0-16,4 0 8 0,-7 0-8 0,4 0 0 15,3 0 0-15,0 0 8 0,-3 0-8 0,3 0 0 16,-4-3 0-16,4 6 0 0,0-3 0 16,0 0 0-16,0 0 0 0,1-3 0 0,-1 0 0 0,3 3 0 0,-3-3 0 15,0 3 0-15,4 0 0 0,-4-3 0 0,0 3 0 16,4-3 0-16,-4 3 0 16,3 0 0-16,-3-4 0 0,4 4 0 0,-4 0 0 15,3 0 0-15,-2 0 0 0,2-3 0 0,1 3 0 0,-1-3 0 0,1 3 0 16,-4-3 11-16,3 0-11 0,1 3 10 0,-4 0-10 15,7-3 0-15,-3 3 0 0,-1-3 0 0,-3 0 0 16,4 3-26-16,0 0 2 0,-4-4 0 0,3 4 0 16,-3 0 39-16,4-3 8 0,-4 3 1 0,4-3 1 15,-4 0-16-15,0 0-9 0,3 0 10 0,1 0-10 0,-4 3 0 0,3-4 0 16,1 1 0-16,0 0 0 0,-4 0 0 0,3 0 0 16,1 0 9-16,-1 3-2 0,1-3-7 15,-4 3 0-15,4 0 0 0,-1 0 0 0,1 3 0 0,-1-3 0 16,-3 0 0-16,4 3 0 0,0-3 0 0,-1 0 0 15,1 0 0-15,3 0 0 0,-4-3 0 0,1 3 0 16,0-3 0-16,3 3 0 0,-4-4 0 16,4 1 0-16,-3 0 0 0,0 0 0 15,-1 3 0-15,1-3 0 0,3 0 0 0,-4 0 0 0,1 3 0 0,0 0 0 16,-4 0 0-16,3 0 0 0,-3 0 0 16,0-3 0-16,0 3 0 0,1 0 0 15,-1 3-26-15,0-3-5 0,-4 0-1 0,4 0 0 0,-3 0 32 0,-1 0 0 16,4 0 0-16,-7 0 0 0,0 0 20 0,4 0 9 15,-4 0 3-15,0 0 0 0,0 0-24 0,0 0-8 0,3 3 0 0,-3-3 0 16,0 0 0-16,0 0 0 16,0 0 0-16,0 0 0 0,0 0 0 0,0 0 0 15,0 0 0-15,0 0 0 0,-3-3 0 0,-4 0 0 0,3-1 0 16,-3 1 0-16,0 3 0 0,0-3 0 0,0 3 0 0,-7-3 0 31,3 0-26-31,1-3-5 0,-4 6-1 0,0-4 0 0,-1 1 32 0,-2 0 0 0,-1 3 0 16,1-3 0-16,2 0 20 0,-6 3 9 0,4-3 3 0,-1 3 0 15,0 0-24-15,-3 0-8 0,4 0 0 16,-1 0 0-16,0 0 0 0,4 0 0 0,0 0 0 0,-4 0 0 16,8 0 0-16,-4-3 0 0,0 3 0 0,-1 0 0 0,1-3 0 15,0 3 0-15,4 0 0 0,-4-4 0 0,-4 4 0 0,4 0 0 16,-4 0 0-16,1 0 0 16,2 0 0-16,-2 4 0 0,-1-4 0 0,0 3 0 15,1-3 0-15,3 3 0 0,-4-3 0 0,4 0 0 0,0 3 0 16,0-3 0-16,0 0 0 0,3 0 0 0,0 0 0 0,1 0 0 15,-1-3 0-15,1 0 0 0,-4 0 0 0,3 3 0 16,0-4 0-16,1 1 0 0,-1 0 0 0,4 3 0 16,-3-3 0-16,-1 3 0 0,4-3 0 0,-4 3 0 15,1 0 0-15,3 0 0 0,-4 0 0 0,1 3 0 16,3-3 0-16,-4 0 0 0,0 3 0 0,1-3 0 16,-1 3 0-16,1 0 0 0,-1-3 0 0,4 4 0 15,-4-4 0-15,4 3 0 16,0-3-28-16,0 0-3 0,0 0 0 0,0 0 0 0,0 0 51 0,7 0 9 15,-3-3 3-15,-4 3 0 0,-1 0-24 0,5-4-8 16,3 4 0-16,-7 0 0 0,7 0 0 0,-7-3 0 16,7 3 0-16,-7 0 0 0,7 0 0 0,-7 0 0 15,3 0 0-15,4 0 0 0,-7 0 0 0,4 0 0 16,3 0 0-16,-7 3 0 0,-1-3 0 0,1 4 0 0,4-1 0 0,-1 0 0 16,-3 0 0-16,4 0 0 15,-4 0 0-15,3-3 0 0,1 3 0 0,3-3 0 0,0 0 0 0,-4 3 0 16,4-3 0-16,0 0 0 15,0 0 0-15,0 0 0 0,0 0 0 0,0 0 0 16,0 7 0-16,0-7 0 0,0 0 0 0,4 3 0 0,3 0 0 0,-4 0 0 16,4 0 0-16,4-3 0 0,-4 3 0 0,0-3 0 15,4 0 0-15,-4 0 0 0,3 4 0 0,1-4 0 16,-1 0 0-16,5 0 0 0,-5 0 0 0,1 0 0 16,-1 3 0-16,1-3 0 0,3 0 0 0,0 0 0 0,-3-3 0 0,3 3 0 15,0 0 0-15,0-4 0 0,-3 4 0 0,3-3 0 16,3 3 0-16,-3 0 0 0,4-3 0 0,0 0 0 15,3 0 0-15,0-3 0 0,4 2 0 0,-1 1 0 16,1 0 0-16,0-3 0 0,3 3 0 0,-3 0 0 16,-1 0 0-16,1 3 0 15,0 0 0-15,-4 0 0 0,0 3 0 0,-3 0 0 0,-4 0 0 0,0 0 0 16,0 3 0-16,0-3 0 16,0 1 0-16,-3 2 0 0,3-3 0 0,-3-3 0 0,3 3 0 0,-4 0 0 15,1-3 0-15,-1 0 0 16,5 0-26-16,-5-3-5 0,1 3-1 0,-1-3 0 0,1 0 50 0,0 0 10 15,-4 0 1-15,3-1 1 16,1 1-79-16,-4 3-16 0,0-3-3 0,0 0-1 16,3 3-131-16,-2 3-25 0,2-3-6 0</inkml:trace>
  <inkml:trace contextRef="#ctx0" brushRef="#br0" timeOffset="168621.99">16545 398 943 0,'0'0'20'0,"0"0"5"0,0 0 1 0,0 0 1 0,0 0-27 0,0 0 0 16,0 0 0-16,0 0 0 0,0 0 88 0,0 0 12 16,0 0 2-16,0 0 1 0,0 0-6 0,0 0-1 15,0 0 0-15,0 0 0 0,0 0-10 0,0 0-2 16,7-3-1-16,0 3 0 0,0-3 14 0,1-1 3 16,2 1 1-16,4 3 0 0,-3-3-41 0,6 3-8 15,-2 0-1-15,-1 0-1 0,0-3-7 0,0 3-2 16,0 0 0-16,0 0 0 0,-3 0-33 0,3 0-8 15,-4 3 0-15,1 0 0 0,0 0 0 0,-1 1 0 16,1-1 0-16,-4 0 0 0,3 6 0 0,1-6 0 0,-4 0 0 16,0 1 0-16,-3-4 22 0,3 6 2 0,-4 0 1 0,4-3 0 15,-3 0-13-15,3 1-4 0,-7-4 0 0,3 0 0 16,1 3-8-16,-4-3 12 0,3 3-12 0,1 0 12 16,-4-3-12-16,3 6 0 0,-3-6 9 15,0 0-9-15,4 3 8 0,-4-3-8 0,3 4 10 0,-3-4-10 16,0 6 8-16,0-3-8 0,4 3 0 0,-4 0 0 15,0-6 10-15,0 4-10 0,0 2 10 0,0 3-10 16,0-2 16-16,0-4-2 0,0-3-1 0,0 3 0 16,0 3-2-16,0 4-1 0,0-4 0 0,0 0 0 0,0 3-10 15,0-2 12-15,0-1-12 0,0-6 12 16,0 9-12-16,4 1 0 0,-4-1 0 0,0 4 8 0,3-7-8 0,-3 3 0 16,4 1 0-16,-4-1 0 0,0 7 0 15,3-7 0-15,1 4 0 0,-4-1 0 0,0 7 8 16,3-9-8-16,-3 2 0 0,0 1 8 0,4 2-8 15,-4-2 12-15,3-4-12 0,-3 7 12 0,4-3-12 0,-4-4 8 16,0 4-8-16,0 2 8 0,3-5-8 0,1-1 0 16,-4 7 0-16,3-1 8 0,1-5-8 0,-4 2 8 15,3 1-8-15,-3 3 8 0,4-4 12 0,-4 4 3 16,3 3 0-16,-3-7 0 0,0 7-32 0,0 3-7 16,0-3 0-16,0 6-1 15,0-10 17-15,0 7 0 0,0 0 0 0,0 0 0 16,0 3 12-16,0-9-3 0,0 0-1 0,0 3 0 15,4-4-8-15,-4 4 12 0,0 3-12 0,4-3 12 0,-4 3-12 0,3-7 0 16,-3 4 0-16,4 0 8 0,-1 6-8 0,1-3 0 16,-4 3 9-16,3-3-9 0,-3 6 0 0,4-6 0 15,-1 6 0-15,-3-6 8 0,4 4-8 0,-4-5 8 16,0 1-8-16,0 0 8 0,3-3-8 0,-3 3 11 0,0 0-11 16,0 0 12-16,0 0-4 0,0-3-8 0,0 3 12 15,0-3-4-15,0 3-8 0,0-1 8 0,0 5-8 0,0-5 8 31,0 1-28-31,4 0-5 0,-4 0-2 0,0 0 0 0,3-3 45 0,-3 6 9 0,4-9 1 0,-1 3 1 16,-3-1-29-16,4-5 8 0,-4 3-8 0,3 6 0 16,-3-7 0-16,4 4 0 0,-1 0 0 0,-3 3 0 15,4 0 8-15,-4-6-8 0,4 2 0 0,-4 4 9 0,3-3-9 16,-3 3 0-16,4-3 9 0,-4 3-9 0,3 0 0 0,1 0 8 16,-4 0-8-16,3 0 0 0,1 0 0 15,-4 0 8-15,3-1-8 0,1-5 0 0,-1 6 0 0,-3-3 0 16,4 3 0-16,-4 3 8 0,0 0-8 0,3-3 0 15,1 3 0-15,-4 0 0 0,0 3 0 0,3-3 0 16,-3 1 0-16,4-1 0 0,-1 0 0 16,1 0 0-16,0 0 0 0,3-3 8 0,-4 0-8 0,1 0 0 15,-1 0 8-15,1 3-8 0,-1-3 0 0,1 3 8 16,-1-3-8-16,-3 0 0 16,4 3 0-16,-1 3 0 0,-3-3 0 0,4 3 8 0,-4 4-8 0,0-4 0 15,0 0 0-15,3 3 8 16,-3-2-8-16,0-1 0 0,0 3 0 0,0 4 0 0,0-10 0 0,4 6 0 15,-4 0 8-15,0 1-8 0,3-1 8 0,-3 1-8 0,4-1 8 16,-4 3-8-16,3 1 0 0,1-4 9 16,0-3-9-16,-1 4 0 0,1-4 8 0,-1 3-8 0,1-2 0 0,3 2 0 15,-4 0 0-15,1 4 0 0,-1-1 0 0,-3 1 0 16,4 2 8-16,-1-2-8 0,1 3 0 0,-4-1 0 16,3-2 0-16,1-1 0 0,-1 1 0 0,-3 2 0 15,4-2 8-15,-4-1-8 0,0 4 0 0,4 3 0 16,-4-4 0-16,3 4 10 0,1-3-10 0,-1 2 8 15,1-5-8-15,-1 3 8 0,1-4-8 16,-1 4 8-16,1-1-8 0,-1-2 0 0,1 6 9 0,3 2-9 16,-4-2 0-16,1 3 0 0,-1-3 0 0,4 0 0 15,-3-4-9-15,0 1-3 0,-1 3-1 0,1-4 0 16,-1 4 13-16,4 0 0 0,-3 3 0 0,3 6 0 0,-4-6 11 0,4 0 5 16,0-4 0-16,-3 1 1 0,3 0-17 15,0 0 0-15,0 3 8 0,0 3-8 16,0 3 0-16,0-3 0 0,4 0 8 0,-4 3-8 15,0-6 0-15,4 0 0 0,-4 0 0 0,0 3 0 0,0 3 8 0,0-3-8 16,0 3 0-16,0-3 0 0,3 0 0 0,-2-6 0 16,-1 0 0-16,0 6 0 0,0-3 8 15,0 3-8-15,0 0 0 0,0 3 0 0,3-3 0 16,-3-3 0-16,1 0 0 0,2 0 0 0,-6-1 0 0,3-2 0 16,0 0 0-16,0 3 0 0,0 0 0 15,0 0 0-15,0 0 0 0,-3-4 0 0,3 1 0 0,0-6 0 16,0-1 0-16,-4 1 0 0,4-1 0 0,-3-3 0 15,-1 1 0-15,1-1 0 16,-1 4-14-16,4-1-10 0,-3 1-1 0,-1 2-1 0,1-2 42 16,0-1 9-16,-1-2 2 0,1-1 0 0,-1-6-27 0,1 3 0 0,3-3 0 15,-4 4 0 1,1-4-16-16,-1 0-9 0,1-3-2 0,-1 3 0 16,1-6 43-16,-1 3 9 0,1-4 2 0,-1 1 0 0,-3-3-27 0,4-1 0 0,-4 1 0 15,4 0 0-15,-4-4 0 0,0 1 0 0,0-1 8 0,0-2-8 16,0 2 0-16,0-2 0 0,0 2 0 0,0-2 0 15,0 2 0-15,0-2 0 0,0-1 8 0,0 4-8 16,0-4 0-16,0 0 0 0,0 1 0 0,0-4 0 16,0 4 0-16,0-4 0 0,0 0 0 0,0-3 0 15,0-3 0-15,0 7 0 0,0-7 0 16,-4 3 0-16,4 0 0 0,0-3 0 0,0 0 0 0,0 0 0 0,-4 6 0 0,1-3 0 16,3 3 0-16,-4-2 0 15,1 2 0-15,-1-3 0 0,4-3 0 0,-3 3 0 0,3 3 0 0,-4-2 0 16,1 2 0-16,3-6 0 0,-4 3 0 0,4-3 0 15,-3 3 0-15,-1 0 0 0,1 0 0 0,3-3 0 16,-7 3 0-16,0-3 0 0,3 4 32 0,-3-4 0 16,7 0 1-16,-11 0 0 0,4 0-33 0,0 0 0 15,-3 3 0-15,-1-3 0 16,-3 0 0-16,0 0 0 0,0 0 0 0,-7 0 0 16,3 0 0-16,-3 0 0 0,0 0 0 0,-8 3 0 0,5 0 0 15,-1 0-12-15,-3 0 0 0,3 4 0 0,0-1 12 0,4 3 16 16,0 1-3-16,0 2-1 0,3 1-12 0,4-1 0 15,0-2 0-15,0 2 0 16,3 1-30-16,1-4-9 0,-1-3-1 0,4 1-1 16,0-4-139-16,7-3-28 0,0 0-6 0</inkml:trace>
  <inkml:trace contextRef="#ctx0" brushRef="#br0" timeOffset="186513.36">1803 9974 1850 0,'0'0'40'0,"0"0"9"0,0 0 2 0,0 0 1 0,0 3-41 0,10 0-11 0,-6 0 0 0,3 0 0 16,-4 0 60-16,8 0 11 0,0 1 1 0,-1-1 1 15,4 0-41-15,0-3-9 0,-3 3-2 0,10 0 0 16,-7-3 35-16,7 0 6 0,-6 0 2 0,6 0 0 15,-7-3-53-15,7 0-11 0,-7 3 0 0,4-3 0 16,-1 3 0-16,1-3 0 0,-4 3 0 0,0 0 0 16,-3 0-61-16,3 0-16 15,-4 3-3-15,1-3-1 0,0 3-102 0,-1 3-20 0,-6-3-4 0,3 4-530 16</inkml:trace>
  <inkml:trace contextRef="#ctx0" brushRef="#br0" timeOffset="188398.87">1792 10055 836 0,'0'0'24'0,"0"0"4"0,0 0-28 0,0 0 0 15,0 0 0-15,0 0 0 0,0 0 108 0,0 0 16 16,0 0 4-16,0 0 0 0,0 0-52 0,0 0-9 15,0-6-3-15,0 6 0 0,0 0 0 0,0 0 0 16,0 0 0-16,0 0 0 0,0 0 0 0,0 0 0 16,0 0 0-16,0 0 0 0,0 0 0 0,0 0 0 15,0 0 0-15,0 0 0 0,0 0-51 0,0 0-13 16,0 0 0-16,0 0 0 0,0 6 33 0,0-3 4 16,0 0 1-16,0 4 0 0,0-7-10 0,0 3-1 0,0-3-1 0,0 0 0 15,0 3-26-15,0-3 0 16,0 6 0-16,0-6 0 0,0 3 56 0,0-3 7 0,4 7 1 0,-4-7 0 15,0 6-52-15,0-3-12 0,0 3 0 0,0-6 0 16,7 7 0-16,-7-1 0 0,0 0 0 0,0 0 0 16,0 1 0-16,0-1 0 0,0 3 0 0,0-2 0 15,0-1 0-15,0 3 0 0,0-2 0 0,0 2 0 16,0-3 0-16,3 4 0 0,-3-4 0 0,0 0 0 16,0 1 0-16,0-1 0 0,7 0 0 0,-7 0 0 15,0 1-19-15,0-1-6 16,0 0-2-16,4 0 0 0,-4 1 27 0,0-1 0 0,0 0 0 0,0 4 0 15,0-4 16-15,-4 3 9 0,4 1 2 0,0-1 0 16,0 4-27-16,0-4 0 0,0 4 0 0,-7-4 0 16,7 4-13-16,0-1-8 0,0 1-2 0,-3-4 0 15,3 4 37-15,0 2 7 0,0-2 2 0,0-1 0 0,0 1-36 0,0-1-7 16,0-2-2-16,0 2 0 0,0-2 22 0,0 2 0 16,0-2 0-16,0-1 0 0,0 4 0 0,0-4 0 15,0 4 0-15,0-1 0 0,0 1 0 0,0-1 0 16,0 1 0-16,0-1 0 0,0 1 0 0,-7 3 0 15,7-4 0-15,0 1 0 0,0-1 0 0,-4 4 0 16,4-4 0-16,0 1 8 0,0 3 8 0,0-1 2 16,0-2 0-16,0-1 0 0,0 4-32 0,0-3-6 15,0-4-2-15,0 4 0 0,0-1 35 0,0 1 7 0,0-1 2 16,0 1 0-16,0 2-34 0,0 1-8 16,0 0 0-16,0-1-1 0,0 1 33 0,0 0 8 15,0 3 0-15,0-4 1 0,-3 4-21 16,3-3 0-16,-7 3 0 0,7-4 0 0,-4 4 0 0,4 0 0 0,-7 3 0 0,7-3 0 15,0 3 0-15,0-4 0 0,-4 1-10 0,4 0 10 16,0 3 0-16,0-3 0 0,0 0 8 16,0-1-8-16,0 1 12 0,0-3-3 0,0 0-1 0,0 2 0 15,0 1 0-15,0-3-8 0,0 3 12 0,0-4-4 16,0 1-8-16,0 3 0 16,0 3 0-16,0-3 0 0,0-1-10 0,0 4-4 0,0 0-1 0,0-3 0 15,0 3 15-15,0 0 15 0,0 0-3 0,0 3-1 16,0 0-11-16,0-3-16 0,0 3 4 0,4-3 1 15,-4 0 27-15,0 0 4 0,7-3 2 0,-7 3 0 16,0 0-35-16,0 0-7 0,0 3-2 0,0-3 0 0,0 3 35 16,4-3 7-16,-4 3 2 0,0 0 0 0,0-3-22 0,0 3 0 15,7-3 0-15,-7 6 8 16,0-3-25-16,0 0-5 0,0-3-1 0,0 3 0 16,3 0 23-16,-3 1 0 0,0-5 0 0,0 5 0 15,4-4 47-15,-4-1 13 0,7 5 4 0,-7-5 0 0,0 5-64 0,0-1-28 16,0-3 3-16,3 3 0 0,-3 0 25 0,7-3-8 15,-7 3 8-15,0 0 0 0,0 3 0 0,0-3 0 16,0 3 0-16,0 1 0 0,4-4 19 0,-4 3 5 16,0 0 2-16,7 4 0 0,-7-4-41 0,0 3-8 15,0 0-1-15,0 1-1 0,0-1 40 0,0 1 8 16,0-4 1-16,0 6 1 0,0-2-36 0,0-4-7 16,3 3-2-16,-3 1 0 0,7-1 32 0,-7 3 7 15,0-2 1-15,4 2 0 0,-4 1-20 0,0-4 0 16,0 0 0-16,4 4 0 0,-4-1-10 0,7 1-6 0,-7-1 0 0,0 1-1 15,3-4 27-15,-3 4 6 16,7-1 0-16,-7 1 1 0,4-1-27 0,-4 1-6 16,7-4 0-16,-4 4-1 0,-3-1 27 0,0-3 6 0,4 4 0 0,-4 2 1 15,7-2-17-15,-7-1 0 0,0 1 0 0,0 3 0 16,3-1 0-16,-3-2 0 16,0 2 0-16,7 1 0 0,-7-4 0 0,4 1 0 0,-4 3 0 0,0-1 0 15,7 1 0-15,-3-1 0 0,-4 4 0 0,0 3 0 16,0-6 0-16,3 2 0 0,4 1 0 0,-7 3 0 15,0 0 0 1,4 0 0-16,3 0 0 0,-7 3 0 0,0 0 0 0,3 0 0 0,4-3 0 0,-7 3 0 16,4 0 0-16,-1 0 0 0,4-3 0 0,-7 3 0 15,4-3 0-15,3 0 0 0,-7 3 0 0,4 0 0 16,3-3 0-16,-4 0-14 0,8 3 2 0,-8-4 1 16,4 1 11-16,-3 0 0 0,-4-3 8 0,7 6-8 0,-4-3 10 0,4 3-2 15,-7-3-8-15,4 3 12 0,-1-3-12 0,5 0 0 16,-8 0 0-16,0-1 0 0,3-5 0 0,4 3 0 15,-7 3 0-15,4-3 0 0,-4-4 0 0,7 1 0 16,-7-4 0-16,3 4 0 0,1 0 0 0,3-4 0 16,-7 0 0-16,0 1 0 0,3-4 0 0,4-2 0 15,-7 2 0-15,4 0 0 0,3 1 0 0,-7-4 0 16,4 0 0-16,3 0 0 0,-7-3 0 0,3 0 0 16,-3 1 0-16,0-1 0 0,0-3 0 0,0 3 0 0,0-3 0 15,4 3 0-15,-8-3 0 0,4 0 0 0,0 0 0 0,4-1 0 16,-4-2 0-16,0 3 0 0,0 0 0 0,0-3 0 15,0 0 0-15,0 0 0 0,0-4 0 0,7 4 0 16,-7-3 0-16,0-4 0 16,0 1 0-16,0-1 0 0,0-2 32 0,0-4 3 0,0 4 1 0,0-4 0 15,3 0-21-15,-3 0-4 0,0 4-1 0,7-4 0 16,-7 0 2-16,0 1 0 16,0-1 0-16,4 0 0 0,-4-6 10 0,7 6 2 0,-4 1 1 0,-3 2 0 15,4-3-25-15,3 1 0 0,-4-1 0 0,5 0 0 16,-5 0 0-16,8 1 10 0,-1-4-1 0,1 0 0 15,3 3-9-15,0-3 0 0,4 4 0 0,-4-4 0 0,0 3 9 16,4-3-9-16,6 3 10 0,-10 1-10 16,8-4 9-16,-8 3-9 0,7 4 8 0,-7-4-8 15,7 0 10-15,-7 3-10 0,7 1 12 16,-10-1-12-16,3 1-43 0,0 2-15 0,-3-2-3 0,-1-1-1325 16</inkml:trace>
  <inkml:trace contextRef="#ctx0" brushRef="#br0" timeOffset="189897.35">2773 10159 1944 0,'0'0'55'0,"0"0"13"16,0 0-55-16,-4 0-13 0,4 0 0 0,-7-7 0 15,7 7 72-15,-3-6 12 0,-1 3 3 0,-3-3 0 0,4 3 12 0,3-4 2 16,0 7 1-16,-11-3 0 0,11 3-10 0,-7-6-1 16,3 3-1-16,4 3 0 0,-3-3-51 0,3 3-11 15,-7 0-1-15,3 0-1 0,-6 3 6 0,3 0 0 16,3 3 1-16,-6 0 0 0,6 4-13 0,-3 2-2 0,3 4-1 16,-3 3 0-16,4 3-17 0,-4 0-16 15,3 6 4-15,1-6 0 0,3 6 40 0,-7 0 9 0,3 4 2 16,4-1 0-16,0 0-18 0,0 1-3 0,0-1-1 0,0 4 0 15,4-4-8-15,3-3-1 16,7-9-8-16,-11 0 12 0,8-3-12 0,3-7 0 16,4 0 0-16,-8-6 0 0,8-3 0 0,0-3 0 15,-1-3 0-15,4 0 0 0,1-7 0 0,-1 1 0 0,3-1 0 0,-2 1 0 16,-5-7 0-16,4 3 16 0,1 0-4 0,-8-2 0 16,0 2 0-16,-7 3 0 0,3 1 0 0,-6-1 0 15,3 1-2-15,-3 2-1 0,-4 1 0 0,-4 0 0 16,4 2 4-16,-11 1 1 0,4 3 0 0,-7-3 0 15,0-1 5-15,-3 1 1 0,-1-3 0 0,-3-1 0 16,0 4-36-16,-1-3-8 0,5-1 0 0,-4 4-1 16,-1 0-11-16,8 3-3 15,-7-4 0-15,7 4 0 0,0 0-71 0,3 0-14 0,1 3-4 0,-1-3 0 16,1 3-39-16,-1 0-8 0,7 0-1 16</inkml:trace>
  <inkml:trace contextRef="#ctx0" brushRef="#br0" timeOffset="190561.15">2745 11222 1074 0,'0'0'30'0,"0"0"8"0,0 0-30 0,0-7-8 15,0 7 0-15,0-6 0 0,0 0 104 0,0 6 19 16,0-6 4-16,0 6 1 0,3-7-14 0,-3 1-2 16,0 6-1-16,0 0 0 0,0-3-24 0,0 3-5 15,7-3-1-15,-7 3 0 0,0 0 27 16,0 0 6-16,0 0 1 0,4 3 0 0,-4 6-19 0,3 1-4 0,-3 2-1 0,7 4 0 15,-7 3-33-15,0 3-6 16,0 3-2-16,4 3 0 0,-4-3-40 0,0 0-10 16,7 0 0-16,-7 3 0 0,0-6 0 0,0 3 0 0,3 1 0 0,4-5 0 15,-7 1 0-15,4 0 0 0,0 0 0 0,3-3 0 32,-7 0-49-32,0-3-12 0,3 2-3 0,4-2 0 15,-7 0-160-15,0-4-33 0,4 20-7 0,3-10 0 0</inkml:trace>
  <inkml:trace contextRef="#ctx0" brushRef="#br0" timeOffset="191506.5">2611 12216 1433 0,'0'0'40'0,"0"0"10"0,0 0-40 0,0 0-10 0,0 0 0 0,0 0 0 0,0 0 79 0,0 0 13 15,0 0 4-15,0 0 0 0,0 0 1 0,0 0 1 16,0 0 0-16,0 0 0 0,0 0-26 16,0 0-4-16,0 0-2 0,0 0 0 0,0 0-12 0,0 0-2 15,7 0-1-15,-4 0 0 16,4 3-3-16,4-3-1 0,-8 3 0 0,8-3 0 0,-1 3 0 0,1 3 0 16,-7-3 0-16,6 4 0 15,1-4-17-15,-1 3-3 0,1 0-1 0,3 4 0 0,-3-4-26 0,-1 3-19 16,4-2 3-16,-10 2 1 0,6 1 63 0,1-1 13 15,-7 0 3-15,3 1 0 0,3 2-64 0,-6 1-16 16,3-1-2-16,-7 1 0 0,0 3 18 0,0-1 0 16,0 1 0-16,0-4 0 0,-7 4 18 0,3 0-2 0,-3-1-1 0,4 1 0 15,-8-3-15-15,7 2-12 0,-6-2 3 0,-1-1 0 16,4 1 9-16,0 0 12 0,0-4-2 16,-3 0-1-16,6-2-9 0,-3 2-14 15,0-3 3-15,0-3 1 0,3 4 10 0,4-7 0 0,0 3 0 0,0-3 0 16,0 0-9-16,0 0 9 0,0 3-10 0,4 0 10 15,3 0-8-15,0-3 8 0,4 3 0 0,-1-3-9 16,1 4 9-16,3-4 0 0,3 0 0 0,-2 3 0 16,-5 0 0-16,11 3 0 0,-3 0 0 0,0 1 0 15,-1 2 20-15,4 0 0 0,-6 4 0 0,2 0 0 0,-6 2 13 16,3 1 3-16,-4 0 0 0,1 2 0 0,-7 4-9 0,-1-3-2 16,4 0 0-1,-7 0 0-15,0 3-10 0,0-3-3 0,-7-4 0 0,4 1 0 16,-8 0 0-16,7-4 0 0,-13 1 0 0,3-1 0 15,0-6-4-15,-8 4-8 0,1-4 11 0,4 0-11 16,-5-2 0-16,8-1 0 0,-7 0 0 0,-4-3 0 16,8 0-78-16,3-3-10 0,0 0-1 15,-4-1-1-15,11 4-92 0,-4-3-18 0,1 0-4 0,3 3-1 0</inkml:trace>
  <inkml:trace contextRef="#ctx0" brushRef="#br0" timeOffset="192222.32">2734 13683 1792 0,'0'0'51'0,"0"0"10"0,0-6-49 0,-7-1-12 0,7 1 0 16,-4 0 0-16,4 6 105 0,0-6 19 15,0 6 3-15,-3-7 1 0,3 7 0 0,0 0 0 16,0 0 0-16,0 0 0 0,0 0-52 0,0 0-9 0,0 0-3 0,-7 4 0 15,3-1 0-15,-3 0 0 0,4 3 0 0,3 3 0 16,0 1-51-16,0 2-13 0,0 4 0 0,0 3 0 16,3 0 54-16,4 3 8 0,-3 0 2 0,3 3 0 15,-4 0-52-15,1 3-12 0,3 0 0 0,4 4 0 16,-8-4 0-16,4 0 0 16,0-3 0-16,4 0 0 0,-4-3 0 0,3-3 0 0,5 0 0 15,-5-4 0-15,1-2 0 0,3-4 0 0,0 1 0 0,4-4 0 16,-1-3-48-16,4 0-13 0,1-3-3 0,-8-3 0 15,7-3-64-15,-7-3-14 0,0-4-2 0,4 0-691 16,-8-2-137-16</inkml:trace>
  <inkml:trace contextRef="#ctx0" brushRef="#br0" timeOffset="192481.95">3062 13649 1930 0,'0'0'55'0,"0"0"11"0,-3 6-53 0,3 0-13 16,0 0 0-16,-7 4 0 0,7 2 140 0,0 4 26 16,0 3 5-16,0 3 1 0,0 0-53 0,7 3-11 0,-7 0-1 15,3 3-1-15,-3 3-24 0,7 1-5 16,-3 2-1-16,-1 4 0 0,4-7-19 0,-7 4-4 16,4-4-1-16,-4 4 0 0,7 2-37 0,-4 1-15 15,-3-4 11-15,7 1-11 0,-3 2 35 0,0-2 1 16,3-4 0-16,-7 4 0 0,3-7-28 0,4-3-8 15,-7-3 0-15,4-3 0 0,-4-3 0 0,0-1-11 16,0-5 0-16,0-1 0 16,0-3-95-16,0-6-19 0,0 0-4 0,0 0-811 0,0 0-163 0</inkml:trace>
  <inkml:trace contextRef="#ctx0" brushRef="#br0" timeOffset="193398.29">2953 15047 1497 0,'0'0'32'0,"0"0"8"0,0 0 0 0,0 0 4 0,0 0-36 0,0-6-8 0,0 6 0 0,0 0 0 16,3-3 136-16,-3 3 24 0,0 0 6 0,4-4 1 15,3 1-63-15,-7 3-12 0,0 0-2 0,0 0-1 16,0 0 31-16,0 0 7 0,0 0 1 0,0 0 0 0,3 7 0 0,-3-1 0 15,0 0 0-15,0 0 0 16,-3 4-52-16,3-4-9 0,0 3-3 0,-7 4 0 16,7 0-51-16,-4-4-13 0,1 3 0 0,-8 1 0 15,11 3 0-15,-10-1 0 0,3-2 0 0,3 6 0 16,-7-4 0-16,8 1 0 0,-8 3 0 0,1 0 0 0,3-4 0 0,0 1-18 16,0-3 4-16,3-1 1 0,-3 1 13 0,3-1 0 15,-3-2 0-15,4-4 0 0,-1 3 0 0,4-2 0 16,0-4 0-16,0 3 0 0,0-6 0 0,4 3 0 15,6 3 0-15,-6-2 0 0,3-1 0 0,4 0 0 0,3-3 0 16,-4 3 0-16,4 0 0 16,1-3 0-16,2 0 0 0,1 3 0 0,-1-3 23 15,-2 3 7-15,6 0 2 0,-11 1 0 0,8 2-21 0,-7 0-11 16,6 0 12-16,-3 4-12 0,-3-1 10 0,-1 4-10 0,5-1 8 16,-5 4-8-16,1 0 0 0,-4 2 0 15,0 1 0-15,-4 0 0 0,4 6 8 0,-3-3-8 16,-4 6 0-16,0-3 8 0,0 4-5 0,0-4-3 0,-4 0 0 0,-3-3 0 15,4-3 0-15,-4-4 0 0,0 4 0 16,-4-6 0-16,4-1 0 0,-3-2 0 16,2-4 0-16,-2 0-10 0,3-3 10 0,-4-3 0 15,4 0 0-15,-3 0-8 0,-1-6-2 0,4 0 0 0,-4-1 0 0,4-5 0 16,0-1 10-16,4-2 0 0,-4-4 0 0,3-6 0 16,-3 0 0-16,4 0 0 0,3-4 0 0,0 1 0 15,0 0 0-15,0 0 0 0,0 0 0 0,3-1 0 16,4 4 0-16,-7 3 0 0,0 0 0 0,4 0 0 15,3 4 0-15,-7-4 0 0,3 6 0 0,4-3 0 16,-7 3 11-16,4 1-3 0,-1 2 0 0,4 1 0 16,-7 2-28-16,0 1-5 0,4-1-2 0,-4 1 0 0,7 0 27 0,-7-1 0 15,4 1 0-15,3-1 0 16,-7 1-159-16,3 0-26 0,-3-1-6 0,7 4-1204 16</inkml:trace>
  <inkml:trace contextRef="#ctx0" brushRef="#br0" timeOffset="194347.34">3059 16414 2379 0,'0'0'52'0,"0"0"12"0,0 0 1 0,0 0 2 0,-7-6-54 0,3-1-13 0,4 1 0 15,-7 3 0-15,7-3 88 0,-4 0 14 0,-3 2 3 0,4-2 1 16,-1 0-26-16,-3 3-4 0,4 0-2 0,-8-1 0 15,4 1-20-15,0 0-4 0,-4 3-1 0,1 0 0 16,-1 0-21-16,1 3-5 16,-1 0-1-16,-3 1 0 0,3 2 6 0,1 0 0 0,-1 4 1 0,1 2 0 15,3 1-17-15,0-1-3 16,-4 4-1-16,7 0 0 0,-3-1-8 0,7 4 0 0,0 0 0 0,0-3 8 16,0 2-8-16,7 1 0 0,-7 0 0 0,4 0 0 15,3-4 0-15,4 1 0 0,-4 0 0 0,3-4-11 16,8 1 11-16,-11-4 0 0,11 1 0 0,-8-7 0 15,1 3 0-15,3-3-8 0,-4-3 8 0,1-3-8 16,3 0 8-16,-3-3 0 0,-1-4 0 0,-6 1-8 16,10-1 8-16,-7-2 0 0,4-1 0 0,-8-2-8 0,4 2 8 15,-3 1 0-15,-1 2 0 0,4-2 0 0,-7 2 0 0,4 4 0 16,3 0 0-16,-7-1 0 0,0 7 0 0,0 0 0 16,0 0 0-16,0 0 8 0,0 0-8 0,0-6 0 15,0 6 0-15,0 0 8 0,10 3-8 0,-10 0 0 16,8 1 8-16,-1 5-8 0,-4 0 14 0,4 7-2 15,-3 3 0-15,3 0 0 0,-4 6 0 0,1-3 0 16,3 3 0-16,-4 0 0 0,4 0 16 16,-3 0 4-16,3 3 0 0,-3 4 0 0,3-4-9 0,-4 6-2 15,1 1 0-15,3 2 0 0,-4 4-15 0,-3-3-6 16,7-1 0-16,-7-5 0 0,4-1 0 0,3-3 0 0,-7-6 0 0,3 0 0 16,1-3 0-16,3 0 0 15,-7-3 0-15,0-4 0 0,4 1 0 0,-4-4 0 0,7-3 0 0,-7 4 0 31,0-10-43-31,0 0-8 0,0 0-1 0,0 0-1 16,0 0-79-16,0 0-16 0,0 0-4 0,-7-10-1249 0</inkml:trace>
  <inkml:trace contextRef="#ctx0" brushRef="#br0" timeOffset="196481.28">3281 9999 1683 0,'0'0'48'0,"0"0"10"0,0 0-46 0,3 0-12 16,4 0 0-16,4-3 0 0,-7 3 128 0,6 0 23 16,1-4 5-16,-1 4 0 0,4-3-76 0,1 0-16 15,-1 3-4-15,3-3 0 0,-3 0-12 0,8 0-2 16,-8 0-1-16,7 0 0 0,-11 3-8 0,5-4-1 0,-1 4-1 0,-4 0 0 15,1 0-35-15,3 0-12 0,-4 4 0 0,1-4 0 16,3 0 60-16,-3 3 13 16,-1-3 3-16,1 0 0 0,0 3-52 0,-1-3-12 15,-6 3 0-15,3-3 0 0,0 0-11 0,-7 0-5 16,0 0 0-16,0 0-1 0,0 0 17 0,0 0 14 0,3 6-2 0,-3-6-1 16,0 0-11-16,0 3 12 0,-3 4-12 0,3-7 12 15,0 6-12-15,-4 0 0 16,4-6 0-16,-3 3 0 0,3-3 0 0,0 7 0 0,0-7 0 0,-7 3 0 15,7 3 0-15,0-6 0 0,-4 6 0 0,4-6 0 16,0 3 0-16,0 4 0 0,0-1 0 0,0 0 0 16,0-3 0-16,0 0 0 0,0 4 0 0,0-1 0 15,0 0 0-15,0 1 0 0,0-1 0 0,4 0 0 0,-4 0 0 0,7 1 0 16,-4 2 0-16,1-3 0 16,-4 4 0-16,3 2 0 0,-3-2 0 0,4 5 0 0,-1-2 0 0,-3 3 0 15,7-4 0-15,-7 4 0 16,4-1 0-16,-4 4 0 0,0 0 0 0,7 0 0 0,-7 3 0 0,0 0 0 15,3-3 0-15,-3-1 0 0,8 4 0 0,-8-3 0 16,3 3 0-16,-3 0 0 0,0 3 0 16,4-3 0-16,3 3 0 0,-7-3 0 0,3 3 0 0,-3 0 0 15,7 4 0-15,-7-1 0 0,0 0 0 0,0 3 0 16,0 1 0-16,4-1 0 16,3 0 0-16,-7 4 0 0,0 3 0 0,3-1 0 0,-3-2 0 0,4 2 0 15,-4 1 0-15,3 6 0 0,1 0 0 0,-4 0 0 16,3-4 0-16,5 7 0 0,-5-3 0 0,4 0 0 15,-3 3 0-15,-1 0 0 0,4 0 0 0,-3 0 0 16,3 3 0-16,-7 4 0 0,3-1 0 0,4-3 0 0,-3 4 0 16,3 5 0-16,-7-2 0 0,0 2 0 0,3-2 0 15,-3 8 0-15,4-5 0 0,3 3 0 0,-7-4 0 16,0 10 0-16,4-3 0 0,3-3 0 16,-7 3 0-16,3 3 0 0,4-7 53 0,-3 1 9 0,-1 0 2 0,4 3 0 15,-3-4-52-15,3 4-12 0,4-3 0 0,-8 3 0 16,1-7 0-16,3 4 0 0,-4 3 0 0,4 3 0 15,-3-3 0-15,3-4 0 16,-4 4 0-16,4 6 0 0,-3-6 0 0,-1 0 0 16,4 0 0-16,-3 3 0 0,3-3 0 0,-3-4 0 0,3 1 0 0,0 3 0 15,0-6 0-15,3 2 0 0,1 1 0 0,-8 3 0 16,8-10 0-16,0 4 0 0,-8-1 0 16,8 4 0-16,-4-3 0 0,0-4-18 0,0 1 4 0,3 2 1 15,-6-2 13-15,3-1 0 0,-3 7 0 0,3 3 0 16,-4-10 0-16,8 4 0 0,-11-1 0 0,10 7 0 15,-10-6 23-15,7 2 7 0,0 1 2 0,-3 3 0 16,3-3-20-16,-3-1-3 0,3 1-1 0,-4 3 0 0,4 0-8 0,0-7 0 16,4 1 0-16,-1-1 0 0,-3 1 0 0,1-4 0 15,-1 1 0-15,3-1 0 16,-6 1 0-16,3-4 8 0,3 0-8 0,-3 7 8 0,0-4-8 0,4-2 0 16,-7 2 0-1,6 4 0-15,1-4 0 0,-8-3 0 0,4 1 0 0,4 2 0 0,-8-6 0 0,1 1 0 16,7-4 0-16,-4 3 0 0,-4-3 0 0,4 0 0 0,-3-3 0 15,-1 0 0-15,4-1 8 0,-3-2 0 16,3-3 0-16,-7 3 0 0,3-7-8 0,4 4 0 0,-7-4 0 16,0 1 0-16,4-1 0 0,-4-2 0 15,4-1 11-15,-1 0-11 0,1-2 12 0,-4-4-3 16,3 0-1-16,4-3 0 0,-7 0-8 0,0-7 0 0,4 1 0 16,-4-4 0-16,7 1 0 0,-7-7 0 0,0-6 0 15,0 0 0-15,0 0 0 0,0 0 0 0,0 0 0 0,0 0 0 16,0 0 0-16,-11-6 0 0,4 0 0 0,4-1 0 15,-4-2 9-15,-1 0 3 0,1 2 1 0,4-2 0 16,-8 3 3-16,1-1 1 0,-1 4 0 16,1-3 0-16,2 3-17 0,-2 0 0 0,-8 0 8 15,4 3-8-15,0 0-8 0,-7 0-6 0,7 0-1 0,-4 0 0 16,0 0 24-16,1 3 5 0,3-3 1 0,0 0 0 16,-4 3-15-16,4-3 0 0,0 3 0 0,-4 3 0 15,4-3 0-15,0-3 0 0,0 4 0 0,3-1 0 16,1 0-26-16,-4 0-11 0,3 0-3 0,0 0 0 15,4-3-54-15,0 3-11 0,7-3-3 0,-7 4 0 16,4-1-67-16,3-3-13 0,0 0-4 0,-11 3 0 0</inkml:trace>
  <inkml:trace contextRef="#ctx0" brushRef="#br1" timeOffset="200622.82">2385 13335 1850 0,'0'0'40'0,"0"0"9"0,0 0 2 0,0 0 1 0,0 0-41 0,0 0-11 0,0 0 0 15,0 0 0-15,0 0 89 0,0 0 16 16,0 0 3-16,0 0 1 0,0 3-13 0,0-3-2 16,0 0-1-16,0 0 0 0,0 6-21 0,0-6-4 15,0 0 0-15,0 7-1 0,0-7-15 0,0 0-4 16,0 0 0-16,0 3 0 0,0-3-16 0,0 0-3 15,10 3-1-15,-10-3 0 0,0 3-18 0,11-3-10 0,-11 3 10 0,7-3-10 16,0 0 57-16,-3-3 6 0,6 3 1 16,-3-3 0-16,4 3-48 0,-8 0-16 15,8 0 9-15,-8 3-9 0,8-3 0 0,-4 0 0 0,7 0 0 16,-10 0 0-16,6 0 24 0,-3 0 12 0,7-3 2 0,-10 3 1 16,7 0-11-16,-4-3-3 0,7 3 0 0,-11-3 0 15,8 3-25-15,-4-4 0 0,4 1-12 16,-4 3 12-16,3-3 0 0,-3 0 0 0,4 3 9 0,3-3-1 15,-11 0 4-15,8 0 2 0,0 3 0 0,3-3 0 16,-4 3-4-16,1 0-1 0,3 0 0 0,-3 0 0 16,-1 0-9-16,1 0 0 0,-1 0 0 0,1 0 0 15,-1 0 0-15,5 3 0 0,-5-3 0 0,1 0 8 0,-8 3-26 16,11-3-6-16,-3 0 0 0,0 0-1 16,3 0 45-16,-4 0 10 0,1 0 2 0,-1 0 0 0,5 0-24 15,-5-3-8-15,1 3 0 0,3-3 0 0,-4 3 0 0,-3 0 0 16,4 0 0-16,3 0 0 15,-3 0 0-15,-8 0 0 0,8 3 0 0,-1-3 0 0,1 0 0 0,-7 0 0 16,6 0 0-16,1 3 0 0,-1-3 0 0,1 0 0 16,-1 0 0-16,5 0 0 0,-5 0 0 0,1 0 0 15,-4 3 0-15,3-3 0 0,1 0 0 0,-4 0 0 16,4 3 0-16,-4-3 0 16,3 0-26-16,1 0-5 0,-4 3-1 0,7-3 0 0,-10 0 32 0,6 0 0 0,-3 0 0 15,0 0 0-15,4 3 20 0,-1-3 9 16,1 3 3-16,-4-3 0 0,7 0-24 0,-3 4-8 15,-1-4 0-15,4 0 0 0,-3 3 0 0,0-3 0 0,-8 0 0 16,8 3 0-16,-1-3 0 0,-6 0 0 16,3 0 0-16,0 3 0 0,0-3 0 0,4 0 0 0,-8 0 0 15,4 0 0-15,-7 0 0 0,0 0 0 0,4 0 0 16,3 0 0-16,-4 3 0 0,-3-3 0 0,0 0 0 0,0 0 0 16,4 3 0-16,-4-3 0 0,7 0 0 0,-7 0 0 15,0 0 0-15,0 0 0 0,3 3 0 0,-3-3 0 16,0 0 0-16,0 0 0 0,0 0 0 0,0 0 0 15,0 0 0-15,0 0 0 0,0 0 0 0,0 0 0 16,0 0 0-16,0 0 0 0,0 0 0 0,0 0 0 31,0 0-80-31,0 0-12 0,-3-6-2 0,3 6-1448 0</inkml:trace>
  <inkml:trace contextRef="#ctx0" brushRef="#br2" timeOffset="207140.42">2413 11789 597 0,'0'0'16'0,"0"0"5"0,0 0-21 0,0 0 0 16,0 0 0-16,0 0 0 0,0 0 0 0,0 0 0 15,0 0 0-15,-7 3 0 0,7-3 46 0,-7 3 8 16,7-3 2-16,-4 7 0 0,4-4 13 0,0-3 3 15,-7 6 1-15,7-6 0 0,0 0 17 0,0 0 3 0,-3 6 1 0,3-6 0 16,0 0-48-16,0 0-10 0,0 0-1 0,0 0-1 16,0 7 23-16,0-7 5 0,0 0 1 0,0 0 0 15,0 0-4-15,0 0-1 0,0 0 0 0,0 0 0 16,0 0 6-16,0 0 2 16,0 0 0-16,0 0 0 0,0 0 2 0,0 0 1 15,0 0 0-15,0 0 0 0,0 0-41 0,0 0-8 0,3 0-1 16,-3 0-1-16,0-4 5 0,7 1 1 0,-7 3 0 0,4-3 0 15,-4-3-4-15,0 3 0 0,7 0 0 0,-7-4 0 16,0 1-20-16,0 0 8 16,3 0-8-16,-3-1 0 0,0 7 56 0,0-3 6 15,0 0 2-15,4-3 0 0,-4 0-64 0,0-1 0 0,0 4-9 0,0-3 0 0,0 0 18 0,0-1 4 16,0 1 1-16,0-3 0 0,0 2-14 16,0-2 11-16,0 0-11 0,-4-1 10 15,4-2-10-15,0 2 0 0,0 1 0 0,0-1 0 0,-3-2 0 0,3 2-12 16,0 1 0-16,0-4 1 0,0 4 20 0,0 0 4 15,0-4 1-15,0 4 0 0,0-1-14 0,0 1 0 16,-7-1 0-16,7 1 0 0,0 0 0 0,-4 2 0 16,4-2 0-16,0 0 0 0,0-1 0 0,0-2 0 15,0 2 0-15,0 1 0 0,0-1 13 0,0-2-3 16,0 2-1-16,-7-2 0 0,7-1-1 0,0 1-8 16,0-1 12-16,0 1-4 0,-3 2-8 15,3 1 8-15,0 0-8 0,-7-4 8 0,7 4 0 16,-7-1 0-16,7 1 0 0,0-1 0 15,0 1 4-15,-7-4 0 0,7 4 0 0,0-4 0 0,0 4-3 16,-4-3 0-16,4 2 0 0,0-2 0 0,0-1 3 0,-7 4 0 16,7-4 0-16,-3 4 0 0,3-4-3 0,0 1 0 0,0 2 0 15,0-2 0-15,0-1-9 0,0 4 10 0,0-1-10 0,0 1 10 16,-8-4-29-16,8 1-5 16,-3 2-2-16,3-2 0 0,0-1 49 0,0 1 9 0,0 2 3 0,0-2 0 31,0-1-56-31,0 1-11 0,0-1-3 0,-4 1 0 0,4-1 62 0,-7 1 12 0,7-1 2 0,-3 0 1 15,3-2-30-15,0-1-12 0,0 4 11 0,0-4-11 16,0 0 0-16,0 1 0 0,0-4 0 0,0 3 0 16,0 0 12-16,-7 1 7 15,7-4 1-15,0 6 0 0,0-2-20 0,0-1-12 0,0 3 1 0,0-2 1 16,-4 2 10-16,4-2 14 0,0 2-3 0,0 0-1 0,-7 1-10 16,7-4 0-16,-3 4 0 0,3-1 0 0,0-3 0 0,0 4 0 15,0-1 0-15,-7-2 8 0,7-1-8 16,-4 0 10-16,4 1-10 0,0-4 10 0,0 0-10 15,-3-3 8-15,3 6-8 0,0-2 8 0,0-1-8 16,0 3 0-16,3 0 9 0,-3 1-9 16,0 2 0-16,0 1 9 0,0-1-9 0,0 4 0 15,-3-1 10-15,3 1-10 0,0 0 8 0,0-1-8 0,0 1-12 0,0-1-7 16,0 1-1-16,0 0-1 0,0-1 37 0,0 1 7 16,3-1 1-16,-3 1 1 0,0-1-40 0,0-2-8 15,4 3-1-15,-4-4-1 0,0 4 40 0,7-1 8 16,-7 4 1-16,0-4 1 0,0 1-40 0,0 0-8 0,0 2-1 0,0-2-1 15,0 3 25-15,0-4 0 0,3 1 0 16,-3 9 0-16,0 0 18 0,0 0 9 0,0 0 1 0,0 0 1 16,0 0-29-16,0 0 8 0,0-6-8 0,0 6 0 15,0 0 0-15,0 0 0 0,7-3 0 0,-7 3 0 16,0 0 0-16,0-7 0 0,4 4 0 16,3-3 0-16,-7 6 0 0,0 0 0 15,0 0 0-15,3-3 0 0,4-4 0 0,-7 7 0 16,4-3 0-16,-4 3 0 0,0 0 0 0,0 0 0 0,0 0 0 0,3-3 0 15,5 0 0-15,-8 3 0 0,0 0 0 0,0 0 0 16,0 0-21-16,0 0-7 0,3 0-2 0,-3 0 0 16,7 0 48-16,-3 0 10 0,3 0 1 0,-7 0 1 15,0 0-30-15,7 0 0 0,0 0 0 0,-4 0 0 16,4 0 0-16,-3 0 0 0,3 0 0 0,0 0 0 16,0 0 33-16,-3 0 1 0,6 3 0 0,-3-3 0 15,-3 3-42-15,6-3-9 0,1 3-2 0,0 1 0 0,-8-4 31 16,8 3 5-16,-1 0 2 0,1 0 0 15,-1 0-19-15,-6-3 0 0,6 3 0 0,1 0 0 0,-7 1 0 16,6-1 0-16,1 0 0 0,-8 0 0 0,8 0 0 0,-4-3 0 16,4 3 9-16,-4 0-9 0,0-3 8 0,3 3-8 15,1 1 0-15,-8-4 9 0,8 3-9 0,-1-3 0 16,1 3-12-16,-7-3 12 0,6 3 0 0,1 0 0 16,-1-3 0-16,1 3 0 0,-4 0 0 15,4-3 12-15,-1 4 0 0,4-4 0 0,-3 0-12 0,-1 0 0 0,1 0 0 0,3-4 0 16,-3 4 0-16,-1 0 8 0,1-3-8 15,-1 3 0-15,5 0 11 0,-5 0-3 0,4 0-8 16,-3 0 12-16,10 0-12 0,-10 0 0 16,-1 0 0-16,1 0 0 0,3 0-12 0,-11 3-9 0,8-3-2 0,-4 0 0 15,7 4 23-15,-10-4 0 16,3 0 0-16,3 3 0 0,-6-3 20 0,6 0 9 0,-6 0 2 0,3 0 0 16,4 0-31-16,-8 0 0 0,4 0 0 0,-7 3-10 15,0-3 10-15,7 0 0 0,0 0 10 0,-7 0-10 16,4 0-19-16,-4 0-9 15,0 0-3-15,7 3 0 0,-7-3 31 0,3 0 0 0,4 3 0 0,-7-3 0 16,4 3 0-16,-4-3 0 0,0 3 0 0,4 0 0 16,-4-3 0-16,7 4 0 0,-7-1 0 0,0-3 0 15,0 3 19-15,0 3 9 0,3-3 3 0,-3 0 0 0,0 1-31 0,7-1 8 16,-7 0-8-16,0 0 4 0,0 3-4 0,0-3 0 16,0 1 0-16,0 2 0 15,0-3-26-15,4 0-5 0,-4 3-1 0,0-3 0 0,7 1 52 0,-7 2 9 16,-7-3 3-16,7 0 0 15,7 3-52-15,-7-2-9 0,0 2-3 0,0 0 0 0,0 0 32 16,3 1 0-16,-3-4 0 0,0 3 0 16,0 0 0-16,0 1 0 0,0-1 0 0,0 3 0 0,0-2 0 0,0 2 0 15,0 0 0-15,0 4 0 0,0-1 0 0,0-5 0 16,0 2 0-16,0 4 0 0,0-4 20 0,0 7 9 16,0-4 3-16,0 4 0 15,0 0-24-15,0 2-8 0,4-2 0 0,-4 6 0 0,0-3 0 16,0 3 0-16,7 0 0 0,-7 3 0 15,0-3-28-15,0 6-3 0,0-6 0 0,0 3 0 0,3-3 31 0,-3 0 0 16,0 0 0-16,0 0 0 0,7 3 0 0,-7-3 0 0,0 3 0 0,0 0 0 16,4 3 0-16,3 4 0 0,-7-4 0 0,0 3 0 15,4 1 0-15,3-4 0 0,-4 0 0 0,1 0 0 16,3-3 20-16,-7 4 9 0,3-4 3 16,4 3 0-16,-3 0-24 0,3-3-8 15,-7 6 0-15,3 4 0 0,1-4 0 0,3 4 0 16,-7 2 0-16,4-2 0 0,3-4-26 0,-7 1-5 0,3-4-1 0,4-6 0 15,-7 0 52-15,4 0 9 0,-1 0 3 0,4 3 0 16,-7 0-52-16,4 0-9 0,3 0-3 16,-7 0 0-16,3 0 52 0,4 0 9 0,-7 0 3 0,11 4 0 15,-11-4-24-15,7 0-8 0,-7-6 0 0,7-1 0 0,-3-5 0 16,-4 3 0-16,7-7 0 0,-7 4 0 0,0-4 0 0,0 0 0 16,0-2 0-16,0-1 0 15,0 0-26-15,-7 0-5 0,7 1-1 0,-4-4 0 0,4 0 52 0,0 3 9 16,-7-3 3-16,4 1 0 15,3 2-52-15,-4 0-9 0,4-3-3 0,-7 7 0 16,3-4 52-16,-3 0 9 0,4 0 3 0,3 1 0 16,-7-1-52-16,3 0-9 0,4-3-3 0,-7 4 0 0,4-1 52 0,3-3 9 15,-4 0 3-15,4 0 0 0,0-3-24 0,-7 3-8 16,4 1 0-16,-4-1 0 16,3 0-26-16,-3-3-5 0,7 0-1 0,-7 3 0 0,0 0 32 0,-4 0 0 15,1 0 0-15,3 1 0 0,-4 2 0 0,0-6 0 16,1 3 0-16,-1 0 0 0,1-3 0 0,-1 3 0 0,1-3 0 15,-5 0 0-15,5-3 0 0,-1 3 0 0,-3-3 0 0,0-3 0 16,3 3 0-16,-10-4 0 16,7 4 0-16,-11-3 0 0,1 3 20 0,3-4 9 15,-11 4 3-15,7 0 0 16,4 0-52-16,-4 0-9 0,4 0-3 0,-4 0 0 0,1-1 32 0,3 1 0 16,3 3 0-16,0 0 0 0,4-3 0 0,0 3 0 15,-7 0 0-15,7-3 0 0,3 3 20 0,-6 0 9 0,2-3 3 0,-6 3 0 31,4 0-52-31,-1 0-9 0,0 0-3 0,1 0 0 0,3 3 32 0,0-3 0 0,3 0 0 0,-3 0 0 16,3 0 0-16,1 0 0 0,-1 0 0 0,4 0 10 16,7 0-104-1,0 0-21-15,0 0-4 0,0-6-872 0,0 0-174 0</inkml:trace>
  <inkml:trace contextRef="#ctx1" brushRef="#br0">13875 11990 0,'0'0'15,"0"0"1,0 0 0</inkml:trace>
  <inkml:trace contextRef="#ctx0" brushRef="#br0" timeOffset="212704.26">4445 13755 1429 0,'0'0'40'0,"0"0"10"0,0 0-40 0,-7 0-10 0,7 0 0 0,0 0 0 15,-7 3 80-15,7-3 13 0,0 0 3 0,0 0 1 16,0 0-26-16,0 0-6 0,0 0-1 0,0 0 0 0,0 0 0 16,0 0 0-16,0 0 0 0,0 0 0 15,0 0 0-15,0 0 0 0,0 0 0 0,7-3 0 0,0 0 0 0,-3 3 0 16,6-3 0-16,1 0 0 15,-1 3-51-15,4 0-13 0,1 0 0 0,2 0 0 0,1 0 54 0,3 0 8 16,0 3 2-16,0-3 0 16,4 3-52-16,0 0-12 0,-1 3 0 15,1-2 0-15,0 2 0 0,3-3 0 0,-7 3 0 0,4-3 0 0,0 4 0 0,-8-4 0 16,4 3 0-16,4-3 0 0,-4 0 0 16,0 0 0-16,1 1 0 0,-1-4 0 15,3 0 0-15,1 3-8 0,-7-3 8 0,3 0-13 0,-3 3 1 0,-1 0 1 0,-3-3 0 16,0 3 0-1,1 0-181-15,-5 0-37 0,8 4-7 0,-11-1-777 0</inkml:trace>
  <inkml:trace contextRef="#ctx0" brushRef="#br0" timeOffset="213492.03">5073 13589 1497 0,'0'0'32'0,"0"0"8"0,0 6 0 0,-7 0 4 15,7 1-36-15,0-1-8 0,-4 0 0 0,4 4 0 0,0-1 66 0,4 4 11 16,-4-4 3-16,0 4 0 0,7 2-11 0,-7 4-1 16,3 3-1-16,1 3 0 0,0 0-27 0,3 3-6 15,0 1-1-15,3 2 0 0,-6 3 14 0,3-2 2 16,3-4 1-16,-3 0 0 0,4-3 0 0,-4-3 0 15,0-6 0-15,0 0 0 0,4-4-22 0,-8-2-5 16,4-4-1-16,-3-3 0 0,-1 0-11 0,-3-3-3 16,0 0 0-16,0 0 0 0,0 0 2 0,0-6 0 15,0 0 0-15,-3-4 0 0,3 1-10 0,-4-4 0 0,4 1 0 0,-7-1 0 16,4-3 0-16,3 1 0 0,-11-4 0 0,8 0 0 16,-4 0 0-16,3 1 0 0,4-4 0 0,-10 0 0 15,10 3 0-15,-11-3 0 0,4 3 0 16,3-3 0-16,-3 3 0 0,4 1 0 0,-1 2 0 0,-3 0 0 15,0 0 0-15,4 4 0 16,3-1 0-16,-4 1 0 0,1 2 0 0,3 1 0 0,-4 3 0 0,4 0 0 16,0 6 0-16,0 0 0 0,0 0 0 0,0 0 8 15,7 0-8-15,0 0 0 0,0 0 0 0,4 3 0 16,-4 0 0-16,3 3 0 0,5 0 0 0,-5 1 0 16,1-1 0-16,3 0 0 0,0 0 12 0,0 1-4 15,4-1-8-15,-11 0-9 0,3 0 9 0,8 1-13 16,-7-1 61-16,-1-3 13 0,4 0 3 0,-3 0 0 15,-1 1-52-15,1-1-12 0,3 0 0 0,-7 0 0 0,4 0 0 0,-1 3 0 16,1-2 0-16,-4 2 0 0,4 3 0 16,-4-3 0-16,0 1 0 0,-4 2 0 0,4-3 0 0,-7 4 0 15,4-1 0-15,-4 1 0 0,3 2 54 0,-3-2 8 16,-3 2 2-16,3 1 0 0,-4 2-52 0,-3-2-12 16,4 3 0-16,-8-4 0 0,4 1 29 15,0-1 3-15,0 4 1 0,-4-7 0 16,1 4-1-16,-1-4-1 0,4 4 0 0,-7-4 0 0,7 1-31 0,-4-4-15 15,8 3 2-15,-8-2 0 0,-3 2 21 16,7-3 4-16,-4 0 0 0,8-2 1 16,-11-1-63-16,7 3-13 0,7-6-2 0,0 0-1 15,0 0-150-15,0 0-31 0</inkml:trace>
  <inkml:trace contextRef="#ctx0" brushRef="#br0" timeOffset="-186843.52">5422 9845 1728 0,'0'0'38'0,"0"0"8"0,0 3 2 0,7 0 0 0,0 1-39 0,4-1-9 0,-1 0 0 0,1 3 0 0,3 0 68 0,0 1 11 16,4-1 2-16,7 0 1 0,-8 0-16 0,4 1-3 16,1-4-1-16,-1 0 0 0,3 3 15 0,-9-3 3 15,2 1 1-15,1-1 0 0,-4 0 11 0,4-3 3 16,-4 3 0-16,0 0 0 0,3 0-76 0,-6 0-19 15,7 4 0-15,-8-4 0 0,4 3 0 0,4-3 0 16,-11 3 0-16,7-2 0 0,-3 2 0 0,3 0 0 16,-4 0 0-16,1-3 0 0,3 4 0 0,-7-4 0 15,4 3 0-15,-1-3 0 16,-3-3-99-16,0 3-23 0,1-3-5 0,-5 0-1 16,4 0-92-16,-7 0-18 0,0 0-4 0,0 0-1 0</inkml:trace>
  <inkml:trace contextRef="#ctx0" brushRef="#br0" timeOffset="-184776.56">5443 9861 1231 0,'0'0'27'0,"0"0"5"0,0 0 2 0,0 0 1 0,0 0-35 0,0 0 0 0,0 0 0 0,0 0 0 15,0 0 66-15,0 0 6 0,4 6 2 0,-4-6 0 16,3 3-38-16,4 0-8 0,-7 0-2 0,0-3 0 15,4 4 10-15,0 2 1 0,-1 0 1 0,-3 0 0 16,4 1 10-16,-4-1 3 0,3 3 0 0,1-2 0 16,-4 2-31-16,0 4-5 0,3-4-2 0,-3 0 0 15,0 4 39-15,0-4 7 0,4 4 1 0,-4-4 1 0,7 4-46 0,-7-1-15 16,0 1 8-16,3-4-8 0,-3 1 55 0,7 2 7 16,-7-2 2-16,4 2 0 0,-1-2-52 15,1-1-12-15,-1 0 0 0,-3 1 0 0,4 2 18 16,3-2 1-16,-7 2 0 0,4 1 0 0,-4-1-31 0,7 1-5 15,-7 0-2-15,0-1 0 0,3 1 19 0,-3-1 0 16,0 4 0-16,0-4 0 0,4 4 48 0,-1-3 12 16,1 2 4-16,-1 1 0 15,-3-4-72-15,4 4-15 0,-1 0-2 0,1 3-1 0,-4-4 26 0,7-2 0 16,-4-1 0-16,1 1 11 0,-1 3 8 0,1-1 1 16,0 4 1-16,3-3 0 0,-7 3-31 0,3 3-6 15,-3 3-2-15,7-3 0 0,-7 0 18 16,0-4 0-16,0 4 0 0,4 0 0 0,-4 0 16 0,0 0 0 15,3 3 0-15,-3-3 0 0,4-3-28 0,-1 0-4 0,-3 3-2 16,4-3 0-16,-1 3 29 0,1-4 5 0,-4 4 2 0,3-3 0 16,4 3-29-16,-7-3-5 15,0 3-2-15,0 0 0 0,4-3 18 0,-4 3 0 0,7-4 0 0,-7 1 0 16,4 3 0-16,-4-3 0 0,0 3 0 0,3 0 0 16,-3 0 0-16,4-3 0 0,-4 3 0 15,0-4 0-15,3 1 0 0,-3 3 0 0,4-3 0 0,-1 0 9 16,-3 0 4-16,0-4 1 0,0 4 0 0,4 0 0 0,-4 0-14 15,0-1-10-15,3 1 2 0,-3 0 0 16,0 0 8-16,7 3 11 0,-7 0-3 16,0 0 0-16,0 3-8 0,0 0 0 0,0 0-12 15,0 0 12-15,0 0 0 0,4-3 0 0,-4 3 0 0,0 0 12 16,3 0-12-16,-3-3 12 0,0 3-12 0,0-3 12 16,4 3-12-16,-4-3 0 0,0 0-12 0,0 3 12 0,0 0 0 15,3 1 0-15,-3-1 0 0,4 0 0 0,-4 0 10 16,0 0 10-16,3 0 1 0,-3 0 1 0,4 3-10 0,-4-3-3 15,4 4 0-15,-4-11 0 16,7 4-32-16,-7-3-6 0,0 3-2 0,0 0 0 0,0 0 55 0,0 3 12 16,0-3 1-16,0 13 1 0,3-7-25 15,-3 0-5-15,0 3 0 0,4-6-8 0,-4 4 13 0,0-4-4 16,0 0-1-16,0 0 0 0,0-3-8 0,0-3 12 16,0 3-12-16,0-4 12 0,3 1-12 0,-3 3 0 0,4 0 9 15,-4 0-9-15,0-3 0 0,0 3 0 0,0 0 0 16,0 0 8-16,0 0-8 0,0 0 0 0,-4 3 8 0,4-3-8 15,0 0 0-15,0 3 0 0,4-3 0 0,-4 0 0 16,0-4 0-16,0 4 0 16,0-3 0-16,0 0 0 0,0 0 0 0,0-7 0 15,0 7 0-15,3 0 0 0,-3 0 0 0,0 3 0 0,4-3 0 0,-4 2 0 16,0 1 0-16,0 7 0 0,3-4 0 0,-3 0 0 16,0-3 0-16,4 0 0 15,-4 0 0-15,0 0 0 0,3 0 12 0,-3 3 4 0,4-7 0 0,-4 4 1 16,3 4-17-16,-3-5 0 0,7 5-13 15,-7-1 5-15,0 0 8 0,0 0 0 16,4 3 0-16,-4 0 0 0,4 4-10 0,-4-4 0 0,3 0 0 0,1 0 0 16,-4-3 23-16,3 4 5 0,1-1 1 0,-1 0 0 15,1 0-19-15,3-3 0 0,-4 4 0 0,1-1 0 16,-1 0 0-16,-3 3 0 0,4-2 0 0,-1 5 0 16,1-6 0-16,-1 0 0 0,1 1 0 0,3 2-9 0,-3-3 17 0,-1 4 3 15,4-4 1-15,-3 3 0 0,3-3-12 16,-4 1 8-16,1 2-8 0,3 0 8 0,0 4-8 0,-4-7 8 15,4 3-8-15,-3 1 8 16,0-1 0-16,3 4-8 0,-4-1 12 0,4 4-4 0,-3-4 0 0,3 4-8 16,0-1 12-16,0 1-4 0,-4 0 20 0,4-1 4 15,-7 1 1-15,4 0 0 0,3-4-21 0,0 1-4 16,-3-1 0-16,3 1-8 0,0-4 8 0,-4 3-8 0,4-2 0 16,-3-1 0-16,-1 4 10 0,1-10-10 15,-1 6 8-15,-3-3-8 0,4 7 8 0,-1-1-8 0,5-2 8 0,-8-1-8 16,7 0 8-16,-7 4-8 0,3-4 8 0,1 1-8 15,-1-1 0-15,1 0 0 0,-1 1 0 16,-3 2 0-16,4 1 8 0,-1-1-8 16,1 1 8-16,3-1-8 0,-7 1 0 0,3-4 0 0,1 0 0 0,-1-3 0 15,1-2 0-15,-1 2 0 0,-3-3 0 0,4 0 0 16,0 3 0-16,-4 3 0 0,0-2 0 0,3 2 0 16,-3 0 0-16,4 4 0 0,-1-4 0 0,1 4 0 15,-4-4 0-15,7-3 0 0,-7 1 0 0,3-1 0 16,1 0 0-16,-1 0 0 0,1 4 0 15,-1-1 0-15,-3 0 0 0,4-6 0 0,-1 4 0 0,-3-4 0 0,4 0 0 16,-4 0 0-16,7 0 0 16,-7 0 0-16,0-3 0 0,0 12 0 0,4-2 0 0,-1-4 0 15,-3 0 0-15,4 0 0 0,-4 1 0 0,3-1 0 0,1 0 0 0,-1 3 0 16,1 1 0-16,-4-1 0 16,3-3 0-16,4-3 0 0,-7 4 0 0,4-7 0 0,-4 0 0 0,3 0 0 15,1-4 0-15,-4-2 0 16,0 0 0-16,-4-4 8 0,4 4-8 0,0-7 0 0,0 1 0 0,-3-1 8 15,3 1-8-15,-4-4 0 0,4 3 0 0,0-2 8 16,0-1-8-16,4 3 0 0,-4-3 0 0,0 1 0 16,0 2 0-16,3 1 0 0,-3-1 0 0,0 0 0 15,4 1 0-15,-1-1 0 0,-3 1 0 0,0-1 0 16,0 0 0-16,4 1 0 0,-4-1 0 0,0-3 0 0,0 4 0 0,3-4 0 16,-3 4 0-16,0-4 0 0,0 0 0 15,4 0 0-15,-4-2 0 0,0-1 0 0,3 0 0 0,-3 0 0 16,4 0 12-16,0 0-4 0,-1-3 0 0,4 3 0 15,-3-3-8-15,3 0 0 0,3 0 0 0,4 0 0 16,-10-3 0-16,7 3 8 0,-1-3 0 0,1 3 0 16,3-3-8-16,-4 0 0 0,4 3 0 15,-3-3 0-15,7 0 0 0,-4 3-17 0,0-4 4 0,0 1 1 16,0 0 12-16,4 0 0 0,-1 0 0 0,-2 0 0 16,2 0 0-16,-3-1 0 0,0 1 0 0,1 3 0 15,-5 0 0-15,4-3 13 0,0 3-2 0,0 0-1 31,4 0-43-31,-4 3-9 0,4 0-2 0,-1 1 0 16,5-1-91-16,-8 0-18 0,3 0-4 0,-3 0-1095 0</inkml:trace>
  <inkml:trace contextRef="#ctx0" brushRef="#br0" timeOffset="-165007.61">6611 10250 1728 0,'0'0'49'0,"0"0"11"0,0 0-48 0,0 0-12 0,0 0 0 0,-11 0 0 16,4 0 169-16,0 0 32 15,0 0 7-15,0-4 0 0,0 4-115 0,-3 0-23 0,3 0-5 16,0 0-1-16,-4 0 28 0,0 0 4 15,1 0 2-15,-1 4 0 0,1-1-39 0,-5 3-8 0,5 0-2 0,-4 4 0 16,3 2-20-16,1 7-4 0,-4 3-1 0,-1 3 0 16,5 3-12-16,-4 7-2 0,0-1-1 0,3 4 0 15,4-4-9-15,-4 1 0 0,4 3 9 0,4 2-9 16,-4-5 12-16,7-4-3 0,0 4 0 0,3-4 0 16,1 0-9-16,3-6 0 0,0 4 0 0,3-7 0 15,1 0 12-15,7 3 0 0,-1-7 0 0,1-2 0 0,3-3-12 16,0-7-17-16,-3 0 4 0,3-3 1 15,-3-6 12-15,3-3 13 16,-3-3-2-16,3-1-1 0,-4-6-10 0,1-2-14 0,0-1 3 0,3-6 1 16,-4 0 26-16,-2-4 4 0,2-2 2 0,-6-3 0 15,-1-1-14-15,-3 4-8 0,0-4 10 0,-3-2-10 16,3 5 14-16,-14-2-3 0,3 2-1 0,1 1 0 0,-8 6 14 0,1-3 2 16,-4 3 1-16,0 0 0 0,-4 3-27 0,4 3 0 15,-4 3 0-15,1 0 0 0,2 7 0 16,-2 3 0-16,-1 0 0 0,4 2 0 0,0 4-12 0,-4 4-8 15,4-1-2-15,0 3 0 16,0 0-67-16,3 0-14 0,1 4-2 0,-1-1-1 16,8 4-102-16,-4 2-20 0,7 1-4 0,0 3 0 0</inkml:trace>
  <inkml:trace contextRef="#ctx0" brushRef="#br0" timeOffset="-164492.05">6505 11331 1400 0,'0'-12'40'0,"0"2"8"0,0 4-39 0,0-3-9 15,-7-1 0-15,7 1 0 0,0 0 137 0,0 2 26 16,0 1 5-16,0 6 0 0,0 0-83 16,0 0-17-16,0 0-3 0,0 0-1 0,0 0 0 0,0 6 0 15,7 4 0-15,-7 2 0 0,0 1 0 0,4-1 0 0,-1 4 0 0,1 0 0 16,-1-4 0-16,4 4 0 0,-3 0 0 0,7-1 0 16,-8 4-51-16,1-6-13 15,-1 2 0-15,1 1 0 0,-1 3 54 0,1 0 8 0,-1-4 2 16,1 7 0-16,-4-3-52 0,3 6-12 15,1 0 0-15,-4-3 0 0,3 0 0 0,-3 0 0 16,0 0 0-16,0 0 0 16,0 0-48-16,0-3-13 0,0 3-3 0,0-7 0 0,0-2-51 15,-3-1-10-15,3-2-3 0</inkml:trace>
  <inkml:trace contextRef="#ctx0" brushRef="#br0" timeOffset="-163565.16">6452 12253 1970 0,'0'0'56'0,"0"0"12"0,0 0-54 15,-3 3-14-15,-4 4 0 0,3-4 0 0,-3 3 118 0,4-3 21 16,-1 3 4-16,4 1 1 0,0-1-64 0,0-3-13 16,-7 7-3-16,14-7 0 0,-7 3 0 0,4 0 0 15,6-3 0-15,-3 4 0 0,4-4-18 0,3 0-4 16,0 0-1-16,0-3 0 0,4 3-14 0,-4-3-3 15,7-3-1-15,-7 3 0 0,4-3 0 0,-1 3 0 16,-2-3 0-16,2 3 0 0,-3 0-13 16,0 0-2-16,-3 3-8 0,0-3 12 15,-4 3-1-15,0 3-1 0,3-3 0 0,-6 4 0 0,3-1 6 0,-7 0 0 16,0 4 1-16,0 2 0 0,-4 1-8 0,-3 2-1 16,4-2-8-16,-8 3 12 0,1-1 3 0,-1 1 0 15,0 0 0-15,1-1 0 0,-1 1-24 0,1-3-5 16,3 2-1-16,-7-5 0 0,6 2 15 0,-2-2 0 15,6-4 0-15,-3 0 0 16,4 0 0-16,-1-2 0 0,4-4 0 0,0 0 0 0,0 0 8 0,0 0 5 0,0 0 1 0,0 0 0 16,0 0-14-16,7 0 0 0,4-4 0 0,-4 4 0 15,4-3 0-15,3 3 0 0,-11 0 0 0,11 0 0 16,-3 0-13-16,-1 3 1 0,1-3 0 0,3 0 0 16,-3 4 60-16,-1-1 13 0,-3 0 3 0,0 6 0 15,0 1-52-15,4 2-12 0,-11 1 0 0,4 2 0 16,-4 1 0-16,0 3 0 0,-4 0 0 15,-3-1 0-15,3 1 21 0,-6 0 2 0,-1 0 0 0,-3 0 0 0,0 0-23 0,0-1 0 16,0-2 0-16,-4 0 0 0,8-1 0 0,-8-2 0 16,4 3 0-16,0-4 0 0,-4-2 0 15,4-1 0-15,3 0 0 16,1-5 0-16,-1 2-23 0,4-6-9 0,-3 3-1 0,6-3-1 16,-3 0-66-16,4-3-14 0,3 0-2 0,0 3-1 15,0 0-51-15,0 0-9 0,0 0-3 0,0 0-633 16,7 0-127-16</inkml:trace>
  <inkml:trace contextRef="#ctx0" brushRef="#br0" timeOffset="-162729.49">6459 13689 1280 0,'0'0'36'0,"0"-6"8"15,0 0-35-15,0-4-9 0,-3 4 0 0,3-3 0 16,0 2 112-16,-4 1 20 0,1-3 4 0,3 2 0 0,-4 1 6 0,1 0 1 16,3 6 0-16,-4-3 0 0,4 3-24 0,-7 0-5 15,0 0-1-15,0 3 0 0,0 0-39 0,3 0-8 16,1 7-2-16,-4-1 0 0,3 4-28 0,4-1-5 16,-3 7-2-16,3 0 0 0,3-1-15 0,1 8-3 15,-1-1-1-15,1 3 0 0,7 0 12 0,-1 0 2 16,-3 4 1-16,7-4 0 0,0-3-33 0,-3-6-8 15,3 0 0-15,-3-4-1 0,-1 1 27 0,4 0 6 16,-3-7 0-16,3 0 1 16,-3-2-65-16,3-1-12 0,3-3-4 15,-6 0 0-15,3-3-21 0,-3-3-5 0,-1 0-1 0,1-3 0 16,3-1-110-16,-11-2-23 0,8 0-4 0,-4-4 0 0</inkml:trace>
  <inkml:trace contextRef="#ctx0" brushRef="#br0" timeOffset="-162457.93">6668 13658 2030 0,'0'0'57'0,"-4"3"14"0,0 3-57 0,1-3-14 0,-4 7 0 0,3-4 0 15,1 4 97-15,-1-1 17 0,1 0 3 0,3 7 1 16,0 0-35-16,0 3-7 0,0 2-2 0,3 5 0 16,1 2-8-16,-1 0-2 0,1 6 0 0,3 1 0 15,-4-1 0-15,1 1 0 0,3-1 0 0,0 1 0 16,0-4 0-16,0 4 0 15,0 2 0-15,0-2 0 0,-3-1-51 0,3-2-13 0,-4 2 0 0,1-2 0 16,-1-1 18-16,-3-12 1 0,4-7 0 0,-4 1 0 16,7-1-19-16,-7-2 0 0,0-1 0 0,0 1 0 15,-7-4-80-15,7 0-19 0,0 0-4 0,0-6-1 16,0 0-55-16,-7 4-11 0,0-1-2 0,3 0-1 0</inkml:trace>
  <inkml:trace contextRef="#ctx0" brushRef="#br0" timeOffset="-161691.46">6689 14922 1958 0,'0'0'43'0,"0"0"9"0,0 0 1 0,0 0 3 0,0 0-45 0,0 0-11 0,-4 6 0 0,1 0 0 16,3 0 120-16,-4 1 21 0,1 2 5 0,-1-3 1 16,4 4-59-16,-3-1-12 0,-1 1-3 0,0 2 0 15,1 1-13-15,-4-1-2 0,3 4-1 0,-3 3 0 16,4-1-13-16,-8 1-2 0,8 3-1 0,-8 0 0 0,0 3-31 0,1 0-10 15,3 0 0-15,-4 0 0 16,4-3 41-16,-3 0 2 0,3-3 0 0,0-3 0 0,-1-4-30 0,5 1-5 16,-4-4-8-16,3-2 11 0,1-1 2 0,3 0 1 15,0-6 0-15,0 0 0 0,0 0-14 0,3 3-16 16,1 0 3-16,3 1 1 0,4-4 12 0,-8 0 0 16,8 3 0-16,-1-3-9 0,4 3 9 0,-3 0 0 15,3-3 0-15,4 3 0 0,-8 3 28 0,8-2 2 16,0 5 0-16,-4-3 0 0,3 4-18 0,1 2-3 15,-4 4-1-15,4 0 0 0,-8 2 5 0,4 1 1 16,-7 3 0-16,4 3 0 0,-4-3-14 0,-3 6 8 16,-1 1-8-16,1-1 0 0,-1-3 0 0,-3-3 0 0,-3 3 0 0,-1-6 0 15,-3-4 13-15,0-2-3 0,3-1-1 0,-6-2 0 16,6-4-9-16,-6-3 0 0,3 0 0 0,-4-6 0 16,4 0 0-16,-4 0 0 15,4-6 0-15,0-1 0 0,0-9 0 0,4 1-11 0,-4-8 3 0,0 1 0 16,3-6 8-16,1 0 0 0,-1-1 0 0,1-2 0 15,-1 2 0-15,4 1 0 0,0 0 0 0,0 3 0 16,0 2 0-16,0-2 0 0,0 3 0 0,4 0 0 16,-1 3 0-16,1 3 0 0,-1 4 0 0,4-1 0 15,0 3 0-15,0 7 0 0,0 0 0 0,0 0 0 16,4 2 0-16,0 4 0 0,-1 0 0 0,1 0 0 31,-1 4-59-31,-3-1-6 0,4-3-2 0,0 3 0 0,-1 0-116 0,1 0-23 16,-4 0-5-16</inkml:trace>
  <inkml:trace contextRef="#ctx0" brushRef="#br0" timeOffset="-161030.17">6812 16470 1825 0,'0'0'40'0,"0"0"8"0,0-6 1 0,-3-3 3 0,3-1-41 0,0 4-11 0,-4-3 0 0,1-1 0 15,3 1 114-15,-4-1 21 0,4 1 4 0,-7 0 1 16,3-1-26-16,-3-2-5 0,4 2-1 0,-1 1 0 16,-6 0-35-16,-1-1-7 0,1 1-2 0,-1-1 0 15,0 4-25-15,1 3-6 0,-4-3-1 0,3 6 0 16,-3 0 10-16,3 0 2 0,1 3 0 0,-1 3 0 16,4 0-26-16,0 1-5 0,4 5-1 0,-4 1 0 15,3-4-3-15,1 7-1 0,3-1 0 0,3 4 0 0,-3 0-8 16,4 0 0-16,3-3 0 0,-4-1 0 15,4 1 0-15,0-4-11 0,0 1 3 0,4 0 0 0,0-4 8 0,-1-3 0 16,1 0 0-16,-1-2 0 0,1-1 0 0,-1-6 0 16,8 3 0-16,-11-7 0 0,4 1 0 0,-1-6-8 15,1 2 8-15,-1-6-8 0,1 1 8 0,3-4-8 16,-3 0 8-16,-1 0-8 0,-3 0 8 0,7 4 0 16,-10-1-9-16,7 0 9 0,-4 4 0 0,0 3 0 15,-4-1 0-15,4 4 0 0,0 3 0 0,-3 0 0 16,3 6 0-16,-4 0 0 0,5 0 0 0,-1 6 12 15,-4 4 0-15,1 3 0 0,-1 2 12 0,1 7 4 0,3 4 0 16,-4 5 0-16,4 4 0 0,-3 3 1 16,3 2 0-16,-4-2 0 0,4-3-8 15,1-1-1-15,-1 1-1 0,3 0 0 0,-3 3-6 0,0-1-1 0,0 1 0 0,4 3 0 16,-4 0-12-16,4-7 9 16,-4 1-9-16,3-3 8 0,-3-4-8 0,0-6 0 0,0-3 0 15,0-3 0 1,0 0-24-16,-3-7-8 0,0-2 0 15,-1-4-1-15,1 0-80 0,-1-3-16 0,-3-3-3 0,0 0-819 0,0 0-163 0</inkml:trace>
  <inkml:trace contextRef="#ctx0" brushRef="#br0" timeOffset="-159267.08">6929 9996 1370 0,'0'0'39'0,"0"0"8"0,0 0-38 0,0 0-9 0,0 0 0 0,0 6 0 16,0 0 92-16,0-3 17 0,3 4 3 0,1-1 1 15,-1-3-49-15,1 3-11 0,3 1-1 0,0-1-1 16,0 0 1-16,3-3 0 0,-3 3 0 0,4-2 0 16,0 2-22-16,-1-3-4 15,4 0-1-15,-3-3 0 0,3 3 18 0,-3 0 3 0,3-3 1 0,-4 0 0 16,4 0-24-16,-3 0-5 0,0 0-1 0,-1 0 0 15,1-3-17-15,-4 3 0 16,3-6 0-16,-3 3 0 0,4 0 0 0,0 0 0 0,-4-1 0 0,3 1 0 16,-3 3 0-16,4-3 0 0,-1 0 0 0,-2 3 0 15,2-3 24-15,-3 3 0 0,0 0 1 0,0 0 0 16,-3 0-15-16,3 3-10 0,-4-3 12 0,-3 0-12 0,7 3 33 16,-7-3 0-16,4 3 0 0,-4 0 0 15,0-3-33-15,4 7 0 0,-4-1 0 0,0 0 0 0,-4 1 0 0,4-1-16 16,0 0 2-16,0 4 0 0,0-4 14 0,0 3 15 15,0-3-3-15,0 4-1 0,4-1-11 16,-4 1 0-16,3-1 9 0,1 0-9 0,-1 1 0 0,1-1 9 16,-1 1-9-16,1-1 0 0,3 4 15 15,-4-4-4-15,1 7-1 0,-1-4 0 0,1 1 2 0,3 3 0 16,-4 2 0-16,1-2 0 0,3 3 11 0,-3 0 2 16,-1-4 1-16,1 7 0 15,-1 0-8-15,4 0-2 0,-3 3 0 0,-1 0 0 0,1 0-6 16,-1 4-2-16,1-4 0 0,-1 3 0 0,4 0-8 15,-7 0-16-15,7 4 4 0,-3-4 1 0,0 3 20 0,-1 1 4 16,4-1 1-16,-3 0 0 0,-1 1-6 0,4-1-8 16,0 0 11-16,-3 1-11 0,3-1-9 0,-4 0-9 15,4-2-2-15,0 2 0 0,1 4 40 0,-5-1 7 16,4 1 1-16,0 2 1 0,0-2-46 16,4 2-10-16,-4 1-1 0,0 3-1 0,0-1 74 0,0 1 15 0,4 3 4 0,-4 3 0 15,0 3-52-15,0-3-12 0,0 0 0 16,0 4 0-16,0-1 11 0,4 0-1 0,-4 0 0 0,-4-9 0 15,1 0 2-15,-1 6 1 0,4 3 0 0,-3 0 0 16,-1-3-5-16,1 0 0 0,-1 0-8 0,4 16 12 16,0-7-12-16,-3 4 11 0,3-1-11 15,0 1 10-15,0-4 1 0,0-6 0 0,0 1 0 0,-3-1 0 16,3 0-3-16,0 0 0 0,0 7 0 0,0 2 0 0,0-6-8 16,0-2 0-16,0-4 0 0,0 3 0 15,0-3 0-15,0 0 0 0,-3 3 0 0,3 3 0 16,-4-2 0-16,5-1 0 0,-5-3 0 0,4 0 0 15,-3-6 0-15,3 2 8 0,-4 4-8 0,1 4 0 16,-1 2 0-16,1 0 0 0,-1 1-12 0,1-4 12 0,-1-3 0 0,4 0 0 16,-3 0 14-16,-1 3-4 0,1-3-10 0,0-9 0 15,3-1 0-15,-4 4 8 16,1 3-8-16,3-3 0 0,0-1 0 0,-4 1 8 0,4 3-8 0,0 9 0 16,0 4 0-16,4 2 0 0,-4-8 0 0,0-4-17 15,0 3 4-15,4 3 1 0,-4 0 12 0,0-12 16 16,0 9-3-16,0 1-1 0,4 2-12 0,-1 0-16 0,-3 0 3 0,4-2 1 15,-1-1 24-15,1 19 6 0,3-3 1 16,-3-4 0-16,-4-2-19 0,3-4 0 0,-3-6 0 0,4-6 0 16,0 0 16-16,-1-3-3 15,1 3-1-15,-4 0 0 0,3 3-24 0,-3 3-4 16,4 0-2-16,-4 0 0 0,4-6 27 0,-1 0 6 16,1-3 1-16,-4 3 0 0,0 3-16 0,3 0 0 15,-2 6 0-15,-1-3 0 0,0-3 0 0,0 0 0 0,0-6 0 0,0-3 0 16,0-4 0-16,-4-2-20 0,4 2 4 15,-7 1 0-15,4-4 16 0,0 0 0 0,-1-2 0 0,-3-11 0 16,0 4 0-16,0-3 0 0,0 0 0 0,0-3 0 16,0-1 0-16,0 1 0 15,0 0 0-15,0 2 0 0,0-2 12 16,4 0 0-16,-4 3 0 0,3-4 0 0,-3-2-12 0,4-1 0 0,-1 1 0 0,-3 0 0 16,0-4 0-16,4 0 0 0,-4 1 0 0,3-1 0 15,-3-3 0-15,0-6 0 0,0 0 0 0,-3 7 0 0,3-7 0 0,0 0 0 16,0 0 0-16,-4 6 0 0,4-6 0 0,-10 3 0 15,3 0 0-15,-1 0 0 16,-2 0 0-16,-4 1-12 0,3-1 3 0,-3-3 0 0,-4 3 9 16,1 3 0-16,-1-3 10 0,-7 0-10 15,4 4 18-15,-3-1-2 0,-1 0-1 0,0 1 0 0,1-1-15 16,-1 0 0-16,0 3 0 0,0-2 0 16,-3 2 0-16,4 1 0 0,-1 2 0 0,-3-3 0 0,-1 4 0 0,1-4-8 15,-4 4 8-15,-3 0-13 0,3-4 13 0,4-3 0 16,0 0 0-16,0 1 0 15,3-4-73-15,4 0-22 0,0-3-4 0,3-3-855 16,0-3-171-16</inkml:trace>
  <inkml:trace contextRef="#ctx0" brushRef="#br1" timeOffset="-154964.95">6184 13307 1160 0,'0'0'32'0,"0"0"9"0,0 0-33 0,0 0-8 0,0 0 0 0,0 0 0 16,-3-3 86-16,3 3 15 0,-4-4 3 0,4 4 1 16,0 0-18-16,-7-6-4 15,7 0-1-15,-3 3 0 0,3 3-5 0,0 0-1 0,0 0 0 0,0 0 0 16,0 0-4-16,0 0 0 0,0 0-1 0,0 0 0 15,0 0-1-15,0 0 0 0,0 0 0 0,0 0 0 16,0 0-14-16,0 0-4 0,0 0 0 0,3-6 0 16,1-1-9-16,-4 7-3 0,3 0 0 0,4-3 0 15,-7 3 14-15,7 0 2 0,-3-3 1 0,3 3 0 16,0 0-45-16,0 0-12 0,0 0 0 0,7 0 0 16,-10 0 0-16,6 0 0 0,1 0 0 15,-1 0 0-15,1 0 0 0,3 0 0 0,-3 0 0 0,3 0 0 16,3 0 0-16,1 0 0 0,3 0 0 0,-3 0 0 0,3 3 0 15,0-3 0-15,0 0 0 0,4 3 0 16,-4-3 32-16,4 0 4 0,-4 3 0 0,0 1 1 16,0-4-18-16,1 3-4 0,-1 0-1 0,3-3 0 0,-2 3-1 0,2-3 0 15,1 0 0-15,3 3 0 0,0-3-1 0,1 0-1 16,-1 0 0-16,0-3 0 0,4 3-1 0,-7 0 0 16,-1 3 0-16,1-3 0 0,-4 3-10 15,0-3 12-15,-3 3-12 0,0-3 12 0,-4 3-4 0,3 1-8 16,-3-4 12-16,-3 0-4 0,0 0-8 0,-1 0 0 15,-3 0 0-15,0 0 0 0,-7 0 8 0,0 0-8 16,4 3 8-16,-4-3-8 0,0 0 8 0,0 0-8 16,0 0 8-16,0 0-8 0,0 0 8 0,0 0-8 0,0 0 8 15,0 0-8-15,0 0 0 0,0 0 0 0,0 0 0 0,0 0 0 32,0 0-93-32,0 0-11 0,0 0-3 0,0 0-1340 0</inkml:trace>
  <inkml:trace contextRef="#ctx0" brushRef="#br2" timeOffset="-148684.97">6198 12996 1591 0,'0'0'35'0,"0"0"7"0,0 0 2 0,0 0 0 0,0 0-35 0,0 0-9 0,0 0 0 0,0 0 0 0,0 0 32 0,0-6 5 15,0 6 1-15,0-6 0 0,0 6 21 0,0-6 4 16,0 6 1-16,0-7 0 0,4 1 0 0,-4 0 0 16,3-1 0-16,-3-2 0 0,0 3 0 0,4-4 0 15,-4 4 0-15,0-3 0 16,0-1 0-16,3 1 0 0,-3-1 0 0,4 1 0 16,-4 0-8-16,0-1 0 0,0 4-1 0,0-3 0 0,0 5-8 0,0-2-2 15,0-3 0-15,0 2 0 0,0 1-13 0,0-3-4 16,0 3 0-16,0-7 0 0,0 4-4 0,0-4-2 15,0 4 0-15,0-4 0 0,0 1-6 0,0 2-2 16,0-2 0-16,0-4 0 0,0 3 11 0,0 1 3 16,-4-1 0-16,4 1 0 0,0-1-28 0,0 1-9 0,0-4 0 15,0 3 0-15,-3 1 9 0,3-1 12 0,0 1-2 16,0-1-1-16,0 1-9 0,0-1 0 16,0 1 0-16,0-1 0 0,-4 1 17 0,4-1 2 15,0 4 0-15,0-4 0 0,-3 1-31 0,3-1-5 0,0 4-2 16,0-4 0-16,0-3 19 0,0 4 0 0,0-4 0 0,0 4 0 15,-4-4 0-15,4 3 0 0,0-2 0 0,0-1 0 16,0 0 48-16,0 1 12 0,0 2 4 16,-3-3 0-16,3 4-52 0,-4-1-12 0,4 1 0 0,0-1 0 15,0-2 0-15,-7 2 0 0,7-3 0 16,-3 1 0-16,3 2 0 0,0-3 0 0,0 1 0 16,0-1 0-16,0 0 0 0,0 1 0 0,0-4 0 0,0 0 0 0,0 3 0 15,0-2 0-15,0-1 0 0,0-3 0 16,0 3 0-16,0-3-12 0,0 0 3 0,0 6 0 0,0 4 9 0,-4-4 12 15,4 1-2-15,0-4-1 0,-3 0-9 16,-1 3 0-16,4-3 0 0,0-2 0 0,-3 2 0 0,3 0 0 16,0 3 0-16,0-3 0 0,-4 1 8 0,4 2-8 15,0 0 12-15,-3 1-4 0,3-1-8 0,0 0 0 16,0 1 0-16,0 2 0 0,0-3 0 0,0 1 0 16,0-1 0-16,0 0 0 0,0-3 0 0,0 4 8 15,0 2-8-15,0-2 8 0,-4-1-8 0,4 3 0 16,0-2 0-16,0 2 0 0,0 4 0 0,0-4 0 0,0 1 0 15,0 2 0-15,0-2 0 0,0 2-16 0,0 1 4 0,0-4 1 16,0 4 11-16,0-4 0 0,0 4 0 16,0 0 0-16,0-1 0 0,0 1 0 0,0-1 0 0,0 4 0 15,0 0 10-15,0 0 4 0,0-1 1 0,0 7 0 16,0-3-24-16,0 3-5 16,0-6-1-16,0 6 0 0,0 0 15 0,0 0 0 15,0 0 0-15,0 0 0 0,0 0 9 0,0-3 5 0,0 3 1 0,0-7 0 16,4 4-24-16,-4-3-5 0,0 6-1 0,3-3 0 15,-3 3 15-15,0-6 0 0,0 6 0 0,4-3 0 16,-4 3 9-16,0 0 5 0,3-4 1 0,-3 4 0 16,4-6-15-16,-4 6 0 0,0 0 0 0,0 0 0 15,0 0 0-15,0 0 0 0,7 0 8 0,-4-3-8 16,4 3-11-16,0-3-5 0,0 3 0 0,-3 0-1 0,-4 0 17 16,7 0 0-16,4-3 0 0,-1 3 0 15,-6-3 15-15,6 3 6 0,-3-4 2 0,0 4 0 0,4 0-23 0,0 0 0 16,-4 0 0-16,7 0 0 0,-7 0-14 0,0 0-7 15,3 0-2-15,1 4 0 0,0-4 44 0,-1 0 9 16,1 3 2-16,3 0 0 0,-7-3-24 16,3 3-8-16,8-3 0 0,-11 3 0 15,7-3-26-15,-3 3-5 0,-1 0-1 0,5 1 0 0,-5-1 52 0,-3-3 9 16,4 3 3-16,-1 0 0 0,-3-3-32 0,8 3 0 16,-8 0 0-16,0 0 0 0,3 0 0 0,4-3 0 15,-3 4 0-15,-1-4 8 0,5 3-8 16,-5-3 0-16,1 3 0 0,-1-3 0 0,4 0 0 0,1 3 0 15,-5-3 0-15,4 3 0 0,-3-3 0 0,-1 0 0 16,1 3 0-16,0-3 0 16,-1 3-26-16,1 1-5 0,-1-4-1 0,1 3 0 0,0-3 32 0,-1 0 0 0,1 3 0 0,-4-3 0 15,3 0 20-15,1 3 9 0,-1-3 3 16,-6 0 0-16,7 0-24 0,-8 0-8 0,4 0 0 0,0 0 0 16,-7 0 0-16,4 0 0 0,-4 0 0 0,7 0 0 15,0 0 0-15,-7 0 0 0,3 0 0 0,-3 0 0 16,7 0 0-16,-7 0 0 0,4 0 0 0,-4 0 0 15,7-3 0-15,-7 3 0 0,4 0 0 0,-4 0 0 16,0 0-26 0,0 0-5-16,7 0-1 0,-7 0 0 0,3 3 52 0,-3-3 9 15,4 6 3-15,-1-3 0 0,1 0-52 0,-1 4-9 16,-3-4-3-16,4 3 0 0,-4 0 52 0,0 1 9 0,3 2 3 0,-3-3 0 16,0 4-24-16,0-4-8 0,4 0 0 0,-4 4 0 0,0-1 0 15,7 1 0-15,-7-1 0 0,0-3 0 0,3 7 0 0,-3-4 0 16,4-3 0-16,-4 4 0 0,3 2 0 0,-3-2 0 15,4 2 0-15,-4-2 0 16,0 2 0-16,0 1 0 0,4 3 0 0,-4-4 0 16,0 1-26-16,0-1-5 0,3 1-1 0,-3-1 0 0,0 4 52 0,4 0 9 15,-4-4 3-15,0 4 0 16,0-1-52-16,3 1-9 0,-3 0-3 0,4 0 0 0,-4-1 51 0,3-2 9 16,-3 2 3-16,0 1 0 15,4 0-50-15,-4-1-9 16,0 4-3-16,0 0 0 0,0 3 51 0,3-3 9 0,-3 3 3 0,0-3 0 0,0-1-32 15,0 1 0-15,4 0 0 0,-4-3 0 0,0 3 0 0,0-4 0 16,3 4 0-16,-3 0 8 16,0-3-8-16,0-1 0 0,4 4 0 0,-4 0 0 0,0 0 0 0,0-4 0 15,0 4 0-15,0 0 0 16,3 0-28-16,-3 3-3 0,0 0 0 0,0 0 0 0,0 0 51 0,4 3 9 16,-4-3 3-16,0 0 0 0,0-1-24 0,0-2-8 0,3 0 0 0,-3 0 0 15,0 0 0-15,4-4 0 0,-4 4 0 0,3-3 0 16,-3 3 0-16,0-4 0 0,4 4 0 0,-4-3 0 15,4 3 0-15,-4-4 0 0,3 4 0 0,-3 0 0 16,4 0 0-16,-4 3 0 0,3-3 0 0,-3 3 0 16,4-4 0-16,-4 1 0 0,3 0 0 0,-3-3 0 15,0-4-26-15,4 1-5 0,-4-1-1 0,3 1 0 16,-3-1 52-16,4 1 9 0,-4-1 3 0,3 1 0 16,-3 3-52-16,0-4-9 0,4 1-3 0,-4-4 0 15,0 4 52-15,3-4 9 0,-3 4 3 0,0-7 0 0,4 3-24 0,-4-2-8 16,0-1 0-16,3 0 0 0,-3 0 0 15,0 1 0-15,0-7 0 0,0 6 0 0,0-6 0 16,0 6 0-16,0-6 0 0,0 0 0 16,-3 6 0-16,3-6 0 0,0 10 0 0,0-4 0 0,-4 0 0 0,4 1 0 15,0-7 0-15,0 0 0 16,0 0-26-16,-3 6-5 0,3-6-1 0,0 0 0 0,-4 6 32 16,1 1 0-16,3-7 0 0,-4 6 0 0,1 0 0 0,3-6 0 15,-4 6 0-15,4 1 0 16,0-7 20-16,-3 9 9 0,3-3 3 0,0-6 0 15,0 0-24-15,-4 7-8 0,4-7 0 0,0 0 0 0,-3 3 0 0,-1 3 0 16,4-6 0-16,0 0 0 16,0 0 0-16,0 0 0 0,-7 6 0 0,7-6 0 15,-4 6-26-15,1-2-5 0,3-4-1 0,-7 6 0 0,7-6 32 0,-4 3 0 16,4-3 0-16,-7 3 0 0,7-3 0 0,-3 6 0 16,-1-6 0-16,4 0 0 0,0 0 20 0,-7 7 9 0,4-4 3 0,3-3 0 15,0 0-52-15,0 0-9 16,-7 3-3-16,7-3 0 0,-4 0 51 0,4 0 9 0,-3 6 3 0,-1-3 0 15,-3 1-31-15,7-4 8 0,-4 0-8 0,4 0 4 16,-3 3-4-16,3 0 0 0,-11 0 0 0,8-3 0 16,-1 3 0-16,-3-3 0 0,4 0 0 0,-1 3 0 15,-3-3 0-15,4 0 0 0,-1 3 0 0,-3-3 0 0,3 0 0 0,-3 0 0 16,4 0 0-16,-4 0 0 16,0 0 0-16,0 0 0 0,0 0 0 0,0 0 0 15,0 3 0-15,-1-3 0 0,-2 0 0 0,-1 4 0 16,8-4 0-16,-4 0 0 15,0 3 0-15,0 0 0 0,0 0 0 0,0 0 0 0,-1-3 0 0,1 3 0 16,7-3 0-16,-7 0 0 0,-3 0 0 0,-1 0 0 0,11 0 0 0,-7 0 0 16,0 0 0-16,-4 0 0 15,4 0 0-15,-3 0 0 0,3 0 0 0,0 0 0 16,-4 0-26-16,1 0-5 0,3 0-1 0,-4-3 0 0,4 3 52 0,0 0 9 16,0-3 3-16,-4 3 0 15,8-3-52-15,-11 0-9 0,6 3-3 0,1-3 0 0,0-1 52 16,0 1 9-16,-3 0 3 0,3 0 0 0,0 0-32 0,0-3 0 15,0 3 0-15,-4-1 0 16,4 1-22-16,0 0-7 0,-4 0-2 0,1 0 0 0,3 0 31 0,-4 0 0 0,0 3 0 0,1-4 0 16,-1 4 20-16,1-3 9 0,-1 3 3 15,1-3 0-15,2 3-24 0,-2 0-8 16,3 0 0-16,-7 0 0 0,7 0 0 0,-4 0 0 0,4 0 0 0,0-3 0 31,0 3-26-31,0 0-5 0,0-3-1 0,0 3 0 0,0 0 32 0,-4 0 0 0,4 0 0 0,0 0 0 16,0 0 0-16,3 0 0 0,-6 3 0 0,3-3 0 15,3 3 0-15,-3 0 0 0,0-3 0 0,0 3 0 16,0 1 0-16,0-1 0 16,7-3 0-16,-7 3 0 0,7-3 20 0,-7 3 9 0,7-3 3 0,-7 0 0 15,7 0-52-15,-4 3-9 16,4-3-3-16,0 0 0 0,0 0 51 0,0 0 9 0,0 0 3 0,0 0 0 31,0 0-50-31,0 0-9 0,0 0-3 0,0 0 0 16,0 0-26-16,0 0-6 0,0 0-1 0,0 0-956 0,0 0-191 0</inkml:trace>
  <inkml:trace contextRef="#ctx0" brushRef="#br0" timeOffset="-143655.58">8132 13542 2113 0,'0'0'46'0,"0"0"10"0,-4 0 1 0,4 0 3 0,-7 0-48 0,0 0-12 0,3-3 0 0,4 3 0 16,0 0 71-16,-7 0 11 0,7 0 2 0,0 0 1 16,0 0-17-16,0 0-3 0,0 0-1 0,0 0 0 15,0 0 0-15,0 0 0 0,0 0 0 0,0 0 0 16,7 3-51-16,0 0-13 16,4-3 0-16,0 3 0 0,-1-3 0 0,1 0 0 15,3 0 0-15,0 0 0 0,4 0 0 0,3-3 0 0,0 0 0 0,0 0 0 16,0 0 0-16,0-4 0 0,1 4 0 0,-1-3 0 15,0 3 0-15,4 0 0 0,-1 0 0 0,5-1 0 16,-1 4 0-16,4-3 0 0,3 3 0 0,0 3 0 16,0-3 0-16,1 4 0 0,-5 2 0 0,5 0 0 15,-8-3 0-15,0 3 0 0,-3 1 0 0,3-1 0 16,-3-3 0-16,-1 3 0 0,1-2 0 0,0-1 0 16,-4-3 21-16,0 3 2 0,0-3 0 0,-3-3 0 15,-4 3-44-15,-3-3-9 0,-1 3-2 0,1-4 0 16,-4 1-94-1,-4-3-19-15,-3 6-4 0,0 0-605 0,0 0-121 0</inkml:trace>
  <inkml:trace contextRef="#ctx0" brushRef="#br0" timeOffset="-143040.08">8950 13282 1314 0,'0'0'37'0,"0"0"8"0,0 0-36 0,0 0-9 16,0 0 0-16,0 0 0 0,-4 6 97 0,4-3 18 0,-3 6 3 0,3-2 1 15,0 2-68-15,0 1-14 0,0 5-2 0,0 1-1 16,0 0-1-16,3 6 0 0,-3-1 0 0,0 5 0 16,4 2 23-16,-4 0 5 0,4 0 1 0,-4 4 0 15,0-1 2-15,0-3 0 0,3 0 0 16,-3-3 0-16,0 7-32 0,0-7-5 15,0 0-2-15,0-3 0 0,0-3-25 0,0 0 0 16,0-1 8-16,-3 1-8 0,3-6-11 0,0 2-4 0,-4-5-1 0,4-1 0 16,-4-3 3-16,4-6 0 0,0 0 0 0,0 0 0 15,0 0 13-15,-3-9-11 0,-1 0 11 0,4-7-10 16,-3 3 10-16,-1-2 0 0,4-7 0 0,-3 3-8 16,3-3 20-16,0 0 5 0,-4 0 1 0,4 3 0 15,0 1-18-15,0-4 0 0,0 3 0 0,0 0 0 16,0 0-12-16,0 0-7 0,0 4-1 0,0-1 0 0,4 0 20 15,-4 1 0-15,3-4 0 0,4 6 0 16,-3 1 0-16,-1-1 0 0,1 4 0 0,3 3 0 16,-3-1 9-16,3 7-9 0,0 0 8 0,0 0-8 0,3 7 11 0,1 2-3 15,-4 0-8-15,4 4 12 0,3-1-12 0,-4 1 9 16,4 3-9-16,0-4 8 0,1 1 1 0,-1-4 0 16,3 4 0-16,1-4 0 0,0-3 11 0,-1 1 3 15,-3-1 0-15,0 0 0 0,1 0 9 0,-5 1 1 16,1-4 1-16,-1 3 0 0,1 0-34 0,-4 1 0 15,0-1 0-15,0 0 0 0,-3 4 0 0,-1-1 0 0,-3 0 0 16,0-2 0-16,0 2 58 0,-3 0 5 0,-1 4 1 16,-3 0 0-16,3-1-52 0,-3-2-12 0,-3 2 0 15,-1 1 0-15,-3-1 9 0,0 1-1 16,-4-1 0-16,-3-2 0 0,4-1 1 0,-1 0 0 16,-3 1 0-16,0-1 0 0,3-2-9 0,0-1 0 15,4-3 0-15,-3 0 8 0,2-3-21 0,5 0-5 16,-4-3-1-16,3 0 0 15,4-3-36-15,4-1-7 0,-1 1-2 0,-3-3-1152 0</inkml:trace>
  <inkml:trace contextRef="#ctx0" brushRef="#br0" timeOffset="-142400.23">9289 9817 1728 0,'0'0'38'0,"0"0"8"0,0 0 2 0,0 0 0 0,7 0-39 0,0 0-9 0,0-3 0 0,0 3 0 0,0-3 84 0,4 3 14 16,3-4 3-16,-4 4 1 0,8 0-47 0,-4-3-10 15,4 3-1-15,-1 0-1 0,4 0-25 0,-3 3-5 16,3-3-1-16,-3 0 0 0,3 0-12 0,0 4 0 15,-3-4 0-15,-1 0 0 16,-2 0-96-16,-1 3-26 0,0-3-5 0</inkml:trace>
  <inkml:trace contextRef="#ctx0" brushRef="#br0" timeOffset="-140753.93">9356 9867 1036 0,'0'0'23'0,"0"0"5"0,0 0 0 0,0 0 1 0,0 0-29 0,0 0 0 0,0 0 0 0,0 0 0 15,0 0 0-15,0 0 0 0,-7 6 0 0,7-6 0 0,0 0 0 0,0 0 0 16,0 3 0-16,0-3 0 0,0 7 12 0,0-1-4 15,0-6-8-15,0 3 12 0,0 3 36 0,0 1 8 16,0-1 0-16,0-3 1 0,-4 3 6 0,4-2 1 16,0 2 0-16,0-3 0 0,0 3-52 0,0 0-12 15,-3 1 0-15,3-4 0 0,0 3 54 0,0-3 8 0,0 4 2 0,0-1 0 16,0 0 2-16,0 0 1 16,0 1 0-16,0-1 0 0,3 0-14 0,-3 0-2 15,0 1-1-15,4 2 0 0,-4-3-31 0,0 4-7 0,0-4 0 16,0 3-1-16,3 1-11 0,-3-4 0 0,0 4 0 0,0-1 0 15,4 0 0-15,-4 1 0 0,0 2 0 0,0-2 0 16,0 2 53-16,0-2 9 0,0 2 2 0,3 1 0 16,-3 2-52-16,0-2-12 0,0 3 0 0,0-4 0 15,0 4 26-15,0 0 2 0,0-1 1 0,0 1 0 16,0 3-13-16,0 0-2 0,0-1-1 0,0 4 0 16,0 0-3-16,0 0-1 0,0 0 0 15,0 0 0-15,0 0-9 0,0-3 10 0,0 3-10 0,0 0 10 16,0 0-10-16,-3 0 0 0,3 3 0 0,0 0 8 15,0-3-8-15,3 0 8 0,-3 3-8 0,0-3 8 0,0 3-8 16,0-3 0-16,4 3 9 0,-4 0-9 16,0-3 0-16,3 3 8 0,-3-3-8 0,4-3 0 0,-4 3 0 0,0-3 0 15,0 2 0-15,3-2 8 0,-3 0-8 0,0 3 0 16,4 0 0-16,-4 0 0 0,0 0 0 16,0 0 0-16,0 0 0 0,0 3 8 15,3-3-8-15,-3 3 0 0,0-3 0 0,4-3 8 16,-1-1-8-16,1-2 0 0,-1 3 0 0,-3-3 0 0,4 2 0 15,0 4-10-15,-1-3 1 0,-3 6 0 16,0-3 9-16,4 3 16 0,-4-3-4 0,3 0-1 0,-3 0-11 0,4 3 0 16,-4 0 0-16,0-3 0 0,3 3 0 0,-3 0 0 15,0 1 0-15,0-5 0 0,4 5 0 0,-4-1 0 0,0 0 9 0,3 0-9 16,1 0 8-16,-1 0-8 0,-3 3 10 16,0-3-10-16,4 0 0 0,-4 0 8 15,3 1-8-15,-3 2 0 0,0 0 0 0,0 3 0 0,0 1 8 0,-3-1-8 16,6 0 0-16,-3 1 0 15,0-1 0-15,0 0 0 0,0 1 0 0,4-1 0 0,-1 4 0 0,1-4 0 16,-1 0 0-16,1 4 8 0,0-4-8 0,-1 4 0 16,1-4 0-16,-1 0 0 0,1 1 0 15,-1-1 0-15,4 0 8 0,-3 1-8 0,-1 2 0 0,1 1 0 16,-1-4 0-16,1-3 8 0,-1 4-8 0,-3 2 0 16,4 1 0-16,-1-1 0 0,1 7 8 0,-1-3-8 15,1-4-21-15,0 13-7 0,3 0-2 0,-4-3 0 16,1 0 49-16,-1 3 9 0,1-3 3 0,3 3 0 15,-4-3-50 1,1 0-9-16,-1 0-3 0,1-4 0 0,3-2 55 0,-4 3 12 0,1 3 1 16,0 3 1-16,-1 0-10 0,1 0-1 0,3 0-1 0,-4 3 0 15,1-3-42-15,-1 0-8 0,1 0-1 0,3 3-1 16,-4-3 42-16,4 3 8 0,-3 1 1 0,3-1 1 0,0-3-26 0,0-3 0 16,0 0 0-16,0 0 0 15,0-1 0-15,-3 1 0 0,3 3 0 0,0-9 0 0,-4-4 0 0,4 1 0 16,-3 6 0-16,3-1 0 0,0 1 0 0,-3 3 0 15,3 0 0-15,0 16 0 0,0-4 0 0,0 0 0 16,0-2 0-16,-4 2 0 0,4-2 0 0,-3-4 0 16,3 0 0-16,-3 3 0 0,6 0 0 0,-3 1 0 15,0-4 0-15,0 0 0 0,-3 0-12 0,3-3-7 0,-4 0-1 16,1 4-1-16,0-4 33 0,3 0 8 16,-7 0 0-16,3 0 1 0,1-3-33 15,-1 3-8-15,4-4 0 0,-3 4-1 0,-1-3 21 0,1 3 0 16,-1-3 0-16,-3 6 0 0,4-2 0 0,-1-5 0 0,1 1 0 0,-1 0 0 15,-3-3 0-15,4 0 0 0,-1 3 0 16,1 0 0-16,0-7 0 0,-4 4 0 16,3-7 0-16,1 4 0 0,-4 0 0 0,0-7 0 15,0 0 0-15,3 4 0 0,-3-7 0 0,0 3 0 0,4-2 0 0,-4 2 0 16,0-3 0-16,-4-3 0 0,4 0 0 0,0 4 0 16,-3-7 0-16,3 3 0 15,0 0 0-15,0-3 0 0,0 3 0 0,-4-6 0 0,4 3 0 0,0-7 0 0,0 1 0 16,-3 0 8-16,3-1 0 0,-4-2 0 15,4-1-8-15,0 1 0 0,-4-1 0 0,4 1 0 16,-3-1 0-16,3-2 0 0,-4 2 0 0,4-2 0 16,-3-1 0-16,-1 4 0 0,4-1 0 0,-3 1 0 15,3-4 28-15,-4 4 3 0,4-4 1 0,-3 4 0 0,3-1-20 16,-4-2-3-16,1 2-1 0,3-2 0 0,0-4 0 0,0 3 0 16,0-2 0-16,0-7 0 0,0 6-8 0,0-6 10 15,0 6-10-15,0-6 10 0,3 6-10 16,-3-6 0-16,0 7 9 0,0-7-9 0,4 3 9 0,-4-3-9 15,3 6 12-15,-3-6-12 0,4 3 32 0,-1 0 0 16,-3-3 0-16,4 7 0 0,-4-7-18 0,3 3-4 16,-3-3-1-16,4 6 0 0,-1-3 3 0,5 0 1 15,-5-3 0-15,4 3 0 0,0 1-13 0,0-4 9 0,0 0-9 16,0 3 8-16,4-3 0 0,0 0 0 16,-1 3 0-16,1-3 0 0,-1 3-8 0,4-3 10 15,-3 0-10-15,0 3 10 0,3-3-10 0,0 3 0 0,-4 0 9 16,4-3-9-16,1 0 8 0,-5 4-8 0,4-4 8 15,0 0-8-15,0 0 0 0,1 0-15 16,2 3 3-16,-3-3 0 0,4 0 12 0,-4 0 0 0,4 0 0 0,-4 0 0 31,0 3-112-31,4-3-19 0,-1 3-4 0</inkml:trace>
  <inkml:trace contextRef="#ctx0" brushRef="#br0" timeOffset="-136076.92">10238 10099 1983 0,'0'0'44'0,"0"0"8"0,0 0 3 0,0 0 1 0,0 0-45 0,0 0-11 16,0 0 0-16,0 0 0 0,0 0 93 0,0 0 17 15,0 0 3-15,0 0 1 0,-7 0-34 0,7 0-8 16,0 0 0-16,-7 0-1 0,7 0 25 0,-8 0 6 16,8 0 1-16,0 0 0 0,-7 0-63 0,7 0-12 15,-3 0-2-15,3 0-1 0,-7 0 31 0,0 0 7 16,7 0 1-16,-7 0 0 0,7 0-24 0,0 0-4 16,-4 3 0-16,-3 0-1 0,0-3-5 0,0 4-1 0,0-1 0 0,0 0 0 15,-4 3-20-15,4 0-9 0,0 1 8 0,0-1-8 16,0 3 10-16,0-2-10 0,0-1 12 0,0 0-12 15,3 0 0-15,1 1-9 0,-4-4-1 0,3 6 0 16,-3-3 10-16,4 1 0 0,-1-1 0 0,1 0 0 16,-1-3 9-16,1 4 4 0,-1-1 1 0,1 0 0 15,-1 0-14-15,4-2 0 0,0 2 0 0,-4 0 0 16,4 0 0-16,-3 1-18 0,3-4 2 0,0 3 1 16,-4 4 27-16,4-4 4 0,0 3 2 0,0-3 0 0,-3 4-18 15,3-1 0-15,0 4 0 16,-4-4 0-16,8 1 0 0,-4-1 0 0,0-3 0 0,0 4 0 0,0-4 0 15,0 0 0-15,0 1 0 0,0-4 0 16,0-3 0-16,0 6 0 0,3-3 0 0,-3 3 0 0,0 1 0 16,4 2 0-16,-4-3 0 0,0 1 0 0,3 2 8 0,-3 0-8 15,4 4 0-15,-4-1 0 16,4 1 0-16,-4 3 0 0,3-1 0 0,1-2 0 16,-1 3 0-16,1-1 0 0,3-2 8 0,-4-1-8 0,1 1 0 0,3-1 0 15,-4-2 0-15,4 2 0 0,-3-2 0 0,3-1 0 16,0 1 0-16,-3-4 0 0,6 0 0 0,-3 4 0 15,0-4 0-15,4 0 0 16,-1 0 0-16,5 1 0 0,-5-4 0 0,1 0 0 0,6 0 0 0,-3-3 0 16,4-6 0-16,3-1 0 0,-3-5-12 0,3-1-8 15,4-2-3-15,-4-4 0 0,0-3 40 0,0 0 8 16,-3 0 2-16,0-6 0 16,-4 3-43-16,0 0-9 0,-4-4-2 0,1 1 0 0,-4 3 47 0,0-3 8 0,-3 0 3 15,-1 3 0-15,-3 0-31 16,0 3 0-16,-3 0 0 0,-1 0 0 0,-3 6 0 0,0-3 8 0,-4 4-8 0,1-1 4 31,-1 0-30-31,1 0-5 0,-8 1-1 0,4-1 0 0,-4 4 52 0,4-1 9 0,-4 1 3 16,4 2 0-16,-3 1-24 0,3-1-8 0,-4 7 0 0,4-3 0 15,-4 3-14-15,8 3-2 0,-1 0-1 0,-3 3 0 16,3 0-50-16,4 3-9 0,-3 4-3 0,3-1 0 31,0 4-136-31,0 2-27 0,3 1-6 0,-3 3-988 0</inkml:trace>
  <inkml:trace contextRef="#ctx0" brushRef="#br0" timeOffset="-135345.14">10248 11121 1263 0,'0'0'28'0,"0"0"5"0,0-6 2 0,4 0 1 0,-4 6-36 0,0-7 0 0,0 1 0 0,0 0 0 15,0 6 140-15,0 0 20 0,0-6 5 0,0 6 1 16,0 0-60-16,0 0-12 0,0 0-2 0,0 0-1 0,0 0 29 0,0 0 7 15,0 0 1-15,0 0 0 0,0 0-52 0,0 0-9 16,0 0-3-16,0 0 0 0,0 0 0 16,0 0 0-16,0 6 0 0,3-3 0 15,-3 3-20-15,4 1-4 0,-4 2 0 0,3 4-1 16,-3-1-11-16,4 1-3 0,-1 9 0 0,-3 0 0 0,4-1 3 16,-1 5 1-16,1 2 0 0,-4 3 0 0,0-3 5 0,3 4 1 15,-3-4 0-15,4 3 0 0,0-2-35 0,-4-4 0 16,3 0 0-16,1 0 0 15,-4-6-15-15,3-1-9 0,-3-2-3 0,4-3 0 16,-4-4-8-16,3-3-1 0,1-3-1 0,-4-3 0 16,0 0-73-16,0 0-14 0,0 0-4 0,3-9 0 15,1 0-102-15,-4-1-21 0,7 1-4 0,-7-1-1 0</inkml:trace>
  <inkml:trace contextRef="#ctx0" brushRef="#br0" timeOffset="-134563.12">10273 12225 1758 0,'0'0'50'0,"0"0"10"0,0 0-48 0,0 0-12 0,-7 0 0 0,7 0 0 16,-4 0 139-16,4 0 25 0,0 0 4 0,0 0 2 16,-7 3-54-16,7-3-12 15,-3 3-1-15,3-3-1 0,0 0-37 0,0 7-7 0,3-1-2 0,-3-3 0 16,7 3-23-16,-3-3-5 0,3 4 0 0,0-4-1 15,4 0 1-15,-1 0 1 0,1 0 0 0,-1-3 0 16,4 3-16-16,1-3-3 0,-1 0-1 0,0 0 0 16,0 3 24-16,0-3 5 0,0 0 1 0,0 4 0 15,0-1-11-15,-3 0-3 0,-1 3 0 0,1 0 0 16,-4 1-25-16,0-1 0 0,-3 3 0 0,-1 1 0 0,1-1 0 0,-1 4 0 16,-3-1 0-16,-3 1 0 0,-1 2 0 15,1 1 0-15,-4-3 0 0,0 2 0 0,0 1 0 16,-1 0 0-16,-2-4 0 0,3 4 0 0,-4-4 0 0,1-2 0 15,3-1 0-15,-4 1 0 0,4-4 0 0,0 0 0 16,3-3 0-16,1 0 0 0,3-3 0 0,0 0 0 16,0 0 0-16,0 0 0 0,0 0 16 0,0 0-3 15,3 0 0-15,4-3 0 0,4 3-13 0,0-3 0 16,-1 0 0-16,4 0 0 0,0 0 0 0,1 0 0 16,-1 0 0-16,0-1 0 0,0 1 0 0,0 3-18 15,0 0 4-15,0 3 1 0,-3 4 41 0,-1-1 9 16,1 6 2-16,-4 1 0 0,0 3-11 0,0 3-3 15,0-1 0-15,0 4 0 0,-7 0-25 0,4-9 0 0,-4 2 0 0,0 1 0 16,0 0 0-16,-4-1 0 16,1 1 0-16,-1 0 0 0,-3 0 0 0,0-1 0 0,0 4 0 0,-7-6 0 15,3-1 0-15,1 1 0 0,-8-4 0 16,0 0 0-16,1 4 0 0,-4-7 0 16,-4 4 0-16,4-1 0 15,0-3-53-15,-1 4-16 0,1-4-3 0,11-3-1 0,-4 0-139 0,-1 0-28 0,5 4-6 16,-1-4-1-16</inkml:trace>
  <inkml:trace contextRef="#ctx0" brushRef="#br0" timeOffset="-133907.77">10343 13567 2124 0,'0'0'47'0,"0"0"9"0,0 0 3 0,0 0 0 0,0 0-47 0,0 0-12 16,0 0 0-16,0 0 0 0,0 0 119 0,-7 3 21 0,4 0 5 0,-1 7 1 0,1 2-66 15,-1 1-12-15,1-1-4 0,-1 7 0 0,4 0 0 0,-3 3 0 16,3 0 0-16,3 6 0 0,-3 0-51 0,4 4-13 16,-1-1 0-16,1 3 0 0,3-2 32 0,0-1 4 15,4-3 1-15,-1 1 0 0,1-4-8 0,3-3-1 16,-4-4-1-16,4-2 0 16,4-3-43-16,-4-1-9 0,0-6-2 0,0 1 0 0,1-4 27 15,-1 0 0-15,0-6 0 0,0 0 0 16,-4-4-30-16,5 1-7 0,-5-3-2 0,1-4 0 15,-4-2-71-15,3-1-14 0,-3-3-4 0,1 0-716 0,-1-3-144 16</inkml:trace>
  <inkml:trace contextRef="#ctx0" brushRef="#br0" timeOffset="-133673.89">10619 13636 2649 0,'-4'3'58'0,"1"3"12"0,-1 1 2 0,1 2 4 16,-1 0-61-16,0 1-15 15,1 6 0-15,3-1 0 0,0 4 54 0,0 0 8 0,0 3 2 0,3 3 0 16,1 3 0-16,0 3 0 0,-1 4 0 0,1 6 0 16,3-7 0-16,-4 7 0 0,4-3 0 0,-3 2 0 15,3 1 0-15,-4 3 0 0,4 0 0 0,-3 0 0 0,-1 3-52 16,1-3-12-16,-4-4 0 0,3-5 0 16,1-4 18-16,0-2 1 0,-4-4 0 0,0-3 0 15,3-4-41 1,-3-2-8-16,0-3-2 0,0-1 0 0,0-2-51 0,0-4-10 0,0 0-3 0,0-3-890 15,-3 4-178-15</inkml:trace>
  <inkml:trace contextRef="#ctx0" brushRef="#br0" timeOffset="-132848.23">10657 15169 2419 0,'0'0'53'0,"0"0"11"0,0 0 3 0,0-6 1 15,0 6-55-15,0 0-13 0,0-6 0 0,0 6 0 0,0 0 54 0,0 0 8 16,0 0 2-16,0 0 0 16,0 0 50-16,0 0 10 0,-3 9 3 0,-4-3 0 0,0 4-50 0,0-1-9 15,3 4-3-15,-6 2 0 0,3 1-52 0,0 3-13 16,-1 0 0-16,-2 0 0 0,3 2 24 0,-4-2 3 16,4 3 0-16,-3-3 0 0,3-3-27 0,-1 3 0 15,1-4 0-15,0-2 0 0,0-1 0 0,4-2 0 16,-1-1 0-16,1 1 0 0,-1-4 0 0,1 0 0 15,3-6 0-15,0 6 0 0,3 1 0 0,1-4 0 0,-1 0-14 0,1 0 5 16,3-3 9-16,3 0 0 0,-3 0 0 0,4 0 0 16,0 0 0-16,-1 0 0 15,4 0 0-15,0 3 0 0,4-3 0 0,-4 3 0 0,7 0 0 0,-3 1 0 16,0 2 0-16,-1 0 11 0,1 3-3 0,-4 1 0 16,4 2-8-16,-4 1 8 0,-4 3-8 0,4 2 8 15,-3 1 0-15,-4 0-8 0,0 3 12 0,0 3-4 16,-3-3-8-16,-4 0 0 0,0 0 0 0,0-3 0 15,-7 3 0-15,0-7 0 0,0 1 0 0,-4 0 0 16,-3-7 0-16,3 1 0 0,-3-1-14 0,4-3 5 16,-4-3 9-16,-1 1-8 0,5-4 8 0,-4-4-8 15,0 1 0-15,3 0 0 0,0-3 0 0,1 0 0 16,-1-4-20-16,4-2-3 16,0-1-1-16,0-6 0 0,4 0 32 0,-1-2 0 0,1-5 0 0,3-2 0 0,0 3 0 15,0-3 0-15,3-3 0 0,1-1 0 0,-1 4 20 16,4 0 9-16,4 3 3 0,-4 0 0 0,3 0-20 0,-3 3-3 15,0 0-1-15,4 3 0 0,-4 6-8 0,0-2 0 16,0 5 0-16,4 1 0 0,-4 2 0 0,0 4 0 16,-7 3 0-16,7 3 0 15,0-3 0-15,0 4-11 0,-3-1 3 0,-1 3 0 16,4-3-148-16,-7-3-28 0,4 3-7 16,-4-3-1-16</inkml:trace>
  <inkml:trace contextRef="#ctx0" brushRef="#br0" timeOffset="-132072.46">10841 16536 2487 0,'0'0'55'0,"0"0"11"0,0 0 2 0,0 0 2 0,0 0-56 0,-4-6-14 15,-3 0 0-15,4 0 0 0,-1-1 105 0,-3-2 19 0,4 3 3 0,-4-1 1 16,3-2-54-16,-3 3-10 0,-4-4-3 0,4 1 0 16,-3 3-37-16,3-1-7 0,-4 1-1 0,4 3-1 15,-3 0 3-15,-1 0 1 0,0 3 0 0,4 3 0 0,-3 3 11 0,-1 3 2 16,4 4 1-16,-4 3 0 0,4 2-33 0,0 4 0 0,0 3 0 15,0 4 0-15,0-1 13 0,4 0-4 0,-1 0-1 16,1-3 0-16,3 0-8 0,0-3 0 16,3-3 0-16,1-3 0 0,-1 0 0 0,4-4 0 15,0 1 0-15,0-4 0 0,4 4 0 0,3-7 0 0,-3 0 0 16,3-3 8-16,0-3-8 0,0-3 0 16,0 0 0-16,0-3 0 0,0 0 0 0,4-7 0 0,-4 4 0 0,0-1 8 15,0-2-8-15,0-4 0 0,4 3 0 16,-7-2 0-16,-1-1 0 0,1 0 0 0,-1 4 0 0,1 2 0 15,-4 1 0-15,0 0 0 0,-3 2 0 0,-1 1 0 16,4 0 0-16,-7 6 0 0,0 0 0 0,0 0 8 16,0 0 6-16,0 0 1 0,0 0 0 0,0 0 0 15,0 0 4-15,0 0 1 0,0 0 0 0,0 0 0 16,-3 6-8-16,3 0 0 0,0 1-1 0,0 5 0 16,0 1-3-16,0 2 0 0,0 1 0 0,3 3 0 15,-3 0 0-15,4 6-8 0,-1 0 12 0,1 9-4 16,3 1-8-16,-4 6 0 0,4 6 0 0,0 0 8 15,-3 0-5-15,3-3-3 0,0-4 0 0,0 1 0 16,0-3 0-16,-3-4 0 0,3 4 0 0,-4-7 0 16,1-3 0-16,-1 1 0 0,1-4 0 0,-4-3 0 15,3-4 0-15,-3-2 0 0,0-6 0 0,-3-4 0 16,3-3 0-16,0-3 0 0,0 0 0 0,0 0 0 16,-4-6-72-16,1-7-15 0,3 1-2 0,-4-4-949 15,1-3-190-15</inkml:trace>
  <inkml:trace contextRef="#ctx0" brushRef="#br0" timeOffset="-129865.17">10964 9707 1958 0,'0'0'43'15,"0"0"9"-15,0 0 1 0,0 0 3 0,0 0-45 0,0 0-11 0,0 0 0 0,0 0 0 0,0 0 104 16,0 0 20-16,0 0 3 0,0 0 1 0,0 6-34 0,0-2-6 16,0 2-2-16,4-3 0 0,3 3-50 0,0-3-9 15,0 4-3-15,0-4 0 0,4-3 4 0,-1 0 1 16,1 3 0-16,3-6 0 0,-3 3 4 0,3-3 1 16,0 0 0-16,3-1 0 0,1 1-12 0,-4 0-2 15,0 0-1-15,0 0 0 0,0 0 6 0,-3 3 2 16,0 0 0-16,-4 0 0 0,0 0-7 0,0 3-2 15,0 0 0-15,-4 0 0 0,1 0-7 0,-4-3-2 16,3 7 0-16,-3-1 0 16,4 0-9-16,-4 0 8 0,0-3-8 0,0 4 8 0,0-1-8 0,0-3 0 15,0 0 0-15,0 4 0 0,-4-4 0 0,4 3 0 16,0 0 0-16,-3-3 0 0,-1 4 0 0,4-1 10 16,-3 0-10-16,3 0 10 0,-4 4-10 0,4-1 0 15,-3 1 0-15,3-1 0 0,0 0 0 0,-4 1 0 0,4-1 0 0,0 4 0 16,0-4 0-16,4 4 0 0,-4 2 0 0,3 1 0 15,1-3 0-15,-4-1 0 0,0 4 0 16,3 0 8-16,1-1-8 0,-4 1 0 0,3-4 9 0,-3 4-9 16,4 0 0-16,0 0 9 0,-1-4-9 0,1 4 0 15,-1 3 8-15,1-4-8 0,-1 1 0 0,1 3 0 16,-1 0 10-16,1-1-10 0,3 1 8 0,-4 0-8 16,1 6 12-16,-1-3-4 0,1 3 0 0,-1 3 0 15,1-3 2-15,-1 4 0 0,1-4 0 0,0 3 0 16,-1-6-2-16,1 3-8 0,-4 0 12 0,3 0-4 0,1 3 0 15,-4-6-8-15,3 3 12 0,1 0-4 0,-1 4 0 16,1 2-8-16,-1 0 12 0,-3 1-4 16,7-1 1-16,-3 7 0 0,3-1 0 0,-4 1 0 15,5-4-9-15,-5-2 0 0,1 2 9 0,-1-2-9 0,4 2 10 0,-3 1-2 16,3-1-8-16,-4 4 12 0,1-4-12 16,-4 1-8-16,3 2 8 0,1 1-13 0,-4 0 13 0,3-1 12 15,-3 1-3-15,0 3 0 0,4-1-9 16,-4 4-12-16,3 0 2 0,-3 0 1 0,4 3 9 0,-1-3 0 15,-3 3 0-15,4-3 0 0,-4 0 10 0,4 0 4 16,-1 3 1-16,1 0 0 0,-1-3-15 0,4 0 0 16,-3 3 0-16,3-3 0 0,-4-1-9 15,1-2-5-15,3 3-1 0,-4 3 0 0,4 0 15 0,-3 3 0 16,0-3 0-16,3 7 0 0,-4-7 16 0,1 3 5 0,-1 0 2 16,4 3 0-16,-3 1-23 15,-1-1 0-15,1 0 0 0,3 4 0 0,-4-4-14 0,1 0-7 16,-1 1-2-16,4 2 0 0,-3 0 39 0,0-2 8 15,-1-1 2-15,4 4 0 16,-3-4-42-16,3 0-8 0,-4 4-1 0,1 2-1 0,-1-2 42 0,4-1 9 16,-3 0 2-16,-1 4 0 0,4-4-27 0,1 1 0 0,-1-1 0 15,0 4 0-15,0-4 0 0,0 1 0 0,0-1 8 0,3 4-8 16,-3-7 0-16,0 4 0 0,1-1 0 0,2 4 0 16,-3-4 0-16,0 4 0 0,0-1 0 0,0 4 0 15,0-4 0-15,4 1 0 0,-7 3 0 0,3-1 0 16,-4-5 0-16,4 6 0 0,0-4 0 0,0 4 0 15,0-4 0-15,0 1 0 0,0-4 0 0,0 4 0 16,1-4 8-16,-1-2-8 0,0-1 0 0,0 4 8 0,3-7-5 16,-3 0-3-16,4 3 0 0,-4 4 0 15,4-4 0-15,-1-3 0 0,1 0 0 0,-1 4 0 0,1-7 0 0,-4 0 0 16,4-3 0-16,-1 6 0 0,-3-3 0 0,0-13 0 16,0 7 0-16,0 0 0 0,0 3 0 0,-3-4 0 15,3 1 0-15,0 0 0 0,0 3 0 0,0 12 0 16,-3 1 0-16,3-1 0 15,0-3 0-15,0-2 0 0,0-4 0 0,0-3 0 16,4-7 0-16,-4 1 0 0,0-1 0 0,-4 4 0 0,4-6 0 0,0 2 0 16,0-2 0-16,0 2 0 0,0-2 0 0,1-4 0 15,-1 1 0-15,-4-7 0 0,8 0 0 0,-8-3 0 16,4 0 0-16,-3-4 0 0,3 1 0 0,-4 0 0 16,1 0 0-16,-1 0 0 0,1-4 0 15,-1 4 0-15,-3-3 0 16,0 0 0-16,4-4 0 0,-4 1 0 0,0-1 0 0,0-2 0 15,0-1 0-15,0-3 0 0,0 1 0 0,0-7 0 0,0 0 0 0,0 0 0 0,0 0 0 0,0 0 0 16,0 0 0-16,0 0 0 0,-7 0 0 0,0 0 0 16,3-4 0-16,-6 1 0 15,3 0 0-15,0 0 0 0,-4 0 0 0,1 0 0 16,-1 3 0-16,0-3 0 0,1 3 0 0,-1-4 0 0,-3 4 0 0,-4 0 0 16,1 0 0-16,-4 4 0 15,-1-4 0-15,1 3 0 0,0 0 0 0,0 3 0 16,3-3 0-16,-3 4 0 0,4-1 0 0,-5-3 0 0,1 3 0 0,4-3 0 15,-5-3 0-15,5 4-10 0,-1-4 10 0,-3-4-12 16,7 1-31-16,0 0-6 0,3-6-2 0,-3 2 0 16,7 1-63-1,-4 0-13-15,8 0-2 0,3 6-824 0,-4-7-165 0</inkml:trace>
  <inkml:trace contextRef="#ctx0" brushRef="#br1" timeOffset="-123872.53">9902 11839 1074 0,'0'0'30'0,"0"0"8"0,0 0-30 0,0 0-8 0,0 0 0 0,0 0 0 15,0 0 123-15,0 0 23 0,0 0 5 0,0 0 1 16,0 0-34-16,0 0-6 0,0 0-2 0,0 0 0 0,0 0-18 15,0 0-3 1,0 0-1-16,0 0 0 0,0 0 8 0,0 0 2 0,0 0 0 0,0 0 0 16,0 0-45-16,0 0-9 0,0 3-1 0,0-3-1 15,0 0 6-15,0 0 2 0,0 0 0 0,0 7 0 0,0-7-11 0,4 3-3 16,-4-3 0-16,0 0 0 0,4 3-28 16,-4-3-8-16,3 3 0 0,1 0 0 15,3 0 26-15,-4-3 4 0,4 0 1 0,-3 4 0 0,-1-4-11 0,4 0-1 16,-3 3-1-16,3-3 0 0,0 0 0 0,-3 0 0 15,3 0 0-15,0 0 0 0,0 0-6 0,0 0-2 16,-4 0 0-16,8 0 0 0,-4-3 0 0,0 3 0 16,4 0 0-16,-4-4 0 0,3 4-2 0,-3-3-8 15,0 0 12-15,4 0-4 0,-4 3 21 0,0-3 4 16,4 3 1-16,-4-3 0 0,0 3-34 0,3-3-20 0,-3 3 2 16,0 0 1-16,0 0 27 0,4 0 6 0,0 3 0 15,-4-3 1-15,3 3-17 0,1 0 0 16,-1-3 0-16,1 3 0 0,0 0 0 0,-1 0 0 15,4-3 0-15,-3 4 0 0,3-4 0 0,4 3 0 16,-4-3 0-16,3 0 0 0,1 0 0 0,0 0 0 16,-1 0 0-16,4 0 0 0,1 0 0 0,-1 0 0 0,0-3 0 15,-3 3 0-15,3-4 16 0,-4 4-1 16,1 0 0-16,0 4 0 0,-4-4-24 0,0 0-5 0,4 3-1 0,-4 0 0 16,3 0 24-16,-3-3 5 0,0 3 1 0,1 0 0 15,-1 0-15-15,0 0 0 0,0 1 0 0,-3-4 0 16,3 3 8-16,-4 0-8 0,1 0 0 0,-1-3 9 15,1 3-9-15,0 0 12 0,-4 0-12 0,3-3 12 0,-3 4-12 16,4-4 8-16,-4 3-8 0,0-3 8 0,0 3-8 0,0-3 0 16,0 3 0-16,-3-3 8 15,3 3-8-15,0-3 0 0,-4 0 0 0,4 0 7 0,-3 3-7 16,3-3 0-16,-7 0 0 0,3 0 0 16,1 0 0-16,-4 0 0 0,3 0 0 0,-3 0 0 15,0 0 0-15,8 0 0 0,-5 3 0 0,1-3 0 0,-1 0 0 0,-3 0 0 16,7 0 0-16,-7 0 0 15,0 0-26-15,4 0-5 0,-1 0-1 0,-3 0 0 0,4 0 52 0,-4 0 9 16,7 4 3-16,-7-4 0 16,0 0-32-16,0 0 0 0,0 0 0 0,0 0 0 0,0 0 0 0,0 0 0 15,0 0 0-15,0 0 8 0,0 0-8 0,0 0 0 0,0 0 0 16,0 0 0 0,0 0-28-16,-7 0-3 0,0 0 0 0,0-4 0 0,-4 4 51 0,4 0 9 15,0 0 3-15,-4 0 0 0,4 4-24 0,-3-4-8 0,3-4 0 0,-4 4 0 16,1 0 0-16,-1 0 0 0,-3 0 0 15,3 0 0-15,-3 0 0 0,0 0 0 0,0 0 0 0,0 4 0 16,0-4-26 0,0 0-5-16,3 0-1 0,-3 3 0 0,0-3 32 0,3 3 0 0,-3-3 0 0,0 0 0 15,3 0 20-15,1 0 9 0,-1 0 3 0,-3 0 0 16,4 0-32-16,-1 0 0 0,4 0 0 0,-4 0 0 16,4 0 0-16,-3 0 0 15,-1 0 0-15,0-3 0 16,-3 3-27-16,4-3-1 0,-1 3-1 0,-3 0 0 0,4 0 29 0,-1 0 0 0,0 0 0 0,-3 0 0 0,4 0 16 15,-4 0 10-15,3 0 2 0,0 3 0 16,1-3-45-16,-4 0-9 0,3 3-2 16,1-3 0-16,-1 0 45 0,0-3 9 0,1 3 2 0,-4-3 0 0,7 3-28 0,-4-4 0 15,0 4 0-15,1-3 0 16,3 0-20-16,-4 0-5 0,4 0-2 0,-3 0 0 16,-1 0 27-16,4-1 0 0,0 1 0 0,-4 0 0 15,4 0 0-15,-3 3 0 0,3 0 0 0,0 0 0 16,-1 0 20-16,1 0 8 0,-3 0 3 0,3 0 0 0,-4 0-31 0,4 3 0 15,0-3 0-15,-3 0 0 16,-1 0-28-16,4 0 0 0,-4 0 1 0,1 3 0 0,-1-3 43 0,4 0 9 16,-4 0 2-16,4 0 0 0,-3 0-27 0,3 0 0 15,0 0 0-15,-4 0 0 0,4 0 0 0,-3 0 0 16,2 3 0-16,1-3 0 0,0 0 0 0,0 4 0 16,0-4 0-16,-3 0 0 0,3 3 0 0,0-3 0 0,-1 0 0 15,1 3 0-15,0-3 0 16,4 0 0-16,-4 3 0 0,0-3 0 0,3 3 0 0,-3-3 0 15,4 3 0-15,3-3 0 0,-7 0 0 0,3 3 0 16,4-3 0-16,-7 0 0 16,7 0-52-16,0 0-7 0,0 0-1 0,0 0 0 15,0 0-128-15,0 0-25 0,0 0-6 0</inkml:trace>
  <inkml:trace contextRef="#ctx0" brushRef="#br0" timeOffset="-111242.46">13571 9588 1728 0,'0'0'38'0,"0"0"8"0,7-3 2 0,-3 3 0 0,3 0-39 0,0 0-9 16,0 0 0-16,4 0 0 0,-4 3 83 0,3 0 14 15,1 0 3-15,3 0 1 0,-3 4-41 0,3-1-8 0,0 0-1 0,0 1-1 16,4-1-7-16,-4-3-2 15,3 3 0-15,1-3 0 16,0-3-84-16,3 0-17 0,-4 0-3 0,5-3-1 0,-1 0 52 0,0-3 12 16,-3 0 0-16,3-1 0 15,-4 1-156-15,1 0-29 0,-4 3-6 0,0-1-1 0</inkml:trace>
  <inkml:trace contextRef="#ctx0" brushRef="#br0" timeOffset="-109839.45">13582 9601 1497 0,'0'0'32'0,"0"0"8"0,0 0 0 0,0 0 4 16,0 0-36-16,0 0-8 0,0 0 0 0,0 0 0 0,0 0 53 0,3-4 9 15,5 1 2-15,-8 3 0 0,0 0 0 0,0 0 0 16,0 0 0-16,0 0 0 0,3 0 0 0,-3 0 0 16,4 7 0-16,-1-1 0 0,-3-3 0 0,4 3 0 0,-4 1 0 0,0-1 0 15,0 0 0-15,0 0 0 0,0 1 0 0,3-1 0 16,-3 0-52-16,0 0-12 16,4-2 0-16,-4 2 0 0,3 0 0 0,1 0 0 15,-1 1 0-15,-3-1 0 0,4 0 0 0,-1 4 0 0,1-4 0 0,-1 3 0 16,1-2 54-16,-4 5 8 0,3-3 2 0,-3 1 0 15,0 2-52-15,4 1-12 0,-4 3 0 0,4-4 0 16,-4 1 0-16,0 2 0 0,0 1 0 0,0 0 0 16,0-1 0-16,3 4 0 0,-3-3 0 0,0 3 0 15,4-4 0-15,-4 1 0 0,3 0 0 0,-3 3 0 0,4-4 0 0,-4 1 0 16,3 0 0-16,1-1 0 0,-4 1 0 16,3 0 0-16,-3 2 0 0,0 1 0 15,4 0 0-15,-4 3 0 0,0 0 0 0,0 0 0 0,0 0 0 0,0 3 0 16,0 0 0-16,0 0 0 0,0 6 0 0,0-2 0 15,3-4 0-15,-3 3 0 0,0 0 54 0,0-3 8 16,4-3 2-16,-4 0 0 16,3 0-52-16,1 0-12 0,-4 3 0 0,3 0 0 0,1-3 0 0,-4 3 0 15,0 4 0-15,3-1 0 0,-3 0 0 0,0 0 0 16,0 4 0-16,4-1 0 0,-4 0 0 0,0-3 0 16,3 1 0-16,-3-1 0 0,0 0 0 0,0 0 0 15,0-3 0-15,0 7 0 0,0-7 0 0,0 3 0 16,0-3 0-16,0 3 0 0,0 4 0 0,0-1 0 15,0 0 0-15,0-2 0 0,4 2 0 0,-4-3 0 0,0-3 0 16,0 4 0-16,0-4 0 0,0 0 0 0,0 3 0 0,0 3 0 16,0 1 0-16,0-4 0 0,0 6 0 15,0 4 0-15,0-4 0 0,0 4 0 0,0-3 0 0,0-1 0 16,0-3 0-16,0 1 0 0,0 2 0 0,0 4 0 16,0-4 0-16,0 4 0 0,-4 0 0 0,4 6 0 15,0-1 54-15,0-2 8 0,4 0 2 0,-4 0 0 16,4-4-52-16,-4 1-12 0,3 3 0 0,-3 3 0 15,0 0 0-15,4-1 0 16,-4 4 0-16,3 4 0 0,1-7 0 0,-1-4 0 0,-3 1 0 0,4 0 0 16,-4 3 0-16,3 0 0 0,-3 0 0 0,0 6 0 15,4 3 0-15,-4-6 0 0,0 3 0 0,0 0 0 16,0-6 0-16,0 3 0 0,0 3 0 0,0 7 0 0,0-1 0 16,0-2 0-16,3-1 0 0,1 0 0 0,-4-6 0 0,3 3 0 15,-3 1 0-15,0 5 0 0,4-3 0 0,-1 4 0 16,-3-4 0-16,4 0 0 0,-1-2 0 0,1-1 0 15,-4-3 0-15,4 9 0 16,-4 1 0-16,0-1 0 0,3 4 0 0,-3-4 0 0,0-6 0 16,4-9 0-16,-1 6 0 15,1 3 0-15,-4 4 0 0,3-1 0 0,1 6 0 0,-4 4 0 16,0 0 0-16,3 15 0 0,-3 1 0 0,0-1 0 0,0-6 0 16,0-3-18-16,0 0 4 0,4 6 1 15,-1-6 13-15,-3-3 0 0,4 0 0 0,-1 3 0 0,-3-9 0 0,4 5 0 16,-4 1 0-16,3 0 0 0,1-3 0 0,-4-4 0 15,3 7 0-15,1 0 0 0,-1-6 0 0,1 2 0 16,-4 1 0-16,4 3 0 0,-1-10 0 0,-3 1 0 16,4 2 0-16,-1 1 0 0,-3-4 0 0,4 1 0 0,-1 2 0 15,-3 1 0-15,4-10 23 0,-1 0 7 0,1 0 2 16,-4 1 0-16,3-4-32 0,-3-3 0 0,4 3 0 0,-1-3 0 16,-3-1 0-16,0-2 0 15,4 0 0-15,-4 0 0 0,3-4 0 0,1-2 0 0,-4-1 0 0,3-2 0 16,1-1 0-16,-4-6 0 0,0 3 0 0,0-3 0 15,4-3 0-15,-4 0 0 0,3-3 0 0,-3-3 0 16,4-1 0-16,-4 1 0 0,3-3 0 0,1-4 0 16,-4 1 0-16,3-4 0 0,1 0 0 0,-1 0 0 15,1-3 0-15,-4-3 0 0,3 7 0 0,-3-7 0 16,4 3 0-16,-4-3 0 0,7 3 0 0,0-3 0 16,-4 3 0-16,4-3 0 0,1 0 0 0,-1-3 0 15,3 0 9-15,-3 0-1 0,4 0 0 0,-1-1 0 16,1 4-8-16,0-3 0 0,3 6 0 0,0-3 0 15,3 0 0-15,1 4 0 0,0-1 0 0,10 3 0 16,-7 0 0-16,4 1 0 0,3-1 9 0,-3 3-9 16,3-3 0-16,-3 1 0 0,3-1 0 0,-3 0 0 0,-1-3 0 15,-3 1 0-15,4-1 0 0,-4 0 0 16,-3-3-64-16,0 0-10 0,3 0-2 0,-4 0-896 16,-3-3-180-16</inkml:trace>
  <inkml:trace contextRef="#ctx0" brushRef="#br0" timeOffset="-108065.45">14679 9977 1638 0,'0'0'36'0,"4"-6"7"0,-1-1 1 0,1 1 3 0,-1-3-38 0,1 2-9 16,-1 1 0-16,1 0 0 0,-1 0 124 0,-3-1 24 15,0 7 4 1,0 0 0-16,4-6-19 0,-4 3-4 0,0 3-1 0,0-10 0 16,-4 4-51-16,4 0-10 0,-3 0-3 0,-1-1 0 15,1 1-51-15,-1 0-13 0,1 0 0 0,-4 2 0 0,0 1 54 0,0 0 8 16,-4 3 2-16,4 3 0 16,-4 4 0-16,1-1 0 0,-1 6 0 0,1 4 0 0,2 6-52 0,-2 6-12 15,3 0 0-15,-4 7 0 0,4-4 0 16,4 1 0-16,-1 2 0 0,1 1 0 0,3 2 0 15,-4-2 0-15,8 2 0 0,-4 1 0 0,3 0 0 0,4-4 0 16,0 1 0-16,4-1 0 0,-1-6 0 0,5-6 0 16,-1 3 0-16,3-6 0 0,1-3 0 0,7-4 0 15,-1-2 0-15,5-1 0 0,-1-6 0 0,4-3 0 16,-1 0 0-16,-3-6 0 0,1 0 0 0,-1-4 0 0,-3 1 0 0,-4-7 0 16,0 1 0-16,0-1 0 15,-3-6 0-15,-4 0 0 0,4 0 28 0,-8 0 2 0,1 0 1 16,-4 0 0-16,-4 3 1 0,1-3 1 0,-4 4 0 15,-7-7 0-15,0 6-33 0,0-3 0 16,-7 0 0-16,-1 3 0 0,1 0 0 0,-3 0 0 0,3 1 0 0,-8 2 0 16,5 3 0-16,-4-2 0 0,-1 5-10 0,-2 1 10 15,-1-1 0-15,4 4 0 0,0 3 9 0,0 0-1 32,-1 3-109-32,8 0-22 0,-3 3-4 0,2 0-1 0,8 7-57 15,0-1-12-15,0 0-3 0,4 7 0 16</inkml:trace>
  <inkml:trace contextRef="#ctx0" brushRef="#br0" timeOffset="-107568.41">14803 11353 836 0,'0'0'24'0,"3"-6"4"0,-3 0-28 0,0-1 0 0,0 1 0 0,4-3 0 15,-4 3 57-15,0-4 6 0,0 4 1 0,3 0 0 16,-3-1 51-16,0-2 10 0,4 3 3 0,-4-4 0 16,3 4 0-16,-3 0 0 0,4-4 0 0,-4 4 0 15,0-3 0-15,3 2 0 0,-3-2 0 0,0 3 0 0,4 3 0 0,-4 3 0 16,0 0 0-16,0 0 0 15,0 0-52-15,0 0-9 0,3 3-3 0,1 6 0 0,-4 4 0 16,3 5 0-16,1 4 0 0,-1 7 0 16,1 2-51-16,-1-3-13 0,5 4 0 0,-5-4 0 15,1 3 54-15,-1-3 8 0,4 4 2 0,0-4 0 0,-3-3-52 0,3 0-12 16,-4 0 0-16,4-3 0 16,0 0 0-16,1-3 0 0,-1 0 0 0,0-4 0 15,0 1-151 1,-4 0-33-16,8-4-6 0,-8 1-1205 0</inkml:trace>
  <inkml:trace contextRef="#ctx0" brushRef="#br0" timeOffset="-106695.99">14855 12416 1659 0,'0'0'36'0,"0"0"8"0,0 0 2 0,0 0 1 0,-3 3-38 0,-4-3-9 16,7 0 0-16,-7 0 0 0,7 0 117 0,0 0 22 16,0 0 4-16,0 0 1 0,0 0-62 0,0 0-12 15,0 0-2-15,0 0-1 0,0 0-21 0,3 7-4 16,1-1-1-16,-1-3 0 0,4 0-14 0,1 3-3 0,2-2-1 0,1-1 0 15,-1 3 33-15,4-3 6 0,-3 0 2 0,3 0 0 16,-3 1 0-16,-1-1 0 0,1 0 0 0,3 3 0 16,-3-3-52-16,3 0-12 0,-4 4 0 15,4-1 0-15,-3 0 0 0,0 4 0 0,-4 2 0 0,3 1 0 16,-3 2 33-16,-3 1 4 16,-1 0 1-16,1 3 0 0,-4-1-26 0,0 1-12 15,-4 0 10-15,1-3-10 0,-1-1 23 0,-6 1-2 0,3-3 0 0,-4-1 0 16,4 1-21-16,-4-4 0 0,1 0 0 0,-1-2 0 15,4-1-47-15,-3 0-13 16,2-3-4-16,1 4 0 0,0-7 52 0,7 0 12 0,0 0 0 0,0 0 0 16,0 0 0-16,0 0 0 0,0 0 0 0,0 0 0 15,0 0 0-15,0 0 0 0,0 0 0 0,4 0 0 0,3-3 48 0,0-1 13 16,4 4 3-16,-1 0 0 16,4 4-52-16,0-1-12 0,1-3 0 0,6 3 0 15,-4 3 23-15,4-3 1 0,1 7 1 0,2-1 0 16,-6 0 11-16,3 7 3 0,-3 3 0 0,-4 0 0 0,0 6-26 0,0-3-5 15,-7 6 0-15,0 0-8 0,-3 0 10 0,-4 1-10 16,0-4 8-16,-7 3-8 0,0-3 8 0,-4-3-8 16,0-3 0-16,-6 0 8 15,-1-4-8-15,1-2 0 0,-5-1 0 0,1-2 0 0,0-1-8 0,3-3-4 16,-3 1-1-16,4-4 0 16,3 0-42-16,-1-3-8 0,1 3-1 0,4-3-1 15,3 0-102-15,-4 3-20 0,8-3-4 0,-5 0-1101 0</inkml:trace>
  <inkml:trace contextRef="#ctx0" brushRef="#br0" timeOffset="-106180.08">14866 13739 1958 0,'0'0'43'0,"0"0"9"0,0 0 1 0,0 0 3 0,-3-3-45 0,3 3-11 16,0 0 0-16,-8 0 0 0,5 3 104 0,-1 4 20 15,-3-1 3-15,4 7 1 0,-1 2-52 0,1 1-9 0,3 6-3 0,0 0 0 32,0 6 0-32,0 0 0 0,0 4 0 0,7-1 0 0,-4 0 0 0,4-3 0 15,0 1 0-15,4-4 0 0,3 0-31 0,-3-3-6 0,3 0-2 0,-4 0 0 16,5-3-25-16,-1-4 8 0,0-2-8 0,-4-4 0 16,8-3-36-1,-4-2-13-15,0-4-3 0,0-4 0 0,-3-2-40 0,3-6-9 16,0 2-2-16,-3-2 0 0,3-4-139 0,-7 3-28 15</inkml:trace>
  <inkml:trace contextRef="#ctx0" brushRef="#br0" timeOffset="-105950.61">15124 13909 2478 0,'-7'31'70'0,"3"-12"16"0,4 0-69 0,-4 6-17 16,4 0 0-16,0 0 0 0,0 3 112 0,0 0 20 15,0 1 3-15,4 2 1 0,3 0-58 0,-3 1-11 16,3 2-3-16,0 4 0 0,0 3 8 0,-4-4 0 16,4-2 1-16,0-1 0 15,0-6-49-15,1-2-11 0,-5-1-1 0,1-7-1 0,-1 4-11 0,-3 0 0 16,4 0-10-16,-4 0 10 16,-4 0-120-16,4 3-19 0,-3 0-3 0,-1 4-1 15,4-1-9-15,-7 0-3 0,3 3 0 0,1 1-970 0</inkml:trace>
  <inkml:trace contextRef="#ctx0" brushRef="#br0" timeOffset="-105234.1">15081 15386 2188 0,'0'0'48'0,"0"0"11"0,-3-7 1 0,-4 1 1 0,3 3-49 0,1-3-12 15,-1-1 0-15,-3 4 0 16,4-3 143-16,-5 3 25 0,8 3 6 0,-7 0 1 0,0 0-75 0,0 3-16 16,0 0-2-16,-3 3-1 0,3 4-13 0,0-4-4 15,-4 7 0-15,0-4 0 0,1 4-51 0,-1-4-13 0,-3 3 0 0,0 1 0 16,0 0 16-16,0 2 0 15,3-2 0-15,-3-1 0 0,7 1-26 0,-4-1-5 0,4 1-1 0,4-4 0 16,-1 1 29-16,1-4 6 16,3-3 1-16,0-3 0 0,7 3-20 0,0 0 0 15,3-3 0-15,1 0 0 0,0 0 0 0,3-3 0 0,0 0 0 0,4 0 0 16,-4 0-17-16,0 3-1 0,0-3 0 0,0 6 0 16,4-3 66-16,-4 6 12 0,3-3 4 0,-3 7 0 15,4-1-52-15,-4 4-12 0,0 2 0 0,-3 4 0 16,3 3 0-16,-3 3 0 0,-1 3 0 0,-3-3 0 15,0 4 18-15,-3-4 1 0,-4 0 0 16,0-3 0-16,-4 0-19 0,1-3 0 0,-4-1 0 0,0 1 0 16,-4-3 0-16,4 0 0 0,-4-4 0 0,1-2 0 15,-1-4-19-15,1 0-7 0,-1-6-2 16,1 0 0-16,2-6 12 0,-2 0 1 0,3-4 1 0,0-2 0 0,0-1 5 16,0 0 1-16,3-2 0 0,1-1 0 15,3-3 31-15,0-3 6 0,3 0 2 0,-3-6 0 16,4 3-31-16,-1-3 0 0,4 0 0 0,0-4 0 0,4 7 0 0,-4 0 0 15,4 3 0-15,-1 0 0 0,1 3 0 0,-1 4 0 16,-3 2 0-16,4 4 0 0,-1-1 0 16,-2 7 0-16,-5 0 0 0,4 0 0 15,-7 3-96-15,7 3-26 0,-3 3-5 0,3 1-854 16,-7 5-171-16</inkml:trace>
  <inkml:trace contextRef="#ctx0" brushRef="#br0" timeOffset="-104562.72">15169 16624 2210 0,'0'0'63'0,"0"-6"13"0,-3-4-61 0,3 4-15 0,0-3 0 0,-4-1 0 16,1 4 118-16,-1-3 21 0,-3-1 4 0,4 4 1 0,-4 0-64 0,0-4-13 15,0 7-3-15,-4-3 0 0,4 6 0 0,-4 0 0 16,1 0 0-16,-1 3 0 0,1 3 0 0,-1 1 0 15,4 2 0-15,-4 4 0 16,4 2-51-16,0 4-13 0,0 0 0 0,4 0 0 0,-4 3 18 0,3 0 1 16,4-4 0-16,-3 4 0 0,-1-3-31 0,4-3-5 15,0 3-2-15,0-4 0 16,0 1 31-16,4 0 5 0,-4-4 2 0,3 1 0 0,1-1-19 0,3-5 0 16,-4-1 0-16,4 0 0 0,0-6 0 0,4-3 0 15,-4 0 0-15,0-3 0 0,4-4 0 0,-4 1 0 16,3-1 0-16,-3-2 0 15,4-1-22-15,-1 1-8 0,1-1-2 0,0-3 0 0,-4 1 32 0,3-1 0 16,-3 0 0-16,0 1 0 0,0-1 0 0,4 7 0 16,-7-4 0-16,3 1 0 0,-4 5 0 0,1 1 15 0,-4 6-2 0,0 0 0 15,0 0-13-15,0 0 0 0,3-3 0 0,1 3 0 16,-4 9 18-16,3 1 1 0,1 2 0 0,-4 4 0 16,3 0 1-16,1 2 0 15,-1 1 0-15,1 9 0 0,-1 4-7 0,1 5-1 16,-1 1 0-16,1 3 0 0,0 6 16 0,-1-3 4 0,1 3 0 0,-1 0 0 15,4-6-16-15,-3-1-2 16,-1 1-1-16,1 3 0 0,-1-3-9 0,1 0-4 0,-1 6 0 0,4-4 0 16,-3 1 0-16,3-6 0 0,-3 0 0 0,3-7 0 15,0-3 0-15,-4-6 0 0,4 3 0 0,-3-6 0 16,3 0-36-16,-4-7-8 0,1 1 0 0,-1-4-1 16,1-6-67-1,-4-3-12-15,0 0-4 0,-4-9-839 0,1-3-168 0</inkml:trace>
  <inkml:trace contextRef="#ctx0" brushRef="#br0" timeOffset="-102679.64">15565 9713 2066 0,'0'0'45'0,"0"0"10"0,0 0 1 0,7 4 3 0,0-4-47 0,0 0-12 0,3 3 0 0,1-3 0 15,3 3 80-15,-3-3 15 0,6 0 2 0,1 0 1 0,0 0-54 0,-1-3-12 16,4 3-1-16,-3 0-1 0,0 0 3 0,-1-3 1 16,1 3 0-16,0 0 0 0,-4-4-34 0,-4 4 0 15,4 0 0-15,-3 0 0 0,-1 0 58 0,-2 4 5 16,-1-4 1-16,0 0 0 0,-4 0-52 0,-3 0-12 16,4 3 0-16,-4-3 0 0,0 0 0 0,0 0 0 15,0 0 0-15,0 0 0 0,0 0 54 0,0 0 8 16,0 0 2-16,3 6 0 0,-3-6-52 0,0 3-12 15,-3 3 0-15,3 1 0 0,0-1 0 0,0 0-10 16,0 0 2-16,0 1 0 0,0-1 8 0,0 0 9 0,-4 4-1 0,4-1-8 16,4 0 8-16,-4 1-8 15,0-1 0-15,0 1 0 0,0 2 0 0,0 1 0 16,0 2 0-16,0-2 0 0,3 3 0 0,-3-1 0 16,0 1 0-16,4 3 0 0,-4-3 0 0,0 2 0 0,3 1 0 15,-3 0 0-15,4 0 35 0,-4 0 3 0,3-4 1 0,1 4 0 16,-1 0-11-16,1-3-3 15,-1 6 0-15,1-4 0 0,0 4-33 0,-1 0-8 0,1 0 0 0,-4 0-1 16,7 3 27-16,-4 0 6 0,1 4 0 0,-1-1 1 16,4 3-17-16,-3-3-11 0,-1 4 2 0,1-1 0 15,-1-3 9-15,1 0 12 0,-1 1-2 0,1 5-1 16,-1-2-1-16,-3 2-8 0,4 1 12 0,0 5-4 16,-1 1 4-16,1 0 0 0,-1-4 0 15,1 4 0-15,3-3-12 0,-4-4 12 0,4 4-12 16,-3 0 12-16,3-1 21 0,-4 4 5 0,4 0 1 0,-3 6 0 31,3-3-59-31,0-4-11 0,-3 1-2 0,-1 0-1 0,1-3 34 0,-1-1 0 0,1 4 0 16,-1 3 0-16,1 0 0 0,-1 3 0 0,1 0 0 0,-1 3 9 15,-3-6-9-15,4 0 8 0,-1-3-8 0,-3 6 8 0,4-4-8 0,-4 4 8 16,3 4-8-16,1 2 8 16,0 0-8-16,-4-3 0 0,3-6 9 0,1 3-9 0,-1-3 0 0,1 6 8 15,-1 1-8-15,1 2 0 0,-1 0 0 0,4-3 0 16,-3 1 0-16,-1-1 8 0,4-3-8 0,0 3 0 15,1 0 0-15,-5 7 0 0,1-1 0 0,3-3 0 16,0 1 0-16,-4-1 0 0,4 0 0 0,-3 0 0 16,3 1 0-16,-4 5 8 0,4 1-8 0,-3-4 0 0,3 1 8 15,-3-1-8-15,3-2 8 0,-4-1-8 16,4 3 8-16,-3 4-8 0,-1-1 8 0,4-2-8 16,-3-1 10-16,3 4-10 0,-4-7 0 0,1 1 0 0,3-1 0 0,-3 10 0 15,-1-4 0-15,1-15 8 0,3 0-8 0,-4 3 0 16,4-3 0-16,-3 3 0 15,3 6 0-15,0 0 0 0,-4 1 0 0,8 15 12 16,-4-3-3-16,0 3-1 0,4-7-8 0,-8 1 0 16,4-3 0-16,0 5-11 0,-3-8 11 15,3-1 0-15,0-2 8 0,-4 2-8 0,5-3 0 0,-5 4 0 0,1-4 0 0,-1 7 0 16,1-10 0-16,-1 3 0 0,4-3 0 0,-3 7-8 16,3-7 8-16,-4 0 0 0,4 3 0 0,-3 1 0 15,3-4 0-15,-4 3 0 0,8-3 0 0,-4 0 0 16,0 1 0-16,0-1 0 0,0 0 0 0,0 0 0 15,0-6 0-15,0 3 0 0,4 0 0 0,-4 0 0 0,0-3 0 0,0-6 0 16,-3-4 0-16,3 4 0 0,-4-1 0 16,4 4 0-16,-3 3 0 0,3-3 0 0,0 3 0 0,0 9 0 15,0-9 0-15,0 3 0 0,4-6 0 16,-4 0 0-16,-4-1 0 0,4 4 0 16,0-3 0-16,1 0 0 0,-1 3 0 0,0-4 0 0,0-2 0 0,-4 0 0 15,4-7 8-15,0-3-8 0,0-3 0 0,-3 0 0 16,3 0 0-16,-4-3-8 0,1 3 8 0,0-3 0 15,-1-3 8-15,-3 3-8 0,4-3 0 0,-4-3 0 16,3 2 0-16,-3-2 0 0,4 0 0 0,-4 0 0 16,0-1 0-16,0 1 0 0,3-4-12 0,-3 1-6 0,0-1-2 15,0-5 0-15,0-7 20 0,0 3 0 16,0 3 0-16,-3 0 0 0,3 1 0 0,0-1 9 16,-4-3-1-16,4 3 0 0,0-6-8 0,-3 4 0 0,3-4 0 0,-4 6 0 15,-3-3 0-15,7-3 0 0,-4 3-8 0,-6-3 8 16,10 0 0-16,-7 0 0 0,-4 0 0 0,4 0 0 15,-3-3 0-15,-1 0 0 0,-3 3 0 0,3-3 0 16,-3 3 0-16,0 0 0 16,-4 0 0-16,1 0 0 0,-1 3 0 0,1 0 0 15,-5 0 0-15,1 0 0 0,0 3 0 0,3-2 0 0,1 2-12 16,-4 0 12-16,3 0-8 0,-3 1 8 0,3-1 0 0,1-3 0 16,2 3-15-16,-2 1 2 0,3-4 0 0,-4 0 0 15,4 0-86-15,0-3-17 16,3 0-3-16,1 0-838 0,-4-3-168 0</inkml:trace>
  <inkml:trace contextRef="#ctx0" brushRef="#br1" timeOffset="-98206.45">14432 11943 2026 0,'-7'9'44'0,"4"-6"10"0,-4 4 2 0,3-1 1 0,0 0-45 0,1-3-12 0,-1 4 0 0,1-4 0 32,3-3 89-32,0 0 16 0,0 0 3 0,0 0 1 0,0 0-69 0,0 0-13 15,0 0-3-15,0 0-1 0,0 0 24 0,0 0 5 16,0 0 0-16,0 0 1 0,0 0-1 0,0 0 0 16,0 0 0-16,0 0 0 0,0 0 44 0,0 0 9 15,7 3 2-15,-7-3 0 0,3 3-51 0,-3-3-9 0,4 3-3 0,3 0 0 16,-3-3-16-16,-1 3-4 0,-3-3-1 15,7 3 0-15,-3-3-4 0,3 4-1 0,3-4 0 0,-3 0 0 16,0 0-18-16,0 0 0 16,4-4 0-16,-4 1 0 0,4 3 14 0,-4-3-1 0,0 3 0 0,3-3 0 15,-3 3-4-15,4-3-1 0,0 3 0 0,-4 0 0 16,3 0 2-16,1 0 0 0,3 0 0 0,-3 0 0 16,-1 3-33-1,4-3-6-15,4 0-2 0,0 3 0 0,-1-3 31 0,1 0 0 0,3 3 0 0,4-3 0 0,-4 3 0 0,4-3 0 16,-1 0 0-16,4 0 0 0,-3 0 0 0,0 0 0 15,0 0 0-15,-1 0 0 16,1-3 0-16,3 0 0 0,0 3 0 0,1-3 0 16,2 3 20-16,1-3 9 0,0 3 3 0,0-3 0 0,-4 0-32 0,0-4 0 15,0 4 0-15,-3-3 0 0,3 3 0 0,-7 0 0 16,0-4 0-16,-3 4 0 0,0 0 0 0,-8 0 0 16,4 3 0-16,1-3 8 0,-5 3-8 0,1 0 0 15,-1 0 0-15,-3 0 0 0,0 0 0 0,0 0 0 16,-7 0 0-16,4 3 0 0,3-3 0 0,-7 0 0 15,0 0 0-15,0 0 0 0,4 3 0 0,-4-3 0 16,0 0 0-16,0 0 0 16,0 0-28-1,0 0-3-15,0 0 0 0,0 0 0 0,0 0 51 0,0 0 9 0,0 0 3 0,0 0 0 16,0 0-52-16,0 0-9 0,0 0-3 0,0 0 0 16,0 0-26-16,0 0-6 0,0-6 0 0,0-3-956 0,3 2-190 15</inkml:trace>
  <inkml:trace contextRef="#ctx0" brushRef="#br2" timeOffset="-92453.36">14531 11714 1566 0,'0'0'34'0,"0"6"7"0,0 0 2 0,-4-2 1 0,4 2-35 0,4 0-9 0,-4 0 0 0,0-6 0 15,3 4 89-15,-3-4 16 0,0 0 3 0,0 0 1 16,0 0 15-16,0 0 4 16,0 0 0-16,0 0 0 0,0 0-52 0,0 0-9 15,0 0-3-15,0 0 0 0,0 0 0 0,0 0 0 16,0 0 0-16,0 0 0 0,0 0 0 0,0 0 0 0,0-4 0 0,4-2 0 15,-4 0 0-15,0-4 0 0,0 1 0 0,0-4 0 16,0 1 0-16,0-1 0 0,0-2 0 0,0-4 0 16,0 0-51-16,0 0-13 0,0-3 0 0,0 0 0 15,0 4 0-15,-4-1 0 0,4-3 0 0,0 3 0 16,-3-3 0-16,3 3 0 0,-4-3 0 0,4-3 0 16,0 3 0-16,0 0 0 0,-3-3 0 0,3 0 0 0,-4 0 0 15,4 0 0-15,-3 3 0 0,3-3 0 16,-4 3 0-16,4-3 0 0,-3 3 0 0,3 0 0 0,-4 0 0 0,4-3 0 15,-3 3 0-15,3-6 0 0,-4 0 0 0,4-4 0 16,-3 1 0-16,3-4 0 0,-4 4 0 0,4-3 0 16,0 2 0-16,-3 1 0 0,3 3 28 0,0 3 4 15,0-1 0-15,-4-2 0 0,4 6-24 0,0-3-8 0,-3 6 0 16,3-6 0-16,-4 3 0 0,0-6 0 16,1 3 0-16,-1-3 0 0,4 3 0 0,-3-3 0 15,-1-1 0-15,1 1 0 0,3 0 0 0,0 0 0 16,-4-1 0-16,4-2 0 0,0 3 0 0,4-4 0 15,-4 4 0-15,3-6 0 0,1-4 0 0,-1 4 0 16,1-4 0-16,-1 0 0 0,5 7 0 0,-8 0 0 0,3-1 0 0,1 1 0 31,-1 6-26-31,1 0-5 0,-1 3-1 0,-3 3 0 0,4 0 52 0,-1 0 9 0,-3 4 3 16,0-1 0 0,0 0-52-16,0 4-9 0,0-4-3 0,-3 1 0 0,3 2 32 0,0-3 0 15,-4 4 0-15,4-1 0 0,0 1 20 0,-3-1 9 0,3 4 3 0,0-1 0 16,-4 1-24-16,4 3-8 0,0-4 0 15,0 4 0-15,0 0-26 0,0-1-5 16,0 1-1-16,0 0 0 0,0 6 51 0,0-3 9 16,0 3 3-16,0 0 0 0,0-7-31 0,0 7 0 0,0 0 0 15,0 0 0-15,0 0 0 0,0 0 0 0,0 0 0 0,0 0 0 16,0 0 0-16,0 0 0 0,0 0 0 0,4 4 0 16,-4-4 0-16,7 3 0 0,-4 0 0 15,4 0 0-15,-3 0 0 0,3 0 0 0,-4 0 0 0,8 1 0 0,-4 2 0 16,0-3 0-16,4 3 0 0,-1 0 0 15,1-2-19-15,3 2-9 0,-3 0-3 16,6-3 0-16,1 4 31 0,-1-1 0 0,5 0 0 0,2-3 0 0,-3 4 0 0,4-1 0 16,0-3 0-16,-4 3 0 0,4-3 0 15,-4 4 0-15,-3-1 0 0,3 0 0 16,-7 0 0-16,0 1 0 0,0 2 0 0,0-3 0 0,0 4 0 0,-3-4 0 16,-1 3 0-16,5-2 0 0,-5-1 0 0,1 0 0 15,3-3 0-15,-4 4 0 0,5-4 20 0,-5 0 9 16,4-3 3-16,-3 3 0 0,-1-3-24 0,4 3-8 15,-3-3 0-15,0 3 0 0,-4-3 0 0,3 0 0 16,-3 0 0-16,0 0 0 0,-3 3 0 0,-4-3 0 16,3 0 0-16,-3 0 0 15,0 0 0-15,8 4 0 0,-5-1 0 0,-3-3 0 16,0 0-26-16,0 6-5 0,0-6-1 0,4 3 0 0,-4 3 51 0,3-2 9 0,-3 2 3 0,4-3 0 31,-4 3-50-31,0 1-9 0,0-4-3 0,3 0 0 0,-3 3 51 0,0 0 9 16,0 4 3-16,4-4 0 0,-4 0-24 0,0 4-8 0,0-4 0 0,0 6 0 15,0-2 0-15,0 2 0 0,0 4 0 0,3 0 0 16,-3-1 0-16,0 4 0 16,0 3 0-16,4 0 0 0,-4 3 0 0,3-3 0 0,-3 3 0 0,0-3 0 31,4 3-26-31,-4-3-5 0,3 0-1 0,-3-3 0 0,4 0 52 0,-4 3 9 0,3 0 3 0,-3 3 0 16,4-3-24-16,-4 3-8 0,3 0 0 0,-3 6 0 15,4 1 0-15,-1-1 0 0,1 4 0 0,0-4 0 16,-1-3 0-16,1 0 0 0,-1 1 0 0,4-4 0 15,-3 0-26-15,-1 0-5 0,1 0-1 16,-1 0 0-16,4 0 51 0,-7 0 9 0,7 3 3 0,-3 1 0 16,-4 2-50-16,3-3-9 0,1 3-3 0,-4 1 0 0,4-1 51 0,-4-3 9 15,3-2 3-15,-3 2 0 0,0 0-24 0,0 0-8 16,4 0 0-16,-4 1 0 0,0-1 0 16,0 3 0-16,0 1 0 0,0 2 0 15,3-3 0-15,1 1 0 0,-4-1 0 0,0-3 0 0,3 1 0 16,1-4 0-16,-4 0 0 0,3-3 0 0,-3 3 0 0,4-3 0 15,-4 0 0-15,3 0 0 0,-3-4 0 0,0 1 0 16,4-3 0-16,-4 0 0 0,0-4 0 0,0 1 0 0,0-4 0 16,0-3 0-16,0 4 0 0,0-4 0 15,-4 0 0-15,4 1 0 0,0-4 0 0,-3 3 0 0,-1-3 0 0,4 3 0 16,-3 1 0-16,3-4 0 0,0 6 0 16,-4-3 0-16,4 1 0 0,-3 2 0 0,3-3 0 15,0 4 0-15,-4-1 0 0,4 1 0 16,0-1 0-16,0 0 0 0,-3 1-28 15,3-1-3-15,0-3 0 0,0 1 0 0,0-1 51 0,0-3 9 0,0-3 3 0,0 6 0 16,0-2-32-16,0-1 0 0,0-3 0 0,-4 6 0 16,4-3 0-16,0-3 0 0,-3 6 0 0,-1-2 8 15,0-1-8-15,1 3 0 0,-1-3 0 0,1 0 0 16,3 3-26-16,-4-2-5 0,1 2-1 0,3-6 0 16,-4 3 32-16,1 0 0 0,-1 3 0 0,4-6 0 0,0 0 0 0,-3 7 0 15,3-7 0-15,-4 3 0 0,-3 0 20 16,7-3 9-16,-7 0 3 0,4 3 0 0,-5-3-24 0,1 3-8 15,4-3 0-15,-4 0 0 0,0 3 0 0,-4-3 0 16,4 0 0-16,0 0 0 16,-3 0-26-16,-1-3-5 0,0 3-1 0,1 0 0 0,-1 0 52 0,1 0 9 15,-1 0 3-15,-3-3 0 16,3 3-52-16,1-3-9 0,-4 3-3 0,0 0 0 0,3 0 32 16,-3-3 0-16,0 0 0 0,0 3 0 0,-4-3 0 0,4 3 0 15,-4-4 0-15,-3 4 0 0,0-6 0 0,-4 3 0 16,0 0 0-16,1 0 0 0,-8 0 0 0,4-4 0 15,0 4 0-15,-1-3 0 0,5 3 0 0,-1-3 0 16,4 2 0-16,0 1 0 16,3 3 0-16,-3-3 0 0,7 6 0 0,0-3 0 15,0 3 0-15,3-3 0 0,0 4 0 0,4-4 0 0,7 0 8 0,0 0 7 16,0 0 1-16,0 0 1 16,0 0-140-16,0-7-28 0,0-2-5 0,4-4-825 15,-1 4-165-15</inkml:trace>
  <inkml:trace contextRef="#ctx0" brushRef="#br0" timeOffset="-88574.62">16492 13344 2149 0,'0'0'47'0,"0"0"9"0,0 0 3 0,0 0 2 0,0 7-49 0,0-7-12 16,0 3 0-16,4 3 0 0,-1-6 78 0,4 3 13 15,1 0 2-15,-1 0 1 0,3 1-38 0,4-1-7 16,4 0-1-16,-4 0-1 0,7 0-17 0,-3-3-3 16,3 3-1-16,0 0 0 15,0-3-7-15,-3 0-2 0,7 4 0 0,-1-4 0 0,1 0 0 0,3 3 0 16,4-3 0-16,3 3 0 0,4 0-8 0,0 0-1 15,0 0-8-15,0 3 12 0,-4-2-12 0,0-1 11 16,-3 3-11-16,-4-3 10 0,7 0-10 0,-3 4-14 16,3-4 3-16,-3-3 1 0,3 3 10 0,1-6 14 0,-5 0-3 15,8-1-1-15,-3-2-10 0,-8-3 0 16,0 2 0-16,-7 1 0 0,-3 0-20 0,-1 0 1 16,-6-1 0-16,0 4 0 15,-8-3-129-15,4 3-27 0,-7 3-5 0,0 0-901 0</inkml:trace>
  <inkml:trace contextRef="#ctx0" brushRef="#br0" timeOffset="-87922.61">17487 13206 1645 0,'0'0'36'0,"0"0"7"0,0 0 1 0,0 0 4 16,0 0-39-16,0 0-9 0,0 0 0 0,0 0 0 0,0 0 72 0,0 0 12 15,-3 4 2-15,-1-1 1 0,1 0-3 0,-1 3 0 16,4 3 0-16,-3 4 0 0,3 0-30 0,3 2-6 16,-3 7-2-16,4 3 0 0,-1 0-10 0,1 4-3 15,-1 5 0-15,1 1 0 0,3-1-6 0,-4 1-2 16,4-4 0-16,-3 0 0 0,3-3-12 0,-4 1-2 15,5-4-1-15,-1 0 0 16,-4-3-10-16,1 0 0 0,3-3-12 0,-7-7 12 0,3 1 0 16,1-4 0-16,-1 0 0 0,1-5 0 0,-4-1 0 0,0-3 0 15,0 0 0-15,0-10 0 0,0-5 0 0,0 2 0 0,0-3 0 0,-4-9 0 16,4 3 0-16,-7-3 0 0,4-3 0 0,-1 0 0 16,-3 3 0-16,4-3 0 0,-4-4 0 0,3 4 0 15,-3-3 0-15,3 2 0 0,-3 4 0 0,4 0 12 16,-4 0-12-16,3 6 0 0,-3-3 0 0,4 4 0 15,-1 5 0-15,1 1 0 16,3 2-12-16,-4 4 12 0,4 6 0 0,0 0 0 0,0 0 0 0,7 3 0 16,-3 3 0-16,6 1 0 0,-3 5 0 0,4 1 8 15,-1 2-8-15,1 1 0 0,0 0 0 0,3-1 0 0,-4 1 0 16,4 0 0-16,1-1-10 0,-1 4 10 16,3-6 0-16,1 2 0 0,-4-2 0 0,4-1 0 15,-1-2 12-15,5-1 9 0,-8 1 2 0,7-7 0 16,-4 3 0-16,1-3 0 0,0 3 0 0,-4 1 0 15,0-1-7-15,0 0-2 0,-3 1 0 0,-4 2 0 0,0-3 10 16,-4 4 1-16,-3-1 1 0,0 0 0 16,-7 1 18-16,0 2 4 0,-3 4 1 0,-8 0 0 0,0-4-19 15,1 4-4-15,-1-3-1 0,-3-1 0 0,0 4-14 0,0-4-3 16,-1 1-8-16,1-1 12 16,0-2-12-16,3-1 0 0,-3 1 0 0,4-4 0 15,2 0-43-15,-2-3-11 0,6 4-2 0,1-7-1 16,-1-4-135-16,4 1-28 0,0-3-4 0</inkml:trace>
  <inkml:trace contextRef="#ctx0" brushRef="#br0" timeOffset="-87258.27">17780 9488 597 0,'0'0'16'0,"0"0"5"0,0 0-21 0,0 0 0 0,0 0 0 0,0 0 0 15,7 0 56-15,-7 0 6 0,4 0 2 0,-4 0 0 16,7 3 51-16,-7-3 10 0,3 3 3 0,4 0 0 16,-3-3 51-16,-1 3 10 0,-3-3 3 0,7 3 0 15,0 0-103-15,4 1-20 0,0-1-4 0,3 0-1 16,-4 0 8-16,4 0 2 0,0 0 0 0,4 0 0 16,0 1-20-16,-1-4-4 0,1 3-1 0,0 0 0 15,3-3-18-15,0 0-4 0,-3 0-1 0,3 0 0 16,-4 3-38-16,1-3-7 0,0 0-1 0,-1 0-1 15,-3 3 37-15,-3 0 8 0,3 0 2 0,-3 1 0 16,-1-1-110-16,-3 0-21 0,0 3-5 16,1 0-636-16,-5 1-127 0</inkml:trace>
  <inkml:trace contextRef="#ctx0" brushRef="#br0" timeOffset="-85894.52">17787 9597 1074 0,'0'0'30'0,"0"0"8"16,0 0-30-16,-3 7-8 0,3-7 0 0,0 0 0 16,0 0 52-16,-4 3 10 0,4-3 2 0,0 0 0 0,0 0-9 15,0 0-2-15,0 6 0 0,0-6 0 0,4 3-3 0,-4 0-1 16,0 4 0-16,3-1 0 0,1 0 18 15,-4 0 3-15,0 1 1 0,0-1 0 16,3 3 3-16,-3 1 1 0,0-4 0 0,0 3 0 16,4 1-27-16,-4-1-6 0,0 4-1 0,0-4 0 0,3 4-19 0,-3-4-4 15,0 4-1-15,4-4 0 0,-4 4-9 0,3-1-8 16,-3-2 12-16,4 2-12 0,3 1 10 16,-7-1-10-16,3 1 8 0,1 2-8 0,-1 1 16 0,1 3-3 15,-1-3 0-15,1 2 0 0,0 1 7 0,-1 0 2 16,4 0 0-16,-3 0 0 0,-1 0-6 0,1-1 0 0,-1 1-1 15,4 0 0-15,-3 0-15 0,-1-4 11 16,1 7-11-16,-1-3 10 0,1 3-10 16,3-3 0-16,-4 3 0 0,1 0 0 0,0 0 0 15,-1 3 0-15,1 0 8 0,3 0-8 0,-4 3 0 0,1 1 0 16,3-1 0-16,-4 0 0 0,4 0 0 0,-3-3 0 16,3 0 9-16,-4 4-9 0,5-1 0 0,-5-3 8 15,4 3-8-15,-3 3 0 0,3-2 0 0,-4 2 0 16,4 4 0-16,-3-1 8 0,3 0-8 0,-4-8 9 0,-3 2-9 0,4 3 10 15,3-3 4-15,-4 1 1 0,1 2 0 16,0 0 0-16,-1 4-24 0,1 9-5 16,3 0-1-16,-4-1 0 0,1-2 63 0,3-3 13 0,-4 3 3 0,4-1 0 15,-3-2-52-15,3 0-12 0,0-1 0 0,0 1 0 16,0 3 0-16,-3-4 0 0,3 1 0 0,0 6 0 0,0-3 0 16,0-1 0-16,0 1 0 0,-4 3 0 15,4-3 0-15,-3 3 0 0,3 0 0 0,-7 6 0 16,4-6 0-16,-1 3 0 0,1 3 0 0,-4 0 0 15,3 0 0-15,-3-3 0 0,4 3 0 0,-4 7 0 0,3-7 0 0,1 3 0 16,-1 1 0-16,-3 2 0 0,4-6 0 0,-4 3 0 16,3 1 0-16,1 2 0 15,-1-2 0-15,1 2 0 0,-1-3 0 0,-3 4 0 16,4-4 0-16,0-3 0 0,-1 7 0 0,-3 2 0 0,4-2 0 16,-1-1 0-16,1 1 0 0,-4 2 0 15,7-2 0-15,-4 2 0 0,4 1 0 0,-3 2 0 16,-1-5 0-16,4 6 0 0,-3-4 0 0,3 4 0 0,0-7 0 0,0 4 0 15,0-1 0-15,-3 4 0 0,-1-3 0 0,4-1 0 16,-3 1 0-16,3 6 0 0,-4-7 0 0,1 1 0 16,-1-1 0-16,4 10 0 0,-3-6 0 0,0 0 0 15,-1-4 0-15,4 7 0 0,-3-6 0 0,-1 3 0 0,1-1 0 16,3 1 0-16,-4-3 0 0,4-4 0 16,-7 0 0-16,4 4 0 0,-1-4 0 0,1 1 0 15,-1-1 0-15,4 7 0 0,-3-10 0 0,0 4 0 16,-1-4 0-16,1 3 0 0,-1-2 0 0,1-1 0 0,-1-3 0 0,-3 4 0 15,4-4 27-15,-1-3 2 0,1 0 1 0,-1 0 0 16,1-3-48-16,-1 0-10 16,1 3-1-16,-4 0-1 0,3-3 45 0,1-1 9 0,-4 1 1 0,3 7 1 15,1-8-26-15,0 4 0 0,-4 1 8 0,3-1-8 16,-3 0 0-16,4-4 8 0,-1 1-8 0,1-3 8 16,-4 0-8-16,3-3 0 0,1-4 0 0,-1 1 0 15,1-1 0-15,-4-3 0 0,3 4 0 0,1-1 0 16,-4 1 0-16,3-4 0 0,1 1 0 0,-4-1 0 0,3-3 0 0,-3 3 10 15,4-5-10-15,-1 2 10 0,1-3-1 0,-4 0 0 16,3-3 0-16,1 3 0 16,-4 0 1-16,4-3 0 0,-1 0 0 0,1 0 0 15,-4 0-10-15,3 0 0 0,1 0 0 0,-4 0-11 0,3-3 24 0,1 2 5 16,-4-2 1-16,3 3 0 0,1-3-5 0,-4 0-1 16,3 0 0-1,-3-1 0-15,0-5-4 16,4 0-1-16,-4-1 0 0,3-3 0 0,-3 1 4 15,0-4 0-15,4 0 0 0,-4-6 0 0,0 0-12 0,0 7 8 0,3-4-8 0,1 0 8 0,-4-3-8 0,3 3 8 16,5 0-8-16,-5 0 8 0,1 1 0 0,3-1 0 16,-4 0 0-16,-3-3 0 0,7 3-8 0,-3 0 0 15,-1 0 0-15,1 0-11 0,3 4 19 0,-4-4 3 0,4 3 1 16,4-3 0-16,-4 3-12 0,4-2 0 0,-1 2 0 0,4-3 0 16,0-3 8-16,-3 3 0 0,3-3 0 0,0 0 0 15,4 0 0-15,-4 0 0 0,0-3 0 16,0-3 0-16,-3-1-8 0,3 4 8 0,-3-3-8 0,3-3 8 15,-4 2-8-15,1 1 0 0,-1 3 0 0,-3-3 0 32,4-1-189-32,0 4-40 0</inkml:trace>
  <inkml:trace contextRef="#ctx0" brushRef="#br0" timeOffset="-83502.53">19279 9535 1551 0,'0'0'34'0,"0"0"7"0,0 0 2 0,0 0 1 0,0 0-36 0,0 0-8 16,0 0 0-16,0 0 0 0,0 0 61 0,0 0 11 15,7 3 1-15,-3 0 1 0,3-3-7 0,-4 3-2 16,8-3 0-16,-4 3 0 15,0-3-1-15,0 0-1 0,0 3 0 0,0-3 0 0,4 0-19 0,-4 4-4 16,4-1-1-16,-4-3 0 0,3 3-1 0,-3-3 0 16,4 3 0-16,-4-3 0 0,3 3-10 0,-2-3-1 15,-1 3-1-15,0-3 0 0,3 3-26 0,-6-3 0 16,3 0 0-16,-4-3 0 0,4 3 0 0,-3 0 0 16,-4 0 0-16,3 3 0 0,5-3 0 0,-8 0-9 15,0 0 0-15,0 0 0 0,3 3 9 0,-3-3 0 16,0 0 0-16,7 4 0 0,-7-4 0 0,0 0 0 15,0 0 0-15,0 0 0 0,7 0 0 0,-7 0 11 16,7 3-1-16,-7-3 0 0,4 3-10 0,-4-3-11 0,0 0 3 0,0 0 0 16,3 6 8-16,1-3 9 0,-4 4-1 15,0-1-8-15,0-3 8 0,0 0-8 0,0 3 0 0,0 1 0 16,-4-1 0-16,4 0 0 16,0 0 0-16,-3 4 0 0,-1-1 0 0,4-2 0 15,-3 5 0-15,3-3 0 0,0 1 0 0,0 2 0 16,-4 1 0-16,4-4 0 0,0 7 0 0,0-3 0 0,0-1 0 0,4 1 0 15,-4 5 0-15,0-2 0 0,3 0 0 0,-3 3 0 16,0-4 0-16,4 4 0 0,-4-3-8 0,3 3 8 16,-3-4 0-16,4 4 0 0,-8 0 0 0,4 0 0 15,4 3 0-15,-4 0 0 0,0 0 0 0,0 0 0 0,0 0 0 0,0-4 15 16,0 4-2-16,0 0 0 0,0 0 4 16,0 0 1-16,0 6 0 0,3-3 0 15,-3 4 16-15,0-4 3 0,0 0 1 16,0 0 0-16,0 3-38 0,4-3-21 0,-4 7 2 0,0-4 1 0,3 0 29 15,-3 0 5-15,-3-3 2 0,3 4 0 0,3-4-18 0,-3 3 0 16,0 0 0-16,0 0 0 0,0 0 0 0,0 1 0 16,4-1 0-16,-4 0 0 0,0 3 0 0,0-2 0 15,0 2 0-15,0 0 0 0,3-2 0 0,-3 2 0 16,0 0 0-16,0-2 0 0,4 2 0 0,-1 0 0 16,-3 4 0-16,0-1 0 0,4-6 0 15,-4 4 0-15,0 2 0 0,4-2 0 0,-1-1 0 0,-3 4 0 16,0-4 0-16,4 3 0 0,-4 1 8 0,3-1-8 15,-3 1 12-15,4 2-12 0,-1-2 0 0,-3-4 0 16,4 4 0-16,-1-1-12 0,1 1 12 0,3-1 0 0,-4 1 0 16,1-1 0-16,-1-2 0 0,1-1 0 15,-1 0 0-15,5 4 0 0,-5-1 0 0,1 1 0 16,-1-4 0-16,1 4 0 0,-1 2 0 0,1-2 0 0,3-1 0 0,-4 4 0 16,1-4 0-16,-1 1 0 0,1-1 0 0,-1 4 0 15,-3-4 0-15,4 4 0 0,-1 0 0 0,1 6 0 16,-1-4 0-16,1-2 0 0,3 3 0 0,-3 0 0 15,-4-4 24-15,3 4 7 0,1-3 1 0,-1 2 1 16,-3 1-25-16,4 0-8 0,-1-4 0 16,1 7 0-16,-4-6 8 15,7 3-8-15,-4-1 0 0,1-2 0 0,-4 0 9 0,3-1-9 0,1 4 0 0,-4 3 9 16,3-3 12-16,1 3 3 0,0 0 0 0,-1-1 0 16,-3 1-35-16,4-3-6 0,-1 0-2 0,1 6 0 15,-1 0 31-15,1 3 5 0,-1-6 2 0,1 3 0 16,3-3-19-16,-4 3 0 0,4-3 0 0,-3 0 0 0,3 0 0 0,-4 0 0 15,8-1 0-15,-4 1 0 16,0-3 0-16,0-3 0 0,0 6 0 0,0 0 0 0,0-10 0 0,0 4 0 16,1-1 0-16,-1 1 0 0,3 0 0 0,-3 2-12 15,0 1 1-15,0 0 1 0,0 0 10 16,-3-4 14-16,6 4-3 0,-2 3-1 0,-1-3-10 0,-4 3 0 16,1-1 0-16,-1 4 0 0,4 1 0 0,-3-5 0 15,3-2 0-15,0 0 0 0,0 3 0 0,0-3-11 16,0 2 3-16,-3-2 0 0,6-3 8 0,-3 3 0 15,-3-1 0-15,6 1 0 0,-3-3 0 0,0-1 0 0,0 1 0 16,4 0 0-16,-4-4 0 0,0 1 0 0,0 2 0 0,0-2 0 16,0-1 0-16,0 1 0 0,0 2 0 0,-3 4 0 15,3-3 0-15,0-1 0 0,0 1 0 0,-3 0 0 16,3-4 0-16,0 4 0 16,0-4 0-16,0 4 0 0,-4-4 0 0,4 1 11 0,1-1-3 0,-5 4 0 15,4-4-8-15,0 1-9 0,0-1 9 0,0 1-13 16,0-1 13-16,0-2 0 0,0 2 0 0,1-2 0 15,-1 2 0-15,0-3 0 0,-4 1 0 0,4 2 0 16,0 1-8-16,0-1 8 0,0 4-13 0,0-4 5 16,0-5 8-16,1 2 12 0,-5 3-2 0,4-2-1 15,0-4-9-15,0 3-11 0,0-2 3 0,-3 2 0 16,6-6 32-16,-6 6 6 0,3 1 2 0,0-1 0 0,0 0-32 0,0 1 0 16,0-7 0-1,0 3 0-15,0 0 0 0,0 1 0 0,4-1-11 0,-4 0 11 16,0-3 0-16,0 0 0 0,4-3 0 0,-4 3 0 0,3-3 0 15,-3 0 0-15,0 0 0 0,-3 3 0 0,3-6 0 0,0 3 0 16,-7-3 8-16,7 0-8 0,-3-1 8 0,-1-2-8 16,1 3 0-16,-1 0 8 0,1-1-8 0,-1-2 0 15,4 3 0-15,-7-3 8 0,4 2-8 0,-1 1 0 16,1 0 0-16,-1 0 0 0,1-3 0 0,0-1 8 16,-1 1-8-16,-3 0 0 0,4-1 0 0,-1 1 0 15,-3 0 0-15,4-4 0 0,-4-2 0 0,0 2 0 0,0-2 0 0,0-4 0 16,0 0 0-16,0 0 0 15,0 1 8-15,0-4-8 0,0 3 0 0,0-6 8 0,-4 3-8 0,1 0 8 16,-1 0-8-16,-3 1 8 0,3-4-8 0,-3 3 8 16,-3 0-8-16,3 0 8 0,-4 0-8 0,1 0 8 15,-1 0-8-15,0 1 0 16,-3-1 0-16,0 3 0 0,0 0 0 0,4-3 12 0,-5 4-12 0,1-4 12 16,0 3-12-16,0-3 0 0,0 0 0 0,0 0 0 15,-4 1 0-15,4 2 0 0,4-3-11 0,-5 0 11 16,1 0-8-16,4 0 8 0,-1-3-8 0,1 0 8 31,3-3-81-31,3 0-11 0,-3-3-3 0,3-4-808 16,1-2-161-16</inkml:trace>
  <inkml:trace contextRef="#ctx0" brushRef="#br0" timeOffset="-79249.32">18620 9945 1489 0,'0'0'42'0,"0"0"10"0,0 0-42 0,0-6-10 15,0 0 0-15,0 0 0 16,0-4 67-16,0 4 11 0,0-3 2 0,0-1 1 0,0 4 38 0,0 0 7 16,0-1 2-16,0 1 0 15,0 0-22-15,0 6-4 0,0 0-1 0,-4-3 0 0,4 3 2 0,-3-7 0 16,3 7 0-16,-11 0 0 0,4 0-41 0,-4 0-8 15,4 4-2-15,-3-1 0 0,-4 0 10 0,3 3 2 16,0 3 0-16,1 4 0 16,-1 0-52-16,1 2-12 0,-4 4 0 0,3 3 0 15,0 0 32-15,1 3 3 0,-4 0 1 0,0 0 0 0,3 0-19 0,0 4-3 16,1 2-1-16,3 0 0 0,0 4-13 0,0-1 8 16,3 4-8-16,1 3 0 0,3-1 0 0,3-2 8 15,4-4-8-15,4 1 0 0,-1-7 0 0,1-3 0 0,3-3 0 0,0-6 0 16,-3 0 0-16,3-7 0 0,0 0 0 15,4-5 0-15,-1-1 12 0,1-6-1 16,3-4 0-16,0-2 0 0,0-4-11 0,1-2-16 16,-1-7 4-16,0-7 1 0,0 4 11 0,-3-6 16 0,-1 0-4 0,1-1-1 15,-7 7-11-15,-1 3 0 0,-3 0 0 0,0 4 0 16,0-4 8-16,-3 6-8 16,-4-3 12-16,0 7-4 0,0-4-8 0,-7 0 0 0,0 4 0 0,0-1 0 15,-4 4 0-15,-3 2 0 0,0 1 9 0,0 0-9 16,3 3 0-16,-3 0 0 0,0 3 0 0,0 0 8 15,0 0-8-15,3 3-16 0,-3 0 4 0,3 3 0 16,1-3-92-16,3 0-20 16,0 4-3-16,0-1-1 0,3-3-72 0,1 3-16 0,-1 4-2 0,1-4-1 0</inkml:trace>
  <inkml:trace contextRef="#ctx0" brushRef="#br0" timeOffset="-78466.44">18634 11256 867 0,'0'0'19'0,"0"0"4"0,0 0 1 0,0 0 0 16,-4-6-24-16,4 6 0 0,0 0 0 0,0-6 0 0,0 6 52 0,-3-7 4 0,3 7 2 0,-4-9 0 15,4 9 19-15,0-6 4 16,0-4 1-16,0 4 0 0,0 0 18 0,0-1 3 16,0-2 1-16,-3 3 0 0,3-4 8 0,0 4 1 0,-4 0 1 0,4-1 0 15,0 7-17-15,0-6-3 0,0 6-1 0,0 0 0 16,-3-3-39-16,3 3-8 0,0 0-2 0,0 0 0 16,0 0 16-16,0 0 4 0,0 0 0 0,-4 3 0 15,4 7 9-15,-3-1 3 0,3 4 0 0,0 2 0 16,0 7-27-16,0 3-5 0,3 4 0 0,-3 2-1 15,4 0-15-15,-4-3-4 16,3 1 0-16,1-4 0 0,-4-3-8 0,3 0-3 0,1 0 0 16,-1-4 0-16,1 1-13 0,3-3 0 0,-4 3 0 0,1-4 0 15,-1 1-20-15,4-3-6 0,-3-1-2 16,-1 1 0-16,5-4-92 0,-5 4-20 0,1-4-3 16,-1 0-760-16,4 1-152 0</inkml:trace>
  <inkml:trace contextRef="#ctx0" brushRef="#br0" timeOffset="-77494.95">18648 12482 2185 0,'0'0'48'0,"0"0"9"0,0 0 3 0,-7 3 2 0,7-3-50 0,0 0-12 16,0 3 0-16,0-3 0 0,0 0 80 0,3 7 12 0,1-1 4 0,3-3 0 16,0 0-27-16,0 0-5 0,4 0 0 0,-1 1-1 15,4-4-15-15,-3 3-2 0,7-3-1 0,-4 3 0 16,3-3-11-16,-3 0-2 0,4 0-1 0,-4 0 0 15,0 3-7-15,0-3-2 0,0 0 0 0,1 3 0 16,-5 0-22-16,-3 0 0 0,0 4 0 0,0-1 0 16,-3 3 0-16,-1 1 0 0,1-1 0 0,-4 7 0 15,0 0 56-15,-4-1 6 0,-3 1 2 0,0 3 0 16,0-4-73-16,-3 4-15 16,-1 0-2-16,0-3-1 0,-3 2 27 0,-3 1 0 0,3-3 0 0,-4 3 0 15,4 0 0-15,-4-4 0 0,1 4 0 0,2-3 0 16,5-4-35-16,-1 4-1 15,1-7-1-15,3 1 0 0,0-1 57 0,3-3 11 0,1-2 2 0,3-4 1 16,3 3-34-16,4 3 0 0,0-3 0 0,4-3-9 16,-1 3-16-16,1-3-3 0,3 0-1 0,0 0 0 0,4 0 46 0,-1 0 10 15,1 3 1-15,0 1 1 0,-1-1-5 0,1 0-2 16,-4 3 0-16,4 4 0 0,-4 2-7 0,0 1-2 16,0 5 0-16,-3 4 0 0,-1 0 41 0,-3 3 8 15,0 0 2-15,-3 1 0 0,-4-5-52 0,3 1-12 16,-6 0 0-16,-1-6 0 0,1 3 0 0,-4-3-12 0,0 2 3 15,-4 1 0-15,-3-6 9 0,3-1 0 0,-3 1 0 16,0-1 0 0,0-2-28-16,0-4-3 0,0 0-1 0,0-6 0 15,0 3-87-15,0-3-17 0,-1-3-4 0,1 3-1241 0</inkml:trace>
  <inkml:trace contextRef="#ctx0" brushRef="#br0" timeOffset="-76741.24">18778 14006 1497 0,'0'0'32'15,"0"0"8"-15,0-6 0 0,-3-4 4 0,3 4-36 0,0-3-8 0,0 2 0 0,0-2 0 0,0 3 104 0,0-4 20 16,0 4 3-16,0 0 1 15,0 6 0-15,0 0 0 0,0 0 0 0,0 0 0 0,0 0 0 0,0 0 0 16,0 0 0-16,0 0 0 16,-7 6-52-16,0 0-9 0,3 7-3 0,-3 2 0 0,4 1-51 0,-1 3-13 15,1 3 0-15,-1 3 0 0,1-3 40 0,3 3 4 16,0 0 2-16,0 3 0 0,3 1-22 0,1-1-5 16,-4 0-1-16,7 3 0 0,-4-2-18 0,4 2 0 15,4-6 0-15,-1 0 0 16,1-6 20-16,0-3 1 0,3-4 0 0,-4-2 0 0,4-4-21 15,0-3 0-15,1-3-10 0,-5 0 10 0,4-3-21 0,0-3 2 16,-3 2 1-16,0-2 0 16,3 0-86-16,-4 0-16 0,1-1-4 0,-1 4-1 15,1 0-67-15,0 0-14 0,-1 0-2 0</inkml:trace>
  <inkml:trace contextRef="#ctx0" brushRef="#br0" timeOffset="-76474.39">19071 14066 2419 0,'-7'12'53'0,"4"-6"11"0,-4 1 3 0,-1-1 1 16,5 3-55-16,-4 4-13 0,3-4 0 0,1 7 0 15,-1 0 72-15,1-1 11 0,3 4 2 0,-4 0 1 16,4 3-20-16,4 0-4 0,-1 3-1 0,1 0 0 16,-4 6-12-16,7 1-2 0,-4-1-1 0,4 4 0 15,-3-4-8-15,0-3-2 0,3 0 0 0,-4 1 0 0,4-1-19 0,-3 0-4 31,-1 3-1-31,-3 1 0 0,4-1-12 0,-4 4 0 0,0-4 0 0,0 0 0 16,0 1 15-16,0-4 0 0,0-3 0 0,-4 0 0 16,4-6-115-16,-3 0-22 15,-1-4-5-15,1-2-1 16,-1-4 0-16,4 1 0 0,-3-4 0 0,3-6-648 0,-7 0-131 0</inkml:trace>
  <inkml:trace contextRef="#ctx0" brushRef="#br0" timeOffset="-75754.71">19061 15382 2494 0,'0'0'55'0,"0"0"11"0,0 0 2 0,0 0 3 0,0 0-57 0,0 0-14 0,0 0 0 0,0 0 0 16,0 0 88-16,0 0 16 0,0 0 2 0,0 0 1 15,0 7 17-15,0-1 3 0,0 0 1 0,0 1 0 16,0 2-103-16,-4-3-25 0,1 4 0 0,3-4 0 16,-4 3 56-16,-3 1 7 0,0-1 1 0,-4 1 0 0,1 2-52 0,3 1-12 15,-7 2 0-15,3 1 0 16,-3 0 0-16,3 2-13 0,-3 1 2 0,0 0 1 0,0 3 10 0,3-3 14 16,1 3-3-16,-1-3-1 0,1-1-10 0,3-2-14 15,0 0 3-15,3-4 1 16,0-2 10-16,1-4 0 0,3 0 0 0,0-3-8 0,0-3 8 0,7 4 0 0,-3-4 0 15,3-4 0-15,0 4 0 0,3-3 0 0,1 3 0 0,-1-3 0 16,4 3 0-16,-3-3 0 16,7 3 0-16,-4 3 0 0,0-3 0 0,4 6 11 0,-1 1-11 0,1 2 12 15,-1 0 0-15,1 4 0 0,-4 3 0 0,4-1 0 16,-4 1-12-16,0 3 8 0,-3 0-8 0,-1 3 8 16,-3 0-8-16,0 3 8 0,-3 3-8 0,-1-3 8 15,-3 6-8-15,0-2 0 0,-7 2 0 0,4-3 8 16,-4 0-8-16,0 1 0 15,0-8 0-15,-4 1 0 0,1-6 0 0,-1-6 0 0,4-1-9 0,-4-3 9 16,4-3-12-16,-3-6 2 16,-1 0 0-16,4-9 0 0,-4-1-5 0,1-6-1 0,3-3 0 0,3-3 0 15,1-3 24-15,-1 3 4 0,1-3 0 0,3-4 1 16,3 4-13-16,1 0 0 0,-1 0 0 0,4 3 0 16,-3-1 0-16,6 1 0 0,-3 0 0 0,1 0 0 15,2-3 0-15,1 3 0 0,-4-3 0 0,0 6 0 16,3 0 0-16,-6 6 0 0,3 0-9 0,0 7 9 15,-3 0 0-15,-1 2 0 0,1 1 0 0,-4 6 0 16,0 0-35-16,0 0-1 0,7 0 0 0,-7 0 0 16,3 6-89-16,4 1-19 0,-3-1-3 0,-1 3-1226 0</inkml:trace>
  <inkml:trace contextRef="#ctx0" brushRef="#br0" timeOffset="-75061.44">19262 16931 1335 0,'0'0'29'0,"0"0"7"0,0 0 0 0,0 0 2 0,0 0-30 0,0 0-8 0,0 0 0 0,0 0 0 16,0 0 100-16,0 0 20 0,-4-3 3 0,4 3 1 15,0 0 42-15,-3-3 9 16,3 3 1-16,-7-3 1 0,7 3-49 0,-7-3-9 0,3 0-3 0,-3 0 0 15,0 3-14-15,-4-4-3 0,4 1-1 0,-7 0 0 16,4 3-38-16,-5-3-7 0,1 0-1 0,4 0-1 0,-4 3 3 0,0 0 1 16,3 3 0-16,-3-3 0 0,3 6-44 0,1-3-11 15,3 4 0-15,-4 2 0 16,4 0-24-16,-4 1-8 0,8 5 0 16,-1 1-1-16,-3 3 33 0,7 3 0 0,-3 0 0 0,3-3 0 0,3 3 0 15,4-4 0-15,-3-2 0 0,6 0 0 16,1-1 0-16,-4-2 0 0,4 0 0 0,-1-1 0 0,1-2-13 15,3-4 4-15,0 3 1 0,0-3 0 0,0-2 8 0,4-1 0 16,0 0 0-16,-4-3 0 0,0-3 0 0,0 0 0 0,0-1 0 16,0-2-8-16,-3 0 8 15,3-3 0-15,-4-1 0 0,-3 1 0 0,4-4 0 0,-4 4 0 16,-3-1 0-16,3-2 0 0,-4 2 0 0,1 1 0 16,-1 3 10-16,-3 6-10 0,0 0 12 0,0 0-4 15,0 0-8-15,0 6 12 0,0 3 15 0,0 1 2 0,4 2 1 0,-4 4 0 16,0 3-12-16,3 3-2 0,-3 3-1 0,4 3 0 15,-1 0-2-15,-3 7 0 0,4 2 0 0,3 1 0 16,-4 0-13-16,1-7 11 16,0 0-11-16,-1 1 10 0,4 2-10 0,-3 1 0 0,3-4 0 0,-4 4 0 15,4-4 0-15,-3 13 0 0,6-3 0 0,-6-1 3 16,3-2-3-16,0 0 0 0,0-4 0 0,-3-3 0 16,3-2 0-16,-4-4-8 0,4-3 8 0,-3-7-10 15,-1 1-77-15,1-3-15 0,-4-13-3 0,0 0-919 16,0 0-183-16</inkml:trace>
  <inkml:trace contextRef="#ctx0" brushRef="#br1" timeOffset="-64577.23">18239 10823 1105 0,'0'0'24'0,"0"0"4"16,0 0 2-16,-7 4 2 0,7-4-32 0,-4 3 0 0,4-3 0 0,0 0 0 0,0 0 89 0,0 0 11 15,0 0 3-15,0 0 0 0,0 0-39 0,0 0-8 16,0 0-2-16,0 0 0 0,0 0 37 0,0 0 7 16,0 0 2-16,0 0 0 0,0 0 20 0,0 0 5 15,0 0 1-15,0 0 0 0,0 0-20 0,0 0-4 16,0 0-1-16,0 0 0 0,0 0-22 0,0 0-5 16,0 3-1-16,0-3 0 0,0 0-7 0,0 0-2 15,0 6 0-15,0-6 0 0,0 0-51 0,0 3-13 16,4 0 0-16,-4-3 0 15,3 3 8-15,1 1 0 0,3-4-8 0,0 0 12 0,0 3-12 0,0-3-8 16,0-3 8-16,3-1-13 0,1 4 29 0,-4-3 5 16,0 0 2-16,4 0 0 0,-1 0-6 0,1 0-1 15,0 0 0-15,-4 0 0 0,3-4 0 0,1 4 0 0,-4 0 0 16,3 0 0-16,1 0-4 0,-4 0 0 0,4-1-1 16,-1 1 0-16,1 3-11 0,-4-3 12 15,3 3-12-15,1 0 12 0,-4 0-12 0,7 0-11 16,-3 0 3-16,-1 0 0 0,1 3 8 0,-1 0 0 0,1-3 0 0,3 0 0 15,-3 4 10-15,-1-4 4 0,4 0 1 0,-3 0 0 16,3 0-15-16,-3 0 9 0,3 0-9 0,0 0 8 16,0-4-8-16,4 1 0 0,-4 3 9 0,0-3-9 15,0 3 0-15,0-3 8 0,0 3-8 16,0 3 0-16,-3 0-15 0,3 0-7 0,0 4-2 0,-3-4 0 16,-1 3 24-16,4-3 0 0,-3 0 0 0,0 1 0 15,-4 2 0-15,3-6 0 0,1 3 0 0,-1-3 0 0,-3 0 0 0,4 0 0 16,-4 0 0-16,0 0 0 15,0 0 0-15,0-3 0 0,0 3 0 0,0 0 0 16,-3-3 0-16,3 0 0 16,-3 3 0-16,-4 0 0 0,7 0 0 0,-4 0 0 0,4 3 0 0,-7-3 0 0,0 0 0 0,0 0 0 15,0 0 0-15,4 3 0 0,-4-3 0 0,0 0 0 16,0 0 0-16,0 0 0 0,0 0 0 0,0 0 0 16,0 0 0-16,0 0 0 0,0 0 21 0,0 0 9 15,0 0 2-15,0 0 0 0,0 0-24 0,-7-3-8 16,0 3 0-16,0 0 0 0,-4-3 0 0,4 3 0 15,0 0 0-15,-4-4 0 0,4 4 0 16,-3 0 0-16,-1 0 0 0,0 4 0 0,4-4 0 16,-3 0 0-16,-1 3 0 0,1-3 0 0,-1 3 0 15,4 0 0-15,-4 0 0 0,-3 0 0 0,4-3 0 0,-1 3 0 16,-3 0 0-16,3-3 0 0,-3 4 0 0,0-1 0 16,4-3 0-16,-4 0 0 0,-1 3 0 0,5-6 0 15,-4 3 0-15,0-3 0 0,3-1 0 0,0 1 0 0,1 0 0 0,3 0 0 16,0 3 0-16,-4-3 0 0,4 0 0 0,0 3 0 15,-4-3 0-15,4 3 0 16,4 0 0-16,-8 0 0 0,8 0 0 0,-4 0 0 16,3 3 0-16,-3-3 0 0,4 3 0 0,-4-3 0 0,3 0 0 0,-3 0 0 15,3 0 0-15,-3 0 0 0,4-3 0 0,-4 3 0 16,0-3-26-16,3 0-5 0,-3-1-1 16,0 4 0-16,0-3 32 0,4 0 0 0,-5 3 0 0,5 0 0 15,-4 0 0-15,3 0 0 0,-3-3 0 0,4 3 0 16,-4 0 0-16,3 0 0 0,-3 0 0 0,4 0 0 0,-4 0 20 15,3 0 9-15,-3 3 3 0,0-3 0 0,0 0-24 0,3 3-8 16,-3-3 0-16,0 3 0 0,4-3 0 0,-4 4 0 16,3-4 0-16,-3 0 0 31,4 0-26-31,-5 0-5 0,5 0-1 0,-4-4 0 0,0 4 52 0,0-3 9 0,3 0 3 16,-3-3 0-16,0 3-24 0,4 0-8 0,-4-1 0 0,-1 1 0 15,1 3-26-15,4-3-5 0,-4 0-1 0,0 3 0 0,0 0 32 0,3 0 0 16,-3 0 0-16,0 0 0 0,4 3 20 0,-4-3 9 15,3 3 3-15,0-3 0 0,1 3-24 0,-1-3-8 16,1 0 0-16,-1 0 0 0,4 0 0 0,-3 4 0 16,3-4 0-16,0 0 0 0,-4-4 0 0,4 4 0 15,0 0 0-15,0 0 0 0,0 0 0 0,0 0 0 0,4-3 0 16,-4 3 0-16,0 0 0 0,0 0 0 0,7-3 0 0,3 3 0 16,-2 0 0-16,2 0 0 0,4 0 0 0,0 0 0 15,0 3 0-15,1-3 0 0,2 3 0 0,-3-3 0 16,4 0 0-16,-4 0 0 0,4 0 0 0,-4 0 0 15,3 0 0-15,-2 0 0 0,2-3 0 0,-3 3 0 16,4-3-28-16,-4 0-3 16,4 3 0-16,-1-3 0 0,1 3 31 0,0-3 0 0,-4 3 0 0,3 0 0 15,-3 0 19-15,4 0 9 0,-4 0 3 0,4 0 0 16,-1 0-31-16,1 0 8 16,0-6-8-16,-1 2 4 0,1 1-4 0,-4-3 0 0,4 3 0 0,-1 0 0 15,-2-4 0-15,-1 4 0 0,0 0 0 0,-4 3 0 16,4-3 0-16,-3 3 0 0,0 3 0 0,-1 0 0 15,-3-3 0-15,4 7 0 0,-4-1 0 0,0 3 0 0,0 1 0 16,0-4 0-16,0 3 0 0,0-2 0 16,0 2 0-16,-7-9 0 0,0 0 0 0,7 6 0 0,-7-6 0 15,0 0 0-15,4 7 0 0,-4-7 0 0,0 0 0 0,0 0 0 16,0 0 0-16,0 0 0 16,0 0-72-16,0 0-13 0,0 0-3 15,0 0-951-15,0-4-189 0</inkml:trace>
  <inkml:trace contextRef="#ctx0" brushRef="#br0" timeOffset="-51025.5">22916 9566 1688 0,'0'0'37'16,"0"0"8"-16,0 0 2 0,0 0 0 0,0 0-38 0,0 0-9 0,0 0 0 0,0 0 0 0,0 0 62 0,0 0 10 15,0 0 3-15,8 3 0 0,-5-3 42 0,4 3 9 16,4-3 2-16,-4 3 0 0,7 1-52 0,-4-1-9 16,5 3-3-16,2-3 0 0,-3 0-54 0,7 0-10 0,1 1 0 0,-1-4 0 15,0 0 0-15,0-4 10 0,0 1 1 0,4 0 0 31,-4-3-79-31,4 0-15 0,-4-1-3 0,-3 1-1 16,3 0-71-16,-7 3-14 0,4-4-4 0</inkml:trace>
  <inkml:trace contextRef="#ctx0" brushRef="#br0" timeOffset="-49428.97">22902 9676 1116 0,'0'0'32'0,"0"0"6"0,0 0-30 0,0 0-8 0,-3 3 0 0,3-3 0 15,-4 6 94-15,4-6 18 0,0 6 3 0,0-6 1 0,0 0-41 0,-3 4-8 16,3 2-2-16,0 0 0 0,0 0-3 0,3-2-1 15,-3 2 0-15,4 0 0 0,-4-3 1 0,3 4 0 16,-3 2 0-16,0 0 0 0,4 1-13 0,-4-1-2 16,0 1-1-16,0-1 0 0,0 0-18 0,0 4-4 0,0-4-1 0,0 4 0 15,0-1 0-15,0-2 0 0,0 2 0 0,0 1 0 16,0-1-14-16,0 1-9 0,0-4 12 0,0 4-12 16,3 3 35-16,-3-4 0 0,0 1 0 0,4-1 0 15,-4 4-35-15,3 0 0 0,-3-1 0 0,0 4 0 16,0-3 11-16,0-1-11 0,0 4 10 0,0 0-10 15,0 3 0-15,0 3 0 16,0 0 0-16,-3-3-10 0,3 6 33 0,0-6 6 0,-4 3 2 0,4 0 0 16,0 4-21-16,0-4-10 0,0 0 10 15,0 0-10-15,4 0 12 0,-4-3-3 0,0 3-1 0,3-3 0 0,-3 0 3 16,0 0 0-16,0 3 0 0,0 3 0 0,0-3 1 16,0 3 0-16,0-2 0 0,0 2 0 15,0 3-4-15,0-3 0 0,0 4 0 0,0-1 0 0,0 0-8 0,0-2 8 16,0 2-8-16,0-3 8 15,0 0-18-15,0 1-4 0,0 2-1 0,0 0 0 0,0 1 15 0,0-4 0 16,0 3 0-16,4 1 0 0,-4 2 23 0,0-6 7 16,4 4 2-16,-4-1 0 0,0-3-22 0,3 1-10 15,-3-4 10-15,0 6-10 0,4 0 9 0,-4-2-9 16,0 5 8-16,0-3-8 0,0 4 0 0,0-1 8 0,0 1-8 16,0-1 0-16,3 1 0 0,-3-4 0 15,0-3 8-15,4 7-8 0,-4-7 0 0,3 0 0 16,-3 4 0-16,4-1 8 0,-4 0-8 0,3 1 8 15,-3-1-8-15,4 4 8 0,-4-4-8 0,3 3 8 0,-3-2-8 0,4 2 8 16,-4-2 2-16,3-1 0 0,-3 0 0 0,4 1 0 16,-4 2-10-16,3 1 0 0,-3-1 0 15,4 1 0-15,-4 2 0 0,0 1 0 0,0 0 0 0,3-1 0 16,-3-2 0-16,0-1 0 0,4-2 0 16,-1-1 0-16,-3 0 0 0,4 4 8 15,-4-1-8-15,0 1 0 0,4 2 0 0,-4-2 0 0,3 2 0 0,-3 4 0 16,4-6 0-16,-4-1 0 0,3 1 0 0,-3-1 0 15,4 4 0-15,-4-4 0 0,3 7 0 0,-3-3 0 16,4 2 0-16,-1-2 0 0,1 3 0 0,-1 0 0 16,1-7 0-16,-1 1 0 0,1-1 10 0,3-3-10 15,-4 4 0-15,5-4 0 0,-5 1 0 0,4 2-12 16,-3 1 12-16,-1 2 0 0,1-2 9 0,3 2-9 16,-4 1 0-16,1-4 0 0,3 1 0 0,-4-1-10 15,1 1 10-15,-1-4 8 0,1 4-8 0,-1 2 11 0,1 1-11 0,0 0 0 16,-1 2 0-16,4 1 0 0,-3-3 0 0,3-4 0 15,-4 1 0-15,4-1 0 0,-3-2 0 0,3-1 0 16,-4 7 0-16,4-4 0 0,-3 1 0 0,0 2 0 16,-1 1 0-16,1 3 0 0,3-4 0 0,-4 1 0 15,-3-1 0-15,4 1 0 0,-1-3 0 0,1 2 0 16,-4 1 0-16,3 6 8 0,-3-3-8 0,4 2 0 0,-1 1 0 16,-3 0 0-16,4-3 0 15,-4 0 0-15,0-1 0 0,3 1 8 0,1 3-8 0,-1-3 0 0,-3 3 0 16,0 3 0-16,4 0 0 0,-1-3 0 0,1-3 0 0,0 2 0 15,-1-5 0-15,1 3 0 0,-1 0 8 16,1 2-8-16,-1 1 0 0,1 0 0 0,-4 0 0 0,3 3 0 16,4-3 0-16,-3-3 0 0,-4 0 0 15,3-1 0-15,1-2 0 16,-1 6 0-16,-3 0 0 0,4 0 0 0,-4 3 0 0,0-6 0 0,3 6 0 0,1-7 8 16,-4 1-8-16,4-6 0 0,-4-1 0 0,0 7 0 15,3-4 0-15,-3 1 0 0,4 3 0 16,-4-4 0-16,0 1 0 0,3 0 0 0,1 2 0 0,-4-5 0 15,3-1-12-15,1-2 0 0,-4-1-1 0,3 1 0 16,-3-1 21-16,4 0 5 0,-4 4 1 0,0-4 0 16,0 0-14-16,0 1 0 0,0-1 0 0,0 0 0 15,3-2 0-15,-3-1 0 0,0-3 0 0,-3-9 0 16,3-1 12-16,0 1-3 0,0 0-1 0,0-4 0 0,0 4 0 16,0 0 0-16,0-4 0 0,0 4 0 15,0 0-8-15,0-4 12 0,0 4-12 0,0-4 12 16,3 1-12-16,-3-4 8 0,0 4-8 0,0-1 8 0,0 1 0 15,0-1-8-15,0 1 12 0,0-4-4 0,0 4 5 0,4-4 1 16,-4 4 0-16,0-4 0 0,3 1-4 16,-3-4-1-16,0 0 0 0,4 0 0 0,-4-2-1 0,3-1 0 15,1 0 0-15,3 0 0 0,-4-3-8 0,1 3 10 16,3-3-10-16,0 0 10 0,0 0-10 0,0 3 12 16,0-3-12-16,4 0 12 0,-4 3-12 0,4 1 10 0,-4-1-10 15,0 0 10-15,3 0 18 0,-3 3 4 16,0-3 1-16,0 0 0 0,4 4-33 0,-4-4 0 0,0 3 0 0,0-3 0 15,0 4 0-15,0-4 0 16,0 0 0-16,0 0 0 0,0 0-13 0,4-3-10 16,0 3-1-16,-1 0-1 0,4 1 25 0,-3-4 0 0,3 3 0 0,0-3 8 15,-3 3-8-15,3-3 0 0,-4 0 0 16,4 3 8-16,-3-3-8 0,0 0 0 0,-1 3-8 0,1-3 8 16,-1 3-68-1,1-3-9-15,-4 0-2 0,4 0 0 0,-4 0-128 16,3-3-25-16,1-6-6 0,-11-10-1 0</inkml:trace>
  <inkml:trace contextRef="#ctx0" brushRef="#br0" timeOffset="-48498.17">23940 9811 1450 0,'0'0'32'0,"3"-7"6"0,-3-2 2 0,4 0 1 0,-1-1-33 0,1-2-8 16,-1-1 0-16,1 1 0 0,3 2 85 0,-4-2 15 16,4 2 4-16,-3-2 0 0,3-1 3 0,-4 4 1 15,1-1 0-15,-1 1 0 0,1 3-11 0,0-4-1 16,-4 7-1-16,0 3 0 0,0 0 9 0,0 0 1 0,0 0 1 0,-8-6 0 15,1 6-17-15,0-3-3 16,0 3-1-16,0 0 0 16,-3 3-29-16,3 0-7 0,-4 3-1 0,0 0 0 0,1 1-4 0,-1 2 0 0,1-3-1 0,-4 7 0 15,3-1-29-15,-3 1-6 16,3 3 0-16,-3 3-8 0,4 9 13 0,-1-3-4 0,4 3-1 0,0 3 0 16,0 4 0-16,3 3 0 0,4-1 0 15,0-2 0-15,0-4-8 0,4-3 0 0,-1-3 9 0,4 0-9 16,4-6 9-16,0-3-9 0,3-4 12 0,3-2-3 15,1-1-9-15,0-6 0 0,6 0 0 0,-2-3-10 16,6-3 10-16,0-3 0 0,0-3 0 0,-3-1 8 16,3-2-6-16,0-1-2 0,-7 1 0 0,4-4 0 31,-7 0-26-31,3 1-5 0,-3 2-1 0,-4-6 0 0,-4 7 51 0,1-4 9 0,-8 0 3 0,1 4 0 16,-1-4-31-16,-6 0 0 0,-1 1 0 0,-3-1 0 0,0 4 0 15,-3-4 0-15,-1-3 0 0,-3 3 0 0,-4 1 0 0,1 2 0 16,-1 1 0-16,-3-1 0 15,3 4-19 1,-6-1-9-16,2 4-3 0,1 0 0 0,4 6 31 0,-1 3 10 0,4 0 0 0,-4 0 0 16,4 3-118-16,7 4-23 0,0 2-5 15,0 4-850-15,0 0-170 0</inkml:trace>
  <inkml:trace contextRef="#ctx0" brushRef="#br0" timeOffset="-47686.82">24028 10943 936 0,'0'0'20'0,"0"0"5"0,0 0 1 0,3-7 0 0,-3 1-26 0,4 0 0 0,-4-1 0 0,0 1 0 16,0 6 100-16,0-6 16 0,-4 0 2 0,4 6 1 16,0-7-15-16,0 7-2 0,-3-6-1 0,3 6 0 15,0 0 44-15,0-6 9 0,0 6 2 0,0 0 0 16,-4-6-36-16,4 6-8 0,0-7 0 0,0 1-1 16,0 6-23-16,-3-6-4 15,3-1 0-15,0 7-1 0,0 0-25 0,0 0-5 0,0 0-1 0,0 0 0 16,0 0-4-16,0 0 0 0,0 0-1 0,3 10 0 0,-3-1-5 15,4 7-1-15,-1 3 0 0,-3 3 0 0,0 3-13 16,0 0-4-16,0 0 0 0,0 6 0 16,0 1-9-16,-3-1-3 0,-1 4 0 0,4-1 0 15,0 1-20-15,0-4-5 0,0 0-1 0,0-3 0 16,4-2 14-16,-1-1 13 0,1-7-2 0,-4-2-1 16,7-3-67-16,-4-4-14 0,-3 0-2 0,4 1-1 15,3-7-43-15,-4 3-9 0,-3-3-2 0,4 1-784 16,0-1-158-16</inkml:trace>
  <inkml:trace contextRef="#ctx0" brushRef="#br0" timeOffset="-46862.32">23940 12369 869 0,'0'0'24'0,"0"-6"7"0,-4-3-31 0,4-1 0 0,-4 1 0 0,4 2 0 0,-3 1 101 0,3 0 15 15,0 6 2-15,0 0 1 0,0 0 25 0,0 0 6 16,0 0 1-16,0 0 0 0,0 0 33 0,0 0 8 16,0 0 0-16,0 0 1 15,0 6-71-15,-4 0-14 0,4-2-4 0,0 2 0 0,4 0-22 0,-4 0-5 16,3 1-1-16,5-4 0 0,-1 0-31 0,0 3-6 16,3-3-2-16,4 4 0 0,4-4-4 0,-4-3-1 15,4 3 0-15,-1 0 0 0,1 0-10 0,0 0-2 0,-1 4-1 16,1-4 0-16,-4 3 7 0,0 0 2 0,0 4 0 0,0-4 0 15,-3 3-28-15,-4 4-19 0,4-4 3 0,-4 1 1 16,-4-1 24-16,1 0 5 0,-1 1 1 0,-3 2 0 16,-3-2-15-16,-1 2 0 0,1 4 0 0,-1-3 0 15,-3-1 0-15,-4 1 0 0,1 2 0 0,-1-2 0 16,4-1 0-16,-3-2 0 0,-1 2 0 0,0-2 0 16,1-1 0-16,3-3 0 0,0 1 0 0,0-1 0 15,3-3 0-15,4-3 0 0,0 0 0 0,0 0 0 16,0 0 0-16,0 0 0 0,0 0 0 0,7 0 0 0,0-3 0 15,4 0 0-15,3 0 0 0,0 0 0 0,4-1 0 0,-4 1 0 16,4 0 0-16,-1 3 0 16,4 0 11-16,-3 0-1 0,3 6 0 0,0 1 0 0,-3-1-10 0,0 7-14 15,-4-1 3-15,0 4 1 0,0 3 10 0,-4 3 0 16,-2 0 0-16,-1 3 0 0,-4 0 0 0,1 3 0 16,-1 3 0-16,-3 1 0 0,-3-1 0 15,-1 0 0-15,-3 1 0 0,0-4 0 0,0-3 24 0,-4-3 6 16,1-3 2-16,-4-4 0 15,-4-2-52-15,0-7-9 0,4 0-3 0,-7-2 0 0,7-1 32 0,-4-3 0 16,1-3 0-16,3-1 0 16,3 1-74-16,-3-3-9 0,3 3-1 0,1-3-1 15,3-1-171-15,3 1-35 0,-10 3-6 0,14 3-2 16</inkml:trace>
  <inkml:trace contextRef="#ctx0" brushRef="#br0" timeOffset="-46350.96">24049 13633 2034 0,'0'0'57'0,"0"0"14"0,0 0-57 0,-4 3-14 0,4-3 0 0,-3 6 0 15,-1-3 180-15,4-3 32 0,-3 7 8 0,3-4 0 16,-4 3-97-16,4-3-20 0,-3 3-4 0,-1 4-1 0,1-4-3 0,-1 4-1 16,1 2 0-16,-1 1 0 15,4 5-46-15,-3-2-8 0,-1 6-3 0,0 0 0 0,1 0-13 0,3 6-4 16,-4 0 0-16,4 1 0 0,4 2-8 0,-4-9-3 16,3 0 0-16,5 0 0 0,-1 3-6 0,0-3-3 15,0 3 0-15,3-6 0 0,-3 3 0 0,7 0 0 0,1 0 0 16,-5-4 0-16,1-2 0 0,-1-3 0 15,4-1 0-15,-3-6 0 16,0 1-26-16,-1-1-5 0,1-3-1 0,-1 0 0 16,-3-3-3-16,4-3-1 0,0 0 0 0,-4-3 0 15,3-1-39-15,-3 1-8 0,0 0-1 0,0-4-1 0,0 1-61 16,4-3-12-16,-7-1-2 0,3 0-672 0,0-2-135 0</inkml:trace>
  <inkml:trace contextRef="#ctx0" brushRef="#br0" timeOffset="-46087.78">24335 13739 2880 0,'0'0'64'0,"0"0"12"0,-7 7 4 0,0-4 0 0,-1 6-64 0,1-2-16 16,0 5 0-16,0-3 0 0,0 4 74 0,0 0 12 15,4 2 2-15,-1 1 1 0,1 3-40 0,3 6-8 16,-4 0-1-16,1 3-1 0,3 3 12 0,0 1 2 16,0-1 1-16,0 4 0 0,0-1-23 0,3 1-5 15,-3 5-1-15,0 4 0 0,4 3-7 0,-4 0-2 16,0 0 0-16,3 0 0 15,1-6-37-15,-4 0-8 0,3-7-2 0,-3-5 0 0,4-1 31 0,-4 0 0 16,0 3 0-16,0 1 0 0,-4-1 0 0,4 1 0 16,0-4-8-16,0-3 8 15,-3 0-104-15,-1 0-19 0,1-3-3 0,-1-3-1 16,4-4-110-16,-3-2-23 0,-5 12-4 0,1-16 0 0</inkml:trace>
  <inkml:trace contextRef="#ctx0" brushRef="#br0" timeOffset="-45378.71">24285 15445 2649 0,'0'0'58'0,"0"0"12"0,0 0 2 0,0 0 4 0,0 0-61 0,0 0-15 0,0 0 0 0,0 0 0 16,0 3 54-16,0-3 8 0,0 0 2 0,0 0 0 15,4 3 51-15,-4-3 10 0,0 0 3 0,0 0 0 0,-4 7-52 0,4-1-9 16,-3-3-3-16,-1 3 0 16,-3 1-51-16,4-1-13 0,-8 0 0 0,4 0 0 0,-4 4 0 0,1-1 0 15,-1 4 0-15,-3-1 0 0,0 4 0 0,0-3 0 16,-4 2 0-16,4 1 0 0,0 0 0 0,0-1 0 16,0 1 0-16,0-3 0 0,3-1 0 0,1 1 0 15,2-1 0-15,1-6 0 0,0 1 0 0,7-1 0 16,-3-3 0-16,3-3 0 0,0 0 0 0,3 3 0 15,1-3 0-15,6 0 0 0,-2 0 0 0,2 0 0 0,1 0 0 0,3 0 0 16,0 0 0-16,4 3 0 0,-1-3 0 16,4 7 0-16,-3-4 0 0,3 3 0 0,-3 0 0 0,3 4 0 15,0-1 0-15,-3 1 0 0,3 5 0 16,-7-2 0-16,0 2 0 0,0 4 0 0,-3-3 0 0,-4 3 0 16,-4 0 0-16,1-1 0 0,-1 1 0 0,-6 3 0 15,3 0 0-15,-4 0 0 0,-3 0 0 0,0 3 0 16,-3 0 0-16,-1-3 0 0,1 0 0 0,-5 0 0 15,1-6 0-15,0-4 0 0,0-2 0 0,0-4 0 16,0-3 0-16,3-6 0 0,1 0 0 16,-1-4 0-16,1-2 0 0,3-3 0 0,3-4 0 0,0-3 0 0,1 0 0 15,3-3 0-15,0 0 0 0,0-6 0 0,3 6 0 0,5-3 0 16,-1 3 0-16,3 0 0 0,1 0 0 0,3-3 0 16,-4 0 0-16,5-3 0 15,-1 6 0-15,-4-3 0 0,1 3 0 0,3 3 0 0,-3 0 0 16,-4 7 0-16,3-1 0 0,-3 7 0 0,-3-4 0 0,3 7 0 15,-7 3 0-15,0 0 0 16,3 0-48-16,-3 0-13 0,0 0-3 0,7 3 0 16,-3 1-102-16,-1-1-21 0,-3 3-4 0,4-3-1 0</inkml:trace>
  <inkml:trace contextRef="#ctx0" brushRef="#br0" timeOffset="-44762.3">24296 16693 2269 0,'0'0'64'0,"0"0"15"0,0-6-63 0,-4 0-16 0,4-1 0 0,-3-2 0 0,-1 3 105 0,4-1 19 15,-3 1 3 1,-1 0 1-16,1 0 7 0,-4-1 1 0,3 1 1 0,-3 3 0 16,-4 0-55-16,4 0-11 0,-3 3-3 0,-1 0 0 15,1 6-13-15,-4 0-3 0,3 0-1 0,-3 7 0 0,3-1-38 16,-3 4-13-16,4 0 9 0,-1-1-9 0,0 4 0 0,1 0 0 15,-1-3 0-15,1 6 0 16,3-3 0-16,3-1 0 0,1 4 14 0,-1-3-4 0,4 0-10 0,0 0 0 16,0 0 0-16,4-1 0 0,-1-2 0 0,4 3 0 15,0-7 0-15,4 1 0 0,-1 0-10 0,1-7 10 16,3 0-13-16,-3-6 5 16,3-3 8-16,0-3 0 0,3-1 0 0,-2-5 0 0,-1-1 0 0,3-2 0 15,-3-1 0-15,4 0 0 0,-4-3 0 0,0 4 0 16,0-1 0-16,1-3 0 0,-5 7 0 0,1-1 0 15,-4 4 0-15,0-1 0 0,-4 4 0 0,4 0 0 16,-7 6 0-16,0 0 0 0,4 3 0 0,-1 0 9 0,1 7-1 0,-4 2-8 16,3 1 20-1,-3 2-4-15,0 10 0 0,4 4 0 0,-4 2-5 0,0 0-2 16,4-2 0-16,-4 2 0 0,3 3-6 0,1 1-3 0,-4 2 0 16,3 1 0-16,1 0 0 0,-1-1 0 0,1 1 0 0,-1 3 0 15,1-1 0-15,-1-5 0 0,1-7 0 0,-1-3 0 16,1 0 0-16,-1-3 0 0,4-6 0 0,-7 0 0 15,8-4 0-15,-5-2 0 0,-3-7 0 0,0-3 0 16,0 0-92-16,0-3-12 0,-3-7-3 16</inkml:trace>
  <inkml:trace contextRef="#ctx0" brushRef="#br0" timeOffset="-43131.45">24934 9519 1958 0,'0'0'43'0,"-3"6"9"0,-4-3 1 0,3 4 3 0,4-7-45 16,0 0-11-16,0 6 0 0,0-6 0 0,4 3 104 16,3 3 20-16,-4-2 3 0,4-1 1 0,0 0-60 0,4 0-12 15,0-3-3-15,-1 3 0 0,4-3-3 0,0 3-1 16,1-3 0-16,-1 0 0 0,3 3-18 0,1-3-4 0,0 0-1 15,-1 0 0-15,1 0-26 0,-1 0 0 16,5 0 0-16,-5 0 0 0,1 0 0 0,0 0 0 0,-1 0 0 0,1 0 0 16,-4 3 0-16,0 1 0 0,-3-1 0 15,-4 0 0-15,3 0 56 0,-3 0 7 16,0 3 1-16,-3-2 0 0,-1 2-48 0,1 0-8 0,0-3-8 0,-4 4 9 16,3-1-9-16,-3 0 0 15,0 0-10-15,0 1 10 0,-3 2 45 0,3-3 15 16,0 1 4-16,0 2 0 0,-4-3-52 0,4 4-12 0,0-1 0 0,-4 0 0 15,4 1 0-15,0 2 0 0,0-2 0 0,0 2 0 16,0 1 0-16,0-4 0 0,0 4 0 0,0-1 0 16,0 7 0-16,0 0 0 0,-3 0 0 0,3 3 0 15,0 3 0-15,0-3 0 0,0 6 0 0,0-3 0 16,0 0 0-16,0-3 0 0,0 6 0 0,0-3 0 0,0 1 0 0,3-1 0 16,-3 3 0-16,4 3 0 15,-4-3 0-15,4 4 0 0,-4-1 0 0,3 4 0 0,-3-1 20 0,0 4 0 16,7-4 1-16,-3 1 0 15,-1-1-21-15,1 1 8 0,-1 2-8 0,1 4 0 0,-1 0 37 0,1 3 3 16,-1 3 1-16,4 3 0 0,-3-3-41 16,-1 0-19-16,1-3 2 0,-1 3 0 15,1 0 17-15,0 3 0 0,-1 0 0 0,4 7 0 0,-3-4 0 0,-1-3 0 16,4 0 8-16,-3 1-8 0,-1 2 8 0,4-3-8 16,-7 3 0-16,7 7 9 0,-3-4-9 0,3 1 8 15,0-7-8-15,-3 6 8 0,3-5-8 16,0 2 8-16,0 3-8 0,0 4 8 15,0-4-8-15,0 1 8 0,0-4-8 0,4 0 8 0,-4 1-8 0,0-1 0 0,0 3 9 0,0 4-9 16,-4 0 0-16,4-4 0 16,0-3 0-16,0 4 8 0,-3-4-8 0,3 0 8 15,-3 1-8-15,-1 8 8 0,1-2-8 0,3-4 0 16,0-2 0-16,-4-1 0 0,1 0 0 0,3 1-16 0,0-1 4 0,-4 6 0 16,4-2 12-16,1-1 0 0,-1-6 0 0,0 4 0 15,0-7 0-15,0 3 0 0,-4-3 0 0,4 9 0 16,0-2 10-16,0-1 4 0,-3 0 1 15,3 1 0-15,-3-7-15 0,3 3 0 16,-4 0 0-16,4 3 0 0,-3 4-9 0,3-1-5 0,-4 1-1 0,4-4 0 16,-3-3 15-16,-1 0 15 0,4 4-3 0,1 2-1 15,-1 0-11-15,-4 1-16 0,4-1 4 0,0 1 1 16,0-10 11-16,4 3 16 0,-4 0-4 0,0 3-1 16,0 1-11-16,0 2 0 0,0-2 0 0,0 2 0 15,0-9 0-15,0 0 8 0,0 6-8 0,0 1 8 16,0-1-8-16,1 7 0 0,-5-4 0 0,4 4 0 0,0-7 0 15,0 3 0-15,0 1 0 0,-3 5 0 0,3-2 0 0,0 0 0 16,0 2 0-16,0-2 0 16,-3-7-10-16,6 0-4 0,-3 4-1 0,0 2 0 0,0-2 15 15,0-1 0-15,0 1 0 0,4-1 0 0,-4-9 0 16,0 0 0-16,-3 0 0 0,3 7 0 0,0-4 0 0,-4 3 0 16,4 4 0-16,0-1 0 0,-3-6 0 0,3-3 0 15,-3-3 0-15,3 3 0 0,-4-3 0 0,4 0 0 0,-3 3 0 16,-1 0 0-16,1-3 12 0,-1-3 6 0,4-4 1 15,-3-2 0-15,3-7-31 0,-4-3-5 16,4 0-2-16,-3-3 0 0,3-3 19 0,-3 3 0 0,-1-3 0 16,1-4 0-16,3 4 0 0,-7 0 0 0,3-3 0 0,1-1 0 15,-4 1 0-15,3 0 0 0,-3-1 0 0,-3 1 0 16,6 0 0-16,-3-4 0 0,-3 4 0 0,3-7 0 16,-4 4 0-16,4-4 0 15,-3 1 0-15,-1-1 0 0,4-3 12 0,-3 1 5 0,-1-1 2 0,-3 0 0 16,4 0-19-16,-1-2 0 0,0 2 0 0,-3-3 0 15,4 0-12-15,-1 3-5 0,1-2-2 0,-4-1 0 16,3 3 19-16,-3-3 0 0,0 0 0 0,0-3 0 16,0 3 0-16,0 0 0 0,-4 1 0 0,4-4 0 15,0 0 0-15,-3-4 0 0,-4 4 0 0,-1-3 0 16,1 0 0-16,0 0 0 0,-3 0 0 0,-1 0 0 0,0-3 0 0,-3 2 0 16,0 1 0-16,-4 0 0 15,1-3 8-15,-1 3 4 0,0 0 2 0,1-4 0 16,-1 1-22-16,0 0-5 0,0 3-1 0,1-4 0 15,-1 4-23-15,4-3-5 0,-4 0-1 0,4 3 0 16,0-1-37-16,0 1-8 0,3-3-2 0,-3 6 0 16,3-3-47-16,1 3-10 0,-1 0-1 0,0 0-679 15,1 3-135-15</inkml:trace>
  <inkml:trace contextRef="#ctx0" brushRef="#br1" timeOffset="-38946.78">23647 8585 1544 0,'0'0'34'0,"0"0"7"0,0 0 2 0,0 0 0 0,0 0-35 0,0 0-8 15,0 0 0-15,0 0 0 0,0 0 120 0,0 0 23 16,0 0 4-16,0 0 1 0,3-7-19 0,-3 7-3 15,0 0-1-15,0 0 0 0,4 0-23 0,-1 0-5 16,1 4-1-16,3-1 0 0,-4 3-24 0,1 0-4 16,-1 4-2-16,5 2 0 0,-5 1-2 0,4 2 0 0,-3 1 0 0,-1 3 0 15,4-3-51-15,-3 2-13 0,3 1 0 16,-4 0 0-16,1-3 0 0,-1 2 0 0,1-2 0 0,-1 0 0 16,1-4 54-16,-1 1 8 0,1-1 2 0,0-2 0 15,-1-4-52-15,1-6-12 0,3-3 0 0,0-6 0 16,0-4 0-16,0-3 0 0,3-6 0 0,1-12 0 15,3-10 0-15,-3-3 0 0,6-3 0 0,1-7 0 16,3 4 0-16,0 0 0 16,4-7 0-16,3-3 0 0,0 1 0 0,1 2 0 0,-5 1 0 15,8-1 0-15,-7 10 0 0,-1 0 0 0,1 0 0 0,0-1 0 16,0 1 11-16,-4 0-11 0,3 3 12 0,1-3-12 16,0 3-57-16,0 0-19 0,-4 0-3 0,3-7-1439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1T13:26:54.00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1270 915 1792 0,'0'0'51'0,"0"-6"10"0,0 0-49 0,7-1-12 0,-7-5 0 0,0 2 0 15,0 4 122-15,0 0 22 16,0 0 4-16,0 2 0 0,0 4-28 0,0-6-7 0,0 0-1 0,0 6 0 16,0 0-16-16,0 0-4 15,0 0-1-15,0 0 0 0,0 0-31 0,0 0-7 0,0 0-1 0,0 9 0 16,-7-2-18-16,3 5-4 0,-3 1-1 0,4 9 0 15,-1-4-11-15,-6 11-2 0,3-4-1 0,-4 9 0 16,8 10 39-16,-8-3 8 0,0 0 2 0,1 6 0 16,-1-3-52-16,8-1-12 15,-11 1 0-15,3 7 0 0,4-1 0 0,3-3 0 0,1 0 0 0,-4-3 0 16,7-7 12-16,0-5-4 0,0-4-8 0,7-3 12 16,-4-6-12-16,1-4 0 0,3-2 0 0,4-4 0 15,3-5 0-15,-4-4-10 0,1-4 2 16,0-5 0-16,3 0 16 0,-4-4 4 0,1 1 1 0,-1-14 0 15,-3 4-13-15,4-6 0 0,-4 3 0 0,4-12 0 0,-8 5 0 16,8 4 0-16,-11-7 0 0,3 4 0 0,4 0 10 16,-7-7-10-16,0 7 10 0,0-4-10 0,4-5 0 0,-4-4 0 15,0-3 0-15,7 3 0 16,-7 3 8-16,0 0-8 0,3-3 0 0,-3 7 9 0,0-1-25 0,0 4-4 16,4 5-2-16,-4-8 0 15,0 5 22-15,7 7 0 0,-7-6 0 0,0 9 0 16,4-6 0-16,-4 12 0 0,7 0 0 0,-7 4 0 0,0 2 12 0,0 10 8 15,0 0 0-15,0 0 1 0,0 10-21 0,0 2 0 16,3 7 0-16,-3 6 0 0,0 0 0 0,0 4 9 16,0 2-9-16,7 0 0 0,-7-6-12 0,0 4-10 15,0-1-2-15,0 0 0 0,4-3 45 0,3 0 9 16,-4 10 2-16,-3-10 0 0,4 6-24 0,3-6-8 0,3 0 0 0,-6 0 0 31,7-3-26-31,-1-3-5 0,1-3-1 0,-1-4 0 0,-3 1 50 0,11-4 10 0,-7-2 1 0,3-1 1 16,0-6-30-16,3 0 0 0,-2-3 0 15,-1-4 0-15,0-2 0 0,3-7 0 0,-2-6 0 0,-1-3 0 16,3-9-20 0,-3-1-8-16,-3 1 0 0,3-7-1 0,-3 7 47 0,-1-4 10 0,1 7 1 0,-1-10 1 15,1 6-48-15,-4 7-10 0,0-9-1 0,4 8-1 16,-8 4 48-16,8 0 10 0,-8 3 1 0,4 3 1 16,4 4-30-16,-7-1 8 15,6 10-8-15,-6-7 0 0,3 10 0 0,-4 0 0 0,-3 3 0 0,7 6 8 16,-3 4-34-16,3 2-5 15,-7 10-1-15,10 6 0 0,-6 7 51 0,-4-1 9 0,4 1 3 0,-4 6 0 16,0-1-31-16,0 7 0 0,0 4 0 0,0 5 0 16,-4 0-19-16,4 1-9 15,4-1-3-15,-4 1 0 0,7 2 31 0,-7-2 0 0,0-4 0 0,0 3 0 0,3 1 0 16,4-10 0-16,-7-3 0 0,4-3 0 16,3-1 0-16,-4-11 0 0,1 2 0 0,3-6 0 0,-4-3 0 0,4 0 0 15,-3-3 0-15,7-10 0 0,-8 4 0 0,4-7 0 16,-3-3 0-16,3-3 0 15,3-3-57-15,-3-3-6 0,4-7-1 0,0 7 0 16,-4-10-184-16,3 1-36 0,8-17-8 0,3 10-2 0</inkml:trace>
  <inkml:trace contextRef="#ctx0" brushRef="#br0" timeOffset="1597.5">2187 1461 2174 0,'-14'6'48'0,"7"-3"9"0,4 0 3 0,-8 0 1 0,0 7-49 0,8-7-12 0,-8 0 0 0,4 0 0 15,4 0 108-15,-4 1 20 0,7 2 3 0,0-6 1 0,0 0-42 0,-4 6-8 16,4-3-2-16,4 0 0 15,3 4-25-15,-7-1-6 0,10 0-1 16,-6-3 0-16,6 0-38 0,1 1-10 0,0-1 0 0,-1 0 0 16,-3 0 0-16,11-6 0 0,-8 0 0 0,5-4 0 15,-1 1 34-15,3-6 5 0,-3-1 1 0,8-3 0 0,-8 7-13 16,-4-10-3-16,4 0 0 0,0 7 0 16,-3-4-24-16,0 4 0 0,-4-1 0 0,0 4 0 15,0-4 43-15,-7 1 3 0,0-1 1 0,0 7 0 0,0-1-24 0,-7-5-5 16,0 6-1-16,0-1 0 0,-4 4-17 0,0 0 0 15,8 0 8-15,-11 3-8 0,3 3 0 0,1 0 0 16,-4 4 0-16,3 2 0 0,0 10 0 0,1-7 0 16,-1 7 0-16,1 3 0 0,6 3 0 0,-6 3 0 15,6 7 0-15,-7-10 0 0,11 6 0 0,0-3 0 16,0-2 0-16,0 2 0 0,0-6-10 0,0 0 1 16,11-3 0-16,-7 2 0 0,6-5 9 0,-6 0 12 15,6-1-2-15,4-2-1 0,4 0-9 0,-7-7 0 0,6-3 0 16,1 0 0-16,7-3 0 0,-4 0 0 0,3-3 0 15,5 0 0-15,-8 3 0 0,3-3-14 0,1 0 3 0,-4-1 1 16,0-2 10-16,-10 3-10 16,3 3 10-16,0-3-10 0,-3 0 20 0,-4 0 4 0,4-1 1 0,-8-2 0 15,1 0-3-15,-4 3 0 0,7 0 0 0,-7-10 0 16,0 7 3-16,-7-7 0 0,7 4 0 0,-4-4 0 16,1-5-15-16,3-4 11 0,0 3-11 15,-8-6 10-15,8 0-7 0,0 0-3 0,0-4 0 16,0 4 0-16,8 6-26 0,-8 1-5 15,3 2-1-15,1-6 0 0,3 6 32 0,-4 7 0 0,4 3 0 0,-3-7 0 0,3 4 0 16,0 2 0-16,3 1 0 0,1 6 0 16,-4-3 0-16,7 3 0 0,-3 3 0 0,-1-3 0 0,1 6 0 15,-4 1 0-15,0-1 0 0,4 7 0 0,-1-7 0 0,4-3 0 16,-3 3 0-16,-1 4 0 16,5-1-50-16,-5 0-14 0,1 4-2 0,-1-10-1 15,4 6-61-15,-3-2-12 0,0 2-2 0,-4-6-1 16,3 0-39-16,1 1-8 0,-4-4-2 0,7 0 0 15,-10 0 64-15,6-4 12 0,-3 1 2 0,-3 0 1 16,3 0 81-16,0-3 16 0,0 3 3 0,-7-7 1 0,3 4 104 0,-3 3 22 16,0-7 4-16,7 4 1 0,-7-3 24 0,0 2 5 15,0-2 0-15,0 6 1 0,0-3-54 0,0 6-11 16,0 0-3-16,0 0 0 0,0 0-19 0,-7 3-4 0,4 0-1 16,-8 9 0-16,8 4-2 0,-8 3-1 0,11 9 0 0,-10 0 0 15,10 1-42-15,-7 2-12 0,3 0 0 0,4 1 8 16,-7-7 16-16,7 3 4 0,7-3 1 15,-7-3 0-15,4-3-16 0,3 0-3 0,-4-7-1 0,4 1 0 16,4-7-9-16,-4 0 0 0,3 1 0 16,8-7 0-16,-4 0 0 0,-3 0 0 0,3-7 0 0,-4-2 0 15,5 3 0-15,-5-10 0 0,1 3 0 16,-1 1 0-16,1-4 0 0,-8 0 0 0,4 1 0 0,-7 2 0 16,4-6 0-16,0 1 0 0,-4 5 0 15,0-9 0-15,-4 6 0 0,4 1 0 0,-4 2 0 16,4 1 8-16,0 2 12 0,-7 7 1 0,7 3 1 0,0 0 0 15,0 0-30-15,0 0-7 0,-3 3-1 0,3 0 0 16,-7 10 16-16,7-4 0 0,0 7 0 16,7-3 0-16,-7 5 0 0,3 4 0 0,4-3 0 0,-3 6 0 0,7-3 0 15,-8 10 0-15,4-4 0 0,4 6 0 0,-8 4 12 0,8-4 3 16,-8 10 0-16,8 0 0 0,-4 0-15 0,4-3 0 16,-4-4 0-16,0 7 0 0,3-9 21 15,-6 2 2-15,3 1 0 0,-7 3 0 0,3-10-23 0,-3 7 9 16,0-4-9-16,-3-2 0 15,3-1-14-15,-7-3-10 0,3-9-1 0,-6 0-1 16,-1-7 46-16,1-2 10 0,-5-4 2 0,5-6 0 0,-4-3-24 0,-4-3-8 16,4-10 0-16,3 3 0 0,1-8 0 0,-1 2 0 15,4-6 0-15,-3 3 0 0,-1-7 0 0,0 8 0 16,1-5 0-16,6-5 0 16,-6 3-28-16,3 3-3 0,3 3 0 0,4-13 0 0,0 1 51 0,0-7 9 15,4 3 3-15,3-5 0 16,-4-1-52-16,8 3-9 0,-1 3-3 0,1-2 0 0,0 5 51 0,-1 4 9 15,8 2 3-15,-1-2 0 0,-2 3-31 0,-1 0 0 0,7-1 0 0,-11 11 0 16,5 8 0-16,6-5 8 16,-11 2-8-16,4 0 4 15,8 4-30-15,-8-4-5 0,7 4-1 0,0 0 0 0,4 2 52 0,-11 4 9 16,7 3 3-16,-7 0 0 0,0 0-24 0,-3 3-8 0,3 1 0 0,-4 2 0 16,1 3 0-16,-4-3 0 0,4 1 0 0,-4 2 0 15,0-6 0-15,-4 0 0 0,4 4 0 16,4-7 0-16,-11 0 0 0,4 0 0 0,3-3 0 0,0-4 0 15,0 4 0-15,-4-9 0 0,4 2 0 0,-3-5 0 32,-1 5-26-32,1-9-5 0,-1 4-1 0,1 2 0 0,-4-6 32 0,7 4 0 0,-7-1 0 0,0 0 0 0,0 1 20 0,-7 2 9 15,3 4 3-15,-3-4 0 16,4 7-24-16,-1 0-8 0,-6-1 0 0,3 7 0 16,0 3-26-16,-4 1-5 0,4 5-1 0,-4 4 0 0,-3-1 52 15,4 7 9-15,6 3 3 0,-6 0 0 16,-1 6-52-16,4-6-9 0,3 9-3 0,1-9 0 0,3 3 52 0,0-3 9 15,0 0 3-15,3-6 0 0,1 3-24 0,6 0-8 16,-2-10 0-16,2 7 0 0,1-4 0 0,3 1 0 16,-4-7 0-16,1 3 0 0,7 1 0 0,-1-7 0 15,-3 3 0-15,0 0 0 0,4-2 0 0,0 2 0 16,-1-6 0-16,1 0 0 0,0 3 0 0,-1 0 0 16,-6 0 0-16,7 0 0 0,-11-3-11 0,10 0-1 15,-6 0-1-15,3 0 0 16,-3 0-127-16,3-3-26 0,-4-3-5 0,1 3-1274 0</inkml:trace>
  <inkml:trace contextRef="#ctx0" brushRef="#br0" timeOffset="3240.21">4967 711 2419 0,'0'0'53'0,"0"0"11"0,-3-3 3 0,-1-3 1 0,4 6-55 16,0 0-13-16,0 0 0 0,-3 0 0 0,-8 0 105 0,0 0 19 16,1 3 3-16,6 0 1 0,-6 0 0 0,-4 4 0 15,3 2 0-15,0 4 0 0,-3-1-52 0,0-2-9 0,0 5-3 0,0-2 0 16,0 2-51-16,3-2-13 16,-10 3 0-16,7 2 0 0,0-2 0 0,-4-3 0 15,4 5 0-15,-4-5 0 0,1 0 0 0,3 5 0 0,3-5 0 0,-6 3 0 16,2-1 0-16,5 1 0 0,-1 0 0 0,1-1 0 15,6 4 0-15,1-6 0 0,-1 2 0 0,4 1 0 16,0-7 0-16,4 4 0 0,-1 0 0 0,8-4 0 16,-1 0 23-16,-3-9 1 0,11 7 1 0,3-7 0 15,4 0-40-15,-4-4-8 0,4 1-1 0,-1-6-1 0,5-4 45 0,-1 4 10 16,0 0 2 0,7-1 0-16,1 4-52 0,-5 3-9 0,1-4-3 15,3 4 0-15,1 6 32 0,-12 7 0 0,5-4 0 0,-5 7 0 0,-3 2 0 0,-3 4 0 16,-4-3 0-16,0 0 0 0,-3 2 0 0,-4 1 0 15,-4 3 0-15,-3-6 0 16,0 3 0-16,-7 3 0 0,0-4 0 0,-3 7 0 0,-11-9 0 0,-4 6 0 16,4 0 0-16,-7 3 0 0,-1-3 0 0,1 0 0 15,-7 3 0-15,3 0 0 0,0 0 0 0,4-3 0 16,3 0 0-16,-6-3 0 0,6-3 0 16,4 2 0-16,3-8 0 0,1 2 0 0,-1-2 0 0,4-1 0 15,7-2 0-15,0-7 0 0,7 0 0 0,0 0 0 16,0-4 0-16,10-11 0 0,1 2 0 0,-1-3 0 15,5-2 0-15,2-4 0 16,1 0-57-16,3-6-6 0,4-1-1 0,-1 1 0 16,5 0 0-16,2 0 0 0,1-4 0 0,0 4 0 0,3 6 52 15,0 0 12-15,-6 3 0 0,-1 4 0 0,0-4 0 0,-3 3 0 0,-4 4 0 0,-3 5 0 16,-1-5-12-16,-6 6 1 0,-1-1 0 0,1 4 0 16,-8 0 11-16,5 3 16 0,-8 0-4 0,0 0-1 15,0 6 42-15,0 4 9 0,0 2 2 0,-11 1 0 16,4 2-27-16,0 7-5 0,0-3 0 0,0 9-1 15,0-6 1-15,0 4 1 0,0-1 0 16,-1 6 0-16,5-6-33 0,-1 3 0 16,4-3 0-16,0 0 0 0,0-3 0 0,7 0 0 0,-3-9 0 0,7-1 0 15,-4-2 0-15,3-1 0 0,4-6 0 0,0-3 0 16,1-3 0-16,2-6 0 0,4-4 0 0,4 1 0 16,-4-4 0-16,4-6 0 0,0 3 0 0,-4-6 0 15,3 6 0-15,-2 1 0 0,2-1 0 0,-10 0 0 16,1 0 0-16,-1 7 0 0,-4-4 0 0,-3 7 0 0,-3-7 32 0,-4 6 0 15,-4 1 0-15,-6 3 0 16,-1-1-23-16,-3-2-9 0,-7 3 0 0,-4 0 0 16,4-1-26-16,-4 4-5 0,4-3-1 0,0 3 0 0,3 3 32 0,4 0 0 15,0 0 0-15,0 0 0 0,7 0 0 0,0 0 0 16,7 0 0-16,0 0 0 16,0 0-108-16,0 0-16 0,0 0-4 0,0 6 0 15,7-3 0-15,-4 3 0 0,8-2 0 0,-4-1 0 16,7 6 52-16,0 4 9 0,0-10 3 15,8 6 0-15,-8 4 0 0,7-1 0 0,0 4 0 0,4-7 0 16,-8 4 0-16,5 6 0 0,-1-7 0 0,0 7 0 0,0 0 102 0,-3-7 21 16,-1 7 4-16,1 3 1 0,-4-9 49 0,0 2 11 15,0 4 1-15,-7-9 1 0,0 5-11 0,0-5-3 0,1 2 0 0,-1-6 0 16,-7 1-24-16,0-4-4 0,0 3-2 0,0-6 0 16,0 0-14-16,0 0-4 15,-11-3 0-15,0-6 0 0,4 2-25 0,0-8-6 0,-3-1-1 16,-1-3 0-16,-3-12-23 0,3 9-9 15,1-9 0-15,3 5 0 0,0 1-26 16,0 0-5-16,3 0-1 0,-3 3 0 0,7 3 52 0,0 4 9 0,0-7 3 0,7 6 0 16,-7 4-24-16,4-4-8 0,-1 3 0 0,4-2 0 15,4 8-26 1,-1-5-5-16,-6 2-1 0,7 4 0 0,-1 3 52 0,1-3 9 16,3 0 3-16,-4 2 0 0,5 4-52 0,-1 0-9 15,0 0-3-15,3 4 0 0,-2-1 32 0,2 0 0 0,-3 0 0 0,4 0 0 16,0 0-77-16,-4 0-10 0,3 0-1 15,-3-3-1-15,1 0-24 0,2 0-5 0,-10 0-1 0,7-3 0 16,-7 3-29-16,4-6-7 0,-4 0-1 0,0 0 0 16,0 2-16-16,0-8-4 0,-3 2-1 0,6-2 0 15,-10-1 106-15,4 4 22 0,-1-4 4 0,1 1 1 0,-1 2 93 0,1 4 19 16,-1 0 4-16,1-4 1 0,-4 4 85 0,0 6 17 16,0 0 3-16,0 0 1 0,4 3-39 0,3 7-8 15,-7-1-2-15,3 1 0 0,1 5-35 0,3 4-7 16,-4 0-2-16,4 0 0 0,-3 3-26 0,6 0-6 15,-3 3-1-15,0 0 0 0,1 3-5 0,-5 6 0 16,4-2-1-16,4 2 0 0,-8 4-15 0,4-10-4 16,-3 7 0-16,3-1 0 15,0-9-12-15,0 0-4 0,-3 0 0 0,3-3 0 0,-4-9-12 0,4 3 0 0,0-1 0 16,0-8 0-16,-7-1 0 0,0 0-15 0,0 0 3 16,0-6 1-1,0 0-46-15,0 0-10 0,-7-3-1 0,4-6-1 0,-4 3-41 0,-4-1-8 16,4-8-2-16,-11 2 0 0,4 0-149 0,-3-2-31 15,-22-20-5-15,4 10-692 0</inkml:trace>
  <inkml:trace contextRef="#ctx0" brushRef="#br0" timeOffset="3415">5835 1404 2163 0,'0'0'48'0,"0"0"9"0,0 0 3 0,0 0 0 0,7-6-48 0,-7 3-12 0,7-3 0 0,0-7 0 0,0 7 162 0,4-4 30 16,3 1 5-16,0 3 2 15,0-1-89-15,7-2-18 0,0 3-3 0,4 3-1 16,0 0-19-16,0 3-4 0,-1-4-1 0,1 4 0 0,-4 4-19 0,4-1-4 15,3 0-1-15,-7 0 0 0,7 3-32 0,-3 4-8 16,-4-4 0-16,4 0 0 0,7 7-9 0,-11-7-4 16,4 7-1-16,-1-7 0 15,-3 0-131-15,4 0-27 0,-11 4-4 0,0-7-2 0</inkml:trace>
  <inkml:trace contextRef="#ctx0" brushRef="#br0" timeOffset="4712.39">794 2408 1220 0,'0'0'34'0,"0"0"9"0,-4-7-35 0,4 7-8 0,0 0 0 0,0-6 0 16,0 0 21-16,0 6 3 0,-3-13 24 16,3 13-28-16,0 0 0 0,0-3 0 0,0 3 0 15,0 0-4-15,0-6-2 0,0 6 0 0,0-9 0 16,0 2 53-16,0 7 10 16,0 0 3-16,3-6 0 0,-3 6-24 0,0-3-4 0,0 3 0 0,4-6-1 15,3-1-34-15,-4 4-6 0,4 0-2 0,-3 3 0 16,7 0-9-16,-1-3 12 0,1 3-12 0,3-6 12 15,-4 2 16-15,1 1 3 0,10 0 1 0,-7 0 0 16,7 0-13-16,-3-3-3 0,10 3 0 0,0-4 0 16,-6 4 26-16,6 0 5 0,11 0 1 0,-11 0 0 15,4 3-32-15,-4 0-5 0,7-7-2 0,0 7 0 16,1 0-9-16,6-3 8 0,-3 0-8 0,7 0 8 0,7 3 0 16,-4-3-8-16,0 0 12 0,4 0-4 0,7-4-8 0,-3 4 0 15,3-3 0-15,7 3-11 0,3 0 11 0,1 0 0 16,-1-4 0-16,4 4-8 0,8 0 8 15,6 0 0-15,78 0 10 16,-75 0-10-16,-6-1 8 0,10 4-8 0,4-3 0 16,-4 3 0-16,8-3 0 0,2 3 0 0,5-3 0 15,-4 0 0-15,7-3 8 0,-1 6-8 0,5 0 0 0,-1-3 24 0,1-4 0 16,-1 7-1-16,0-3 0 0,1 3 5 0,3 0 0 16,0 0 1-16,0-3 0 0,3 3-3 0,1-3-1 15,-8 3 0-15,1-3 0 0,-1 0-3 0,0-1-1 16,-6 1 0-16,3 0 0 0,-1-3-1 0,-6 3-1 15,-7 0 0-15,-4 3 0 0,-3 0-19 0,0 0 8 0,-4 0-8 0,-10 0 0 16,-1 0 8-16,-6 0-8 0,-8 0 0 0,1 0 0 16,-4 0 8-16,-7 0-8 0,-4 0 0 0,-3 0 0 15,-7 0 8-15,-8 0-8 0,1 0 0 0,-7 0 0 16,-4 0 0-16,0-4 0 0,-3 1-11 0,-4 3 11 31,-3-6-40-31,-1 3 0 0,-3 0-1 0,-3 0 0 16,3-4-83-16,-4-2-17 0,1 6-3 0,-4-7-876 0</inkml:trace>
  <inkml:trace contextRef="#ctx0" brushRef="#br0" timeOffset="7757.64">928 3417 2649 0,'0'0'58'0,"-7"7"12"0,7-7 2 0,0 0 4 0,0 0-61 0,0 0-15 16,0 0 0-16,0 0 0 0,7 3 54 0,3 0 8 0,-3-3 2 0,4 0 0 16,0 0-3-16,10 0 0 0,-7 0 0 15,7 0 0-15,0 0-46 0,-3 0-15 0,10 0 8 0,-3-3-8 16,-1 0 0-16,-2-1 0 0,6 4 0 0,-3-3 0 31,-4 0-20-31,0 3-7 0,0-3-1 0,-3 0-1 0,3 3-189 16,0 0-38-16,14 3-7 0,-14 0-1 0</inkml:trace>
  <inkml:trace contextRef="#ctx0" brushRef="#br0" timeOffset="9962">2046 3301 1074 0,'0'0'30'0,"0"0"8"16,0 0-30-16,0 0-8 0,4-6 0 0,-4 0 0 15,7-1 81-15,-7 1 15 0,3 0 4 0,-3 0 0 16,4-1-7-16,-4 1-1 0,0-3 0 0,0 2 0 16,0 7 29-16,0 0 6 0,0 0 1 0,0-3 0 15,0 3-36-15,0 0-8 0,0 0 0 0,0 0-1 0,0 0-31 0,0 7-5 16,7 5-2-16,-7 4 0 15,3 6 10-15,4 3 1 0,4 9 1 0,0-2 0 0,-4 2-40 0,0 7-8 16,3 6-1-16,4 6-8 16,-3 1 63-16,0-1 5 0,-1 6 2 0,-3-5 0 0,4-4-28 15,-1-3-6-15,1-3 0 0,0-3-1 0,-1-7-18 0,1-6-3 16,-1 1-1-16,-3-4 0 16,4-7-53-16,-1-2-12 0,-2-3-1 0,6-7-1 15,-11 0-79-15,8-9-16 0,-1-9-3 0,-3-4-678 16,-3-3-135-16</inkml:trace>
  <inkml:trace contextRef="#ctx0" brushRef="#br0" timeOffset="10352.29">2046 3129 2649 0,'0'0'58'0,"0"0"12"0,0 0 2 0,0 0 4 0,-7-3-61 0,7 3-15 0,0 0 0 0,0 0 0 15,7-7 54-15,-7 1 8 16,11 3 2-16,-8 0 0 0,8 3-33 0,-1 0-7 0,5 0 0 0,-1 0-1 16,3 3 14-16,-3-3 3 0,8 6 1 0,-5 1 0 15,4-1 5-15,11 0 1 0,-4 4 0 0,4-1 0 0,0-3-24 16,3 7-5 0,0-1-1-16,1 4 0 0,-1-3 38 0,-7 8 7 0,4-2 2 0,-7 9 0 15,6-2-52-15,-9 2-12 0,2 3 0 0,-6 4 0 0,3-4 0 0,0 0 0 16,-7 7 0-16,4 0 0 0,-11-4 0 0,0 4 0 15,4 6 0-15,-8 0 0 0,-3-4 0 0,-3 1 0 16,3-3 0-16,-7-4 0 16,3 1 0-16,-10-7 0 0,3 0 0 0,1 0 0 0,-1-3 28 15,-10 0 4-15,7-3 0 0,0 4 0 16,-7-8-52-16,-1 1-9 0,8 0-3 0,-10-3 0 16,-5-1 52-16,5-5 9 0,6-1 3 0,-10-3 0 15,10-2-52-15,1-4-9 0,2 0-3 0,1-4 0 16,4-2 32-16,3 0 0 0,3-4 0 0,1 1 0 15,6 0-170-15,1-4-28 0,3 1-6 0</inkml:trace>
  <inkml:trace contextRef="#ctx0" brushRef="#br0" timeOffset="10681.75">2967 4082 2649 0,'0'0'58'0,"0"6"12"16,-7 1 2-16,7-1 4 0,0-6-61 0,0 0-15 0,0 0 0 0,0 0 0 0,0 0 105 0,0 0 19 0,0 0 3 0,0 0 1 15,0 0-52-15,0 0-9 0,0 0-3 0,7-6 0 0,-7-1 0 0,3-2 0 16,4 0 0-16,-7-1 0 16,0-2-51-16,0-1-13 0,-7-3 0 0,7 1 0 0,0 2 0 0,-3 1 0 15,3-1 0-15,0-3 0 16,0 4-100-16,-7-4-22 16,3 0-5-16,1 4-1332 0</inkml:trace>
  <inkml:trace contextRef="#ctx0" brushRef="#br0" timeOffset="10841.8">2875 3627 2156 0,'0'0'48'0,"0"0"9"0,0 0 3 0,0 0 0 0,0 0-48 0,0 0-12 0,0 0 0 0,0 0 0 31,0 0-48-31,0 0-11 0,0 0-2 0,0 0-1 0</inkml:trace>
  <inkml:trace contextRef="#ctx0" brushRef="#br0" timeOffset="11461.52">3087 3809 1071 0,'0'0'30'0,"0"0"7"0,0 0-29 0,0 0-8 16,0 0 0-16,0 7 0 0,-4-4 53 0,4 0 10 15,-7 3 1-15,7 0 1 0,0-3-1 0,-3 4 0 16,3-1 0-16,-4 0 0 0,8-3 26 0,-4 4 5 0,3-1 1 0,-3-3 0 15,0-3 0-15,0 6 0 0,7 1 0 0,-7-1 0 16,4 0-26-16,-4 4-5 16,7-1-1-16,-7 0 0 0,3 1 0 0,4 2 0 0,-7 4 0 0,4-3 0 15,-4 2 1-15,11 1 0 0,-8 0 0 0,4-1 0 16,-3 4-19-16,3-3-4 0,-4 3-1 0,8-1 0 16,-1-2-11-16,1-3-2 0,0-1-1 0,-4-2 0 15,3-7-27-15,1 0 0 0,-1-6 0 0,1 0-11 16,-7-4 30-16,3 1 5 0,-4 3 2 0,4-7 0 15,0 1-2-15,0 0-1 0,-3-4 0 0,-4 1 0 16,7 2-7-16,-7-2 0 0,3-1-1 0,-3-3 0 0,0 7-15 16,0-4 9-16,-3-2-9 0,3-1 8 0,0 4-8 0,0-4 0 15,-7 0 9-15,7 4-9 0,-4-4 0 0,-3 0 0 16,4 7-12-16,-1-4 4 0,-3 4 8 0,4 0-10 16,3 2 10-16,-11 4-10 15,11 3-145-15,-7 0-29 0,3 6-5 0,1 4-2 0</inkml:trace>
  <inkml:trace contextRef="#ctx0" brushRef="#br0" timeOffset="11762.87">3454 4088 2404 0,'0'0'68'0,"0"0"15"0,-7 3-67 0,7 7-16 0,-4-4 0 0,4 4 0 16,0-4 142-16,0 0 25 0,0 0 5 0,0 1 0 16,0-1-72-16,0-6-14 0,0 0-3 0,0 0-1 15,0 0-43-15,0 0-9 0,0 0-2 0,0 0 0 16,0-10-20-16,0 1-8 0,4 0 0 0,-4-7 9 31,0 0-60-31,0 1-12 0,0-7-2 0,0 0-1 16,0 0-151-16,-4 3-31 0,4-19-5 0,-7 13-2 0</inkml:trace>
  <inkml:trace contextRef="#ctx0" brushRef="#br0" timeOffset="11889.97">3408 3756 2664 0,'-7'6'59'0,"3"0"12"0,-3 4 2 0,4 2 1 0,-4-8-59 0,3 5-15 15,4-3 0-15,0 4 0 0,4-4 0 0,3-3 0 16,-4 0 8-16,4 0-798 16,-3-3-159-16</inkml:trace>
  <inkml:trace contextRef="#ctx0" brushRef="#br0" timeOffset="12564.86">3623 3295 2188 0,'0'0'48'0,"0"0"11"0,0 0 1 0,7-6 1 0,-7 6-49 0,0-7-12 0,0 7 0 16,0 0 0-16,4 0 80 0,3 7 14 0,0 5 2 0,3-2 1 16,-3 5-1-16,-3 7-1 0,3 3 0 0,4 4 0 15,-8 2-25-15,8 3-5 0,-8 4-1 0,8 6 0 16,-4 0-23-16,3 0-5 0,-3 6 0 0,11 0-1 15,-11-6-3-15,11-3 0 0,-8-4 0 0,4-2 0 16,1-1-12-16,-5-2-2 0,4-4-1 0,-3-3 0 0,-1-3-17 16,-2-3 0-16,2 0 8 0,-3-4-8 0,0-2 0 0,-3-1 0 15,3-5 0-15,-7-1 0 16,3-3 0-16,-3-3 0 0,0 0 0 0,0 0 0 0,0 0 0 0,-3-9 0 16,-8-1 0-16,1 1 0 0,-1-4 0 0,-3 1-9 15,0-1 9-15,-7 1-12 0,3-1-3 0,0 4-1 16,1-1 0-16,-1 4 0 0,-3 3 7 15,7 0 1-15,-7 6 0 0,7 0 0 0,-8 0 8 16,5 7 12-16,3 2-2 0,0 1-1 0,6 2-24 0,1 1-5 16,7-3 0-16,0 2-1 0,0 1 13 0,0-4 8 0,4 4-10 15,7-3 10-15,-1-4-10 0,1-3 10 16,3-2-10-16,0 2 10 16,4-3-32-16,-4 0-1 0,0 0 0 0,7-3 0 0,0 0 33 0,-3 0 0 0,3 0 0 15,0 0 0-15,-7 0 20 0,4-3 10 0,-1 3 2 16,-2-3 1-16,2-3-23 0,-3-1-10 15,-3 1 8-15,3 0-8 0,4 0 0 0,-8-4 0 0,4-2 8 16,-3-1-8-16,-4 1 0 0,11-1 0 0,-8-3 0 0,-6 4 0 16,6-4 8-16,-6-3-8 0,3 4 0 0,-4-4 8 15,4 0-8-15,-7 3 10 0,0-3-10 0,0 4 10 16,0 2-2-16,0 1-8 0,-7-1 12 0,4 7-4 16,3 6-8-16,-11 0 8 0,8 0-8 0,-4 3 8 15,3 6 0-15,-3 4-8 0,4 3 12 0,-4 2-4 16,3 1-8-16,4 0 0 0,-3 3 0 0,3 0 0 0,3-3 0 0,1 3 0 15,3 0 0-15,-4-3 0 16,4-1 0-16,4-2 0 0,-4 0-11 0,3-4 11 0,8 1 0 16,-11-4 0-16,11 1 0 0,-4-4 0 0,0-3 0 15,4 0 0-15,-4-3 0 0,7 0 8 0,-7 0-8 0,0-3 0 16,4-3 0-16,-4-1 0 16,0 1-52-16,0 0-9 15,-3-3-2-15,-1-1-1357 0</inkml:trace>
  <inkml:trace contextRef="#ctx0" brushRef="#br0" timeOffset="13564.3">4911 3681 1958 0,'0'0'43'0,"0"0"9"0,0 0 1 0,0 0 3 16,0 0-45-16,0 0-11 0,0 0 0 0,0 0 0 15,0 0 53-15,0 0 9 0,0 6 2 0,0 3 0 0,0 4 0 0,3 6 0 16,-3 0 0-16,7 6 0 16,0-3 0-16,0 6 0 0,4 0 0 0,-8 0 0 15,8 0 0-15,0 1 0 0,-1-1 0 0,1 0 0 16,-4 0-52-16,0-3-12 0,4 1 0 0,-1-1 0 16,-6-3 54-16,3-1 8 0,-4-2 2 0,4-6 0 0,-3-1-52 15,6-2-12-15,-10-1 0 0,4-6 0 16,-4-3 0-16,0 0 0 0,0 0 0 0,-4-6 0 15,-3 0 0-15,0-7 0 0,0 4 0 0,4-7 0 0,-8 0 0 0,-3 1 0 16,3-4 0-16,-6-3 0 0,3 0 0 0,0 3 0 16,3 4 0-16,-7-4 0 0,4 3 0 0,4 0 0 15,-1 1 0-15,4 2 0 0,-4 1 0 0,4 2 0 16,0-2 0-16,4 2 0 0,-1 7 0 0,4-3 0 16,0 6 0-16,0-6 0 0,4-1 0 15,-4 1 0-15,3 3 0 0,4 0 0 0,0 0 0 16,0 3 0-16,1-3 0 0,6 3 0 0,-4-4 0 0,4 1 0 0,7 3 0 15,-3 0 0-15,0 0 54 0,-1-3 8 0,8 3 2 16,-7 0 0-16,10 0-25 0,-10 3-5 16,6-6-1-16,-6 6 0 0,3 0-23 0,-3 1-10 0,-1-4 8 0,-3 0-8 15,1 3-41-15,-1-3-14 0,0 3-2 0,0-3-938 16,-3 0-187 0</inkml:trace>
  <inkml:trace contextRef="#ctx0" brushRef="#br0" timeOffset="14527.05">6212 3587 2127 0,'0'0'47'0,"0"-7"9"0,-3-2 3 0,3 0 1 0,-4-4-48 0,1 0-12 16,3 4 0-16,-4-7 0 0,4 4 118 0,-3 2 22 0,3-2 4 0,-4 2 0 15,4 1-64-15,-7 0-12 0,4-1-4 0,-4 4 0 16,0 0 0-16,0 3 0 0,3 3 0 0,-10 0 0 16,3 6-20-16,1 0-4 0,-4 7 0 0,-4-1-1 15,4 7-19-15,-4 0-3 0,1 6-1 0,-5 0 0 0,8 6-16 0,-7 1 8 16,0 5-8-16,3 4 0 15,1 0 16-15,3-4-3 0,-1 1-1 0,5 0 0 16,-4-4 4-16,3 1 1 0,4-1 0 0,4 1 0 16,-1-1-17-16,1-6 0 0,3 4 0 0,3-1 0 0,4-3 0 0,0-3 0 15,7-3 0-15,0 0 0 0,8-6-22 16,-5-3 2-16,4-4 0 0,4-6 0 0,7-3 20 16,0-3 0-16,-8-6 0 0,8-7 0 0,-4-3 0 15,4-3 0-15,-7 0 0 0,6-3 0 0,-2-3 0 0,-8 9 0 16,0-3 0-16,4 0 0 0,-11 0 0 0,3 0 0 0,1 0 0 15,-4 0 0-15,4 4 0 0,-11-1 16 0,3 0-2 0,-2 6-1 16,-5 4-2-16,-3 9-1 16,0 0 0-16,0 0 0 0,0 0-2 0,-3 6 0 0,-1 4 0 0,-3 2 0 15,0 4 20-15,0 3 4 0,0-1 1 16,0 4 0-16,0 4-33 0,-4-5 0 0,8 1 0 16,-5 0 0-16,8 0 0 0,-3-3 0 15,3 0 0-15,0-7 0 0,3 1 0 0,5-4 0 0,-5-2 0 16,4-1 0-16,4-6 0 0,3 0 0 0,-7 0 0 0,7-3 0 15,0 0 0-15,0-7 0 0,4 1 0 0,-1-4 0 16,-2 4 0-16,2-4 0 0,-6 1 0 0,3-4 0 16,-3 4 0-16,-4-4 0 0,0 3 0 0,3 4 0 0,-6-4 0 15,-1 1 0-15,-3 3 0 0,0-1 0 16,0 4 12-16,-3 0-4 0,-4-1 0 0,0-2-8 16,-4 3 12-16,-3-1-12 0,0 4 12 0,3 3-12 0,-10-3 0 0,3 3 0 15,1 0-10-15,3 0 10 16,3 3-64-16,-7 0-4 0,8 0-2 0,3 4 0 15,-4-1-46-15,8 0-10 0,3-3-2 0,0 1 0 16,3 2-102-16,1 0-21 0,3 0-4 16,-4-2-1-16</inkml:trace>
  <inkml:trace contextRef="#ctx0" brushRef="#br0" timeOffset="36740.03">6678 3906 1454 0,'0'0'30'0,"0"0"8"0,0 0-30 0,0 0-8 0,0 0 0 0,0 0 0 15,0 0 28-15,0 0 4 0,0 0 0 0,-3 7 1 16,3 2 25-16,0 1 5 0,0 2 1 0,0 4 0 16,0-1 0-16,0 4 0 0,0 3 0 0,0-3 0 15,3 0-20-15,-3 0-4 0,0-1-1 0,4 1 0 16,-4-6 25-16,0-1 6 0,3-2 1 0,-3-1 0 15,0-3-43-15,4 1-8 0,-4-7-1 0,0 0-1 16,0 3 36-16,0 3 7 0,0 0 2 0,0-6 0 16,0 0-26-16,0 0-5 0,0 0 0 0,0 0-1 0,0-6 2 0,3-3 1 0,-3-1 0 0,4-2 0 31,-4-4-34-31,3-3 0 0,4-3 0 0,-3 0 0 0,3 0 0 0,0 0 0 0,0-3 0 0,0 3 0 16,0 0 14-16,4 1-4 15,-4-1-1-15,7 0 0 0,-4 3-9 0,5 0 0 16,2 0 0-16,-6 10 0 0,-1-4 15 0,4 7-3 15,1 0 0-15,-5 3 0 0,4-1 17 0,-3 8 3 0,-1-4 1 0,5 9 0 16,-5 4 32-16,1-1 7 0,-4 7 0 0,-4 3 1 16,1 3-49-16,3 0-11 0,-7 3-1 0,3 4-1 15,-3-1 8 1,4-3 1-16,-4 7 1 0,0-4 0 0,0-3-11 0,0 4-2 0,0-4-8 0,3-3 12 16,-3-3 11-16,0-3 1 0,0-4 1 15,0-5 0-15,0-1-47 16,4-3-10-16,-4-2-1 0,0-4-1 0,0 0-70 0,4-7-13 0,-1 1-3 15,-3-3-1-15,4-1-138 0,3-2-27 0</inkml:trace>
  <inkml:trace contextRef="#ctx0" brushRef="#br0" timeOffset="37566.8">7257 3925 1769 0,'-4'-6'50'0,"-3"3"11"32,4-3-49-32,-1-1-12 0,-3 1 0 0,3 0 0 0,1 3 90 0,3 3 15 0,-7 0 3 0,3 0 1 15,-3 0-67-15,4 3-14 0,-4 0-2 0,0 6-1 16,0 7 31-16,3 3 7 0,-3 3 1 0,0 0 0 16,3 3 0-16,-3 3 0 0,4 0 0 0,-1 0 0 15,4 4-52-15,0-7-12 0,-3 3 0 0,3-3 0 16,3 0 54-16,-3-6 8 0,7 0 2 0,-3-3 0 15,3-7-52-15,0 0-12 0,0-2 0 0,-3-7 0 16,6 0 0-16,-3-7 0 0,4 1 0 0,-4-3 0 16,3-1 0-16,5-5 0 0,-5-1 0 15,8-9 0-15,-4 3 0 0,-4-3 0 0,5 0 0 0,-5 3 0 16,-3 0 15-16,0 3 0 0,0 3 0 0,-3 1 0 16,-1 2-15-16,1 4 9 0,-4-1-9 0,0 1 8 15,-4 3 0-15,4 6-8 0,-3-7 12 0,-1 4-4 16,-3 0 7-16,0 3 1 0,-3 0 0 0,3 0 0 15,0 3-5-15,3 0-1 0,0 4 0 0,1 2 0 16,-1 4-10-16,4-1 0 0,0 7 0 0,4 3 8 16,-1 3-8-16,1 3 0 0,3 4 0 0,-3 2 0 15,6 4 0-15,-3-1 0 0,0 7 0 0,0 0 0 0,0 3 0 0,4 3 13 0,-8 4 0 0,5 2 0 32,-5-6 21-32,1 0 4 0,-1 4 1 0,1-1 0 0,-4-3-11 0,0 0-3 0,0 1 0 0,0-4 0 15,0 0-15-15,0-7-10 0,3 1 12 16,-3-3-12-16,4-7 8 0,-4-3-8 0,3 1 0 0,1-8 0 15,3-2 0-15,-4-6 0 16,1-1-13-16,3-5 5 0,0-4 8 0,0-3 0 0,0-3 0 0,4-7 8 16,-8-2-8-16,4-4 0 0,0-3 0 0,-3 0 0 15,-4 1 0-15,3-4 0 0,-3-3 0 0,0-1 8 16,0-2-8-16,0 3 0 0,0 0-11 0,0-9 11 16,-3 5 0-16,-1-2 10 15,1 3 0-15,-1 3 0 0,-3 3-10 0,4 0 0 0,-4 3 0 0,3-3 0 16,-3 3 0-16,0-6 0 0,7 3 8 0,-7-3-8 15,3 3 0-15,-3-3 0 0,4 0 0 0,-8 3 0 16,4 0-10-16,0 0-1 0,-3 3 0 0,-1 4 0 16,0-1 11-16,-3 7 0 0,4-1 0 0,-4 4 0 15,3 0 0-15,0 6 0 0,-3 0 0 0,4 0 0 16,3 3-53-16,-4 0-9 0,8 0-2 0,-5 0 0 16,5-3-153-16,-1 3-31 0</inkml:trace>
  <inkml:trace contextRef="#ctx0" brushRef="#br0" timeOffset="38948.89">7528 3919 1720 0,'0'0'48'0,"0"0"12"0,-3 6-48 15,-1 1-12-15,4 2 0 0,-3 3 0 0,3 1 113 0,-4 3 20 16,4-1 4-16,0 4 1 16,0 0-59-16,4 0-12 0,-1 6-3 0,1 0 0 0,-1 3-44 0,1-3-8 15,3 4-3-15,0-4 0 0,0-3 44 0,0-1 9 16,0-2 2-16,4-6 0 0,-1-1-56 0,1-5-8 15,-1-4 0-15,5-3-10 0,-5-3 10 0,4-4 0 16,-3-5 10-16,3-4-10 0,-3-3 12 16,-4-3-3-16,3-3-1 0,-3 7 0 0,0-1-8 0,0-3 10 15,0 3-10-15,0-3 10 0,0 3-10 0,-3 4 0 0,0-1 9 16,-1-3-9-16,1 6 8 0,-4 1-8 0,0 3 10 0,0 2-10 16,0 7 12-16,0 0-4 0,0 0-8 0,0 0 12 15,0 0 0-15,0 0 0 0,0 0 0 0,0 10 0 16,0-1-12-16,0 0 0 0,3 4 8 0,1-4-8 15,-4 4 0-15,3 0 0 0,1-1 0 0,3 1 0 16,0 2 0-16,0-2 0 0,0 2 0 0,0-2 0 16,4 0 0-16,-4-1 0 0,3-2 0 0,1-1 9 15,-1 0 1-15,1-2 0 0,0-4 0 0,-1 0 0 16,4-3 1-16,-3-3 0 0,-1 0 0 0,5-7 0 16,-5 1-11-16,1-1 0 0,-4-2 0 0,0-4 0 15,3 0 31-15,-3-2 7 16,0-1 2-16,-3 0 0 0,3 0-23 0,-7 4-4 0,4 2-1 15,-1-6 0-15,-6 4-4 0,3 2-8 0,-4 0 11 0,1 4-11 16,-1 0 13-16,0 2-4 0,-3 4-1 0,7 3 0 16,-3 0 0-16,-4 3-8 0,0 7 12 0,0-1-4 0,3 7-8 15,-3 0 0-15,4 5 0 0,-4 1 0 0,3 4 0 16,4-5 0-16,-3 8 0 0,3-7 0 0,3 3 0 16,-3-6 0-16,4 2-9 0,3-8 9 15,-4 0 0-15,4-4-12 0,0 3 12 0,4-5-10 0,-4-1 10 0,3-3 0 16,1 0-9-16,0-3 9 0,3 0 0 0,-4 0 0 15,4 0 0-15,1-3 0 0,-1-3 0 0,0 3 0 16,0-4 0-16,-4-2 0 0,5 3 0 0,-5-4 12 16,1 4-2-16,-1-3 0 0,-3 2 8 0,0-5 2 15,-3 3 0-15,0-4 0 0,-1 0 13 0,1-2 3 16,-4-1 1-16,-4 0 0 0,4-2-20 0,-3-1-4 16,3-3-1-16,-4 3 0 0,0 3-12 0,1-2-16 15,-1 2 3-15,1 0 1 0,3 4 12 0,-4-1 0 0,4 1 0 16,0 2 0-16,0 1 0 0,4-1 0 0,-1 4 0 0,4 0 0 15,1 3 0-15,-1-4 0 0,3 4 0 0,1 0 0 16,-1-3 0-16,4 3 0 0,1 0 0 16,-1-4 0-16,3 7 0 0,-3-3 0 0,1 0 0 0,2-3 0 15,-3 6 0-15,0 0 0 0,0-3 0 0,1 3 0 16,-1 0-133-16,-4 0-24 0,4 0-5 0,-7 3-1 16</inkml:trace>
  <inkml:trace contextRef="#ctx0" brushRef="#br0" timeOffset="126724.13">1242 5876 1501 0,'0'-10'63'16,"0"1"-51"-1,0-1 110-15,0 1 22 0,3 0 4 0,-3-1 0 16,0 1-63-16,0 2-13 0,-3-2-2 0,3 3-1 15,-7 3 43-15,7 3 9 0,0 0 2 0,0 0 0 16,0 0-47-16,-4-4-10 0,-3 4-2 0,4 4 0 16,-8-1-11-16,11 0-2 0,-11 3-1 0,8 4 0 0,-4-4-29 0,3 3-5 0,-6 1-2 0,6 2 0 31,-3 1 16-31,4-1 3 0,-8 7 1 0,11-6 0 0,-7 5-3 0,3 1-1 0,4 3 0 16,0 0 0-16,-3 3-30 0,3 3 0 0,0 1 0 15,-7 11 0-15,7-2 0 0,0 3 0 0,7-4 0 0,-7-5 0 16,3-1 0-16,-3 4 0 0,11 2 0 15,-7-5 0-15,3-1 0 0,7-3 0 16,-4-3 0-16,4 4 0 16,8-11 0-16,-12-5 0 0,11-4 0 0,-7-2 0 0,8-11 11 0,-5 1-11 0,8-6 12 0,3-4-12 15,-3-2 0-15,0-7 0 0,-4-3 0 0,3-4-12 16,1 4 12-16,0 0 15 0,0 0-3 0,3-3-1 16,-11 6-11-16,1 0 0 0,-4 0 9 15,0 0-9-15,-3 3 0 0,-1 1 9 0,-6 2-9 0,3 0 0 16,-7 4 0-16,4 2-20 0,-8 1 2 0,4 9 1 15,0 0 41-15,0 0 9 0,0 0 2 0,-7 6 0 16,3 3-5-16,4 4-1 0,-3 3 0 0,3-1 0 16,-7 4-29-16,7 3 0 0,7 0 0 0,-7 3 0 15,3-3 0-15,1 3 0 0,7-3 0 0,-1 6 0 16,1-3 0-16,3-3 0 0,-4-3 0 0,8-6 0 16,-4 2-15-16,-3-5-9 15,6-1-1-15,1-2-1 0,0-1 26 0,10-3 0 0,-10-3 0 0,17-3 0 16,-3 3 0-16,-8-6 0 0,1-1 0 15,3-5-8-15,-3-1 28 0,-8-3 5 0,5 1 2 0,-1-7 0 0,-11 0-27 16,5-3 0-16,-5-3 0 0,1-4 0 16,-8 4 0-16,4 0-11 0,-7 0 1 0,0-7 0 0,0 4 10 0,-10-1 9 0,3 1-1 0,-7-3-8 15,-1 2 9-15,-2 4-9 0,-1 0 0 16,-3 0 9-16,0 9-9 0,3 0 0 16,-3 6 0-16,0 4 0 0,7 3 0 15,-7-1 0-15,6 4 0 0,5 0 0 16,-4 6-100-16,3 0-23 0,4 4-4 0,4-1-1 0,-4 3-103 0,7 4-21 15,7 3-4-15</inkml:trace>
  <inkml:trace contextRef="#ctx0" brushRef="#br0" timeOffset="127805.86">2328 6189 2030 0,'0'-6'57'0,"0"6"14"0,-3-3-57 0,-4-4-14 0,7 7 0 0,-4-3 0 0,-3 3 156 16,4 0 29-16,-8 3 6 0,8 4 1 0,-8-1-102 0,4 3-20 0,3 4-4 0,-3 3-1 15,4-1-6-15,-1 4-2 0,-3 3 0 0,7 3 0 16,-3 0-41-16,3 0-8 0,3 4-8 0,-3-1 12 16,11-3 32-16,-8-6 6 0,8 3 2 0,-1-7 0 0,1 1-32 0,3-7-7 0,4 1-1 0,-4-4 0 31,0-6-12-31,4 0 0 0,-4 0 0 0,0-6 0 16,7-1 0-16,-7-2 0 0,7-3-9 0,1-1 9 15,-8 0 0-15,7-2 0 0,-11-1 0 0,4 0 10 0,-3 1-10 0,0-1 0 16,-8 4 0-16,8 2 0 0,-11-2 0 0,0 2 0 15,0 4 0-15,0 0 0 16,-11-1 0-16,8 1 0 0,-8 0 0 0,0 0 0 16,-3-1 0-16,4 4 0 0,-8 0 0 0,4 0 0 15,0 0-56-15,3 3-4 0,1 0-1 0,-1 3 0 16,8 0-3-16,-8 0 0 0,11 0 0 0,-7 7 0 0,14-4-56 16,-7 3-11-16,11 1-2 0,-8-1-1 0,8 1-16 0,3-1-3 0,4 0-1 15,-8 1 0 1,-3-4-5-16,11-3-1 0,-4 3 0 0,0 1 0 0,4-1 26 0,-4 0 5 0,0 4 1 0,7 2 0 15,0-2 102-15,-7 2 26 0,7 1 0 0,-10-4 0 16,-4 4 218-16,4-1 49 0,-1 1 9 0,1-4 3 16,-4 4-37-16,0-7-7 0,0 3-2 0,4 1 0 15,-11-4-84-15,0-3-17 0,0-3-3 0,0 0-1 16,-7 0-51-16,3-6-10 0,-10 0-3 0,7-4 0 16,-4-2 0-16,-3-4 0 0,4-3 0 0,-5-3 0 15,5 3-51-15,-1-6-13 0,8 0 0 0,-8-3 0 16,4 6 0-16,4 0 0 0,3 3 0 0,-7-3 0 15,7 7 0-15,-4-1 0 0,4 0 0 0,4 4 0 16,3 2 0-16,-7 1 0 0,3 3 0 0,4-1 0 0,4 4 0 16,-8 0 0-16,8 3 0 0,-1 0 0 15,1 0 0-15,3 3 0 0,0 0 0 0,4 1 0 16,-4-1-30-16,0 0-9 0,7 0-1 0,0-3-1 16,-3 3 6-16,10-3 2 0,-3-3 0 0,0 3 0 15,-4 0 33-15,4 0 9 0,-4 0 1 0,-7-3 0 16,0 3-59-16,0-3-12 0,4 0-3 0,-4-1 0 0,-4 1 56 15,1 0 8-15,0 0 0 0,-1 0 10 0,4 0-10 0,-10 0 0 0,3 3 0 0,-7 0 0 16,0 0 19-16,0 0 5 0,0 0 0 0,0 0 1 16,0 0 8-16,0 0 2 0,-7 3 0 0,3 3 0 15,-6 3 9-15,-1 4 1 0,8-4 1 16,-8 4 0-16,0 6-23 0,1-4-5 0,-1 7-1 16,1-3 0-16,-1-3-9 0,4 3-8 15,0-7 12-15,3 4-12 0,-6-4 16 0,10 1-3 16,-7 0-1-16,3-7 0 0,4 3-12 0,0-3 0 0,4 1 8 0,3-1-8 15,-4-3 0-15,4-3 0 0,4 0 0 0,-4-3 0 16,4 0-17-16,6-3 0 0,-10-1 0 16,11-2 0-16,-4 3 26 0,7-1 6 0,-7-2 1 0,8 3 0 15,-1 3-8-15,-4-1 0 0,5 4-8 0,-1 0 12 16,0 4-12-16,4-1 0 0,-1 3-12 0,-3 3 12 16,-3 1 0-16,0 2 0 0,-4 4 12 0,-4 0-3 15,5 3-1-15,-8-1-8 0,0 1 12 0,0 0-4 16,-7 0-8-16,0 0 0 0,-7 3 0 0,0-7 0 15,0 4-26-15,-4-3-4 0,0-1-1 0,-3-2 0 16,4-1 51-16,-4-2 9 0,-1-1 3 0,5-2 0 16,-1-4-52-16,-3 0-9 0,4 0-3 0,-1-6 0 15,4 0-33-15,0-4-7 0,0 1-2 0,3-6 0 16,-6-1-138-16,10-3-27 0,0-2-5 0</inkml:trace>
  <inkml:trace contextRef="#ctx0" brushRef="#br0" timeOffset="128069.46">3447 6001 2325 0,'7'-13'98'15,"-4"1"-78"-15,8 6 100 0,-8-1 20 0,4 4 4 0,-3 3 0 16,3 3-46-16,-3 7-10 0,3-1-1 0,0 7-1 16,0 0-1-16,3 5 0 0,-3 1 0 0,0 4 0 15,4-1-17-15,0 0-3 0,-1 0-1 0,4 3 0 16,-3 3-32-16,-1 4-8 0,-3-1 0 0,4 4-1 15,0 0-37-15,3 2-7 0,3 1-2 0,-6-3 0 16,3-4 44-16,0-6 9 0,4-2 2 0,-8-1 0 16,5-3-24-16,-5-4-8 0,1-2 0 0,3 0 0 15,-4-1 0-15,-6-2 0 0,3-4 0 0,0 4 0 16,0-7-12-16,-7 0-3 0,0-6 0 0,0 0 0 16,-11 0-65-16,1-3-14 0,-4-3-2 15</inkml:trace>
  <inkml:trace contextRef="#ctx0" brushRef="#br0" timeOffset="128313.06">3355 6496 3225 0,'0'10'92'0,"0"-4"19"0,0 0-89 16,7 1-22-16,-3-4 0 0,6 0 0 15,1-3 56-15,-1 3 6 0,4-6 2 0,0 3 0 16,4-3 0-16,0 3 0 0,3-3 0 0,0-4 0 0,4 4-52 0,-1-3-12 0,8 0 0 0,-7-1 0 16,7 1 0-16,-4 0 0 0,4 0 0 0,-4-1 0 15,4 4 0-15,-8-3 0 0,8 3 0 0,-7 0 0 16,-1-1 0-16,-2 8 0 0,2-4 0 0,-3 3 0 16,-6 3-136-16,2 0-31 15</inkml:trace>
  <inkml:trace contextRef="#ctx0" brushRef="#br0" timeOffset="130108.43">5218 5857 2030 0,'-4'-16'57'0,"1"4"14"16,-1-4-57-16,0 3-14 0,-3 1 0 0,4 2 0 0,-1-2 105 0,-3 6 19 16,4-1 3-16,-4 1 1 0,0 3 0 0,0 0 0 0,3 3 0 0,-6 0 0 15,-5 3-47-15,8 0-9 0,-3 0-1 0,-4 3-1 16,3 4-61-16,0-1-9 0,-3 4 0 0,0-1-12 16,4 4 60-16,-1 6 13 0,-3-3 3 0,0 6 0 15,7 6-52-15,-7 4-12 0,3 5 0 16,4 1 0-16,4 0 13 0,-5-3 0 0,5 2 0 0,3 4 0 15,0-3 2-15,0 6 0 0,0 0 0 0,11 0 0 16,-4-6 17-16,3 0 3 0,8-7 1 16,-1 1 0-16,5-7-36 0,2-3 0 0,5-3 0 0,-1 0 0 31,4-10-14-31,-4 1-10 0,0-1-1 0,4-8-1 0,-4-4 42 0,7-4 8 0,-7-5 1 0,4 0 1 16,3-4-26-16,1 1-19 0,-1-7 3 0,0 0 1 15,1-6 15-15,-8 0 15 0,0-3-3 16,0-4-1-16,-7 1-11 0,1-1 8 0,-5 1-8 0,-3 0 8 15,-3-1 6-15,-4 4 1 0,0 0 0 0,-7 0 0 16,0 0-15-16,0 2 9 0,-7-2-9 16,0-3 8-16,-4 3-8 0,-6-4 8 0,-1-2-8 0,-3 2 8 15,0 4-8-15,-4 3 0 0,0 0 9 0,1 6-9 16,-5 4-16-16,5 2-8 0,3 7-2 16,-4-1 0-16,7 1 26 0,-3 6 0 0,7 0 0 0,-4 0 0 0,4 3 0 15,4 0 0-15,6 4 0 0,-7-1 0 16,8 0-108-16,-1 4-16 0,4-4-3 0,4 3-1 15,-1 1-153-15,8 2-31 0,-7 1-7 0</inkml:trace>
  <inkml:trace contextRef="#ctx0" brushRef="#br0" timeOffset="130812.9">5902 6760 1447 0,'0'-10'61'0,"0"4"-49"15,0 0 103-15,0 0 20 0,0 2 4 0,0-2 1 16,0 0-13-16,0 6-3 0,0-6 0 0,-4-1 0 16,4 7-28-16,0-6-7 0,0 6-1 0,-3-6 0 15,3 6-28-15,0 0-5 0,0 0-2 0,0 0 0 16,0 0-31-16,0 0-6 0,3-3-2 0,-3 3 0 15,0 0 2-15,0-3 1 0,0 3 0 0,-3-4 0 16,3-2 14-16,0 6 2 0,-4-3 1 0,4-3 0 16,0 6-17-16,0 0-3 0,0 0-1 0,0 0 0 15,-3-3 21-15,3 3 4 0,0 0 1 0,0 0 0 16,0 0-28-16,0 0-11 0,0 0 8 0,0 0-8 16,0 0 0-16,0 0 0 0,0 0 0 0,0 0 0 15,0 0 0-15,0 0 8 0,0 0-8 0,0 0 0 16,0 0 11-16,0 0-3 0,0 0-8 0,0 0 12 0,0 0 0 15,0 0 0-15,0 0 0 0,0 0 0 0,0 0-4 0,0 0-8 0,3 0 11 0,-3 0-11 16,0 0 0 0,0 0 0-16,4-4 0 0,-4 4-12 0,0 0 23 0,0 0 5 0,0 0 0 0,0 0 1 15,0 0-27-15,0 0-6 0,0 0 0 0,0 0-1 16,0 0 38-16,0 0 8 0,0 0 2 0,0 0 0 16,0 0 1-16,0 0 1 0,0 0 0 0,0 0 0 15,0 0-33-15,0 0-14 16,-4-3 1-16,1 0 0 0,3 3 13 0,-7-3 0 0,7 3 0 0,-7-3 10 15,7 3-10-15,-7-3 0 0,7 3 9 0,-7 0-9 16,7 0 9-16,0 0-9 0,0 0 12 0,-7-3-12 16,7 3 0-16,0 0 0 0,0 0 0 0,-4-4-9 15,4 4 9-15,-3-6 0 0,3 6 0 0,-4-3 0 16,4 3 0-16,0 0 0 0,0-6 10 0,-7 0-10 16,3 2 0-16,4-5 0 0,-3 3 0 0,-1-1 0 15,4-5 0-15,-3-1 0 0,3 1 0 0,-4-7 0 16,1 0 0-16,-1-6 0 0,4-3 0 0,-3 0 0 15,3-1 0-15,0 4 0 0,0 0 0 0,0 0 0 16,3 0 0-16,-3 6 0 0,4-3 0 0,-4 4 0 16,3 2 0-16,1 0 0 0,-1 1 0 0,1 2 0 15,3 0-45-15,0 4-15 0,0 0-4 0,0-1 0 16,4 4 5-16,3-3 1 0,-4 2 0 0,5 1 0 16,2 0-163-16,4-1-33 0,-3 4-6 15</inkml:trace>
  <inkml:trace contextRef="#ctx0" brushRef="#br0" timeOffset="131469.65">6336 6264 2026 0,'-4'0'57'0,"4"0"14"0,-7 4-57 0,7-4-14 0,-3 3 0 0,-4 0 0 16,3 0 99-16,1 3 17 0,3 0 3 0,0 4 1 16,0 6-60-16,0-1-12 0,0 4-3 0,3 3 0 15,1 0-13-15,-1 3-4 0,1 0 0 0,3 3 0 16,-4-6 29-16,4 3 6 0,0-6 1 0,1 0 0 15,-1 0-52-15,0-7-12 0,3 1 0 0,1-7 0 16,-8 4 54-16,4-7 8 0,0 3 2 0,1-6 0 16,2 0-52-16,-10-3-12 0,4-3 0 0,-1-1 0 0,1-2 54 0,-1-4 8 15,-3 1 2-15,4-1 0 0,-1-6-64 0,-3 4 0 0,0-1-9 0,4-3 0 32,-4 4 9-32,0-4 0 0,3 3 0 0,-3 0 0 15,4 4 0-15,3-4 8 0,-4 1-8 0,4-1 0 0,1 0 8 0,-1 4-8 0,3-4 8 0,1 0-8 16,-1 4 11-16,1-1-3 0,0 1 0 0,-1 2 0 15,1 7 1 1,-1 0 0-16,1 3 0 0,-4 0 0 0,3 6 15 0,1 4 4 0,0 2 0 0,-4 4 0 16,3 6-7-16,-3 6-1 15,4 0 0-15,-8 4 0 0,5-1-20 0,-1 0 0 0,0-2 0 0,-4-1 0 16,1-3 0-16,3-3 0 0,-4-3 0 0,1-1 0 16,-1-2 16-16,1-3 0 0,-1-1-1 0,1-2 0 15,-1-7-75-15,-3-3-16 0,0 0-2 0,4-3-1 16,3-1-90-16,0-5-19 0,-3-4-3 0</inkml:trace>
  <inkml:trace contextRef="#ctx0" brushRef="#br0" timeOffset="131882.93">7154 6678 2066 0,'0'0'43'0,"0"0"10"0,0 0-42 0,0 0-11 0,0 0 0 0,0 0 0 0,0 0 155 0,0 0 29 16,0 0 5-16,-3-9 2 16,-1-1-63-16,4-2-13 0,-3-4-3 0,-4-3 0 0,3-3-33 0,-3-3-7 0,4-3-2 15,-4 3 0-15,-4-3 4 16,4-4 1-16,-7 1 0 0,3 0 0 0,1-4-60 0,-4 1-15 0,3-1 0 0,-3-9 0 16,0 7 15-16,3 2 0 15,4 1 0-15,-4 2 0 0,4 4-24 0,4 3-5 0,-4 3-1 0,3 3 0 16,4 4-8-16,0 2-1 0,4 4-1 0,3-1 0 15,-4 7-78 1,8 0-15-16,0 3-3 0,-1 3-1 0,4 3-106 16,-3 4-20-16,7-1-5 0</inkml:trace>
  <inkml:trace contextRef="#ctx0" brushRef="#br0" timeOffset="132234.65">7405 6387 2878 0,'-7'-7'82'0,"-4"4"17"0,4 0-79 0,0 3-20 0,0 0 0 0,-4 0 0 15,4 6 82-15,0 4 13 0,0 2 2 0,0 4 1 16,0 0-52-16,4 6-10 0,3 0-3 16,-4 0 0-16,8 3-5 0,-4-7-2 0,7 4 0 15,-4-3 0 1,4 0-41-16,0-3-8 0,0-1-1 0,0-2-1 0,0-1 25 0,4-2 0 0,0-4 0 0,-4 4-8 31,3-7 8-31,1 3 0 0,-1-3 0 0,-2-3 0 0,2 0 21 16,1-3 3-16,-1-3 1 0,-3-1 0 0,4-2-25 0,-1 0 0 0,1-4 0 0,-4 4 0 15,4-4-12-15,-8 4-8 0,4-4-2 0,-3 1 0 16,-4 2 35-16,0 1 7 0,-4-4 2 16,-3 1 0-16,4 2-22 0,-4 1 0 0,0-4 0 15,0 1 0-15,-4 2-10 0,0 4 10 0,4-3-12 0,-3 2 12 16,-1 4-78-16,4 0-9 0,-3 3-1 0,2 3-1 15,8-3-107-15,-3 3-20 0,-1 4-5 0</inkml:trace>
  <inkml:trace contextRef="#ctx0" brushRef="#br0" timeOffset="132809.56">7740 6468 2419 0,'0'0'107'0,"-7"-3"22"16,0 3-103-16,0 0-26 0,-4 0 0 0,1 3 0 16,3 3 84-16,0 4 12 0,-1-1 3 0,5 4 0 15,-4-1-56-15,0 1-11 0,3 3-3 0,1-4 0 0,-1 1-29 16,4-1 0-16,0-2 0 0,0 2 0 16,4-2 21-16,-1-1-1 0,1 0-1 0,3-2 0 0,0-1-11 0,4 0-8 0,-1 0 12 0,4-6-12 15,-3 0 10-15,3 0-10 0,0-6 8 16,0 0-8-16,0 0 12 0,-3-4-2 0,-1 1-1 0,1-1 0 15,-4-2 3-15,0-1 1 0,-3 1 0 0,-1-1 0 16,1-2-2-16,-1-1-1 0,1 0 0 0,-4 1 0 16,0-1-10-1,-4 3 8-15,4 1-8 0,-3-1 8 16,-1 4-8-16,4 9 0 0,0 0 0 0,0 0 0 0,-3 3 12 0,-4 0 3 0,3 3 1 0,1 7 0 31,3-1-16-31,0 4 0 0,0 6 8 0,3-3-8 0,4 3 0 16,-3 3 0-16,3-3 0 0,0 6 0 0,0 3 9 0,0 1 3 0,3 5 0 15,-3 4 0-15,4 0 18 0,-4 0 4 0,0 3 1 0,0 0 0 16,0-4-3-16,0 1-1 0,4 0 0 0,-4 0 0 16,0-4 1-16,-3 4 1 0,3 0 0 0,-4-1 0 15,-3-5-33-15,0-4-14 0,-3-2 1 0,-1-8 0 16,-3 1 13-16,0-6 0 0,-4-6 0 0,1-1 0 16,-1-6 8-16,-3 0 5 0,0-6 1 0,3 0 0 15,-3-3-14-15,0-7 0 0,-3 1 8 0,-1-7-8 16,4-3 0-16,0 0 9 0,-4-3-9 0,4-10 8 15,0 1 0-15,3-1 0 0,4 1 0 0,4-1 0 16,3 4-8-16,0-4 0 0,3 1 0 0,4 3 0 16,4-1-8-16,-1 4 8 0,5 0 0 0,-1 3 0 0,0 3-13 0,0 3 1 15,4 3 1-15,-4 1 0 16,0 5-44-16,3 1-9 0,-3 3-1 0,4 2-1 16,-4 1-99-16,4 3-20 0,0 0-4 0</inkml:trace>
  <inkml:trace contextRef="#ctx0" brushRef="#br0" timeOffset="133436.99">8333 6399 1824 0,'0'0'38'0,"0"0"8"16,0 0-37-16,0 0-9 0,0 0 0 0,0 0 0 16,-4 3 104-16,1 4 20 0,3 2 3 0,-4 0 1 15,4 1-22-15,0 2-4 0,0 4-1 0,4-3 0 16,-1 2-8-16,-3-2-1 0,4 2-1 0,-1 1 0 16,-3-3-35-16,4-4-8 0,-4 1 0 0,3-1-1 0,1-3-3 0,-4 0 0 0,3-2 0 15,-3-4 0-15,0 0-5 0,0 0-2 0,4 3 0 0,-4-3 0 16,0 0-17-1,0 0-4-15,3 0-1 0,-3 0 0 0,0 0-24 0,4-3-5 0,-1-1-1 0,1 1 0 32,-1-3 63-32,1 0 13 0,-1 0 3 0,1-1 0 15,0-2-52-15,3-1-12 0,-4-2 0 0,4 2 0 0,-3-5 0 0,3-1 0 0,-4 0 0 0,4 1 0 16,0-1 0-16,4 0 0 0,0 1 0 0,-1 2 0 16,1 1 0-16,3 5 0 0,-4 1 0 0,5 3 0 15,-1 0 10-15,0 6-1 0,0 3 0 0,4 4 0 16,-4 2 6-16,3 4 1 0,1 3 0 0,-4-1 0 15,4 4-8-15,-1 0 0 0,-3 3-8 0,1-3 12 16,-5 0-8-16,4 0-4 0,-3-3 0 0,-4 3 0 16,3-3 0-16,-3 0 0 0,1 0 0 0,-5-7 0 15,4 4-28-15,-3-4-3 0,-1-2 0 0,-3-4 0 16,4 0 31-16,-4-6 0 0,0 0 0 0,0 0 0 16,0 0-87-16,0-9-11 0,0-1-2 0</inkml:trace>
  <inkml:trace contextRef="#ctx0" brushRef="#br0" timeOffset="134057.96">8954 5694 2030 0,'-8'0'57'0,"1"0"14"16,-3 3-57-16,-1-3-14 0,4 6 0 0,-3-3 0 16,3 4 136-16,-1-1 25 0,1 3 5 0,0-3 1 15,4 4-63-15,-4-1-13 0,3-2-3 0,4 2 0 16,0-3-26-16,0 0-6 0,4 1 0 0,-1-1-1 15,4 0-36-15,0-3-7 0,0 4-2 0,8-4 0 16,-1 3 36-16,0-3 7 0,7 4 2 0,0-4 0 16,4 0-29-16,0 3-6 0,6-3 0 0,-2 3-1 15,-5 1 5-15,4-1 0 0,-3 3 1 0,3 4 0 16,-6 0 7-16,2 2 2 0,1 7 0 0,0 0 0 16,-4 3-6-16,0 3-2 0,0 4 0 0,-3-1 0 15,-1 0-26-15,-3 1 0 0,1-1 8 0,-1 1-5 0,-4 2-3 0,-3 4 0 16,0-1 0-16,-3 4 0 0,-4 0 0 0,0-4 0 0,0 7 0 0,-7-6 0 15,-4-4 0-15,1 1 0 0,-1-7 0 0,-7 3 0 16,4-5 0 0,-3-4 0-16,-1 3 0 0,-3-7 0 0,3-2 0 0,4-3 0 0,0-4 0 0,0 0 0 15,3-5-15-15,1-1-2 0,-1 0-1 0,1-6 0 16,10 3-94-16,0 0-20 0,0 0-3 0</inkml:trace>
  <inkml:trace contextRef="#ctx0" brushRef="#br0" timeOffset="211209.68">1214 7512 2055 0,'-4'-6'87'15,"1"0"-70"1,-5 3 91-16,8 3 19 0,-3-7 3 0,3 7 1 0,0-6-58 16,0 6-11-16,0 0-2 0,0 0-1 0,0 0-9 15,0 0-2-15,0 0 0 0,0 3 0 16,11 3-4-16,-8 1 0 0,1 2-1 0,3 4 0 0,3 6-3 0,-6 2-1 0,6 5 0 0,-3-4 0 16,-3 3-1-16,-1 9 0 15,4 1 0-15,-3 2 0 16,3 1-8-16,4 3-2 0,-8 2 0 0,1 14 0 15,3-10-9-15,-4-3-3 0,4 0 0 0,-7-3 0 16,4-7-24-16,3-3-6 0,-4-6-1 0,1 1 0 0,3-8 15 0,-3-5 0 16,3-1 0-16,-4-2 0 15,4-7-54-15,-7-3-8 0,4-3-2 0,3-3 0 0,-4-1 0 16,-3-2 0-16,0-4 0 0,0-2 0 0,0-1-102 0,-3-6-21 0,3 0-4 0,-7 0-1 16,3-3 0-16,-6 0 0 0,-1 0 0 0</inkml:trace>
  <inkml:trace contextRef="#ctx0" brushRef="#br0" timeOffset="211781.06">1125 7399 2269 0,'-10'-3'64'0,"-1"-3"15"16,8 3-63-16,-4-3-16 0,-4 2 0 0,8 1 0 15,3 3 105-15,0 0 19 0,0 0 3 0,0 0 1 16,0 0-52-16,0 0-9 0,0 0-3 0,0 0 0 15,3-3-24-15,4 0-6 0,4 3-1 0,-4 0 0 16,3 0-1-16,8 0-1 0,-4 0 0 0,-3-3 0 16,6 6 8-16,1-3 1 0,7 0 1 0,-4 3 0 15,-4-3-9-15,5 0-3 0,2 3 0 0,1-3 0 16,3 3-5-16,-3 1-2 0,0-1 0 0,6 3 0 0,-6 3 2 16,0 1 1-16,6-1 0 0,-6 4 0 0,-7 2-9 0,-1 1-1 15,5 0-1-15,-8 3 0 0,0-1-14 0,-4 4 0 0,1 0 0 16,-7 0 0-16,3 3 9 0,-7 0 9 0,0 1 2 15,0 2 0-15,-7-3-12 0,3-3-8 0,-7 3 9 16,-3-3-9-16,4 0 8 0,-1 0-8 0,-10 0 0 0,7-4 9 16,3 1-29-16,-3-3-7 0,4-3-1 15,-1-1 0-15,-3 1 47 0,3-4 9 16,4-3 1-16,4 1 1 0,-8-4-48 16,8-3-10-16,3 0-1 0,0 0-1 0,0 0 30 0,0 0 0 0,0 0 0 15,10 0 0-15,-3-3 20 0,4-1 9 0,6-2 3 0,-2 3 0 16,6-3-32-16,-4-4 0 0,12 4 0 0,-5 3-10 15,-6 0 10-15,3 0 0 0,0 0 0 0,0 3 0 16,-3 3 0-16,0 3 0 0,-1 0 8 0,1 7-8 16,-7-1 0-16,3 4 0 0,-4 3 0 0,-6 3 0 15,3 0-20-15,-4 6-9 0,4-3-2 0,-7 3 0 16,-7 4 31-16,4-4 0 0,3 3 0 0,-11-3 0 16,4-3 0-16,-3 1 0 0,3-5 0 0,-11-2 0 15,7-3 0-15,-6 0 0 0,6-4 0 0,-3-2 0 16,-4-1 0-16,4-3 0 0,0 1 0 0,-3-1 0 15,2 0 0-15,-6-3 0 0,7 0 0 0,0 0 0 16,-4-3 0-16,8-3 0 0,3 3 0 0,0-6 0 16,3 0-108-16,4 0-16 0,4-1-4 0,6-2 0 15,-6-4-102-15,6 4-21 0,1-1-4 0</inkml:trace>
  <inkml:trace contextRef="#ctx0" brushRef="#br0" timeOffset="212510.36">2004 8114 2676 0,'7'3'76'0,"-7"4"16"0,3-7-73 15,8 3-19-15,-8-3 0 0,5-3 0 0,-5 0 70 0,8-4 10 0,-4 1 3 0,7 0 0 16,-11-4-2-16,8 4 0 16,0-3 0-16,-1-4 0 15,1 4-45-15,-8-1-10 0,8-2-2 0,-1-1 0 0,-6 4-12 0,3-4-4 0,4 4 0 0,-11-1 0 16,3 1 6-16,4 3 1 0,-7 0 0 0,4-1 0 15,-4 1-15-15,0 6 0 0,0 0-12 0,0 0 12 16,0 0 0-16,-4 0 0 0,-6-3 8 0,2 6-8 16,-2 0 0-16,3 3 0 0,-4 4 0 0,-6-1 0 15,3 7 11-15,3 3-11 0,-3 0 12 0,0 2-12 16,3 1 9-16,1 7-9 0,-1-4 0 0,0 3 9 16,8-3 5-16,-8 0 1 0,11-3 0 0,0 0 0 15,0-6-15-15,4-1 11 0,3-2-11 0,3-4 10 16,-3-6-10-16,11 1 0 0,-7-4 0 0,6-4-11 15,1-2-5-15,0 0-2 0,3-7 0 0,0-2 0 16,0-1-94-16,4 0-18 0,0-6-4 0,-1 4-1 16,1-1 6-16,7 0 1 0,-11 0 0 0,7-3 0 15,-3 0-52-15,3 0-9 0,-3 0-3 0,-1 0 0 0,1 0 144 16,-4 4 28-16,0-4 5 0,-3 3 2 16,0 3 13-16,-4 1-9 0,-4-1 9 0,1 3-8 0,-8 1 71 0,5 5 14 15,-8 1 3-15,3 0 1 0,-3 6 89 0,0 0 18 16,0 0 3-16,0 0 1 0,-3 3-52 15,-8 3-9-15,4 1-3 0,3-1 0 0,-6 3-70 16,-4 4-14-16,3-4-4 0,0 4 0 16,1-1-12-16,-1 4-4 0,1 0 0 0,-1-1 0 15,4 1 6-15,-3-3 1 0,-1-1 0 0,0 1 0 0,8-1 1 0,-4 1 1 0,3-4 0 16,4 1 0-16,0-1-25 0,0 0-8 0,4-2 0 0,-4-1 0 16,10-3 0-16,-6 0 0 0,3-3 0 0,4 0 0 15,-1-3 12-15,4 0 3 0,0 0 0 0,0 0 0 16,4-4-24-1,-4 1-5-15,7-3-1 0,-7 2 0 0,8 1 15 0,-8 3 0 0,7 0 0 0,0 0 0 16,-3 3 0-16,-1 0 0 0,1 3 0 0,3 0 0 16,-7 6 0-16,4 1 0 0,-4 6 0 0,-3-1 0 15,-1 1 0-15,1 6 0 0,-1 0 0 0,-10 0 0 16,4 0 0-16,-1 0 0 0,-6-4 0 0,-1-2 0 16,4 0 0-16,-10-4 0 0,-1 1 0 0,1-4 0 15,-5 4 0-15,-6-1 0 0,0-2 0 0,-4 2 0 16,4 1 0-16,-3-4 0 0,2 1 0 0,5-4 0 15,-4 0 0-15,7-3 0 0,-8 0 0 16,12-6 0-16,-4 3-54 0,3-6-8 0,4-3-2 0,3-1 0 16,4 1-102-16,0-7-21 0,0 0-4 0</inkml:trace>
  <inkml:trace contextRef="#ctx0" brushRef="#br0" timeOffset="212792.37">2921 7741 2833 0,'0'0'80'0,"0"0"18"0,0 0-78 16,0 0-20-16,0 6 0 0,-7 1 0 0,7 2 88 0,0 4 13 0,7-1 3 0,-7 1 1 15,0 2-55-15,4 1-11 0,3 0-3 0,-4 3 0 16,4-1 16-16,-3 1 4 0,3 0 0 0,0 6 0 16,3-3-16-16,-3 3-4 0,4 3 0 0,-7 1 0 15,6 2-11-15,-6 0-2 0,3 4-1 0,3-4 0 16,-6-3-12-16,6 1-2 0,-6-4-8 0,3-3 12 15,-3-7-12-15,3 1 0 0,-4-3 8 16,4-4-8-16,-3 0-30 16,-1-6-9-16,4 4-1 0,-7-7-1 0,0 0-83 0,0 0-16 15,0 0-3-15</inkml:trace>
  <inkml:trace contextRef="#ctx0" brushRef="#br0" timeOffset="213015.23">2762 8105 2880 0,'7'-3'128'0,"-3"-3"25"15,6 2-122-15,1-2-31 0,3 0 0 0,4 0 0 16,-4-1 127-16,7 1 19 0,4 3 4 0,-4 0 1 0,-3 0-88 0,3 3-18 0,0-4-3 0,0 4-1 16,-3 0-9-16,3 0-1 0,0 0-1 0,0 4 0 31,-3-4-48-31,3 0-10 0,0-4-1 0,-3 4-1 0,3 0 30 0,-3 4 0 0,-1-4 0 0,4 3 0 15,1 0 20-15,-5 0 9 0,4 0 3 16,-3 3 0 0,0-2-103-16,-1 5-20 0,1-3-4 0</inkml:trace>
  <inkml:trace contextRef="#ctx0" brushRef="#br0" timeOffset="-212593.36">5334 7625 2508 0,'-4'-6'71'0,"1"3"16"15,-4-3-70-15,3 2-17 0,1-2 0 0,-1 3 0 16,1-3 106-16,-4-1 18 0,3 1 3 16,-3 0 1-16,7 6-52 0,-3-3-9 0,-4 0-3 0,0 3 0 15,-1 0 0-15,-6 3 0 0,4 3 0 0,-4 0 0 16,0 4-3-16,-1 2-1 0,-2 1 0 0,-1 6 0 15,1 3-34-15,-5 3-7 0,1 3-2 0,0 3 0 16,3 4-7-16,-3-1-2 0,7 1 0 0,-4 2 0 16,4 4-23-16,4-3-5 15,-4 2 0-15,7 7-1 0,0-3 41 0,7 3 8 0,-8 0 1 16,8 4 1-16,8-11-48 0,-5-2-10 0,4-4-1 16,4-2-1-16,3-7 30 0,0 0 0 0,7-3 0 0,0-6 0 15,4-1 0-15,3-5 0 0,0-4 0 0,4-6 0 0,-4-3 0 16,1-3 0-16,-1-7 0 0,4-6 0 0,-1 0 0 15,1-3 0-15,3-3 0 0,4-6 0 0,-4-3 19 0,1-4 9 0,6-3 3 0,-7-3 0 32,-3 3-50-32,0 1-9 0,-4 2-3 0,-3 0 0 0,-4 4 31 15,4-1 0-15,-11 7 0 0,3-3 0 0,-3 0 20 16,-6-1 9-16,2-2 3 0,-6 2 0 0,-1 1-24 0,-3 0-8 0,0 6 0 16,-7-4 0-1,0 4-26-15,-4 3-5 0,1 4-1 0,-4-1 0 0,0 3 32 0,-4 3 0 0,4 4 0 16,-4 0 0-16,1 2 20 0,-5 4 9 15,1 3 3-15,0 0 0 0,0 0-52 16,7 0-9-16,-4 0-3 0,8 3 0 16,3-3-25-16,3 4-6 0,4-4-1 0,0 0 0 0,0 6-153 0,0 0-31 0,4 0-7 15</inkml:trace>
  <inkml:trace contextRef="#ctx0" brushRef="#br0" timeOffset="-212245.35">6040 8353 2747 0,'-7'15'78'0,"-1"-2"17"0,5-1-76 0,-1-2-19 0,1-1 0 0,-1-3 0 16,1 1 86-16,-1-1 14 0,4-6 2 0,0 3 1 15,0-3-32-15,0 0-7 0,-7 3 0 0,0-6-1 16,0 0-26-16,0-6-5 0,0-1 0 0,0-2-1 16,-4-4-17-16,4-3-3 0,0-3-1 0,0-6 0 15,0 0 2-15,0-4 0 0,4 1 0 0,-4-3 0 0,3 2 20 0,0 7 4 16,-3-3 0-16,7 6 1 16,-3 0-37-16,3 3-8 0,0 4-2 0,0-1 0 0,3 3 10 0,1 1 0 0,3 2 0 15,0 1 0-15,7 0 0 0,-7-1-13 0,7 4 3 0,0-4 1 31,1 1-81-31,2 3-16 0,1 0-3 0,-1 2-1 16,5 1-98-16,-1 0-20 0,0 3-4 0</inkml:trace>
  <inkml:trace contextRef="#ctx0" brushRef="#br0" timeOffset="-211605.99">6325 8121 2067 0,'0'0'87'16,"0"0"-70"-1,0 0 87-15,0 0 18 0,0 0 3 0,0 0 1 16,0 0-48-16,0 0-10 0,0 0-1 0,0 0-1 15,4 6 26-15,-1 3 6 0,-3 4 1 0,4-4 0 0,-1 4-56 0,1 2-11 0,-1-2-3 0,1 0 0 32,0-1 32-32,-1 4 7 0,1-4 0 0,-1-2 1 15,1 2-37-15,-4 1-7 0,7-1-1 0,-4-2-1 0,-3-1-8 0,4 1-2 0,3-1 0 0,-7-3 0 32,3 4 3-32,1-4 0 0,-1 0 0 0,-3-3 0 0,4 0 0 0,-4-3 0 15,0 0 0-15,0 0 0 0,0 0-6 0,0 0-1 0,0 0 0 0,0 0 0 16,3 4-21-16,5-4-5 0,-5-4-1 0,-3 4 0 15,7-3 40-15,-7 0 8 0,4 0 2 0,-1-3 0 32,1-1-52-32,-1 1-9 0,1 0-3 0,-1-7 0 0,1 4 52 0,-1 0 9 0,1-4 3 0,3 1 0 15,-4-4-24-15,1 0-8 0,-1-3 0 0,5-3 0 16,-5 4 0-16,4-8 0 0,0 5 0 0,0-5 0 16,-3 5 0-16,3-5 0 0,0 4 0 0,0-3 0 15,4 7 0-15,-8-1 0 0,4 0 0 0,0 0 0 16,0 7 0-16,0-1 0 0,0 1 0 0,4 2 0 15,-4 4-28-15,0 3-3 0,0 0 0 16,4 3 0-16,-1 3 51 0,1 0 9 0,-4 6 3 0,3 1 0 16,1 5-24-16,0 4-8 0,-1 0 0 0,-3 6 0 15,4 3-26-15,-1 0-5 0,-3 4-1 0,4 2 0 16,-4 1 32-16,4 2 0 0,-4 1 0 0,3 0 0 16,-3-4 20-16,0-6 9 0,4 1 3 0,-4-1 0 15,0-6-24-15,0 0-8 0,0 0 0 0,0-4 0 16,-3-2-26-16,-1-3-5 0,1 2-1 0,-1-5 0 15,-3-1 52-15,7-3 9 0,-7-2 3 0,0-1 0 16,0-3-91-16,0 0-17 0,0 0-4 0,0 0-1 16,4-10-104-16,0-2-21 0,-1-1-4 0</inkml:trace>
  <inkml:trace contextRef="#ctx0" brushRef="#br0" timeOffset="-211203.37">7133 8534 2553 0,'0'0'53'0,"0"0"12"0,0 0-52 0,0 0-13 0,0 0 0 0,0-6 0 16,-3-3 105-16,-1-1 19 0,4 1 3 0,0-7 1 15,-3 1-12-15,-1-4-3 0,1 0 0 0,-1-6 0 16,0-3-27-16,1-4-6 0,-1 1 0 0,-3-7-1 16,4-2-71-16,-4-1-8 0,0-3-12 0,3-3 2 15,-3 6 21-15,0 4 4 0,0-1 1 0,0 0 0 16,0 4-7-16,0-1-1 0,3 4 0 0,-3-4 0 15,4 7-8-15,-4 3 0 0,7 3 0 0,-4 3 0 16,1 7-12-16,3-1-2 0,0 7 0 0,0 6 0 16,0 0-6-16,3 3 0 0,4 3-1 0,0 4 0 15,4 2-83-15,-4 10-17 0,4 0-3 0,-1 0-1 16,4 3-157-16,-3 0-31 0</inkml:trace>
  <inkml:trace contextRef="#ctx0" brushRef="#br0" timeOffset="-210832.84">7430 8193 2854 0,'-15'-7'127'0,"-2"-2"25"0,3 6-121 0,0-3-31 0,3 2 0 0,-3 4 0 16,3 4 68-16,1-1 8 0,-1 6 2 15,1 4 0 1,-1 6-33-16,4 2-6 0,0 1-2 0,3 7 0 0,1-4-25 0,-1 0-12 0,8 3 10 0,-4-3-10 15,3 0 17-15,1 3-2 0,3-3-1 0,0 1 0 16,0-4-14-16,4-4 0 0,-1 1 0 0,1-3 0 16,-1 0 0-16,1-7 0 0,3-3 0 0,0-3 0 15,-3 0 13-15,3-6-3 0,3 0-1 0,-2-6 0 16,-5-1-9-16,4-2 12 0,-3-4-12 0,3 0 12 16,-7-2-4-16,4-1 0 15,-4 0 0-15,0 0 0 0,-4 0-8 0,1 1 0 0,-1 2 0 0,1-3 0 16,-4 3 0-16,0 1 0 0,0-1 0 0,-4-3 0 15,-3 7 8-15,4-4 0 0,-1 4 0 0,-3-4 0 16,0 6 20-16,4 4 4 0,-5 3 1 0,8 3 0 16,-7 0-93-16,0 3-18 0,4 0-4 0,-1 7-1 15,1-1-72-15,3 1-14 0,3 2-3 0</inkml:trace>
  <inkml:trace contextRef="#ctx0" brushRef="#br0" timeOffset="-210270.15">7659 8318 2211 0,'7'-9'46'0,"-7"9"10"0,3-7-44 16,-3 7-12-16,-3-6 0 0,3 6 0 0,0 0 116 0,0 0 22 0,0 0 4 0,0 0 1 15,-7 3-50-15,0 7-9 16,3-1-3-16,-3 4 0 0,4 2-43 0,-1 1-9 0,1 6-1 0,3-3-1 16,-4 6 3-16,4-3 1 0,4 6 0 0,-4-3 0 15,7-3-15-15,-4 0-2 0,4-3-1 0,0 0 0 16,4-4-4-16,-4-5-1 0,7-1 0 0,-3-6 0 15,31-9-8-15,-28-3 0 16,0-4 0-16,0 1 0 0,-3-4 0 0,3-3 0 16,-3 0 0-16,-4-3 0 15,3 3 0-15,-3-3 0 0,-3 7 0 0,-1-1 0 0,1 0 0 0,-4 1 0 16,3 5-12-16,-3 1-8 0,0 0-2 0,-3 2 0 16,3 7 38-16,0 0 7 0,0 0 1 0,-7-3 1 15,7 3-40-15,-11 3-8 0,8 4-1 0,-4 2-1 16,3 4 25-16,4 2 0 0,0 4 0 0,4 3 0 15,-1 6 15-15,4 4 8 0,0 5 1 0,0 1 1 16,4 3-25-16,-4-4 8 0,4 4-8 0,-1 0 0 16,1-1 18-16,-4 1-2 0,3 0 0 0,-3 3 0 15,0-6 10-15,4 2 2 0,-4 1 0 0,0-3 0 16,0-7-10-16,-3 0-2 0,3-2 0 0,-4-4 0 16,-3-3-16-16,0-4 10 0,0 1-10 0,-3-3 8 15,-1-4-8-15,-3 1 12 0,0 0-12 0,-3-1 12 16,-5-3-12-16,5-2 0 0,-4-4 0 0,0 0 0 15,-4-3 0-15,0-3 0 0,4-3 0 0,-3-1 0 0,3-2 0 0,-1 0 0 0,1-1 0 0,4-2 8 16,-1-4-8-16,4-3 0 0,0 0 0 0,3-6 0 16,4-3 0-16,4-7 8 0,0-2-8 0,3-4 0 15,0 3 8-15,7 1-8 0,0-1 0 16,4 4 8-16,-1 6 12 0,1-1 3 0,-1 4 0 0,1 3 0 16,-4 3-36-16,0 4-7 0,-3-1-2 15,3 4 0 1,-3 2-16-16,3 4-3 0,-4 3-1 0,1 0 0 0,3-1-143 0,-3 4-29 15,3 4-6-15</inkml:trace>
  <inkml:trace contextRef="#ctx0" brushRef="#br0" timeOffset="-209790.62">8167 8494 2280 0,'0'0'64'0,"0"0"16"15,0 0-64-15,0 0-16 0,0 0 0 0,-7-7 0 0,3 1 115 0,1 3 20 0,-1-6 4 0,1 2 1 16,-1-2-44-16,1 0-8 0,3-1-1 0,-4-2-1 31,4-1-26-31,0 1-4 0,-3-4-2 0,3-3 0 0,3 0-14 0,-3-3-2 0,4 0-1 16,-4-3 0-16,3 3-29 0,4-3-8 0,0 0 0 0,0-3 0 16,0 6 52-16,4 0 10 0,-4 0 2 0,4 6 0 15,3 1-52-15,-4 2-12 0,4 1 0 0,4 5 0 16,-7 4 0-16,6 6 0 0,-3 4 0 0,0 2 0 15,-3 7 0-15,3 9 0 0,-3 0 0 0,3 6 0 16,-4-3 0-16,1 4 0 0,0 2 0 0,-1-2 0 16,-3-4 0-16,0 0 0 0,4-3 0 0,-8-3 0 15,4 0 0-15,1 0 0 0,-5 0 0 0,1-3 0 16,-4 0 0-16,3-7 0 0,-3 4 0 0,-3-7 0 16,3 1 0-16,0-4 0 0,0-6 0 0,0 0 0 15,0 0-151-15,0 0-33 0,0 0-6 0</inkml:trace>
  <inkml:trace contextRef="#ctx0" brushRef="#br0" timeOffset="-209308.38">8544 7569 2067 0,'-7'6'87'16,"0"-3"-70"-16,0 3 140 0,0 1 28 0,0-1 6 0,3 0 1 15,-3 1-103-15,4 2-20 0,-4 0-4 0,7 4-1 16,-4-4 0-16,4 1 0 0,0-1 0 0,0 0 0 15,4 1 0-15,-1-1 0 0,4 1 0 0,0 2 0 32,1-2-51-32,2 2-13 0,4-2 0 0,0-1 0 0,4 0 0 0,3 1 0 0,0-1 0 0,0 1 0 15,4-1 54-15,-4 4 8 0,4-4 2 0,0 4 0 16,-4-1-52-16,0 1-12 0,0 2 0 0,4 1 0 16,-4 0 0-16,0-1 0 0,0 1 0 0,4 3 0 15,-4 0 0-15,-3 3 0 0,3 0 0 0,0 3 0 16,-3 3 0-16,0 3 0 0,-1 4 0 0,-3-4 0 15,-3 4 28-15,-1-1 4 0,-2 1 0 0,-5-1 0 16,-3-3-24-16,-3 4-8 0,3-7 0 16,-8 3 0-16,-2-6 0 0,-1 1 0 0,1-4 0 0,-4-1 0 15,-1-5-28-15,-2-3-3 0,-1-1 0 0,4-5 0 16,-4-1 31-16,4-6 0 0,0 3 0 0,0-6 0 16,4 0-211-16,-1-4-36 0,4 1-7 0</inkml:trace>
  <inkml:trace contextRef="#ctx0" brushRef="#br0" timeOffset="-206451.88">1266 10077 2033 0,'0'0'85'0,"0"0"-68"15,0 0 41-15,11-6 8 0,-7 3 2 0,6-7 0 16,-6-5 52-16,3-4 10 0,3 0 2 0,-6-9 1 16,6 0-64-16,1-7-13 0,0-3-2 0,-1-2-1 15,1-1-5-15,-4 0-2 0,10-3 0 0,-6-6 0 16,3 3-16-16,-3-6-3 0,3-1-1 0,0-2 0 15,-3 9-8-15,10 3-2 0,-11 0 0 0,4 0 0 16,-3 7-16-16,3 2-17 0,-3 4 3 0,-1 6 1 16,1 9 41-16,-8 0 9 0,4 7 2 0,4 3 0 0,-7 6-11 0,6 9-3 15,-10 4 0-15,11 12 0 0,-8 6-25 16,8 7 0-16,-1 6 0 0,-6 6 0 0,7 3 56 0,-4 7 7 16,7-1 1-16,-4 10 0 0,1-6-52 0,-1 0-12 15,1-1 0-15,-4 7 0 0,4-12 0 16,6 2 0-16,-10-5 0 0,4-1 0 0,7-6 0 0,-11-6 0 0,3-4 0 15,1-2 0-15,-1-4 0 16,1-3 0-16,0-2 0 0,-8-4 0 16,4-7-44-16,-7-2-11 0,4-4-2 0,-4-3-1 15,0-6-43-15,0 0-9 0,-4-12-2 0,-3-4 0 0,-3-3-81 0,2-3-17 16,-2-3-3-16,-11-3-1 0</inkml:trace>
  <inkml:trace contextRef="#ctx0" brushRef="#br0" timeOffset="-206244.94">1393 9905 2269 0,'0'0'64'15,"0"0"15"-15,0 0-63 0,0 0-16 0,0 0 0 0,0 0 0 0,11 0 54 0,-7-3 8 16,6-1 2-16,1 1 0 0,-1 0 51 0,4 0 10 16,8 3 3-16,-5-3 0 0,1 3-52 0,0-3-9 15,3 3-3-15,3 0 0 0,5-3-51 0,-5-1-13 16,1 4 0-16,0-3 0 15,-4 3-48-15,4 0-13 0,-4 0-3 0,-4 0 0 16,1 0-153-16,7 3-31 0,-4 1-7 0,-3-1-1 16</inkml:trace>
  <inkml:trace contextRef="#ctx0" brushRef="#br0" timeOffset="-205908.67">2021 9833 2188 0,'0'0'48'0,"0"0"11"0,4 9 1 0,-4 0 1 0,3 4-49 0,5 3-12 0,-5 2 0 0,4 4 0 16,4 3 54-16,3 1 8 0,-4 2 2 0,5-3 0 16,-1-3 0-16,3 0 0 0,-6 0 0 0,3 0 0 0,-3-7 0 15,-1 4 0-15,4-6 0 0,-10-1 0 16,6 1 0-16,-3-7 0 0,8 0 0 0,-12-6 0 15,4-3-64-15,-3 0-15 0,3-3-1 0,-4-4-1 16,4-2 26-16,-3-1 6 0,-4-2 1 0,0-7 0 16,0 0-16-16,0 0 0 0,0-3 0 0,0-4 0 0,0-2 0 15,0 0 0-15,0-1 0 0,0 4 0 16,0 3 0-16,0-3 0 0,0 3 0 0,3 6 0 16,-3 6-96-16,7 4-26 0,-7 6-5 15,0 3-1-15,4 3-58 0,3 3-12 0,11 16-2 0,-11 0-1 0</inkml:trace>
  <inkml:trace contextRef="#ctx0" brushRef="#br0" timeOffset="-205381.46">2621 9829 2358 0,'0'0'52'0,"-3"0"10"0,-8 0 2 0,8 0 3 0,-8 4-54 0,0-1-13 0,1 3 0 0,-4 3 0 15,3 7 68-15,-7 0 10 0,11 9 2 0,-3 0 1 16,-1 3 5-16,1 0 1 0,-1 4 0 0,8-4 0 15,3-3-57-15,0 0-11 0,0-3-3 0,3-3 0 16,4 0-1-16,-3-4-1 16,6-2 0-16,-6-4 0 0,3-2-14 0,3-4 0 0,4-3-12 0,-3-3 12 15,0-4 0-15,3-2 20 16,-4-1-2-16,-6-2-1 16,6-1-65-16,1-2-12 0,0-1-4 0,-8 0 0 0,4-2 44 0,4 5 9 0,-11-6 2 0,3 0 0 15,1 4-37-15,3 2-7 16,-7-3-2-16,0 4 0 0,0 6 44 0,0-4 11 0,0 10 0 0,0 0 0 15,0 0 16-15,3 10 6 0,-3-1 1 0,0 7 0 16,7 6 14-16,-7 0 3 0,11 6 1 0,-11 3 0 16,7 1-33-16,0 5-8 0,4 7 0 0,-1 3 0 0,1 0 24 15,-4 3 7-15,4-3 1 0,6 7 0 0,-3-4-12 16,-3 0-3-16,-1 3 0 0,5 1 0 16,-5-4 15-16,-6-3 2 0,6 0 1 0,1-3 0 15,-8-3-35-15,4-7 0 0,-3 1 0 0,3-4 0 16,-7-6 11-16,-7-3-2 0,3-3 0 0,-6-4 0 15,-1-8-9-15,-3-4 8 0,-7-3-8 0,7-6 8 16,-11-4 5-16,4-6 1 0,-4 1 0 0,4-10 0 16,-4 0-14-16,4-4 9 0,0-2-9 0,4-3 8 15,-5-4 5-15,12 0 1 0,-4 1 0 0,3-4 0 0,11 0 4 0,-7 3 1 16,7-2 0-16,7-4 0 0,-3 0-19 0,6 3 8 16,1 0-8-16,3 1 0 0,4 2-10 0,-1 7-9 15,1 2-1-15,6 1-1 0,-6 9 33 0,10 7 8 16,-3-1 0-16,-4 7 1 15,4 3-42-15,0 3-9 0,-4 3-2 0,3 3 0 16,-2 1-160-16,2 2-32 0</inkml:trace>
  <inkml:trace contextRef="#ctx0" brushRef="#br0" timeOffset="-204119.4">5196 9274 1497 0,'0'0'32'0,"-3"-3"8"0,-1-3 0 0,-6 0 4 0,10 0-36 0,-11-4-8 0,4 4 0 0,0-4 0 0,0 1 104 0,4-4 20 15,-8 4 3-15,4 0 1 16,0-1 0-16,0 4 0 0,-4 3 0 0,4 0 0 0,-3 3-28 0,-1 6-6 15,-7 0-1-15,4 7 0 0,0-1 5 0,-7 10 1 16,7 0 0-16,-7 10 0 0,7 2-79 0,-8 10-20 16,8 6 0-16,4 3 0 0,-8 1 0 0,7-1 0 15,4 0 0-15,-7 10 0 0,7-3 55 0,4-1 7 16,3 4 2-16,0-16 0 0,3-3-64 0,1 3-16 16,3-3-2-16,3-3 0 0,1-4 29 15,3 1 5-15,7-4 2 0,4 4 0 0,0-13-18 16,6-9 0-16,-2-7 0 0,6-6 0 15,-3-12-12-15,3-7-7 0,0-9-1 0,-3-6 0 16,0-4 20-16,-4-9 0 0,-3-3 0 0,3-6 0 0,0-3 0 0,-3 2 0 16,-1 1 0-16,1-4 0 0,-7 7 8 0,-4 0-8 15,0 3 11-15,-7 0-11 0,0 9 8 0,-7 1-8 0,-3 5 0 0,-12 1 0 16,1 3 12 0,0 9-2-16,-3-3 0 0,-5 6 0 0,1 1-10 0,0 5 0 0,0 1 0 0,0 3 0 15,-7 3 17-15,-1 3-1 0,5 0-1 0,-8 3 0 16,7-3-15-16,1 3 0 0,-1 0 0 0,7 0 0 15,1 0-12-15,6 0-1 0,0-3-1 0,1 0 0 16,6 0-146 0,1-3-28-16,6 3-7 0,-3 0-1093 0</inkml:trace>
  <inkml:trace contextRef="#ctx0" brushRef="#br0" timeOffset="-203673.64">5726 10137 1736 0,'0'0'49'0,"0"6"11"0,0 0-48 0,0 1-12 0,-7-1 0 0,7 0 0 16,-4 0 175-16,4-6 33 0,-4 3 6 0,4-3 2 16,-7 4-90-16,4-8-18 0,-4 1-3 0,-4 0-1 15,4-6-40-15,-3-1-9 0,-1 1-2 0,0-7 0 16,-6 4-25-16,3-7-4 0,0 0-2 0,-1-6 0 15,-2 0-2-15,3-3 0 16,3 0 0-16,1-1 0 0,-1 1-28 0,4 0-7 0,0 3-1 0,3 3 0 0,4 3 16 16,0-3 0-16,-7 3 0 0,7-3 0 15,7 4 0-15,-7-1 0 0,7 3 0 0,11-3 0 16,-7 4-81 0,3 5-14-16,7-2-2 0,0 2-1 0,0 4-92 0,0 3-18 15,1 0-4-15,-1 6-1 0</inkml:trace>
  <inkml:trace contextRef="#ctx0" brushRef="#br0" timeOffset="-203231.48">6089 9858 1947 0,'0'0'43'0,"-4"6"9"0,4 3 1 0,-3 4 2 0,-1-1-44 0,4 4-11 15,0-3 0-15,-3-1 0 0,3 4 84 0,0-7 14 0,0 1 3 0,0-4 1 16,0 0-40-16,0-6-8 0,0 0-2 0,0 0 0 16,0 0-27-16,0 0-5 0,0 0-2 0,3-9 0 15,1-1 16-15,-1 1 3 0,-3-7 1 0,4 1 0 16,-4-1 9-16,3 0 1 0,1-3 1 0,0 4 0 15,-4-4-39-15,3 0-10 0,4 3 0 0,-3-2 0 16,3-1 0-16,-4 9 0 0,1-2 0 0,3 3 0 16,-4-1 0-16,4 4 0 15,4 0 0-15,-4 2 0 0,0 1 0 0,4 0 0 0,3 6 0 0,-4 0 0 16,1 4 53-16,3-1 9 0,-3 3 2 0,3 4 0 16,-4 3-52-16,4-1-12 0,-3 7 0 15,0 0 0-15,-1 0 54 0,1 6 8 0,-4-3 2 0,0 7 0 16,0-1-64-16,0-3-8 0,4 4-4 15,-4-1-1-15,3-6 36 0,1 0 7 0,-8-3 2 0,4-3 0 0,-3-3-32 0,3-4 0 16,-3 1 0-16,-1-7 0 16,-3-6-81-16,0 0-19 0,0 0-4 0,0 0-842 15,0-6-168-15</inkml:trace>
  <inkml:trace contextRef="#ctx0" brushRef="#br0" timeOffset="-202774.47">6812 10225 2026 0,'0'0'44'0,"0"0"10"0,-3 3 2 0,-4 0 1 0,7-3-45 0,-7 0-12 0,-1 0 0 0,5-6 0 16,-4 2 118-16,3-5 22 0,4-4 4 0,-7 1 0 0,4-4-26 0,-1-3-6 15,1 1 0-15,-1-7-1 0,1-7-31 0,-1-5-7 16,1-11-1-16,-1-2 0 0,4 0-22 0,-7-3-5 16,0 3-1-16,-4-7 0 0,4 1-18 0,-3-1-4 15,3-2-1-15,0-1 0 0,-4 10-9 0,8 9-1 16,-5 4-1-16,5 2 0 0,3 13 13 0,-7 7 2 16,3 5 1-16,1 1 0 15,3 6-42-15,0 3-8 0,0 0-1 0,0 3-1 16,0 6-74-16,7 7-16 0,0 6-2 0,0 0-841 15,4 3-168-15</inkml:trace>
  <inkml:trace contextRef="#ctx0" brushRef="#br0" timeOffset="-202391.36">7045 9826 2648 0,'-14'0'112'16,"7"0"-90"-16,-4 3 66 0,4 4 12 0,-3-4 4 0,3 6 0 16,3 1-36-16,-3 5-8 0,3 1 0 0,1 3-1 15,3 6-30-15,0 3-5 0,-7 3-2 0,14 1 0 16,-7-1-2 0,0-3-1-16,3 1 0 0,4-1 0 0,-3 0-1 0,3 0 0 0,0-3 0 0,4 4 0 15,-1-7-8-15,-3 0-2 0,4-4 0 0,3-5 0 16,-3-1-8-16,3-5 0 0,0-4 0 0,-4-3 8 15,1-3-8 1,3-7 0-16,0 1 0 0,-3-4 0 0,3-2 9 0,-3-1 7 0,-1-3 0 16,1-6 1-16,-1 0-17 0,-3 0 0 0,-3 0 0 0,-1 3 0 15,-3 0 8-15,0 0-8 0,0 3 0 0,-3 3 0 16,-1 4 0-16,-3 3 0 0,-3-1 0 0,-1 4 0 0,1 6 13 0,-1 0-4 16,-3 0-1-16,3 3 0 0,1 0-8 0,-1 3-11 15,4-2 3-15,0-1 0 16,7-3-99-16,0 0-19 0,0 0-4 0,0 0-1 15,0 0-143-15,0 0-29 0</inkml:trace>
  <inkml:trace contextRef="#ctx0" brushRef="#br0" timeOffset="-201838.43">7482 9792 2116 0,'0'0'60'0,"-7"3"13"0,4 0-58 0,-4 0-15 0,3 0 0 0,-3 0 0 15,4 1 125-15,-4 2 23 0,3 3 4 0,-3 1 0 16,4 5-68-16,-1 4-15 0,4 3-2 0,-4 3-1 16,4 3-25-16,0 1-5 0,0-1 0 0,4 0-1 15,-4 0-11-15,7 1-1 0,-3 2-1 0,-1 0 0 16,4-3 5-16,0 1 1 0,0-7 0 0,0-4 0 16,0-2-17-16,0-3-3 0,4-7-8 0,-4-3 12 15,4-3-12-15,-1-6 11 0,-3-4-11 0,4-2 10 0,-4-10-10 0,0 6 0 16,0-3 0-16,0-3 0 15,0 1 0-15,-3-8 0 0,-1 1 0 0,1 0 0 16,-1 0 0-16,1-4 0 0,-4 1 0 0,0 6 0 16,-4 6 0-16,4 3 0 0,-3 4 0 0,-1 2 0 15,1 4 0-15,-4 6 0 0,3 3 0 0,-3 4 0 0,0-1 0 16,3 3 0-16,1 4 0 0,-1 2 0 16,1 1 0-16,3 6 0 0,-4 3 0 0,8 0 0 15,-1 0 0-15,1 7 0 0,3-4 0 0,-3 10 0 16,6-4 0-16,1 4 0 0,3 6 0 0,0 3 0 15,0-7 8-15,4 1 0 0,-8 3 0 0,8 0 0 16,-4 0 7-16,-3-3 1 0,3 2 0 0,-4-2 0 16,-3-3 19-16,0-1 4 0,0-2 1 0,-3-1 0 0,-1-2-32 0,-3-4-8 15,-3 0 0-15,-4-3 0 16,0-6 8-16,-4-3 0 0,1 0 0 0,-4-7 0 0,-1-3-8 16,-2-3 8-16,-1-3-8 0,1-3 8 0,-1-6-8 0,0-4 12 0,1 1-4 0,-1-4 0 15,4-3-8-15,3 0 0 0,1-3 0 16,3-3 0-16,0-3 0 0,3 0 0 15,1-7 0-15,3 1 0 0,3-1 0 0,-3 1 0 0,4-1 0 0,3-2 0 16,0 2 0-16,0 1 0 0,3 6 0 0,1 3 0 16,3 3-40-16,0 3-8 15,0 3-3-15,0 4 0 0,4 5-129 0,0 1-25 0,-1 0-6 0</inkml:trace>
  <inkml:trace contextRef="#ctx0" brushRef="#br0" timeOffset="-201419.83">8036 10196 1882 0,'0'13'41'0,"0"-7"9"0,-3 0 2 0,3-2 1 0,0-4-42 0,-4 6-11 16,4-6 0-16,0 0 0 0,0 0 111 0,0 0 20 15,0 0 4-15,0 0 1 0,0-6-58 0,0-4-11 16,-3-2-3-16,3-4 0 0,0 0 0 0,0 1 0 16,0-4 0-16,0 0 0 0,0 0-16 0,3-3-3 0,1 0-1 0,-1-3 0 15,4 6-25-15,0 0-6 0,4 1-1 0,0 5 0 16,-4 4 23-16,3 2 4 0,4 4 1 15,0 3 0-15,1 7-16 0,-1 2-4 0,0 7 0 16,3-1 0-16,1 4 20 0,-4-3 3 0,0 3 1 0,0-1 0 16,4 4-29-16,-7 4-6 0,3 2-1 0,0 0 0 15,-4 3-8-15,1 7 0 16,0 0 0-16,-1-7-11 0,-3-3 11 0,0-3-8 0,-3-6 8 0,-1-6-8 16,-3-7-138-16,0 0-27 15,0-6-6-15,0-3-723 0,0-10-145 0</inkml:trace>
  <inkml:trace contextRef="#ctx0" brushRef="#br0" timeOffset="-200999.7">8513 9635 1177 0,'0'0'25'0,"-4"-6"6"0,0-4 1 0,-3 1 2 0,0 0-34 0,0-1 0 16,0 1 0-16,0 2 0 0,0 1 93 0,0 0 12 0,4 0 3 0,-4 3 0 15,7 3-13-15,-8-4-3 0,8 4 0 0,-7 0 0 16,4 0 13-16,-4 4 3 16,3-1 0-16,-3-3 0 0,0 3-28 15,4 0-4-15,3-3-2 0,-7 3 0 0,0 3-7 0,3-3-2 16,0 1 0-16,-3-1 0 0,4 0 0 0,3-3 0 0,0 0 0 0,0 0 0 16,-4 6-18-16,4-6-4 15,0 3-1-15,4 4 0 0,3-1-16 0,0 0-3 16,4 0-1-16,3 1 0 0,3-1-14 0,1 0-8 0,3 4 8 0,4-1-8 15,-4-3 11-15,4 4-3 0,3-1 0 0,0 4 0 16,-3-1 20-16,3 1 3 0,-3 6 1 16,-1-1 0-16,1 4 3 0,-7 6 1 15,3 4 0-15,-7-4 0 0,0 3-2 0,0 1 0 0,0 5 0 0,1 1 0 16,-1 0-22-16,-4 2-4 16,-3 1 0-16,4 19 1 0,-8-7-9 0,-3-6 0 0,4-3 0 0,-8-6 0 15,1-4 0-15,-8-6 0 0,4-6 0 0,-7-3 0 16,4-3-11-16,-5-4-1 0,1-5-1 0,-3-4 0 15,3 0-86-15,-1-6-17 0,5-4-3 0,-4 1-1378 16</inkml:trace>
  <inkml:trace contextRef="#ctx0" brushRef="#br0" timeOffset="-171933.92">1520 12322 1353 0,'0'0'60'0,"0"0"12"16,-10-6-57-16,10 6-15 0,0 0 0 0,0-3 0 16,0 3 86-16,0 0 14 0,0 0 4 0,0 0 0 15,0 0 0-15,0 0 0 0,0 0 0 0,0 0 0 16,0 0-23-16,0 0-4 0,0 3-1 0,0 6 0 0,3 4-23 0,8 3-5 15,-7-1 0-15,6 4-1 16,-3 6-15-16,7 3-2 0,-3 4-1 0,-1 2 0 16,1 1-29-16,3-1 0 0,-3 1 0 0,-1-1 0 0,4-3 0 15,-10 1 0-15,7-4 0 0,-4-3 0 0,3-3-45 16,-6 0-15-16,-1-6-4 0,4-1 0 16,-7-2-153-16,0-4-31 0</inkml:trace>
  <inkml:trace contextRef="#ctx0" brushRef="#br0" timeOffset="-171715.19">1372 12532 2017 0,'0'0'42'0,"0"7"10"0,0 2-42 15,4-3-10-15,3 0 0 0,-4 1 0 0,15-1 64 0,-11 0 10 0,11 1 2 0,6-1 1 16,-2 3-24-16,-5-6-5 0,11 4 0 0,-3-4-1 16,0 0-24-16,0-3-5 0,-1 0-1 0,1 0 0 15,-4-3-9-15,4 0-8 0,-4 0 12 0</inkml:trace>
  <inkml:trace contextRef="#ctx0" brushRef="#br0" timeOffset="-161805.93">2738 12250 2269 0,'7'3'64'0,"-7"-3"15"16,0 3-63-16,3 0-16 0,4 1 0 0,-7-4 0 16,4 3 105-16,-4-3 19 0,3 6 3 0,-3-6 1 15,0 6-52-15,0 1-9 0,0-1-3 0,0-3 0 16,-7 6-51-16,7 1-13 0,-10-1 0 0,3 4 0 16,-4-1 54-16,4 4 8 0,-4 3 2 0,1 0 0 15,-1 3-40-15,-3-1-7 0,3 5-1 0,1-1-1 16,-4 3-3-16,-4 0-1 0,8 0 0 0,-5-6 0 15,5 0-11-15,6-3 0 0,-6 0 0 0,-1-4 0 0,8 1 0 16,-8 0 0-16,4-4 0 0,3 1 0 16,4-1 0-16,4-5 0 0,-4-4 0 0,7-3 0 0,-3 0-12 0,6-3 12 0,1 0-12 0,-1-7 12 15,4 1-21-15,8-4 3 0,-8 1 1 16,7-4 0 0,0 3 17-16,4 4 0 0,-4 3 0 0,7-4 0 0,-3 7 0 0,7-3 0 0,-8 3 0 0,8 6 0 15,-7 0 49-15,-4 7 14 0,4-1 2 0,-4 3 1 16,-7 4-3-16,-4 3-1 0,5 0 0 0,-5 3 0 15,-6 0-62-15,3 0-8 0,-7 0-4 0,3 0-1 16,-3 3 13-16,-3-3 8 0,-4 3 0 16,3 0-8-16,-3-3 12 0,0-3-12 0,-4-1 12 0,1-2-12 15,-4-3 0-15,3-4-12 0,-6-3 0 0,2-6 0 16,5 0-47 0,-1-3-9-16,1-3-1 0,3-4-1 0,0-2-54 0,3-1-12 0,4-2-1 15</inkml:trace>
  <inkml:trace contextRef="#ctx0" brushRef="#br0" timeOffset="-161506.17">3563 12451 2030 0,'0'0'57'0,"0"0"14"0,0 0-57 16,-3 0-14-16,3 0 0 0,-8 0 0 0,5 3 105 0,3-3 19 0,-7 6 3 0,3 0 1 16,4 4-30-16,0 2-6 0,4 7 0 0,3 0-1 15,-7 3-44-15,3 3-9 0,8 3-2 0,-4 0 0 16,7 4 7-16,-10-4 1 0,6 0 0 0,1 4 0 16,0-4-13-16,-1 0-3 15,1 0 0-15,-8 0 0 0,4-6-17 0,0 4-11 0,0-8 12 0,4 4-12 16,-11-3-24-16,3-6-12 0,-3 2-3 15,8-8 0-15,-8-4-101 0,0-3-21 0,0 0-4 0</inkml:trace>
  <inkml:trace contextRef="#ctx0" brushRef="#br0" timeOffset="-160918.08">3291 12777 1958 0,'0'0'43'0,"0"3"9"0,0-3 1 0,11 0 3 0,-4 3-45 16,4 0-11-16,-1-3 0 0,1 3 0 0,3 1 92 0,4-4 16 16,-4 3 3-16,7-3 1 0,-4 3-26 0,1-3-5 15,0 0-1-15,3-3 0 0,-3 3-30 0,6-3-6 16,-10-1-2-16,8-2 0 0,-5 3-33 0,4-3-9 16,-3 3 0-16,7-4 0 15,-1 1-81-15,-2 0-21 0,-5 3-4 0,4-4-1 16,1 1-24-16,-1 3-5 0,3 0 0 0,1 3-1 0,-11-3 69 15,4 3 13-15,-4-3 3 0,0 3 1 0,0 0 38 16,-3-4 13-16,6 4-9 0,-10 0 9 0,4 0-25 0,0-3 0 16,-1 3 0-16,-3-3 0 0,0 0 40 15,0 0 8-15,-7 3 1 0,0-3 1 0,4-4 79 0,-4 1 16 0,0 0 4 16,-4 0 0-16,4-1-38 0,-7 1-7 0,4 0-2 0,-4 3 0 16,0 0-16-16,0 3-3 0,-4 3-1 0,7 0 0 15,-10 3-20-15,7 0-4 0,-3 7-1 0,6-1 0 16,-6 4-16-16,3 0-3 0,3 3-1 15,1-1 0-15,3 4-12 0,0 0 8 0,0 0-8 0,3 0 0 16,-3-3 10-16,7 0-10 0,0-3 10 0,0-4-10 16,-3 1 0-16,3-4 0 0,3 0 0 0,-6-5 0 15,-4-4 0-15,0 0 0 0,14 0 0 0,-3-7 0 0,-1-2 0 16,1-4 0-16,-1 1-8 0,-6-1 8 16,3-2 0-16,0-1 0 0,-3 0-8 0,-1-3 8 15,8 4 0-15,-8-1 0 0,-3-3 0 0,7 0 0 16,-3 4 10-16,-4-1 6 0,7 4 0 0,-7 2 1 15,0 10-17-15,0 0-17 0,0 0 3 0,0 0 1 16,0 0 21-16,14 3 4 0,-4 7 0 0,-6-1 1 16,7 7 7-16,3-1 2 0,-4 4 0 0,1 0 0 15,-1 3 1-15,1-3 0 0,0 3 0 0,-1 0 0 16,4 0-4-16,-3-4-1 0,3 1 0 0,-3-3 0 16,3-3-18-16,-4-4-16 0,1-3 4 0,-1-3 0 15,1-6-68-15,-4 0-12 0,0-9-4 0</inkml:trace>
  <inkml:trace contextRef="#ctx0" brushRef="#br0" timeOffset="-160425.59">4230 12256 1958 0,'0'0'43'0,"3"3"9"0,1 4 1 0,-1 2 3 16,4 1-45-1,4-1-11-15,-4 4 0 0,0-1 0 0,7 4 104 0,-3-1 20 0,-1 4 3 0,5 3 1 16,2 0-52-16,-6 0-9 0,3 3-3 0,-4 3 0 16,1 4 0-16,3-1 0 0,-3 0 0 0,-1 4 0 0,1-4 0 0,-4-3 0 15,4-2 0-15,-1-1 0 0,-3 0-26 0,0 0-6 16,0 0 0-16,-3 0-1 0,3-3-19 16,-7 0-3-16,3-3-1 0,1-7 0 0,-4 1-8 0,-4-1 0 15,4-2 0-15,0-4 0 16,-3 0 0-16,3-6 0 0,0 0 0 0,0 0-11 15,-7-6-1-15,3-3 0 0,4-1 0 0,-10-2 0 16,6-4-8-16,1-3-3 0,-1 3 0 0,4-2 0 0,-3-1 23 0,3 0 0 16,0 0 0-16,-7 4 0 15,7-1 0-15,7-3 0 0,-7 7 0 0,3-1 0 16,-3 0 0-16,7 1 0 0,-3 2 0 0,6 1 0 0,1 3 0 0,-4 0 16 16,4 2-2-16,-1 1-1 15,8 0-13-15,-8 0 0 0,4 6 8 0,1 0-8 0,6 0-9 0,-7 1-5 16,0 5-1-16,4 0 0 15,-4 1 79-15,0 5 15 0,-4 4 3 0,1 0 1 0,-4 0-63 16,0 0-12-16,0 0-8 0,-7-1 10 16,-7 1 4-16,4 0 1 0,-5 0 0 0,1-4 0 0,-10 4-15 0,3-3 8 0,0 0-8 0,-11-1 0 15,4-2 24 1,-4-4-2-16,4-2 0 0,-4-1 0 16,0-3-120-16,4-3-24 0,0 0-5 0,7-3-1 0,-7 0 0 0,10-4 0 0,1 1 0 15</inkml:trace>
  <inkml:trace contextRef="#ctx0" brushRef="#br0" timeOffset="-159983.11">4949 12915 2649 0,'0'0'58'0,"0"3"12"0,0-3 2 0,-3 6 4 0,3 0-61 15,0-6-15-15,0 0 0 0,0 0 0 0,0 0 54 0,0-6 8 16,-7 0 2-16,3-7 0 0,1 1 0 0,-1-4 0 16,1-3 0-16,-1-3 0 0,-3 0 0 0,4-3 0 15,-4 0 0-15,3-9 0 0,-3-1-52 0,0-2-12 0,0-4 0 0,3-3 0 16,-3 3 54-16,-3 0 8 16,3 7 2-16,0-4 0 0,3 10-52 0,-3 3-12 0,4 3 0 0,-5 0 0 15,1 0 0-15,4 3 0 0,-1 4 0 0,4 2 0 16,-3 1 0-16,3 2 0 0,0 4 0 0,3 0 0 15,-3-1-100-15,7 4-22 16,-3 0-5-16,7 3-1 16,-8-3-51-16,8 3-10 0,-4 0-3 0,0 3-998 0</inkml:trace>
  <inkml:trace contextRef="#ctx0" brushRef="#br0" timeOffset="-159581.08">5094 12698 2030 0,'7'19'57'0,"-7"-12"14"0,7 2-57 0,-3 0-14 16,-1 1 0-16,4-4 0 0,0 3 146 0,-3-2 26 16,7-1 6-16,-1-3 1 15,-6 0-51-15,6 0-11 0,1-3-1 0,-1 0-1 0,1-3-53 0,0 0-10 16,3 0-3-16,-7-3 0 0,0-1-13 0,3-2-4 16,1 0 0-16,-8-1 0 15,5-2-3-15,-5-1-1 0,4-3 0 0,-3 1 0 0,-1 2-16 0,-3-2-3 16,7-1-1-16,-7 3 0 0,0 1 24 0,-7 2 4 15,7 1 0-15,-3 0 1 0,-1 2-29 0,-3 4-8 16,4 0 0-16,-5 0 0 0,5 6 0 16,-8 0 0-16,4 0 0 0,0 10 0 0,-3-1 0 0,3 7 0 0,0 0 0 0,-1 3 0 15,5-3 0-15,3 6 0 0,0 0 0 0,0-3 0 16,3 0 0 0,5 0 0-16,-1-3 0 0,3-4 0 0,-3 4 0 0,4-6 0 0,-4-1 0 15,3-2 0-15,1-1 0 0,0 0 0 0,3-5 0 0,-4 2 0 16,4-3-19-16,4-3-5 0,-4 0 0 0,0 0-1 15,4-3 25-15,-4 0 0 0,7-4 0 0,-7 1 0 16,7 3 0-16,-6-6 0 0,-1 5 0 0,3-2 8 16,-6 0-8-16,3 3 0 0,0-4 0 0,0 1 0 15,4 3-111-15,-11-3-23 0,7 0-5 0,0 2-1 0</inkml:trace>
  <inkml:trace contextRef="#ctx0" brushRef="#br0" timeOffset="-129476.05">1545 14197 1958 0,'0'3'87'0,"4"0"17"16,6 1-83-16,-6-4-21 0,3 0 0 0,3-4 0 16,1 4 84-16,3-3 13 0,0 0 3 0,7 3 0 15,-6-3-21-15,6 0-4 0,0 0-1 0,0 0 0 16,-7 3-45-16,7 0-9 0,-3-3-1 0,3 3-1 15,-7 0 10-15,4 3 3 0,0-3 0 0,3 3 0 16,0-3-50-16,0 3-9 0,-7 0-3 0,7-3 0 16,-3-3-113-16,0 3-22 0</inkml:trace>
  <inkml:trace contextRef="#ctx0" brushRef="#br0" timeOffset="-127249.89">2790 14009 1824 0,'0'0'38'0,"0"0"8"0,0 0-37 15,0 0-9-15,0 0 0 0,0 0 0 16,-7-3 104-16,7 3 20 0,0 0 3 0,-3 3 1 16,-4 3-22-16,3 1-4 0,4-1-1 0,0 0 0 15,0 7-42-15,0-1-9 0,0 1-2 0,4 6 0 16,3-1-17-16,-7 4-4 0,3 0-1 0,4 7 0 15,-3-4-7-15,7 3-2 0,-8 3 0 0,4 1 0 16,-3-4 4-16,3 0 1 0,3 0 0 0,-6-6 0 16,-1 0-35-16,4-3-7 0,4-3-2 0,-11-4 0 0,11-2 46 0,-11-4 8 0,3-3 3 0,1 0 0 15,-4-3-27-15,0 0-8 0,0 0 0 0,0-6 0 16,0-4 8-16,0-2-8 0,7-4 12 16,-7 1-12-16,0-4 12 0,0-3-4 0,0 0 0 0,0-3-8 15,0 0 13-15,3 0-4 0,4 3-1 0,-3-3 0 16,3 3-8-16,0 0 0 0,4 3 0 0,-1 0 8 15,1 0-8-15,3 7 0 0,-4-4 0 0,8 3 8 16,-4 1-8-16,-3 2 0 16,3 4 9-16,0 0-9 0,-3 3 28 15,-1 6 2-15,4 0 0 0,-3 3 0 0,-4 4-4 0,3 2-1 0,5 4 0 16,-12 3 0-16,8 0-13 0,-4 6-2 0,0 0-1 0,0 6 0 16,3 0 4-16,-6 1 1 0,3 2 0 0,-3 1 0 15,3-7-14-15,-4 0 0 0,8-3 0 0,-11-6 0 16,3 0-57-16,4-6-18 0,-7-4-3 0,0-3-1 15,0-6-141-15,0 0-29 0,4-6-6 0</inkml:trace>
  <inkml:trace contextRef="#ctx0" brushRef="#br0" timeOffset="-126934.02">3306 14141 2269 0,'0'6'64'0,"0"3"15"0,0 4-63 16,0 3-16-16,0 2 0 0,3 4 0 0,-3 0 105 0,0 7 19 0,7 2 3 0,-7 0 1 15,4 1-52-15,3-1-9 0,-4 0-3 0,4 1 0 16,0-7-8-16,4 0-3 0,0-6 0 0,-1-4 0 16,1 1-33-16,3-7-8 0,-4-2 0 15,4-1-1-15,-3-6 6 16,0 0 2-16,-1-3 0 0,4 0 0 16,-3-7-19-16,0 1 0 0,-4 0 0 0,7-4 0 0,-11-6 10 0,4 0 2 0,-3-3 0 0,-1-3 0 31,1 3-2-31,-1-3 0 0,-3 0 0 0,4 3 0 0,-4 3 4 0,-4 1 1 15,4 2 0-15,-7 3 0 0,4 1 7 0,-1 6 2 0,-3-4 0 0,-3 4 0 16,-4 3-5-16,3 0-1 0,-3 3 0 0,0 0 0 16,3 0-18-16,1 0 0 0,-8 3 0 0,4 0 0 15,0 0-54-15,3 0-14 0,1-3-4 0,-5 3 0 16,5 0-76-16,6 1-15 0,-3-1-3 0</inkml:trace>
  <inkml:trace contextRef="#ctx0" brushRef="#br0" timeOffset="-126670.06">3574 14003 2553 0,'-4'19'53'0,"4"-13"12"16,0 3-52-16,0 1-13 0,0-1 0 0,0 4 0 15,4-1 53-15,6 1 8 0,-6 2 2 0,3 1 0 16,3 3 1-16,1 0 1 0,3 3 0 0,-3 0 0 15,-4 3-9-15,3-3-3 0,1 3 0 0,7 0 0 0,-11 0-33 0,3 0-8 0,1 0 0 16,-1 0-1-16,4-3 32 16,-6 0 6-16,2 0 2 0,-3-6 0 0,0-1-41 0,-3 1-10 0,3-3 0 0,-7-1 0 15,0-6 0-15,0 4 0 0,0-4 0 0,0-6 0 32,0 0-116-32,-7 0-26 0,-4 0-5 0,4 0-1 0,-3-3-122 0,-8-3-25 0</inkml:trace>
  <inkml:trace contextRef="#ctx0" brushRef="#br0" timeOffset="-126474.17">3482 14357 2310 0,'7'3'97'16,"0"4"-77"0,4-4 86-16,-4 0 18 0,3 3 3 0,4-3 1 15,0 0-8-15,4 0-2 0,-4 1 0 0,7-1 0 16,-6-3-62-16,6 3-12 0,-4-3-2 0,4 3-1 15,1-3-26-15,-1-3-6 0,-4 3-1 0,5-3 0 16,-1 0-41-16,0-1-9 0,-3 1-2 0,3-3 0 16,0 3-180-16,-3 3-36 0</inkml:trace>
  <inkml:trace contextRef="#ctx0" brushRef="#br0" timeOffset="-126053.68">4551 14291 2067 0,'10'16'87'16,"-6"0"-70"-1,3 2 140-15,0 1 28 0,4 3 6 0,-1 0 1 16,-3 0-36-16,4 0-8 0,-1 0 0 0,5-3-1 15,-5 0-92-15,-3-1-19 0,11-2-3 0,-8-3-1 16,-3 2 0-16,1-5 0 0,2-1 0 0,1 1 0 16,-8-4-51-16,1 0-10 0,-1-3-3 0,-3-3 0 15,0 0-51-15,0 0-10 0,4-3-3 0,-8-6 0 16,1-1-163-16,-1-2-33 0</inkml:trace>
  <inkml:trace contextRef="#ctx0" brushRef="#br0" timeOffset="-125906.62">4505 14103 2553 0,'0'6'108'15,"-4"-2"-87"-15,4 2 35 0,0 0 6 0,4 0 2 0,-4 1 0 32,4-1 0-32,3 0 0 0,-4 0 0 0,4 1 0 0,4 2-52 0,-8-3-12 0,8 4 0 0,-1-4 0 15,1 3-100-15,3-2-22 0,0 2-5 16</inkml:trace>
  <inkml:trace contextRef="#ctx0" brushRef="#br0" timeOffset="-125646.21">4865 14583 1972 0,'0'0'83'16,"0"0"-67"0,0 0 100-16,0 0 19 0,0 0 4 0,0 0 1 15,3-6-16-15,-3-1-4 0,0 1 0 0,7-3 0 16,-7 2-48-16,0-2-9 0,4 0-3 0,-1-1 0 15,1-5-12-15,3 2-4 0,0-3 0 0,4-3 0 16,-1 1 1-16,-3-1 0 0,4-3 0 0,7 3 0 16,-8 3-36-16,4 4-9 0,0-1 0 0,0 4 0 15,4 3 0-15,-4 3 0 0,-3 3 0 0,3 3 0 16,4 3 53-16,-4 10 9 0,0-1 2 0,0 7 0 16,4 3-64-16,-8 0-8 0,-3 7-4 0,4-4-1 15,-1 0 13-15,-3 0 0 0,0 1 0 0,0-4 0 0,-3 0 0 16,3-3 0-16,-3 0 0 0,3-7 0 15,-4-2-105-15,1-4-19 0,-1-2-3 0</inkml:trace>
  <inkml:trace contextRef="#ctx0" brushRef="#br0" timeOffset="-124958.33">6043 14398 2067 0,'-10'-10'87'15,"2"1"-70"1,1 3 75-16,0 0 16 0,0 2 2 0,7 4 1 16,0 0-24-16,0 0-5 0,0 7-1 0,0 2 0 15,0 4-13-15,0 2-4 0,4 4 0 0,-1 0 0 16,4 3-51-16,0-3-13 0,1 3 0 0,2 6 0 16,1 0 48-16,-1 0 8 0,1 4 0 0,-1 5 1 15,1 1-20-15,0 6-4 0,3 3-1 0,-4 3 0 16,4-3-16-16,1-6-3 0,-5 3-1 0,4-4 0 15,-3 1-4-15,-1-3-8 0,1-1 11 0,3-2-11 0,-3-4 12 16,-4 1-12-16,3-4 12 0,-3-3-12 16,0-6 8-16,-7-4-8 0,4-5 0 0,-4-1 0 15,-4-6 0-15,4-3 0 0,0 0-15 0,-7-9 5 16,-3-7 10-16,-4-2 0 0,0-4 0 0,-1-7 0 0,1 1 0 0,-3-3-8 16,3-1 8-16,3-2 0 0,-7 3 0 15,4 2 0-15,0-2 0 0,4 6 8 0,-5-6-8 0,5-1 0 16,-1-5 0-16,1 2 0 0,3-3 8 0,0 1 0 15,0 2 0-15,3-12 0 16,0 7-8-16,4 2 0 0,4 0 0 0,0 1 0 0,3 8 0 0,3-2 0 16,1 3 0-16,3 3 0 0,-4 3 0 0,5 0 0 0,-1 3 0 0,3 0 0 15,-3 7 8-15,1 2 0 0,-1 4 0 0,3 3 0 16,1 6 14-16,-4 3 3 0,0 4 1 0,0-1 0 0,-3 4 14 16,3-1 2-16,-3 4 1 0,-1 0 0 15,1-1-51-15,-8 1-11 0,4 3-1 0,-3-7-1 0,-1 7 21 0,1 0 8 16,-4-3 0-16,0-1 0 15,-4 1-8-15,-3-4 0 0,4 4 0 0,-4 0 0 16,-4-4 0-16,1 1 0 0,-5-4 0 0,5 1 0 16,-4-1-11-16,3-3-4 0,-3 1-1 0,3-7 0 15,4 0-102-15,0-3-21 0,0-1-4 0,0-2-1253 0</inkml:trace>
  <inkml:trace contextRef="#ctx0" brushRef="#br0" timeOffset="-124551.59">6579 14580 2419 0,'0'6'53'0,"-3"3"11"0,3 4 3 0,0-4 1 0,-4 4-55 0,4-4-13 0,0 1 0 0,0-4 0 16,4 3 105-16,-4 1 19 0,0-7 3 0,0-3 1 16,3 6-52-16,-3-6-9 0,0 0-3 0,0 0 0 0,4-6-51 0,-1 0-13 15,1-4 0-15,-4-2 0 0,0-4 69 0,0 0 11 16,0 1 3-16,-4-4 0 0,1 0-51 0,-1-3-9 15,1 0-3-15,-4-9 0 0,3-1-12 16,-3-2-8-16,0-4 8 0,0-2-8 0,4 5 21 16,-8 1 0-16,4 2 0 0,0-2 0 15,3 9-21-15,-3-4 0 0,7 8 0 0,-10-1 0 16,10 0-80-16,0 9-21 16,0-6-4-16,0 7-1 0,3 2-35 0,4 1-7 0,-3 6-2 0,3 0-1118 15</inkml:trace>
  <inkml:trace contextRef="#ctx0" brushRef="#br0" timeOffset="-124132.75">6939 14367 1958 0,'0'0'43'0,"-7"-4"9"0,0 1 1 0,-4-3 3 0,1 3-45 0,-1 0-11 0,1-4 0 0,-1 4 0 16,1 3 156-16,2 0 28 0,-6 0 7 0,7 7 1 15,4-1-103-15,-4 3-20 0,3 4-4 0,-3 2-1 16,7 4-36-16,0 0-8 0,-3 0-2 0,3 3 0 16,3-3-4-16,1 0-1 0,-1-1 0 0,1-2 0 15,-4-3 15-15,7 2 4 0,0-2 0 0,3-4 0 16,-3 1-10-16,1-1-2 0,-1-3 0 0,3-3 0 16,-3-3-20-16,4-3 0 0,-4 0 0 0,3-3 0 0,-2 0 0 15,-1-4 0-15,0-2 0 0,-4-1 0 16,4-3 0-16,-3 1 0 0,3-1 0 0,-4-3 0 15,-3 4 0-15,4-4 0 0,3 0 0 0,-7 3 0 0,0 4-13 0,3 2-4 16,-3 4-1-16,0 6 0 0,0 0 18 0,0 0 0 16,7 3 0-16,-3 7 0 0,3-1 18 15,0 4 7-15,0 2 2 0,-3 1 0 0,3-4-9 0,-4 4-2 16,8 0 0-16,-8-1 0 0,4 1-6 0,1 0-2 16,-1-1 0-16,0-2 0 15,-4 3-8-15,4-4 0 0,0-2 0 0,0-4 0 16,-3 0-100-16,3-3-23 0,-4-6-4 0,4-3-772 15,-3-3-154-15</inkml:trace>
  <inkml:trace contextRef="#ctx0" brushRef="#br0" timeOffset="-123541.96">7313 14357 1728 0,'0'0'38'0,"0"0"8"0,0 0 2 0,0 0 0 0,0 0-39 0,0 0-9 0,0 0 0 0,0 0 0 16,0 0 156-16,0 0 28 0,0 0 7 0,0 0 1 15,0 0-52-15,0 0-9 0,0 0-3 0,-7 0 0 16,0 3-51-16,3 4-10 16,-3-4-3-16,4 6 0 0,-4 0-7 0,3 1-1 0,1 6-1 0,-1-1 0 15,1 1-23-15,3 0-5 16,-4-1-1-16,4 4 0 0,0-3-26 0,0 3 0 0,4-4 0 0,-4 1 0 15,3 0 12-15,4-4-4 0,-3 4 0 0,6-4 0 16,-3 1-8-16,4-4 0 0,0 1 0 0,3-1 8 16,0-3-8-16,0 1 0 0,0-1 0 0,4-6 0 0,-4 0 0 0,0-3 0 15,0 0 0-15,0-4 0 0,-3 4 0 0,-1-6-11 16,1-1 3-16,3 1 0 16,-3 3 8-16,-1-4-8 0,4 1 8 0,-3 0-8 15,-1 2 8-15,1 1 0 0,0-3 8 0,-1 2-8 0,4-2 0 0,-3 3 0 16,-1-1 0-16,1-2-8 0,0 3 0 0,-1-4 0 15,-3 4 0-15,4-3 0 0,-4-1 8 0,0 1 0 16,-3-1 0-16,3 1 0 0,-7-4 8 0,3 4 3 0,-3-3 1 0,0 2 0 16,-3-2-25-16,-1 2-5 0,1-2-1 0,-5 2 0 15,-2 1 19-15,3 3 0 16,-4-1 0-16,1 4 0 0,3 3 0 0,0 3 0 0,-4 4 0 0,4-1 0 16,0 3 8-16,0 4 6 0,3 2 1 0,1 4 0 15,3 0-15-15,3 0 0 16,1 0 0-16,-1 0 0 0,4-1 0 0,4 1 0 0,0 3 0 15,3-3 0-15,0 3 0 0,0-3 0 0,0-4 0 0,4-2 0 16,3 3 0-16,0-4 9 0,0-3-9 0,-3-2 8 16,3-4-8-16,4 0 0 0,-4-3-12 0,-4-3 12 15,1 3 0-15,0-6 0 0,-1-1 0 0,-3 1 0 16,-3-3 0-16,3-1 8 0,0-5-8 0,-3 5 0 31,-1-2-148-31,1 2-36 0,-4 1-6 0</inkml:trace>
  <inkml:trace contextRef="#ctx0" brushRef="#br0" timeOffset="-122897.92">5443 14558 2747 0,'4'6'78'0,"-1"-3"17"0,-3 3-76 0,7 1-19 0,-7-4 0 0,4 3 0 15,0-3 86-15,3 0 14 0,0-3 2 0,0 4 1 16,10-4-43-16,-6 3-8 0,7-3-1 0,-4 0-1 16,7-3-42-16,-4-1-8 0,1 1 0 0,0-3 0 0,-1 3 0 0,5-3 0 15,-5 2-8-15,4-2 8 16,-3 6-140-16,3 0-26 0,0 0-5 0</inkml:trace>
  <inkml:trace contextRef="#ctx0" brushRef="#br0" timeOffset="-80126.91">1644 15934 1941 0,'0'0'82'15,"0"0"-66"-15,0 0 45 0,0 0 9 0,0 0 2 0,7 0 0 16,-3 0-14-16,3 0-2 0,-4 0-1 0,8 0 0 16,-8 0 5-16,4 0 0 0,4 3 1 0,-8-3 0 15,8 0-5-15,0 4-2 0,3-1 0 0,-4-3 0 16,4 3-16-16,4 0-3 0,-4 0-1 0,0 0 0 16,4 0-2-16,0-3 0 0,-1 4 0 0,1-4 0 15,-1 3-32-15,1-3 0 0,3 0 0 0,0 0 0 16,-6 0 0-16,6 0-12 0,-7 0 0 0,3 0 0 15,-2 0-19-15,-1 3-3 0,0-3-1 0</inkml:trace>
  <inkml:trace contextRef="#ctx0" brushRef="#br0" timeOffset="-79303.68">2977 15912 1090 0,'0'0'24'0,"0"0"4"0,0 0 2 0,0-6 2 0,0 6-32 15,0-6 0-15,0 6 0 0,0-6 0 0,0 6 110 0,0 0 16 16,0 0 3-16,0 0 1 0,0 0 6 0,0 0 2 16,0 0 0-16,0 0 0 0,0 0-5 0,0 0-1 0,0 0 0 0,-7 0 0 15,4 3-38-15,-8 0-8 0,8 0-2 0,-8 3 0 16,1 4-12-16,-1-1-4 16,0 7 0-16,1 3 0 0,-1 2-25 0,1 1-6 0,3 7-1 0,-4 2 0 15,0 3-25-15,4 1-11 0,0-1 8 16,0 4-8-16,4-7 12 0,3 1-4 0,-7-1 0 0,7 1 0 15,0-1-8-15,0 0 8 0,7-6-8 16,-7 4 8-16,3-8-8 0,4 1 12 0,0-6-12 0,4-3 12 16,0-4-12-16,3-6 0 0,3 0 0 0,1-9 8 15,3 0-8-15,0-7 0 0,0-2 0 0,-3-1 0 16,0-6 0-16,-1 0 0 0,1-3 0 16,-4 3 0-16,7-3 0 0,-10 6 0 0,-1-3 0 0,5 0 12 15,-5 0-12-15,-6 0 0 0,3 0-10 0,-4 0 10 16,1 0 0-16,3 0 16 0,-7 4-1 0,0-1-1 15,-7-3 3-15,3 6 1 0,1 1 0 0,-8-1 0 0,1 0-8 16,-1 4-2-16,0-4 0 0,1 3 0 16,-4 1-8-16,0 2 0 0,-4-2-10 0,0 3 10 0,8 2-10 0,-11 1 10 15,6 0-10-15,5 3 10 16,-4-1-53-16,3 4-5 16,4-3-1-16,4 3 0 0,3 0-68 0,0 0-13 0,0 0-4 0,0 0-712 15,3 3-144-15</inkml:trace>
  <inkml:trace contextRef="#ctx0" brushRef="#br0" timeOffset="-78902.51">3433 16376 1997 0,'3'19'56'0,"-3"-9"13"0,0-4-55 0,7 3-14 0,-7-2 0 0,0-7 0 15,0 0 96-15,0 0 16 16,0 0 3-16,-7-13 1 0,7 4-18 0,-3-7-3 0,3 0-1 0,-11-3 0 15,0 4-3-15,8-7-1 16,-15 0 0-16,8-6 0 0,-4-4-24 0,3 1-5 0,-3-7-1 0,0 4 0 16,3-4-6-16,-3 4-2 0,3-1 0 0,-6 1 0 15,6 6-36-15,-3-4-7 0,0 7-1 0,0-6-8 16,3 6 0-16,1-7 0 0,-1 1 0 0,1-4-9 16,-1 1-10-16,7 3-1 0,-6-4-1 0,-1 1 0 15,8 2 33-15,-4 1 8 0,3 3 0 0,-3-1 1 16,7 4-21-16,-3 0 0 0,3 3 0 0,0-3 0 15,0 3-17-15,0 3-2 0,0-2 0 0,0 2 0 16,3 0 19-16,4 0 0 0,-3 7 0 0,3-4 0 0,0 3 0 16,0 4 0-16,3 0 0 0,1-1 0 0,3 4 0 0,0 3 0 15,-3 0 0-15,3 3 0 0,4 3 0 0,-8 0 0 16,4 6 0-16,0 4 0 16,-3 2-33-16,0 4-3 0,-1 0-1 15,1 0 0-15,-1 3-43 0,-6-3-9 0,6-1-2 0,-10 1 0 16,4 0-8-16,3 0-1 0,-7 0-1 0,0 6-692 15,-7-3-139-15</inkml:trace>
  <inkml:trace contextRef="#ctx0" brushRef="#br0" timeOffset="-78631.86">3094 16013 2221 0,'0'6'48'0,"0"0"11"0,0 0 1 0,0 1 4 0,3-1-52 0,4 0-12 0,-7 4 0 0,8-4 0 15,-1 3 47-15,3 1 6 0,-6-1 2 0,6 1 0 16,1-4 5-16,-1 0 0 0,1 0 1 0,0 1 0 16,3-4-46-16,-4 0-15 0,4 0 8 0,-3-3-8 15,3 0 0-15,0-3 0 0,4-3 0 0,-8-1 0 16,8 1 23-16,0-3 1 0,-1 2 0 0,5-2 0 16,-1-3-32-16,3 2-7 0,-2-2-1 0,2 2 0 15,-3 1-113-15,1-1-23 0,2 4-5 16,1 0-1-16,-4 3-30 0,4 0-5 0,-8 3-2 0,5 3-313 15,-1 0-62-15</inkml:trace>
  <inkml:trace contextRef="#ctx0" brushRef="#br0" timeOffset="-78267">3761 16295 1944 0,'3'6'55'0,"1"0"13"15,-4-2-55-15,3-1-13 0,-3-3 0 0,4 6 0 16,-4-6 120-16,0 0 22 0,0 3 4 0,0-3 1 15,0 0-30-15,0 0-5 0,0 0-2 0,0 0 0 16,0 0-22-16,-7 0-5 0,0 0-1 0,-4-3 0 16,8-3-29-16,-12-4-5 0,5-2-2 0,-1-4 0 0,-6-3-14 15,2-3-2-15,1-6-1 0,-7 0 0 16,7 0-15-16,0-4-3 0,3 4-1 0,-6-3 0 16,3-1-10-16,0 4 0 0,3 3 0 0,-3 0 8 15,3-3-8-15,1 6 0 0,3-3 0 0,0-3 0 16,0-1 0-16,3 1 0 0,4-3 9 0,-7-1-9 0,7 1 0 0,0 0 0 0,0-1-10 15,7 1 10 1,-7 3 0-16,4 3-8 0,-4 0 8 0,7-1 0 16,-4 5 0-16,8 2 0 0,-8 0 0 0,8 6 0 0,-4 1 0 0,7 2 0 0,-3 4 0 15,-1 0 0-15,4 3-16 0,7 0 1 0,-6 6 0 0,6 0 0 16,-7 3 23-16,0 0 4 0,4 1 0 0,-4 2 1 16,0 0-13-16,-4 1-18 0,4-1 4 0,-3 1 1 15,0-1-91-15,-1 1-19 0,1-1-3 0,-1 3-1 16,-6 1-53-16,3 0-10 0,-7 2-2 0</inkml:trace>
  <inkml:trace contextRef="#ctx0" brushRef="#br0" timeOffset="-78043.27">3528 16232 2306 0,'10'-3'97'0,"1"-3"-77"16,0 3 64-16,3-4 12 0,0 1 4 0,3-3 0 16,1 2-6-16,0-2-1 0,6 0 0 0,-2 2 0 15,2-2-61-15,-3 3-12 0,8-1-2 0,-5-2-1 0,1 6-8 16,3-3-1-16,-10 2-8 0,7 1 12 16,-8 0-67-16,4 3-13 0,-3 0-4 0,0 0 0 15,-4 3-147-15,0-3-29 0</inkml:trace>
  <inkml:trace contextRef="#ctx0" brushRef="#br0" timeOffset="-77731.75">4265 16333 2336 0,'0'0'48'0,"-3"3"12"16,3-3-48-16,0 0-12 0,0 0 0 0,-4-3 0 16,-3-1 89-16,3-5 15 0,-3 3 4 0,0-7 0 15,0-3 0-15,-3-5 0 0,6-1 0 0,-10-10 0 16,3 4-29-16,1-6-6 0,-8-4-1 0,4 0 0 16,0 4-22-16,-7-1-5 0,7 1-1 0,-7-4 0 15,6 7-20-15,-2-7-4 0,3 4 0 0,0-4-1 16,3 7 5-16,0-1 2 0,1 4 0 0,-1 0 0 15,4 6-26-15,4 0 0 0,-1 6 0 0,1 1 0 16,3 2-55-16,0 1-16 0,0 2-3 0,3 1-1 16,1 6-85-16,3 3-16 0,3 0-4 0</inkml:trace>
  <inkml:trace contextRef="#ctx0" brushRef="#br0" timeOffset="-77497.3">4544 16383 2977 0,'0'0'132'0,"-7"-7"27"0,0 1-127 16,-4 0-32-16,1-4 0 0,-1 1 0 0,4-3 51 0,-4-4 4 0,-6-3 1 0,10 0 0 15,-4 0-45-15,-3-3-11 0,7-3 0 0,3 3 0 31,-6 0-49-31,3 4-12 0,3-1-3 0,4 0 0 16,-7 0-134-16,4 4-27 0,-1 2-6 0</inkml:trace>
  <inkml:trace contextRef="#ctx0" brushRef="#br0" timeOffset="-77349.57">4343 15837 3141 0,'-14'22'65'0,"3"-13"16"15,4 1-65-15,0 2-16 0,-4-2 0 0,1-1 0 16,3 1 55-16,0-1 7 0,0 4 2 0,3-7 0 15,-3 3-52-15,7-2-12 0,0-1 0 0,0 0 0 16,7-3-36-16,-3 0-9 0,6 0-3 0,1-3 0 16,-1 0-76-16,1 0-16 0,-1 0-4 0</inkml:trace>
  <inkml:trace contextRef="#ctx0" brushRef="#br0" timeOffset="-76818.24">4628 16304 2139 0,'0'7'90'16,"0"-7"-72"-16,0 0 104 0,0 0 21 0,0 0 4 0,0 0 1 16,0 0-58-16,0 0-11 0,-7-7-3 0,4 1 0 15,-1-3-28-15,1-4-7 0,3-3-1 0,0 4 0 32,0-4-22-32,0-3-5 0,0 1-1 0,0 2 0 15,0 0-12-15,7 4 9 0,-4-1-9 0,4 1 8 0,1 5 0 0,-1 1 0 0,3 3 0 0,1 0 0 16,3 6-8-16,-4 0 0 0,5 0 0 0,-5 7 0 15,4 2 28-15,-3 1 3 0,3-1 1 0,-3 7 0 16,3-3-32-16,-4 2 0 0,8 1 0 0,-11-3 0 16,0 3 0-16,4-4 0 0,-1 1 0 0,-3 0 0 15,4-4 0-15,-1 4 0 0,1-3 0 0,0-4 0 16,-1 4 0-16,1-7 0 0,-1 0 0 0,1 0 0 16,3-3 0-16,-3-3 0 0,-4 0 0 0,0 0 0 15,3-3 0-15,1 0 0 0,-8-3 0 0,4 0 0 16,0-1 0-16,-3-2 0 0,3 0 0 0,0-1 0 15,-3-2 0-15,3-1 0 0,-4-3 0 0,1 1 0 16,3-4 0-16,-4 0 0 0,4-3 0 0,-7 0 0 16,4 0 0-16,-4 0 0 0,7 0 0 0,-7-3 0 15,-7 6 0-15,7 1 0 0,-4 2 0 0,4 0 0 16,-7 7 0-16,4 3 0 0,3 6 0 0,-7 0 0 16,3 3 0-16,1 6 0 0,-4 1 0 15,3 5 0-15,4 4 0 0,0 3 0 0,0 6 0 0,0-3 0 16,0 4 0-16,4-4 0 15,3 0 0-15,-4-3 0 0,4 0 0 0,7-4 0 0,-3 1 0 0,0-3 0 0,3 0 12 16,3-4-3-16,1 4-1 0,3-7 0 16,-7 1 7-16,7-1 1 0,-7-3 0 0,8 1 0 0,-12-7-7 0,4 0-1 0,0 0 0 15,1-7 0-15,2 4-8 0,-6-3 0 0,3 0 0 16,0-1 0 0,-3-2-100-16,-4 3-23 0,3-4-4 0</inkml:trace>
  <inkml:trace contextRef="#ctx0" brushRef="#br0" timeOffset="-49511.39">13734 611 1580 0,'10'0'67'0,"4"0"-54"16,0 0 41-16,4 0 8 0,0 0 2 15,6 0 0-15,1 3 0 0,0-3 0 0,3 0 0 0,4 3 0 16,-4-3-154-16,0 0-30 0,0 0-7 0</inkml:trace>
  <inkml:trace contextRef="#ctx0" brushRef="#br0" timeOffset="-47495.07">13702 633 1267 0,'0'0'56'0,"0"0"12"15,0 0-55-15,0 0-13 0,0 0 0 0,0 0 0 16,0 0 105-16,0 0 19 0,0 0 3 0,0 0 1 16,0 0-103-16,0 0-25 0,-7 3 0 0,3 3 0 15,1 4 56-15,-1-7 7 0,4 3 1 0,-3-3 0 16,3 7-52-16,-4-1-12 0,4 1 0 0,0 2 0 16,0-6 54-16,0 7 8 0,0-1 2 0,0 4 0 15,0-6-52-15,0 8-12 0,4 1 0 0,-4-3 0 0,0 6 0 0,3 3 0 16,-3 3 0-16,0 0 0 0,4 1 0 15,-4-4 0-15,0 6 0 0,0-6 0 0,3 3 0 0,-3 0 0 16,0 1 0-16,4-1 0 0,-4-6 0 0,0 6 0 0,0-9 0 16,0 3 0-16,0 3 0 0,0 0 0 15,0 3 0-15,-4 4 0 0,4-7 0 0,0 3 0 16,-3-3 0-16,3 6 0 16,0-2 0-16,0-1 0 0,-4 0 0 0,4-3 0 0,0 3 0 0,0-9 0 15,0 6 0-15,0-9 0 0,0 3 0 0,0 0 0 0,0-10 0 16,0 3 0-16,-3 1 0 0,3 0 0 0,0-10 0 0,0 3 0 15,0 0 0-15,0 0 0 0,0-2 0 0,3-1 0 16,-3-3 0-16,4 3 0 0,-1-3 0 0,1 3 0 16,3-3 54-16,0 0 8 0,0 0 2 0,0 0 0 15,4 3-52-15,-1-3-12 0,1 0 0 0,3 0 0 16,0 0 54-16,0 0 8 0,0 0 2 0,4 0 0 16,0 6-52-16,-1-6-12 0,1 4 0 0,3-4 0 15,-3 0 0-15,-1 3 0 0,4 0 0 16,-3-3 0-16,0 3 0 0,-1 0 0 0,-3 7 0 0,1-7 0 15,-5 0-151-15,4 0-33 0</inkml:trace>
  <inkml:trace contextRef="#ctx0" brushRef="#br0" timeOffset="-46770.23">14534 868 1824 0,'-3'-6'76'0,"-1"0"-60"16,-10-4 153-16,7 1-76 0,0 6 1 16,0 0-24-16,-3-1-5 0,-1 1-1 0,-3 3 0 15,3 0-18-15,-3 0-4 0,4 3-1 0,-5 1 0 16,1 2 2-16,0 6 0 0,0-5 0 0,0 5 0 16,3 4-22-16,1 3-4 0,-4-4-1 0,3 4 0 15,1 0-16-15,3-3 0 0,-1 6 0 0,1-7 0 16,4 7 0-16,-4 0 0 0,3-6 0 0,4 6 0 0,0-10 0 15,4 4 0-15,-1 0 0 0,1-4 0 0,3-6 0 16,0 1 0-16,4-1 0 0,-1-6 0 0,4-3 0 16,0-3 15-16,0-1-3 0,4-2-1 0,-4-7-11 15,4 4-16-15,0-1 4 0,-1-6 1 0,-3 7 11 0,0-4 0 0,0 7 0 16,-3-7 0-16,-4 4 0 0,4 2 0 0,-4 4 0 0,0 0 0 16,0-4 0-1,-4 7 0-15,1 0 0 0,-4 3 0 16,3 3 0-16,-3-3 0 0,4 3 0 0,3 7 0 0,-3-1 29 0,-4-3 8 0,3 7 2 15,1 2 0-15,-4 1-12 0,3 6-3 0,1 3 0 0,-4-3 0 16,3 3 11-16,-3 0 1 0,4 0 1 0,-4 4 0 16,3 2 10-16,-3 3 1 0,-3-5 1 0,3 5 0 15,0 4-5-15,0-4 0 0,-4 4-1 0,4-4 0 16,0 1-35-16,0-7-8 0,0 0 0 0,4-3 0 16,-4 0 0-16,3-12 0 0,-3 3 0 0,4-1 0 15,-1-11-49-15,1 2-12 0,-1-3-3 0,1-6 0 16,3 0-102-16,0 0-21 0,4-10-4 0</inkml:trace>
  <inkml:trace contextRef="#ctx0" brushRef="#br0" timeOffset="-45900.04">15730 947 957 0,'-14'-4'42'0,"0"-2"10"0,0 3-42 0,0 0-10 0,0 3 0 0,0 0 0 16,3 0 43-16,1 0 6 0,-1 0 2 0,0 0 0 15,1 0 33-15,-1 0 8 0,4 0 0 0,-3 0 1 16,-1 0 10-16,4 0 1 0,0 3 1 0,0-3 0 16,0 3-2-16,3-3-1 0,4 0 0 0,-7 6 0 15,7-6-38-15,-3 0-7 0,3 0-1 0,0 0-1 16,0 0 7-16,0 0 2 0,0 0 0 0,0 0 0 15,0 0-52-15,0 0-12 0,0 0 0 0,0 0 0 16,7 0 33-16,3 0 4 0,1 0 1 0,3 0 0 0,4 0-15 16,-1 0-3-16,4 0-1 0,4 0 0 15,-4 0 7-15,4 0 2 0,0 0 0 0,-1 0 0 16,-2 4 12-16,-5-4 2 0,1 3 1 0,-4 3 0 16,0-6-31-16,-3 6-12 0,-4 0 11 0,0 1-11 15,-4-1 22-15,1 7-2 0,-1-7 0 0,-3 0 0 0,0 7-7 0,-3-1-1 0,-1 4-1 0,-3-7 0 16,-3 7-11-16,-1 3 10 15,-3-7-10-15,0 7 10 16,-4 0-10-16,1-3 0 0,2-1 0 0,-6 4 0 0,7-6 0 0,-3-1 0 16,2 1 0-16,1-1 0 0,0-5 0 0,4-4-11 0,3 3 11 15,-1 0-8-15,1-3 8 0,7-3 0 0,0 0 0 0,0 0-8 16,0 0 8-16,7 0-12 0,1 3 12 0,2-3-12 16,1 0-12-16,3 0-2 15,3-3-1-15,-2 0 0 0,2 0 45 16,4 0 9-16,-3 0 1 0,3 0 1 0,-7 3 5 0,4 0 1 0,-4 3 0 0,0 3 0 15,0 0-35-15,-3 4 0 16,-1 5 0-16,1-5 0 0,-4 9 0 0,0 3 0 0,-3-4 0 0,3 8 0 16,-7-5 0-16,0 8 0 0,0-4 0 0,-4 3 0 15,1-6 58-15,-1 3 5 0,-3-3 1 0,4-3 0 16,-5 0-52-16,-2-4-12 0,3 4 0 0,-7-10 0 16,0 4 0-16,-4-4 0 0,0 1 0 15,-3-1 0-15,0-6 0 0,0 1 0 0,0-4 0 0,0-4 0 16,-1 1-100-16,1-3-22 0,4 3-5 0</inkml:trace>
  <inkml:trace contextRef="#ctx0" brushRef="#br0" timeOffset="-45086.91">16838 978 1337 0,'0'-19'28'15,"-3"13"6"-15,3 0-34 0,0-7 0 0,-4 0 0 0,4 4 0 16,0 3 128-16,0-1 18 0,0-2 4 0,0 9 1 16,0 0-37-16,0 0-7 0,0 0-2 0,0 0 0 15,0 0-14-15,0 0-3 0,0 9-1 0,0-2 0 16,0 8-37-16,0 1-7 0,0 6-2 0,0 3 0 16,0 7 19-16,0 5 3 0,-3 4 1 0,3 6 0 15,0-9 0-15,-4 5 0 0,4 1 0 0,0 3 0 16,0 0-19-16,0-3-3 0,-4 6-1 0,4-2 0 15,0-8-17-15,4 1-3 0,-4-10-1 0,0 1 0 16,4-4-20-16,-4-3 9 0,3 0-9 0,1-6 0 16,-4-3-44-16,3-7-16 0,1 4-4 0,-1-10 0 15,4 0-102-15,0-6-21 0,0 0-4 0</inkml:trace>
  <inkml:trace contextRef="#ctx0" brushRef="#br0" timeOffset="-44237.37">18069 1012 1497 0,'-3'-6'66'0,"3"6"14"0,-7-3-64 0,0 3-16 0,3-3 0 0,-3 3 0 15,-4 0 106-15,4 0 18 0,0 0 3 0,0 3 1 16,-3-3-52-16,-1 0-9 0,1 6-3 0,-1 1 0 15,0-1 0-15,1 0 0 0,-1 3 0 0,1 4 0 32,-1-4 2-32,-3 4 0 0,3 6 0 0,1-7 0 0,3 10-3 0,-4 0-1 0,4-3 0 0,-3 9 0 15,2-3-42-15,1 4-8 0,0-1-1 0,4 6-1 16,-1 1 19-16,1-1 4 0,3 7 1 0,0 0 0 16,0-7 3-16,7 4 1 0,-4-7 0 0,8-3 0 15,0-2-14-15,-1-5-2 0,8-5-1 0,-1-3 0 16,5-1-10-16,-1-5-3 0,3-7 0 0,1 0 0 15,0 0 0-15,-1-7 0 0,1-2 0 0,3-4 0 16,1 1-8-16,2-1 12 0,1-6-12 0,0 1 12 16,0-4-12-16,-1 0 8 0,1 3-8 0,0-6 8 15,-7 3-8-15,-1-3 0 0,1 3 0 0,-7-6 0 16,-1 3 0-16,-3-4 0 0,-3 4 0 0,-4-3 0 16,-3 0 0-16,-4 0 0 0,0-1 0 0,-4 1 0 15,-7 0 0-15,1 0 0 0,-4 6 0 0,-7 3 0 0,-1 3 50 16,-2 7 11-16,-5 3 3 0,-2 2 0 15,2 8-103-15,1-1-20 0,0 3-4 0,3 0-1 16,4 7 0-16,0-7 0 0,7 0 0 0,3 1 0 16,4-1-150-16,0 0-30 0,7-6-7 0</inkml:trace>
  <inkml:trace contextRef="#ctx0" brushRef="#br0" timeOffset="-43054.01">19554 896 1497 0,'0'0'66'0,"0"0"14"0,4-6-64 0,0 0-16 0,-1 3 0 0,1-4 0 16,-1 4 106-16,1-3 18 0,-1 0 3 15,4 3 1-15,-3-1-52 0,-4 1-9 0,0 3-3 0,0 0 0 16,0 0 0-16,0 0 0 0,0 0 0 0,0 7 0 16,-4-4 0-16,-3 6 0 0,0 4 0 0,-3 2 0 15,-5-2-22-15,1 3-5 0,0 6-1 0,-3-10 0 16,-1 7-6-16,0 3-2 0,1-3 0 0,3-1 0 15,-4 4-28-15,4-3 0 0,0 3 0 0,-4-3 0 16,7-3 40-16,-3-1 1 0,7 1 1 16,-3-3 0-16,3 2-16 0,3-8-3 0,1 5-1 15,3-6 0-15,3 4-12 0,1-1-2 0,-1-3-8 0,4-2 12 16,0 2-12-16,4-3-8 0,-1 3 8 0,5 0-13 16,2-2 13-16,1-1 0 0,-1 3 0 0,5 0 0 15,2-3 38-15,5 1 10 0,-1-1 3 0,0-3 0 16,0 6-25-16,0 3-5 0,-3-2-1 0,0 5 0 15,-8 1-3-15,5 6-1 16,-8 3 0-16,0-4 0 0,-4 7-8 0,-2 4-8 0,-1-1 12 0,0-3-12 16,-4 6 14-16,-3-9-4 0,0 3-1 0,0-3 0 15,-3 0-9-15,-4-6 0 0,3 3-10 0,-7-4 10 16,1-5 0-16,-1 2 0 0,-3-5 0 0,0 2 0 16,0-6 0-16,-4 3 0 0,4-6 0 0,-3 0 0 15,2 0 0-15,5-9-9 0,-1 6 1 0,1-7 0 16,3-2 8-16,3-1 0 0,1-12-9 0,3 3 9 15,3-9 0-15,1-4 0 0,6 4 0 0,1-13 0 0,3 10 0 0,7-4 0 16,0 7 0-16,0-10 0 0,1 7 0 16,2-1 0-16,-3 1 11 0,4-7-11 0,-4 9 10 0,0 4-10 0,-3-3 10 15,3 6-10-15,-3 0 8 0,0 6-8 16,-1 3 0-16,1 4 9 16,-1 2-39-16,-2 4-8 0,-5 6-2 0,4 0 0 15,-3 0-105-15,-1 3-22 0,-2 7-4 0</inkml:trace>
  <inkml:trace contextRef="#ctx0" brushRef="#br0" timeOffset="-42180.74">20782 978 1036 0,'0'0'46'0,"4"-6"10"0,-4 2-45 0,0 4-11 0,3-9 0 0,-3 6 0 31,0 3 104-31,0 0 20 0,0-6 3 0,0 6 1 15,0 0 0-15,0 0 0 0,0 0 0 0,0 0 0 16,0 0-42-16,0 0-8 0,0 0-2 0,0 0 0 0,0 6-19 0,-3 0-4 0,3 0-1 0,-4 4 0 16,1 6 10-16,3-7 2 15,-4 7 0-15,1 2 0 0,3 1-52 16,-4 6-12-16,1-3 0 0,3 3 0 16,0-3 54-16,-4 3 8 0,4-3 2 0,0 3 0 0,0-3-16 0,0-9-4 15,4 3 0-15,-4-1 0 0,3-5-19 0,4-4-4 0,0 3-1 16,0-2 0-16,4-1-20 0,-1 0 0 0,4 4 0 15,1-7 0-15,2-3 0 0,1 3 0 0,0-3 0 0,6-3 8 16,-3 3-8 0,4-3 0-16,0-1 0 0,-1-5 0 15,-2 3 0-15,-1 0 0 0,0-1 0 0,-3-2 0 0,-4 3 0 0,3-7 0 0,-3 4 0 16,-3-1 0-16,3 1-156 0,-3-1-28 16,-1-2-7-16,-3 2-1 0,0-2-82 0,0 3-17 0</inkml:trace>
  <inkml:trace contextRef="#ctx0" brushRef="#br0" timeOffset="-41919">21262 934 1887 0,'-7'9'39'0,"7"-9"10"16,-4 7-39-16,1-1-10 0,-1-3 0 0,1 6 0 16,-1 1 113-16,1-1 21 0,3 7 4 0,-4-3 1 0,4 2-28 15,-3 7-6-15,-1 3-1 0,4 0 0 16,0 4-6-16,-3 2-2 0,3 0 0 0,0 1 0 0,0 2-16 15,0 4-3-15,0 2-1 0,0-2 0 0,3 3-25 0,-3 3-6 0,4 3-1 0,-1-3 0 32,1-4-25-32,-1-2-6 0,4-7-1 0,4 1 0 0,-4-1-12 0,4-3 0 15,3 1 0-15,0-7 0 16,0 3-21-16,0-13-11 0,4 4-1 0,-1-7-1 16,4-2-55-16,1-1-11 0,-1-6-3 0,3-6 0 15,-2-4-97-15,2-6-19 0,1 1-4 0</inkml:trace>
  <inkml:trace contextRef="#ctx0" brushRef="#br0" timeOffset="-41081.53">21710 639 1326 0,'-7'3'56'0,"0"4"-45"15,3-4 105-15,-3 3 20 0,4-3 5 0,3-3 1 16,-4 0-22-16,-3 6-5 0,4-2-1 16,3-4 0-16,-4 6-19 0,4-6-4 0,-3 6-1 0,3-6 0 15,-4 3-39-15,4 4-8 0,0-7-2 0,0 9 0 16,0-6-4-16,4 0-1 0,3 0 0 0,0-3 0 15,0 4-20-15,3 2-4 0,4-3 0 0,1 0-1 16,2 0-1-16,1 0 0 0,7 0 0 0,-1-3 0 16,1-3 3-16,3 0 1 0,0 0 0 0,4-3 0 15,-7 0-14-15,-1-1-8 0,5 1 8 0,-8-7-13 16,4 4 13 0,-4 3 0-16,-4-4 0 0,5 7 0 0,-8-3 16 0,0 3 5 0,0-7 2 0,-4 7 0 15,-2 3-12-15,-1-3-3 0,-7 3 0 0,0 0 0 16,0 0 7-16,0 0 1 0,0 0 0 0,0 0 0 15,0 0 0-15,0 0 0 0,3 3 0 0,-3-3 0 16,0 10-16-16,4-7 0 0,-1 3 0 0,-3-3 0 16,4 0 0-16,-4 7 0 0,3-1 0 15,1 1 0-15,-1 2 0 0,1-6 0 0,3 7 0 0,-4-1 0 16,4 4 0-16,0-3 0 0,1 2 0 0,-1 4 0 16,0-3 0-16,3 6 0 0,-3 0 0 0,4 3 0 15,-1 0 0-15,-2 9 0 0,2-9 0 0,4 10 0 16,-3-1 0-16,-1 4 0 0,1 3 0 0,3 0 0 15,-3-1 0-15,-1 4 0 0,-3-6 0 0,4 6 0 0,-1-3 8 16,-2-1-8-16,2 1 0 0,-3 0 0 0,0-7 0 0,4-2 0 0,-4 2 0 16,3-6 0-16,-3-3 0 0,1-3 0 15,-1 4 0-15,0-11 0 0,-4 1 0 0,1 0 0 0,-1-7 0 0,1 3 0 16,-4-2 0-16,0 2 0 0,0-5 0 0,-4-4 0 16,1 0 0-1,-1 0 0-15,-3 0 0 0,0-3 0 0,-4 3 34 0,1-3 7 0,-1 0 2 0,-3 0 0 16,-3 0-27-16,-5 0-4 0,1 4-2 0,-7-4 0 15,0 3-10-15,3 0 0 0,-7 3 0 0,8 0 0 16,-5 4-14-16,5-4 2 0,3 0 0 16,-1 7 0-16,1-1-73 0,7 4-15 15,-4-7-2-15,8 7-1 0,-1 0-85 0,1-7-16 0</inkml:trace>
  <inkml:trace contextRef="#ctx0" brushRef="#br0" timeOffset="-30363.82">17237 2502 1094 0,'0'0'46'0,"0"0"-37"15,0 0 44-15,0 0 9 0,0 0 2 0,0 0 0 16,0 0 0-16,0 0 0 16,0 0 0-16,0 0 0 0,0 0 0 0,0 0 0 0,0 3 0 0,0-3 0 15,0 0-54-15,0 0-10 0,0 0 0 0,0 0 0 16,3 3 0-16,1 6 0 0,-1-9 0 0,-3 0 0 15,0 4 32-15,0-4 3 0,0 0 0 0,0 6 0 16,0-3-5-16,-3 6-1 0,-1-2 0 0,4-1 0 16,-3 0-29-16,3 4 0 0,-4-7 0 0,1 0 0 15,-1 3 47-15,1-3 3 0,3-3 1 0,-4 7 0 16,1-1-31-16,-1 0-5 0,-3 0-2 0,3 4 0 16,-3-1 41-16,4 4 8 0,-4-1 2 0,0 1 0 15,3-1-52-15,-3 1-12 0,0-4 0 0,0 4 0 16,-4-7 36-16,4 7 5 0,-7-1 1 0,4-2 0 15,-4 5-18-15,-4 1-4 0,4 3-1 0,-7 0 0 16,3 3-1-16,-3-4 0 0,0 7 0 0,0-3 0 16,-1 0 10-16,5-3 3 0,-4 3 0 0,-1 0 0 0,8-3-11 0,-3 3-1 0,-1 0-1 0,4-7 0 15,0 7-18-15,3-6 0 0,-3 3 0 0,0 0 0 16,3-1 0-16,1-2 0 0,-1 3 0 16,1-6 0-16,3 5 0 15,-4-5 0-15,0 3 0 0,4-1 0 0,-3-2 12 0,-1-1 0 0,1 4-1 0,3-3 0 16,-4-4-11-16,4 0-12 0,3 1 2 15,-3-4 1-15,4-3-82 16,3-3-16-16,0 0-3 0</inkml:trace>
  <inkml:trace contextRef="#ctx0" brushRef="#br0" timeOffset="-29269.91">18489 2354 1094 0,'0'0'46'0,"0"0"-37"32,0 0 44-32,0 0 9 0,0 0 2 0,0 0 0 0,0 0 51 0,0 0 10 0,0 0 3 0,0 0 0 15,0 0-52-15,0 0-9 0,0 0-3 0,4 4 0 16,-4-4 0-16,0 3 0 0,3 3 0 0,-3 0 0 16,4-6-20-16,-4 3-4 0,3 0 0 0,1 4-1 15,-1-4-11-15,4 3-3 0,0 0 0 0,0 1 0 16,0 2-25-16,4-6 0 0,-4 7 0 0,7-1 0 15,-3 0 0-15,3 4-12 0,4-4 0 0,-1 4 1 16,1-4 28-16,3 4 6 0,4-1 1 0,-1-5 0 16,5 8-4-16,-1-2 0 0,0 3 0 0,4-1 0 15,-4 1-7-15,0 0-1 0,-3-4-1 0,7 4 0 16,-4 3 5-16,7-10 0 0,-3 10 1 0,10-3 0 16,-3-4 8-16,7 4 2 0,0-1 0 0,0-2 0 15,-8 3 10-15,5-1 3 0,-8 1 0 0,7-3 0 16,-3 5-40-16,0 1-10 0,7-3-1 0,0 3 0 0,-7-1 11 15,-1 1 16-15,1-3-4 0,-4 3-1 0,1 0-11 16,-8 3 0-16,0-7 0 0,-3 4 0 16,0 0 0-16,-1 3 0 0,-3 0 0 0,1-3 0 0,-1-1 0 15,0-2 0-15,-3 0 0 0,3-1 0 16,-7 1 0-16,0-10 8 0,0 4-8 0,-3-1 12 16,-1 1-12-16,-3-4 0 0,4 0-10 0,-4-3 10 0,-4 0 0 0,1-3 0 0,0 4 0 0,-4-4 0 31,0 0-101-31,0 0-24 0,0 0-5 0,0 0-1 0,0 0-73 15,0 0-14-15,0 0-3 0</inkml:trace>
  <inkml:trace contextRef="#ctx0" brushRef="#br0" timeOffset="-28633.31">19731 3145 1267 0,'0'0'56'0,"0"0"12"0,0 0-55 0,0 0-13 15,0 0 0-15,0 0 0 16,0 0 88-16,7-4 16 0,0 4 2 0,0-3 1 0,4 3-18 0,-4-3-3 0,3 3-1 0,1-3 0 15,3 3-68-15,-3 0-17 0,3 0 0 0,0 0 0 16,3 3 55-16,1 0 7 0,3 0 2 0,-3 4 0 16,7-1-40-16,-1-3-7 0,1 3-1 0,3 1-1 15,0-1-15-15,1 3 0 0,-5-2 8 0,5 2-8 16,-5-3 0-16,-3 1 9 0,-3-1-9 0,3 0 8 16,-3 0-23-16,-4 1-5 0,4-1 0 0,-4 0-1 15,0-6 68-15,0 3 13 0,0 0 4 0,0 1 0 16,-3-4-45-16,3 0-9 0,0 0-2 0,-3-4 0 15,3 1 20-15,-7 0 4 0,3 3 1 0,-3-6 0 16,0 0 3-16,-3-1 0 0,-1 1 0 0,-3-3 0 16,-3 2 12-16,-1 1 4 0,-3-3 0 0,0-4 0 15,-3 1-6-15,-4-1-1 0,3 1 0 0,-7-4 0 16,4-3-21-16,0 0-4 0,0 0 0 0,0 4-1 16,0-4-19-16,0 0 0 0,0 0 0 0,-1 4 0 15,1-1 0-15,0 7 0 0,-3-7 0 0,-1 3-9 16,0 1-93-16,1 2-18 0,-1 7-4 0,-3-9-1 15,7 5-104-15,3 1-21 0</inkml:trace>
  <inkml:trace contextRef="#ctx0" brushRef="#br0" timeOffset="-27852.78">16468 3104 1824 0,'0'0'76'0,"-4"3"-60"16,-3 0 89-16,7 3 19 0,-3 1 3 0,-1-1 1 16,1 0-52-16,3 0-9 0,0 1-3 0,0 2 0 15,-4 0 0-15,4 1 0 0,0 2 0 0,-4 4 0 16,1 3-48-16,3 3-16 0,-7 0 8 0,3 3-8 15,-3 3 28-15,0 0 3 0,0 1 0 0,0-1 0 16,-3 3-1-16,-1-3 0 0,4 4 0 0,-4-4 0 16,4-3-30-16,0-3 0 0,4 0 0 0,-1-6 0 15,1-1 57-15,3-2 6 0,3-1 1 0,1-5 0 16,3-4-52-16,3-3-12 0,4-3 0 0,4-4 0 16,7 1-10-16,-1-3-5 0,8-1-1 0,3-2 0 15,-3 2 16-15,4-2 10 0,2-1-2 0,-2 1 0 16,-5 2-8-16,-2 4 0 0,-1 3 0 0,0-7 8 15,-3 10-8-15,-1 0 0 0,-2 0 0 0,-1 4 0 16,0 2-15-16,-3-3-1 0,-1 3-1 0,-3 1 0 16,0 2-172-16,-3-3-35 0</inkml:trace>
  <inkml:trace contextRef="#ctx0" brushRef="#br0" timeOffset="-26411.53">12361 4098 1824 0,'0'0'76'0,"0"0"-60"16,0 0 72-16,0 0 16 0,0 0 2 0,0 0 1 15,0 0-69-15,0 0-14 0,0 3-2 0,7 0-1 16,0 0 27-16,4-3 6 0,0 0 1 0,-1 0 0 16,8-3-20-16,-1 0-4 0,5 3-1 0,2-3 0 15,1 0-2-15,0-1-1 0,3 1 0 0,0 0 0 16,-3-3-17-16,3 0-10 0,-3-1 12 0,-4 4-12 16,-3-3 0-16,-1 0 0 0,-3 3 0 0,-3-1 0 15,0 4-107-15,-4-3-25 0,0 3-4 0</inkml:trace>
  <inkml:trace contextRef="#ctx0" brushRef="#br0" timeOffset="-25857.23">12340 4035 1094 0,'-7'9'23'0,"7"-9"5"16,0 0-28-16,0 7 0 15,-3-4 0-15,3-3 0 0,0 6 124 0,0 0 20 0,0-2 4 0,0-4 1 16,0 6-85-16,0-6-16 0,0 6-4 0,0 0-1 16,3 1 45-16,-3-1 8 0,0 3 3 0,0 1 0 15,0 2-56-15,0 4-11 0,4 0-3 0,-8 6 0 16,4-1 28-16,-3 8 6 0,3-1 1 0,-4 3 0 16,1 4-52-16,-1 2-12 0,0 1 0 0,-3 0 0 15,4 2 54-15,-4-2 8 0,0 0 2 0,3 2 0 16,-3-2-52-16,0 0-12 0,4-1 0 0,-8 1 0 15,8 0 25-15,-5-4 3 0,1 4 0 0,0-1 0 16,4-2 6-16,-4 2 2 0,7-2 0 0,-4 3 0 16,1-7-36-16,3-3 0 0,-4 0 0 0,4 1 0 15,4-8 0-15,-4-5 0 0,3 0 0 0,1-7 0 16,-1 1 0-16,4-4 10 0,-3-3-2 0,3 0 0 16,0-3-8-16,0-3 8 0,0 3-8 0,4-3 8 15,-4 3-8-15,3-6 12 0,1 3-12 0,-4 3 12 0,4-4-12 16,3 4 8-16,-4 0-8 0,4 0 8 15,0 0-21-15,4 0-5 0,-4 4-1 0,4-4 0 0,-1 3 32 16,1 0 7-16,0 0 0 0,-1-3 1 16,1 0-65-16,0 0-12 0,-1-3-4 0</inkml:trace>
  <inkml:trace contextRef="#ctx0" brushRef="#br0" timeOffset="-25066.46">13286 4267 1303 0,'0'-6'55'15,"0"-1"-44"-15,0-2 152 0,-4 3 30 0,4-4 7 16,0 4 0-16,-3 0-57 0,-1-4-12 0,-3 4-3 0,3 0 0 16,-3 0-51-1,0 3-10-15,0 3-3 0,0-4 0 0,-3 8 0 0,3-1 0 0,-4 3 0 0,0 3 0 16,-3 4-22-16,0-1-5 0,0 4-1 0,0 3 0 15,-4 0-17-15,1 3-4 0,3 0-1 0,-4 0 0 16,4 3-1-16,3 0 0 0,1 0 0 0,3 3 0 16,0-6-13-16,3 0 11 0,1 0-11 0,3-3 10 15,3 0-10-15,4-7 0 0,0 1 0 0,7-4 0 16,0-6 0-16,4 0 0 0,0-6-8 0,3-3 8 16,0-4 0-16,-3-2 0 0,3-4 0 0,0-3 0 15,0 1 0-15,0-4 0 0,0 0 0 0,1 0 0 16,-1 0 0-16,0-3 0 0,-3 3 0 0,-1 0 0 15,1 3 0-15,-4 3 0 0,0 1 0 0,-7 2 0 16,0 1 0-16,0 5 0 16,-3 1 0-16,-4 6 0 0,0 0 0 0,0 0 0 0,0 0 0 0,0 6 0 15,0 4 0-15,-4-1 0 0,4 7 0 0,-3-1 0 16,-1 4 0-16,4 0 0 0,0 3 0 0,-3 3 0 16,3 0 0-16,0 3 0 0,-4 1 0 0,4 5 0 15,0 1 0-15,0 2 0 0,0 4 0 0,0 3 0 16,0-3 47-16,0-4 13 0,0 4 4 0,0-6 0 15,4 2-46-15,-4-5-9 0,0 2-1 0,3-3-8 16,1-2 10-16,-1-1-10 0,1-3 8 0,-1-3-8 16,4-3 0-16,-3-7-12 0,3 1 0 0,-4-7 1 15,5-3-93-15,-1-3-20 0,0-6-3 0,0 0-1 16,3-4-51-16,-3-2-10 0,4-4-3 0</inkml:trace>
  <inkml:trace contextRef="#ctx0" brushRef="#br0" timeOffset="-24147.35">14280 4314 1958 0,'0'0'87'16,"-3"3"17"-16,-4-3-83 0,7 0-21 0,-4 3 0 0,-3 0 0 15,7-3 105-15,-3 4 17 0,3-4 3 0,0 0 1 16,-7 3-44-16,7-3-9 0,0 0-1 0,0 0-1 15,0 0-23-15,0 0-5 0,0 0-1 0,0 0 0 16,0 0-26-16,3 3-4 0,1 3-2 0,-1-3 0 16,8 4-10-16,-4-1 0 0,7 0 0 0,0-3 0 15,0 4 0-15,0-4 12 0,4 3-12 0,3-3 12 16,0 3 0-16,-3-3 0 0,3 4 0 0,-3-1 0 16,-1 0 8-16,1 1 3 0,-4 2 0 0,0 0 0 0,-3 1 10 15,-4 2 3-15,0 1 0 0,-3-1 0 0,-1 1-16 16,1 3-2-16,-4-4-1 0,0 1 0 15,-4-1-1-15,-3 1-1 0,3-1 0 0,-3-2 0 16,-3 2 9-16,-1 1 1 0,1-1 1 0,-4-2 0 0,-1 2-26 0,1 1-20 16,0-4 3-16,-3 4 1 0,6-4 16 15,0 4 0-15,1-4 0 0,3-3 0 0,3 4-8 16,1-4 8-16,3-3 0 0,3 4 0 16,1-4-43-16,3 0-1 0,0 0-1 0,3 0 0 0,1 0 36 0,3 0 9 0,0-3 0 0,4 3 0 15,-4 1 26-15,0-1 7 0,0-3 2 0,4 3 0 16,-4 0-56-1,4 3-11-15,-1-3-3 0,-3 4 0 0,4-1 35 0,-4 0 0 0,4 0 0 0,-4 4 0 16,-4-1 44-16,1 4 16 0,-4 3 4 16,-3-4 0-16,-1 4-52 0,-6 3-12 0,-1-1 0 0,1 1 0 15,-4 3 54-15,-4 0 8 16,0 0 2-16,-3 3 0 0,0-3-52 0,0 0-12 0,0 0 0 16,0 0 0-16,0-6-10 0,0-1-5 0,3-5-1 0,-3 2 0 15,3-6 16-15,1-2-11 0,-1-4 11 0,1-4-10 16,-1 1-95-16,7-3-19 15,-3-3-4-15</inkml:trace>
  <inkml:trace contextRef="#ctx0" brushRef="#br0" timeOffset="-23411.98">15423 4364 1907 0,'0'-9'54'0,"-3"3"12"0,3-4-53 16,0 4-13-16,0 0 0 0,0-1 0 0,0 7 80 0,0-6 14 0,0 6 2 0,0 0 1 15,0 0 25-15,0 0 5 0,0 0 1 0,0 6 0 16,0 4-52-16,3 2-9 0,-3 7-3 0,4 0 0 15,-4 3 0-15,0 0 0 0,0 6 0 0,0 3 0 32,4 1-10-32,-4 2-2 0,0 4-1 0,3-1 0 0,-3 1-20 0,0 0-4 0,0-1-1 0,4 1 0 15,-1-7-8-15,-3-2-2 0,4 2 0 0,-1-6 0 32,1 0-16-32,-1-6 0 0,1 3 8 0,3-6-8 15,-4-4-22-15,1 1-8 0,3-4-2 0,-4-3 0 0,8-3-127 0,-4-3-25 16,0-3-6-16</inkml:trace>
  <inkml:trace contextRef="#ctx0" brushRef="#br0" timeOffset="-22495.9">15931 3932 2030 0,'0'0'57'0,"-7"3"14"0,7-3-57 0,-7 0-14 0,7 0 0 16,0 0 0-16,0 0 104 0,0 0 19 0,0 0 3 0,0 0 1 15,0 0-50-15,0 0-9 0,4 3-3 0,-1 0 0 16,4 0-52-16,1 0-13 0,2 0 0 0,1 0 0 16,3 1 54-16,0 2 8 0,4-3 2 0,-1 3 0 15,1-3-52-15,3 4-12 0,0-1 0 0,4 0 0 16,-4 1 0-16,0-1 0 0,4 0 0 0,-7 0 0 15,3-3 0-15,-7 1 0 0,0-1 0 0,0 3 0 16,0-6 0-16,-3 0 0 0,-1 0 0 0,4 0 0 16,-7 0 0-16,4 0 0 0,-4 0 0 0,4-6 0 15,-8 3 0-15,4 3 0 0,0-4 0 0,-7 4 0 0,4 0 0 0,-4 0 0 0,0 0 0 16,0 0 0 0,0 0 0-16,0 0 0 0,0 0 0 0,0 0 0 0,0 0 0 0,0 0 0 15,0 7 0-15,3-1 0 0,-3-3 0 0,0 7 0 16,0-4 0-16,0 3 0 0,0 4 0 15,0-4 0-15,0 7 0 0,4 0 0 16,-4-1 0-16,3 1 0 0,-3 3 0 0,4 0 0 16,-1 2 0-16,1-2 0 0,0 3 0 0,-1 3 0 0,4 0 0 15,-3 0 0-15,3 1 0 0,-4 2 0 0,4 3 0 0,-3 0 0 0,3 4 0 0,0 3 0 16,-4 2 0-16,5 7 0 0,-5-3 0 0,4 3 0 16,0-3 54-16,0-3 8 0,0-3 2 0,4-4 0 15,-4-3-52-15,3-2-12 0,-2-4 0 0,-1 0 0 16,0-3 0-16,3 0 0 0,-3 0 0 0,0-7 0 15,-3 1 0-15,3-3 0 0,-4-4 0 0,1 4 0 16,-4-7 0-16,4 0 0 0,-8 3 0 0,0-5 0 16,1 2 54-16,-4 0 8 0,-4-3 2 0,1 4 0 15,-4-4-52-15,-4 0-12 0,-3 0 0 0,3 3 0 16,-3-3 54-16,0 1 8 0,-4 2 2 0,4-3 0 16,0 0-52-16,0 0-12 0,-1 3 0 0,1-2 0 15,0-1 0-15,-4 0 0 0,4 0 0 0,-3 0 0 16,2 0 0-16,1-3 0 0,0 0 0 0,3 3 0 15,4-3-100-15,0 0-22 0,4 0-5 0,3 0-1 16,7 0-153-16,0 0-31 0</inkml:trace>
  <inkml:trace contextRef="#ctx0" brushRef="#br0" timeOffset="-21100.38">20313 3643 1552 0,'0'0'44'0,"0"0"10"0,0 0-43 0,0 0-11 0,0 0 0 0,11-6 0 32,-1 3 104-32,1 0 20 0,3-4 3 0,3 4 1 0,5-3 0 0,2 0 0 0,5-1 0 0,-1 4 0 15,0-3-82-15,4 0-16 0,-1-1-3 0,1 4-1 16,-4 0-9-16,-3 0-1 0,0 3-1 0,-4 0 0 15,4 0 6-15,-4 0 2 0,0 3 0 0,0-3 0 16,0 3-46-16,4-3-9 0,-7 3-1 0,3-3-1 16,-3 3-97-16,-4-3-19 0,0 0-4 15</inkml:trace>
  <inkml:trace contextRef="#ctx0" brushRef="#br0" timeOffset="-20534.14">20313 3706 1337 0,'0'0'56'0,"0"0"-44"15,0 0 41-15,0 0 9 0,0 0 2 0,0 0 0 16,0 9 51-16,-4-3 10 0,4 7 3 0,0-4 0 16,0 7-103-16,-3 0-25 0,3 3 0 0,0-1 0 15,0 4 48-15,0 3 4 0,0 4 0 0,0-1 1 16,3 3-33-16,-3 1-8 0,0 5 0 0,0 1-1 15,4 3-11-15,-4 2 0 0,3 5 0 0,1-1 0 16,0 0 30-16,-4-4 4 0,0 5 1 16,3 2 0-16,-3-6-5 0,4 3-1 0,-4 0 0 0,0 0 0 15,0-3-29-15,0-7 0 0,3-2 0 0,-3-1 0 16,0-2 0-16,0-4 0 0,0-6 0 0,0-3 0 16,0-4 0-16,0-5 0 0,0-1 0 0,0-3 0 15,0-6 0-15,0 0 0 0,0 0 0 0,0-9 0 16,0-1 57-16,0 4 6 0,4-3 1 0,-1-1 0 15,1 4-52-15,-1 0-12 0,1 0 0 0,3 2 0 16,3 1 0-16,1 0 0 0,3 3 0 0,0 3 0 16,4-3 8-16,-1 3-8 0,5 1 11 0,-1-4-11 15,4 3 8-15,-1 0-8 0,4 0 0 0,1-3 0 16,-8 0 0-16,4 0 0 0,-1 0-12 0,1 0 3 0,0 0 9 16,-4 0 0-16,3 0 0 0,5 0 0 15,-5 0 0-15,1 0 0 0,-4 3 0 0,4 0 8 16,0 0-92-16,-4 4-17 0,0-1-4 0</inkml:trace>
  <inkml:trace contextRef="#ctx0" brushRef="#br0" timeOffset="-19834.07">21484 4060 914 0,'0'-12'25'0,"4"-1"7"16,-4 4-32-16,0-1 0 0,3-2 0 0,-3 5 0 15,4-2 60-15,-4 3 4 0,0 6 2 0,0 0 0 16,0 0 31-16,0 0 7 0,0 0 0 0,0 0 1 15,-7-3 69-15,0 3 14 0,0 0 2 0,-4 0 1 0,0 3-75 0,1-3-16 0,-1 6-2 0,1-3-1 16,-4 7-52-16,3-1-10 0,-3 0-3 0,3 1 0 16,-3 2 12-16,0 1 1 15,3 3 1-15,-3-1 0 0,0 4-18 0,4 3-3 0,-1-3-1 0,4 6 0 16,-4 0-24-16,4 3 0 0,0 3-9 0,4-2 9 16,-1 2 0-16,1-3 0 0,-1 4 0 15,4-1 0-15,4-6 30 0,-1 3 13 0,4-6 2 16,0 3 1-16,4-6-26 0,3-3-6 0,4 0-1 0,-1-4 0 15,5-3-13-15,-1-2 11 0,3-4-11 0,1-3 10 16,3-3-2-16,-3-4-8 0,0-2 12 16,3-3-4-16,-3-1-8 0,3-3-9 0,-3 1 9 0,3-4-13 15,-4 3 36-15,1 0 7 0,0-2 2 0,0-4 0 16,-4 3-17 0,-4 0-3-16,1 0-1 0,0-3 0 0,-4 3-1 0,-4 1 0 0,-3-4 0 0,-3 0 0 15,-4 0 0-15,0 3 0 0,-7-3 0 0,0 3 0 16,-4 4-1-16,-3 2 0 0,-4 0 0 0,-3 4 0 15,4 0-9-15,-8 6 0 0,4-1 9 0,-4 4-9 16,4 4-16-16,3-1-8 0,-3 0-2 0,3 3 0 16,1 0-74-16,3 1-14 0,3 2-3 0,1-3-1 15,3 1-67-15,7-7-14 0,0 0-2 0</inkml:trace>
  <inkml:trace contextRef="#ctx0" brushRef="#br0" timeOffset="-19034.01">22952 3897 1465 0,'-4'3'64'0,"-3"3"15"15,-3 1-63-15,3-1-16 0,-1 0 0 0,-2 4 0 16,-1-4 61-16,1 3 10 0,-1 1 1 0,1-1 1 16,-5-3 44-16,1 4 9 0,0-4 2 0,0 0 0 15,0 1-52-15,0 2-9 0,0-3-3 0,3 1 0 16,-3 2 0-16,3-6 0 0,1 7 0 0,-1-1 0 15,1 0-51-15,-4 1-13 0,3-1 0 0,0-3 0 16,1 7 15-16,3-4 0 0,-4 4 0 0,4-1 0 0,-3 1 27 16,3 0 6-16,-1-1 0 0,5 1 1 15,-1-1-39-15,1 4-10 0,3-4 0 0,0-2 0 0,0 2 0 0,3-2 0 0,4-1 0 0,-3 1 0 16,7-1 0-16,-1 0 0 16,8 1 0-16,-4-1 0 0,4 1 0 0,3-4 0 15,0 3 0-15,0 1 0 0,0-1 0 16,0 1 0-16,1-1 0 0,2 0 0 0,-6 1 53 0,0 2 9 15,-1-2 2-15,-3 2 0 0,0 1-52 0,-3-1-12 0,0 4 0 0,-4-3 0 16,0-1 0-16,-4 1 0 0,1-1 0 0,-4 1 0 16,0-4 0-16,-4 4 0 0,1-4 0 15,-4 0 0-15,0 1 0 0,-4-4 0 0,0 4 0 0,1-4 0 16,-4-3 0-16,0 3 0 0,-4-3 0 0,4 0 0 16,-4 1 0-16,1-1 0 0,-1-3 0 0,4 3 0 15,-4-3 0-15,4-3 0 0,0 3 0 0,3-3 0 16,1-1 0-16,3 1 0 0,3 0 0 0,1-6 0 15,-1 3 0-15,8-7 0 0,-1 0 0 0,1 1 0 16,6-7 0-16,1 0 0 16,3-3 0-16,4-3 0 0,-4 0 0 0,7-3 0 0,0 0 0 0,0-7 0 15,0 1 0-15,-3-4 0 0,7-3 0 0,-4 1 0 16,-3 5 0-16,3 1 0 0,0 5 0 0,0 1 0 16,-3 3 0-16,-4 3 0 0,3 3 0 0,-6 1 0 0,0 5 0 15,-4 4 0-15,0-1 0 0,-4 4 0 16,-3 3-100-16,0 3-22 0,0 0-5 0</inkml:trace>
  <inkml:trace contextRef="#ctx0" brushRef="#br0" timeOffset="-18348.88">23872 3957 1459 0,'0'0'41'0,"0"0"10"0,0 0-41 16,0-7-10-16,0 1 0 0,0 0 0 0,0 0 73 0,0-1 13 0,0 1 2 0,0 0 1 16,0 6 25-1,0 0 5-15,0 0 1 0,0 0 0 0,0 0-50 0,0 0-10 16,0 0-1-16,0 0-1 0,0 0 6 0,0 0 2 0,0 0 0 0,-3 6 0 15,-1 0-43-15,1 7-9 0,-1-1-2 0,1 1 0 16,-1 6 42 0,1-4 8-16,-1 7 2 0,1 0 0 15,-1 0-52-15,1 0-12 0,-1 3 0 0,4 0 0 0,-3 0 0 0,3-3 0 0,3 3 0 16,-3-3 0-16,7 0 40 0,-3-3 6 0,3-3 1 0,0 3 0 16,3-7-24-16,1-2-5 0,0-1-1 0,3 0 0 15,3-5-17-15,-3 2 0 0,4-6 0 0,0 0 0 16,-1 0-48-16,1-6-12 0,3 2-4 0,-3-2 0 15,3 0 0-15,-3 0 0 0,-1-1 0 0,1-2 0 16,-4 0-72-16,0-1-16 0,0 1-2 0,0-4-1 16,-3 1-8-16,0-4-1 0,-1 0-1 0</inkml:trace>
  <inkml:trace contextRef="#ctx0" brushRef="#br0" timeOffset="-18101.29">24261 3919 1094 0,'0'0'46'15,"-4"3"-37"-15,0 3 95 0,1 1 20 0,-1 2 3 0,1 0 1 16,-1 4-20-16,1 0-4 0,3-1-1 0,-4 4 0 16,4-1-11-16,-3 1-3 0,3 3 0 0,0 0 0 15,-4 3 31-15,4 3 7 0,0 0 1 0,-3 3 0 32,3 3 0-32,0-2 0 0,0 5 0 0,-4-2 0 15,4-1-52-15,0 3-9 0,-3 1-3 0,3-4 0 0,0-3-51 0,0 1-13 0,0-4 0 0,0 0 0 31,0-3 0-31,0 0 0 0,3-3 0 0,1-4 0 16,3-2 0-16,-4-7 0 0,4 0 0 0,-3-6-100 0,3-3-22 16,0-3-5-16,0-4-1 15,0-2-51-15,0-4-10 0,0 1-3 0</inkml:trace>
  <inkml:trace contextRef="#ctx0" brushRef="#br0" timeOffset="-17192.18">24754 3502 1400 0,'0'0'40'0,"-3"-3"8"0,3 3-39 16,-7-3-9-16,7 3 0 0,-4-7 0 0,4 7 86 0,0 0 15 0,0 0 3 0,0 0 1 15,0 0-33-15,0 0-6 0,0 0-2 0,0 0 0 16,0 0 0-16,0 0 0 0,-3 7 0 0,6-4 0 15,-3 0 0-15,4 3 0 0,3-3 0 0,0 1 0 16,0-1-51-16,4-3-13 0,-1 3 0 0,8-3 0 16,-1-3 0-16,5 0 0 0,2-1 0 0,1-2 0 15,3 3 0-15,4-3 0 0,0-1 0 0,-4 1 0 16,0 0 0-16,-3 0 0 0,0-4 0 16,-4 7 0-16,0-3 0 0,-3 3 0 0,-1 3 0 0,1-3 0 15,-4 3 0-15,-3 0 0 0,-1 0 0 0,-3 0 0 16,0 3 0-16,-7-3 0 0,0 0 0 0,0 3 0 15,0 0 54-15,0 3 8 0,-3-3 2 0,-4 4 0 16,3-1-52-16,1 0-12 0,-4-3 0 0,-1 7 0 16,5-7 54-16,-4 6 8 0,3-2 2 0,-3 2 0 15,4 0-52-15,-1 4-12 0,4-1 0 0,-3 4 0 0,3-3-12 16,0 5-6-16,0 1-1 0,3 0 0 16,-3 3 31-16,4 0 5 0,3 3 2 0,-4 3 0 15,4-3-19-15,0 4 0 0,1-1 0 0,2 0 0 0,1 3 0 16,-1-2 0-16,4-1 0 0,0 3 0 15,-3 1 0-15,3 2 0 0,0-3 0 0,4 4 0 0,-4-4 0 0,0 4 0 0,4-1 0 0,-4 1 0 16,4-7 0-16,-4 0 0 0,0 0 0 0,-4-3 0 16,1-3 0-1,0 0 0-15,-1 3 0 0,-6-6 0 0,-1 3 0 0,1-6 0 16,-1 3 0-16,-3-4 0 16,0 1 55-16,0-3 7 0,-7 2 2 0,4-2 0 0,-8-1-52 0,4 1-12 0,-4-1 0 0,1-2 0 15,-1-1 0-15,-3-3 0 0,0 1 0 0,0-1 0 16,-7 0 0-16,3 1 0 0,-3-4 0 0,-4 0 0 15,4 0 54-15,-4 0 8 0,-3 0 2 0,3 0 0 16,-3 4-52-16,4 2-12 0,-1-3 0 0,-3 7 0 16,3-4 0-16,-7 4 0 0,4-1 0 0,-4 1 0 15,8-4 0-15,-5 1 0 0,5-1 0 0,2-3 0 16,1 1-48-16,7-1-13 0,0-3-3 0</inkml:trace>
  <inkml:trace contextRef="#ctx0" brushRef="#br1" timeOffset="-4076.5">17568 649 405 0,'-3'-19'8'0</inkml:trace>
  <inkml:trace contextRef="#ctx0" brushRef="#br1" timeOffset="-3425.45">17466 288 1267 0,'0'0'56'0,"0"0"12"15,0 0-55-15,0 0-13 0,0-6 0 0,0 6 0 16,0 0 85-16,0-6 15 0,0 6 2 0,0 0 1 15,0 0-11-15,0 0-3 0,0 0 0 0,0 0 0 16,0 0-20-16,0 0-4 0,0 0-1 0,0 0 0 16,0 0 0-16,0 0 0 0,0 0 0 0,0 0 0 15,4 6-51-15,3 0-13 0,0 3 0 0,-4 7 0 0,4-6 54 16,-3 8 8-16,3 4 2 0,-4 0 0 16,1 10-52-16,-1-4-12 0,1 6 0 0,-4 7 0 15,0 6 54-15,3 6 8 0,-3 7 2 0,4 9 0 16,-4-3 0-16,0 9 0 0,4 3 0 0,-4 7 0 15,3-6-52-15,1-1-12 0,-1 7 0 0,4-4 0 16,-3-9 54-16,3 3 8 0,3-6 2 0,-3 4 0 0,0-14-52 0,4-2-12 0,-4-4 0 16,0-15 0-16,4-1 0 0,-4-2 0 0,3 2 0 15,1-5 0 1,-4-1 0-16,0 0 0 0,0-6 0 0,4 7 0 0,-4-7 0 16,0-3 0-16,-4 0 0 0,1-3 0 15,-1-10 0-15,1 0 0 0,-4-2 0 0,3-1 0 16,-3-3 0-16,0-3 0 0,0 0 0 0,0 0 0 0,0 0 0 0,0 0 0 0,0 0 0 0,0 0 0 15,0 0 0 1,0 0 0-16,-7-6 0 0,7 6 0 0,-3-7 0 16,3 7 0-16,0 0 0 0,-7-9 0 0,7 9-48 0,0 0-13 15,-4-6-3-15,4 6 0 0,0 0 0 0,-7-3 0 0,7 3 0 0,0 0 0 16,0 0-51-16,0 0-10 0,0 0-3 0,0 0 0 16,0 0-90-16,0 0-18 0</inkml:trace>
  <inkml:trace contextRef="#ctx0" brushRef="#br1" timeOffset="8462.58">14919 3928 850 0,'0'-12'17'0,"0"12"6"15,0-10-23-15,0 4 0 0,0 0 0 0,0 0 0 16,0 6 107-16,0-7 17 0,0 7 3 0,0 0 1 15,0 0 0-15,0 0 0 0,0 0 0 0,0 0 0 16,0 0 0-16,0 0 0 0,0 0 0 0,0 0 0 16,0 0-52-16,0 7-9 0,0-4-3 0,0 6 0 15,0 4 0-15,0 2 0 0,4 4 0 0,-4 3 0 16,3 3 0-16,1 16 0 0,-1-3 0 0,1 9 0 0,3 0 0 16,-4 0 0-16,1 3 0 0,-1 6 0 0,1 1 0 0,3 2 0 0,-4 4 0 15,4 6 0-15,-3-9-51 0,3 2-13 16,-3-2 0-16,3 3 0 0,0-4 0 0,-4-2 0 0,4-4 0 0,4 3 0 15,-4-12 54-15,0-3 8 0,4-3 2 0,-4-7 0 16,0-6-64-16,0 0-20 0,0-6 0 0,-4-3 0 16,1-1 20-16,-1 1 0 0,1-7 0 0,-4 1 0 15,0-1 0-15,0 1 0 0,-4-4 0 0,4-3 0 16,0-3-16-16,0 0-8 0,0 0-3 0,0 0 0 16,0 0-97-16,0 0-20 0,4-9-4 0</inkml:trace>
  <inkml:trace contextRef="#ctx0" brushRef="#br1" timeOffset="9440.68">23340 3317 1267 0,'3'9'56'0,"-3"4"12"16,0 3-55-16,4 2-13 0,-4 1 0 0,3 3 0 16,1 3 81-16,-4 0 14 0,3 7 2 0,1 2 1 15,-4 4 48-15,3 3 10 0,-3 2 1 0,4 5 1 16,-4 2 27-16,0 0 6 0,0 3 1 0,0 7 0 16,-4-4-103-16,4 4-20 0,0 2-4 0,-3 4-1 15,3-9 0-15,0-1 0 0,0-3 0 0,3 1 0 16,-3-4-64-16,4-3 0 0,0-3-13 0,-4 3 1 15,3-6 12-15,-3-7 0 0,4 4 0 0,-1-4 0 16,-3-9 12-16,4 0-3 0,-1 1 0 0,-3-8 0 0,4 1-9 16,-4-3 0-16,0 0 0 0,3-4 0 0,-3-3-8 0,0 1-1 15,4-4 0-15,-1 0 0 16,-3-6-87-16,0 0-18 0,0 0-3 0,4-12-1 16,-1 2-46-16,1-5-10 0,-1-1-2 0</inkml:trace>
  <inkml:trace contextRef="#ctx0" brushRef="#br0" timeOffset="26769.69">14220 5697 1235 0,'0'0'52'0,"0"0"-42"16,0 0 86-16,0 0 16 0,0 0 4 0,0 0 1 15,0 0-34-15,0 0-7 0,0 0-2 0,0 0 0 16,0 0-13-16,0 0-2 0,0 0-1 0,0 0 0 15,0 0 1-15,0 0 0 0,0 0 0 0,0 0 0 16,0 0-10-16,0 0-1 0,0 0-1 0,0 0 0 16,0 0 7-16,0 0 2 0,0 0 0 0,-3 6 0 0,-1 0-48 0,1 1-8 15,-4 2 0-15,0 0-8 16,0 4 8-16,0 3 0 0,-4 2 8 0,1 1-8 16,-1 0 47-16,-3 3 5 0,0 3 0 0,-4 3 1 0,0 1-33 0,1 2-8 15,-4 0 0-15,-1 1-1 0,-2 2-11 0,3-2 0 0,-4-4 0 0,0 0 0 16,4 0 0-1,3-3 0-15,4-3 0 0,0 0 0 16,7-6-69-16,0-4-16 0,4-2-3 0,-1-1-1 16,0-6-114-16,4-3-22 0,0 0-5 0</inkml:trace>
  <inkml:trace contextRef="#ctx0" brushRef="#br0" timeOffset="27340.5">13748 6230 1337 0,'0'-6'28'0,"0"-4"6"0,3 4-34 0,-3 0 0 0,0 6 0 0,4-7 0 0,-4 1 58 16,0 6 5-16,3-6 1 0,-3 6 0 0,0-6 0 0,0 6 0 0,0 0 0 0,0 0 0 15,0 0 0-15,0 0 0 0,0 0 0 0,0 0 0 16,0 0 0-16,-3 3 0 0,-4 0 0 0,3 3 0 16,-3 0-52-16,4 1-12 0,-4 2 0 0,3 4 0 15,1-7 0-15,-5 3 0 0,8 1 0 0,-3-4 0 16,-1 3 0-16,1 1 0 0,3-4 0 0,0 3 0 16,-4 4 0-16,1-4 0 0,3 4 0 0,-4-1 0 15,4 4 0-15,-3 3 0 0,3 3 0 0,-4 0 0 16,1 0 0-16,-1 0 0 0,1 0 0 15,-1 0 0-15,1 0 0 0,-1 0 0 0,1 3 0 0,3-7 0 16,-4 1 54-16,4-3 8 0,0 0 2 0,4-7 0 16,-1 0-52-16,4-2-12 0,0-1 0 0,0-6 0 15,4 0 0-15,3-3 0 0,0-3 0 0,0-1 0 16,7-2 0-16,-3-1 0 0,3 1 0 0,0 0 0 16,0-1 0-16,1 1 0 0,-5 3 0 0,1 2 0 15,-4 1-192-15,-3 6-40 0</inkml:trace>
  <inkml:trace contextRef="#ctx0" brushRef="#br0" timeOffset="28146.07">11765 7114 1228 0,'-7'0'35'0,"0"0"7"16,4-3-34-16,3 3-8 0,-4-3 0 0,4 3 0 0,0 0 64 0,-4-3 12 0,4 3 1 0,0 0 1 16,0 0-23-16,0 0-5 0,0-7-1 0,0 7 0 15,4-3-20-15,-4 3-4 0,4-3-1 0,-1 0 0 16,4 0 32-16,-3 3 7 0,3 0 1 0,-4 0 0 16,4 3 18-16,4 0 4 0,-4 0 1 0,3 4 0 15,1-4-37-15,0 0-7 0,3 3-2 0,0-3 0 16,0 0-33-16,4-3-8 0,-1 0 0 0,1 0 0 15,0 0 53-15,-1 0 9 0,1-3 2 0,-1 0 0 16,1 0-64-16,-4 0-12 0,0-3-2 0,0 2-1 16,-3 4 6-16,0 0 1 0,-4 0 0 0</inkml:trace>
  <inkml:trace contextRef="#ctx0" brushRef="#br0" timeOffset="28599.35">11723 7145 1792 0,'0'10'51'0,"-4"-4"10"16,1 4-49-16,-1 2-12 0,4 1 0 0,-3 2 0 15,-1 1 105-15,1 6 19 0,-1 3 3 0,1 0 1 16,-1 3-38-16,-3 4-7 0,0-1-2 0,-4 7 0 16,1-4-27-16,-1 7-6 0,-3 0 0 0,0 3-1 15,0-1 13-15,0 1 4 0,0 3 0 0,0 0 0 16,3-3-52-16,0-6-12 0,1 3 0 0,3-10 0 15,0 0 0-15,0-6 0 0,3 1 0 0,4-8 0 16,0 1 0-16,7-6 0 0,-3-4 0 0,6 1 0 16,-3-7 0-16,7 0 0 0,-3-3 0 0,3-3 0 15,4-4 8-15,-1 4 0 0,5-3-8 0,-5-3 12 16,4 2-12-16,1 1 8 0,-1 0-8 0,3 0 0 16,-2 2 0-16,-1 4-10 0,-4-3 0 0,5 3 0 15,-5 0 20-15,1 3 4 0,-4 1 1 0,4-1 0 16,-4 3-75-16,0-3-16 0,3 3-2 0</inkml:trace>
  <inkml:trace contextRef="#ctx0" brushRef="#br0" timeOffset="29182.06">12481 7399 1972 0,'0'0'88'0,"-3"-6"17"15,3 0-84-15,-7 0-21 0,3-1 0 0,-3 1 0 16,4 0 98-16,-8 0 15 0,4-1 3 0,0 4 1 16,-4 0-37-16,4 3-8 0,-3 0-2 0,-1 0 0 15,1 3-18-15,-1 3-3 0,0 1-1 0,4-1 0 16,-3 3-24-16,3 1-6 0,0 5-1 0,0-2 0 16,-1 3-17-16,1-1-11 0,4 4 2 0,-1-3 0 15,1 6 9-15,-1-3 0 0,4-1 0 0,0 1 0 16,4-3 0-16,-1-4 12 0,1-2-2 0,3-1-1 0,0-6-9 0,0 1 0 0,4-8 0 0,-1 1 0 15,4 0 0 1,-3-6 0-16,3-1 0 0,0 1 0 0,0-1 0 0,0-2 0 0,0-4 0 0,-3 4 0 31,0-1-23-31,-1 4-6 0,1-4-2 0,-4 7 0 16,3 0 31-16,-6 3 0 0,3 3 0 0,0 0 0 0,-3 3 21 0,-1 0 7 0,4 0 2 16,-3 3 0-16,-4 4-30 0,7-1 0 15,-4 4 0-15,-3-1 0 0,4 4 0 0,-4 3 0 0,-4-1 0 16,4 8 0-16,0-1 57 15,0 6 6-15,-3 3 1 0,3-2 0 0,0 2 0 0,-4 1 0 0,4-1 0 0,0 1 0 16,0-1-52-16,0-2-12 0,0-4 0 0,0 3 0 16,4-6 0-16,-4 0 0 0,3 0 0 0,1-3 0 15,-1-6-52-15,1 0-3 0,-1-1-1 0,4-5 0 16,1-4-126-16,-1-3-26 0,3 0-4 0</inkml:trace>
  <inkml:trace contextRef="#ctx0" brushRef="#br0" timeOffset="30283.99">13420 7318 1824 0,'-14'6'38'0,"7"-6"8"0,-1 3-37 0,5-3-9 0,3 0 0 0,-7 0 0 15,0 3 156-15,7-3 28 0,-4 0 7 0,4 0 1 16,-3 4-103-16,3-4-20 0,-4 6-4 0,4 0-1 16,0 0 0-16,0-2 0 0,0 2 0 0,4 0 0 15,3 0-51-15,-4 1-13 0,8-1 0 0,0-3 0 32,-1 3 54-32,1-3 8 0,3 1 2 0,-4-1 0 0,8-3-52 0,-4 0-12 0,4 0 0 0,-4 0 0 15,4 0 0-15,-8 0 0 0,4 3 0 0,0-3 0 16,-3 3 0-16,-4 0 0 0,0 0 0 0,0 4 0 15,-3-4 54-15,-1 3 8 0,1 0 2 0,-4 0 0 16,0 1-52-16,-4-1-12 0,1 0 0 16,-1 1 0-16,-3 2 0 0,0-3 0 0,-4 4 0 0,1-1 0 15,3 0 0-15,-4 1 0 0,1-1 0 0,-1 1 0 16,0-1 0-16,1-3 0 0,-1 1 0 0,4-1 0 16,0 0 0-16,0-3 0 0,4 0 0 0,3-3 0 15,0 0 0-15,0 0 0 0,3 7 0 0,4-4 0 16,0 0 0-16,0-3 0 0,4 3 0 0,-1-3 0 0,5 0 0 0,-5 0 0 15,4 0 0-15,4 0 0 0,-4 0 0 16,4 0 0-16,-1-3 0 0,1 3 0 0,0 0 54 0,-1 3 8 0,1 0 2 16,-4 0 0-16,0 4-46 0,-3-1-9 15,-1 3-1-15,1 1-8 0,-8 5 0 0,4 1 0 0,-3 0-10 0,-1 6 10 16,-3-3 0-16,0-1 0 0,-3 4 0 0,-1 0 0 16,-3-3 0-16,0-3 0 0,-3 3 0 15,3-4 0-15,-4-2 0 0,0-1 0 0,1-2 0 0,-1-1 0 16,-3-3 0-16,0 1 0 0,0-1 0 15,0 0 0-15,0 0 0 0,0 1 0 16,-1-1 0-16,-2-3 0 0,-1 0 0 0,4 4 0 0,-4-4 0 0,4 0 0 16,0 3-161-16,4-3-25 0,-1-3-5 15</inkml:trace>
  <inkml:trace contextRef="#ctx0" brushRef="#br0" timeOffset="31037.08">14051 7001 2269 0,'0'0'64'0,"0"0"15"0,0 0-63 0,0 0-16 0,0 6 0 0,0-6 0 16,0 0 105-16,4 4 19 0,3-1 3 0,0 0 1 15,3-3-103-15,1 0-25 0,0 3 0 0,3-3 0 32,3 0 56-32,-3-3 7 0,4 3 1 0,3-3 0 15,0 0-52-15,1-4-12 0,2 1 0 0,1 0 0 0,-4-4 13 0,0 4 3 0,0-3 1 0,-3 2 0 16,0 1-1-16,-4 0-1 0,-4 0 0 0,1 3 0 15,-4-1 14-15,0 4 3 0,-3-3 1 0,-4 3 0 16,0 0-33-16,3 7 0 0,-3-4 0 0,0 3 0 16,0 0 9-16,0 4 5 0,-3-4 1 0,-1 3 0 15,1 1-7-15,-1-1-8 0,1 4 11 0,-1-4-11 16,4 4 13-16,0-1-4 0,0 1-1 0,0 2 0 16,0-2-8-16,4 6 0 0,-1-4 0 0,1 4 8 15,-1 3-8-15,1 0 0 0,3 3 9 0,-4 3-9 16,4 1 10-16,0-1-2 0,0 3-8 0,0 1 12 15,0-4-2-15,1 0-1 0,2 0 0 0,-6 4 0 16,3-4 11-16,0 3 3 0,-4 0 0 0,4 1 0 0,0-1-23 16,-3 4 0-16,-1-4-10 0,1 4 10 0,0-4 44 0,-1 0 16 0,1-3 4 0,-4 1 0 15,0-7-52-15,3 0-12 16,-3-4 0-16,0-2 0 0,0-3 0 0,0-1 0 16,-3-2 0-16,3-4 0 15,-4 0 15-15,1-3 0 0,-5-3 0 0,1 0 0 16,-3 0-6-16,-4 0-1 0,3 0 0 0,-7 0 0 0,-3 0-24 0,0 0-6 15,-7 3-1-15,0 0 0 0,3 1 23 0,-7 2 0 0,4 3 0 0,-4-2 0 16,4 2 0-16,0 0 0 0,0 4 0 16,-1-1 0-16,8-2 0 0,0-1 0 0,0 1 0 0,3-1 0 15,8-6-158-15,-1 4-27 0,4-4-6 16</inkml:trace>
  <inkml:trace contextRef="#ctx0" brushRef="#br0" timeOffset="32303.12">15667 5756 2419 0,'-4'4'107'0,"1"2"22"15,3-6-103-15,-4 3-26 0,4-3 0 0,0 6 0 16,-3 0 108-16,3 1 16 0,3-1 3 0,-3 0 1 15,4 1-52-15,-1-1-9 0,1 3-3 0,3 1 0 16,0 2-51-16,0 4-13 0,4 3 0 0,3 3 0 16,-4 0 54-16,4 3 8 0,1 0 2 0,2 0 0 0,1 3-52 0,-1-3-12 0,5 3 0 0,-1 1 0 15,0-4 0 1,0 0 0-16,4 3 0 0,0-3 0 0,-4 0 54 0,3 0 8 0,1 0 2 0,0 4 0 16,-4-4-52-16,4 3-12 0,-4 0 0 15,0 0 0-15,0-3 0 0,-3 0 0 0,-1-6 0 0,-2 0 0 16,-1-3 0-16,0-1 0 0,-4-2 0 15,-3-4 0-15,4-2 0 16,-8-1 0-16,5 0 0 0,-5 0 0 16,1-2 0-16,-1-4 0 0,1 0 0 0,-4 0 0 0,0 0 28 0,0 0 2 0,0 0 1 15,0 0 0-15,0 0-50 0,0 0-9 0,0 0-3 0,0 0 0 16,0 0 31-16,0 0 0 0,0 0 0 0,0 0 0 16,0 0 19-16,0 0 9 0,0 0 3 0,0 0 0 15,0 0-31-15,0 0 0 0,0 0 0 0,0 0 0 16,0 0 0-16,0 0 8 0,0 0-8 0,0 0 4 15,-4-4-4-15,4 4 0 0,-7-3 0 0,7 3 0 16,-3-6 0-16,3 6 0 0,0 0 0 0,0 0 0 16,-8-6 0-16,8 6 0 15,0 0 0-15,-7-6 0 0,7 6 0 0,-3-4 0 0,-4-2 0 0,7 6 0 16,-7-6 0-16,7 6 0 0,-7 0 0 0,0 0 0 16,-4-3 0-16,4 0 0 0,0-1 0 0,-4 1 0 15,1 0 0-15,-1-3 0 0,1 0 0 0,-4-1 0 16,-1 4 0-16,-2-3 0 0,3 3 0 0,-4-3 0 15,0-1 0-15,1 1 0 0,-1-3 0 0,4-1 0 16,-4 4 0-16,4-4 0 0,-3 4 0 0,6 3 0 16,-3 0 0-16,3 0 0 0,1 3 0 0,-1 0 0 0,1 0 0 15,3 0 0-15,-1 0 0 0,-2 3 0 16,3-3 0-16,7 0 0 0,0 0 0 0,-4 3 0 16,4-3 0-16,0 6 0 0,-3-3 0 0,3 4 0 0,3-1 0 0,1 0 0 15,-1 1 0-15,4-1 0 0,-3 3 0 0,3 1 0 0,4 2 0 16,-1-2 0-16,1-1 0 15,3 0 0-15,0 1 0 0,4-4 0 0,-1 0 0 0,1 1-8 16,0-4 8-16,3 0-10 0,3 0 10 0,-2-3 0 0,2 3 0 16,-3-3 0-16,1 0 0 15,-1 0 0-15,-4 3 0 0,5-3-8 0,-8 0 8 0,0 0 0 0,0 0 0 0,0-3 0 16,-3 3-22-16,-1 0-2 0,1-3-1 0,-4 0 0 31,-4 0 41-31,4-3 9 0,-3-1 2 0,-1-2 0 0,1-1-19 0,0-2-8 0,-4-4 8 0,3 1-8 16,-3 2 0-16,-3-3 0 0,3-3 0 0,0 4 0 15,-4-1 0-15,0-3 0 0,1 4 0 0,-1-4 0 16,-3 0 0-16,4 3 0 0,-4 1 0 0,3-1 0 16,-3 3 0-16,4 4 0 0,3 0 8 0,-4 2-5 15,4 7-11-15,0 0-2 0,0 0 0 0,0 0 0 16,0 0-92-16,0 0-18 0,0 0-4 0</inkml:trace>
  <inkml:trace contextRef="#ctx0" brushRef="#br0" timeOffset="34454.49">16390 6888 1337 0,'-3'-6'56'16,"3"0"-44"0,-4 0 128-16,4-1 27 0,0 1 5 0,-4 0 0 15,4 6-71-15,0 0-14 0,-3-7-3 0,3 7-1 0,-7-3 14 0,0 3 3 0,0 3 1 0,0-3 0 16,-4 7-55-16,4-1-11 0,-3 0-3 0,2 4 0 15,-2-1-32-15,-4 0 0 0,3 4 0 0,-3 0-9 32,0-1 38-32,0-2 8 0,0 2 2 0,0 1 0 0,0-4-25 0,-1 0-5 0,5-2-1 0,-4 2 0 15,3-3 0-15,4-3-8 0,0 4 12 0,7-7-4 16,0 0-8-16,0 0 0 0,0 0-12 0,0 0 12 16,0 0-12-16,0 0 12 0,0 0-12 0,0 0 12 15,0 0-10-15,4 0 10 0,-1 3 0 0,1-3-9 16,-1 3 9-16,4 0 0 0,0 0 0 0,-3 4 0 15,3-1 0-15,-4 3 0 0,4 4 0 0,-3-1 0 16,-1 7 9-16,1 0-9 0,0 0 12 0,-4 6-12 16,0-3 0-16,3 6 0 0,-3 0 0 0,0 0 0 15,-3 1 0-15,3 2 0 0,-4 0 0 0,4-2-12 16,-4-1 12-16,4-3-9 0,0 3 9 0,0-3-8 16,-3 0 8-16,3-3 0 0,-4 0 0 0,4-3 0 0,0 0 0 0,-3 0 0 15,3-4 0-15,-4 1 0 16,4-7 0-16,0 1-8 0,0-4 8 0,0 0 0 15,4-3-8-15,-4-3 8 0,3 4-8 0,1-4 8 0,-1 0-12 0,5 0 2 0,-1-4 1 0,0 4 0 16,3 0 9-16,1-3-10 16,-1 3 10-16,1-3-10 0,3 3 10 0,0 0 0 15,0 0 0-15,4-3-8 0,0 3-5 16,-1 0-1-16,1 0 0 0,-1 0 0 16,1 0 22-16,0 3 5 0,-1-3 1 0,1 3 0 15,-4 0-83-15,4 1-17 0,-4-1-3 0</inkml:trace>
  <inkml:trace contextRef="#ctx0" brushRef="#br0" timeOffset="34754.74">16683 7004 1579 0,'-4'-12'32'0,"4"12"10"16,0 0-34-16,0 0-8 16,0-6 0-16,0 6 0 0,0 0 101 0,0 0 19 0,0 0 3 0,4 6 1 15,-4 3-45-15,0 4-9 0,3-1-2 0,-3 7 0 16,0 6 18-16,0 0 3 0,0 10 1 0,0-1 0 16,0 4-30-16,-3-4-7 0,3 7-1 0,0-3 0 15,0-4-1-15,0 1-1 0,0-4 0 0,0-3 0 16,0-3-41-16,0 0-9 0,0-3 0 0,3-6 0 15,-3-3-58-15,4-4-11 0,-1-3-3 0,1-3 0 16,-4-3-83-16,0 0-17 0,4-6-3 0</inkml:trace>
  <inkml:trace contextRef="#ctx0" brushRef="#br0" timeOffset="35399.49">16877 6964 1776 0,'0'0'50'0,"0"0"12"0,0 0-50 0,0 0-12 0,0 0 0 0,0 0 0 15,0 0 50-15,7-4 7 0,-4 4 2 0,5 0 0 16,-1 0-18-16,3 0-3 0,1 4-1 0,-1-4 0 16,1 0-3-16,3 3-1 0,0-3 0 0,0 0 0 15,0 0 3-15,4 0 0 0,-4-3 0 0,4-1 0 16,-4 1-10-16,0 0-2 0,4-3 0 0,-4 3 0 16,0 0-15-16,0 0-9 0,0-1 10 0,-3 1-10 15,-1 0 8-15,1 3-8 0,-4 0 0 0,3 0 0 16,-2 0 0-16,-5 3 0 0,1 0 0 0,-1 1 0 15,1-1 57-15,-1 3 6 0,-3 0 1 0,0-3 0 16,0 4-52-16,0-1-12 0,0 0 0 0,0 0 0 0,0 1 0 0,0-1 0 16,-3 0 0-16,3 0-10 0,0 1 10 0,0-7 0 0,0 3 8 15,0 3-8-15,3-3 14 0,-3 4-2 0,0-1 0 0,0 0 0 16,4 0-12-16,-1 1-16 16,1 2 3-16,-1 0 1 0,1 4 20 0,3 0 4 0,-4 2 0 15,4 4 1-15,-3 0-13 0,3 3-18 0,0 3 4 16,0 3 1-16,0-3 13 0,0 3 0 0,0 4 0 0,4-1 0 15,-4-3 0-15,0 1 0 0,0-4 0 0,0 3 0 16,0-3 25-16,0 0 8 16,0 3 2-16,4-3 0 0,-4-3-23 0,-4 0-12 0,4-3 12 0,1 3-12 15,-5-6 13-15,1-1-4 0,-1-2-1 0,-3-1 0 16,0 1 16-16,0-4 2 0,-3-2 1 0,-4-4 0 16,3 3 13-16,-7-3 4 0,1 0 0 0,-1 0 0 15,-6 1-29-15,-1-1-6 0,0 0-1 16,-3 0 0-16,0 0 28 15,0 3 6-15,-4 1 1 0,0-1 0 0,4 3-34 0,-3-2-9 0,-1 2 0 0,4 0 0 16,0 4 0-16,3-4-16 0,0 1 2 16,4-4 1-16,4 0-140 0,-1 1-28 0,4-4-6 0</inkml:trace>
  <inkml:trace contextRef="#ctx0" brushRef="#br0" timeOffset="36610.18">22056 5258 1552 0,'0'-13'44'16,"3"4"10"-1,1 0-43-15,-4 2-11 0,0 4 0 0,3-3 0 0,-3 6 100 0,0 0 17 16,0 0 4-16,0 0 1 0,-3 6-13 0,-1 4-2 0,4-1-1 0,-3 3 0 15,-4 7-62-15,3 0-13 0,-3 6-3 0,0 0 0 16,-4 3 29-16,1 7 6 0,3-1 1 0,-7 4 0 16,0 3-47-16,-1 6-9 0,-2 0-8 0,-4 3 12 15,-1 0 18-15,5-3 4 0,-4 0 1 0,-4 3 0 16,7-2-22-16,1-5-4 0,3 1-1 0,-4-3 0 16,7-10 6-16,1-2 1 0,3-7 0 0,0-4 0 15,3-5-34-15,1-4-6 0,-1 1-2 0,4-10 0 16,0 0-24-16,0 0-5 0,0 0 0 0,0 0-1 15,0-10-58-15,0 4-11 0,0 0-2 0</inkml:trace>
  <inkml:trace contextRef="#ctx0" brushRef="#br0" timeOffset="37034.52">21516 5775 1337 0,'3'-6'56'0,"-3"6"-44"15,0 0 92-15,0 0 20 0,8 3 3 0,-5 3 1 31,-3 4-36-31,4 2-8 0,-4 4 0 0,0 6-1 0,0 3 6 0,-4 3 2 0,1 4 0 0,-1 5 0 16,0-2-15-16,-3 5-4 0,4-2 0 0,-4 3 0 16,3-4-13-16,-3 1-3 0,4 0-1 0,-4-4 0 15,7-6-31-15,0 1-7 0,0-7-1 0,7-4 0 16,-4-5-16-16,8-4 0 0,-1 1 0 0,1-7 0 16,3-6 0-16,0-3 15 0,4-4-2 0,-1-2 0 15,5-1 2-15,-1-3 0 0,4 4 0 0,-4-4 0 16,3 4-15-16,1 2 8 0,0 1-8 0,-1 3 0 15,-2-1 8-15,-5 4-8 0,1 3 0 0,-4 0 9 16,0 3-9-16,-7 4 0 0,0-1 0 0,0 3 0 16,-3 1-88-16,-4 2-17 0,0 1-3 0</inkml:trace>
  <inkml:trace contextRef="#ctx0" brushRef="#br0" timeOffset="38102.81">20440 6738 1792 0,'0'0'51'0,"0"0"10"15,-4-3-49-15,4 3-12 0,-7-3 0 0,0-1 0 16,0 1 105-16,0 3 19 0,4-3 3 0,-4 3 1 16,0 0-52-16,-4 3-9 0,4 0-3 0,0 1 0 15,-4 2-51-15,1 0-13 0,3 0 0 0,-4 4 0 16,0-1 54-16,1 1 8 0,-1-1 2 0,1 4 0 0,-1-4-52 0,4 0-12 0,0 1 0 0,0-4 0 31,-4 0 0-31,8 1 0 0,-4-4 0 0,7-3 0 0,0 0 0 0,-7 6 0 16,7-6 0-16,0 0 0 0,0 0-15 0,0 0-5 0,0 0-2 0,0 0 0 15,0 0 22-15,0 0-9 0,0 0 9 0,0 0 0 16,0 0 0-16,0 0 0 0,3 3 0 0,1 0 0 16,-1 7 13-16,1-1 10 0,-1 0 1 0,1 7 1 15,-4 0-25-15,3 3 8 16,1-1-8-16,-4 4 0 16,0 3 16-16,0 4-3 0,0 2 0 0,-4 4 0 0,1-4-13 0,-1 7 8 15,4-4-8-15,-3 4 0 0,-1-1 12 0,1 1-4 0,-1 0-8 0,4-1 12 16,-3-2-12-16,3 2 8 0,-4-2-8 0,1-4 0 15,3-3 0-15,0-3 0 0,0 1 0 0,3-5 0 16,-3-2 0-16,4-3 0 0,-4-4 0 0,3 1 0 16,1-4 0-16,3 1 9 0,0-4-9 0,0-3 8 15,0 4 8-15,0-4 2 0,4 0 0 0,-1-3 0 16,1 0-2-16,-1 0-1 0,1 0 0 0,3 0 0 16,-3 0-3-16,3-3 0 0,0 3 0 0,4-3 0 15,-4 3-12-15,0 0 0 0,0 0 0 0,4 0 0 16,-1 0-108-16,1 0-24 0,3 3-4 0</inkml:trace>
  <inkml:trace contextRef="#ctx0" brushRef="#br0" timeOffset="38638.48">21093 7177 2030 0,'-7'-10'57'0,"-1"1"14"16,1 0-57-16,-3-1-14 0,3-2 0 0,-4 2 0 15,1 4 81-15,-1 0 14 0,0 3 2 0,1-1 1 16,-1 8-26-16,-3 5-6 0,0 0-1 0,0 4 0 16,0 6-26-16,0 0-6 0,-4 2-1 0,4 5 0 15,0 2 2-15,0 3 0 0,3 4 0 0,1-1 0 16,-1-3-1-16,7 1 0 0,1-4 0 0,-1 0 0 15,4-6-15-15,4 0-3 0,-1 0-1 0,8-6 0 16,0-1-14-16,3-5 0 0,3-1 0 0,1-2 0 16,3-1 0-16,0-6 0 0,4-6 0 0,0-1 0 15,-1 1 0-15,1-7 9 0,-4-2-9 0,0-4 8 16,1 3-8-16,-1-3 12 0,-4-2-12 0,1 2 12 16,-4-3-12-16,0-3 0 0,0 3 0 0,-3-3 8 15,0 3-8-15,-8 3 12 0,4 0-12 0,-3 0 12 0,-4 4-3 0,-4 2 0 16,1-3 0-16,-4 7 0 0,0-4 0 0,-1 7 0 15,-2 0 0-15,-1 0 0 16,1 2-29-16,-1 1-5 0,1 0-2 0,-1 0 0 0,0 3-111 16,4 0-22-16,-3 0-5 0</inkml:trace>
  <inkml:trace contextRef="#ctx0" brushRef="#br0" timeOffset="39371.5">22091 6935 1824 0,'0'0'38'0,"0"0"8"0,0 0-37 15,-4 7-9-15,1-4 0 0,-1 6 0 16,1-3 156-16,-4 4 28 0,0-1 7 0,0 1 1 16,0-1-103-16,0 0-20 0,0 4-4 0,-1-4-1 0,1 4-51 0,0 0-13 0,0-1 0 0,0 4 0 15,4-4 47-15,-4 1 6 0,3-1 2 0,4 1 0 32,-3-4-25-32,3 1-5 0,-4-1-1 0,4 1 0 0,0-4-24 0,0 0-19 0,4 0 3 0,-1 1 1 15,1-1 15-15,-1-3 0 0,4 3 0 0,-3-3 0 16,6 4 48-16,-3-4 13 0,8 3 3 0,-5 0 0 15,4 4-52-15,4-4-12 0,-4 3 0 0,7 1 0 16,-3-1 0-16,3 1 0 0,-3 2 0 0,3 4 0 16,-4-4 54-16,1 7 8 0,-4-3 2 0,0 0 0 15,-3 2-52-15,-4-2-12 0,0 3 0 0,0-3 0 16,-7-1 0-16,0-2 0 0,0 2 0 16,-7-2 0-16,3 0 0 0,-6-1 0 0,-1 1 0 0,1-4 0 15,-1 0 0-15,-3 1 0 0,3-4 0 0,-3-3 0 16,4 0 0-16,-4-3 0 0,3 0 0 0,4 0 0 15,-4-6 0-15,4 0 0 0,0 0 0 0,0-7 0 16,0 4 0-16,4-7 0 0,3 0 0 0,-4 1 0 16,4-7 0-16,0 3 0 0,0-6 0 0,0 0 0 15,4-4 0-15,3-2 0 0,-4 0 0 0,4-1 0 16,4 4 0-16,-1 0 0 0,1 3 0 0,3 0 0 16,0 3 0-16,0-3 0 0,0 6 0 0,4-3 0 15,-4 3 0-15,4 4 0 0,-4-4 0 0,4 3 0 16,-1 3-48-16,-3-2-13 0,4 2-3 0,0 1 0 15,-4 2-102-15,3-2-21 0</inkml:trace>
  <inkml:trace contextRef="#ctx0" brushRef="#br0" timeOffset="40408.3">22931 6650 1824 0,'0'0'76'16,"0"0"-60"0,0 0 66-16,0 0 14 0,0 0 2 0,0 0 1 15,0 0-56-15,3 0-11 0,4-3-3 0,4 3 0 16,3-3-29-16,-4 0 0 0,5-1 0 0,2 1 0 16,1 0-12-16,-1 0-8 0,5 0-1 0,-1 0-1 15,0 0 22-15,4 0 0 0,-1-1 12 0,-2 1-4 16,-1 0 6-16,-4 3 1 0,1-3 0 0,0 3 0 15,-4 0 39-15,-4 0 8 0,-3 0 2 0,0 0 0 16,-3 0-52-16,-1 0-12 0,-3 0 0 0,0 0 0 0,4 6 54 0,-4 1 8 0,-4-4 2 0,4 3 0 31,-3 3-52-31,-1-2-12 0,4 2 0 0,-3 0 0 0,-1 4 23 16,1-4 1-16,-1 7 1 0,1 0 0 16,3-1-40-16,0 4-8 0,0 0-1 0,3 3-1 15,1 0 43-15,-1 3 9 0,1 0 1 0,3 0 1 16,0 3-46-16,0-2-10 0,4-1-1 0,-4 3-1 0,3 0 29 0,-3 0 0 15,4 4 0-15,-4 2 0 0,4-3 0 0,-1 4 0 0,1-1 0 0,-4 4 0 16,3-7 0-16,-3 1 0 0,4-4 0 0,-4 0 0 16,0-3 45-16,0-3 15 0,0-3 4 15,0 0 0-15,-7-3-64 0,4-4-26 0,-4 4 2 0,-4-4 0 16,4 1 38-16,-7-1 8 0,4 4 2 0,-4-7 0 16,-4 1 32-16,0-4 6 0,1 0 2 0,-4-2 0 15,-4 2-52-15,0-3-12 0,1 0 0 0,3 0 0 16,-7 0 40-16,-1-3 6 0,1 4 1 0,-3-1 0 15,-5 0-29-15,1 3-6 0,0 0 0 0,-7 1-1 16,3 2-11-16,7-3 10 0,0 1-10 0,4-4 10 16,7 0-40-16,0 0-8 0,7 0-2 0,7-3 0 15,0 0-140-15,0 0-28 0,7-3-5 0</inkml:trace>
  <inkml:trace contextRef="#ctx0" brushRef="#br0" timeOffset="41580.02">24268 5343 1337 0,'0'0'56'0,"-4"6"-44"16,1-3 92-16,-1 3 20 0,4 0 3 0,0 1 1 16,0-1-20-16,-4 0-4 0,4-6-1 0,0 3 0 15,4 4-11-15,-4-1-3 0,7 3 0 0,-3-2 0 16,-1 2-20-16,4 4-4 0,0-1-1 0,0 4 0 15,4 6-51-15,-1 0-13 0,1 3 0 0,0 3 0 16,3-3 0-16,0 3 0 0,0 1 0 0,0-8 0 16,0 5 35-16,0-1 4 0,7 0 1 0,-3-3 0 15,0 6-15-15,-1-6-2 0,1 3-1 0,0-3 0 16,-1 3-22-16,1-3 8 0,0 0-8 0,3 6 0 16,-4-3 0-16,1-3 0 0,-4 0 0 0,0-3 0 15,-3 0 0-15,-1-4 0 0,1-2 0 0,0-1 0 16,-4 1 0-1,0-4 0-15,0 1 0 0,-4-4 0 0,4 0 0 0,-3 1 0 0,-4-4 0 0,3 0 0 16,1 0 0-16,-4-3 0 0,0 0 0 0,0 0 0 16,0 0 0-16,0 0 0 0,0 0 0 0,0 0 0 15,0 0 0-15,0 0 0 0,0 0 0 0,0 0 0 0,0 0 0 16,0 0 0-16,0 0 0 0,0 0 0 0,0 0 0 0,0 0 0 0,0 0 0 0,0 0 0 16,0 0 0-16,0 0 0 0,0 0 0 15,0 0 0-15,-7-3 0 16,7 3 0-16,-7-6 0 0,7 6 0 0,-4-4 0 0,-3 1 0 15,7 3 0-15,-7-3 0 16,-3-3 0-16,3 3 0 0,-1-3 0 0,1-1 0 16,0 1 0-16,-3 0 0 0,3-1 0 0,-4-2 0 0,1 3 0 0,-5-4 0 0,5 4 0 0,-4-3 0 15,-4-1 56-15,0 4 6 0,1 3 2 16,-1-3 0-16,-3-1-52 0,3 4-12 0,-3 0 0 0,0-3 0 31,3 3 0-31,1 0 0 0,3-1 0 0,-4 1 0 0,7 3 0 0,1-3 0 0,-1 0 0 0,4 0 0 16,0 3 0-16,0 0 0 0,7 0 0 0,0 0 0 15,0 0 0-15,0 0 0 0,0 0 0 0,0 0 0 32,4 3 0-32,-1 3 0 0,1 1 0 0,3-1 0 0,3 3 0 0,1 1 0 0,-1 2 0 0,5-2 0 15,2-1 0-15,1 0 0 0,3 1 0 0,0-4 0 16,0-3 0-16,1 3 0 0,-1-2 0 0,0-4 0 16,0 0 0-16,0 0 0 0,0-4 0 0,1 1 0 15,-5 0 0-15,1 0 0 0,-1-3 0 0,1 0 0 16,0-1 0-16,-4 1 0 0,0-3 0 0,0-1 0 15,-3 1 8-15,-1-4 0 0,1 1-8 0,-4-4 12 16,0 3-12-16,0-2-8 0,0-4 8 0,-3 0-13 16,-1 0 13-16,-3 1 0 0,0-1 0 0,0-3 0 15,0 3 0-15,-3 0 0 0,-1 3 0 0,1 1 0 16,-1 2 8-16,0 1 4 0,-3 2 0 0,4 4 1 0,-1 0-13 16,1-1 0-16,3 7-12 0,0 0 12 15,0 0-204-15,0 0-33 0</inkml:trace>
  <inkml:trace contextRef="#ctx0" brushRef="#br0" timeOffset="42552.17">25086 6606 1497 0,'0'0'66'0,"0"0"14"16,0-6-64-16,0 6-16 0,0 0 0 0,-3-6 0 15,3 6 55-15,0 0 7 0,-8 0 2 0,1 0 0 16,0 3-21-16,0 0-4 0,-3 3-1 0,-1 0 0 16,-3 4-10-16,0-1-1 0,-4 4-1 0,-3-1 0 15,3 1 46-15,-3-4 10 0,0 4 2 0,-4-4 0 16,4 1-25-16,4-4-5 0,-1 0-1 0,0-3 0 15,4 0-10-15,0 1-3 0,4-1 0 0,-1-3 0 16,4 0-22-16,7 0-5 0,0 0-1 0,0 0 0 16,0 0-12-16,0 0 0 0,0 0 0 0,0 0 0 15,0 0-11-15,0 0 11 0,7-7-10 0,-4 4 10 16,5 3 0-16,-5-3-9 0,4 3 9 0,0 3 0 16,-3-3 0-16,3 3 0 0,0 1 0 0,-4-1 0 15,1 3 0-15,-1 0 0 0,1 4 10 0,-1-1-10 16,1 4 9-16,-4-1-9 0,4 4 8 0,-1 3-8 15,-3-1 8-15,0 1-8 0,0 3 8 0,0 0-8 16,0 3 8-16,-3 0-8 16,3-3 8-16,-4 6-8 0,4-2 8 0,-4-1-8 0,1 3 0 15,-1 0 8-15,1-3-8 0,3 0 0 0,-4-3 0 0,4-3 0 16,0 0 0-16,0-3 0 0,0-1 0 0,4-2 0 16,-4-4 0-16,0 1 0 0,0-1 12 0,0 0-4 15,3-2-8-15,-3-1 0 0,0 0 0 0,0 0 0 0,4 1 0 0,-4-4 0 16,3 3 8-16,1 0-8 0,-4-2 0 0,4-1 0 0,3 0 0 0,-4 0 0 15,4-3 12-15,0 3-2 0,0-3-1 0,4 0 0 16,-1-3 8-16,1 3 2 16,3 0 0-16,0 0 0 0,0-3-5 0,0 0-1 15,4 0 0-15,0-1 0 0,-1 4-5 0,-3-3-8 0,8 3 11 0,-1 0-11 16,0 3-49-16,-3-3-17 16,3 4-3-16</inkml:trace>
  <inkml:trace contextRef="#ctx0" brushRef="#br0" timeOffset="43206.71">25654 6747 1181 0,'0'-12'50'0,"-4"-1"-40"16,4 1 97-16,0-1 19 0,0 1 4 0,0-1 1 16,0 4-39-16,0 2-7 0,0 1-1 0,0 6-1 15,0 0-36-15,0 0-7 0,0 0-2 0,0 6 0 16,0 4 19-16,0 2 4 0,-3 4 1 0,-1 3 0 16,1 0-15-16,3 3-3 0,-4 3-1 0,1 3 0 15,-1-3 4-15,1 3 1 0,3-3 0 0,-4 3 0 16,4-2-23-16,0-5-4 0,0-2-1 0,4 0 0 15,-1 0 16-15,1-7 2 0,3 4 1 0,3-3 0 0,-2-4-30 16,6 0-9-16,-4-2 0 0,8-4 0 16,-4 0 0-16,7 0 0 0,-3-3 0 0,3-3 0 15,-3 0 0-15,3 0 0 0,0-4 0 0,-3 4 0 0,-4-3 0 0,0 3-11 0,0-3 2 0,0 3 0 32,-3-4-33-32,-1 4-6 0,1 3-2 0,-1-3 0 15,-3 0-150-15,4 3-29 0,-7-3-7 0</inkml:trace>
  <inkml:trace contextRef="#ctx0" brushRef="#br0" timeOffset="43465.99">26053 6760 1337 0,'-4'6'56'31,"1"7"-44"-31,-1-4 92 0,1 4 20 0,-1 2 3 0,4 1 1 16,0 3-60-16,0 0-12 0,0-1-3 0,0 4 0 15,0 0 18-15,0 3 3 0,0-3 1 0,0 3 0 16,0 0 42-16,0 1 9 0,0-1 2 0,0 3 0 16,4-3-59-16,-4 3-11 0,0-3-2 0,0 0-1 15,3 0-37-15,-3-3-7 0,4 0-2 0,-4 0 0 16,0-6 8-16,3 0 2 0,-3-4 0 0,0-6 0 16,4 1-92-16,-4-7-19 0,0 0-3 0,3-7-1 15,1-2-35-15,-4 0-7 0,3-4-2 0</inkml:trace>
  <inkml:trace contextRef="#ctx0" brushRef="#br0" timeOffset="44170.39">26391 6575 1751 0,'0'0'74'15,"0"0"-59"1,0 0 85-16,0 0 18 0,0 0 3 0,0 0 1 16,4 3-85-16,-1 0-17 0,4-3-3 0,0 3-1 15,1-3-16-15,2 0 0 0,1 3 0 0,3-3 0 16,0 0 0-16,-3 3 0 0,3-3 0 0,3 0 0 15,1 0 10-15,0 4-2 0,-1-4 0 0,1 0 0 16,3 0 8-16,-3 0 2 0,3-4 0 0,-4 4 0 16,-2 0 9-16,-1-3 1 0,0 3 1 0,-4 0 0 0,1 0 3 0,-4 0 1 0,0 0 0 0,0 0 0 31,-7 0-2-31,4 0-1 0,-4 0 0 0,0 0 0 0,0 7-3 0,3-1-1 0,-3 0 0 0,0 0 0 16,0 1-13-16,-3-1-2 15,6 3-1-15,-3 1 0 0,0 2-10 0,0 4 12 16,0 0-12-16,0 2 12 15,4 4-12-15,-1-3 0 0,1 6 0 0,-1 0-11 0,4 0 11 0,0 1 0 0,0 2 0 0,0-3 0 16,1 0 0-16,-1-3 0 16,3 3 8-16,-3-3-8 0,4 0-14 0,-4 0-7 0,3 0-2 0,-2-3 0 15,-1 3 23-15,0-7 0 0,0 1 0 0,0 3 0 16,0-4 0-16,-4 1 0 0,-3 3 0 0,4-3 0 16,-4 2 0-16,0 1 0 0,0 0 0 0,-4-3 0 15,4 2 26-15,-3-2 10 0,-1-3 1 0,-3-1 1 16,0 1 5-16,0-4 1 0,0 1 0 0,-4-4 0 15,-3-3-14-15,4 3-2 0,-8-3-1 0,0 1 0 16,1-1-15-16,-1 0-2 0,-3 0-1 0,0 0 0 16,3 0-37-16,1 4-7 0,-1-4-1 0,4 0-1 15,0 3-124-15,7-3-25 0,0 3-5 0</inkml:trace>
  <inkml:trace contextRef="#ctx0" brushRef="#br1" timeOffset="53732.18">12883 6766 1094 0,'0'0'46'0,"0"0"-37"32,0 0 31-32,0 0 5 0,4-6 2 0,-4 0 0 15,0 2-6-15,4-2-1 0,3 0 0 0,-4 0 0 16,1 2 22-16,-1 1 4 0,1 0 1 0,3 0 0 0,-4 3 5 0,4 3 0 16,-3 3 1-16,3 4 0 15,-4 6 23-15,1 5 4 0,-1 1 0 0,1 10 1 0,0-1-20 0,-1 4-4 0,4 2-1 0,-3 10 0 16,3 0-14-16,-4 10-3 15,4 2-1-15,0 7 0 0,0-6-10 0,4 2-1 0,-4 1-1 0,4 6 0 16,-1-9-19-16,-3-1-4 0,4 4-1 0,-1 0 0 16,-3-4-32-16,1 1-6 0,2-7-2 0,-3 4 0 15,0-7 33-15,4 0 6 16,-8-3 2-16,4 0 0 0,0-6-37 0,-3-4-7 0,0-5-2 0,-1-4 0 0,1-3 23 16,-1-6 0-1,-3-7 0-15,4 1 0 0,-4-13 0 0,0 0 0 0,0 0 0 0,3-3 0 16,1-7-158-16,-4 4-27 0,3-6-6 15,1 2-897-15</inkml:trace>
  <inkml:trace contextRef="#ctx0" brushRef="#br1" timeOffset="55470.24">21590 6521 1227 0,'0'0'27'0,"0"0"5"0,0 0 2 0,0 0 1 0,0 0-35 0,0 0 0 16,0 0 0-16,0 0 0 15,0 0 104-15,0 0 15 0,0 0 2 0,0 0 1 16,0 0-33-16,0 0-6 0,0 0-2 0,0-6 0 0,4 0-65 0,-4 0-16 16,0 6 0-16,0 0 0 0,0 0 44 0,0 0 6 15,0 0 1-15,0 0 0 0,3 9-31 0,1 4-5 16,-4 2-2-16,0 10 0 0,0 4 41 0,0 8 8 15,0 7 2-15,0 13 0 0,0 2 0 0,0 4 0 16,0 6 0-16,0 6 0 0,0 0 0 0,0 7 0 16,0-4 0-16,3 7 0 0,-3-10-2 15,4 0 0-15,3 1 0 0,-4-1 0 0,4-12-46 0,-3-7-8 0,6-6-8 0,-3-6 9 16,1-3-9 0,-1-7 0-16,3-2-10 0,-3-4 10 15,0-6-107-15,-3-6-15 0,3-4-3 0,-4-2-1 16,4-4-53-16,-7 0-10 0,0-6-3 0,0 0 0 0</inkml:trace>
  <inkml:trace contextRef="#ctx0" brushRef="#br0" timeOffset="62071.14">12365 8553 1267 0,'0'0'56'0,"0"0"12"15,0 0-55-15,0 0-13 0,0 0 0 0,0 0 0 16,0 0 105-16,0 0 19 0,0 0 3 0,0 0 1 0,0 7-52 0,0 2-9 0,-4 0-3 15,4 4 0-15,-3 3 52 0,-1 6 9 0,1-4 3 0,-1 7 0 16,1 1-103-16,-1-1-25 0,-3 3 0 0,0 0 0 16,0 0 35-16,-4 4 1 0,1-1 1 0,-1 0 0 15,1-2-29-15,-1-1-8 0,-3-3 0 0,3 0 0 32,1-6-77-32,-1 0-20 0,1-1-4 0,-1-2-1 15,0-3-98-15,1-1-19 0</inkml:trace>
  <inkml:trace contextRef="#ctx0" brushRef="#br0" timeOffset="63602.86">11144 9491 1868 0,'0'0'83'0,"0"0"17"0,0 0-80 0,0 0-20 0,0 0 0 0,-3 3 0 31,-1 3 75-31,-3-3 11 0,4 4 2 0,-1-4 1 16,4-3-20-16,-7 3-4 0,4 0-1 0,-5 0 0 0,8-3 0 0,-3 0 0 0,-4 3 0 0,0-3 0 15,0 3-51-15,-4 1-13 0,4-4 0 0,0 3 0 16,-4 0 40-16,4 3 6 0,0-3 1 0,-3 4 0 16,-1-1-31-16,4 0-7 0,0 0-1 0,-3 1 0 15,2 2 4-15,1-3 0 0,0 4 0 0,0-4 0 16,0-3-12-16,0 3 0 0,7-6 0 0,-3 4 0 16,3-4 0-16,0 0 0 0,0 0 0 0,0 0 8 15,0 0-8-15,0 0 0 0,0 0 0 0,0 0 0 16,-4 6 0-16,4-6 0 0,0 3 0 0,0 3 8 15,0 0-8-15,4 1 0 16,-4-1 0-16,0 0 0 0,3 4 0 0,-3-1 0 0,4 4 0 0,-1-1 0 16,-3 4 0-16,0 3 0 0,4 3 9 0,-4 3-9 15,0 0 8-15,0 0-8 0,3 3 10 0,-3-6-10 16,0 0 0-16,4 3 0 0,-4-3 0 0,0 3 0 16,0-3 0-16,3 0 0 0,-3 0 0 0,0 3 0 15,0-3 0-15,0 0 0 0,0 0 0 0,0-3 0 16,0-1 0-16,-3 1 0 0,-1 0 0 0,4-3 0 15,-3-1 0-15,3 1 0 0,-4-3 0 0,4-1 0 16,0 1-8-16,-3-4-5 0,3 1-1 0,0-1 0 0,0-3 14 16,3 1 0-16,-3-4 0 0,4 0 0 15,-1 0 8-15,4-3 4 0,0 3 0 0,0-3 1 0,1 0-13 0,-1 3-18 0,3-3 4 0,1 0 1 16,3 3 22-16,0-3 5 0,0 0 1 0,0 0 0 16,4 3-24-1,-4-3-5-15,4 4-1 0,-4-4 0 0,3 0 15 0,-3 0 0 0,1 0 0 0,2-4 0 16,-3 1-124-16,4 0-26 15,-4-3-5-15</inkml:trace>
  <inkml:trace contextRef="#ctx0" brushRef="#br0" timeOffset="64116.47">11571 9685 1497 0,'4'-9'66'0,"-1"3"14"16,-3-4-64-16,4 1-16 0,-4-1 0 0,0 4 0 16,0-3 111-16,-4 2 18 0,1-2 4 0,-1 3 1 15,1-1-27-15,-4 1-6 0,3 3-1 0,-3-3 0 16,0 6-11-16,0 3-2 0,0 0-1 0,-4 3 0 0,4 4-69 0,-3-1-17 0,-1 7 0 15,0-1 0-15,4 1 0 16,-3 3 0-16,3 3 0 0,-4 0 0 0,8-3 20 0,-4 3 1 16,3-4 0-16,4 4 0 0,-4-6-33 0,4 0-8 0,4-4 0 0,-4 1-1 15,4-7 21 1,3 0 0-16,-4 1 0 0,4-7 0 0,0 0 0 0,0 0 0 0,4-7 0 0,-1 1 0 16,-2 0 0-16,2-4 0 0,1-2 0 15,-1-1 0-15,-3 1 0 0,4-4 0 0,-1 0 0 0,1 1 0 31,-4 2 0-31,0 4 0 0,0-1 10 0,-3 1-10 0,-1 6 0 0,-3 3 0 0,7-3 0 0,-7 3-12 16,4 6 12-16,-4 0 16 0,3 4-3 0,-3 2-1 16,4 1 2-16,-4 6 0 0,0 2 0 0,3 1 0 15,-3 13 14-15,0-4 2 0,4 1 1 0,-4 2 0 16,0 1-6-16,0-4-1 0,4 3 0 0,-4-2 0 16,3-1-12-16,1-3-4 0,-1-3 0 0,4 1 0 15,-3-8-8-15,-1 1 10 16,4 0-10-16,-3-6 10 15,3-1-83-15,0 1-17 0,0-7-3 0,-4 0-1 0,5-3-78 0,-1-3-16 16,0-3-4-16</inkml:trace>
  <inkml:trace contextRef="#ctx0" brushRef="#br0" timeOffset="64774.56">11853 9453 1552 0,'4'13'44'0,"-1"-4"10"0,-3 1-43 0,4 2-11 0,3 1 0 0,-3-4 0 16,3 0 53-16,0 1 9 0,0-4 2 0,3 0 0 15,1 1-8-15,3-7 0 0,-3 3-1 0,3-3 0 16,-4-3-18-16,4 3-3 0,0-7-1 0,1 4 0 15,-1 0-12-15,0-3-2 0,0 3-1 0,0 0 0 16,0-1-18-16,0-2 10 0,0 3-10 0,0 0 8 16,1 3 1-16,-5-3 0 0,4 3 0 0,-3 0 0 15,-4 3 0-15,3-3 0 0,-2 3 0 0,-1 0 0 16,0 3 44-16,-4-2 9 0,4 2 2 0,-3 3 0 16,-1 1-52-16,1 2-12 0,-1 1 0 0,1-1 0 15,-1 7 0-15,1-3 0 0,-1 3 0 0,-3 3 0 0,4-1 54 16,0 8 8-16,-4-4 2 0,3 6 0 15,1 0-64-15,-1-2-28 0,1 2 3 0,-1 0 0 16,1-2 25-16,-1-1 0 0,4-3 0 0,-3 0 0 16,-1-3 15-16,1-3 8 0,3 0 1 0,-4-4 1 15,1 1-25-15,-1-7 0 0,1 4 0 0,0-4 0 16,-4-2 0-16,0 2 0 0,0-3 0 0,0 1 0 0,-4-1 56 0,0 0 7 16,1-3 1-16,-4 3 0 15,0 1-52-15,0 2-12 0,-4 1 0 0,4-4 0 16,-3 0 34-16,-1 4 4 0,-3-4 1 0,3 3 0 0,-3 1-31 0,0-1-8 0,0 4 0 0,-4-1 0 15,4-2 0-15,0-1 0 0,0 0 0 16,3-2 0-16,4-4-30 0,0-3-7 0,7 0-2 16,0 0 0-16,-7-7-20 0,7-5-4 0,-3 3-1 15</inkml:trace>
  <inkml:trace contextRef="#ctx0" brushRef="#br0" timeOffset="65498.6">12037 9005 1177 0,'0'0'52'0,"0"0"11"16,0 0-51-16,0 0-12 0,0 0 0 0,0 0 0 16,0 0 74-16,0 0 12 0,0 0 2 0,0 0 1 15,0 0-33-15,0 0-6 0,0 0-2 0,0 0 0 16,0 0 8-16,0 0 0 0,0-6 1 0,0 6 0 16,0 0 4-16,0 0 1 0,0 0 0 0,0 0 0 15,3 3-9-15,1 6-1 0,-1 0-1 0,-3 1 0 16,4 2-17-16,-1 4-3 0,1 0-1 0,3 3 0 15,-3-1 1-15,-1 1 0 0,4 0 0 0,-3 3 0 0,3-6-1 0,-4 2 0 16,4-2 0-16,0 0 0 0,0-4-15 16,-3 1-3-16,3-1-1 0,0 1 0 0,0-7-11 15,4 4 0-15,-4-7 0 0,3 3 0 0,1-6 0 16,-1 0 8-16,1-3-8 0,0-3 8 0,-1-1 8 16,1-2 2-16,-1-4 0 0,1 4 0 15,0-3-7-15,-4-1-2 0,3 4 0 0,1-4 0 0,-4 4 19 0,0 2 4 0,3 1 1 0,-2 0 0 31,-1 6-77-31,0 0-16 0,0 0-4 0,0 3 0 16,-4 3-153-16,4 0-31 0</inkml:trace>
  <inkml:trace contextRef="#ctx0" brushRef="#br0" timeOffset="66454.1">13511 8359 1580 0,'0'0'67'16,"0"6"-54"-1,4 0 92-15,-4 1 19 0,3 2 3 0,1 1 1 16,3 2-103-16,-3 7-25 0,3 0 0 0,0-1 0 16,3 8 0-16,-3-4 0 0,4 6 0 0,-1-3 0 15,5 3 56-15,-5 3 7 0,4-2 1 0,0-1 0 16,1-3-52-16,-1 0-12 0,0-3 0 0,0 3 0 16,0-6 54-16,0 0 8 0,0-1 2 0,0-2 0 15,0 3-52-15,-3-6-12 0,0-1 0 0,-1 1 0 16,-3-4 0-16,0 0 0 0,0 1 0 0,-7-1 0 15,4-2 0-15,-4-4 0 0,0 3 0 0,0 0 0 0,0-6 0 16,0 0 0-16,-4 3 0 0,-3 0 0 0,4-3 0 16,-4 0 0-16,0 4 0 0,3-4 0 15,-3-4 0-15,0 4 0 0,0-3 0 0,0 0 0 0,0 0 0 16,0-3 0-16,0 0 0 0,0-1 0 16,0 1 0-16,0-3 0 0,-1-1 0 0,-2 1 0 15,3-1 0-15,-4-2 0 0,4 2 0 0,-3 1 0 0,-4-4 0 16,3 7 0-16,0-3 0 0,1 2 0 0,-1 1 54 0,1 3 8 0,-1 0 2 0,0 0 0 15,4 0-64-15,-3 3-10 0,-1-3-3 16,4 3-1-16,0 0 22 16,7 0 5-16,-7-4 1 0,7 4 0 0,0 0-14 0,0 0-12 0,0 0 3 0,0 0 0 15,4 4 9-15,3-1 12 0,0 0-2 0,0 3-1 16,0-3-9-16,3 7 0 0,4-4 0 0,-3 3 0 16,0 1-28-1,3-1-8-15,-4 1-2 0,4-1 0 0,1 0 26 0,-1-2 12 0,0-1-10 0,0 0 10 16,0-3 0-16,0-3-9 0,0 0 9 0,0 0 0 15,-3-3-20-15,-4 0 0 0,4 0 1 0,-4-3 0 16,0-4 35-16,0 4 6 0,-4-3 2 0,4-4 0 16,-7 4 12-16,4-4 4 0,-4 4 0 0,3-4 0 15,-3 1-32-15,0 2-8 0,-3-2 0 0,3-1 0 16,-4 4 0-16,4-4 0 0,-3 4 0 0,-1 2 0 16,1-2 0-16,3 6 0 0,0 3 0 0,0 0 0 15,0 0-50-15,0 0-11 0,0 0-3 0</inkml:trace>
  <inkml:trace contextRef="#ctx0" brushRef="#br0" timeOffset="67224.38">13702 9246 1337 0,'0'0'56'0,"0"0"-44"16,-4-6 144-16,-3 3 28 0,7 3 7 0,-10 0 1 15,3 0-103-15,0 0-20 0,-4 3-4 0,0 0-1 16,4 0 0-16,-3 4 0 0,-1 2 0 0,1-3 0 16,-4 4-51-16,3-1-13 0,0 0 0 0,-3 1 0 15,4-1 0-15,-1 1 0 0,-3-1 0 0,3 0 0 0,1-2 0 0,-1-4 0 0,4 3 0 0,0-3 0 16,0 0 0 0,7-3 0-16,-3 4 0 0,3-4 0 0,0 0 0 0,0 0 0 0,0 0 0 0,0 0 0 15,0 0 0-15,0 0 0 0,0 0 0 0,0 0 0 31,0 0 0-31,3 3 0 0,-3 0 0 0,4 0 0 0,-1 3 0 0,1-3 0 0,-1 4 0 0,1 2 0 16,-1 4 0-16,1-1 0 0,-1 1 0 0,1 5 0 16,-1 1 0-16,1 6 0 15,-1 0 0-15,1 4 0 0,-1-1 54 0,1 3 8 16,0-3 2-16,-1 10 0 0,-3 0-52 0,4 2-12 0,-4 1 0 0,0 3 0 16,3-3 0-1,-3 3 0-15,0-3 0 0,0-4 0 0,4-5 0 16,-4-7 0-16,3 0 0 0,-3-6 0 0,0-1 0 0,0-5 0 0,0-1 0 0,0-2 0 15,0-4 0-15,0-3 0 0,0-3 0 0,0 0 0 16,0 0 0-16,0 0 0 0,0 0 0 0,0 0 0 16,7-3 0-16,-3 3 0 0,3-3 0 0,0 0 0 15,0 0 0-15,0-4 0 0,4 4 0 0,-4 0 0 16,3 0 0-16,-3 0 0 0,7 0 0 0,-3 0 0 16,0-1 0-16,3 1 0 15,0 0 0-15,3-3 0 0,1 3 0 0,0-3 0 0,-4-1 0 0,3 1 0 16,1 0-151-16,-4-4-33 0,4 4-6 0</inkml:trace>
  <inkml:trace contextRef="#ctx0" brushRef="#br0" timeOffset="67837.58">13977 9325 1792 0,'-3'9'51'0,"-1"4"10"0,0-4-49 0,4 0-12 0,4 4 0 0,0-4 0 16,-1-2 50-16,4 2 7 0,0-3 2 0,-3 1 0 16,3-1-43-16,3-3-16 0,1 0 11 0,-4-3-11 15,4 0 38-15,-1 0 2 0,1 0 0 0,-1 0 0 16,1 0-25-16,-1-3-5 0,-2 0-1 0,2 3 0 16,-3 0-9-16,-3 0 8 0,-1 0-8 0,-3 0 8 15,0 0 8-15,4 3 2 0,-4 3 0 0,-4 1 0 16,1-1-18-16,-1 3 0 0,-3 4-13 0,0-1 5 15,0 1 40-15,-4 2 8 0,1 1 1 0,3 0 1 32,-4-4-16-32,4 1-3 0,-3-1-1 0,3-2 0 0,3-1-22 0,0 1 0 0,1-4 0 15,-1 0 0-15,4-6 0 0,0 0-16 0,4 3 2 0,-4-3 1 16,3 4 21-16,5-4 4 0,-1 3 0 0,3-3 1 16,-3 0-13-16,4 0 0 0,-1 0 0 0,1 3 0 15,0-3 29-15,-1 3 0 0,1 3 0 0,3-3 0 16,-4 4 4-16,1 2 1 0,0-3 0 0,-1 4 0 0,1-1 24 0,-4 0 5 0,3 1 1 15,-3 2 0 1,-3-2-52-16,-1 2-12 0,-3 1 0 0,0-1 0 16,0 1 54-16,-3 0 8 0,-1 2 2 0,-3-2 0 0,0-4-52 0,-3 4-12 15,-1-1 0-15,1-2 0 0,-5-1 0 0,5 0 0 0,-1 1 0 0,1-4 0 16,-1 0-100 0,1-2-22-16,2-1-5 0,-2-3-1 0,3-3-153 0,7 3-31 0</inkml:trace>
  <inkml:trace contextRef="#ctx0" brushRef="#br0" timeOffset="68488.16">14422 9227 2030 0,'-4'4'57'0,"-3"-4"14"16,7 0-57-16,-4 0-14 0,4 0 0 0,0 0 0 15,-7 3 54-15,7-3 8 0,0 0 2 0,0 0 0 0,0 0 12 16,0 0 2-16,0 0 1 0,0 0 0 15,0 0-79-15,0 0-8 0,7 3-6 0,1-3-1 0,-1 0 28 0,3 0 6 0,1 0 1 0,-1 0 0 32,4 0-9-32,-3 0-2 0,3 0 0 0,0 3 0 0,4-3 21 15,0 0 4-15,-1 3 1 0,1-3 0 0,-1 0-35 16,-2 0 0-16,6 0 0 0,-7-3 0 0,3 3-18 0,1 0-10 16,-4-3-3-16,0 3 0 0,-3 0 31 15,3 0 0-15,-3 0 0 0,-4 3 0 0,3 0 8 0,-6 0 2 0,3 0 0 0,0 1 0 16,-4 2 5-16,1 0 1 15,-4 0 0-15,3 4 0 0,1-1-8 0,-4 4 0 0,4-1-8 0,-1 4 12 16,1 0-12-16,3-1 11 0,0 1-11 0,-4 0 10 16,4 2-10-16,0 1 8 0,4 0-8 15,-4 0 8-15,4-3-8 16,-4 2 0-16,3 1 0 0,-3-3 8 0,4 3-18 0,-4-4-4 0,3 1-1 0,-2 0 0 16,2-4 15-16,-3 1 0 0,0-1 0 0,0-2 0 15,-3-1 48-15,3 1 13 0,-4-1 3 0,1 0 0 16,-1-2-52-16,1 2-12 0,-1 0 0 0,-3-2 0 15,4 2 54-15,-4 1 8 0,0 2 2 0,0-3 0 16,-4 4-52-16,1 0-12 0,-4-4 0 0,3 3 0 16,-6 1 0-16,3-4 0 0,0 4 0 0,-4-4 0 15,1-2 40-15,-5-1 6 0,5 0 1 0,-8-3 0 16,4 0-33-16,-4-3-6 0,4 0-8 0,-3-3 11 16,-4 3 0-16,3-3 0 0,0 0 0 0,1 3 0 15,-1 0-60-15,4 0-12 0,0 3-3 0,0 0 0 16,7 0 0-16,-4 1 0 0,4 2 0 0,3 0 0 15,1 0-153-15,3-2-31 0,0 2-7 0</inkml:trace>
  <inkml:trace contextRef="#ctx0" brushRef="#br0" timeOffset="69670.34">16574 8183 850 0,'-11'-22'17'0,"4"16"6"15,3 0-23-15,1-4 0 0,-4 4 0 0,3-3 0 16,1 2 0-16,-1 1 0 0,4 6 0 0,-3-6 0 16,-1 0 56-16,1-1 6 0,-1 1 2 0,4 6 0 15,-3-9 0-15,3 9 0 0,0 0 0 0,-4-7 0 16,4 7 64-16,-4-3 12 0,4 3 4 0,0 0 0 15,0 0-49-15,0 0-10 0,0 0-1 0,0 0-1 16,0 7-43-16,0 2-9 0,4 4-2 0,0 2 0 0,3 10 7 0,-4 0 0 0,4 7 1 16,0 2 0-16,0 1-8 15,0 2-1-15,0 1-1 0,0 0 0 0,-3-1 29 16,3 1 7-16,-3 3 1 0,-1-4 0 0,1-2-52 0,-1-1-12 0,1-2 0 16,-1-4 0-16,1-3 31 0,-4-3 3 0,3-3 1 0,1-4 0 15,-4 1-27-15,0-7-8 0,3 1 0 0,-3-1 0 16,0-3 28-16,0-6 0 0,0 0-1 0,0 0 0 15,0 0-43 1,0 0-9-16,0 0-2 0,0 0 0 16,0 0 27-16,0 0 0 0,0 0 0 0,-10-3-8 0,3 3 8 15,0-6 0-15,-4 3 0 0,0-3 0 0,1-7 0 0,-1 4 0 0,-3-7 8 0,0 0-8 16,3 1 9-16,-3-4-9 0,0-3 12 0,0 3-12 16,0 0 21-16,3 0-2 0,-3 4-1 0,4-1 0 15,3 4-18-15,0 2 0 0,0 4 0 0,0 0 0 16,-1 2 0-16,8 4 0 0,-3 0 0 0,3 0 0 15,0 0 0-15,0 7-11 0,0-1 2 0,0 3 0 16,7 1-6-16,-3 6-1 0,3-4 0 0,0 4 0 16,0 3 1-16,0-4 0 0,0 1 0 0,3 0 0 15,-3-1 15-15,4 1-9 0,0 0 9 0,3-4-8 16,-4-2 8-16,4-1 0 0,-3 0 0 0,3-2 0 16,-3-1 0-16,-1-3 0 0,1 0 0 0,-1-3 0 0,-2-3 0 15,2-3 0-15,-3-4 8 0,0 1-8 0,0-4 24 16,0-2 0-16,0-4 0 0,0 0 0 0,0 0-7 0,-3 0-1 0,3 1 0 15,0-1 0-15,0 3 4 0,0 4 0 0,4 2 0 0,-4 4 0 16,0 0-20-16,0 6 0 0,0 0 0 16,0 0 0-16,0 6 0 15,0 3 0-15,0 1 0 0,0-1 0 16,-3 1-66-16,-1 2-14 0,1 1-2 0</inkml:trace>
  <inkml:trace contextRef="#ctx0" brushRef="#br0" timeOffset="70484.81">16482 9099 1497 0,'0'0'66'0,"-4"-6"14"0,1-1-64 15,-1 1-16-15,4 0 0 0,-3 0 0 16,-1-1 43-16,1 1 5 0,-1 3 0 0,1-3 1 15,-1-1 22-15,1 4 4 0,-1 0 1 0,-3-3 0 0,0 3-8 0,0 3 0 0,0-4-1 16,-4 4 0-16,1 0 49 0,-1 0 9 0,-3 0 3 0,0 4 0 16,0-1-103-16,3 0-25 0,-7 0 0 0,4 3 0 15,0 1 53-15,0-4 6 0,4 3 1 0,-5 0 0 16,5 1-43-16,-4-1-8 0,3-3-1 16,4 0-8-16,-3 0 8 0,6 0-8 0,4-3 0 0,0 0 0 15,0 0 0-15,0 0 0 0,0 0 0 0,0 0 0 16,0 0 0-16,0 0 0 0,0 0 0 0,0 0 0 15,0 0 0-15,0 0 0 0,0 0 0 0,4 3-9 16,-1 1 9-16,1-1 0 0,-1 3 0 0,4 3 0 16,-3 1 0-16,-1 2 9 0,1 4-9 0,-1 3 0 15,1 0 9-15,-1 6-9 0,-3-3 0 0,4 6 9 16,-1 3-9-16,-3 4-11 0,0 2 3 0,4 1 0 16,-4 3 8-16,0-4 0 0,0 1 0 0,0 0 0 15,0-7 0-15,0-3 0 0,0 0 0 0,-4-2 0 16,4-1 0-16,-3-3 11 0,3 3-3 0,-4-3 0 0,1-4-8 15,-1 4-14-15,1-3 3 0,-1 0 1 16,4-3 10-16,-3-4-12 0,3 1 12 0,0-4-12 0,0 1 12 0,0-4 0 16,0-6 0-16,0 0 0 15,7 0 0-15,-4 0-8 0,8-3 8 0,-4 0 0 16,3-1 0-16,1-2 12 0,3 0 0 0,0 3-1 16,0-4-11-16,4 4 0 0,0 3 0 0,-1 0 0 0,1 0 0 15,0 3 0-15,-1 1 0 0,-3 2 0 0,4 0-12 0,0 4-5 0,-1-4-1 0,1 0 0 31,3 0-173-31,-7-2-34 0,7-4-7 0</inkml:trace>
  <inkml:trace contextRef="#ctx0" brushRef="#br0" timeOffset="70830.1">16771 9187 1824 0,'-7'12'38'0,"3"-6"8"16,1 1-37-16,3 2-9 0,-4-3 0 0,4 7 0 0,0 0 97 0,0 5 18 0,4 1 3 0,-4 6 1 16,3 0-60-16,-3 7-12 0,4 2-3 0,0 4 0 31,-1-4-12-31,1 4-2 0,3-4-1 0,-4 4 0 16,1-7-29-16,-1-2 0 0,1-1 0 0,-1-6 0 15,1 0-17-15,-1-3-10 0,1-4-1 0</inkml:trace>
  <inkml:trace contextRef="#ctx0" brushRef="#br0" timeOffset="71509.84">17127 9042 1875 0,'0'0'83'0,"-3"4"17"16,3-4-80-16,0 0-20 0,-4 3 0 0,4-3 0 0,0 0 74 0,0 0 10 0,0 0 3 0,0 0 0 31,0 6-55-31,4-3-10 0,3 3-2 0,0-2-1 0,4-4-31 16,-1 3-5-16,1 0-2 0,3-3 0 0,3 0 19 0,-2 0 0 0,2 0 0 0,1-3 0 15,-1 3 0-15,1 0 0 0,0-3 0 0,-1 3 0 31,1 0 10-31,0 0 6 0,-4 0 0 0,0 0 1 16,0 0-17-16,-3 0 10 0,-1 3-10 0,-3-3 8 0,4 3 8 0,-8 0 2 0,4 0 0 0,-7 3 0 16,4-3 6-16,-4 4 0 0,0-1 1 0,0 3 0 15,0 1-25-15,0 2 0 0,0 1 0 0,0-1 0 16,0 7 56-16,0-3 7 0,0 3 1 0,3 0 0 16,1 3-52-16,-4 6-12 0,7-3 0 0,-3 6 0 15,3 1-25-15,0-1-8 0,0 3-2 0,0-2 0 16,0-1 56-16,3 0 11 0,1 1 3 0,-4-4 0 15,4-3-79-15,-1-3-16 0,1 0-4 0,-1 0 0 16,1-3 52-16,0 0 12 0,-4-1 0 0,3 1 0 16,-3-3 0-16,0 0 0 0,0-1 0 0,-3 1 0 15,-1-4 48-15,1-2 13 0,-4 2 3 0,0 1 0 16,-4-4-52-16,1 1-12 0,-1 2 0 0,-3-2 0 16,0 2 60-16,-3-2 8 0,-4 2 3 0,-1 1 0 15,1-4-33-15,-3 4-6 0,-1-4-2 0,0 0 0 16,1 4-19-16,-1-4-11 0,1 4 12 0,-1 0-12 15,4-4 0-15,0 0 0 0,3 1 0 0,4-1-9 16,0-3-91-16,3 1-19 0,4-1-3 0</inkml:trace>
  <inkml:trace contextRef="#ctx0" brushRef="#br0" timeOffset="72907.84">21011 8086 1751 0,'0'0'74'16,"0"0"-59"-1,0 0 93-15,0 0 20 0,0 0 3 0,4 6 1 0,-4 4-43 0,-4 5-8 0,4 1-1 0,-3 6-1 16,-4 3 21-16,0 7 5 0,0-1 1 0,-7 7 0 16,3-4-39-16,-3 4-8 0,0 2-2 0,0 1 0 15,0-3-22-15,-4 3-5 0,4-1-1 0,0-2 0 16,0-4-29-16,3-5 0 15,4-1-8-15,0-9 8 0,0-4 0 0,3-2 0 16,1-4 8-16,3-9-8 0,0 0-78 0,0 0-22 16,3-6-4-16,4-3 0 0,-3-4-38 0,-1 4-7 0,1-1-2 0</inkml:trace>
  <inkml:trace contextRef="#ctx0" brushRef="#br0" timeOffset="73363.19">20690 8538 1440 0,'0'-7'60'16,"0"-2"-48"-16,0 3 97 0,4-1 19 0,-4 7 4 0,0 0 1 31,0 0-40-31,0 0-8 0,0 0-1 0,0 7-1 0,3 2-31 0,1 7-5 0,0 3-2 0,-1 3 0 16,-3 3 41-16,4 3 8 0,-1 0 2 0,-3 3 0 15,4-2-77-15,-4-4-19 0,3 0 0 0,1-10 0 16,-1 1 40-16,1 0 4 0,3-4 0 0,-4-2 1 16,4-1-34-16,0-3-11 0,1-2 0 0,2-1 0 15,1-3 8-15,-4 0-8 0,3-7 0 0,1 1 0 16,-1 0 0-16,1 0 8 0,0-4-8 0,-1 4 0 16,1 0 0-16,-1-1 0 0,1 4 0 15,0 0 0-15,-1 6-20 0,-3 0-8 0,4 7-2 0,-4-1 0 16,-4 1-91-1,1 5-19-15,-1 1-3 0</inkml:trace>
  <inkml:trace contextRef="#ctx0" brushRef="#br0" timeOffset="74193.73">20426 8999 1337 0,'0'0'56'16,"0"0"-44"-16,0-7-12 0,0 7 0 16,0-6 96-16,-4 0 18 0,1-1 3 0,-1 1 1 15,4 6 16-15,-3-6 3 0,-4 0 1 0,0 3 0 16,0-1-59-16,0 1-12 0,-1 0-3 0,-2 3 0 15,3 0-20-15,-4 0-4 0,1 3 0 0,-1 0-1 0,-3 1-19 0,3 2-4 0,-3 0-1 16,7 0 0 0,-3-3-3-16,-1 4 0 0,0 2 0 0,4-3 0 0,-3 1 0 0,3-4 0 0,0 3 0 0,0 0 0 15,0-3-20 1,7-3-5-16,0 0-1 0,0 0 0 0,0 0 14 0,0 0 0 0,0 0 0 0,0 0 0 16,0 0 0-16,0 0 0 0,0 0 0 0,0 0 0 15,0 0 0-15,0 0 0 0,0 7 0 0,0-1 0 16,0 0 18-16,0 4 6 0,3 2 2 0,-3 1 0 15,0 2-17-15,0 1-9 0,0 3 10 0,-3 3-10 16,3 0 8-16,0 0-8 0,-4 3 0 0,4 0 0 16,-3 3 0-16,3 0 8 0,0 7-8 0,0-1 0 15,-4 1 0-15,4 3 0 0,0 2 8 0,4 1-8 16,-4-6 0-16,3-1 0 0,-3-3 0 0,4-2 0 16,-1-4-9-16,1 0 9 0,-1-3-13 0,1-7 5 15,-1 1-8-15,1-3 0 0,-1-4-1 0,-3-3 0 16,4-3 1-16,-4 1 1 0,0-4 0 0,0 0 0 15,0 0 15-15,7 0-11 0,-4-4 11 0,4 4-10 16,-3-3 10-16,3 0 0 0,0 3 0 0,0-3 0 16,0 3 0-16,4-3 8 0,-1 0-8 0,4 3 8 15,1-3-8-15,-5 3 9 0,4 3-9 0,0-3 10 16,-3 3-10-16,0 0-11 0,-1 0 3 0,4 0 0 16,-3 0-93-16,3-3-19 0,-3 0-3 0</inkml:trace>
  <inkml:trace contextRef="#ctx0" brushRef="#br0" timeOffset="74580.92">20676 9246 1991 0,'0'0'84'16,"0"0"-68"-16,-3 3 54 0,-4 1 10 0,3-1 3 0,-3 6 0 15,4-3-35-15,-1 4-6 0,1 2-2 0,-4 1 0 16,3 6-15-16,0-1-3 0,-3 8-1 0,4-5 0 16,-1 8 11-16,1-4 3 0,3 3 0 0,0 0 0 15,0-3 2-15,0-3 1 0,3 0 0 0,1-6 0 16,3 0-17-16,0-4-3 0,4-2-1 0,-1-4 0 16,1 0-17-16,-1-6 10 0,1 0-10 0,-1-3 8 15,5-3 4-15,-5-7 1 0,4 1 0 0,4-4 0 16,-4-3 9-16,0 0 2 0,0-3 0 0,4-3 0 15,-4 0-3-15,-3 3 0 0,-1 0 0 0,1 3 0 16,-8 4-5-16,1 2-2 0,-1 4 0 0,-3-1 0 16,-3 1 6-16,-1 0 2 0,-3 2 0 15,0 4 0-15,0-3-10 0,-3 3-1 0,-1 0-1 0,0-1 0 16,1 4-61-16,-1 0-12 0,1 4-2 0,3-4-1 16,-4 3-50-16,4 3-9 0,0-3-3 0,0 3 0 15,3-2-72-15,4-4-14 0,0 0-3 0</inkml:trace>
  <inkml:trace contextRef="#ctx0" brushRef="#br0" timeOffset="75138.94">20962 9033 1364 0,'0'0'57'0,"0"0"-45"16,0 0 87-16,0 0 17 0,0 0 4 0,0 0 1 15,0 0-34-15,0 0-7 0,0 0-2 0,7 3 0 16,0-3-46-16,0 3-10 0,0 0-2 0,4 1 0 16,-1-4 3-16,1 3 0 0,0-3 0 0,-1 0 0 15,1 0-13-15,-1 0-2 0,1 0-8 0,0 0 12 16,-1-3 42-16,1-1 8 0,3 4 2 0,-4-3 0 15,1 3-52-15,0-3-12 0,-1 3 0 0,-3 3 0 16,0 0 24-16,0 1 1 0,0 2 1 0,-3 3 0 16,-1 4-9-16,1-1-1 0,-1 1-1 0,-3 3 0 15,4-1-5-15,-4 4-1 0,0 0 0 0,4 0 0 16,-4-1-9-16,0 1 12 0,3 3-12 0,-3-3 12 16,4 3-4-16,-4-3 0 0,3 3 0 0,1-3 0 15,-1 3 8-15,1-4 2 0,3 4 0 0,0-3 0 16,0 3-29-16,0-3-5 0,0 3-2 0,0-3 0 0,0 3 30 15,0-4 5-15,4 1 2 0,-4 0 0 0,0-3-31 16,0-1-5-16,0 1-2 0,0 0 0 16,0-4 19-16,-3 1 0 0,-1-4 0 0,-3 4 0 0,0-4 0 15,0-3 0-15,-3 1 0 0,3-4 0 16,-7 0 48-16,3 0 12 0,-3 0 4 0,0 0 0 0,-4-3-52 0,4 4-12 0,-3-4 0 0,-8 0 0 16,4 0 54-1,-4-4 8-15,1 4 2 0,-1 0 0 16,0 4-52-16,1-1-12 0,3 0 0 0,-4 6 0 0,4-3 0 15,0 1 0-15,0-1 0 0,3 0 0 16,0 4 0-16,4-4 0 0,4 0 0 0,-4 0 0 0,7-2-100 0,0-4-22 16,0 3-5-16</inkml:trace>
  <inkml:trace contextRef="#ctx0" brushRef="#br0" timeOffset="76024.42">22151 8080 1519 0,'0'0'43'0,"0"0"9"16,0 0-41-16,0 0-11 0,0 0 0 0,7 3 0 16,-3 0 79-16,3 3 13 0,0 1 4 0,3-1 0 15,1 6-15-15,-1 7-2 0,1-3-1 0,3 6 0 16,0 3-41-16,0 0-8 0,4 3-1 0,-4 4-1 15,4-4 68-15,-4 3 13 0,0-3 4 0,0 7 0 16,0-7-26-16,0 0-5 0,0 4-1 0,0-4 0 16,-3-3-64-16,3-3-16 0,-3 0 0 0,-1 0 0 15,1-3 28-15,-1-4 3 0,1 1 0 0,-4 0 0 16,0-4-50-16,0-2-9 0,0-4-3 0,-3 3 0 16,-1-2 55-16,-3-1 10 0,4-3 2 0,-8 3 1 15,4-3-22-15,-3 1-5 0,-1 2-1 0,-3-3 0 16,0 0-9-16,-3 3 8 0,3 1-8 0,-4-4 8 15,4-3-8-15,-7 3 0 0,3 0 0 0,4-3 8 16,-3-3-8-16,-5 3 0 0,5-3 0 0,-1-3 0 16,1-1 0-16,-4-2 0 0,-1-1 0 0,5-2 0 0,-4-1 0 0,0-2 0 15,0-1 0-15,-4 0 0 16,7 1 0-16,-3 2 0 0,0 4 0 0,0-1 0 0,0 4 0 0,3 3 0 0,4 0 0 0,-3 6 0 16,6 0 0-16,-3 0 0 0,7 3-8 0,-3 4 8 15,3-4 0-15,0 3-11 16,3 1 11-16,-3 2-8 0,7-2-4 0,0 2 0 15,4-2 0-15,-1 2 0 0,1-2-16 16,3 2-3-16,0-2-1 0,4-1 0 0,-1-3 32 16,-2 4 0-16,2-4 0 0,1 0 0 0,-4-3 8 0,4 1 8 0,-4-1 2 15,3-3 0-15,-3-3-29 0,1 3-5 0,-1-7-2 0,0 4 0 16,0-6 18-16,0-1 0 16,-3 1 0-16,-1 0 0 0,1-4 0 0,-1-3 0 0,-3-2 0 0,0 2 0 15,1-6 0-15,-5 3 0 0,4 0 0 0,-3-3 0 16,-1 0 0-16,1 4 0 0,-4-1 0 0,3 0 0 15,-3 0 0-15,-3 3 0 0,3-2 0 0,-4 5 0 16,1 1 0-16,3 2 0 0,0 4 0 0,0 6 0 16,0 0-55-16,0 0-7 0,0 0-2 0</inkml:trace>
  <inkml:trace contextRef="#ctx0" brushRef="#br0" timeOffset="76891.17">22433 9052 2030 0,'0'0'57'0,"0"0"14"16,0 0-57-16,0 0-14 0,-3-3 0 0,-4 0 0 15,0 3 91-15,-1-4 15 0,1 4 3 0,0 0 1 0,-3 0-45 16,-1 0-9-16,1 0-1 0,-1 0-1 16,0 0-26-16,-3 0-6 0,0 4-1 0,-3-4 0 15,2 0-7-15,1 0-2 0,0 3 0 0,0-3 0 16,0 0-12-16,3 3 0 0,-3-3-9 0,4 0 9 0,3 3 12 15,0-3 8-15,0 0 1 0,7 0 1 16,0 0-22-16,0 0 0 0,0 0 0 0,0 0 0 16,0 0 0-16,0 0 0 0,0 0 0 0,0 0 0 15,0 0 0-15,0 0 0 0,7 3 0 0,-4 3 0 16,4-2-20-16,-3 5 0 0,3 0 1 0,0 1 0 0,-4 5 35 0,1 4 6 0,3 0 2 0,-7 3 0 16,3 3-13-16,1 0-3 0,0 0 0 15,-4-3 0-15,3 0 5 0,-3 3 1 0,0 0 0 0,0 0 0 16,0 0-4-16,0 4-1 0,0-7 0 0,-3 9 0 15,3-3-9-15,0-3 0 0,-4-3 9 0,4 0-9 16,-4-3 8-16,1-3-8 0,3 3 8 0,-4-4-8 16,1 1 0-16,-1 0 0 0,1-1 0 0,-4-2 0 15,7 2 0-15,-4 1 0 0,1 0 0 0,-1-4 0 16,4 1 0-16,0-4 0 0,0 1 0 0,4-1 0 16,-1-3 0-16,1-3 0 0,3 1 0 0,3-1 8 15,-3-3-8-15,4 0 0 0,3-3 0 0,0-1 0 16,4 1 0-16,-4 0 0 0,0-3 0 0,4 3 0 15,-1 0 0-15,1-4 0 0,0 4 0 0,-1 0 0 16,-3-3-38-16,4 3-9 0,0 0-1 0,-1-4-1 16,1 4-131-16,3-6-25 0,-3 3-6 0</inkml:trace>
  <inkml:trace contextRef="#ctx0" brushRef="#br0" timeOffset="77418.75">22849 9136 1706 0,'0'-6'48'0,"0"6"11"0,0 0-47 0,0 0-12 0,0 0 0 0,0 0 0 15,0 0 123-15,-7 0 22 0,0 0 5 0,0 6 1 16,-3 1-58-16,3 2-11 0,-4 4-2 0,4-1-1 15,-4 1-44-15,1-1-9 0,-1 4-2 0,4-3 0 16,-3-1-4-16,3 1-2 0,-1-4 0 0,5 4 0 16,-4-4 10-16,7-3 3 0,-4 4 0 0,4-7 0 15,0 3-7-15,0 0 0 0,4-3-1 0,-4 1 0 16,7-1-10-16,0 0-1 0,0 0-1 0,4 0 0 16,-4-3 1-16,3 3 1 0,1 0 0 0,-1 1 0 15,5-1 3-15,-5 0 0 0,1 3 0 0,3-3 0 16,0 4 20-16,0-1 4 0,-3-3 0 0,3 3 1 15,-4 4-33-15,1-4-8 0,0 3 0 0,-4 1 0 16,0-1 0-16,0 1 0 0,0 2 0 0,-7 1 0 16,3-4 53-16,-3 4 9 0,0-1 2 0,0 4 0 15,-3-4-64-15,-4 4-18 0,3 0-1 0,-6-4 0 16,3 1 31-16,-1-1 5 0,-2-2 2 0,-1-4 0 0,4 0-32 16,0-3-7-16,0 1 0 0,7-4-1 0,-3 0 21 0,3 0 0 15,-7-7-9-15,-1-2 9 0,5-1 0 0,-1 1-10 0,4-4 10 0,0 1-8 16,0-7 8-16,0 3 0 0,4 1 0 0,-1-7 0 15,1 3 0-15,0-3 0 0,3 3 0 0,0-3 0 16,-4 3 0-16,8 1 0 0,-4-1 0 0,0 0 0 16,3 3-34-16,-2 1-2 0,-1 2 0 0,3-3 0 31,-3 4-124-31,4-1-26 0,-1 4-5 0</inkml:trace>
  <inkml:trace contextRef="#ctx0" brushRef="#br0" timeOffset="78245.91">23156 8933 1907 0,'-7'6'54'0,"0"-3"12"0,4 3-53 0,3-6-13 0,0 0 0 0,0 0 0 0,0 0 68 0,3 4 12 0,4-1 1 0,0-3 1 15,4 0-54-15,0 0-10 0,3 0-2 0,0 0-1 16,0-3 1-16,0 3 0 0,4 0 0 0,-1 0 0 16,1 0-16-16,0 0 11 0,3 3-11 15,-4 0 10-15,1 0-25 0,-4 0-5 0,4 3 0 0,-8-3-1 16,4 1 68-16,-3-1 13 0,0 0 4 0,-1-3 0 15,-3 3-16-15,0 0-4 0,0-3 0 0,0 3 0 16,0 0-19-16,-3-3-4 0,-4 0-1 0,0 0 0 16,3 4 12-16,-3-4 3 0,0 0 0 0,0 0 0 15,4 6-15-15,0 0-4 0,-4 0 0 0,3 1 0 16,1 2-16-16,-1-3 0 0,1 4 8 16,-1-1-8-16,1 1 0 0,-1-4 0 0,1 3 0 0,3-3 0 15,-4 1 0-15,1 2 0 0,-1 1 0 0,1-1 0 16,3-3 8-16,-3 4-8 0,-1-4 0 0,4 3 0 15,-3 4 0-15,3-4 0 0,0 4 0 0,0-1 0 16,0 1 8-16,0-1-8 0,0-2 0 0,4 2 0 16,-4 1 8-16,0-1-8 0,3-2 0 0,1 2 0 15,-4 1 0-15,0-1 0 0,4 10 0 16,-8-9 0-16,4 0 0 0,-7-4 9 0,4 3-9 0,-1 1 8 0,-3 0-8 16,4-1 0-16,-4 1 9 0,0-1-9 15,0 4 12-15,-4-4-12 0,4 1 12 16,-3 3 4-16,-1-4 0 0,1 1 1 0,-4-4 0 15,7 4 7-15,-8-1 0 0,5 1 1 0,-1-4 0 0,-3 4 1 0,4-4 0 16,-4-3 0-16,3 4 0 16,-3-4-7-16,0-3-2 0,4 3 0 0,-4-2 0 0,-4-1 15 15,4 0 4-15,-4 0 0 0,1 0 0 0,-1 3-36 0,-3-2-20 0,0 2 2 16,0 0 1-16,-4-3 27 0,4 3 6 0,-4 1 0 16,4 2 1-1,-3-3-17-15,3 1-11 0,-1 2 2 0,1-3 0 0,4 1 9 0,-1-4 0 0,4 3 0 16,0-3 0-16,4 0 8 0,3-3 0 0,0 0 0 0,0 0 0 31,0 0-109-31,3-3-22 0,4 0-4 0</inkml:trace>
  <inkml:trace contextRef="#ctx0" brushRef="#br0" timeOffset="79428.85">25164 8362 1958 0,'0'0'87'0,"0"0"17"15,0 0-83 1,-4-6-21-16,4 6 0 0,-7-3 0 0,0 3 56 0,-4 0 6 0,4 0 2 0,-3 0 0 15,-1 3 0-15,1 3 0 0,3 0 0 0,-4 1 0 16,0 2-52-16,1 0-12 0,3 4 0 0,-4-1 0 16,4 1 54-16,-3 0 8 0,2-1 2 0,5-3 0 15,-4-2-52-15,3-1-12 0,1 0 0 0,3-3 0 16,0-3 0-16,0 0 0 0,0 0 0 0,0 0 0 16,0 0 0-16,0 0 0 0,3 4 0 0,1-4 0 15,3 0 0-15,-4 0 0 0,5 3 0 0,-5-3 0 16,4 0 0-16,-3 3 0 0,3 0 0 0,-4 0 0 15,1 0 0-15,-1 0 0 0,1 4 0 0,-1-4 0 16,-3-3 0-16,4 6 0 0,-1 0 0 0,-3-6 0 16,4 7 0-16,-4 2 0 0,0-3 0 0,3 1 0 15,-3 2 54-15,0 4 8 0,0-4 2 0,0 3 0 16,0 7-52-16,0-3-12 0,0 3 0 0,0 6 0 0,0 0 0 16,4 6 0-16,-4 4 0 0,0-1 0 0,4 1 0 15,-4 6 0-15,0-4 0 0,0 7 0 0,3-6 0 0,-3 2 0 0,4 1 0 16,-4-3 0-16,3-7 0 15,-3 1-18-15,0-1 4 0,0-6 1 16,0 0 13-16,0-3 0 0,0 0 0 0,0 0 0 0,0-3 0 0,0 3 0 0,0 0 0 0,0 0 0 16,-3-4 0-16,3-2 0 0,3 3 0 15,-6-3 0-15,3-4 0 16,0 4 0-16,-4-4 0 0,4 1 0 0,0-4 0 0,-3 1 0 0,3-1 0 0,0-3 0 16,0 1 0-16,0-7 0 0,0 0 0 15,3 6 0-15,-3-6 0 0,4 3 0 16,-1-3 0-16,4 3 0 0,0-6 0 0,0 0 0 0,0 0 0 15,4-4 0-15,-1 1 0 0,5 3 10 0,-1-3-2 0,0 0 0 16,0-1-8-16,0 4-11 0,4 0 3 0,-1 0 0 16,1 0 16-16,0 3 3 0,3 0 1 0,-4 0 0 15,5 0-21 1,-5-3-4-16,1 3-1 0,-1-4 0 0,5-2-117 0,-5 0-23 16,1 0-5-16</inkml:trace>
  <inkml:trace contextRef="#ctx0" brushRef="#br0" timeOffset="80326.58">25961 8685 1422 0,'0'0'31'0,"0"0"6"0,0 0 2 0,0 0 1 0,0 0-32 15,0 0-8-15,0 0 0 0,0 0 0 0,-4 3 134 0,1 3 25 16,3 4 5-16,-4 2 0 0,1 1-72 0,3-1-16 16,-4 4-2-16,4 3-1 15,-3-3-34-15,-1 6-7 0,1-1-2 0,-1 1 0 16,1 0 2-16,3 0 0 0,-4 3 0 0,1-6 0 0,3 3-13 0,0-6-3 15,0-4 0-15,0 1 0 16,3-1-16-16,1-2 0 0,3-1 0 0,0 1 0 16,0-4 0-16,3 3 0 0,5 1 0 0,-1-7 0 15,0 0 0-15,0-3-9 0,0-3 9 0,4 0-8 16,-4 0-5-16,0-4-1 0,3 1 0 0,1 0 0 16,-4-4-38-16,0 1-8 0,0-4-2 0,1 1 0 15,-5 3-142-15,-3-1-29 0</inkml:trace>
  <inkml:trace contextRef="#ctx0" brushRef="#br0" timeOffset="80573.53">26303 8754 1670 0,'-3'22'36'0,"3"-13"8"0,-4 7 2 0,4 3 2 0,0 3-39 0,-3 3-9 0,3 0 0 0,0 6 0 15,0 1 134-15,0 2 25 0,0 4 5 0,0-4 0 16,0-2-40-16,0-1-9 0,0-3-2 0,0 0 0 16,0-3-64-16,0 1-13 0,0-4-2 0,0-1-1 15,0-2-33-15,0-3 0 0,3-4 0 0,1-5 0 16,-1-1-92-16,1-3-21 0,-4-3-5 0,3-3-636 16,4-6-127-1</inkml:trace>
  <inkml:trace contextRef="#ctx0" brushRef="#br0" timeOffset="81161.27">26585 8481 1552 0,'-3'13'44'0,"-1"-7"10"0,1 3-43 0,-1-2-11 0,4 2 0 0,-3 0 0 0,3 1 104 0,-4-4 20 0,4 0 3 0,4 1 1 16,-1-1-52-16,1 0-9 0,3-3-3 0,-4 1 0 15,8-1-44-15,0 0-10 16,-1-3-2-16,1 0 0 0,3 3-8 0,3-3-11 0,1 3 3 0,3-3 0 15,0 3 8-15,1-3 16 0,-1 0-4 0,0 0-1 16,0 0-11-16,-3-3-16 0,3 3 4 16,-3-3 1-16,-4 3 11 0,0-3 0 0,-4 0 0 0,1 3 0 15,-1-3 0-15,-2-1 0 0,-1 4 0 0,0-3 0 16,-4 3 0-16,4-3 0 0,-7 3 0 0,0 0 0 16,0 0 49-16,4 6 12 0,-1 1 3 0,1 2 0 15,-1 0-52-15,-3 7-12 0,4 0 0 0,-1 3 0 16,1 3 24-16,-1 0 1 0,-3 6 1 0,4-3 0 15,0 6-18-15,-1-3-8 0,4 4 0 0,-3 2 8 16,3-2-8-16,0-1 0 0,-4 3 0 0,4 1 8 0,0-4-8 0,4 1-11 16,0-1 3-16,-1-6 0 15,1 0 8-15,-1-6 0 0,1 0-9 0,-1 0 9 0,1-4 0 0,-4-2 0 16,0-4 0-16,-3 1 0 0,-1-1 0 0,-3 0 0 16,-3-2 0-16,-1-4 0 0,-3 0 32 15,0 0 2-15,-7 0 0 0,-4 0 0 16,1-3 13-16,-5 0 2 0,1 0 1 0,-3 4 0 15,2-4-10-15,-6 3-3 0,0 0 0 0,0 0 0 16,0 0-37-16,-1 3 0 0,5 1 0 0,-5-1-8 16,1 3-43-16,7-6-8 0,0 4-1 0,0-1-1 15,7-3-124-15,-1-3-25 0,5 0-5 0</inkml:trace>
  <inkml:trace contextRef="#ctx0" brushRef="#br0" timeOffset="82159.53">25763 7578 1267 0,'0'0'28'0,"0"0"5"0,0 6 2 0,0 1 1 0,0-1-36 0,0 0 0 0,4 7 0 0,-4-4 0 15,0 1 109-15,3 2 15 0,1 4 4 0,-1 3 0 16,1-1-52-16,3 4-9 0,0 0-3 0,0 3 0 16,4 0 0-16,-1-3 0 15,1 4 0-15,0-5 0 0,-1 8 0 0,1-4 0 0,-4 3 0 0,3 0 0 16,1 0-26-16,-4 1-6 0,4-4 0 0,-4 3-1 16,0-3-7-16,0 0-2 0,-4-3 0 0,1-3 0 15,-1 0-9-15,1-4-1 0,-1-2-1 0,-3 3 0 0,4-7-11 16,-4-3 0-16,0 4 0 0,-4-7 0 0,4-3 0 0,0 0 0 15,0 0 0-15,-7 3 0 16,7-3 0-16,-7 0 0 0,0-3 0 0,-3 0 0 0,-1-4 0 0,0 1 0 16,1 0 0-16,-1-4 0 0,1-2 0 0,-4 3 0 15,-1 2 0-15,-2-2 0 16,3 3 0-16,3-1 0 0,-3 1 0 0,0 3 0 16,3-3 0-16,1 2 0 0,-1 4 0 0,1-3 0 0,3 3 0 15,-1-3 0-15,5 0 0 0,3 3 0 0,0 0 0 0,0 0 0 16,-4-6 0-16,4 0 0 0,0 6 0 0,4-7-12 15,-1 1 2-15,-3 6 1 0,8-3 9 16,-8 3 12-16,7-3-2 0,3 6-1 16,-3 0-9-16,4 3 0 0,-4 1 0 0,3-1 0 0,1 0 0 0,0 0 0 15,-4 4 0-15,0-1 0 16,3 1 0-16,-3-1 0 0,0-3 0 0,0 1 0 16,1 2 0-16,-5-3 0 0,4 0 0 0,-3 1 0 0,3-4 0 0,0 3 0 0,0-3 0 15,0 4 0-15,0-4 0 0,-7-3 0 0,7 3 0 0,0 0 0 16,-7-3 0-16,11 3 0 0,-1-3 0 0,-10 0 0 15,7 3 0-15,4 0 0 0,-11-3 0 0,7 4 0 16,-7-4 0-16,0 0 0 0,7 3 0 16,-7-3 0-16,0 0 0 0,0 0 0 0,0 0 0 0,0 0 0 15,0 0 0-15,0 0 0 0,0 0 0 0,0 0 0 16,0 0 53-16,0 0 9 0,0 0 2 0,0 0 0 16,7-7-52-16,-3-2-12 0,-1 3 0 15,1-4 0-15,-4-2 0 16,0 2 0-16,0-2 0 0,0-4 0 0,0 0 0 0,0-2 0 0,0-1 0 0,3-3 0 15,-3 0 0-15,4 3 0 0,-4-3 0 0,3 3 0 16,-3 1 0-16,0 2 0 0,4 6 0 0,-1-2 0 16,1 2 0-16,-4 1 0 0,0 9 0 0,3-6 0 15,-3 6-48-15,0 0-13 0,0 0-3 0</inkml:trace>
  <inkml:trace contextRef="#ctx0" brushRef="#br2" timeOffset="96143.68">26801 185 1094 0,'0'0'46'16,"0"0"-37"-1,0 0 91-15,0 0 17 0,0 0 4 0,0 0 1 16,0 0-42-16,0 0-8 0,0 0-1 0,0 0-1 15,0 0 39-15,0 0 8 0,0 0 2 0,0 0 0 16,0 0-47-16,0 0-8 0,0 0-3 0,0 0 0 16,0 0-39-16,0 0-8 0,0 0-2 0,0 0 0 15,0 0 32-15,0 0 7 0,0 0 1 0,0 0 0 16,7 0-32-16,-4 0-7 0,1 0-1 0,-4 0 0 16,7 0 42-16,-7 0 8 0,3-4 2 0,4 4 0 15,-7 0-52-15,4 0-12 0,3 0 0 0,-7 0 0 16,7 0 0-16,-4 4 0 0,5-4 0 0,-1 0 0 15,0 0 12-15,0 0-1 0,0 0 0 0,3-4 0 16,-3 4-11-16,4-3 0 0,0 0 0 0,-1 0 8 16,4 3-8-16,-3-3 10 0,3 0-10 0,-3 0 10 15,3 3-10-15,0-3 10 0,-4 3-10 0,4-7 10 16,-3 7-10-16,0 0 12 0,-1 0-12 0,1 0 12 16,-1 7-12-16,1-7 0 0,-4 3 9 0,4-3-9 0,-4 3 10 0,3-3-2 0,-3 3-8 0,0-3 12 15,4 0 11 1,-4 3 1-16,4-3 1 0,-4 0 0 15,3 3-25-15,-3 0-16 0,4 0 3 0,-4 1 0 0,3-1 21 0,-2 0 4 16,-1 0 0-16,0 0 1 0,0 0-13 0,0 0 0 0,-4 7 0 0,4-7 0 16,-3 3 0-16,-1-6 0 0,4 3 0 0,-3 4 0 15,-1-1 0-15,1 0 0 0,3 0 0 0,-3 4 0 16,-1-4 0-16,4-3 0 16,-3 4 0-16,3-1 0 15,-4 0 0-15,1 0 0 0,3 1 0 0,-4 2 0 0,4-3 17 0,-3-3 1 0,3 7 0 0,-3-4 0 16,3 0-18-16,-4 4 0 0,4-1 8 0,-3 1-8 15,-1-7 0-15,1 6 10 16,3-3-10-16,-4 1 8 0,1 2-8 0,-1-3 8 0,1 1-8 16,3-1 8-16,-3 3-8 0,-1 1 8 0,4 2-8 0,-3-5 8 15,-1-1-8-15,4 3 0 0,-3-3 9 0,3 1-9 16,-4-1 0-16,4 3 8 0,-3-2-8 0,3-1 0 16,-3 0 26-16,3 4 1 0,-4-4 0 0,4 6 0 15,-3-2-41-15,-1-4-8 0,4 7-2 0,-3-4 0 16,-1 7 24-16,1-7 0 0,-1 4 0 0,1-1 0 15,-1 4 8-15,1-4-8 0,-1 1 0 0,1 6 8 16,0-7 1-16,-1-2 0 0,4 2 0 0,-7 4 0 16,4-7-9-16,-1 4 0 0,1-4 0 0,-1 7 0 15,1-7 0-15,-1-2 8 0,1 5-8 0,3-2 8 0,-4 5-8 16,-3-8 0-16,7 5 0 0,-3-2 8 16,-4-1-8-16,4 7 0 0,-1-10 0 0,-3 3 8 0,4 1-8 0,-4-1 8 15,0 4-8-15,3-7 8 0,-3 6-8 0,0-2 10 16,0-1-10-16,4 4 10 15,-4-4-10-15,0 4 10 0,0-1-10 0,0 4 10 16,0-7-10-16,0 4 12 0,0-1-12 0,0 4 12 0,0-6-12 0,0 5 8 0,0 1-8 16,0-7 8-16,0 4-8 0,0-1 0 0,0-2 9 15,0 2-9-15,-4 1 0 0,4-4 0 0,0 4 0 0,0-1 8 32,-3-5-8-32,3 5 0 0,-4-2 0 0,4 5 0 0,-3-5 0 0,-1 2 9 0,4 1-9 0,-4 2 0 15,1-5 9-15,-1 6-9 0,4-4 0 0,-3 4 9 16,-1-7-9-16,4 4 8 0,-3 2-8 0,3-2 8 15,-4 3 15-15,1-1 2 0,3 4 1 0,-4-9 0 16,4 8-40-16,-3 1-8 0,3-6-2 0,-4 5 0 16,4 1 39-16,-3-6 7 0,-1 3 2 0,4 2 0 15,-3-8-24-15,-1 2 0 0,4 4 0 0,-3-3 0 16,-1-4 0-16,4 3 0 0,-4 1 0 16,1 3 0-16,3-7-12 0,-4 4-6 0,4-1-2 0,-3 4 0 15,3-7 20-15,0 1 0 0,-4 2 0 0,4 1 0 16,-3-4 0-16,3 4 0 0,-4-1 0 0,1 4 0 15,-1-7 0-15,1 7 0 0,-1 3 8 0,1-4-8 16,-1 1 0-16,1 6 0 0,-4-6 8 0,3 3-8 16,1-1 0-16,-1 1 0 0,0-3 8 0,1 3-8 15,-1 0 0-15,4-1 0 0,-3-5 0 0,-1 3 0 0,4-1 15 16,0 1-3-16,-3 0-1 0,-1-1 0 16,4 1-11-16,-3 0-16 0,-1-1 4 0,1 1 1 0,-1 3 11 15,-3-4 0-15,4 4 0 0,-1 0 0 0,1 6 0 0,-1-6 0 16,0 0 0-16,-3 3 0 0,7 3 0 0,-3-3 0 15,-1 3 0-15,1-3 8 0,-1 0-8 0,1 0 0 16,-1 3 0-16,1-3 0 0,-4 0 0 0,3 0 0 0,1-7 0 0,-1 7 0 16,1-3 10-1,-1 3-2-15,1 0-8 0,-1 0 12 0,0 3-12 0,1-3 0 0,3 6 0 0,-4-6 0 16,1 6 0-16,3-6 0 0,0 7 0 0,-4-11 0 16,4 4 0-16,-3 0 0 0,-1 3 0 15,4-3 0-15,-3 0 0 0,3 3 0 0,-4-3 0 0,4 3 0 16,-3 0 0-16,3 1 0 0,0 2 0 0,0 0 0 15,3 3 0-15,-3-2 0 0,0-1 0 0,4 3 0 16,-1-3 0-16,-3 1 0 16,4-1 0-16,-4-3 0 0,3 0 0 0,1 0 0 0,-1 0 0 0,1 3 0 15,-1 1 0-15,1-1 0 0,0 3 0 0,-1 0 0 16,1 1 0-16,3-1 0 0,-4 4-12 0,4-4 12 16,0 0 0-16,4-2 0 0,-1-1 0 0,1 3 0 15,3-6 0-15,0 3 0 0,0-2 0 0,4 5 0 16,-4-3 0-16,4 0 0 0,-1 1 0 0,5-1 0 15,-5 0 0-15,4 0 0 0,-3-3 0 0,3 4 0 16,0-1 0-16,-3-3 0 0,3 3 0 0,0-3 0 16,-3 0 0-16,3 3 0 0,0-2 0 0,0-1 0 15,1 3 0-15,2 0 0 0,1 3 0 0,0-2 0 16,-1-1 0-16,1 0 0 0,0-3 0 0,-1 0 0 16,-2 0 0-16,-1-6 0 0,0 0 0 0,0 0 9 0,-3-4-9 15,-1 1 0-15,-2-3 0 0,2 2 0 16,-3-2 0-16,0-1 0 0,0-2 0 0,1-1 0 0,-5 1 0 15,1-1 0-15,-1 4 0 0,1-7 0 0,0 3 0 0,-1 1 8 0,-3-4-8 0,0 3 0 16,0-2 9-16,-3 2-9 0,-1-3 10 0,1 1-10 16,-4-1 0-16,3 0 0 0,-3-3 0 0,0 4 0 15,-3-1 0-15,3 0 11 0,-4 0-11 0,1-3 10 16,-1 4-10-16,1-4 0 16,-1 3 9-16,-3-3-9 0,4 4 0 0,-1-4 9 0,-3 3-9 0,4-3 0 15,-5 0 0-15,5 3-20 0,-4-2 2 16,3-1 1-16,1 3 32 0,-4 0 6 0,3-3 2 0,1 4 0 15,-1-1-23-15,1 0 0 0,-4 1 0 0,3-1 0 16,1 0 0-16,-5 0 0 0,5 1 0 0,-1-1 0 16,-3 0 0-16,4 0 0 0,-4 1 0 0,3 2 0 15,-3-3 0-15,4 4 0 0,-1-1 0 0,-3 1 0 16,4-1 0-16,-4 0 0 0,-1 1 0 0,1-1 0 16,0 1 0-16,0 2-8 0,0-2 8 15,-3 2-8-15,6-2 8 0,-3-1 0 0,0 0 8 0,3 1-8 16,-3-1 0-16,4 4 0 0,-1-4 0 0,-3 1 0 15,4 2 0-15,-1 1 0 0,1-4 0 0,-1 4 0 16,4-1 0-16,-3 4 0 0,-1-1 0 0,1-2 0 16,-1 6 0-16,4-4 0 0,-3 4 0 0,-1-3 0 15,1 3 0-15,3-4 0 0,-4 1 0 0,4 0-12 16,-4-1 12-16,1-2 0 0,3 0 10 0,0-1-10 16,0-2 0-16,0 2 0 0,0 4-8 0,3-4 8 15,1 1 0-15,0-1 0 0,-1 1 0 0,1-1 0 16,-1 1 0-16,1 3 0 0,3-1 0 0,-4 1 0 15,1 3 0-15,3-3 0 0,-4 5 0 0,4-2 0 16,0 3 0-16,0 0-8 0,1 0 8 0,-1 0 0 0,0-3 0 0,0 0 0 0,0 3 0 0,3-4 0 16,-3 1 0-16,0 0 0 0,1 0 0 15,-1 0 0-15,0 3 0 0,0-4 0 0,3 4 0 0,-3 4 0 16,4-1 0-16,-1 3 0 0,1 3 0 0,0 1 0 16,-1-1 0-16,1-3 0 0,3 7 0 0,0-4 0 15,0 0 0-15,4 1 0 0,-4-4 0 16,4 6 0-16,-1-2 0 0,4-1 0 0,-3 7 0 0,3-1 0 15,-3-2 0-15,3 2 0 0,-3 1 0 0,3 0 0 16,0-4 0-16,-3-2 0 16,-1-1 0-16,1 0 0 0,-1 4 0 0,-2-1 0 0,-1 1 0 0,3 2 0 15,-3 1 0-15,1 3 0 0,-1-1 0 0,0 1 0 16,0-3 0-16,0-4 12 0,0 4-3 0,4 0-1 16,-4-4-8-16,-4 4 0 0,5-1 0 15,-1 7 0-15,0-3 0 0,-4 0 0 0,4 3 0 0,-3 0 0 16,0-7 0-16,-4 1 0 0,3-1 0 0,1 1 0 15,-4 3 0-15,0 0 0 0,-3 3 0 0,-1 3 8 16,1-7-8-16,-1-2 0 0,1 3 0 0,-1-4 8 16,-3-2-8-16,-3-1 0 0,3 1 9 0,-7-1-9 15,0-2 0-15,-1 2 8 0,-2 1-8 0,-4 2 6 16,-4-2-6-16,0 2 0 0,-3-2 0 0,-3 6 0 16,-1-10 0-16,0 3 0 0,-3-2 0 0,0 2 0 15,0 1 0-15,-4 2 0 0,4 4 0 0,-8-3 0 0,5-4 0 16,-5 1 0-16,-3-1 0 0,4-2 0 0,0-4 0 0,0-9 0 0,-1-1 0 15,5-2 0 1,-1-6-46-16,0-1-9 0,0-6-1 0,4 0-1 16,0 0-246-16,0-3-49 0</inkml:trace>
  <inkml:trace contextRef="#ctx0" brushRef="#br2" timeOffset="97670.95">28914 4562 712 0,'0'0'32'0,"0"0"6"15,0 0-30-15,7-3-8 0,-4 0 0 0,-3 3 0 16,4-4 136-16,-4 4 27 0,3-6 5 0,-3 6 0 15,0 0-31-15,0 0-6 0,0 0-2 0,0 0 0 16,0 0-29-16,0 0-5 0,0 0-2 0,0 0 0 16,0 0-49-16,0 0-9 0,0 0-3 0,0 0 0 15,0 0-9-15,0 0-3 0,0 0 0 0,0 0 0 16,0 0 8-16,0 6 2 0,4 1 0 0,-4 2 0 16,3 0 6-16,1 7 2 0,-1 0 0 0,1 6 0 15,3 3-14-15,-3 3-2 0,-1 3-1 0,4 4 0 16,0 3 11-16,-3 2 1 0,-1 4 1 0,4 3 0 0,-3-3 7 15,3 6 2-15,-4 0 0 0,4 1 0 0,1-11-15 16,-1 1-2-16,-4-9-1 0,8 2 0 16,-4-6-17-16,-4-6-8 0,8 0 8 0,-8-3-8 15,4-7-34-15,-3 1-12 0,3-4-2 0,-3-5-1 16,-4-4-131-16,0 0-25 0,0-7-6 0</inkml:trace>
  <inkml:trace contextRef="#ctx0" brushRef="#br2" timeOffset="98109.07">28818 4427 1862 0,'7'6'78'0,"1"0"-62"15,-1 1 80-15,7-1 17 0,-4 3 3 0,4-2 1 16,4-1-41-16,0 3-9 0,3-2-2 0,0 2 0 16,0 0-1-16,-3 1 0 0,3-1 0 0,4 4 0 15,-4 6-51-15,4-1-13 0,-1 4 0 0,8 0 0 16,-4 7 52-16,4-4 8 0,3 6 2 0,1-3 0 0,-1 0-14 0,0-2-2 15,0-1-1-15,-3-3 0 0,-4 3-4 0,-3-3-1 0,0 0 0 0,-4 3 0 32,0 0-27-32,-7-3-5 0,0 6-8 0,0-3 11 0,-7 3 5 0,-3 4 2 0,-1-1 0 0,-3-3 0 15,-3 0 18-15,-4 1 3 0,0-7 1 16,-4 3 0-16,1 0-23 0,-4-3-4 0,-1 0-1 16,1 0 0-1,-3-4-3-15,-4-5-1 0,3 3 0 0,-3-4 0 16,0-2-8-16,-4-4 0 0,-3-3 0 0,3 0 0 15,0-3-84-15,4 0-12 0,-4-3-2 0</inkml:trace>
  <inkml:trace contextRef="#ctx0" brushRef="#br2" timeOffset="98497.21">29782 5317 2282 0,'0'0'101'0,"0"0"21"0,0 0-98 16,0 0-24-16,0 0 0 0,0 0 0 16,3-3 112-16,4 0 16 0,-3-3 4 0,-4 6 1 0,0-6-44 0,3-1-9 0,1 1-1 0,-4 0-1 15,0 0-34-15,0-1-8 0,0 7 0 0,-4-6-1 16,1 0-19-16,-1-1-4 0,1 1-1 0,-4-3 0 31,-1 3-52-31,5-1-11 0</inkml:trace>
  <inkml:trace contextRef="#ctx0" brushRef="#br2" timeOffset="98687.23">29655 4957 2336 0,'-8'0'104'0,"1"0"20"16,0 3-99-16,7-3-25 0,-7 0 0 0,7 0 0 15,0 0 14-15,0 0-2 0,0 0-1 0,0 0 0 16,0 0-107-16,0 0-22 0,0 0-4 0</inkml:trace>
  <inkml:trace contextRef="#ctx0" brushRef="#br2" timeOffset="99192.74">29947 5123 1444 0,'0'-13'40'0,"-3"4"11"0,3 0-41 0,-4-4-10 0,4 7 0 0,0-4 0 16,4 4 98-16,-4 3 18 0,0 3 3 0,0 0 1 15,0 0 0-15,0-6 0 0,0 6 0 0,0 0 0 16,0 0-35-16,0 0-6 0,0 0-2 0,0 6 0 16,0 3-22-16,3 4-5 0,-3 3-1 0,4-4 0 15,-4 4-29-15,3 0-5 0,1-1-2 0,-1 1 0 16,4 3 3-16,-3-4 1 0,3 4 0 0,-3-3 0 16,6 0 15-16,-3-4 4 0,4 1 0 0,-4-1 0 15,3-2-20-15,1-1-3 0,0-3-1 0,-1 1 0 16,-3-4 7-16,4-3 1 0,-4 0 0 15,0 0 0-15,0-3 2 0,0-4 1 0,0 1 0 0,0 0 0 0,-3-4 5 0,-1 1 0 0,1 0 1 16,-1-4 0-16,1 0-11 0,-4-2-2 16,0-1-1-16,0 0 0 0,0-2-5 0,-4 2-1 0,1 0 0 15,-1 4 0-15,1-1-9 0,-1 4 0 16,-3 2 0-16,4 4 0 16,3 3-60-16,-11-3-15 0,7 3-2 0</inkml:trace>
  <inkml:trace contextRef="#ctx0" brushRef="#br2" timeOffset="99444.5">30275 5252 2458 0,'0'0'104'16,"0"0"-84"-1,0 0 96-15,0 3 20 0,0 3 3 0,0-6 1 16,0 0-61-16,0 0-12 0,0 0-3 0,0 0 0 16,0 0-25-16,7-3-6 0,-3-3-1 0,0 2 0 15,-1-2-32-15,-3-3 0 0,4-1 0 0,-4 1 0 16,0 0 0-16,0-1 0 0,0-2 0 0,0 2 0 16,-4-2-128-16,1-1-32 0,-1 1-6 0</inkml:trace>
  <inkml:trace contextRef="#ctx0" brushRef="#br2" timeOffset="99591.61">30251 4857 2260 0,'-4'15'47'0,"4"-9"11"0,-3 1-46 16,-1-4-12-16,4 3 0 0,0-3 0 0,0-3 37 0,-3 3 6 0,3 1 1 0,0-4 0 31,0 6-122-31,0-6-24 0,0 3-5 0</inkml:trace>
  <inkml:trace contextRef="#ctx0" brushRef="#br2" timeOffset="100430.51">30469 4593 985 0,'0'0'28'0,"0"0"6"15,4 10-34-15,-4-4 0 0,3 3 0 0,1 1 0 16,-4-1 112-16,4 0 15 0,-1 4 3 0,1-4 1 16,-1 1 7-16,1-1 2 0,-1 1 0 0,1-1 0 15,3 4-20-15,0-1-3 0,-4 4-1 0,4 3 0 16,0-1-9-16,1 4-3 0,-1 0 0 0,0 3 0 15,0 0-57-15,0 4-12 0,3 2-3 0,-3 0 0 16,4-2 16-16,0 2 4 0,-1 0 0 0,4-2 0 16,-7-4-7-16,4 0-1 0,-4 0 0 0,0-6 0 0,0 3-19 0,0-7-4 15,-3 1-1-15,-1-7 0 0,1 1-6 0,-4-1-2 16,0-6 0-16,0-3 0 0,0 0-12 0,0 0 0 16,0 0 0-16,0 0 0 15,-4-6 0-15,-3 0 0 0,4-1 0 0,-8 1 0 0,4-3 0 0,-4 3 0 0,1-4 0 0,-1 4 0 16,-3 3 0-16,0-4 0 0,0 4 0 15,3 0 0-15,-3 3 0 0,0 0 0 0,0 3 0 0,0 0 0 16,3 4 0-16,1-1-10 0,-1 0 2 0,4 4 0 16,3 2-4-16,-3-2 0 0,7-1 0 0,-3 0 0 15,6 1 12-15,-3-1 0 16,7 1 0-16,1-1 0 0,-1-3 0 0,3 1-8 0,1-1 8 0,-1 3-8 16,1-6 8-16,3 1 0 0,0-1 0 0,0 0 0 15,0-3 0-15,0 0 0 0,4 0 0 0,-4-3 0 16,-3-4 0-16,3 4 0 0,0-6 0 15,-3 3 0-15,-1-1 0 0,1-5 0 0,-1 2 0 0,1-2 0 16,-4 2 0-16,0-2 0 0,0 2 0 0,0 1 0 16,0 0 0-16,0 2 0 0,-3 4 0 0,3-3 0 15,-4 3 0-15,1-3 0 0,3 2 0 0,-3 1 0 16,-1 0 0-16,4 0 0 0,-3 3 0 0,3-3 0 16,-4 3 0-16,8 0 0 0,-8 0 0 0,4-3 0 15,0 0 0-15,0-4 0 0,1 1 0 0,-1 0 0 16,0 0 0-16,-4-1 0 0,1-2 0 0,-1-1 0 15,1 4 0-15,-4-3 0 0,3-1 0 0,-3 4 0 16,4 0 0-16,-4 0 0 0,0 6 0 0,0-7 0 16,-4 1 0-16,4 6 0 0,0 0 0 0,-3-6 0 15,3 6 0-15,-4-3 0 0,4 3 0 0,-7-4 0 0,7 4 0 0,-7 0 0 16,7 0 0-16,-10 4-8 0,2-1 8 0,1 3 0 0,0 0 0 16,0 4 0-16,0-1 0 15,4 4 0-15,-4 2 0 0,7 1 0 0,-4 0 0 0,4-1 0 0,4 1 0 16,-4 0-8-16,7-1 8 0,0-2 11 0,3-1-3 15,1-2 0-15,3-1 0 0,0-2 0 16,4-1 0-16,3 0 0 0,0 0-8 16,0-3 0-16,4 1 0 0,-4-4 8 0,0 3 0 15,1-3 0-15,-5 0 0 0,1 0 0 0,-1-3-8 0,-2-1 0 0,-1 1 0 0,-4-3 0 16,-3 3-28-16,0 0-12 16,0 0-1-16</inkml:trace>
  <inkml:trace contextRef="#ctx0" brushRef="#br0" timeOffset="123311.03">11885 10685 806 0,'0'0'17'0,"0"0"4"0,0 0 1 0,0 0 2 0,0 0-24 0,0 0 0 0,0 0 0 0,-3 4 0 31,3-4 86-31,0 0 13 0,0 0 2 0,0 0 1 0,-7-4-19 0,7 4-4 0,0 0-1 16,0 0 0-16,-8-3 14 0,8 3 2 0,0 0 1 0,0 0 0 16,0 0 11-16,0 0 2 0,0 0 1 0,0 0 0 31,0 0-36-31,0 0-7 0,0 0-2 0,0 0 0 0,0 0-16 0,0 7-3 0,-3-4-1 0,3 3 0 16,0 3-19-16,0-2-4 15,3 2-1-15,1 4 0 0,0-1 36 0,-1 1 6 0,4 2 2 0,4 1 0 16,-4 0-52-16,7 3-12 15,0-1 0-15,0 4 0 0,0 0 11 0,4 0-1 0,-1 3 0 0,1 0 0 16,3-3-10-16,-3 3-14 16,3 0 3-16,0-3 1 0,-3 4 22 15,3-1 5-15,0 0 1 0,-3-3 0 0,-1 0-10 0,5 0-8 0,-8-1 9 0,3-2-9 16,-2-3-12-16,-5 0-9 0,4-1-2 0,-3-2 0 16,-4-1 47-16,3-2 10 0,-3-1 2 15,1 1 0-15,-5-4-24 0,4-3-12 0,-3 3 12 0,-4-6-12 16,3 7 13-16,-3-7-4 0,0 0-1 0,0 0 0 15,0 0-8-15,0 0 0 0,0 0 0 0,0 0 0 16,0 0 22-16,-3 0 9 0,-1 3 1 0,1-3 1 16,-1 0-33-16,1 0 0 0,-1 0 0 0,0-3 0 15,-3 3 0-15,4-4 0 0,-1 4 9 0,-3-3-9 16,4 3 0-16,-1-3 0 0,-3 0 0 0,0 0 0 16,4 0 0-16,-4 0 0 0,0-1 0 0,-1-2 0 15,1 3 0-15,0 3 12 0,0-3-3 0,0 3-1 16,-3-6-8-16,-1 3 0 0,0-1 0 0,-3-2 0 15,4 0 0-15,-8 0 0 0,1-1-14 0,2 1 5 0,-2-3-7 0,-1 2-2 0,4-2 0 0,-4-4 0 16,1 4 18-16,3-4 0 16,0 4 0-16,-1 0 0 0,1-1 0 0,4 1 0 0,-1 3 0 15,1-4 0-15,-1 4 15 0,0 0 6 0,4 2 2 0,0-2 0 16,4 3-37-16,3 3-7 0,0 0-2 0,0 0 0 31,-4-6 23-31,4 6 0 0,0 0 0 0,0 0 0 16,0 0 13-16,0 0 7 0,0 0 2 0,7 0 0 0,4 6-35 0,-1 0-7 0,1 1-2 0,3 5 0 15,0 1 30-15,0-1 7 0,0 4 1 0,4 0 0 16,0-4-26-16,-1 4-5 0,1-4-1 16,0 1 0-16,-1-1 16 0,4 1 16 0,1-4-3 0,-1 4-1 15,-4-1-12-15,1-2 0 0,0-1 0 0,-4 1 0 16,0-1 0-16,-3-3 9 0,-1 4-9 0,1-4 8 16,-4-3-8-16,0 3 0 0,0-2 0 0,0-4 0 15,-4 0 0-15,-3 0 0 0,7-4 0 0,-7-2-11 16,4-3 11-16,-4-4 0 0,0-2 0 0,0-7 8 15,0 0 12-15,-4-3 4 0,4-4 0 0,-3 1 0 16,3 0-8-16,0 3 0 0,-4-3-1 0,4-1 0 16,0 7-5-16,0 1-1 0,0-1 0 0,0 6 0 15,4 0-9-15,-4 4 0 0,0-1 0 0,3 4 0 16,-3 2 0-16,0 7 0 0,0 0 0 0,8-3 0 16,-5 3-158-16,4 0-24 0,0 3-5 0</inkml:trace>
  <inkml:trace contextRef="#ctx0" brushRef="#br0" timeOffset="124137.69">14101 10431 1728 0,'0'0'38'0,"0"0"8"15,0 0 2-15,0 0 0 0,0 0-39 16,0 0-9-16,0 7 0 0,-4-1 0 0,4 0 104 0,-4 1 20 0,1 2 3 0,-4-3 1 0,3 4-52 0,1-1-9 15,-4 0-3-15,0 1 0 0,-4 2 0 0,4 4 0 16,-7 3 0-16,0 0 0 0,0 3 0 0,-4 3 0 16,-3 3 0-16,0 6 0 0,0 1-51 0,-1 3-13 15,-2 2 0-15,-1-2 0 0,4 0 54 16,0-10 8-16,3 0 2 0,-3-3 0 16,0 3-52-16,0-3-12 0,3 0 0 0,0-3 0 0,1 0 0 0,-4 7 0 15,-1-4 0-15,8-7 0 0,0-2 0 0,4-3 0 16,-1-1 0-16,0-5 0 15,4-1-48-15,0-3-13 0,7-3-3 0,0 0 0 16,0 0 0-16,0 0 0 0,0 0 0 0,0 0 0 16,0 0-102-16,-3-6-21 0,3 6-4 0</inkml:trace>
  <inkml:trace contextRef="#ctx0" brushRef="#br0" timeOffset="124713.81">13504 10939 993 0,'0'0'21'0,"0"0"5"0,0 0 1 0,0 0 2 0,0 0-29 15,4-3 0-15,-4 3 0 0,7-3 0 0,-4-3 67 0,1 0 7 16,0 2 2-16,3 1 0 0,-4-3 41 0,-3 3 9 15,4 3 2-15,3-3 0 0,-7 3-52 0,0 0-9 16,0 0-3-16,0 0 0 0,0 0 52 0,0 0 9 16,0 0 3-16,0 0 0 0,0 3-64 0,0 3-12 0,-4 4-2 0,1-1-1 15,3 4-27-15,-4-1-6 0,1 4 0 0,-4 3-1 16,3-4-15-16,0 7 0 16,1-3 0-16,-1 3 0 0,-3 6 0 0,4-3 0 15,-1 3 0-15,-3-2 0 16,7-1 0-16,-3-3 0 0,-1 0 0 0,1-4 0 0,3-2 54 0,0 0 8 0,0-7 2 15,-4 1 0-15,8-1-52 0,-4-3-12 0,3-3 0 0,-3-3 0 16,7 3 0-16,0 1 0 0,4-4 0 0,-1 0 0 31,1 0 0-31,3 0 0 0,0 0 0 0,0 0 0 0,0 3 0 0,1-6 0 0,-1 3 0 16,0 0 0-16,0 0 0 0,0 3 0 0,0-3 0 0,0 3 0 16,-3-3 0-16,3 0 0 0,0 3 0 0,-3-3 0 15,-1 3-48-15,1-3-13 0,-1 0-3 16</inkml:trace>
  <inkml:trace contextRef="#ctx0" brushRef="#br0" timeOffset="133676.04">11628 11842 1544 0,'3'-3'68'0,"4"0"15"15,-3 3-67-15,3-3-16 0,0 3 0 0,3 0 0 16,1-3 80-16,0 3 13 0,3 0 3 0,0 0 0 15,3 3-22-15,-2-3-4 0,6 3-1 0,-4-3 0 16,1 3-44-16,3-3-9 0,-3 3-1 0,-1-3-1 16,-2 0-14-16,2 0 0 0,-3 0 0 0,4 0 0 15,-4-3 38-15,0 0 5 0,0 0 1 0,4 0 0 16,-4-3-158-16,0 2-31 0,0 1-7 0</inkml:trace>
  <inkml:trace contextRef="#ctx0" brushRef="#br0" timeOffset="134350.83">11652 11852 1254 0,'0'0'52'16,"0"0"-41"0,0 0 108-16,0 0 21 0,0 0 5 0,0 0 1 15,0 3-32-15,0-3-6 0,0 6-2 0,0 1 0 16,0-1-28-16,0-6-6 0,4 6 0 0,-4 0-1 0,3 1-15 0,-3 2-4 0,4 0 0 0,-4 4 0 15,0 0-19-15,0 5-4 0,0 1-1 0,0 3 0 32,0 6-15-32,0 1-3 0,0 5-1 0,0 4 0 0,3-4-9 0,-3 1 0 0,0 2-12 0,4 1 12 15,-4-4 26-15,3-2 13 0,-3-1 2 16,4-6 1-16,-1 0-16 0,1-3-3 0,0 3-1 0,3-3 0 16,-4-3-22-16,1 0 0 0,-1 0 0 0,1-1 0 15,3-2 0-15,-4-3 0 0,1-4 0 0,-4-3 0 16,3-2 0-16,1-1 0 0,-4-3 0 0,3 0 0 15,1-3 13-15,-1 3-1 0,1-4-1 0,3 1 0 16,-3 0-11-16,-1 3-16 0,1-3 4 0,3 0 1 16,-4 3 11-16,4 0 0 15,0 0 0-15,0 0 0 0,4 3 0 0,-4 0 0 0,4-3 0 0,-1 3 0 16,1 0 0-16,3 1 0 0,0-1 0 0,4 3 0 16,-1-3 0-16,4-3 0 0,-3 3 0 0,3-3 0 15,-3 3 0-15,0-3 0 16,-1 0 0-16,1 0 0 0,-1 0-156 0,5 0-28 0,-5 0-7 0</inkml:trace>
  <inkml:trace contextRef="#ctx0" brushRef="#br0" timeOffset="135220.51">12344 11911 1579 0,'0'0'32'0,"0"0"10"15,0 0-34-15,0 0-8 0,0 0 0 0,0 0 0 16,0 0 53-16,0 0 9 0,0 0 2 0,0 0 0 16,0 0 51-16,0 0 10 0,0 0 3 0,0 0 0 15,0 0-52-15,7-3-9 0,-4 3-3 0,4 0 0 16,0 3 0-16,0-3 0 0,4 4 0 0,0-1 0 15,-1 0-51-15,1 0-13 0,3 0 0 0,-4 0 0 16,1 0 42-16,3-3 6 0,0 4 0 0,0-4 1 16,1 3-33-16,-1 0-6 0,0 0-2 0,-4 0 0 15,4 0 4-15,-3 3 0 0,0 1 0 0,-1-1 0 0,-3 0 0 0,0 4 0 0,-3-4 0 16,-1 3 0-16,-3 4-4 0,-3-4 0 0,3 1 0 0,-7 2 0 16,0 1 0-16,-4 2-8 0,1 1 12 15,-1 0-4-15,0 0-8 0,-3 2 0 0,4-2 0 0,-1-3 0 16,1-4 0-16,-1 0 0 0,0 1 0 0,4-1 0 15,0-3 0-15,0-2 8 0,0 2-8 0,0 0 8 16,4-3-35-16,-1 0-7 0,4-3-2 0,0 0 0 16,0 0 36-16,0 0 0 0,4 4 0 0,-1-1 0 15,4-3 0-15,0 0 0 0,4 0 0 0,-1-3 0 16,4 3 17-16,-3 0 11 0,7-4 1 0,-1 4 1 16,1 0 3-16,0 4 1 0,-1-4 0 15,1 3 0-15,0 3-34 0,-4-3 0 0,0 6 0 0,0 1 0 16,-4-1 48-16,1 4 2 0,0 3 1 15,-4-1 0-15,0 1-31 0,-4 3-5 0,1-4-2 0,-1 1 0 16,-3 0 11-16,-3-1 3 0,-1-2 0 0,1 3 0 16,-4-1-14-16,0-2-2 0,-4-4-1 0,-3 4 0 15,-4-4-10-15,1 1 12 0,-1-4-12 0,-3 3 12 16,0-2-12-16,-1-4 0 0,-2 3 0 0,3-3 8 16,-1 0 9-16,1-3 2 0,4 0 0 0,-5 0 0 15,8-3-67-15,4 0-12 0,-1 0-4 0,1-3 0 16,6-1-122-16,1-2-25 0,6-1-5 0</inkml:trace>
  <inkml:trace contextRef="#ctx0" brushRef="#br0" timeOffset="136408.2">13585 11864 1497 0,'0'0'66'0,"0"0"14"0,0 0-64 16,0 0-16-16,0 0 0 0,0 0 0 0,0 0 106 0,0 0 18 0,0-6 3 0,0 0 1 16,0 6-52-16,0-6-9 0,-3-1-3 0,3 1 0 15,0 6 0-15,-7-6 0 0,7 6 0 0,-4-3 0 16,-3 3 0 0,0 0 0-16,0 3 0 0,0 0 0 0,0 3-51 15,-3 0-13-15,-1 4 0 0,0 2 0 16,1-2 0-16,-1 2 0 0,4 4 0 0,-3 0 0 0,-1-1 54 0,4 1 8 0,0 3 2 0,0-3 0 15,3-1-52-15,-3 1-12 0,4 0 0 16,3-7 0-16,3 0 0 0,1 1 0 0,-1-4 0 16,4-3 0-16,4 0 0 0,-1-6 0 0,5 0 0 15,-5-3 0-15,4-4 0 0,0 1 0 0,1-4 0 0,2 1 0 16,-3-4-11-16,-3 4-5 0,3-1 0 0,-3 1-1 16,3-1 27-16,-7 4 6 0,3-1 0 0,-3 4 1 15,0 0-17-15,0 3 0 0,-3 3 0 0,-4 0 0 16,0 0 0-16,0 0 0 0,0 0 0 0,4 0 0 15,-4 0 0-15,0 0-17 0,3 3 3 0,-3-3 1 16,4 3 21-16,-1 3 4 0,1-3 0 16,-4 0 1-16,3 4-13 0,-3-1 0 0,4 3 0 0,-1 4 0 15,1-1 0-15,-1 1 0 0,1 6 0 0,-1 3 0 16,1 3 54-16,-1 0 8 0,1 6 2 0,-1 4 0 16,1-4 0-16,-1 4 0 0,1-1 0 0,0 4 0 15,-1-4-52-15,-3 1-12 0,4-4 0 0,3 0 0 16,-4 1 0-16,1-7 0 0,-1 3 0 0,1-9 0 15,3 0 54-15,-4-4 8 0,4-5 2 0,-3-4 0 16,-1-3-103-16,-3-3-20 0,0 0-4 0,4-6-1 16,0 0 52-16,-1-4 12 0,-3 1 0 0,4-1 0 15,-4-2-156-15,3 2-29 0,-3 1-6 0</inkml:trace>
  <inkml:trace contextRef="#ctx0" brushRef="#br0" timeOffset="137529.95">14005 11714 1580 0,'-3'3'67'16,"3"-3"-54"0,-4 3 92-16,4-3 19 0,0 0 3 0,0 0 1 15,0 0 0-15,0 0 0 0,0 0 0 0,0 0 0 16,0 0-103-16,0 0-25 0,4 3 0 0,-1 0 0 16,4 1 56-16,0-4 7 0,4 0 1 0,0 0 0 15,-1 0-52-15,4 0-12 0,0 0 0 0,0-4 0 16,1 4 0-16,2-3 0 0,1 0 0 0,0-3 0 15,-1 0 0-15,1-1 0 0,-1 1 0 0,-2 0 0 16,-1 0 10-16,3 2-1 0,-6-2 0 0,3 3 0 0,-3-3-9 16,-1 3-12-16,1-1 2 0,-1 4 1 0,-3-3 58 15,0 3 12-15,0 0 3 0,1 0 0 16,-8 0-64-16,0 0-13 0,0 0-3 0,0 0 0 0,0 0 36 0,0 3 6 0,3 4 2 0,-3-7 0 16,-3 6-28-16,-1 0-14 0,0 1 2 0,1-1 0 15,-1 0 56-15,1 0 12 0,-1 1 3 0,1 2 0 16,3 0-43-16,0 1-16 0,0-1 11 0,0 4-11 15,0-1 0-15,0 1 0 0,7 3 0 16,-4 2 0-16,1-2 0 16,3 0 0-16,0-1 0 0,4 1 0 0,-4 3 0 15,3 0 0-15,1-4 0 0,-1 4 0 0,-2 3 0 0,2 0 0 0,-3 0 0 16,4 0 0-16,-1 3 0 0,1 0 0 0,-4 3 0 0,4-3 0 16,-4 4 0-16,3-4 0 0,-3 0 0 0,0 0 0 15,0-3 0-15,0 0 0 0,0-3 0 0,1-4 0 16,-5 1 0-16,1-3 0 0,-1-1 0 0,1-3 0 15,-1-2 0-15,-3-1 0 0,4 0 0 0,-4-3 0 16,0-3 0-16,0 0 0 0,0 0 0 0,0 0 0 16,-7 7 0-16,0-4 0 0,0-3 0 0,-1 3 0 15,1 0 0-15,-3 0 0 0,3 0 0 0,0 4 0 16,-4-4 44-16,-3 3 4 0,3 3 0 0,-6 1 0 16,-1-1-30-16,4 1-6 0,-4 2 0 0,1-2-1 15,3 2-11-15,-4-2 10 0,4 2-10 0,-4-2 10 16,4-1-10-16,4-3 0 0,-5 0 0 0,5 1 0 15,-1-4 0-15,4 0 0 0,0 0 0 0,0-3 0 16,0 0-100-16,4-3-23 0,3 3-4 0,-4-6-1 16,0-4-102-16,4 4-21 0</inkml:trace>
  <inkml:trace contextRef="#ctx0" brushRef="#br0" timeOffset="173969.66">16485 10406 1413 0,'0'-9'60'32,"-3"-4"-48"-32,3 1 71 0,-4 2 14 0,4 1 3 0,0-3 1 15,-3 2-26-15,3 1-6 0,0 2-1 0,0-2 0 16,0 3 0-16,0-4-1 0,0 4 0 0,0 0 0 16,0 6-5-16,0-6-1 0,0 6 0 0,0 0 0 15,0 0-5-15,0 0 0 0,0 0-1 0,0 0 0 16,0 0 17-16,0 0 3 0,0 0 1 0,0 6 0 15,0 0-61-15,3 7-15 0,-3 2 0 0,0-5 0 16,4 9 24-16,-4-4 3 0,3 7 0 0,1 0 0 16,-1 3-14-16,1 0-2 0,-1 3-1 0,1 10 0 15,-1 0-1-15,-3-4 0 0,4 1 0 0,-4-1 0 16,4 1 7-16,-1-4 2 0,1 4 0 0,-1-1 0 16,1-6-18-16,-4 0-16 0,3 1 4 0,4-1 0 15,-7-6 12-15,4 0 0 0,-1-3 12 0,1-1-12 16,-4-5 9-16,3 3-9 0,-3-4 0 0,4 1 9 0,-4-1-9 0,0 1 0 15,0-4 0-15,0 1 0 16,0-1 0-16,0-3 0 0,-4 4 0 0,4-4 0 0,0-3 0 0,0-3 0 16,0 0 0-16,-7 3 0 0,0 0 8 0,0-3-8 0,0 0 0 0,0-3 8 15,-4-3-8-15,4 0 0 0,-3-1 0 16,-1-2 8-16,4-3-8 0,-3-1 0 0,-1 0 9 0,4-5-9 16,-4-1 0-16,1 0 0 0,-1 0-10 0,1 0 10 15,3-3 0-15,0 4 0 0,-4-1 0 0,4 3 0 16,0-3 0-16,0 4 0 0,0-1 0 0,0 3 0 15,3 1 0-15,-3 2 0 0,4 4 0 0,-1 0 0 0,1 3 0 16,3 3 11-16,0 0 0 0,0 0 0 0,0 0-11 0,-4 9 0 16,4-3-10-16,0 4 10 0,4-1-14 15,-1 4 3-15,1-1 1 0,-1 4 0 16,4-3 0-16,0 2 0 0,4 4 0 0,-1 0 0 0,1 3 19 16,0-3 4-16,-1-1 1 0,1 1 0 15,-1 0-32-15,1 0-6 16,-1-3-2-16,1-4 0 0,0 1 26 0,-1-1 0 0,1-2 0 0,-1-4 0 0,4-3 0 15,-3 0 9-15,0 0-1 0,-1-6-8 0,4 0 19 0,-3-3-3 16,0-1-1-16,3-2 0 16,-4 0 3-16,1-4 1 0,-1 1 0 0,1-1 0 0,0 0-28 0,-1-2-6 15,1 2-1-15,-1 4 0 0,1-1 39 0,-4 1 7 16,4 3 2-16,-4 0 0 0,0 2-32 0,-4 1 8 16,-3 3-8-16,0 0 0 15,0 0-28-15,4 3-8 0,-4-3-1 0,0 0-1 16,0 0-187-16,0 0-38 0,0 0-7 0,0 0-2 0</inkml:trace>
  <inkml:trace contextRef="#ctx0" brushRef="#br0" timeOffset="174866.34">16069 11325 1552 0,'0'0'44'0,"0"0"10"0,0 0-43 0,0 0-11 16,-3-6 0-16,3 6 0 0,0 0 140 0,-4-6 25 0,-3 2 6 0,3 1 1 15,4 3-20-15,-7-3-3 0,0 3-1 0,0 0 0 16,-3 0-118-16,3 0-30 0,0 3 0 0,-4 0 0 0,0-3 52 16,1 4 5-16,-1-1 1 0,1 0 0 0,-4 3-27 0,3-3-6 15,0 3-1-15,1-2 0 0,-1 2-13 0,1 0-3 16,-1-3-8-16,0 4 12 0,1-1-12 16,3-3 0-16,0 3 0 0,-4-3 0 0,4 1 0 0,4 2 0 15,-4-3 0-15,3 0 0 0,-3 0 0 0,7-3 0 16,-4 3 0-16,4-3 0 15,-3 7 0-15,3-4 0 0,-4 3 8 0,4 0-8 16,0 1 8-16,0-1 0 0,0 3-8 0,4 1 12 0,-4 2-12 0,3 4 11 16,1 3-11-16,-1 3 10 0,1 3-10 0,-4 0 0 15,4 3 0-15,-1 7 0 0,1-1 0 0,-4 0 0 16,3 4 9-16,-3-3-9 0,0-1 25 0,0 1 1 16,0 2 0-16,0 1 0 0,0-4-2 0,0 1 0 0,-3-1 0 15,3 1 0-15,0-7-13 0,0 3-3 0,0-6-8 16,0 1 12-16,3-5-12 0,-3-2 8 15,4-3-8-15,-4 0 0 0,3-4 0 0,1 1 8 16,-1-7-8-16,4 0 0 0,-3 1 0 0,3-4 0 16,0 0 0-16,0 0 0 0,0-3 0 0,0 0 0 15,4 0 0-15,-4-3 0 0,7 0 0 0,-4-4 9 0,5 4-9 0,-5-3 8 16,4 0-8-16,0-1 8 0,-3 4-8 0,3-3 8 16,0 0 8-16,-3 3 0 0,-1 0 1 0,1-1 0 31,-1-2-35-31,5 3-7 0,-1 0-2 0,-4-3 0 0,4-1-75 15,0 1-15-15,1 0-3 0,-1-1-1 0,-4-2-75 16,4 0-16-16,-3-1-2 0</inkml:trace>
  <inkml:trace contextRef="#ctx0" brushRef="#br0" timeOffset="175198.3">16267 11466 1958 0,'0'16'87'0,"0"0"17"15,0 5-83-15,0-2-21 0,0 6 0 0,3 0 0 0,-3 4 112 0,0-4 17 0,4 6 4 0,-4 0 1 31,3-2-10-31,1 2-1 0,-1-3-1 0,-3 0 0 0,4-2-98 16,-1-1-24-16,1-3 0 0,3 0 0 16,-4-4 0-16,1 4 0 0,-1-3 0 0,1 0 0 15,0-3 0-15,-1-4 0 0,1 1 0 0,-1-4 0 0,1 1 0 0,-1-4 0 16,1 0 0-16,-1-3 0 16,-3-3-162-16,0 0-38 0,0 0-7 0</inkml:trace>
  <inkml:trace contextRef="#ctx0" brushRef="#br0" timeOffset="175817.69">16559 11372 2091 0,'0'0'92'0,"0"0"20"16,0 6-89-16,0-2-23 0,-3 2 0 0,3 0 0 16,0-3 117-16,0-3 19 0,0 6 4 0,0-6 1 15,3 4-50-15,1-1-11 0,3 0-1 0,-3 0-1 16,6-3-78-16,-3-3-8 0,4 0-6 0,-1 0-1 0,1-4 15 0,-1 1 0 0,5 0 0 0,-5-4 0 15,4-2 0-15,0 2 0 16,1 1 0-16,-1 0 0 0,0-1 0 0,0 1 0 0,3-1 0 0,-2 1 0 16,-1 0 9-16,0 2 5 0,0-2 1 0,0 3 0 15,-3-1-15 1,-1 4 0-16,1 0 0 0,-4 0 0 16,0 3 0-16,-7 0 0 0,0 0 0 0,0 0 0 15,3 3 0-15,-3-3 0 0,4 3 0 0,-1 4 0 0,-3 2 0 0,4-3 0 16,-4 4 0-16,-4 2 0 0,4-2 0 15,0 5 0-15,0 1 0 0,0 0 0 0,0 2 54 0,0 1 8 0,4 0 2 0,-4 3 0 16,4 0-64-16,-1 6-20 0,1-3 0 0,-1 3 0 16,4 4 20-16,0-1 14 0,-3 1-2 15,6 2-1-15,-3-6 8 0,4 4 1 0,0-4 1 0,-1 3 0 16,1-6-4-16,-4-3-1 0,3 0 0 0,-3 0 0 16,0 0 0-16,1 0-1 0,-1 0 0 15,0 3 0-15,-4-6-2 0,1 0 0 0,-4-1 0 0,3 1 0 16,-3-3 1-16,0-4 0 0,0 1 0 0,-3 0 0 15,-1-1 1-15,1-6 0 0,-1 4 0 0,-3-4 0 16,0-3 1-16,0 0 0 0,-4-3 0 0,1 0 0 16,-4-3-7-16,0 3-1 0,-1-3 0 0,-2 0 0 15,3 3-8-15,-4 0 0 0,4-3 0 0,-4 3 8 16,4 0 8-16,0 0 0 0,0 0 1 0,3 0 0 16,1 0-116-16,-1 0-23 0,1 0-5 0</inkml:trace>
  <inkml:trace contextRef="#ctx0" brushRef="#br0" timeOffset="203381.05">20694 10312 1337 0,'0'-9'56'0,"0"0"-44"31,-4 2 92-31,4-2 20 0,0 3 3 0,0 6 1 0,-3-7 0 0,3 7 0 0,0 0 0 0,0 0 0 16,0 0-52-16,0 0-9 0,0 0-3 0,0 0 0 15,0 0 0-15,0 0 0 0,3 7 0 0,1 2 0 16,-1 4-15-16,1-1-3 0,0 1-1 0,3 5 0 16,0 1-21-16,0 3-4 0,3 0 0 0,1 3-1 15,-1 3-19-15,5-3 0 0,-5 1 0 0,8 2 0 16,-4-3 0-16,4 3 0 0,-1-3 0 0,1 3 0 16,-1-3 33-16,5 1 3 0,-5-1 1 15,1 0 0-15,-4 0-26 0,4-3-11 0,-4 0 8 0,0-3-8 16,0-1 0-16,-3-2 0 0,-1 0 8 0,-3-7-8 15,0 1 0-15,0-1 0 0,-3 0 0 0,-1 1 0 16,1-4 22-16,-1 0-1 0,-3 1 0 0,4-1 0 16,-4-3-31-16,0-3-6 0,0 0-2 0,0 0 0 15,0 0 18-15,0 0 8 0,0 0-8 0,-7-3 12 16,-4 0-3-16,1-4-1 0,3 1 0 0,-7 0 0 16,3-4-8-16,-3 4 0 0,0-3 9 0,-4-1-9 15,4 4 0-15,-4-3 0 0,4 2 0 0,0-2 0 16,0 3 0-16,0-1 0 0,0-2 0 0,3 3 8 0,-3-4-8 15,0 1 0-15,0 0 0 0,3-1 0 16,-3 4 0-16,4 0 0 0,-1-4 0 0,0 7 0 16,1 0 0-16,3 0 0 0,0 3 0 0,0-3 0 15,7 3 0-15,-7 3 0 0,7-3 0 0,-4 3 0 16,4-3 0-16,-3 3 0 0,3 3 0 0,0 4-8 0,7-4-4 0,-4 0 0 0,8 1 0 0,-4 2 0 31,3 0 21-31,1 1 4 0,0-4 1 0,-1 3 0 16,1 1-31-16,3-4-7 0,0 4 0 0,0-1-1 0,0-3 40 0,0 1 8 0,-3 2 1 0,3-3 1 15,-3 0-45-15,3 1-8 16,-4-1-3-16,1-3 0 16,-1 0 31-16,1-3 0 0,0 3 0 0,-4-6 0 0,3 0 0 0,-3-3 10 0,0 0-10 0,0-4 12 15,-3 1 4-15,-1-4 2 0,5 1 0 16,-5-4 0-16,-3-3 3 0,4 0 1 0,-1 1 0 0,-3-1 0 16,4 0-4-16,-4 3-1 0,0 1 0 0,3-1 0 15,-3 7-9-15,0-1-8 0,4 1 12 0,-4 2-12 16,0 7 8-16,0 0-8 0,3-6 0 0,-3 6 0 15,0 0-29-15,0 0-10 0,4 0-1 0,3 3-1 16,-4 0-223-16,4 1-45 0</inkml:trace>
  <inkml:trace contextRef="#ctx0" brushRef="#br0" timeOffset="204553.08">22729 10177 1580 0,'0'0'67'15,"0"0"-54"-15,0 4 141 0,-3 2 28 0,-1 0 6 0,4 0 0 16,-3 1-94-16,-1-1-19 0,1 3-4 0,-1 1-1 16,1 2-58-16,-4 1-12 0,0 3 0 0,0 2 0 15,0 7 46-15,-4 1 14 0,4 5 4 0,-4 0 0 16,1-3-29-16,-1 4-6 0,1-4-1 0,-1 3 0 15,4-2 7-15,-4-4 1 0,1 0 0 0,-4 0 0 16,7-3-2-16,-4-3 0 0,0 3 0 0,4-10 0 31,0 1-26-31,4-1-8 0,-4 4 0 0,0-4 0 0,3-2 0 0,-3-1 0 0,4 1 0 0,-1-1 0 16,1-3 0-16,-1 1 0 0,0-4 0 0,4-3 0 16,0 0 0-16,0 0 0 0,0 0 0 0,0 0-9 15,0 0 9-15,0 0-10 0,0 0 10 0,0 0-10 16,0 0 10-16,0 0 0 0,-7 0 0 0,7 0 0 15,-7 3-23-15,7-3-2 0,-7 3-1 0,7-3 0 16,-7 0 42-16,7 0 8 0,-7 3 1 0,7-3 1 16,0 0-26-16,0 0 0 0,-3 3 0 0,3-3 0 15,0 0 0-15,0 0 0 0,0 0 0 0,0 0 0 16,0 0 0-16,0 0 0 0,0 0 0 0,0 0 0 16,0 0 0-16,0 0 0 0,-7-3 0 0,7 3 0 15,-4-6 0-15,4 6 0 0,-3-6 0 0,-1-4 0 16,4 4 0-16,-3 0 0 0,3-4 0 0,0 1 0 15,0-1 0-15,-4 1 0 0,4 0 0 0,0-1 0 16,0-2 0-16,-4 2 0 0,4 1 8 0,-3-4-8 16,3 1 0-16,-4-1 0 0,4 4 0 0,-3-4 8 15,-1 1-8-15,4-1 0 0,-3 4 0 0,-1-1 0 16,4-2 0-16,-3 6 0 0,3-4 8 0,0 4-8 16,-4 0 0-16,4 6 0 0,-3-7 0 0,3 7 0 15,0 0 0-15,0 0 0 0,0 0 0 0,0 0 0 0,0 0 0 0,0 0 0 16,0 0 0-16,0 0 0 0,0 0 0 0,0 0 0 0,-4 3 0 0,1 4 0 15,-1-1 0-15,4 0 0 0,-3 4 0 0,3-1-11 16,0 1 11-16,-4-1-12 0,4 3 12 0,0-2-12 16,4-1 12-16,-4 1 0 0,3 2-9 0,1-2 9 15,-4-1 0-15,7 0 0 0,-4 1 0 0,1-1 0 16,3 4 0-16,-4-4-9 0,4 7 9 0,-3-4 0 16,3 1-19-1,-3 0 3-15,3-1 1 0,0 1 0 0,0-4 23 16,-4 0 5-16,4 1 1 0,0-4 0 0,4-3-14 0,-4 0 0 0,4-3 0 0,-1 0 0 15,1 0 16-15,-1-3-2 0,4-3-1 0,1 3 0 16,-1-3 6-16,0-1 1 0,0 1 0 0,3 3 0 16,-2 0-12-16,2 0-8 0,1 3 12 0,0 0-12 15,-1 3 0-15,-3 3 0 0,4 0 0 0,-4 1-9 16,-3 2-109-16,3-3-22 0,-4 4-4 0</inkml:trace>
  <inkml:trace contextRef="#ctx0" brushRef="#br0" timeOffset="205742.24">20676 11422 1670 0,'0'0'74'0,"0"0"15"16,0 0-71-16,0 0-18 0,0 0 0 0,0 0 0 15,0 0 104-15,0 0 16 0,0 0 4 0,0 0 1 16,0 0-21-16,0 0-5 0,0 0-1 0,0 0 0 16,0 0-10-16,-3-6-3 0,3 6 0 0,-4-6 0 15,1 3-33-15,-4 3-6 0,0-4-2 0,0 4 0 16,0 0-18-16,-4 0-4 0,4 4-1 0,-4-4 0 15,1 3-11-15,-1 3-2 0,1 0-8 0,-1 1 12 16,0-1-12-16,-3 0 0 0,4 0 0 0,-1 1 0 16,1-1 0-16,2 0 0 0,-2 0 0 0,3 1 0 15,0-4 0-15,3 0 0 0,4-3 0 0,-7 3 0 16,7-3 0-16,-3 3 0 0,3-3 0 0,0 0 0 0,0 0 0 0,0 0 0 0,0 0 0 0,0 0 0 16,0 0 0-16,0 0 0 0,0 0 0 0,0 0 0 15,0 0 0 1,0 0 0-16,0 0 8 0,0 0-8 0,0 0 0 15,0 3 11-15,0 4-11 0,0-1 10 0,0 0-10 16,3 4 8-16,-3-1-8 0,4 4 8 16,-1-1-8-16,1 4 10 0,-1-1-10 0,1 4 10 0,-1 3-10 0,1 0 8 15,-1 3-8-15,-3 3 8 0,4 1-8 0,-4-1 0 0,3 0 0 0,1 0 8 16,-4-3-8-16,0 1 0 0,0-5 0 0,0 5 0 16,0-1 0-16,0-3 0 0,0 0 10 0,0 3-10 15,-4-7 0-15,4 4 0 0,0 0 0 0,-3-3 0 16,3 0 10-16,0 0-10 0,-4-4 8 0,4 4-8 15,4-3 9-15,-4-4-9 0,3-2 10 0,1 2-10 16,0-5 8-16,-1 2-8 0,4-3 0 0,0-2 9 16,0-1-9-16,0 0 0 0,7 0 0 0,-3-3 0 15,0 0 0-15,3 0 0 0,0 0 0 0,0-3 0 16,4 3 9-16,-1 0-9 0,1 0 10 0,-1 3-10 16,5 0 8-16,-5 0-8 0,4 0 0 0,-3 4 0 15,3-1-15 1,-7 0-9-16,4 0-1 0,0 1-1 0,-1-4-54 0,-3 3-12 0,8-3-1 0,-5 0-1 15,1-3-172-15,-4-3-34 0</inkml:trace>
  <inkml:trace contextRef="#ctx0" brushRef="#br0" timeOffset="206248.77">21428 11588 1588 0,'-4'-12'67'16,"1"-1"-54"-1,-1 4 123-15,1 0 24 0,-1 2 4 0,-3-2 2 16,4 6-34-16,-5-4-8 0,-2 7 0 0,3-3-1 15,-4 6-36-15,1 1-7 0,-1 2-2 0,-3 3 0 16,0 4-30-16,3 3-5 0,-3 2-2 0,0 4 0 16,3 3-13-16,1 4-2 0,-1 5-1 0,1 1 0 15,3-4 3-15,0 0 1 0,0 1 0 0,-1-4 0 16,8 0 1-16,-3-3 0 0,6-3 0 0,-3-3 0 16,8 0-12-16,-1-4-2 0,3 1-1 0,1-7 0 15,6 1-15-15,1-7 0 0,0 0 0 0,3-6 0 16,0 0 0-16,7-7 0 0,0-2 0 0,-3-1 0 15,3-2 13-15,-3-4-3 0,0 0-1 0,-1-3 0 16,1 0-1-16,-4-6 0 0,4 0 0 0,-4-4 0 0,-3 4-8 16,-4 0 12-16,4 0-12 0,-8 3 12 15,-3 0-12-15,0 6 8 0,-3 3-8 0,-4 0 8 0,0 4 4 16,-7 2 0-16,0 1 0 0,-7 0 0 0,3 2 12 16,-7 1 2-16,1 3 1 0,-4 0 0 15,-1 3-43-15,1 3-9 0,0 0-2 0,0 0 0 16,0 4-5-16,7-1 0 0,-4 0-1 0,7 0 0 15,4 1-63-15,0-1-13 0,0 3-3 0,7-2 0 16,0-1-131-16,4-3-26 0</inkml:trace>
  <inkml:trace contextRef="#ctx0" brushRef="#br0" timeOffset="207074.92">22483 11485 1754 0,'0'0'49'0,"0"-6"12"15,0 6-49-15,3-7-12 0,-3 1 0 0,0 6 0 0,0 0 113 16,0-6 20-16,0 6 4 0,0 0 1 0,0 0-6 0,0 0-2 0,0 0 0 16,0 0 0-16,0 0-54 0,-7 0-12 0,0 0-1 0,0 3-1 15,-4 0 9-15,4 3 1 0,0 1 1 0,-3-1 0 16,-1 3-42-16,0 4-9 0,1 3-2 0,-1-1 0 16,1 1-10-16,-4 0-2 0,3-1-8 0,4 4 12 15,-4-3-3-15,1 0-1 0,3-1 0 0,0 1 0 16,3-4-8-16,1 1 0 0,-1-1 0 0,4 1 8 15,0-4-8-15,4-2 0 0,-1 2 0 0,1-3 0 16,3 1 0-16,0 2 0 0,3-3 0 16,1 1 0-16,0-1 9 0,-1 0 10 0,4 0 1 0,0 1 1 15,0-1-32-15,1 3-6 0,2-2-2 0,-3 2 0 16,4-3 19-16,-4 4 12 0,4-1-1 0,-1-3-1 16,-3 4-2-16,4-4-8 0,-4 0 12 0,0 1-4 15,-3-4-8-15,-4 3 0 0,0 0 0 0,0 1 8 16,-3-1 0-16,-1 0-8 0,1 0 12 0,-4 1-4 15,0 2-8-15,-4-3 12 0,1 7-12 0,-4-4 12 16,-1 4-12-16,-2-4 8 0,-1 7-8 16,1-7 8-16,-1 4-8 0,1-4 0 0,-1 4 0 0,0-7 0 0,1 0 0 15,3-3 0-15,-4-3 0 0,4-3 0 0,0 0 0 16,4-3 0-16,-1-3 0 0,0-1 0 16,1-2 0-16,3-4 0 0,0-3 0 0,3 0 0 0,1 0 0 15,3 1 0-15,-3-4 0 0,6 0 0 0,-3-3-16 16,4-7 0-16,3 1 1 0,-3 0 0 0,3-4 63 0,0 4 13 0,0-1 3 15,3 1 0 1,-2 6-64-16,-1 0-15 0,0 3-1 0,3 0-1 16,-2 6 17-16,-1 1 0 0,-4 2 0 0,4 1 0 0,-3 5 0 0,0-2 0 15,-1 6 0-15,-3-4 0 0,0 4 0 0,0 0 0 0,0 0 0 0,-3 0 0 32,-4 3-41-32,0 0-5 0,7 0-1 0,-7 0 0 15,0 0-56-15,0 0-11 0,0 0-2 0</inkml:trace>
  <inkml:trace contextRef="#ctx0" brushRef="#br0" timeOffset="207919.49">22973 11168 1824 0,'0'0'76'16,"7"3"-60"-1,0 1 80-15,0-1 17 0,0 0 3 0,4 0 1 16,-1 0-33-16,4 0-8 0,1-3 0 0,2 3-1 16,1-3-16-16,3 4-3 0,0-4-1 0,0 0 0 15,0 3-37-15,1-3-7 0,-1 0-2 0,0-3 0 16,-3 3-9-16,20-4 0 0,-23 4 0 16,-1 0 0-16,0-3 0 0,0 3 0 0,-4 0 0 15,1 0 53-15,0 0 9 0,-1 0 2 0,-6 0 0 16,-1 0-64-16,-3 0 0 0,0 0-9 0,0 0 0 15,0 0 9-15,0 0 12 0,0 0-2 0,0 0-1 16,0 7 44-16,-3-1 9 0,-1 0 2 0,1 0 0 16,-1 4-52-16,1-1-12 0,3 1 0 0,-4 2 0 15,1-2 0-15,3 2 0 0,0 1 0 0,0-1 0 16,0 1 0-16,0 2 0 0,3 1 0 0,1 3 0 0,-1-3 0 16,4 2 0-16,0 1 0 0,0 0 0 0,0 3 0 15,0 0 0-15,4 0 0 0,0 0 0 0,-4 0 0 16,3 6 0-16,1 0 0 0,-1 0 0 0,1 4 0 0,3-1 0 0,0 0 0 15,4 7 0-15,-4-7 0 0,4-2 0 0,-4-7 0 16,3 0 0 0,-6-4 0-16,-1-2 0 0,1 0 0 0,0-4 0 0,-8 1 0 0,4-1 0 15,-3 4 0-15,-1-7 0 0,1 4 11 0,-4-4-1 0,0 1 0 0,-4-1 0 16,1-3 9-16,-4 1 1 0,0-1 1 0,0-3 0 16,-8 0-1-1,1-3 0-15,0 0 0 0,-3 0 0 0,-5 0-3 0,5-3-1 0,-4 3 0 0,-4-3 0 16,0 6-16-16,1-3 0 0,-1 6 0 0,0 1 0 15,0 2 0-15,1 0 0 0,3 7 0 0,-4 0 0 16,4 0 0-16,0 2 0 0,-1 4 0 16,5-3 0-16,-1 0 0 0,4-3 0 0,0-1 0 0,3-5 0 15,4-1-124-15,4-3-18 0,-1 1-4 0</inkml:trace>
  <inkml:trace contextRef="#ctx0" brushRef="#br0" timeOffset="210400.52">25668 9986 1565 0,'-3'6'66'16,"-1"1"-53"-1,4-1 114-15,-3 3 22 0,3 1 5 0,-4-1 1 16,4 7-75-16,4-4-16 0,-4 7-2 0,3 0-1 0,1 3-34 0,-4 6-7 0,3 0-2 0,-3 4 0 31,4 2-6-31,-4 4-2 0,3 3 0 0,-3-1 0 16,0-2 28-16,4 3 6 0,-4-7 0 0,3 4 1 0,-3-4-8 15,4-5-1-15,-4 2-1 0,3-6 0 0,-3-3-35 16,4-3 0-16,-4 0 0 0,0-4 0 0,3-5 0 16,-3-1 0-16,0-3 0 0,0-2 0 15,0-4 0-15,0 0 0 0,0 0 0 0,0 0 0 0,0 0 26 0,-3-10-2 0,-4 1 0 0,3-1 0 16,1-2-24-1,-4-4 0-15,0 4 8 0,-4-4-8 0,4 3 0 0,-4-2 0 16,4-1 0-16,-3 0 8 0,-4 1-28 16,3 2-5-16,0-3-2 0,1 4 0 0,3-1 27 0,-4 4 0 15,4 3 0-15,0-4 0 0,4 4 20 0,3 6 10 0,0 0 2 0,0 0 0 16,0 0-23-16,0 0-9 0,0 0 8 0,0 0-8 16,0 0-24-16,-4 6-9 0,1 4-3 0,3-1 0 15,3 1 36-15,1 5 0 0,-4 1 0 0,7 0 0 16,-4 2 0-16,4 1 0 0,0 0 0 0,0 3 0 15,0-3 0-15,0-4 0 0,4 1 0 0,-4 0 0 16,4-7-18-16,-1 4 3 0,1-7 1 0,-1 0 0 16,1-3 42-16,3-3 8 0,-3-3 1 0,3 0 1 15,-4 0 7-15,5-3 2 0,-5-4 0 0,1 1 0 16,-1 0-10-16,1-1-1 0,-1-2-1 0,5-1 0 16,-5 0-15-16,1 1-2 0,-1 3-1 0,1-4 0 15,-1 7-9-15,-2-4-8 0,2 4 9 0,-3 0-9 16,0 3 0-16,0 3 8 0,0 0-8 0,-3 3 0 0,-1 0 0 15,1 3 0-15,-1 0 0 0,-3 1 0 16,0-1-76-16,0 7-9 0,0-4-2 0,-3 0 0 16,-1 1-166-16,-3-1-34 0</inkml:trace>
  <inkml:trace contextRef="#ctx0" brushRef="#br0" timeOffset="211219.87">25210 11143 1094 0,'0'-9'46'16,"-4"3"-37"-16,4-4 132 0,0 1 27 0,-4 2 4 16,4 1 2-16,0 3-32 0,0 3-6 0,-3-6-2 0,-1 0 0 15,1 2-11-15,-1-5-3 0,1 3 0 0,-4 3 0 16,3-1-29-16,-3 4-7 0,0 4 0 15,0-1-1-15,-4 0-35 0,4 0-8 0,-3 0 0 0,-1 3-1 16,4 1-24-16,-7 2-5 0,7-3-1 0,-4 4 0 31,1-1-9-31,-1 1 10 0,1 2-10 0,-1-3 10 16,1 1-10-16,-1-1 8 0,0 1-8 0,4-4 8 0,4 0-8 0,-4 1 0 0,3-4 0 0,4-3 8 16,0 0-8-16,0 0 0 0,0 0 0 0,0 0 0 15,0 0 0-15,0 0 0 0,0 0 0 0,4 3 0 16,-1 0 0-16,1 0 0 0,-1 0 0 0,1-3 0 15,-1 3 0-15,-3 4 0 0,7-1 0 16,-3 0 0-16,-1 4 0 0,1 2 8 0,0 7-8 0,-4 0 12 16,3 0-12-16,-3 6 0 0,0 3 9 0,4 0-9 15,-4 3 8-15,-4 1-8 0,4 2 8 0,0 1-8 16,-3-4 0-16,3 4 0 0,0 2 0 0,0-2 0 16,0-4 0-16,-4 0 9 0,4-2-9 0,0-1 0 15,0-3 12-15,-4-3-4 0,4 0 0 0,0-3-8 16,-3-1 10-16,3-2-10 0,-4 0 8 0,1 0-8 15,3-4 11-15,-4 1-3 0,4 2-8 0,0-5 12 0,0 2-4 16,0-2-8-16,0-1 11 0,4-3-11 0,-1 1 8 16,1-1-8-16,-1 0 0 0,5-3 0 0,-1 4 0 15,0-4 0-15,0 0 0 0,3 0 0 0,-3-3 0 16,4 3 0-16,0 0 0 0,-1-3 0 16,4 3 10-16,0 0-10 0,0 1 8 0,1-4-8 15,-1 3 0-15,0 0 0 0,3-3 0 0,1 3-11 16,-4-3-80-16,4 0-16 0,-1-3-3 0</inkml:trace>
  <inkml:trace contextRef="#ctx0" brushRef="#br0" timeOffset="211920.27">25580 11451 938 0,'3'-13'40'0,"1"4"-32"16,0-4 77-16,-4 4 16 0,3-1 3 0,-3-2 1 15,0 2 4-15,4-2 1 0,-4 2 0 0,0-2 0 16,0 2-22-16,-4 1-5 0,4 0-1 0,0 2 0 15,0 1 37-15,0 6 7 0,0 0 2 0,0 0 0 16,0 0-52-16,0 0-9 0,0 0-3 0,-7 3 0 16,3 3 0-16,1 4 0 0,-1-1 0 0,1 4 0 15,3 2-51-15,-4 1-13 0,4 3 0 0,0 0 0 16,-3 0 54-16,3 3 8 0,0-1 2 0,-4 1 0 16,4 0-30-16,4 3-6 0,-4-3 0 0,3 0-1 0,-3 0 1 15,4-3 0-15,-1 0 0 0,4-3 0 0,1-1-16 0,-1-5-4 16,3 2 0-16,1-6 0 0,-1-2-8 0,4-1-11 15,1-3 3-15,-1-3 0 0,0-1 8 0,3 1 0 16,1-3 0-16,0 0-8 0,-1-4 8 0,-3 4 16 0,4-3-4 0,0-1-1 16,-4 4-60-1,0-3-12-15,-3 2-3 0,3-2 0 0,-4 3-20 16,-3-4-5-16,4 1-1 0,-4-1 0 0,-4 1-61 0,1 0-12 0,3-4-2 16,-7 4-1-16,4-4-24 0,-1 1-5 0,-3-4-1 0,4 3 0 31,-4 1 76-31,0-1 14 0,3-2 3 0,-3 2 1 0,0 1 13 0,0-4 2 15,0 3 1-15,0 1 0 0,0 2 97 0,0-2 19 16,-3-1 4-16,3 4 1 0,0 3 106 0,0-1 22 0,0 1 4 0,0 6 1 16,0 0 1-16,0 0 1 0,0 0 0 0,0 0 0 15,0 0-25-15,-4 6-5 0,4 1 0 0,4 2-1 16,-4 4-60-16,0 2-12 0,0 1-3 16,0 3 0-16,0 3-2 0,0 0-1 0,0 6 0 0,-4 0 0 15,4 3 10-15,0 1 1 16,0 2 1-16,-3 4 0 0,3 0-25 0,0-4-6 0,0 1-1 0,3-4 0 15,-3-3-19-15,0-3-4 0,4-3-1 0,-4-3 0 16,3-7-17-16,-3 4 0 0,4-6 0 0,-1-1 0 16,-3-3-48-16,4 1-12 0,-4-4-4 0,0-3 0 15,0 0-51-15,0 0-10 0,7 0-3 0,-4-7 0 16,1 4-51-16,3-6-10 0,-4 3-3 0</inkml:trace>
  <inkml:trace contextRef="#ctx0" brushRef="#br0" timeOffset="212658.07">26345 11015 850 0,'-17'-7'17'0,"10"4"6"0,0 0-23 0,0 3 0 0,3-3 0 0,-3 0 0 15,0 3 107-15,3 0 17 0,-3 0 3 0,4 0 1 16,-4 3 51-16,3 0 10 0,-3 3 3 0,4 1 0 15,-4-1-52-15,7 0-9 0,-4 0-3 0,1 4 0 16,3-4-51-16,0 4-10 0,0-1-3 0,0-3 0 16,7 4 0-16,-4-4 0 0,4 0 0 0,0 0 0 15,4 1 0-15,-1-4 0 0,5 3 0 0,-1-3 0 16,0 0-51-16,0 1-13 0,4-4 0 0,-4 3 0 16,3-3 0-16,1-3 0 0,-4 3 0 0,4-4 0 0,-4 4 0 15,3-3 0-15,1 3 0 0,0 0 0 16,-4 0 0-16,0 0 0 0,4 0 0 0,-4 0 0 0,-4 0 0 15,4 3 0-15,-3 1 0 0,-4 2 0 0,0-3 0 0,0 3 0 0,0 0 0 0,-3 1 0 16,-1-1 0-16,1 0 0 0,-4 4 0 16,0-1 0-16,0 1 0 0,-4-1 0 0,1 3 0 15,-1 1 0-15,1 0 0 0,3-1 0 16,-4 4 0-16,1-1 0 0,3 4 0 16,0-3 0-16,0 3 0 0,3 0 0 0,1-1 0 0,-1-2 0 15,1 3 0-15,-1 3 0 0,4-3 0 0,0-1 0 16,4 1 0-16,-4 3 0 0,4 0 0 0,-1 3 0 0,1 0 0 0,-1 0 0 15,4 4 0-15,-3-1 0 0,0 0 0 0,-1 3 0 16,1-5-14-16,-1-1-6 0,-3 0 0 0,4 0-1 16,-4-6 21-16,0-1 8 0,4-2 0 0,-8-3 0 15,1-1 26-15,3 1 5 0,-4-7 1 0,-3 3 0 16,0-2-13-16,0-1-3 0,0 0 0 0,-3 4 0 16,-1-4 7-16,-3-3 1 0,0 3 0 0,-3 1 0 15,-1 2-20-15,-3-3-3 0,0 4-1 0,0-1 0 16,-4 0-8-16,0 4 0 0,1-4 0 0,-4 4 0 15,3-1 0-15,0-2 0 0,1-1 0 0,-4 4 0 16,6-4 0-16,1 1 0 0,0-4 0 0,0 0 0 16,7-3-40-16,-4-3-9 0,4 3-3 15</inkml:trace>
  <inkml:trace contextRef="#ctx0" brushRef="#br0" timeOffset="-211489.89">13490 13169 285 0,'-3'-7'12'16,"-1"1"-12"-1,1 0 0-15,3 3 0 0,-4-3 0 0,-3-1 0 16,7 1 40-16,-7 3 7 0,3-3 1 0,1-1 0 16,-4 4 42-16,3-3 9 0,1 0 1 0,-1-1 1 15,1 1-29-15,-1 0-7 0,1 0-1 0,3-1 0 16,-4 1 0-16,4 0 0 0,-3-1 0 0,3 1 0 16,0 0-51-16,0 6-13 0,0-6 0 0,0-1 0 15,0 7 54-15,0 0 8 0,0-6 2 0,0 6 0 16,0-6-52-16,0 6-12 0,0 0 0 0,0-6 0 0,0 6 0 0,0 0 0 0,0 0 0 0,0 0 0 15,0 0 54-15,0 0 8 0,0 0 2 0,3-4 0 16,-3 4 0-16,0 0 0 0,0 0 0 0,7 0 0 16,-3 4-52-16,6-1-12 0,-3 0 0 0,4 3 0 15,0 4 54-15,3-1 8 0,0 3 2 0,3 4 0 32,1 0-52-32,3 3-12 0,-3-1 0 0,3 1 0 15,0 3 37-15,4-3 5 0,-4 3 1 0,4 0 0 16,-1 0 4-16,-2 3 1 0,2 0 0 0,5 0 0 0,-5 0-26 0,4 0-5 0,-3 4-1 0,3-4 0 15,-3 3-6-15,-4-3-2 0,4 3 0 0,0 0 0 16,-8-6-8-16,1 0 0 0,0 0 0 0,-4-3 0 16,3 0 0-16,-6-3 0 0,3-4 0 15,-3 1 0-15,-1-1 25 0,-3-2 7 0,0-1 0 0,4 0 1 16,-4-2-33-16,0 2 0 0,0-3 0 0,0-3 0 16,-3 4 0-16,3-4 0 0,-4 0 0 0,1 0 0 15,-4-3 0-15,0 0-12 0,0 0 0 0,0 0 0 16,0 0 12-16,0 0 0 0,0 0 0 0,0 0-9 15,0 0 9-15,0 0 0 0,0 0 0 0,-7 0 0 16,-4 0 0-16,4-3 0 0,0 3 0 0,-4 0 0 16,4 0 0-16,0 0 0 0,4 0 0 0,3 0 0 15,-11 0 0-15,4 0 0 0,7 0 0 0,-7 3 0 16,0-6 12-16,-4 3 0 0,4-3 1 0,0-3 0 16,-3 2-13-16,-1-2 0 0,-3 3 0 0,3-6 0 15,-6 5 0-15,-1-2 0 0,4 0 0 0,-7 3 0 16,0-3 0-16,0 2 0 0,-1 1 0 0,1 0 0 0,0-3 0 0,3 3 0 15,-3-4 0-15,4 4 0 0,3-3 12 16,-4 0 0-16,4 3 0 0,3-4 0 0,1 1-4 0,-1-3 0 16,4 2-8-16,0-2 12 0,3 3-12 0,1 3 0 15,3 3 0-15,0 0 0 16,0 0 0-16,0 0 0 0,0 0 0 0,0 0 0 0,7 0 0 0,3 3 0 0,1 3-13 16,0 0 4-16,3 1 9 0,0 2-8 0,4 4 8 0,-1-4-8 15,4 0 8-15,0 1 0 0,4-1 0 16,-4 1 0-16,4-4 0 0,0 0 0 0,-4 0 0 0,4-3 0 15,-4 4-8-15,-4-4 0 0,1 0 0 0,0-3 0 16,-1 0 8-16,-3 0 0 0,1-3 0 0,-1 0 0 16,-4-4 0-16,-3 4 11 0,4-3-3 0,-4-3 0 15,-4-1 5-15,-3-2 1 0,0-1 0 0,0-2 0 16,0-4 29-16,-3 0 5 0,-4-3 2 0,3 0 0 16,1 0-21-16,-1-3-4 0,-3 3-1 0,4 0 0 15,-1 0 7-15,4 3 1 0,-3 4 0 0,3-1 0 16,0 3-23-16,0 4-9 0,0 3 8 0,3-1-8 15,-3 7 0-15,4-3 0 0,-4 3 0 0,3 0 0 16,4 0-103-16,0 0-22 0,0 3-5 0</inkml:trace>
  <inkml:trace contextRef="#ctx0" brushRef="#br0" timeOffset="-210461.07">16274 12714 1136 0,'0'0'48'15,"0"-6"-39"1,0 6 62-16,0-6 12 0,0 6 2 0,0-7 1 16,0 7-44-16,0 0-9 0,0 0-1 0,0-6-1 15,0 6 26-15,0 0 6 0,3-6 1 0,-3 6 0 16,0 0-3-16,0 0 0 0,0 0 0 0,0 0 0 15,0 0 5-15,0 0 1 0,0 0 0 0,0 0 0 16,0 0-3-16,0 0 0 0,0 0 0 0,0 0 0 16,0 0-5-16,-3 6-2 0,-1 0 0 0,1 1 0 15,-1 2-29-15,1 0-5 0,-5 1-2 0,5-1 0 16,-4 4-21-16,0-1 0 0,0 1 0 0,0-4 0 16,-4 7 9-16,4 0-9 0,-3-1 12 0,-1 1-12 15,0 3 19-15,1-4-3 0,-1 7-1 0,-3-3 0 0,3 3-3 16,-3 0 0-16,4 3 0 0,-4-3 0 0,3 3-4 15,-3 0-8-15,3 4 11 0,1-4-11 16,-4-3 16-16,7-1-4 0,-4-2-1 0,0 3 0 0,4-6-11 0,0 0 0 16,0-4 0-16,0 1 0 0,-3-1 0 15,3 1 0-15,0-1 0 0,0 1 0 0,-1-4 0 16,1 1 0-16,0 2 0 0,0-2 0 0,0 2 20 0,0-2 3 16,0 2 0-16,0-2 0 0,0 2-23 0,0-3 0 0,3 4 0 0,-3-4 8 31,4 1-8-31,-4-1 0 0,3 1 0 0,-3-4 0 0,4 0 0 0,-1-3 0 0,1 0 0 0,3-3 0 15,0 0 0-15,0 0-8 16,0 0 8-16,0 0-12 0,0 0-28 16,0 0-5-16,0 0-2 0,0 0 0 0,0 0-13 0,0 0-4 0,0 0 0 0,0 0 0 15,0 0-79-15,0 0-16 16,0 0-3-16</inkml:trace>
  <inkml:trace contextRef="#ctx0" brushRef="#br0" timeOffset="-210001.03">15783 13046 1440 0,'0'-9'64'0,"0"0"12"0,0 2-60 16,0 7-16-16,0 0 0 0,0 0 0 0,0 0 109 0,0 0 19 0,0 0 4 0,-3 7 1 16,3-1-29-16,0 6-7 0,-4 1-1 0,4 0 0 15,0 2-42-15,-3 4-9 0,3 0-1 0,0 3-1 16,-4-3 14-16,1 3 3 0,-1 0 1 0,1-1 0 31,-4 5-25-31,3-1-6 0,-3 3-1 0,0 0 0 0,0 0-12 0,0 1-2 0,0 2-1 0,-4-3 0 16,8 0-1-16,-4 1 0 0,3-1 0 0,-3-3 0 15,7-3-13-15,-4-7 9 0,4 1-9 16,0 0 8-16,0-7-8 0,4 1 8 0,0-4-8 0,3-3 8 16,3 0-8-16,1-3 0 0,3 0 0 0,0-3 0 15,4 0 0-15,-1 0 0 0,4-3 0 0,1-1 0 16,-1 1 18-16,0 0-2 0,0-1 0 0,4 1 0 16,-4 3-16-16,4 3 10 0,-1 0-10 0,1 0 8 15,-4 0-8-15,0 3 8 0,-3 3-8 0,3 1 8 16,-7-1-8-16,-3 0 0 0,3 1 0 0,-7-1 8 31,0-3-145-31,-3 3-30 0</inkml:trace>
  <inkml:trace contextRef="#ctx0" brushRef="#br1" timeOffset="-197645.85">12301 12940 1074 0,'0'6'30'0,"0"0"8"16,-3-2-30-16,3-4-8 0,0 3 0 0,0-3 0 15,0 6 116-15,0-3 21 0,0-3 5 0,3 3 1 16,-3-3-25-16,0 7-5 0,0-7-1 0,4 3 0 16,-4 3-37-16,3-3-8 0,-3 3-2 0,0-6 0 15,4 7 5-15,-1-4 1 0,-3-3 0 0,4 3 0 16,0 0-41-16,-1 0-8 0,4 0-2 0,-3 0 0 16,3 1-12-16,0-4-8 0,-4 0 8 0,4 0-8 15,0 0 31-15,0 0 1 0,4 0 1 0,0-4 0 16,-1 1-77-16,1 3-16 0,-1-3-4 0,4 0 0 15,1 0 77-15,-5 3 15 0,4 0 4 0,4-3 0 16,-4 3 0-16,4 0 0 0,-4 0 0 0,3 0 0 0,-2 3-44 0,-1-3-9 0,0 3-2 16,0-3 0-16,-4 3 37 0,5-3 7 0,-5 3 2 15,1-3 0-15,-4 3-34 16,0-3-6-16,0 4-2 0,0-4 0 0,0 0 19 0,-3 3 0 0,3 0 0 0,-7-3 0 16,0 0 0-16,3 3 9 0,-3-3-9 15,0 0 12-15,0 3-4 0,0-3 0 0,4 3 0 0,-4-3 0 16,0 0 1-16,0 0 0 0,-7 3 0 0,7-3 0 15,-4 3-9-15,-3 1 0 0,-4-4-10 0,4 0 10 16,0 0 12-16,-3-4 8 0,-4 1 1 0,0 0 1 16,-1-3-35-16,1 0-7 0,0-1-2 0,0 1 0 15,-4 3 38-15,4-3 8 0,-3 3 2 0,-1-1 0 16,4 1-42 0,0 0-8-16,-4 0-1 0,4 3-1 0,0 0 26 15,3 0 0-15,-3 0 0 0,0 0 0 0,4 0 0 0,-1 0 0 0,0 0 0 0,4 0 0 16,-3-3 24-16,3 0 11 0,0 3 1 15,0-3 1-15,0 0-21 0,-1-1-5 0,5 1-1 0,3 3 0 16,-7-3 6-16,0-3 0 0,7 6 1 0,-7 0 0 16,0-3-17-16,7 3 0 0,-4 0 0 0,4 0 0 15,0 0 0-15,0 0 0 0,0 0 0 0,0 0 0 16,0 0 0-16,0 0 0 0,0 0 0 0,0 0 0 16,0 0 0-16,0 3 0 0,7 0 0 15,-3 0 0-15,3-3 0 0,0 3 0 16,0 0 0-16,0-3 0 0,0 0 16 0,0 4-1 0,4-4 0 0,-4 0 0 15,3 3-24-15,1-3-5 0,3 0-1 0,-3 0 0 16,3 0 15-16,0 0 0 0,3 0 0 0,-2 0 0 0,2 0 0 0,1 0 0 0,3 0 0 16,-3 0 0-16,-1 3 0 15,1-3 0-15,0 3 0 0,-4 0 0 16,3 0 0-16,-3 0 0 0,1 4 0 0,-5-4 0 16,4 0 16-16,-3 0 5 0,-1 0 2 0,-3 0 0 15,1 0-37-15,-1-3-7 0,-4 4-2 0,1-4 0 0,-4 0 39 0,0 0 7 0,0 0 1 0,0 0 1 16,0 0-15-16,0 0-10 0,0 0 12 0,-4-7-12 31,-3 1-18-31,0 0-10 0,3-1-3 0,-3 1 0 0,-3 0 55 0,3 3 12 0,-4 0 1 16,1 0 1-16,-1-1-38 0,-3 1 0 0,0 3 0 0,0-3 0 15,0 3 0-15,-4-3 0 0,0 3 0 0,1-3 0 16,-1 3 0-16,0 0 0 0,1-3 0 0,3 3 0 16,-4-3 0-16,4 3 0 0,0 0 0 0,0-4 8 15,0 4-8-15,3 0 0 0,0 0-8 0,4 0 8 16,-3 0 0-16,3 0 0 0,0 0 0 0,0 0 0 15,7 0 0-15,-7 0 0 0,-1 0 0 0,8 0 0 16,0 0 19-16,-3 0 9 0,3 0 1 0,0 0 1 16,0 0-75-16,0 0-15 0,0 0-4 0,0 0 0 15,0 0 52-15,0 0 12 0,0 0 0 0,3-3 0 16,1 3 0-16,0-3 0 0,3 0 0 0,0 0 0 16,3 3 0-16,-3-3 0 0,4 3 0 0,-1-3 0 15,5 3 0-15,-1 0 0 0,0 0 0 0,3 3 0 16,1-3 0-16,0 0 0 0,3 3 0 0,0-3 0 0,0 0 23 15,0 0 7-15,4 0 2 0,-4 0 0 0,0 0-24 0,1 0-8 16,-1 0 0-16,-4 0 0 16,1 3 30-16,-4-3 0 0,0 3 0 0,-3 0 0 15,-1 0-30-15,1 1-21 0,0-1 3 0,-1 0 1 0,-3 0 17 0,0 0 0 16,0 0 8-16,0 0-8 0,0-3 0 16,-3 4 8-16,-4-4-8 0,0 0 0 0,0 0 0 0,0 0 0 0,0 0 8 0,0 0-8 15,0 0 15-15,0 0 0 0,0 0 0 0,-7-4 0 16,0 1-15-16,-4 3 0 0,1-3-12 15,-1 0 12-15,-3 3 0 0,0 0 0 0,0-3 0 0,-4 3 0 16,-3 0 12-16,0 3 8 0,0-3 3 0,-4 3 0 16,0 0-23-16,1-3 0 0,-5 3 0 0,5 1 8 15,2-4-8-15,1 3 0 0,0 0 0 0,3 0 0 16,4 0 0-16,0-3 0 0,0 3 0 0,4 0 0 16,3-3 0-16,-1 3 0 0,1-3 0 15,7 0 0-15,0 0 0 0,0 0 0 0,0 0 0 0,0 0 0 16,0 0 0-16,0 0-10 0,0 0 10 0,7 4 0 15,1-4 0-15,-1-4-8 0,3 4 8 16,1-3 0-16,3 3 0 0,0-3 0 0,4 0 0 0,-1-3 0 16,1 6 0-16,3-3 0 0,0 0 0 0,0 3 0 15,1 0 0-15,2 3 0 0,-3 0 0 0,1 3 0 16,-1 0-18-16,-4 4 0 0,1-4 0 0,0 3 0 16,-1 1 18-16,-6-1 0 0,3-3 0 0,0 1 0 15,-3-1-55-15,3-6-7 0,0 0-2 0</inkml:trace>
  <inkml:trace contextRef="#ctx0" brushRef="#br1" timeOffset="-194366.56">16189 12432 1030 0,'0'-6'29'0,"-4"-1"7"15,1 1-36-15,3 0 0 0,-4 0 0 0,4 6 0 16,-3-7 99-16,3 7 13 0,0 0 2 0,0 0 1 16,0 0-21-16,0 0-4 0,-4 0-1 0,4 0 0 15,-7 3-9-15,4 4-1 0,-1-1-1 0,4 0 0 0,-3 1-25 0,3-1-5 0,0 0 0 0,0 0-1 31,3 1 2-31,-3-1 1 0,4-3 0 0,-1 3 0 16,4-3-26-16,0 4-6 0,4-4-1 0,0 0 0 0,-1 0 19 16,1 0 4-16,3 0 1 0,0 0 0 0,-3 1-23 0,3-4-5 0,0 3-1 0,0 0 0 15,4 0 0-15,-4-3-1 0,3 3 0 0,1 0 0 16,0 0-11-16,-1 1 0 0,1-1 0 0,-1 3 0 16,-2-3 0-16,2 3 0 0,-3 1 0 0,0-4 0 15,1 3 0-15,-5-3 0 0,1 0 8 0,-4-3-8 16,3 3 0-16,-6-3 0 0,3 0 0 0,-7 0 0 15,0 0 0-15,0 0 0 0,0 0 0 0,0 0 0 16,0 0 0-16,0 0 0 0,-7-3 0 0,-4-3 0 16,4 3 0-16,-3 0 0 0,-4 0 0 0,3 0 8 15,-3 3-8-15,0-4 0 0,-4 1 0 0,4 0 0 16,-4 0 0-16,4 0 0 0,-3 0 0 0,-1 0-11 16,4-1 11-16,-4 1 0 0,4 0 0 0,-4-3 0 15,4 3 0-15,-3 0 0 0,3-1 8 0,-4 1-8 16,0 0 0-16,4 0 0 0,0 3 0 0,-4-3 8 15,4 0-8-15,4 0 0 0,-4 3 0 0,3-3 0 16,4 3 0-16,0 0 8 0,7 0-8 0,-7-4 0 16,7 4 0-16,0 0 0 0,0 0 0 0,0 0 0 0,0 0 0 0,0 0-10 0,0 0 10 0,0 0 0 31,7 0 0-31,4 0 0 0,-4 0 0 0,3 0 0 16,1 0 0-16,3 0 0 0,0 0 0 0,0 4 0 0,0-4-8 0,0 0 8 15,0 0 0-15,1 0 0 16,-1 0 0-16,3 0 0 0,-3 0 0 0,1 0 0 0,2 0 0 0,-3 0 0 15,4 0 0-15,-4 0 0 0,0 0 12 0,0 3 8 0,4 0 3 16,-4 0 0-16,0 0-15 0,0 0-8 0,-3 0 10 16,-1 0-10-16,-3 1 9 0,0-1-9 15,1 0 8-15,-8-3-8 0,0 0 0 0,0 0 8 0,0 0-8 0,0 0 0 16,0 0 15-16,0 0-3 0,-8-3 0 0,-2 0 0 16,-1-1 4-16,1 1 1 0,-4 0 0 0,0 0 0 15,-1 0-17-15,1 0 0 0,0 0 0 0,0 0 0 16,0 3 12-1,-4 0-4-15,4 0 0 0,0 0-8 0,4 3 0 0,-5-3 0 0,5 3 0 0,-1 0 0 16,-3 0 8-16,4 3-8 0,-1-3 0 0,-3 1 0 16,3 2 0-16,1-3 0 0,3 3 8 0,0-3-8 15,0-3 0-15,7 0 0 0,0 0 0 0,0 0-9 16,0 0 9-16,0 0 0 0,0 0 0 0,0 0 0 16,0 0 0-16,3 4 0 0,4-4 0 0,4 0 0 15,-1 0 0-15,4 0 0 0,-3 0 0 16,0-4 0-16,3 4 0 0,3 0 0 0,-3 0 0 0,4 0 0 15,0 0 0-15,3 0 0 0,-4 0 0 0,5 0 0 16,-1 0 0-16,0 4 0 0,0-4 0 0,0 3-8 16,-3 0 8-16,0-3 0 0,-1 3 0 0,-3-3 0 15,0 3 0-15,1 0 0 0,-5-3 0 0,1 3 0 16,-4-3 0-16,0 0 0 0,-7 0 0 0,0 0 8 16,0 0-8-16,0 0 9 0,0 0-9 0,0 0 10 0,-11-3 0 0,1 0 0 15,-1-3 0-15,-3 0 0 0,-4 2-10 16,1-2 0-16,-1 0 9 0,0-4-9 0,-3 4-16 15,4 0-7-15,-5 0-1 0,1-1-1 16,4 4 25-16,-1 0 0 0,0 0 0 0,-3 0 0 16,7 3 15-16,0 0 8 0,0 0 1 0,0 3 1 0,0 0-25 15,3 0 0-15,-3 0 0 0,3 4 0 0,1-4 0 0,3 0 0 0,0 3 0 0,0-3 0 16,7-3 0-16,0 0 0 0,0 0 0 0,0 0 0 16,7 3 0-16,0 1 0 0,3-4-11 15,1 0 11-15,3-4 0 0,4 4 0 16,-4 0 0-16,7-3 0 0,0 3-20 0,4 0 0 0,-1 0 1 0,8 3 0 15,4-3 31-15,-1 4 7 0,4-4 1 0,3 0 0 16,-3 0-65-16,0-4-13 0,-1 1-2 16</inkml:trace>
  <inkml:trace contextRef="#ctx0" brushRef="#br0" timeOffset="-179458.81">12852 14119 1956 0,'0'0'40'0,"0"0"11"16,0 0-41-16,0 0-10 0,0 0 0 0,0 0 0 0,0 0 76 0,0 0 14 0,0 0 2 0,3 3 1 15,4 0 19 1,0 0 3-16,0-3 1 0,0 3 0 0,8-3-43 16,-5 0-8-16,8 4-1 0,-1-1-1 0,1-3-23 15,0 3-5-15,6 0-1 0,-2 0 0 16,-1-3-14-16,3 3-4 0,1 0 0 0,-4-3 0 0,0 0-7 0,-3 3-1 0,3-3-8 0,-7 0 12 15,4 0-12-15,-4 0 0 16,0 0 0-16,0 0 0 16,0 0 19-16,1-3 1 0,-1 3 0 0,-4 0 0 15,-3 0-69-15,4 3-14 0,-4-3-2 0,0 4-1 0,-3 5-99 0,-1-3-20 16,-3 4-4-16</inkml:trace>
  <inkml:trace contextRef="#ctx0" brushRef="#br0" timeOffset="-178888.33">12940 14125 1702 0,'0'0'48'0,"0"0"11"16,-4 3-47-16,4-3-12 0,0 0 0 0,-7 3 0 16,7-3 72-16,-3 4 13 0,3-4 3 0,-4 3 0 0,4-3 9 0,0 0 3 15,-3 6 0-15,3 0 0 16,-4 0-58-16,1 1-11 0,3 2-3 0,-4 1 0 0,4 2-28 0,0 1 0 0,0 5 0 0,-3-2 0 15,3 3 0-15,0 3 8 0,0 0-8 0,0 3 0 16,0 0 12-16,0 3-4 0,0 4-8 0,3-1 12 16,-3-3 12-16,0 0 3 0,4 1 0 0,-1-1 0 15,-3 0-5-15,4 3-1 0,-1 1 0 16,1-1 0-16,-1 0-6 0,1 1-2 0,-1 2 0 16,1-2 0-1,-1-7-13-15,-3 3 0 0,7-3-12 0,-3-3 12 0,-4-6 8 0,4-1 8 0,3 1 1 0,-4-3 1 16,1-4-10-16,-1-3-8 0,1 1 12 0,3-4-12 15,-4 0 22-15,4 0-2 0,0 0-1 0,-3-3 0 16,3 0 5-16,4 0 2 0,-1-3 0 16,1 0 0-16,3 0-26 0,-4 3 0 0,5-3 0 0,2-1-11 15,-3 4 27-15,0-3 4 0,4 3 2 0,0 3 0 16,-4-3-22-16,3 4 0 0,-2 2 0 0,2 0 8 16,-3-3-25-16,4 3-5 0,0 1-1 0,-4-1 0 15,3-3-33-15,1 3-6 0,0 1-2 16,-1-4 0-16,1 0-153 0,0 3-31 0</inkml:trace>
  <inkml:trace contextRef="#ctx0" brushRef="#br0" timeOffset="-178187.92">13794 14401 1074 0,'0'0'30'0,"0"0"8"16,0 0-30-16,0 0-8 0,0 0 0 0,0 0 0 15,0 0 52-15,0 0 10 0,0-6 2 0,3-1 0 0,-3 1 51 16,0 0 10-16,4 0 3 0,-4-1 0 0,0 7-52 0,3-6-9 0,-3 0-3 0,0 6 0 15,4-6 52-15,-4 6 9 0,0 0 3 0,0 0 0 16,0 0-52 0,0 0-9-16,0 0-3 0,0 0 0 15,3 3 0-15,-3 3 0 0,4 3 0 0,-1 1 0 0,-3 2 0 0,4 1 0 16,-1 3 0-16,1 2 0 0,3-2 0 16,-4 6 0-16,5-3 0 0,-1 0 0 0,3 3-51 0,-3-4-13 0,0 4 0 15,0 0 0-15,0 0 0 0,0 3 0 0,-3 4 0 0,3-1 0 16,0 0 54-16,-3 0 8 0,3 4 2 0,0-4 0 15,-4-6-52-15,1 3-12 16,3-6 0-16,-4-1 0 0,1 1 0 0,3-6 0 0,-4-1 0 0,1 1 0 16,0-4-48-16,-1-2-13 0,1-4-3 0,-1 0 0 15,1 0-51-15,-1-3-10 0,1 0-3 0,-1 0 0 16,4-3-51-16,-3 0-10 0,3 0-3 0</inkml:trace>
  <inkml:trace contextRef="#ctx0" brushRef="#br0" timeOffset="-177362.24">14676 14316 1337 0,'0'0'56'16,"0"0"-44"-1,0 0 130-15,0 0 26 0,0 0 6 0,0 0 1 16,0 0-45-16,0 0-9 0,0 0-1 0,0 0-1 15,0 0-35-15,0 0-8 0,0 0 0 0,0 0-1 16,7-3-24-16,0 3-5 0,3 3-1 0,-3-3 0 16,7 4-5-16,1 2-2 0,-1-3 0 0,3 3 0 15,1 0-9-15,3 1-1 0,-3-1-1 0,3 0 0 16,-3 4 5-16,-1-7 0 0,1 3 1 0,-4 0 0 16,0 1-33-16,0-1 0 0,-3 0 0 0,3 4 0 0,-7-4 0 0,0 3 0 15,4 1 0-15,-4-4 0 0,-4 3 0 16,1 1 0-16,-1-1 0 0,-3 1 0 0,0-1 0 15,-3 0 0-15,3 4 0 0,-7-7 0 0,3 4 0 0,1-1 0 16,-5 0 0-16,5-2 0 0,-8 2 0 0,4-3 0 0,4 4 0 16,-8-4 0-16,4-3 12 0,0 3-12 15,0-2 12-15,0-1-12 0,7-3 0 0,0 0 0 0,0 0 0 0,0 0 0 16,0 0 0-16,0 0 0 0,0 0-10 0,0 0 10 31,0 0 0-31,4-3 8 0,-1-1 0 0,4 4 0 0,0-3-8 0,0 3-11 0,4-3 3 0,-4 3 0 16,3 3 57-16,5-3 12 0,-5 3 3 0,1 4 0 15,3-1-52-15,0 0-12 0,-3 4 0 0,3-1 0 16,-4 0 54-16,1 4 8 0,-1 3 2 0,-3-1 0 16,0 1-64-16,1 3-16 0,-5 0-2 0,1-1 0 15,-1 1 18-15,-3 0 0 0,0 3 11 0,-3-3-11 16,-4 0 10-16,-1-4-10 0,1 1 8 0,-3 0-8 16,-4-1 12-16,0-5-4 0,0 2 0 0,-1-2 0 15,1-4-8-15,4 0 0 0,-4 1 0 16,3-4 0-16,0 0-49 0,1-3-12 0,-1 0-3 15,4-3 0 1,7 3-51-16,-3-7-10 0,-1-2-3 0,4-4 0 0,0-2-58 0,7-1-12 0,0-6-2 16</inkml:trace>
  <inkml:trace contextRef="#ctx0" brushRef="#br0" timeOffset="-176710.73">15935 14153 1580 0,'0'0'67'0,"0"0"-54"16,-4-3 135-16,-3 0 26 0,4 0 6 0,-4 3 0 16,0-3-32-16,0 3-8 0,0 0 0 0,0 0-1 15,0 0-74-15,-1 0-14 0,1 3-3 0,-3-3-1 16,3 3-24-16,3 3-5 0,-6 1-1 0,3-1 0 15,0 3 38-15,3 4 7 0,-3-1 2 0,0 1 0 16,0 6-52-16,3-4-12 0,1 4 0 0,3-3 0 16,-4 0 0-16,4 2 0 0,0-2 0 0,0-3 0 15,4-1 0-15,-1-2 0 0,1-4 0 0,3 0 0 16,-4-3 0-16,5 0 0 0,-1-6 0 0,3 0 0 16,-3 0 0-16,0-6 0 0,4-1 0 0,-1-2 0 15,1 2 0-15,0-2 0 0,-1-4 0 0,1 3 0 16,-1 1 0-16,-3 2 0 0,4 1 0 0,0 0 0 0,-4 6 0 15,0-4 0-15,0 4 0 0,0 3 0 0,0 0 0 0,-4 3 0 0,4 0 0 0,-3 4 0 16,-1 2 0 0,5 4 0-16,-8-1 0 0,3 4 0 0,1 3 54 0,-1-1 8 15,1 4 2-15,-1 0 0 0,1 0-52 16,-4 0-12-16,3 0 0 0,1 3 0 0,-1-3 54 16,1-3 8-16,-1 3 2 0,1 0 0 0,-1-3-52 15,1 3-12-15,-1 3 0 0,1-3 0 0,0 3 0 0,-1-3 0 0,4 3 0 0,-7 0 0 16,7-3 0-16,-3 0 0 15,-1 0 0-15,1-3 0 0,-1-1 0 0,1-2 0 0,-1-3 0 0,1-4 0 16,-1-3 0-16,1 1 0 0,-1-7 0 0,-3 0 0 31,0 0-48-31,0-7-13 0,4-5-3 0,-4-1 0 0,3-2-102 0,1-4-21 16,0 0-4-16</inkml:trace>
  <inkml:trace contextRef="#ctx0" brushRef="#br0" timeOffset="-175924.21">16390 13987 1497 0,'0'-9'66'0,"-3"-1"14"0,-1 4-64 15,4-3-16-15,0 2 0 0,0 7 0 0,0 0 80 0,0 0 12 0,0 0 2 0,0 0 1 16,0 0 1-16,0 0 1 0,0 0 0 0,0 0 0 15,0 0-26-15,0 0-6 0,4 4-1 0,-1-1 0 16,1 0-1-16,3 0-1 0,0 0 0 0,0 0 0 16,3 0-14-16,4 0-2 0,-3 1-1 0,7-1 0 15,-4-3-19-15,7 0-4 16,-3 3-1-16,-1-3 0 0,4 0 23 0,1 0 4 0,-1 0 0 0,0 0 1 16,-3 0-31-16,-1 0-6 0,1 0-2 15,-4 0 0-15,0 0-10 0,-3-3 8 0,-1 3-8 0,4-3 8 16,-7 3-8-16,4-4 0 0,-4 4 0 0,0-3 0 15,0 3 0-15,-3 0 0 0,-1 0 0 0,-3 0 0 16,0 0 0-16,7 0 0 0,-7 0 0 0,0 0 0 16,0 0 30-16,0 7 1 0,4-4 0 0,-4 0 0 15,0 3 1-15,0-3 1 0,0 4 0 0,0-4 0 16,3 3-77-16,-3 0-16 16,0 0-4-16,4 1 0 0,-4-1 81 0,3 3 16 0,1 1 3 0,-1-1 1 15,1 1-8-15,-1 2-1 0,1-2-1 0,0 2 0 16,-1 4-73-16,4 0-14 0,0 2-4 0,0 4 0 15,4-3 82-15,-4 6 16 0,3-3 3 0,1 6 1 0,0 1-30 16,-1 2-8-16,1 0 0 0,-1 4 0 0,1-4 0 0,3-3 0 0,-3 1 0 16,3-4 0-16,-4 0 0 0,1-3 0 0,-1 3 0 15,-2-3 0-15,2 0 0 0,1 0 8 0,-1 3-8 0,1-3 0 16,-4 0 0-16,0-4 0 0,0 1 0 0,0 0 8 16,-3-3-8-16,-1-4 9 0,1 1-9 15,-4-1 10-15,0-5 5 0,0 2 1 0,-4-3 0 0,4 1 0 16,-7-1 8-16,0-3 1 0,-4 0 1 0,1 3 0 15,-1 1-6-15,-6-4 0 0,-1 3-1 0,0 0 0 16,-3 4-11-16,0-1-8 0,0 1 12 0,0-1-12 16,0 0 18-16,3 1-3 0,0-1-1 0,4 1 0 15,0-4-14-15,3-3 0 0,-3 3 0 0,7-6 0 16,0 3-48 0,7-3-13-16,0 0-3 0,0 0 0 15,4-12-102-15,-4 2-21 0,7-5-4 0</inkml:trace>
  <inkml:trace contextRef="#ctx0" brushRef="#br1" timeOffset="-165801.63">25619 12169 1824 0,'-14'3'38'0,"14"-3"8"16,-4 3-37-16,-3 0-9 0,0-3 0 0,0 3 0 15,0 0 53-15,3 0 9 0,-3 0 2 0,7-3 0 16,-3 4 51-16,-4-1 10 0,7-3 3 0,-7 3 0 16,7-3-52-16,-4 6-9 0,4-6-3 0,0 0 0 15,0 0 0-15,-7 3 0 0,7-3 0 0,0 0 0 16,0 0-7-16,0 0-1 0,0 0-1 0,0 0 0 16,4 7-37-16,-4-4-7 0,3 0-2 0,1 0 0 15,3 0 23-15,0-3 4 0,3 3 0 0,-3-3 1 16,8 0-13-16,-5 0-4 0,8 0 0 0,-4-3 0 15,7 0-6-15,-3 0-2 0,6 0 0 0,-2 0 0 16,2-1-12-16,1-2 9 0,0 0-9 0,-1 0 8 16,-3 2-8-16,4-2 0 0,-4 0 0 0,0 3 0 15,1-3 0-15,-5 2 0 0,1 1 0 0,0-3 0 0,-4 3 0 16,0 0-12-16,3 3 2 0,-6 0 1 16,3 0 9-16,-3 0 0 0,-1 0 0 0,-3 3 0 15,0 0 0-15,-3 0 0 0,3 0 0 0,-7-3 0 0,4 3 0 0,-4-3 16 16,0 0-4-16,0 0-1 0,-4 7-11 0,4-7-16 15,0 3 4-15,0-3 1 0,-7 3 21 0,0-3 4 0,0 0 1 16,0-3 0-16,0 3-15 16,-4-3 0-16,4 0 0 0,-4-1 0 0,1 1-9 0,-1 0-5 0,1 0-1 15,-4 0 0-15,0 3 23 0,-1 0 4 0,-2 0 0 0,3 3 1 16,-4 0-13-16,-3 0 0 0,0 0 0 0,0 4 0 16,-1-4 0-1,1 0 0-15,4 3 0 0,-1-3 0 16,0 4 0-16,1-4 0 0,3 0-12 0,-1 0 12 0,1 0 0 0,4-3 0 0,3 3 0 15,-4-3 0-15,4 0 0 0,3 3-8 0,4-3 8 0,-7 0 0 16,7 0-8-16,0 0 8 0,-3 0-12 0,3 0 12 16,0 0 0-16,0 0 0 0,0 0 0 0,0 0 0 15,0 0 0-15,0 0 0 0,0 0 0 0,0 0 0 16,0 0 0-16,0 4 0 0,0-4 0 0,3 3 0 16,4 3 0-16,1-3 0 0,-1 0 0 0,3 4 0 15,1-4 8-15,-1 0-8 0,4 3 0 0,1-3 0 16,2 3 8-16,1-2-8 0,3-1 0 0,0-3 9 15,0 3-9-15,1-3-12 0,-1 0 2 0,0 0 1 16,0-3 18-16,-7 3 4 0,4-3 1 0,-4-1 0 16,0 1-14-16,0 0 0 0,-3 0 0 0,3 0 0 15,-4 0 12-15,-3 0-3 0,4 3-1 0,-7-3 0 16,3 3-8-16,0 3 0 0,-4-3 0 0,-3 0 0 16,0 0 8-16,0 0 0 0,0 6 0 0,0 0 0 0,-3 0 20 0,-1-2 4 15,-3 2 1-15,0-3 0 0,0 0-33 16,-4 3 0-16,4-2 0 0,-3-1 0 15,-4 0-20-15,0-3-10 0,-1 0-2 0,-2 3-1 16,-4-3 24-16,-1 0 9 0,1 0 0 0,-3 0-9 16,2 3 9-16,1-3-10 0,-3 3 10 0,2 0-10 0,5 1 10 0,-4-1 0 0,3 0 0 15,0 0-8-15,4 3-1 0,0-3 0 0,3 4 0 0,1-4 0 16,-1 3-3-16,1-3 0 16,3 0 0-16,3-3 0 15,4 0 12-15,0 0 0 0,0 0 0 0,0 0 0 0,0 0 0 0,0 0 0 0,0 0 0 0,0-6 0 16,0 0 0-16,0-1 0 0,4 1 0 0,-4 0 0 15,3 0 0-15,-3 6 0 0,4-7 0 0,3 1 8 16,-4 0-8-16,4 3 0 0,0 3-8 0,0-3 8 16,4 3-13-16,0 3 2 0,-1-3 1 0,4 3 0 15,0 0-2-15,1 0 0 0,2 0 0 0,-3 0 0 16,4 1 12-16,0-4 0 0,3 3 0 0,0-3-8 16,-3 0 8-16,3 0 0 0,-4 0 0 0,1-3 0 15,0-1 0-15,-4 4 0 0,0-3 8 0,0 0-8 16,-3 0 0-16,-1 3 9 0,4-3-9 0,-3 0 0 15,-1 0 8-15,-3-1-8 0,1 4 0 16,2-3 0-16,-6 0 11 0,3 0-11 0,-4 3 10 0,-3 0-10 16,0 0 0-16,7-3 0 0,-7 3-8 0,0 0 8 15,0 0-10-15,0 0 10 0,0 0-8 0,0 0 8 16,0 0-20-16,0 0 0 0,0 0 1 0,0 0 0 16,0 0-106-16,0 0-22 0,0 0-4 0</inkml:trace>
  <inkml:trace contextRef="#ctx0" brushRef="#br1" timeOffset="-153205.66">22458 12328 2067 0,'0'0'87'0,"-4"7"-70"16,1-4 89-16,3-3 18 0,-4 6 3 0,1 0 1 15,3-6-52-15,0 7-9 0,0-1-3 0,3-3 0 16,1 3-51-16,-4-3-13 0,7 1 0 0,-4 2 0 16,4-3 54-16,0 0 8 0,4 0 2 0,-4 0 0 15,4-3-52-15,3 4-12 0,-4-4 0 0,8 0 0 16,-4 0 54-16,4 0 8 0,3-4 2 0,0 4 0 15,-3-3-52-15,6 0-12 0,-2 3 0 0,-1-3 0 16,0 3 0-16,-3 0 0 0,-1 0 0 0,1 0 0 16,-4 3 0-16,0 0 0 0,-3 0 0 0,-1 4 0 15,-3-4 0-15,0 0 0 0,0 0 0 0,-3 0 0 16,-4-3 0-16,0 0 0 0,0 3 0 0,0-3 0 16,0 0 0-16,0 0 0 0,-4 4 0 0,-3-1 0 0,-3-3 54 15,-1 0 8-15,1 0 2 0,-4-3 0 0,-1 3-52 0,1-4-12 16,0 1 0-16,-3 3 0 0,-1-3 0 15,-3 0 0-15,3 3 0 0,0-3 0 0,-3 3 0 0,4 3 0 16,-1-3 0-16,-3 3 0 0,3 0 0 0,4 0 0 16,-4 4 0-16,4-4 0 15,0 0 0-15,0 0 0 0,0 0 0 0,3 0 0 0,1-3 0 0,-1 3 0 16,4-3 0-16,-3 0 0 16,3 0 0-16,0 0 0 0,-4-3 0 0,4 3 0 0,0-3 0 0,0 0 0 0,0 3 0 15,0-3 0-15,7 3 0 0,-7-3 0 0,7 3 0 0,0 0 0 16,0 0 0-16,0 0 0 0,0 0 0 15,0 0 0-15,0 0 0 0,0 0 0 0,0 0 0 0,0 0 0 16,0 0 0-16,7 0 0 0,0-3 0 0,3 0 0 16,-3 3 0-16,4 0 0 0,0 0 0 0,3 0 0 15,-4 0 0-15,1 0 0 0,3 0 0 0,-4 0 0 16,5 3 0-16,-1 0 0 0,0-3 0 0,-4 3 0 16,5 0 0-16,-5 0 0 0,1 0 0 0,-1 0 0 15,1 1 0-15,-4-4 0 0,0 3 0 0,-4-3 0 16,-3 0 0-16,0 0 0 0,0 0 0 0,0 0 0 15,0 0 0-15,0 0 0 0,0 0 0 0,0 0 0 16,0 0 0-16,0 0 0 0,-3-7 0 0,-4 4 0 16,-4 0 0-16,1 3 0 0,-1-3 0 0,1 3 0 15,-1 0 0-15,-3 0 0 0,0 0 0 0,3 0 0 16,-3 0 0-16,0 0 0 0,0-3 0 0,0 3 0 16,0 0 0-16,0-3 0 0,-1 3 0 0,1-3 0 15,4 3 0-15,-4 0 0 0,3-3 0 0,4 3 0 16,-4 0 0-16,8 0 0 0,3 0 0 0,0 0 0 15,0 0 0-15,0 0 0 0,0 0 0 0,0 0 0 0,0 0 0 0,0 0 0 0,7 0 0 0,0 3 0 32,4-3 0-32,-1 3 0 0,1 0 0 0,3-3 0 15,-4 3 0-15,1-3 0 0,3 0 0 0,-3 0 0 0,-1 0 0 16,4 0 0-16,0 0 0 0,-3 0 0 16,3 0 0-16,0-3 0 0,0 3 0 0,1 0 0 0,-5 0 0 0,4 0 0 0,-3 0 0 15,-1 3 0-15,1-3 15 0,-4 0 0 0,4 3 0 0,-8-3 0 16,-3 0-24-16,7 0-5 0,-7 0-1 0,0 0 0 15,0 0 31-15,0 0 5 0,0 0 2 0,-7-3 0 16,0 0-15-16,0 0-8 0,-4 0 8 0,1-4-8 16,-4 1-17-16,0 0-8 0,0 0-2 15,-1-1 0-15,-2 1 73 0,3 3 14 0,0-3 4 0,-1 2 0 16,-2 1-79-16,6 3-15 16,-3 0-3-16,0 0-1 0,0 0 54 0,3 0 12 0,1 0 1 0,3 3 1 15,-4-3-56-15,11 0-11 0,0 0-3 0,0 0 0 16,0 0 27-16,0 0 9 0,4 7 0 0,-1-1-9 15,4-3 9-15,4 0 0 0,-1 0 0 0,4 1-8 16,1-1 8-16,2-3-10 0,1 3 10 0,3-3-10 16,0-3-6-16,4 0-2 0,0-4 0 0,3 4 0 15,-4-3-50-15,5 0-9 0,-1-4-3 0</inkml:trace>
  <inkml:trace contextRef="#ctx0" brushRef="#br0" timeOffset="-144047.14">21523 13435 1792 0,'0'0'51'0,"-7"3"10"16,7-3-49-16,-7 4-12 0,7-4 0 0,-4 3 0 0,4-3 112 0,0 0 20 15,0 0 4-15,0 0 1 0,0 0-65 0,0 0-14 0,0 0-2 0,0 0-1 16,4 3-1-16,3-3 0 0,0 3 0 0,0 0 0 16,4-3 16-16,-1 3 3 0,1 0 1 15,3 1 0-15,4-1-59 0,-1 0-15 0,1 0 0 0,-1 0 0 16,1-3 22-16,3 3 2 0,0-6 0 0,1 3 0 15,-1-3-4-15,3 0-1 16,1 0 0-16,3-4 0 0,-3 1-7 16,-4 0-2-16,0 0 0 0,-6-1 0 0,2 1-10 0,-6 0 0 0,3-1 9 15,-4 4-9-15,-3 0 8 0,1 0-8 0,-1 0 8 0,-4 3-8 16,-3 0 8-16,0 0-8 0,0 0 8 0,0 0-8 16,0 0 0-16,0 0 8 0,0 0-8 0,0 0 0 15,-3 6 0-15,-1-3 0 0,-3 4 0 0,0-4 8 16,0 3-8-16,0-3 0 0,-4 0 0 0,4 0 0 15,0 1 0-15,0-1 0 0,-3 3 0 0,2-3-8 16,-2 3 8-16,3-2 0 0,0-1 0 0,0 0 0 16,-4 0 0-16,4-3 0 0,0 3 0 0,0 0 0 15,3-3 0-15,-3 3 0 0,7-3 0 0,-7 0 0 16,4 0 0-16,-4 0 0 0,0 0 0 0,0 0 0 16,0-3 0-16,3 3 0 0,-3 0 0 0,0 0 0 15,0 0 0-15,0 0 0 0,3 0 0 0,-6 0 0 0,3 0 0 16,0 3 0-16,-4 0 0 0,4 1 0 0,-4 2 0 15,4-3 0-15,0 3 0 0,-3-3 0 0,3 1 0 16,0-1 0-16,0 0 0 0,-1-3 0 0,-2 3 0 0,3 0 0 16,0 0 0-16,0 3 0 0,0-6 0 0,3 4 0 0,-3-1 0 15,0 0 0-15,0-3 0 16,3 3 0-16,4-3 0 0,-7 0 0 16,7 0 0-16,-7-3 0 0,0 0 0 0,0-4 0 0,7 7 0 0,-3-3 0 0,3 3 0 0,0 0 0 15,-4-6 0-15,1 0 0 0,-1 0 0 16,1-1 0-16,3 7 0 0,0-6 0 0,0 6 0 0,0 0 0 15,0 0 0-15,0 0 0 0,0 0 0 0,0 0 0 16,0 0 0-16,0 0-10 0,0 0 10 0,0 0 0 16,0 0-18-16,0 0 3 0,0 0 1 0,0 0 0 15,-4-6 0-15,4 6 0 0,-3-7 0 0,3 7 0 16,-4-9-2-16,4 3-1 0,0 6 0 0,0-6 0 16,0-1 1-16,0 1 1 0,0 0 0 15,0 6 0-15,4-7 15 0,-4 7 0 0,0 0 0 0,0-6 0 16,0 6 0-16,0 0 0 0,0-6 0 0,0 6 0 15,0 0 0-15,0 0 0 0,0 0 0 0,0 0 0 16,0 0 0-16,0 0 0 0,0 0 0 0,0 0 0 16,0 0 0-16,0 6 0 0,0 0 0 0,0 1 0 15,0 2 0-15,0 1 0 0,3 2 0 0,1 4 0 16,-4-4 0-16,3 4 0 0,1 3 9 0,-4 0-9 16,3 3 0-16,1-1 0 0,-1 5 0 0,-3-1-10 15,4 3 39-15,-4-3 8 0,0 3 2 0,3 0 0 16,-3 4-11-16,0-4-3 0,0 0 0 0,0 4 0 15,-3-4-17-15,3-3-8 0,0 0 8 0,0-3-8 16,-4-3 17-16,4 3-1 0,0-7-1 0,0 1 0 16,0-3-6-16,0-4-1 0,0 0 0 0,0-2 0 0,0-1-8 15,0 0 0-15,0 0 9 0,0-2-9 0,4 2 0 0,-4-6 0 0,0 3 0 0,0-3 8 16,3 3-8-16,4 0 8 0,-3 0-8 0,-1 1 8 16,1 2 1-16,3-3 1 0,-4 3 0 0,5-3 0 15,-1 0-10-15,0 4 0 16,3-4 0-16,-3 0 0 0,4 0 14 0,3 0-2 0,-3 0-1 0,-1 1 0 15,4-1-3-15,4 0-8 0,0-3 12 0,3 0-4 16,3 3 12-16,-2 0 1 0,6-3 1 0,-4 3 0 16,1 0-22-16,-4-3 9 0,1 0-9 15,-1 0 0-15,3 0 0 0,-2 0 0 0,-1 3 0 0,0 1 0 16,0-4-18-16,0 3-4 0,0-3-1 0,1 0 0 16,-1 0-146-16,0-3-30 15,-3-1-5-15</inkml:trace>
  <inkml:trace contextRef="#ctx0" brushRef="#br0" timeOffset="-142789.1">23735 13605 2006 0,'0'0'42'0,"0"0"9"0,0 0-41 0,-4-7-10 0,4 1 0 0,0 6 0 15,-3-6 139-15,3 6 25 0,0 0 6 0,-7-6 1 16,7 6-48-16,0 0-10 0,0 0-1 0,-4 0-1 16,4 0-40-16,-7 3-8 0,0 3-2 0,4 0 0 15,-1 0-26-15,1 4-6 0,3-1-1 0,-4 4 0 16,4-1-8-16,0 1-1 0,0-1-1 0,0 4 0 31,4 3 0-31,-4-3 0 0,3 2 0 0,-3 1 0 0,4 3-2 0,-1-3-1 0,1 0 0 0,-1-3 0 16,-3-4-7-16,7 4-8 0,-3-1 11 0,-1 1-11 15,4-7 8-15,0 1-8 0,0-1 0 0,4 1 0 16,-4-4 32-16,4-3 2 0,-1 0 1 0,1-3 0 16,-1 0-61-16,1-6-12 0,0 0-2 0,-1-1-1 15,1-5 13-15,-4 2 4 0,3-2 0 0,-3-1 0 16,4-2-83-16,-4 2-16 0,4-2-3 0,-4-1-1 16,0 3-23-16,0-2-5 0,0-1-1 0,0 0 0 15,0 1-105-15,0 2-22 0,0-3-4 0</inkml:trace>
  <inkml:trace contextRef="#ctx0" brushRef="#br0" timeOffset="-142538.58">23982 13492 1731 0,'0'0'36'0,"-4"3"9"0,4 3-36 0,-3 0-9 0,-1 4 0 0,1-1 0 16,3 1 143-16,-4 2 26 0,4 4 6 0,0 0 1 16,-3-1-41-16,3 1-8 0,0 0-2 0,0 2 0 15,0 1-21-15,0 0-4 0,3 0 0 0,-3 0-1 16,0 3-21-16,0 3-4 0,4 0-1 0,-4 0 0 15,3 3-24-15,-3 3-5 0,4 1 0 0,-1-1-1 16,1-3-20-16,-1 1-4 0,1-4-1 0,-1-7 0 16,4-2-9-16,-3 0-1 0,0-1-8 0,-1-2 12 15,4-4-12-15,-3 1 0 0,-1-1 0 16,1-2 0-16,-1-1 0 0,1-3 0 0,-4-3 0 0,0 0 0 31,0 0-58-31,0-3-5 0,3-3-1 0,-3-1 0 0,4-2-155 0,-4-4-31 0</inkml:trace>
  <inkml:trace contextRef="#ctx0" brushRef="#br0" timeOffset="-141379.19">24906 13558 1425 0,'7'0'60'0,"-3"0"-48"31,-4 0 125-31,3 0 26 0,1 0 5 0,-4 0 0 0,3 3-1 0,1 0-1 0,-1 3 0 0,-3-3 0 16,4 4-43-16,-4-1-9 0,0 0-2 0,0 0 0 15,0 1-56-15,0-1-11 0,0 0-2 0,-4 0-1 32,1 1 10-32,-1-4 3 0,1 0 0 0,-4 3 0 15,3-3-38-15,-3 1-7 0,0-1-2 0,0 3 0 0,-4-3-8 0,4 0 0 0,-3 3 0 0,-1 1 0 16,1-1 0-16,-1 0 0 0,0 4 0 0,1-1 0 16,-1 0 0-16,1 1 0 0,3-1 0 0,-4 1 0 15,4-1 0-15,0 1 0 0,-4-1 0 0,8-3 0 16,-1 0 0-16,4 4 0 0,-3-4 0 0,3 0 0 15,0 1 0-15,0-1 0 0,3 0 0 0,4-3 0 16,0 4 0-16,0-4 0 0,4 0 0 0,3 0 0 16,0-3 56-16,0 0 7 0,4 0 1 0,0 0 0 15,3 0-52-15,-4 0-12 0,8 0 0 0,-4 3 0 16,-3 0 0-16,0 0 0 0,-1 4 0 0,1 2 0 16,-4 1 0-16,0 2 0 0,0 1 0 15,-3-1 0-15,-1 4 0 0,-3 0 0 0,4-1 0 16,-4 1 0-16,-3 0 0 0,-1-1 0 0,1-2 0 0,-1-1 0 15,-3 1 0-15,0-1 0 0,0-2 0 0,-3-1 0 16,-1 1 0-16,1-1 0 0,-1 0 0 0,-6 1 0 16,2-4 0-16,1 0 0 0,-3 4 0 0,-1-4 0 0,1 0 0 0,-4 4 0 0,3-4 0 0,-3 3 0 15,3-2 0 1,-3-4 0-16,4 3 0 0,-5-3 0 0,5-3 0 16,-1 3 0-16,4-3 0 0,-3-3 0 15,3 0 0-15,3 0 0 0,1-3 0 0,-1-1 0 0,4-2 0 0,0-7 0 0,4 4 0 16,-1-4 0-1,4-6 0-15,0 3 0 0,4-6 0 0,-1 0 0 0,4-3 0 0,1 0 0 0,-1-4 0 16,0 1 0-16,3 3 0 0,1-4 0 16,-4 4 0-16,4 0 0 0,-4 3 0 0,0 0 0 0,4 3 0 0,-4-3 0 15,0 6 0-15,0 3 0 0,0 1 0 0,-3-1 0 16,-1 7 0-16,1-1 0 0,-4 7 0 16,0-3 0-16,0 3 0 15,-3-1 0-15,-4 4 0 0,0 0 0 0,0 0 0 0,0 0 0 0,0 0 0 0,0 0 0 16,0 0-48-1,0 0-13-15,0 0-3 0,3-3 0 0,-3-3-204 0,0-3-42 0</inkml:trace>
  <inkml:trace contextRef="#ctx0" brushRef="#br0" timeOffset="-139845.26">25792 13322 1235 0,'0'0'52'0,"0"0"-42"15,0 0 93-15,0 0 143 0,0 0-120 16,0 0-26-16,-4 0-6 0,4 0-1 0,0 0 0 15,0 0-23-15,0 0-5 0,0 0-1 0,0 0 0 16,0 0 0-16,0 0 0 0,0 0 0 0,0 0 0 16,4 4-20-16,-4-1-5 0,7 3-1 0,-4-3 0 15,8 0-10-15,-1 0-1 0,1-3-1 0,3 3 0 16,-3-3 10-16,3 4 3 0,0-4 0 0,0 0 0 16,0 0-11-16,-3 0-3 0,3-4 0 0,0 4 0 15,0 0-25-15,0-3 0 0,0 3 0 16,4 0 0-16,-4 0 0 0,0 0 0 0,0 0 0 0,-3 0 0 15,-1 0 0-15,1 0 0 0,-4 0 0 0,0 0 0 16,0 0 36-16,-7 0 3 0,7 0 0 0,-7 0 0 16,0 0-31-16,0 0-8 0,0 0 0 15,0 0 0-15,0 0 0 0,0 0 12 0,0 0-4 0,0 0 0 16,0 0 5-16,0 0 2 0,0 0 0 0,0 0 0 16,0 0 1-16,0 3 0 0,0-3 0 0,0 7 0 15,0-7-6-15,0 0-1 0,0 3 0 0,0-3 0 16,0 3-9-16,0 3 8 0,0-3-8 0,0 4 8 15,0-1-8-15,4 3 0 0,-4 1 0 0,3-1 0 16,1 4 0-16,-1 2 0 0,1 1 0 0,3 0 0 16,0 3 0-16,0-1 0 0,0 4 0 0,4 3 0 15,-1 1 0-15,-3 2 0 0,4 0 8 0,-1 3-8 16,1 1 8-16,0-1 0 0,-1 0 0 0,-3 4 0 16,4-7 9-16,-1 3 2 0,1-2 0 0,-4-1 0 0,4 0-4 0,-4-3-1 15,0 3 0-15,0-6 0 0,0 0-5 0,0-6-1 0,-4 0 0 0,1-4 0 31,3 1-8-31,-3-4 8 0,-1 1-8 0,-3-1 8 0,4-3-8 0,-1 1 0 0,-3-4 0 16,0 0 8-16,0-3-8 0,0 0 8 16,0 6-8-16,0-3 8 0,-3 0 0 0,-1 4 0 0,1-4 0 0,-1 0 0 15,-3 0 6-15,0 0 1 0,0 0 0 0,-4 0 0 16,1 1-4-16,-4-1-1 0,-1 3 0 0,-2-3 0 16,-1 0-10-16,-3 3 12 0,0 1-12 15,0-1 12-15,3 0-12 0,-3 4 0 0,3-4 9 16,1 3-9-16,-1 1 0 0,4-1 8 0,0 1-8 0,0-4 0 15,-1 0 0-15,5 0 0 0,3 1 0 0,-4-4-8 16,11-3-48-16,0 0-10 0,0 0-2 16,0 0 0-16,0-6-124 0,0-1-26 15,4-2-5-15</inkml:trace>
  <inkml:trace contextRef="#ctx0" brushRef="#br0" timeOffset="-132824.17">22299 12664 1948 0,'-3'0'55'0,"3"0"13"16,-7 0-55-16,7 0-13 0,-8 0 0 0,8 0 0 15,0 0 93-15,-3 6 16 0,-1 0 3 0,4-2 1 16,0-4-33-16,-3 6-6 0,3 0-2 0,0-6 0 15,3 6-12-15,1 1-4 0,-4-4 0 0,3 3 0 16,1 0-3-16,0-2-1 0,3 2 0 0,-4 0 0 16,4 0-14-16,0 4-3 0,4-4-1 0,-4 0 0 15,0 4-9-15,3-4-1 0,1 3-1 0,0 1 0 16,3-1-7-16,0 4 0 0,4-4-1 0,-1 10 0 16,1 0-7-16,3 0 0 0,-3-1-8 0,3 4 12 15,0 0-3-15,-3 3-1 0,-1 0 0 0,4 1 0 0,1-5-8 0,-5 1 0 16,4 0 0-16,-3-3 0 15,0-3 0-15,-4 3 8 0,0-4-8 0,0-2 0 0,-3-4 10 0,-4 4-10 0,3-7 12 16,-6 4-12-16,3-7 11 0,-7-3-11 0,0 0 10 16,0 0-10-16,0 0 12 0,0 0-4 0,0 0-8 0,0 0 12 15,0 0 8-15,0 0 0 0,-7-3 1 0,3 3 0 16,-3-4-21-16,0 4 0 0,0 0-10 0,0-3 10 16,0 3 0-1,0 0 0-15,0-3 0 0,0 0 9 16,-4 3-9-16,4-3 0 0,-3-3 0 0,-1 2 0 0,0-2 11 0,1 0-3 0,-1-4-8 0,1 4 12 15,-5-3-12-15,1-4 0 0,0 1 0 0,0 2 0 16,0-2 0-16,-4-1 9 0,4 1-9 0,0 2 8 16,0 1-8-1,3-1-11-15,1-2 3 0,-4 6 0 0,7-4 8 0,-4 4 0 0,4 0 0 0,-3-1 0 16,2 4 8-16,5 0-8 0,-4 0 10 0,3 0-10 16,-3 0 0-16,4 0 0 0,-1 0 0 0,4 3 0 15,-7-4 0-15,7 4 0 0,0 0 0 0,0 0 0 16,0 0 0-16,0 0 0 0,0 0 0 0,0 0 0 15,0 0 0-15,0 0 0 0,11 0 0 0,-4 0 0 16,3 0 0-16,-3 0 0 0,4 0-12 0,0 0 12 16,-1 0 0-16,1 0 0 0,3 0 0 0,-4 0 0 15,5 0 0-15,-5 0 0 0,4 0 0 0,-3-3 0 16,3 0 0-16,-3 3 0 0,3-3 0 0,-4 0 0 16,4 0 0-16,-3 0 0 0,0-4 0 0,-4 4 0 15,3 0 0-15,1 0 0 0,-1 0 0 0,-3 0 0 16,4-1 0-16,-4 4 0 0,4-3 0 0,-8 0 0 0,4 3 0 15,-7 0 0-15,7-3 0 0,-7 3 0 0,0 0 0 16,0 0 0-16,4-3 0 0,-4 3 0 16,0 0 0-16,0 0 0 0,3-6 0 0,-3 6 0 15,0 0 0-15,0-3 0 0,0 3 0 0,0 0 0 0,0 0 0 0,0 0 0 0,0 0 0 0,0 0 0 16,0 0 0-16,4-4 0 16,-4 4 0-16,0 0 0 0,7-3 0 0,-7 3 0 0,7 0 0 0,-7 0 0 15,7-3 0-15,-7 3 0 0,4 0 0 0,-4 0 0 16,0 0 0-16,0 0-8 0,0 0 8 0,0 0 0 15,0 0 0-15,0 0 0 0,0 0 0 0,0 0 0 16,0 0 0-16,0 0 0 0,0 0 0 0,0 0 0 16,0 0 0-16,0 0 0 0,0 0 0 0,0 0 0 15,0 0 0-15,0 0 11 0,0 6-11 0,0 1 10 16,0-1-10-16,0 0 0 0,0 0 0 16,-4 1-11-16,4 2 11 0,0-3 0 0,0 4 0 0,0-4 0 15,-4 0 0-15,4 4 0 0,-3-1 0 0,-1 1 0 16,1-1 12-16,-1 4 0 0,1-1 1 0,-4 4 0 15,3-4 1-15,-3 4 0 0,0 3 0 0,0 0 0 16,0-1-14-16,0 4 0 0,3 0 8 0,-3 3-8 16,4-6 0-16,-1 3 0 0,1 0 0 0,3-6 0 15,0-7 0-15,3 1 0 0,1-4 0 0,3-6 0 16,0-6-81-16,4-7-13 0,3-6-2 0</inkml:trace>
  <inkml:trace contextRef="#ctx0" brushRef="#br0" timeOffset="-131769.66">25075 12974 1407 0,'0'0'31'0,"0"0"6"0,0 0 2 0,0 0 1 0,0 0-32 16,0 0-8-16,0 0 0 0,-3-6 0 0,-1 0 53 0,4 0 10 0,0-4 1 0,-3 1 1 15,3-1 3-15,3 1 0 0,-3-4 0 0,4 4 0 16,-1-4-11-16,1 4-1 0,0-4-1 0,3 4 0 16,0 0-6-16,0-1-1 0,0 1 0 0,3-1 0 15,1 1-11-15,3 0-2 0,0-1-1 0,0 1 0 16,4-4 2-16,0 4 1 0,-4-7 0 0,0 1 0 15,0-4-9-15,0-3-3 0,0 0 0 0,0 0 0 16,4 3-9-16,-4-3-3 0,-3 0 0 16,6 0 0-16,-3 0-13 0,-3 7 0 0,-1 2 0 0,-3 0 0 15,1 4 0-15,-5 3 0 0,-3 6 0 0,0 0 0 16,0 0 0-16,0 0 0 0,0 0 0 0,0 0 0 0,0 0-12 16,0 0-9-16,0 0-2 0,0 0 0 15,0 3-77-15,-7 3-15 0,3 0-3 16,4 1-572-16,-3-1-114 0</inkml:trace>
  <inkml:trace contextRef="#ctx0" brushRef="#br0" timeOffset="-130992.13">25040 12620 828 0,'0'0'23'0,"0"0"6"0,0 0-29 0,0 0 0 0,0 0 0 0,0 0 0 16,0 0 96-16,0 0 12 0,0 0 4 0,0 0 0 16,0 0-14-16,0 0-2 0,0 0-1 0,0 0 0 15,0 0 9-15,0 0 1 0,0 0 1 0,0 0 0 16,4 3 2-16,-1 0 1 16,1 4 0-16,-4-1 0 0,0 3-26 0,3 1-6 0,-3-1-1 0,0 4 0 15,0-1-24-15,0-2-4 0,0-1-2 0,-3 4 0 16,-1-1-30-16,4 4-7 0,-3-1-1 0,3 1 0 0,-4 0-8 15,1 3 0-15,-1-1 0 0,-3 1 0 0,4 0 0 16,-1 0 0-16,-3-3 8 0,3-4-8 0,1 1 0 0,-1-1 0 16,-3 1 9-16,4-4-9 15,-1-3 36-15,1 1 4 0,-1 2 0 0,1-6 0 16,3 0-26-16,0-3-5 0,0 0-1 0,0 0 0 16,0 0-8-16,0 0 0 0,10 3 0 0,1-6 0 15,-4 0 0-15,3 0 0 0,-2 0 0 0,2 0 0 0,1 0 0 16,-1 0 0-16,1-1 0 0,-1 1 0 0,1 0 0 0,0 3 0 15,-1 0 0-15,1 0 0 0,-1 0 0 16,1 0 0-16,3 3 11 0,-3-3-11 0,-1 3 0 0,-3-3 0 16,4 4 0-16,-11-4 0 0,7 0 0 0,-7 0 8 15,11-4-8-15,-11 4 0 0,0 0 0 0,0 0 0 0,7-6 0 0,-7 6 0 16,0 0 0-16,0 0 0 0,0 0 0 0,3-9 0 16,-3 9 8-1,0 0-8-15,0-7 0 0,0 1 9 0,-3 0-9 0,-1 0 0 0,4 6 9 16,0 0-9-1,0-4 0-15,0 4 0 0,0 0 0 0,-3-6 0 0,3 6 0 0,0-6 0 0,-4 0 0 0,4-1 0 16,-4 1 0-16,4 0 0 0,-3-4 0 0,-1 4 0 16,1 0 0-16,-1 0 0 0,1-1 0 0,-4 1 0 15,3-3 0-15,-3 2 0 0,4-2 0 0,-4 3 0 16,0-4 12-16,-1 4-3 0,1-3 0 0,0-1 0 16,0 1-9-16,-3-4 0 0,3 4 0 0,-4-1 0 15,4 1 19-15,0 0-2 0,0 2 0 0,3 4 0 0,1-3-2 0,-4 3-1 16,7 3 0-16,-4-3 0 15,4 3-61-15,0 0-12 0,0 0-2 0,0 0-1 16,0 0-127-16,0 0-26 0,0 0-5 0,0 0 0 0</inkml:trace>
  <inkml:trace contextRef="#ctx0" brushRef="#br0" timeOffset="-118221.94">20010 15915 1728 0,'0'0'36'0,"0"0"8"0,0 0-35 0,0 0-9 0,0 0 0 0,0 0 0 16,0 0 84-16,0 0 16 0,0 0 2 0,0 0 1 16,3-6-37-16,-3-3-7 0,4-1-2 0,3 1 0 31,0-4-9-31,3-2-3 0,1-4 0 0,3-3 0 0,4 0-5 0,-1-3 0 0,1 0-1 0,3-3 0 15,4-4 11-15,3-2 2 0,-3-1 1 0,6-2 0 16,1-1-4-16,3 0-1 0,1-2 0 0,3-1 0 16,-1 0-4-16,5-3 0 0,3 0-1 0,-4 4 0 15,4-4-5-15,3 3-1 0,-3 0 0 0,3-3 0 16,1 4-14-16,-1-1-3 0,1 6-1 0,-1-2 0 16,-7 2-19-16,1 7 10 0,-5 0-10 0,-2 3 8 15,-5 3-8-15,1 0 0 0,-4 3 0 0,-3 3 0 16,-4 4-19-16,0 2 4 0,-6 1 1 0,-5 3 0 15,1 2-15-15,-8 1-3 0,4 0-1 0,-7 3 0 16,0 0-27-16,0 0-6 0,0 0-1 0,0 0 0 16,-10 6-101-16,3-2-21 0,0-1-4 0</inkml:trace>
  <inkml:trace contextRef="#ctx0" brushRef="#br0" timeOffset="-117087.56">20140 15536 1254 0,'0'0'52'0,"0"0"-41"15,0 0 76-15,0 0 15 0,0 0 3 0,0-6 1 16,0 6-32-16,4-6-6 0,-4 6-2 0,0-7 0 16,0 7-25-16,0 0-5 0,0 0 0 0,0 0-1 15,0 0-25-15,0 0-10 0,0 0 8 0,0 0-8 16,0 0 0-16,0 0-11 0,0 0 1 0,0 0 0 15,0 0 30-15,0 0 5 0,-7-3 2 0,7 3 0 16,-7 3-6-16,3-3-1 0,4 0 0 0,-7 3 0 16,7-3-6-16,-4 0-2 0,4 0 0 0,-7 4 0 15,7-4-12-15,-3 3 0 0,3-3 0 0,0 0 0 16,0 0 0-16,0 0 0 0,0 0 0 0,0 0-10 16,0 0 30-16,0 0 5 0,0 0 2 0,0 0 0 15,0 0 0-15,0 0 0 0,0 0 0 0,0 0 0 16,0 0-14-16,0 0-2 0,0 0-1 0,0 0 0 15,0 0-10-15,-7 0 0 0,7 0 0 0,0 0 0 0,0 0 0 16,0 0 0-16,-7-3 8 0,7 3-8 16,0 0 0-16,0 0 0 0,0 0 9 0,0 0-9 15,-7 0 17-15,7 0-1 0,0 0 0 0,0 0 0 16,0 0 5-16,-7 0 1 0,7 0 0 0,0 0 0 0,-4 0-3 0,-3 0-1 0,7 0 0 16,-7 3 0-16,3 0-18 0,1 3 10 0,-1-3-10 0,4 3 8 15,-3 1-8-15,-1 2 0 0,4 1 0 0,-3 2 0 16,3 1 0-16,-4-1-9 0,1 1 9 15,-1 2-10-15,-3 1-6 0,0 0 0 0,0 3-1 16,-4 3 0-16,4-4 17 16,-3 4 0-16,-4-3 0 0,3 3 0 0,1-3 0 0,-1 0 0 0,0 0 0 0,1-4 0 15,3 1 0-15,-4 0 0 0,8-1 0 0,-4-2 0 16,3-4 8-16,1 1 4 0,-1-1 2 0,4-3 0 16,0 4-5-16,0-4-1 0,4-3 0 0,-1 3 0 15,1-3 1-15,-1 4 0 0,1-4 0 0,3-3 0 16,-4 3-9-16,4-3 0 0,-3 0 0 0,3 0 0 15,0 0 8-15,0-3 0 0,0 0 0 0,-3 0 0 16,3-1-8-16,3 1 10 0,-3 0-10 0,0 0 10 16,4 0-10-16,-1 3 12 0,5-3-12 15,-5 0 12-15,1 3-12 0,3 0 8 0,3-3-8 16,-2 3 8-16,2 0-8 0,1-4 0 0,-4 4 0 0,4 0 0 16,-1 0 0-16,1-3 0 0,0 0 9 0,-4 3-9 15,3-3 21-15,-3 0 0 0,4 0 0 0,-4 0 0 16,4-4 2-16,-4 1 0 0,0 0 0 0,0-1 0 15,4 1-23-15,-1 0 0 0,-2 0-10 0,-1-1 10 16,3 1 0-16,-6 0 0 0,3 0 0 0,0 2 0 16,-3 1-46-16,-1 0-2 0,1 3-1 0,-4 0 0 15,0 3-113-15,0 0-22 0,-3 1-5 0</inkml:trace>
  <inkml:trace contextRef="#ctx0" brushRef="#br0" timeOffset="-116224.23">20034 15530 1820 0,'0'0'38'0,"0"0"8"0,0 0-37 0,7-6-9 0,-3 2 0 0,3 1 0 15,-4-3 36-15,4 3 4 0,-7 3 2 0,4 0 0 16,-4 0-30-16,0 0-12 0,0 0 8 0,0 0-8 15,0 0 0-15,4 3 8 0,-4 3-8 0,-4 4 0 16,4-1 0-16,-7 4 0 0,3-1 0 0,-3 4 0 16,0 3-9-16,-3-4 9 0,-1 4-12 0,1 0 12 15,-1 0-12-15,-3 3 12 0,3-3-12 0,-3-1 12 16,4 1 0-16,-5 0 0 16,5 3 0-16,-4-3 0 0,3-4 19 0,1 4 1 15,-1-6 0-15,0-1 0 0,4 1 12 0,0-4 2 0,0 1 1 0,0-4 0 16,0-3-11-16,7-3-3 0,0 0 0 0,0 0 0 15,0 0-10-15,0 0-3 0,0 0 0 0,0 0 0 16,0-6-8-16,4 3 12 0,-4-4-12 0,3-2 12 16,1 3 13-16,3-1 3 0,0-2 1 0,0 3 0 15,-4 0-29-15,8-1 8 0,0 1-8 0,-4-3 0 0,3 2 0 0,1-2 0 0,-1-1 0 0,1 1 0 32,0-3 0-32,-1-1 0 0,1 0 0 0,-1 1 0 15,1-4 0-15,0 4 9 0,3-1-9 0,-4 1 8 0,1-1-8 0,-1 1 0 16,-3-1 0-16,4 0 0 0,0 1 0 0,-4 2 0 15,0-2 0-15,3 3 0 0,-3-1 0 0,0 1-9 0,4 2 9 0,-4 1 0 16,0 0-22-16,0 0 2 0,4-1 1 0,-4-2 0 31,0 6-89-31,3-3-17 0,-3 2-4 0</inkml:trace>
  <inkml:trace contextRef="#ctx0" brushRef="#br0" timeOffset="-56656.7">16457 16408 851 0,'-3'-7'36'0,"-1"4"-36"16,1-3 109-16,3 3 15 15,-4-3 4-15,0-1 0 16,4 7-52-16,0 0-9 0,0 0-3 0,0-6 0 0,0 6 32 0,0 0 5 0,0 0 2 0,0 0 0 15,0 0-33-15,0 0-6 0,0 0-2 0,0 0 0 16,8 3-28-16,-1 0-6 0,0 1 0 0,3 2-1 16,1-3-27-16,-1 0 0 0,4 3 0 0,1-3 0 15,-1 1 32-15,0-4 2 0,3 3 0 0,1-3 0 16,-4 0-54-16,4 0-12 16,-1 0-1-16,1 0-1 0,-4 0 34 0,0-3 0 0,-3 6 0 0,3 0 0 15,-7 0-104-15,0 0-15 16,0 7-2-16</inkml:trace>
  <inkml:trace contextRef="#ctx0" brushRef="#br0" timeOffset="-56068.98">16436 16348 1314 0,'0'3'37'0,"-4"0"8"0,4-3-36 0,-3 7-9 0,3-7 0 0,-4 3 0 16,4-3 51-16,0 0 8 0,-3 3 1 0,3-3 1 15,0 0-5-15,-4 3-2 0,4-3 0 0,0 0 0 16,0 0-7-16,0 6-2 0,-3-2 0 0,3 2 0 16,0-3-21-16,0 3-4 0,0 0 0 0,3 4-1 15,-3-1-7-15,4 4-2 0,-4 3 0 0,3 2 0 16,-3 4-10-16,4 0 0 0,-1 6 9 0,-3 1-9 15,0-1 15-15,4 3-2 0,-4 1 0 0,0 2 0 16,0-3 15-16,0-2 2 0,0 2 1 0,0 4 0 16,0-7-9-16,0 3-2 0,-4-3 0 0,4 4 0 15,0-7 20-15,-3-3 3 0,3 0 1 0,0 0 0 16,-4-7-30-16,4-2-6 0,4-1 0 0,-4-2-8 16,0-4 8-16,3-3-8 0,1 0 0 0,-4 0 0 15,7-3 0-15,-3 0 0 0,3 0 0 0,0-3 0 16,3 0 8-16,-3 0-8 0,7 0 12 0,-3-3-12 15,3 2 15-15,0-2-4 0,0 3-1 0,4 0 0 16,0 0-10-16,-1 3 8 0,4-3-8 0,-3 3 8 16,0 0-8-16,-4 3 0 0,3 0 0 0,-2 0 0 15,-1 0-8-15,0 0-8 0,0 0 0 0,0 4-1 16,0-4-185-16,0-3-37 0</inkml:trace>
  <inkml:trace contextRef="#ctx0" brushRef="#br0" timeOffset="2743.27">22920 13589 1497 0,'0'0'32'0,"0"-6"8"0,4-10 44 0,-4 10-76 0,0-1-8 0,0 1 0 0,0 6 0 15,0 0 53-15,0 0 9 0,0 0 2 0,0 0 0 16,0 0 26-16,0 0 6 0,0 0 0 0,-8 0 1 16,5 0-24-16,-4 3-5 0,3 0 0 0,-3 1-1 15,0-1 11-15,0 0 2 0,0 3 1 0,-3-3 0 16,2 0-16-16,1 1-3 0,-3-1-1 0,-1 0 0 16,4 3-25-16,-3-3-6 0,-1 0-1 0,4 4 0 15,-4-4-11-15,1 3-2 0,3 3-1 0,-4 1 0 16,1-1-15-16,-1 4 8 0,4-1-8 0,0 7 0 0,-4 3 0 0,8 0 0 15,-4 0 0-15,3 3 0 0,1 0 0 16,3 0 0-16,-4 0 0 0,4 4 0 16,4-8 0-16,-1 5 0 0,1-4-8 0,6-4 8 0,-3-2 0 0,4-3 0 15,0-1 0-15,3-6 0 16,3 1-28-16,1-4 0 0,3 0 1 0,-3-6 0 0,3 0 27 16,0-7 0-16,-3 4 0 0,-1-3 0 0,-3 2 0 15,1-2 0-15,-1-4 0 0,0 4 0 0,0 0 0 0,-4-1 0 0,1 1 0 16,-4-1 0-16,4 1 46 15,-4 3 14-15,-4-4 4 0,1 1 0 0,-1-1-64 0,1 1 0 0,-1 0-16 0,-3-4 3 16,0 1 13-16,-3-4 16 0,3 0-3 16,-4 0-1-16,-3 1-12 0,0-4 0 0,4 3 0 0,-8 1 0 15,4 2 12-15,-4 4-1 0,4-4 0 0,-3 7 0 16,-1 0-11-16,1 2 10 0,-1 4-10 0,1 0 10 16,-5 4-10-16,1 2 0 0,0 0 0 0,0 0-11 15,0 4-24 1,3-4-5-16,1 3 0 0,-1-2-1 15,4-4-73-15,-3 0-14 0,10-3-4 0,-4 0-679 16,4 0-136-16</inkml:trace>
  <inkml:trace contextRef="#ctx0" brushRef="#br0" timeOffset="7033.49">17272 16552 1958 0,'0'0'43'0,"0"0"9"0,0 0 1 0,-4-6 3 0,1-4-45 0,-1 1-11 15,1 0 0-15,-1-1 0 0,1 1 53 0,3-1 9 0,-4 4 2 0,4 6 0 0,-3-3 0 0,3 3 0 16,0 0 0-16,0 0 0 15,-7 0 0-15,3 3 0 0,-3 0 0 0,0 3 0 0,0 4 2 16,0-1 1-16,0 4 0 0,0 2 0 16,-4 1-56-16,1 3-11 0,3 0 0 0,-4 0 0 0,0-1 34 0,4 1 12 15,-3 3 2-15,3-3 1 16,0 0-30-16,0 3-7 0,0 0 0 0,3 0-1 0,1 3-11 0,3 0 10 16,0 3-10-16,0 0 10 0,3 0-10 0,4 4 0 15,0-4 9-15,0-3-9 0,4-3 0 0,-1-6 0 16,1-1 0-16,0-2 0 0,3-4 0 0,-4-2 0 0,4-4 0 15,-3-3 0-15,3-3 0 0,0-4 0 0,0 1 0 16,0-6-8-16,4-1 8 0,-4 4 0 16,4-4 0-16,-1-3 0 0,-2-2 0 0,-1 2 0 0,-4-3 0 0,4 0 0 15,-3-3 0-15,0 0 8 0,-1 0-8 0,-3 0 11 16,-3 4-11-16,-1-1 0 0,-3 3-12 0,-3 4 12 16,3-4 0-16,-7 7 0 15,0-4 0-15,0 4 0 0,-4-4 44 0,4 4 16 16,-4 2 3-16,-3-2 1 0,4 3-64 0,-1-1-28 15,-3 1 3-15,3-3 0 16,1 2-11-16,3-2-3 0,-4 0 0 0,4-1 0 16,0 4 39-16,3-3 0 0,1 2 0 0,-1-2 0 0,1 3-202 15,3-4-33-15,0 4-6 0</inkml:trace>
  <inkml:trace contextRef="#ctx0" brushRef="#br0" timeOffset="10659.11">17999 16539 781 0,'0'0'16'0,"0"0"5"0,0 0-21 0,0 0 0 0,0 0 0 0,-4-6 0 16,4 6 70-16,0-6 10 0,0 6 1 0,0-6 1 15,0-1-15-15,0 1-3 0,0 6-1 0,0-6 0 32,0 0 12-32,0-1 2 0,0 1 1 0,0 3 0 0,0-3-7 0,0 6-2 0,4-7 0 0,-4 1 0 15,0 6 10-15,0-6 1 0,0 6 1 0,0 0 0 16,0 0 10-16,0 0 1 0,0 0 1 0,0 0 0 15,0 0-12-15,0 0-2 0,0 0-1 0,0 0 0 16,0 6-15-16,-4 3-3 0,4 1-1 0,-3-1 0 16,-1 4-17-16,4-1-3 0,-3 4-1 0,3 3 0 15,0 3-7-15,0 0-2 0,0 3 0 0,0 3 0 16,0-3-1-16,3 0-1 0,-3 3 0 0,4-2 0 16,-1 5-3-16,-3-3-1 0,4 3 0 0,-4 1 0 15,3-1-13-15,1 1-2 0,-1-1-8 0,1-3 12 16,-1-3-12-16,1-3 0 0,-1-3-9 0,1-3 9 15,-4-7 0-15,3 0 0 0,-3-5 11 0,0-4-3 16,0 0-8-16,0 0-12 0,4-10 4 0,-4 1 0 16,0-7-96-16,0 0-18 0,0 1-4 0</inkml:trace>
  <inkml:trace contextRef="#ctx0" brushRef="#br0" timeOffset="36613.11">18538 16489 1337 0,'0'0'56'0,"0"0"-44"16,0 0 92-16,0 0 20 0,0 0 3 0,0 0 1 15,0 0-11-15,0 0-1 0,0 0-1 0,0 0 0 16,0 0-46-16,0 0-9 0,0 0-1 0,0 0-1 16,0 0-31-16,0 0-7 0,0 0 0 0,0 0-1 15,0 0 22-15,0 0 5 0,0 0 1 0,0 0 0 16,0 0-12-16,0 0-3 0,0 0 0 0,0 0 0 16,0 0 7-16,0 0 1 0,0 0 0 0,0 0 0 15,-3 0-4-15,3 0-1 0,0 0 0 0,0 0 0 16,0 0 2-16,0 0 1 0,0 0 0 0,0 0 0 15,0 0-30-15,0 0-8 0,0 0 0 0,0 0 0 16,0 0 0-16,0 0 0 0,0 0 0 0,0 0 0 16,0 0 0-16,0 0 0 0,0 0 0 0,0 0 0 15,0 0 0-15,0 0 0 0,0 0 0 0,0 0 0 16,0 0 0-16,0 0 0 0,0 0 0 0,0 0 0 0,0 0 0 0,0 0 0 0,0 0 0 0,0 0 0 31,0 0 28-31,0 0 5 0,0 0 1 0,0 0 0 0,0 0-20 16,0 0-4-16,0 0-1 0,0 0 0 0,0 0 10 15,0 0 1-15,0 0 1 0,0 0 0 0,0 0-21 0,0 0 0 0,0 0 0 0,0 0 0 16,0 0 0-16,0 0 0 0,0 0 0 0,0 0 0 16,0 0 0-16,0 0 0 0,0 0 0 15,0 0 0-15,0 0 10 0,0 0-2 0,0 0-8 0,0 0 12 16,3 3-12-16,1 1 0 0,0-4 0 0,3 3 0 16,0-3 9-16,0 3-1 0,0-3 0 0,0 0 0 15,0 0-18-15,3 0-4 0,1 0-1 0,0 3 0 16,-1-3 34-16,-3 0 6 0,4 3 2 0,-1-3 0 15,1 3-19-15,3 0-8 0,-3 1 0 0,3 2 8 16,0 0-8-16,-3 3 0 0,3 1 0 16,0-1 8-16,0 1-8 0,-4-1 0 15,1 0 0-15,0 1 0 0,-4-1 0 0,0 1 0 0,0 2 8 0,-4-2-8 16,1-1 26-16,-1 4 3 0,-3-1 1 0,0-2 0 16,0-1-30-16,-3 3 0 0,-1-2 0 0,1-1 0 15,-4 1 0-15,0-1 0 16,0 1 0-16,-4-4 0 0,0 3-16 0,1-3-10 15,-4 4-2-15,3-4 0 0,1 0 28 0,3-2-8 0,-4 2 8 0,0-3 0 16,4 0-8-16,0 0 8 0,0 4-8 0,0-7 8 16,7 0 0-16,0 0-8 0,0 0 8 0,0 0 0 0,0 0-8 15,0 0 8-15,0 0-8 0,7 0 8 16,0-4 0-16,0 4-10 0,4-3 10 0,3 3 0 0,-3 0-24 16,3 3 3-16,3-3 0 0,-3 4 0 15,4-1 21-15,0 3 0 0,-4 0 0 0,3 0 0 0,1 4 0 0,-4 2 0 16,4 1 0-16,-1-1 0 0,-2 1 47 0,-1 6 13 0,-4 0 4 0,1-1 0 15,-1 1-52-15,-2 3-12 0,-1 0 0 16,-4-3 0-16,-3 0 0 0,0 3 0 0,0-7 0 16,-7 4 0-16,0 0 0 0,-4-3 0 0,1-1 0 0,-4 1 0 15,0-3 26-15,-1-1 2 16,-2 4 1-16,3-7 0 0,-4 4-29 0,0-4 0 0,-3 1 0 0,4-4 0 16,-5 0-10-1,5 0 10-15,-1 1-8 0,1-1 8 0,2-3-39 16,1-3-2-16,4 3-1 0,-1-3 0 0,1-3-52 0,6-3-10 0,1 0-3 0</inkml:trace>
  <inkml:trace contextRef="#ctx0" brushRef="#br0" timeOffset="38303.53">19339 16533 1337 0,'0'0'28'0,"-3"3"6"16,3-3-34-16,0 0 0 0,0 0 0 0,0 0 0 15,0 0 58-15,0 0 5 0,0 0 1 0,0 0 0 0,0 0-52 0,0 0-12 16,0 0 0-16,0 0 0 15,0 0 0-15,0 0 0 0,0 0 0 0,0 0 0 0,0 0 54 0,0-3 8 0,0 3 2 0,3-6 0 16,-3 6 0-16,0 0 0 0,0-6 0 0,0 6 0 31,-3-7 43-31,3 1 9 0,-4 3 1 0,4-3 1 0,0 6-35 0,-3-7-7 0,3 7-2 0,0-3 0 16,0 3-30-16,0 0-5 0,0 0-2 0,0 0 0 16,0 0-8-16,0 0-1 0,0 0-1 0,0 0 0 15,0 0-27-15,0 0 0 0,0 0 0 0,0 0 0 16,0 0 0-16,0 0 0 0,0 0 0 0,-4 7 0 15,1-1 56-15,3 3 7 0,-4-2 1 0,1 5 0 16,3-3-38-16,0 1-7 0,-4-1-2 0,4 4 0 16,0-1-27-16,0 1-6 0,0-1 0 0,0 4-1 15,4-3 65-15,-4 5 12 0,3 1 4 0,1-3 0 16,-4 3-52-16,7-4-12 0,-4 4 0 0,4-3 0 16,-3 0-17-16,3-4-7 0,0 1 0 0,0-4-1 15,-3 4 25-15,6-4 0 0,-3 0 0 0,0 1 0 16,0-4 15-16,4 4 8 0,-1-4 1 0,1-3 1 15,0 0-41-15,3 0-9 0,-4-3-2 0,4 0 0 16,1 0-8-16,-1-3-1 0,0 3-1 0,0-6 0 16,0 0-49-16,0-1-10 0,0-2-1 0,-3-1-1 15,-1 1-100-15,1 0-20 0,0-1-4 0</inkml:trace>
  <inkml:trace contextRef="#ctx0" brushRef="#br0" timeOffset="38578.68">19646 16518 1824 0,'-3'0'76'0,"-4"3"-60"15,3 0 96-15,1 3 20 0,-1-3 4 0,4 0 1 16,-3 7-14-16,3-4-3 0,0 3-1 0,0 4 0 16,0-1-65-16,3 4-13 0,-3 3-2 0,4 0-1 15,-1 3 20-15,1 3 4 0,-1-3 1 0,1 6 0 16,-1 0-4-16,1 7-1 0,-1-1 0 0,-3-6 0 15,4 4-10-15,-1 2-1 0,-3 1-1 0,4 2 0 16,-1-2-18-16,-3 2-3 0,4-5-1 0,-1 12 0 16,1-7-13-16,-4-5-3 0,3-4-8 0,-3-3 12 15,0-6 7-15,4-3 1 0,-4-1 0 0,0-2 0 16,0-4-62-16,0-3-12 0,0-2-2 0,0-4-1 16,0 0-117-16,0 0-23 0,4-10-5 0</inkml:trace>
  <inkml:trace contextRef="#ctx0" brushRef="#br0" timeOffset="45311.65">20271 16536 1580 0,'0'0'67'15,"0"0"-54"-15,0 0 92 0,0 0 19 0,0 0 3 0,0 0 1 16,0 0 51-16,0-6 10 0,0 6 3 16,0 0 0-16,0 0-58 0,-7-3-11 0,7 3-3 0,-4-3 0 31,-3 3-38-31,0 0-8 0,3 3-2 0,-6 0 0 16,3 0-31-16,-4 3-6 0,4 4-2 0,-7-1 0 0,3 7-1 0,-6 0-1 15,3 2 0-15,0 1 0 16,-4 3-31-16,4-3 0 0,0 3 0 0,3-10 0 0,1 4 0 0,-1-3 0 0,4-1 0 0,0-2 0 15,0-1 0-15,0 4 0 0,7-4 0 16,-4 4 0-16,4-1-10 0,0-2-8 0,4-4-2 16,6 0 0-16,-3 0 32 15,7-3 7-15,-3 4 1 0,7-4 0 0,-4-3-29 0,3 3-6 0,1-3-1 0,0 0 0 16,3 0 26-16,-3 0 5 0,3 0 1 0,0 3 0 16,0 0-2-16,0 0 0 0,-3 7 0 0,3-1 0 15,-3 1-22-15,-1 5-5 0,1 4-1 0,-4 0 0 16,0 0 33-16,-3 3 6 0,-4-3 2 0,0 2 0 15,0 1-19-15,-4-3-8 0,1 3 0 0,-4-6 8 16,0 3-8-16,-4-4 0 0,-3 1 0 0,0-3 8 16,0-1-5-16,-3-2-3 0,-1 2 0 0,-3-6 0 15,3 4 0-15,-6-4 0 0,3 0 0 0,0-3 0 16,-1-3 0-16,1 0 0 0,0-3 0 0,4-3 0 16,-1 0 0-16,0-1 0 0,1-2 0 0,3 0 0 0,0-4 0 15,3-3 0-15,1 1 0 0,3-7 0 16,0-3 0-16,7 0-8 0,-4-7 8 0,8 1 0 0,-1-7 0 15,5 1 0-15,-1-4 0 0,3-3 8 16,1 3-8-16,3 4 0 0,0-1 0 0,0 0 0 16,1 1 0-16,2 5 0 0,1 1 0 0,0 0 0 0,-4 6 0 0,0 3-8 0,0 3 8 15,0 3 0-15,1 0-24 0,-8 7 0 0,3 0-1 0,1 2 0 16,-4 1-75 0,0 0-16-16,0 3-2 0</inkml:trace>
  <inkml:trace contextRef="#ctx0" brushRef="#br0" timeOffset="45972.39">21153 16505 1337 0,'0'0'56'0,"0"0"-44"0,0-6 144 0,0-1 28 0,0 1 7 0,0 0 1 15,0 0-48-15,-4-1-10 0,4 1-2 0,0 0 0 32,-3 0-30-32,-1-1-6 0,0 1-2 0,1 3 0 0,3 3-16 0,-7-6-3 0,3 2-1 0,-6 4 0 15,3 4-24-15,-4-1-5 0,4 3-1 0,-4 3 0 16,-3 1-23-16,4 5-5 0,-4 4 0 0,3-6-1 16,1 6-7-1,-1-1-8-15,4 1 11 0,-4 0-11 16,4 0 12-16,0 3-4 0,4 0 0 0,-1 3-8 0,1-3 0 0,6-3 0 0,1 3 0 15,-1-10 0-15,4 1 0 0,4-4 0 0,-1-3 0 0,1-3 0 16,3-3 0-16,0-3 0 0,-3-3 0 0,6 0-9 16,-2-7 9-16,2 1 0 0,-3-4 0 0,4 0 0 15,-4 1 0-15,0-1 0 0,0 0 0 0,0 1 0 16,-3 2 0-16,0-3 8 0,-1 1-8 0,-3 2 0 16,0 1 9-16,0 5-9 0,-3 1 12 0,-4 6-12 15,0 0 17-15,0 0-3 0,0 0-1 0,0 0 0 16,0 0 7-16,3 6 0 0,-3 4 1 0,0 2 0 15,0 1-8-15,0 3-1 0,0 2-1 0,0 1 0 16,0 6 4-16,0 0 1 0,0 7 0 0,0-1 0 16,0 4-5-16,0-1-1 0,0 1 0 0,4-1 0 15,-4 1 8-15,0-4 2 0,0 0 0 0,3-3 0 16,-3-2-20-16,4-1 8 0,-1-3-8 0,-3 0 0 16,4-4 0-16,-4-2 0 0,4 3 0 0,-1-7 0 15,-3 1-33-15,4-4-7 0,-1-2-2 0,1-1 0 16,-4-6-72-16,3 3-14 0,-3-3-4 0</inkml:trace>
  <inkml:trace contextRef="#ctx0" brushRef="#br0" timeOffset="46785.74">21639 16307 2066 0,'0'0'43'0,"0"0"10"0,0 0-42 16,0 0-11-16,0 0 0 0,0 0 0 0,0 0 104 0,0 0 20 15,0 0 3-15,0 0 1 16,0 0-52-16,0 0-9 0,0 0-3 0,7 0 0 0,1 4-51 0,-1-1-13 16,0 0 0-16,3 0 0 15,4 0 32-15,-3 3 4 0,7-2 1 0,-4 2 0 0,3-3-26 0,4-3-11 0,1 3 8 16,-1-3-8 0,0 3 28-16,0-3 1 0,-3-3 0 0,-1 3 0 0,-2 0 2 15,-1-3 0-15,0 3 0 0,-7 0 0 0,3-3-11 0,-3 3-3 0,-3 0 0 0,3-3 0 16,-3 3 3-16,3 0 0 0,-4 3 0 0,-3-3 0 15,0 0 0-15,0 0 1 0,0 0 0 0,0 0 0 32,0 3-3-32,0-3-1 0,0 6 0 0,0 0 0 0,0-2-9 0,-3 2-8 0,3 0 9 0,-4 0-9 15,1 1 8-15,3-1-8 0,0 0 0 0,0 4 0 16,0-4 8-16,0 3-8 0,0 1 0 0,3 2 0 16,1 1 12-16,-1-1-4 0,-3 4-8 0,7 3 12 15,-3 0-12-15,-1 3 0 0,4 0-9 0,0 3 9 16,0 0 0-16,4 3 12 0,-4 3-1 0,0 1 0 15,0-1 0-15,0 3 0 0,0 1 0 0,4 3 0 16,-4-4 29-16,0 1 5 16,0-1 2-16,0 1 0 0,0-7-38 0,-3 0-9 0,3 0 0 0,0-3 0 15,-4-3 0-15,1 0 0 0,-1-3 0 0,1 0 0 16,-4-7 0-16,3 1 8 0,-6-4 0 0,-1-2 0 16,1-1-8-16,-1-3 8 0,-3 0-8 0,-3-3 8 15,-1 0-8-15,-3 0-14 0,-4-3 3 0,1 3 1 16,-1 0 21-16,-3 0 4 0,3 3 1 0,-6 0 0 15,2 0-16-15,-2 7 0 0,-1-1 0 0,-3 4 0 16,3-4 0-16,0 4 0 0,1-4 0 0,-1 4-10 16,4-4-57-16,7-3-11 0,-4 1-2 0,7-4-1 15,1-3-136-15,3-3-27 0,3-1-6 0</inkml:trace>
  <inkml:trace contextRef="#ctx0" brushRef="#br0" timeOffset="54715.84">15635 15345 1212 0,'0'0'51'16,"0"0"-41"0,0 0 40-16,0 0 8 0,0 0 2 0,0 0 0 15,0 0 27-15,0 0 5 0,0 0 2 0,0 0 0 16,0 0 18-16,0 0 4 0,0 0 1 0,0 0 0 16,0 0-3-16,0 0-1 0,0 0 0 0,0 0 0 15,0 0-23-15,0 0-5 0,0 0-1 0,0 0 0 16,0 0-24-16,0 0-4 0,0 0-2 0,0 6 0 0,4 0-12 0,-1 4-2 0,8 2-1 15,-1 1 0-15,4 3-39 0,1-1 0 0,2 4 0 0,1 0-8 32,3 0 17-32,-3 3 4 0,3-4 1 0,0 7 0 0,4-3 9 15,-1 7 1-15,1-1 1 0,3 0 0 0,-3-3 3 0,3 0 1 16,-3-3 0-16,3 3 0 0,0 0-13 0,-3-3-4 0,0-3 0 16,-1-3 0-16,-6 0-12 0,3-4 0 0,-7-3 0 0,0 1 0 15,-3-1 0-15,0-2 0 0,-1-4 0 0,-3 0 0 16,-3 0 8-16,-4-3-8 0,0 0 0 0,0 0 9 15,0 0-1-15,0 0-8 0,0 0 12 0,0 0-4 16,-7-6-8-16,3-1 8 0,-3 4-8 0,0-3 8 16,0 3 0-16,0 3-8 0,0-3 12 0,0 3-4 15,7 0-8-15,-7 0 0 0,0 0 0 0,7 0 0 16,-7 0 0-16,-4 0 0 0,8-3 8 0,-4 3-8 16,-4 0 0-16,0-4 0 0,4 1 0 0,-3 0 0 15,-1-3 0 1,-3 0 0-16,-4-1 0 0,4-2 0 0,-3 3 0 0,-5-4 0 0,1 1 0 0,-3-4 0 0,-1 4 0 15,0 0 0-15,4-1 0 0,0 1 0 16,0 6 0-16,0-4 0 0,3 4 0 0,-3 3 0 16,3-3 0-16,4 3 0 0,-4 0 0 0,4 0 0 15,0 0 0-15,4 0 0 0,-5 0 0 0,5 0 0 0,-1 3 0 16,11-3 0-16,0 0 0 0,0 0 0 0,0 0 0 0,0 0 0 16,0 0 0-16,0 0 0 0,0 0 0 0,0 0 0 15,7 0 0-15,0 3 0 0,0 4 0 0,8-4 0 16,-1 0 0-16,3 0 0 0,-3 0 0 0,4-3 0 15,3 3 0-15,-3 0 0 16,0-3 0-16,3 0 0 0,0-3 0 0,-4 0 0 0,1-3 0 0,0 3 0 16,-1-7 0-16,1 4 0 0,0 0 0 15,-4-1 0-15,3 1 0 0,-2 0 0 0,-1 3 0 0,0-3 0 0,0-1 0 0,0-2 0 16,0 3 0-16,-3-1 0 0,3 1 0 0,-4 0 0 16,1 0 0-16,-4-1 0 0,0 4 0 15,0-3 0-15,-3 3 0 0,-1 0 0 0,-3 3 0 0,0 0 0 16,0 0 11-16,0 0-3 0,0 0-8 0,0 0 12 15,0 0 5-15,-3 9 1 0,3 0 0 0,-4 4 0 16,4-1-6-16,0 7-2 0,0 0 0 16,0 6 0-16,4 0-10 0,-1 7 8 0,1 2-8 15,3-3 8-15,-4 4-8 0,4-4 0 0,-3 1 0 0,3-4 0 16,-4-3 0-16,1-3 0 0,0-3 0 0,-4-10 0 16,3-3-24-1,-3-6-9-15,0 0-3 0,-3-9 0 0,-1-7-148 16,0 1-29-16,1-4-7 0</inkml:trace>
  <inkml:trace contextRef="#ctx0" brushRef="#br2" timeOffset="61296.76">22959 16746 2066 0,'0'0'43'0,"0"0"10"0,0 0-42 0,0 0-11 0,0 0 0 0,0 0 0 16,0 0 53-16,0 0 9 0,0 0 2 0,0 0 0 15,0 0 0-15,3 7 0 0,1-1 0 0,3 0 0 16,-4 7 0-16,4 2 0 0,1 1 0 0,-1 6 0 16,0-3 31-16,0 6 6 0,3 0 2 0,-3 3 0 15,0 0-25-15,4 1-5 0,0-1-1 0,-1-3 0 16,-3 0-33-16,0-6-7 0,4 0-2 0,-4-7 0 31,3-5-8-31,-2-4-2 0,2-3 0 0,4-7 0 0,-3-8-11 0,3-1-9 0,0-9 12 0,4-13-12 16,-1-6 27-1,1-6-2-15,0-6 0 0,3-10 0 0,0 6-25 0,0-2 0 0,0-4 0 0,0 13 0 16,-3 2 0-16,7-2-16 0,-1 0 3 0,1-4 0 16,3 4 13-16,-3-3 0 0,7 2 0 0,7-18 0 15,-8 19-20-15,-6 6 3 0,0 9 0 0</inkml:trace>
  <inkml:trace contextRef="#ctx0" brushRef="#br3" timeOffset="76545.46">27432 10297 1485 0,'0'0'31'0,"0"0"7"16,0 0-30-16,0 0-8 0,0 0 0 0,0 0 0 15,0 0 69-15,0 0 13 0,0 0 2 0,0-3 1 16,0 3-13-16,4-7-4 0,3 1 0 0,-4 3 0 16,-3 3-3-16,4-3-1 0,-1 0 0 0,-3 3 0 0,7-4-9 0,-3 4-3 15,-1 0 0-15,1 0 0 0,-4 0-32 0,7 0-6 0,-4 4-2 0,1-1 0 16,-1-3 44-16,1 3 8 15,3 0 1-15,-3 0 1 0,3 0-27 0,-4 4-6 0,4-4-1 0,0 0 0 16,-3 3-7 0,3-3-1-16,-4 3-1 0,4 1 0 0,0-4-7 0,1 3-2 0,-5 0 0 0,4 1 0 31,0-4-2-31,0 3 0 0,4 0 0 0,-4 1 0 0,0-4-12 0,0 3 0 0,4 0 0 0,-4-3 0 16,0 4 8-16,3-1-8 0,-3 0 0 0,0 1 9 15,0-4-25-15,0 3-6 0,4 0-1 0,-4 0 0 16,0 1 36-16,-3-1 7 0,3 0 2 0,0 1 0 15,0-1-35-15,0 0-7 0,0 0-2 0,-3 4 0 16,6-4 22-16,-6 3 0 0,3-2 0 0,0-1 0 16,0 3 0-16,3-2 0 0,-3 2 0 0,4 0 0 15,-4-2 0-15,0-1 0 0,0 3 0 0,0-2 0 16,4-1 15-16,-4 3 7 0,3-2 2 0,-2 2 0 16,2 0-24-16,-3 1 0 15,0-1 0-15,0 4 0 0,0-4 0 0,0 1 0 0,-3 2 0 0,3-2 8 16,0 2-8-16,-3-2 0 0,3-1 0 0,-4 3 8 15,4-2-8-15,-3-1 0 0,3 4 0 0,-4-1 0 16,4 1 0-16,-3-4 0 0,3 4 0 0,-4-1 8 16,5 1-8-16,-5-4 0 0,4 4 0 0,0-4 8 15,0 4-8-15,-3-1 0 0,3-2 0 0,0 2 0 16,-4-2 0-16,4 2 0 0,-3 1 0 0,3-1 8 16,0-2-8-16,-3 2 0 0,3-2 0 0,-4 2 8 0,1 1-8 15,-1-1 0-15,-3 1 0 0,4-1 0 0,-1 1 0 16,-3 0 8-16,0-1-8 0,4 1 0 0,-4-1 0 15,0 4 0-15,3-4 0 0,-3 1 8 16,0-1-8-16,4 4 0 0,-4-3 0 0,0 2 8 16,0 1-8-16,0 0 0 0,-4-1 8 0,4 1-8 0,0 3 0 0,0-3 0 0,0 2 0 0,0-2 8 15,0 0-8-15,4-1 0 0,-4 4 0 16,0-3 0-16,0 0 0 0,0-1 0 0,0 1 0 0,-4 3 0 16,4-4 0-16,0 1 0 15,-3 3 0-15,-1-3 0 0,4 2 0 16,-3 1 0-16,-1-3 0 0,1 6 0 0,-1-3 0 0,1-1 0 15,-1 4 0-15,1-3 0 0,-1 3 0 0,1 0 0 0,-1 0 0 16,-3-3 8 0,7 0-8-16,-4 3 0 0,1-4 0 0,-1 1 0 0,1 0 0 0,-1-3 0 0,1 3 0 0,-4-1 8 15,3 1-8-15,1 3 0 0,-4-3 0 0,3 3 0 16,-3-3 0-16,4 0 0 0,-1 2 0 0,-3 1 8 16,3-3-8-16,-3 3 0 0,0 0 0 0,0 0 0 15,0-3 0-15,4 3 0 0,-4-3 0 0,0 3 0 16,-1-4 0-16,1 1 8 0,0 0-8 0,0 0 0 15,0 0 0-15,0-1 9 0,4 1-9 0,-8 3 0 16,4-3 8-16,0 3-8 0,0-3 0 0,0 0 0 16,0 3 8-16,-4 0-8 0,4 3 9 0,-3-3-9 15,3 3 0-15,-4 0 0 0,0 0 0 0,4-3 0 16,-3 3 0-16,-1-3 0 0,4 3 0 0,-3-3 0 16,-1 3 0-16,0-3 0 0,1 6 0 0,-4-3 0 15,3 0 0-15,0 0 0 0,-3 0 0 0,4 4 0 0,-1-4 0 16,1 0 0-16,-1 3 0 0,0 0 0 0,1-3 0 15,3 0 0-15,-4 0 0 0,4 1 0 16,0-4 0-16,-3 6 0 0,2-3 0 0,1 0 0 16,-3 0 0-16,6 0 0 0,-3 0 0 0,0 3 0 15,0-3 0-15,0 4 0 0,4-1 0 0,-4 0 0 0,3-3 0 0,0 3 0 16,1-2 0-16,-1-1 0 16,4 0 0-16,-3 0 0 0,3-3 0 0,0 3 0 0,0 0 0 15,0 0 0-15,0 0 0 0,3 3 0 0,-3-3 0 0,4 4 0 16,-1-1 0-16,1 0 0 0,0-3 0 0,-1 3 0 0,4-3 0 0,0 0 9 15,0-3-9-15,0-3 0 0,4 0 0 0,-4 0 0 16,3-3 0-16,1 2 0 0,0-2 8 16,3 0-8-16,-4-1 0 0,4 1 0 0,1-3 0 15,-1 2 0-15,-4 1 0 0,1-3 8 0,3-1 0 0,-3 1 0 16,-1-4-8-16,-3 4 0 0,4-4 0 0,-4 4 0 16,3-4 0-16,-3 0 0 0,1 1 0 0,-1-1 0 15,0 1 0-15,0-4 8 0,0 3-8 0,-4-3 0 16,4 1 0-16,-3-1 0 0,-1 0 8 0,1 1-8 15,-1-4 0-15,-3-3 10 0,0 0-10 0,0 0 10 16,4 6-10-16,-4-3 10 0,0 3-10 0,0-6 10 16,0 0-10-16,0 0 10 0,-4 4-10 0,4-4 10 15,-3 3-10-15,-1 0 8 0,4-3-8 0,-7 3 8 16,4 0-8-16,3-3 0 0,-7 3 0 0,0-3 0 16,7 0 0-16,-4 0 8 0,4 0-8 0,-7 0 0 15,0 0 0-15,7 0 0 0,-7 3 8 0,0-3-8 16,0 3 0-16,0-3 0 0,0 4 0 0,0-1 0 15,0 0-26-15,0 0-7 0,0 3-2 0,-1-3 0 16,-2 1 56-16,3 2 11 0,-4 0 3 0,4-3 0 0,-3 4-35 16,3-1 0-16,-4 0 0 0,0 0 0 0,4 1 0 0,-3 2 0 15,3-3 0-15,-4 1 0 0,4 2 0 0,-4-3 0 0,4 4 0 16,0-4 0-16,0 3 0 16,0 1 0-16,0 2 0 0,0-2 0 15,4 2 0-15,-1-2 0 0,1 2 0 0,3 1 0 16,-4-1 0-16,4 1 0 0,4 2 0 0,-4-2 0 0,3 0 0 0,1 2 0 0,-1 1 0 15,1 0 0-15,3-1 0 0,-4 1 0 0,8 0-8 0,-4 2 8 16,0 1 0-16,4 0 0 0,-1 0 0 16,1 0 0-16,-1-4 0 0,1 4 0 0,3-3 0 15,-3 3 0 1,3 3 32-16,0 0-1 0,-4 3 0 0,4 0 0 0,1 3-39 0,-5 0-8 0,1 4-2 0,3 2 0 16,0-3 18-16,0 4 9 0,-3-1-1 0,6 4 0 15,-3-7 1-15,4 4 0 0,0-4 0 0,-1 4 0 16,1 2-9-16,0 1 0 0,-1 0 9 0,1 2-9 15,0 1 11-15,-1 0-3 0,1 0 0 0,3-1 0 16,-3-2-8-16,-1 0 10 0,1-1-10 0,0 4 10 16,-1 0-10-16,-3-1 0 0,0 4 9 0,1 0-9 15,-1-3 0-15,-4-3 9 0,4-1-9 0,0 1 0 16,-3 0 8-16,0-4-8 0,-1 1 0 0,1-1 0 16,-1 4 9-16,-3-4-9 0,0 4 0 0,4-4 9 15,-7 1-9-15,3-1 8 0,-4-2-8 0,1 2 8 16,-1-6-8-16,-3-3 0 0,0 4 0 0,0-4 0 0,-3 0 32 15,-1 0 0-15,1 0 1 0,-4 3 0 16,0-3-33-16,-1 0 0 0,-2 0 0 0,-1 4 0 16,-3-4-10-16,0-3-9 0,0 3-1 0,-4-3-1 15,1 0 21-15,-4-4 0 0,3 4 12 0,-7-3-4 0,0 0 4 16,-3 0 0-16,0 0 0 0,-4-1 0 0,1 1-12 16,2 0 0-16,-2 0 0 0,-5 0 8 0,5 0-8 0,2-4 0 0,1 4 0 0,-4-3 0 15,4-1 0-15,-4 1 0 0,1 0 0 0,-1-4 0 16,0 1 0-16,0-4 0 0,1 1 0 0,-1-1 0 31,0 0 20-31,4-2-2 0,3-4 0 0,-3 3 0 16,3-3-40-16,4 0-8 0,0-3-2 0,-4 4 0 0,4-4-9 15,0-4-3-15,0 4 0 0,0-3 0 0,3-3-87 0,4 0-17 16,0-4-4-16</inkml:trace>
  <inkml:trace contextRef="#ctx0" brushRef="#br3" timeOffset="77820.9">28706 13830 1958 0,'0'-9'87'0,"-4"0"17"0,4-1-83 15,-4 1-21-15,4-4 0 0,-3 1 0 0,-1-1 107 0,4 4 17 0,-3-4 3 0,-1 1 1 16,1 2-52-16,-1-2-9 0,4 2-3 0,-3 1 0 16,-4 3-51-16,3-1-13 0,1 1 0 0,3 6 0 15,-4-3 54-15,4 3 8 0,-7 0 2 0,0 0 0 16,0 3-52-16,0 3-12 0,0 1 0 0,-4 2 0 16,4 4 0-16,-3 2 0 0,-1 4 0 0,0 0 0 15,1 3 0-15,-8 3 0 0,4-3 0 16,-3 6 0-16,2 3 0 0,1-2 0 0,0 5 0 0,0 1 0 15,0-4 0-15,0 0 0 0,0 1 0 0,0 2 0 16,3 1 0-16,0-1 0 0,-3 1 0 0,7 2 0 16,0 1 0-16,0-4 0 0,4 1 0 0,-1-1 0 15,4-5 0-15,0-1 0 0,4-3 0 0,-1-6 0 16,4 0 0-16,0-1 0 0,0-2 0 0,4-3 0 16,0-1-48-16,-1 1-13 0,4-4-3 15,0 0 0-15,0-2 52 0,4-4 12 16,0 3 0-16,-1-3 0 0,1-3 0 0,0-3 0 0,-1 3 0 0,1-6 0 15,0 0-54-15,-1-4-8 0,-3 4-2 0,4-7 0 0,0 4 51 16,-4-4 13-16,3 1 0 0,-3-1 0 16,1-2 0-16,-1-1 0 0,0 0 0 0,0-6 0 15,-4 4 0-15,5-1 0 0,-5 0 0 0,1 0 0 0,-1-3 0 16,1 3 0-16,-1 4 0 0,-2-4 0 0,-1 6-12 16,-4 1 0-16,4 2 0 0,-3 1 0 0,-4 9 20 15,0 0 3-15,0 0 1 0,0 0 0 0,-7 3 56 0,0 3 11 0,0 1 2 16,-1 2 1-1,1 0-53-15,-3 7-10 0,3 0-3 0,0 3 0 0,0-1-16 0,0 1 8 0,3 3-8 16,1 0 0-16,-1-3 0 0,4 0 0 0,0-4 0 16,0 1 0-16,4-3 0 0,3-1 0 0,0 1 0 0,0-7 0 15,3 0 0 1,4 1 0-16,-3-7 0 0,3 0 0 0,4 0 0 0,-4-4 0 0,4-2 0 0,-1 0 0 16,-3 0 16-16,4-4-3 0,-4 1-1 0,0-4 0 15,0 1 6-15,-3-1 1 0,-1-3 0 0,-3 1 0 16,-3 2 1-16,3 1 0 0,-3-1 0 0,-4 4 0 15,0-1 3-15,0 4 1 0,0 0 0 0,0 6 0 16,-4-6-5-16,-3-4-1 0,3 7 0 0,-3-3 0 16,-3-1-18-16,-1-2 10 0,1 3-10 0,3 0 8 15,-4-4-8-15,0 4 0 0,1 0-12 0,-1-1 12 16,1 4-37-16,-1 0 0 0,4 0 0 0,0 0 0 16,0 6-95-16,3 0-20 0,1 0-3 0</inkml:trace>
  <inkml:trace contextRef="#ctx0" brushRef="#br3" timeOffset="78180.32">29111 14545 2188 0,'0'0'97'0,"-3"-6"20"0,-1 3-93 15,1-3-24-15,-1-4 0 0,4 4 0 0,0-7 56 0,0 1 6 0,0-1 2 0,0-2 0 16,4-1 0-16,-1-3 0 0,1 0 0 0,-1-3 0 16,4 4-52-16,0-1-12 0,0 0 0 0,0 0 0 15,1 3 54-15,2 1 8 0,-3 2 2 0,4 1 0 16,-1-1-52-16,4 7-12 0,-3-4 0 0,3 4 0 16,0 0 32-16,-3 6 3 0,3 0 1 0,-3 0 0 15,-1 6-6-15,1 4-1 0,-1-1 0 0,-3 4 0 16,0 5-5-16,-3 1 0 0,-1 6-1 0,1 0 0 15,-1 0-12-15,-3 0-3 0,4 4 0 16,-4-7 0-16,0 3-8 0,-4-6 0 0,4-1 0 0,-3-2 8 16,3-3-8-16,0-4-16 0,-4 0 4 0,4-2 1 15,0-7-100-15,0 0-20 0,0 0-4 0,0 0-1 16,0 0-95-16,4-7-19 0</inkml:trace>
  <inkml:trace contextRef="#ctx0" brushRef="#br3" timeOffset="78872.24">29524 14254 1378 0,'0'0'28'0,"-4"-7"8"0,-3 4-28 16,0 0-8-16,0-3 0 0,0 3 0 0,4 0 88 0,-4 3 16 0,7 0 3 0,-7-4 1 16,7 4-11-16,0 0-1 0,0 0-1 0,-7 0 0 15,3 4-27-15,-3-1-6 0,7 3-1 0,-4 0 0 16,1 4-49-16,3-1-12 0,-4 4 0 0,4-1 0 15,0 4 9-15,0 3-1 0,-3-1 0 0,3 1 0 16,0 0 10-16,-4 0 2 16,4 3 0-16,0-3 0 0,0-4 19 0,0 1 4 0,0 0 1 15,0-7 0-15,4 1-31 0,-4-1-5 0,0-9-8 0,7 3 11 16,0-3-11-16,-4-3 0 0,8-3 0 0,-4-1 0 16,4 1 0-16,-1-6 0 0,1 2 0 0,-1-6 0 15,5 1 0-15,-1-1 0 0,0-3 0 0,-4 4 0 16,4-4 0-16,-3 0 0 0,0 3 10 0,-1 1-10 15,-3-4 20-15,0 3-4 0,0 0 0 0,-3 1 0 16,-1 5-16-16,-3 1 0 0,0 9 0 0,0 0 0 16,0 0 23-16,0 0 7 0,0 0 2 0,0 0 0 15,-7-3-32-15,0 6 0 0,0 0 0 0,0 7 0 16,0-1 0-16,0 3 0 0,0 4 0 0,4-3 0 16,-5 2 0-16,5 1 0 0,-4 0 0 0,3 3 0 15,1 2 0-15,-4 1 0 0,3 4 0 0,1-1 0 16,-1 0 0-16,1 3 0 0,-1 0 0 0,1 0 0 15,-1 7 0-15,1-1 0 0,-1 7 0 0,4 0 0 0,-3 3 0 16,3 3 0-16,-4-3 0 0,4 6 0 0,-4-3 16 16,1 6-4-16,3-3 0 0,-4 4 0 0,4-4 32 15,0 0 7-15,0 0 1 0,0-3 0 0,0 0-20 16,0-3-3-16,0-3-1 0,0 3 0 16,4-3-10-16,-1-4-2 0,1 1-1 0,3-4 0 0,0-2 4 15,4-4 1-15,-4-3 0 0,7 0 0 0,-4-9-32 0,1-1-5 16,3 1-2-16,0-10 0 0,0 1 19 0,0-7 0 0,4-4 0 15,0-2 0-15,-1-3-13 0,-3-7 1 0,1 0 0 0,-1-2 0 16,0-7 12-16,-4-4 0 0,-3-2 0 16,1 0 0-16,-5 2 0 0,1-2 0 0,-1 0 0 0,-3 2 10 15,0-2-10-15,-3 3 0 0,-1 3 0 0,-3 0 0 16,-4 0 0-16,1 3 0 0,-4 0 0 0,0 3-11 16,-1-3 11-16,5 3 0 0,-4 0 0 0,-4 4 0 15,4-1 0-15,0 0 0 0,0 4 0 0,0-1 0 16,3 4-28-16,-3-1-4 0,3 1-1 0,4 3 0 15,-3-4-121-15,6 4-24 0,1 0-5 0</inkml:trace>
  <inkml:trace contextRef="#ctx0" brushRef="#br3" timeOffset="79910.17">29676 14272 1414 0,'0'0'40'0,"0"0"9"0,0 0-39 0,3-6-10 0,-3 6 0 0,0 0 0 16,4-9 98-16,-4 9 18 0,-4-10 3 0,4 10 1 15,0 0-26-15,0 0-5 0,0 0-1 0,0 0 0 32,0 0-12-32,0 0-4 0,0 0 0 0,0 0 0 0,0 4-25 0,0 2-6 15,0 3-1-15,0 1 0 0,0 2-22 0,0 1-5 0,0 2-1 0,0-2 0 16,0 3-3-16,0 2-1 0,4 1 0 0,-1-3 0 16,1 3-8-16,-1-4 0 0,1 1 0 0,-1-3 0 15,4-4 0-15,0-3 0 0,-3 1 0 0,3-4 0 16,0 0 0-16,0 0 0 0,4-3 0 0,-4 0-11 15,0-3 11-15,0 0 0 0,0-4 0 0,0-2 0 16,0 0 0-16,0-1 0 0,0-2 0 0,0 2 11 16,0-2-11-16,4-4 0 0,-4 3 0 0,-4-2-11 0,5 2 11 15,-1 1 11-15,-4-1-3 0,4 1 0 16,-3 5-8-16,-1-2 0 0,-3 9 0 0,0 0 0 0,0 0 0 16,4 6 0-16,3 1 0 0,-4 2 0 0,1 0 28 0,-1 4 3 0,1-1 1 15,-4 4 0-15,3-3-20 0,1-1-3 0,0 1-1 16,-1-1 0-16,1-2 7 0,3-1 1 0,-4 0 0 15,4-2 0-15,-3-1-7 0,3-3-1 16,-4 0 0-16,4-3 0 0,0 0-8 0,4-6 0 0,0 3 0 0,-4-7 0 16,3 1 0-16,1 0 0 0,-4-7 0 0,3 3 0 15,1 1 27-15,-4-1 3 16,0 1 1-16,4-1 0 0,-8 1-15 0,4-4-2 0,-3 4-1 0,3-1 0 16,-7 0-4-16,3 4-1 0,-3 3 0 0,0-4 0 31,0 10 4-31,0-9 0 0,0 9 0 0,-3-6 0 0,3 6-12 0,-11-3 0 0,4 3 0 15,-3 3 0-15,3 0 0 0,0 6 0 0,0 1 0 0,3-1 0 16,0 4 0-16,1-1 0 0,-1 1 0 0,4-1-11 16,0-2 3-16,0-1 0 0,4 4 0 0,-1-7 0 15,1 3 8-15,0 1 0 0,3-1 0 0,0-3 0 16,0 1 0-16,3-1 0 0,-3 0 0 0,4-3 0 16,-1 0 0-16,1 1 0 0,0-1 0 0,-1 0 0 15,1 0 0-15,-1-3 0 0,1 0 0 0,0 3 0 16,-4-3 0-16,3 3 0 0,1 0 0 0,-4 0 0 15,3 1 0-15,1-4 0 0,-4 3 0 0,0-3 0 16,0 0 0-16,0-3 0 0,0-1 0 0,4 1 0 16,-8-3 0-16,4 0 0 0,1-4 0 0,-5 1 0 15,1-4 11-15,3 1 4 0,-4-1 1 0,-3-2 0 0,4-1 9 0,-4 0 3 16,3 1 0-16,-3-1 0 16,0 0-13-16,-3 4-3 0,3-1 0 0,-4 1 0 0,4 5-12 0,0 7 0 15,0 0 0-15,0 0 0 16,0 0 0-16,0 0 0 0,0 0 0 0,4-3 0 0,3 0 0 0,0 0 0 0,3 3 0 0,-3 0 0 15,4 0 0-15,3 0 0 0,-3 3 0 0,3-3-10 16,0 0 10-16,0 0 0 0,0 0 0 0,0 0 0 31,-3 0-60-31,3 0-9 0,4 0-3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1T13:47:01.89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1351 783 2030 0,'0'-9'57'0,"0"0"14"0,0 2-57 0,0-2-14 0,0-7 0 0,0 7 0 15,0-4 98-15,0 7 17 16,0 0 3-16,0-7 1 0,0 7 14 0,-3 0 3 0,3-1 1 16,-7 1 0-16,7 6-37 0,-4 0-8 0,-3 0-2 0,0 0 0 15,-4 3-26-15,1 4-6 0,-1-1-1 0,1 6 0 31,-5 7-9-31,-6 0-3 0,7 6 0 0,-7 0 0 0,-4 7-36 0,1-1-9 0,2 3 0 0,-2 7 0 16,3 3 0-16,-4 9 0 0,4 4 0 0,0 2-11 16,6-2 11-16,1-1 12 0,4-2-2 0,-1-1-1 15,1 0-9-15,6 4 10 0,4-1-10 0,4-3 10 16,3-9-10-16,3 0-14 0,-3-9 3 0,11-4 1 16,0-6 10-16,3 0 0 0,3-6 0 15,8 0 0-15,0-7 0 0,3-2 0 0,-7-7 0 16,15 0 0-16,-8-6 0 0,0-10 0 0,4 1 0 0,3-10 0 15,8 0 10-15,-4-6 4 0,3-1 1 0,4-11 0 16,-14 2-24-16,3-9-5 0,-7-3-1 0,1-10 0 16,-8 13 31-16,-3 0 5 0,3 0 2 0,-10 3 0 0,-1-3-37 15,-6-3-7-15,-8 0-2 0,1 0 0 16,-8 6 44-16,-6 0 9 0,-4 6 2 0,-1 1 0 0,-6 5-24 16,0-2-8-16,-4 6 0 0,1 3 0 15,-12-1-26-15,5 5-5 0,-8 8-1 0,-7-6 0 0,14 7 52 0,-3 5 9 16,0-2 3-16,3 0 0 0,7 5-24 15,4-2-8-15,3 6 0 0,1-3 0 16,10 3-92-16,-4 0-17 0,11 0-4 0,-7 6-1 16,4 7-151-16,3-1-31 0</inkml:trace>
  <inkml:trace contextRef="#ctx0" brushRef="#br0" timeOffset="544.36">1535 1310 2008 0,'-7'0'57'0,"3"0"12"15,4 0-55-15,-11 3-14 0,8-3 0 0,3 0 0 16,-7 0 120-16,7 0 20 0,0 0 5 0,0 0 1 16,0 0-50-16,0 0-9 0,0 0-3 0,0 0 0 0,0 0-41 0,0 0-9 0,0 7-2 0,0-1 0 15,7 0 26-15,-4 7 5 0,8-4 1 0,-7 1 0 16,6 2-52-16,8 7-12 0,-11-10 0 0,10 10 0 16,-2 3 37-16,-1 0 5 0,3 3 1 0,-3 0 0 15,8 0-18-15,-8 0-3 0,0 4-1 0,3-4 0 16,-2-3-21-16,-1 3 0 15,-4-3 0-15,4-4 0 0,-3 4 0 0,-4-6 0 0,7 0 0 0,-10 3 0 16,6-10 0-16,-3 4 0 0,4-1 0 16,3-6 0-16,-10 4-10 0,3-7-6 0,3 0-2 0,-6-3 0 15,6-3-74-15,-10 3-14 0,11-3-3 0,-11-7-1 16,3 4-75-16,4-3-15 0,-7-4-4 16</inkml:trace>
  <inkml:trace contextRef="#ctx0" brushRef="#br0" timeOffset="984.43">1933 1451 2235 0,'0'7'99'0,"-3"2"21"15,3 4-96-15,0-1-24 0,0 7 0 0,0-3 0 16,0 6 45-16,0-1 5 0,0 1 1 0,3 0 0 15,4 0 10-15,-3-3 3 0,-1 0 0 0,4 0 0 16,4 0 6-16,-7-1 2 0,6-5 0 0,1-1 0 0,-1 1-64 0,-6 0-8 0,6-7-12 0,4 3 4 16,-3-2 35-16,0-4 7 0,3-3 2 0,3 0 0 15,-6-3-28-15,3-4-8 0,0 1 0 0,-3 3 0 16,3-7 8-16,-4-5-8 0,1 5 0 16,0-5 0-16,-1-1 24 0,-6 0 0 0,6-2 1 0,-3-4 0 15,4 0-37-15,-7 0-8 0,-1 0-2 0,4 6 0 16,-7-3 35-1,4 7 7-15,3 2 2 0,-7 1 0 16,0-1-22-16,0 10 0 0,0 0 0 0,0 0 0 16,0 13 0-16,0-7 0 0,0 10 0 0,0 3 0 0,0 0 0 15,3-1 0-15,-3 7 0 0,0-6 0 0,7 6 41 0,-7-3 4 0,4 7 1 0,-4-11 0 16,3 7-29-16,4-6-5 0,4 3-2 0,-8-3 0 16,5 0-2-16,-1-7-8 0,3 4 12 0,-3-7-4 15,4 1-8-15,-1-7 0 0,-3 0 0 0,4-3 0 16,0-3-61-16,-4 0-18 0,7-7-3 0,-4 1-1 15,1 3-21-15,-4-10-4 0,0 4 0 16,4-1-1-16,-1-3-123 0,-6 4-25 0,6-4-5 0</inkml:trace>
  <inkml:trace contextRef="#ctx0" brushRef="#br0" timeOffset="1182.94">2526 1787 1476 0,'0'0'131'16,"3"3"-105"-1,-3-3 160-15,7 3 32 0,-7-3 6 0,0 0 2 16,0 3-60-16,0-3-12 0,0 0-2 0,0 0-1 15,0 0-59-15,0 0-12 0,4-6-3 0,-4 3 0 0,0-3-13 16,7-7-4-16,-7 4 0 0,-7-7 0 16,7 7-44-16,-4-7-16 0,4 0 9 0,-7 1-9 15,0-4 11-15,7 0-3 0,-10 3-8 0,10-6 12 16,-7 0-61-16,3 7-13 0,-3-7-2 0,4 9-1 16,-1-6-57-16,-3 4-11 0,4 2-3 0</inkml:trace>
  <inkml:trace contextRef="#ctx0" brushRef="#br0" timeOffset="1311.66">2466 1320 2093 0,'0'12'44'0,"0"-12"9"0,-7 6-42 0,7 1-11 0,0-4 0 0,0 3 0 16,7 0 40-16,-7-6 7 0,0 7 1 0</inkml:trace>
  <inkml:trace contextRef="#ctx0" brushRef="#br0" timeOffset="1598.86">2738 1458 2269 0,'-4'3'64'0,"-7"-3"15"15,8 0-63-15,-4-3-16 0,3 3 0 0,4 0 0 16,-10 0 129-16,3 0 23 0,7 0 5 0,-4 0 1 16,-6 6-48-16,-1 0-10 0,7 0-1 0,-3 7-1 15,4-4-78-15,-8 4-20 0,8 3 0 0,3-1 0 0,-7 1 55 0,7 0 7 0,0-1 2 16,0 1 0-16,0 0-56 0,7-1-8 0,-7-5-8 0,7 2 8 16,0 1 0-16,-4-1 0 0,8-5 8 0,-4 2-8 15,7-3 0-15,-3-3 0 0,-1 1 0 0,4-1 0 31,1-3-24-31,-5 0-10 0,11 0-2 0,-10 0-1 0,3 0-127 0,7-3-26 0,-10-1-5 0</inkml:trace>
  <inkml:trace contextRef="#ctx0" brushRef="#br0" timeOffset="1993.82">2988 1019 1940 0,'0'0'86'0,"0"6"18"0,-7 0-84 15,3 0-20-15,4 7 0 0,-7-4 0 0,7 4 109 0,0 6 18 0,0-4 3 0,7 7 1 16,-7 0-33 0,4 0-6-16,3 3-2 0,-3 4 0 0,6-1-12 0,-6 6-2 0,3-2-1 0,3 2 0 15,-6 4-37-15,-1-4-7 0,4 4-2 0,4 0 0 32,-7 2 7-32,3-12 2 0,-4 4 0 0,4 2 0 0,0-12-28 0,0 7-10 0,-3-11 0 0,6 7 9 15,-3-9-9-15,-3 3 0 0,0 3 0 0,3-13-11 31,-4 4-21-31,4-7-4 0,-7 0 0 0,0-6-1 16,0 0-124-16,4-6-25 0,3-3-5 0,-4-7-1 0,1 3 0 0,3-9 0 16,-7 1 0-16</inkml:trace>
  <inkml:trace contextRef="#ctx0" brushRef="#br0" timeOffset="2347.25">3260 1204 2188 0,'0'-10'97'0,"3"-2"20"0,4 5-93 0,-7 7-24 0,0 0 0 0,0 0 0 15,0 0 101-15,0 0 16 0,0 7 3 0,0 5 1 16,0-5-40-16,-7 8-8 0,4-2-1 0,-1 6-1 16,4-4-41-16,-10 4-8 0,10 0-2 0,-11 3 0 15,4 0 20-15,0 3 3 0,-4 0 1 0,4-3 0 16,-3 3 2-16,3-3 1 0,0 3 0 0,-4-6 0 16,7 0-24-16,4-1-5 0,-7-2-1 0,4 0 0 15,3-4-17-15,0 1 0 0,0-4 0 0,3 1 0 16,4-1 0-16,-7-6 0 0,4 3 0 0,3-6 0 15,4 0 0-15,-4 0 0 0,0 0 0 0,3-3 0 0,4 0 21 16,1-6 1-16,2 3 0 0,1-1 0 0,3 1-22 0,0-3 9 16,0 2-9-16,4 4 0 0,0 0 10 15,-4-3-10-15,-4 3 8 0,5 3-8 0,-1 3 18 16,-11 6-2-16,5-3 0 0,-1 4 0 0,-4 6 7 16,1 2 1-16,-4-5 0 0,0 6 0 0,0 0-24 0,-4 2 0 0,5 5 0 0,-8-8-12 15,3 7 22-15,-3-9 4 16,0 6 1-16,0 0 0 0,0-6-48 15,0-1-10-15,0 1-1 0,0-10-1 16,7 1-94-16,-7-1-18 0,0-6-4 0</inkml:trace>
  <inkml:trace contextRef="#ctx0" brushRef="#br0" timeOffset="2876.39">3782 1445 2498 0,'0'-3'111'0,"0"-10"22"15,0 7-106-15,0 3-27 0,0 3 0 0,0-9 0 16,0 9 96-16,0 0 15 0,-11-4 2 0,4 4 1 16,0 0-46-16,0 4-10 0,-4 2-2 0,1 0 0 15,3 10-2-15,-4-7-1 0,-6 7 0 0,10 0 0 0,-11-1-33 0,7 7-8 16,1 0 0-16,3-3-1 0,-4-3 2 0,1-1 1 0,6-2 0 0,-3-1 0 31,7-2-22-31,0-1-5 0,3-3-1 0,1-2 0 16,3-4 22-16,0 3 4 0,4-3 0 0,3-3 1 0,0-1-13 0,4 4 0 0,-1-6 0 0,4-3 0 15,1 3 0-15,-1-1 9 0,3 4-9 0,1-3 8 16,-4 0 8-16,-3 2 0 0,3 4 1 0,0 0 0 16,-7 0 7-16,0 4 2 0,-3 2 0 0,7 0 0 15,-15 4-6-15,4 2 0 0,0-3-1 0,0 7 0 16,-7-3-4-16,4 6-1 0,3-4 0 0,-7 1 0 16,-7 3-14-16,7 3 0 0,-4 3 8 0,-3-6-8 15,0 6-22-15,0-7-7 0,4 4-2 0,-8 0 0 16,0-3 50-16,1 0 9 15,-1-7 3-15,8 1 0 0,-8-4-31 0,1-5-21 0,-1-1 3 16,11-3 1-16,0-10-84 0,0 1-17 0,0-7-3 16,7 1-1-16,0-7-174 0,0 3-36 0</inkml:trace>
  <inkml:trace contextRef="#ctx0" brushRef="#br0" timeOffset="3298.42">4106 1690 2269 0,'0'0'64'0,"-7"-3"15"16,4-4-63-16,3-2-16 0,0 3 0 0,0 6 0 0,-7-4 54 16,7 4 8-16,0 0 2 0,0 0 0 0,0 0 0 0,-7-3 0 0,0 3 0 0,3 3 0 15,-3 1 51-15,3 2 10 0,-6 6 3 0,3-5 0 16,0 5-52-1,0 1-9-15,3 2-3 0,-3-2 0 0,4 3-51 16,3 6-13-16,0-10 0 0,0 7 0 0,0 0 0 0,3-10 0 0,4 4 0 0,4-4 0 16,-4-3 0-16,10 4 0 0,-6-7 0 0,3 0 0 15,7-3 0-15,4-3 0 16,-7 0 0-16,10-3 0 0,-7-1 0 0,4 1 0 0,-1 0 0 0,1-4 0 16,-4 4 0-16,-3 3 0 15,0-10 0-15,-4 4 0 0,-4 3 0 0,1-4 0 0,-1 4 0 0,-6 3 0 16,3-3 0-16,-3-7 0 0,-4 7 0 0,0-4 0 15,0 1 0-15,-4 3 0 0,1-1 0 0,-5-8 0 16,-2 5 0-16,-1-2 0 0,-3 6 0 0,4-7 0 16,-12 0 0-16,8 4 0 0,4 0 0 15,-8 2 0-15,4 1 0 0,3-3 0 0,1 6 0 0,3-1 0 16,0 1-100-16,7 3-22 0,0 0-5 0,0 0-1 16,0 0-102-16,0 0-21 0,7 0-4 0</inkml:trace>
  <inkml:trace contextRef="#ctx0" brushRef="#br0" timeOffset="6472.3">4572 1386 953 0,'0'3'40'0,"-7"3"-32"31,3-3 75-31,4 3 14 0,-7 1 3 0,4-1 1 16,3 3 22-16,-4 4 4 0,1-7 1 0,-1 7 0 0,4-1-50 0,-3 7-10 0,3-6-1 0,0 2-1 15,0 7-3-15,0-6-1 0,0 6 0 0,0-3 0 16,0-1 2-16,3 4 0 0,-3-6 0 0,4 3 0 16,-1-3-52-16,4-1-12 0,0-2 0 0,-7 2 0 15,11-5 44-15,-11-1 5 0,7 1 2 0,-3-4 0 16,3-3-31-16,0 0-5 0,-4 3-2 0,4-6 0 16,-7 0 41-16,0 0 8 0,0 0 2 0,4-9 0 15,-4 0-44-15,0 2-8 0,0-5-1 0,-4 6-1 16,4-13 25-16,-7 6 5 0,4-2 0 0,-4-7 1 15,0 3-13-15,0 3-4 0,3-9 0 0,-3 6 0 16,3-3-24-16,-3 3-12 0,4 1 0 0,3 2 1 16,-4 0 28-16,4 1 6 0,4 5 1 0,-4-2 0 15,3 2-39-15,4 4-7 0,-3 3-2 0,3 0 0 16,0 3 24-16,0 0 0 0,4 0 0 0,-1 3 0 16,-3 0 12-16,4 3 8 0,0 4 0 0,6-1 1 15,-10 4-21-15,11-1-15 0,-8 1 3 0,1-1 0 16,3-2-80-16,0 2-16 0,0-6-4 0,4 1 0 15,-4-4-84-15,0 0-16 0,-3-3-4 0</inkml:trace>
  <inkml:trace contextRef="#ctx0" brushRef="#br0" timeOffset="6733.88">4949 1291 1552 0,'0'-9'44'0,"8"3"10"0,-8-1-43 0,0 7-11 0,0-6 0 0,0 6 0 15,3-3 39-15,-3 3 5 0,4-3 2 0,3 6 0 16,-4 0 19-16,4 0 4 0,4 4 1 0,-8 2 0 16,4 4 10-16,0-4 3 0,4 7 0 0,-4 2 0 15,4-2-21-15,-4 6-4 0,0 3-1 0,3 0 0 16,1 3 24-16,-4 4 5 0,0-4 1 0,4 3 0 16,-1-2-39-16,-3-1-8 0,0 0-2 15,0-6 0-15,8 0-24 0,-12-3-5 0,4-4-1 0,-3 1 0 16,3-3-8-16,-4-4 0 0,8 4 0 0,-8-4 8 15,4-6-25-15,-7 3-6 0,4-2-1 0,-4-4 0 16,0 0-96-16,0-13-19 0,0 0-4 16</inkml:trace>
  <inkml:trace contextRef="#ctx0" brushRef="#br0" timeOffset="6959.19">4879 1586 2269 0,'0'0'64'0,"0"0"15"0,0 0-63 15,7 3-16-15,0-3 0 0,0 0 0 0,4 0 105 0,3 0 19 0,0 0 3 0,7 0 1 16,-3-3-52-16,6 3-9 0,1 0-3 0,0-3 0 16,3 3 8-16,0 0 0 0,0 0 1 0,1 0 0 15,-5 3-65-15,-6-3-8 0,3 0-13 0,0 3 3 31,1-3-16-31,-8 0-3 0,0 3-1 0</inkml:trace>
  <inkml:trace contextRef="#ctx0" brushRef="#br0" timeOffset="8319.15">1393 2307 1337 0,'0'0'28'0,"0"3"6"16,-10 1-34-16,10 2 0 0,-7-3 0 0,3-3 0 0,4 0 102 15,-3 3 14-15,3-3 2 0,-11 3 1 16,11-3-37-16,0 0-7 0,0 0-2 0,0 0 0 0,0 0-7 0,0 0-2 0,0 0 0 0,0 0 0 16,0 0-51-16,0 0-13 0,11-3 0 0,-8 0 0 15,8 3 44-15,-1-3 7 0,5 3 1 16,-5-6 0-16,11 6-32 0,-3 0-7 15,10 0-1-15,0 0 0 16,4 6-12-16,3-3 0 0,1 0 0 0,3 0 0 0,3 4 54 0,-7 2 8 16,4 0 2-16,3 4 0 0,8-7-52 0,10 0-12 0,3 4 0 0,8-4 0 15,-1 0 54-15,1-2 8 0,10-1 2 0,11-3 0 16,-8 0-53-16,1 0-11 0,7-3 0 0,21-1 0 16,-18 1 8-16,11 0 5 0,7 0 1 0,14-3 0 15,-11 3-2-15,4-4-1 0,7 4 0 0,11 0 0 16,-19-6-11-16,8 2 0 0,-7 4 0 0,18-3 0 15,-15 3-16-15,1-3-6 0,3 2-1 0,11 1 0 16,-22 0 47-16,4 0 8 0,-4 0 3 0,11-3 0 16,-14-1-14-16,-14 4-2 0,3-3-1 0,11 0 0 15,-25-1-6-15,1 4 0 0,-5-3-1 0,4 3 0 16,-24 0-11-16,-4-4 0 0,-11 1 0 0,-3 3 0 16,-7 0 0-16,-4 0 0 0,-3 3 0 0,-7 0 0 15,-4 0 0-15,-4 3 8 0,-6 0-8 0,-4 0 8 16,-7-3-176-16,0 6-36 0,-7 1-8 0</inkml:trace>
  <inkml:trace contextRef="#ctx0" brushRef="#br0" timeOffset="22561.35">1150 3217 1713 0,'-7'-13'36'0,"3"10"8"16,1-6-36-16,-4 2-8 0,7 4 0 0,-11-3 0 15,8 0 104-15,-8 2 18 0,8 4 4 0,-8 0 1 16,1 0-27-16,-1 4-4 0,0 2-2 0,-3 3 0 16,4-2-36-16,-1 5-7 0,0 1-2 0,1 2 0 15,-1 4-3-15,8 3-1 0,-8 0 0 0,1 3 0 16,-1 3-9-16,8-3-1 0,-5 4-1 0,5 2 0 16,-1-3-34-16,-6 7 0 0,10-7 0 0,-7 6 0 15,7 4 25-15,-4 0-1 0,4-1-1 0,0 1 0 16,4 0-37-16,-4-4-7 0,7 1-2 0,-4-14 0 15,8 1 23-15,0 0 0 0,-1-6 0 0,4 3 0 0,-3-3 15 16,3-4 7-16,7 1 2 0,0-1 0 16,-3-2-24-16,10-7 0 0,-3 0 0 0,-1-3 0 15,-2-3 8-15,2-4-8 0,-2-2 8 0,-5-10-8 0,1 0-18 0,-1-3-8 16,1-6-2-16,-4 0 0 0,0 0 28 0,4-4 0 0,-4 1 0 0,0 3 0 16,-3-3 0-1,-1 2 0-15,1 1 0 0,-1 3 0 0,-6 3 0 16,3 3 0-16,-3 0 0 0,-4 7 0 0,0-1 0 0,0 4 0 0,-4 0 0 15,4 9 0-15,-7 0 46 16,3 6 14-16,-6 3 4 0,3 7 0 0,3 0-64 0,-6 5-24 0,6 5 0 0,-3 8 1 16,4-9 23-16,3 7 0 0,0-1 0 0,0 3 0 15,0-9 12-15,3 4 9 0,4-4 3 0,4-3 0 16,-4-7-36-16,3-2-8 0,12-1 0 0,-8-5-1 16,3-4 21-16,1-3 0 0,0-3 0 0,6-7 0 15,-3 1 0-15,4-4 13 16,0-2-3-16,0-7-1 0,-1 3 7 0,-3-3 0 0,1 0 1 15,-5-3 0-15,1 0-17 0,-8 0 0 0,5 0-11 0,-12 0 11 16,4 0 18-16,-3 3 10 0,3-4 3 16,-7 1 0-16,0 3 1 0,0-3 1 0,0 3 0 0,-7-6 0 15,3 3-33-15,-6-3 0 0,-5-3-15 0,5 2 5 0,-1 4 10 16,-3 3 12-16,4 3-2 0,-8 1-1 16,4 5-9-16,0 7 0 0,0 0 0 0,-4 6 0 15,7 6-101-15,1 0-23 0,3 7-4 0</inkml:trace>
  <inkml:trace contextRef="#ctx0" brushRef="#br0" timeOffset="22986.33">1838 3659 1578 0,'-4'-16'44'0,"-3"-3"12"0,4 4-45 0,-4-1-11 0,7 3 0 0,-4 1 0 15,4 6 88-15,0 6 16 0,0 0 4 0,-10 3 0 16,10 6-32-16,-11 0-7 0,11 7-1 0,-3 0 0 16,-4 3-38-16,7-1-8 0,-4 1-2 0,4 3 0 15,0-3 27-15,0 0 5 0,0 0 0 0,0-1 1 16,4 4-24-16,3-9-5 0,-4 3 0 0,1-4-1 15,6-2 14-15,-3-1 3 0,4-3 1 0,3-3 0 16,-10-6-33-16,6 0-8 0,8-3 0 0,-11-4 0 16,10 1 0-16,-6 0 0 0,3-1 0 0,0-2 0 15,7-4 0-15,-10 3 0 0,0-2 0 0,3-1 0 16,-11 4 0-16,4 2 0 0,-3-2 0 0,-4-1 0 16,0 4 32-16,0-4 4 0,-4 4 0 0,-3-1 1 0,4 4-21 15,-8-6-5-15,1 5-1 0,6 1 0 16,-7 0 6-16,1 3 0 0,-1-1 1 0,8 1 0 15,-8 0-167-15,11 3-34 0,0 0-6 0,0 0-2 16,0 0 0-16,0 0 0 0,0 0 0 0</inkml:trace>
  <inkml:trace contextRef="#ctx0" brushRef="#br0" timeOffset="23260.99">2166 3872 1824 0,'11'22'38'0,"-8"-16"8"0,4 0-37 0,-7 4-9 0,0-4 0 15,0-3 0-15,0-3 148 0,0 0 28 0,0 0 6 0,0 0 1 16,0 0-88-16,-7-3-18 0,4-3-3 0,-1-7-1 16,-6 1 3-16,10-4 1 0,-11-6 0 0,4 3 0 15,3-6-77-15,1 6 0 0,-4-9-16 0,3 3 3 16,4 3 13-16,-7 3 0 0,7 1 0 0,-3 2 0 16,3 3 20-16,3 1 6 0,-3-1 2 0,7 1 0 15,-7 2-28-15,4 1 0 0,3 3 0 0,-4-1 0 16,1 4-22-16,6 0-3 0,-2 3-1 0,2 0 0 0,-3 3 36 0,0 0 7 15,4 4 2-15,-1-4 0 16,1 3-82-16,-4 0-16 0,11 1-3 0,-8 2-1 16,-3-3-43-1,4 4-9-15,-1-1-1 0,-2-9-1 0</inkml:trace>
  <inkml:trace contextRef="#ctx0" brushRef="#br0" timeOffset="26549.67">2586 3464 2440 0,'-4'3'108'0,"-3"1"23"15,4-4-105-15,-8 3-26 0,8 0 0 0,-4 0 0 16,3 0 52-16,-7 0 4 0,11 0 2 0,-10 4 0 16,6-4-36-16,-6 0-7 0,3 3-2 0,3 1 0 15,-6 2 15-15,-1 0 2 0,0 4 1 0,8-7 0 16,-8 7-1-16,-3-1 0 0,7-2 0 0,-3-1 0 15,-1 4-10-15,4-4-3 0,0 4 0 0,3-1 0 16,-6-6 16-16,10 4 3 0,-7-1 1 0,7-3 0 16,0-2-37-16,7 2-23 0,-4 0 3 0,8-3 1 15,-4 0 10-15,7 1 9 0,-3-4-13 0,-1 0 5 16,8-4 8-16,0-2 0 0,-1 0 0 0,4-4 0 0,0 4 0 16,1 0 12-16,-5 0-2 0,1-1-1 15,0 4 13-15,3 0 2 0,0 3 1 0,-7 3 0 0,7 3-25 0,-10 4 0 0,3 2-14 0,0 4 5 16,-7 0 57-1,4 3 12-15,-8-1 3 0,4 1 0 0,-7 3-50 0,0 0-13 16,0 3 0-16,-7-3 0 0,4 3 0 16,-8-3 0-16,4 3 0 0,0-3 0 0,-4-3 0 15,4-6 0-15,-3-1 0 0,-1-2 0 0,4-4 14 0,-4 0-2 0,1-6-1 16,3 0 0-16,0-3-120 16,0-6-24-16,3-1-5 0,-3-2-1 15,4-4-42-15,3-3-9 0,0-3-2 0</inkml:trace>
  <inkml:trace contextRef="#ctx0" brushRef="#br0" timeOffset="26847.83">2942 3439 2206 0,'0'7'63'0,"0"-1"13"0,0 0-61 0,0 3-15 0,0 1 0 0,4-1 0 0,-4 1 119 0,7 2 21 15,-4 7 4-15,1 0 0 16,3 3-64-16,-7 0-14 0,10 6-2 0,-10 0-1 16,4 4 1-16,3-1 1 0,-3 3 0 0,-1 4 0 15,4-10-14-15,-7 4-3 0,11-4-1 0,-11-6 0 16,3 0-31-16,4-3-7 0,-3-1-1 0,-1-5 0 16,4-1 1-16,-7-5 0 0,0-1 0 0,4 0 0 15,-4-6-73-15,0 0-14 0,0 0-3 0,0 0-1 16,0 0-22-16,-4-6-5 0,-3-3-1 0,4 2 0 15,-8-2-140-15,8-1-28 0</inkml:trace>
  <inkml:trace contextRef="#ctx0" brushRef="#br0" timeOffset="27011.52">2745 3706 2067 0,'0'0'87'15,"3"3"-70"-15,4-3 140 0,0 6 28 0,4-3 6 0,-1 4 1 16,5-4-60-16,2 6-12 0,4-3-3 0,-3 4 0 15,3-4-58-15,4 7-12 0,7-4-3 0,-11 0 0 16,3-2-10 0,1-1-2-16,0 3-1 0,-4-2 0 15,4-1-88-15,-4 0-18 0,4 0-3 0</inkml:trace>
  <inkml:trace contextRef="#ctx0" brushRef="#br0" timeOffset="30677.9">4554 3276 2269 0,'-7'-6'64'0,"0"0"15"16,4-1-63-16,-4 4-16 0,3 0 0 0,-6-6 0 16,3 6 105-16,-1 3 19 0,-2-4 3 0,3 8 1 0,-4-1-52 0,1 6-9 0,3-3-3 0,-4 7 0 15,-3 3 0-15,3 2 0 0,1 4 0 0,-1 3 0 16,-6 4-51-16,2-1-13 0,1 3 0 0,0 4 0 16,-3-1 0-16,2 4 0 0,5 3 0 0,6 3 0 15,-6-4 0-15,10 7 0 0,-7 0 0 0,3-3 0 16,8 0 37-16,3-3 5 0,-4-3 1 0,8-4 0 15,-1-3-18-15,5-2-3 0,2-1-1 0,1-6 0 16,3-3-21-16,0-7 0 0,0 1 0 0,8-7 0 16,-5-6-47-16,8-3-13 0,3-3-4 0,1-4 0 0,2-6 83 0,1 1 16 15,-4-7 3-15,1 3 1 16,-1-3-11-16,-10 0-3 0,-1 3 0 0,1-3 0 16,-7 0-25-16,-1-3 0 0,1 3 0 0,-4-6 0 15,-3 0 0-15,-1 0 0 0,-6-4 0 0,-1 1 0 16,-3 3 0-16,-3 0 0 0,-1-1 0 0,-6 1 0 15,-4 3 0-15,3 0 0 0,0 0 0 0,-10 0 0 16,7 3 0-16,-7 3 0 0,0 0 0 0,-4 4 0 16,4 5 0-16,0 1 0 0,-4 2 0 0,11 7 0 15,0-3-46-15,-7 6-14 0,7 1-4 0,-1 2-215 16,5 0 8-16,-1 4 2 0,4-1 0 0</inkml:trace>
  <inkml:trace contextRef="#ctx0" brushRef="#br0" timeOffset="31047.7">5189 4091 1792 0,'-10'4'51'0,"3"-1"10"0,3 3-49 0,-3-3-12 0,4 0 0 0,3-3 0 16,0 0 54-16,0 0 8 0,0 0 2 0,0 0 0 15,0 0 26-15,0 0 6 0,0 0 0 0,0-6 1 16,0 0-10-16,0-1-3 0,0-2 0 0,0 3 0 16,-4-4-7-16,4 1-1 0,-7 0-1 0,4-4 0 15,-5 0-5-15,1 1-1 0,0-1 0 0,0-2 0 16,0-1-59-16,0 0-10 0,0 4 0 0,0-1-10 15,4-2 10-15,-5-1 0 0,5-3 0 0,3 3 0 16,0 1 0 0,0-1 0-16,0 0 0 0,3-2 0 0,1 2 0 0,3 3 0 0,4-2 0 0,-1 2 0 15,-3 1 0-15,4 2 0 0,-1 1 0 0,1 3 0 16,0-1-104-16,-1 4-20 0,1-3-3 0,3 6-717 16,-4-3-144-16</inkml:trace>
  <inkml:trace contextRef="#ctx0" brushRef="#br0" timeOffset="31516.81">5440 3800 1459 0,'0'0'61'16,"0"6"-49"-1,3 4 119-15,-3-1 23 0,0 0 5 0,4 4 1 16,-4-1-26-16,3 1-5 0,4 3-1 0,-7-4 0 16,4 1 0-16,0 2 0 0,3-2 0 0,-4-1 0 15,1 1-51-15,-1 0-10 0,1-1-3 0,3 1 0 16,-4-4-35-16,4-3-7 0,-3 1-2 0,3-4 0 16,-4 3-6-16,8-6-2 0,-11 0 0 0,11-6 0 15,-11 3-12-15,3-1 11 0,4 1-11 0,-3-3 10 16,-1-3-1-16,1-1 0 0,-1-2 0 0,1-1 0 15,-4 1-9-15,7-4 0 0,-7 0 9 0,0 4-9 16,3-7 0-16,1 3 8 0,3-3-8 0,-3 1 0 16,3-1 0-16,3 0 0 0,-6 6 0 0,6-12 8 15,1 7-8-15,-1-1 0 0,1 6 0 0,-4-2 0 0,4 5 11 0,-1 4 1 0,1 0 0 16,-1 2 0 0,1 4-12-16,3 0 10 0,-3 4-10 0,-1 2 10 15,4 3 9-15,-3 4 1 0,0 2 1 0,3 1 0 0,-4 3 14 0,1 3 2 16,-1-3 1-16,1 6 0 0,-4 0-38 0,4 3 0 15,-4 0-14-15,0 1 4 0,0-1 10 0,0-3 12 0,0 0-2 0,-4 0-1 16,1-9-9-16,0-1 0 0,3-2 0 0,-7-4 0 31,3-2-100-31,-3-7-23 0,0 0-4 0,0-7-1 0,0-2-153 0,0-4-31 0</inkml:trace>
  <inkml:trace contextRef="#ctx0" brushRef="#br0" timeOffset="32066">5898 3467 2419 0,'-7'7'107'0,"4"-1"22"0,-8-3-103 16,8 0-26-16,3-3 0 0,0 0 0 0,0 0 56 0,0 0 7 15,0 0 1-15,0 0 0 16,0 0 0-16,0 0 0 0,3-6 0 0,1 0 0 0,3 3-27 0,3-4-5 0,-2 1 0 0,2 3-1 16,1 0-10-16,-1 0-1 0,1 3-1 0,3 0 0 31,0 0 7-31,0 0 2 0,4 3 0 0,-4-3 0 15,4 3-3-15,-11 3 0 0,7-3 0 0,0 4 0 16,-7-1-1-16,0 0 0 0,4 0 0 0,-8 4 0 16,1-1-24-16,-1 1 0 0,1 2 8 0,-4-2-8 0,0 2 0 0,0 4 0 15,0-4 0-15,-7 4 0 0,3-3 20 0,-3-1 3 0,0 1 0 0,-4-1 0 16,8-2-23-16,-11-1 0 0,3 0 0 16,1-2 0-16,3-4 0 15,-4 0 0-15,0 0 0 0,4 0 0 0,0-3-14 0,7 0-7 0,-7-3-2 0,7 3 0 16,0 0 23-16,0-6 0 0,0 0 0 0,4-1 0 15,-1 1 0-15,4 0 0 0,0 3 0 0,4-1 0 16,-4 1 0-16,4 3 13 0,-1 0-1 0,1 0-1 16,-4 3-11-16,3 4-16 0,-3-4 4 0,4 3 1 15,-4 0 11-15,0 1 9 0,4-1-1 0,-8-3-8 16,4 3-86-16,0-2-24 0,0-1-5 0,-7-3-1 16,0 0-140-16,4-7-29 0,3-15-6 0,-3 10-1 0</inkml:trace>
  <inkml:trace contextRef="#ctx0" brushRef="#br0" timeOffset="32523.28">6272 3207 1820 0,'0'10'38'0,"0"-10"8"0,0 0-37 0,0 0-9 0,0 0 0 0,0 0 0 16,0 0 105-16,0 0 19 0,0 0 4 0,0 0 1 15,0 0-1-15,0 3 0 0,4 0 0 0,-1 0 0 16,5 0-51-16,-5-3-10 0,4 0-3 0,4 3 0 15,-8-3 0-15,4 3 0 0,0-3 0 0,4 4 0 16,3-4-51-16,0 0-13 0,4 3 0 0,-1-3 0 16,-2 0 46-16,6 3 6 0,0 3 2 0,0 0 0 15,0 1-35-15,0 5-7 0,4 1-2 0,7 6 0 16,-4 3 29-16,-3-4 5 0,3 7 2 0,-3 1 0 16,-4-1-22-16,-4 0-5 0,1 3-1 0,-4 3 0 15,-3 1 6-15,-1 2 0 0,-6 4 1 0,3 2 0 16,-7 1-14-16,0 3-3 0,-4 0-8 0,1 3 12 15,-1-6-35-15,4 3-7 0,-7-4-2 0,0 1 0 16,0 0 32-16,4-6 0 0,-4-4 0 0,-4 0 0 16,7-6 0-16,-3-3 0 0,4-3 0 0,-1-3 0 0,1-4 0 0,3-2 0 15,-4 2 0-15,4-2 0 16,-3-4-160-16,3 0-25 0,0-3-6 0</inkml:trace>
  <inkml:trace contextRef="#ctx0" brushRef="#br0" timeOffset="38386.83">1150 5405 1579 0,'0'-12'32'0,"0"12"10"15,-7-7-34-15,7 1-8 0,0 0 0 0,0 6 0 16,0-6 104-16,0 6 20 0,0 0 3 0,0 0 1 16,0 0 0-16,0 0 0 0,0 0 0 0,0 0 0 15,7 9-56-15,-7 4-10 0,4-1-2 0,3 10-1 16,-7 3 8-16,10 3 1 0,-6 10 1 0,-1 0 0 16,4-1-42-16,4 4-9 0,-8 0-2 0,8 3 0 15,-7 0-25-15,6 3-6 0,-3 0-1 0,-3-10 0 0,3-2 41 16,3 2 8-16,-6-2 2 0,-1-1 0 15,4-2-56-15,-3-1-11 0,3 0-3 0,7 1 0 0,-10-4 35 16,3-6 0-16,3-3 10 0,-6-7-2 16,3-5-109-16,-7-7-22 0,3 0-4 0,-3-7-1 0,4-2-56 15,-4-4-12-15,-4-5-3 0</inkml:trace>
  <inkml:trace contextRef="#ctx0" brushRef="#br0" timeOffset="38942.26">991 5358 1728 0,'0'0'38'0,"0"0"8"0,0 0 2 0,0 0 0 0,0 0-39 0,0 0-9 0,0 0 0 0,0-3 0 0,7-3 88 0,-3 3 15 16,3 3 3-16,4-3 1 0,-8-1-18 0,11 4-3 15,-3 0-1-15,10-3 0 0,-7 3-26 0,11 0-6 16,3 0-1-16,-3 0 0 0,3 0-10 15,4-3-2-15,-1 3-1 0,-6 0 0 16,0 0-2-16,-1 0 0 0,-2 3 0 0,2 0 0 0,-3 1-14 0,-3-1-3 16,0 3-1-16,-1 0 0 0,1 0 1 0,-4 4 0 15,-3-1 0-15,-1 1 0 0,1 2 4 0,-1 4 0 16,-6 3 1-16,-4-7 0 0,0 4-5 0,-11 0 0 16,8-1-1-16,-8 1 0 0,-3 3-5 0,-3 0-1 15,2-1 0-15,1 4 0 0,-3 0-13 0,3 0 8 16,-1-3-8-16,5-3 0 0,-4 3 0 0,3-7 0 0,1 1 0 15,-1-4 0-15,4 0 0 0,3 1 0 16,4-4 0-16,0-6 0 16,0 0-27-16,0 0-5 0,4-3 0 0,7-3-1 0,-4-1 41 0,3 1 9 0,4-3 2 0,-3 3 0 15,10-1-19-15,-7 1 0 0,11-3 0 0,-4 2 0 16,4 1-12-16,-4 3-5 0,4 0-2 0,3 3 0 16,0 3 59-16,-3 3 11 0,-1 0 2 15,-2 4 1-15,-5 2-19 0,1 4-4 16,-4 3-1-16,0 3 0 0,-3 0-10 0,-1 0-1 0,1 3-1 0,-8 0 0 15,-3 3 6-15,7-3 2 0,-7 3 0 0,0-3 0 16,-7 4-26-16,4-1 0 0,-8 0 0 0,1 0 0 16,-1-3 0-16,-3-3 0 0,0 0 0 0,-7-3 0 0,-4 0 0 15,4-6 0-15,0-4 0 0,3 0 0 16,-3-6 0-16,0 1 0 0,7-8 0 0,-8-2 0 16,8 0-97-16,4-7-25 0,-1 4-5 15,8-4-1-15,-8-2-51 0,11-1-10 0,0 0-3 0,-7 4-998 16</inkml:trace>
  <inkml:trace contextRef="#ctx0" brushRef="#br0" timeOffset="39328.86">1877 5910 2269 0,'0'16'64'0,"0"-13"15"0,0 3-63 0,0 0-16 15,7-2 0-15,-4-1 0 0,4-3 105 0,4 0 19 0,-7-3 3 0,6-1 1 16,1-2-52-16,3-3-9 0,-4-4-3 0,5 1 0 16,-5-1-51-16,4-3-13 0,-3-2 0 0,6 2 0 15,-10-3 0-15,4 0 0 16,0 0 0-16,-1 1 0 0,1-1 0 0,-11 3 0 0,3 1 0 0,4 2 0 16,-7 0 0-16,0 1 0 0,-7 6 0 0,4-1 0 15,-4 1 50-15,0 6 7 0,-4 0 2 0,1 3 0 16,-1 3-43-16,0-2-16 0,1 5 11 0,-1 4-11 15,4 2 0-15,-3 1 0 0,-1 6 0 0,0 0 0 16,4 3 18-16,0 3-2 0,0 3-1 0,4-2 0 31,3-1-6-31,0-3-1 0,3-3 0 0,4 0 0 0,0-3-24 0,0-4-6 0,4 1-1 0,0-3 0 16,3-7 35-16,-4 0 6 0,11 0 2 0,-6-6 0 16,6 0-32-1,-4-3-7-15,1 0-1 0,7-6 0 0,-11 2-35 16,7-2-7-16,-7-3-2 0,0-1 0 0,4 0-153 0,-4-2-31 0,-3-4-7 0</inkml:trace>
  <inkml:trace contextRef="#ctx0" brushRef="#br0" timeOffset="39718.32">2360 5691 1552 0,'0'0'44'0,"0"0"10"0,0 0-43 16,0 0-11-16,0-7 0 0,0 1 0 16,0 6 178-16,-7-6 34 0,7-4 6 0,-3 7 2 0,3 3-99 0,0-6-19 15,-8 0-4-15,5-1-1 0,-1 1-24 0,4 6-5 16,0 0 0-16,-7-3-1 0,4 3-35 0,-8 0-8 0,4 3 0 0,4 3-1 15,-8 1 14-15,0 2 3 16,8 0 1-16,-8 1 0 0,4 2-33 0,4 4-8 0,-8 0 0 0,8-1 0 16,-4-2 0-16,3-4 0 0,4-2 0 0,-7-1 0 15,7 0 41-15,0-6 7 0,0 0 0 0,0 0 1 16,0 0-27-16,11 0-6 0,-1 0 0 0,1 0-1 16,3-3-15-16,4 3 0 0,-4-3 0 15,0 0 0-15,7 0 0 0,-7 0 0 0,4-1 0 0,-1 1 0 16,4 3 0-16,1 0 0 0,-1 0 0 0,-4 3 0 15,1 1 26-15,0 2 2 0,-1-3 1 0,1 6 0 16,0-2 5-16,-8 2 1 0,-3 0 0 0,4 4 0 16,-4 0-35-16,4-1 0 0,-11 1 0 0,3 2 0 15,1 4 0-15,-4 0 0 0,-4 0 0 0,1-4 0 16,-5 4 19-16,5 0-3 0,-8-3-1 0,1 3 0 0,-1-4-15 16,-3-2 0-16,-4-1 0 0,1-2 0 0,-1 2-9 15,4-5-5-15,0-4-1 0,3 0 0 16,-3-3-90-16,4 0-19 0,3-6-3 0,3-1-1 15,-3-5-51-15,7-4-10 0,0 0-3 0,0 1-998 16</inkml:trace>
  <inkml:trace contextRef="#ctx0" brushRef="#br0" timeOffset="39992.28">2678 5437 2030 0,'-4'12'57'16,"4"-6"14"-16,0 1-57 0,0 2-14 0,0 4 0 0,0-1 0 0,0 1 105 0,0-1 19 0,0 4 3 0,4-4 1 15,-1 1-52-15,4 3-9 16,-3-1-3-16,3 1 0 0,3 0 0 0,-6-1 0 16,3 1 0-16,7 3 0 0,-3 0 52 0,-1 0 9 0,-3 2 3 15,4 1 0-15,-1 0-84 0,1 3-17 16,0 1-3-16,-1-1-1 0,1 0 14 0,-1 0 3 0,-6 0 1 0,6-3 0 16,-6 0-53-16,3-7-10 0,-3 1-2 0,3-3-1 15,-7-1 40-15,3-6 8 0,-3-6 1 0,0 0 1 16,0 0-54-1,0 0-11-15,0 0-3 0,-3-3 0 0,-4-6-33 16,3 0-8-16,-3 2 0 0,-4-2-1 0,4-1-144 0,-10 1-29 16,6-4-6-16,-7 1 0 0</inkml:trace>
  <inkml:trace contextRef="#ctx0" brushRef="#br0" timeOffset="40170.71">2653 5854 2671 0,'0'0'59'0,"0"0"12"0,0 0 2 15,0 0 2-15,3-4-60 0,4 1-15 0,4 3 0 0,-7-3 0 0,6 3 100 0,1 0 18 16,-1-3 3-16,4 3 1 16,1 0-46-16,2 0-10 0,1 0-2 0,-1 3 0 0,1-3-51 0,0 3-13 15,-1 0 0-15,5-3 0 0,-1 4 24 0,0-1 1 16,-3-3 1-16,3 3 0 16,0-3-116-16,0 0-23 0,-3 0-5 0,-1 0-828 15,8-3-166-15</inkml:trace>
  <inkml:trace contextRef="#ctx0" brushRef="#br0" timeOffset="41189.94">4653 5223 1728 0,'0'-15'38'0,"-7"5"8"0,7-2 2 0,-3-4 0 0,3 0-39 0,0 1-9 0,0-7 0 0,0 3 0 0,0 3 104 15,0 1 20-15,-7-1 3 0,7 7 1 0,0-4 0 0,0 7 0 16,0 6 0-16,0 0 0 0,0 0-52 0,0 0-9 16,-11 3-3-16,4 3 0 15,0 4 0-15,-4 2 0 0,1 4 0 0,-1-1 0 0,4 4 0 0,-4 0 0 16,-6 3 0-16,3-3 0 0,3 0 0 0,1 3 0 16,-5-4 0-16,5 7 0 0,-1-3-51 0,1 7-13 15,3-1 0-15,0 6 0 0,3 4 0 0,-7 3 0 16,8 6-9-16,-1-3 9 0,4 0 0 0,0-4 0 15,4 1 0-15,-1 0 10 0,1-4-10 0,7-2 0 16,-4-1 0-16,3 1 0 0,4-4 0 0,0-2 0 0,8-4 0 16,-8-3 0-16,10-4 0 0,-2 1 0 0,9-6 0 15,-6-4 0-15,3-3 0 0,4-6 0 0,0 0 0 0,3-9 0 16,-10 0 0-16,6-10 0 0,-2-3 0 0,-5 3 0 16,-2-6 0-16,2 3 0 0,1-6 0 0,0 0 0 15,3-4 0-15,-7-2 0 0,4-1 0 16,3-12 0-16,-7 6 0 0,0 1 0 0,-10 2 9 0,-1-3-9 15,-6 7 8-15,-1-1-8 16,-3 4 10-16,-7 9-10 16,0-3 0-16,-3 0 0 0,-4 3-13 0,-4 3 4 0,0 0 9 0,-6-3 0 0,3 3 0 0,-11-2 0 15,4 5 0-15,6 6 0 0,-2 1 0 0,3 3 0 16,-1 3 0-16,8 3 0 0,0 0 0 0,-7 3 0 16,10 0-53-16,1-3-9 15,-1 3-2-15,8 0 0 0,-1 0-153 0,4-3-31 0,0 0-7 16</inkml:trace>
  <inkml:trace contextRef="#ctx0" brushRef="#br0" timeOffset="41773.43">5486 6010 1679 0,'0'0'71'0,"0"0"-57"16,7 0 122-16,-7 0 24 0,0 0 4 0,0 0 2 15,3 4-30-15,-3-4-7 0,0 0-1 0,0 0 0 16,0 0-51-16,0 0-10 0,0 0-3 0,-3 0 0 16,3 0 6-16,-11 0 1 0,1-7 0 0,3 1 0 15,-1-7-63-15,-2 1-8 0,-1-7-9 0,1 0 9 16,-4 0 44-16,3 1 16 0,-3-4 3 0,3 0 1 16,-6 3-52-16,6-3-12 0,4 3 0 0,-4-3 0 15,1 3-9-15,3 1-5 0,3-1-1 0,1-3 0 16,-4 3 24-16,3-6 5 0,4 3 1 0,4 3 0 15,-4 0-25-15,7 1-5 0,-4-1-1 0,8 0 0 16,-4 0 16-16,7 3 0 0,-7-2 0 0,7 2 0 16,0 0 8-16,0 4 7 0,1-1 1 0,2 4 1 15,1 3-85-15,3-1-16 0,0 1-4 0,4 3-1 16,0 0-51-16,-1 6-9 0,-3 0-3 0</inkml:trace>
  <inkml:trace contextRef="#ctx0" brushRef="#br0" timeOffset="42190.59">5764 5728 2504 0,'-3'16'71'0,"-1"-4"16"0,1 4-70 0,3 3-17 0,0 0 0 0,-4 0 0 31,4-4 98-31,0 4 16 0,4 0 3 0,-4 0 1 0,3-4-34 0,1 4-8 0,-1-3 0 0,4-4-1 16,-3 4-39-16,-4-3-7 0,7-4-1 0,-3 0-1 16,-1-2-12-1,1-4-3-15,-1 0 0 0,-3-3 0 0,0 0-4 0,11-3-8 0,-11-3 11 0,3-1-11 16,1-2 22-16,-1-7-2 0,1 0-1 0,-4 1 0 16,3-4-19-16,1 0 0 0,-1-3 0 0,8 0 0 15,-11 3 0-15,7 1 0 0,0-1 0 0,0 3 0 16,0 0 0-16,0 1 0 0,4 2 0 0,-4-2 0 15,0 2 0-15,4 4 0 0,-1 2 0 0,1 1 0 16,3 3 15-16,0 3 2 0,-3 3 1 0,3 0 0 16,3 7 23-16,-10-1 5 0,4 4 1 0,0 2 0 15,-1 1-38-15,1 6-9 0,-4 0 0 0,0-3 0 16,0 3 0-16,-4 0 0 0,1 0 0 0,3-4 0 16,-4 4 0-16,5-3 0 0,-5 0 0 0,4-3 0 15,4-1-25-15,-11-5-7 0,3-4-2 0,4-3 0 16,-3-6-94-16,-1-3-20 0,1-1-3 0</inkml:trace>
  <inkml:trace contextRef="#ctx0" brushRef="#br0" timeOffset="42589.41">6368 6007 2557 0,'0'3'72'0,"0"-3"16"15,3 7-70-15,-3-7-18 0,4 6 0 0,-4-6 0 16,0 0 111-16,3 0 18 0,8-3 4 0,-11 0 1 15,0-7-47-15,3 1-10 0,-3-1-1 0,-3-5-1 16,3-4-21-16,-11 0-4 0,8-6-1 0,-4 0 0 0,-4-3 0 0,0 0 0 16,-3-1 0-16,4-8 0 0,-4-1-39 0,0-3-10 0,-1-6 0 0,1 0 0 15,4 3 0-15,-4 7 0 0,3-1 0 0,4 4 0 16,-4 2 0-16,4 7 0 16,0 3 0-16,4 0 0 15,-1 7-49-15,4 5-12 0,0 1-3 0,0 6 0 16,7 3-73-16,0 9-15 0,0 0-4 0</inkml:trace>
  <inkml:trace contextRef="#ctx0" brushRef="#br0" timeOffset="42974.66">6756 5681 2489 0,'-14'-6'104'0,"-1"0"-83"15,5-1 99-15,-4 4 20 0,0 3 4 0,3 0 1 16,-3 0-65-16,7 6-12 0,-7 1-4 0,3 2 0 16,4 4-23-16,-3 2-5 0,3 4 0 0,-1 0-1 15,5 0-20-15,-1 3-4 0,1 0-1 0,3 3 0 16,0-6-2-16,3 3 0 0,1-4 0 0,-1-2 0 16,5 0-8-16,-1-7 0 0,3 1 0 0,4-7 8 15,4-3-8-15,-7-3 0 0,3-4 0 0,3-2 0 16,1-4 9-16,-4 1 0 0,0-4 0 0,0-3 0 15,0 4-19-15,-3-1-4 0,0-3-1 0,-8 3 0 16,4 1 15-16,0-1 0 0,-7 0 0 0,0 4 0 16,0-1 0-16,-3 1 0 0,-4 2 0 0,0-2 0 15,-1 2 0-15,1-2 20 0,0 2-4 0,-7 1 0 16,4 0-64-16,3 2-12 0,-4 1-4 0,0 0 0 0,4 3 52 16,0 0 12-16,0 3 0 0,7 0 0 15,0 0-54-15,0 0-8 0,-3 6-2 0,3 0 0 16,0 0 0-16,3 4 0 0,1-1 0 0,-1 1 0 15,1-4-51-15,3 0-10 0,0 0-3 0,-4 1 0 16,8-4-51-16,-11 0-10 0</inkml:trace>
  <inkml:trace contextRef="#ctx0" brushRef="#br0" timeOffset="43655.5">6978 5647 2030 0,'0'0'57'0,"0"0"14"16,0 0-57-16,0 0-14 0,0-7 0 0,0 7 0 15,0 0 142-15,0 0 26 0,0 0 4 0,-7 4 2 16,7 2-47-16,-11 3-10 0,8 1-1 0,-4 5-1 16,3 1-53-16,-3 3-10 0,4 0-3 0,-1 3 0 0,1-4-2 15,-1 1-1-15,1 0 0 0,3 0 0 16,3-4-37-16,1-2-9 0,-1 0 0 0,1-7 0 16,3 0 0-16,3 0 0 0,-3-6 0 0,4 0 0 15,-1 0-8-15,1-6-4 0,0 0-1 0,-1 0 0 0,-3-4 13 0,4-2-9 0,-1-1 9 0,-2 1-8 16,-1-1-4-16,3-3 0 0,-6 4 0 0,3-4 0 15,-4 7 1-15,4-4 0 0,-3 4 0 0,-1-1 0 16,1 1 11-16,-4 3 0 16,0 6-9-16,0 0 9 0,0 0-21 0,0 0 0 0,0 0 0 0,0 0 0 15,0 0 37-15,0 0 8 0,0 0 2 0,0 0 0 16,3 3-26-16,-3 3 0 0,4 3 0 0,-1 4 0 16,5 3-10-16,-1 6 10 0,3 0-13 15,1 6 5-15,-1 3-7 0,1 4-1 0,3 9 0 0,0-4 0 16,0 1 16-16,0 0 0 0,0-4 0 0,1 4 0 15,-1 0 20-15,0 0 8 0,-4 0 0 0,5-1 1 16,-5 1-17-16,1-3-4 16,-1 2-8-16,1-2 12 0,-8-3-4 15,1-4 0-15,-1-6-8 0,-6 3 12 0,-1-3-12 0,-3-3 0 0,0-3 0 0,-3 0 0 16,-4-3 9-16,-1-4-1 0,1-6 0 0,-3 1 0 16,3-4-8-16,-4-6 0 0,4-1 0 0,-4-5 0 15,1 0 0-15,2-4 0 0,1-3 0 0,-3-2 0 16,6-1 23-16,1 0 9 0,-1-3 1 0,4-3 1 15,3 0-34-15,1-3 0 0,-1-1 0 0,4-2 0 16,4 3 0-16,3-3 0 0,0 2-12 0,0 4 3 16,7 0 9-16,0 6 0 0,0 1 0 0,4 2-8 15,0 0-1-15,-1 4 0 0,1-4 0 0,0 7 0 16,3-1-198-16,0 1-39 0</inkml:trace>
  <inkml:trace contextRef="#ctx0" brushRef="#br0" timeOffset="44297.13">7310 5731 1865 0,'-7'10'39'0,"7"-10"9"16,0 0-39-16,-4 3-9 0,4-3 0 0,-4 6 0 16,4-6 111-16,-3 3 20 0,-1 4 4 0,4-1 1 15,0 0-45-15,0 0-9 0,0 4-2 0,0-4 0 16,0 3-20-16,0 1-5 0,-3-4-1 0,3 4 0 16,0-4-4-16,0-6-1 0,0 0 0 0,0 0 0 0,0 0-13 0,0 0-4 0,0 0 0 15,0 0 0-15,0 0-8 0,7-3-1 0,-4 0-1 0,1-4 0 16,0 4 3-16,-1-3 1 0,1 0 0 0,-1 2 0 15,1-2-13 1,-1 0-2-16,1 0-1 0,-1-1 0 16,1 1-1-16,-1 0 0 0,4 0 0 0,-3-1 0 15,3 1 3-15,-4-3 0 0,4-4 0 0,1 1 0 0,-1 2 8 0,-4-2 1 0,8 2 1 16,-4-6 0-16,0 4-2 0,0 3-1 0,0-4 0 0,0 7 0 16,0-1-5-16,0 1-1 0,0 3 0 0,0 0 0 15,0 3-1-15,4 3 0 16,-1 3 0-16,5 4 0 0,-1 5 0 0,3 1 0 15,-3 3 0-15,4 3 0 0,-4 0 4 0,-3 0 0 0,-1 3 0 0,1 3 0 16,-4-3-32-16,0 3-5 0,-3 1-2 0,-1-1 0 16,4-3 23-16,-3-3 0 0,-4 0 0 0,0-3 0 15,3-7 0-15,-3 1 0 0,4-7 0 0,-4-6 0 16,0 0-56-16,0 0-6 0,3-13-2 0,1 1 0 16,3-4-102-16,3-3-21 0,-3 1-4 15</inkml:trace>
  <inkml:trace contextRef="#ctx0" brushRef="#br0" timeOffset="44824.12">7712 5126 2030 0,'-7'-3'90'0,"-4"0"18"0,4 3-86 0,0-3-22 0,3 0 0 0,4 3 0 16,0 0 89-16,-3-4 14 0,3 4 2 0,0 0 1 15,0 0-42-15,3-6-8 0,5 3-1 0,2 0-1 16,1 3-10-16,3 0-1 0,0 3-1 0,4 0 0 16,-1 3-4-16,1 4-1 0,3-1 0 0,0 4 0 15,-3-1 19-15,6 4 4 0,-2 3 1 0,2 0 0 16,1 0-14-16,0-1-3 0,-1 4-1 0,5 3 0 15,-1-3-1-15,-3 3 0 0,3 4 0 0,-4-1 0 16,1 3 1-16,0 7 0 0,-4-1 0 0,0 4 0 16,-3-6-35-16,-1-1-8 0,-2 1 0 0,-1-1 0 15,-4 1 0-15,1-4 0 0,-4 0 0 0,0 4 0 0,-3-1 0 16,-4 1 0-16,0-4 0 0,-4 4 0 16,0-4 0-16,-3-3 0 0,0-3 0 0,0 0 0 15,-3-3-48-15,-1-6-12 0,-3 0-3 0,3-1 0 16,1-5-51-16,-4-1-10 0,3-6-3 0</inkml:trace>
  <inkml:trace contextRef="#ctx0" brushRef="#br0" timeOffset="45934.84">1393 7747 1789 0,'0'19'76'16,"-7"6"-61"0,7-6 149-16,0 3 29 0,-3 0 7 0,3-3 0 15,3 0-108-15,-3-7-23 0,0-2-4 0,7-4-1 0,-7 0 0 0,0-3 0 0,11 4 0 0,-11-7 0 32,0 0-3-32,4-7-1 0,-1-2 0 0,4-4 0 15,-7-2-15-15,0-4-3 0,4-6-1 0,-4-3 0 0,0-1-12 0,7-5-2 0,-7-1-1 0,0-5 0 16,3 2-26-16,-3-3 0 0,7-6 8 15,-3 0-8-15,-1-3 0 0,4 0 0 0,-7-3 0 0,4-4 0 16,3 4 9-16,-3 3 0 0,3 3 0 0,-4 0 0 16,4 6-9-16,-3 3 0 0,-1 4 0 0,-3 5 0 15,7 4 0-15,-7 7-11 0,0 5 1 0,0 13 0 0,0 0 30 0,4-3 5 16,3 6 2-16,-4 6 0 0,8 4-10 0,-7 6-1 16,6 6-1-16,8 3 0 0,-4 7-7 0,0 2 0 15,4 4-8-15,-4 6 12 16,7 0-1-16,-3 3-1 0,3 0 0 0,-7 4 0 0,3-1-10 0,-2 3 10 15,6 7-10-15,-4 0 10 16,5-7-10-16,-1 4 0 0,0-4 0 0,-3-2 0 16,3-4 8-16,0-6-8 0,-7-7 12 0,7 4-4 15,-7-10-8-15,0 1 0 0,4-4 0 0,-7-6 0 16,-1-3 0-16,-6-4 0 0,-1-2-14 0,4-7 5 16,-7-6-35-16,0 0-8 0,0 0 0 0,-10-9-1 15,-4-4-89-15,-4-6-18 0,4-2-3 0</inkml:trace>
  <inkml:trace contextRef="#ctx0" brushRef="#br0" timeOffset="46155.35">1580 7820 2055 0,'0'0'45'0,"0"0"10"0,0 0 1 0,0 0 2 0,0 0-46 16,11 3-12-16,-7-3 0 0,6 0 0 0,1 3 83 0,3-3 14 15,0 0 3-15,4 0 1 0,-1 3 22 0,1-3 4 0,3 0 1 0,-7 3 0 16,7-3-69-16,-7 3-14 16,8 0-2-16,-8 4-1 0,7-4-9 0,-3 0-1 0,10 3-1 0,-11-3 0 15,5 0-31-15,-1-3-8 0,3 4-1 0,-2-4 0 32,-5-4-78-32,1 1-15 0,-1-3-3 0</inkml:trace>
  <inkml:trace contextRef="#ctx0" brushRef="#br0" timeOffset="46523.94">2187 7610 2419 0,'0'0'53'0,"-7"0"11"0,0 3 3 0,7-3 1 0,0 3-55 16,-7 0-13-16,4 3 0 0,3 0 0 0,0 1 54 0,0 5 8 15,0 1 2-15,3 2 0 0,4 4 0 0,-3 0 0 16,-1 0 0-16,4 6 0 0,4-3-14 0,-8 0-2 15,8 0-1-15,0 0 0 0,-1-3-3 0,-6-4 0 16,3 1 0-16,3 0 0 16,-6-4-5-16,6-2-2 0,1-1 0 0,-8-3 0 15,8 1-18-15,0-4-4 0,-1-3-1 0,1-7 0 16,-8 1-22-16,8-3-5 0,-8-7-1 0,-3 0 0 0,8-2 35 0,-8-4 7 0,-8 0 2 0,5-3 0 31,3 3 3-31,-4-3 1 0,-3 3 0 0,4 0 0 0,-4 3-34 0,3 3 0 0,-3 4 0 16,4-1 0-16,3 4-20 0,-7-1-12 15,7 4-1-15,-4 3-1 16,4 3-48-16,0 0-10 0,0 0-1 0,0 0-1 0,4 6-9 0,3 0-1 0,3 4-1 0,-6-4 0 16,6 3-37-16,1 1-7 0,0-4-2 0,-1 4 0 15,4-4-33 1,0 0-6-16,4-3-2 0</inkml:trace>
  <inkml:trace contextRef="#ctx0" brushRef="#br0" timeOffset="47066.14">2586 7704 1497 0,'0'0'133'0,"0"0"-106"15,0 0 132-15,0 0 26 0,0 0 6 0,0 0 1 16,0 0-52-16,-4 0-9 0,-6 0-3 0,6 3 0 16,-6 0-26-16,3 3-6 0,-4 4 0 0,7-1-1 15,-3 7-50-15,0-1-9 0,7 1-3 0,-7 3 0 16,4 0-33-16,3-1 0 0,0 1 0 0,3-3 0 16,4-4 0-16,-7-2 0 0,7-1 0 0,0-2 0 15,-3-4 0-15,3 0 0 0,4 0 0 0,-8-6 0 16,8 3 0-16,-1-6 0 0,1-1 0 0,-8 1 0 15,8-3 0-15,0-4 0 0,-1 0 0 0,-6-2 0 16,3-1 12-16,0 0-4 0,0 1 0 0,-4-1-8 16,-3 0 0-16,7 1 0 0,-7 2 0 0,0-2 0 0,0 5 0 15,-7 1 0-15,4-1-10 0,3 1 10 0,-11 3 0 16,8 2 15-16,-4 1-1 0,3 0 0 16,-6 3-22-16,3 3-5 0,7 4-1 0,-7 2 0 15,7 0 14-15,-8 1 0 0,8-1 0 0,-3 4 0 16,3 2 0-16,3 4 0 0,-3 3 0 0,8-3 0 0,-1 3 0 0,0 3 0 0,3-3 0 15,1 6 0-15,3 0 28 0,-4 4 9 0,8 2 2 0,0 4 0 16,3-4-11-16,-7 4-3 16,7 3 0-16,4 0 0 0,-7-7 4 0,3 4 1 0,3-1 0 0,-2 4 0 31,-1-3-7-31,0-1-2 0,-3 1 0 0,-1 3 0 0,-6-7-21 0,-4 1 0 0,0-1 0 0,3 1 0 16,-10-7 0-16,0-3 0 0,0 0 0 0,0-3 0 15,-7-6 20-15,4-4-1 0,-11 1 0 0,3-7 0 0,-6-3-19 16,-1-3 0-16,0-3 0 0,1-3 0 15,-5-7 14-15,1-2-1 0,0-1 0 0,3-6 0 16,1 0-13-16,-1-3 0 0,1 0 0 0,2-7 0 16,5 4 0-16,-1-3 0 0,1-4 0 0,6 4 0 15,-3-3 0-15,7-1 0 0,0 4 0 0,7-4 0 16,-3 4 0-16,6 0-16 0,1-1 3 16,-1 1 1-16,5 3 4 0,2 2 8 0,1 1-13 0,3 0 5 15,0 7-65-15,4 5-13 0,0 0-2 0</inkml:trace>
  <inkml:trace contextRef="#ctx0" brushRef="#br0" timeOffset="47891.48">4724 6901 2188 0,'0'0'48'0,"-7"-3"11"0,3-4 1 0,-6 1 1 0,2 0-49 15,1 0-12-15,0-1 0 0,4 1 0 0,-4 3 156 0,-4-3 29 0,4 3 6 0,-3-1 1 16,-1 1-103-16,4 3-20 0,-4 3-4 15,4 1-1-15,-3-1 0 0,-1 3 0 0,1 3 0 0,-1 4 0 16,0 6 0-16,1 0 0 16,3 6 0-16,-11 6 0 0,8-3-51 0,-1 4-13 0,4 5 0 0,0 4 0 15,3 0 0-15,-3 3 0 0,4-4 0 0,3 4 0 16,0 0 0-16,3-3 0 0,4-3 0 0,-3-1 0 16,6-2 0-16,5-4 0 0,2-3 0 0,-3 0 0 15,7-6 0-15,1 0 0 0,2-6 0 16,-3-3 0-16,4-4 0 0,3-6 0 0,-3 0 0 0,3-6 0 15,1 0 0-15,-5-6 0 16,-3 2 0-16,4-2 0 0,-4-4 0 0,0 1 0 0,4-7 0 16,0 3 0-16,-1 1 0 0,-6-7 0 0,7 3 0 0,-11-6 0 0,7 3 0 0,-7-3 0 15,0 0 0-15,4 0 0 0,-15 3 0 0,5 0 0 16,-5 0 0-16,-3-3 0 16,-7 0 0-16,0 0 0 0,0-1 0 0,-7 1 0 0,0 3 0 0,-4 0 0 15,-7 4 0-15,4-1 0 0,4 3 0 0,-5 0 0 16,1 4 0-16,0-1 0 0,3 4 0 0,-3 3 0 15,7-1 0-15,-4 1 0 0,4 3 0 16,0 0 0-16,4 0 0 0,-1 3 0 16,8 0-48-16,-4 0-13 0,3 0-3 0,4 0 0 15,0 3-153-15,0-3-31 0,11 3-7 0,-11 0-1 0</inkml:trace>
  <inkml:trace contextRef="#ctx0" brushRef="#br0" timeOffset="48256.72">5323 7675 2419 0,'-3'7'53'0,"-1"-1"11"0,1 0 3 0,-1 0 1 0,1 1-55 16,3-7-13-16,0 3 0 0,0-3 0 15,0 0 112-15,0 0 20 0,-7-3 4 0,3-7 1 16,4-2-66-16,-10-1-14 0,10-2-2 0,-7-4-1 16,3 0-6-16,1 0-2 0,-5 0 0 0,5 0 0 0,-8 1-22 0,8 2-4 15,-4 0 0-15,3 1-1 0,-3-4-19 0,4 3 0 16,-4 0 0-16,0-2 0 0,3-1 0 0,-3-6 0 16,3 3 0-16,4 0 0 0,-3 0 55 0,6 0 7 15,1 0 2-15,-1 3 0 16,5 0-52-16,6 4-12 0,-11-1 0 0,8 3 0 15,3 4 0-15,-4 3 0 0,5 0 0 0,2 2 0 16,-6 1-100-16,3 3-22 0,7 0-5 16,-3 3-1-16,-1 4-102 0,-3-4-21 0,25 9-4 0,-7-2-1 0</inkml:trace>
  <inkml:trace contextRef="#ctx0" brushRef="#br0" timeOffset="48823.26">5733 7352 1947 0,'0'0'43'0,"-4"-3"9"0,1-3 1 0,3 6 2 0,0 0-44 0,-7-6-11 0,3-1 0 0,-3 1 0 0,3 0 89 0,4 6 16 16,0 0 3-16,0 0 1 0,0 0-18 0,-3 3-4 15,-1 3-1-15,1 1 0 0,-1-1-18 0,4 6-3 16,0-2-1-16,0 2 0 16,0 1-12-16,0-1-2 0,0-2-1 0,0 2 0 15,0 1-27-15,0-1-6 0,0 1 0 0,0-4-1 0,0 1 25 0,0-4 6 16,0 3 1-16,4-2 0 0,-4-1-27 0,3 0-4 15,-3-6-2-15,0 0 0 0,7 3-6 0,-3-3 0 16,3-3-8-16,-7 3 12 0,4-3-12 0,3-3 0 16,-4 0 0-16,1-4-10 15,-1 1 35-15,1-4 7 0,-1 4 2 0,1-4 0 0,-1 1-20 0,1-4-4 16,3 0-1-16,-4 1 0 0,4-4-9 0,1 3 0 16,-1 1 0-16,3-1 0 0,1-3 0 0,-1 0 0 15,4 4 0-15,1-1 0 0,-1 3 16 0,3 1 5 16,-3 6 1-16,1-1 0 0,2 4-22 0,-6 3 0 0,-1 6 0 0,4 4 0 15,-7 6 27-15,4 5 1 0,-4-2 0 0,0 9 0 32,0 4-45-32,0-1-9 0,-3 7-2 0,-1-4 0 0,1 1 28 0,-4-1 0 0,3 1 0 0,-3-4 0 15,4-6 0 1,-4 0 0-16,3-3 0 0,1-6 0 16,0-7 0-16,-4-2 0 0,0-7 0 0,0 0 0 0,10-7-108 0,-3-2-16 0,0-4-3 15,0-9-1332-15</inkml:trace>
  <inkml:trace contextRef="#ctx0" brushRef="#br0" timeOffset="49397.75">6541 7603 2282 0,'0'0'50'16,"0"7"10"-16,-8-4 3 0,8-3 1 0,0 0-51 0,0 0-13 0,0 0 0 0,0 0 0 0,0 0 84 0,0-7 15 15,-3-5 2-15,3-1 1 16,-4-2 4-16,1-1 1 0,-1-3 0 0,4 0 0 16,-3 0-69-16,-1-2-14 0,4-1-2 0,-3-10-1 15,-1 1 15-15,-3 6 2 0,4-7 1 0,-4 1 0 0,0-3-19 0,-4-4-3 16,4 3-1-16,-4 1 0 0,-3-1-8 0,0-8-8 15,0 5 12-15,0 0-12 16,7 7 8-16,-7 6-8 0,3 6 0 0,4 0 0 0,-4 7 0 0,8-1 0 16,-1 7 0-16,1 0-9 15,3 6-91-15,0 0-17 0,3 6-4 0,4 0-1 16,4 7-65-16,0-1-13 0,3 4-2 0</inkml:trace>
  <inkml:trace contextRef="#ctx0" brushRef="#br0" timeOffset="49775.45">6809 7359 2178 0,'0'0'48'0,"0"0"9"0,-7 0 3 0,0-3 1 0,-1-1-49 0,-2 1-12 0,-1-3 0 0,4 0 0 16,-3 3 108-16,3-1 18 0,-4 1 4 0,0 0 1 16,4 0-54-16,-3 0-10 0,3 6-3 0,0 3 0 15,0 4-4-15,0 2 0 0,3 4-1 0,-3 0 0 16,3 6-43-16,1 0-16 0,3-1 11 0,0 1-11 15,0 0 29-15,0 0 0 0,3 0 0 0,1 0 0 16,3-3 5-16,-3-3 1 0,6-1 0 16,-3-5 0-16,4-1-45 0,3-3-9 0,-4 1-1 0,5-4-1 15,-1-3 33-15,3-3 8 0,-6-4 0 0,3-2 1 16,4-3-30-16,-1-1-7 0,-3-3 0 0,4-3-1 0,-4 4 27 0,-3-1 6 16,-1 0 0-16,-3 4 1 15,0-4-17-15,-7 4-19 0,4 2 4 0,-4 1 1 0,-4 3 14 0,-3-4 8 16,-3 4 0-16,-1 0-8 0,1 3 12 0,-4-4-4 15,-1 1 0-15,1 0-8 0,0-1 0 0,0 1 0 16,4 0 0-16,2-4 0 16,-2 4-47-16,6 0-13 15,-6 3-2-15,6-3-1 0,4-1-103 0,0 1-21 0,0 6-4 0,0 0-1 16,0 0-102-16,7 3-21 0</inkml:trace>
  <inkml:trace contextRef="#ctx0" brushRef="#br0" timeOffset="50365.63">7073 7381 1958 0,'0'0'43'0,"0"0"9"0,0 0 1 0,0 0 3 0,0 0-45 0,0 0-11 0,0 0 0 0,0 0 0 16,0 0 172-16,0 0 32 0,-3 3 6 15,-4 0 2-15,0-3-99 0,3 3-19 0,-3 3-4 0,0 1-1 16,0 2-37-16,0 4-7 16,0 2-1-16,0-2-1 0,0-1-21 0,3 4-4 0,-3 0-1 0,4 2 0 15,3-2-5-15,-4 3-2 0,4-3 0 0,4-4 0 16,-1 4-10-16,1-4 8 0,-1 1-8 0,4-4 8 15,4-6-8-15,-4 1 0 0,3-4 0 0,-3-7 0 0,4 1 0 16,3 0 0-16,-3-7 0 0,3 1 0 16,-4-4 0-16,1-3 13 0,3 4-1 0,-3-4-1 15,-4 3-11-15,3-3-16 0,1 0 4 0,-4 4 1 0,0-4 11 16,-3 6 16-16,-4 4-4 0,3-4-1 16,-3 7-11-16,-3 0-12 0,-1 3 2 0,1 0 1 0,-5 6 9 15,1-3 12-15,0 3-2 0,0 3-1 0,0 0-9 16,0 1 0-16,4 2 0 0,-4 4 0 0,0-1 0 0,3 1 0 15,4 6 0-15,-4-4 0 0,4 4-8 16,4 3 8-16,-4 0 0 0,4 6 0 16,3 4 0-16,-4-1 0 0,4 0 0 0,0 4 0 15,4 2 0-15,-4 1 0 0,3 6 0 0,-2 3 0 16,2-3 8-16,1 6-8 0,-1 0 12 0,-3 0-4 16,0-3 12-16,0-3 1 0,-3-3 1 0,3 0 0 15,-3-7-14-15,-4-2-8 0,0-4 8 0,0-3-8 16,-4-3 0-16,0-6 0 0,1-1 0 0,-1-5 0 0,-3-1 9 0,-3-6-9 15,3-3 12-15,-7 0-12 0,0-6 8 0,-1-7-8 16,-6 1 0-16,4-4 0 16,-1-6 0-16,4 0 0 0,-4 0 0 0,1-6 0 15,6 0 0-15,0-4 0 0,1 1 0 0,3-3 0 0,0 5 0 0,3-2 0 0,1 3-8 16,-1 0 8 0,4-1 0-16,4 4 0 0,-1 0 0 0,1 3 0 0,-1 0-8 0,4 4 8 0,0-1 0 0,0 0-9 15,4 3-17-15,0 1-3 16,-1-4-1-16,4 6 0 0,0 1-84 15,0-1-17-15,1 4-3 0,-1-1-1 16,3 1-92-16,-3 3-18 0,1-4-4 0</inkml:trace>
  <inkml:trace contextRef="#ctx0" brushRef="#br0" timeOffset="50687.95">7384 7575 2109 0,'0'0'46'0,"-4"6"10"0,4-3 1 0,0-3 3 0,0 0-48 0,0 0-12 16,0 0 0-16,0 0 0 16,0 0 116-16,0 0 21 0,-7 0 4 0,0-3 1 15,7 3-37-15,-7-6-7 0,3 0-2 0,-3-4 0 16,4-2-32-16,-1-1-6 0,1-2-2 0,-1-1 0 0,1-3-19 0,-1 0-4 16,4 0-1-16,0 1 0 0,0-4-12 0,4 3-4 15,-1 3 0-15,1 1 0 0,3 2-4 0,-4 4 0 16,8 2-1-16,-4 1 0 0,4 3-11 0,-1 3-16 15,1 6 4-15,-1 4 1 0,1 2 39 0,0 1 8 0,-1-1 2 16,1 7 0-16,-1 0-24 0,-3 0-5 16,4 3-1-16,-4-4 0 0,0 4 1 0,0 0 0 0,0 0 0 15,-3 0 0-15,-1-3-9 0,1-3 0 0,-1-1 0 0,1-2 0 16,-1-7 0-16,1 0 0 0,-4 1 0 0,0-7 0 31,0 0-96-31,0 0-17 0,0 0-4 0,7-7-1 0,-4 1-98 16,-3-3-20-16,4-7-4 0,-4-3-1 0</inkml:trace>
  <inkml:trace contextRef="#ctx0" brushRef="#br0" timeOffset="51145.49">7782 6822 2269 0,'0'0'64'0,"-7"4"15"0,0 2-63 0,4-6-16 16,3 0 0-16,-7 3 0 0,0-3 105 0,7 0 19 15,-8 0 3-15,8 0 1 0,0 0-52 0,0 0-9 16,0 0-3-16,0 0 0 0,0 0 0 0,0 0 0 15,8 3 0-15,-5-3 0 0,8 3-51 0,3 4-13 16,0-4 0-16,4 6 0 0,-4-3 54 0,7 4 8 0,-4-4 2 0,1 7 0 16,3-1-52-16,0 4-12 15,1 0 0-15,-1 2 0 0,3 4 54 0,1 0 8 0,0 3 2 16,0 4 0-16,-1-1-52 0,-3 3-12 16,1 7 0-16,2-4 0 0,-3 4 0 0,-3 3 0 0,0 2 0 15,-1 5 0-15,-6-8 28 0,-1 4 4 0,-2 3 0 0,-5 3 0 16,-3 1-24-16,0-1-8 0,-7-3 0 0,-4 0 0 15,1-3 0-15,-1-7 0 0,-6-2 0 0,-1-1 0 16,0-5-36 0,-3-4-8-16,-4-3 0 0,1-4-1 0,3-2-71 0,-1-7-13 0,8 1-3 0,-3-4-1302 15</inkml:trace>
  <inkml:trace contextRef="#ctx0" brushRef="#br0" timeOffset="60389.95">1143 10362 2656 0,'-4'4'118'0,"4"-4"24"0,0 0-114 0,0 0-28 0,0 0 0 0,0 0 0 16,0 0 56-16,0 0 4 0,4 3 2 0,7 0 0 31,-1 0-50-31,4 0-12 0,4 0 0 0,0-3 0 0,-1 3 31 0,4 1 3 0,-7-1 1 0,8 0 0 16,-8-3-5-16,7 0-1 0,-7 0 0 15,7 0 0-15,-3 0-29 0,3-3-21 0,0 0 3 0,4-1 1 16,-4 4-178 0,4-3-35-16</inkml:trace>
  <inkml:trace contextRef="#ctx0" brushRef="#br0" timeOffset="61897.59">2131 10137 2067 0,'0'0'87'16,"0"0"-70"0,0 3 38-16,0 6 7 0,0-2 2 0,7 5 0 15,-4 4-15-15,-3 3-2 0,0-1-1 0,4 7 0 16,-4 1 1-16,7 2 0 0,-4 3 0 0,-3 0 0 15,8 1 20-15,-8-1 4 0,3 4 1 0,4-4 0 16,-7-6 15-16,0 0 3 0,4-3 1 0,-1-6 0 16,-3 0-66-16,0-4-13 0,0-3-2 0,7 1-1 15,-7-1 0-15,0-2 0 0,0-4 0 0,0-3 0 16,0 0-21-16,0 0-5 0,0-10-1 0,-7 1 0 16,7-4 34-16,0-2 6 0,-3-1 2 0,3 0 0 15,-4 1-15-15,4-4-9 0,0 0 12 0,0 0-12 16,0 0-17-16,0 1-11 0,0-4-1 0,4 3-1 15,-1-3 59-15,4 0 12 0,-3 0 3 0,3-3 0 16,3 3-29-16,-6 0-6 0,10 3-1 0,-3 0 0 0,-1 1 4 16,4 2 0-16,4 0 0 0,-4 4 0 0,7-1-12 15,0 7 0-15,-3 0 0 0,0 2 0 0,-1 4 32 0,4 4 5 16,-6 2 1-16,2 3 0 16,-3 4-11-16,0 6-3 0,4-1 0 0,-11 4 0 0,4 3-24 0,-1 4 8 0,1 2-8 15,-1 0 0-15,-6 4 18 0,3-1-2 0,4 4 0 0,-11-4 0 16,3 1-25-16,-3-7-6 0,7 4-1 0,-3-7 0 15,-4-3 27-15,0-1 5 0,0-5 0 16,0 0 1-16,0-4-27 0,0-5-6 16,0-1 0-16,0-6-1 0,0 0-140 0,3-3-28 0,-3-7-6 0,7 1-1 15,-3 0-51-15,3-7-10 0,-4-3-3 0,5 0-768 16</inkml:trace>
  <inkml:trace contextRef="#ctx0" brushRef="#br0" timeOffset="62206.08">2762 10315 1728 0,'0'-6'38'0,"0"0"8"0,0 6 2 0,0 0 0 0,0-6-39 0,0 6-9 0,0 0 0 0,0 0 0 0,0 0 134 0,-3 6 25 16,-1 0 5-16,4 7 0 0,-7-1-59 0,4 7-12 16,3 0-2-16,0 3-1 0,0 0-20 0,0 6-4 15,-7-3-1-15,7 3 0 0,7 1-1 0,-7-4 0 0,0 0 0 16,3 0 0-16,4-3-51 16,0 0-13-16,0-4 0 0,-3-5 0 15,6 0 54-15,1-7 8 0,3 0 2 0,4-3 0 16,-8-6-52-16,8 0-12 0,0-3 0 0,-4-4 0 15,-4-2 0-15,8-4 0 0,0 0 0 0,-4-2 0 0,0-1 0 0,3 0 0 16,-6 0 0-16,3 0 0 0,-10 1 0 0,3 2 0 16,3 0 0-16,-10 0 0 0,4 7 0 0,-4-3 0 15,-4 5 0-15,4-2 0 0,-7-1 0 0,4 4 0 0,-4 3 0 0,-7-3 0 16,3 3 0-16,-3 0 0 16,0-1 0-16,-4 4 0 0,4-3 15 0,-7 0 0 15,7 3 0-15,0-3 0 0,3 3-127 16,4 0-24-16,3 0-6 0,-3 0-1 0,0 0-39 0,0 0-8 0</inkml:trace>
  <inkml:trace contextRef="#ctx0" brushRef="#br0" timeOffset="62510.35">3193 10099 2516 0,'0'0'56'0,"0"0"11"0,-4 3 2 0,1 0 1 0,-4 1-56 0,7-4-14 0,-4 3 0 0,-3 0 0 0,7 3 84 0,0 0 13 16,0 1 3-16,0 2 1 15,0 4-27-15,0-1-6 0,7 4 0 0,-7-1-1 0,4 4-17 0,3 3-3 16,-4 3-1-16,1 0 0 0,6 4-25 0,-3-1-5 16,4 0 0-16,-4 3-1 0,4-6 39 0,-4 1 8 15,3-5 2-15,4 1 0 0,-10-6-52 0,3-3-12 16,3-1 0-16,-6-2 0 0,3 2 0 0,0-2-13 15,0 2 2-15,-3-2 1 0,3-1-10 0,3 0-1 0,-10 1-1 0,4-1 0 32,-4 1-53-32,0-4-10 0,0 0-3 0,0-6 0 15,-4 3-44-15,-3-3-10 0,-3 0-2 0,6-3-700 0,-6-3-140 0</inkml:trace>
  <inkml:trace contextRef="#ctx0" brushRef="#br0" timeOffset="62731.22">3073 10369 2649 0,'0'12'58'0,"0"-5"12"0,-4-1 2 0,4-6 4 0,4 6-61 0,-4-3-15 0,3 0 0 0,4 1 0 15,-3-1 105-15,3 0 19 0,-4 0 3 0,8 0 1 16,0-3-60-16,-1 3-11 0,4 0-2 0,0-3-1 16,8 3 16-16,-1-3 3 0,0 4 1 0,-3 2 0 15,3-3-59-15,3-3-15 0,-2 3 0 0,2 0 0 0,-3-3-12 0,4 3-6 16,-4 1-1-1,0-4 0-15,4 0-72 0,-11 0-14 16,7-4-3-16,-3 4-864 0,3-3-173 0</inkml:trace>
  <inkml:trace contextRef="#ctx0" brushRef="#br0" timeOffset="63442.58">4628 10033 2188 0,'0'0'48'0,"0"0"11"0,-7-3 1 0,4 0 1 0,-4 0-49 0,3 0-12 0,4 3 0 0,-7-7 0 0,4 4 105 0,-4 0 19 16,3 0 3-16,-3 3 1 0,7 0 0 0,-7 3 0 15,-4 0 0-15,4 0 0 0,0 4-59 0,0-1-11 16,-3 0-2-16,-1 4-1 0,1-1-37 0,-1-3-7 16,4 4-2-16,-4-1 0 0,-6 4 24 0,10-4 5 15,-4 4 1-15,-7-4 0 0,11 4-23 0,-3-4-4 16,-8 4 0-16,8-1-1 0,2-3 2 0,-2 1 1 15,3-4 0-15,0 0 0 0,3 1-14 0,1-1 0 16,-1 0 0-16,4-3 0 0,0 1 0 0,4 2-10 16,-1-3 2-16,4 0 0 0,4 0 8 15,-1 0 0-15,-2-3 0 0,2 0 0 0,8-3 0 0,-8 0 9 16,8 0 0-16,0-3 0 0,6 3-9 0,-6-1 0 16,10 4 0-16,-7-3 0 0,8 3 0 0,-5 0 0 0,-3 0 0 15,4 3 0-15,0 4 0 0,-4-1 0 0,0 0 0 16,-7 4 0-16,4 2 0 0,-4 1 0 0,-3 2 0 0,-4-2 0 15,0 3 0-15,-4-4 0 0,-3 1 0 0,0-1 0 16,0 1 0-16,-3-1 0 0,-4 1 0 0,0-4 0 16,-4 4 0-16,0-4 0 0,1 1 0 0,-4-4 0 15,3 0 0-15,-10 0 0 0,10-2 0 0,-6-1 0 16,6-3 0-16,1 0 0 0,-5-3 0 0,8-4 0 16,0 4-100-16,4-3-23 0,-1 0-4 15,4-1-1-15,4 1-120 0,-4 3-24 0,17-3-4 16,-2-1-828-16</inkml:trace>
  <inkml:trace contextRef="#ctx0" brushRef="#br0" timeOffset="64337.18">4957 9961 2419 0,'0'0'107'0,"0"0"22"15,-8 3-103-15,5 4-26 0,-4-1 0 0,3 0 0 0,1 3 108 16,-1 4 16-16,4 0 3 0,-3-4 1 16,3 4-52-16,0 2-9 0,3 1-3 0,1 0 0 0,-1-1 0 0,1 1 0 0,3 0 0 0,4 2 0 15,-8 1-51-15,4 3-13 0,4-3 0 0,-4 6 0 16,0 0 54-16,0 0 8 0,0 3 2 0,0 1 0 15,0-1-52-15,0-3-12 0,-3 0 0 0,3-3 0 16,-4-3 0-16,4-4 0 0,0-2 0 0,0-7 0 16,-3-3-100-16,3 1-22 0,-7-8-5 0,3 1-1 15,-3-3 52-15,0-3 9 16,4 2 3-16,-4-5 0 0,-4-1-52 0,1 1-9 0,-4-1-3 16,3 1 0-1,-6-4-102-15,-1 3-21 0,1 1-4 0,-1-1-1 0,-3 1 132 0,3-4 27 0,-3 4 5 0,0-1 0 16,4 4-7-16,-8-4-1 15,7 7-1-15,4 0 0 0,-3-1 29 0,-1 1 7 0,4 3 1 0,0-3 0 16,0 2 102-16,3 1 21 0,4 3 4 0,-7-6 1 16,7 6 102-16,0 0 21 0,-3-3 4 0,3 3 1 15,0 0-52-15,0 0-9 0,0 0-3 0,3-6 0 16,-3 6 6-16,7 0 1 0,-3 0 0 0,3 3 0 16,0 0-63-16,4 0-12 0,-1 3-2 0,1 1-1 15,3-1 6-15,4-3 1 0,-4 0 0 0,7 0 0 16,-7-3-52-16,7 0-12 0,-3 0 0 0,3-3 0 15,-3 3 28-15,6-3 2 0,-6 0 1 0,3-3 0 0,-3-1-31 0,-4 1 0 16,0-3 0-16,0 2 0 16,4-2 0-16,-11 3 0 0,3-1 0 0,1 1 0 0,-4 0 0 0,-4 0 0 15,5 2 0-15,-5-2 0 0,-3 6 0 16,4-3 0-16,-4 3 0 0,0 0 0 16,0 0-26-16,0 0-2 0,0 0 0 0,0 0 0 15,0 0 80-15,-7 3 15 0,-1 0 3 0,5 4 1 0,-8 2-41 0,4 4-8 0,4-1-2 16,-4 4 0-1,3 3-37-15,1-1-8 0,3 4-2 0,0 0 0 0,0-3 27 0,0 0 0 0,0 0 0 0,3 0 0 32,1-4 18-32,3-2 9 0,-4-4 1 0,4 1 1 0,-3-4-46 0,3-3-10 0,4-3-1 15,-8 0-1-15,8-3 43 0,-1-3 9 0,1-1 1 0,-4-2 1 16,3 0-25-16,1-7 0 0,-4 0 0 0,0 0 0 16,0 1 0-16,0-1 0 0,0-3 0 15,0 7 0-15,-7-4-24 16,4 7 2-16,-4-1 1 0,0 4 0 15,0 6 33-15,0 0 8 0,0 0 0 0,0 0 1 0,0 0-33 0,0 0-8 0,0 0 0 0,0 3-1 16,7 7 41-16,-4-1 9 0,1 4 2 0,0-1 0 31,3 1-50-31,0 2-9 0,3 4-3 0,-6-3 0 0,3-4 63 0,0 4 12 0,0-7 2 0,3 1 1 16,1-1-24-16,0 1-5 0,3-4-1 0,-4 0 0 16,4-3-33-16,-3-3-6 0,0 0-2 0,3-3 0 15,-4 0-51-15,1-3-10 0,-4-4-3 0,4 1 0 16,-4-4-40-16,3-2-8 0,-10-4-1 15,4 0-1-15,-1-3-106 0,1 0-20 0,-4-3-5 0</inkml:trace>
  <inkml:trace contextRef="#ctx0" brushRef="#br0" timeOffset="64795.91">5574 9933 1466 0,'-7'-13'62'0,"3"1"-50"32,1 2 163-32,-1 4 32 0,4 6 6 0,0 0 2 0,0 0-64 0,0 0-13 0,0 0-2 0,0 6-1 15,4 4-57-15,3 2-11 0,0 1-3 0,-4-1 0 16,4 4-51-16,1 3-13 0,-1-3 0 0,3 2 0 15,-3 4 64-15,0 0 9 0,4 0 3 0,-1 3 0 16,1-3-20-16,-4 3-3 0,4-3-1 0,-1 3 0 31,1 1-26-31,-1 2-6 0,-3-3 0 0,8 3-1 0,-12-3-2 0,8 0 0 0,-4 0 0 0,3 0 0 16,-3-6-17-16,0 3 0 0,-3 0 8 0,0-3-8 16,-1-3 24-1,1-4 2-15,-4 1 0 0,0-1 0 0,0-6-38 16,-4 1-8-16,4-7-2 0,0 0 0 0,0 0 22 0,-7-7 0 0,3 1 0 0,-3-3 0 15,4-1 0-15,-4-2 0 0,3-1 0 0,1-2 0 16,-1-1 11-16,1 3 9 0,3-2 3 0,-4-1 0 16,4 0-37-16,0 1-7 0,4-1-2 0,-1 0 0 15,1 4 23-15,3-4 0 0,0 7 0 0,3-4 0 16,-2 4 0-16,6-4 0 0,0 4 0 0,0-1 0 16,0 1 0-16,0 3 0 0,4-1 0 15,3-2 0-15,-7 6 14 0,7 0 7 0,-7 0 2 16,0 3 0-16,4 0-13 0,-4 3-2 0,0 3-8 0,0 0 12 15,-3 4 7-15,-4 2 1 0,4 1 0 0,-8 3 0 16,1 2-20-16,-1-2 10 0,1 3-10 0,-4 0 8 16,-4-4-8-16,-3 1 0 0,4-3 0 0,-12-1 7 15,5-3-33-15,-1 4-5 0,-10-7-1 0,7 1 0 0,3-1 32 16,-10-6 0-16,7 3 11 0,-3-6-3 16,2 0-115-16,1 0-22 0,0-4-5 0</inkml:trace>
  <inkml:trace contextRef="#ctx0" brushRef="#br0" timeOffset="65328.53">6202 10469 2310 0,'-4'9'48'0,"4"-9"11"16,0 0-47-16,0 0-12 0,0 10 0 0,0-10 0 16,0 0 156-16,0 3 28 0,0-3 7 0,0 0 1 0,0 0-52 0,0 0-11 0,0 0-1 0,0 0-1 15,-3-6-51-15,-1-4-9 0,4 1-3 0,0-4 0 16,-7-5-25-16,4-1-6 0,-1-3-1 0,1 0 0 15,-1-3-24-15,-3 0-8 0,4-3 0 0,-1 2 5 16,-7 1-5-16,1 3 0 0,3-3 0 0,0 0 0 31,-4 3 0-31,1-3 0 0,-1 0 0 0,0-3 0 0,1 3 0 0,-1-3 0 0,4-1 0 16,0 4 0 0,4 0-26-16,-4 6-5 0,7 1-1 0,-4 2 0 0,0 3 32 0,4 4 0 15,0 0 0-15,0 2 0 0,0 4-57 0,0 3-6 16,8 0-1-16,-1 10 0 0,-4-1-102 0,8 3-21 15,-1 4-4-15</inkml:trace>
  <inkml:trace contextRef="#ctx0" brushRef="#br0" timeOffset="65766.5">6287 10431 2986 0,'0'0'84'0,"0"0"20"0,0 0-84 0,0 0-20 0,0 0 0 0,0 0 0 16,7-6 56-16,0 3 6 0,3 0 2 0,1-3 0 16,-1-4 0-16,4 1 0 0,1-4 0 0,2 4 0 15,-3-4-40-15,18-15 9 0,-18 12-18 0,-3 4 27 16,3-4 6-16,-4 4 0 0,1-4 1 16,-4 3-39-16,0 1-10 0,0 3 0 0,-3-1 0 0,-1 4 0 0,1 0 0 0,-4-1 0 0,0 4 0 15,0 3 0-15,0 0 0 0,0 0 0 0,-4 0 0 31,-3 0 0-31,0 3 0 0,-3 0 0 0,-1 4 0 16,0-1 0-16,1 3 0 0,-4 1 0 0,0 5 0 16,0 4 8-16,-1 0-8 0,5 3 12 0,-1 0-4 0,4-3-8 15,4 0-9-15,-4 3 9 0,3-4-13 0,4 1 13 0,0 0 0 0,0 0 0 16,4 0 0-16,-1-4 0 0,4 1 0 0,4 0 0 0,-1-4 0 16,4 1 0-16,4-4 0 0,3 1 0 0,-3-4 0 15,3 0 12-15,0 0 6 0,0-2 1 0,1-4 0 16,-1 0-19-16,0-4 0 0,0-2 0 0,4-3 0 15,-4 2 0-15,0-2 0 0,0 0 0 0,-3-4 0 16,3 4 0-16,-10-1 0 0,-1 4 0 0,4-3 0 16,-10 2-41-16,3 1-12 15,0 3-3-15,-3-3 0 0,-4 6-58 16,0 0-12-16,0 0-2 0</inkml:trace>
  <inkml:trace contextRef="#ctx0" brushRef="#br0" timeOffset="78812.71">1295 11836 2066 0,'0'0'43'0,"0"0"10"0,0 0-42 0,0 6-11 0,7-2 0 0,-4 2 0 16,4-3 53-16,-7 0 9 0,11 0 2 0,-8 0 0 16,8 1 51-16,0-1 10 0,-1-3 3 15,4 3 0-15,-3-3-103 0,10 3-25 0,-7-3 0 0,0 0 0 16,0 3 56-16,4-3 7 0,3 3 1 0,-7 0 0 16,7-3-52-16,-6 3-12 0,9 1 0 0,-10-1 0 15,8-3-105-15,-1 0-24 0,0 3-5 0</inkml:trace>
  <inkml:trace contextRef="#ctx0" brushRef="#br0" timeOffset="79548.25">2371 11886 1728 0,'0'0'38'0,"0"0"8"0,0 0 2 0,0 0 0 0,0 0-39 0,0 0-9 0,0 0 0 0,-7-3 0 15,7 3 84-15,-4-3 16 0,-3 3 2 0,7 0 1 0,0 0-11 0,-3-3-3 16,-5 3 0-16,5 3 0 0,-8-3 31 0,8 3 7 16,-8 0 1-16,1 4 0 0,3-1-65 0,0 0-13 15,-4 4-2-15,4-1-1 0,-4 4-24 0,8 2-5 16,-8 1-1-16,1 3 0 16,6-4 11-16,-6 7 3 0,-1 0 0 0,7 6 0 0,-3-2 1 0,4 2 1 15,3 3 0-15,-7-3 0 0,7 1-46 0,0-4-10 16,0 0-1-16,0-3-1 0,7 3 40 0,-4-6 8 15,4 3 1-15,4-1 1 0,-4-5-33 0,4 3-8 16,-1-6 0-16,4-1-1 0,4-3 17 0,-4-2 0 16,7-4 0-16,0 0 0 0,-3-6 0 0,3 0 0 0,0-4 0 15,-3 1 0-15,3-3 0 0,0-1 11 16,1-2-11-16,-5-1 10 0,4 1-10 16,0-4 8-16,1 0-8 0,-5-6 8 0,1 4-8 15,-4-4 0-15,-3 0 9 0,-1 0-9 0,-6 3 8 16,3 0-8-16,0 0 10 0,-7 4-10 0,0-4 0 15,0 3 0-15,-4 1 0 0,1-4 0 0,-4 6 24 0,-4-3 4 0,1 4 2 16,3 3 0 0,-11-4 3-16,4 4 1 0,-7 2 0 0,6 1 0 0,1 3-47 0,-3 0-10 0,3 3-1 15,0-3-1-15,-4 3 40 0,4 0 8 0,3-4 1 0,1 4 1 16,-1 0-122-16,4 4-25 0,0-4-5 0,3 3-1 16,4 0-54-16,0 0-11 0,0 0-3 0</inkml:trace>
  <inkml:trace contextRef="#ctx0" brushRef="#br0" timeOffset="79965">2815 12313 1868 0,'0'0'41'0,"0"6"9"0,0-3 2 0,0-3 0 0,4 6-42 15,-4-6-10-15,0 4 0 0,0-4 0 0,0 0 73 0,0 0 13 16,0 0 2-16,0 0 1 0,0 0 31 0,7-4 7 15,-7-2 1-15,0 0 0 0,0 0-18 0,0-1-3 16,0-2-1-16,0-4 0 0,-7 4-67 0,3-7-14 0,4 1-2 0,-10-4-1 16,-1-3 34-16,7 0 6 0,-6-3 2 0,-1 0 0 31,-3-3-52-31,4-1-12 0,-8-2 0 0,4 3 0 0,3-4 17 0,-3 4 1 16,0 0 0-16,3 0 0 0,1 0-18 0,-4-4 0 15,3 4 0-15,1-3 0 0,-4 2-8 0,3 1-9 16,4 0-2-16,3 6 0 0,-3 0 31 0,4 3 5 0,3 4 2 0,-4 2 0 15,8 4-19-15,-4-4 0 0,0 4 0 0,3-1-9 16,4 1 9-16,-3 3 0 0,3-1 0 0,4 1-8 16,3 0-4-16,-4-1-1 0,1 4 0 0,-4-3 0 15,10 3 13-15,-6 3 0 0,3-3 0 0,0 3 0 16,4 0 0-16,-4 3 0 0,0 0 0 0,0 0 0 16,4 7 0-16,-4-1 0 0,-3 0 0 0,3 4 0 15,-4 0-12-15,-3 2 1 0,7 4 0 0,-10 0 0 16,7 0-98-16,-4-4-20 0,-7 4-4 0,0-6-1 15,0 5-129-15,0 4-25 0</inkml:trace>
  <inkml:trace contextRef="#ctx0" brushRef="#br0" timeOffset="80189.19">2628 12100 2469 0,'0'0'54'0,"0"0"11"0,11-4 3 0,-8 1 2 0,8-3-56 0,-1 0-14 16,-6 3 0-16,10-4 0 0,4 1 94 0,-4 0 16 16,0-4 3-16,7 4 1 0,0 0-91 0,0 3-23 15,4-4 0-15,-4 4 0 0,4 3 0 0,-7-3 0 0,10 3 0 0,-3 3 0 16,-4 0 0-16,-7 1-8 16,7 2 0-16,-7-3 0 15,0 0-90-15,0 3-18 0,4-2-3 0,-7 2-1 16,-1-3-160-16,-6 0-32 0,10 10-6 0,-4-7-2 0</inkml:trace>
  <inkml:trace contextRef="#ctx0" brushRef="#br0" timeOffset="80703.69">3214 12281 2880 0,'0'0'64'0,"0"0"12"0,-4 4 4 0,-3-1 0 0,7-3-64 0,0 0-16 0,0 0 0 0,0 0 0 0,-3 3 50 0,3-3 7 15,-7-3 2-15,3-4 0 0,1 1-20 0,-4-3-4 16,3-4-1-16,-3-2 0 0,3-1-13 0,-3-6-2 16,4 0-1-16,-8-3 0 0,8 0-1 0,-4-3 0 15,-4 2 0-15,8-2 0 0,-12 3-8 0,8-3-1 16,-3 6-8-16,6-3 12 0,-10 3-12 0,7 3-8 0,-3-3 8 0,6 3-13 16,-3-3 25-16,3 4 6 0,-6-4 1 0,10 6 0 15,-4-3-31-15,4 0-5 0,0 1-2 0,0 2 0 16,4 0 29-16,-1 1 6 15,4-1 0-15,-3-6 1 0,3 6-17 0,4 4 0 0,-8-4 0 0,8 7 0 16,-1 2 0-16,1 4 0 0,-8 3 0 0,8 3 0 16,0 0 0-16,-1 1 0 0,4 5 12 0,0 0-12 15,4 4 0-15,0 3 0 0,-1 2 0 0,-3 1 0 16,8-3 0-16,-12 3 0 0,4-4 0 0,-3 1 10 16,-1 0-77-16,1-4-15 0,-7 1-3 15,6-1-1-15,-6 1 18 0,-4-4 3 16,0 4 1-16,0-4 0 0,0 4-180 0,-4-1-36 15,-17 17-8-15,7-4-703 0</inkml:trace>
  <inkml:trace contextRef="#ctx0" brushRef="#br0" timeOffset="80899.42">3094 12115 2649 0,'0'0'58'0,"0"0"12"16,0 0 2-16,3-6 4 0,4 0-61 0,-3 3-15 0,7-4 0 0,-8 4 0 15,8 0 105-15,3 0 19 0,3 0 3 0,-2 3 1 0,-1 0-103 0,3 0-25 16,-3 0 0-16,8 0 0 0,-5 3 0 0,1-3 0 16,3 3 0-16,-3-3 0 15,3 3-46-15,0-3-14 0,-3 3-4 0,-1-3 0 16,1 3-129-16,0 1-27 0,10 2-4 0,-7-6-2 0</inkml:trace>
  <inkml:trace contextRef="#ctx0" brushRef="#br0" timeOffset="81353.02">3641 12344 2747 0,'0'0'78'15,"0"0"17"-15,0 0-76 0,0 0-19 0,0 0 0 0,0 0 0 16,0 0 100-16,3-6 17 0,1 3 3 0,-4-4 1 15,3-5-35-15,-3-1-7 0,-3-2-2 0,3-4 0 16,-4-3-15-16,1-3-3 0,-8-3-1 0,4-4 0 0,-4 1-34 0,4 0-8 0,-3-1 0 0,-1-2-1 31,1 2-24-31,-1 1-5 0,0 3-1 0,1-4 0 16,-4-2 32-16,3 3 7 0,1-4 0 0,-4 1 1 0,3 2-25 0,0 1 8 0,1 3-8 0,3-1 0 16,0 8 0-1,-4 2 0-15,8 3 0 0,-5 0 0 16,8 7-19-16,-3 6-5 0,3 3-2 0,0 0 0 0,3 0-82 15,5 6-16-15,2 0-3 0,-6 7-1 16,6-1-51-16,4 10-10 0,-3 0-3 0</inkml:trace>
  <inkml:trace contextRef="#ctx0" brushRef="#br0" timeOffset="81566.8">3926 12332 2553 0,'0'0'108'15,"0"0"-87"1,0 0 86-16,0 0 17 0,0 0 3 0,0 0 1 16,0 0-4-16,0 0 0 0,0 0 0 0,-7-7 0 15,7 4-62-15,-10-3-13 0,10 0-2 0,-11-4-1 16,4 1-25-16,0-1-5 0,4 1 0 0,-4 0-1 16,-1-1-36-16,5-2-7 0,3 2-2 0,-7 1 0 15,3-4-202-15,1 1-41 0</inkml:trace>
  <inkml:trace contextRef="#ctx0" brushRef="#br0" timeOffset="81709.53">3757 11940 2747 0,'-10'9'78'0,"-1"-3"17"0,4 1-76 0,0-4-19 0,0 0 0 0,7-3 0 16,0 0 41-1,0 0 5-15,0 0 1 0,0 0 0 16,7 0-47-16,-4 0-13 0,8 0-1 0,0 0 0 15,-1 3-118-15,1-3-23 0,3 3-5 0</inkml:trace>
  <inkml:trace contextRef="#ctx0" brushRef="#br0" timeOffset="82309.48">4060 12297 2564 0,'4'6'72'16,"-4"-2"17"-16,0-4-71 0,0 0-18 0,0 0 0 0,0 0 0 15,0 0 94-15,0 0 15 0,0 0 3 0,0 0 1 16,0-7-39-16,-4-2-8 0,4-1-2 0,0 1 0 16,0-4-51-16,0-2-13 0,0-1 0 0,0-3 0 15,0 4 36-15,4-4 4 0,-4 3 0 0,7 0 1 16,-7 1-21-16,7 5-5 0,0 1-1 0,4 0 0 16,-8-1 2-16,8 7 0 0,-4 0 0 0,7 0 0 15,-3 3 6-15,-4 0 2 0,3 3 0 0,8 0 0 16,-8 3 7-16,1 4 1 0,3-1 1 0,-3 4 0 15,-1 2-25-15,4 4-8 0,-3 0 0 0,3 0 0 0,-3 0 9 16,-1-4-1-16,4 4-8 0,-3 0 12 0,0-7-12 16,-1 4-10-16,-3-3 2 0,4-4 0 15,-4 0 8-15,3 1 0 0,-2-4 0 0,2 0 0 0,1 1 11 16,-4-4 4-16,3 0 1 0,-3 0 0 16,0-3-16-16,4 0 8 0,0 0-8 0,-4-3 0 0,3 0 0 0,1 0 0 15,3 0 0-15,-3-7 0 0,6 4 0 0,-6-4 0 0,-1 1 0 16,4-3 0-1,-3-4 0-15,-7 0 0 0,6 0 0 0,-6 1 0 0,3-1 0 0,-4 0-13 0,-3 1 1 0,7-4 0 16,-7 3 12 0,0-3 0-16,-7 4 0 0,7-1 0 0,-3 0-8 15,-8 4 8-15,4-1-13 0,0 1 5 0,-4 2 8 0,-3 4 0 0,4 3 0 0,-1 3 0 16,-6 3 0-16,6 3 0 0,4 4 0 0,-4 2 0 16,-3 1 0-16,7 6 0 0,4 0 0 0,3-1 0 15,0 1 0-15,0 0 0 0,3 0 0 0,4 0 0 16,7-1 0-16,-3-2 0 0,-4 0 0 15,11-4 0-15,-8-2 0 0,8 2 0 16,-1-2 0-16,1-4 0 16,3 0-12-16,0 0-1 0,1-2 0 0,-1-1 0 0,3-3 36 15,-6 0 7-15,3 0 2 0,-3 0 0 0,0-3-32 0,-1-1 0 0,-3 1 0 0,-3 0 0 16,-1 0 0-16,-3 3 0 0,4-3 0 16,-4 3 0-16,-3-3-50 0,3 0-10 0,-4 3-1 0,-3 0-1 15,0 0-155-15,0 0-31 0</inkml:trace>
  <inkml:trace contextRef="#ctx0" brushRef="#br0" timeOffset="162366.1">12372 865 2188 0,'0'0'97'0,"0"0"20"0,0 0-93 0,0 0-24 0,0 0 0 0,3 6 0 31,1-3 56-31,3 4 6 0,0 2 2 0,0 0 0 16,4-2 0-16,-1-1 0 0,4 3 0 0,4 1 0 16,-4-4-4-16,7 7-1 0,1-4 0 0,-1 0 0 0,3 1-21 0,1-4-4 0,0 4-1 0,-1-7 0 15,5 0-17-15,-8 0-3 0,4-3-1 0,-8 0 0 31,4-3-41-31,-7 0-9 0,4-7-2 0,-4 4 0 0,0 0-19 0,-3-1-4 16,-1-2-1-16,1 6 0 0,-4 0-153 0,0-3-31 0,0 2-7 0</inkml:trace>
  <inkml:trace contextRef="#ctx0" brushRef="#br0" timeOffset="163049.57">12379 925 1694 0,'0'0'48'0,"0"0"11"0,0-7-47 0,0 1-12 0,0 0 0 0,0 6 0 31,0 0 74-31,0 0 13 0,0 0 2 0,0 0 1 16,0 0-21-16,0 0-4 0,0 0-1 0,0 0 0 0,0 6 52 0,-4 3 9 0,4 4 3 0,0 3 0 15,0-7-103-15,0 7-25 0,0 6 0 0,0-7 0 16,4 7 56-16,-4 0 7 0,0 6 1 0,4-2 0 31,-4 5-40-31,0-3-7 0,3 0-1 0,-3 4-1 0,0 2-24 16,0 1-5-16,0-4-1 0,0 10 0 0,-3-7 63 15,3 7 13-15,0 0 3 0,0-4 0 0,-4-2-52 16,4-1-12-16,-4 4 0 0,1-7 0 0,3-2 0 0,-4 2 0 16,4 0 0-16,-3 4 0 0,-1-13 0 0,4 3 0 0,-3-3 0 0,3-6 0 15,-4-1 45-15,4 1 7 0,0-4 0 0,0-2 1 16,0-4-41-16,4-3-12 0,-1 0 0 0,1 0 8 16,-1-3-8-16,1 0 0 0,3 0 0 0,0 0 0 15,-3-3 8-15,6 0 1 0,-3 3 0 0,4-3 0 16,-1 3-9-16,1 0 0 0,0-3 0 0,-1 3 0 15,4 0 0-15,0-3 0 0,4 3 0 0,3 0 0 0,0 0 8 16,0 0-8-16,1 3 12 0,-1-3-4 0,0 3-8 16,0-3-9-16,0 0 9 0,-3 0-13 0,0 3 13 15,-1 0 0-15,1 4 0 0,0-1 0 16,-1-3-54-16,-3 3-8 0,7 1-2 0,-3 2 0 16,3-3-102-16,0-3-21 0,1 7-4 0</inkml:trace>
  <inkml:trace contextRef="#ctx0" brushRef="#br0" timeOffset="163771.72">13624 1106 1824 0,'-3'-6'76'0,"-1"0"-60"31,4-7 89-31,-7 7 19 0,4-3 3 0,-1-1 1 16,-3 4 0-16,0 0 0 0,0-7 0 0,-4 7 0 0,1 3-103 0,-1 3-25 0,1 0 0 0,-4 3 0 15,3 0 56-15,-3 3 7 16,0 4 1-16,-4-1 0 0,4 4 0 0,0 2 0 0,-4 7 0 0,4 0 0 16,0 3-52-16,0-3-12 0,3 3 0 0,1-3 0 15,3 3 12-15,0-3 0 0,3 7 0 0,1-7 0 16,-1-1-12-16,4-5 8 0,4 3-8 0,-1 0 0 16,4-10 0-16,4 1 0 0,-1-4 0 0,4-6 0 15,4 0-11-15,0-3-1 0,3-4-1 0,4-2 0 16,-4 3 13-16,3-10 0 0,1 0 0 0,-4 1 0 15,0-1 0-15,-3 4 0 0,0-4 0 0,-4 6 0 16,-4-5 0-16,1 5 0 0,-4 4 0 0,4-3 0 16,-8 6 0-16,1-1 0 0,-1 4 0 15,-3 0 0-15,0 0 48 0,0 0 13 0,7 4 3 0,-3-4 0 16,-4 6-52-16,3 0-12 0,1 3 0 0,-1 1 0 16,1 6 0-16,-1-1 0 0,1 1 0 0,-1 6 0 0,1 3 54 15,0 3 8-15,-1 0 2 0,-3 7 0 16,4-1-52-16,-4 10-12 0,3-3 0 0,1 0 0 15,-4 0 15-15,3-1 0 0,-3-2 0 0,4 6 0 16,3-3-6-16,-4-7-1 0,1 4 0 0,3-4 0 16,0-2-24-16,4-4-6 0,-4 3-1 0,3-12 0 15,1 0 12-15,-1-4 3 0,4-2 0 0,1-7 0 16,2 1-90-16,-3-7-18 0,7-4-3 0</inkml:trace>
  <inkml:trace contextRef="#ctx0" brushRef="#br0" timeOffset="164871.88">15000 1097 1623 0,'0'0'72'0,"0"0"15"15,0 0-70-15,-3-3-17 0,-4 0 0 0,7 3 0 16,-8-7 78-16,8 7 12 0,0 0 2 0,-7 0 1 16,7 0 28-16,-7 0 6 0,0 7 1 0,4-4 0 15,-4-3-52-15,0 3-9 0,-4 0-3 0,4-3 0 16,0 0 0-16,0 3 0 0,0-3 0 0,0 3 0 15,0 1 0-15,0-4 0 0,0 3 0 0,0-3 0 16,0 3-40-16,7-3-9 0,-8 3-2 0,8-3 0 16,0 0-13-16,0 0-18 0,0 0 4 0,0 0 1 15,4 3 13-15,0 3 0 0,3 1 0 0,0-1 0 16,3-3 0-16,4 0 0 0,0 0 0 0,1-3 0 16,-1 3 48-16,0-3 13 0,3 4 3 0,-2-4 0 0,2 0-52 15,1 3-12-15,-1 0 0 0,1 0 0 16,0 3 12-16,-4 1-1 0,3-1 0 0,-2 3 0 0,-1-2 4 0,0 2 1 15,-4 0 0-15,1 1 0 0,-4 5-6 16,0-8-1-16,-3 5 0 0,-4-2 0 0,0 5-9 0,0-5 12 0,-7-1-12 0,0 4 12 16,-4-1-12-16,-3 1 10 15,0-1-10-15,0 4 10 0,-1 0 6 0,-2-7 0 0,3 7 1 16,-4-4 0-16,4 4-17 0,3-7 0 0,-3 4 0 16,4-4 0-16,-1 4 0 0,4-7 0 15,-4 0 0-15,8-2 0 0,3-4 0 16,0 0 0-16,0 0 0 0,0 0 0 0,3 3 0 0,1 0 0 0,3 0 0 0,-3 0 0 15,6-3 0-15,-3 0 0 0,7 0 0 0,-3-3 0 16,7 3-8 0,-1 3-6-16,1-3-1 0,-1 6 0 0,5 1 15 0,-5 2 16 0,1 0-3 0,0 7-1 15,-1 0 4-15,-3-1 1 0,4 4 0 0,-4 3 0 16,-3-6-2-16,-1 6-1 0,1-3 0 0,-4-1 0 16,-4 4-14-16,1-3 8 0,-4 0-8 0,0 0 0 15,-4 0 0-15,1-4 8 0,-4 1-8 0,-4-3 4 16,1-1-4-16,-4-2 0 0,-4-1 0 0,4-6 0 15,-4 3 0-15,4-3 0 0,-4 4 0 0,1-7 0 16,3 3-16-16,-4-3-4 0,0-3 0 0,8 3 0 16,-4-3-96-16,7-1-19 0,-4 4-4 0</inkml:trace>
  <inkml:trace contextRef="#ctx0" brushRef="#br0" timeOffset="165566.74">16369 1100 1580 0,'0'-6'67'0,"0"-7"-54"16,-4 7 139-16,4 0 28 0,0-4 6 16,4 4 1-1,-4 3-43-15,3-3-9 0,-3 6-2 0,0-10 0 0,0 10-55 0,4-3-11 0,-4 3-3 0,0 0 0 16,0 0-1-16,3 3-1 0,5 10 0 0,-5-4 0 15,-3 13 3-15,0 0 1 0,0 10 0 0,0 2 0 16,0 1-2-16,-3 8 0 0,-5-5 0 0,5 9 0 16,-1 3-64-16,1 0 0 0,-1 7-11 0,1-4 1 15,3-6 22-15,-4 0 4 0,4-9 0 0,0 6 1 16,0-7-7-16,4-2-2 0,-1-4 0 0,1 1 0 16,3-4-38-16,0-9-8 0,0 3-2 0,4-7 0 15,-1-5-152-15,1-4-32 0,6-3-5 0</inkml:trace>
  <inkml:trace contextRef="#ctx0" brushRef="#br0" timeOffset="166312.85">17808 1201 1074 0,'-10'-4'30'0,"3"4"8"0,0-6-30 0,3 0-8 0,0 3 0 0,1-4 0 15,-4 1 103-15,3 3 19 0,1-6 4 0,-4 2 1 16,3 4-50-16,1-3-9 0,-4-3-3 0,0 2 0 0,3 4 51 16,-3 0 9-16,0 0 3 0,0 0 0 15,0 3 0-15,-4 3 0 0,4 0 0 0,-7 3 0 16,4 1-52-16,-1 8-9 0,0-5-3 0,-3 5 0 0,4 4 0 0,-4-3 0 0,-1 3 0 15,-2 3 0-15,6-4-51 0,-3 11-13 16,4-7 0-16,-1 6 0 0,0-3 0 0,4 3 0 0,0 3 0 0,4 1 0 16,-1-1 54-16,8 0 8 0,-1 4 2 15,1-4 0-15,6-9-52 0,1 3-12 0,3-9 0 0,4 0 0 32,-1-1 0-32,5-8 0 0,2 2 0 0,1-3 0 15,3-6 0-15,0 0 0 0,1-6 0 0,2 0 0 0,1-4 0 0,3-8 0 16,-3 2 0-16,3-3 0 0,-6-9 54 0,-1 3 8 0,-3-3 2 0,-1-1 0 15,-6 1-52-15,-1 3-12 0,-2 0 0 0,-8-3 0 16,0 9 0-16,-4-9 0 0,1 6 0 0,-8 0 0 16,-3 0 0-16,-3 3 0 0,-5 3 0 0,1-2 0 15,0 2 0-15,-3 0 0 0,-5 4 0 0,5 2 0 16,-4-5 0-16,3 8 0 0,0-2 0 0,4 3 0 16,0-1-100-16,4 7-22 0,3-3-5 0,-1 0-1 15,8 3-102-15,0 0-21 0,0 0-4 0</inkml:trace>
  <inkml:trace contextRef="#ctx0" brushRef="#br0" timeOffset="166996.82">19124 1128 1792 0,'0'0'51'0,"-3"-6"10"0,3 6-49 0,0 0-12 0,-4-3 0 0,4 3 0 16,0 0 105-16,-3-6 19 0,3 6 3 0,-4-3 1 16,4 3-52-16,-7 0-9 0,0 0-3 0,0 0 0 15,0 6 0-15,-4-3 0 0,1 3 0 0,-1 1 0 16,0 2-51-16,-3 0-13 0,4-2 0 0,-4 2 0 16,0 0 54-16,3 7 8 0,0-10 2 0,-3 4 0 15,7-1-52-15,-3 1-12 0,3 2 0 0,-1-2 0 16,1-7 0-16,7 6 0 0,-3-3 0 0,3 1 0 15,0-1 0-15,3 3 0 0,-3-2 0 0,7-4 0 16,1 3 16-16,-1 0 0 0,0 1 0 0,3-1 0 16,4-3-26-16,0 0-5 0,1-3-1 0,2 3 0 15,4-3 64-15,1 6 13 0,-1 1 3 0,0-7 0 16,4 3-64-16,-1 3 0 0,1 0 0 0,0 1-10 16,-4-1 30-16,0 0 7 0,-3 7 1 0,3-7 0 15,-7 7 12-15,0 2 2 0,-3 1 1 0,-1 0 0 0,-3 2-35 16,-3 1-8-16,-1 3 0 0,-3 0 0 0,-3-3 0 0,-1 6 8 15,-3-6-8-15,4 3 8 0,-8-3-8 0,0-1 0 16,-3 1 0-16,4-6-11 0,-4 2 11 16,0-2 0-16,-4 0 0 0,4-7 0 15,-4 3 0-15,4-6 9 0,0 0-1 0,3-3-8 0,-3-3 0 16,7-3 0-16,-3-3-10 0,3-4 10 16,3 1-8-16,1-4 8 0,-1 0 0 0,4-6 0 15,0 3 0-15,4-9 0 0,3 3 0 0,0-9 0 16,3 5 0-16,1-2 0 0,3-3 0 0,4-1 0 0,-1 7 0 0,1 0 0 0,-1 3 0 0,1-4 0 15,0 7 0-15,-1 0 8 0,1 4-8 0,0 5 12 16,-4-6-12-16,3 7 0 0,-2 2-12 0,-1 7 12 16,3-6-172-16,-3 6-26 0,0 0-6 0</inkml:trace>
  <inkml:trace contextRef="#ctx0" brushRef="#br0" timeOffset="167552.38">20197 1047 1580 0,'0'0'67'0,"0"0"-54"16,0 0 91-16,0 6 19 0,-4-3 3 0,4 7 1 16,0-1-35-16,0 7-6 0,-4-7-2 0,4 4 0 15,0 2-9-15,-3 7-3 0,3-6 0 0,0 3 0 16,0 0 24-16,3 3 4 0,-3 0 0 0,4-4 1 16,-4 7-81-16,7-3-20 0,-3 3 0 0,3-6 0 15,0 0 40-15,0 0 4 0,3-10 1 0,1 1 0 16,0-4-21-16,3 0-4 0,3-3 0 0,-3 4-1 15,4-7-67-15,0 0-12 0,3 0-4 0,-4-7 0 16,5 7 52-16,-5-3 12 0,4 3 0 0,1-3 0 16,-5 0-39-16,1 0-5 0,-4 0 0 0,4-7-1 15,-4 1-30-15,-4 3-5 0,1-10-2 0,-4 3 0 16,4 1-18-16,-8 2-4 0,4-5-1 0,-3-1 0 16,-4 7-73-16,3-7-14 0,-3 3-4 0</inkml:trace>
  <inkml:trace contextRef="#ctx0" brushRef="#br0" timeOffset="167764.04">20592 1053 915 0,'0'0'39'16,"0"0"-31"-16,0 0 146 0,0 0 30 0,0 0 5 0,0 0 2 16,0 3-63-16,0 7-13 0,0-4-3 0,0 6 0 15,0 4 40-15,0-3 7 0,0 6 1 0,0-1 1 16,0 4-24-16,0 3-5 0,3-3 0 0,-3 7-1 16,0-1-32-1,4 3-7-15,-1 4 0 0,-3-1-1 0,4 4-39 0,-4-4-7 0,3 10-1 16,1-3-1-16,-1-10-27 15,4-3-4-15,-3 4-2 0,3-7 0 0,0 0-10 0,0-6 0 0,0 0 0 0,0-1-11 32,4-8-61-32,-1-1-12 0,1 1-2 0,0-7-1 0,-1-6-98 0,1-1-20 0,3-5-4 0</inkml:trace>
  <inkml:trace contextRef="#ctx0" brushRef="#br0" timeOffset="168637">21459 774 1728 0,'0'0'76'0,"0"0"16"0,0 0-73 0,0 0-19 0,0 0 0 0,0 0 0 16,0 0 106-16,4 3 18 0,0 0 3 0,3-3 1 15,0 0-57-15,3 3-11 0,1-3-3 0,-1 0 0 16,5 4-40-16,2-4-8 0,1 3-1 0,3-3-8 16,0 0 58-16,0 0 5 0,4 0 1 0,0 0 0 15,-1-3-64-15,1-1 0 0,0 1-16 0,-1 0 3 16,1 0 13-16,-4 0 16 0,0 3-3 0,-3-6-1 0,0 6-12 15,-4-3 0-15,-4-1 0 0,1 4 0 16,0 0 13-16,-4-3 0 0,-4 3 0 0,-3 0 0 0,0 0-13 0,0 0-18 16,0 0 4-16,0 0 1 0,0 0 61 0,0 0 13 0,0 0 3 0,0 0 0 15,0 3-64-15,-3 4 0 16,3 2 0-16,0 4-10 0,0 2 10 16,0-2 0-16,0 6 8 0,3 3-8 0,-3 0 0 0,4 3 0 0,-1 0 0 0,1 3 8 15,3-3-8-15,-4 3 0 0,4 7 0 16,0-7 8-16,4 3-8 0,-4 7 0 0,4-7 0 0,-1 4 0 15,1 6 52-15,-1-7 10 0,1 4 2 0,3 2 0 16,-3 1-64-16,3 0 0 0,0-3-14 0,-3 2 2 16,3-5 12-16,0-1 16 0,0-5-4 0,4-4-1 15,-4 0-11-15,0-6 0 0,3-1 0 0,-3-2 0 16,-3 0 9-16,0-7-9 0,-4 0 10 0,-4-2-10 16,1-1 26-16,-4-3-1 0,0-3 0 0,-7 6 0 15,-4-2 7-15,1-1 2 0,-8 0 0 0,-3-3 0 16,0 3-34-16,-1 3 0 0,-2 1 0 0,-5-1 0 15,5 0 0-15,-1 0 0 0,-3 4 0 0,3-7 0 16,0 3 20-16,1-3 1 0,-1 4 0 0,4-4 0 16,0 0-85-16,3-3-18 0,0 3-3 15,4-3-1-15,7 0-174 0,0-6-34 0</inkml:trace>
  <inkml:trace contextRef="#ctx0" brushRef="#br0" timeOffset="-211010.06">16411 3148 1792 0,'0'0'51'0,"0"0"10"16,0 0-49-16,0 0-12 0,0 0 0 0,0 0 0 16,0 0 80-16,0 0 14 0,0 0 2 0,0 0 1 15,0 0-16-15,0 0-3 0,0 0-1 0,0 0 0 0,0 0-16 0,0 0-3 0,0 6-1 0,0-3 0 16,4 6 26-16,-4 1 5 0,0 2 0 0,-4 4 1 16,4-3-71-16,0 5-18 0,-3 4 0 15,-1 3 0-15,1 1 55 0,3-1 7 0,-4 3 2 0,1 0 0 31,-1-3-52-31,1 3-12 0,-1 1 0 0,0-4 0 16,1 0 32-16,3 0 4 0,0-3 1 0,0 0 0 0,0-3-20 0,3-1-4 16,1-2-1-16,0-3 0 0,3-1-12 0,0-2 0 0,3-1 0 15,-3 0 0-15,4-5 0 0,3 2 0 0,0-3 0 0,0-3 0 16,0 0 0-16,0-3 0 0,4 0 0 0,0 0 0 16,-4-1 15-16,3-2 0 15,-2 0 0-15,-1 3 0 0,3 0-24 0,-3-4-5 0,4 4-1 0,-7-3 0 16,3 3-45-16,0 0-10 0,-4 3-2 15,1-4 0-15,0 1-54 0,-1 0-11 0,-3 0-3 0,4-3 0 16,-4 3-129-16,0 0-27 0</inkml:trace>
  <inkml:trace contextRef="#ctx0" brushRef="#br0" timeOffset="-210742.59">16771 3182 2098 0,'-3'-9'93'0,"-1"-1"19"0,0 4-89 0,4 6-23 0,0 0 0 0,0 0 0 16,0 0 76 0,0 0 10-16,0 6 2 0,0 4 1 15,0 2-20-15,0 4-4 0,0 0-1 0,4 2 0 16,-4 8 52-16,0 2 9 0,4 0 3 0,-4 6 0 16,3 1-52-16,-3-1-11 0,4-2-1 0,-4 5-1 0,3 1-19 15,1 3-3-15,-4-4-1 0,3 4 0 0,-3 0-12 0,4 0-2 0,-1-1-1 0,-3-2 0 31,4-3-25-31,-1-7 0 0,1 0 0 0,-4-6 0 0,3-3 11 0,-3-4-3 0,4-2-8 0,-4-4 12 16,3-2-22-16,-3-4-5 0,0-3-1 0,0 0 0 16,0 0-82-16,0-6-17 0,0-4-3 0</inkml:trace>
  <inkml:trace contextRef="#ctx0" brushRef="#br0" timeOffset="-204545.77">12365 3558 2067 0,'-4'4'87'0,"4"-4"-70"15,0 0 89-15,0 0 18 0,0 0 3 0,0 0 1 16,0 0-52-16,0 0-9 0,0 6-3 0,4-3 0 15,3 0-51-15,-4 0-13 0,8-3 0 0,-4 0 0 16,4 0 0-16,3-3 0 0,0 0 0 0,0 0 0 16,4 0 54-16,-1 0 8 0,4 3 2 0,1-4 0 15,-1 4-52-15,0-3-12 0,0 3 0 0,0 0 0 16,-3 3 0-16,0 4 0 0,-4 2 0 0,-4 0 0 16,1 1 54-16,-1 2 8 0,-3 1 2 0,-3 0 0 15,0-1-52-15,-4 4-12 0,0-4 0 0,0 4 0 16,-4-3 0-16,-3 5 0 0,0-2 0 0,0 0 0 15,-4-1 0-15,1 1 0 0,-1-3 0 0,-3 2 0 16,3 1 0-16,1-4 0 0,-4 1 0 0,3 0 0 16,4-4 0-16,0-3 0 0,0 4 0 0,0-4 0 15,3 0 21-15,4-3 2 0,0 4 0 0,4-4 0 16,3 0-23-16,0-3 0 0,4 3 0 0,-1-3-8 0,8-3-9 16,-4 3-2-16,4-3 0 0,3-4 0 0,-4 4 39 0,1 0 8 0,3 3 2 15,-7-3 0-15,4 0-2 0,0 0-1 16,3 0 0-16,-4 3 0 0,1 0 10 0,0 3 3 15,-1 3 0-15,-3 7 0 0,1-1-8 0,-5 4 0 0,1-1-1 16,-4 4 0 0,-4 0-19-16,-3 0-3 0,4 0-1 0,-8 3 0 0,4 0-8 0,-7 0 12 15,0 3-12-15,0-3 12 0,-3 0-12 0,-1-4 0 0,0-2 9 16,-3 3-9-16,0-7 9 0,0 4-9 0,0 0 12 0,-4-7-12 16,4 4 0-16,0-7 0 0,0 3-12 0,0-2 3 15,3-1-41-15,-3-3-8 0,4 3-2 0,2-3 0 16,1-3-104-16,7 0-20 0,0 0-5 15</inkml:trace>
  <inkml:trace contextRef="#ctx0" brushRef="#br0" timeOffset="-203985.41">13734 3524 2445 0,'-4'-3'69'0,"4"3"15"16,-7-6-67-16,7 6-17 0,0 0 0 0,0 0 0 16,0 0 120-16,-3 3 20 0,-1 0 4 0,0 6 0 15,1 7-64-15,-1-4-12 0,1 10-4 0,3 3 0 16,-4 7 0-16,1 5 0 0,3 4 0 0,-4 0 0 15,1 3 0-15,3-3 0 0,-4-1 0 0,4 1 0 16,0-3-51-16,0-4-13 0,0-2 0 0,4-1 0 16,-1-3 0-16,1-3 0 0,3 0 0 0,-4-3 0 15,4-6-100-15,1-3-22 0,2-1-5 0</inkml:trace>
  <inkml:trace contextRef="#ctx0" brushRef="#br0" timeOffset="-203370.58">14760 3703 2649 0,'-7'-10'117'0,"-3"4"25"16,3 3-114-16,-4 0-28 0,0 3 0 0,1 3 0 16,-1 6 108-16,1 4 16 0,3 2 4 0,-4 7 0 15,0 3-103-15,1 1-25 0,-4 8 0 0,7-3 0 0,0 4 44 0,0-4 4 0,7 4 1 0,-4-1 0 16,8-2-15-16,-1-1-3 0,4-3-1 0,0 0 0 31,4-3-30-31,3-3-18 0,0 0 2 0,7-9 1 16,0-1 63-16,8-8 13 0,-1-1 3 0,4-10 0 0,3-2-52 0,-3-7-12 0,3 1 0 15,0-10 0-15,-3 3 0 0,3-3 0 0,0-4 0 0,1 4 0 16,-5 0 0-16,1 0 0 0,0 3 0 0,-4 0 0 16,-7 0 0-16,0 0 0 15,-6 7 0-15,-5-4 0 0,-6 0 0 16,-4 3 9-16,-4 1 1 0,-3-1 0 0,-3 3-2 0,-8-5 0 0,-7 2 0 0,-3 0 0 15,-4 4-8-15,0-1 0 0,1 4 9 0,3-1-9 16,-1 7-10-16,5 0-6 0,2 6-2 0,5-3 0 16,6 3-190-16,-3 4-39 0</inkml:trace>
  <inkml:trace contextRef="#ctx0" brushRef="#br0" timeOffset="-193203.28">17978 3145 608 0,'0'0'17'0,"0"0"4"16,0 0-21-16,7-4 0 0,-7 4 0 0,3-3 0 15,1 0 53-15,-4 3 7 0,3-3 0 0,-3-3 1 16,4 3 10-16,-4-4 1 0,3 1 1 0,-3 6 0 15,0 0-14-15,0 0-3 0,0 0-1 0,0 0 0 16,0-3 55-16,0 3 11 0,0 0 3 0,0 0 0 16,0 0-35-16,0 0-6 0,0 0-2 0,0 0 0 15,0 0-21-15,0 0-4 0,-7 0 0 0,0 3-1 16,0 0-47-16,0 3-8 0,0 1 0 0,-4-1-8 16,4 0 46-16,-3 4 10 0,-1-4 1 0,1 3 1 15,-1-2-22-15,0 5-4 0,1-2 0 0,-1-1-1 0,1-3 5 16,3 4 0-16,0-4 1 0,0 0 0 0,3 0-1 0,0 1 0 15,1 2 0-15,3-6 0 0,-4 4-12 0,4-1-4 16,0 0 0-16,4 0 0 0,-1 4-12 0,5-4 0 0,-1 3 0 16,0-2 0-16,3-4 9 0,4 3-9 0,4-3 8 0,-4 0-8 15,7 1 20-15,-3 2 0 16,0-3-1-16,3 6 0 0,0-6 5 0,4 7 2 0,-1-4 0 16,-3 7 0-1,1-4-26-15,-1 4 0 0,-4 2 0 0,1 1 0 0,-4 3 38 0,0 3 2 0,0 3 1 0,-3 3 0 16,0-3-14-16,-4 3-3 0,0 1-1 0,0 5 0 15,-4-6-23-15,1 1 0 0,-1 2 0 0,-3 0 0 16,-3-3 0-16,3-2 0 0,-4-1 0 0,-3-3 0 16,4-4 0-16,-4 1 0 0,0-3 0 0,-4-7 0 15,0-2 0-15,1-4 0 0,-1-3 0 0,-3-3 0 16,3-10 0-16,1-3 0 0,-1 1 0 0,1-7 0 16,-1 0 20-16,4 0 0 0,-3 0 0 0,2-3 0 15,5-3-12-15,-4-1-8 0,3-2 10 0,4 0-10 16,0 2 11-16,0 1-11 0,4 0 12 0,-1-3-12 15,4 2 12-15,4-2-4 0,0 0 0 0,-1-4-8 0,1 4 10 0,3-1-10 16,0 4 8-16,0 0-8 16,0 0 0-16,0 6 0 0,0-3 8 0,1 9-8 0,-1-3 19 15,3 7 1-15,-3 2 1 0,1 4 0 16,-1 3-68-16,0-3-13 0,-4 6-4 0,1-3 0 16,3 3-102-16,-3 0-21 0,3 3-4 0</inkml:trace>
  <inkml:trace contextRef="#ctx0" brushRef="#br0" timeOffset="-192493.09">19216 3069 1792 0,'0'0'51'0,"0"0"10"15,-4-6-49-15,1 0-12 0,3 6 0 0,0-3 0 16,-4-4 105-16,4 7 19 0,0-6 3 0,-3 0 1 16,3 6-28-16,-7-6-4 0,3 2-2 0,-3 1 0 15,4 3-22-15,-8 0-5 0,4 0-1 0,-4 3 0 0,4 4-19 0,-3 2-4 0,-1 4-1 0,-3-4 0 16,3 7-42-16,1 2 0 0,-1 1-16 15,4 6 5-15,0-3 60 0,0 0 12 0,0 3 3 0,3-6 0 16,1 3-52-16,3-6-12 0,0 6 0 16,0-7 0-16,3 1-20 0,1-3-8 15,0 2 0-15,6-8-1 0,1-1 21 0,-1-3 8 0,1-3 0 0,3-3-9 16,0 0 9-16,4-7 0 0,-1-2 0 0,5-7 0 16,-5-3 0-16,4 0 0 0,-3 0 0 0,0-3 0 15,-1 3-25-15,-3 3-7 16,4 0 0-16,-4 1-1 0,-3 5 33 0,3 1 0 0,-4 2 0 0,-3 1 0 15,4 2 44-15,-4 4 16 0,4 0 4 0,-4 3 0 16,-7 0-64-16,7 6 0 0,0 4 0 0,-4 2-13 0,4 4 13 16,0 3 10-16,-3 0-2 0,3 12 0 0,-3-3 36 15,3 7 8-15,-7 2 0 0,3 7 1 0,-3-3-2 0,4 3-1 16,-4 0 0-16,0 6 0 16,0-3-19-16,0 0-4 0,0-6-1 0,0 3 0 0,-4 0-10 0,4-4-1 15,0-8-1-15,0-1 0 0,4-6-23 0,-4-6-5 16,0-3-1-16,0-7 0 15,0-9 15-15,0 0 0 0,0 0 0 0,0 0 0 16,0 0-54-16,0-6-8 0,3-4-2 0,-3 1 0 16,0 0-102-16,4-7-21 15,-4 3-4-15,0 4-1 0</inkml:trace>
  <inkml:trace contextRef="#ctx0" brushRef="#br0" timeOffset="-190772.16">12033 3239 1713 0,'0'0'76'0,"0"0"16"0,-3-7-74 0,-1 4-18 0,4 3 0 0,-3-6 0 16,3 0 91-16,-4-4 14 0,1 7 3 0,-1-6 1 16,4 2-14-16,-3 1-3 0,-1 3-1 15,1-3 0-15,-5-1-11 0,5 4-1 16,-4 3-1-16,0-3 0 0,-4 3-26 0,4-3-4 0,0 3-2 0,0 3 0 16,-4-3 14-16,4 3 4 0,-3 0 0 0,-1 1 0 31,1 2-54-31,-1 0-10 0,1 0 0 0,-1 1 0 15,-3-1 0-15,3-3 0 0,-3 0 0 0,4 0 0 0,-1 1 0 0,0-1 0 0,1 0 0 0,-1 0 0 16,4 0 14-16,7-3-2 0,-7 0 0 0,0 0 0 16,7 0-12-16,0 0 0 0,0 0 0 0,0 0 0 15,0 0 0-15,0 0 0 0,0 0 0 0,0 0 0 16,0 0 8-16,0 0-8 0,0 0 0 0,0 0 0 16,-3 6 8-16,-1-3-8 0,4 4 0 0,0-4 9 15,0 6-21-15,0-2-5 0,0 5-1 0,0-3 0 16,4 4 38-16,-1 3 8 0,-3-1 2 15,4 7 0-15,-1-3-48 0,-3 3-10 0,4 0-1 16,-1 3-1-16,-3 3 54 0,4 4 12 0,-4-4 1 0,0 6 1 16,0 4-61-16,0 9-12 0,-4-6-2 0,4 6-1 15,0-3 62-15,0-3 12 0,-3-1 2 0,3 4 1 16,0-6-63-16,-4 3-12 0,4-4-2 0,0 4-1 16,-3-3 62-16,-1 2 12 0,4 4 2 0,-3-3 1 0,-1-3-38 0,4-4 0 0,-4 1 0 15,1-4 0 1,3-3 0-16,-4 0 0 0,4-3 0 0,-3-3 0 15,3 0-25-15,0 0-10 0,0-3-1 0,0 0-1 16,3 0 57-16,-3-7 12 0,4-2 3 0,-1-1 0 0,5 4-35 0,-1-7 0 0,-4 0 0 0,8 0 0 31,-4-6-24-31,3 4-8 0,4-8-1 0,1 4-1 0,-5-3 34 0,8 0 0 0,-4 0 0 16,4-3 0-16,-1 3 0 0,4 0 0 0,0 3 0 16,1-4 0-16,-1 1 44 0,4 0 16 0,-4 0 4 15,3 0 0 1,1 3-64-16,0 0-8 0,-1 3-4 0,5 0-1 0,-8 7 13 0,4-1 0 15,-4 3 0-15,0 1 0 0,-3 0-83 0,3-1-13 0,0 1-4 16</inkml:trace>
  <inkml:trace contextRef="#ctx0" brushRef="#br0" timeOffset="-189446.53">20045 2765 1333 0,'0'0'28'0,"0"0"6"16,0 0-34-16,0 0 0 0,0 0 0 0,0 0 0 15,0 0 121-15,0 0 18 0,0 0 3 0,0 0 1 16,0 0-35-16,0 0-6 0,0 0-2 0,0 0 0 16,7 3-24-16,0-3-4 0,0 3-2 0,4-3 0 15,-1 4-11-15,1-1-3 0,3 3 0 0,0-3 0 16,0 0-16-16,4 3-4 0,-1 1-1 0,1-1 0 16,3-3-10-16,0 0-1 0,1 0-1 0,2-3 0 15,-3 0-1-15,4 0 0 0,3 0 0 0,-3 0 0 16,0-3-22-16,3 3 0 0,-3 0-12 0,3 0 4 15,-7 0 8-15,0 0 0 0,-3 3 0 0,-1-3 0 16,1 4 9-16,-4-1-9 0,-3 0 12 0,-1 0-12 16,-3 0 0-16,4 0 0 0,-4 0 0 0,-3-3 0 0,-1 0 10 0,-3 0-2 15,0 0 0-15,0 0 0 16,0 0 0-16,0 0 0 0,0 0 0 0,0 7 0 0,0-4 8 16,0 0 2-16,0 3 0 0,0 0 0 0,0 1-6 0,0 2-2 15,0 1 0-15,0 5 0 0,4-5-10 0,-4 5 10 16,0 1-10-16,3 3 10 15,1 3-2-15,-1 0-8 0,1 3 12 0,3 3-4 0,-4 3 0 0,1 7 0 0,-1 3 0 16,4 3 0-16,0 0-8 0,1 6 12 0,2 0-12 16,-3 0 12-16,4-3 1 0,-1 0 1 0,1 0 0 0,-4 3 0 15,4-6-27-15,-1 0-6 0,1 3-1 0,-1-6 0 16,1-7 47-16,-1-5 9 0,1-1 1 0,-4-6 1 16,-3-7-29-16,3 4-9 0,-4-6 0 0,-3-4 0 15,0 1 12-15,0-1-12 0,-3-3 12 0,-1 1-12 16,-3-1 19-16,0-3-3 0,0 3-1 0,-7 1 0 15,0-1 2-15,-4 0 1 0,1-3 0 0,-1 3 0 16,-3-2-6-16,0 5-2 0,-1-9 0 0,-2 6 0 16,-1 1-10-16,0 2 10 0,-3 0-10 0,0 4 10 15,0 3-10-15,-1-1 0 0,1 4 0 16,0-3 0-16,3 3 0 0,1-4 0 0,2 1 0 0,5 0 0 16,-1-4-72-16,0 4-20 0,4-4-4 0,7-2-869 15,0-4-174-15</inkml:trace>
  <inkml:trace contextRef="#ctx0" brushRef="#br1" timeOffset="-174050.82">12446 4813 1497 0,'0'0'66'0,"0"0"14"15,0 0-64-15,0 0-16 0,0 0 0 0,0 0 0 16,0 0 106-16,0 0 18 0,0 0 3 0,0 0 1 15,0 0-52-15,0 0-9 0,0 0-3 0,0 0 0 16,0 6 0-16,-4-3 0 0,4 3 0 0,-3 1 0 16,-1-1-51-16,4 0-13 0,-3 4 0 0,3-4 0 15,0 3 54-15,0 1 8 0,0-1 2 0,0 0 0 16,0 4 0-16,0-4 0 0,0 4 0 0,3 3 0 16,-3-4-52-16,4 1-12 0,-1-1 0 0,-3 4 0 15,4 0 8-15,0-1 0 0,-1 1-8 0,1 0 12 16,3-4-12-16,-4 4-8 0,4-4 8 0,0 1-13 0,0-4 31 15,0 4 6-15,0-7 2 0,4 4 0 16,0-4-42-16,-4 0-8 0,3 0-1 0,1 1-1 16,-1-1 26-16,5 0 0 0,-5-3 0 0,4 0 0 15,-3 4 46-15,3-4 14 0,0 0 4 0,0 0 0 0,-3 0-64 0,3 4-12 0,0-4-2 16,-3 0-1-16,3 0 23 0,-4 0 4 0,1 0 0 0,-1 0 1 16,1 0-13-16,0-3 0 0,-1 0 8 0,1 4-8 15,3-4 10-15,-4 0-1 0,5-4 0 0,-1 4 0 16,0-3-9-16,0 3-12 0,0-3 2 0,4 0 1 15,-1 0 9-15,1 0 0 0,0 0 0 0,-1 0 0 16,4-1 0-16,-3 1 0 0,3 0 0 0,0 0 0 16,0 0 25-16,-3 0 7 0,7 0 2 0,-8-4 0 15,5 4-23-15,-5 0-11 0,1-3 10 0,0-1-10 16,-1 1 16-16,1 0-2 0,3 0-1 0,-3-4 0 16,3 4-1-16,3-3 0 0,-2-1 0 0,2 1 0 15,1-1-12-15,3 4 0 0,-3 0 0 0,0-4 0 16,-1 4 0-16,1 0 0 0,3 0 0 0,-3 2 0 15,-4-2 0-15,0 3 0 0,0 0 0 0,1 0 0 16,-1 0 0-16,0 0 0 0,0-1 0 0,4 1 0 16,0 3 10-16,-4-3-1 0,3 3 0 0,1 0 0 15,0 0-9-15,-1 0-12 0,1 3 2 0,0 0 1 16,-4 4 9-16,0-1 0 0,-3 0 0 0,-1 4 0 0,1-1 0 16,-4 4 0-16,0-1 0 0,0 4 0 15,1-1 16-15,-5 1 6 0,1 3 1 0,3 0 0 16,-4 0-14-16,1-1-9 0,0 1 12 0,-1 0-12 0,1 0 8 0,-1 0-8 0,1-1 0 15,-1 4 0-15,1-3 0 0,0 0 0 0,-1 0 0 0,1 0 0 16,3-4 24-16,-3 4 10 0,3-3 2 0,-4-1 1 16,1-2-81-16,-1 0-16 15,1-1-3-15,-4-2-1 0,0-4 103 0,0 0 20 0,-3 0 4 0,-1-3 1 16,1 1-103-16,-4-4-20 0,0 0-4 0,0 0-1 16,0 0 103-16,0 0 20 0,0 0 4 0,0 0 1 15,0 0-80-15,0 0-16 0,-4-10-4 0,1 4 0 16,-1-3 36-16,1-1 0 0,-1 4 0 0,1-4 0 15,-1 1 0-15,4 0-8 0,-4-1 8 0,4-2 0 16,-3 2 0-16,3 1 0 0,0-1 0 0,3-2 0 16,-3 3 0-16,4-4 0 0,-4 4 0 0,4-4 0 15,-1 0 0-15,1 4 0 0,-1-3 0 0,1-1 0 16,3 0 0-16,-4 1-8 0,4-1 8 0,-3 1 0 16,3-1 0-16,0 4 0 0,0-1 0 0,0 1 0 15,-3-3-24-15,3 2 0 0,0 1-1 0,0-1 0 16,0 1 25-16,0-4 0 0,0 4 0 0,-4 0 0 15,4 2 0-15,1-2 0 0,-1-1 0 0,0 4 0 16,0 0 0-16,-4 0 0 0,4-1 0 0,0 4 0 16,0-3 0-16,0 3 0 0,1 0 0 0,-1-4 0 15,0 1 0-15,0 3 0 0,0 0 0 0,0 0 0 0,0 3 46 16,3-3 14-16,-3-1 4 0,1 4 0 0,-1-3-52 0,0 3-12 0,0-3 0 16,3 3 0-1,-3 0-28-15,4 0-8 0,0 0-1 0,-1 0-1 16,1 3 10-16,-1-3 1 0,1 0 1 0,3 3 0 0,-3-3 26 0,3 0 0 15,0 4 0-15,-4-4 0 0,4 3 0 0,1-3 0 0,-5 0 0 0,4 3 0 32,0-3 16-32,0 0 8 0,1 3 1 0,-1 0 1 0,0 0-26 15,0 0 0-15,0 1 8 0,-3 2-8 0,3-3-20 16,0 0-5-16,0 3-2 0,0-3 0 0,0 1 27 0,0-1 0 0,4 0 0 0,0-3 0 16,-1 0 18-16,1 0 9 0,-1 0 1 0,5-3 1 15,-1 3 5-15,0-3 1 0,0-1 0 0,0 1 0 16,0 3-35-1,1 0 0-15,-1-3 0 0,-4 3 0 0,5 0-11 0,-5 0-9 0,1 3-1 0,3-3-1 16,-3 0 22-16,-1 3 0 0,-3-3 0 0,8 0 0 16,-5 0 13-1,1-3 7-15,0 3 2 0,3-3 0 16,-4 0-32-16,5 0-6 0,-5-3-2 0,4-1 0 0,-3 1 18 0,0 0 9 0,3 0-1 16,-7-1 0-16,4-2-8 0,-4 0 12 0,0-1-12 0,0 1 12 15,0-4-4-15,-3 4-8 0,3-4 12 0,0 1-4 16,-4-4 2-16,1-3 0 0,-4 0 0 0,4-3 0 15,-1 0-18-15,-3-3-4 0,0 0-1 0,0 0 0 16,0-6 27-16,0-4 6 0,-3 1 0 0,3-1 1 16,-3 1-21-16,3 6 0 0,-4-1 0 0,1 4 8 15,-1 3-8-15,-3 0 0 0,4 4 0 0,-4 2 0 0,0 3-14 16,0 1-7-16,0 2-2 0,0 1 0 16,0 3 23-16,0 0 0 0,-4-1 0 0,4 7 0 15,0 0-56-15,0 0-6 0,0 0-2 0,-3-6 0 16,3 6-66-16,-4-3-14 0,4 3-2 0</inkml:trace>
  <inkml:trace contextRef="#ctx0" brushRef="#br1" timeOffset="-173268.53">13201 5988 2310 0,'0'0'97'16,"0"0"-77"-1,0 0 137-15,-4 7 28 0,4-1 6 0,-3 0 1 16,3 7-103-16,-4 2-20 0,4 4-4 0,0 0-1 16,-3 3 0-16,3 0 0 0,0 3 0 0,0 0 0 15,0 3-51-15,0 7-13 0,0-4 0 0,3 7 0 16,-3-1 28-16,4 1 4 0,-4-3 0 0,3 2 0 16,1-5-23-16,-1-4-9 0,1 0 8 0,0 0-8 15,-1-6 0-15,1 3 0 0,-1-3 0 0,1 0 0 0,-1-3 0 16,1 0-19-16,-1-7 3 0,4 4 1 15,-3-7-107-15,-1-2-22 0,4-1-4 0,-3-3 0 16,-4-3-87-16,3-6-17 0</inkml:trace>
  <inkml:trace contextRef="#ctx0" brushRef="#br1" timeOffset="-172906.07">13349 6543 2584 0,'-3'7'115'0,"3"5"23"15,0-5-110-15,0 2-28 0,3-3 0 0,1-3 0 16,3 0 71-16,0 1 9 0,0-1 1 0,7-3 1 16,-3-3-66-16,6-4-16 0,-3 1 0 0,4-3 0 15,0-1 55-15,-1-5 7 0,1-1 2 0,-4-3 0 16,4 0 0-16,-4 0 0 0,0 1 0 0,0-4 0 16,-4 6-52-16,1-3-12 0,-4 4 0 0,-3 2 0 15,-1 0 0-15,1 4 0 0,-4 3 0 0,0 6 0 16,0 0 0-16,0 0 0 0,-11 3 0 0,1 3 0 15,-1 7 0-15,-3-1 0 0,0 1 0 0,0 6 0 16,0 3 0-16,3-1 0 0,-3 5 0 16,3-1 0-16,1-3 0 0,3 0 0 0,0 0 0 0,-1-4 0 15,8 1 0-15,-3-3 0 0,6-1 0 0,1-2 0 16,0-4 0-16,3 1 0 0,3-4 0 0,1-3 0 16,-1-3 0-16,4-6 0 0,1 0 0 0,2-1 0 15,-3-5-48-15,0 2-13 0,4 1-3 0,-4-3 0 16,4-1-51-16,-4 0-10 0,0 1-3 0,4-1 0 15,-4 1-102-15,0-1-21 0,0 1-4 0</inkml:trace>
  <inkml:trace contextRef="#ctx0" brushRef="#br1" timeOffset="-172543.92">13928 6202 2795 0,'0'0'58'0,"-7"-3"14"15,3 6-57-15,-3-3-15 0,-4 3 0 0,1 3 0 0,-1 0 54 0,1 4 8 0,-1-1 2 0,-3 4 0 16,0-1 0-16,3 7 0 0,-3-3 0 0,4 3 0 15,-1-1-8-15,0 1 0 0,4 3-1 0,0-3 0 16,0-3-27-16,4 2-6 0,-1-5-1 0,1-1 0 16,3-2-21-16,0-4-15 0,3 0 3 0,1-2 0 15,-1-1 12-15,4-3 0 0,0 0 0 16,0-3 0-16,4-1 48 0,0 1 13 0,-1-3 3 0,4 0 0 16,-3 3-52-16,3-1-12 0,4-2 0 0,-4 3 0 15,0 3 0-15,0-3 0 0,4 3 0 0,-4 0 0 16,-4 3 0-16,4 3 0 0,-3 1 0 0,-4 2 0 15,4 0 0-15,-8 4 0 0,4 0 0 0,-3-1 0 16,-1 1 0-16,1-1 0 0,-4 1 0 0,-4 2 0 16,1-5 0-16,-1 2 0 0,-3 1 0 0,0-1 0 15,-3-2 0-15,-1 2 0 0,-3-2 0 0,0-1 0 16,0 1 0-16,3-4 0 0,-3-3 0 0,0 0 0 16,3 0 0-16,1-3 0 0,3-3 0 0,0 3 0 15,7 0-151-15,0 0-33 0,0-9-6 0</inkml:trace>
  <inkml:trace contextRef="#ctx0" brushRef="#br1" timeOffset="-168792.31">14280 6155 1724 0,'0'0'38'0,"0"0"8"0,0 0 2 0,0 0 0 0,0 0-39 0,0 0-9 0,0 0 0 15,0 0 0 1,0 0 54-16,0 0 9 0,0 0 1 0,0 0 1 16,0 0 51-16,0 0 9 0,0 0 3 0,0 0 0 15,-3-4-52-15,-1 1-9 0,-3 3-3 0,4 0 0 16,-4 3 0-16,0 1 0 0,0 2 0 0,0 3 0 16,0 1 0-16,-4-1 0 0,4 7 0 0,-4-4 0 0,4 1-37 0,0-1-8 0,4-2-2 0,-4 2 0 31,0-2 0-31,3-1 0 0,4-3 0 0,-3 4 0 0,3-7 11 15,0 0 1-15,0-3 1 0,0 0 0 0,0 0-30 16,0 0 0-16,0 0 0 0,0 0 0 0,7 0 0 0,0 3 0 0,0 0 0 16,0-3 0-16,3 4 0 0,1-1 0 0,-4 0 0 15,7-3 0-15,-3 0 0 0,6 3 0 0,-3-3 0 0,1 3 0 16,2 0 17-16,-3 3-2 0,4-2-1 0,-4 5 0 16,4-3 4-1,-4 7 1-15,-4-1 0 0,4 1 0 16,-3-1-2-16,0 7 0 0,-1-3 0 0,-3 3 0 0,-3 0-4 0,-1-1-1 0,1-2 0 15,-1 0 0-15,-3-1 0 0,-3 1-1 0,-1 0 0 0,-3-4 0 16,0 4-11-16,0 0 10 0,-3-1-10 0,-1-2 10 16,0-1-2-16,-3 4-8 0,0-6 12 0,-3 2-4 15,2-3-8-15,1 1 0 0,-3-4 0 0,3 0 0 16,-4-2-15-16,7-1-5 0,1 0 0 0,-1 0-1 16,4-3-61-16,4-3-12 0,-1 3-2 0,4 0-1 15,0 0-107-15,4-10-22 0,3 1-4 0</inkml:trace>
  <inkml:trace contextRef="#ctx0" brushRef="#br1" timeOffset="-168059.04">14965 6139 1579 0,'0'0'32'0,"0"0"10"0,-4-3-34 16,4 3-8-16,-3-6 0 0,3 6 0 0,0 0 156 0,-4-4 28 0,4 4 7 0,0 0 1 15,0 0-103-15,0 0-20 0,-7 4-4 0,7 5-1 16,-3 3-22-16,6 4-5 0,-3 3-1 0,4 3 0 15,-1 6-10-15,1-3-2 0,3 7-1 0,-4 2 0 16,4-3 37-16,-3 1 7 0,3 2 1 0,0-2 1 16,-3-4-55-16,3-6-14 0,-4 0 0 0,4-3 0 15,-7-4 0-15,7-2 0 0,-3-4 0 0,-1 1 0 16,-3-4 0-16,4-3 0 0,-4-3 0 0,0 0 0 16,0 0-151-16,0 0-33 0,0 0-6 0,-4-6-2 15,1-4-102-15,-4 1-21 0</inkml:trace>
  <inkml:trace contextRef="#ctx0" brushRef="#br1" timeOffset="-166837.08">14785 6346 1780 0,'0'0'50'0,"0"0"12"16,0 0-50-16,3 6-12 0,5 0 0 0,-1 1 0 16,0-1 54-16,3 0 8 0,1 1 2 0,-1-1 0 0,4 0-12 0,1-3-1 15,2 3-1-15,1-2 0 0,0-4 6 0,-4 3 2 0,0-3 0 0,3-3 0 16,1 3-21-1,0-4-4-15,-1 1-1 0,4 3 0 16,1 0-20-16,-1-3-12 0,3 3 12 0,-2 0-12 16,2 3 9-16,-6 4-9 0,3-1 0 0,-3 0 9 15,-1 4 1-15,-2-1 0 0,2 0 0 0,-6 4 0 0,-1-4-10 16,1 1 0-16,-4-1 9 0,0 1-9 0,-3-4 21 0,-1 3 0 0,1-6 0 16,-4 4 0-16,0-7 26 0,0 0 5 0,0 0 0 0,0 0 1 15,0 0 0-15,-7-10 0 0,3 1 0 16,-3-4 0-16,0 1-10 0,-4-7-3 0,4-3 0 0,-3 0 0 15,-1-3-40-15,1 3 0 0,-1-6 0 0,0 3-11 16,1-4 11-16,-1 4 0 0,1 0 0 0,-1 0 0 16,0 3 49-16,4 3 12 0,0 1 3 0,4 2 0 15,-1 3-103-15,1 1-20 0,3 6-4 0,0 6-1 16,0 0 0-16,0 0 0 0,0 0 0 0,3 6 0 16,1 6-73-16,3 1-15 0,-4 3-4 15,4 2 0-15,-3 4-64 16,3 0-12-16,-3 3-4 0,3 1 0 0,-4 2 42 0,4-3 8 0,-3 3 2 0,13 50 95 31,1-15 116-31,-14-47 24 16,-1-4-41-16,4-2-10 0,-3-4 0 0,-1-3 0 15,-3-3 109-15,0 0 20 0,0 0 4 0,4-6 1 16,-4-4 34-16,3-2 8 0,-3-1 0 0,0-2 1 16,4 2-55-16,-1-3-11 0,1 1-3 0,-1-1 0 15,4 0-40-15,0 4-8 0,1-1-1 0,2 4-1 16,-3 0-16-16,7-1-3 0,-3 4-1 0,-1 0 0 15,1-1-18-15,0 4-3 0,-1 3-1 0,1 0 0 0,-4 3 4 16,3 4 0-16,-3-1 0 0,1 3 0 16,-1 7 8-16,0 0 3 0,0-1 0 0,-4 7 0 15,1-3-31-15,-1 0 0 0,1 0 0 0,-1-4 0 0,1 1 0 16,-1-3 0-16,1-1 0 0,-1-2 0 16,1-4-96-16,-4-3-26 0,3 3-133 0,-3-6 120 15,0 0-1-15,4-9-1 0,3 3 0 16,-3-4 42-16,-1 1 9 0,1-4 2 0,-1-2 0 0,4 2 16 15,-3-3 3-15,-1-3 1 0,1 4 0 0,-1-1 51 0,1-3 13 0,-1 4 0 0,-3-4 0 16,4 3 36-16,-1 4 11 0,-3-1 1 0,0 1 1 16,0 2 19-16,0 4 3 0,0-4 1 0,0 10 0 15,0 0 22-15,0 0 5 0,0 0 1 0,-7 4 0 16,4-1-59-16,-1 3-11 0,1 3-2 0,-4 1-1 16,7 2 7-16,-4 1 2 0,1-1 0 0,-1 4 0 15,4-3 23-15,-3 2 5 0,3-2 0 0,0-1 1 16,3 1-52-16,-3-4-13 0,0-2 0 0,4 2 0 15,-1-6 0-15,1 3 0 0,-1-2 0 0,4-4 0 16,-3 3 0-16,3-6-13 0,-4 3 2 0,5-4 1 16,-5 1 10-16,1-3 0 0,-1 0 0 0,1-1 0 15,-1 1 0-15,1 0 14 0,-4 0-3 0,0 6-1 0,0 0-10 16,0 0-9-16,0 0 9 0,0 0-13 16,0 0 13-16,0 0 0 0,0 0 0 0,0 0 10 15,3 6-10-15,1 0 0 0,-4 0 9 0,3 4-9 16,-3-4 0-16,4 0 0 0,-1 4 0 0,-3-4 0 15,4 0 0-15,-1-2 0 0,1 2 0 0,-1 0 0 0,1 0 0 0,-1-3 0 16,1 4 0-16,3-1 0 0,-3-3 0 16,3 3 0-16,-4 1 0 0,4-4 0 15,0 0 0-15,0 0 8 0,0 0-8 0,0 0 0 0,-3-3 0 0,3 0 0 0,-3 0 0 16,-4 0 0-16,0 0 0 0,3 0 0 0,-3 0 0 0,4-6 0 31,-4 6 28-31,3-6 7 0,-3 6 1 0,0-6 1 16,4 2-14-16,-4-2-3 0,0 6-1 0,0-6 0 0,0 0-11 0,0-7-8 15,3 1 12-15,-3 2-12 0,0-2 8 0,0 2-8 0,0 1 0 0,0-1 0 16,4 1 0-16,-4-4 0 0,0 1 0 0,3-7 0 16,4 7 0-16,-3-4 0 0,3 0 0 15,-4 4 0-15,8-1 0 0,-4 1 0 0,0-1 0 16,4 4 0-16,-1-1 0 0,-3 4 0 0,4 0 0 0,-4 3 0 16,4 3 58-16,-4 0 5 0,3 6 1 0,-3 0 0 15,4 3-52-15,-4 4-12 0,0 3 0 0,0 2 0 16,-3 1 0-16,3 6 0 0,0 4 0 0,0-1 0 15,0-6 54-15,0 3 8 0,0-3 2 0,0 0 0 16,0-7-52-16,-3 1-12 0,3-3 0 0,-4-4 0 16,1-3 0-16,-1 1 0 0,1-4 0 0,-4-3 0 15,0 0-100-15,0 0-22 0,0 0-5 0,0 0-1 16,0-7-153-16,0 4-31 0</inkml:trace>
  <inkml:trace contextRef="#ctx0" brushRef="#br1" timeOffset="-166037.75">16320 6083 1972 0,'0'-7'83'16,"0"-2"-67"-16,0 3 95 0,0-1 18 0,0 7 4 0,0 0 1 16,0 0-42-16,0 0-8 0,0 0-1 0,0 0-1 15,0 0-14-15,0 0-2 0,0 7-1 0,0 2 0 16,0 4-1-16,0-1 0 0,0 4 0 0,0 3 0 15,0 2-13-15,0 5-3 0,0-1-1 0,3 3 0 16,-3-3-26-16,4 3-5 0,-4-3 0 0,3 0-1 16,1-3-15-16,-1 0 8 0,1 0-8 0,3-3 0 15,0-3 0-15,3-4 0 0,-3 1 0 0,4-4 0 16,-4-3 0-16,4-2 0 0,-1-4 0 0,1 0 0 16,3 0-17-16,-3-7-3 0,-1 1-1 0,4-3 0 15,-3-1-62-15,-1 1-12 0,1-4-2 0,0-2-1 16,-4 2-62-16,0-3-12 0,3 1-2 0</inkml:trace>
  <inkml:trace contextRef="#ctx0" brushRef="#br1" timeOffset="-165822.46">16609 6076 1948 0,'0'0'55'0,"0"0"13"0,0 0-55 16,0 0-13-16,-7 0 0 0,7 0 0 0,-4 3 108 0,4 4 20 0,-3-1 3 0,3 3 1 15,0 1-53-15,0 2-11 0,3-2-1 0,1 5-1 16,-1 1-1-16,-3 6 0 15,4 3 0-15,-1 0 0 16,1 7 7-16,-1-4 2 0,1 6 0 0,-1 4 0 0,1-7-14 0,-1 7-2 0,-3-4-1 0,4 1 0 16,0-7-26-16,-1 0-6 15,1-3-1-15,-1-3 0 0,1 0-16 0,3-3-8 0,-4 0 0 0,1-3 8 32,-1-7-32-32,4 0-8 0,-3 1 0 0,3-7-1 0,-4 0-111 0,1 0-23 0,-4-3-4 0</inkml:trace>
  <inkml:trace contextRef="#ctx0" brushRef="#br1" timeOffset="-163757.23">17738 4245 1313 0,'0'-9'27'0,"0"9"8"0,0 0-35 0,0-7 0 0,0 7 0 0,0 0 0 15,0 0 114-15,0 0 16 0,0 0 3 0,0 0 1 16,0 0 18-16,0 0 3 0,0 0 1 0,0 0 0 16,0 0-64-16,0 0-12 0,-4 7-2 0,4-1-1 15,0 0 8-15,0 0 2 0,4 4 0 0,-4-1 0 16,3 1-59-16,1 2-11 0,-4 1-2 0,3 2-1 15,1 1 14-15,3 0 2 0,-4 0 1 0,4-1 0 16,0 1-8-16,1-4-2 0,2 4 0 0,-3-3 0 16,0 2-8-16,4-2-1 0,-4-4-1 0,3 4 0 15,-2 2 1-15,2-2 0 0,1 0 0 0,-4-1 0 16,3 1-1-16,1-4 0 0,-4 0 0 0,7 1 0 16,-7 2-1-16,0-2 0 0,4-1 0 0,-1 1 0 0,-3-4-1 0,4 0 0 0,0-3 0 15,-4 4 0-15,3-7-9 16,1 0 0-16,-1 0 9 0,1-4-9 0,0 1 11 0,3-3-3 15,0 0 0-15,0-1 0 0,0 4 3 0,0-3 0 0,4 0 0 0,-1-4 0 16,1 1-19-16,0 0-4 16,-1 2-1-16,1-2 0 0,0 6 25 0,3-3 6 0,0 2 1 0,0-2 0 15,0 0-19-15,-3 3 10 0,3 0-10 16,-3-1 8-16,-1 4 0 0,-3 0-8 16,4 4 12-16,-4-1-4 0,4-3 21 0,-4 3 4 0,0 0 1 0,0 3 0 15,0-3-34-15,4 4 0 0,-4-4 0 0,0 3 0 16,4 0 0-16,-4 4 0 0,0 2 0 0,0 1 0 15,0-1 0-15,0 1-9 0,0-1-1 0,-3 1 0 16,3 0 10 0,-3 2 14-16,3 4-3 0,0 0-1 0,0 3-10 0,0-3 0 15,-3-1-10-15,3 7 10 0,-4-3 0 0,1 0 0 0,0-3 0 0,-1 3 0 16,-6-3 0-16,3-3 0 0,-4 2 0 0,1-2 10 16,-1-3-10-16,1 2 0 0,-4-2 0 0,0-1 0 15,3-2 0-15,-3 2 0 0,0-2 0 0,0-1 0 16,0 1 0-16,0-1 0 0,-3-3 0 0,3 1 0 15,0-1 0-15,-4-3 0 0,4-3 0 0,0 0 0 16,0 0 0-16,0 0 0 0,0 0 0 0,0 0 0 16,0 0 0-16,0 0 0 0,0 0 0 0,-3-9 0 15,3-1 0-15,0-2 0 0,0-1 0 0,0 1 0 16,0-4 0-16,3 3 0 0,1-2 0 0,-1-1 0 16,1 0 0-16,-1 1 0 0,1-1 0 0,0 0 0 0,3 1 0 15,-4-4 0-15,4 0 0 0,-3 0 0 0,3 0 0 16,0 0 0-16,0-2 0 0,3 2 0 0,-3 3 0 0,1-3 0 0,2 0 0 15,1 7 0-15,-4-4 0 0,3 10 0 0,-3 0 0 0,4 3 0 16,-4 3 0-16,4 0 0 0,-1 0 0 0,1 3 0 16,-1 3 0-16,8 0 0 15,-4 4 0-15,4 2 0 0,-1 1 0 0,1 2 0 0,0 7 0 0,-1-3 8 16,4 0-8-16,1 0 0 0,-5 0 0 16,1-4 0-1,-4 1 0-15,4-4 0 0,-1 4 0 0,1 0 0 0,0-7 0 0,-1 4 0 0,4-4 0 0,4 1 0 16,0-4 0-16,-1-3 0 15,1 0 0-15,3-3 0 0,-3 0 0 0,0 0 0 0,-1 0 0 0,-2 0 0 16,2-3 0-16,-2 3 0 0,-5 0 0 0,4-3 0 16,-3 0 0-16,0 0 0 0,3-4 0 0,-7 1 0 15,0-3 0-15,0 2 0 0,0-2 0 0,-3-4 0 16,-1 1 0-16,1-1 0 0,-4-2 0 0,0-7 0 16,0 3 21-16,0-6 9 0,0-3 2 0,-3-4 0 15,-1 1-24-15,-3 0-8 0,4-4 0 0,-4 1 0 16,3 2 0-16,-3 7 0 0,0 0 0 0,-3 6 0 15,3 4 0-15,0-1 0 0,-4 3 0 0,1 4 0 16,3-1-26-16,-4 4-5 0,1 3-1 0</inkml:trace>
  <inkml:trace contextRef="#ctx0" brushRef="#br1" timeOffset="-162707.11">18651 6057 1606 0,'4'-28'33'0,"-4"16"9"0,0 2-34 16,3-2-8-16,-3-1 0 0,0 4 0 0,4-4 123 0,-4 1 22 0,-4 2 5 0,4 1 1 15,0 3-15-15,-3-1-2 0,3 7-1 0,-7-6 0 16,3 3-33-16,-6 3-6 0,3 0-2 0,-4 0 0 15,4 6-21-15,-4 0-5 0,1 4-1 0,-1-1 0 16,1 4-52-16,-4-1-13 0,3 4 0 16,0 3 0-16,1 0 0 0,-1-1 0 0,4 4 0 0,0 0 0 15,0 0 0-15,4 0 0 0,-1-3 0 0,4 0 0 16,4 0 27-16,-4-7 2 0,3-2 1 0,4-1 0 16,0-3-30-16,0-3 0 0,4 1 0 0,-1-8 0 15,1 1-23-15,3-9-4 0,0 2-1 0,4-5 0 0,-4-4 28 16,0 0 0-16,0-3 0 0,4 0 0 0,-8 0 16 0,5 0 8 15,-1 3 1-15,-4 1 1 0,1 2-26 0,-4 0 0 16,0 4 8-16,-4-1-8 0,1 4 32 0,-4 3 4 16,0 2 0-16,0 4 1 15,0 0-53-15,0 0-12 0,0 0-1 0,-7 10-1 0,3 2 30 0,1 7 0 16,3 0 0-16,0 3 0 0,3 3 0 16,1 6 0-16,3-2 0 0,-3 5 0 0,3 4 0 0,3 2 0 15,1 1 0-15,-1-3 0 16,-3-1 8-16,7 4-8 0,-3 0 9 0,3 0-9 0,-3 3 24 0,3-4 0 15,-4-2-1-15,5 15 0 0,-5-6-10 0,1-3-1 0,-1 0-1 0,-3-3 0 16,0-3-11-16,-7-4-17 16,4-3 4-16,-4-2 1 0,0-7 12 0,-4-4 0 0,-3-2 0 15,0-3 0-15,0-7 23 0,-3-3 7 0,-4 0 2 16,-1-9 0-16,-2 0-24 0,-4-7-8 0,-1-6 0 16,-2-3 0-16,3-3 0 0,-1-3 0 0,1-3 0 0,4-4 0 15,3 7 8-15,-1-3-8 0,1 2 11 0,4 1-11 16,3 0 0-16,3 3 0 0,1 3 0 0,-1 0 0 15,4 0 0-15,4 0 0 0,-4 0-12 0,3-3 3 16,1 3-4-16,3-3-1 0,3 0 0 0,-3 3 0 16,7 0-49-16,-3 0-9 0,3 3-3 0,0-3 0 15,4 7-37-15,-4-1-8 0,0 0-2 0,4 1 0 16,-4 2-46-16,-4-3-10 0,5 1-2 0,-5 2 0 16,1 1-48-16,-4-1-11 0,3 4-1 0</inkml:trace>
  <inkml:trace contextRef="#ctx0" brushRef="#br1" timeOffset="-161168.99">19057 6189 836 0,'0'0'24'0,"0"0"4"0,0 0-28 0,0 0 0 15,0 6 0-15,0-6 0 0,0 0 108 0,0 4 16 0,0-4 4 16,-3 6 0-16,3 0-52 0,-4 0-9 15,4-6-3-15,0 0 0 0,0 3 0 0,-4 4 0 16,1-4 0-16,3-3 0 0,-4 3 52 0,4-3 9 0,0 0 3 0,0 0 0 16,0 0-52-16,-7 0-9 0,7 0-3 0,-7-3 0 15,4-3 0-15,-1-1 0 0,1-2 0 0,3 0 0 16,-4-1 0-16,4 1 0 0,0-4 0 0,-3 1 0 16,3-1 0-16,0 1 0 0,0-4 0 15,-4 0 0-15,4 1-51 0,-3-4-13 0,3 6 0 0,0-3 0 16,0 4 0-16,0-4 0 0,0 7 0 0,0-1 0 15,3 7 0-15,-3 3 0 16,4-3 0-16,-4 3 0 0,7 0 0 0,0 3 0 0,0 4 0 0,-4-1 0 16,8 3 0-16,-4 4 0 0,0-1 0 0,4 1 0 0,-1 3 0 15,1-1 0-15,-1-2 0 0,1-1 0 16,0-2 0-16,-1 2 0 0,1-5 0 0,-1-1 0 16,4 0 17-16,1-3 1 0,-1 0 0 0,0-3 0 0,0-3-4 15,0 0-1-15,-3-3 0 0,3-4 0 0,-4 4 6 0,1-3 1 16,-1-4 0-16,-3 4 0 0,1-1-10 15,-1-2-2-15,0-1 0 0,-4 1 0 0,1 2-8 0,-4 1 8 16,3-4-8-16,-3 7 8 16,0-3 0-16,-3 2-8 0,3 1 12 0,-4 0-4 15,1 0-8-15,3 6 0 0,-7 0 0 0,0 3 0 16,-1 3 0-16,1 0 8 0,0 4-8 0,-3 2 0 0,3 4 0 0,0 3 0 16,3 0 0-16,1 6 0 0,-1-3 0 0,4 0 0 0,0-1-8 15,0 1 8-15,0 0 0 0,0 0 0 16,7 0 0-16,-3-6 0 0,3-3-9 0,3-4 9 0,-3 3 0 0,4-2 0 31,0-1-59-31,-1-6-5 0,1 1 0 0,-1-4-1 16,1-4-52-16,3 1-11 0,0-3-1 0,0 0-1 15,0-1-26-15,0-2-6 0,1-3-1 0,-5-1 0 0,1-3 58 16,-1 1 11-16,4-1 2 0,-3 0 1 16,0 1 48-16,-4-4 10 0,3 0 1 0,-3 0 1 0,-3 0 47 0,3 4 8 0,-4-4 3 0,1 6 0 15,-1-2 33-15,-3 2 6 0,0 4 2 0,0-1 0 16,0 1 48-16,0 6 9 0,-3 0 3 0,3 3 0 15,-4 0-52-15,-3 3-9 0,4 3-3 0,-4 3 0 16,0 4 0-16,0-1 0 0,0 1 0 0,3 3 0 16,1 3 0-16,-5-4 0 0,5 4 0 0,-1 0 0 15,1 0-51-15,-1-1-13 0,4-2 0 0,0 0 0 16,0-1 0-16,4-5 0 0,-1-1 0 0,-3 1 0 16,4-4 0-16,3 0 0 15,-7-6 0-15,0 0 0 0,11-3 0 0,-1-3 0 0,1 0 0 0,-4-4 0 16,3-2 0-16,-6-4 0 0,3 0 0 0,0 1 0 15,0-4 0-15,-3 3 0 0,-1 0 0 0,1-2 0 0,-1 2 0 0,-3 3 0 16,0-2 0-16,0 5 0 0,0 1 0 0,0 3 0 16,0 2 0-16,0 4 0 0,0-3 0 0,0 3 0 15,0 3 0-15,0 4 0 0,0-1 0 0,0 3 0 16,4 1 0-16,-1-1 0 0,1 4 0 0,3 2 0 16,-4-2 0-16,4 3 0 0,0-4 22 0,4 4 2 15,0 0 0-15,-1-1 0 0,1-2-24 0,-1-4 0 16,1 4 0-16,0-4 0 0,-1 1-15 0,1-1-7 15,-1 0-2-15,-3 1 0 0,7-1 24 0,-3-3 0 16,-4 1 0-16,4-4 0 16,-4 3 18-16,3-3 8 0,-10-3 2 0,0 0 0 15,0 0-45-15,0 0-9 0,7 0-2 0,-7 0 0 0,0 0 64 0,7-9 13 0,-3 3 3 16,-4-7 0-16,3 1-32 0,-6-1-7 0,-1-3-1 0,1 1 0 16,-1-1 20-16,-3-3 4 0,0 0 1 0,0-3 0 15,-3 0-26-15,3-3-11 16,-4 3 8-16,4 0-8 0,0 0 0 0,0 1 0 15,0 2 0-15,3 3 0 0,1-3 24 0,-1 7-1 0,-3-4 0 0,4 7 0 16,3-1-70 0,-4 4-13-16,4 6-4 0,0 0 0 0,0 0 0 15,0 0 0-15,0 0 0 0,0 3 0 0,-3 3-7 0,3 4-1 0,0-4-1 16,0 0 0-16,0 4 14 0,0 2 3 0,0 1 1 0,0-1 0 0,0-2 45 16,0-1 10-16,0 1 0 0,3-1 0 0,-3 0 0 0,4 1 8 15,-1-1-8-15,4-3 10 0,-3 4 9 0,3-1 1 16,3 1 1-16,-3-1 0 0,0-3 7 0,4 4 0 15,0-4 1-15,-1 0 0 0,1 1-2 0,-1-1-1 16,1-3 0-16,0 0 0 0,-1-3-10 0,1 0-1 16,-1 0-1-16,4-3 0 0,-3 0 6 0,0-3 0 15,-1-1 1-15,1 1 0 0,-1 0-8 0,-3-4-1 16,0 1-1-16,0 0 0 0,1-1-11 0,-1 1 0 16,-4-1 0-16,1 1 0 0,-4 9 0 0,3-10 0 15,-3 10 0-15,0 0 0 0,0 0 53 16,0 0 9-16,0 0 2 0,-3 4 0 0,3 2-64 0,-4 6-28 15,4 1 3-15,-3 3 0 0,3 2 25 0,0 4 0 16,3-3 0-16,1 3 0 0,-1-3 0 0,1 0 0 0,3-4 0 16,0 1-8-16,0-3 8 0,0-1 0 0,4-2 0 15,-4-4 0-15,3 0 0 0,1-3 0 0,-1 0 0 0,1-6 0 16,-1 0 0-16,-2-3 0 16,2 0 0-16,1-4 0 0,-4 1 15 0,-4-4 1 0,4 1 1 15,-3-4 0-15,-4 4 5 0,3-1 1 16,-3 0 0-16,-3 1 0 0,3-1-8 0,0 4-2 0,0-4 0 0,-4 1 0 15,4-1 19-15,-3 4 3 0,3 0 1 0,0-1 0 16,0-2-52-16,3 2-11 0,1-2-1 0,-1 2-1 16,1 4 29-16,3 0 0 0,0-4 0 0,0 4 0 15,0 3 13-15,0 0-4 0,4 3-1 0,-4 0 0 0,3 0 2 16,1 3 0-16,3-3 0 0,-3 3 0 0,3 3-10 0,0 1 0 16,4-1 9-16,-4 0-9 15,0 0-22-15,3 1-9 0,-2 2-1 16,-1-3-1-16,3-3-149 0,-3 4-30 0,4-4-5 0,-7 3-2 0</inkml:trace>
  <inkml:trace contextRef="#ctx0" brushRef="#br1" timeOffset="-160046.15">20832 5788 2030 0,'0'0'57'0,"0"0"14"0,-8 3-57 0,5 0-14 0,-4 0 0 0,3 3 0 0,1 1 94 0,3 5 16 15,0 1 3-15,0 2 1 0,3 7-29 0,-3 4-5 16,7 5-2-16,0-3 0 0,1 3-62 0,-1 1-16 16,0-4 0-16,3 3 0 15,1-6 54-15,-4 1 8 0,0-5 2 0,0 1 0 0,4-3-52 0,-4-3-12 16,0-4 0-16,-4-2 0 0,4-4 0 0,-3-3 0 16,3 0 0-16,-7-3 0 0,0 0 0 0,0 0 0 15,0-6 0-15,-4-3 0 16,4-1-48-16,-3-2-13 0,-1-1-3 0,-3 1 0 15,0-1-51-15,-3 1-10 0,-1-7-3 0,-3 3 0 16,-4 0 52-16,4 1 9 0,-4 2 3 0,1-2 0 16,-1 2-11-16,4 4-1 0,0-1-1 0,-4 1 0 0,8-1 49 0,-1 4 9 15,1 3 3-15,3 3 0 0,-1-3 32 0,8 3 8 16,0 0 0-16,0 0 1 0,0 0 11 0,0 6 3 16,4-3 0-16,3 4 0 0,-3 2 10 0,6-3 3 0,1 4 0 15,-1-1 0-15,4 0 18 0,4-2 4 0,-4 2 1 0,7 1 0 16,-3-1 15-16,3-3 3 0,0 0 1 0,1-2 0 15,2-1-53-15,-3 0-10 0,8-3-3 0,-5 0 0 16,1-3 1-16,0 0 0 0,-4-1 0 16,0 1 0-16,-3 0-7 0,-4 3-2 0,3-3 0 0,-2 3 0 15,-5 0-4-15,1 0 0 0,-1 0-1 0,-3-3 0 16,-3 3 0-16,-4 0 0 0,0 0 0 0,0 0 0 16,0 0 15-16,0 0 3 0,0 0 1 0,-4-6 0 15,4-1 1-15,-7-2 0 0,0-4 0 0,0 4 0 16,4-4-14-16,-8-5-2 0,4-1-1 0,0-3 0 0,-4-3-10 0,4 0-8 15,0-3 9-15,-3-4-9 16,3 4 0-16,0-3 8 0,-1 5-8 0,1-2 0 0,4 3 0 0,-4 3 9 16,0 0-9-16,3 7 8 15,1 2-8-15,3 1 0 0,-4 5-10 0,4 7 10 0,0 0-14 0,0 0 3 16,0 0 1-16,4 7 0 16,-1 2-59-16,1 3-12 0,-1 4-3 0,4 3 0 15,0-3-15-15,4 6-3 0,-4-4-1 0,4 4 0 16,-1 3-16-16,1-3-3 0,-4 3-1 0,3 1 0 15,1 2 42-15,0-3 8 0,-4 3 1 0,0 0 1 16,0-3 6-16,-4 0 1 0,4-3 0 0,-3 0 0 0,-1-3 91 0,1-3 18 16,-1-4 4-16,1 1 1 0,-4-4 22 15,0-2 5-15,0-7 1 0,0 0 0 0,0 0 15 0,4-7 3 16,-1-2 1-16,-3 0 0 0,4-4-15 0,-4-3-3 0,3 1-1 16,1-4 0-16,-1 3-20 0,4 0-4 0,-3 4-1 0,3-4 0 15,0 7-17-15,0-1-3 16,4 1-1-16,-4 6 0 0,0 0-7 0,3 3-1 0,1 0-1 0,-4 0 0 15,3 3-3-15,1 0 0 16,0 3 0-16,-1 1 0 0,4 2-5 0,-3 0-2 0,-1 4 0 16,1 3 0-16,-4-1-4 0,0 1-1 15,0 3 0-15,0-4 0 0,-3 7-8 0,3-6-9 0,-4 3 9 0,4 0-13 16,-3-10-74-16,-1 1-14 16,1-4-3-16,0-3-1 0,-1 0-79 0,-3-3-16 15,0 0-4-15,0 0 0 0,0 0-65 0,7-12-14 0,0 2-2 16</inkml:trace>
  <inkml:trace contextRef="#ctx0" brushRef="#br1" timeOffset="-159587.18">21512 6026 1148 0,'4'-22'102'0,"-4"3"-82"16,0 4 157-16,-4-1 31 0,4 3 7 0,-3 4 1 15,3 0-64-15,0 9-13 0,0 0-3 0,0 0 0 16,-7 6-22-16,3 0-5 0,1 7-1 0,-4-1 0 16,7 4-56-16,-4 3-12 0,1-4-3 0,-1 4 0 15,4 0-17-15,4 0-3 0,-1 0-1 0,1-1 0 16,-1-2-4-16,1 0 0 0,-1-4-1 0,1-2 0 15,3-1-11-15,-4-3 0 0,4 1 0 0,1-7 0 16,-1 3 0-16,3-6 0 0,-3 3 0 0,0-7 0 16,0 1 0-16,0-3 0 0,0-1 0 0,-3 1 0 15,3-4 0-15,-3 1 0 0,3-1 0 0,-4 1 0 0,1-1 0 16,-4 4 0-16,3-1 0 0,-3 4 0 16,0 6 0-16,0 0 0 0,0 0 0 0,0 0 0 15,4 3 0-15,-1 4 0 0,4-1 8 0,-3 6-8 0,-1 1 0 0,1 3 0 16,-1 2 0-16,4 1 0 0,-3 0 17 0,3 0 2 0,-3 0 0 15,3-1 0-15,0-5-19 0,0 0 0 0,0-4 0 16,0-3 0-16,3 1 0 16,-3-4 0-16,1-3 0 0,2 0 0 15,1-3 32-15,-4-1 2 0,3-2 1 0,-3-3 0 0,4-1-12 0,-4-2-3 16,0-4 0-16,0 0 0 0,0-2-7 0,0-1-1 0,-3 3-1 0,-1-3 0 16,1 4-11-16,3-1 0 0,0 0 0 0,-4 4 8 15,5 2-8-15,-1 4 0 0,0 0 0 0,0 3 0 16,3 3 10-16,-3 0-10 0,4 6 12 0,-4-3-12 15,4 6 18-15,-4 1-3 0,0 2-1 0,3-2 0 16,1 5-4-16,-4-2-1 0,0 3 0 0,4-1 0 16,-4 1-9-16,0 3 10 0,0 0-10 0,0-1 10 15,0-2-10-15,0 0-9 0,0 0 9 0,4-4-13 16,-4-3-118-16,-4-2-23 0,4-4-5 0</inkml:trace>
  <inkml:trace contextRef="#ctx0" brushRef="#br1" timeOffset="-159044.21">22574 5593 1792 0,'0'0'51'0,"0"0"10"0,0 0-49 0,0 0-12 0,0 0 0 0,0 0 0 15,0 0 143-15,0 0 25 0,0 0 6 0,-3 4 1 16,-1 2-75-16,1 0-16 0,-1 0-2 0,4 4-1 16,-3 2 3-16,3 1 1 0,0-1 0 0,0 7 0 15,0 0-41-15,0 3-8 0,3 0-1 0,-3 3-1 16,4 0-20-16,-4 0-4 0,3 3-1 0,-3 1 0 15,4-1-9-15,-4-3 0 0,3 0 0 0,1-3 0 16,-1-6 53-16,4-1 9 0,0 1 2 0,0-7 0 16,4 1-52-16,-4-1-12 0,4-3 0 0,-4-2 0 15,3-4-48-15,4 0-13 0,-3-4-3 0,3 1 0 16,0-3 52-16,0 3 12 0,0 0 0 0,4-4 0 0,0-2 0 0,-4 0 0 16,-4-1 0-16,5 1 0 0,-5-1 0 0,1 4 0 0,-1-3 0 0,-3-1 0 31,0 4-108-31,-3 0-15 0,3 3-3 0</inkml:trace>
  <inkml:trace contextRef="#ctx0" brushRef="#br1" timeOffset="-158753.29">22920 5606 2030 0,'-4'-6'57'0,"4"6"14"16,-3-3-57-16,3 3-14 0,0 0 0 0,0 0 0 15,0 0 104-15,0 0 17 0,0 0 4 0,-4 0 1 16,1 6-48-16,-1 0-10 0,4 3-1 0,-3 4-1 16,3 0-2-16,0-1 0 0,0 4 0 0,0 3 0 15,0-1 0-15,0 7 0 0,0 1 0 0,3 5 0 16,-3 3 0-16,4 1 0 0,-4 6 0 0,3 3 0 16,1-7-20-1,-1 4-4-15,5-3 0 0,-5-1-1 0,4-2-11 0,-3-4-3 16,3-3 0-16,-4-6 0 0,1-3-25 0,3-3 0 0,-4-1 0 15,1-2 0-15,3-4 0 0,-4-2 0 0,-3-1 0 0,7-3 0 16,-7-3-97-16,0 0-25 0,0 0-5 0,4-6-1 16,-4 6-102-16,0-7-21 0</inkml:trace>
  <inkml:trace contextRef="#ctx0" brushRef="#br2" timeOffset="-142297.15">20348 2047 1036 0,'0'0'46'0,"0"0"10"0,0 0-45 0,0-6-11 0,0 6 0 0,-3-6 0 16,3-1 53-16,0 7 9 0,0 0 2 0,0-9 0 16,0 9 18-16,0-6 4 0,0 6 1 0,0-7 0 15,0 4 14-15,0 3 3 0,0-6 1 0,0 6 0 16,0-6-33-16,0 6-6 0,0 0-2 0,0 0 0 15,7-3-51-15,-7 3-13 0,3-4 0 0,1 4 0 16,3 0 54-16,0-3 8 0,4 6 2 0,-4-3 0 16,3 0-25-16,1 4-5 0,-1-4-1 0,4 3 0 15,-3-3-4-15,3 0-1 0,0 0 0 0,4 0 0 16,0 0-8-16,-1 0-1 0,1 3-1 0,3-3 0 16,-7 3-26-16,4 0-6 0,-1-3-1 0,-3 3 0 15,1 0 15-15,-1 0 0 0,0 1 0 0,-4-1 0 16,4 0 48-16,-3-3 13 0,0 6 3 0,-1-6 0 15,1 0-52-15,-1-6-12 0,1 6 0 0,0-3 0 16,-4 3 0-16,0-3 0 0,0-1 0 0,0 1 0 16,-4 3 0-16,1-3 0 0,-4 3 0 0,0 0 0 15,3-3 0-15,-3 3 0 0,0 0 0 0,0 0 0 16,0 0 0-16,0 0 0 0,0 0 0 0,0 0 0 16,0 0 54-16,0 0 8 0,0 0 2 0,0 0 0 15,-3-3-52-15,-4-3-12 0,3 6 0 0,-3-3 0 16,0-1 0-16,0 4 0 0,-3-3 0 0,2 3 0 0,1-3-12 0,-3 0-6 15,3-3-1-15,-4-1 0 0,4 4 19 16,-3 0 0-16,-1 0 0 0,0 0 0 0,1-3 0 0,-4 6 0 0,3 0 0 0,-3 0 0 16,0 0 16-16,-4 3 1 0,4 0 0 0,-4 0 0 15,4 0-17-15,-3 3 0 0,-1-2 0 0,4 5 0 16,-4-3 0-16,4-6 0 0,0 7 0 0,0-4-9 16,0 3 9-16,0-6 0 0,3 3 8 0,1-3-8 15,-1 0 10-15,0 0-2 16,4 0-8-16,0-3 12 0,0 3-4 0,0 0 0 0,4-3-8 15,3 3 12-15,0 0-2 0,0 0-1 0,0 0 0 0,0 0 0 16,0 0-1-16,0 0 0 0,0 0 0 0,0 0 0 16,0 0-8-16,0 0 0 0,0 0 0 15,0 0 0-15,0 0 0 0,0 0 0 0,0 3 0 0,0-3 0 16,0 3 0-16,3 0 0 0,1-3 0 0,3 3 0 16,0-3 0-16,0 3 0 0,4-3 0 0,-1 4 0 15,1-4-30-15,3 0 2 0,0 0 0 0,0 0 0 16,4-4 50-16,-1 4 10 0,4 0 3 0,-3 0 0 15,3-3-23-15,0 0-12 0,1 0 12 0,-5 0-12 16,1 0 9-16,0 0-9 0,-1 0 0 0,1-1 9 16,3 1-9-16,-7 3 0 0,4 0 0 0,3 0 8 15,-3 3 0-15,-1 1 0 0,1-1 0 0,-4 0 0 16,-4 0-8-16,1-3 0 0,3 3 0 0,-7 0-11 0,4-3 11 16,-4 0 0-16,3 0 0 0,-2 0 0 0,-5 0 10 0,-3 0-2 15,4-3-8-15,-4 3 12 16,0 0 0-16,3-3-1 0,-3 3 0 0,0 0 0 15,0 0-2-15,0 0 0 0,0-9 0 0,-7 2 0 0,4 4-9 0,-5 0 12 16,5-3-12-16,-8-1 12 0,1 4-27 0,-1 0-5 0,-3 0 0 0,0 0-1 16,-4 0 40-16,4 0 8 0,-7-4 1 0,3 4 1 15,1 0-29-15,-1 3 0 0,-3-3 0 16,3 0 0-16,1 3 0 0,-4 0 0 0,6 0 0 16,-6 3 0-16,4 0 0 15,-1-3 8-15,0 3-8 0,1 3 0 0,-1 1 0 0,0-1 0 0,4 0 0 0,0 1 0 16,4 5 0-16,-1-9 0 0,0 4 0 0,4 2 0 15,0-6 0-15,0 3 0 0,4-3 0 0,3-3 0 16,0 0-8-16,0 0 8 0,0 0 0 0,0 0 0 16,0 0-10-16,0 0 10 0,7-3-8 0,0 0 8 15,7-3 0-15,-3 0 0 0,3-1 0 0,3 4 0 16,1-9 0-16,3 5 0 0,0 1 0 0,4-3 0 16,0 2 0-16,-1 1 0 0,-2 3 0 0,2-3 0 15,1 0 0-15,-4 6 0 0,4-4 0 0,-4 8 0 16,0 2-58-16,-3-3-6 0,-1 3-2 0</inkml:trace>
  <inkml:trace contextRef="#ctx0" brushRef="#br2" timeOffset="-120102.86">14545 4499 1580 0,'0'0'67'16,"0"0"-54"0,0 0 89-16,0 0 18 0,0 0 3 0,0 0 1 15,0 0-45-15,0 0-9 0,0 0-2 0,0 0 0 0,0 6-3 0,0-6-1 16,-3 3 0-16,3-3 0 15,0 0 0-15,3 7 0 0,1-4 0 0,-1 0 0 16,1 0-20-16,3 0-4 0,-4 0 0 0,4-3-1 16,0 4-11-16,4-4-3 0,-4 3 0 0,4-3 0 0,3 3-1 0,-4-3-1 15,4 3 0-15,-3-3 0 16,3 0-2-16,4 3 0 0,-1 0 0 0,1 0 0 16,0-3-1-16,-1 4 0 0,4-1 0 0,4 0 0 15,-4 3-10-15,-3-3-2 0,0 0-8 0,-1 4 12 0,-3-4-12 0,4 0-8 16,-7-3 8-16,3 3-13 0,0 0 13 15,-4 3 0-15,4-2 0 0,1 2 0 0,-5-6 0 0,1 3 0 0,-1-3 0 0,1 3 0 16,-4 0 0-16,4 0 0 16,-4 4 0-16,0-4 0 0,-4 3 0 0,4-3 16 0,0 0-3 15,-3-3-1-15,-1 0-12 0,4 0-16 0,-3-3 3 0,-4 3 1 16,0 0 20-16,0 0 5 0,0 0 1 0,0 0 0 16,0 0-14-16,0 0 0 0,0 0 8 0,0 0-8 15,0 0-10-15,0 0-5 0,0-6-1 0,-4 0 0 16,1-1 16-16,-4 4 0 0,0-3 0 0,-4 0 0 15,4-1 0-15,-3 1 0 0,-1 3 0 0,0-3 0 16,-3-1 0-16,4 4 0 0,-1 0 0 0,-3 0 0 16,3 0 0-16,-3 3 0 0,4 0 0 0,-4-3 0 15,-1 3 0-15,5 0 0 0,-4-3 0 0,0 3 0 16,0-3 0-16,-1-1 0 0,1 1 0 0,-3-3 0 16,3 3 0-16,-1-3 0 0,1-1 0 0,0 4 0 15,4 3 22-15,-4-3 7 0,3 3 2 0,-3 0 0 16,0-3-50-16,3 3-9 0,1 0-3 0,-8 0 0 15,4 0 56-15,3 3 11 0,-3 0 3 0,4 0 0 16,-1 0-31-16,0 1-8 0,4 2 0 0,-3-3 0 16,3 3-30-16,-4 1-7 0,8 2-2 0,-1-3 0 15,1-3 39-15,3-3 0 0,0 0 0 0,0 0 0 16,0 0 0-16,0 0 0 0,0 0 0 0,3-3 0 0,1-3 0 0,-1 3 0 0,4-3 0 16,0 2 0-1,0-2 44-15,4 3 16 0,-1 0 3 0,5 0 1 0,-1 0-52 16,0 3-12-16,0 0 0 0,4 0 0 0,-1 0 0 0,1 0 0 15,3 3 0-15,0-3 0 0,-3 3 0 0,3 0 0 0,0 3 0 16,4-3 0 0,-8 1 0-16,5-4 0 0,-5 0 0 0,4 0 0 0,-3 0 0 0,3 0 0 15,-3 0 0-15,3 0 0 0,-3 0 0 0,3 0 0 0,0 0 0 0,0-4 0 16,-3 4 12-16,-1 0-1 0,1 0 0 0,-4 0 0 16,0 0-11-16,4 0-16 0,-4 0 4 0,0 0 1 31,4 0 23-31,-8 0 4 0,4 0 0 0,1 0 1 0,-5 0-17 0,1 4 0 0,-4-4 8 15,3 0-8-15,-6 0 0 0,3 0 10 0,-3 0-10 0,-4 0 8 16,0 0 0-16,0 0 0 0,0 0 0 0,0 0 0 16,0 0 3-16,0 0 0 0,0 0 0 0,0 0 0 15,0 0 9-15,0 0 1 0,-8 0 1 0,1-4 0 16,0 1-22-16,0 0-10 0,-3 0 1 0,-1-3 0 16,-3 3 9-16,0-1 0 0,0 1 0 0,-4 0 8 15,4 3-8-15,-4-3 0 0,4 3 0 0,-3-3 0 16,-1 3 8-16,0-3-8 0,1 3 10 0,-1 0-10 15,0 0 0-15,1 0 0 0,-1 0 0 0,1-3 0 16,-1 3 0-16,4 0 0 0,-4-4 0 0,1 4 0 16,-5 0 0-16,1 0 0 0,0 0 0 0,0 0 0 15,0 4 0-15,-4-1 0 0,4 0 0 0,3-3 0 16,1 3 0-16,-5 0 0 0,5-3 0 0,-1 3 0 0,0 0 0 0,4 1 0 0,-3 2 0 16,-1 0 0-16,0 0 0 0,4 1 0 0,4-1 0 0,-1-3 0 15,4 0 0 1,0 0 0-16,7-3 0 0,0 0 0 0,0 0 0 0,0 0 0 0,0 0 0 0,4-6 0 15,-4 0 0-15,7 0 0 0,0 2 0 16,0-2 0-16,3 0 0 0,4 3 0 0,1 0 0 16,-1-1 0-1,3 1 0-15,1 3 0 0,0 0 0 0,3-3 0 0,0 3 0 16,4 0 0-16,-1 0 0 0,1 0 0 0,0 0 0 0,-1 0 0 0,-2 0 0 0,2 0 0 16,1 0 0-16,-4-3 0 0,4 3 0 0,-4 0 0 31,4-3 0-31,-4 3 0 0,4-3 0 0,-4 0 0 0,0-1 0 0,0 1 0 0,-3 3-13 0,3-3 4 15,-7 3 9-15,4 0 0 0,-4 0 0 0,0 3 0 16,-4 0 0-16,1 1 0 0,-4 2 0 0,0 0 0 16,-3 0-23-16,-1 1-5 0,1 5-2 0,-1-2 0 15,1-4-151-15,-1 3-31 0,1-2-5 0</inkml:trace>
  <inkml:trace contextRef="#ctx0" brushRef="#br0" timeOffset="-111574.71">12072 8447 1668 0,'0'-7'70'16,"0"-2"-56"-1,0 3 73-15,0-4 14 0,4 4 3 0,-4 0 1 16,0 0 18-16,0 6 3 0,3-7 1 0,-3 7 0 16,0-6-50-16,0 6-9 0,0 0-3 0,0 0 0 15,0 0 43-15,-3-6 9 0,3 6 2 0,0 0 0 16,-7-3-48-16,-1-1-10 0,5 4-1 0,-4 0-1 16,0 0-36-16,0 4-7 0,3-1-2 0,-3-3 0 15,0 3 20-15,0 3 4 0,0-3 1 0,4 4 0 16,-5-1-19-16,1 3-3 0,0-3-1 0,0 7 0 15,0-4-6-15,0 4-2 0,0-1 0 0,0 4 0 16,0 0-8-16,0 3 0 0,0-1 0 0,0 4 0 16,0 0 0-16,0 3 0 0,3 4 0 0,-3-1 0 0,4 0 16 15,-1-3-1-15,1 3-1 0,-1 4 0 0,4-4-22 0,-3 0-5 0,3 0-1 16,3 4 0-16,-3-4 28 0,4 3 6 0,-1 1 0 0,1-1 1 16,3 0-33-16,0 1-8 0,0-7 0 0,7 3-1 15,-4-9 29 1,5 0 5-16,2-4 2 0,1-2 0 0,3-7-15 0,4-3 9 0,3-3-9 0,0 0 8 15,0-6 1-15,1 0 0 0,2-4 0 0,-2-2 0 16,-1-1-9-16,-3-2 8 0,-1-1-8 16,-3-3 8-16,1 3-8 0,-1-2 0 0,0-1 0 0,0-3 0 15,0 3 0-15,0-3 0 0,-3 3 0 0,3-3 3 16,-7 0-3-16,4-3 0 0,-4 3 0 0,4-6 0 16,-8 0 0-16,-3-3 0 0,0-1 0 0,-3-2 0 15,-8-1 0-15,1 1 0 0,-4 2 0 0,-4-2 0 16,-6 3 0-16,-1 5 0 0,-3 1 0 0,0 3 0 15,-4 0-26-15,4 4-5 0,-4 2-1 0,0-3 0 16,1 7 32-16,-1 2 0 0,-3 1 0 0,3-1 0 16,0 4 0-16,1 0 0 0,-1 3 0 0,0-4 0 15,8 7 20-15,-1-3 9 0,4 0 3 0,0 3 0 16,7-3-60-16,0 0-12 0,7 3-3 0,0 0 0 16,0 0-173-16,0 0-34 0</inkml:trace>
  <inkml:trace contextRef="#ctx0" brushRef="#br0" timeOffset="-110051.87">13356 8375 1824 0,'-14'3'38'0,"14"-3"8"0,-7 3-37 0,3-3-9 0,4 0 0 0,-7 0 0 16,0 3 104-16,7-3 20 0,-7 0 3 0,0 3 1 15,0 0-52-15,4-3-9 0,3 0-3 0,-7 3 0 16,7-3 52-16,-4 4 9 0,4-4 3 0,-3 6 0 16,3-6-52-16,0 0-9 0,-4 3-3 0,4-3 0 15,-3 6-51-15,3-6-13 0,3 3 0 0,1 4 0 16,-1-1 20-16,8 0 2 0,-4-3 0 0,3 4 0 16,4-1-35-16,4 0-7 0,3 0-2 0,-3 4 0 15,7-4 69-15,-1 0 13 0,1 1 4 0,0-1 0 16,-4-3-52-16,4 3-12 0,-4-3 0 0,0 1 0 15,-4 2 0-15,1-3 0 0,-4 0 0 0,4 0 0 16,-8 0 54-16,5 0 8 0,-5 4 2 0,1-4 0 0,-4 0-52 0,3 3-12 16,-3 1 0-16,0-4 0 15,-3 3 0-15,0 3 0 0,-1-2 0 0,-3-1 0 0,0 3 0 0,-3 1 0 0,-1-1 0 16,0 1 0-16,-3-1 0 0,0 3 0 0,0 1 0 0,0 0 0 16,-3-4 0-16,3 4 0 0,-4-1 0 15,0-3 0-15,4 4 0 0,0-4 0 0,-3-2 0 16,3 2 0-16,0-3 0 0,0 4 0 0,3-4 0 0,-3-3 0 15,3 3 0-15,4-6 0 0,0 4 0 0,0-4 0 16,4 3 0-16,0 0 0 0,3-3 0 0,-4 3 0 16,4-3 0-16,4-3 0 0,-4 3 0 0,3-3 0 15,1 3 0 1,3-3 0-16,-3 3 0 0,3 0 0 0,0 0 0 0,4 0 0 0,-1 3 0 0,1-3 0 16,-4 3 0-16,4 0 0 0,-1 0 0 0,-3 0 0 15,4 4 0-15,-7-1 0 0,3 0 0 0,-7 0 0 16,0 1 0-16,-4 2 0 0,4 0 0 0,-7 4 0 15,0 0 0-15,-7-1 0 0,4 1 0 0,-4 2 0 16,-7 1 0-16,3 0 0 0,-3 2 0 0,-4-2 0 16,4 3 0-16,-3-3 0 15,-1 2 0-15,0-2 0 0,-3 0 0 0,3-4 0 0,1-2 0 0,-1 2 0 16,1-2 0-16,6-1 0 0,-7-3 0 0,8 1 0 16,-4-1 0-16,7-3 0 0,-1 0 0 0,8-3 0 15,0 0 0-15,0 0 0 0,0 0 0 0,4-9 0 16,3-1-202-16,4-2-43 0,-1-4-9 0</inkml:trace>
  <inkml:trace contextRef="#ctx0" brushRef="#br0" timeOffset="-109438.02">14492 8349 2052 0,'0'0'91'0,"0"0"18"0,0 0-87 16,0 0-22-16,0 0 0 0,0 0 0 15,0 0 137-15,0 0 23 0,0 0 5 0,0 0 1 0,4 4-56 16,-4 2-11-16,3 3-3 0,1 4 0 0,-4-1 6 0,3 4 1 0,1 3 0 0,-4 3 0 16,3 3-37-16,-3 3-7 0,4 3-2 0,-1 1 0 15,-3 2-21-15,7 42 28 0,-3-39-33 16,-1-2-31-16,-3 2 0 15,4 1 0-15,-4-4 0 0,4 4 0 0,-4 0 0 16,0-1 0-16,3 1 0 0,1-4 0 0,-4 1 0 0,3-7 0 0,-3 0 0 31,4-6-19-31,-1-3-9 0,1-3-3 0,-4-7 0 0,3-3 31 16,-3-6 0-16,0 0 0 0,0 0 0 0,4-9 0 0,-1-3 0 0,1-7 0 0,-1 0 0 31,1 0-160-31,3-3-25 0,0 0-6 0</inkml:trace>
  <inkml:trace contextRef="#ctx0" brushRef="#br0" timeOffset="-106967.02">15515 8440 2030 0,'0'0'57'0,"-7"-3"14"0,4 0-57 0,3 3-14 0,-4-6 0 0,-3 0 0 15,7 6 54-15,0-7 8 16,0 7 2-16,0 0 0 16,-7-3 51-16,7 3 10 0,0 0 3 0,0 0 0 15,0 0-65-15,-4-3-13 0,4 3-2 0,0 0-1 16,0 0 14-16,0 0 3 0,0 0 1 0,0 0 0 0,-3 0-13 0,3 0-4 0,-7 0 0 0,3 3 0 15,-3 3-7-15,4 1-1 0,-1 2-1 0,-3-3 0 16,4 4-6-16,3 2-1 0,-4 1 0 0,1-1 0 16,-1 4-5-16,4 0-2 0,0 3 0 0,0-1 0 15,0 4-25-15,0 0 0 0,4 3 0 0,-1 0 0 16,1-3 0-16,-1 0 0 0,4 3 0 0,-3-3 0 16,3-6 17-1,0 3-1-15,0-7-1 0,3 1 0 0,-2 0-15 0,2-1 0 0,1-3-12 0,-1 1 12 16,1-4-14-16,-1 0 4 0,5 1 1 0,-1-4 0 15,0 0 9-15,0-3 0 0,0 0 0 0,-3 0 0 16,3 0 0-16,0-3 0 0,0 3 0 0,0-3 0 16,0 0-41-16,0-1-7 0,0 1 0 0,0-3-1 15,1 3-67-15,-1-3-12 0,0-4-4 0,-4 4 0 16,5-3-56-16,-5-1-12 0,1 1-3 0</inkml:trace>
  <inkml:trace contextRef="#ctx0" brushRef="#br0" timeOffset="-106657">15854 8337 1807 0,'0'0'37'0,"-4"3"11"0,4-3-39 15,0 0-9-15,-3 3 0 0,3-3 0 0,-4 6 108 16,4 1 19-16,0-1 4 0,0 0 1 15,0 4 29-15,0-1 7 0,0 4 0 0,4 2 1 0,-4 4-41 0,0 0-8 0,3 6-1 0,1 0-1 16,-4 6-17-16,0 4-3 0,3 6-1 0,-3-1 0 16,4-5-56-16,-4-1-11 0,3 1-2 0,-3-1-1 15,4-2-43 1,-1-4-9-16,1 3-2 0,0-2 0 0,-1-1 47 0,1-6 10 0,-1 3 2 0,4-6 0 16,-3-1-52-16,-1-2-9 0,1-3-3 0,-1-1 0 15,1-2 52-15,-1-4 9 0,1-3 3 0,-4-3 0 16,0 0-24-16,0 0-8 0,0 0 0 0,0 0 0 15,0 0-65-15,0 0-13 0,3-3-2 0</inkml:trace>
  <inkml:trace contextRef="#ctx0" brushRef="#br0" timeOffset="-101935.46">16993 8302 121 0,'0'0'0'0,"0"0"0"0,0 0 0 0,0 0 0 0,0 0 0 0</inkml:trace>
  <inkml:trace contextRef="#ctx0" brushRef="#br0" timeOffset="-101098.18">16958 8290 345 0,'0'0'15'0,"0"0"-15"15,0 0 0-15,0 0 11 0,0 0-11 0,0 0 10 16,0 0 48-16,0 0 10 0,7-3 1 0,-7 3 1 16,7-3-2-16,-7 3-1 0,4-3 0 0,-1-1 0 15,-3 4 5-15,4-3 0 0,-4 3 1 0,7-3 0 16,-7 3-21-16,0 0-5 0,0 0-1 0,0 0 0 15,0 0-37-15,0 0-9 0,3 0 0 0,-3 0 0 16,0 0 53-16,0 0 9 0,4 0 2 0,-4 0 0 16,0 0 0-16,3 0 0 0,-3 0 0 0,4 0 0 15,-4 0-4-15,0 0-1 0,0 0 0 0,0 0 0 16,7-3-4-16,-7 3-1 0,0 0 0 0,0 0 0 16,0 0-10-16,0 0-3 0,0 0 0 0,0 0 0 15,0 0 4-15,0 0 1 0,0 0 0 0,0 0 0 16,0 0-14-16,-7 6-4 0,3-3 0 0,1 4 0 15,-4-4-4-15,0 3 0 0,0 0-1 0,0 1 0 16,-4-1-3-16,4 0-1 0,0 0 0 0,-4 1 0 0,1-1-1 16,3 0 0-16,0 0 0 0,-4 1 0 15,0-1-8-15,4 0-2 0,0-3 0 0,0 4 0 0,4-1-8 0,-4-3 0 0,3 0 9 0,1 4-9 16,-4-4 8-16,7 3-8 0,-4-3 8 16,1 3-8-16,-1-3 0 0,4 4 0 0,0-1 0 0,0-6 0 15,0 3 11-15,4 3 7 0,-1-2 2 0,1 2 0 16,3-3-20-16,0 0 0 0,3 0 0 0,4 0 0 15,1 0 0-15,-1 1 0 0,3 2 0 0,1-3 0 16,0 0 20-16,3 0 4 0,-4 0 1 0,5 4 0 16,-1-1 1-16,0 0 0 0,0 1 0 0,-3 5 0 15,-4-3-10-15,3 7-1 0,-6-3-1 0,3 6 0 16,-3-1 20-16,-1 1 4 0,-3 3 1 0,0 0 0 16,0 0-27-16,1-3-4 0,-5 3-8 0,1-3 11 15,-1-1-1-15,-3 4 0 0,0-3 0 0,0 0 0 16,-3-3-10-16,-1 2 0 0,1-2 0 0,-1 0 0 15,-3-7 0-15,3 4 0 0,-3-4 0 0,0-6 8 16,0 0 0-16,7-3-8 0,-7 0 12 0,0-3-4 16,0-6-8-16,0-1 0 0,-4-2 0 0,4-1 0 15,0 1 0-15,4-1 0 0,-4-2 0 0,3 2 0 16,1-3 0-16,-1 1 0 0,1-1 0 0,3-3 0 0,3 4 0 16,-3-7 0-16,7 0 0 0,0 0 0 15,0 0 8-15,0 0-8 0,0-3 12 0,4 3-4 16,-4 0-8-16,4 3-9 0,-4 0 9 0,3 0-13 15,1 4 13-15,3-1 0 0,-3 0 12 0,-1 1-12 0,1 2 0 0,3 1 0 0,-4 2 0 16,1 1-12-16,0-1 12 0,-1 4 0 0,-3 0 0 16,4-4 10-16,-4 7-20 0,0 0-4 15,0 0-1-15,-7 3 0 16,0 0-112-16,0 0-22 0,0 0-5 0</inkml:trace>
  <inkml:trace contextRef="#ctx0" brushRef="#br0" timeOffset="-100388.03">17946 8265 2310 0,'0'0'48'0,"0"0"11"0,0 0-47 0,3-6-12 0,-3-1 0 0,4 4 0 16,-4 3 94-16,0 0 17 0,0 0 3 0,0 0 1 0,0 0-30 0,0 0-5 16,0 0-2-16,-7 0 0 0,-4 3-18 0,1 4-4 0,-1 2-1 0,-3 4 0 15,0 2-17-15,-4 1-3 0,4 3-1 16,-4-1 0 0,1 4-11-16,3 4-3 0,-4-1 0 0,4 0 0 0,0 0-8 0,3 0-3 0,1 3 0 0,3-3 0 15,3-3-9-15,4 0 0 0,0-3 0 0,0 0 0 16,4-7 0-16,3-2 0 0,0-1 0 15,3-6 0-15,4-3-10 0,1-3 10 0,2-3 0 0,1-4-9 16,3 1 9-16,0-7 0 0,-3 1 0 0,3-1-8 16,0-3 8-16,0 0 0 0,-3 0 0 0,3-2 0 15,-7 2 0-15,0 0 0 0,0 0 0 0,-3 0 0 16,-4 4 0-16,4 2 0 0,-8 4 0 0,4-1 0 16,-3 1 0-16,-4 9 0 0,3-3 8 0,-3 3-8 15,0 0 8-15,0 0-8 0,0 0 8 0,0 0-8 16,4 3 11-16,-1 6-3 0,-3 1 0 0,0-1 0 15,4 4 7-15,-1 2 1 0,-3 1 0 0,4 3 0 16,-1 3 26-16,1 0 6 0,0 6 0 0,-1 0 1 16,-3 3-33-16,4 1-8 0,-1 5 0 0,1-2-8 15,-1-1 0-15,4 1 0 0,-3-4-10 0,-1 1 10 16,1-1 18-16,-1 0 11 0,4 1 3 16,-3-4 0-16,-1 3-24 0,1-3-8 0,3 1 0 0,-3-1 0 15,-1-6 0-15,1-3 0 0,3-7 0 0,-4 1 0 16,-3-4 0-16,4-3 0 0,-4 1 0 0,0-7 0 15,0 0-24-15,0 0-5 0,0 0-1 0,-4-13 0 16,1 4-80-16,-1-1-16 0,1 1-3 0</inkml:trace>
  <inkml:trace contextRef="#ctx0" brushRef="#br0" timeOffset="-98192.77">18895 8061 1337 0,'0'0'28'0,"-4"0"6"32,4 0-34-32,-7 0 0 0,7 0 0 0,0 0 0 0,0 0 109 0,0 0 15 0,0 0 4 0,0 0 0 15,0 0-52-15,0 0-9 0,0 0-3 0,0 0 0 16,0 0 0-16,0 0 0 0,0 0 0 0,4-6 0 15,-1 3 0-15,4 3 0 0,0-4 0 0,0 1 0 16,4 3 0-16,-4 0 0 0,4 0 0 0,-1 0 0 16,4 0-51-16,0 0-13 0,1 0 0 0,2-3 0 15,1 3 18-15,3-3 1 0,0 0 0 0,0-3 0 16,1 3-10-16,-1-4-1 0,0 4-8 16,4-3 12-16,-4 6 2 0,-4-3 0 0,5 3 0 0,-1-3 0 15,-7 3 8-15,0-4 2 0,-4 4 0 0,1 0 0 16,-4 0-8-16,0 0-2 0,0 4 0 0,-3-1 0 15,-1 0 29-15,1 0 5 0,-1 0 2 0,-3-3 0 16,4 3-40-16,-4-3-10 0,0 0 0 0,0 3 0 16,3 1 0-16,-3 2 0 0,4 0 0 0,-4 0-11 15,0 1 11-15,0-1 0 0,3 0 8 0,-3 0-8 16,0 4 0-16,4 2 0 0,0-2 0 0,-4 5 0 16,3 1 0-16,-3 3 0 0,4 0 0 0,-1 6 0 0,-3-3 0 15,4 6 0-15,3 0 0 0,-4 0 0 0,1 4 0 0,3-1 0 0,-4 1 0 16,1 2 0-16,3-3 56 0,0 1 6 15,0 5 2-15,0-5 0 0,4 2-52 0,-4 1-12 0,0-4 0 0,3 0 0 16,-3 1 0-16,4-4 0 0,-4 0 0 16,4 0 0-16,-4-3 20 0,0 4 0 0,0-1 1 0,0 0 0 15,0-3-8-15,-4 3-1 0,4-2-1 0,-7 2 0 16,4-6-1-16,0 0 0 0,-4-4 0 0,0-2 0 16,0 0 2-16,-4-4 0 0,4-2 0 0,-4-4 0 15,-3 0 0-15,0 1 1 0,-3-1 0 0,3-3 0 16,-4-3-2-16,-3 3-1 0,0 0 0 15,0-3 0-15,0 3-18 0,0 1-4 0,-1 2-1 0,1-3 0 16,0 3 13-16,0 0 0 0,0 4 0 0,0-4 0 16,0 4 0-16,0-4 0 0,0 0 0 0,-1 0 0 15,1 1 0-15,0-1 0 0,0 0 0 0,4-3 0 16,-5-3-36-16,8 3-4 0,-3-3 0 0,-1-3-1 16,4 0-139-16,0 0-28 0,0-3-6 0</inkml:trace>
  <inkml:trace contextRef="#ctx0" brushRef="#br1" timeOffset="-79827.31">13212 9431 1674 0,'0'0'74'0,"0"-6"15"0,0 0-71 0,0-1-18 0,0 7 0 0,0-6 0 31,0 6 98-31,0-6 16 0,0 6 3 0,0 0 1 0,0 0-32 0,0 0-6 0,0 0-2 0,0 0 0 32,0 0-14-32,0 0-2 0,0 0-1 0,0 0 0 0,0 0-37 0,0 0-8 0,0 6-2 0,3 0 0 15,-3 1 31-15,4-1 7 0,-4 0 0 0,3 4 1 16,-3-4-23-16,4 3-5 0,-1 1-1 0,-3-1 0 15,4 1-24-15,-4-1-16 0,3 3 3 0,1 1 0 16,-1 0 13-16,-3 2 0 16,4-2 0-16,-1 2 0 0,1-2 48 15,-1 3 13-15,1-4 3 0,-1 1 0 0,1-1-52 0,3 1-12 0,-3-4 0 0,-1 1 0 16,4-1 0-16,0 0 0 0,0 1 0 0,-3-1 0 16,3-2 0-16,0 2 0 0,0-3 0 0,0-3 0 15,-3 4 0-15,3-4 0 0,0 3 0 0,0-6 0 16,-4 3 0-16,4-3 0 0,0 0 0 0,0 0 0 15,0 0 12-15,1-3 0 0,-5 0 0 0,4 0 0 16,0 0-12-16,0 0-16 0,0-1 3 0,-3 4 1 16,3-3 12-16,0 0 0 0,0 0 0 0,4 0 0 15,-4 0 48-15,0 0 13 0,0-1 3 0,0-2 0 16,0 0-52-16,3 0-12 0,-3 2 0 0,1-2 0 16,2 0 0-16,-6-3 0 0,3 2 0 0,0 1 0 15,0-3 0-15,0 2 0 0,0-2 0 0,0 3 0 16,-4-1 0-16,5 1 0 0,-1 3 0 0,-4-3 0 0,4 6 0 0,-3-3 0 15,3 3 0-15,-4 0 0 0,4 0 0 0,-3 3 0 0,3-3 0 16,-4 3 0-16,5 0 27 0,-5 0 2 0,8 0 1 16,-8 0 0-1,4-3-48-15,0 4-10 0,0-4-1 0,0 3-1 0,0-3 30 16,0 0 0-16,1 0 0 0,-1 0 0 0,0 0 0 0,0 0 0 0,0 0 0 0,0 0 0 16,0 0 0-16,0 3 0 0,0 0 0 0,0 0 0 15,0 3 45-15,-3 1 15 16,3-1 4-16,0 3 0 15,0-2-52-15,-4-1-12 0,4 3 0 0,0-3 0 0,0 4 0 0,1-4 0 0,-5 4 0 0,4-1 0 16,0-3 0-16,-3 4 0 0,-1-1 0 0,1 0 0 16,-1 1 0-16,4-1 0 0,-3 1 0 0,-1-1 0 15,1 4 0-15,-1-4 0 0,1 0 0 0,0 1 0 16,-4-1 0-16,3 1 0 0,-3-4 0 0,4 0 0 16,-4 0 0-16,0-6 0 0,0 0 0 0,0 0 0 15,0 0 0-15,0 0 0 0,0 0 0 0,0 0 0 16,0 0 0-16,0 0 0 0,0 0 0 0,0-9 0 15,0 3 0-15,3-4 0 0,-3 1 0 0,0 3 0 16,0-4 0-16,0 1 0 0,0-1 0 0,4 1 0 16,-4-3 0-16,0 2 0 0,0 1 0 0,3-4 0 15,1 4 0-15,-4-4 0 0,3 1 0 0,1-1 0 16,-1 1 0-16,4 2 0 0,-3-2 0 0,3 2 0 16,-4 1 0-16,4-1 0 0,-3 1 0 0,3 3 0 15,0 3 0-15,0 0 0 0,-3 3 0 0,3 0 0 16,0 3 0-16,0 0 0 0,0 3 0 0,0 0 0 0,0 4 0 15,0-1 0-15,0 1 0 0,4-1 0 0,-4 0 0 0,0 4 0 0,0-1 0 0,0 1 0 32,4 0 0-32,-4-1 0 0,3 4 0 0,1-1 0 0,-1 1 0 0,1 0 0 0,3 3 0 15,0-4 0 1,-3 1 0-16,3-4 0 0,-4 1 0 0,5 0 0 0,-1-7-15 0,3-3-5 0,-3-3-2 0,4 0 0 31,0-3 22-31,-1-3 0 0,1-4 0 0,3 1 0 0,-7-4 0 0,4 1 0 0,0-4 0 0,-4 0 0 16,0 4 13-16,0-4 7 0,-4 4 2 0,5-1 0 15,-5 0-22-15,1 4 0 0,-4-3 0 0,3 2 0 16,-3 4 0-16,0-4 0 0,-3 4 0 0,3 3 0 16,-3-3 0-16,-4 6 9 0,3-3-9 0,-3 3 0 15,0 0 0-15,0 0 0 0,0 0 0 0,0-7 0 16,0 7-18-16,-3-6-1 0,3 6 0 0,-4-3 0 16,-3 0-174-16,3-3-35 0</inkml:trace>
  <inkml:trace contextRef="#ctx0" brushRef="#br1" timeOffset="-77559.9">10386 9416 608 0,'0'0'17'0,"0"0"4"15,0 0-21-15,0 0 0 0,0 0 0 0,0 0 0 16,0 0-24-16,0 0-8 0,0 0-3 0,0 0 0 15,0 0 7-15,0 0 0 0,0 0 1 0,0 0 0 16,0 0 18-16,0 0 9 0,0 0-10 0,0 0 10 0,0 0 96 0,0 0 26 0,0 0 5 0,0 0 1 31,-4-4-52-31,4 4-11 0,0 0-1 0,-7-3-1 16,7 3-1-16,0 0 0 0,-3-6 0 0,-1 0 0 0,4 6 2 0,-3-7 0 0,3 1 0 16,-4 0 0-16,4 6 3 0,0-6 1 0,0 6 0 0,-3-3 0 15,3 3-3-15,0 0 0 0,0-7 0 0,0 7 0 16,0 0 2-16,0 0 0 0,0 0 0 0,0 0 0 31,0 0-4-31,0 0-1 0,0 0 0 0,0 0 0 0,0 0-19 0,0 0-4 0,0 0-1 0,-4 3 0 16,4 4-18-16,0-1-3 0,0-3-1 0,0 3 0 15,4 4-8-15,-4-4-8 0,0 7 9 0,3-1-9 16,-3 1 8-16,4 2-8 0,-1 1 0 0,1 0 0 16,-1-1 14-16,1 1-3 15,3 0-1-15,0-1 0 0,0 1 0 0,0 0 0 16,0-1 0-16,0 1 0 0,4-3 1 0,-4-4 0 0,3 0 0 0,-3-2 0 15,0-1 17-15,4-3 4 0,-4 0 1 0,4 0 0 16,-4-6-49-16,0 3-9 0,0-3-3 0,3-3 0 16,-6 0 38-16,3 2 7 0,0-2 2 0,0 0 0 15,0 3 0-15,-3-3 0 0,3 2 0 0,-4 1 0 16,1 0-8-16,-1 0-2 0,1 0 0 0,3 0 0 16,-4 0-9-16,-3 3 8 0,4-4-8 0,3 1 8 15,-3 0-8-15,3 0 0 0,-4-3 9 0,4 3-9 16,0-4 0-16,-3 4 0 0,3-3 0 0,-4 0 0 15,4 3 0-15,-3-4 0 0,3 4 0 0,0 0 0 16,0 0-16-16,0 0-8 0,0 3-2 0,0 0 0 0,0 0 72 16,0 3 14-16,-3 0 4 0,3 3 0 0,-4 4-52 0,5-1-12 15,-1 0 0-15,0 4 0 16,0 0 0-16,0-1 0 0,0 1-9 0,3-1 9 0,1 4 0 16,-4-7 0-16,4 4 0 0,-4-4 0 15,3 1 0-15,-3 2 0 0,4-2 0 0,-4-4 10 16,0 0-10-16,0 4 8 0,-3-4-8 0,-1 3 8 15,4-3 2-15,-3 1 0 0,-4 2 0 0,3-3 0 0,-3 1-1 0,0-1 0 0,0 0 0 0,0 0 0 16,0 1-9-16,0-4 8 0,0 3-8 0,0-6 8 16,0 0-8-16,0 0 0 0,0 0 9 0,0 0-9 15,0 0 0 1,-3-6 0-16,3-4 0 0,0 1 8 0,-4 0-8 0,4-1 0 0,0-2 0 0,0 2 0 16,0 1 0-16,0 0 9 0,0-1-9 0,4 1 0 15,-4 2 9-15,3 1-9 0,-3 0 0 0,4 0 9 16,-1 2-9-16,1 1 8 0,-1 0-8 0,4 0 8 15,-3 0-8-15,-1 0 0 0,4 3 0 0,-3-3 8 16,3 0-8-16,-3-1 8 0,3 4-8 0,-4-3 8 16,4 0 0-16,-3 0-8 0,3-3 12 0,-4 3-4 15,4 3-8-15,0 0 12 0,-3 3-12 0,3 0 12 16,-3 3-4-16,-1-3-8 0,1 7 12 0,-4-4-4 16,3 6-8-16,1 1 12 0,-1 0-12 0,4-1 12 15,-3 4-12-15,-1-1 0 0,1 1 0 0,-1 0 0 0,1-4 0 16,-1 1-12-16,1-1 0 0,-1-2 1 15,1-4 11-15,0 4 16 0,3-4-4 0,-4-3-1 0,1-3-11 0,-1 0 0 16,4 0 0-16,-3-3 0 16,3 0 0-16,-4-4 0 0,4-2 0 0,-3 0 0 15,3 2 10-15,-3-2 0 0,3-1 0 0,0-2 0 0,-4 3-10 16,4-4 8-16,-3 0-8 0,3-5 8 0,-4 2 25 0,4-6 5 0,0 0 1 0,0 0 0 16,-3-3-31-16,3 3-8 0,0 0 0 15,0 0 0-15,0 0-18 0,0 0-5 0,0-3-1 0,0 3 0 16,0 0 24-16,1 4 0 15,-1-1 0-15,0 3 0 0,0 3 0 0,0 4 0 0,-4 3 0 0,4 0 0 16,-3 6 17-16,-4 0 5 0,7 0 1 0,-4 6 0 16,1-3-33-16,3 3-6 0,-3 0-2 0,-1 1 0 15,1-1 29-15,3 0 5 0,-4 1 2 0,1-4 0 16,-1 0-29-16,4 0-5 0,-3-3-2 0,-4 0 0 16,3-3-23-16,1 0-5 0,-4-4-1 0,0 4 0 15,0-3-115-15,0 3-23 0</inkml:trace>
  <inkml:trace contextRef="#ctx0" brushRef="#br1" timeOffset="-76425.94">10195 10246 1516 0,'0'0'32'0,"0"0"6"0,0 0-30 0,0 0-8 15,0 0 0-15,-3 0 0 0,-4 7 66 0,7-4 12 0,-4 3 2 0,4 4 1 16,0-1 31 0,0 4 5-16,0-4 2 0,4 3 0 15,-4 1-37-15,3 3-7 0,1-1-2 0,-1 7 0 0,1 0-58 0,-1 3-15 0,1 4 0 0,3 8 0 16,0-5 0-16,0 2 0 0,0 1 0 0,0-4 0 16,0-3 0-16,0 0 0 0,0-3 0 0,-3 0 0 15,3-3-100-15,-4-6-22 16,1 0-5-16</inkml:trace>
  <inkml:trace contextRef="#ctx0" brushRef="#br1" timeOffset="-76077.12">10428 10538 1552 0,'0'13'44'0,"0"-7"10"0,0 0-43 16,4 0-11-16,-4 1 0 0,7-1 0 0,-4 0 110 0,4 1 20 15,0-4 4-15,0 0 1 0,4-3-40 0,-4 0-8 16,4-3-2-16,-1-4 0 0,1 1-20 16,-1-3-4-16,-3 2-1 0,0-2 0 0,1 0-24 0,-1-1-4 15,0 1-2-15,-4-1 0 0,1 1-10 0,-1 0-1 16,-3 2-1-16,4-2 0 0,-4-1-5 0,0 4-1 16,0 6 0-16,0 0 0 0,0 0 0 0,0 0 0 15,-7 0 0-15,0 3 0 0,3 4-12 0,-3 2 8 16,4 4-8-16,-5 2 0 0,5 1 0 0,3 0-12 0,-4 2 1 0,1 1 0 15,-1 0 1-15,4-3 0 0,4 6 0 0,-4-7 0 16,3 1 10-16,1 0-8 0,-1-1 8 0,1-5-8 16,3-1-8-16,0-3-2 0,0 1 0 0,0-7 0 15,4 0-82-15,-1 0-16 16,1-7-3-16,-4 1-1 0,4-3-26 16,-1-1-6-16,1-2 0 0,-1-1-405 0,4-2-81 15</inkml:trace>
  <inkml:trace contextRef="#ctx0" brushRef="#br1" timeOffset="-75654.24">10799 10353 1497 0,'0'0'32'0,"-4"-6"8"0,4 0 0 0,0 6 4 0,0 0-36 0,0 0-8 15,0 0 0-15,0 0 0 0,-7 3 104 0,3 3 20 16,-3 3 3-16,4 1 1 0,-1-1 0 0,-3 4 0 16,4-1 0-16,-4 1 0 0,3 2-52 15,1 1-9-15,-1-3-3 0,1-1 0 0,-1 1-51 0,1-1-13 16,3 1 0-16,-4-4 0 0,4-2 54 0,-4-1 8 15,4-6 2-15,0 0 0 0,0 0-52 0,0 0-12 16,0 0 0-16,0 0 0 0,8 0 0 0,-1 0 0 0,0 0 0 16,0 0 0-16,0 0 0 0,0 0 0 15,3 0 0-15,-3 0 0 0,4 0 0 0,-4 3 0 0,4 0 0 0,-1 0 0 32,1 0 45-32,-1 0 7 0,1 1 0 0,0 2 1 0,-1 0-17 0,-3 0-4 15,0 4-1-15,0-1 0 0,0 1-13 0,-3-1-2 16,-1 4-1-16,1-4 0 0,-4 4-15 0,0-4 9 15,-4 0-9-15,1 4 8 16,-1-1-8-16,-3-2 8 0,0 2-8 0,0 1 8 0,0-1-8 0,0-2 0 0,-3-4 0 16,2 0 0-1,-2 1-32-15,3-7-9 0,0 3-2 0,0-6 0 0,3 3 35 0,-3-3 8 0,4-4 0 0,3 1 0 16,-4-3-111 0,4-4-20-16,0 1-4 0,0-1-1 15,4-3 8-15,-1 1 0 0,1 2 1 0,3 1 0 0,-4-4-17 0,4 0-4 16,0 4-1-16,0-4 0 0,4 3-63 15,-4-2-13-15,0-1-3 0</inkml:trace>
  <inkml:trace contextRef="#ctx0" brushRef="#br1" timeOffset="-75315.95">11014 10344 1674 0,'0'0'36'0,"0"0"8"0,0 0 2 0,0-7 2 0,0 7-39 0,0 0-9 16,0-6 0-16,0 6 0 0,0 0 116 0,0 0 22 16,0 0 4-16,0 0 1 0,0 0-12 0,0 6-3 15,-4 4 0-15,1-1 0 0,3 1-64 0,-4-1-14 16,1 0-2-16,-1 4-1 0,1 0-24 0,-1-1-5 15,-3 4-1-15,3-4 0 0,1 4 26 0,-1-7 5 16,1 4 0-16,3-4 1 16,-4 1-27-16,4-1-6 0,0-6 0 0,0-3-1 0,0 0 6 0,0 0 2 15,4 3 0-15,-4-3 0 0,7 0-11 0,0 0-3 16,0-3 0-16,0 3 0 0,0-3 7 0,0 0 2 16,4 0 0-16,-4 3 0 0,3 0 1 0,-3 0 0 0,4 0 0 0,0 0 0 15,-4 0 9 1,3 3 1-16,1 0 1 0,-4 3 0 0,0 1-5 0,0 2-1 0,-3-3 0 0,3 4 0 15,-4 2-15-15,1-2-9 0,-1 5 10 0,-3-2-10 16,0-1 18-16,0-2-2 0,-3 2-1 0,3 1 0 16,-4-4-15-16,1-2 0 0,-4 2 0 0,3-3 0 15,1 1-9-15,-5-1-5 0,5 0-1 16,-4 0 0-16,0 1-141 16,3-1-29-16,1 3-6 0</inkml:trace>
  <inkml:trace contextRef="#ctx0" brushRef="#br1" timeOffset="-74232.41">13889 10253 1958 0,'0'0'43'0,"0"0"9"0,-4-7 1 0,1 4 3 0,-1-6-45 15,1 3-11-15,-1-1 0 0,1 1 0 0,-1-3 53 0,4 2 9 16,0 7 2-16,0 0 0 0,0 0 0 0,-7-3 0 16,7 3 0-16,-7 0 0 0,4 3 0 0,-5 1 0 15,1 2 0-15,0 3 0 0,0 1-52 0,0-1-12 16,0 7 0-16,0-4 0 0,0 4 0 0,0 3 0 0,4 3 0 0,-5-3 0 15,5 2 0-15,-1-2 0 0,1 3 0 0,-1-6 0 16,4 3 0-16,0-10 0 0,4 1 0 0,-1-4 0 16,1 0 0-16,3-3 0 0,0 0 0 0,0-3 0 15,4 0 0-15,3-6 0 0,-4 0 0 0,4-7 0 16,-3 1 0-16,3-4 0 0,-3 4 0 0,3-4 0 16,-4 0 0-16,1 4 0 0,0-1 0 15,-4-3 0-15,0 4 0 0,0 2 0 0,-4 1 0 0,1 3 0 16,-4 6 0-16,0 0 0 0,0 0 0 0,0 0 0 0,0 0 54 15,0 0 8-15,0 0 2 0,-4 3 0 16,-3 3-52-16,4 0-12 0,-1 4 0 0,1-4 0 16,3 7 0-16,0-4 0 0,3 4 0 0,1-4 0 15,3 7 0-15,0-4 0 0,0 7 0 0,0 0 0 0,0 3 0 0,0-3 0 16,4 3 0-16,-1 3 0 0,-3-3 0 16,4 3 0-16,-1 0 0 0,-2 3 0 15,2 3 0-15,-3 1 0 0,0 2 0 0,-3 1 0 16,3-4 0-16,-4 0 0 0,-3 1 0 0,4-1 0 15,-4-6 0-15,0 3 0 0,-4-6 0 0,4 0 0 16,-7-3 0-16,0-3 0 0,0-1 0 0,0-5 0 16,-3-1 0-16,-5-6 0 0,1 1 0 0,0-4 0 15,-3-4 0-15,2 1 0 0,-2-3 0 0,-1-3 0 16,4-4 0-16,0 1 0 0,0-4 0 0,3 0 0 16,1-3 0-16,-1 4 0 0,4-4 0 0,0-3 0 15,3 3 0-15,4-3 0 0,-3 3 0 0,3-6 0 16,0 3 0-16,7 0 0 0,-4 0 0 0,8 0 0 0,-4 4 0 0,0 5 0 15,4-3 0-15,-1 4 0 0,1 6 0 0,0-1 0 0,3 1 0 0,-14 6 0 32,14-3-151-32,3 0-33 0,-3 3-6 0,-3-3-2 0,3 3 0 0,-14 0 0 15,11-3 0-15,-11 3 0 0</inkml:trace>
  <inkml:trace contextRef="#ctx0" brushRef="#br1" timeOffset="-73362.1">14132 10526 1497 0,'0'0'32'0,"0"0"8"0,0 0 0 0,0 0 4 15,0 0-36-15,0 0-8 0,0 0 0 0,0 0 0 16,-3 0 104-16,3 0 20 0,0 0 3 0,-7 0 1 16,7 0 0-16,-7-7 0 0,7 7 0 0,-4-6 0 0,1 0-103 0,-1-4-25 15,1-2 0-15,-1-1 0 0,4 1 56 0,-4-4 7 16,4 3 1-16,0 1 0 16,-3-1-52-16,3 1-12 0,0-1 0 0,0 1 0 0,3 2 0 0,-3-2 0 15,4 2 0-15,-4 4 0 0,4 0 0 0,-1 3 0 16,1 0 0-16,-4 3 0 0,3-4 0 0,4 4 0 15,0 0 0-15,-3 0 0 0,-1 4 0 0,4-1 0 16,0 0 0-16,0 3 0 0,1 0 13 0,-1 1 0 16,3 2 0-16,-3 0 0 15,0-2-13-15,0-1-18 0,4-3 4 0,-1 0 1 0,1 4 45 0,0-4 8 16,-1 0 3-16,-3-3 0 0,4 0-18 0,-1 0-3 16,1 0-1-16,0 0 0 0,-1 0-21 0,4-6 0 0,-3-1 0 15,-1 1 0-15,1 0 20 0,0-1-1 16,-4-2 0-16,0 0 0 0,0-4-19 0,0 4 8 15,-4-1-8-15,1 1 0 0,-4 3 12 0,0-1-4 0,0 7 0 16,-4-6-8-16,4 6 14 0,0 0-4 16,-3 0-1-16,-4 0 0 0,0 6-1 0,0 1 0 0,0 5 0 0,0 1 0 15,0 2-8-15,3 1 0 0,-3 0 0 0,3 3 0 16,1 3 19-16,3-4-2 0,0 1 0 16,0 0 0-16,0-3-17 0,3 2 0 0,1-5 0 0,3 0 0 31,-3-1-24-31,3-6-9 0,0 1-2 0,3-4 0 0,1-3-13 15,-4-3-2-15,3-1-1 0,1-2 0 0,0-3-73 16,-1-1-14-16,1-2-3 0,-1-1-1 0,1-2 53 0,0-1 10 0,-1 0 3 16,1-3 0-16,-4 1 10 0,3 2 2 0,-3-3 1 15,0 3 0-15,1 1 51 0,-1-1 12 0,-7 4 0 0,3-1 0 16,1 1 42-16,-4-1 11 0,3 7 3 0,-3-1 0 0,0 7 33 0,-3-6 7 16,3 6 2-16,0 0 0 0,0 0-25 0,-7 3-5 15,0 0 0-15,-1 4-1 0,5 2-31 0,-1 7-5 16,1-4-2-16,-4 4 0 0,3 0-29 0,4-1-12 15,0 1 1-15,-3 3 0 0,3 0 11 0,3-4 0 16,-3 1 0-16,4-3 0 0,-1-4 25 16,1 3 7-16,-1-2 2 0,1-4 0 0,3 0-3 0,-3-2-1 15,3-1 0-15,-4 0 0 0,4-3-30 0,0 0 0 16,0-3 0-16,0 0 0 16,-3-1-45-16,3-2-15 0,-4-3-4 15,1 2 0-15,-1 1 52 0,1-3 12 0,0-1 0 0,-1-2 0 0,1-1 0 16,-4 1 0-16,3-1 0 0,-3 1 0 0,0-1 0 0,0 1 0 15,4-1 0-15,-1 4 0 16,-3-1-54-16,4 4-8 0,-4 0-2 0,0 6 0 16,3-7 0-16,-3 7 0 0,0 0 0 0,0 0 0 0,7 4 52 0,-3-4 12 0,-4 0 0 15,3 6 0-15,4 0 0 0,-3 0 0 0,-1 1 0 0,1 2 0 16,0-3 0-16,3 1 0 0,-4-1 0 0,4 3 0 16,-3 1 48-16,3 2 13 15,-4 1 3-15,1-1 0 0,3 4 0 0,-4-3 0 0,4 2 0 0,0 1 0 16,1-4-52-16,-1 1-12 0,0-4 0 0,0 1 0 15,0-4 0-15,0-3 0 0,-4-3 0 0,-3 0 0 16,7 0-17-16,-3-3-7 0,-1-3 0 0,1 0-1 16,-4-4-63-16,4 1-12 15,-4-4-2-15,0 1-594 0,-4 2-120 0</inkml:trace>
  <inkml:trace contextRef="#ctx0" brushRef="#br1" timeOffset="-73108.9">14817 10203 836 0,'0'0'24'0,"0"0"4"0,0 0-28 0,0 0 0 16,0 0 0-16,0 0 0 0,0 0 108 0,3 3 16 15,4 3 4-15,-3 3 0 0,-1 1-27 0,4 2-5 16,0 4 0-16,-3-3-1 0,3 5 28 0,0 1 5 16,0 0 2-16,0 3 0 0,0-3-13 0,-3 3-2 15,3-3-1-15,0-1 0 0,0 1-40 0,0-3-8 16,-3-1-2-16,3-5 0 0,-4-1-15 0,1 1-3 15,-1-4-1-15,1 0 0 16,-1 1-65-16,-3-1-12 0,0-6-4 0,0 0 0 16,0 6-87-16,0-6-17 0,0 0-4 0,-7-6-1 15,0 3-98-15,0-4-19 0,-4 1-4 0,1-3-1 0</inkml:trace>
  <inkml:trace contextRef="#ctx0" brushRef="#br1" timeOffset="-72642.98">14767 10394 836 0,'0'0'24'0,"4"3"4"0,3 0-28 0,0 0 0 0,4 4 0 0,-1-1 0 16,1-3 57-16,-1 0 6 0,1 3 1 0,-1-3 0 0,5-3 51 0,-5 4 10 16,4-4 3-16,-3-4 0 0,3 4 0 0,0-3 0 15,0 0 0-15,0-3 0 0,-3 3-52 0,3-3-9 16,-3-1-3-16,3-2 0 0,-4-1-51 0,1 1-13 16,-1 0 0-16,1-1 0 15,-4-2 0-15,0-1 0 0,0 4 0 0,-3-1 0 0,-1 1 54 0,-3 0 8 16,0 9 2-16,0 0 0 0,0 0-52 0,0 0-12 15,0 0 0-15,0 0 0 0,0 9 54 0,-3 0 8 16,-1 7 2-16,1 0 0 0,-1-1-52 0,1 4-12 16,3 0 0-16,0-3 0 0,-4 2 0 0,4 1 0 15,4 0 0-15,-1-6 0 0,1 2 54 0,-1-5 8 16,4 2 2-16,-3-5 0 0,3-1-52 0,3 0-12 16,-3-3 0-16,0-3 0 0,4 3 0 15,0-3 0-15,-4-3 0 0,0 0 0 0,3 0 0 16,-3-3 0-16,0-1 0 0,1-2 0 0,-1 3 0 0,0-4 0 15,0 1 0-15,-4-4 0 16,1 4 54-16,-1-4 8 0,1 1 2 0,-1-4 0 0,1 7-52 0,-4-4-12 0,0 1 0 16,0-1 0-16,0 4 0 0,-4-1 0 15,4 1 0-15,0-4 0 16,-3 4 0-16,3 0 0 0,0-1 0 0,-4 1 0 0,4 3 0 0,0-1 0 16,0 7 0-16,0 0 0 0,0 0 0 0,7-6 0 0,0 0 0 15,0 6 0-15,4 0 0 0,3 3 0 0,4 3 0 16,-4 4 0-16,4-4 0 0,-4 6 0 0,3-2 0 15,1 2 0-15,0 1-100 16,-1-4-22-16,1 1-5 0</inkml:trace>
  <inkml:trace contextRef="#ctx0" brushRef="#br0" timeOffset="-68038.03">9917 8315 1493 0,'0'0'42'0,"0"-6"10"0,0 6-42 0,0-7-10 0,0 7 0 0,0 0 0 15,0-6 101 1,0 6 19-16,0 0 3 0,0 0 1 15,0 0-8-15,0 0-2 0,0 0 0 0,-7-3 0 16,7 3-27-16,-8 0-6 0,8 0-1 0,-7 0 0 16,-3 3-14-16,6 0-3 0,-3 0-1 0,0 1 0 0,0-1-34 0,-3 0-6 15,6 3-2-15,-7-3 0 0,4 4 36 0,0-4 6 0,-3 0 2 0,3 0 0 16,-4 0-52-16,4 3-12 0,0-3 0 0,-4 1 0 16,4 2 8-16,0-3 0 0,0 0-8 0,4 0 12 15,-4 0-12-15,7-3 9 0,-4 4-9 0,4-4 8 31,0 0-8-31,0 0 0 0,0 0 0 0,0 0 0 0,0 0 0 0,0 0 0 0,0 0 0 0,0 0 0 16,0 0 0-16,0 0 0 0,0 0 0 0,0 0 0 16,0 0-12-16,-7 3 3 0,7-3 0 0,-3 6 0 15,3-6 9-15,-4 3 11 0,1 3-3 0,3 1 0 16,-4-4-8-16,0 3 0 0,4 3 0 0,0-2 0 16,0 2 0-16,0-3 0 0,0 1 0 0,0 2 0 15,0 0 0-15,0 4-9 0,0-4 0 0,0 4 0 16,0 3 9-16,0 2 16 0,0 1-4 0,0 6-1 15,0-3-11-15,4 7 0 0,-4-1 0 0,0 0 0 16,4 0 0-16,-4 0-14 0,0 1 2 0,0-1 0 16,0 0 20-16,0 0 4 0,-4 4 0 0,4-1 1 15,-4 0-13-15,4 4 0 0,-3-1 0 0,3 1 0 16,-4-4 0-16,4 1-16 0,-3-4 1 0,3 0 1 16,0-6 22-16,-4 0 5 0,4 0 1 0,-3-6 0 15,3 2-14-15,0-2 0 0,0 0 0 0,0-4 0 16,0-2-11-16,0-1-1 0,3 0-1 0,-3-2 0 0,0-1 13 15,0-3 0-15,0 3 0 0,0-6 0 0,4 4 0 16,-4-4 0-16,0 3 0 0,3-3 0 0,1 3 0 0,-1 0 0 16,-3-3 0-16,8 0 0 0,-5 3 0 0,4-3 0 15,0 3 0-15,0 0 0 0,4-3 0 16,-4 3 0-16,3 1 0 0,1-1 0 0,0 0 48 0,-1 0 13 0,4 0 3 0,4 0 0 16,0 0-64-16,-1 1-21 15,1-1 0-15,3 0 0 0,0 0 33 16,0 0 8-16,4-3 0 0,0 3 1 0,-1 0-193 15,1 1-40-15</inkml:trace>
  <inkml:trace contextRef="#ctx0" brushRef="#br2" timeOffset="-41998.75">14432 9431 1958 0,'0'0'87'0,"0"0"17"0,0 0-83 0,0 0-21 0,0 0 0 0,0 0 0 16,0 0 56-16,0 0 6 0,0 0 2 0,4 3 0 16,-1 4 0-16,1-4 0 0,-1 0 0 0,4 0 0 15,0 0-6-15,0 0-1 0,0 0 0 0,4-3 0 16,-4 0-2-16,4 0-1 0,-1 0 0 0,1 0 0 16,-1 0-30-16,5-3-5 0,-5 3-2 0,1-3 0 15,3 3-17-15,0 3 0 0,-3 0 0 0,3 1 0 16,0-1 48-16,0 0 7 0,0 3 1 0,-3-3 0 15,3 4-39-15,-4-1-7 0,4 0-2 0,-3 3 0 16,3-5 6-16,-3 2 1 0,-1-3 0 0,1 0 0 16,-4 0-24-16,0 0-5 0,4-3-1 0,-8 0 0 15,4 4 26-15,-3-4 5 0,-4 0 0 0,0 0 1 16,0 0-27-16,0 0-6 0,0 0 0 0,0 0-1 16,0 0 65-16,0 0 12 0,0 0 4 0,0 0 0 15,-7 0-52-15,-4-4-12 0,0 4 0 0,1-3 0 16,-1 3 0-16,1-3 0 0,-1 0 0 0,-3 0 0 15,3 0 0-15,-3 0 0 0,4-1 0 0,-4-2 9 16,-1 3-9-16,1-3 0 0,4 3 0 0,-4 0 0 0,3-1 0 16,0 1 0-16,-3 3 0 0,4 0 0 0,-1 0 0 15,1 3 0-15,-1 1 0 0,0-1 0 16,-3 0 8-16,4 3 7 0,-4 0 1 0,3 1 0 0,-3-1-16 0,0 0 8 0,0 0-8 16,0 1 0-16,3-1 14 15,-3-3-3-15,3 3-1 0,-3 1 0 16,7-4 20-16,-3-3 4 0,3 3 1 0,-1-3 0 0,5 3-35 15,-4-3 0-15,7 0 0 0,0 0 0 0,0 0 0 0,0 0 0 0,0 0 0 0,0 0 0 32,0 0 0-32,0 0 0 0,0 0 0 0,3 3 0 0,4 0 0 0,1 0 0 0,2 1 0 15,1-4 0-15,-1 0 0 0,1 3 0 0,3-3 0 0,0 0 0 16,4 0-15-16,-4 0-9 0,0 0-3 0,4 0 0 16,-4 0 43-16,0 3 9 0,0-3 2 0,0 0 0 15,0 0-27-15,0 3 0 16,0-3 0-16,0 0 0 0,1 0 0 0,-1 0 0 0,0 0 0 0,-4 0 0 15,5 0 0-15,-5 3 0 0,1-3 0 0,-1 0 0 16,-3 0 0-16,0 0 0 0,4 0 0 0,-8 0 0 16,5 0 0-16,-8 0 0 0,0 0 0 0,0 0 0 15,0 0 0-15,0 0 0 0,0 0 0 0,0 0 0 16,0 0 0-16,-4-6 0 0,-3-4 0 0,0 4 0 16,0-3 0-16,-4-1 0 0,1 1 0 0,-1 0 0 15,-3-1 0-15,0 1 0 0,0-1 0 0,0 1 0 16,0 3 8-16,-1-1-8 0,-2 1 0 0,3 0 8 15,0 3-8-15,-1 0 0 0,1-1 0 0,0 1 0 0,0 3 0 16,0 0 0-16,-4 0 0 0,4 3 0 16,-3-3 0-16,-1 4 0 0,4-1 0 0,0 0 0 15,0 0 0-15,0 0 0 0,3 3 0 0,-3-2 0 16,7-1 0-16,-4 0 0 0,4 0 0 0,0 0 0 16,0 0 0-16,7-3 0 0,0 0 0 0,0 0 0 0,0 0 0 0,0 0 0 15,0 0 0-15,4 3 0 0,3 0 0 16,3 1 0-16,1-1 0 0,-1 0 0 0,4-3 0 0,4 3 0 15,-4-3 0-15,4 0 0 0,0 0 0 0,3 0 0 0,0 0 0 0,-4 0 0 16,1 0 0 0,3-3 0-16,-7 3 0 0,4 0 0 0,0 0 0 0,-1 0 0 0,1 3 0 0,0-3 0 15,-4 0 0-15,3 3 0 0,-3-3 0 0,4 0 0 16,-7 3 0-16,3-3 0 0,0 0 0 0,-4 3 0 16,1-3 0-16,-4 0 0 0,0 0 0 15,0 0 0-15,-7 0 0 0,4 0 0 0,-4 0 0 0,0 0 0 16,0 0 0-16,0 0 0 0,0 0 0 0,-4-6 8 15,-3 0-8-15,0 0 8 0,-3-4-8 0,-1 4 8 16,0-3-8-16,-3 2-12 0,0 1 2 0,-3-3 1 16,2 2 9-16,-2 1 0 0,-1 3 0 0,0 0 0 15,4 0 8-15,0 0 3 0,-3 3 1 0,3 0 0 16,-1 0-12-16,1 0 0 0,-3 0 0 0,3 0 0 16,-1 0 0-16,1 3 0 15,0-3 0-15,0 0 0 0,0 3 0 0,0-3 0 0,3 0 0 0,1 3 0 16,-1 0 0-16,1-3 0 0,2 3 0 0,1 0 0 15,0 0-10-15,7-3-1 0,-3 4 0 0,3-4 0 0,-4 3 11 16,4-3 0-16,0 0 0 0,-3 6 0 0,6-3 0 0,-3 3 9 16,4-2-1-16,3-1-8 0,-4 0 0 15,8 0 0-15,-4 0-10 0,4-3 10 16,-1 3 0-16,4-3 0 0,4 3 0 0,0-3 0 16,-1 3 0-16,-3-3 0 0,8 0 0 0,-5 4 8 15,1-4-8-15,3 0 0 0,0 0-10 0,0 0 10 16,0 0 0-16,1 0 0 0,-1 0 0 0,4 0 0 0,-4 0 0 0,3 0 0 0,-2 3 0 15,-1 0 0-15,-4-3 0 16,1 3 0-16,0 0 11 0,-1 0-3 16,1 4-217-16,-4-4-43 0</inkml:trace>
  <inkml:trace contextRef="#ctx0" brushRef="#br0" timeOffset="-23799.03">11783 11902 2795 0,'-14'9'58'0,"7"-5"14"0,0-1-57 0,-4 0-15 0,4 3 0 0,0-3 0 16,0 0 105-16,-4 1 19 0,1 2 3 0,-1-3 1 16,0 0-52-16,1 3-9 0,3 1-3 0,-4-1 0 15,1 3-51-15,-1 1-13 0,4-1 0 0,-4 4 0 0,1-1 42 0,-1 7 6 16,4 0 0-16,-3 3 1 16,-1 3-27-16,0 3-6 0,1 3 0 0,-1 4-1 15,4-1-2-15,-3 1 0 0,-1 3 0 0,4-1 0 16,0 4-2-16,0 3-1 0,0 0 0 0,3 3 0 0,4-3-26 0,0 0-6 0,0-1-1 15,4-5 0 1,3 0 23-16,0-7 0 0,4-6 0 0,-1 0 0 0,8-3 0 0,-1-6 0 16,5-1 0-16,2-2 0 0,1-7 0 0,7 1 0 0,-4-4 0 0,4-3 0 15,3-3 20-15,-3-4 9 0,-1-2 2 0,1-1 0 16,0-2-50-16,0-1-9 16,-1 1-3-16,1-4 0 0,0 1 51 0,-4-4 9 0,4-3 3 0,-4-3 0 15,-7 0-52-15,1-4-9 16,-1 1-3-16,-4-3 0 0,-6 3 52 0,-1-1 9 0,-2 1 3 15,-1 0 0-15,-7 0-32 0,-4 3 0 0,-3 0 0 0,0-4 0 16,-7 4 0-16,0 0 0 0,-4 3 0 0,-3-6 8 16,0 6-8-16,0-3 0 0,-1 3 0 0,1-3 0 15,0 6-26 1,0 3-5-16,3 4-1 0,1-1 0 0,3 1 32 0,-1 2 0 0,5 1 0 0,-1 0 0 16,8 2 11-16,-4-2 8 0,7 3 1 0,-4-4 1 15,4 4-85-15,4-3-16 0,-1-1-4 0,4-2-1 16,0 2-86-16,4-2-17 0,-1-1-3 0</inkml:trace>
  <inkml:trace contextRef="#ctx0" brushRef="#br0" timeOffset="-23161.19">12788 12093 1036 0,'0'0'46'0,"-3"-3"10"16,3 3-45-16,0 0-11 0,0 0 0 0,-4-3 0 15,4 3 44-15,-7-6 8 0,4-1 0 0,3 7 1 16,0-6 10-16,-4 3 1 0,4 3 1 0,-3-9 0 15,3 2 8-15,0 1 2 0,-4 0 0 0,4 0 0 16,0 6 27-16,-4-7 6 0,4 7 0 0,0-6 1 16,-3 3-21-16,3 3-5 0,0-6-1 0,0 6 0 15,0-10 35-15,0 10 7 0,0 0 2 0,0 0 0 16,0 0-35-16,0 0-7 0,0 0-2 0,0 0 0 16,0 0-20-16,0 0-4 0,0 0-1 0,0 0 0 15,-4 6-1-15,4 4-1 0,0 2 0 0,0 4 0 16,4 6-40-16,-4 0-15 0,0 6 11 0,0 4-11 15,0-1 19-15,0 3-3 0,3 1 0 0,-3-1 0 0,4-2-4 16,-4-4-2-16,4 0 0 0,-1 0 0 0,-3-2-10 0,4-1 0 0,-4-3 0 0,3-4 0 31,-3 4-23-31,4-3-6 0,-1 0-2 0,-3 0 0 0,0 0 51 16,0 3 9-16,4-4 3 0,-4 4 0 0,0-6-32 16,0 3 0-16,0-4 0 0,3-2 0 0,-3-4-12 0,0 1-4 0,4-4-2 0,-4 0 0 15,0-6-98 1,0 0-20-16,7 0-4 0,-4-3-1 0,4-3-143 0,0-3-29 15</inkml:trace>
  <inkml:trace contextRef="#ctx0" brushRef="#br0" timeOffset="-22097.03">13402 11977 2419 0,'-7'7'107'0,"-4"-4"22"0,1 0-103 0,3 3-26 0,0-3 0 0,0 0 0 32,0 0 107-32,0 1 16 0,3-1 3 0,-3 0 1 0,7-3-48 0,-4 3-10 0,4-3-1 0,-3 3-1 15,3-3-4-15,0 0-1 0,0 0 0 0,0 0 0 16,0 6-50-16,3-2-12 0,1-1 0 0,7 0 0 16,-4 0 0-16,7 0 0 0,0-3 0 0,0 3 0 15,4 0 0-15,-1-3 0 0,1 4 0 0,-1-1 0 16,5 0 54-16,-5 0 8 0,1 0 2 0,-4 0 0 15,4 0-52-15,-4 0-12 0,-4 4 0 0,4-4 0 16,-3 3 0-16,-4 4 0 0,0-4 0 16,0 3 0-16,-3 4 21 0,-1-4 2 15,-3 4 0-15,4 2 0 0,-4-2-37 0,-4-1-7 0,1 1-2 0,-1 0 0 16,1-1 23-16,-4 1 0 0,-4 2 0 0,0-5 0 16,-3 2 0-16,4-2 0 0,-8-1 0 0,4 1 0 15,-4-4 0-15,4 0 0 0,0 3 0 0,0-2 0 16,0-4 0-16,3 3 0 0,4-3 0 0,0 0 0 15,4 1 0-15,3-4 0 0,0 0 0 0,0 0 0 16,7 3 0-16,0 0 0 0,0 0 0 0,7 0 0 16,-3 0 0-16,6 0 0 0,-3 0 0 0,4 1 0 15,0 2 0-15,-1 0 0 0,1 0 0 0,0 4 0 16,-1-1 0-16,1 4 0 0,-4-4 0 0,0 7 0 16,0 0 0-16,-3-1 0 0,3 1 0 0,-7 3 0 0,0 0 0 15,-4 2 0-15,1 1 0 0,-4-3 0 16,-4 3 0-16,1-6 0 0,-4 3 0 0,0-4 0 0,-4-5 21 0,1-1 9 0,-4 1 2 15,-4-4 0 1,-3-3-52-16,0-3-9 0,-8 0-3 0,1 0 0 0,0-3 32 16,-4-3 0-16,0 2 0 0,1-2 0 0,2 3 20 0,5-3 9 0,-1 3 3 0,4-1 0 31,7 1-103-31,0 0-20 0,7 0-4 0</inkml:trace>
  <inkml:trace contextRef="#ctx0" brushRef="#br0" timeOffset="-19092.21">14411 11974 1094 0,'7'-19'23'16,"-7"13"5"-16,0-3-28 0,0 2 0 0,0 1 0 0,0 0 0 31,0 0 159-31,0 6 26 0,0-7 6 0,0 7 1 0,0-6 0 0,0 6 0 0,0 0 0 0,0 0 0 15,0 0-52-15,0 0-9 0,0 0-3 0,0 0 0 16,0 0-51-16,-3 3-10 0,-1 3-3 0,-3 1 0 16,3 5-51-16,4 1-13 15,-3-1 0-15,3 7 0 0,0 3 43 0,-4 0 5 0,4 3 2 0,0 3 0 16,4 4-17-16,-4-1-3 0,0 0-1 0,3 1 0 16,4-4-8-16,-3-3-1 0,0 0-1 15,3-6 0-15,0 0 9 0,3-7 1 0,-3 1 1 16,4-7 0-16,-1 0-30 0,5-2 0 0,-5-1 0 0,1-6 0 15,-1-1 0-15,4 1 0 0,-3-3 0 0,3 0 0 16,0-4-34-16,4 1-13 0,-4 0-2 0,4-4-1 16,-4 4-22-16,3-4-5 0,-3 7-1 0,1-4 0 15,-1-2-40-15,-4 6-8 0,4-4-2 0,-7 4 0 16,4-4-102-16,-4 1-21 0,0 0-4 0</inkml:trace>
  <inkml:trace contextRef="#ctx0" brushRef="#br0" timeOffset="-18878.76">14767 11937 2066 0,'-7'-10'43'0,"7"10"10"0,0 0-42 16,0 0-11-16,-3 0 0 0,3 0 0 0,-7 3 156 0,3 4 28 0,1-1 7 0,-1 3 1 16,4 4-52-16,0-1-9 0,0 4-3 0,0 6 0 15,4 3-51-15,-4 3-10 0,3 0-3 0,-3 7 0 16,4 3 0-16,-1-1 0 0,1 1 0 0,-1 3 0 16,1-4-51-16,-1 1-13 0,1-1 0 0,-4 1 0 15,3-3 0-15,4-4 0 0,-3 0 0 0,-1-3 0 16,5-6 0-16,-5 0 0 0,1-6 0 0,3-3 0 15,-4-4 0-15,4-3 0 0,0-3 0 16,0-3 0 0,0 0-151-16,0-6-33 0,0-3-6 0</inkml:trace>
  <inkml:trace contextRef="#ctx0" brushRef="#br0" timeOffset="-18266.28">15677 11946 2952 0,'0'0'84'0,"-3"-3"18"0,3 3-82 16,-7-3-20-16,0 3 0 0,0 0 0 15,0 6 84-15,-4-3 13 0,4 6 3 0,-7 1 0 16,3 2-48-16,1 1-10 0,-4-1-2 0,0 4 0 0,3 0-22 0,-3 0-5 0,3 2-1 0,-3 1 0 16,4 0-3-16,3 0-1 0,-4-4 0 0,4 4 0 15,3-6-8-15,-3-1 0 0,7 1 9 0,-3-4-9 16,3-2 0-16,3-1 9 0,-3 0-9 0,7-3 0 15,-3 4 8-15,6-4-8 0,1-3 0 0,0 3 0 16,3-3 33-16,3 0 0 0,1 0 0 0,0 0 0 16,3 0-33-16,0 0 0 0,0 3 0 0,4 0 0 15,-4 3 18-15,0-3 0 0,0 4 0 0,1 2 0 16,-1 1-5-16,-7-1-1 0,3 4 0 0,-2-1 0 16,-5 1-12-16,1 2 0 0,-1 1 8 0,-3-4-8 15,0 4 0-15,-3 3 0 0,-4-3 0 0,0-1 8 16,0 1-8-16,-4-3 0 0,1 2 0 0,-1-2 0 15,-3-4 0-15,0 1 0 0,0-4 0 0,-3-3 0 16,3 0 0-16,-4-6 0 0,0 0 0 0,1-3 0 16,-1-4 0-16,1-2 0 0,-1-4 0 0,4-3 0 15,-4 0 0-15,8 1 0 0,-4-8 0 0,7 1 0 16,0-3 0-16,0 0 0 0,3-7 0 0,4-2 0 16,0 2 0-16,1 1 0 0,2-1 0 0,4 1 0 0,-3 6 0 0,-1 3 0 15,5 3 0-15,-5 0 0 16,1 6 0-16,-1 0 0 0,1 7 0 0,-1-1 0 0,1 4-11 0,-4 3-1 0,4 0-1 15,-1 0 0 1,-3 0-118-16,4 0-23 0,-1 3-5 0</inkml:trace>
  <inkml:trace contextRef="#ctx0" brushRef="#br0" timeOffset="-17776.04">16503 11820 2310 0,'-4'-3'97'0,"-3"-3"-77"16,0 3 112-16,0 0 22 0,4 0 5 0,-4 3 1 15,-4 3-55-15,4 0-10 0,0 3-3 0,-4 0 0 16,1 4-19-16,-1 2-4 0,1 4-1 0,-1 0 0 15,4 6-68-15,-4 0 0 0,4 3 0 0,-3 0-15 16,3 3 15-16,0 0 8 0,0-3 0 0,3 4-8 16,1-7 0-16,3 0 0 0,0-4 0 0,0-2 0 15,3-7 8-15,4-2-8 0,0-4 0 0,4-3 0 16,-1-6 0-16,1-1 0 0,0-5 0 0,3-1-9 16,0-2 9-16,3-4 0 0,-2 0 0 0,6 0-8 0,-7 0 8 15,3 0 0-15,1 1 0 0,0-1 0 0,-4 3 0 16,0 0 0-16,-3 4 0 0,-1 6 0 0,1-1 0 15,-4 4 11-15,0 3-11 0,-4 0 12 0,4 7-12 0,-3-1 0 0,-1 6 0 16,4 1 0-16,-7 3 41 0,4-1 7 0,0 7 0 0,-4 0 1 16,3 6-20-16,1 1-4 15,-1 5-1-15,1 1 0 0,-1-4-3 0,1 3-1 0,3-2 0 16,-4 2 0-16,1-2-20 0,-1 2 9 0,4-3-9 0,-3 1 9 16,-1-4-9-16,1-3 0 0,3 0 0 0,-3-3 0 15,-1-3 0-15,1 0 0 0,-1-7 0 0,1 1 0 16,-1-4 0-16,4-2-10 0,-3-4 10 0,-1-3-8 15,1-3-100-15,-1-4-19 16,1 1-4-16</inkml:trace>
  <inkml:trace contextRef="#ctx0" brushRef="#br0" timeOffset="-16073.53">10735 11614 1810 0,'4'-10'80'0,"3"-2"17"16,-4 2-77-16,1-2-20 0,3-1 0 0,-4 1 0 31,4 2 100-31,-3 1 17 0,3 2 3 0,-4 1 1 0,1 0-7 0,-4 6-2 0,0 0 0 0,0 0 0 16,0 0-38-16,0 0-8 0,0 0-2 0,0 0 0 15,0 0 8-15,-11 6 2 0,4 0 0 0,-3 1 0 16,-1-1-34-16,1 0-6 0,-5 1-2 0,1-1 0 16,0 3-13-16,0-2-3 0,-4 2-1 0,4 0 0 15,0-2-2-15,-3 2 0 0,3-3 0 0,-4 4 0 16,4-1-3-16,0 1-1 0,0-1 0 0,-4 0 0 16,4 1-9-16,-4-1 0 0,1-3 0 0,-1 4 0 15,0-4 0-15,1 0 0 0,2 4 0 0,1-4 0 16,4-3-10-16,-4 0-4 0,3 0-1 0,4-3 0 0,0 0 15 0,7 0 0 15,-7-3 0-15,7 3 0 0,0 0 0 16,0-6 0-16,0 6 0 0,0-9 0 0,0 2 0 16,3 4 0-16,1-3 0 0,0 3 0 0,-1 0 0 0,1 0 0 0,3 3 0 15,-7 0 0-15,3 3 0 0,4 0 16 16,-3 3-3-16,-1 3-1 0,1 4-12 0,-1 0 11 0,4 2-11 0,-7 4 10 16,7 0-10-16,-3 0 0 15,-4 3 0-15,3 0 8 0,1 3-8 0,-4-3 0 0,4 3 0 0,-4 0 8 16,3 3-23-16,-3 0-5 0,4 0 0 15,-4 7-1-15,0-1 21 0,3 7 0 0,-3 0 0 0,0 3 0 16,0 0 0-16,0-3 0 0,-3-4 0 0,3 7 0 16,-4 0 47-16,1 0 13 0,3 0 4 0,0 3 0 15,-4-6-77-15,4-1-15 0,-4-2-4 16,4 3 0-16,0-7 32 0,-3-2 0 0,3-1 0 0,0 0 0 16,0-6 27-16,0 4 1 0,0-4 1 0,0-3 0 15,3 0-29-15,1-4 0 16,0-2 0-16,3-3 0 0,0-1 0 0,0-3-18 0,3-2 2 15,1-1 1-15,-1-3 24 0,5-3 5 0,-1 0 1 0,0-3 0 16,3 3-15-16,-2-3 0 0,2 0 0 0,1 0 0 16,-1-1 0-16,5 4 0 0,-1-3 0 0,3 3 0 15,1 3 0-15,3-3-16 0,1 4 3 0,2-1 1 16,1 0-25-16,-4 0-5 0,8 0-1 0,-5 0 0 16,-2 0-126-16,2 4-26 0,-2-4-5 0</inkml:trace>
  <inkml:trace contextRef="#ctx0" brushRef="#br0" timeOffset="-14679.26">17261 11425 1736 0,'-7'7'73'0,"4"-4"-58"16,-4 0 109-16,0 3 21 0,3-3 5 0,4-3 1 16,0 0-29-16,-3 4-6 0,3-4 0 0,0 0-1 15,0 6-82-15,0-6-16 0,3 3-3 0,1 3-1 16,6-3 19-16,1 0 4 0,-1 1 1 0,8-1 0 16,0-3-13-16,3 0-2 0,4 0-1 15,-1 0 0-15,5-3-5 0,2-1 0 0,1-2-1 0,-4 0 0 16,0 0-3-16,1-1-1 0,-5 1 0 0,1 0 0 15,-4 3-25-15,4-4-5 0,-4 1-1 0,0 3 0 16,0-3 43-16,1 3 8 0,-1 3 1 0,0-4 1 16,-3 4-21-16,-4-3-4 0,0 3 0 0,0 0-8 15,-7 0 13-15,0 0-4 0,0 3-1 0,-3 1 0 16,3-1 8-16,-7-3 2 0,0 3 0 0,0 3 0 16,0 0 6-16,-4-2 0 0,4 2 1 0,-3 0 0 15,-1 0-9-15,1 1-1 0,-1 2-1 0,1 0 0 16,-1 4 7-16,0 0 2 0,4-1 0 0,-3 7 0 15,3 0-33-15,0 6-6 0,0-3-2 0,0 9 0 0,3 0 18 16,1 4 0-16,0 6 0 0,-1-1 9 16,1 1 2-16,3-3 0 0,-4-1 0 0,4 4 0 15,0 0 5-15,0 3 0 0,0 3 1 0,4-3 0 16,-4-3-4-16,0-1-1 0,4 1 0 0,-1 0 0 0,-3-7 21 16,4 1 4-16,-4-4 1 0,4-3 0 0,-4 1-48 15,0-1-10-15,-4-3-1 0,4 0-1 0,-3-3 35 16,-1-3 7-16,1 0 2 0,-4-1 0 15,0-2-22-15,0 0 9 0,-4-1-9 0,1-2 0 0,-4 0 16 0,0-4-3 0,-4 0-1 0,0 1 0 16,-3-4-1-16,-3 0-1 0,-1 1 0 0,-3-1 0 16,0 0-10-16,-4-3 8 0,4 4-8 0,-4-4 8 15,0 0-8-15,4 0 0 0,0 0 0 0,0 0 0 16,3 3 0-16,1-6 0 0,3 0 8 0,-1 0-8 16,5 0-56-16,3-3-12 0,-4 3-4 15,11 0 0-15,0 0-171 0,0 0-34 0</inkml:trace>
  <inkml:trace contextRef="#ctx0" brushRef="#br1" timeOffset="-7165.66">15621 12949 1454 0,'0'0'30'0,"7"0"8"0,0 0-30 0,0 0-8 0,11-3 0 15,-8 3 52-15,1 0 10 0,0-3 2 0,3 3 0 16,0 0-42-16,3 0-8 0,-2 3-2 0,6-3 0 31,-4 0-12-31,5 3 0 0,-1-3 8 0,3 0-8 0,5 0 0 0,-1 0 0 0,4 3 8 0,-1 1-8 16,5-4 31-16,2 0 3 0,1 3 1 0,0-3 0 15,0 0 1-15,3 3 1 0,0-3 0 0,1 0 0 16,3 3 22-16,3-3 4 0,-3 3 1 16,0 0 0-16,3-3-23 0,-3 3-4 0,-4 4-1 0,4-4 0 15,-3 0-14-15,-1 0-3 0,0 0-1 0,1 0 0 16,-1 0-18-16,-7 1 0 0,0-1 0 0,1-3 0 16,-5 3 0-16,-2-3 0 0,-1 3 0 0,-3-3 0 15,-4 3 8-15,0-3-8 0,-3 0 0 0,-1 0 0 16,-3 0 16-16,0 0-1 0,-3 0 0 0,0 0 0 15,-8 0-15-15,-3 0 0 0,0 0 0 0,0 0 0 16,0 0 0-16,0 0 0 0,0 0 0 0,0 0 0 16,-7 0 0-16,-3 3 0 0,-5-3 0 0,1 0 0 15,0 0-14-15,-3 0 1 0,2-3 0 0,-6 3 0 0,4-3 13 16,-5 0-9-16,-2 3 9 0,3-3-8 0,-4 0 8 0,0-1 0 0,1 1 0 16,-5 0 0-1,5 3 0-15,-5-3 0 0,1 0 0 0,0 0 0 16,0 0 0-16,3 0 0 0,-3-1 0 0,0 1 0 0,-1 0 0 0,-2 0-10 0,-1 0 10 15,0 0 0-15,0 0-12 0,-3-1 4 0,0 4 8 16,0-3-13-16,-1 3 13 0,1-3 0 0,0 0 0 16,-1 3 0-16,1-6 0 0,0 3 0 0,0-1 0 0,-1 1 0 15,1 0 0-15,0-3 0 0,-1 0 0 16,1 3 0-16,0-4 0 0,3 1 0 0,0-3-8 0,1 5 8 16,-1-2 0-16,4 3 0 0,-1 0 0 0,1 0 0 15,0 0 0 1,0-1 0-16,0 1 0 0,3 3 0 0,0 0 0 0,0 0 0 0,1 3 0 0,3-3 0 15,-1 4-9-15,1-4 9 0,7 3-8 0,-3-3 8 16,2 3-10-16,5-3 10 0,-1 3-12 0,4-3 12 16,0 0-24-16,7 0 1 0,0 0 1 0,0 0 0 15,0 0 22-15,0 0 0 0,0 0 0 0,0 0 0 16,7 3 0-16,0-3 0 0,4 0 0 0,-1 3 0 16,5-3 12-16,-1 0 0 0,0 0 0 0,3 0 0 15,1 3 2-15,3-3 1 0,4 0 0 0,0 0 0 16,-1 0-15-16,1 0-13 0,3 0 2 0,0 0 1 15,1 0 10-15,2 0 0 0,1 0 0 0,3-3 0 16,-3 3 0-16,7 0 0 0,-4-3 0 0,1 3 8 16,2 3-8-16,-2-3 0 0,-1 3 8 0,4 1-8 0,-4 2 14 15,0-3-2-15,-3 0 0 0,3 0 0 16,1 0-12-16,-1 1 8 0,0-1-8 0,-3 0 0 0,3-3 8 0,0 3-8 16,1-3 0-16,-5 3 0 15,1-3-20-15,-4 0-9 0,1-3-3 0,-1 3 0 16,0-3-134-16,0 3-27 0</inkml:trace>
  <inkml:trace contextRef="#ctx0" brushRef="#br1" timeOffset="-1105.2">11098 13398 1094 0,'0'0'46'0,"0"0"-37"31,0 0 95-31,0 0 20 0,0 0 3 0,0 0 1 15,0 0-12-15,0 0-1 0,0 0-1 0,0 0 0 0,0 0-29 0,0 0-5 0,0 0-2 0,0 0 0 16,0 0-22-16,0 0-4 16,7 3 0-16,-7 3-1 0,4 0 0 0,0 1 0 0,-1-1 0 0,1 3 0 15,-1 1-7-15,1-1 0 0,-1 1-1 0,1 2 0 16,-1-3-21-16,1 4-4 0,-4-4-1 0,3 4 0 16,4-4-17-16,-3 1 10 0,-1-1-10 0,4 1 8 15,0-1-8-15,-3-3 0 0,3 1 0 0,0-1 0 16,0 0 8-16,0-3-8 0,0 0 0 15,4 0 8-15,-4 1 1 0,-4-1 0 0,5-3 0 0,-1 0 0 16,0 3 0-16,-4-3 0 0,4 0 0 0,0 0 0 16,0 0 0-16,0 0 0 0,0 0 0 15,-3 0 0-15,3 0 1 0,0 3 0 0,0-3 0 0,4 0 0 16,-4 0-20-16,0 0-4 0,0 0-1 0,3 0 0 16,-2 0 63-16,-1 0 13 0,3 0 3 0,-6-3 0 15,3 3-64-15,0-3-16 0,0 0-2 0,-4-4 0 16,4 4 18-16,0 0 14 0,1-3-2 0,2 3-1 15,-3-4 1-15,4 4 0 0,-4 0 0 0,0 0 0 16,3 0-4-16,-2 3 0 0,2-3 0 0,-3 0 0 16,4-1 2-16,-1 4 0 0,1-3 0 0,-1 3 0 0,-2 0-2 0,2 0 0 15,1 0 0-15,-4 0 0 16,3 0 1-16,1-3 0 0,3 0 0 0,0-3 0 16,0 3 3-16,0-7 0 0,4 7 0 0,-4-6 0 0,0 2 0 15,0 1 0-15,4 3 0 0,-4-3 0 0,0-1 0 0,0 4 1 16,-3-3 0-16,3 3 0 0,0 0-13 0,0 0 0 15,0 0 8-15,0-1-8 0,1 1 9 0,-1 0-1 0,-4 0 0 0,8 0 0 32,-4 0-8-32,0-4 0 0,4 4 0 0,-4 0 0 0,4-3 0 0,-4 0 12 0,3 2-12 0,-3-2 12 15,4 3-4-15,0-3-8 0,-4 3 12 0,3 0-4 16,1-1 16-16,0 1 4 16,-1 3 0-16,1-3 0 0,-4 3-28 0,0-3 0 0,0 3 0 0,0 0 0 15,1 0 0-15,-1 3-20 0,0-3 3 0,0 0 1 16,0 3 25-16,0-3 6 0,4 3 1 0,-4-3 0 15,0 0-16-15,4 4 0 0,-4-4 0 0,3 0 0 16,1 0 0-16,0 0 0 0,3 0 0 0,-4 0 0 16,5 0 0-16,-1 0-13 0,0 3 2 15,-3-3 1-15,3 0 10 0,0 0 0 0,-3 3 0 0,-1-3 0 16,1 0 8-16,-1 3 1 0,1 0 0 0,-4-3 0 16,0 3-9-1,0 0 0-15,4 0 0 0,-4 4 0 0,-3-4 0 0,6 3 0 0,-3 0 0 0,1-2 0 16,-1 2 0-16,3 0 0 0,-3 0 0 0,1 1 0 15,-1 2 0-15,3-3 0 0,-3 4 0 0,4-4-11 16,-4 3 11-16,4 1 0 0,-1-1 0 0,1 1 0 16,0 2 0-16,-4-2 0 0,0 2 0 0,0-2 0 15,0 2 0-15,-3-3 0 0,3 4 0 0,0-4 0 16,-3 4 0-16,-1-4 8 0,-3 1-8 0,4-1 0 16,-4 1 0-16,3 2 0 0,-3-2 0 0,4-1 0 15,-4 0 0-15,0 4 0 0,0-4 0 0,0 4 8 16,0-4-8-16,0 1 0 0,0 2 0 0,-3-2 0 15,3-1 0-15,-3 4 0 0,3-4 0 0,-4 4 0 0,1-4 0 0,3 0 8 0,-4 1-8 16,4-1 8 0,-3 1-8-16,-1-1 0 0,1-3-11 0,-1 0 11 0,-3 1 0 0,4-4 0 0,-4 3 0 0,0-6 0 15,0 0 0-15,0 0 0 0,0 0 0 0,0 0 10 16,0 0-10-16,7-6 0 0,-3 0 0 0,-4-4 8 16,0 4-8-16,3 0 0 0,-3-4-12 15,0 1 12 1,0-1 0-16,0 1 0 0,0 0 0 0,4-4 12 0,-4 4-12 0,0-1-9 0,3 1 9 0,-3-1-13 15,4 1 13-15,-4 0 0 16,3-1 0-16,-3 1 0 0,4-1 0 0,-4 1 0 0,3 0 0 0,1-1 0 16,-1 4 0-16,1-3 0 0,-1-1 0 0,1 4 0 15,-1-4 0-15,4 1 0 0,1 0 0 0,-5-1 0 16,4 1 0-16,0-4 0 0,-3 4 0 0,3-1 0 16,0 1 0-16,0 3 0 0,0 0 0 0,0-4 0 15,0 4 0-15,0-4 0 0,0 4 0 0,0 0 0 16,0 3 0-16,0 0 0 0,0-1 0 0,0-2 0 15,0 3 0-15,1 0 0 0,-1-3 0 0,0-1 0 16,3 4 0-16,-3-3 0 0,4 0 0 0,-4 3 0 16,0-4 0-16,0 4 0 0,0 0 0 0,4 0 0 15,-4 0 0-15,0 0 0 0,0 0 0 0,0 3 0 0,0-4 0 16,0 4 0-16,0 0 0 0,4 0 0 0,-4 4 0 16,3-4 0-16,-3 3 0 0,4-3 0 15,-1 3 0-15,1 0 0 0,-4 0 0 0,4 0 0 0,-1 3 0 0,1-2 0 0,3-1 0 16,-3 3 0-16,-1 0 0 15,1-3 0-15,-1 4 0 0,1-1 0 16,-1 0 0-16,5 4 0 0,-1-4 0 0,3 3 0 0,-3-2 0 0,1 2 0 0,2 4 0 0,-3-4 0 16,4 0 0-16,0 1 0 0,-4-1 0 0,3 1 0 15,-3-1 0-15,4 0 0 0,-4-2 0 0,4-1 0 16,-4 0 0-16,4 0 0 0,-1 1 0 0,1-1 0 16,0-3 0-16,-1-3 0 0,1 3 0 0,3 0 0 15,0-3 8-15,4-3-8 16,0 3 0-16,-1-3 0 0,4 3 0 0,-3-3 0 0,0 0 8 0,0 3-8 15,-4-3 0-15,3 0 0 0,-2-1 0 0,2 4 0 16,-3-3 16-16,1 0-4 0,2 0-1 0,-10-3 0 16,4-4-11-1,-4 1 0-15,4-7 0 0,-4 1 0 0,0-1 12 0,4 0-4 0,-4 1 0 16,3-11 0-16,1 5-28 0,0-5-5 0,-1-2-2 16,-3 3 0-16,4 0 27 0,-4 3 0 0,0-3 0 0,-3 3 0 15,3 3 0-15,-3 0 0 0,-1 1 0 0,-3 5 0 16,0 4 0-16,0-4 0 0,-3 7 0 0,6-4 0 15,-6 4 0-15,-1 0 0 0,1 0 0 0,0 3 0 16,-1-4 0-16,-3 7 0 0,0 0 0 0,0 0 0 16,0 0 0-16,0 0 0 0,0 0 0 0,-3-6 0 15,3 6-108-15,-4-6-16 0,4 6-3 0</inkml:trace>
  <inkml:trace contextRef="#ctx0" brushRef="#br1" timeOffset="-210.32">12199 14354 2310 0,'-3'-3'97'16,"-5"3"-77"-16,5-3 111 0,-4 3 22 0,3 0 5 0,-3 0 1 15,0 3-73-15,-3 0-14 0,3 0-4 0,-4 7 0 16,4-1-26-16,-4 3-6 0,1 1 0 0,-1 3-1 16,4-1-7-16,-3 1-2 0,3 3 0 0,-4-3 0 15,0-1 5-15,4-2 1 0,-3-1 0 0,-1 1 0 16,4-4-32-16,0 1 0 0,0-1-8 0,3 0 8 16,1-2 0-16,-1-4 0 0,4-3 8 0,0 0-8 15,0 0 0-15,0 0 0 0,0 6 0 0,0-6 0 16,4 6 0-16,-1-2 0 0,5-1 0 0,-1 0 0 15,0 3 0-15,3-6 0 0,1 3 0 0,3 0 0 16,0-3 0-16,0 4 0 0,4-1 0 0,-1 0 0 16,1-3 0-16,0 3 0 0,-1-3 0 0,1 3 0 15,-4 0 26-15,0 0-1 0,0 0 0 0,0 4 0 16,-3-1 11-16,0 7 3 0,-4-4 0 0,0 3 0 16,-4 1-31-16,1 3-8 0,-1-1 0 0,-3 1 0 15,0 0 11-15,-3 3-3 0,3-1 0 0,-4 1 0 16,-3-3-8-16,0 6 0 0,-3-3 9 0,-1-4-9 0,0 1 0 0,1 0 0 15,-4-7 0-15,3 0 8 0,0 1-17 0,1-1-3 16,-4-6-1-16,3 4 0 16,4-7-26-16,0 3-5 0,0-3 0 0,7 0-1 15,0 0-48-15,0 0-10 0,0-6-1 0,4-4-1 16,3-2-51-16,0 2-11 0,3 1-1 0,1-4-1 16,-1-2-74-16,5-1-14 0,-5-3-3 0</inkml:trace>
  <inkml:trace contextRef="#ctx0" brushRef="#br1" timeOffset="385.34">12421 14577 1579 0,'0'0'32'0,"0"0"10"0,0 0-34 0,0 0-8 0,0 0 0 0,0 0 0 16,0 0 148-16,0 0 28 0,4 3 6 0,-4 6 1 15,0-3-88-15,0 7-18 0,-4 0-3 0,4-1-1 16,-3 4-7-16,3-1-2 0,0 1 0 0,-4 3 0 16,4 0 0-16,0 0 0 0,-3 2 0 0,3-2 0 15,0 0 0-15,0 0 0 0,3-3 0 0,-3-1 0 16,7-2-51-16,-3-4-13 0,3 1 0 0,0-4 0 15,0-6 0-15,4 3 0 0,-1-6 0 0,1-3 0 16,-1-4 42-16,4-2 6 0,1-7 0 0,-5 0 1 16,4 0-29-16,0-3-5 0,-3 3-2 0,0-2 0 15,-1 2-13-15,-3 0 0 0,4 0 8 0,-8 3-8 16,1 4 10-16,-4 2-1 0,0 1 0 0,-4 3 0 16,1 0 1-16,-4-1 0 0,0 4 0 0,-4 0 0 0,0 3-10 15,1 0 10-15,-4 0-10 0,3 3 10 0,-3 0-10 16,4 0-12-16,2 1 2 0,-2-1 1 15,3 0-54-15,0 0-10 0,0-3-3 0,7 0 0 16,0 0-44-16,0 0-8 0,0 6-3 0,0 0 0 16,3-2-13-16,1-1-4 0,3 0 0 0,0 0 0 15,3 3-19-15,1-3-4 0,0 4-1 0,3-4 0 16,-4 3 56-16,4 0 10 0,1 4 2 0,-1-4 1 16,0 3 13-16,0-2 2 0,0 2 1 0,0-3 0 0,-3 4 119 0,3-4 24 0,-4 3 5 15,1-2 1-15,0-1 104 0,-4 0 21 0,0 4 4 0,0-4 1 16,-4-3-11-16,1 3-1 0,-1-2-1 15,-3-4 0-15,0 0-33 0,0 0-6 0,0 0-2 0,0 0 0 16,0 0-44-16,-7-7-9 0,0-2-1 0,4-1-1 16,-4-2-28-16,0-1-6 0,3 1-1 0,-3-4 0 15,3 0-48-15,-3 4-17 0,4-4 0 0,-1 4 0 16,4-1 17-16,0 1 0 0,0-1 0 0,4 4 0 16,-1 2 0-16,1 1 0 0,-1 0 0 0,1 3 0 15,3 0 0-15,0-1-8 0,0 4 8 0,0 0 0 16,0 0 12-16,4 4 5 0,-4-4 2 0,3 3 0 15,1 0-42-15,-4 3-8 0,4-3-1 0,-1-3-1 16,1 3-41-16,-1-3-8 0,-3 0-2 16,4 0 0-16,-4 0-95 0,4 0-19 0,-4 0-4 0</inkml:trace>
  <inkml:trace contextRef="#ctx0" brushRef="#br1" timeOffset="624.54">12961 14426 1843 0,'4'13'77'16,"-1"2"-61"-16,1 4 136 16,3-3 28-16,-4 0 6 0,4-1 1 0,0 1-115 0,0-4-24 0,0 4-4 0,4 0 0 15,0-1 11-15,-4 4 2 0,3 3 1 0,1-3 0 16,-1 3-15-16,5-3-3 0,-5 3-1 0,1 0 0 16,-1 0-21-16,-3 0-4 0,4-4-1 0,-4 4 0 15,4-3-13-15,-4 0 0 16,0-7 0-16,-4 1 0 15,4 0-36-15,-7-4-1 0,4-3 0 0,-4 1 0 16,0-7-123-16,0 0-24 0,0 0-4 0,0 0-2 16,0 0-6-16,-7-7 0 0</inkml:trace>
  <inkml:trace contextRef="#ctx0" brushRef="#br1" timeOffset="1496.49">12961 14733 2157 0,'-3'13'61'0,"-1"-4"14"16,4 1-60-16,0-1-15 0,0-3 0 0,0-6 0 16,4 4 84-16,-1-1 13 0,4-3 3 0,-3 0 1 15,3 0-47-15,0-3-10 0,0-1-1 0,3 1-1 16,1-3-20-16,0 3-4 0,3-3-1 0,0-1 0 16,-4 1-9-16,4 0-8 0,1 0 12 0,-1-1-12 15,0 1 8-15,0-3-8 0,0 2 0 0,-3-2 0 16,3 3 0-16,0-1-11 0,0 1 2 0,-3 0 0 15,3 0 9-15,0-1 0 0,-4 1 0 0,4 3 0 16,-3-3 0-16,0-1 0 0,-1 4 0 0,-3-3 0 16,4 0 0-16,-4 3 0 0,0-4 0 0,0 1 0 15,-3 0 49-15,-1 3 12 0,1-4 3 0,-4 7 0 0,0 0-52 16,0 0-12-16,0 0 0 0,0 0 0 0,0 0 54 0,0 0 8 0,-7 0 2 0,3 0 0 31,-3 3-52-31,0 4-12 0,0-1 0 0,-4 7 0 0,8-1 0 0,-4 1 0 0,0 5 0 16,3-2 0-16,1 3 0 0,-1 0 0 0,1-4 0 0,-1 4 0 15,4 0 0-15,0-3 0 0,4-1 0 0,-1 4 0 16,4-6 0-16,-3-1 0 0,3 1 0 16,0-4 0-16,0 1 16 0,3-4 0 15,1 0 0-15,0 0 0 0,3-2-16 0,-4-4 0 0,1 0 8 0,3-4-8 16,-3 1 0-16,3 0 0 0,-4-3 0 0,4-4 0 16,-3 4-12-1,-1-6-4-15,1-4-2 0,0 3 0 0,-1-5-104 16,-3-1-21-16,-3 0-4 0,3-3-1 0,0 0-21 0,-4-3-5 15,1 3-1-15,0-3 0 0,3 3 40 0,-4 3 8 0,1 0 2 0,-1 4 0 16,4-1 49-16,-7 0 9 0,4 4 3 0,-1-4 0 16,1 4 102-16,-4-1 21 0,3 4 4 0,1-4 1 15,-4 4 0-15,0-1 0 0,3 1 0 0,-3 0 0 16,0-1 22-16,0 1 5 0,4-1 1 0,-4 4 0 16,0 6-45-16,0 0-9 0,0 0-2 0,3 3 0 15,4 3 74-15,-3 4 14 0,3-1 4 0,-3 4 0 16,3 2-52-16,0 1-9 0,0 3-3 0,3 0 0 0,-3 0 0 15,4-1 0-15,0 1 0 0,-1 0 0 16,4 0-36-16,0 3-7 0,0 0-1 0,1 0-1 0,-1 0 10 0,0-4 3 16,0 1 0-16,0-3 0 0,0 0-32 0,-3-4 0 15,-1 1 0-15,1-1 0 0,-1-2 0 0,1-4 0 0,-4-3 0 0,0 0 0 16,0 0 0-16,-3-3 0 0,-4 0 0 0,0 0 0 16,0 0 0-16,3-9 0 0,-6 3 0 0,-1-4 0 15,1 1 0 1,-8 3 0-16,4-4 0 0,-7 4 0 0,0 0 0 15,0 2 0-15,-4 1 0 0,0 0 0 0,1 6-17 0,-4 0 0 0,3 1 0 16,0 2 0-16,1 3-11 16,3 1-3-16,0-1 0 0,-1 4 0 0,8-1 31 0,-3 1 0 0,3-4 0 15,3 4 0-15,1-4 9 0,3 0 8 0,0 1 2 0,3-1 0 16,1 4-19-16,-1-4 0 0,1-2 0 0,3 2 0 16,3 0 12-16,-3-2-2 0,4 5 0 0,3-6 0 15,0 1 10-15,4-1 1 0,0-3 1 0,-1 0 0 16,1-3 8-16,-1 0 2 0,1 0 0 15,3-3 0-15,-3 0-21 0,0-3-11 0,-1 3 12 0,1-4-12 16,-1 1-33-16,-2-3-14 0,-1 5-2 0</inkml:trace>
  <inkml:trace contextRef="#ctx0" brushRef="#br2" timeOffset="23453.49">16535 12758 1269 0,'0'0'53'16,"0"0"-42"-1,0 0 67-15,0 0 14 0,0 0 2 0,0 0 1 16,0 0-35-16,0 0-8 0,0 0 0 0,0 0-1 16,0 0 10-16,0 0 3 0,0 0 0 0,0 0 0 15,0 0 0-15,0 0 0 0,0 0 0 0,0 0 0 16,0 0 24-16,0 0 6 0,0 0 1 0,0 0 0 16,0 0-35-16,0 0-6 0,0 0-2 0,0 0 0 15,0 0-6-15,0 0-2 0,0 0 0 0,0 0 0 16,0 0-5-16,3 3-2 0,1 3 0 0,-1-6 0 0,1 4-12 0,-1-1-2 0,4-3-1 15,0 3 0 1,1-3-4-16,-1 0-1 0,3 0 0 0,-3 0 0 0,4 0 0 0,-1 0 0 0,1 0 0 0,0-3 0 31,-1 0 3-31,1 3 1 0,-1 0 0 0,1-4 0 16,3 4-3-16,-3 0-1 0,3 4 0 0,0-4 0 0,0 3-17 16,-4 0 0-16,5 3 0 0,-1-3 0 0,0 0 48 0,0 4 13 0,0-4 3 0,0 0 0 15,0-3-52-15,-3 3-12 0,3-3 0 0,-3 0 0 16,-1 0-24-16,4 0-8 0,-3 0-2 15,-1-3 0-15,1 3 34 0,-4 0 8 16,4 0 0-16,-4 0 1 0,0 0 1 0,0 0 0 0,0 0 0 0,-4 0 0 16,1 0-10-16,3 0 12 0,-4 3-12 0,1-3 12 15,-4 0-12-15,4 3 0 0,-1 0 9 0,-3-3-9 16,0 0 0-16,0 0 0 0,0 0 0 0,0 0 8 16,0 0-8-16,0 0 0 0,0 0 8 0,0 0-8 15,-7 0 0-15,-4 0 8 0,1-3-8 0,-1 0 0 16,1 0 0-16,-4 0 0 0,-1 0 0 0,5 0 8 15,-8-1-8-15,4 1 0 0,0 3 0 0,-4-3 0 16,4 3 0-16,-3 0 0 0,3 0 0 0,-4 0 0 16,4 0 0-16,0 0 0 0,0 3 0 0,-4-3 0 15,4 3 0-15,0-3 0 0,-4 4 0 0,0-1 0 16,1-3 0-16,3 3 0 0,-8-3 0 0,5 0 0 16,-1 3 0-16,4-3 0 0,-4 0 0 0,4 3 0 15,-3-3 0-15,3 0 0 0,-1 3 0 0,1 0 0 16,4-3 0-16,-1 3 0 0,4 1 0 0,0-1 0 15,0 0 0-15,4 0 0 0,-1 3 0 0,4-6 0 0,0 0 0 0,0 0 9 16,0 0-1-16,0 0-8 16,0 0 0-16,0 0 0 0,0 0-10 0,0 0 10 15,4 0-9-15,-1 3 9 0,4-3 0 0,-3 0 0 0,3 0 0 0,0-3-8 16,0 0 8-16,3 3 0 0,1-3 0 0,3 0 0 16,-3 0 0-16,3 0 0 0,0-1 0 0,4 4 0 0,-4-3 0 15,-4 0 0-15,4 3 0 0,4 0 0 0,-4-3 0 0,0 3 0 16,0 0 0-16,0 0 0 0,1 0 0 0,-1 0 0 15,0 0 0-15,0 0 0 0,3 0 0 0,-2 0 0 16,-1 0 0-16,3 0 0 0,-3 0 0 0,1-3 0 16,-1 3 0-16,-4 0 0 0,1 0 0 0,-4-3 0 15,0 3 0-15,0 0 0 0,0 0 0 0,-7 0 0 16,4 0 0-16,-4 0 0 0,0 0 0 0,0 0 0 31,0 0 0-31,0 0 0 0,0 0 0 0,0 0 0 0,0 0 8 0,-4-3-8 0,-3 3 0 0,0-3 0 16,-4-1 0-16,1 4 0 0,-1-3 0 0,-3 0 0 15,4 0 0-15,-8 0 0 0,0 0 0 0,4 0 9 0,-4-1-9 16,4 1 0-16,0 0 0 0,0 0 0 0,0 0 0 0,0 0 0 16,3 3 0-16,-3-3 0 15,0-1 0-15,0-2 0 0,0 3 0 0,0 0 0 0,0 0 0 0,0 0 0 16,3 0 0-16,-3 3 0 0,7-4 0 16,-4 4 0-16,1-3 0 0,-1 0 0 15,4 3 0-15,3 0 0 0,-3 0 0 0,0 0 0 0,0 3 0 0,4-3 0 16,-1 0 0-16,4 0 0 0,0 0 0 0,0 0 0 15,0 0 0-15,0 0 0 0,0 0 0 0,0 0 0 16,0 0 0-16,0 0 0 0,0 0-8 0,4 10 8 16,3-4 0-16,0-3 0 0,3 3 0 0,5 1 0 0,-5-4 0 15,4 0 0-15,4 0 0 0,-4-3 0 0,0 3 0 16,0 0 0-16,4-3 0 0,-4 3 0 0,4-3 0 16,-4 4 0-16,0-4 0 0,0 3 0 0,0-3 0 15,0 3 0-15,0 0 0 0,-3 0 0 16,3 0 0-16,0-3 0 0,-3 3 0 0,-1 4 0 0,1-4 0 0,-1-3 0 15,-2 3 0-15,2 0 0 0,-3-3 0 0,0 3 8 16,0-3-8-16,-3 3 0 16,-4-3 0-16,0 0 0 0,0 0 0 0,0 0 0 0,0 0 0 0,0 0 0 15,0 0 0-15,0 0 0 0,-7 0 10 0,0 0-10 16,0 0 0-16,-4 0 0 0,0 0 0 0,-3-3 0 0,4 3 0 16,-8-3 0-16,4 0 0 0,-4 0 0 15,1 0 0-15,-1 0 0 0,0-4 0 0,-3 4 0 0,4-3 0 0,-5 3 0 16,1 0 0-16,4-4 0 0,-4 7 0 15,6 0 0-15,1 0 0 0,-3 3 0 0,6 1 0 16,-3-4 0-16,3 3 0 0,1 0 0 0,3-3 0 0,-4 6 0 16,4-3 0-16,0 0 0 15,0 4 0-15,3-4 0 0,4-3 0 0,-7 3 0 16,7-3 0-16,0 0 0 0,0 0 0 0,0 0 0 0,0 0 0 0,0 0 0 16,0 0 0-16,0 0 0 15,0 0 0-15,0 0 0 0,7 3-9 0,1 0 9 0,-1-3 0 16,0 3 0-16,3-3 0 0,4 0 0 0,0-3 0 15,4 3 0-15,0-3-8 0,-1 3 8 0,1-3 0 0,0 0 0 16,3 0 0-16,0 0 0 0,-3-1 0 16,3 1 0-16,-4 0 0 0,1 0 0 0,3 0 0 15,-3 0 0-15,-1 0 8 0,5 3-8 0,-5 0 8 16,1 0-8-16,0 0 8 0,-1 0-8 0,-3 0 12 0,-3 0-4 0,3 0 0 16,-3 0-8-16,-1 0 9 0,-3 0-9 15,4 0 10-15,-4 0-10 0,0 0 0 16,-4 0 0-16,-3 0 0 0,4 0 8 0,-4 0-8 0,0 0 0 0,0 0 8 15,0 0-8-15,-7 3 0 0,0 0 0 0,0-3 0 16,-4 3 0-16,1 0 0 0,-4-3 0 16,-1 3 0-16,-2-3 0 0,-4 0 0 0,3 0 0 15,-3 0 0-15,0 0 0 0,-1-3 0 0,1 0 0 0,-3 0 0 16,6 0 0-16,-3 3 0 0,0-3 0 0,-1-1 0 0,5 4 0 16,-1 0 0-16,-3 0 0 0,3 0 0 0,4 0 0 0,0 0 0 15,0 0 0 1,3 0 0-16,1 0 0 0,3 4 0 0,0-4 0 0,0 3 0 0,3-3 0 0,1 0 0 15,3 0 0-15,0 0 0 16,0 0 0-16,0 0 0 0,0 0 0 0,0 0 0 0,0 0-11 0,3 3 11 16,4-3-8-16,4 0 8 0,-1 0 0 15,1 0-8-15,3-3 8 0,0 3 0 0,0-3 0 16,4 3 0-16,0-4 0 0,3 1 0 0,0 3 0 0,0-3 0 16,0 3 0-16,0-3 0 0,4 3 0 0,0 0 0 15,3 3 0-15,0-3 0 16,1 3-68-16,-1 0-8 0,3-3-1 0,1 4-949 0,4-1-190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5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5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144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12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3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3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3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5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8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1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4B53A7-3209-46A6-9454-F38EAC8F11E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26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F9BB-6FF0-41A3-897D-D625A500A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CSE 017 – Programming and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02C03-5119-4740-A21A-13611C884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79A51"/>
                </a:solidFill>
              </a:rPr>
              <a:t>Lecture 10 – Sorting Continued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7B7038-3A46-40E4-9A7F-B6BFBE2F78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40" r="-1" b="25073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9927A0-93CF-4236-B3FA-2D21640264FD}"/>
                  </a:ext>
                </a:extLst>
              </p14:cNvPr>
              <p14:cNvContentPartPr/>
              <p14:nvPr/>
            </p14:nvContentPartPr>
            <p14:xfrm>
              <a:off x="315000" y="251640"/>
              <a:ext cx="10912320" cy="635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9927A0-93CF-4236-B3FA-2D21640264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640" y="242280"/>
                <a:ext cx="10931040" cy="63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671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3D4F4C-83E9-41F2-98A2-48FABBBB0267}"/>
                  </a:ext>
                </a:extLst>
              </p14:cNvPr>
              <p14:cNvContentPartPr/>
              <p14:nvPr/>
            </p14:nvContentPartPr>
            <p14:xfrm>
              <a:off x="486360" y="136440"/>
              <a:ext cx="8944920" cy="646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3D4F4C-83E9-41F2-98A2-48FABBBB02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000" y="127080"/>
                <a:ext cx="8963640" cy="64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7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859BFA-482D-49F6-9EA1-7FB1306EF4AB}"/>
                  </a:ext>
                </a:extLst>
              </p14:cNvPr>
              <p14:cNvContentPartPr/>
              <p14:nvPr/>
            </p14:nvContentPartPr>
            <p14:xfrm>
              <a:off x="283320" y="55080"/>
              <a:ext cx="10936080" cy="625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859BFA-482D-49F6-9EA1-7FB1306EF4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960" y="45720"/>
                <a:ext cx="10954800" cy="627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298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01FB57-70A1-48CF-B0CF-A4500BC0E5B2}"/>
                  </a:ext>
                </a:extLst>
              </p14:cNvPr>
              <p14:cNvContentPartPr/>
              <p14:nvPr/>
            </p14:nvContentPartPr>
            <p14:xfrm>
              <a:off x="330120" y="237960"/>
              <a:ext cx="7945560" cy="515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01FB57-70A1-48CF-B0CF-A4500BC0E5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228600"/>
                <a:ext cx="796428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670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CSE 017 – Programming and Data Structures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017 – Programming and Data Structures</dc:title>
  <dc:creator>Corey I Montella</dc:creator>
  <cp:lastModifiedBy>Corey I Montella</cp:lastModifiedBy>
  <cp:revision>2</cp:revision>
  <dcterms:created xsi:type="dcterms:W3CDTF">2020-07-21T13:02:01Z</dcterms:created>
  <dcterms:modified xsi:type="dcterms:W3CDTF">2020-07-21T14:03:27Z</dcterms:modified>
</cp:coreProperties>
</file>