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13:15:40.73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1266 762 1728 0,'0'0'38'0,"0"0"8"0,0 0 2 0,0 0 0 0,0 0-39 0,0 0-9 15,0 0 0-15,0-4 0 0,4-5 72 0,-4 0 12 16,7 2 2-16,-7 1 1 0,4 0 14 0,3 0 3 16,-7 6 1-16,0-4 0 0,0 4-21 0,0 0-4 15,0 0 0-15,3 0-1 0,1 4 9 0,3 5 1 16,-7 3 1-16,3 7 0 0,4 0-54 0,-7 6-10 15,4 0-2-15,-4 10-1 0,7-4 29 16,-4 7 7-16,-3 2 1 0,4 8 0 0,-4-5-44 0,7 4-8 16,-3-3-8-16,3 0 12 0,-7-12 0 0,10 2 1 15,-6 1 0-15,6-4 0 0,-6-3-22 0,3 7-5 16,-4-10-1-16,4 3 0 0,-3-3 15 0,3 0 15 16,-3-6-3-16,-1-3-1 0,4-1-11 0,-3-2-16 15,3-4 4-15,-4-3 1 16,-3-2-94-16,0-4-19 0,0 0-4 0,0 0-1 15,7-10-123-15,-7-5-25 0,-7-11-5 0,4-5-1 0</inkml:trace>
  <inkml:trace contextRef="#ctx0" brushRef="#br0" timeOffset="646.04">1224 639 1384 0,'-10'10'39'0,"10"-10"9"0,-4 3-38 16,4-3-10-16,-3 3 0 0,3-3 0 0,-8 3 165 0,8-3 31 16,0 0 7-16,0 0 1 0,0 0-69 0,0 0-14 15,0 0-2-15,0 0-1 0,8 3-60 0,-5-3-12 16,8 0-2-16,-8 0-1 0,8 3 29 0,6 0 7 15,-10-3 1-15,4 4 0 0,7-1-30 0,-4 0-6 16,0 0 0-16,7 0-1 0,0 0-15 0,4 0-4 16,0 7 0-16,10-7 0 0,-3 0-11 0,3 0-2 0,0 0-1 0,0 1 0 31,1 5-31-31,-8-3-7 0,0 4 0 0,-3-1-1 0,-4 0 74 0,-7 1 15 0,-3 2 4 16,3-2 0-16,-4 5-52 0,1-5-12 15,-7 6 0-15,3 2 0 0,-4-2 0 0,-3 3 0 16,-3 3 0-16,-4-3 0 0,3 6 0 0,-3-3 0 15,3 3 0-15,-6 0 0 0,-4 3 0 0,3-6 0 0,1 3 0 16,-5-6 0-16,-2 6 0 0,6-13 0 0,4 1 0 0,-3 0 0 16,3-1 0-16,3-6 0 0,4 1 0 0,0-7 0 15,0 0 0-15,0 0 0 0,4-3 0 0,6-1 0 16,4 4 0-16,4-6 0 0,-8-3-8 0,5 2 8 16,-1 1 0-16,7-3 0 0,0-1 0 0,-3 7 0 15,10-3 0-15,-3-7 0 0,-1 10 0 0,12-3 0 16,-5 3 0-16,-2 3 8 0,6 0-8 0,-3 3 0 15,-8 3 45-15,1 4 7 0,-4 5 0 0,0 1 1 16,-7 0-33-16,0 3-8 0,-3 2 0 0,0 5-1 0,-8-8-11 0,4 11 0 16,-7-7 0-16,0 6 0 0,0-6 0 0,-7 6 0 15,4-3 0-15,-8 0 0 0,0 0 27 0,1-3 3 16,-8 3 1-16,-3-3 0 0,0-6-31 0,-4-4 8 16,1 4-8-16,-12-10 4 15,12 4-30-15,-8-4-5 0,7 0-1 16,-7-3 0-16,8 4 32 0,3 2 0 0,3-6 0 0,0 3 0 15,4-2-57-15,-7 2-6 0,10 0-1 16,-3-3 0-16,11 0-204 0,-8 1-42 0,11-4-8 0,0 0-846 0</inkml:trace>
  <inkml:trace contextRef="#ctx0" brushRef="#br0" timeOffset="980.99">2738 1219 2419 0,'0'0'53'0,"0"0"11"0,0 0 3 0,0 0 1 0,0 0-55 0,0 0-13 0,0 7 0 0,7-1 0 15,-7 3 105-15,3-2 19 0,-3 2 3 0,7 3 1 16,-7 7-42-16,4-6-8 0,-1 6-2 0,-3 6 0 16,7-6-20-16,-7 9-4 0,0-3 0 0,0 6-1 15,0-3-30-15,0 1-5 0,4 2-2 0,-4-12 0 0,0 3-14 0,7-7 0 16,-7-2 8-16,3-4-8 16,-3-2-56-16,7 2-13 0,-3-9-3 0,0-6-1 15,3 3-103-15,-4-7-21 0,4-5-4 0,-7 2-1 0</inkml:trace>
  <inkml:trace contextRef="#ctx0" brushRef="#br0" timeOffset="1145.34">2663 1091 2419 0,'0'0'53'0,"0"0"11"0,0 0 3 0,0 0 1 0,0 0-55 0,-7 3-13 0,7-3 0 0,0 6 0 16,0-6 0-16,0 0 0 15,7 6 0-15,-3-2 0 16,3-1-151-16,-3 0-33 0,17 3-6 0,-11 0-693 0</inkml:trace>
  <inkml:trace contextRef="#ctx0" brushRef="#br0" timeOffset="1495.42">3108 1665 2419 0,'0'6'53'0,"0"-6"11"0,0 0 3 0,0 0 1 0,0 0-55 16,0 0-13-16,0 0 0 0,-4-10 0 0,4 1 54 15,0-4 8-15,0-5 2 0,4 2 0 0,-4-3 2 0,4-6 1 16,3 6 0-16,-7-6 0 0,3 0-56 0,4 6-11 16,4-3 0-16,-4 0 0 0,3 4 0 0,1-1 0 15,0 0 0-15,3 3 0 0,-4 4 0 0,8-4 16 16,-4 7-3-16,7-1 0 0,-7 1-13 0,0 6-18 15,4 3 4-15,7-3 1 0,-11 6 61 0,7-3 13 16,-3 6 3-16,-1 3 0 0,-3 7-52 0,0 3-12 16,-3 6 0-16,-4 0 0 0,4 6 54 0,-11 1 8 0,0-1 2 15,3 4 0-15,-3-1-52 0,4-6-12 16,-4 1 0-16,0-8 0 0,7 1 0 0,-7-3 0 16,3-9 0-16,-3-1 0 15,7-3-151-15,-7 1-33 0,0-7-6 0,4-4-684 16,7-2-137-16</inkml:trace>
  <inkml:trace contextRef="#ctx0" brushRef="#br0" timeOffset="1996.46">3761 1254 2419 0,'0'0'53'0,"0"0"11"16,-4 3 3-16,4 3 1 0,-10 0-55 0,2 4-13 0,1 2 0 0,0-2 0 15,-3 6 103-15,6-1 17 0,-6 4 4 0,-1 3 1 16,0 3-46-16,8 3-10 0,-8 4-1 0,1 2-1 0,6-6-54 0,-3 4-13 15,7-1 0-15,-3-6 0 0,3 0 37 0,0-9 5 16,0 0 1-16,3-7 0 0,4 4-31 0,0-10-12 16,0 0 8-16,4 0-8 0,0-6 0 0,3 0-14 15,-4 0 2-15,4-10 0 16,0 0 12-16,-3-5 0 0,7 5-10 0,-4-9 10 0,0 3-11 0,-4-6 3 16,5 3 0-16,-5 3 0 15,1 1-4-15,-4 5 0 0,0-6 0 0,0 4 0 0,4 5 12 16,-8 4 0-16,-3 0 0 0,4-1-8 0,-4 7-2 0,0 0 0 15,0 0 0-15,0 7 0 0,3-1 18 0,1 3 4 16,-4 7 1-16,3-3 0 0,4 2-13 0,-3 4 0 16,3 3 0-16,-4-6 0 0,4 2 0 0,0 1 0 15,0 0 0-15,4-3 0 0,0-1 0 0,-8 1 0 16,8-3 0-16,-1 2 0 0,1-8 0 0,0 2 0 16,3 0-8-16,-4 1 8 0,1-4 0 0,-8 7 0 0,8-7 0 0,-1 3 0 15,1-2 9-15,-7-1-1 0,3-3 0 0,0 0 0 16,0 3-8-16,-4-2 0 0,-3-4 9 0,0 0-9 15,7-10-13-15,-3 4-7 0,-1-4-2 16,1-2 0-16,-1-1 49 0,-3-5 9 0,0-4 3 0,0-3 0 31,0-1-63-31,0-5-12 0,4 0-2 0,3 3-1 0,-7 2 83 0,4 5 16 0,3-1 3 0,0 3 1 16,3 3-52-16,1 0-12 0,-1 4 0 0,1 2 0 31,3 1-48-31,4 6-13 0,-8 0-3 0,8 0 0 16,0 0 0-16,-1 3 0 0,4 0 0 0,1 0 0 0,-8 0-102 0,7 3-21 0,-7-3-4 0,7 3-1 15</inkml:trace>
  <inkml:trace contextRef="#ctx0" brushRef="#br0" timeOffset="2543.76">4692 1398 2649 0,'-4'9'58'0,"-3"1"12"0,4 2 2 0,-4 4 4 0,3 6-61 0,-3 3-15 16,4 0 0-16,-1 3 0 0,-3 1 54 0,4 2 8 16,3-3 2-16,0-3 0 0,0 4-52 0,3-14-12 15,-3 4 0-15,7-3 0 0,0-1 54 0,0-5 8 16,4-1 2-16,-1 4 0 0,1-10-52 0,3-3-12 16,4 3 0-16,-4-6 0 0,0 3 0 0,4-6 0 15,-1-7 0-15,-6 4 0 16,3-1-48-16,0 1-13 0,-3-1-3 0,3-5 0 0,3 5 52 0,-10-2 12 15,4 2 0-15,0-5 0 0,-1 5 0 0,1-2 0 0,-4 2 0 0,7-5 0 32,-11 2-54-32,5 4-8 0,-1-1-2 0,0 7 0 0,-4 0 52 0,-3 3 12 0,7 6 0 0,4-3 0 15,-11 10 22-15,7 0 7 0,0 8 2 0,-4-2 0 16,5 6-23-16,-5 0-8 0,4 4 0 0,-3 11 0 16,3-5 23-16,-4 6-2 0,8 6 0 0,-1 3 0 15,-6 0-9-15,3-3-1 0,-4 3-1 0,8 4 0 16,-4-4 60-16,0 3 12 0,0 3 2 0,0 4 1 15,0-10-33-15,-3 0-8 0,-1-6 0 0,1-3-1 0,-4-3-21 16,0-4-4-16,-4 1-1 0,1-10 0 0,-1 0-17 0,-3-9 10 16,0-1-10-16,-3 1 8 0,-1-13-23 15,-3 0-5-15,-4-6 0 0,1 0-1 0,-1-13 21 16,-3-3 0-16,3 1 0 0,1-8 0 0,-1 1 0 16,0-3 0-16,4-3 0 0,4-7 0 0,-4-3 0 0,6 1 0 15,1 2 0-15,7-6 0 0,-7 3 12 0,7 7 8 16,7-4 0-16,-3 4 1 0,-1-1-33 0,5 4-8 15,2-4 0-15,4 1-1 0,-3-1 21 0,10 7 0 16,-7 3 0-16,4-6 0 16,6 12-41-16,1-3-4 0,0 3-1 0,3 4-916 0,4 2-183 15</inkml:trace>
  <inkml:trace contextRef="#ctx0" brushRef="#br0" timeOffset="3975.99">6237 1016 2098 0,'0'0'46'0,"0"0"10"0,0 0 1 0,0 0 3 0,0 0-48 0,0 0-12 0,0 0 0 0,0 0 0 0,0 0 124 0,0 0 24 16,0 0 4-16,-7 0 0 0,0 0-40 0,0 0-9 16,0 3-2-16,-4 0 0 15,4 3-59-15,-3 0-12 0,-1 4-2 0,1-1-1 0,-1-3 28 0,-3 10 5 16,0 0 2-16,-11-4 0 0,7 7-48 0,1 0-14 16,-4-3 0-16,-1 2 8 0,8 4-8 0,-3-6 0 15,3 0 0-15,-1 3 0 0,5-7 0 0,-1 1 0 0,8 2 0 16,-1-2 0-16,1 3 0 0,6-4 0 15,4 4 0-15,4-7 0 0,3 4 0 0,4-4 0 0,6 1 0 16,-3-4 0-16,4-3 0 0,0-3 0 16,0 0 0-16,-1-3 0 0,1 3 0 0,3-3 0 0,0 0 0 0,4-7 0 15,3 7 0-15,-6 0 0 0,2 3 0 0,-2 0 0 16,-1 0 52-16,-7 3 10 0,-3 3 2 0,-4 4 0 16,-4-4-52-16,-3 0-12 0,0 7 0 0,-7-1 0 15,-3 7 8-15,-1 3 0 0,-3 3-8 16,-3-3 12-16,-4 3-3 0,-4 0-1 0,0 0 0 0,-6 4 0 15,-1-8-18-15,0-2-4 0,4-3-1 0,0-3 0 16,3-4 15-16,1 0 0 0,6-6 0 0,-3 1 0 16,3-4-54-16,4 0-8 0,7 0-2 15,-7-7 0-15,7 7-51 0,4-9-10 0,-4 0-3 0,3 2 0 16,4-5-13 0,4-1-3-16,0 4-1 0,3 2 0 0,0-2 27 0,3-3 6 0,1 2 0 0,3 4 1 0,0 0 89 15,1-1 22-15,2 7 0 0,1-6 0 0,0 0 0 16,-1 3 0-16,1-1 0 0,3 1 0 0,-7 3 78 0,-3-3 20 15,3 3 4-15,-7-3 1 0,4 3-11 0,-4-3-3 16,0 0 0-16,-3-3 0 0,-1 2-20 0,1 1-4 16,0-6-1-16,-1-1 0 0,1-2 0 0,-4-1 0 15,0 4 0-15,0-7 0 0,0 7-51 0,-4-4-13 16,1 1 0-16,-1-4 0 0,-3 7 0 0,0-4 0 16,0 7 0-16,-3 0 0 0,-4-4 54 0,3 7 8 15,-3 0 2-15,0 3 0 0,-3 3-52 0,-1 0-12 16,1 13 0-16,-1-7 0 0,-3 7 0 0,0 6 0 15,7 6 0-15,-11 0 0 0,7 7 0 0,1-7 0 16,-4 7 0-16,3-1 0 0,1-9 0 0,3 7 0 0,-1-4 0 0,5-3 0 16,-1 0 0-16,4-3 0 0,0-6 0 0,4-1 0 15,7-2 0-15,-4-10 0 0,3 0 0 0,1-3 0 32,3-3-48-32,0-3-13 0,4-7-3 0,-1-3 0 0,8 4 52 0,-7-10 12 0,6 6 0 0,1 1 0 15,0-7-55-15,-1 3-8 16,1 0-1-16,0 0-1 0,-4 0 1 0,4-3 1 0,-4 7 0 0,-4-1 0 15,5-3 41-15,-8 0 8 0,-4 10 2 0,1-7 0 16,-1 7 12-16,-3-4 0 0,-3 7 0 0,0 3-9 16,-4 3 18-16,0 0 4 0,0 0 1 0,0 0 0 0,-4 3 24 0,-3 3 5 15,0 4 1-15,0-1 0 16,0 7-20-16,-4-4-3 0,4 4-1 0,-3 0 0 0,6-1-12 0,-3 1-8 16,0 0 10-16,0-1-10 0,7 4 0 0,-4-3 0 15,4 0 0-15,0-4 0 0,0 1 0 16,4-7 0-16,-1 7 0 0,1-10-10 0,3 0 10 0,-3-3-12 15,3 0 12-15,0 0-12 0,3 0 12 16,-3-3 8-16,0 0-8 0,4-7 11 0,-4 1-11 0,0-4 0 16,4 1 0-16,-4 2 0 0,0-5-8 0,-4-1-4 15,4 6-1-15,-3-5 0 0,-1 5 13 0,1 1 0 16,-4 0 0-16,0 2 0 0,0 7 0 0,0 0 8 16,0 0-8-16,0 0 10 0,0 0 0 0,0 0 0 15,0 7 0-15,0-1 0 0,-4 3-10 0,4 1 0 16,4 5 0-16,-4-5 8 0,3 5-8 0,-3-2 0 0,4 0 0 0,3-4 0 15,-3 7 0-15,3-7 0 0,-4 7 0 0,4-10 0 16,0 6 0-16,0-5-9 16,4 2 9-16,-4 1 0 0,3-7 0 0,-2 0 0 0,2-3 0 0,1 0 0 15,-1 0 35-15,-3 0 13 0,0 0 4 0,4 0 0 16,-7 0-17-16,3 0-3 0,-7 0-1 0,7-6 0 16,-4 2-12-16,1-5-3 0,-4 9 0 0,3-6 0 15,-3-4-2-15,0 1-1 0,0 3 0 0,-3-10 0 16,-1 0-13-16,1 1 11 15,-1-1-11-15,1-3 10 0,-1 3-10 0,-3-5 0 0,3-1 0 16,1 3 8-16,-1 3-8 0,1-3 0 0,3 0 0 0,0 4 0 16,0 2 9-16,0 7 0 0,3-7 0 0,-3 7 0 15,7 0-9-15,-3 3 0 0,0 0 0 0,3-1 0 16,0 1-49-16,3 3-12 0,1 0-3 0,-1 0 0 16,4 0-51-16,1-3-10 0,2 3-3 0,1-3 0 15,0 6-78-15,-1-3-16 16,22 0-3-16,-11 6-727 0</inkml:trace>
  <inkml:trace contextRef="#ctx0" brushRef="#br0" timeOffset="4225.66">7666 1436 2124 0,'0'0'47'0,"0"0"9"0,0 0 3 0,0-10 0 0,0 4-47 0,0 3-12 16,-4-3 0-16,4 6 0 0,-3-4 104 15,-4 1 20-15,0 3 3 0,0 3 1 0,0 1-37 0,-4 5-7 16,4 0-2-16,-4 7 0 0,1 6-66 0,3 3-16 15,0-3 0-15,-4 6 0 0,8 0 0 0,-1-2 0 16,1-1 0-16,3-3 0 0,0-4 55 0,0 4 7 16,3-9 2-16,1 3 0 0,-1-7-52 0,4 4-12 15,0-7 0-15,4-3 0 0,-4 0 0 0,3 0 0 0,5-3 0 0,-1-3 0 32,0-3-30-32,0 3-9 0,4-10-1 0,-4 1-1 15,3-1-88-15,1 1-18 0,0-7-3 0,-1-3-1 0,1 9-84 16,-4-9-17-16</inkml:trace>
  <inkml:trace contextRef="#ctx0" brushRef="#br0" timeOffset="4643.92">7846 1022 1292 0,'0'0'28'0,"0"0"7"0,0 0 1 0,0 0 0 0,0 0-36 16,0 0 0-16,0 0 0 0,0 9 0 0,0 4 41 0,0-4 2 15,3 7 0-15,4 9 0 0,-3-6-16 0,3 9-3 16,-4-6-1-16,8 6 0 15,-4-3 54-15,0 7 11 0,0-4 3 0,4 6 0 0,-4 1 8 0,0-7 1 16,4 3 1-16,-1 4 0 0,-3-10-12 16,4 3-2-16,-1-3-1 0,1 0 0 0,-1 0-30 15,-2-3-7-15,-1 0-1 0,3 0 0 0,-3-6 1 16,-3 3 0-16,-1 0 0 0,1-1 0 0,-4-5-39 0,0 6-10 16,0-10 0-16,-4 0 0 0,1 4 0 0,3-4 0 15,0-2 0-15,0-7 0 0,0 0 0 0,0 0 0 16,0 0 0-16,0-13 0 0,3 1 53 0,1-1 9 0,-1 4 2 0,1-10 0 15,3 3-52-15,-4 1-12 0,5-4 0 0,2-3 0 16,1 6 33-16,-1-6 4 16,4 0 1-16,0 0 0 0,4 3-16 0,0 7-3 15,-4-4-1-15,4 4 0 0,-4 5-8 0,0 4-2 0,0 3 0 0,0 3 0 16,-3 7 24-16,-4 2 5 0,0 7 1 0,0 0 0 16,0 9-10-16,-4-6-1 0,1 6-1 0,-1-6 0 15,1 7-26-15,-1-4 0 0,1 3 0 0,-1-3 0 31,-3 0-39-31,4-3-13 0,0 0-2 0,-1-3-1 0,1-7-112 16,3 4-22-16,-4-13-5 0,8 3-1110 0</inkml:trace>
  <inkml:trace contextRef="#ctx0" brushRef="#br0" timeOffset="6166.51">9095 1116 1258 0,'0'0'36'0,"0"0"7"0,0 0-35 0,0 0-8 0,0 0 0 0,0 0 0 16,0 0 63-16,0 0 10 16,0 0 3-16,0 0 0 0,0 0-8 0,0 0-2 15,0 0 0-15,7 3 0 0,-4 3-1 0,1 1 0 16,3 5 0-16,0-3 0 0,3 7 38 0,1 6 7 0,0-6 2 0,-1 6 0 16,1 6-20-16,-1 3-4 0,1 1-1 0,-4 2 0 15,4 4-31-15,-1-4-7 16,-3 7-1-16,0-3 0 0,0-1-28 0,0-12-7 15,0 4-1-15,0-4 0 0,1-7-12 0,-5-2 0 0,4-3 0 16,-3-7-10 0,3 3-94-16,-4-9-18 0,-3 0-4 0,4-9-1 0,-4 0-104 0,0-7-21 15</inkml:trace>
  <inkml:trace contextRef="#ctx0" brushRef="#br0" timeOffset="6442.35">8752 906 2120 0,'-7'0'47'0,"0"3"9"0,0 0 3 0,4 3 0 0,-4-3-47 16,7 4-12-16,-4-4 0 0,8 3 0 0,-1 0 68 0,4-2 12 16,0 2 3-16,4-3 0 0,-1 0-16 0,5 3-3 15,-1 1-1-15,3-4 0 0,1 3 1 0,7-3 1 16,3-3 0-16,7 3 0 0,4-3-53 0,3 0-12 15,4-3 0-15,4 0 0 0,-12 0 0 0,1-3 0 16,-4 2 0-16,1-2 0 0,-1 0 0 0,-3 6 0 16,-4-6 0-16,0 6 0 0,0 0 0 0,1 0 0 15,-8 3-8-15,0 0 8 16,-3 0-207-16,-4 6-35 0,7 10-7 0,-7-3-2 0</inkml:trace>
  <inkml:trace contextRef="#ctx0" brushRef="#br0" timeOffset="7488.53">9536 1392 1335 0,'0'0'29'0,"0"0"7"0,0 0 0 0,0 0 2 0,0 0-30 0,0 0-8 0,0 0 0 0,0 0 0 15,3-6 32-15,-3 6 6 0,0 0 1 0,0 0 0 0,0 0 27 0,4 6 6 16,-1 0 0-16,1 3 1 0,-1 4 42 0,1 3 8 16,-4-4 1-16,7 4 1 0,-4 0-49 0,4 2-9 15,0-2-3-15,1 3 0 0,-1-7 0 0,0 1 0 16,0-1 0-16,0 4 0 0,3-13-4 0,-3 4 0 15,0-1-1-15,-3 0 0 0,3-3-43 0,-3-3-16 16,3 3 11-16,-7-3-11 0,0 0 57 0,0 0 6 16,0 0 1-16,3-3 0 0,-3-3-52 0,0 0-12 15,0-4 0-15,-3 4 0 0,3-7 54 0,-4 4 8 0,-3-7 2 0,3 7 0 16,-3-7-52-16,0 1-12 0,0 2 0 0,-3-9 0 16,3 3 0-16,0 7 0 0,-4-7 0 0,4 3 0 15,3 7 0-15,1-7 0 0,-1 4 0 0,4-1 0 16,0 7 0-16,0 3 0 0,4 0 0 0,-1-1 0 15,5-2 0-15,-1 6 0 0,0 6 0 0,3-2 0 16,-3-1 0-16,0 6 0 0,4 1 0 0,-1-4 0 16,5 0 0-16,-5 7 0 0,1-7 0 0,-1-3 0 15,4 3 0-15,-3 1 0 0,7-4 0 0,-4 0 0 16,3-3 0-16,1 3 0 0,0-3 0 0,3 0 0 16,-3 0 0-16,3 0 0 0,-4-3 0 0,4 0 0 15,1-4 0-15,-8 1 0 0,0 0 0 0,4 0 0 16,-4-7 0-16,-4 4 0 0,4-7 0 0,-3 10 0 15,-1-7 0-15,1 1 0 0,0-4 0 0,-4 7 0 16,-4-4 0-16,1 10 0 0,-4 3 0 0,0 0 0 0,0 0 0 0,0 0 0 16,0 0 0-16,0 0 0 0,0 0 0 0,0 0 0 15,0 0 0-15,-11 0 0 0,4 3 0 0,-3 3 0 16,-1-3 0-16,0 4 0 0,-3-1 0 0,4 3 0 16,-1 1 0-16,1 5 0 0,-1-2 0 15,4 6 0-15,-4 0 0 0,4-4 0 0,4 7 12 0,-1 0 0 16,4 3 0-16,0 0 0 0,0 0-12 15,4 1-16-15,3-5 3 0,0 1 1 0,0-3 12 0,3 0 8 16,1-6 0-16,3-1-8 0,-3-2 0 0,3-4 0 16,0 3 0-16,4-6-9 0,-4 1 9 0,0-4 0 15,3 0 0-15,-2-4 8 0,2-5-8 0,1 3 0 16,-1-1 0-16,1-2 8 0,3-4-8 0,-3 4-10 16,0-7 10-16,-1 1-13 0,-3 2 13 0,4-9 0 15,-4 3 0-15,4 7 0 0,-4-7 0 0,3 3 0 0,-2 4 9 16,-1-10-9-16,-4 6 0 0,4 4 0 0,-3-4 0 0,-4 0-10 15,4 4 10-15,-4-4 0 16,0 4 0-16,-4-4 0 0,1 10 0 0,-4-10 0 0,0 3 0 0,-4 4 0 16,4 3 0-16,-7 3 14 0,4-4-3 0,-8-2-1 15,4 9-10-15,-4-3 12 0,-3 6-12 0,4 0 12 16,-4 3-23-16,0 1-4 0,-1-1-1 0,5 3 0 16,-4 4 32-16,3 2 5 0,1-5 2 0,-1 2 0 15,4 4-37-15,0 3-7 0,3-3-2 0,-3-1 0 16,7 4 23-16,0-6 0 0,0 2 0 0,4 4 0 15,-1-3 9-15,1 9 7 0,3-9 0 0,0 2 1 16,0 1-17-16,4-6 8 0,3 6-8 0,7-1 0 0,4-8 12 16,-4 2-4-16,3-2 0 0,-2-4-8 0,2 3 0 0,1-5 0 15,-4-4 0-15,0 0 0 16,0 0-15-16,1 0-9 0,-1 0-3 0,-4 0 0 0,1 0 27 0,0 0 0 16,-4 0 0-16,0-4 0 15,0 4-108-15,-7-3-16 0,4-3-3 0,-4 3-785 16,3 0-158-16</inkml:trace>
  <inkml:trace contextRef="#ctx0" brushRef="#br0" timeOffset="8973.09">1767 2361 2052 0,'0'0'45'0,"0"0"10"0,0 0 1 0,0-3 1 0,4-4-45 0,3 1-12 0,4 0 0 0,-8-1 0 16,8 4 0-16,3-3 0 0,7 3 0 0,4-10 0 16,-1 7-27-16,8-3 3 0,3-1 0 0,4 1 0 31,4 6-4-31,2-7 0 0,1 4 0 0,7 0 0 0,11-1 10 0,-1 4 2 0,8 0 0 0,6 0 0 15,-3 6-29-15,8 0-6 16,9-3-1-16,12 7 0 0,-1-1 40 0,7-3 12 0,15 3 0 0,-1-6 0 16,15 0 42-16,3 0 15 0,4-3 3 0,6 0 1 0,8 0 7 0,10-3 0 15,8-1 1-15,6-2 0 0,4 6-13 0,4-10-4 16,3 4 0-16,7-1 0 16,10 1-35-16,5 6-7 0,-1-3-2 0,0 6 0 0,7-3-8 15,0 3 0-15,4-7 0 0,-3 7 0 0,2 10 0 16,-2-10-12-16,2 6 2 0,-2 0 1 0,2 0 9 0,-2 1 0 15,-1 2 0-15,-14 1 0 0,-3-4 0 0,-4 3 0 16,-7 4 0-16,-11-1 0 0,-10 1 8 0,-7-1 0 0,-11-2 0 16,-17-4 0-16,-15 3 48 0,-6-5 9 15,-12 5 3-15,-13-9 0 0,-14 6-7 0,-11-3-1 16,-14 4 0-16,-15-4 0 0,-9 3-60 0,-15-3 0 0,-7 4 0 16,-18-4-13-1,-10 6-15-15,-18-6-4 0,-17 0 0 0,-18 4 0 16,-7-4 0-16,-18-3 0 0,-18 3 0 0,-10 0 0 15,-10 0-19-15,-15 0-4 0,-7-3-1 0,-6 3 0 16,-8 4 7-16,-11 2 1 0,-3 0 0 0,-7 1 0 0,0-1 25 0,0 4 6 0,0-1 1 0,-3 1 0 16,-4 6 8-16,3 0 8 0,0 3-12 0,1 3 12 15,-1 0 0-15,1 0-8 0,3 3 8 0,7 0 0 16,0 4 0-16,3 2 0 0,-3 4 0 0,4 2 0 16,-4 1 0-16,7 6 0 0,-7-6 0 0,11 3-10 15,3 0-33-15,14 0-6 0,14-4-2 0,8 1 0 16,6 0 41-16,18-10 10 0,11 1 0 0,17-4 0 15,8-3 44-15,13-3 10 0,18-3 2 0,11-7 1 16,14-2 6-16,18-7 1 0,6-3 0 0,22-6 0 0,10-4-12 16,29-6-1-16,24-5-1 0,18-5 0 0,21 1-17 15,17-3-3-15,22-9-1 0,21 5 0 0,11-2-29 0,20-4 0 16,19 0 0-16,6 1 0 0,15-1 0 0,10 1-20 16,10-4 4-16,12 6 0 15,13 4-68-15,7 6-12 0,4 0-4 0</inkml:trace>
  <inkml:trace contextRef="#ctx0" brushRef="#br0" timeOffset="15430.08">16549 4499 705 0,'0'0'20'0,"0"0"4"0,0 0-24 0,0 0 0 0,0 0 0 0,0 0 0 16,0-6 92-16,0 6 14 15,0 0 2-15,0-6 1 0,0-1-18 0,0 7-4 16,0-6-1-16,-4 0 0 0,4 6-5 0,0-7-1 16,0 7 0-16,-3-9 0 0,3 3-11 0,-4-1-2 0,4 7-1 0,-3-6 0 15,3 6-20-15,0 0-4 0,-4-6-1 0,4 6 0 16,-3-6-14-16,-1 3-3 0,4 3-1 0,-7-7 0 16,0 4-8-16,7 3-2 0,-4 0 0 0,-3 0 0 15,7 0-5-15,-7 0-8 0,4-3 11 0,-4 3-11 16,7 0 21-16,-7 0-2 0,7 0-1 0,-7-3 0 15,0 3 2-15,0-3 1 0,7 3 0 0,-7 3 0 16,3-3-4-16,-3-3-1 0,7 3 0 0,-7 0 0 16,0-3-8-16,0 3-8 0,0 0 9 0,0 0-9 15,0 3 11-15,3 0-11 0,-3-3 12 0,0 3-12 16,0-3 0-16,0 3 0 0,0 0-10 0,0-3 10 0,0 3 12 0,3-3 9 16,4 0 3-16,-10 4 0 15,6-1-39-15,-3-3-7 0,0 3-2 0,0 0 0 0,0-3 54 0,3 3 10 16,-3-3 3-16,0 3 0 0,0 0-26 15,0 0-5-15,0 1 0 0,0-1-1 0,-4 0 1 16,1 3 1-16,3-3 0 0,-4 0 0 0,1 1-13 0,-1 2 0 16,0-3 0-16,1 3 0 0,-1 1 0 0,-3-4 8 15,4 3 0-15,-1 0 1 0,0 0-9 0,1 1 0 16,-4-4 0-16,3 3 0 0,1 0 0 0,-1 4 0 16,0-4 0-16,1 4 0 0,-1-4 0 0,1 3 0 0,3 1 0 15,-4-1 0-15,0 0 0 0,1 4 0 0,3-4 0 16,-4 1 0-16,1 2 0 0,-1-2-12 0,4 2 2 15,0 1 1-15,-4-4 9 0,4 4 0 0,0-1 0 0,0 1 0 16,-3-4 0-16,2 4 12 0,1-4-2 0,0 4-1 16,4-4-9-16,-4 4-12 0,0-4 2 15,0 0 1-15,0 4 9 0,0 0 12 0,0-1-2 0,-1 1-1 16,1-1-9-16,-3 4 0 0,3-4 0 0,-4 1 0 16,1-4 0-16,3 4 0 0,-4-1 0 0,4 1 0 15,-4 0 0-15,4-1 0 0,-3 1 0 0,3-1 0 16,0 1 0-16,0 2 0 0,-1-2 0 0,5 3 0 15,-1-4 0-15,1 4 0 0,-1-4 0 0,1 1 0 16,3 3 0-16,0-1 0 0,-4-2 0 0,4-1 0 16,0 4 0-16,0-3 0 0,0-1 0 0,0 1 0 0,4-1 0 0,-4 1 0 15,0-1 0-15,3 1 0 0,-3 2-12 0,4-2 12 16,-4 3-12-16,3-1 12 0,-3-2 0 0,4 3 0 16,-1-1 0-16,1 1 8 0,3-3-8 0,-3 2 0 15,-1 1 0-15,4 0 0 0,-3 2 0 0,3-2 0 16,0 3 0-16,0 0 0 0,0-4 0 0,0 4 0 15,0 0 0-15,4 0 0 0,-4-4 0 0,3 1 0 16,-3-3 0-16,4 2 0 0,-1 1 0 0,-2-3 0 16,-1-1 0-16,3 4 0 0,1-4-8 0,-4 1 8 15,0-1 0-15,3 4 0 0,1 0 0 0,-4-4 0 16,0 4 0-16,4-3 0 0,-1-1 0 0,1 1 0 16,-1-1 0-16,-2 4 0 0,2 0 0 0,4-4 0 15,0 4 0-15,0-1 0 0,1 1 0 0,2 0 0 0,1-4 0 16,-4 1 0-16,7-1 0 0,-3 1 0 0,-1-4 0 15,5 4 0-15,-1-4 0 0,0 1 0 0,-3 2 0 0,3-2 0 16,-4-1 0-16,1-3 0 0,-4 4 0 0,0-1 0 16,4 1 0-16,-4-1 0 0,0 3 0 0,4-2 0 15,-1-1 0-15,1 1 0 0,0-4 0 0,3 3 0 16,0 1 0-16,0-1 0 0,4 1 9 0,-1-1-9 16,5-3 8-16,-1 1-8 0,0-1 8 0,0 0-8 15,-3 0 0-15,0 1 9 0,-1-4-9 0,-2 0 0 16,-1 0 0-16,0 0-14 0,4-3 1 0,-4 3 0 15,4 0 22-15,-4-3 5 0,7 0 1 0,-3 0 0 16,-1 0-15-16,5 0 0 0,-1 0 0 0,-4-3 0 16,5 3 9-16,-5 0-9 0,-2-3 8 0,-1 3-8 15,0-3 9-15,0 0-9 0,-3 0 10 0,-1 0-10 0,1 0-14 16,0-1-9-16,3-2-1 0,-4 0-1 16,1 3 44-16,3 0 9 0,0-4 1 0,-3 4 1 0,3-3-22 0,-3 0-8 15,-1 2 0-15,5-5 0 0,-1 3 0 16,-4 0 0-16,1 2 0 0,0-2 0 0,3 0 0 0,-7 0 0 15,4-1 0-15,-4-2 0 0,0 3 0 0,-4-4 8 16,5 4-8-16,-5-3 0 0,1 2 8 0,-1-2-8 16,1-1 11-16,-1 1-11 0,-3 0 12 0,4-4-12 15,0 4 12-15,-4-4-12 0,3 1 8 0,-3 2-8 16,0-2 0-16,0-1 0 0,1 1 0 0,-1-1 0 16,-4 0 0-16,4 4 0 0,-3-3 0 15,3 2 8-15,-4-2-8 0,1 2 0 0,-1-2 12 0,1 2-4 16,-1 1 0-16,-3-4-8 0,4 4 12 15,-1-1-12-15,-3-2 12 0,4 3-12 0,-4-4 9 0,3 0-9 16,-3 4 0-16,4-4 9 0,-4 1-9 0,0 3 0 0,0-4 0 16,0 4 8-16,0-4-8 0,0 1 0 15,0 2 0-15,0-2 8 0,0-1-8 0,-4-3 0 0,4 4 0 16,-3-4 0-16,3 0 0 0,0 1 0 0,-4-1 8 0,1-3-8 16,-1 0 0-16,1 1 0 0,-1-1 0 0,1 0 8 15,3 3-8-15,-4-2 0 0,1 2 9 0,-4 0-9 16,3 1 0-16,1 2-15 0,-1-3 3 15,1 1 0-15,-4-1 12 0,3 3 0 0,0-2 0 0,-3 2 0 16,4 1 0-16,-4-1 0 0,3 1 0 0,-3-1 0 16,0 0 0-16,0 1 0 0,4-4 0 0,-4 4 0 15,-1-1 16-15,5-3 7 0,-4 1 1 0,0-1 0 0,0-3-39 0,0 4-7 16,0-1-2-16,0 0 0 0,0-3 40 0,0 4 7 16,-1-1 1-16,1 0 1 0,0 4-17 15,0-1-8-15,-3-2 8 0,-1 2-8 0,1-3 8 16,-1 4-8-16,0-1 8 0,1 1-8 0,-1-1 8 0,-3 1-8 15,4-1 0-15,-5 4 8 0,5-1-8 16,-4-2 0-16,3 2 0 0,-3 1 8 0,0 0-8 0,0-1 0 16,0-2 0-16,-4 2 8 0,7 1-8 0,-3-4 0 15,0 4 0-15,4-4 8 0,-4 4-8 0,-1 0 8 16,5-4-8-16,-1 4 8 0,-3-1-8 0,4 1 0 16,-1-1 0-16,0 1 0 0,1 3 0 0,-1-4 8 15,4 4-8-15,-3-3 0 0,-1 2 8 0,0-2-8 16,-3 3 0-16,0-4 8 0,4 4 0 0,-4 0-8 0,-1-1 12 15,1 1-4-15,0 0 0 0,0-3-8 16,0 5 12-16,0-2-4 0,0 3-8 0,0-3 8 16,0 3-8-16,-1-1 8 0,1 4-8 0,0 0 0 0,4-3 9 0,-5 3-9 15,5 0 0-15,-4-3 9 0,3 3-9 0,1-3 0 16,-1 3 0-16,0-3-12 0,4 0 0 0,0 0 0 16,0 3 30-16,0-4 6 0,0 1 2 0,0 0 0 15,4-3-42-15,3 6-8 16,0 0-1-16,-7-3-1 0,-1 3 26 0,-2-3 0 0,6 0 0 15,-3 3 0-15,0 0 19 0,0 3 9 0,0-3 1 0,0 0 1 16,0 3-42-16,0 0-9 0,0-3-2 0,0 3 0 16,-4 0-104-1,4-3-21-15,0 0-4 0,-3 0-684 0,3 0-138 0</inkml:trace>
  <inkml:trace contextRef="#ctx0" brushRef="#br0" timeOffset="17976.68">16362 4929 1623 0,'0'0'36'0,"0"0"7"0,0 0 1 0,0 0 2 0,0 6-37 0,0-3-9 0,0 6 0 0,3-2 0 15,-3 2 88-15,0 1 15 0,0 2 3 0,4 4 1 16,-1-1-39-16,1 4-8 0,3 0-2 0,0-3 0 16,4 3-29-16,-1-4-5 0,4-2-2 0,4-4 0 15,3-3-8-15,0-2-2 0,4-4 0 0,3-4 0 16,0-2 14-16,1-3 2 0,-1-1 1 0,-7 1 0 15,4-4 23-15,-4 1 4 0,-3-1 0 0,-1 1 1 16,1-1-45-16,-4 4-12 0,0-1 0 0,0 1 0 16,-3 6-20-16,-1-3-5 0,-3 6-2 0,0-4 0 15,-7 4 27-15,4 4 8 0,-4-4 0 0,4 3 0 0,-4 3 0 0,0 0 0 16,0 4 0-16,0-4 0 0,-4 7-8 0,0-1 11 16,4 1-11-16,-7 2 12 0,4 4-12 0,-1 0 8 15,1 0-8-15,-1 3 8 0,1 3-8 0,-1 0 0 16,-3 3 0-16,4 0 0 0,-1 4 0 0,-3-4 0 15,4 3 0-15,-5 1 0 0,5-1 0 0,-1 3 0 16,1-2 0-16,3-1 0 0,0-3 0 0,0-3 0 16,0-3 0-16,0-3 0 0,0 0 0 0,0-3 0 15,0-4 0-15,3 1 0 0,1-1 0 0,-4-5 0 16,3 2 0-16,-3-3-11 16,0 1-52-16,0-1-10 0,0 0-3 0,0-6 0 15,0 0-79-15,0 0-16 0,0 0-3 0,0 0-699 0</inkml:trace>
  <inkml:trace contextRef="#ctx0" brushRef="#br0" timeOffset="18208.98">16524 5462 1944 0,'0'0'55'0,"0"6"13"0,0-3-55 0,0-3-13 0,4 6 0 0,-1 1 0 0,4-4 76 0,7-3 13 16,-3 0 3-16,7 0 0 0,-1 0-27 0,8-3-5 16,-7-1 0-16,3-2-1 0,3 3 4 0,-2-3 1 15,-1 3 0-15,0 0 0 16,4-1-83-16,-4 4-16 0,3 0-3 0,5 0-1 16,-5 4-141-16,1 2-28 0</inkml:trace>
  <inkml:trace contextRef="#ctx0" brushRef="#br0" timeOffset="19475.41">17445 6246 1258 0,'0'0'36'16,"0"0"7"-16,0 0-35 0,0-7-8 0,0 7 0 0,0 0 0 0,0 0 65 0,0 0 11 15,0 0 3-15,0 0 0 0,0 0-12 0,7 3-3 16,-4 1 0-16,5-1 0 16,6 12 64-16,-7-5-64 0,3-1 0 0,1 4-51 15,3-1-13-15,-3 4 0 0,3 3 0 0,0 3 54 0,0 0 8 16,0 3 2-16,0 3 0 0,0 0-24 0,0 4-4 15,4-1 0-15,0 7-1 0,-1-1-5 0,1 7-1 16,3 3 0-16,0 3 0 0,4 0-15 0,0 1-3 16,-1-4-1-16,5 0 0 0,-5-3 17 0,4-1 3 15,1-2 1-15,-5 3 0 0,1-9-19 0,-4-1-3 16,0-3-1-16,1-2 0 0,-1-4 6 0,-4-3 1 16,5 0 0-16,-8-7 0 15,3 1-166-15,1-3-33 0,-4-4-6 0,-3 0-2 0</inkml:trace>
  <inkml:trace contextRef="#ctx0" brushRef="#br0" timeOffset="22206.74">18267 7406 985 0,'0'0'28'0,"0"0"6"0,0 0-34 0,0 0 0 15,0 0 0-15,-7-3 0 0,3-4 77 0,-3 4 9 16,7 3 2-16,-3-6 0 0,3 6 32 0,-7-3 6 15,0 0 2-15,3-1 0 0,-3 1-52 0,3 3-9 16,-3-3-3-16,0 3 0 0,7 0 0 0,-7 0 0 16,4 0 0-16,-4 3 0 0,7-3 0 0,-7 0 0 0,7 0 0 0,-7 0 0 15,3 3 0-15,-3 1 0 0,3-1 0 0,4-3 0 16,-7 3-51-16,4 0-13 0,-1 0 0 0,4-3 0 16,0 0 54-16,-7 3 8 0,4 0 2 0,-4 1 0 15,3 2-52-15,-3 0-12 0,4-3 0 0,-1 0 0 16,4-3 0-16,-7 4 0 0,4 2 0 0,-5-3 0 15,1 3 46-15,0 4 6 0,4-4 2 0,-4 0 0 16,0 0-32-16,3 1-6 0,-3-1-2 16,4 0 0-16,-4 0-2 0,3 4 0 0,-3-4 0 0,3 0 0 15,-3 4-3-15,4-4-1 0,-4 7 0 0,3-4 0 16,-3 0-8-16,4-2 10 0,-4 2-10 0,3-3 10 16,-3 7 20-16,4-4 4 0,-1 4 1 0,0-4 0 15,-3 4-51-15,4-1-11 0,-1-2-1 0,1-1-1 16,-1 4 29-16,1-1 0 0,3 1 0 0,-4-1 0 15,4-2 0-15,-3-1 0 0,3 7 0 0,0 0 0 16,0-1 0-16,0 1 0 0,0 0 0 0,0 2 0 0,0 1 0 16,0-3 0-16,0 3 0 0,0-7 0 15,0 4 0-15,0 0 0 0,3-1 0 0,-3 4 0 16,0 0 27-16,0 0-2 0,4 0 0 0,-1 9 0 16,1 0-41-16,-1-3-9 0,1 0-2 0,-1 0 0 0,1 0 27 15,3-3-8-15,0 0 8 0,0 0 0 0,4 0-10 0,-4 0 10 16,3-3-12-16,-3 3 12 0,4 0-11 0,-4 0 11 15,4 0-10-15,-1 3 10 0,1-3 0 0,-1 3-9 16,4 0 9-16,1 0 0 0,-1 0-23 0,0-3 1 16,0 3 0-16,4 3 0 0,-4-6 22 0,0 3 0 0,3-3 0 0,1 0 0 15,3-3 0-15,-3-3 0 0,3-1 0 0,4 1 0 16,-4-3 0-16,0-1 0 0,0 1 0 0,-3-1 0 16,3-2 0-16,-3-1 0 0,-1-3 0 0,4 1 0 15,-3 2 0-15,3-6 0 0,0 0 0 0,1 0 0 16,-1 1 0-16,3-4 0 0,1 3 0 0,0-3 0 15,3-3 0-15,0 3 0 0,1-4 10 0,-1-2-10 16,0 3 0-16,-3-3 0 0,-1 3 0 0,5-4 0 16,-8 4 0-16,3-3 0 0,1 3 0 0,-4-4 0 15,4 1 0-15,-4 3 0 0,4-3 0 16,0 0-12-16,-4 2 12 0,0-2 0 0,0 0 0 0,0 0 0 16,4-1 0-16,-4 1 0 0,0-3 0 0,-3-1 0 15,0 1 0-15,-1-1 0 0,1 1 0 0,-1 0 0 16,-2-4 0-16,-1 1 0 0,3-1 0 0,-3 0 0 0,1 1 0 15,-5-4 0-15,4 4 0 0,0-7 0 0,-3 3 0 0,-1 1 0 16,5-1 0-16,-5 0 0 0,1 0 0 0,-4 1 0 16,0 2 0-16,0-2 0 0,4-1 0 0,-4 0 0 15,0 1 0-15,-4-1 0 0,4 3 0 0,-3-2 0 16,3 2 0-16,0 1 0 0,-4-1 0 0,1 0 0 16,-1 4 0-16,-3-7 0 0,4 7 0 0,-1-4 0 15,-3 1 0-15,0-4 0 0,4 4 0 0,-4-1 0 16,0-3 0-16,-4 1 0 0,4-1 0 0,0 4 0 15,-3-7 0-15,-1 3 0 0,1 0 48 0,-4 1 13 16,3-1 3-16,-3 0 0 0,0 1-52 0,0-1-12 0,0 3 0 16,0-2 0-16,0-1 0 0,0 0 0 0,0 4-9 0,0-4 9 15,0 4 0-15,0-1 10 16,0 4 0-16,0-4 0 0,0 1-10 0,-1 2 12 0,1 1-12 0,0-4 12 16,0 1-12-16,0 2-16 0,-3-2 4 0,3-1 1 15,-4 1 26-15,4-1 5 0,0 1 0 0,-4-1 1 16,4 1-13-16,-3-1-8 0,3 0 10 0,-4 1-10 15,4-1 8-15,-4 4-8 0,4-4 0 0,-3 4 9 16,-1 0 21-16,1-1 4 0,-1 1 1 16,0-1 0-16,1 4-49 15,-1-3-10-15,1 2-1 0,-1-2-1 0,1 3 26 0,-1 0 0 0,0-1 0 0,1 1 8 16,-1 0-8-16,1-1 8 0,-4 1-8 0,3 0 8 16,0 0 8-16,1-1 1 0,-4 4 1 0,3-3 0 15,-3 0-18-15,0-4 0 0,3 7 0 0,1-3 0 0,-1 3 0 0,1-4 0 16,-1 4 0-16,4 0 0 15,-4-3 0-15,1 3-9 0,-1 0 1 0,4-4 0 0,-4 1 8 0,-3 0 0 16,4 3 0-16,-4-4 0 0,3 4 0 0,1 0 0 16,-5 3 0-16,5-3 8 0,-4 0-8 15,0 0 0-15,-4 0 0 0,4 3 8 0,0-4-8 16,-4 4 0-16,0 0 0 0,4-3 0 0,-3 0 0 0,3 0 0 16,3 3 0-16,-3-6 8 0,3 3-8 0,-3 0 8 15,4-1-8-15,-4-2 8 0,-1 0-8 0,5 0 8 16,-1 2-8-16,-3 1 8 0,4 0-8 0,-1 0 0 15,0-3 0-15,1 3 0 0,-1-1 0 0,1 1 8 0,3 0-8 16,-4 3 8-16,4-3-8 0,0 3 0 16,-4-3 0-16,4 0 0 0,0 0 0 0,0 3-16 15,0-3 4-15,0-1 0 0,0 1 12 0,0 0 8 16,0-3-8-16,0 3 11 16,0 3-80-16,3 0-16 0,4 0-3 0,-7-7-924 0,4 4-184 0</inkml:trace>
  <inkml:trace contextRef="#ctx0" brushRef="#br0" timeOffset="23928.26">15903 6101 1314 0,'0'0'37'0,"0"0"8"0,-3 3-36 0,-1 4-9 15,4-7 0-15,-3 3 0 0,3-3 94 0,-4 6 17 16,4-3 3-16,0-3 1 0,0 0-43 0,-3 3-9 16,3-3-2-16,0 0 0 0,-4 7-9 0,4-7-3 15,-3 3 0-15,3-3 0 0,0 0-14 0,-4 6-3 16,4-3-1-16,-4 0 0 0,1 4-31 0,3-7 0 15,-4 6 0-15,4-3 0 0,0-3 0 0,-7 6 0 16,4 1 0-16,3-1 0 0,-4 0 57 0,1 4 6 16,-1-1 1-16,-3 0 0 0,4 1-48 0,-1-1-16 0,-3 1 9 0,0-1-9 15,0 4 24-15,0-4-1 16,-4 3 0-16,1 1 0 0,-1 0-1 0,1-1 0 0,-5 4 0 0,1-1 0 16,4 4 6-16,-4-3 0 0,0 6 1 0,-1-3 0 15,-2-1-2-15,3 4-1 0,0-3 0 0,-4 0 0 16,0 0-2-16,4 0 0 0,-3 0 0 0,2-1 0 15,1 1-24-15,-3 3 0 0,3 0 0 0,-1 3 0 16,1 0 0-16,0 3 0 0,-3 1 0 0,3 5 0 16,-4-3 21-16,4 4-1 0,0-1 0 0,-8-2 0 15,1-1-2-15,-3 1-1 0,2-1 0 0,-2 0 0 16,-1-3-3-16,4 4-1 0,-4-4 0 0,1 3 0 16,-1 1 2-16,4-1 0 0,-1-3 0 0,1 4 0 15,7-4-15-15,-3-3 0 0,2-3 0 0,1 0 0 16,0-6 0-16,4 2 0 0,3-5 0 0,-4-1 0 15,4-2 0-15,0-1 0 0,0-2 0 0,0-1 0 0,3 0 0 16,1 0 0-16,-1 1 0 0,4-7 0 16,0 0 0-16,0 0 0 0,0 0 0 0,0 0 0 15,0 0-105-15,0 0-18 0,0 0-3 0,0 0-718 16,0-10-144-16</inkml:trace>
  <inkml:trace contextRef="#ctx0" brushRef="#br0" timeOffset="26028.92">14873 7578 1267 0,'0'0'28'0,"0"0"5"0,0 0 2 0,0 0 1 0,0 0-36 0,-3-6 0 0,3 6 0 0,0-6 0 16,0 6 58-16,0 0 5 0,0 0 1 0,-4-7 0 15,4 7 0-15,0-6 0 0,0 6 0 0,0 0 0 16,0 0 0-16,-3-6 0 0,3 6 0 0,-4-3 0 16,4 3 0-16,-7-3 0 0,0 3 0 0,0 0 0 15,0 3 0-15,-4 0 0 0,4-3 0 0,0 3 0 16,-3 0 0-16,2-3 0 0,1 3 0 0,-3 0 0 15,3 0-52-15,-4-3-12 0,4 4 0 0,-3-4 0 16,-1 0 54-16,0 0 8 0,4 0 2 0,-3 3 0 0,-1-3-52 0,4 0-12 16,-3 0 0-16,-1 0 0 0,0 0 0 0,4 0 0 15,-3 3 0-15,-1-3 0 0,1 3 0 16,-1-3 0-16,0 3 0 0,1 0 0 0,3 0 0 0,-4 1 0 16,1 2 0-16,3-3 0 0,-4 0 0 0,0 0 0 15,1 0 0-15,-1 1 0 16,1-1 28-16,-5 3 4 0,-2-3 0 0,3 0 0 0,0 3-22 0,-4-2-10 15,4 2 10-15,-4-3-10 0,1 0 8 0,-1 0-8 16,4 0 0-16,-4 1 0 0,1 2 0 0,2-3 0 0,1 0 0 16,-3 3 0-16,3-3 0 0,3 4 0 15,-3-1 0-15,3 3 0 0,-3-2 0 0,4 2 0 16,-1 1 0-16,-3-1 0 0,7 3 0 0,-4-2 0 16,1 2 0-16,-1 1 0 15,4-1-25-15,0 1-11 0,-4 0-3 0,4-4 0 0,-3 7 39 0,3-4 0 0,-4 1 0 16,4-1 0-16,-3 1 0 0,-1-1 0 15,-3-2 0-15,3 2 0 0,-3 4 0 0,0-3 0 16,3 2 0-16,-3-2 0 0,4-1 0 0,-4 1 0 16,0-1 0-16,3 4 0 0,-3-3 0 0,3 2 0 15,1-2 0-15,-1 3 0 0,0-1 0 0,4 1 0 16,0 0 0-16,0-1 0 0,0 1 0 0,0 0 0 0,0-1 0 0,4 1 0 16,-1 3 0-16,-3-4 0 0,4 1 0 0,-1 0 0 15,0-1 44-15,1 1 16 0,-1 0 3 0,-3-4 1 16,7 4-75-1,-3-3-14-15,-1-4-3 0,1 4-1 0,-1-1-5 0,4 4-1 0,0-4 0 0,0 4 0 16,0-4 55-16,0 4 10 0,4-3 2 0,-4-1 1 16,0 4-53-16,3-4-10 0,1 1-2 0,-1 3-1 0,1-1 52 15,3 1 10-15,-4 0 3 0,5 3 0 0,-5-1-32 0,4-2 0 16,-3 3 0-16,3-3 0 16,0-1-22-16,0 4-7 0,3-6-2 15,-3 2 0-15,4-2 31 0,0-1 0 0,3-2 0 0,-4-1 0 0,4-3 16 16,1 7 10-16,-1-7 2 0,3 4 0 0,1-4-28 0,-4 3 0 15,4-2 0-15,-4 2 0 16,0-3-20-16,0 1-5 0,0-1-2 0,0 0 0 0,-3 0 43 0,3 1 8 16,0 2 1-16,-3-6 1 0,3 3-18 0,0 1-8 15,-4-4 0-15,5 3 8 0,-5 0-8 0,4-2 0 16,0 5 0-16,-3-3-11 0,3 0 11 0,0 1 0 16,0-1 0-16,0 0 0 0,0-3 0 0,1 4 0 15,-5-4 0-15,4 0 0 0,0 0-22 0,0-3-2 0,1 3-1 16,-1 0 0-16,0-3 40 0,0 0 8 0,0 0 1 0,0 0 1 15,-3 0-40-15,3-3-8 0,-4 3-1 0,1-3-1 16,0 0 25-16,-1 3 0 0,1-3 0 0,-4 0 0 16,3 0 0-16,1-1 0 0,0 1 0 0,-4 0 0 15,3 0 0-15,1 0 0 16,-1 0 0-16,1 0 0 0,0-1 16 0,-1 1 8 0,1 0 1 16,-1 0 1-1,-3 0-42-15,4 0-8 0,0 0-1 0,-1 0-1 0,1-1 26 0,-1 1 0 0,1 0 0 0,-1 0 0 16,5 0 0-16,-5-3 0 0,1 2 0 0,3 1 0 15,-4 0 19-15,1-3 9 0,3 3 1 0,-3-4 1 16,6 1-30-16,-3 0 8 0,1 3-8 0,-5-3 0 16,4-1 0-16,-3 1 0 0,3-3 0 0,-3 2 0 0,-1 1 0 15,-3 0 0-15,4-1 0 0,-4 1 0 16,3 0-22-16,-3 0-7 0,0-1-2 16,1 1 0-16,-1 0 31 0,0 3 0 0,0-4 0 0,-4 1 0 0,8 0 0 0,-8 0 0 15,4-1 0-15,0 1 0 0,1 0 21 0,-5-4 11 16,4 4 1-16,0 0 1 0,0-4-26 0,0 4-8 15,-3-3 0-15,3-1 0 0,0 4 8 0,0-3-8 16,0 2 0-16,0-5 0 0,0 2 10 0,0 1-10 16,0-3 8-16,4-1-8 0,-4 4 12 0,0-4-2 15,4 1-1-15,-4-1 0 0,0 0 4 16,0 1 1-16,0 2 0 0,0-2 0 0,0-1-3 0,0 4-1 16,0-4 0-16,-4 4 0 0,5 0-10 0,-5-1 0 15,4 1 0-15,-3-1 0 0,-1 1 0 0,4 3 0 0,-3-1 8 0,-1-2-8 16,4 3 0-16,-3 0 0 0,-1-1 0 0,1 1 0 15,-4 0 0-15,3-4 8 0,1 4-8 0,0 0 0 16,-1-4 12-16,-3 1-4 0,4 3 0 0,-4-7 0 16,3 4 4-16,-3-1 0 0,0-2 0 0,0-1 0 15,0 4-2-15,0-4 0 0,-3 1 0 0,3-1 0 16,-4 1 6-16,4-1 2 0,0 1 0 0,-3-1 0 16,3 0-18-16,-4-2 0 0,4-1-11 0,-4 4 11 15,4-1 0-15,-3 1 0 0,-1-1 8 0,1 0-8 16,-1 4 0-16,4-4 0 0,-7 1 0 0,4-4 0 15,-4 4 9-15,3 2-9 0,-3 1 8 0,0-1-8 16,-4 1 12-16,4 3-4 0,0-4 0 0,-3 4 0 16,-1-3 1-16,1 2 0 0,3 1 0 0,-4 0 0 0,0 0-1 15,4-1-8-15,-3 1 12 0,3-3-4 0,0-1-8 16,-4 1 10-16,4-1-10 0,0-2 10 0,0-1-10 0,3 1 12 16,-6-1-12-16,6-2 12 15,-3-1-2-15,0 3 0 0,0 1 0 0,-3 2 0 16,2-2-2-16,1-1 0 0,0 7 0 0,0-3 0 0,0 2 0 0,0 1-8 15,0-3 12-15,0 2-4 0,4 4-8 16,-5-3 0-16,5 0 0 0,-4 0 0 0,3-1 0 0,1 1 0 16,-4-3 0-16,3 2 0 0,-3 1 0 0,4 0 0 15,-4 0 0-15,3-4 0 0,-3 4 0 0,0-4 0 16,0 4 0-16,0 0 0 0,-4 3 0 0,4 0 0 16,-3-4 0-16,-1 4 0 0,0 3 0 0,1-3 0 15,-1 3 0-15,1 0 0 0,-1 0 0 0,1 0 0 0,3 0 0 16,-4 0 0-16,0 0 0 0,4-3 0 0,0 0 0 15,4 0 0 1,-1-4-84-16,1-2-20 0,-1 0-3 0,4-7-1 16,0-3-134-16,-3 0-27 0</inkml:trace>
  <inkml:trace contextRef="#ctx0" brushRef="#br0" timeOffset="30132.42">18510 7863 1497 0,'0'0'32'0,"0"0"8"0,0 0 0 0,0-6 4 0,-3-3-36 0,3 3-8 0,0-1 0 0,0-2 0 15,0 3 104-15,0-1 20 0,0 7 3 0,0-6 1 16,0 6-52-16,0 0-9 0,0 0-3 0,0 0 0 15,0 0 22-15,0 0 4 0,0 0 1 0,0 9 0 16,0 4-14-16,3 0-2 0,-3-1-1 0,0 4 0 16,0 3-26-16,0-1-6 0,0 7-1 0,0 4 0 15,0 2-41-15,0 4-14 0,0-1 0 0,0 4 0 0,0-1 14 0,4 1 0 16,-4-4 0-16,0 1 0 0,3-4 0 16,-3-3 0-16,4 1 0 0,-4-7 0 0,3 0 8 0,1-7 5 15,-1 1 1-15,1-7 0 16,-1-2-125-16,1-4-25 0,-4-3-4 15,4-3-2-15,3-7-91 0,-4 1-19 0,4-10-3 16,-3-3-1-16</inkml:trace>
  <inkml:trace contextRef="#ctx0" brushRef="#br0" timeOffset="30416.58">18768 7738 1862 0,'0'13'52'0,"-4"-7"13"0,4 3-52 0,0 1-13 0,0 5 0 0,0-2 0 16,0 3 117-16,0 2 21 0,0 1 4 0,0 3 1 15,-3 0-43-15,3 3-8 0,0 3-1 0,-4 4-1 16,4-1-24-16,-3 0-5 0,3 4-1 0,-4-1 0 15,4 1-33-15,0-7-7 0,0 0-2 0,0-3 0 16,4-3-54 0,-4-6-10-16,3 0-2 0,1-4-787 0,-4-2-157 0</inkml:trace>
  <inkml:trace contextRef="#ctx0" brushRef="#br0" timeOffset="32983.86">14213 8067 1508 0,'0'0'43'0,"0"0"9"0,0 0-42 0,0 0-10 16,0 0 0-16,0 0 0 0,0 0 80 0,0 0 15 16,0 0 2-16,0 0 1 0,0 0-45 0,4-3-9 15,3-3-1-15,-7 6-1 0,4 0 20 0,3 3 4 16,0-3 1-16,0 0 0 0,3 3-56 0,-3 0-11 16,4 0 0-16,3 1 0 0,-3-1 22 0,3 3 10 15,3-3 1-15,-3-3 1 0,4 3-8 0,3-3-2 16,0 0 0-16,-3 0 0 0,3-3 14 15,-7 0 2-15,4 3 1 0,-4-3 0 0,0 0-9 0,0 0-3 16,-3 3 0-16,3-4 0 0,-3 4-29 0,-1-3 0 16,1 3 0-16,-1-3 0 0,1 3 0 0,-4-3 0 15,-3 0 0-15,3 0 0 0,-7 3 0 0,0 0 0 16,0 0 0-16,3-7 0 16,-3 7-45-16,0 0-15 0,0 0-4 0,-3-6 0 15,3 6-39-15,-7-3-8 0,7 3-1 0,-8-3-1 0,1 3-75 16,-3 3-16-16,-8 3-2 0,1 1-1 0</inkml:trace>
  <inkml:trace contextRef="#ctx0" brushRef="#br0" timeOffset="33649.19">14210 8080 1267 0,'0'0'28'0,"0"0"5"0,-4 6 2 0,1-3 1 0,3 4-36 0,-4-1 0 15,1 0 0-15,-1 0 0 0,1 1 131 0,3-1 19 16,0 3 4-16,-4-2 1 0,4-1-60 0,0 3-12 15,0-3-3-15,0 4 0 0,0-1-47 0,0 1-9 16,0-1-3-16,4 1 0 0,-4-1 35 0,0 3 6 16,3 1 2-16,-3 0 0 0,4-4-19 0,-4 4-3 15,0-1-1-15,3 1 0 0,-3-4-14 0,0 0-3 0,4 1-1 0,-4-4 0 16,3 0 0-16,-3 1 0 0,0-7 0 0,4 3 0 16,-1 0-13-16,-3-3-2 0,4 0-8 0,-1 3 12 15,1-3-12-15,-4 0 0 0,7 0 8 0,-3-3-8 16,3 3 0-16,-4 0 0 0,1-3 0 0,3 3 0 15,-7 0 31-15,3-3 0 0,-3 3 0 0,4-4 0 32,3 4-46-32,-4-3-9 0,4 0-1 0,1 0-1 0,-1 0 26 0,-4 0 0 0,4 0 9 0,4 3-9 15,-4-3 20-15,3-1-4 0,-3 4 0 0,4 0 0 16,3-3-16-16,-3 3 10 0,-1 0-10 0,4 0 8 16,1 0-8-16,-1 3 0 0,0-3 0 0,0 0 0 15,-4 4 0-15,5-4 0 0,-5 3 0 0,1 0 0 0,-4 0 53 0,0 3 9 16,3 0 2-16,-6 1 0 0,3-1-52 0,-3 3-12 15,3 4 0-15,-4 0 0 0,1-1 0 0,-4 1 0 16,3 2 0-16,-3-2 0 0,0-1 0 0,0 4 0 16,-3-3 0-16,-1-1 0 0,1-2 33 15,-1 2 4-15,1 1 1 0,-1-4 0 16,-7 0-10-16,4 1-1 0,-3 2-1 0,-4-2 0 0,0-1-26 16,-1 4 0-16,1-4 0 0,-7 4 0 0,4-4 0 0,-1 0 0 15,0 1 0-15,1-1 0 0,-1-2 0 0,4-1-12 16,-4-3 4-16,4 0 8 15,0 0-45-15,0-6-2 0,3 0 0 0,1 0 0 16,3-7-144-16,0 1-29 0,-4-10-5 0,4-3-2 0</inkml:trace>
  <inkml:trace contextRef="#ctx0" brushRef="#br1" timeOffset="39251.56">17283 4101 2188 0,'0'0'48'0,"0"0"11"0,0 0 1 0,0 0 1 0,0 0-49 0,-4-6-12 0,4-1 0 0,0-5 0 16,4-1 88-16,3-9 14 15,0-3 3-15,7-3 1 0,3-7-30 0,1-2-7 0,7-7-1 0,7-6 0 16,-1 0-15-16,5-7-3 0,2 1-1 0,1-10 0 15,-4 0-1-15,8-3-1 0,3 0 0 0,10-12 0 16,1 12-27-16,-1-4-4 0,4 1-2 0,3-12 0 16,-3 12-14-16,4-4 0 0,6 1 0 0,8-6 0 15,-7 5-20-15,-1 4-6 0,-3 3-2 0,7 0 0 16,-7 3 37-16,-3 7 7 0,-1 5 2 0,-3 1 0 16,-14 12-40-1,-3 4-8-15,-8 5-2 0,-3 4 0 0,-11 6-65 0,-7 10-14 0,-4 2-2 0,-3 7-1 16,-7 3-17-16,-7 13-3 0,0 2-1 0,-10 4-908 15</inkml:trace>
  <inkml:trace contextRef="#ctx0" brushRef="#br1" timeOffset="39910.29">17237 3762 712 0,'0'0'20'0,"0"0"5"0,0 0-25 0,-4 0 0 0,4 0 0 0,-7 3 0 0,0-3 56 0,7 0 7 15,0 0 1-15,0 0 0 16,0 0 0-16,-7-3 0 0,4 0 0 0,3 3 0 0,-4-6 3 16,0-4 1-16,4 4 0 0,0 0 0 15,0-4 4-15,4 4 2 0,-4-3 0 0,0-1 0 0,0 4 7 0,4 0 2 16,-4 0 0-16,3-1 0 0,-3 7 36 0,0-9 7 16,0 3 2-16,0 6 0 0,0 0-52 0,0 0-9 15,0 0-3-15,0 0 0 0,0 0-15 0,-3 9-3 16,-5 0-1-16,5 4 0 0,-4 6-23 0,3 0-5 15,-3 3-1-15,4 6 0 0,-4-3-16 0,3 3 0 16,1 0 0-16,-4 4 0 0,7 2 0 0,-4-3 0 16,1 1 8-16,-1-4-8 0,4-3 18 0,0 0 0 15,0-3 0-15,0-3 0 0,4 0 6 0,-1-4 0 16,1-2 1-16,-1 0 0 0,1-4-11 0,3 0-2 16,0-2-1-16,0-1 0 0,3-3-11 0,1-3 10 15,0 3-10-15,3-6 10 0,3 3-10 0,1-6 0 0,3 3 0 0,0-4 8 16,4-2-8-16,0 3 0 15,-1-4 0-15,5-2 0 0,-1 2 0 0,0 1-9 16,0 0 0-16,-3 2 0 16,-4-2-137-16,0-1-27 0,15-2-6 0,-19-1-1 0</inkml:trace>
  <inkml:trace contextRef="#ctx0" brushRef="#br1" timeOffset="40827.05">19286 1624 1267 0,'0'0'28'0,"0"0"5"0,4 9 2 0,-4-3 1 0,0 1-36 0,3 5 0 0,-3 1 0 0,4 3 0 16,-4 5 38-16,3 5 1 15,1-5 0-15,0 8 0 0,-1-4-11 0,-3 0-3 16,4 3 0-16,-4-3 0 0,3 3 99 0,1-3 19 15,-1 1 4-15,1-4 1 0,-1-1-32 0,1-2-7 0,-1-6-1 0,4-1 0 16,-3-2-35-16,-1-1-7 0,1-6-2 0,-1-3 0 16,-3 0-51-16,8-3-13 0,-5-6 0 0,1-1 0 15,-1-2 54-15,1-1 8 0,-1-6 2 0,1-2 0 16,-4 2-52-16,3-3-12 0,-3 3 0 0,4-6 0 16,-4 3 0-16,0-3 0 0,3 0 0 0,-3-3 0 15,0 9 0-15,4-10 0 0,-4 11 0 0,3-7 0 16,1 3 0-16,-1 3 8 0,1-3-8 0,3 6 0 15,-4-3 0-15,1 4 0 0,3 5 0 16,0-5 0-16,0 8-11 0,0 1 2 0,0 3 0 0,0-3 0 16,4 6-18-16,-4 3-3 15,4 3-1-15,3 0 0 0,-4 1-45 16,4 5-10-16,0-6-2 0,4 4 0 0,0-1-97 0,-1 1-20 0,29 5-4 16,-10-12-1-16</inkml:trace>
  <inkml:trace contextRef="#ctx0" brushRef="#br1" timeOffset="41137.54">19886 1608 2386 0,'0'0'52'0,"-7"3"12"0,0-3 1 0,-4 7 3 0,4-4-55 0,-3 9-13 16,3-6 0-16,-4 4 0 0,4 6 61 0,-4 2 10 16,1-2 1-16,-1 3 1 0,1 3-58 0,-1 3-15 0,1-3 0 0,3 3 0 15,-4-3 54-15,7 0 8 0,-3 3 2 0,4-6 0 16,3 0-52-16,3-1-12 0,1-2 0 0,3-3 0 15,4-1 54-15,-4-6 8 0,3 1 2 16,1-4 0-16,-1 0-52 0,1-6-12 0,3-3 0 16,-3-1 0-16,3 1 0 0,0-7 0 15,0 1 0-15,-3-1 0 0,3 4 0 0,-4-7 0 0,-3 4 0 0,0-4 0 16,4 10 12-16,-4-7-1 0,-4 1 0 0,1-1 0 16,-4 7 5-16,0-10 2 0,-4 4 0 0,1-1 0 15,-4 4 14-15,3-7 2 0,-3 3 1 0,0 1 0 16,0 3-35-16,0-4 0 0,0 4 0 0,0-1 0 15,0 4-96-15,3 3-25 16,4 3-6-16,0 0-785 0,0 0-158 0</inkml:trace>
  <inkml:trace contextRef="#ctx0" brushRef="#br1" timeOffset="41502.86">20189 1583 2146 0,'-14'0'60'0,"11"0"15"0,-8 0-60 0,4 0-15 16,-3 3 0-16,3 0 0 0,-4 0 74 0,0 7 12 15,-3-1 2-15,4 4 1 0,-1 2-30 0,1-2-7 16,2 3 0-16,-2 3-1 0,-1-1-12 0,8 1-3 16,-4 0 0-16,3 3 0 0,1 0 20 0,3-6 3 15,0-1 1-15,3 1 0 0,4-4-6 0,0 1-1 16,4 0 0-16,3-1 0 0,-3-9-25 0,6 3-6 15,-3-2-1-15,4-4 0 0,3-4-3 0,-3 1-1 16,-1-3 0-16,1 3 0 0,-4-10 0 0,0 4 0 16,0-4 0-16,1 1 0 0,-5-4-6 0,1 4-2 0,3-4 0 0,-7 7 0 15,3-7 11-15,-3 3 3 16,1 1 0-16,-5 2 0 0,-3-2-12 0,0-1-3 0,-3-2 0 0,-5 5 0 16,-2-5 4-16,3-1 0 0,-4 6 0 0,1-5 0 15,-1 5 7-15,1 1 1 0,-1 0 1 0,-3 2 0 16,3 4-125-16,-3 0-26 0,4 3-5 0,-1 0-841 15,4 0-169-15</inkml:trace>
  <inkml:trace contextRef="#ctx0" brushRef="#br1" timeOffset="41810.56">20588 1304 2422 0,'0'0'53'0,"0"0"11"0,0 0 3 0,-3 6 1 0,-1 1-54 0,1-4-14 16,3 3 0-16,0 6 0 0,0-2 76 0,3 6 12 15,1-4 2-15,-4 4 1 0,3 3 7 0,1 6 2 16,-4-3 0-16,3 12 0 0,4-6-47 0,-3 7-9 16,-1-1-1-16,1 1-1 0,3-1-16 0,-4-2-3 15,1 2-1-15,-1-3 0 0,1 1 34 0,0-7 6 47,-1 3 2-47,1-3 0 0,-1 0-52 0,1-3-12 0,-1-3 0 0,1-6 0 0,-1 2 0 0,1 1 0 0,-1-10 0 0,-3-3 0 16,0-3-48-16,0 0-13 0,0 0-3 0,0 0 0 15,0-6 0-15,-3-6 0 0,-1-1 0 0,1-3 0 0,-4 7-109 0,-4-10-23 16,0 0-4-16,-6 1-981 0</inkml:trace>
  <inkml:trace contextRef="#ctx0" brushRef="#br1" timeOffset="41981.06">20348 1639 1958 0,'0'0'43'0,"7"0"9"0,-3-3 1 0,3 0 3 0,3 0-45 0,5-3-11 0,2 3 0 0,1 3 0 16,7 0 156-16,-1 0 28 0,8 0 7 0,-4 0 1 15,4 3-52-15,-4 3-9 0,0-3-3 0,1 3 0 16,-1-2-51-16,4 2-10 0,-4 0-3 0,7 0 0 0,-3-2-51 0,0 2-13 16,3-3 0-16,0 3 0 15,0-3-48-15,-3 1-13 0,3-4-3 0,-3 0 0 0</inkml:trace>
  <inkml:trace contextRef="#ctx0" brushRef="#br1" timeOffset="45684.71">18475 5584 1074 0,'0'0'30'0,"0"0"8"0,0 0-30 0,0 0-8 0,0 0 0 16,0 0 0-16,0 0 112 0,0 0 22 16,-4-3 4-16,4 3 1 0,0 0-8 0,0 0-2 0,0 0 0 0,0 0 0 15,0 0-33-15,-7-3-8 0,7 3 0 0,0 0-1 16,0 0-22-16,0 0-4 0,0 0-1 0,0 0 0 15,0 0-21-15,0 0-5 0,0 0-1 0,-3 6 0 16,3 0 25-16,3 1 5 0,-3 2 1 0,4-3 0 16,-1 4-52-16,-3 2-12 0,4-2 0 0,0 2 0 15,-1-3 52-15,4 4 7 0,-3-4 1 16,-1 4 1-16,4 0-46 0,-3-1-15 0,6 1 8 0,-3 2-8 16,0-2 0-16,4 6 0 0,0-4 0 0,3 4 0 15,-4 3 0-15,8 3 0 0,0 3 0 0,3 4 0 16,0 2 24-16,4 1 0 0,-1-1 1 0,1 1 0 0,0-4-25 0,3-3 0 15,0 4 8 1,0-1-8-16,-6 3 0 0,2 1 0 0,-3 3 0 0,4 2 0 0,-4 1 0 0,4-3 0 16,0-4 0-16,3 1 0 15,-3-4 0-15,-1-3 0 0,1-3 0 0,-4 0 0 0,4-3 0 16,-4-3 0-16,-3 3 0 0,-1-3 0 0,1 3 0 0,-4-3 0 16,0 0 0-16,-3-1 0 0,-1-2 0 15,1 0 0-15,-4-1 0 0,0-2 0 0,-4 3-8 16,5-4 8-16,-5-2 0 0,1 2 0 0,-1-2 0 0,-3-1-11 15,4 0 11-15,-4-2-8 0,3-1 8 0,-3 0-13 16,0-3 5-16,4 4 8 0,-4-4 0 0,0-3 0 16,0 0 9-16,0 0-1 15,0 0-34-15,0 0-6 0,0 0-2 0,0 0 0 0,0 0 34 0,0 0 0 16,0 0 0-16,0 0 0 0,0 0 0 0,0 0 0 16,0 0 0-16,0 0 0 0,0 0 0 0,0 0 0 15,0 0 0-15,0 0 0 0,0 0 0 0,0 0 0 16,0 0 0-16,0 0 0 0,-7-7 0 0,0 4 0 0,7 3 0 0,-4-6 0 15,-3 0 0-15,0-1 0 0,0 4 0 0,0-3 0 16,0 0 0-16,0 0 0 0,0 2 0 0,-4-2 0 16,1 0 0-16,-1-4 0 0,0 4 0 0,-3-3 0 15,0 2 0-15,0-2 0 0,-4 0 0 0,1-1 0 16,-1 1 0-16,-3-4 0 0,0 4 0 0,3-4 0 16,-3 1 0-16,0-1 0 0,0 1 0 0,-1-4 0 15,5 7 11-15,-4-4 5 0,3 4 2 0,-3-1 0 16,3 4-2-16,1 0 0 0,-1 3 0 0,0-1 0 15,1 1-16-15,3 0 0 0,-1 3 0 0,5-3 0 16,-1 3 11-16,-3-3-11 0,7 3 10 0,0 0-10 16,7 0 0-16,0 0 8 0,0 0-8 0,0 0 0 0,0 0 0 0,0 0 0 15,0 0 0-15,0 0 0 0,0 0 0 0,7 0 0 16,0 3 0-16,4 0 0 0,-1 0 0 16,4 0 0-16,-3 4 0 0,3-4 0 0,4 3 0 0,-4 4 0 15,4-1 0-15,-4 0 0 0,3 1 0 0,1-1 0 16,0 1 0-16,-1-1 0 0,1 0 0 0,3 1 0 15,-3-1 0-15,3 4 0 0,0-4 0 0,0 1 0 16,0-1 0-16,4 0 0 0,-4 1 0 0,0-4 0 16,0 3 0-16,1 1 0 0,-1-4 0 0,-7 0 0 0,4 1 0 15,-4-7 0-15,0 0 0 0,0-3 0 0,-4-7 0 0,1 1 0 16,-4-4-9-16,-3-2 9 16,-1-4 0-16,1-6-9 0,-4 0 9 0,3-1 9 0,-3 1-1 15,0 0-8-15,0 0 16 0,0 0-4 0,4 0-1 0,-4-6 0 16,3 2-1-16,1 1 0 0,-1 0 0 0,1 0 0 15,3 3-10-15,-4 3 0 16,5 3 9-16,-5 0-9 0,1 3 0 0,-1 7 8 0,4 0-8 0,-3-1 0 16,-4 4 0-16,3 0 8 0,-3 6-8 0,0 0 0 15,0 0-57-15,0 0-16 0,0 0-3 0,0 0-1318 16</inkml:trace>
  <inkml:trace contextRef="#ctx0" brushRef="#br1" timeOffset="47378.02">19865 5681 1821 0,'0'0'40'0,"0"0"8"0,0 0 1 0,0-6 3 0,0 0-41 0,0-1-11 0,-4 1 0 0,4 0 0 0,0 6 135 0,-3-6 25 16,3-1 4-16,-4 1 2 16,4 6-38-16,-3-6-7 0,-4-1-1 0,7 7-1 0,-4-3-37 15,4 3-7-15,-10 0-2 0,3 3 0 16,-4 4-36-16,4 2-7 0,0 1-2 0,-4 2 0 0,4 1-6 0,0 5-2 16,-3-2 0-16,3 6 0 0,0 3-3 0,-1-3-1 15,1 3 0-15,4 0 0 0,-1-3-16 0,4 0 0 16,0-3 0-16,0 0 0 0,7-4 0 0,-3-2-9 15,3 0 1-15,0-10 0 0,4 0 8 0,-1-3 11 16,-3-6-3-16,4-1 0 0,-1-5-8 0,1-1 0 16,0-2 0-16,-1-4 0 0,1-3 0 0,-1 0 0 15,-3 0 0-15,0 0 0 0,4 3 0 0,-7 3 0 16,3 1 0-16,-4 2 0 0,1 1 0 0,-4 2 0 16,3 4 0-16,-3 6 0 0,0 0-16 0,0 0-6 15,0 0-1-15,0 0 0 0,0 0 23 0,-3 3 0 16,-1 3 0-16,4 4 0 0,0 2 0 0,0 1 0 15,4 9 0-15,-1 0-11 0,1 3 11 0,3 6-8 16,0 7 8-16,3 3-8 0,1 2 8 0,3-2 0 0,0 3 0 0,0 0 0 16,0-3 0-16,4 0 8 0,-4 2-8 0,0 5 11 15,0-1 5-15,-3 3 0 0,0-6 1 0,-1 3 0 16,-3-7-9-16,0-2-8 0,0 0 9 0,-3-4-9 16,-4-3 10-16,0 1-10 0,-4-4 10 0,1-3-10 15,-4-6 12-15,0 0-4 0,-4-7-8 0,-3-5 12 16,0-1-12-16,-4-3 9 0,-3-6-9 0,0-7 8 15,0-2-18-15,0-4-4 16,-1-3-1-16,1-6 0 0,0 3 15 0,3 0 0 0,1 0 0 0,-1-3 0 16,4 3 0-16,0-3 15 0,3 0-3 0,1 0-1 15,-1 0-11-15,4 3 0 0,4-3 0 0,3 0 0 0,-4 3 0 0,8 0-16 16,-4 3 4-16,7 0 1 0,0 4 11 0,3-1 0 16,1 0 0-16,-1 4 0 15,5-4-53-15,-1 4-9 0,0 2-2 16,3 1 0-16,-2-4-51 0,2 4-10 0,-3 0-3 0,4-1 0 15,0 4-87-15,-1-4-17 0</inkml:trace>
  <inkml:trace contextRef="#ctx0" brushRef="#br1" timeOffset="48465.23">20225 5888 1753 0,'0'0'38'0,"0"0"8"0,0 0 2 0,0 0 2 0,0 0-40 0,0 0-10 0,0 0 0 0,0 0 0 16,0 0 99-16,0 0 17 0,0 0 4 0,0 0 1 16,0 0 18-16,0 0 3 0,0 0 1 0,0 0 0 15,0 0-52-15,0 0-11 0,-7-12 77 16,3 5-109-16,1-2-5 0,-1 3-2 0,4-7 0 0,-3 1-41 0,3-4 0 16,0 3 0-16,-4-2-11 15,4-1 40-15,0 0 8 0,4 1 2 0,-4-4 0 0,3 3-28 16,-3-3-11-16,4 0 8 0,-1 1-8 0,1 2 0 0,-1 0 0 15,1 4 0-15,-1 2 0 0,1 1 8 0,3 6-8 16,-7 3 8-16,3 0-8 0,4 3 10 0,-3 6-10 16,7 4 12-16,-4-1-12 0,0 7 16 0,0 0-4 15,3-3-1-15,1 3 0 0,-1-1-11 0,5 1 0 16,-1-3 0-16,3-4 0 0,1 1 0 0,3-1-12 16,-3-2 2-16,3-4 1 0,0-3 9 0,0 0-12 15,0-3 12-15,1-3-12 0,-1 0 12 0,-4-3 0 16,1-4 8-16,0 1-8 0,-4 3 13 0,-4-7-1 0,5 1-1 15,-5-1 0-15,-3 1-11 0,0-1 0 0,0-3 0 0,0-2 0 16,-3 2 0-16,-1 0 0 16,1-3 0-16,-1 1 0 0,-3 2 0 0,0 0 0 0,4 1 0 15,-8 2 0-15,4 1 0 0,-3 2 0 0,3 4 0 0,0 6 0 16,0 0 0-16,-7 3 0 0,0 3 0 0,-4 7 0 16,8 2 0-16,-4 4 0 0,3 3 0 0,-3 3 0 15,0 0 0-15,3-3 0 0,1 7 0 0,3-4 0 16,-4 0 0-16,4 0 0 0,0 3 0 0,4-6 0 15,-1 3 0-15,1-3 0 0,0 0 0 0,3-3 0 16,0 0 0-16,0-4 0 0,3 1 0 16,-3-7 0-16,0 1-49 0,4-4-12 0,0-3-3 15,-1-3 0-15,4-3-13 0,-3-3-3 16,3-4-1-16,-3 1 0 0,3-7-75 0,0 4-16 0,3-4-2 16,-3-3-1-16,4 4 38 0,-4-4 7 15,0 0 2-15,4-3 0 0,-4 3 51 0,0 0 10 0,4 4 3 16,-4-4 0-16,0 3 51 0,0 1 13 0,-3 2 0 0,3-3 0 0,-4 1 0 0,1 2 0 15,0 1 0-15,-4-1 0 16,0 0 100-16,0 1 22 0,-4 3 5 0,4-1 1 0,-3 1-52 16,-4-1-9-16,0 1-3 0,0 9 0 0,0 0 0 0,0 0 0 15,0 0 0-15,0 0 0 0,-7 3 52 0,0 3 9 16,-4 1 3-16,4 5 0 0,4 4-103 0,-4-1-25 16,0 4 0-16,3-3 0 0,0 3 56 0,4 0 7 15,-3-1 1-15,6 1 0 0,-3 0-52 0,4 0-12 16,0-4 0-16,3 1 0 0,0-6 0 0,0-1 0 15,0 0 0-15,3-5 0 0,-3-1 0 0,4-3 0 0,-4 0 0 0,0-7 0 16,4 1 0-16,-4-3 0 0,0-1 0 0,0-2 0 16,-4-1 0-16,4-2 0 0,0 2 0 15,-3-3 0-15,3 1 0 0,-7 2 0 0,4-3 0 0,-1 1 0 16,1 2 0-16,-4-2 0 0,0 2 0 0,3 0 0 16,-3 4 0-16,0 3 0 0,0 0 0 0,0 6 0 15,0 0 0-15,0 0 0 0,0 0 0 0,0 3 0 16,0 3 0-16,4 3 0 0,-1 4 0 0,1 3 0 15,-1-4 0-15,4 7 0 0,0 0 0 0,0 0 0 16,0-1 0-16,1 1 0 0,2 0 0 0,-3 3 0 16,4-3 0-16,-1 0 0 0,1-1 0 0,0-2 0 15,3 3 0-15,-4-7 0 0,4 4 0 0,-3-7 0 16,3 4 0-16,0-7 0 0,0 1 0 0,0-4 0 16,-3-6-48-16,3-1-13 0,0-2-3 0,-3 0-819 15,3-4-164-15</inkml:trace>
  <inkml:trace contextRef="#ctx0" brushRef="#br1" timeOffset="48882.86">21728 5220 2112 0,'0'0'60'0,"0"0"13"0,0 0-58 0,-4 3-15 0,1 1 0 0,-5 2 0 15,5 0 146-15,3-3 26 0,-4 3 6 0,4 4 1 16,0-1-73-16,0 1-14 0,4 2-4 0,-1 4 0 15,1 0-35-15,3 6-7 0,-3-1-2 0,3 8 0 16,0-1-2-16,3 6-1 0,-3 4 0 0,4 3 0 16,0-4-5-16,-1 1 0 0,1 0-1 0,-4-7 0 15,3 0 3-15,1-2 1 0,-1-4 0 0,-2 0 0 16,2-6-47-16,-3-4-10 0,-3 1-2 0,3-4 0 16,0 1 8-16,-4-4 0 0,1-2 1 0,-1-1 0 15,1-3-51-15,-4-3-10 0,0 0-3 0,0 0 0 16,0 0-28-16,-11-3-5 0,4 0-2 0,-7-7 0 15,0 4-74-15,0-6-14 0,0-1-3 0</inkml:trace>
  <inkml:trace contextRef="#ctx0" brushRef="#br1" timeOffset="49451.68">21639 5653 1792 0,'0'0'51'0,"0"6"10"0,-3 0-49 0,3 1-12 15,3-1 0-15,-3 0 0 0,7-3 105 0,-3 4 19 0,0-1 3 0,3 0 1 16,0 1 0-16,3-4 0 0,1 3 0 0,-1 0 0 15,4 0-103-15,1-2-25 0,-1-4 0 0,3 3 0 16,5-3 57-16,-5 0 7 0,4-3 0 0,0-1 1 16,-3-2-32-16,3 0-6 0,0 0-2 0,1-4 0 15,-5 4-14-15,-3-3-3 0,4-1-8 0,-7-2 12 16,3 2 16-16,-4-2 2 16,1-1 1-16,-4 1 0 0,0-1-31 0,0 1 0 0,0 2 0 0,-3-2 0 15,3 5 0-15,-7-2 0 0,3 3 0 0,-3 6 0 16,0 0 0-16,0 0 0 0,0 0 0 0,0 0 0 15,0 0 0-15,-3 3 0 0,-4 3 0 0,0 3 0 16,0 4 0-16,3 0 0 0,-3 2 0 0,0 4 0 16,3 0 0-16,1 0 0 0,-1 3 0 0,4 0 0 15,-3 3 13-15,3-3-3 0,3 3-1 0,-3-3 0 16,4 0-9-16,3-1-12 0,0-2 2 0,4 3 1 16,-1-3 9-16,1-3 0 0,-1-1 0 0,4-2 0 15,0-1 0-15,1-2 0 0,2-4 0 0,-3 0 0 0,4 1 0 0,-4-4 0 16,4 0 0-16,-1-3 0 0,-3 0 19 15,1-3 5-15,-1 0 2 0,0 0 0 0,-4-4 7 0,-3 1 2 16,1 0 0-16,-1-7 0 0,0 4-5 0,-4-1-1 16,1 1 0-16,-1-7 0 0,-3 1 7 0,0-1 2 15,-3 0 0-15,-1-3 0 0,-3 1-38 16,4-1-15-16,-1 0 1 0,1 3 0 0,-5 1 14 0,8-1 0 16,-3 3 0-16,-1-2 0 0,4 2 0 0,-3 4 0 15,6-4 0-15,-3 1 0 0,4 2 13 0,3 1-1 16,-3 0 0-16,6 2 0 0,1-2-12 0,-1 3-18 15,1-1 4-15,3 1 1 0,0 0 13 0,0 3 0 16,4 0 0-16,-4-1 0 0,4 1 0 0,-1 3 0 0,1 0 0 0,-1 3 0 16,1-3-12-16,3 4 3 0,-3-1 1 0,3 0 0 31,-3 3-79-31,3-3-15 0,-3 3-3 0,-1-2-1 16,1-1-14-16,-1 3-2 0,-6-3-1 0,0-3-1137 0</inkml:trace>
  <inkml:trace contextRef="#ctx0" brushRef="#br1" timeOffset="52797.47">15145 5502 1440 0,'0'0'32'0,"0"0"6"0,0 0 2 16,0 0 0-16,0 0-32 0,0 0-8 0,0 0 0 0,0 0 0 15,0 0 80-15,0 0 16 0,0 0 2 0,0 0 1 16,0 0-23-16,0 0-4 0,0 0 0 0,0 0-1 16,0 10 14-16,0-1 3 0,-4 4 1 0,-6 6 0 15,3 3-9-15,-8 3-3 0,1 6 0 0,-3 0 0 16,-1 10-17-16,-7 0-4 0,4 6-1 0,-11 6 0 16,-3 4-37-16,-4 2-7 0,-3 4-2 0,-7 0 0 0,6-4 44 15,1 1 9-15,3 3 2 0,0-1 0 16,11-5-52-16,0-4-12 0,3-6 0 0,1 0 0 0,2-6 0 0,5-4 11 15,-1-5-11-15,4-4 10 0,0-6-10 16,3-3-14-16,4-4 3 0,-3-2 1 16,3 0-93-16,0-4-18 0,3 0-4 0,-3-2-1 15,3-1-102-15,-3-3-20 0,0 3-4 0</inkml:trace>
  <inkml:trace contextRef="#ctx0" brushRef="#br1" timeOffset="53551.93">14168 6462 1519 0,'0'0'43'0,"0"0"9"0,0 0-41 0,0 0-11 0,0 0 0 0,0 0 0 15,0 0 112-15,0 0 20 0,0 0 4 0,0 0 0 0,0 0-57 16,0 0-12-16,-4 6-3 0,4 0 0 16,-3 4 0-16,-1-1-1 0,0 4 0 0,1 2 0 15,-1 1 1-15,1 0 1 0,-4 6 0 0,3-3 0 16,-3 6-1-16,4 0 0 0,-1 0 0 0,1 0 0 0,-1 0-39 0,4-3-8 16,4 3-1-16,-4-3-1 0,3-3 1 0,4 0 0 15,0-7 0-15,4 1 0 0,-1-1 0 0,5-5 1 16,2-1 0-16,1-6 0 0,3 0 0 0,4-3 0 15,-1-4 0-15,5 1 0 0,-1-3-17 0,4-1 0 16,-4-2 0-16,0 2 0 0,-3 1 17 0,-4 0 3 16,0-1 1-16,0 4 0 0,-3 0-33 0,0 2-8 15,-1 1 0-15,-3 0-912 16,0 3-181-16</inkml:trace>
  <inkml:trace contextRef="#ctx0" brushRef="#br1" timeOffset="55036.63">12397 5346 1788 0,'0'0'51'0,"0"0"10"0,0 0-49 0,0 0-12 0,0 0 0 0,0 0 0 16,0 0 157-16,-4 3 29 0,1 3 6 16,-1 0 0-16,4 4-102 0,-3 2-21 0,3 4-4 0,-4 0-1 15,0 6 0-15,4 6 0 0,-3 3 0 0,3 4 0 16,-4 2 0-16,4 1 0 0,0 3 0 0,-3-1 0 16,-1 1-8-16,4 0-1 0,-3 0-1 0,-1 3 0 0,1-4-35 15,3-2-7 1,-4-4-2-16,4 1 0 0,-3-4-10 0,3-9 0 0,0 0 0 0,0-6 0 15,0 0-49-15,3-4-12 16,-3-6-3-16,4 1 0 0,3-7-87 16,-4 0-17-16,4-7-4 0,0 1-1 0,1-6-82 0,-5-4-16 0</inkml:trace>
  <inkml:trace contextRef="#ctx0" brushRef="#br1" timeOffset="55413.66">12520 5860 1994 0,'-7'16'44'0,"4"-10"8"0,-1 3 3 0,4-2 1 0,-4 2-44 0,4 0-12 0,0 1 0 0,0-4 0 16,4 0 90-16,0 1 16 15,3-4 3-15,0 0 1 0,0-3-26 0,3 0-4 0,4-3-2 16,-3 0 0-16,7-4-16 0,-4 1-3 16,3-3-1-16,1-4 0 0,0 1-29 0,-1-1-5 0,1-3-2 0,-4 1 0 15,0 2 2-15,-3 1 1 0,-4-4 0 0,0 6 0 16,0-2-7-16,-4 2-2 0,1 1 0 15,-1 3 0-15,-3 6-1 0,0 0-1 16,0 0 0-16,0 0 0 0,0 0 1 0,-7 0 0 0,0 3 0 0,-3 3 0 16,-1 0-15-16,1 4 8 0,-5 2-8 0,1 1 0 15,4 6 0-15,-4-4 0 0,3 7 0 0,1 0 0 16,-1 0-16-16,4 3 3 0,0 4 1 0,3-4 0 16,1-3 12-16,3 0-9 0,0-4 9 0,3-2-8 15,4 0-3-15,0-4 0 0,0 1 0 0,4-1 0 16,3-5 2-16,-3-1 0 0,3 0 0 0,0-6 0 15,4 0-37-15,-8 0-7 0,8-3-2 16,-8-3 0-16,5 3-7 0,-1-4-2 0,-4-2 0 0,4 0 0 16,-3-1-102-16,-1-2-21 0,1-1-4 0,-4 1-1 0</inkml:trace>
  <inkml:trace contextRef="#ctx0" brushRef="#br1" timeOffset="58945.34">13194 5669 2192 0,'0'0'48'0,"0"0"11"0,0 0 1 0,0 0 1 0,0 0-49 0,0 0-12 0,0 0 0 0,3-7 0 16,1 4 104-16,-1-3 19 0,1 3 3 15,-4 3 1-15,0 0-10 0,0-6-1 0,0 6-1 0,0 0 0 16,0 0-33-16,0 0-6 0,0 0-2 0,0 0 0 16,0 0-22-16,-4 3-5 0,1 3-1 0,-1 3 0 15,1 1-20-15,-4-1-4 0,0 4-1 0,0-1 0 16,0 4-21-16,-4 3 0 0,1-4 0 0,-5 1-8 16,8 3 8-16,0-3 0 0,-3-1 0 15,6-2 0-15,-3-1 0 0,7 1 0 0,-3-4 0 0,3-2 0 16,3 2 0-16,-3-3 0 0,7-3 0 15,-3 4-8-15,6-4 8 0,-3 3 0 0,4-3-9 0,0 0 9 16,-1 0 0-16,1 1 0 0,-4-1 0 16,3 0 0-16,-3 3 0 0,4-3 0 0,-4 4 0 0,0-4 0 15,4 3 8-15,-4-3-8 0,0 3 12 0,3-3-4 16,-3 4-8-16,0-4 0 0,1 3 0 0,-1-3 0 16,0 0 0-16,0 4 0 0,3-4 0 0,-6 3 0 15,3 4 0-15,-4-1 0 0,1 0 0 0,3 1 0 16,-7-1 0-16,3 1 0 0,-3 2 0 0,0-2 0 15,0 2 27-15,-3 1 3 0,-1-4 1 0,1 0 0 0,-1-2-31 0,-3 2 0 16,0-6 0-16,4 3 0 0,-4-2 0 0,0-4-20 16,0 0 4-16,0-4 0 15,3 1-51-15,0-6-9 0,1 3-3 0,-1-7 0 16,4 1-90-16,0-1-19 0,0-3-3 0,4 1-1101 0</inkml:trace>
  <inkml:trace contextRef="#ctx0" brushRef="#br1" timeOffset="59335.68">13628 5565 2646 0,'0'0'58'0,"-4"3"12"0,-3 4 2 0,0-1 3 0,0-3-60 0,0 3-15 0,-4 1 0 0,4-4 0 16,0 3 96-16,-3 3 16 0,3-2 3 0,0 2 1 15,-4 0-32-15,4 1-5 0,0 2-2 0,-4 1 0 16,1-1-61-16,-1 4-16 0,1 0 0 0,-1 3 0 15,0-1 54-15,-3-2 8 0,4 3 2 0,-4-3 0 16,3 2-52-16,4-2-12 0,-4-3 0 0,4-1 0 16,4 1 0-16,-1-4 0 0,1 1 0 0,6-7 0 15,1 0 0-15,3 0 0 0,0-3 0 0,4-3 0 16,3 0 0-16,0 0 0 0,3-1 0 0,1-2 0 0,3 3 0 0,-3 0 0 16,3-3 0-16,0 2 0 15,-3 4 0-15,-4 0 0 0,0 4 0 0,0-1 0 0,0 0 28 0,-3 3 4 16,-1 4 0-16,1-1 0 15,-4 3-52-15,0 7-9 0,0-3-3 0,-3 6 0 0,-4-3 32 0,3 0 0 16,-3 2 0-16,0-2 0 0,-3 3 0 0,3-6 0 16,-4 3 0-16,1-4 0 0,-4 1 0 15,3 0 0-15,-3-1 0 0,0 1 0 0,0-3 0 0,0-1 0 16,-4 1 0-16,4-7 0 16,-3 3-108-16,-1-5-16 0,0-4-4 0,4-4 0 0</inkml:trace>
  <inkml:trace contextRef="#ctx0" brushRef="#br0" timeOffset="80300.57">1009 5277 2322 0,'0'0'51'0,"0"0"10"0,3 3 3 0,8 0 1 16,0 0-52-16,-1 0-13 0,8 0 0 0,0 0 0 15,3 4 24-15,-4-4 3 0,8 3 0 0,7-3 0 0,-11 0-27 16,4 1 8-16,-1-4-8 0,1 3 0 31,0-3-99-31,-4 0-25 0,4 0-4 0,-4-3-820 0</inkml:trace>
  <inkml:trace contextRef="#ctx0" brushRef="#br0" timeOffset="81303.66">1877 5016 1954 0,'0'0'43'0,"0"0"9"0,0 0 1 0,0 0 3 0,0 0-45 0,0 0-11 15,0 0 0-15,-4 4 0 0,4 2 54 0,0 0 9 16,0 7 1-16,0-1 1 0,0 1-1 0,0 9 0 16,4 0 0-16,3 6 0 0,-4 0 0 0,4 3 0 0,-3 4 0 0,3-1 0 15,-3 7-7-15,-1 0-1 16,-3 6-1-16,7 0 0 0,-3-3-37 0,3 0-7 15,-7-3-2-15,3-1 0 0,4-5 44 0,-3-4 9 0,-1 1 2 16,4-7 0 0,-7-3-103-16,11-4-20 0,-11-5-4 0,11-1-1 15,-8-5-51-15,4-4-10 0,-3-3-3 0,-1-6-648 0,-3-1-131 16</inkml:trace>
  <inkml:trace contextRef="#ctx0" brushRef="#br0" timeOffset="81812.8">1711 4982 1994 0,'-11'0'44'0,"11"0"8"0,-3-3 3 16,-4 0 1-16,-4 0-44 0,8-1-12 0,-1-2 0 0,-6 3 0 0,10 3 96 0,0-3 18 15,0 3 3-15,0 0 1 0,0 0-47 0,0 0-10 16,0 0-1-16,0 0-1 0,0 0-23 0,3-3-4 16,8 3 0-16,-1-3-1 0,1 6-8 0,-1-3-2 15,5 3 0-15,-5 0 0 0,11 0 7 0,-7-3 2 0,1 3 0 0,6-3 0 16,0 3 17-16,4-3 3 15,-1 4 1-15,12-1 0 0,-5 0-41 0,5 3-10 16,2 0 0-16,5 4 0 0,-8-1 53 0,-7 7 9 0,4 0 2 16,-7 5 0-16,-1 1-52 0,1 3-12 0,3 4 0 0,-10-1 0 15,3 0 0-15,0 0 0 0,-7 4 0 0,0-1 0 16,4-3 0-16,-14 4 0 0,6-4 0 0,1 6 0 16,-11 1 54-16,0-1 8 0,0 1 2 0,0-1 0 15,-7 1-52 1,0-4-12-16,0 1 0 0,-4-4 0 0,-3 0-11 0,0 0-5 0,3-3 0 0,-6 0-1 15,-1-3 27-15,0 0 6 0,1-6 0 0,-4-4 1 16,-1 1-17-16,1-4 0 0,4-2 0 0,-8-7 0 16,-3 0-48-16,10-7-12 0,-10 1-4 0,10 0 0 15,-3-4-84-15,7-2-18 0,-4-1-3 0,4-5-1146 16</inkml:trace>
  <inkml:trace contextRef="#ctx0" brushRef="#br0" timeOffset="82302.53">2582 5640 1958 0,'0'0'43'0,"0"0"9"0,0 0 1 0,-7-3 3 0,4 3-45 0,-8-3-11 16,11 3 0-16,-3 0 0 0,3 0 53 0,-7 3 9 0,7-3 2 0,-4 3 0 15,-3 1 0-15,3 2 0 0,-3 3 0 0,0 1 0 16,0-1 0-16,4 4 0 0,-8-1 0 0,4 1 0 16,0 5 12-16,0-2 2 0,4 3 1 0,-8 0 0 15,4 0-32-15,3-4-7 0,4 1 0 0,-3 0-1 16,3-4-23-16,0 1-4 0,0-4 0 0,3-3-1 15,1-2-11-15,-4-4 0 0,7-4 0 0,4-2-11 16,-8 0 11-16,8 0 0 0,-1-7 0 0,1 0 8 16,-1-2-8-16,-3-1-13 0,4 0 3 0,0-2 1 15,-1 2 1-15,1 0 0 0,-8 4 0 0,4-1 0 16,4 4 8-16,-11-1 0 0,3 4 0 0,5 3 0 16,-8 3 0-16,0 0 0 0,3-3 0 0,-3 3 0 0,4 3 0 15,-4 3 8-15,7 1-8 0,-7 2 11 0,3 3-11 16,4 1 10-16,-7 0-10 0,4-1 10 0,3 1-10 0,-4-1 0 15,1 1 9-15,3-4-9 0,-4 1 0 16,4-1 0-16,-3-3-10 0,3 0 10 16,-3-2 0-16,6-1 0 0,-6 0 0 0,3-3 0 15,-4 0-153-15,4-3-24 0,-3 0-5 0,3-4-1003 0</inkml:trace>
  <inkml:trace contextRef="#ctx0" brushRef="#br0" timeOffset="82571.87">2805 5440 2102 0,'0'0'46'0,"0"0"10"0,0 0 1 0,0 0 3 0,0 0-48 0,0 0-12 16,0 0 0-16,0 0 0 0,0 0 64 0,0 6 10 0,3 0 2 0,4 1 1 16,-3 2-1-16,3 7-1 0,3-1 0 0,-6 1 0 15,6 6-7-15,1 0-2 0,-7 3 0 0,6 0 0 16,1-3-3-16,-1 0-1 0,1 3 0 0,-8-3 0 15,8 0-11-15,0 0-3 0,-8 0 0 0,4-3 0 16,-3-1-25-16,3-2-6 0,0 0-1 0,0-4 0 16,-7 1-16-16,3-4-16 0,4 1 4 0,-7-4 0 15,0 0-84-15,0-6-16 16,0 0-3-16,0 0-1 0,0 0-163 16,-10-3-33-16,-4-6-6 0,-7-7-2 0</inkml:trace>
  <inkml:trace contextRef="#ctx0" brushRef="#br0" timeOffset="83065.67">2759 5713 1728 0,'0'0'38'0,"0"0"8"0,0 0 2 0,10 3 0 0,-6 0-39 0,6-3-9 16,-3 0 0-16,8 0 0 0,-5 0 53 0,4 0 9 16,0-3 2-16,4 0 0 0,0 3-52 0,3-4-12 15,0 1 0-15,0-3 0 0,-3 3 0 0,10-3 0 16,-10-1 0-16,3 1 0 0,0-3 0 0,-7 2-12 15,7-2 3-15,-10 3 0 16,3-4-37-16,0 4-7 0,-3-3-2 0,-1 2 0 0,1 1 44 0,-1 3 11 16,-6-3 0-16,3 3 0 0,-3-1 49 0,-4 4 12 15,0 0 3-15,0 0 0 0,0 0 51 0,0 0 10 16,-4 4 3-16,-3 2 0 0,3 0-52 0,-3 3-9 0,4 1-3 16,-4 2 0-16,0 4 0 0,7 0 0 0,-11 3 0 0,11-1 0 15,-7 1-64-15,4 0 0 0,3 3-8 0,-7-3-1 16,7-4 9-16,7-2 11 0,-7 0-3 15,0-4 0-15,3-3-8 0,-3-3 0 0,7 0 0 0,-3-3 0 16,3 0 0-16,-4-3 0 0,8 0 0 0,-8-3 0 16,4-3 0-16,-3-4 0 0,7 0 0 0,-4-5 0 15,0 2 0-15,0 0 0 0,3 1 0 0,-6-1 0 16,3 3 0-16,-4 1 0 0,8-1 0 0,-11 1 0 16,4 5 0-16,3 1 0 0,-4 0 0 0,-3 6 0 15,0 0 0-15,7 3 0 0,-3 0 0 16,-1 3 0-16,4 4 56 0,-7 2 7 0,4-2 1 0,-4 2 0 0,7 1 0 15,-7-1 0-15,3 1 0 0,4 0 0 0,-7-1-52 0,4 1-12 16,3-4 0-16,-3 0 0 0,6 1 0 0,-6-1 0 16,3-2 0-16,3-1 0 15,-3-3-100-15,4 0-22 0,0-3-5 0,-1 0-785 16,4 0-158-16</inkml:trace>
  <inkml:trace contextRef="#ctx0" brushRef="#br0" timeOffset="83538.12">3644 5493 1958 0,'0'0'43'0,"0"0"9"0,-3 0 1 0,-8 0 3 0,4-3-45 0,4 3-11 16,-5 0 0-16,1 3 0 0,7-3 104 0,-7 0 20 0,4 3 3 0,-4 0 1 16,3 4-52-16,4-7-9 0,0 3-3 0,-7 3 0 15,4 0 0-15,3-3 0 0,0 4 0 0,-4-1 0 16,4 0-51-16,0-3-13 0,0 4 0 0,0 2 0 15,0-3 54-15,-7 4 8 0,7-1 2 0,-3-3 0 16,3 4-52-16,0-1-12 0,-8 1 0 0,8-1 0 16,-3-3 0-16,3 4 0 0,0-4 0 0,-7-3 0 15,7 3 0-15,0-6 0 0,0 3 0 0,0-3 0 16,0 7 54-16,0-7 8 0,0 3 2 0,0-3 0 16,0 0-52-16,0 0-12 0,0 0 0 0,0 0 0 15,0 0-48-15,0 3-13 0,0-3-3 0,0 0 0 16,7 0 52-16,4 0 12 0,-8-3 0 0,4 0 0 15,7 0 0-15,-3-4 0 0,-1 1 0 0,5 0 0 0,-1 0 48 0,3-1 13 16,8 1 3-16,-11 0 0 0,7 3-52 16,0-1-12-16,-3 4 0 0,0 0 0 0,-1 4 0 0,1-1 0 15,-11 3 0-15,4 0 0 0,-4 4 54 16,3 2 8-16,-10-2 2 0,0 5 0 0,-7-2-52 0,4 3-12 16,-4-1 0-16,3 1 0 0,-10 3 0 0,3-1 0 15,-6-2 0-15,3 0 0 0,0 3 0 0,-1-7 0 16,5 4 0-16,-8-4 0 0,4 1 14 15,3-4 0-15,1-2 0 0,-1-1 0 16,1-3-74-16,3-3-14 0,7 0-3 0,0-3-1 16,-7-3-40-16,7-1-8 0,0-2-2 0,0 0-784 15,7-4-158-15</inkml:trace>
  <inkml:trace contextRef="#ctx0" brushRef="#br0" timeOffset="83965.83">3993 5305 1732 0,'0'0'49'0,"0"0"11"0,0 6-48 0,0 0-12 0,0 1 0 0,0 2 0 0,0 1 117 0,0-1 22 16,0 3 4-16,0 1 1 0,4 0-13 0,-4 2-3 16,4 1 0-16,-1 6 0 0,-3 0-51 0,11 3-10 15,-11 0-3-15,10 3 0 0,-6 0 0 0,3 1 0 16,-4 2 0-16,8-3 0 0,-8-3-51 0,4 4-13 15,-3-1 0-15,3-3 0 0,-7 0 0 0,4-3 0 16,-1 0 0-16,1-3 0 0,-1-1 0 0,-3-2 0 16,4 0 0-16,-4-4 0 0,7 1 0 0,-7-7 0 15,0 0 0-15,0-6 0 16,0 0-100-16,0 0-22 0,0 0-5 0,-7-12-1 16,3-4-32-16,1 4-8 0,-1-7 0 0,-3 0-1 15</inkml:trace>
  <inkml:trace contextRef="#ctx0" brushRef="#br0" timeOffset="84362.24">3821 5637 1684 0,'0'0'37'0,"0"0"8"0,0 0 2 0,0 0 0 0,0 7-38 0,0-1-9 0,7-3 0 0,-7 3 0 15,10-3 47-15,-3 4 7 0,4-4 2 0,7 3 0 16,-8-3-12-16,8 0-3 0,-1 0 0 0,-3 1 0 16,1-1 7-16,-1 0 2 0,3 0 0 0,-3 0 0 15,1 0-23-15,2 0-5 0,-3 1-1 0,7-1 0 16,-3 0-39-1,0 0-8-15,3 0-2 0,-3 3 0 0,3-3 28 0,0 4 0 0,-7 2 0 0,7 1 0 16,-10 2 0-16,3 4 0 0,0-1 0 0,0 1 0 16,-3 0-15-16,-4-4 3 0,3 4 0 0,-6-3 0 0,3-1 12 0,-4 1 16 15,1-4-3-15,-1 0-1 0,-3 1 42 0,0-4 8 16,0 0 2-16,0-6 0 16,0 0 51-16,0 0 10 0,-7-6 3 0,4 0 0 15,-4-4-52-15,-4 1-9 0,8-3-3 0,-8-1 0 0,4 4-51 0,0-7-13 16,0 3 0-16,3 1 0 0,-3-1 54 0,4 1 8 15,3 2 2-15,-4-2 0 0,4-1-52 0,0 1-12 16,0 2 0-16,4 1 0 0,-1-1 0 0,4 4 0 16,-3 0 0-16,3 0 0 0,-3-1 0 0,6 4 0 15,1 0 0-15,-1 3 0 0,1-3 0 0,3 3 0 16,-3 0 0-16,3 0 0 16,-4 3-100-16,4-3-22 0,-3 3-5 0,3 0-1 15,-3-3 0-15,6 4 0 0,-10-1 0 0,4-3 0 16,0 0-153-16,-1 3-31 0,-3-3-7 0,7 0-1 0</inkml:trace>
  <inkml:trace contextRef="#ctx0" brushRef="#br0" timeOffset="84667.69">4544 5650 1958 0,'0'0'43'0,"0"0"9"0,0 0 1 0,0 0 3 15,-4 3-45-15,1 3-11 0,3 0 0 0,-11 4 0 16,11 2 156-16,-7-2 28 0,4 2 7 0,-4 4 1 16,3 0-94-16,0-1-18 0,4 4-4 0,0-3-1 15,-3-4-18-15,3 4-3 0,3-3-1 0,-3-1 0 16,4-2-25-16,0-4-6 0,3 3-1 0,-4-2 0 0,4-1-33 0,4-6-8 15,-8 0 0-15,4 0-1 0,7-3 35 0,-3-4 7 16,-7 1 2-16,6-3 0 0,4-1-37 16,-3-2-7-16,-1 2-2 0,5-5 0 0,-5 2 23 15,4 1 0-15,-3-1 0 0,6 1 0 0,-10 5 0 0,4 1 0 16,0 3 0-16,-1 3 0 16,1 0 0-16,-4 6 0 0,0 0 0 0,0 4 0 0,4 2 47 15,-8 4 13-15,1 0 4 0,-1 3 0 0,-3-4-52 0,4 4-12 16,-1 0 0-16,-3-3 0 0,0 2 0 0,7-2 0 15,-7-3 0-15,4-1 0 0,-4-3 0 0,7 1 0 16,-4-7 0-16,1 0 0 16,3-3-100-16,-4-6-22 0,8 0-5 0,-4-7-785 15,4 1-158-15</inkml:trace>
  <inkml:trace contextRef="#ctx0" brushRef="#br0" timeOffset="84921.31">5048 5568 2649 0,'-3'-3'58'0,"-4"0"12"0,0 0 2 0,-4 0 4 0,0 0-61 0,1 3-15 0,3 0 0 0,-7 3 0 0,3 0 84 0,1 3 13 0,-1 4 3 0,0 2 1 16,1 1-59-16,6-1-12 0,-6 4-2 0,3 0-1 15,0 2 29-15,3-2 7 0,-3 3 1 0,3 0 0 16,1 6-52-16,-1-3-12 0,4 0 0 0,0 0 0 16,0 0 0-16,0-1 0 0,0 1 0 0,4 0 0 15,-1-3 0-15,5 3 0 0,-1-3 0 0,0-3 0 16,3-4 0-16,1 1 0 0,3-7 0 0,4 0 0 15,-4-3 15-15,7-3 0 0,-7-3 0 0,7-6 0 16,0-1-24-16,4-2-5 0,-7-1-1 0,3-2 0 16,3-4-141-16,-2 0-29 0,2 0-6 0,-3-6-1101 15</inkml:trace>
  <inkml:trace contextRef="#ctx0" brushRef="#br0" timeOffset="85186.79">5334 5571 2419 0,'0'0'53'0,"0"0"11"0,0 0 3 0,0 0 1 0,0 4-55 0,0 5-13 16,0-3 0-16,0 1 0 0,0 5 105 0,7-3 19 16,-7 7 3-16,0 0 1 0,4-4-52 0,-4 7-9 0,3 0-3 0,-3 3 0 15,4 3 0-15,-1-3 0 0,-3 3 0 0,4-3 0 16,-1 3-51-16,1-3-13 0,-4 3 0 0,3-6 0 15,4 0 0-15,-3 0 0 16,3-4 0-16,-7-2 0 16,3-1-48-16,1-5-13 0,0 2-3 0,-1-3 0 15,1-3-51-15,3 1-10 0,-7-4-3 0,0 0 0 16,0 0-153-16,0 0-31 0,-7-13-7 0,3-3-1 0</inkml:trace>
  <inkml:trace contextRef="#ctx0" brushRef="#br0" timeOffset="86068">5242 5697 1552 0,'7'9'44'0,"-3"-2"10"0,3-4-43 0,4 3-11 15,-8 0 0-15,4 0 0 0,11 13 251 16,-8-12-111-16,4-1 0 16,-3 3-59-16,3-3-12 0,0 1-2 0,0-4-1 0,0 0-37 0,1 0-7 15,2-3-2-15,1 0 0 0,-1-3 8 0,1-3 0 16,0-1 1-16,-4-2 0 0,0 3-29 0,4-4-21 15,-4 1 3-15,-4 0 1 0,1-1 17 0,-1 1 0 16,-2 3 8-16,-5-1-8 0,1 1 15 0,-4 6-3 16,0 0-1-16,0 0 0 0,0 0 43 0,0 0 9 15,0 0 1-15,-7 3 1 0,3 0-3 0,-3 4-1 16,3 2 0-16,1 3 0 0,-4 4-46 0,3 0-15 16,1 3 8-16,-1-4-8 0,4 4 0 0,0 3 0 15,4-3 0-15,-1 0 0 0,8 0 0 0,-8-1 0 0,4 1 0 16,1-3 0-16,2-1 28 0,1-2 3 0,-1 0 0 0,4-4 0 31,4-3-50-31,-11 1-9 0,4-4-3 0,-1 0 0 0,1-6 51 0,-1 0 11 16,1-1 1-16,0-5 1 0,-8 3-18 0,4-7-4 0,0 1-1 0,0-4 0 15,0 3-2-15,-3-2-8 0,6-1 12 16,-10 0-4-16,4 1-8 0,0-1 8 0,-1 3-8 0,1 1 8 16,-1-1 2-16,-3 4 0 0,4 3 0 0,-4 6 0 15,0 0-10-15,0 0 0 0,0 0 0 0,0 0 0 16,0 0 8-16,3 6-8 0,1 0 12 0,3 4-4 15,-7-1-8-15,3 4-9 0,1-1 9 0,3 1-13 16,-4-1 41-16,4 4 9 0,4-4 2 0,-7 7 0 16,3-3-28-16,0-4-11 0,0 4 8 0,3 0-8 0,1-4 0 0,-8 1 8 15,4-4-8-15,1 1 0 16,2-1 10-16,-3-3-10 0,-3 1 12 0,3-4-12 0,-4 3 17 0,-3-6-3 16,0 0-1-16,0 0 0 0,0 0 1 0,0 0 0 15,4-9 0-15,-4 2 0 0,0-2-2 0,0-4-1 16,-4 1 0-16,1-4 0 0,3 1-29 0,-4-4-6 15,1 0 0-15,3 3-1 0,-4-3 42 0,4 4 9 16,4-1 2-16,-4 4 0 0,3-4 6 0,1 0 2 16,-1 7 0-16,1-4 0 15,3 4-60-15,3-1-11 0,-6 1-2 0,7 3-1 16,-4 3 10-16,0-1 1 0,3 1 1 0,1 6 0 0,-4-3 26 0,3 7 0 16,-2-1 0-16,2 0 0 0,1 4 13 0,-1-1 8 15,1 1 2-15,-1 2 0 0,1-3-23 0,3 1 0 0,-3-4 0 16,-1 4 0-16,4-4 0 0,1-3 0 0,-1 3 0 15,3-6 0-15,-6 0 0 0,3 0 11 16,0-3-3-16,4 0 0 0,-4-3 22 0,0-1 4 0,0-2 1 0,-3 3 0 16,3-4-35-16,-7 1 0 0,3 0 0 0,-6-1 0 15,3 1 0-15,-7 2-20 0,0 1 2 0,-4 0 1 16,-3 3 27-16,0 3 6 0,0 0 0 0,-3 6 1 16,-4 0-17-16,-1 4 8 0,8-1-8 0,-10 10 0 15,3-3 0-15,3 6 0 0,-3 3 0 0,7 3 0 16,0-3 0-16,0 3 0 0,7-3 0 0,0 0 0 15,0-3 0-15,3 0 0 0,1-3 0 0,6 0 0 0,-3-3 0 0,11-4 0 16,-7 1 0-16,3-4 0 0,0 4 0 0,4-7 0 16,3 0 0-16,-4-3 0 15,5-3-54-15,-1 0-8 0,-4-3-2 0,5-3 0 16,-5-4-138-16,1 1-28 0</inkml:trace>
  <inkml:trace contextRef="#ctx0" brushRef="#br0" timeOffset="87543.76">7729 6139 1497 0,'0'0'32'0,"0"0"8"0,7 0 0 0,-3 0 4 0,3-3-36 0,0 3-8 16,-3 0 0-16,3 0 0 0,-4 3 104 0,-3-3 20 15,0 0 3-15,0 0 1 0,4 0 51 0,-4 0 10 16,0 0 3-16,0 0 0 0,0 0-103 0,0 0-20 16,0 0-4-16,0 0-1 0,0 0 24 0,-7 0 4 15,-4-3 0-15,0 0 1 0,1-4-46 0,-1 1-10 16,-3-6-1-16,-3-4-1 0,2 0-10 0,-2-6-1 15,-1 0-1-15,1-6 0 0,-1 3 14 0,4-3 3 0,0 3 1 16,0-3 0-16,3 2-33 0,0 1-8 16,4-6 0-16,0 3 0 0,4 3 0 0,-1-4 0 0,1-2 0 15,3-3 0-15,0-1-12 0,3-2-4 0,1 2 0 0,6-3-1 16,1 4 27-16,0 3 6 0,6-4 0 0,1 4 1 16,-1 2-17-16,5 1 0 0,6 0 0 0,-3 0 0 15,3 3-11-15,0 0-5 0,-3 3-2 0,-1 3 0 16,1 3 29-16,-4 1 5 0,0 5 2 15,-3 1 0-15,-4 2-18 0,0 4 0 0,0 0 0 0,-3 6 0 16,-4-3-64 0,4 7-17-16,-4-4-3 0,0 3-1 0,-4 0-69 0,1 1-14 0,-1 2-2 15,1-3-694-15,-1 4-140 0</inkml:trace>
  <inkml:trace contextRef="#ctx0" brushRef="#br0" timeOffset="87909.24">8033 5502 1818 0,'0'0'52'0,"0"0"10"0,0 0-50 0,0 0-12 0,-4-6 0 0,4 6 0 16,0 0 144-16,0 0 25 16,0 0 6-16,0 0 1 0,0 10-83 0,4-1-16 0,-1 7-3 0,1-1-1 15,-1 4-7-15,4 3-2 0,0 0 0 16,4 3 0-16,-4-3 0 0,4 3-1 0,-1 0 0 0,1 0 0 16,-1-3-29-16,1 0-6 0,0 0 0 0,-1 0-1 15,-3 0-15-15,4 0-2 0,-4 0-1 0,3-3 0 16,-6 0 16-16,3-4 3 0,-3-2 1 15,-1-1 0-15,1-2-125 0,-4-1-26 0,3 1-5 0,-3-7-1 16,0 3-9-16,0-6-3 16,0 0 0-16,-7 0-1000 0</inkml:trace>
  <inkml:trace contextRef="#ctx0" brushRef="#br0" timeOffset="89011.1">7948 5844 1958 0,'0'0'43'0,"0"0"9"0,0 0 1 0,0 0 3 0,0 0-45 0,0 0-11 16,0 0 0-16,4-6 0 0,3 3 104 15,-4 0 20-15,4 0 3 0,-3-1 1 0,6 4-52 0,1-3-9 16,0 0-3-16,-1 3 0 0,4 0-51 0,0 0-13 16,4 3 0-16,0-3 0 0,3 3 8 0,0-3 0 15,4 4-8-15,-1-1 12 0,1 0-12 0,0 0-8 16,-1 0 8-16,1 0-13 0,-4 0 13 0,0 4 0 15,-6-1 0-15,2 3 0 16,-3 1-54-16,0 2-8 0,-3 1-2 0,0 2 0 0,-1 1 52 0,-3 0 12 16,0-1 0-16,4 1 0 15,-8 0-54-15,4 0-8 0,-3-4-2 0,3 1 0 0,-3-4 78 0,-1 0 15 16,1-2 3-16,-1 2 1 0,-3-6-1 0,0-3-1 0,4 7 0 0,-4-7 0 16,0 0 26-16,0 0 6 0,0 0 1 0,0 0 0 15,0 0 0-15,0 0 0 0,0 0 0 0,0 0 0 16,0 0 15-16,-7-4 3 0,0-2 1 0,0 0 0 15,-1 0-31-15,5-4-5 0,-4 1-2 0,3-4 0 16,1 1-30-16,-1-1-7 0,1 1 0 0,3-1-8 16,-4-3 0-16,4 4 0 0,4 2-10 0,-4-2 10 15,3 2 0-15,-3 1 0 0,4 0 0 16,-1-1 0-16,1 4 0 0,3 0 0 0,-4-4 9 0,5 7-1 16,-1 0-8-16,0 0-10 0,0 0 10 0,0 3-13 15,0 3 13-15,0 0 0 0,3 0 0 0,1 0 0 0,0 4 0 16,-1 2 0-16,1 0 0 0,3 4 0 0,0-1 0 15,0 1 0-15,0 0 0 0,0-1 0 0,0 1 0 16,4-1 0-16,0 1 0 0,-4-4 0 0,0-3 0 0,0 4 0 16,0-4 0-16,0-3 0 0,0 0 0 0,-3-3 0 15,0 0 0-15,-1-3 0 0,1 0 0 0,-4-3 0 16,0 0 0-16,0-1 0 0,-4 1 0 0,4-3 0 16,1-1 0-16,-5 1 0 0,4-1 0 0,-3-2 0 15,-1 2 13-15,1-2-4 0,-1 2-9 0,1-2 0 16,-1-1 0-16,-3 4 0 0,4-4-8 0,-4 1 8 15,3-1-10-15,-3 1 10 0,0 2 0 0,0 1 0 16,0 0 11-16,-3 2-3 0,3 1-8 0,0 6-10 0,0 0 10 16,0 0-13-16,0 0 13 0,0 0 0 15,0 0 0-15,-7 3 0 0,0 3 9 0,3 1 5 16,-3 2 1-16,4 4 0 0,-4-1-15 0,3 1 0 16,-3 6 8-16,0-1-8 0,0 1 0 0,3 0 0 0,1 3 0 15,-1 0 0-15,1 0 0 0,3-3 0 16,3 3 0-16,1-4 0 0,-1 1-16 0,1-3 1 0,-1 0 0 15,4-4 0-15,0 1 15 0,1-1 0 0,2 1 0 0,1-4 0 16,-1 1 0-16,4-4 0 0,4-3 0 0,0 0 0 16,-1 0 0-16,1 0 0 0,0-3 0 0,3 0 0 15,0 0 0-15,-3-3 15 0,3 0-3 0,-4 0-1 0,1-3-11 16,-4 3 0-16,0-1 0 0,0-5 8 0,0 3 1 16,-3-1 0-16,-4 1 0 0,4 0 0 15,-1-3-9-15,-6 2 0 0,3-5 0 0,-4 2 0 0,1-2 0 0,-1-1 0 16,1-2 9-16,-4-1-9 0,0-3 0 0,3 0 0 15,-3 0 0-15,0-3 0 0,4 4-12 0,-4-1 0 16,0-3 0-16,0 6 0 0,4 1 12 0,-4-1-10 16,0 0 10-16,0 4-10 0,0-1 10 0,-4 1 0 15,4 5 0-15,-4-2 0 0,1 6 0 0,3 3 0 16,0 0 0-16,-7-3 0 0,0-1 0 0,0 8-10 16,0-1 10-16,0 0-13 0,0 0 13 0,0 3 15 15,-4 4-3-15,4-1-1 0,-4 4-11 0,4-1 0 16,-3 4 0-16,-1 3 8 0,1 0-8 0,-1-1 0 15,0 7 0-15,8 0 8 0,-4 1 4 0,3-4 0 16,1 3 0-16,6-3 0 0,-3 0-3 0,7-4 0 16,4 4 0-16,3-6 0 0,0 0-9 0,4-1 10 0,-1-2-10 0,5-1 10 15,-1-2-10-15,0-4 0 0,0 0 0 0,0 1 0 16,0-4 0-16,4-3 0 0,3 0 8 0,-3-3-8 16,3-1 19-16,0-2 1 0,-3 0 1 15,3 0 0-15,-3-1-37 0,-4 1-7 0,0-3-1 16,-3 2-1-1,-4-2-25-15,0 3-5 0,-3-4-1 0,-4 4 0 0,0-3-124 0,-4 2-26 0,-3-2-5 0</inkml:trace>
  <inkml:trace contextRef="#ctx0" brushRef="#br0" timeOffset="89591.3">9335 5004 2113 0,'0'0'46'0,"0"0"10"0,0 0 1 0,0 0 3 0,-4 3-48 0,-3-3-12 0,7 0 0 0,0 0 0 16,0 0 99-16,-4 6 17 0,1-3 3 0,3 4 1 15,0-1-42-15,3 0-8 0,1 4-2 0,3-4 0 16,0 6-34-16,4-2-7 0,3 2-2 0,3 1 0 16,5-1 35-16,-1 4 6 0,7 0 2 0,0 0 0 15,0-1-16-15,1 1-4 0,2 0 0 0,1 2 0 16,-4-2-7-16,-3 0-1 0,7 3-1 0,-4 2 0 16,4-2-2-16,-1 6 0 0,1 0 0 0,4 4 0 15,-1 2-13-15,-3 4-2 0,-1 2-1 0,5 4 0 16,-8-3-9-16,0 2-1 0,-7-2-1 0,4 3 0 0,-7 3-10 0,-1-1 0 15,-3 8 0-15,-3 2 7 0,-1 0-7 16,1-3 0-16,-4 1 0 0,-3-1 0 0,-1 0 0 16,-3-3 0-16,0 3 0 0,-3 0 0 0,-1-3 0 0,1-3 0 15,-5 0 0-15,1-9 0 0,4-7 0 0,-4-3 0 16,0-6 0-16,0-4 0 16,3 1-26-16,-3-6-5 0,0-4-1 0,0 0-1040 15,7-6-209-15</inkml:trace>
  <inkml:trace contextRef="#ctx0" brushRef="#br0" timeOffset="102007.26">1242 7810 2188 0,'0'0'48'0,"0"0"11"0,0 0 1 0,0 0 1 0,0 0-49 0,0 0-12 16,0 0 0-16,3-3 0 0,4 0 105 0,-3 3 19 15,-1 0 3-15,8 0 1 0,0 0 0 0,-1 3 0 0,1 0 0 16,3 0 0-16,0 4-103 0,4-4-25 0,-4 3 0 0,7-3 0 16,4 3 56-16,-4-2 7 0,3-4 1 0,8 0 0 15,-7-4-52-15,0 1-12 0,-1-3 0 16,1 0 0-1,7-1-40-15,-8 4-10 0,-2 0-2 0,2 0-1380 0</inkml:trace>
  <inkml:trace contextRef="#ctx0" brushRef="#br0" timeOffset="108455.5">2406 8174 1843 0,'0'9'40'0,"-7"1"9"0,7 2 2 0,-4 1 1 0,4-1-42 0,0-2-10 15,0 2 0-15,0-5 0 0,0 2 98 0,0-3 18 16,4 1 3-16,3-4 1 0,-4-3-48 0,1-3-10 15,7-4-2-15,-4 1 0 0,3-3-12 0,1-4-4 16,-4-3 0-16,3-6 0 0,-2 4-6 0,2-4-2 0,4 0 0 16,-3 3 0-16,-1 0-12 15,-3-3-2-15,0 0-1 0,4 0 0 0,-7 0-11 0,3-3-2 16,3-3-8-16,-3-7 12 0,0 4 42 0,4 0 8 16,-8-1 2-16,5 1 0 0,-5-3-52 0,1 2-12 15,3 1 0-15,-7-1 0 0,3 7 0 0,4 0 0 0,-3 3 0 16,3 0 0-16,-7 7 0 0,3 2 0 0,-3 1 0 0,4 2 0 15,-4 1 0-15,0 9 0 0,0 0 0 0,0 0 0 16,7 6 0-16,-7 4 0 0,0 2 0 0,3 7 0 16,4 3 0-16,-7 0 0 0,4 6 0 0,3 0 0 15,-3 0 24-15,-1-2 3 0,4 2 0 0,-7 0 0 16,11 0-43-16,-11-3-9 16,10 3-2-16,-6-2 0 0,3-8 27 0,0 1 0 0,4-3 0 0,-4-4 0 15,7-2 11-15,-4-4 7 0,1-6 2 0,-1-3 0 16,5 0-32-16,-5-7-7 0,4-5-1 0,0-4 0 15,-3-3 20-15,7 0 0 0,-4-3 0 0,-4-3 0 16,1-1 0-16,3-2 0 16,-3-3 0-16,3 5 0 0,-4 1 0 0,1 3 0 0,-1 3 0 0,1 3 0 15,-4 1 0-15,0 5 0 0,4 0 0 0,-8 4 0 16,4 3 15-16,-3-4 6 0,-1 7 2 0,4 3 0 0,-3 3-3 16,3 7 0-16,-3 2 0 0,3 4 0 15,-7 3 7-15,0 6 1 0,3 3 0 0,-3 7 0 0,7 2-5 0,-7 1-1 16,0-4 0-16,0 4 0 0,0 0 10 15,0-4 3-15,0 4 0 0,4-4 0 0,-4 4-44 0,0-1-9 16,0 1-2-16,3-7 0 0,-3 1 20 0,7-4-8 16,-7-3 8-16,4-6 0 15,3 0-60-15,-4-7-4 0,4-2-2 0,-3-1 0 16,7-3-81-16,-8 1-16 0,4-4-3 0,4-3-1 16,-8-3-71-16,8 0-14 0,-1-7-4 0,-6 1 0 0</inkml:trace>
  <inkml:trace contextRef="#ctx0" brushRef="#br0" timeOffset="108933.05">3461 8033 2131 0,'0'0'47'0,"0"0"9"0,0 0 3 0,-7-6 1 0,7-1-48 0,-7 4-12 0,3-3 0 0,-3 3 0 16,4 3 102-16,-8-3 18 0,4 3 4 0,0 3 1 15,-4 0-33-15,1 3-8 0,-4 4 0 0,7-1-1 0,-4 7-27 0,7-1-6 16,-6 4-1-16,6 0 0 0,-3 0-17 0,4 0-4 16,3-1-1-16,-7-2 0 0,3-3-14 0,4-1-2 15,4-2-1-15,-4-1 0 0,7-3-26 0,-7-6-4 16,0 3-2-16,0-3 0 0,3-3 22 0,4-3 16 15,-3 3-2-15,6-3-1 0,-6-1-13 0,3 1-18 16,-3 0 4-16,3-1 1 0,0-5 13 0,3 2 0 16,-3 1 0-16,4 0 0 0,-8-4 0 0,4 1 0 15,0-4 0-15,1 3 0 0,2 1 0 0,-6-1 13 16,3 4-2-16,-4-1-1 0,8 4-10 0,-1 0 0 16,-6 0 0-16,3 6 0 0,-3 0 0 0,-1 6 0 15,4 0 0-15,-3 4 8 0,3 2-8 0,-4 1-17 16,4 2 4-16,-7 4 1 0,4-3 28 0,3 3 5 0,-4-1 2 0,1 4 0 15,3-6-23-15,-7 0 9 0,3-1-9 16,5-2 0 0,-5 0-14-16,4-7-10 0,-3 0-1 0,6-3-1 15,-6-3-30-15,3 0-7 0,-4-6-1 0,4-3 0 16,0-4-102-16,1 0-21 0,-5-5-4 0,4 2-897 0</inkml:trace>
  <inkml:trace contextRef="#ctx0" brushRef="#br0" timeOffset="109195.17">3704 7939 1728 0,'0'0'38'0,"0"0"8"0,0 0 2 0,0 0 0 0,0 0-39 0,0 0-9 0,0 0 0 0,0 0 0 0,0 0 53 0,0 0 9 15,0 0 2-15,0 0 0 0,7 3 0 16,-3 0 0-16,3 3 0 0,0 4 0 16,0-1 0-16,4 4 0 0,-8-1 0 0,8 1 0 0,-4-1 1 0,7 4 1 15,-11 0 0-15,8-1 0 16,-1 4-18-16,5-3-3 0,-5-1-1 0,1 4 0 0,-1-3-20 0,1 0-5 15,0-1-1-15,-4-2 0 0,3-1-18 0,-3-2 8 16,4 2-8-16,-8-5 0 0,4-1 0 0,-3-3 0 16,-1 3 0-16,4-3 0 15,-3 1-108-15,-4-1-15 0,0-3-3 0,7 3-1 16,-7 3-103-16,0-3-21 0,0-3-4 0,0 3-1 0</inkml:trace>
  <inkml:trace contextRef="#ctx0" brushRef="#br0" timeOffset="109386.57">3722 8299 2649 0,'0'0'58'0,"0"0"12"0,0 0 2 0,0 0 4 0,-7-6-61 0,7 0-15 0,0 0 0 0,0-7 0 16,0 4 64-16,7-1 11 16,-7-6 1-16,3 1 1 0,1-1-22 0,3-3-5 0,4 0-1 0,-1-2 0 15,-6 2-29-15,6 0-5 0,1 0-2 0,-1 0 0 16,1 0-13-16,3 4-15 0,-3-1 3 0,-1 4 1 15,-6 2-93-15,6 1-20 0,1-1-3 0,0 7-1 16</inkml:trace>
  <inkml:trace contextRef="#ctx0" brushRef="#br0" timeOffset="110135.63">4911 7625 1792 0,'0'0'51'0,"0"0"10"0,0 0-49 15,0 0-12-15,0 0 0 0,0 0 0 16,0 0 63-16,0 0 9 0,0-6 3 0,3 0 0 16,4-1 6-16,-3 1 2 0,3 0 0 0,0 0 0 15,3-1 12-15,1 4 2 0,0 0 1 0,3 3 0 16,3-3-50-16,-2 3-11 0,6 0-1 0,-7 3-1 0,7 0 10 0,0 0 3 15,0 4 0-15,-3-1 0 0,3 3-10 0,-3 1-2 16,-1 2 0-16,-10 4 0 0,4 3-5 0,-4 3-2 16,4 3 0-16,-4 3 0 0,0 3-10 0,-4-3-3 15,1 4 0-15,-4 2 0 0,3 1 10 0,-6-1 2 16,-1 4 0-16,1 0 0 0,-1 2-37 0,-6 7-7 16,-1-3-2-16,-3-3 0 0,3-3 18 0,-6-7 0 15,-1-3 0-15,-3-3 0 0,3-6-14 0,1 0 1 16,-5-7 0-16,8-5 0 0,-3-1 0 0,3-3 0 15,-4-6 0-15,7 0 0 0,1-3-6 0,-1-1-1 16,1-2 0-16,6-7 0 0,-3 1 20 0,7-4 0 0,0 0 0 0,0-3 0 16,4-3 11-16,3 0 5 15,3 0 2-15,1 3 0 0,-1 0-10 0,1 3-8 0,7 0 12 16,-4 4-12-16,3 2-12 0,1 0-10 0,3 4-2 0,-10 3 0 16,6 3 44-16,-2 3 9 0,-1 0 2 0,0 0 0 15,3 3-21-15,-10 0-10 0,8 3 10 0,-1 0-10 31,0 4-46-31,0-1-15 0,4-6-3 0,-8 4-857 0,8 2-171 0</inkml:trace>
  <inkml:trace contextRef="#ctx0" brushRef="#br0" timeOffset="111279.56">6272 7948 1552 0,'0'0'44'0,"0"0"10"0,0-6-43 0,0 6-11 15,0-6 0-15,0-1 0 0,4 1 153 0,-4 0 29 16,-4 0 6-16,4 6 0 0,0-4-45 0,0 4-10 16,0-6-1-16,-7 0-1 15,4 3-54-15,-1-4-10 0,1 4-3 0,-4 0 0 0,0 3 0 0,3 0 0 16,-6 3 0-16,2-3 0 0,1 7-51 0,-3-1-13 15,3 0 0-15,-4 4 0 0,4 2 0 0,0 1 0 16,4 5 0-16,-4 1 0 0,3 6 0 0,-3 4 0 16,7-1 0-16,0-6 0 0,-4 6 0 0,4-3 0 15,4 0 0-15,-4-3 0 0,7 3 24 0,-3 0 3 16,6-6 0-16,1 6 0 0,3-6-27 0,-4-7 0 0,1-2-12 16,3-4 12-16,4-3-24 0,-4-3 4 0,3-3 0 0,1-3 0 15,0-4-44 1,6-5-9-16,-2-1-2 0,-1-3 0 15,0-3-57-15,0 4-12 0,-7-4-3 0,4 0 0 16,-4 3-32-16,0 0-6 0,-3 0-2 0,-1 0 0 0,1 1-35 0,-4-4-7 16,0 0-2-16,4 3 0 0,-8 0 134 0,4 0 26 15,-3 4 6-15,-1-4 1 0,1 0 64 0,-1 0 12 0,-3 3 4 16,0-2 0-16,4 2 25 0,-4 0 6 0,3 1 1 16,-3-4 0-16,0 3 31 0,4 0 6 0,-4 4 2 0,0-1 0 15,0 1 39-15,3 2 8 0,-3 1 2 0,0 9 0 16,0 0-26-16,0 0-5 0,0 0-1 0,0 0 0 15,0 6-6-15,0 7-2 0,4-1 0 0,-4 7 0 16,3 0-5-16,-3 6-2 0,4-3 0 0,-4 3 0 16,0 0-20-16,0 3-4 0,0 4-1 0,0-1 0 15,0 0 0-15,0 1 0 0,0-1 0 0,3 4 0 0,-3-7-31 0,0 3-6 16,4-6-2-16,-1-3 0 0,-3 0 11 0,4-6 3 16,0-4 0-16,-1-2 0 15,-3-1-52-15,4-2-11 0,-4-7-1 0,0 0-1 0,0 0 18 0,7-7 8 16,-4-2-8-16,1-1 8 0,-1-2 0 0,4-1 0 15,-3-2 0-15,3-1-8 0,0-3 8 0,-4 3 0 16,5 1 0-16,-1-1 0 16,0 0-31-16,3 4-1 0,-3 3 0 0,0-1 0 0,4-2 32 0,-4 5 0 0,0-2 0 15,4 3 0-15,-1-1 20 0,1 1 9 0,-1 3 3 0,1-3 0 16,0 3-20-16,-1 3-3 0,1 0-1 0,-4 3 0 16,0 3 13-16,0 3 3 0,0 1 0 0,-4 2 0 15,4 4 32-15,-3 0 6 0,-4 2 2 0,4 1 0 16,-4 0-64-16,3 0-24 0,-3 0 0 15,0-4 1 1,4-2-10-16,-4-1-3 0,0-2 0 0,3-7 0 0,1 3-99 16,-4-6-20-16,0 0-4 0,0 0-740 0,3-6-148 0</inkml:trace>
  <inkml:trace contextRef="#ctx0" brushRef="#br0" timeOffset="111463.36">7052 8281 2649 0,'-3'9'58'0,"3"-9"12"0,0 6 2 0,0-6 4 0,-4 6-61 0,4-6-15 0,0 0 0 0,0 0 0 0,0 0 80 16,0 0 12-16,0 0 4 0,0 0 0 0,0-6-52 0,0 0-9 15,4-3-3-15,-4-4 0 0,-4 4-32 0,4-7 0 16,0 0 0-16,-4-3 0 16,4 4-96-16,-3-4-25 0,-1 0-6 0,1 0-717 15,3 0-144-15</inkml:trace>
  <inkml:trace contextRef="#ctx0" brushRef="#br0" timeOffset="111608.64">6943 7882 2325 0,'-4'3'51'0,"-3"4"10"0,4-1 3 0,-4-3 2 0,-1 3-53 0,5-2-13 16,-4 2 0-16,7-6 0 0,0 0 0 0,0 0 8 0,3 6-8 0,1-3 0 31,-1 0-166-31,5 4-39 0</inkml:trace>
  <inkml:trace contextRef="#ctx0" brushRef="#br0" timeOffset="111967.74">7137 7682 1267 0,'0'0'28'0,"0"0"5"0,0 0 2 0,0 0 1 0,0 0-36 0,0 0 0 0,0 0 0 0,0 3 0 0,0 6 160 0,3-3 26 16,-3 4 5-16,4 2 1 0,-1 1-52 0,-3 6-11 15,7-4-1-15,-3 4-1 0,-1 0 1 0,1 3 1 16,3-3 0-16,-3 3 0 0,3 0-58 0,0 0-12 15,0 6-3-15,-4 0 0 0,1 0 6 0,-1 7 1 16,1-1 0-16,-1 7 0 0,1-3-21 0,-4 2-4 0,3-2-1 16,1-3 0-16,-1-4-27 0,-3-6-10 15,0 0 0-15,4-6 9 0,-1-3-9 0,1-4-14 0,0-2 3 0,-1-4 1 32,4-3-86-32,-3-3-16 0,3-6-4 0,0-7-1 15,0-3-45-15,0-2-9 0,3-4-1 0,-2-3-987 0</inkml:trace>
  <inkml:trace contextRef="#ctx0" brushRef="#br0" timeOffset="112429.06">7504 7663 1695 0,'0'0'37'0,"0"0"8"0,0 0 2 0,0 0 1 0,0 0-39 0,0 0-9 0,7 3 0 0,0 3 0 16,0 4 112-16,0 5 20 0,0 1 4 0,0 0 0 0,0 6-6 0,0 0-2 15,4 3 0-15,-4 0 0 0,3 0-39 0,1-3-8 16,-4 3-1-16,3 0-1 0,1 0-24 0,0-3-5 16,-4 0-1-16,3 0 0 0,-3-3 11 15,0-4 3-15,-3-2 0 0,3-1 0 0,-3-2-50 0,3-1-13 16,-4-6 0-16,-3-3 0 0,0 0 0 0,0 0 0 15,0 0 0-15,-3-6 0 0,-1-3 0 0,1-1 0 16,-1 1 8-16,-3-4-8 0,0 7 0 0,-4-3 0 16,-3-1 0-16,0 4 8 0,3 3-8 0,-3 0 0 15,0 0 0-15,-3 3 0 0,3 6-10 0,-1 0 10 16,1 0 0-16,4 7-9 0,-4-1 9 0,3 4 0 16,4 3 0-16,0 0 8 0,0 0-8 0,3-1-13 15,1 1 3-15,3 0 1 0,3-3 9 0,1-1 12 0,-1 1-2 16,8-3-1-16,0-4-22 0,-1 0-5 0,8 1-1 0,-1-4 0 15,1-3 19-15,3 0 0 0,4 1-8 0,-4-4 8 16,4 0 0-16,-1-4 0 0,-2 1 0 0,2 0 0 16,-3 3-26-16,1-3-5 15,-1 0-1-15,-4 0 0 0,5 0-165 0,-8-1-34 16</inkml:trace>
  <inkml:trace contextRef="#ctx0" brushRef="#br0" timeOffset="113120.6">8692 7741 1552 0,'0'0'44'0,"0"0"10"0,0 0-43 0,-3 3-11 0,3-3 0 0,-4 7 0 16,1-1 104-16,3 3 20 0,3 1 3 0,-3 5 1 16,4 1-52-16,-1 0-9 0,1-1-3 0,0 4 0 15,-1 0-1-15,4 0-1 0,-3 3 0 0,-1 3 0 16,4 0 12-16,-3 0 2 0,3-3 1 0,-4 3 0 15,1-3-19-15,-1 0-4 0,1-3-1 0,-1 0 0 0,1-4-4 16,-1-2-1-16,1-1 0 0,-4-5 0 0,4-1-24 0,-4-6-4 16,0 0-2-16,3-6 0 0,1-1-8 0,-1-2-2 15,1 0 0-15,-1-7 0 0,1 0 3 0,-1-3 0 16,1 1 0-16,-1-1 0 0,1 0-11 0,3-3 0 16,0 6 0-16,0-3 8 0,-3 7-8 0,6-1 0 15,-3 1 0-15,0 2 8 0,4 1-26 0,-4 3-6 16,3 0 0-16,1 2-1 0,0-2 25 0,-1 3 0 15,1 3 0-15,-1 0 0 0,-3 0 32 0,4 3 12 16,0 0 3-16,-1 0 0 0,-3 1-24 0,0 2-5 16,4 3-1-16,-1 4 0 0,-3-4-17 0,1 7 0 15,-5 3 0-15,4-1 0 0,-3 4 0 0,3 3 0 16,-4 1 0-16,1-1 0 0,-4 0 0 0,3-3 0 16,1-4 0-16,-1 1 0 15,1-3-39-15,-1-7-11 0,1 1-2 0,-4-7-1 16,0-3-113-16,0 0-22 0,7-6-5 0,-3-4-624 0,3 1-125 0</inkml:trace>
  <inkml:trace contextRef="#ctx0" brushRef="#br0" timeOffset="113388.01">9186 7911 2178 0,'-3'6'48'0,"3"0"9"0,-4 7 3 0,4-1 1 16,-3 1-49-16,3 2-12 0,0 1 0 0,0-3 0 15,0 5 108-15,0-2 18 0,3-3 4 0,1-1 1 16,-1-2-54-16,1-4-10 0,3 0-3 0,-4 0 0 0,5-2-31 0,-1-4-6 15,0 3-2-15,3-6 0 16,-3-4 11-16,4 1 3 0,-1 0 0 0,1-4 0 0,0 1-31 0,-1-4-8 16,1 1 0-16,-4-1 0 15,0 1 52-15,-4 2 10 0,1 4 2 0,-4-3 0 16,0 2-55-16,0 7-9 0,0 0 0 0,-4-6 0 0,1 3 0 0,-4 3 0 16,0-3 0-16,-4 3 0 15,4 3 19-15,0 0-2 0,-4-3 0 0,4 3 0 16,0 3-78-16,-3-2-16 0,3-1-3 0,3-3-1 15,4 0-137-15,0 0-27 0,0 0-6 0,-14-10-879 0</inkml:trace>
  <inkml:trace contextRef="#ctx0" brushRef="#br0" timeOffset="114133.48">9486 7613 2462 0,'0'0'54'0,"0"0"11"0,0 6 3 0,0 0 1 0,4 4-55 0,-1-1-14 0,1 4 0 0,-1 2 0 16,4 7 109-16,-3 0 19 0,-1 3 4 0,4 0 1 16,-3 3-34-16,3 1-7 0,0-1-2 0,0 0 0 15,-3 0-30-15,3 1-5 0,-4-1-2 0,4 3 0 16,0-6-17-16,0 3-4 0,-3 1-1 0,3-1 0 15,0-6-18-15,0 3-3 0,0-6-1 0,-3 0 0 16,3-7-9-16,-4-2 0 0,4-1 0 0,-3-3 0 16,-1-3 0-16,-3-3 0 0,0 0 0 0,4-6 0 0,-4 0-14 0,0-4 5 15,-4 1 1-15,1 0 0 0,-1-4 8 0,-3 4 0 16,4-1 0-16,-4-2-8 0,-4 5 8 0,4-2 0 16,-3 0 10-16,-1 2-10 0,0 1-12 0,1 3-8 15,3 0-1-15,-4 3-1 16,4 0-16-16,0 0-3 0,7 0-1 0,-7 6 0 0,3-3 42 15,4 3 12-15,0 4 1 0,4-1 0 0,-1 1-13 16,1-1-10-16,3 0 2 0,0 1 0 0,0 2 8 0,4-2-12 16,-1-1 12-16,1 4-12 0,0-4 12 0,-1 1 0 15,1-1 0-15,-1-3-8 0,1 1 8 0,-1-1 0 16,1 0-9-16,0-3 9 0,3 0 0 0,-4 1 0 16,1-8 0-16,3 1 0 0,-3 0-9 0,3-6 9 15,0-1 0-15,0-2 0 0,0-1-15 0,4-6 4 16,-8 1 1-16,4-4 0 15,0 0-28-15,4 0-6 0,0 0 0 0,-4 0-1 0,0 0 36 0,0 3 9 16,4 0 0-16,-8 4 0 0,4-1-18 0,1 0-2 0,-5 4 0 0,-3 2 0 16,0 1 20-16,0 3 0 0,0-1 0 0,-3 1 0 15,-4 6 8-15,0 0 1 0,0 0 1 0,0 0 0 16,0 0 14-16,0 0 2 0,0 0 1 0,0 0 0 16,-11-3-2-16,4 0 0 0,0 3 0 0,-3 0 0 15,-1 3-1-15,0-3-1 0,1 3 0 0,-4 3 0 16,3 1-6-16,1-1-1 0,-1 3 0 0,0-2 0 15,4 2-8-15,-3 3-8 0,6 1 9 0,-3 0-9 16,7-1 0-16,0 1 0 0,0 2 0 0,0-2 0 16,4-1 0-16,3 4 0 0,3 3 0 0,1-3 0 15,3 2 0-15,0-2 0 0,4-3 0 0,-1 2 0 16,1-2 0-16,0-1 0 0,-1-2 0 0,1-4 0 0,0 0 0 0,-4-3-10 16,3-3 0-16,-3 0 0 15,1 0-17-15,-1-6-3 0,0 0-1 0,0 0 0 16,0-7-114-16,0 1-23 0,-3-1-5 0,3-3-1 15,-4-2-66-15,-3 2-14 0,4-31-2 16,-4 9-665-16</inkml:trace>
  <inkml:trace contextRef="#ctx0" brushRef="#br0" timeOffset="114451.31">10361 7710 2242 0,'0'0'49'0,"0"0"11"0,0 0 1 0,-7 0 3 0,0 0-52 0,-4 3-12 0,4 3 0 0,0 1 0 15,0-1 93-15,-3 6 16 0,-1 1 3 0,0 3 1 16,1-1-39-16,-4 4-8 15,3-3-2-15,1 3 0 0,3-1-40 0,-4-2-8 16,4 0-1-16,3-4-1 0,-3 1-22 0,4-4-5 16,3 1-1-16,0-1 0 0,3-3 43 0,1-3 9 0,-1 1 2 0,4-1 0 15,1-3-13-15,-1 3-3 0,7-3 0 0,-4 0 0 16,1 0-24-16,-1 0 0 16,5 0 0-16,-1 3 0 0,3-3 56 0,-3 0 7 0,4 0 1 0,0 3 0 15,-4 0 0-15,3 0 0 0,-2 0 0 0,-1 4 0 16,0 2-45-16,0-3-9 0,-4 4-2 0,5 2 0 15,-8 1 8-15,0-4 0 0,0 4 1 0,0-1 0 16,-4 4-33-16,1-3-8 0,-4 2 0 0,-4 1-1 16,1 0 25-16,-1-1 0 0,-3 1 0 0,-3 0 0 15,-1-4-16-15,-3 1 1 0,0-4 1 0,-4 1 0 16,1-4-98-16,-1 0-20 0,0-3-4 0,1 0-1292 16</inkml:trace>
  <inkml:trace contextRef="#ctx0" brushRef="#br0" timeOffset="115301.47">3041 9058 1497 0,'7'-16'32'0,"-7"10"8"0,0-3 0 16,0-1 4-16,0 1-36 0,4 0-8 0,-4-1 0 0,0 1 0 16,0-1 156-16,0 1 28 0,-4 3 7 0,4 6 1 15,0-3 0-15,0 3 0 0,-7-4 0 0,3 1 0 16,-6 6-80-16,6 1-15 0,-6 5-3 0,-1 0-1 0,1 4-39 0,-1 3-8 16,-3 5-2-16,0 5 0 0,-7 2-24 0,3 3-4 15,4 0-2-15,-7 7 0 0,7-7-14 16,-1 7 9-16,-6 3-9 0,7 0 8 0,4 3-8 15,-1-10 0-15,7 4 0 0,-6-1 8 16,10 1-29-16,-7 0-7 0,7-4 0 0,0 1-1 0,0-1 5 16,7 4 0-16,3-4 1 0,-2-3 0 15,9-5-130-15,4-5-27 0,-3-5-4 0</inkml:trace>
  <inkml:trace contextRef="#ctx0" brushRef="#br0" timeOffset="115705.41">3531 9190 1552 0,'0'0'44'0,"0"0"10"0,0 0-43 0,0 0-11 0,0 0 0 0,0 0 0 16,-3 0 110-16,3 0 20 0,0 0 4 0,-4 3 1 16,4-3-24-16,-7 6-5 0,7 0-1 0,-3 4 0 0,3-1-21 0,0 1-5 15,0 5-1-15,3 4 0 0,4 0-18 16,-7 3-4-16,4 3-1 0,-1 3 0 0,4 0-35 15,-3 4-8-15,3-1 0 0,-4 1-1 0,5-1-11 0,-5-3 0 16,4 0 0-16,-7-6 0 0,4 0 53 0,6-3 9 16,-10-3 2-16,4-4 0 15,3-2-103-15,-4-1-20 16,4-3-4-16,-7-3-1 0,4 1-102 0,-4-4-21 16,3-4-4-16,1-5-547 0,-4 0-110 0</inkml:trace>
  <inkml:trace contextRef="#ctx0" brushRef="#br0" timeOffset="116204.62">3457 9143 1958 0,'0'0'43'0,"0"0"9"0,0 0 1 0,0 0 3 0,4 3-45 0,3 0-11 0,3-3 0 0,-6 3 0 16,7-3 0-16,-1 3 0 0,1-3 0 0,3 0 0 15,0 0 53-15,4 0 9 0,-1 0 2 0,1 0 0 16,3 0 0-16,4 0 0 0,-8 0 0 0,1 3 0 15,7-3-8-15,-11 0 0 0,0 4-1 0,4-1 0 16,-4 3 14-16,-4-3 3 0,4 3 1 16,-7 1 0-16,4 2-7 0,-8-3-2 0,1 7 0 0,3-7 0 15,-7 4-51-15,-7-1-13 0,3 4 0 0,1-1 0 16,3 1 0-16,-11-1 0 0,4 1 0 0,4 5 0 16,-11-2 0-16,3 0 0 0,4 3 0 0,-4-4 0 0,1 1 0 0,3 0 0 15,-4-4 0-15,4-2 0 16,4-1 0-16,-4 0 0 0,3-2 0 0,4-7 0 15,0 3-48-15,0-3-13 0,4 3-3 0,3 0 0 0,3 0 52 0,-6-3 12 16,6-3 0-16,1 0 0 0,0-3 0 0,3 3 0 16,7-7 0-16,-7 4 0 0,7 0 0 0,-7 3 0 15,7-4 0-15,1 4 0 0,-8 0 28 0,7 3 9 16,-7 3 2-16,0 0 0 0,4 0-11 0,-8 4-3 16,4 5 0-16,-3 1 0 0,-4 2 31 0,4 1 7 15,-4 3 1-15,-4 0 0 0,4 0-52 0,-7-1-12 16,4 4 0-16,-4-3 0 0,-4 0 54 0,4-3 8 15,-7 2 2-15,4-2 0 0,-4 0-52 0,0-1-12 16,-1-2 0-16,-2-4 0 0,-1 4 0 0,1-4 0 16,3-2 0-16,-4 2 0 15,0 0-48-15,-3-2-13 0,4-1-3 0,-8-3 0 16,11 0-51-16,-3 0-10 0,-1 0-3 0,4-3 0 0,3-3-153 16,1 0-31-16,3 3-7 0,0-19-1 0</inkml:trace>
  <inkml:trace contextRef="#ctx0" brushRef="#br0" timeOffset="116449.17">4142 9503 2224 0,'0'13'63'0,"0"-7"14"0,0 4-61 0,0-4-16 0,0 3 0 0,0 4 0 16,0-4 115-16,3 4 20 0,4-1 4 0,-3 1 1 0,6-1-61 0,-10 1-12 15,11-1-3-15,-11 1 0 0,10 0 0 0,-10-4 0 16,8 3 0-16,-5-5 0 0,4 2 0 0,0-3 0 16,-7 1 0-16,4-4 0 0,-4 0-51 0,0-3-13 15,7 0 0-15,-7 0 0 16,3-6-100-16,-3-1-22 0,0 1-5 0,0-3-785 16,0-4-158-16</inkml:trace>
  <inkml:trace contextRef="#ctx0" brushRef="#br0" timeOffset="116617.31">4060 9337 2188 0,'0'0'48'0,"0"0"11"0,0 0 1 0,0 0 1 0,0 0-49 0,0 0-12 16,0 0 0-16,4-3 0 0,3 0 0 0,-7 0 0 15,7 0 0-15,0-1 0 16,4 1-100-16,-8 0-24 0,8 0-4 0,-8 0 0 0</inkml:trace>
  <inkml:trace contextRef="#ctx0" brushRef="#br0" timeOffset="116937.54">4403 9644 2412 0,'0'0'53'0,"0"0"11"0,0 0 3 0,0 0 0 0,0 0-54 0,0 0-13 16,0 0 0-16,0 0 0 0,0 0 103 0,0 0 17 15,-4-6 4-15,4 0 1 0,-7 0-45 16,4-1-8-16,3-2-3 0,-4-4 0 0,4 4-55 0,0-4-14 16,0 1 0-16,4-4 0 0,-4 1 0 0,3 2 0 15,4 0 0-15,-3 1 0 0,3-1 0 16,-4 7 0-16,4 0 0 0,0 3 0 0,0 0 0 0,4 3 0 16,-7 3 0-16,3 0 0 0,0 3 54 0,0 4 8 15,3 2 2-15,-10 1 0 0,11-1-52 0,-11 1-12 16,3-1 0-16,4 4 0 0,-3 0 0 0,0-1 0 15,3 1 0-15,-4 6 0 0,4-3 0 0,-3 0 0 16,3-7 0-16,-7 1 0 16,7 2-48-16,-4-5-13 0,1-1-3 0,-1-3 0 15,4-2-102-15,-3-1-21 0,-4-3-4 0,7 0-615 0,0-7-123 0</inkml:trace>
  <inkml:trace contextRef="#ctx0" brushRef="#br0" timeOffset="117459.1">4692 9453 2419 0,'0'0'53'0,"0"0"11"0,0 0 3 0,0 0 1 16,0 0-55-16,0 0-13 0,0 0 0 0,-4 6 0 16,4 4 54-16,0-1 8 0,0 4 2 0,0 2 0 15,0 1-52-15,0 3-12 0,0 0 0 0,0 3 0 16,4-3 54-16,-4-1 8 0,3-2 2 0,1 0 0 16,0-1 0-16,-4-2 0 0,3-4 0 0,-3 1 0 0,7-4-52 15,-7 0-12-15,4-3 0 0,3 1 0 16,-7-4 0-16,3 0 0 0,4 0 0 0,-3-7 0 15,-1 4 0-15,1-6 0 0,-1 2 0 0,1 1 0 16,-4-3 0-16,7 3 0 0,-7-4 0 0,0 1 0 0,0-1 0 0,4 1 0 16,-4 3 0-16,0-1 0 0,0 7 0 0,0 0 0 15,0 0 0-15,0 0 0 0,0 0 0 0,0 0 0 16,0 0 0-16,0 0 0 0,0 0 0 0,0 0 0 16,0 0 0-16,0 4 0 0,0 2 0 0,7 0 0 15,-7 0 0-15,3 1 0 0,-3 2 0 0,7 0 0 16,-3 1 0-16,6 2 0 0,-6 1 0 0,3-1 0 15,0-2 0-15,0-1 0 0,4 4 0 16,-1-4 0-16,-6-3 0 0,6 4 0 0,-3-1 0 0,7-2 0 16,-10-1 0-16,7 0 0 0,-4 0 0 0,0-3 0 15,3-3 0-15,-3 0 0 0,0 0 0 0,0 0 0 16,-3-6 0-16,3 3 0 0,-4-3 0 0,5 0 0 0,-5-1 0 0,-3-2 0 16,0-1 0-16,0-2 0 15,0-1 0-15,0 1 0 0,0 2 0 0,0-5 0 16,-3 2 0-16,3 1 0 0,0-1 0 0,-8 1 0 0,8-4 0 0,0 3 0 15,8 1 0-15,-8-1 0 0,0 1 0 0,3 2 0 16,4 1 0-16,-3 0 0 0,3-1 0 0,0 4 0 16,3 0 0-16,-3 2 0 0,0 1 0 0,1 3 0 31,2 3-48-31,1-3-13 0,-8 7-3 0,8-4 0 0,-1 0 0 0,1 3 0 16,-4 1 0-16,0 2-1152 0</inkml:trace>
  <inkml:trace contextRef="#ctx0" brushRef="#br0" timeOffset="118019.25">5249 9563 2269 0,'0'16'64'0,"0"-7"15"0,0 0-63 0,0 7-16 0,0-3 0 0,4 2 0 0,3 1 105 0,-7 3 19 16,3 0 3-16,5-1 1 0,-1-2 0 0,0 3 0 15,-4 0 0-15,8-7 0 0,-4 1-103 0,0-1-25 16,0-2 0-16,3-4 0 0,1-3 0 0,-4 3 0 16,4-6 0-16,-1-3 0 0,1 0 0 0,-4 0 0 15,4-6 0-15,-4-1 0 0,0-2 0 0,3-1 0 0,-6 1 0 0,3-1 0 16,0 1 0-16,-4-1 0 16,4 0 0-16,0 1 0 15,-3-1-46-15,0 4-14 0,-1 0-4 0,1-1 0 16,-1 1 0-16,-3-1 0 0,4 4 0 0,-1 0 0 0,-3 0 52 0,0 6 12 0,0 0 0 0,0 0 0 15,4 0 48-15,3 3 13 0,-4 0 3 0,4 3 0 16,-3 3-52-16,6 4-12 0,1 3 0 0,-7-1 0 16,6 7 0-16,1 0 0 0,-1 3 0 15,1 4 0-15,-1 8 54 0,1 1 8 0,3 3 2 0,-3 2 0 16,3 1-52-16,-4 0-12 0,1-3 0 0,3 3 0 16,-3-3 24-16,-1-1 3 0,1 4 0 0,-4-6 0 15,0 0-12-15,4-4-3 0,-8 1 0 0,1-4 0 16,-1-3 0-16,-3-6 0 0,0 3 0 0,-3-6 0 15,-1-6 19-15,1-1 3 0,3-3 1 0,-11-5 0 0,4-1-11 16,0-3-3-16,0-3 0 0,-4-4 0 16,1-2-10-16,-1-4-3 0,4-2 0 0,-11-4 0 15,8 0 14-15,-1 0 2 0,-3-6 1 0,7 0 0 0,0-3-13 0,3 3-4 16,1-3 0-16,3-1 0 0,0 4-22 0,3-3-5 16,1 6-1-16,7-3 0 0,-1 0 20 0,-3 3 0 15,4 0 0-15,-1 0 0 16,8 3-55-16,-7 0-7 0,3 4-2 0,0-4 0 15,3 6-51-15,-2 1-10 0,2 2-3 0,1-2 0 16,0 6-51-16,-1-1-10 0,1-2-3 0</inkml:trace>
  <inkml:trace contextRef="#ctx0" brushRef="#br0" timeOffset="118453.09">5874 9046 1728 0,'0'0'38'0,"-7"0"8"0,3-4 2 0,-3 1 0 0,7 3-39 0,-7-3-9 0,4 0 0 0,3 3 0 15,-4-6 104-15,4 3 20 0,0 3 3 0,-7-7 1 0,7 7-8 0,0-9-2 16,0 9 0-16,0-6 0 0,7 3-35 16,-7-4-7-16,4 4-2 0,3-3 0 0,0 3-8 0,0 0-2 15,3-1 0-15,1 1 0 0,3 3-8 0,0 0-3 16,7 3 0-16,0 1 0 16,-6 5-13-16,6 0-4 0,3 7 0 0,-9-3 0 0,6-1-5 15,0 7-2-15,-7 3 0 0,4 0 0 0,-1 6-15 0,1-3-3 16,-4 7-1-16,0 8 0 0,0 1-10 15,-3 0 0-15,-1 3 0 0,1 3 0 0,0 0 0 16,-8-3 0-16,4-4 0 0,-7 4 0 0,4-3 0 16,-4-3 0-16,-4-4 0 0,4 1 0 0,-7-4 0 0,4-6 0 15,-5 0 0-15,1-6 0 0,0 0 19 0,4-7 1 16,-4-2 1-16,3-4 0 16,4-6-117-16,-10-3-24 0,6 0-5 0,1-7-1370 0</inkml:trace>
  <inkml:trace contextRef="#ctx0" brushRef="#br0" timeOffset="139023.35">1221 11322 1108 0,'0'0'31'0,"0"0"8"0,0 0-31 0,0 0-8 0,-7 3 0 0,7-3 0 16,0 0 98-16,0 0 18 0,0 0 4 0,0 0 1 15,0 0-47-15,0 0-10 0,7 3-1 0,-4-3-1 16,4 3 2-16,4-3 0 0,-1 0 0 0,-3 3 0 16,4-3-1-16,0 0 0 0,-1 4 0 0,4-4 0 15,-3 3-15-15,10 0-2 0,-10-3-1 0,10 3 0 16,-7-3-20-16,11 0-4 0,-4 0-1 0,3-3 0 0,1 0 5 15,0 0 1-15,7-4 0 0,3 1 0 16,-3 0-93-16,-4 0-18 16,39-4-4-16,-32 4-1 0</inkml:trace>
  <inkml:trace contextRef="#ctx0" brushRef="#br0" timeOffset="140641.85">2494 11755 1728 0,'0'12'38'0,"-3"-6"8"0,3 1 2 0,0-7 0 0,0 0-39 0,0 0-9 0,0 0 0 0,0 0 0 16,0 0 69-16,3-7 12 0,4-2 3 0,-3-7 0 15,3 1-32-15,-4-4-7 0,8-3-1 0,-1-3 0 16,-6 0 2-16,3 0 0 0,4-7 0 16,-1 1 0-16,-6 6 6 0,6-6 0 0,1 2 1 0,-8-2 0 15,5-4-19-15,-1-2-4 0,0-1-1 0,-4-3 0 16,4 4-5-16,-3-4 0 0,3 0-1 0,0 1 0 16,0 5-13-16,-4-3-2 0,4 1-8 15,-7 2 12-15,4-2-4 0,3 5-8 0,-3 1 11 0,6 3-11 16,-10 3 9-16,4 3-9 0,3 6 0 0,-7 7 9 15,3-1 13-15,-3 4 2 0,0 6 1 0,0 0 0 16,7 9-25-16,-3 4 0 0,3 6 0 0,0 9 0 16,0 0 0-16,4-3 0 0,-1 3 0 0,-3 4 0 0,11 5 0 15,-8 1 0-15,5 3 0 0,-5 3 0 0,4 3 8 0,7 0-8 16,-6 3 0-16,6 0 8 16,-7-6-8-16,0 0 0 0,4 0 0 0,-4 0 0 0,0-4 0 0,3 11 0 15,-6-7 0-15,3-4 8 0,-3-5-8 0,-1-7 0 16,-6-3-10-16,-1-3 10 15,4-6-108-15,-7-4-16 0,4-2-4 0,-4-4 0 16,0-6-102-16,0 0-21 0</inkml:trace>
  <inkml:trace contextRef="#ctx0" brushRef="#br0" timeOffset="140875.4">2604 11529 1958 0,'0'6'43'0,"-8"0"9"0,5 1 1 0,-4-4 3 16,7-3-45-16,0 0-11 0,0 0 0 0,0 0 0 15,0 0 70-15,0 0 12 0,7-3 2 0,4-4 1 16,3 4-33-16,-4 0-8 0,1 0 0 0,6 0-1 16,1 3 17-16,0 0 3 0,3 0 1 0,4 3 0 15,-4 0-64-15,3 0-24 0,1 0 0 0,-4 4 1 16,4-1-117-16,0 0-23 0,21 13-5 15,-18-13 0-15</inkml:trace>
  <inkml:trace contextRef="#ctx0" brushRef="#br0" timeOffset="141257.07">3200 10977 1552 0,'0'0'44'0,"0"0"10"0,0 0-43 0,0 0-11 0,-7 3 0 0,7-3 0 15,0 6 104-15,-4-2 20 0,1 2 3 0,3 0 1 16,0 0 0-16,0 4 0 0,0 2 0 0,0 4 0 16,3 3-52-16,1 6-9 0,-4 0-3 0,7 9 0 15,-7 4 0-15,10 6 0 0,-10 0 0 0,4 3 0 16,3-3-13-16,-4 0-3 0,1 0-1 0,3 3 0 16,-3-3-24-16,3-4-5 0,-7 1-1 0,0 0 0 15,3-10-65 1,-3-3-12-16,7 1-4 0,-3-7 0 0,-1-4-72 0,4-5-16 0,-3-1-2 15,3-2-606-15,-4-7-122 0</inkml:trace>
  <inkml:trace contextRef="#ctx0" brushRef="#br0" timeOffset="141506.46">3415 11049 1802 0,'0'0'51'0,"0"-6"12"0,0 6-51 0,0-6-12 15,0 6 0-15,0 0 0 0,0 0 105 0,0 0 19 16,0 0 3-16,3 3 1 0,4 3-54 0,1 3-10 16,-5 4-3-16,4 9 0 0,-3 0 10 0,3 6 1 15,-4 3 1-15,1 7 0 0,3 3-14 0,-4 0-3 0,4-1-1 16,-3 1 0-16,3-3-44 0,-3-1-11 0,-1 7 0 16,1 0 0-16,-1-6 0 0,1-1 0 0,3 1 0 15,-7-3 0 1,3-7-49-16,4 0-12 0,-7-9-3 0,4 0 0 15,6-7-153-15,-10-6-31 0,-3 10-7 0,3-16-1 0</inkml:trace>
  <inkml:trace contextRef="#ctx0" brushRef="#br0" timeOffset="142917.92">4258 11447 1486 0,'0'0'32'0,"0"0"8"0,0 0 0 0,0 0 3 0,0 0-35 0,0 0-8 0,0 0 0 0,0 0 0 16,0 0 83-16,-11 4 14 0,11-4 3 0,0 0 1 15,0 0-57-15,-10-4-11 0,10 4-2 0,-7 0-1 16,3-3-30-16,4 3 0 0,-3-3 0 0,3 3 0 15,-7 0 57-15,7 0 6 0,-4-3 1 0,-6 3 0 16,-1 0 6-16,7 0 2 0,-3 3 0 0,4-3 0 16,-8 3-18-16,4 4-3 0,0-4-1 0,0 3 0 0,4 3-35 15,-8-2-7-15,0 2-8 0,4-3 11 16,4 4 42-16,-1-1 9 0,-3 0 2 0,4 1 0 16,3 2-52-16,0-2-12 0,-7 2 0 0,7 4 0 0,-4 0 0 15,4-1 0-15,4 4 0 0,-4 3 0 16,7 0 0-16,-7 0 0 0,10 0 0 0,-6 0 0 0,3-3 0 0,7-4 0 15,-3 1 0-15,-4-6 0 16,10-1-18-16,-6-6-6 0,7-3-2 0,-1-3 0 0,-6-3 15 0,3-4 11 16,0-2-13-16,-3-7 5 0,-1 0 8 0,1 0 0 15,-1-6 0-15,1 3 0 0,-8 0 0 0,1 0 0 16,3-3 0-16,-3 0 0 0,3 6 0 0,-7 1 0 16,3 2 0-16,-3 3 0 0,7 4 0 0,-7 0 0 15,0 2 0-15,0 1 8 0,0 6 17 0,0 0 4 16,0 0 1-16,0 0 0 0,0 0-30 0,0 0-21 15,0 0 3-15,0 0 1 0,4 6 27 0,-1 1 6 16,-3 5 0-16,4 1 1 0,3-1-17 0,0 4 0 0,-7 0 8 0,3-1-8 16,4 1 10-16,-3 3-2 0,3-4 0 0,-3-2 0 15,6 3-8-15,-6-4-14 16,3 1 3-16,-4-4 1 0,8-3 19 0,-4 1 4 16,0-4 1-16,0 0 0 0,4 0-22 0,-4-3-5 15,0-3-1-15,3-3 0 0,-6 2 14 0,3-2 0 0,-4 0 12 0,4 0-12 16,1-1 13-16,-1-2-4 0,-7 0-1 0,3-1 0 15,4 1-8-15,-7-1 0 0,4 1 0 16,3-7 0-16,-4 4 9 0,1-1-9 0,-1 1 10 0,4-4-10 16,0 3-10-16,-3 4-8 0,3 0-2 0,0-1 0 15,-3 4 20-15,3 0 0 0,0 3 0 0,3-1 0 16,-6 1 28-16,6 3 8 0,-6 0 3 0,7 0 0 16,-4 3 1-16,3 1 0 0,-6 2 0 0,3 3 0 0,0 4 7 15,3-1 1-15,-3 1 1 0,-7 6 0 16,4-4-39-16,-1 4-10 0,1 0 0 0,0 0 0 15,-1-4 0-15,4 4 0 0,-7-3 0 0,0-4 0 16,4 1-72-16,3-4-17 0,-7-2-3 0,3-4-1 16,4 0-107-16,-3-3-22 0,3-3-4 0,-4-7-883 0</inkml:trace>
  <inkml:trace contextRef="#ctx0" brushRef="#br0" timeOffset="143471.04">4946 11444 1728 0,'0'0'38'0,"0"0"8"0,0 0 2 0,0-6 0 0,0 0-39 0,0-1-9 15,0-2 0-15,0 3 0 0,0 6 104 0,0-7 20 0,0 7 3 0,0 0 1 16,-11-3-1-16,4 0 0 0,4 3 0 16,3 0 0-16,-4 3-50 0,-6 0-9 0,3 7-3 0,-4-1 0 15,8 1-29-15,-1-1-5 0,0 7-2 0,1-1 0 31,3 4-46-31,-4 0-10 0,8 3-1 0,-4-3-1 0,0 3 47 0,0 0 10 0,3-3 1 0,1-1 1 16,0 1-30-16,-1 0 0 0,4-6 0 0,-3 2 0 16,6-5-20-16,-3-1-8 0,4-3 0 0,-4 1-1 15,3-4 29-15,1-3 0 0,-4 0 0 0,4 0 0 0,-4-3 0 0,3 3 0 16,-3-7 0-16,0 4 0 16,4-6 0-16,-4 2 0 0,4 1 0 0,-4-3 0 0,3-1 0 15,8 1 0-15,-7 3 0 0,-1-7 0 0,4 4-13 0,0-4 3 16,-3 4 1-16,3-4 0 0,-3 1 9 0,-1-4 0 15,1 4 0-15,-1-1-8 0,-6 0 8 0,3 1 0 16,0-4 0-16,0 4 0 0,-3-1 0 16,3 4 0-16,-7-1 0 0,3-2 0 0,-3 2 0 0,0 4 16 15,4-3-4-15,-8 2-1 0,4 1-11 0,0 6 0 16,0 0 0-16,0 0-11 0,0 0 11 0,0 0 0 16,-3 3 8-16,-8 4-8 0,8-1 28 0,-5 3 0 15,5 1 1-15,-4 2 0 16,7 1-46-16,-4-1-10 0,4 4-1 0,0 0-1 0,0 2 48 0,0-2 9 15,4 3 3-15,-4-3 0 16,3-1-50-16,1 1-9 0,3-3-3 0,0-1 0 0,-3 1 31 0,3-4 0 0,0 0 0 0,0-5 0 16,-4-4 0-16,4 0 0 15,4 0 0-15,0-4 0 16,-8 1-57-16,4 0-6 0,7-3-1 0,-10-4 0 0,6 4-74 16,-3-6-15-16,0-1-3 0,4-3-1 15,-4 1-107-15,0-1-22 0,14-34-4 0,-10 22-1 0</inkml:trace>
  <inkml:trace contextRef="#ctx0" brushRef="#br0" timeOffset="143798.29">5542 11284 1796 0,'0'0'40'0,"0"-6"8"0,4 0 1 0,-1-4 1 0,-3 4-40 0,0 0-10 0,0 6 0 0,0 0 0 16,-3-6 89-16,3 6 16 0,-4-4 3 0,4 4 1 15,-3 4-8-15,-4-1-1 0,-4 3-1 0,4 0 0 0,0 7-56 0,3-1-11 16,4 1-3-16,-10 3 0 0,3-1-29 0,0 1 0 16,0 3 0-16,0-4 0 0,3 1 14 0,0-3 0 15,-3-1 0-15,0 1 0 0,7-1-4 0,0-2-1 16,0-1 0-16,0-3 0 15,4 4-1-15,-1-7-8 0,8 3 12 0,-4-6-4 16,0 0-29-16,0 0-7 0,4-3 0 0,-1 0-1 0,-3 0 29 0,4-4 0 16,7 1 0-16,-11 0 0 0,7 0 45 0,0-1 15 15,0 4 4-15,0 0 0 0,4 0-30 0,-4 0-6 16,0 0 0-16,-3 3-1 0,-1 3 8 0,1 0 1 16,-1 0 1-16,-3 3 0 0,0 4 22 0,-3-1 4 15,-1 4 1-15,1-1 0 0,-4 7-52 0,0-3-12 16,0 3 0-16,0-4 0 0,-4 4 26 0,1 0 2 15,-1 0 1-15,1 0 0 16,-4-4-46-16,3 1-10 0,-3-4-1 0,0 1-1 16,0-4-51-16,-3-2-9 0,6-1-3 0,-3-3 0 15,7-3-117-15,0 0-24 0,-4-19-5 0,4 0-1 0</inkml:trace>
  <inkml:trace contextRef="#ctx0" brushRef="#br0" timeOffset="144169.48">6068 11055 1792 0,'7'-12'51'0,"-4"6"10"0,-3 2-49 0,0 4-12 0,4-6 0 0,-4 6 0 0,0 0 200 0,0 0 38 16,3 6 7-16,1 1 2 0,-1-1-88 0,1 7-18 16,0 2-3-16,-1 4-1 0,1 0-58 0,-1 6-12 15,1 3-3-15,3 4 0 0,-4 2-51 0,4-3-13 16,-3 1 0-16,3-1 0 0,-4-3 0 0,8-3 0 16,-7 0 0-16,-1 4 0 0,1-4 0 0,-1-6 0 15,1-1 0-15,-1-2 0 0,1 0 0 0,-4-1 0 16,3-2 0-16,-3 0 0 15,7-7-100-15,-7-6-22 0,0 0-5 0,0 0-1 16,-7-6 0-16,4-4 0 0,-4-2 0 0,0-1 0 16,0-3-102-16,-4 4-21 0,-7-20-4 0,1 14-1 0</inkml:trace>
  <inkml:trace contextRef="#ctx0" brushRef="#br0" timeOffset="144609.37">5958 11319 1497 0,'0'12'32'0,"0"-5"8"0,0-1 0 0,-7 0 4 0,7 0-36 0,7 1-8 16,-7 2 0-16,7-3 0 0,1 4 53 0,2-4 9 0,4-3 2 0,-3 3 0 15,3-2-16-15,4-4-2 0,-4 0-1 0,0 0 0 16,0 0-21-16,4-4-4 0,-4 1 0 0,0 0-1 16,3-3 36-16,-2-3 7 15,-1 2 2-15,3-2 0 0,-6 3-20 0,3-4-4 16,0 1-1-16,0-1 0 0,0 1-11 0,0-4-3 0,1 7 0 0,-5 0 0 16,-10 6 31-16,0 0 7 0,0 0 1 15,0 0 0-15,0 0 0 0,0 0 0 0,0 0 0 0,0 0 0 16,4 3 0-16,3 6 0 0,-14 1 0 0,3 2 0 0,1 4-52 15,-1 3-12-15,-3 3 0 0,0-3 0 0,3 6 44 0,-3 0 5 16,4 0 2-16,-4 0 0 16,3 0-31-16,4 3-5 0,4-3-2 15,-4-3 0-15,3 0-13 0,1-3 0 0,6-3 0 0,-3-4 0 16,1-5 0-16,2-1 0 0,1-6 0 0,-1-3 0 16,1 0 0-16,3-7-12 0,0 1 3 0,0-7 0 0,4 4 9 0,-11-4 12 15,3-3-2-15,1 0-1 0,0 4-9 16,-4-1 0-16,0 0 0 0,0 0 0 0,-4 4-12 0,1-1-5 15,-1 4-1-15,-3 0 0 0,0-1 18 0,-3 1 0 16,-1 3 0-16,1-1 0 16,-4 4-43-16,3 0-1 0,-6 0-1 0,6 0 0 0,-14 3 36 0,8 0 9 15,3 0 0-15,-4 0 0 16,1 0-53-16,3 0-9 0,0 3-2 0,3-3 0 16,4 0 0-16,0 0 0 0,0 0 0 0,0 0 0 15,0 0-102-15,0 3-21 0,7-3-4 16,0 3-478-16,0 0-96 0</inkml:trace>
  <inkml:trace contextRef="#ctx0" brushRef="#br0" timeOffset="144871.64">6646 11523 2030 0,'4'22'57'0,"3"-13"14"15,-7 0-57-15,0 4-14 0,3-4 0 0,-3 1 0 16,0-1 162-16,4-3 30 0,-4 4 5 0,0-10 2 16,0 0-114-16,0 0-22 0,0 0-5 0,0 0-1 15,0 0 11-15,0-13 3 0,-4 1 0 0,1-1 0 16,3-6-47-16,-7 4-10 0,3-1-2 0,1-3 0 15,-1 4-12-15,1 2 8 0,-1-3-8 0,4 1 0 16,-3 2 0-16,3 4 8 0,0-4-8 0,3 4 0 16,1-1-16-16,-4 1-5 0,7 0-2 0,-4 2 0 15,8 1 23-15,-8 0 0 0,5 3 0 0,2-1 0 16,-3 1 0-16,7 3 0 0,0 3 0 0,-3-3 0 0,3 0 0 16,-3 4-9-16,3-1 9 0,0 0 0 15,-4 0-107-15,1 0-14 0,3 0-3 0,-3 0-1 16,-1 1-55-16,1-1-10 0,3 0-2 0,-3 0-1 0</inkml:trace>
  <inkml:trace contextRef="#ctx0" brushRef="#br0" timeOffset="145590.29">7154 11244 1497 0,'0'0'32'0,"0"0"8"0,0 0 0 0,0 0 4 0,0-7-36 0,4 1-8 16,-4 0 0-16,3-1 0 0,-3 7 140 0,0-6 27 16,0 6 5-16,0 0 0 0,0 0-43 0,0 0-9 0,0 0-1 0,0 0-1 15,0 0-20-15,0 6-4 0,4 4-1 0,-8-1 0 16,1 7 28-16,-4-3 6 0,3 5 1 0,-6-2 0 15,-1 0-79-15,4-1-15 0,-4-2-3 0,1-1-1 16,-1 4-10-16,-3 0-3 0,4-4 0 0,-1 4 0 16,0-3-9-16,-3 2-8 0,4 1 12 0,-1-4-12 15,4-5 8-15,4-1-8 0,-1 0 0 0,4-6 0 16,0 0 0-16,0 0 0 0,7 0-11 0,0-3 11 16,4-3-9-16,3 3 9 0,-4-4 0 0,5 4-9 15,-1-3 22-15,0 0 5 0,0 0 1 0,0 2 0 16,0 1-19-16,0 3 0 15,-3 0 0-15,3 3 0 0,0 1 0 0,-3 2 0 0,-1 0 0 0,-3 3 0 16,4 4 9-16,-8 0-1 16,1-1-8-16,-1 10 12 0,-3-3-12 0,0 0-8 0,-3 3 8 0,-1 0-13 15,-3-4 22-15,0 1 5 0,0 0 1 0,0 0 0 16,-3-4-15-16,3 1-13 0,-4-6 2 0,4 2 1 16,-4-6-97-16,1 4-19 0,-1-7-4 0,1 0-1334 0</inkml:trace>
  <inkml:trace contextRef="#ctx0" brushRef="#br0" timeOffset="146073.67">8047 11118 1728 0,'10'-12'38'0,"-10"8"8"0,8-2 2 0,-5 0 0 0,1 0-39 0,-1 3-9 0,1-1 0 0,-4 4 0 0,7 4 207 16,-4 2 39-16,1 0 8 0,-1 3 2 16,4 4-103-16,-3 6-20 0,-1 3-4 0,1 3-1 0,6 3-102 0,-2 3-26 15,-1 4 0-15,3-4 0 0,1 1 56 0,-1-4 7 16,4 0 1-16,-3-9 0 0,0 3-56 0,-1-3-8 15,4-1-8-15,-3 1 8 0,-1-3 0 0,-2 0 0 16,2-4 8-16,-3 1-8 16,4-4-62-16,-8-3-18 0,1 1-4 0,-4-7-1 15,0 0-20-15,0 0-4 0,0 0-1 0,-4-13 0 16,-6 4-106-16,-1-4-22 0,-3-3-4 0,0 1-1 0</inkml:trace>
  <inkml:trace contextRef="#ctx0" brushRef="#br0" timeOffset="146521.16">8040 11344 1074 0,'0'0'30'0,"3"3"8"0,8 3-30 0,-4-3-8 0,4 1 0 0,3 2 0 16,3-3 104-16,-3 0 19 0,8 0 4 0,-5-3 1 15,4 0-60-15,1 0-11 0,2-3-2 0,1 0-1 16,-4-3 5-16,4-1 1 0,-4-2 0 0,4-4 0 16,-4 4-37-16,0-7-7 0,0 4-2 0,-3-1 0 15,3 1 34-15,-3-1 8 0,-4 4 0 0,0 3 1 16,0-4-9-16,-3 7-1 0,-1-3-1 0,-6 6 0 15,3-3 34-15,-4-1 8 0,1 8 0 0,-4-4 1 0,0 0-20 16,-4 3-4-16,4 3-1 0,-3 0 0 0,-4 4-51 0,0-4-13 16,0 0 0-16,-1 1 0 15,1 2 54-15,-3-6 8 0,6 3 2 0,-3 1 0 0,0-1-52 0,4 3-12 16,-1-2 0-16,-3-1 0 16,4 3 0-16,3 1 0 0,-4-1 0 0,4 0 0 15,0 4 0-15,-3 0 0 0,6-1 0 0,-3 4 0 0,4-1 0 0,-1 1 0 16,4 3 0-16,-3 0 0 0,3-4 0 0,0 1 0 15,0 0 0-15,3-4 0 0,-3 1 0 0,1-4 0 16,2-2 0-16,1-4 0 16,-1 0 0-16,1-6 0 0,3 0 0 0,-3-4 0 0,6-5 54 0,-3 2 8 15,0-5 2-15,1-4 0 0,-1 3-48 0,0-3-16 16,-4-3 9-16,-3 4-9 0,0-1 9 0,1 0-9 16,-5 3 10-16,-3-3-10 0,4 4 9 0,-4-1-9 15,-4 4 8-15,-3-1-8 0,0 4 0 0,0-4-16 16,-7 4 3-16,3-1 0 0,-6 4 13 0,2 3 0 15,1-3 0-15,0 2 0 16,4 1-105-16,-4 3-19 0,3-3-3 0,-3 0-1229 0</inkml:trace>
  <inkml:trace contextRef="#ctx0" brushRef="#br0" timeOffset="147637.29">9430 10933 1728 0,'0'0'38'0,"0"-9"8"0,-4-1 2 0,1 1 0 0,-1 0-39 0,4-4-9 15,-3 4 0-15,3-1 0 0,0 4 104 0,3 0 20 16,-3 6 3-16,0 0 1 0,0 0-57 0,0 0-11 16,0 6-3-16,7 3 0 0,-3 7 11 0,3 3 3 0,-4 0 0 15,4 6 0-15,-3 3-6 0,3 3-1 0,-3 7 0 0,-1 6 0 16,4 3 8-16,-3 3 2 15,-1 0 0-15,1 0 0 0,-1-6-37 0,-3-9-7 0,0-4-2 0,0 4 0 32,4-7-1-32,-1 3-1 0,1-3 0 0,-4-6 0 15,3 0-84-15,1-6-17 0,-1-4-3 0,1-2-1 0,3-4-40 16,-7-6-8-16,3-3-1 0,8-3-1 0,-4-4-1 16,0-2 0-16,4-7 0 0,-4 3 0 15,0-3-35-15,0 4-7 0,0 2-2 0,0 1 0 0,0-1 51 0,0 4 11 0,-7 9 1 16,0 0 1-16,0 0 73 0,0 0 14 0,0 0 3 0,11 0 1 15,-1 3 170-15,-3 6 33 0,-3-2 8 0,3 2 0 0,-4 0-12 16,1-2-4-16,3 2 0 0,-3-3 0 0,3 1-61 16,-4-4-13-16,4 0-2 15,-7-3-1-15,11-3-35 0,3 0-6 0,0-4-2 0,0 1 0 16,-3 0-3-16,3-4-1 0,0 4 0 0,0-3 0 16,0-1-40-16,0 1-12 0,-3 0 0 0,-4-1 0 0,0 1 0 15,0-1 0-15,0 1 0 0,-3-1 0 0,-4 10 56 0,3-6 6 16,-3 0 2-16,-3 3 0 0,-4 0-52 0,0 6-12 15,-1 0 0-15,-2 0 0 0,-1 6 0 0,1-2 0 16,-1 5 0-16,1 1 0 0,-5 3 0 0,8 2 0 16,-3 1 0-16,3 0 0 0,0 3-12 0,3 0-1 15,1 0-1-15,3 0 0 0,-4-7 3 0,8 4 1 16,-1-3 0-16,1-4 0 16,3 1-23-16,0-7-5 0,0 4-1 0,3-7 0 15,5-3-20-15,-1 0-4 0,0-6-1 16,0-1 0-16,0-2-51 0,0-4-10 0,4 4-3 0,-1-7 0 15,1 4-116-15,-4-4-23 0,21-12-5 0,-10 3 0 0</inkml:trace>
  <inkml:trace contextRef="#ctx0" brushRef="#br0" timeOffset="148227.64">10238 11551 2649 0,'0'9'58'0,"0"1"12"0,0 2 2 0,0-2 4 0,0-1-61 0,0-3-15 0,0 4 0 0,0-10 0 0,0 0 54 0,0 0 8 16,0 0 2-16,0 0 0 0,0-10-52 0,0-2-12 16,-4-1 0-16,4-6 0 0,-3 1 35 0,3-4 4 15,-7 0 1-15,3 0 0 0,-3 0-24 0,0-6-4 0,-4-1 0 0,1-5-1 16,-4-1 13-16,-4-5 4 0,4-1 0 0,0-3 0 16,-4 3-5-16,4 0-1 0,0 7 0 0,0-7 0 15,0 4-13-15,3-1-9 0,0 0 12 0,4-2-12 16,4 5 0-16,-1-3 0 0,1 10 0 0,6-3 0 15,1 6 0-15,-1 0 0 0,4 6 0 0,1-3 0 16,2 3-19-16,-3 3 3 0,4 1 0 16,-1-1 0-16,1 7 5 0,0-1 2 0,-1 1 0 0,1 3 0 15,-1 2 1-15,1 4 0 0,3 0 0 0,-3 0 0 16,-1 4-20-16,1 5-3 0,-1 0-1 16,1 1 0-16,-1 2-56 0,1 4-11 0,0 6-2 0,-1 3-1 15,1 6-72-15,-4-2-14 0,-4 2-4 0,1-3-793 16</inkml:trace>
  <inkml:trace contextRef="#ctx0" brushRef="#br0" timeOffset="148439.88">10022 11356 2188 0,'0'0'48'0,"0"0"11"0,0 0 1 0,7-3 1 0,4 0-49 0,-4 0-12 16,4-3 0-16,-1 3 0 0,4-4 84 0,-3 4 13 15,3 0 3-15,0-3 1 0,0 3-54 0,0 0-11 16,4-1-3-16,-4 4 0 0,4 0-33 0,-4 0 0 16,4 0 0-16,-4 0-12 0,0 4 12 0,0-4 0 15,-4 3 0-15,1 0-788 16,-4 0-154-16</inkml:trace>
  <inkml:trace contextRef="#ctx0" brushRef="#br0" timeOffset="148700.45">10435 11084 2419 0,'-3'6'53'0,"3"3"11"0,-7 1 3 0,3 2 1 16,1 4-55-16,3 3-13 0,-4 0 0 0,4 3 0 16,0 6 91-16,0 0 15 0,0 3 3 0,0 1 1 0,4-1-30 0,-1-3-5 15,1 0-2-15,-1-2 0 16,1 2-27-16,-1-3-6 0,4 0 0 0,-3 3-1 0,3-6-19 15,-4 0-4-15,1 0-1 0,3-3 0 16,-4-3 3-16,1-7 1 0,3 0 0 0,-3-2 0 16,3-4-118-16,-4-3-23 0,1-7-5 0,-1 1-1 15,1-3-8-15,-4-4-3 0,3 1 0 0,-3-7 0 16,-3 0-60-16,3 0-12 0,-4 0-2 0,-3 1-1 0</inkml:trace>
  <inkml:trace contextRef="#ctx0" brushRef="#br0" timeOffset="148870.38">10308 11419 1792 0,'0'0'51'0,"0"0"10"0,0 0-49 0,0 0-12 16,0 0 0-16,0 0 0 0,0 0 105 0,0 0 19 0,0 0 3 0,0 0 1 16,0 0 0-16,7-3 0 0,0 3 0 0,0-3 0 15,0 3 0-15,4 0 0 0,0 0 0 0,3 0 0 16,0 3-52-16,3-3-9 0,-2 3-3 0,2 0 0 16,1 0-51-16,-1-3-13 0,1 0 0 0,3 4 0 15,-3-4-48-15,0 0-13 16,-1 0-3-16,4-4 0 0,1 4-204 0,-5-3-42 15,25-6-8-15,-10 6-2 0</inkml:trace>
  <inkml:trace contextRef="#ctx0" brushRef="#br0" timeOffset="149452.56">11374 11287 1552 0,'0'0'44'0,"0"0"10"15,0 0-43-15,0 0-11 0,-4 4 0 0,4-4 0 0,0 0 202 0,0 0 38 16,-3 6 8-16,3-6 2 0,0 6-99 0,0-3-20 15,7 4-4-15,-4-4-1 0,8 6-55 0,-1-6-11 16,4 3-3-16,0 1 0 0,1-4-22 0,2 3-5 16,1-3-1-16,3 0 0 0,0 1-29 0,0-4-16 15,1 0 1-15,-1 0 1 16,3-4-42-16,-2-2-9 0,-5 0-2 0,8 0-814 16,-4-1-163-16</inkml:trace>
  <inkml:trace contextRef="#ctx0" brushRef="#br0" timeOffset="149835.35">12390 11548 1549 0,'0'0'44'0,"0"0"9"0,0 0-42 0,0 0-11 0,7-3 0 0,-4-1 0 15,4 1 156-15,-3-3 30 0,-4-3 6 0,3-1 0 16,1 1-51-16,-4-1-10 0,0-2-3 0,0-7 0 15,-4 3-20-15,1-6-4 0,-1-3 0 0,-3-3-1 0,4-3-63 16,-4-4-12-16,0 4-2 0,-1-7-1 0,-2 4 31 0,3-1 7 16,0 4 1-16,-4-4 0 0,1 7-52 0,-1 0-12 15,0 0 0-15,4 0 0 0,-3 3 0 16,6 6 0-16,-3 3 0 0,4 0 0 16,-1 4-151-16,4 6-33 0,0-1-6 0,0 7-1102 0</inkml:trace>
  <inkml:trace contextRef="#ctx0" brushRef="#br0" timeOffset="150209.06">12668 11429 2649 0,'0'0'58'0,"0"0"12"0,0 0 2 0,0 0 4 0,0 0-61 0,0 0-15 0,0 0 0 0,4 0 0 16,3 0 54-16,0 0 8 0,3-7 2 0,-2 1 0 15,2-3-46-15,4-1-9 0,-3-2-1 0,-1-7-8 16,5 3 13-16,-5 0-4 0,1-2-1 0,-1 2 0 16,1 3-8-16,-4 1 10 0,0-1-10 0,0 4 10 15,0 0-24-15,-3 2-5 0,-1 1-1 0,-3 6 0 16,0 0 52-16,0 0 11 0,0 0 1 0,0 0 1 16,0 0-21-16,-7-3-4 0,0 3 0 0,0 3-1 15,0-3-11-15,-4 3-8 0,1 3 12 0,-1 4-12 16,1-1 0-16,-1 7 0 0,4 0 0 0,-7 2-12 0,3 4 2 15,4 0 1-15,-3 3 0 0,6 0 0 0,1-3 1 0,-1 0 0 16,4-3 0-16,0 0 0 0,0-3 8 0,4-1 0 16,-1-2 0-16,4-1 0 15,0-5-40-15,4-1-5 0,-4 0-2 0,3-6 0 16,1 0 38-16,0-3 9 0,3 0 0 0,0-6 0 16,0-1-207-16,0-2-39 0,0-4-8 0,0 0-2 0</inkml:trace>
  <inkml:trace contextRef="#ctx0" brushRef="#br0" timeOffset="150540.65">13035 11184 1792 0,'0'0'51'0,"0"0"10"0,0 0-49 0,-3-3-12 0,3 3 0 0,-7-3 0 15,0 3 156-15,-1 3 29 0,1 0 6 0,0 0 1 16,0 3-52-16,0 4-9 16,-3-1-3-16,3 4 0 0,-4 2-102 0,4 4-26 15,0 0 0-15,0 0 0 0,0 0 0 0,3 3 0 0,-3-7 0 0,4 4 0 16,-1-6 0-16,1-1 0 0,3-2 0 0,3-4 0 15,1 0 0-15,-1-3 0 0,-3-3 0 0,7 0 0 16,0 0 0-16,4-3 0 0,3 0 0 0,-3-3 0 16,3-4 0-16,-4 4 0 0,4-6 0 0,-3 2 0 15,3 1 0-15,0-1 0 0,-3 4 0 0,3 0 0 16,-4 3 56-16,5-1 7 0,-5 8 1 0,-3-1 0 16,4 3 0-16,-4 3 0 0,-4 1 0 0,1 6 0 15,-1-1-52-15,-3 1-12 0,-3 0 0 0,3 2 0 16,-4-2 0-16,1 3 0 0,-1-3 0 0,-3-1 0 0,4 1 0 0,-4-4 0 15,0-2 0-15,0-1 0 16,3 1-48-16,-3-4-13 0,7-6-3 0,0 0 0 16,0 0-153-16,0 0-31 0,0-6-7 0,-4-4-1 0</inkml:trace>
  <inkml:trace contextRef="#ctx0" brushRef="#br0" timeOffset="150914.71">13317 11193 2030 0,'0'0'57'0,"4"-6"14"0,-1 0-57 0,1 0-14 16,-4 6 0-16,0 0 0 0,0 0 105 0,0 0 19 16,0 0 3-16,0 0 1 0,0 0 0 0,-7 3 0 0,0 3 0 0,0 0 0 15,0 4-52-15,0 2-9 16,0 4-3-16,0 3 0 0,0 0-51 0,-1 2-13 0,5-2 0 16,-1 0 0-16,1 0 0 0,-1-3 0 0,1-1 0 0,3-5 0 15,0-1 54-15,0 0 8 16,3-5 2-16,4-1 0 0,-3 0-52 0,3-3-12 0,4-3 0 0,-1-4 0 15,1 1 0-15,-1-3 0 0,4-1 0 0,-3 1 0 16,3 0 0-16,0-4 0 0,0 7 0 0,4-4 0 16,0 4 0-16,-1 0 0 0,1 0 0 0,7 2 0 15,-4 1 0-15,0 3 0 0,-7 3 0 0,0 1 0 16,-3 5 54-16,-4-3 8 0,0 7 2 0,-4-1 0 16,1 7-52-16,-4-3-12 0,0 3 0 0,-4-1 0 15,-3 1 0-15,0 0 0 0,0 0 0 0,-3 0 0 16,-1-1 0-16,0-2 0 0,1-3 0 0,-4-1 0 15,3-2-48 1,1-1-13-16,-1-6-3 0,4 0 0 0,3-3-153 16,4 0-31-16,0 0-7 0,0-6-1 0</inkml:trace>
  <inkml:trace contextRef="#ctx0" brushRef="#br0" timeOffset="151537.51">14369 11538 2282 0,'0'0'50'0,"0"0"10"0,0 0 3 0,0 0 1 0,-4 7-51 0,4-7-13 0,0 0 0 0,0 0 0 16,0 0 67-16,0 0 10 0,0 0 3 0,0-7 0 15,0-2-36-15,-3 3-8 0,3-4 0 0,0 1-1 16,-4-1 9-16,4-2 1 0,0-1 1 0,-3-5 0 15,-1-4-4-15,4-4-1 0,-7-2 0 0,3-3 0 16,1-4-10-16,-4 1-3 0,-4-1 0 0,4 4 0 0,4 0-28 0,-4 2 0 16,0 1 0-16,-4 6 0 0,4 4 0 15,0-1 0-15,-4 3 0 0,8 0 0 16,-4 1 0-16,3 2 0 0,-3 4 0 0,4-4 0 16,-4 1-45-1,3 2-15-15,0 1-4 0,1-1 0 0,3 4 52 0,-4 0 12 0,1 0 0 0,-1-1 0 16,4 7-105-16,0 0-19 0,0 0-3 0,0 0-1 15,0 7 52-15,4 5 9 0,-4 1 3 0,3 2 0 16,1 1 24-16,-1 3 6 0,1 0 1 0,0-1 0 0,3 1 53 0,-4 0 10 16,4 0 2-16,-3 0 1 0,3 6 76 0,-4-3 15 15,1 3 4-15,3 3 0 0,-4-3-52 0,4 0-9 0,-3 3-3 16,3-2 0-16,0 2-51 0,0-3-13 16,-3 0 0-16,3-3 0 0,-4 0 0 0,4-6 0 15,-3-4 0-15,-1-3 0 0,1-2 0 0,-4-7 0 0,0 0 0 16,0 0 0-16,0-7 0 0,-4-2 0 0,4-3 0 0,-3 2 0 15,-1 4-109-15,-3-7-25 16,4 1-5-16,-4-1-1 16,-4 1-83-16,4-1-17 0,-4-3-3 0,1 1-314 0,-4 2-63 0</inkml:trace>
  <inkml:trace contextRef="#ctx0" brushRef="#br0" timeOffset="152593.62">14143 11256 1074 0,'0'0'30'0,"0"0"8"0,0 0-30 0,0 0-8 0,-4 3 0 0,4-3 0 15,0 0 155-15,0 0 29 0,4 7 7 0,-1-4 1 16,1 0-103-16,-1 0-20 0,8-3-4 0,0 0-1 15,-1 0 0-15,4 0 0 0,0 0 0 0,1 0 0 0,2 3 0 0,1-3-1 16,-1 0 0-16,5 3 0 0,2-3-50 0,-3 0-13 16,4 0 0-16,-4 0 0 0,1 3 0 0,2-3 0 15,-3 3 0-15,1 1 0 0,-5-1 0 0,1 3 0 16,3 3 0-16,-3 1 0 0,-1-1 0 0,-3 4 0 16,0-1 0-16,-3 1 0 0,0-1 0 15,-1 1 0-15,-3-1 0 0,-3-2 0 0,3-1 56 16,-4-2 7-16,1-1 1 0,-4-6 0 0,0 0 0 0,0 0 0 15,0 0 0-15,0-6 0 16,-4-7 0-16,4 0 0 0,-3-2 0 0,-4-10 0 0,3 0-52 0,-3-4-12 16,-3 1 0-16,-1-3 0 0,0-1 0 0,1-2 0 15,-4 3 0-15,3-1 0 0,1 4 0 0,-1 0 0 16,0 6 0-16,4-3 0 0,-3 6 0 0,6 0 0 16,-3 4 0-16,4 5 0 0,3 4 0 0,0 6 0 0,0 0 0 0,0 0 0 31,0 6-48-31,0 0-13 0,0 4-3 0,3 5 0 15,1 1-102-15,-1 6-21 0,4 3-4 0,-3-6-1 0,-1 3 103 16,4 0 20-16,-3 6 4 0,3-3 1 0,0 3 51 0,0 1 13 0,0-1 0 0,0 0 0 16,0-3 0-16,0-3 0 0,0-3 0 0,0 0 0 15,1-4 48-15,2 1 13 0,-6-3 3 0,3-4 0 16,0-3-52-16,0 1-12 0,0-7 0 0,-4 0 0 16,4 0 54-16,-3-7 8 0,3 1 2 0,0 0 0 15,-3-1 0-15,3-5 0 0,0 3 0 0,0-4 0 16,0 0-8-16,0 1 0 0,0-1-1 0,4-2 0 15,-4 5-37-15,3 1-7 0,-3-1-2 0,4 7 0 16,-4 0 44-16,0 3 9 0,0 3 2 0,0 0 0 16,0 7 0-16,-3 2 0 0,3 4 0 0,-4 0 0 15,1 3-52-15,3-1-12 0,-7 1 0 0,3 0 0 16,4-3 0-16,-3-1 0 0,-1-2 0 0,1 3 0 16,-4-7 0-16,7 4 0 0,-3-7 0 0,-1 0 0 15,1 0-100-15,3-3-22 0,-4-3-5 0,1-3-1 16,-1-3-51-16,1-3-10 0,3-1-3 0,-4-2 0 15,4-1 0-15,-3-2 0 0,-1 2 0 0,1-6 0 16,0 0 0-16,-4 4 0 0,7-7 0 0,-4 0 0 16,1 0 103-16,-1 0 20 0,1 3 4 0,-4-3 1 0,3 6 256 0,-3 1 51 15,4 5 10-15,-4 1 3 0,0 3-52 0,0 6-9 16,0 0-3-16,0 0 0 0,0 9-51 0,0 0-10 16,3 7-3-16,-3 3 0 0,0 3-51 0,0-3-10 0,0 3-3 0,0 3 0 15,0-6-51-15,4-1-13 16,-1 1 0-16,1-3 0 0,-1 0 54 0,-3-4 8 0,7-2 2 0,-3-1 0 15,-1-3-52-15,5 0-12 0,-5-2 0 16,4-4 0-16,-3 0 0 0,3 0 0 16,-4-4 0-16,4-2 0 0,-3 0 0 0,-1-3 0 0,1-1 0 0,-1 1 0 15,1-4 0-15,-1 1 0 0,1-1 0 0,0 1 0 16,-4-4 0-16,3 3 0 0,-3 1 0 0,4 2 0 16,-1 1 0-16,1 0 0 0,-4 9 0 0,0 0 0 15,0 0 0-15,0 0 0 0,3 6 0 0,4 3 0 16,-3 1 0-16,-1 2 0 0,4 4 0 0,-3 0 0 15,3-1 0-15,0 1 0 0,0 0 0 0,0-4 0 16,0 4 54-16,0-4 8 0,4-2 2 0,-4-1 0 0,3-3-52 0,1 1-12 16,-4-1 0-16,4-3 0 0,-1-3 0 0,1 0 0 15,-4-3 0-15,3-3 0 0,-3-1 0 0,4 1 0 16,0-6 0-16,-1-1 0 0,1 1 0 16,-1-7 0-16,1 0 0 0,0-3 0 0,-1 3 0 15,4-3 0-15,0 3 0 0,0 1 0 0,1 2 0 0,-1 6 0 16,3 1 0-16,1 3 0 0,0 3 0 15,3 6 0-15,-4 6 0 0,5 1 0 0,-5 2 54 0,1 7 8 16,-4 0 2-16,0 0 0 0,0 3-52 0,-3-4-12 16,3 4 0-16,-4-6 0 0,1 0 18 0,-4-1 1 15,0 1 0-15,0-3 0 0,0-1-31 0,-3 1-5 16,-1-7-2-16,-3 0 0 16,0-6-138-16,0 0-28 0,0 0-6 15,-7-3-1-15</inkml:trace>
  <inkml:trace contextRef="#ctx0" brushRef="#br0" timeOffset="153289.73">1341 13087 2775 0,'0'0'61'0,"0"0"13"0,-4 7 2 0,-3-1 2 0,3 0-62 0,4 0-16 0,-3 1 0 0,-4-1 0 16,7 0 63-16,0 0 9 0,0 1 3 0,7-4 0 0,-4 3-49 0,8-3-10 15,0 0-1-15,-1-3-1 16,4 3-14-16,7-6 0 0,-3 3 0 0,10-6 0 0,-3 3 8 0,0-3-8 15,6-4 0-15,-2 1 9 16,2 3-58-16,5-4-12 0,-8 4-3 0,4 0-819 16,-1 3-164-16</inkml:trace>
  <inkml:trace contextRef="#ctx0" brushRef="#br0" timeOffset="153934.62">2515 13661 1926 0,'0'0'42'0,"0"0"9"0,0 0 1 0,0 0 3 0,0 0-44 0,0 0-11 16,-3-6 0-16,3 0 0 0,-7-7 60 0,7 0 11 16,0-5 1-16,7-4 1 0,-7-7 44 0,0-2 9 15,3-7 2-15,4-5 0 0,-7-1-52 0,7 6-9 16,0 0-3-16,4-5 0 0,-7 2-51 0,3-6-13 15,3 0 0-15,-3 3 0 16,0-3 54-16,4-7 8 0,0 4 2 0,-4 6 0 0,0 7-52 0,3 2-12 16,-6 4 0-16,3 6 0 0,-4 6 0 0,1 6 0 0,3 4 0 0,-7 9 0 15,0 0 0-15,10 3 0 0,-6 10 0 0,7 2 0 16,3 7 54-16,-4 7 8 0,1 5 2 0,3 7 0 16,-3 3-52-16,6 3-12 0,-3 6 0 0,-3 7 0 15,-1-4 0-15,5 4 0 0,-1 2 0 0,3 4 0 16,-3-6 0-16,-3-1 0 0,3 1 0 0,0 0 0 15,4-4 0-15,-4-6 0 0,-3-6 0 0,-1 3 0 16,1-9-48-16,-4-4-13 16,0-9-3-16,3-6 0 0,-6-3-51 0,3-7-10 0,-7 1-3 0,0-10 0 15,0 0-48-15,0-10-9 0,0-2-3 0,-7-4 0 0</inkml:trace>
  <inkml:trace contextRef="#ctx0" brushRef="#br0" timeOffset="154132.62">2558 13448 1792 0,'0'0'51'0,"0"6"10"0,3-3-49 0,-3 4-12 16,11-1 0-16,-8-3 0 0,8 0 54 0,-1 3 8 16,5-3 2-16,2-3 0 0,-3 4 0 0,7-4 0 15,-6-4 0-15,6 4 0 0,0-3 0 0,4 3 0 16,-1-6 0-16,-10 3 0 0,8 0-52 0,-1 0-12 15,-4 0 0-15,5 3-1072 0</inkml:trace>
  <inkml:trace contextRef="#ctx0" brushRef="#br0" timeOffset="154488.78">3239 12821 1497 0,'0'0'32'0,"0"0"8"0,0 0 0 0,-4-7 4 0,4 7-36 0,0 0-8 0,0 0 0 0,0 0 0 16,0 0 104-16,0 0 20 0,0 0 3 0,0 7 1 16,0 5 0-16,0 1 0 0,0 6 0 0,4 3 0 0,3 6-52 0,-4 6-9 15,4 1-3-15,0 6 0 0,4-1-51 0,-1 1-13 16,-3 0 0-16,4-7 0 0,-4 7 0 0,4 0 0 16,-1 0 0-16,1 2 0 0,-1-2 0 0,5-3 0 15,-5 0 0-15,4 9 0 16,-3-7-73-16,-1-8-18 0,-3-4-3 0,8-6-634 15,-12-6-126-15</inkml:trace>
  <inkml:trace contextRef="#ctx0" brushRef="#br0" timeOffset="154721.01">3489 12849 2419 0,'0'6'53'0,"-7"0"11"0,7 7 3 0,-4 0 1 0,4 5-55 0,0 4-13 0,0 7 0 0,0 5 0 16,0-3 54-16,4 7 8 0,3-3 2 0,-3 2 0 16,-1 4 0-16,4 0 0 0,4 6 0 0,-8 3 0 15,4 0-52-15,0-3-12 0,0 0 0 0,4-3 0 0,-8-3 0 16,8-4 0-16,-4 1 0 0,7-3 0 16,-3-1-100-16,-1-6-22 15,-3 0-5-15,11-6-1 0</inkml:trace>
  <inkml:trace contextRef="#ctx0" brushRef="#br0" timeOffset="155580.69">4561 13319 1728 0,'0'0'38'0,"-7"-3"8"0,4-3 2 0,-4 0 0 0,3-4-39 0,1 4-9 15,-4-3 0-15,3 2 0 0,-6 1 121 0,3 0 23 16,3 3 4-16,-7-1 0 16,8 1-32-16,-8 3-8 0,4 0 0 0,-3 3-1 0,3 4-35 0,0 2-6 15,-4 4-2-15,4 2 0 0,0 4 0 0,3 6 0 16,-3-3 0-16,4 6 0 0,3 1-51 16,0 2-13-16,0-6 0 0,0 3 0 0,0-6 0 0,3 0 0 15,4-3 0-15,-3-6 0 0,-1-1-11 16,4-6-5-16,4 1 0 0,-7-4-1 15,6-3-24-15,-3-3-5 0,0-4-1 0,0-2 0 0,4-4 38 0,-8-2 9 0,4-4 0 16,-3 0 0-16,0-3 0 0,3-3 0 0,-4 3 0 16,4-3 0-16,-7 3 0 0,4 0 0 0,-4 0 0 0,7 0 0 15,-7 3 0-15,0 7 0 0,3-1 0 0,1 7 0 16,-4 6 0-16,0 0 0 0,0 0 0 0,0 0 0 16,7 3 49-16,-4 7 12 0,4 2 3 0,4 4 0 15,-7 3-52-15,3-1-12 0,-4 8 0 0,8 2 0 16,-1-3 0-16,-6 0 0 0,6 0 0 0,1 0 0 15,0-3 0-15,-1-6 0 0,4 3 0 16,-3-10 0-16,-1 3 0 0,-3-5 0 0,4-1 0 0,0-3 0 16,-1-3 0-16,-10 0 0 0,0 0 0 0,7-9 0 15,4-4 0-15,-4-2 0 0,0-1 0 0,-3-3 0 16,3-3 0-16,-4 0 0 0,4 0 0 0,-3 0 0 16,-1 3 0-16,4 1 0 0,4-1 0 0,-8 3 0 15,1 0 0-15,3 4 0 0,4 2 0 0,-8 4 0 0,-3 6 0 16,11 0 0-16,-8 3 0 0,4 4 0 0,0 2 54 0,-3 0 8 15,-1 7 2-15,4 3 0 0,-3 3-20 0,-1 0-4 16,1 3-1-16,0 0 0 0,-1 0-30 0,1 0-9 16,-1-6 0-16,1 3 0 0,3-6-12 0,-4-1-8 15,4 1-3-15,-3-7 0 16,3-2-147-16,0-4-30 0,0 0-5 0,4-3-1102 16</inkml:trace>
  <inkml:trace contextRef="#ctx0" brushRef="#br0" timeOffset="156121.04">5309 13250 2188 0,'0'0'48'0,"0"0"11"0,-3-3 1 0,-4-3 1 0,3 3-49 0,4 3-12 0,-7-3 0 0,7 3 0 15,-3-4 105-15,-4 4 19 0,7 0 3 0,-7 7 1 16,-1-1-52-16,5 0-9 0,-4 7-3 0,0-1 0 16,0 4 0-16,3 3 0 0,1 3 0 0,-1 0 0 15,1 0-51-15,3 3-13 0,0-3 0 0,0 3 0 16,0-3 0-16,0 0 0 0,0-3 0 0,3 2 0 16,1-5 0-16,-1 0 0 0,4-4 0 0,0 4 0 15,4-7 0-15,-8 4 0 0,8-4 0 0,-4 1 0 0,7-4 0 16,-3 0 0-16,-1-2 0 0,4-1 0 0,1 0 0 0,-1-3 0 15,3 0 0-15,-6 0 0 16,3-3-11-16,0 0-5 0,0-1 0 0,-3-2-1 16,6 0 17-16,-9-4 9 0,2 1-1 0,1-4 0 0,-4 1-8 15,3-4 0-15,-6 1 0 0,3-4 0 0,0 0 9 16,0 0 0-16,-3-3 0 0,-4 0 0 0,7 3-9 0,-4 1 0 16,-3-4 0-16,0 3 0 0,4 0 0 0,-4 3 0 15,3 4 0-15,-6-1 0 0,-1 4 0 0,4 3 0 16,0 6 0-16,0 0 0 0,-3 0 0 0,-8 3 0 15,4 3 0-15,0 0 0 0,3 10 53 0,1-4 9 16,-1 7 2-16,-3 3 0 0,7 0-52 0,0 6-12 16,0-2 0-16,7 2 0 0,-3 0 0 0,3-3 0 0,0-3 0 15,0 0 0-15,4-3-14 0,-4-4-6 0,3-2 0 16,8 0-1-16,-11-4 21 0,7-3 0 16,0-3 0-16,-7 0 0 0,7-3-14 0,0-3 2 15,1 0 0-15,-5-3 0 16,1-3-85-16,3-4-17 0,-4-3-3 0,1 1-1 15,3-4-77-15,-3 0-15 0,-1 0-3 0,1-6-1 0</inkml:trace>
  <inkml:trace contextRef="#ctx0" brushRef="#br0" timeOffset="156453.98">5916 13247 2188 0,'0'0'48'0,"0"0"11"0,0 0 1 0,0 0 1 16,7-6-49-16,-7 6-12 0,0 0 0 0,0 0 0 16,0 0 105-16,0 0 19 0,0 0 3 0,-10-3 1 0,-1 6-28 15,4 0-6-15,0 3-1 0,-4 1 0 0,4 2-46 0,-3 4-10 16,-1 2-1-16,4 4-1 15,-4 3-35-15,4-3 0 0,0 0 0 0,0 3 0 0,4-1 0 0,3-2 0 16,0-3 0-16,0 0 0 0,0-4 0 16,0-2 0-16,3-1 0 0,1-6 0 15,3 3 0-15,0-6 0 0,0-3 0 0,4 0 0 0,3-3 0 0,-4-4 0 16,8-2 0-16,-11 3 0 0,11-4 0 0,-4 4 0 16,3-4 0-16,1 0 0 0,-4 4 0 0,4 3 0 15,-4 0 0-15,0 2 0 0,4 1 58 16,-8 3 5-16,1 0 1 0,3 3 0 0,-7 1-41 15,0 5-8-15,4 0-2 0,-8 1 0 0,4 5 31 0,-3 1 5 16,3 3 2-16,-7 0 0 0,0 3-51 0,0-4-11 16,-7 4-1-16,7-3-1 15,-4 0-25-15,1-3-5 0,-4-1-1 0,3-2 0 16,-3-4-51-16,0 1-10 0,0-4-3 0,0 0 0 16,0-6-128-16,7 0-27 0,-11-3-5 0,11 3 0 0</inkml:trace>
  <inkml:trace contextRef="#ctx0" brushRef="#br0" timeOffset="156739.84">6311 13084 1958 0,'0'0'43'0,"0"6"9"0,0-6 1 0,4 4 3 0,-4-4-45 0,0 0-11 0,0 0 0 0,0 0 0 0,3 3 53 15,1 0 9-15,3 0 2 0,0-3 0 16,-7 0 0-16,7 0 0 0,0 0 0 0,4 3 0 15,-4 0 0-15,3 3 0 0,1 4 0 0,-4-1 0 0,3 4 51 0,1 2 10 16,-4 1 3-16,4 3 0 0,-1 3-52 0,-3 3-9 16,0 3-3-16,0 7 0 15,0 2-52-15,1 1-12 0,-1 3 0 0,0 0 0 16,3-4-9-16,-6-2-3 0,3-7 0 0,0 0 0 16,0-9-16-16,4-3-4 15,-11-4-1-15,3-2 0 0,4-4-85 0,-3-6-17 0,-4 0-3 0,0-3-1 16,3-4-52-16,-3-5-10 0,-3-1-3 0,-1-2-780 0</inkml:trace>
  <inkml:trace contextRef="#ctx0" brushRef="#br0" timeOffset="157207.31">6308 13388 1728 0,'0'10'38'0,"0"-10"8"0,0 6 2 0,0-3 0 0,0 3-39 0,0-3-9 0,3 1 0 0,4-1 0 15,-3 0 53-15,6 0 9 0,-3 0 2 0,4-3 0 16,3 3-4-16,0-3 0 0,0 0 0 0,4-3 0 15,0 3-44-15,-4-6-16 0,3 3 9 0,1 0-9 16,0-4 0-16,-4 1 0 0,3 0 0 0,-2 0 0 16,-1-4 0-16,3 1 0 0,-3 2 0 0,0-2 0 15,1 0 0-15,-5 2 0 0,1 1 0 16,-1-3 0-16,1 6 0 0,-4-1 0 0,0 1 0 0,-3 0 0 16,3 6 90-16,-7-3 13 0,0 3 2 0,0 7 1 15,3-1-16-15,-6 4-3 0,3 2-1 0,-4 4 0 0,4 0-60 16,-3 6-12-16,3 0-2 0,0 3-1 15,0-2 11-15,0 2 2 0,0-6 1 0,3 3 0 0,1-6-10 16,3-4-3-16,-4 1 0 0,4-3 0 16,4-4-12-16,-1 0 0 0,1-2 0 0,0-4 0 0,3 0 0 15,-4-3 0-15,4-3-13 0,1-4 4 0,-1 1 9 16,0-3 0-16,0-1 0 0,3-5 0 0,-9-1 0 16,2 0 0-16,1-2 0 0,-1-4 0 0,-3 0 21 0,0 3 0 15,0-3 0-15,-3 3 0 0,0 3-21 0,-1 1 0 16,-3 2 0-16,-3-3 0 0,-1 7 0 0,-3-3 0 15,0 2 0-15,-4 1 0 0,-3-1 0 0,-3 4 0 16,-1 3 0-16,4-3 0 0,0 6 0 0,0 0 0 16,-1 0 0-16,5 0 0 15,-1 3-47-15,4 3-13 0,0-3-4 0,4 3 0 16,3 1-51-16,0-4-10 0,3 3-3 0,1 0 0 16,3-2 0-16,3-4-1 0,-3 3 0 0,0-3-818 0</inkml:trace>
  <inkml:trace contextRef="#ctx0" brushRef="#br0" timeOffset="157727.67">7105 13507 2552 0,'3'10'56'0,"1"-4"12"0,3 7 3 0,-3-7 0 0,-1 3-57 0,1-2-14 0,-1-1 0 0,-3-6 0 15,0 0 97-15,0 0 17 0,0 0 3 0,0 0 1 16,0 0-50-16,-3-6-11 0,-1-1-1 0,1-2-1 16,-1-7-39-16,-3 4-8 0,3-1-8 0,1-3 11 15,-1 1-11-15,1-1 0 0,3 0 0 0,-4 1 0 16,4-1-19-16,4 0 4 0,-1 1 1 0,-3-1 0 15,4 0-21-15,3 1-4 0,0 2-1 0,0 4 0 16,4-4-44-16,-1 4-8 0,1-1-3 0,-1 1 0 16,5 3-53-16,-1-1-10 0,0 4-2 15,0-3-1-15,0 6 87 0,4-3 18 0,3 3 3 0,-4-3 1 0,1 3 28 16,0 0 5-16,-1 3 2 0,-3-3 0 16,1 0 27-16,-1 3 6 0,-4 0 0 0,1 0 1 0,-4 0 59 15,0 1 11-15,-3-1 2 0,-4-3 1 16,3 6 11-16,-3-6 3 0,0 6 0 0,0 1 0 0,-3-1-27 0,-1 0-5 15,0 3 0-15,-3 1-1 0,0 2-26 0,0 1-5 16,-3 3 0-16,3-4-1 0,-4 4-19 0,0 3-3 16,4-4-1-16,-3 4 0 0,3-3-6 0,3 0-2 15,1-1 0-15,-1-2 0 0,4-1 20 0,0-2 3 0,4-4 1 0,-1 0 0 16,4-3-20-16,-3 0-3 16,6-3-1-16,-3-3 0 0,4 0-8 0,0-3 0 0,-1 0 0 15,1-1 0-15,3-2 0 0,-3 3 8 0,-1-1-8 0,4-2 8 16,0 6 0-16,4-3 0 0,-4 3 0 0,0 3 0 15,4 0 7-15,-1 3 1 0,5 0 0 0,-5 3 0 16,-3 3 9-16,4 4 3 0,0 3 0 0,-4-1 0 16,0 1-7-16,0 0-1 0,-3 3 0 15,-1-4 0-15,1 1-12 0,-8-7-8 0,1 4 8 16,-1-4-8 0,1 1-21-16,-4 2-9 0,-4 4-2 0,4-4 0 0,-3 1-104 15,-1-4-20-15,1 4-5 0,-4-4-1179 0</inkml:trace>
  <inkml:trace contextRef="#ctx0" brushRef="#br0" timeOffset="158225.46">8523 12971 1780 0,'0'0'50'0,"-3"-6"12"0,3 6-50 0,0-6-12 0,0 6 0 0,0 0 0 16,-7 0 210-16,-1 3 39 0,5 0 8 15,-1 3 2-15,1 7-156 0,3 2-31 0,-4 4-7 0,8 3-1 16,-1 0 0-16,1 3 0 0,3 0 0 0,0 4 0 0,4-1-51 0,-4 3-13 16,3 0 0-16,1 4 0 0,-4-1 0 0,0 1 0 15,0-1 0-15,0 4 0 0,0-7 0 0,-3 1-18 16,-1-7 4-16,1 0 1 16,-1-3-3-16,-3-6 0 0,0-4 0 0,0-2 0 15,-3-4-96-15,3-6-19 0,0 0-4 0,-7-3-673 16,0-4-136-16</inkml:trace>
  <inkml:trace contextRef="#ctx0" brushRef="#br0" timeOffset="158638.47">8424 13228 1958 0,'0'0'43'0,"0"0"9"0,0 0 1 0,4 7 3 0,-4-1-45 0,7 0-11 16,0 4 0-16,4-4 0 0,-1 3 53 0,1 1 9 0,6-1 2 0,1-3 0 15,0 1-52-15,-1-4-12 0,8 0 0 0,-4-3 0 16,7-3 32-16,1 0 4 0,-1-4 1 0,0-2 0 15,-3 0-28-15,-1-1-9 0,1 1 0 0,0-1 0 16,-4 1 27-16,0-1-2 0,-3 1 0 0,-1 3 0 16,-2 3 31-16,-5-4 5 0,-3 4 2 0,0 3 0 15,0-3 1-15,-7 3 1 0,0 0 0 0,0 0 0 16,0 0-1-16,-3 6 0 0,-4 4 0 0,-4-1 0 16,4 7-51-16,-4 0-13 0,4 6 0 0,-3 6 0 15,-1 0 0-15,1 3 0 0,3 4 0 0,0-1 0 16,0-2 36-16,3-4 4 0,4-3 0 0,0-3 1 15,0-3-25-15,4-7-4 0,-1 1-2 0,1-7 0 16,3-3-10-16,0 0 0 0,3-6 0 0,1 0 0 0,3-3 0 16,-3-7-11-16,3 1 3 0,0-7 0 15,0-3 23-15,-4 0 5 0,5 0 0 0,-5 3 1 16,1-3-68-16,-1 0-13 0,-3 4-4 16,-3-1 0-16,3 3 52 0,-7 3 12 0,0 1 0 0,3 3 0 15,-3 9 0-15,0-10 0 0,-7 1 0 0,0 2 0 0,0 4-13 16,-3 0 0-16,-1-3 0 0,-3 3 0 15,0-3-143-15,0 2-29 0,3 1-6 0,-3 0-1 0</inkml:trace>
  <inkml:trace contextRef="#ctx0" brushRef="#br0" timeOffset="159178.32">9807 13536 2649 0,'0'0'58'0,"-3"6"12"0,3 0 2 0,0 0 4 15,0 4-61-15,3-1-15 0,-3 4 0 0,0-4 0 0,0 1 105 0,0-4 19 16,-3 3 3-16,3-2 1 0,0-7-52 0,0 0-9 16,0 0-3-16,0 0 0 0,0 0-20 0,0 0-5 15,-7-7-1-15,0-2 0 0,3-4-30 0,-3-5-8 16,3-1 0-16,-6-3 0 0,6-3 24 0,-3 3 1 16,0-3 0-16,0 0 0 0,0-1-25 0,0 5 0 15,4-1 0-15,-4 0 0 0,3 3 0 0,0 3 0 0,4 0 0 16,-3 4 0-1,6-1-41-15,-3 4-14 0,0 0-2 0,8 2-1 16,-1 1-35-16,0 3-7 0,3 0-2 0,4 0 0 16,-3-1-4-16,7 4-1 0,-1 0 0 0,1 4 0 15,-1-4-8-15,1 3-1 0,0-3-1 0,3 0-927 0</inkml:trace>
  <inkml:trace contextRef="#ctx0" brushRef="#br0" timeOffset="159324.91">10248 13545 2718 0,'0'9'60'0,"-3"4"12"0,3-4 2 0,-4 1 2 16,1-4-60-16,-1 0-16 0,1 1 0 0,3-7 0 0,0 0 67 0,0 0 10 16,-7-4 3-16,-1-2 0 0,1-3-57 0,4-4-11 15,-4-2-3-15,0-1 0 16,0-6-145-16,0 0-28 0,3 0-7 0,-3 0-1 0</inkml:trace>
  <inkml:trace contextRef="#ctx0" brushRef="#br0" timeOffset="159468.67">10107 13156 2269 0,'-7'16'64'0,"4"-10"15"0,-1 4-63 0,4-1-16 15,-4-3 0-15,4 1 0 0,0-1 105 0,4-3 19 16,-4 0 3-16,7 0 1 16,-3 0-154-16,3-3-30 0,3 0-7 0,1 0-1 15,-1 0-63-15,1-3-13 0,3 0-2 0,0 0-1 0</inkml:trace>
  <inkml:trace contextRef="#ctx0" brushRef="#br0" timeOffset="160010.51">10421 13310 2214 0,'0'0'48'0,"0"0"11"0,0 0 1 0,0 0 3 0,0 3-51 0,-3 3-12 0,3 1 0 0,0-1 0 16,-4 0 115-16,0 0 20 0,1 1 4 0,-1 2 1 15,1 0-61-15,-1 4-12 0,1 0-3 0,-4-1 0 16,3 4-33-16,4 3-7 0,-3-4-2 0,3 1 0 15,0 3 16-15,0-4 3 0,3-2 1 0,1-4 0 16,3-2-34-16,0-1-8 0,0-3 0 0,0-3 0 16,11-9 0-16,-8-1 0 0,-3-2 0 15,4-1 0-15,-4-6 0 0,4 1 0 0,-4-1 0 16,-4-3 0-16,4 0 0 0,0-3 0 0,-3 3 0 16,-1 0-13-16,-3 3-5 0,0 3-1 0,0-2 0 15,-3 5 19-15,-1 0 0 0,1 4 0 0,-1 0 0 0,-3 2 0 16,0 1 0-16,0 3 0 0,0-3 0 0,-4 6 0 0,4 0 0 15,0 0 0-15,-3 3 0 0,3 0 0 16,0 0 0-16,3 3 0 0,0 4 0 0,1-4 0 0,3 7 0 16,3-1 0-16,5 4 0 15,-1 6-55-15,3 6-7 0,-3 0-2 0,7 10 0 0,0-1 52 0,1 7 12 16,-1-3 0-16,0 3 0 0,3-3 38 0,1 6 10 16,0 3 3-16,-1 6 0 0,5 1 1 0,-5 2 0 15,1-2 0-15,3-4 0 0,-7-9-7 0,0 0-1 16,0-3 0-16,0-1 0 0,-7 1-30 0,1-6-6 0,-5-1-8 0,1-6 11 15,-4 1-11-15,-4-11 10 16,-3 1-10-16,0-6 10 0,-4-4-1 0,-3-6 0 16,-3-6 0-16,-5-3 0 0,1-7-9 0,0-2 0 15,0-1 0-15,0-6 0 0,3 0 12 0,0-3 0 0,1 0 0 16,-1 0 0-16,1 3-12 0,-1 0-17 0,4-3 4 16,0 0 1-16,3 0 3 0,4 3 1 0,0-3 0 0,3 3 0 15,1-3-4-15,3 3 0 16,3-3 0-16,1 3 0 0,0 0-83 15,3 0-17-15,0-3-3 0,3 3-1 16,-3-3-96-16,7-4-19 0,15-21-4 0,-12 13-1 0</inkml:trace>
  <inkml:trace contextRef="#ctx0" brushRef="#br0" timeOffset="160438.81">10700 12858 2419 0,'0'0'53'0,"0"0"11"0,0 7 3 0,-4 2 1 0,4 0-55 0,4 4-13 15,-4 3 0-15,3-1 0 0,-3 7 54 0,4 3 8 16,-1 0 2-16,1 4 0 0,3-1 51 0,-4-3 10 16,5 3 3-16,-5 0 0 0,4-3-74 0,0 1-14 15,0-4-4-15,-3 3 0 0,3-3 9 0,-4-4 2 16,1-2 0-16,-1 0 0 0,-3-7-38 0,4 1-9 15,-4-4 0-15,0-6 0 0,0 0 0 0,0 0 12 16,0 0-12-16,0 0 12 0,0-6-12 0,0-1 0 0,0-2-12 0,0-4 12 16,3 1 0-16,1-4 0 15,-4 4 0-15,3-4 0 0,1-3 0 0,0 3 0 16,-1 1 0-16,4-4 0 0,4 0-9 0,-4 3 9 0,3 1 0 16,1 5 0-16,0 1 0 0,3 3 0 0,-4 6 0 15,1 3 0-15,3 3 16 0,-4 3 3 16,5 4 1-16,-5 3 0 0,4-1 16 0,-3 4 4 0,-1 3 1 15,1 0 0-15,-4 3-33 0,0 0-8 0,0 3 0 0,0 1 0 16,0-1 0-16,-3 3 0 0,-1-3 0 16,1-2 8-16,-4-1-8 0,3-7 0 0,1 1 0 0,-4-9 0 15,3-1-100 1,-3-9-16-16,0 0-4 0,0 0 0 0,0-9-122 0,4-4-25 0,-4-6-5 0</inkml:trace>
  <inkml:trace contextRef="#ctx0" brushRef="#br0" timeOffset="160657.01">11282 12999 2358 0,'0'0'52'0,"0"0"10"0,7 4 2 0,-4 2 3 0,4 0-54 0,1 4-13 15,-1 2 0-15,0 1 0 0,0 5 102 0,-4-2 18 16,4 6 3-16,4-3 1 0,-4 0-42 0,-4 3-8 16,8 3-2-16,-7 0 0 0,6 3-16 0,-3 3-3 15,0 1-1-15,0-1 0 0,4 0-26 0,-4 1-6 16,0-1 0-16,0-6-1 0,0-6-19 0,0 0 0 15,-3-7 0-15,3-2 0 16,-4-4-53-16,-3-6-15 0,0 0-2 0,4-6-1 16,-4-4-71-16,0-2-14 0,-4-4-4 0,-3 1-652 0,4-1-130 0</inkml:trace>
  <inkml:trace contextRef="#ctx0" brushRef="#br0" timeOffset="160834.7">11190 13285 2149 0,'0'0'47'0,"0"0"9"0,0 0 3 0,0 0 2 0,0 0-49 0,0 0-12 0,4 3 0 0,3-3 0 16,3 3 96-16,1-3 16 0,3 0 3 0,4 0 1 16,-4-3-8-16,7 3-2 0,-3 0 0 0,3-3 0 15,-4 3-69-15,1 0-13 0,3 0-4 0,-7 3 0 16,4-3-20-16,0 0 0 0,-1 3-10 0,-3 0 10 16,4 3-199-16,0-2-33 0,17 5-6 15,-10-6-2-15</inkml:trace>
  <inkml:trace contextRef="#ctx0" brushRef="#br0" timeOffset="161156.35">12019 13222 2242 0,'0'0'49'0,"-7"3"11"0,4 0 1 0,3-3 3 0,0 0-52 0,0 0-12 16,0 0 0-16,0 0 0 0,0 3 93 0,3 4 16 15,4-1 3-15,0 0 1 0,4-3-90 0,-1 4-23 0,8-1 0 0,0-3 0 16,3 3 56-16,0-2 6 0,0 2 2 0,4-6 0 15,0 3-52-15,-1 0-12 0,1-3 0 0,0 3 0 16,-1-3-100-16,-3 3-22 0,4 0-5 16,0 1-649-16,0-1-131 0</inkml:trace>
  <inkml:trace contextRef="#ctx0" brushRef="#br0" timeOffset="162062.85">13377 13197 2188 0,'-10'3'48'0,"3"0"11"0,-4-3 1 0,-3 0 1 0,3 0-49 0,-3 3-12 15,-3-3 0-15,3 4 0 0,-1 2 105 0,-2 0 19 16,-1 0 3-16,1 7 1 0,2-4-52 0,1 4-9 16,4 3-3-16,-4 2 0 0,7 1-51 0,0 6-13 15,3-3 0-15,0 3 0 0,4-3 0 0,0 0 0 16,4-3 0-16,3-3 0 0,0-1 0 0,4-5 0 16,-1-4 0-16,4-6 0 0,4-3 0 0,-4-3 0 15,0-7 0-15,4-3 0 0,0-2 0 0,-1-4 0 16,-3-3 0-16,0-4 0 0,0 4 0 0,1 3 0 15,-5 0 0-15,1 0 0 0,-4 4 0 0,-4 2 0 16,4-3 0-16,-3 7 0 0,-4 2 0 0,0 1 0 16,-4 2 0-16,4 7 0 0,0 0 0 0,0 0 0 15,-3 4 0-15,-4 2 0 0,3 0 0 0,1 7 0 0,-1 2 0 0,4 4 0 16,4 3 0-16,3 9 0 0,-4 1 0 0,4 9 0 16,4 2 0-16,0 5 0 0,3-5 0 0,3 4 0 15,-3-3 0-15,4 0 0 0,3 3 0 0,-3 3 0 16,0 4 26-16,-1-1 2 0,1 0 1 0,-4-2 0 15,0-8 1-15,0 1 0 0,-7-6 0 0,4 0 0 16,-4-4 1-16,-4-3 0 0,-3 1 0 0,0-4 0 16,-7-3-21-16,0-3-10 0,0-3 10 0,-3-3-10 15,-1-4 12-15,-3-6-3 0,-4 1-1 0,-6-11 0 16,-1 1 0-16,0-6 0 0,0-4 0 0,-3-2 0 16,0-4-8-16,0-6-11 0,3 3 3 0,-3-6 0 15,7 6 8-15,0-3 0 0,3-4 0 0,0 1 0 0,4-3 0 16,7 6 0-16,0-4 0 0,4 1-8 15,3-3 8-15,0 6 0 0,3-3 0 0,1 3 0 0,3 3 0 0,7-3 0 16,3-1-12-16,1 8 4 16,0-1-20-16,3 3-3 0,0 4-1 0,4-1 0 15,-1 0-76-15,5 4-16 0,-5 0-4 0,1-4-716 16,0 4-144-16</inkml:trace>
  <inkml:trace contextRef="#ctx0" brushRef="#br0" timeOffset="162898.15">13638 13601 2188 0,'-3'10'48'0,"3"-10"11"0,0 0 1 0,-7 3 1 0,3 0-49 0,4-3-12 0,0 0 0 0,-7 3 0 16,7-3 105-16,-3-6 19 16,-1 3 3-16,1-7 1 0,-1-2-52 0,1-4-9 0,-1 1-3 0,1-7 0 15,-1 0-51-15,0 0-13 0,4-3 0 0,-3-4 0 16,-1 4 0-16,1 0 0 0,3 0 0 0,0 3 0 15,-4 3 0-15,4 4 0 16,4-1 0-16,-4 4 0 0,0 2 0 0,3 1 0 0,1 2 0 0,-1 1 0 16,5 3 0-16,-5 3 0 0,4 0 0 0,-3 0 0 15,6 3 0-15,-3 3 0 0,0 1 0 0,0 2 0 16,0 1 0-16,1-1 0 0,2 3 0 0,1 1 0 16,-1 0 0-16,4-1 0 0,-3 1 0 0,3-4 0 15,-3 0 0-15,3 1 0 0,-4-4 0 0,4 0 0 16,1-2 0-16,-1-1 0 0,-4-3 0 0,4 0 0 0,-3-3 0 0,3-1 0 15,-3-2 0-15,3 0 0 0,-4 0 34 0,1-1 4 16,-4-2 1-16,0-1 0 0,0 4-11 0,-3-3-3 16,-1-1 0-16,1 1 0 0,-4 3-25 15,0-1 0-15,0 1 0 0,-4 0 0 0,1 3 0 0,-4 0 0 16,-4 0 0-16,4 3 0 0,-4 3 22 0,1 3-1 16,-1 0 0-16,1 7 0 0,3 2-9 0,-1 4-3 15,1 3 0-15,4 6 0 0,-4 1-9 0,7 2 0 16,0 0 0-16,0 1 0 0,3-4 0 0,1-3 0 15,-1-3-14-15,4-3 5 16,4-4-19-16,0-2-3 0,3-4-1 0,0-2 0 16,0-4-44-16,4-3-10 0,-4 0-2 0,3-6 0 15,-3-1-41-15,4-2-9 0,-4-1-2 0,0-5 0 16,0 2-35-16,1-2-7 0,-1-4-2 16,0-3 0-16,0 0 75 0,0 0 14 0,-3-3 3 15,-1 0 1-15,4 0 40 0,-3 3 8 0,-1-3 2 0,1 6 0 0,-4 0 116 0,0 0 23 16,0 7 5-16,0-1 1 0,-3 7 71 0,-1-4 14 0,1 7 3 0,-4 3 1 15,0 0-52-15,0 0-10 0,0 0-3 0,0 0 0 16,-7 7-13-16,0 2-3 0,0 0-1 16,0 4 0-16,0 3-57 0,3-1-11 0,-3 4-3 0,0 0 0 15,0 3 1-15,3 0 0 0,1 0 0 0,-1 0 0 16,1 0-33-16,3-4-8 0,0 1 0 0,0-6 0 16,3-1-19-16,-3-2-5 0,4-4-2 0,-1-3 0 15,1-3 16-15,3-3 10 0,-4-3-12 0,5-4 12 16,-1-2-32-1,0-7 0-15,0 3 0 0,0-6 0 0,-4 0 32 0,4 0 0 0,0 0 0 0,-3 1 0 0,3-1 0 16,-4 6 0-16,1 3 0 0,3 1 0 16,-3 2 0-16,-1 7 0 0,-3 3 0 0,0 0 0 0,7 3 0 15,-3 4 0-15,6 5 0 0,1 4 0 0,-4 3 0 16,7 3 0-16,-3 6 0 0,3 0 0 0,-4 3 44 0,4-2 16 16,1-1 4-16,-1-3 0 0,0 0-64 0,0-3-8 15,0-3-4-15,-3-7-1 0,-1 1 13 0,1-1-9 16,-4-2 9-16,3-4-8 15,-3-3-68 1,4-3-14-16,-4-3-2 0,0-3-1 0,-3-4-112 0,-1-2-23 0,1-1-4 16,-1-9 0-16</inkml:trace>
  <inkml:trace contextRef="#ctx0" brushRef="#br0" timeOffset="163559.29">14584 13178 1958 0,'0'0'43'0,"0"0"9"0,0 0 1 0,0 0 3 0,0 0-45 0,0 0-11 0,3 3 0 0,4 4 0 16,-3 2 104-16,-1 0 20 0,5 4 3 0,-5-1 1 15,4 7-52-15,-3-3-9 0,3 6-3 0,0 0 0 16,0 3 6-16,-4 0 1 0,4 0 0 0,-3 3 0 16,-1 4-27-16,1-1-4 0,3 0-2 0,-3 1 0 15,-1-7-14-15,1 0-2 0,3-6-1 0,-7-4 0 16,0-2-13-16,3-4-8 0,1 1 8 0,-1-7-8 16,-3-3-12-16,0 0-8 0,0 0 0 0,-3-13-1 15,3 1-33-15,-4-7-6 16,1 0-2-16,-4-3 0 0,3-3-94 0,-3 0-18 0,0 0-4 0,-4-3-1 15,1 3 143-15,-1 0 36 0,1 3 0 0,-1 3 0 16,-3 3-58 0,3 4-5-16,1 2-1 0,-1 4 0 0,4 3 103 0,-3 6 20 0,3 3 4 0,-1 0 1 15,1 7 0-15,4-4 0 0,-1 7 0 0,4-3 0 16,-3-1 0-16,6 1 0 0,1-1 0 0,-1 1 0 0,4-4-52 0,4-2-12 16,3-1 0-16,0-3 0 0,0 0 0 0,4-3 0 15,0-3 0-15,3 0 0 0,-4-3 0 0,1-1 0 16,0-2 0-16,3-1 0 0,0 1 54 0,0-4 8 15,-3 4 2-15,3-3 0 0,-3 2-52 0,-1-2-12 16,1 2 0-16,-7-2 0 0,3 2 24 0,-4 1 3 16,1-1 0-16,-4 4 0 0,-4 0-15 0,1 0-4 15,-1 2 0-15,1 1 0 0,-4 3 4 0,0 0 0 16,0 0 0-16,0 0 0 0,0 0-12 0,-4 7 8 0,1 2-8 0,3 4 8 16,-4 5 20-16,1 1 3 0,3 3 1 0,0 0 0 31,3 3-52-31,1-3-9 0,-1 0-3 0,5 3 0 0,2-6 32 0,-3 0 10 0,4-7 0 0,-1 4 0 15,4-7-10-15,-3-2-14 0,3-1 3 0,0 0 1 16,0-3 10-16,-3-3 0 0,3-3 0 0,-3 0 0 16,-1-3 0-16,1 0 0 15,-8-1 0-15,4-2 0 0,-3-1 0 0,-4-2 0 0,3-4 0 0,-3 1 0 16,0-1 0-16,-3 0 0 0,-1 1 0 0,1-1 0 16,-1 0 0-16,1 0 0 0,-4 1 0 0,3-1 0 15,-3 0 10-15,4 1 4 0,-1 2 1 0,1-2 0 16,-1 5-1-16,4-2 0 0,0 2 0 0,0 4 0 0,4 0-14 15,3 3 0-15,-4-1 0 0,4 4 0 16,0 0 0-16,4 0 0 0,-1 0 0 0,1 0 0 16,3 4 0-16,-3-4 0 0,3 6 0 0,3-3 0 15,1 0-72-15,0 0-16 0,-1 3-4 0,1 1-1 16,0-1-144-16,-1 3-29 0</inkml:trace>
  <inkml:trace contextRef="#ctx0" brushRef="#br0" timeOffset="164181.43">15981 13520 2188 0,'0'12'48'0,"0"-12"11"0,0 4 1 0,-4 2 1 0,4 0-49 0,-3-3-12 0,-1 4 0 0,1-4 0 0,-1 3 127 0,4-6 22 16,-3 6 5-16,-1-3 1 0,-3 4-79 0,7-7-16 15,0 0-4-15,0 0 0 0,0 0-48 0,0 0-8 16,0 0 0-16,0 0-11 0,0 0 11 0,-3-7 0 16,3 1 8-16,-4-3-8 0,4 2 18 0,0-5-1 15,0 2 0-15,0 1 0 0,4 0 10 0,-4 2 1 16,0-2 1-16,-4 0 0 0,4 2 16 0,-3-2 3 16,-1 0 1-1,4-1 0-15,-4 1-24 0,-3-4-5 0,4 1 0 0,-8-4-1 0,4-3-19 0,0 0 10 0,0 0-10 16,-3-2 8-16,2 2-8 0,-2 0 0 0,3 0 0 0,0 0 0 15,3-3 0-15,1 4 0 0,-1-1-12 0,1-3 12 32,3 6-61-32,0-3-5 0,0 0-1 0,0 4 0 0,0-1-48 0,0 0-9 15,0 4-3-15,0 2 0 16,-4 4-52-16,4 6-10 0,0 0-3 0</inkml:trace>
  <inkml:trace contextRef="#ctx0" brushRef="#br0" timeOffset="164423.79">15681 13288 1954 0,'7'9'43'0,"-7"-9"9"0,4 7 1 0,-1-1 3 0,4-3-45 0,0 0-11 16,4-3 0-16,3 0 0 0,0 0 54 0,0 0 9 15,0 0 1-15,4-3 1 0,0 0-15 0,-1 3-3 16,1-3-1-16,3 0 0 0,0-1-30 0,-3 1-7 15,3 0-1-15,0-3 0 16,0 3-49-16,-3 0-11 0,3 0-1 0,0-1-1 16,-3 4-59-16,0 0-12 0,-1 4-3 0,1 2 0 15,-1 0 35-15,-2 3 6 0,-5 7 2 0,4 3-376 0,-3 0-75 16</inkml:trace>
  <inkml:trace contextRef="#ctx0" brushRef="#br0" timeOffset="164621.82">16217 13567 1220 0,'0'0'27'0,"0"0"5"0,0 3 2 0,0-3 0 0,0 0-34 0,0 0 0 16,4-9 0-16,-4-4 0 0,0-3 120 0,0-2 16 0,-4-4 4 0,4-6 1 15,-3 2-10-15,3-2-3 0,-4 0 0 16,-3 3 0-16,4 3 0 0,-4-3 0 0,-1 6 0 0,-2-3 0 16,-1 0-51-16,-3-3-10 0,0 0-3 0,-4-6 0 15,1-4-51-15,3 1-13 0,-4-1 0 0,4-2 0 16,0 2 54-16,3 1 8 0,-3 2 2 0,4 7 0 16,-5 0-52-16,8 6-12 0,0 4 0 0,4 5 0 15,-1 1 0-15,4 9 0 0,0 0 0 0,0 0 0 16,7 6-202-16,0 7-43 0,0 5-9 15,0-2-2-15</inkml:trace>
  <inkml:trace contextRef="#ctx0" brushRef="#br0" timeOffset="164876.72">16256 13667 2156 0,'0'0'48'0,"4"-6"9"0,-4-3 3 0,0-4 0 0,0-3-48 0,0-2-12 16,0-1 0-16,0-6 0 0,3 0 112 0,1 0 20 15,-1-1 4-15,1 1 0 0,3 0-60 0,-4 0-13 16,4 6-3-16,0-3 0 0,0 7-44 0,0 2-16 16,1 4 9-16,2-1-9 0,-3 7 0 0,0 0 0 15,0 3 0-15,0 0 0 0,0 6 56 0,0 4 7 16,0-1 1-16,-3 7 0 0,3 3-52 0,-3 0-12 16,-1 6 0-16,1 0 0 0,-1 3 0 0,-3-3 0 15,0-3 0-15,0 3 0 16,4-6-84-16,-4 0-20 0,0-4-4 0,0-5-1 15,0-1-143-15,0-3-29 0,-11 16-6 0,11-22-1 0</inkml:trace>
  <inkml:trace contextRef="#ctx0" brushRef="#br0" timeOffset="165501.22">16538 13282 1497 0,'0'0'32'0,"0"0"8"0,0 0 0 0,-3 6 4 0,3 0-36 0,-4 0-8 0,4 7 0 0,-3 0 0 15,3 5 156-15,0-2 28 0,-4 3 7 0,4 3 1 16,0-3-52-16,0 6-9 0,0-3-3 0,4 3 0 16,-4-6-61-16,3 2-13 0,-3-5-2 0,4 0-1 15,3 0-15-15,-4-4-4 0,1-6 0 0,3 1 0 16,0-1-32-16,0-3 0 0,-3-3 0 0,3-3 0 0,0-3 0 0,-4-1 0 16,4-5 0-16,-3-1 0 0,-1 1-8 0,1-7-9 15,-4-3-2-15,3 3 0 0,-3-3 19 0,0 0 0 31,0 3 0-31,0 1 0 0,0 2 0 0,0 3 0 0,0 1 0 0,0 6 0 16,0 6 0-16,0 0 0 0,0 0 0 0,0 0 0 0,0 6 0 0,0 0 0 16,0 7 0-16,0-1 0 0,4 1 48 0,-4 6 12 15,3-1 4-15,1 1 0 0,-1 0-64 0,4 0-10 16,-3-4-3-16,3 1-1 0,-3 0 14 0,3 0 0 0,0-4 12 16,-4-3-12-16,1 1 8 0,3-1-8 15,-4-2 0-15,4-4 0 0,-3 0 0 0,-1 0 0 0,5-6 0 16,-5 0 0-16,4-4 0 0,-3 1 0 15,-1-3-9-15,1-7 9 0,-1 4 0 0,4-7 0 16,-3 0 0-16,-1-3-8 0,1 0 8 0,-1 3 0 0,1 4 0 16,3-1 0-16,0 3 0 0,0 4 0 15,0 3 0-15,0-1 0 0,0 4 0 0,0 6 0 16,0 0-9-16,4 4 9 0,-4 2 28 0,4 1 9 0,-4 5 3 0,0 1 0 16,0 0 15-16,3 2 3 0,-3-2 1 15,0 0 0-15,0-1-41 0,1 1-8 0,-5-3-2 0,1-4 0 16,-1-3-8-16,4 1 8 0,-3-4-8 0,3-3 8 15,0-7-8-15,0 1 0 0,3-6 0 0,1-4 0 16,7-3 0-16,-4-3-9 0,3-3 9 0,1 0-13 16,-4 0 13-16,4 0 0 0,-1 0-10 0,1 3 10 15,0 3 0-15,-4 6-9 0,3 4 9 0,-2 3 0 16,-1 6 0-16,0 3 0 0,0 6 0 0,-3 7 0 16,-1 3 9-16,1 6 6 0,-1 6 1 0,-3 1 0 0,-3 5 0 15,-4-2 0-15,3-4 0 0,-3 0 0 16,-3-2-7-16,3-7-1 0,0 0 0 0,-4-4 0 15,1-2-132-15,-4-3-26 0</inkml:trace>
  <inkml:trace contextRef="#ctx0" brushRef="#br0" timeOffset="-58770.7">1559 15749 363 0,'0'0'8'0,"0"0"1"0,0 0 1 0,0 0 1 0,0 0-11 0,0 0 0 15,0 0 0-15,0 0 0 16,0 0-53-16,0 0-13 0,0 0-2 0,0 0-1 0,0 0 55 0,0 0 14 16,0 0 0-16,0 0 0 0,-3 3 48 0,3-3 13 15,0 0 3-15,0 0 0 0,-7 0 34 0,7 0 7 16,0 0 2-16,-4 4 0 0,4-4-12 0,0 0-3 16,0 0 0-16,0 0 0 0,-10 0-28 0,3 0-5 15,7 0-2-15,0 0 0 0,0 0-1 0,-4 0-1 16,-7-4 0-16,8 4 0 0,3 0 1 0,-7 0 0 15,7 0 0-15,-4-3 0 0,4 3 20 0,-10 0 4 16,6 0 0-16,4 0 1 0,0 0-65 0,0 0-16 16,0 0 0-16,-7 0 0 0,4 3 55 0,3-3 7 0,0 0 2 0,-11 0 0 15,11 0 0-15,0 0 0 0,0 0 0 0,0 0 0 16,0 0 0-16,0 0 0 0,0 0 0 0,0 0 0 16,0 0-52-16,0 0-12 0,0 0 0 0,0 0 0 15,0 0 0-15,0 0 0 0,4 4 0 0,3-1 0 16,7 0 54-16,-4-3 8 0,1 3 2 0,7-3 0 15,-1 0-52-15,1 0-12 0,3 0 0 0,4 0 0 16,-4-3 0-16,0 0 0 0,4 0 0 0,-4-4 0 16,0 4 0-16,-3 0 0 0,6 3 0 0,-2-3 0 0,2 3 0 15,4 0 0-15,-3 0 0 0,0 3 0 16,-4 3 0-16,-3 1 0 0,3-4 0 0,4 3 0 16,-4 0 0-16,0 1 0 0,-4-1 0 0,1 3 0 0,0-6-14 15,-1 4-6-15,-6-4 0 0,0 3-821 16,-4-6-164-16</inkml:trace>
  <inkml:trace contextRef="#ctx0" brushRef="#br0" timeOffset="-47413.03">3189 15486 851 0,'0'0'36'0,"0"0"-36"16,0 0 0-16,4-6 0 0,-4 6 153 0,7-3 24 15,-4-1 5-15,-3 4 1 0,7-3-37 0,-7 3-7 16,0-3-2-16,0 3 0 0,11-3-58 0,-11 3-12 15,0 0-3-15,0 0 0 0,0 0 35 0,0 0 6 16,0 0 2-16,0 0 0 0,0 3-18 0,-7 3-3 16,3 4-1-16,4-1 0 0,-7 4-68 0,4-4-17 15,-8 4 0-15,1 2 0 0,6-2 55 0,-7 3 7 16,1-1 2-16,-4 4 0 0,3 0-52 0,-6 3-12 0,2-3 0 0,1-1 0 16,4-2 0-16,-4-3 0 0,3 2 0 0,0-2 0 15,1-1 0-15,6-2 0 0,-6-1 0 0,3-2 0 0,7-7 0 16,0 0 0-16,-4 6-10 0,4-6 10 0,0 0 0 0,0 0 0 15,0 0 0 1,0 0 11-16,4 6-11 0,3-3 0 0,3 0 0 16,4 0 0-16,-3 4 0 0,3-7 0 0,0 6 0 0,7-3 0 15,1 0 0-15,-1 4 0 0,3-1 0 0,-2 0 0 0,2 0 0 0,1 4 0 16,0-1 0-16,-1 7 0 0,1 0 32 0,-4-1 2 16,4 4 0-16,-7 3 0 0,-1 0-7 0,1 3-2 15,-8 0 0-15,5 3 0 0,-12 1-8 16,8-1-1-16,-4-3-1 0,-4 0 0 0,1 3-15 15,-4-6-15-15,0 0 3 0,0-3 1 0,-4-3 29 0,4-1 6 16,-3-2 0-16,-4-4 1 0,3 1-40 0,-6-7-8 16,2 0-1-16,-6-3-1 0,4 0 25 0,-1 0 0 15,1-3 0-15,-4 0 0 16,3-1-56-16,0-2-7 0,4 3-1 0,-3-3 0 16,3-1-51-16,3 1-10 0,-3-3-3 0,4 3-716 0,-1-1-144 0</inkml:trace>
  <inkml:trace contextRef="#ctx0" brushRef="#br0" timeOffset="-46992.38">3658 16082 2030 0,'0'12'57'0,"0"-12"14"0,7 6-57 0,-7 1-14 16,4-1 0-16,3-3 0 15,-4 3 105-15,5-2 19 0,6-4 3 0,-11 3 1 0,8-3-52 16,-1-3-9-16,4-1-3 0,-3-2 0 0,3 0 0 0,4-4 0 16,-4-2 0-16,7-1 0 0,-10 1-51 0,3-1-13 15,0 1 0-15,-4-1 0 0,5 1 16 0,-5-1 0 16,-3 1 0-16,4 2 0 0,-8-2 25 0,4 2 6 16,-7 1 1-16,4 3 0 0,-4-4-48 0,0 10 0 15,0 0 0-15,0 0 0 0,-4-3 0 0,-3 0 0 16,4 3 0-16,-4 0 9 0,-4 0 18 0,4 6 3 15,-3 4 1-15,-1-1 0 16,0 7-50-16,1-1-9 0,6 4-3 0,-6 0 0 0,3 6 42 0,3 0 8 16,-7 3 1-16,8-3 1 0,3 4-21 0,0-7 0 15,0 3 0-15,0-7-12 0,0 4-3 0,0-9-1 16,3-4 0-16,1 4 0 0,3-4 16 0,4-2 0 0,-8-1 0 0,4-3 0 31,4 0-105-31,3 0-19 0,-3-6-3 0,-1-3-1 16,4 0 0-16,0-4 0 0,-3-2 0 0,3-1 0 0,-3-3-64 15,-1 1-12-15,4-1-4 0,4 0-316 0,-11 1-63 0</inkml:trace>
  <inkml:trace contextRef="#ctx0" brushRef="#br0" timeOffset="-46427.95">4089 16041 1666 0,'10'-13'36'0,"-10"13"8"0,7-6 2 0,-7 6 2 0,0-3-39 16,4-3-9 0,-4 6 0-16,0-7 0 0,0 7 118 0,0-6 22 0,-4 0 4 0,4 6 0 0,0-6-85 0,0 6-18 15,0 0-3-15,0 0-1 0,0 0-8 16,0 0-1-16,0 0-1 0,0 0 0 0,0 0 3 0,-7-4 1 15,4 8 0-15,-8-1 0 0,4 0 18 0,4 6 4 16,-1 1 1-16,-3 2 0 0,3 1-9 0,-6-1-1 16,10 1-1-16,-11 3 0 15,8 2-43-15,3-2 0 16,0-3 0-16,-7 2 0 0,7-2 0 0,7 2 10 0,-7-2-10 0,0 0 10 0,3-4-10 16,1 0 0-16,3-2 0 0,3-1-11 0,-6-3 11 15,3-3-8-15,-3 0 8 0,6-3-8 0,1-3 8 0,-8 2 0 16,4-2 10-16,0 0-10 0,0 0 0 0,-3-4 0 15,3-2 0-15,-3 2 0 0,3-2 0 0,-7-1 0 16,3 4 0-16,1-7 0 0,-4 4 0 0,0-1 0 16,3 1 0-16,-3 2 0 0,4 1 0 0,-4 2 0 0,0 7 0 15,0 0 0-15,0 0 0 0,0 0 0 16,0 0 0-16,0 0 0 0,0 0 0 0,0 0 0 16,0 0 0-16,0 4 0 0,3 5 0 0,4 0 0 15,-7 4 0-15,11-4 0 0,-11 4 0 0,10-4 0 16,-6 4 0-16,7-1 0 0,-1 1 0 0,1-1 0 15,-4-2 0-15,3 2 0 0,1-2 0 0,0-4 0 16,-1 3 0-16,1-2 0 0,-1-4 0 0,1 3 0 0,-8-6 0 0,4 3 0 16,1 0 0-16,-1 1 0 15,3-4 0-15,-10 0 0 0,0 0 0 0,4 0 0 0,-4 0 0 0,0 0 0 16,0-7 0-16,3 1 0 16,-3 6 0-16,4-9 0 0,-4 2 50 0,0-2 4 15,0 3 1-15,0-4 0 0,0 1-37 0,0-1-7 16,0 4-2-16,0-3 0 0,0 3-9 0,0 6 0 15,0-7 0-15,3 1 0 0,-3 6 0 0,11-6 0 0,-8-1 0 0,4 1 0 16,-3 0-49-16,3 3-12 0,7 0-3 0,-10-4 0 0,6 4 32 0,1-6 5 16,3 3 2-16,-3-4 0 15,3 4-114-15,-4-4-22 0,8 1-5 0,-11 0-1 16,11-1-71-16,-8 1-14 0,11-7-4 0,-7 4 0 0</inkml:trace>
  <inkml:trace contextRef="#ctx0" brushRef="#br0" timeOffset="-45971.05">4731 15894 2188 0,'0'0'48'0,"0"0"11"0,0 0 1 0,0 0 1 0,0 0-49 0,0 0-12 0,-7 0 0 0,0 0 0 15,3 3 105-15,-3 0 19 0,0 3 3 0,3 3 1 16,1 7-52-16,-1 0-9 0,4 0-3 0,-7 2 0 16,4 1-51-16,3 0-13 15,0 6 0-15,0-6 0 0,3 3 0 0,4 0 0 0,-3-7 0 0,3 4 0 16,-3-3 54-16,6-4 8 0,-6 1 2 15,6-4 0-15,1-2-52 0,-1-1-12 0,1 0 0 0,0-3 0 32,-1 0-48-32,4 1-13 0,-3-4-3 0,-4 3 0 0,11-3 52 0,-8 0 12 0,-3 0 0 0,7 0 0 15,0 0 0-15,-7 0 0 0,8-3 0 0,-1 3 0 16,-4 0-61-16,-3 0-10 0,4-4-1 0,-4 4-1 16,4-3 38-16,-4 0 8 0,0 0 2 0,0 0 0 15,0 0 14-15,0 0 11 0,0 0-13 16,0-1 5-16,0 1 8 0,0 3 0 0,-7 0 0 0,7-3 0 15,-7 3 36-15,4-3 2 0,-4 3 1 0,7-6 0 0,-7-1-16 0,0 1-3 16,3 0-1-16,-3-3 0 16,-3-4 21-16,3 0 4 0,-7-2 0 0,3-1 1 15,-3-6 15-15,4 3 4 0,-5-3 0 0,1 0 0 0,-3-3-20 16,-1 3-4-16,-3-6-1 0,4 3 0 0,-1-3-11 0,-7 3-3 16,11-3 0-16,-10-1 0 0,6 1-25 0,4 0 0 15,0 3 0-15,3-3 0 0,-6 3 0 0,3 3 0 16,3 0 0-16,1 3 0 15,-1 3-97-15,1 4-25 0,3 2-5 0,0 1-1 16,0 9-51-16,0 0-10 0,0 0-3 0,3 6 0 0</inkml:trace>
  <inkml:trace contextRef="#ctx0" brushRef="#br0" timeOffset="-45686.38">5052 16173 2419 0,'0'0'53'0,"0"6"11"0,3-3 3 0,-3-3 1 0,0 0-55 0,0 0-13 0,7 0 0 0,4-6 0 16,-11-4 54-16,3-2 8 0,1-1 2 0,3-6 0 16,0 1 0-16,0-1 0 0,0-3 0 0,4-3 0 15,-4 3 0-15,3-3 0 0,8 3 0 0,-7 0 0 16,3 0-52-16,0 6-12 0,0-3 0 0,4 4 0 16,-8 2 41-16,4 4 6 0,-3 3 1 0,3-1 0 15,-3 4-26-15,-1 3-5 0,1 3-1 0,-1 0 0 0,1 7 6 16,3-1 1-16,-7 4 0 0,0-1 0 15,0 4 14-15,0 3 3 0,0 3 1 0,4 3 0 0,-8 3-53 0,1-3-10 16,3 0-2-16,-3 7-1 0,3-1 3 0,-4-6 1 16,4-3 0-16,-7-3 0 15,4 0-120-15,-1-10-24 0,-3 0-5 0,0-9-1 0</inkml:trace>
  <inkml:trace contextRef="#ctx0" brushRef="#br0" timeOffset="-43458.17">3549 16960 1692 0,'0'0'37'0,"0"0"8"0,0 0 2 0,-7-7 0 0,3 1-38 0,1 0-9 0,-1 0 0 0,4 6 0 16,-3-4 112-16,-1-2 21 0,4 6 4 0,0-6 1 15,0 6-59-15,0 0-12 0,0 0-3 0,0 0 0 16,0 0 0-16,0 0 0 0,0 0 0 0,0 0 0 16,0 0-8-16,0 9-3 0,4 1 0 0,3 5 0 15,0 4-33-15,0 3-8 0,4 0 0 0,-1 3-1 16,-3 3-11-16,4-6 0 15,6 3 0-15,-10-9 0 0,11-3 0 0,-7-1 0 0,-1 4 0 0,4-7 0 16,-3 1 0-16,-8-1 0 0,8-6 0 0,0 3 0 16,-8-2-152-16,-3-4-33 0,0 0-7 0</inkml:trace>
  <inkml:trace contextRef="#ctx0" brushRef="#br0" timeOffset="-43104">3069 16784 2030 0,'0'0'57'0,"0"3"14"0,-7 3-57 16,4 1-14-16,-4-1 0 0,3 3 0 0,4-2 80 0,0 2 14 15,0-3 2-15,0 1 1 0,4-1-17 0,3 0-4 16,-4-3-1-16,8 0 0 0,-1 1-23 0,1-4-5 0,3 3-1 15,7-3 0-15,4-3 5 0,-4-1 1 16,7 1 0-16,4-3 0 0,3 3-2 0,4-3 0 16,3-4 0-16,-3 4 0 0,4-3-40 0,-8 2-10 0,4-2 0 15,3 3 0-15,-7 2 20 0,-7 1 3 0,4-3 0 0,0 3 0 16,-4-3-37-16,7 2-7 0,1 1-2 0,-5 0 0 16,1 0 37-16,4 0 7 0,-1-3 2 0,-7 3 0 15,-3-4-23-15,3 4-12 0,-10-3 2 0,3 0 0 16,0 2-54-16,-7-2-10 15,0 3-2-15,4 0-1 0,-18 3-92 0,3 0-19 16,-3 0-3-16</inkml:trace>
  <inkml:trace contextRef="#ctx0" brushRef="#br0" timeOffset="-42554.81">3584 17339 2187 0,'0'0'62'0,"0"0"14"0,0 6-61 15,0-6-15-15,0 0 0 0,4 0 0 0,3 3 72 0,3-3 11 16,-3 0 2-16,11 0 1 0,-7 0-22 0,6 0-5 16,1 0-1-16,-4 0 0 0,7 0 10 0,-3 0 1 15,3 0 1-15,0 0 0 0,4 0-52 16,-4 0-10-16,4 0-8 0,-4 0 9 0,0 0-9 0,4 0 0 15,-8 0 0-15,1 0 8 0,3 0-8 0,-3 0 0 16,0 0 0-16,-1 0-11 16,1 0-15-16,-1 0-3 0,1 4-1 0,-4-4 0 15,0 0-38-15,0 3-7 0,4-3-1 0,-7 0-1 16,-1 3-19-16,4-3-4 0,-3 3-1 0,-1-3 0 0,1 0-11 16,3 0-3-16,-10 0 0 0,3 0 0 0,-7 0 92 0,0 0 23 0,0 0 0 0,3 0 0 15,-3 0-15-15,0 0 2 0,0 0 0 0,0 0 0 16,0 0 72-16,7 0 14 0,-7 0 3 0,0 0 1 15,4-9 41-15,-1 2 8 0,4-2 2 0,-7-1 0 16,0-2-52-16,0-1-9 0,0 1-3 0,0-4 0 16,4 0-36-16,3 1-7 0,-7-1-1 0,4 4-1 0,-1-4-6 15,4 3-1-15,-3 1 0 16,3-1 0-16,3 4-3 0,1-1-1 0,-8 4 0 0,-3 6 0 16,11-6-8-16,3 6 0 0,-3-3 0 0,-1 6 0 0,1 0 8 0,-1 3 0 15,1 1 0-15,-4 2 0 16,4 0-8-16,-4 4 12 0,3 0-12 0,-3-1 12 0,4 1-12 15,0 2 0-15,-1 1 0 0,-3 3 0 16,0-4 21-16,0 4 9 0,-3 0 2 0,3-3 0 16,0-1-52-16,-4 1-9 0,1 0-3 15,0-4 0-15,3-5-51 0,-7 2-10 0,3-6-3 0,-3-3 0 16,0 0-76-16,0 0-16 0,0 0-4 0</inkml:trace>
  <inkml:trace contextRef="#ctx0" brushRef="#br0" timeOffset="-41623.73">4678 17185 1485 0,'10'-3'31'0,"-10"3"7"0,0 0-30 16,7 0-8-16,1-3 0 0,2 3 0 0,-6 0 97 0,3 0 19 15,-4-3 3-15,4 3 1 0,0 0-55 0,0-3-10 0,-7 3-3 0,11 0 0 16,-11 0-25-16,4 0-6 0,3-3-1 0,-7 3 0 16,0 0-8-16,0 0-1 0,0 0-1 0,0 0 0 15,3-3 26-15,-3 3 4 0,0 0 2 0,0 0 0 16,4-7-14-16,3 1-4 15,-7 0 0-15,3-4 0 0,-3 1 7 0,0 3 1 0,0-4 0 0,0 1 0 16,0 3-16-16,0-1-4 0,0 7 0 0,-3-6 0 16,3 6-3-16,-4-3-1 0,4 3 0 0,-3-3 0 15,3 3 29-15,-4-3 6 16,1-1 1-16,-4 4 0 0,3 4-16 0,-3-1-4 0,0 3 0 0,0 0 0 0,0 1 10 16,0-1 2-16,0 3 0 0,-4-2 0 0,4 2-18 15,0 3-3-15,3 1-1 0,-6 0 0 0,-1-1 2 16,4 1 0-1,0 2 0-15,0-2 0 0,4 3 0 0,-4-4 1 0,3 1 0 0,0-1 0 0,1 1-6 0,3-4-2 16,3 1 0-16,1-4 0 0,-4 0-9 0,4 0 8 16,3-6-8-16,3 3 8 0,-6-3 0 0,-4 0 0 15,10 4 0-15,4-8 0 0,-3 4-8 0,0 0 0 16,-1-3 0-16,1 3 0 0,-1-3 0 0,1 3 0 16,3 0 0-16,-10 0 0 0,6 3 9 0,-3 0 3 15,0 1 1-15,0 2 0 0,-3 0-1 0,3 0 0 16,-7 4 0-16,3-1 0 0,1 4-3 0,-4-4-1 0,0 4 0 15,0-1 0-15,0 1 20 0,0-4 3 0,-4 4 1 0,4-4 0 16,0 1-32-16,-3-4 0 0,3 0 0 16,0 0 0-16,0-6 0 0,0 0 0 0,0 0 0 15,0 0 0 1,0 0-22-16,0 0-7 0,0 0-2 0,0 0 0 0,0 0 31 0,0 0 0 16,3-3-8-16,4-3 8 0,-3-3 0 0,7-1 0 15,-8 1 0-15,4-1 0 0,0-2 0 0,0-1-12 0,0 1 3 0,0-4 1 16,4 3 8-1,-4 1 0-15,4-4 0 0,-4 1 0 0,3 2 0 0,1 1 0 16,-1-4 0-16,1 3 0 0,-8 1 0 0,8-4 0 0,-4 7 0 0,0-4 0 16,-3 4 0-16,-1-1 0 0,1 4 0 0,-4 0 0 15,0 0 0-15,0 6 11 16,0 0-3-16,0 0 0 0,0 0-8 0,0 0 0 0,0 0 0 0,-7 0 0 0,-4 3 0 16,4 0 0-16,4 6 0 0,-5 1 0 15,5-1 0-15,3 0 0 0,0 4 0 0,0-1 0 16,0 1 0-16,0-4 0 0,0 4 0 0,3-4 0 15,5 4 0-15,-5-4 0 0,1 1 0 0,3-4 0 0,3 0 0 16,1 1-12-16,-8-1 4 0,8 0 8 0,0-3-11 16,-1 0 11-16,4 4-8 0,-3-4 8 0,3 0 0 0,0 3 0 15,0 0 0-15,0 1 0 0,0-4 0 0,-3 3 0 16,3-3 0-16,-3 0 0 16,-1 1 0-16,1-4 0 0,-1 0 0 0,-6-4 0 15,3-2 0-15,-4 3 0 0,5-6 0 0,-5 2 0 0,1-2 13 0,3-1-1 16,-7 1-1-16,3 0 0 15,-3-4-11-15,4 4 0 0,-1-1 0 0,-3 1 0 16,0-4 20-16,4 4 9 0,-4 0 2 0,0-1 0 0,3 1-31 0,1-1 8 0,-1 4-8 0,-3-3 0 16,4 2-10-16,3 1-5 0,-4 0-1 0,5 0 0 15,-5-1 16 1,8 4 0-16,-1 0 0 0,-6 0 0 0,3 0 0 0,0 3 0 16,3 0-8-16,-3 0 8 0,4 3-12 0,-4 0 1 15,0 0 0-15,0 0 0 0,7 4-67 0,-10-4-14 0,3 3-2 0,-4-3-1 16,1-3-177-16</inkml:trace>
  <inkml:trace contextRef="#ctx0" brushRef="#br0" timeOffset="-41404.89">5595 16875 2502 0,'0'0'55'0,"0"6"11"0,0 7 2 0,0-1 3 0,4 7-57 0,-1 0-14 16,4 6 0-16,0-3 0 0,4 6 48 0,-1-3 6 15,1 0 2-15,0-3 0 16,3 3 2-16,-4-3 1 0,4 3 0 0,0 1 0 0,1-1-11 0,-5 0-3 16,4 0 0-16,0 0 0 0,-3-3-15 0,0 0-3 15,3-3-1-15,-4 2 0 0,4-2-38 0,-3-3-7 16,0 0-1-16,-4-4-1 16,0-2-61-16,-4-4-12 0,1-6-2 0,-4 0-1 15,0 0-128-15,0 0-26 0,0 0-5 0</inkml:trace>
  <inkml:trace contextRef="#ctx0" brushRef="#br0" timeOffset="-41164.03">5546 17254 2772 0,'0'0'61'0,"0"0"13"0,0 7 2 0,0-7 1 0,7 3-61 0,0-3-16 16,7 0 0-16,-4 0 0 0,5 0 69 0,6-3 11 0,-4-1 3 0,5-2 0 15,-1 0-21-15,-4 3-4 0,12-3-1 0,-12-1 0 16,11 4-33-16,-3 0-8 0,3 0 0 0,1 0-1 16,-1 0-5-16,0 3-1 0,0 0 0 0,-3-4 0 15,3 4 1-15,0 0 0 0,-6 0 0 0,-5 4 0 16,1-4-83-16,-4 3-17 16,-3 0-3-16,-1 3-858 0,1-3-171 0</inkml:trace>
  <inkml:trace contextRef="#ctx0" brushRef="#br0" timeOffset="-40587.25">3595 17985 2221 0,'0'0'48'0,"0"0"11"0,0 0 1 0,0 0 4 0,0 0-52 0,0 0-12 0,0 6 0 0,0 0 0 0,3 4 93 0,4-4 16 16,0 7 3-16,4-4 1 0,0 7-19 0,3-1-4 15,3 1-1-15,-3 6 0 0,8 3-20 0,-1 3-4 16,-4 4-1-16,5 5 0 0,2 1-9 0,1 0-3 16,-4-1 0-16,4 1 0 0,-7-7-27 0,-1-3-5 15,1-2-2-15,-8-5 0 0,4-2-18 0,-3-3 0 16,0-3 0-16,-8-1 0 15,4-6-27-15,0 1-9 0,-7-7-1 0,0 0-1 16,0 0-59-16,0-7-12 0,0-2-3 0,-3-7 0 16,-1 1-35-16,-3-4-7 0,4 0-2 0</inkml:trace>
  <inkml:trace contextRef="#ctx0" brushRef="#br0" timeOffset="-39867.86">3524 17950 2487 0,'0'0'55'0,"0"0"11"0,0 0 2 0,0 0 2 16,0 0-56-16,0 0-14 0,0 0 0 0,7-3 0 15,0 0 52-15,4 0 7 0,0 0 1 0,-1 0 1 16,4 0-10-16,0 3-3 0,4-4 0 0,7 1 0 16,-1 0 28-16,5 0 4 0,-1-3 2 0,7 3 0 15,-7 0-25-15,8-1-5 0,-5 4 0 0,1 4-1 0,-4-1-16 0,-3 6-3 16,3 0-1-16,0 7 0 0,-3 3-15 0,7 0-2 15,-11 3-1-15,-3-7 0 0,3 4 7 0,0 0 2 16,-3 3 0-16,3 0 0 0,-4 3-8 16,1 3-2-16,-7 0 0 0,6 10 0 0,-3-3-12 0,-3-4 0 15,-7 0-12-15,-4 1 12 0,-4-4 0 0,-3 3 0 16,3-3 0-16,-10-2 0 0,-3-1 0 0,-1-3-10 16,0-4 0-16,-3-2 0 15,4-3-15-15,-8-4-3 0,4 0-1 0,0-5 0 0,6-1 9 0,-6-3 3 16,7-3 0-16,4-4 0 0,-8 1-1 0,11-3 0 15,-4-4 0-15,4-3 0 16,0 4-8-16,7-1-2 0,-3-2 0 0,6-1 0 16,1 0-12-16,-1 1-4 0,4-1 0 0,4 0 0 15,0 7 13-15,3-1 3 0,7 1 0 0,-4 0 0 0,5 2 16 0,-1 1 3 0,3 3 1 16,1-3 0-16,7 3 16 0,-7-4 3 0,3 1 1 0,0 0 0 16,-3 3 25-16,-1-4 6 0,1 1 1 15,-4 0 0-15,0-1-26 0,4 1-5 0,-4-3-1 16,4-1 0-16,-7 1 0 0,3 0 0 0,-4-1 0 0,1-2 0 15,0 2-3-15,-4 1-1 0,0-4 0 16,-3-2 0-16,-1-1-8 0,1 3 0 0,-8 1 0 0,4-1 0 16,-7 1 17-16,4-4 2 0,-8 4 0 0,4-1 0 15,-7 0-6-15,4 4-1 0,-4-4 0 0,0 4 0 16,0 0-12-16,-4 6 0 0,0-1 0 0,1 4 0 16,3 4 11-16,-4 2-11 0,1 3 12 0,-1 7-12 15,0 0 8-15,8-1-8 0,-4 10 0 0,3 0 0 0,4 4 0 16,0 2 0-16,4 0 0 0,3 4 0 15,-4-7 8-15,8 0-8 0,0 1 0 0,-1-4 0 0,1 0 18 16,-1-3-3-16,4-4-1 0,4-2 0 0,0-6-14 0,3-4 0 16,4-6 0-16,-4 0 0 0,3-6 0 0,1-4 0 15,0-2 0-15,-4-4 0 0,0 0 0 0,4 1 0 16,0-7 0-16,-8 3 0 0,4 0 0 0,1 0 0 16,2 0 0-16,-3 1 0 0,1 2-16 0,-5 3-7 15,1-2-1-15,-8-1 0 16,5 3-83-16,-1-2-17 0,-7 5-3 0,3-2-1 15,-3 2-144-15,0-2-28 0,-3-10-7 0,-4 9-1 0</inkml:trace>
  <inkml:trace contextRef="#ctx0" brushRef="#br0" timeOffset="-39614.99">5076 17775 3049 0,'0'0'67'0,"0"0"13"0,0 0 4 0,0 0 2 0,0 0-69 0,0 0-17 0,0 0 0 0,4 6 0 15,0 0 42-15,-1 4 5 0,4 2 1 0,0 1 0 16,0 6 28-16,0 3 7 0,4 3 1 0,-1 3 0 16,1 0-32-16,3 0-5 0,4 4-2 0,-8-4 0 15,4 3-36-15,1 1-6 0,-5 5-3 0,4 1 0 16,4 3 0-16,-7-1 0 0,-4-2 0 0,3 0 0 16,1-7 0-16,-1-3 0 0,1-3 0 0,-4-6 0 0,7 0 0 15,-10-10 0-15,-1 1 0 0,4-4 0 0,-3-3-11 16,-1-3-1-16,1 0-1 0,6-3 0 15,-10-3-220-15,4-7-44 0</inkml:trace>
  <inkml:trace contextRef="#ctx0" brushRef="#br0" timeOffset="-29596.4">6336 18129 1146 0,'0'0'32'0,"0"3"8"0,0 4-32 0,0-7-8 15,0 6 0-15,0-3 0 16,0-3 88-16,3 3 16 0,-3-3 3 0,0 6 1 15,0-6-20-15,0 0-3 0,7 0-1 0,-3 4 0 0,0-1-16 0,-1 0-3 16,4 0-1-16,-3 0 0 0,3 0-19 0,0 0-4 16,3-3-1-16,-3 3 0 0,0 1-1 0,4-4-1 15,0 3 0-15,-4-3 0 0,3 0 7 0,1 0 2 16,-4 0 0-16,3-3 0 0,1 3-25 0,0-4-5 16,-1 1-1-16,1 0 0 0,-1 0 8 0,-3 3 0 0,4-3 1 0,0 0 0 15,-1 3-2-15,1-3-1 0,-1 0 0 0,1 3 0 16,0 0-6-16,3-4 0 0,-4 4-1 0,1 0 0 15,3 0-5-15,-3-3-1 16,3 0 0-16,-4 0 0 0,1 0-9 0,-1-3 0 0,1 2 0 16,3-2 0-16,-7 0 0 0,0 0 0 0,4-4 0 0,-1 4 0 15,1-3 0-15,0-1 8 0,-4 1-8 0,3-1 8 16,1-2 10-16,-1-1 2 0,1-2 0 0,-1 2 0 16,1 4 0-16,-4-4 0 15,4 4 0-15,-1-4 0 0,-3 4-20 0,0-1 0 0,4 1 0 0,0-1 0 16,-8 1 0-16,4 0-12 0,0-1 1 0,-3 1 1 15,3-1 10-15,-4 1 0 0,-3 0 10 0,4-1-10 16,3-2 16-16,-7 2-4 0,0-2 0 0,3 2 0 16,-3 1 0-16,0 0-1 0,4-1 0 0,-4 1 0 15,0-1-3-15,3-2-8 0,-3 2 12 0,0-2-4 0,0 2-8 0,0 1 12 16,0 0-12-16,0-1 12 0,0 1-4 0,0-4 0 16,0 4 0-16,0-4 0 0,0 4 0 0,0-1 0 15,0 1 0-15,-3 0 0 0,3-4 7 0,0 4 1 16,0-4 0-16,-4 4 0 0,4-1-16 0,-3 1-13 15,3 3 2-15,-7-4 1 0,7 1 10 0,-4 3 0 16,4 6 10-16,-3-7-10 0,-1 1 19 0,-3 0-3 16,4 0 0-16,-4-1 0 0,3 1-1 0,1 0-1 15,-1 3 0-15,-3-4 0 0,3 1-5 0,-3 0-1 16,4-1 0-16,-4 1 0 0,3 0 4 0,-3-3 0 16,4 2 0-16,-1-2 0 0,-3-1-12 0,0 4-17 15,0-3 4-15,3-1 1 0,-6 4 12 0,-1-3 0 0,4-1 0 0,0 4 0 16,0 0 23-16,0-1 7 15,0 1 2-15,-4 0 0 0,8 3-32 0,-4-3 0 16,3-1 0-16,-6 4 0 0,3-3 0 0,0 0 0 0,0 2 0 0,3-2 0 16,-7 0 12-16,1 0-3 0,3-4-1 0,-4 4 0 15,4 0-8-15,-3-4 0 0,3 4 0 0,0-3-11 16,-4-1 11-16,4 4 0 0,0-3 0 0,0 2 0 16,-4-2 0-16,8 3 11 0,-8-1-3 0,4 1 0 15,0 0-8-15,0-1 10 0,0 1-10 0,0 0 10 16,0 0-10-16,0-1 0 0,0-2 9 0,0 3-9 15,0-1 0-15,-1 1 0 0,-2 3 0 0,3-3 0 16,0-4 0-16,-4 1 0 0,1 3 0 0,-1-4 0 16,4 1 0-16,-4-1 0 0,1 1 0 0,-1 0 0 0,4-1 0 15,0-2 0-15,-3 2 0 0,2 1 0 16,1-4 0-16,0 1 0 0,4-1 0 0,-8 4 0 16,8-7 0-16,-1 4 0 0,1-1 0 0,-1 1 0 0,-3-1 0 0,7 0 0 15,-3 4 0-15,-1-3 0 0,4-1 0 16,-4 0 0-16,4 4 0 0,0 0 0 15,0-4 0-15,0 4 0 0,4-1 0 0,0 1 0 0,-1 3 0 0,1-7 0 16,3 4 0-16,3-1 0 0,1 4 0 0,-4 0 0 16,3-4 0-16,8 1 0 0,-7-1 0 0,3 4 0 15,0-3 0-15,-4 3 8 0,5 6-8 0,2 0 0 16,-10-7 0-16,7 4 0 0,1-3 0 0,-1 0 0 16,0-1 0-16,3-2 0 0,-3-1 8 15,1 4-8-15,-1 0 8 0,-4-3-8 0,8 5 0 16,-11-2 0-16,4 3 0 0,-4 0-8 0,3 3 8 0,-3-3 0 15,0 3 10-15,-7 0-10 0,0 0 0 0,0 0 0 16,0 0 0-16,0 0-10 0,7 0 10 0,-7 0 0 0,0 0 0 0,0 0 0 16,0 0 0-16,0 0 0 0,0 0 0 0,0 0 0 15,0 0 9-15,0 0-9 0,0 0 12 0,0 0-12 16,0 0 12-16,0 0-12 0,0 0 12 0,0 0-12 16,0 0 0-16,0 0 0 0,0 0 0 0,0 0-12 15,0 0 12-15,0 0 0 0,0 0 0 0,0 0 0 16,0 0 0-16,0 0 0 0,0 0 0 0,0 0 0 15,-7 0 0-15,7 0 0 0,0 0 0 0,0 0 0 16,-3 3 0-16,-1-3 8 0,1 0-8 0,3 0 10 16,0 0-10-16,-7 3 0 0,3-3 0 0,4 0 0 15,0 0 0-15,-3 3 8 0,-1 0-8 0,-3-3 8 16,4 3-8-16,3-3 0 0,-4 4 0 0,0-1 0 0,1-3 0 0,3 0 0 16,0 0 8-16,0 0-8 0,0 0 0 0,0 3-17 15,0-3 4-15,-11 3 1 0,8-3 12 0,-1 0 0 16,4 0 0-16,0 0 0 0,-3 0 11 0,-4 3 1 15,0-3 1-15,7 0 0 0,0 0 5 0,-11 3 1 16,8-3 0-16,-5 0 0 0,8 0-19 16,-3 0-19-16,3 0 4 0,-4 0 1 0,1 0 14 0,3 0 0 15,-7 3 0-15,7-3 0 0,-7-3 0 0,3 3 0 16,4 0 0-16,-7 0 0 0,7 0 0 0,0 0 0 16,-3-3 0-16,-4 0 0 0,0 3 0 0,3-3 0 15,4 3 0-15,-3-3 0 0,-8 3 12 0,7 0-2 16,-3 0 0-16,4 0 0 0,-4 0-10 0,3 0 0 15,-3 0 0-15,4 0 8 0,-4 0-8 0,3 0 0 16,1 3 0-16,-5-3 0 0,1 0 0 0,4-3 0 0,-4 3 0 0,0 0 0 16,7 0 0-16,-4-3 0 0,-3-1 0 0,0 1 0 15,4 3-9-15,-8-6 9 0,4 3 0 0,0-3 0 16,0 2 0-16,0 1 0 0,-4-3 0 0,4 3 0 16,4 0 0-16,-4 0 0 15,0 0 0-15,-1-1 9 0,8 4-9 0,-7-3 0 0,4 0 0 0,-4 0 0 16,7 3 0-16,-4-3 0 0,4 3 0 0,-3-6 0 15,-4-1 0-15,3 4 0 0,4 3 0 0,-3-6 0 16,3-4 0-16,-7 4 0 0,3 0 0 0,4 0 0 16,-3-1 0-16,-1-2 0 0,1 3 0 0,3-4 0 15,-4 4 0-15,4 0 0 0,-4-1 0 0,1-2 0 16,3 9 0-16,0-6 0 0,0 0 0 0,-4-4 0 16,4 10 0-16,0-6 0 0,0 0 0 0,0-1 0 15,0 7 0-15,0-6 0 0,0 6 0 0,0-6 0 0,0 6 0 0,-7-10 0 16,7 1 0-16,-3 0 0 0,3 2 0 0,0-2 0 15,0 3 0-15,-4-4 0 0,4-2 0 0,0 2 0 16,-3 1 0-16,3-1 0 0,0 1 0 0,-4 0 0 16,4-1 0-16,0 1 0 0,0-1 0 0,4 4 0 15,-4-3 0-15,0-1 0 0,0 1 0 0,3 0 0 16,1 2 0-16,-4-5 0 0,0 2 0 0,3-2 0 16,-3 2 0-16,0-2 0 0,0-1 0 0,0 1 0 15,0 2 0-15,0-2 0 0,0-4 0 0,7 4 0 16,-7-1 0-16,0 0 0 0,0 1 0 0,0 3 0 0,0-4 0 0,0 4 0 15,0-1 0-15,-7 4 0 0,7-4 0 0,0 1 0 16,0 3 0-16,0-4 0 16,-3 4 0-16,3-3 0 0,0-1 0 0,-4 1 0 15,4 3 0-15,-3-7 0 0,-1 4 0 0,1-4 0 0,-1 1 0 0,1-1 0 16,-1-3 0-16,-3 1 0 16,4 2 0-16,-5-3 0 0,5 1 8 0,-4 2-8 0,0-2 8 0,0 2-8 15,3 1 0-15,-6-1 0 0,-1 0 0 0,4 4 0 16,0-4 0-16,-4 4 0 0,4 0 0 15,-3-1 0-15,-4 1 8 0,3-1-8 0,-3 1 8 0,0 3-8 16,-4-4 0-16,1 1 0 0,-1 3 0 0,0-4 0 16,-6 4 0-16,2 0 0 0,1-1 8 0,0-2-8 15,-4 3 0-15,4-4 8 0,0 4-8 0,3 3 8 16,1-3-5-16,-1 3-3 0,1 3 0 0,2-4 0 16,1 4 0-16,0 0 0 0,4 0 0 0,-1 4 0 0,4-4 0 15,3 0 0-15,4 0 0 0,0 0 0 16,0 0-60-16,0 0-6 0,0 0-1 0,0 0 0 15,0 0-43-15,0 0-9 0,0 0-1 0,0 0-1 16,7-4-62-16,1 4-12 0,2-3-2 16,-3 0-939-16</inkml:trace>
  <inkml:trace contextRef="#ctx0" brushRef="#br0" timeOffset="-22721.69">8368 15411 1947 0,'0'0'43'0,"-4"3"9"0,4-3 1 0,0 0 2 0,0 0-44 15,0 0-11-15,0 0 0 0,0-6 0 0,-3-7 56 0,3 0 8 16,3-2 3-16,-3-4 0 0,4-6-3 0,-4 0 0 16,3-7 0-16,1 1 0 0,-1 0 0 0,1-1 0 0,3 1 0 0,-3 0 0 15,-1-1 0-15,1 1 0 0,-1-4 0 0,1-2 0 16,-1-1-51-16,4-3-13 16,-3-2 0-16,-4-1 0 0,3 3 40 0,1 0 6 0,-1 3 1 15,1 4 0-15,-4 6-31 0,3 0-7 16,1 2-1-16,0 1 0 0,-1 7-8 0,1 2 0 0,-4 3 9 15,3 7-9-15,-3 6 9 0,0 0-9 0,7 3 12 0,0 7-12 16,0 5 20-16,4 4-4 0,-1 6 0 16,1 3 0-16,0 10-8 0,-1 3-8 0,4 9 12 0,-3 6-12 15,3-2-11-15,4-1-9 0,-4-3-1 0,0 4-1 16,3-1 50-16,1 0 9 0,-4 4 3 0,4-1 0 16,-4-6-30-16,0-3-10 0,0-9 0 0,0-1 9 15,-3-5-9-15,-1-1 0 0,1-6 0 0,-4 0 0 16,0-6 0-16,-3-3-17 0,3-4 4 0,0-5 1 15,-7-1-80-15,0-6-16 16,3-6-4-16,-3-4 0 0,-3-2-101 0,-4-4-21 0,-11-22-4 16,-3 16-1-16</inkml:trace>
  <inkml:trace contextRef="#ctx0" brushRef="#br0" timeOffset="-22506.58">8340 15188 1958 0,'0'0'43'0,"0"0"9"0,0 0 1 0,0 0 3 0,0 0-45 0,7 3-11 0,-4 0 0 0,4 0 0 15,0 4 53-15,0-4 9 0,4 3 2 0,0-3 0 16,3 4 0-16,-4-1 0 0,8-3 0 0,-4 3 0 16,4 0-52-16,-1-2-12 0,1-1 0 0,0 0 0 15,3-3 0-15,-4-3 0 0,5 3 0 0,-1-3-714 16,-4-4-146-16</inkml:trace>
  <inkml:trace contextRef="#ctx0" brushRef="#br0" timeOffset="-22119.6">8904 15107 1958 0,'0'0'43'0,"0"0"9"0,-3-7 1 0,-4 1 3 0,3 3-45 0,4 3-11 0,0 0 0 0,0 0 0 15,0 0 53-15,0 0 9 0,0 6 2 0,-4 7 0 0,4-4-52 16,4 4-12-16,0 2 0 0,-4 4 0 0,7 3 54 0,-4 3 8 16,4 0 2-16,0 3 0 0,0-2 0 0,0 2 0 15,0-3 0-15,4-3 0 0,-4 0-52 0,0-7-12 16,4 1 0-16,-4-3 0 0,3-4 0 0,1-3 0 15,-4 1 0-15,4-4 0 0,-1-3 54 0,-3-3 8 16,4-4 2-16,-4-2 0 0,0-1-52 0,0-5-12 16,0-1 0-16,0-6 0 0,0 0 0 0,0-3 0 15,-3 0 0-15,-1 0 0 0,4 3 0 0,-3 0 0 0,-1 6 0 16,4 1 0-16,-7 2 0 0,7 4 0 0,-3 3 0 0,-4 6 0 31,0 0-48-31,0 0-13 0,0 6-3 0,3 3 0 16,1 4-51-16,0-4-10 0,-1 4-3 0,4-1 0 15,-3 1-51-15,-1-1-10 0,4 1-3 0,0-7 0 0</inkml:trace>
  <inkml:trace contextRef="#ctx0" brushRef="#br0" timeOffset="-21524.11">9320 15138 1958 0,'0'0'43'0,"0"0"9"0,0 0 1 0,-3-6 3 0,3 6-45 16,-7 0-11-16,7 0 0 0,-7 3 0 0,0 3 104 0,0 7 20 15,3-4 3-15,-3 7 1 0,0 2-52 0,3 4-9 16,1 0-3-16,-1 3 0 0,1 4-51 16,3-4-13-16,0-3 0 0,0 0 0 0,3-4 54 0,-3 1 8 15,4-3 2-15,-1-4 0 0,1-2-52 0,3-1-12 16,-3-2 0-16,3-1 0 0,-4-6 0 0,4 0 0 16,0 0 0-16,0-3 0 15,4 0-48-15,-8-4-13 0,5-2-3 0,-1-4 0 0,-4 1 52 0,1-4 12 16,-1-3 0-16,1 4 0 0,-1-7 27 15,1 3 8-15,-4-3 1 0,0 3 1 0,0 0-28 0,0 0-9 16,0 4 0-16,-4-1 0 0,4 4 0 0,-3 2 0 16,-1 1 0-16,1 3 0 0,-1-1 0 0,4 7 0 15,0 0 0-15,0 0 0 0,-7 3 13 0,4 4-4 0,3 2-1 16,0 7 0-16,3-1 8 0,1 7 0 0,-1 7 1 0,4-1 0 16,4 3-27-16,-1 0-6 0,1 4 0 15,7-1-1-15,-4 1 27 0,0 6 6 0,3 3 0 0,1 3 1 16,0 0-17-16,-1 0 0 0,1 0 0 0,0-3 0 15,-1-7 35-15,-3 1 3 16,0 3 1-16,-3-4 0 0,0 1-22 0,-1 0-4 0,-3-4-1 0,0 4 0 16,-3-4 16-16,-1-6 2 0,1 1 1 0,-8-7 0 15,1-1-31-15,-1-8 8 0,-3 0-8 0,-3-7 0 16,-4-3 0-16,-1-6 0 0,-2-3 0 0,-1-10 0 16,-7 0-12-16,4-9-6 0,-3 0-1 0,2-6 0 15,1 2 19-15,4-2 0 0,3 0 0 0,-4-4 0 16,7 7 0-16,1-3 0 0,6-1 0 0,-3-5 0 0,7 2 48 15,4-6 12-15,-1 1 4 0,4-1 0 16,4 3-52-16,3 4-12 0,4 2 0 0,3 1 0 16,0 3 0-16,4 6 0 0,-4 3 0 0,3 0 0 0,5 4 0 0,-5 2 0 15,1 4 0-15,0 2 0 16,-1 1 0-16,1 3 0 0,-4 3 0 0,1 0 0 16,-1 0-48-16,0 3-13 0,0-3-3 0,0 0 0 15,-3 3-51-15,-4-3-10 0,4 0-3 0,-11 0 0 0</inkml:trace>
  <inkml:trace contextRef="#ctx0" brushRef="#br0" timeOffset="-20442.49">8347 16674 1728 0,'0'-6'38'0,"0"-3"8"0,0-1 2 0,0-2 0 0,0-1-39 0,0 1-9 0,0-1 0 0,0 0 0 0,0 1 104 0,0-1 20 16,0 4 3-16,0 0 1 15,-4 2 0-15,4 1 0 0,-3 0 0 0,-1 0 0 0,-3 2 0 0,0 4 0 16,0-3 0-16,-4 3 0 0,4 0-60 0,-7 3-11 15,4-3-2-15,-8 4-1 0,4 2-35 0,0 0-7 16,-4 3-2-16,1 1 0 0,-1 6 43 0,0 2 9 16,1 1 2-16,-1 6 0 0,4 0-52 0,-4 4-12 15,8-1 0-15,-4 0 0 0,3 0 0 0,0 4 0 16,1 2 0-16,3 4 0 0,0-1 0 0,3 1 0 16,1 6 0-16,3 0 0 0,3-4-9 0,1-5-5 15,3-1-1-15,3 1 0 0,1-10 15 0,3 3 0 0,4-3 0 0,3-3 0 16,3-3 0-16,5-3 0 0,-1-1 0 0,0-5 0 15,4-4 0-15,0-3 0 16,-4-6 0-16,4 0 0 0,-4-6 0 0,4-1 0 0,3-5 0 16,0-1 0-16,0-3 0 0,4-3 8 0,-3-3-8 15,-1-6 0-15,0-1 8 0,-7-5-8 16,4-1 0-16,-7-3 0 0,-4 4 0 0,-3-1 0 0,-1 4 8 0,-3-4-8 16,-3 10 10-16,-4-1-2 0,0 4 0 0,-3-3 0 15,-8 3-8-15,0 3 12 0,-3-3-12 0,-7 3 12 16,0 0-12-16,-7 0 12 0,-4 7-12 0,-3-4 12 15,-4 6-12-15,1 4 0 0,-1 2 9 0,-3 1-9 16,3 3-8-16,4 0-7 0,3 6-1 0,0-3 0 16,4 3-38-16,0 0-8 0,7 0-2 0,0 1 0 15,3-1 0-15,4 0 0 0,7-3 0 0,0 0-887 16,0 0-177-16</inkml:trace>
  <inkml:trace contextRef="#ctx0" brushRef="#br0" timeOffset="-16752.78">9320 17389 1220 0,'4'19'27'0,"-4"-13"5"0,3 4 2 0,-3-1 0 0,4 4-34 0,0-1 0 0,-1-2 0 0,1 2 0 15,-4-2 99-15,3-4 13 0,-3 3 2 0,4-3 1 0,-4-2 5 0,0-4 0 16,0 0 1-16,0 0 0 0,0 0-4 0,0 0-1 16,0 0 0-16,-7-4 0 0,0-2-28 0,3 0-5 15,-3 0-2-15,0-1 0 0,0-2-17 0,0 3-4 16,-4-4-1-16,4 1 0 0,-3-1-24 0,2-2-5 16,-2-1-1-16,-1 1 0 0,-3-4-13 0,4-3-4 15,-1 1 0-15,-3-1 0 0,0 0-1 0,0 0-1 16,0-3 0-16,-1-3 0 0,5 0-1 15,-1-3 0-15,1 0 0 0,3-10 0 0,0 3-9 0,3 1 0 16,1 3 0-16,3-4 8 0,3 7-8 0,1 0 0 16,3-4 0-16,3 7 0 0,1 0 0 0,-1 6 0 15,1 1 0-15,0-4 0 16,6 3-19-16,-6-3-9 0,3 6-1 0,-3-3-1 0,-1 0 30 0,1 1 0 0,3-1 0 16,-4 0 0-1,1 0-108-15,0 0-16 0,-1 1-4 0,1 2 0 16,-1-3-56-16,1 7-11 0,7-13-2 0,-4 9-1 0</inkml:trace>
  <inkml:trace contextRef="#ctx0" brushRef="#br0" timeOffset="-16386.95">9666 16627 2160 0,'0'0'48'0,"0"0"9"0,0 0 3 0,0 0 0 0,-3 3-48 0,-1 4-12 16,4-1 0-16,0 3 0 0,0 1 65 0,0 2 11 15,0 1 3-15,0 2 0 0,0 4-18 0,4 3-3 16,-4 3-1-16,3 4 0 0,-3 5-12 0,4 7-2 16,-1 0-1-16,-3 6 0 0,0-3-3 0,4-1-1 15,-1-2 0-15,-3-3 0 0,4-7-20 0,-4-3-4 16,3-6-1-16,1 0 0 0,-4-3-13 0,3-3 0 16,1-7 0-16,-4-3 0 15,0-6-91-15,0 0-14 0,7-3-3 0,-4-3-1 16,5-7-37-16,-5 1-7 0,4-1-2 0,0-5-517 0,0-1-104 0</inkml:trace>
  <inkml:trace contextRef="#ctx0" brushRef="#br0" timeOffset="-16081.99">9850 16884 1958 0,'0'0'43'0,"0"7"9"16,0 2 1-16,-4 0 3 0,4 4-45 0,0 3-11 0,-3 2 0 0,3 1 0 16,-4 3 53-16,4 3 9 0,0 0 2 0,0 4 0 15,0-1-11-15,4-3-1 0,-1-3-1 0,1 0 0 16,-1-3 1-16,4-4 0 0,-3 1 0 0,3-3 0 0,3-1-7 0,1-3-1 15,-1 1 0-15,5-4 0 0,-5-3-25 16,4-3-6-16,0 0-1 0,1-3 0 16,2-3 4-16,1 0 0 0,-4-7 0 0,0 4 0 0,4-4 16 15,-8-6 3-15,4 4 1 0,-3-4 0 0,0-3-23 0,-4 3-4 16,0 0-1-16,-4-3 0 0,1 7 4 0,-1-1 0 16,1 3 0-16,-1 4 0 0,-3 0 9 0,0 9 3 15,0 0 0-15,0 0 0 0,-7-4-24 0,-3 1 0 16,3 3 0-16,-4 3 8 0,0-3 5 0,-3 4 2 15,0-1 0-15,4 0 0 0,-5 3-24 0,5-3-5 16,-4 0-1-16,3 1 0 16,4-4-142-16,-3 0-29 0,3 0-6 0,3-4-613 15,4 4-123-15</inkml:trace>
  <inkml:trace contextRef="#ctx0" brushRef="#br0" timeOffset="-15471.46">10312 16956 1958 0,'0'0'43'0,"0"0"9"0,0 0 1 0,0 0 3 0,0 0-45 0,0 0-11 0,0 0 0 0,0 0 0 15,0 0 102-15,-4 10 18 0,1-1 4 0,-4 1 1 16,3 5-46-16,1 4-10 0,-1 0-1 0,0 0-1 15,1 6-13-15,3-3-2 0,0 0-1 0,0 0 0 16,0-3 0-16,0-1 0 0,3-5 0 0,1-1 0 16,0-2-33-16,3-1-6 0,0-6-2 0,0 1 0 15,0-1-10-15,3-6 0 0,1 3-10 0,0-7 10 0,-1 1 0 0,1 0 0 16,-1-7 0-16,-3 1 0 0,4-4-9 16,-4 0 9-16,0 1-8 0,0-1 8 0,0-3-18 0,-3 3 2 15,-1 1 0-15,-3-1 0 0,4 4-3 0,-4 2 0 16,0 4 0-16,-4 0 0 0,4 6 11 15,-3-7 8-15,3 7-12 0,-11-3 12 0,4 3 0 0,0-3 0 16,0 6 0-16,3-3 0 0,-3 3 0 0,0 0 0 16,4 4 0-16,-1 2 0 0,4 1 0 0,0 2 0 15,0 4 0-15,4-1 0 0,3 7 0 0,0-3-8 16,3 3 8-16,1 3-10 0,0-3 10 0,6 6 0 16,-3 7 0-16,0-1 0 0,4 7 0 0,-4 6-15 15,4 3 3-15,-1 1 0 0,1-8 36 0,-4-2 8 16,0 0 2-16,0 0 0 0,1-1-21 0,-5-2-4 15,4 3-1-15,-3 0 0 0,-4-4 4 0,0-2 0 16,-4-1 0-16,1-6 0 0,-4-2 0 0,-4-5 0 0,4-2 0 16,-7-6 0-16,0-1 16 0,0-5 3 0,-3-4 1 0,-1-3 0 15,-3-7-20-15,3-2-3 0,-3-7-1 16,0-2 0-16,0-4-8 0,-4-3-11 0,4-7 3 16,-3 1 0-16,3 0 8 0,0 2 0 0,-1 1 0 0,5 0 0 15,3 3 0-15,0 0 0 0,0 0 0 0,3 0 0 16,1-4 0-16,3 1 0 0,0 0 0 0,3 3 0 15,1 0 0-15,-1 3 0 0,4 0 0 0,0 3 0 16,4 3-88-16,-4 4-16 0,4-1-4 0,3 4-768 16,-4 3-155-16</inkml:trace>
  <inkml:trace contextRef="#ctx0" brushRef="#br0" timeOffset="-14954.14">10629 16878 1958 0,'0'0'43'0,"0"6"9"0,-3 1 1 0,-1-1 3 0,4 3-45 0,-3 1-11 15,3 2 0-15,0-2 0 0,-4 2 104 0,4 1 20 0,0 2 3 0,4-2 1 16,-4 6-52-16,0-4-9 0,3 4-3 0,1 3 0 16,-1-3 32-16,-3 0 5 0,4 0 2 0,-1-1 0 15,1 4-49-15,-1-6-10 0,1 0-1 0,-1-4-1 16,1 4-13-16,-1-7-2 0,4-2-1 0,-3-1 0 16,0-3-14-16,-4-3-4 0,3 3 0 0,4-6 0 15,-3 0-8-15,3 0 0 0,-4-3 0 0,4-4 0 16,-3 1 0-16,-1-4 0 0,4 1 0 0,-3-1 0 15,3-3 0-15,-3 4 0 0,3-1 0 0,0 1 0 16,3 2 0-16,-3-2 0 0,0 2 0 0,4 1 0 16,-1 3 16-16,1-4 0 0,0 4 1 0,3-3 0 15,-4 2 4-15,4 1 1 0,1 0 0 0,-5 0 0 0,4 2-13 0,-3 4-9 16,3 0 12-16,-3 4-12 16,-1 2 20-16,-3 3-2 0,4 7-1 0,-4 3 0 0,-4 0-17 15,4 6 0-15,0 0 8 0,-3 3-8 0,0-3 16 16,-1 3 0-16,-3 0 0 0,0 1 0 0,0-4 0 0,0-3 0 15,0-3 0-15,0-4 0 16,0-5-80-16,0-1-17 0,0-9-3 0,0 0-1 16,0-6-71-16,0-7-13 0,4-9-3 0,-1 0-712 15,1-3-143-15</inkml:trace>
  <inkml:trace contextRef="#ctx0" brushRef="#br0" timeOffset="-14366.06">11017 16376 1562 0,'0'0'34'0,"-3"-6"7"0,-4 3 2 0,3 0 1 0,-3 0-35 0,7 3-9 15,-7-3 0-15,4-1 0 0,3 4 105 0,0 0 19 16,-8 4 4-16,1-4 1 0,7 0-16 0,-7 3-3 15,7-3-1-15,-3 0 0 0,3 0-21 0,0 0-5 16,0 0-1-16,0 0 0 0,0 0-11 0,0 0-3 16,0 0 0-16,0 0 0 0,0 0-22 0,0 0-5 15,3 3-1-15,1 0 0 0,3 3 0 0,0 1-1 16,4-1 0-16,-1 3 0 0,1 1-7 0,3-1-2 16,0 7 0-16,4-1 0 0,-1 1 25 0,1 3 5 15,3 3 0-15,0 3 1 0,4 3-49 0,0 0-12 0,-1 1 0 16,5-1 0-16,-5 3 12 0,4-6-1 15,-3 3 0-15,0-2 0 0,0-1 2 0,-8 3 1 16,4 3 0-16,-3 4 0 0,-4-1-6 0,0 4 0 0,0 3-8 0,-3 2 12 16,3-2-8-16,-3 0-4 0,-1-3 0 0,-3 2 0 15,-3 1 0-15,-1-3 0 0,-3 3 0 16,-3 2 0-16,-4-2 0 0,0-3 0 0,0-1 0 16,-4-5 0-16,0-4 0 0,-3-3 0 0,4-3 0 0,-8-6 0 15,0-4-20-15,1-2-4 0,-1-4-1 0,1-3 0 16,-1-3-67-16,4-3-12 0,-4-3-4 0,4-7-892 15,3-3-180-15</inkml:trace>
  <inkml:trace contextRef="#ctx0" brushRef="#br0" timeOffset="-6251.49">12009 14780 1267 0,'0'0'28'0,"0"0"5"0,0 0 2 0,0 0 1 0,0-6-36 0,-4 0 0 0,4 6 0 0,0 0 0 15,-3-3 109-15,3 3 15 0,0 0 4 0,-4-7 0 16,4 7-30-16,0 0-6 0,0 0 0 0,-7 0-1 15,7 0-16-15,0 0-3 0,-4 0-1 0,4 0 0 16,-7 4-3-16,0-1 0 0,0 3 0 0,0 0 0 16,4 1-10-16,-1 2-2 0,-3-3-1 0,4 4 0 15,-5 2-11-15,5 1-3 0,-4-1 0 0,3 4 0 16,1-4-41-16,-4 4 0 0,3 3 0 16,1 0-11-16,-1-4 40 0,4 4 8 0,-3 3 2 0,3 0 0 15,0 3-39-15,-4 3 0 0,4 1 0 0,0-1 0 16,0 0 23-16,4 0 3 0,-4-3 1 0,3 1 0 15,4-1-39-15,-3-3-7 0,-1-4-1 0,4 1-1 0,0 0 33 16,0-6 8-16,1 2 0 0,-1-2 1 0,3-4-21 16,1-3 0-16,-1 1 0 0,4-4 0 15,-3 0-10-15,3-6-6 0,0 0-2 0,0-7 0 0,0 1 18 0,1-4 0 16,-1 1 0-16,0-7 0 0,0 0 0 0,-3 0 14 16,-1-3-4-16,1 4-1 0,-4-4-9 0,0 0 12 15,0 3-12-15,0 0 12 0,0-3-12 0,-4 6 0 16,1 1 0-16,0-1 8 0,-1 7-8 0,-3-1 0 15,4 1 9-15,-1 3-9 0,-3 6 0 0,0 0 0 16,0 0 0-16,0 0 0 0,0 0 14 0,0 0 8 16,0 6 2-16,0 3 0 0,0 4-12 0,0 6-3 0,0-1 0 0,4 4 0 31,-1 4-33-31,4-1-8 0,-3-3 0 0,3 3-1 0,3 0 54 0,1-6 11 16,0-1 3-16,-4-2 0 15,3-3-56-15,1-1-11 0,-1-3-3 0,1-2 0 0,0-4 55 0,3 0 12 0,-4-3 1 0,4-3 1 16,0-3-25-16,1-4-9 0,2-2 0 0,-3-4 9 15,4 0 7-15,0-6 0 0,-1 0 1 0,1-3 0 16,0 3 0-16,-1-3 0 0,1 3 0 0,-4 0 0 16,0-3-17-16,0 7 0 0,-3-4 0 0,-4 3 0 15,0 0 0-15,0 0 0 0,-7 0-12 0,0-3 3 16,-4 4 26-16,-3-4 6 0,-3 0 1 0,-1 0 0 16,-3 0 12-16,-4 3 4 0,1 0 0 0,-1 0 0 15,-3 7-84-15,0-4-16 0,3 7-3 16,0-1-1-16,4 1-40 0,0 3-8 0,4-1-1 0,-1 1-808 15,4 3-162-15</inkml:trace>
  <inkml:trace contextRef="#ctx0" brushRef="#br0" timeOffset="-5654.66">12809 15003 1576 0,'0'0'35'0,"0"0"7"0,0 0 2 0,0 0 0 0,0 0-36 0,-3 0-8 0,3 0 0 0,-7 0 0 16,7 0 87-16,0 0 15 0,0 0 3 0,-7-6 1 16,3 3-34-16,-3 0-6 0,7 3-2 0,-3-4 0 15,-1 1 0-15,-3 3 0 0,4-3 0 0,-5 3 0 16,1 0 52-16,0 0 9 0,0 3 3 0,-3 0 0 15,3 4-52-15,0-1-9 0,-4 0-3 0,4 4 0 0,0-1-51 16,0 4-13-16,3 2 0 0,-3 1 0 16,4 0 0-16,3 2 0 0,0-2 0 0,0 0 0 0,0 3 0 15,3-4 0-15,1 1 0 0,-1 3 0 0,4-4 0 16,0-2 0-16,4-4 0 0,0 4 0 0,-4-7 0 16,3 0 0-16,1-2 0 0,-4-4 0 0,3-4 0 0,1 1 0 15,0-3 0-15,-4-3 0 0,3-4 0 0,-3 4 0 16,4-4 0-16,-4-3 0 0,0 1 0 0,4 2 0 15,-8-2 0-15,1-1 0 0,-1 3 0 0,1-2 0 16,-4 2 0-16,0 1 0 0,0 2 31 0,-4 4 3 16,1-4 1-16,-1 4 0 0,1 0-27 0,-4 3-8 0,3-3 0 0,-3 2 0 15,0 1 0-15,0 0 0 0,7 3-8 0,-7 0 8 32,7 0-91-32,0 0-12 0,0 0-2 0,0 0-1 15,0 0-112-15,0 0-22 0,0 6-5 0</inkml:trace>
  <inkml:trace contextRef="#ctx0" brushRef="#br0" timeOffset="-5033.71">12975 15223 2649 0,'0'0'58'0,"0"0"12"0,0 6 2 0,0-6 4 16,0 6-61-16,0-6-15 0,0 0 0 0,0 0 0 16,0 0 54-16,0 0 8 0,-3-6 2 0,-1-4 0 15,1 4 0-15,-1-3 0 0,-3-4 0 0,3 1 0 16,-3 2-52-16,4-2-12 0,-4-1 0 0,3 1 0 15,1 2 0-15,-1-2 0 0,4 5 0 0,-3-2 0 0,3 0 0 0,3 2 0 16,-3 1 0-16,0 0 0 0,7-1 54 0,-3 4 8 16,3-3 2-16,0 3 0 15,0-3-76-15,4 3-14 0,-1-1-3 0,1 1-1 0,-1 3 15 0,1-3 3 16,3 6 1-16,0-3 0 16,0 0-20-16,0 3-4 0,0 1-1 0,-3-1 0 15,3 3-1-15,0 0-1 0,-3 4 0 0,3-4 0 16,-3 0-6-16,-1 0-2 0,1 1 0 0,-4-4 0 15,0-3-90-15,3-3-19 0,-6 0-3 0,7-4-1 16,-8 1 6-16,4-3 1 0,-3-1 0 0,3-2 0 16,-4 2 76-16,1 1 15 0,-1-4 3 0,1 4 1 15,3 0 8-15,-4-1 1 0,-3 1 1 0,4 2 0 0,-4 1 140 0,0 6 28 16,0 0 6-16,0 0 1 0,0 0 51 0,0 0 10 0,0 0 3 16,0 0 0-16,-7-3-40 0,0 6-8 0,0 0-2 0,0 0 0 15,0 4-70-15,-4-1-15 0,4 3-2 0,0 4-1 16,-4-1-29-16,4 1-5 0,-3 3-2 0,3 2 0 15,-4-2-10-15,4 3-8 0,0 0 9 0,3-4-9 16,-3-2 12-16,7 3-3 0,-3-7-1 0,3 1 0 16,0-4-8-16,3 0 12 0,1-3-12 0,-1-3 12 15,1 3-12-15,7-6 0 0,-4 3 0 0,0-3 0 16,3 0 0-16,1-3 8 0,-1-1-8 0,1 4 8 16,0-3 2-16,-1 3 0 0,1 0 0 0,3 0 0 15,0-1-1-15,0 4 0 0,0 4 0 0,4-1 0 0,-4 3 44 16,4 0 9-16,-1 4 2 0,-3 2 0 15,0 4-52-15,1 0-12 0,-5 5 0 0,1 1 0 16,-4 0 0-16,0 0 0 0,-4 0 0 0,1 0 0 16,-1 0 24-16,-3-3 1 0,0-3 1 0,-3-1 0 15,-1-2-26-15,-3-1 0 0,0-2 8 0,0-1-8 16,0-2-46-16,0-1-11 0,0-6-3 0,0 0 0 16,0 0-79-16,3-6-16 0,-3-1-3 0,0-2-1218 15</inkml:trace>
  <inkml:trace contextRef="#ctx0" brushRef="#br0" timeOffset="-4743.61">13557 14909 2419 0,'0'0'53'0,"0"0"11"0,0 6 3 0,0 4 1 0,0-1-55 0,4 0-13 0,-4 4 0 0,7-4 0 16,-4 4 105-16,4 0 19 0,0 2 3 0,4 1 1 15,-4 3-52-15,0 3-9 0,4-4-3 0,-1 8 0 16,-3-1 0-16,0 3 0 0,4 3 0 0,-4 1 0 16,4-1 0-16,-1-3 0 0,-3 3 0 0,4-2 0 15,-1-4-51-15,1 0-13 0,0-6 0 0,-4-1 0 16,0-2 0-16,3 0 0 0,-6-4 0 0,3 1 0 31,-4-4-48-31,5-2-13 0,-5-4-3 0,-3-3 0 0,0 0-51 0,0 0-10 0,-3-7-3 0,-5-2 0 16,1 0-102-16,0-4-21 0,-14-6-4 15,7 0-1-15</inkml:trace>
  <inkml:trace contextRef="#ctx0" brushRef="#br0" timeOffset="-4545.91">13469 15335 2188 0,'0'0'48'0,"0"0"11"0,0 0 1 0,7-3 1 0,0 0-49 0,4-3-12 15,-1 3 0-15,1 0 0 0,3-4 156 0,0 1 29 16,4 3 6-16,-1-3 1 0,1-1-103 0,0 1-20 15,-1 3-4-15,1 0-1 0,3 0-51 0,-3 3-13 16,3 0 0-16,0 0 0 0,0 3 0 0,0 3 0 16,1 0 0-16,-1 1 0 15,0 2-48-15,-3-3-13 0,3 4-3 0,-4-1 0 16,1-3-153-16,3 7-31 0,14 6-7 0,-10-4-1 0</inkml:trace>
  <inkml:trace contextRef="#ctx0" brushRef="#br0" timeOffset="-3503.62">13441 16521 1728 0,'0'0'38'0,"0"0"8"0,0-10 2 0,-4 4 0 0,4 0-39 0,-3-4-9 0,3 4 0 0,0 0 0 0,0-4 43 0,0 4 6 16,0 0 2-16,3-4 0 0,-3 1 21 0,0 0 4 16,4-1 0-16,-4-2 1 0,0 5-22 0,0-2-5 15,0 0-1-15,0-1 0 0,-4 4 24 0,1 0 5 16,3 2 1-16,-7-2 0 15,3 0-12-15,-3 3-3 0,0 0 0 0,0 0 0 0,0-4 0 0,-4 4 0 16,1 0 0-16,-1 0 0 0,1 0-51 0,-1 0-13 16,0 3 0-16,1 0 0 0,-1 0 42 0,-3 0 6 15,4 3 0-15,-1 0 1 0,-3 0-25 0,3 3-4 16,-3 1-2-16,0 2 0 0,4 3-2 0,-8 1-1 16,4 6 0-16,-4 3 0 0,1 3-7 0,2 3 0 15,-2 3-8-15,-1 7 12 0,0 0-12 0,4-1 0 16,0 4 8-16,0-3-8 0,4-4 32 0,-1 4 4 15,0-1 1-15,8 4 0 16,-4 3-81-16,7 0-16 0,3 3-3 0,4 0-1 16,4-3 76-16,0-3 16 0,3-4 2 0,3 1 1 0,1-7-31 0,3 1 0 15,7 2 0-15,-3-2 0 0,0-1-8 0,3-3 8 0,4-6 0 0,-1 0 0 16,8-6 0-16,0-7 0 0,3-3 0 0,1-6 0 16,-1-9 0-16,-3-4 0 15,3-2 0-15,-3-7 0 0,-4-3 0 0,1-4 0 0,-1 4 0 0,0-6 0 16,-7 0 0-16,4-7 0 0,-7 0 0 0,-1-5 0 15,-2-1 0-15,-8 0 0 0,0 0 9 0,-4 3-9 16,-6 7 15-16,-4 2-3 0,-4 1 0 0,-6 0 0 16,-4 2-3-16,-4-2-1 0,-7 3 0 0,1-7 0 15,-4 4 4-15,-4 3 1 0,4-4 0 0,-8 7 0 16,5 0-13-16,-8 6 0 0,0 1 0 0,0 2 0 0,0 3 0 16,0 1 0-16,4 2 0 0,3 1 0 15,4 0 0-15,4-1 0 0,-1 4 0 0,4-7 0 16,7 4-151-16,-1-1-33 0,5-2-6 0,-1-1-753 15,8 1-150-15</inkml:trace>
  <inkml:trace contextRef="#ctx0" brushRef="#br0" timeOffset="-2691.56">14252 17352 1443 0,'0'0'32'0,"0"0"6"0,0 6 2 0,0-6 0 0,-3 6-32 0,3-6-8 16,0 0 0-16,0 0 0 0,0 3 100 0,0-3 17 0,0 0 4 15,0 0 1-15,0 0-19 0,0 0-4 0,0 0-1 0,0 0 0 16,-7-3-13-16,0 0-2 0,3 0-1 0,-3-3 0 16,0-1-11-16,0 1-3 0,0-3 0 0,-4-1 0 0,4 1-16 0,-3-4-3 15,-1 4-1-15,0-4 0 16,4 1-32-16,-3-1-8 0,3 1 0 0,-4-1-8 16,4-3 17-16,0 4-3 0,0-4-1 0,3 1 0 15,1-1-13-15,-1 0 0 0,1 1 0 0,3-4 0 16,3 0 23-16,1-6 1 0,-1 0 1 0,5 0 0 0,-1 3-25 0,3 0 0 15,1 3 0-15,-1 0 0 16,4 0-46-16,1 0-14 0,2 4-4 0,-3-4 0 16,7 0-102-16,-3 4-21 0,3-1-4 0,0 0-1 15,1 4 0-15,-1-4 0 0,0 3 0 0,0 1 0 0</inkml:trace>
  <inkml:trace contextRef="#ctx0" brushRef="#br0" timeOffset="-1699.79">14654 16822 1489 0,'0'0'42'0,"0"0"10"0,0 0-42 0,0 0-10 0,0 0 0 0,0 0 0 16,0 0 118-16,0 0 22 0,0 0 4 0,0 0 0 16,0 0-64-16,0 0-12 0,-3 6-4 0,3 0 0 15,0 0 0-15,3 4 0 0,-3 2 0 0,4 1 0 0,-1 6 0 0,1 0 0 16,0 3 0-16,-1-1 0 0,4 5 0 0,-3 2 0 15,-1 0 0-15,1 0 0 0,3-3 15 0,-4 0 2 16,1-3 1-16,3 0 0 16,-4-3-49-16,4-3-9 0,-3-1-3 0,-1-5 0 0,1-4-7 0,0 0-2 15,-1-2 0-15,1-1 0 0,-1-3-12 16,1 0 0-16,-1 0 0 0,1-7 0 0,-1-2 0 0,-3-4 0 16,4-2 0-16,-4-1 0 0,0-3 0 15,0 0 0-15,0-2 0 0,0-1 0 0,3 0 13 0,-3-3 0 16,4-1 0-16,-1 1 0 0,1 3-13 0,3 0 0 15,0 4 0-15,0-1 0 0,0 0 0 0,4 3 0 16,-1 1 0-16,1 2 0 0,-4 1 0 0,3 2 0 16,1 1 0-16,3-4 0 0,-3 4 0 0,-1 3 0 15,1 2 0-15,0 1 0 0,-1 3 0 0,1 0 0 0,-1 3 0 0,4 4 0 16,-3-1 54-16,0 0 8 0,-1 7 2 16,1-1 0-16,-1 7-52 0,1 3-12 0,-1 0 0 0,1 6 0 15,0 0 0-15,-1 1 0 0,-3-4 0 0,0 3 0 16,4-6 18-16,-4 0 1 0,-4-3 0 0,1 0 0 15,0-4-19-15,-1-2 0 0,-3-4 0 16,4-3 0-16,-4 1-32 0,0-7-9 16,0 0-3-16,0 0 0 0,0 0-118 0,0-7-24 0,-4 1-5 15,4-3-1-15</inkml:trace>
  <inkml:trace contextRef="#ctx0" brushRef="#br0" timeOffset="-1189.42">15134 16458 1792 0,'0'0'51'0,"-3"6"10"0,3 0-49 0,-4 1-12 0,1-1 0 0,-1 0 0 15,4-6 156-15,0 3 29 0,0-3 6 0,0 0 1 16,0 0-103-16,7 4-20 0,-3-1-4 0,3-3-1 15,3 3 0-15,1-3 0 0,-1 0 0 0,5 3 0 16,2-3 0-16,-3 3 0 0,7 3 0 0,-3 4 0 16,0-1 9-16,3 4 2 0,-3 2 0 0,-1 4 0 15,4 3-18-15,-3 3-3 0,0 0-1 0,3 4 0 16,-4-1-42-16,1 0-11 0,0 0 0 0,3 4 0 16,-7-1 28-16,4 3 3 0,-4 4 1 0,0 3 0 15,0 0-24-15,-3-1-8 0,-1-2 0 0,-3 0 0 0,0-4 0 0,0-3 0 16,-3-5 0-16,-1-1 0 0,-3-3 0 0,0-1 0 15,0-2 0-15,-7 0 0 0,4-3 0 0,-4-4 0 16,0 1 0-16,0-7 0 16,0 0-36-16,0-6-8 0,-4 0 0 0,0-3-1 15,1-3-126 1,3-3-25-16,-4-7-4 0,4 7-2 0</inkml:trace>
  <inkml:trace contextRef="#ctx0" brushRef="#br0" timeOffset="17114.3">23058 10830 2188 0,'0'0'48'0,"0"0"11"0,0 0 1 0,0 0 1 0,0 0-49 0,0 0-12 16,0 0 0-16,0 0 0 0,0 0 57 0,0 0 9 15,0-7 2-15,0 7 0 16,-4-6 17-16,4 6 4 0,0 0 1 0,-7-3 0 0,7 3-16 0,0 0-3 16,-4-6-1-16,4 6 0 15,0 0-12-15,0 0-2 0,-3-3-1 0,-4-1 0 0,7 4-16 0,0 0-3 16,0 0-1-16,-4-3 0 0,4 3-11 0,-7 0-3 16,7 0 0-16,-7-3 0 0,7 3-4 0,-7 0-1 15,4 3 0-15,3-3 0 0,-7 0-1 0,7 0-1 16,-7 0 0-16,7 0 0 0,-8 3 1 0,8-3 0 15,-7 0 0-15,7 0 0 0,-3 0-3 0,3 0-1 16,-7 4 0-16,7-4 0 0,0 0-3 0,-7 0 0 16,7 0 0-16,-7 3 0 0,0 0-8 0,0 0 8 15,0 0-8-15,7-3 8 0,-7 3 0 0,-1 0 0 16,5 1 0-16,-4 2 0 0,7-6-8 0,-7 3 0 16,3 3 0-16,4-6 0 15,-7 3-23-15,0 4-6 0,4-4-2 0,-4 3 0 0,7-6 31 0,-7 3 0 16,3 0 0-16,4-3 0 0,-7 7 19 0,7-7 9 0,-7 3 3 0,0 3 0 15,7-6-31-15,-7 3 0 0,0 0 0 16,0 4 0-16,0-4 0 0,0 3 8 16,-4-3-8-16,4 3 4 0,0 1-4 0,0-4 0 0,-4 3 0 0,4 0 0 15,-3 1 0-15,3-4 0 0,-4 3 0 0,4 0 0 16,-4 4 0-16,4-7 0 0,-3 6 0 0,-1-3 0 16,4 1 0-16,-4-1 0 0,1 0 0 0,-1 1 0 15,1-1 0-15,-1 3 0 0,4-3 0 0,-4 4 0 16,1-1 0-16,3-2 0 0,0-1 0 0,-4 3 0 15,4 1 0-15,4-1 0 0,-4-3 0 0,0 4 0 16,-1-1-26-16,5 1-5 0,-1-1-1 0,1 0 0 0,-1-2 51 0,4 2 9 16,-3 0 3-16,-1 1 0 0,1 2-31 0,3-2 8 15,0 2-8-15,-4 1 4 0,4-1-4 0,0 1 0 16,0 0 0-16,0-1 0 16,0 4 0-16,0-4 0 0,0 4 0 0,0-4 0 15,0 4-26-15,0-3-5 0,0 2-1 0,0 1 0 0,0-3 52 0,0-4 9 16,0 4 3-16,0-1 0 0,0 1-24 0,0-1-8 15,0 1 0-15,4-4 0 0,-4 4 0 0,0-1 0 16,0 1 0-16,3-1 0 0,-3 1 0 0,4-1 0 16,-1 1 0-16,-3-1 0 0,4 1 0 0,-1 0 0 15,1 2 0-15,3-2 0 0,-3 2 0 0,3 4 0 16,-4 0 0-16,4-3 0 0,0 3 0 0,-3-1 0 16,6 1 0-16,-3 0 0 0,0-3 0 0,0-1 0 15,4 1 0-15,-4-3 0 0,0 2 0 16,0-2 0-16,0-4 0 0,4 4 0 0,-4-4 0 0,0 1 0 15,0-1 0-15,4 0 0 0,-4 1 0 0,3-1 0 16,1 1 0-16,-4-4 0 0,3 3 0 0,1 1 0 0,3-1 0 0,-3-3 0 16,3 4 0-16,-4-4 0 0,5 0 0 0,-5 1 0 15,1-1 0-15,-1 0 0 0,1 0 0 0,-1-2 0 16,-2 2 0-16,2-3 0 0,1 0 0 0,-4 0 0 16,3 0 0-16,-3-3 0 0,4 3 0 0,0 1 0 0,-1-1 0 15,1-3 0-15,-1 0 0 0,1 3 0 0,3-3 0 16,0 3 0-16,0-3 0 0,4-3 0 15,-4 3 0-15,4 0 0 0,-1 0 0 0,1 0 0 0,-4-3 0 16,4 3 0-16,-4 0 0 0,3-3 0 0,-2 6 0 16,-1-6 0-16,3 3 0 0,-6-4 0 0,3 4 0 0,0-3 0 15,-3 0 0-15,-1 0 0 0,4 3 0 0,-3-3 0 16,0 0 0-16,-1-3 0 0,1-1 0 0,3 1 0 16,-4 0 0-16,1-1 0 15,3 1-26-15,0-3-5 0,-3 2-1 0,3-2 0 0,0 3 52 16,0-4 9-16,-3 4 3 0,3 0 0 0,0 0-24 0,-4-1-8 15,5 1 0-15,-1 0 0 0,-4 0 0 0,4-1 0 16,1 4 0-16,-5-3 0 0,1 0 0 0,-1-1 0 16,1 1 0-16,-1 0 0 0,5-1 0 0,-8 1 0 15,3-3 0-15,-3 3 0 16,4-4-26-16,-4 1-5 0,0 2-1 0,0-2 0 0,0 0 52 0,0-1 9 0,0 1 3 0,0-4 0 16,-3 4-24-16,-1-1-8 0,1 1 0 0,-1 0 0 15,1-1 0-15,-1 1 0 0,-3-4 0 0,4 4 0 16,-4-4 0-16,3 4 0 0,1-4 0 0,-4 1 0 15,3-1 0-15,-3 4 0 0,4-4 0 0,-4 1 0 16,0 2 0-16,0 1 0 0,4-4 0 0,-4 1 0 16,0 3 0-16,0-4 0 0,0 4 0 0,-4-4 0 15,4 4 0-15,0-1 0 0,0 1 0 0,0-1 0 16,0 1 0-16,-4 0 0 0,4 2 0 0,-3-2 0 16,-1 3 0-16,4-4 0 0,-3 4 0 0,-1 0 0 15,1-4 0-15,-1 1 0 0,1 3 0 0,-1-4 0 16,1 1 0-16,-1 3 0 0,-3-4 0 0,4-2 0 15,-4 2-28-15,3 1-3 0,-3-1 0 0,3 1 0 0,1 0 51 16,-4-1 9-16,0-2 3 0,3 2 0 0,-3 1-32 0,4-1 0 16,-4 4 0-16,3-3 0 0,-3-1 0 0,4 4 0 15,-5 0 0-15,1-4 8 0,4 1-8 16,-4 3 0-16,0-1 0 0,0 1 0 16,0 0 0-16,-4 0 0 0,4-1 0 0,-4 1 0 0,4 0 0 15,0 3 0-15,0-4 0 0,0 1 0 0,-3 0 0 16,-1 0 0-16,4-1 0 0,0 1 0 0,0 0 0 0,0-1 0 15,-4 4 0-15,4-3 0 0,4 0 0 0,-4 3 0 16,3-4 0-16,-6 1 0 16,6 3-26-16,-3 0-5 0,0 0-1 0,0 0 0 0,0-1 32 0,3 1 0 15,-3 0 0-15,0 0 0 0,0 0 20 0,0 0 9 16,0 0 3-16,3-1 0 0,-3 1-32 0,0 0 0 16,0 0 0-16,4 0 0 15,3 3-22-15,-7-3-7 0,-4 0-2 0,4 0 0 0,0-1 51 0,0 1 9 16,0 3 3-16,0-3 0 0,0 0-32 0,0 0 0 15,-4 3 0-15,1-3 0 0,2 3 0 0,-2-3 0 0,3-1 0 0,-4 1 8 16,-3 0-8-16,4 3 0 0,-1-3 0 16,0 0 0-16,1 3-28 15,-1 0-3-15,-3 0 0 0,4 0 0 0,-1 0 51 0,0 0 9 0,4 0 3 0,-3-3 0 16,3 3-24-16,0 0-8 0,3-3 0 0,-3 0 0 16,4 3-37-1,-1-4-7-15,4 4-2 0,-7-6 0 0,3 3-107 0,4 3-22 16,0-6-4-16,0 6-1205 0</inkml:trace>
  <inkml:trace contextRef="#ctx0" brushRef="#br0" timeOffset="18024.07">23527 11971 712 0,'0'0'20'0,"0"-6"5"0,0 6-25 0,0-7 0 0,-4 1 0 0,4 6 0 0,0-6 80 0,0 6 12 16,0 0 1-16,0-6 1 0,0 6-6 0,0 0-2 15,0 0 0-15,0 0 0 0,0 0 25 0,0 0 5 16,0 0 0-16,0 0 1 0,0 0 3 0,0 0 0 16,0 0 0-16,0 0 0 0,0 0-21 0,0 0-4 15,0 0-1-15,0 0 0 0,0 0-18 0,0 0-3 16,4 3-1-16,-1 0 0 0,1 0-7 0,-1 3-1 0,1 1-1 16,-1-4 0-16,4 3-16 0,1 0-3 15,-1 4-1-15,-4-4 0 0,8 3-14 0,-8 1-2 16,4-4-1-16,0 3 0 0,0-2-6 0,0-1 0 15,4 3-1-15,-4 1 0 0,4-4-3 0,-4 3-1 0,3 1 0 0,-3-4 0 16,4 4 1-16,-4-1 1 0,0 0 0 0,4 1 0 16,-1-1-1-16,-3 1 0 0,4 2 0 0,-4-2 0 15,3 2 3-15,-2 1 0 0,2 2 0 0,-3-2 0 16,4-1-19-16,-1 1 0 0,-3 3 0 16,0-4 0-16,4 1 0 0,0-1 8 0,-4 1-8 0,0-1 0 15,3-2 16-15,1 2-3 0,-1 1-1 0,-2-1 0 16,2-2-3-16,1 2-1 0,-4 4 0 0,3-3 0 15,1 2-8-15,0-2 12 0,-1 2-12 0,4-2 12 16,-3 3-12-16,-1-4 0 0,1 4 9 0,0 0-3 16,-1-1-32-16,1 1-5 0,-4-4-1 0,3 4 0 15,1-3 52-15,0-1 9 0,-4 1 3 0,0-4 0 0,0 4-24 0,0-4-8 16,3 0 0-16,-6-2 0 0,3 2 0 0,0-3 0 16,-4 1 0-16,5-4 0 0,-5 0 0 0,-3 0 0 15,4 0 0-15,-4-3 0 0,0 0 0 0,0 0 0 16,0 0 0-16,0 0 0 15,0 0-53-15,0 0-11 0,0 0-1 0,-4-9-1 16,4 9-128-16,0 0-26 0,0 0-4 0</inkml:trace>
  <inkml:trace contextRef="#ctx0" brushRef="#br0" timeOffset="19740.33">24194 12730 1497 0,'0'0'32'0,"0"0"8"0,0 0 0 0,0 0 4 0,0 0-36 15,0 0-8-15,-4-6 0 0,4 6 0 0,0 0 142 0,-4-7 26 0,4 7 6 0,-7-3 1 16,7 3-42-16,-3-3-8 0,3 3-1 0,-7-3-1 15,7 3-23-15,-7 3-4 0,3-3 0 0,-3 3-1 16,0-3-23-16,0 3-5 0,4 0-1 0,-5 1 0 16,1-1-19-16,4 3-4 0,-4-3-1 15,3 0 0-15,-3 3-11 0,4-2-3 0,-4 2 0 0,0-3 0 16,0 3-7-16,3-3-1 0,-3 1-1 0,0-4 0 16,0 3 7-16,3 0 2 0,-3 0 0 0,0-3 0 15,0 3-20-15,0 0-8 0,0 0 0 16,0 1 8-16,0-1 3 0,-4 0 0 0,4 0 0 0,-3 0 0 15,3 0-20-15,0 0-4 0,0 0-1 0,0 4 0 16,-4-4 31-16,4 0 7 0,3 3 0 0,-6-3 1 16,6 4-40-16,-3-1-8 0,0 0-1 0,0-3-1 0,0 4 25 15,3-1 0-15,-6 0 0 0,3 0 0 16,0 4 0-16,0-4 0 0,-4 4 0 0,4-4 0 16,-3 3 0-16,2 1 0 0,1 2 0 0,-3-2 0 0,3 2 0 15,0-2 0-15,0 5 0 0,0-2 0 0,0-1 20 16,-1 1 10-16,1-1 2 0,0 1 0 15,4-1-52-15,-4 1-9 0,3 0-3 0,-3-1 0 0,4 1 32 0,-1-1 0 16,1 1 0-16,-1-4 0 0,4 4 20 0,-3-1 9 16,-1-2 3-16,4 2 0 15,0-2-52-15,0 2-9 0,0 1-3 0,0-1 0 0,0-2 32 0,0 2 0 16,0 4 0-16,4-4 0 0,-4 4 0 0,0 0 0 16,3-1 0-16,-3 1 0 0,4 0 0 0,-1 3 0 15,-3-4 0-15,4 4 0 0,-1 0 0 0,-3 0 0 16,4-1 0-16,-1 1 0 0,1 0 0 0,-1 0 0 15,1-3 0-15,-1-1 0 0,4 4 0 0,-3-6 0 16,-1 2 0-16,1-5 0 0,0-1 0 0,-1 1 0 16,4-1 0-16,-3 3 0 0,3-2 0 0,-4 2 0 15,4 1 0-15,4-1 0 0,-1 4 0 0,-2-3 0 16,2-1 0-16,1 1 0 0,-1-1 0 0,4 1 0 0,-3-1 0 16,0-2 0-16,3 2 0 0,0-2 0 0,-4 5 0 0,4-5 0 15,1 2 0-15,-5 1 0 0,4-1 0 0,0 1 0 16,0 3 0-16,1-7 0 0,-1 1 0 0,3-4 0 15,-3 6 0-15,-3 1 0 0,3-4 0 0,0 4 0 16,0-4 0-16,0 1 0 0,1-1 0 0,-1-3 0 16,0 4 0-16,0-4 0 0,0 0 0 0,4-3 0 0,-4-3 0 15,3 0 0-15,5 0 0 0,-5 0 0 0,4-3 0 16,1 3 0-16,-5-6 0 0,4 0 0 0,1-1 0 16,-1 1 0-16,0 0 0 0,0 3 0 0,-3-4 0 15,3 1 0-15,-4 0 0 0,1 0 0 0,0-1 0 0,-4 4 0 16,0 0 0-16,4 0 0 0,-4-3 0 0,0 3 0 15,3-4 0-15,-2 4 0 0,-1-3 0 16,-4 6 0-16,4-3 0 0,4-3 0 0,-4 2 0 0,0-2 0 16,4 0 0-16,-4 0 0 0,0-1 0 0,0 1 0 15,0 0 0-15,0-4 0 0,4 1 0 0,-4-4 0 16,0 4 0-16,0-4 0 0,1 1 0 0,-5 3 0 16,4-4 0-16,-3 0 0 0,-1 1 0 0,1-1 0 15,0 1 0-15,-1-1 0 0,4 1 0 16,-7-1 0-16,0 4 0 0,4-1 0 0,-4-2 0 0,0-1 0 15,0 1 0-15,0-1 0 0,-3 4 0 0,3 3 0 16,0-4 0-16,-4 1 0 0,4-1 0 0,-3 1 0 0,-1-4 0 0,5 4 0 16,-5 0 0-16,1-4 0 0,-1 4 0 0,1-1 0 15,-1-2 0-15,1-1 0 0,-1 4 0 0,1-1 0 16,-4-2 0-16,0 2 0 0,3-5 0 16,-3 5 0-16,0 1 0 0,0-1 0 0,4-2 0 0,-4 2 0 15,0 1 0-15,3 0 0 0,-3-1 0 0,0-2 0 16,4 2 0-16,-4 1 0 0,3-1 0 0,-3 1 0 15,0-3 0-15,0 2 0 0,0 1 0 0,0-1 0 16,-3 1 20-16,3 0 9 0,0-1 3 0,-4 1 0 16,1 2-52-1,-1-2-9-15,1 0-3 0,-1-1 0 0,1 4 32 0,-4 0 0 0,3-4 0 0,1 1 0 16,-4 3 0-16,3-4 0 0,-3 1 0 0,0-1 0 16,0 1 0-16,3 0 0 0,-3-1 0 0,0 1 0 0,4 6 0 0,-4-4 0 15,0 1 0-15,-4-3 0 0,4 2 0 0,0-2 0 16,0 0 0-16,-4-1 0 0,4 1 0 0,-3-1 0 15,3 1 0-15,-4 3 0 0,0-1 0 0,1-2 0 16,-1 3 0-16,1-1 0 0,-1 1 0 0,4-3 0 16,-4 3 0-16,1-4 0 0,-1 4 0 15,1 0 0-15,-1-1 0 0,4 1 0 0,-4 0 0 0,1 3 0 16,-1-4 0-16,-3 1 0 0,4 3 0 0,-1 0 0 16,0 0 0-16,1 0 0 0,3-1 0 0,-4 4 0 15,1 0 0-15,-1-3 0 0,0 3 0 0,1 0 0 16,3 0 0-16,-4 0 0 0,4-3 0 0,-3 3 0 15,2 0 0-15,1 0 0 0,0-3 0 0,0 0 0 0,0 3 0 0,-3-3 0 16,3 0 0-16,0 3 0 0,0 0 0 0,-1-4 0 16,-2 4 0-16,3 0 0 0,0 0 0 0,0 0 0 15,0 0 0-15,0 0 0 0,0 4 0 0,3-4 0 16,4 0 0-16,-11 0 0 0,4 3 0 0,4-3 0 16,3 0 0-16,-7 0 0 0,7 0 0 0,-7 0 0 31,3 0-108-31,1 0-16 0,3 0-4 0,0 0-853 0,0 0-171 0</inkml:trace>
  <inkml:trace contextRef="#ctx0" brushRef="#br0" timeOffset="21163.02">24980 13893 1758 0,'0'0'50'0,"0"0"10"0,-3 0-48 16,3 0-12-16,0 0 0 0,0 0 0 0,0 0 112 0,0 0 20 0,-7 3 4 0,7-3 1 15,0 0-7-15,0 0-2 0,0 0 0 0,0 0 0 16,0 0-67-16,3 6-13 0,1-2-4 0,-1 2 0 16,1-3 8-16,-1 6 0 0,1-2 1 0,3-1 0 15,0 3-17-15,0 1-4 0,0-1-1 0,0 4 0 16,0-4 4-16,4 4 1 0,-4-1 0 0,0 1 0 15,3-1-12-15,-3 4-1 0,4-3-1 16,0-1 0-16,-1 1-1 0,-3-4 0 0,0 4 0 0,4-1 0 16,-1 1-10-16,1-1-3 0,3 1 0 0,-3-1 0 15,3 1-24-15,0 2-6 0,4 1-1 0,-4-3 0 16,3-1 43-16,-3 1 9 0,4 2 2 0,0-2 0 16,-1 0-31-16,1-1 8 15,-4 4-8-15,4-1 0 0,-4 1 0 0,4 0 8 0,-4-1-8 0,0 1 0 0,0 0 29 16,-4 3 0-16,5-4 0 0,-8 1 0 0,3 0-29 0,1-1 0 15,-1 1 0-15,1-3 0 0,0-1 0 0,-1 4 0 16,1-1 0-16,3 4 0 0,0 0 0 0,0-3 0 16,0 3 0-16,-3-1 0 15,3 1 0-15,-4-3 0 0,1 3 0 0,0 0 0 0,-1-1 0 0,4 1 0 16,-3-3 0-16,-1 3 0 0,5-1 0 0,-5-2 0 16,1-3 0-16,3-1 0 0,-4 1 8 0,1-4-8 15,0-3 0-15,-4 4 9 0,0-4-9 0,-7-6 0 0,0 0 0 16,0 0 0-16,7 3 0 0,-7-3 0 0,0 0 0 0,0 0-11 31,0 0-29-31,0 0-7 0,0 0-1 0,0 0 0 16,3 0-76-16,-3-3-15 0,0 3-3 0,0 0-778 15,0 0-155-15</inkml:trace>
  <inkml:trace contextRef="#ctx0" brushRef="#br0" timeOffset="22829.46">25919 14937 1728 0,'0'0'38'0,"0"0"8"0,0 0 2 0,0 0 0 0,-4-6-39 0,1 0-9 15,-1 3 0-15,4 3 0 0,0 0 104 0,-7-7 20 16,3 4 3-16,4 3 1 0,0 0-1 0,-7-3 0 16,7 3 0-16,-3-3 0 0,3 3-50 0,-7-3-9 0,0 0-3 0,0 3 0 15,7 0-1-15,-7-4 0 0,0 4 0 0,0 0 0 16,-1 0 0-16,1 4 0 0,0-4 0 0,0 3 0 16,4 0-51-16,-4 0-13 0,0 3 0 0,0-3 0 15,0 4 54-15,-1-4 8 0,1 3 2 0,0 0 0 16,0 1-52-16,0-4-12 0,4 6 0 0,-8-6 0 15,4 4 0-15,0-1 0 0,0-3 0 0,0 3 0 16,-4 1 0-16,1-4 0 0,3 3 0 16,-4 0 0-16,4 0 0 0,-4 1 0 0,1-1 0 0,-1 3 0 15,4 1 0-15,-3-1 0 0,3 4 0 0,-4-1 0 16,0 1 0-16,4 3 0 0,0-1 0 0,0-2 0 16,-3 6 0-16,3-4 0 0,0 4 0 0,0 0 0 15,-1-3 0-15,-2 2 0 0,3-2 0 0,0 3 0 16,0-3 0-16,0-1 0 0,0 1 0 0,0-4 0 0,3 4 0 0,-3-3 0 15,3-1 0-15,-3-2 0 0,4 2 28 0,-1-2 4 16,-3 2 0-16,4-3 0 16,-1 1-52-16,4 2-9 0,-3 1-3 15,-1 0 0-15,4-1 32 0,-3 4 0 0,3-1 0 0,-4 1 0 0,4 3 0 0,0 0 0 16,0 0 0-16,-3-1 0 0,6 1 0 0,-3 3 0 16,4-3 0-16,-1 3 0 0,-3-6 20 0,7 2 9 15,-3 1 3-15,3-6 0 0,0 2-24 0,0 1-8 16,0-3 0-16,0-1 0 0,4-2 0 0,-1 2 0 0,-3 1 0 15,4-4 0-15,-1 4 0 0,5-4 0 16,-5 4 0-16,4-4 0 0,0 3 0 0,0-2 0 16,4 2 0-16,0-2 0 0,-1 2 0 0,-3-2 0 15,1 2 0-15,-1 1 0 0,3-4 0 0,-3 4 0 16,8-4 0-16,-5 1 0 0,4 2 0 0,-3-2 0 16,0-1 0-16,3 0 0 0,-3 1 0 0,3-1 0 0,-4 1 0 0,1-1 0 15,3 4 0-15,0-4 0 0,0 4 0 0,1-4 0 16,-1 0 0-16,0 4 0 0,0-4 0 0,0 1 0 15,-3-1 0-15,3-3 0 0,4 1 0 0,-4-4 0 16,4 3 0-16,-1-3 0 0,-2-3 0 0,2 3 0 16,-3-3 0-16,4 0 0 0,-4 0 0 0,0 3 0 15,1-3 0-15,-1 4 0 0,0-4 0 0,0 0 0 16,0 3 0-16,0-3 0 0,1 3 0 16,-1-3 0-16,-4 0 0 0,1 0 0 0,0 0 0 0,3 0 0 15,-4 0 0-15,5-3 0 0,-1 0 0 0,-4-1 0 16,1 1 0-16,0-3 0 0,-1 0 0 0,-3-1 0 15,4 1 0-15,-4 0 0 0,0 0 0 0,0-4 0 16,1 4 0-16,-1-3 0 0,-4 2 0 0,1-2 0 0,3 3 0 16,-3-4 0-16,-1 4 0 0,-3-7 0 0,4 7 0 0,-1-3 0 15,-3-1 0-15,0 1 0 0,4 0 0 0,-4-1 0 16,0-2 0-16,0 2 0 0,0-2 0 0,-3-1 0 16,3 4 0-16,0-4 0 15,0 1 0-15,-4-1 0 0,1 4 0 0,0-1 0 0,-1 4 0 0,1-3 0 16,-1 2 0-16,1-2 0 0,-4 3 0 0,0-1 0 62,3 1 0-62,-3-3 0 0,0 2 0 0,-3-2 0 0,3 3 0 0,-4-4 0 0,4 1 0 0,-3-4 0 0,-1 1 0 0,1-4 0 0,-5 4 0 0,5-7 0 16,-1 3 0-16,-3-3 0 0,4 0 0 0,-1 4 0 0,1-4 0 0,-1 3 0 0,1 1 0 0,-1-1 0 16,1 0 0-16,-1 4 0 0,1-1 0 0,-1 1 0 0,1-1 0 0,-1 1 0 15,0-1 0-15,1 4 0 0,-1-1 0 0,1 1 0 16,-1-1 0-16,1 1 0 0,-1 3 0 0,1-4 0 15,-1 1 0-15,-3 0 0 0,0 2 0 0,4-2 0 16,-4-1 0-16,3 4 0 0,1-3 0 0,-1 2 0 16,-3 1 0-16,3 0 0 0,1 0 0 0,-1-4 0 15,1 4 0-15,-1-3 0 0,1 2 0 0,3 1 0 16,-7 0 0-16,3-1 0 0,1 1 0 0,-1 0 0 16,1-3 0-16,-1 2 0 0,1 1 0 0,-5-3 0 15,5 2 0-15,-1 1 0 0,-3-3 0 0,0-1 0 0,4 4 0 16,-4-3 0-16,0 2 0 0,0-2 0 0,0 3 0 15,0-4 0-15,-1 1 0 0,1 3 0 0,0-4 0 16,4 4 0-16,-8 0 0 0,8-4 0 0,-4 4 0 0,3 0 0 16,-3-1 0-16,0 1 0 0,0 0 0 0,0 3 0 15,0-4 0-15,0 1 0 0,-4-3 0 16,4 2 0-16,0 1 0 0,-3-3 0 0,2 3 0 0,1-1 0 16,-3 1 0-16,3 0 0 0,0-1 0 0,0 1 0 15,-4 0 0-15,0 0 0 0,4 2 0 0,-3-2 0 16,3 0 0-16,-4 0 0 0,1 3 0 0,3-1 0 15,0-2 0-15,-4 3 0 0,0 0 0 0,4 0 0 16,0 0 0-16,-3-1 0 0,-1 1 0 0,0 0 0 16,4 0 0-16,-3 3 0 0,-1-3 0 0,1 0 0 15,3 3 0-15,-4-3 0 0,0 3 0 0,1-3 0 0,-1 3 0 16,-3-4 0-16,0 4 0 0,3-3 0 16,-3 0 0-16,0 0 0 0,4 0 0 0,-4 0 0 0,3-4 0 0,-3 4 0 15,7 0 0-15,-4 0 0 0,1 0 0 0,3 0 0 16,-4 0 0-16,4 3 0 0,3 0 0 0,4 0 0 15,-7 0 0-15,4 0 0 0,3 0 0 0,-7 0 0 16,7 0 0-16,-4 0 0 0,4 0 0 0,-7 0 0 16,7 0 0-16,0 0 0 0,-3 0 0 0,3 0 0 15,0 0-46 1,-7 0-9-16,0-4-1 0,3 4-1 0,4 0-175 0,-7-3-36 0,-14-3-6 16,7 3-2-16</inkml:trace>
  <inkml:trace contextRef="#ctx0" brushRef="#br0" timeOffset="24600.67">23047 11140 1792 0,'0'0'51'0,"0"0"10"0,0 0-49 0,0 0-12 0,0 0 0 0,0 0 0 16,0 0 156-16,0 0 29 0,0 0 6 0,0 0 1 16,0 0-52-16,0 0-9 0,0 0-3 0,-4-6 0 15,1 3-102-15,-1-4-26 0,4 7 0 0,-7-6 0 16,7 6 56-16,-3 0 7 16,-4-3 1-16,0 0 0 0,0 3 0 0,0 3 0 0,0-3 0 0,-1 3 0 15,-2 0-52-15,3 4-12 0,-7-4 0 0,3 0 0 16,1 0 54-16,3 0 8 0,-4 0 2 0,4 0 0 15,0-3-52-15,0 3-12 0,0 1 0 0,0-1 0 16,0-3 0-16,7 0 0 0,-4 3 0 0,4-3 0 0,0 0 0 16,0 0 0-16,0 0 0 0,-7 3 0 15,7-3-17-15,0 0-7 0,0 0 0 0,0 0-1 16,0 0 40-16,0 0 8 0,0 0 1 0,0 0 1 16,-4 3-25-16,4-3 0 0,0 0 0 0,-7 3 0 0,4 4 0 15,-4-1 0-15,3 0 0 0,4 0 0 16,-3 1 0-16,3-1-9 0,0 0 0 0,-4 0 0 15,4 4 9-15,4-4 12 0,-4 0-2 0,0 4-1 0,3-4-9 0,-3 4 0 16,4-4 0-16,-4 3 0 0,3 1 0 16,-3-4 0-16,4 3 0 0,-4 1 0 0,3-1 0 15,-3-3 0-15,0 4 0 0,0-4 0 0,4 0 0 0,-4 1 0 16,0-1 0-16,0 0 0 0,0-6 0 0,0 6-14 16,0 1 3-16,0-4 1 0,0-3 10 0,0 0 14 15,0 6-3-15,0-6-1 0,0 3-10 0,0-3 0 16,0 0 0-16,0 0 0 0,0 6 0 0,0-6 0 0,0 0 0 15,0 0 0-15,0 0 0 0,0 0 0 16,0 0 0-16,0 0 0 0,0 0 0 0,0 0-12 16,0 0 2-16,0 0 1 0,0 0 9 0,3-3 12 0,-3 3-2 0,4 0-1 15,0-3-9-15,3 0 0 0,-4 3 0 16,4-3 0-16,-3 0 0 0,3 0 0 0,-4 0 0 0,4 3 0 16,-7 0 0-16,4-4 0 0,-4 4 0 15,10 0 0-15,-6 0 0 0,7 0 0 0,-4 0 0 0,3 4 0 16,1-4 0-16,-1 0 0 0,1 3 0 0,0 0 0 15,-1 0 0-15,1 0 0 0,-1 0 0 0,1 0 0 16,3 0 0-16,-7 1 0 0,4 2 0 0,-4-3 0 16,3 6 27-16,1-2 3 0,-4-1 1 0,0 0 0 15,4 1-31-15,-4-1 8 0,0 3-8 0,-4-3 4 16,1 4-30-16,-1-4-5 16,1 4-1-16,-1 2 0 0,-3 1 32 0,4-4 0 0,-4 4 0 0,0-4 0 15,0 0 0-15,-4 4 0 0,4-1 0 0,-3 1 0 0,-1-4 0 0,1 1 0 16,-1 2 0-16,-3-2 0 0,0-4 0 0,0 3 0 15,3 1 0-15,-3-4 0 0,-3 0 20 0,-1-2 9 16,1 2 3-16,-1 0 0 16,-3 0-52-16,3 1-9 0,-3-1-3 0,0 0 0 0,0 4 32 0,0-4 0 15,0 3 0-15,3-2 0 0,1-4 0 0,-1 3 0 16,4-3 0-16,0 0 0 16,7-3-57-16,0 0-6 0,0 0-1 0,-4-6 0 15,4-3-153-15,0-1-31 0,8 1-7 0,-8-1-1 0</inkml:trace>
  <inkml:trace contextRef="#ctx0" brushRef="#br0" timeOffset="25514.09">24176 13109 2188 0,'0'0'48'0,"0"0"11"0,0 0 1 0,0 0 1 0,0 0-49 0,0 0-12 0,0 0 0 0,0 0 0 16,0 0 105-16,0 0 19 0,0 0 3 0,0 0 1 15,0 0-43-15,0 0-8 0,0 0-1 0,0 0-1 16,0 0-28-16,0 0-6 0,0 0-1 0,0 3 0 16,0 4-21-16,0-4-5 0,3 0-1 0,4 3 0 15,-3-3 5-15,3 0 1 0,0 1 0 0,0-1 0 16,4-3-7-16,3 3 0 0,0-3-1 0,0 0 0 0,0 0 1 0,0 0 1 15,4 0 0-15,0-3 0 0,-1 0 7 0,-3 3 0 16,4-4 1-16,-4 1 0 0,4 0-21 0,-4 0 0 16,0 3 0-16,0-3 0 0,-3 3 0 0,-4 0 0 15,3 0 0-15,-3 0 0 0,0 0 12 0,-3 0-3 16,-4 0 0-16,0 0 0 0,0 0-9 0,0 0-12 16,0 0 2-16,0 6 1 0,3 0 30 0,-3 4 7 15,0-1 0-15,0 4 1 0,0-1-20 0,-3 4-9 16,3 0 8-16,-4 6-8 0,1 0 0 0,-1 0 0 15,1 3 0-15,-1-3 0 0,1 3 30 0,3 0 1 0,-4 0 0 16,1-3 0-16,-1 0-31 0,4-3 0 16,0-1 0-16,0-5 0 0,0-4 0 0,0-2 0 15,0 2 0-15,0-3 0 16,4 0-23-16,-4-2-10 0,0-4-3 0,0 0 0 16,0 0-44-16,0 0-10 0,0 0-2 0,0 0 0 0,0 6 19 0,0-6 3 15,0 0 1-15,0 0 0 0,0 0-43 0,0 0-9 0,-4 3-2 0,4-3 0 16,-3 6 47-16,-1-3 10 15,4-3 2-15,-7 0 0 0,7 0-52 0,-7 4-9 0,3-4-3 0,-3 0-716 16</inkml:trace>
  <inkml:trace contextRef="#ctx0" brushRef="#br0" timeOffset="25782.38">24296 13420 2556 0,'0'0'56'0,"0"0"12"0,0 0 3 0,0 0 0 0,0 0-57 0,0 0-14 16,0 0 0-16,0 0 0 0,0 0 75 0,0 0 12 16,0 0 2-16,0 0 1 0,3 0-72 0,4-4-18 15,0 4 0-15,1 0 0 0,2 4 55 0,1-4 7 16,-4 3 2-16,3 0 0 0,4-3 0 0,-3 6 0 16,0-3 0-16,3-3 0 0,0 3 0 0,3 1 0 15,-2-4 0-15,-1 3 0 0,0-3-52 0,0 0-12 16,0 3 0-16,-3-3 0 0,-1 0 0 0,4 3 0 15,-3-3 0-15,-4 0 0 16,0 0-56-16,0 0-4 0,0-3 0 0,0 0-1 16,0 0-49-16,0-1-10 0,0 4-1 0,0-3-795 0,4 0-160 0</inkml:trace>
  <inkml:trace contextRef="#ctx0" brushRef="#br0" timeOffset="26679.23">26000 15408 1160 0,'0'0'32'0,"0"0"9"0,0 0-33 0,0-7-8 16,0 1 0-16,0 0 0 0,0 6 109 0,0-7 20 15,0 7 4-15,0 0 1 0,0-9 3 0,0 9 1 16,0 0 0-16,0 0 0 0,0 0-39 0,0 0-8 0,0 0-2 0,0 0 0 15,0 0 24-15,0 0 5 0,0 0 1 0,0 0 0 16,0 6-62-16,3 4-12 0,-3-1-2 0,0 1-1 16,0 2-9-16,4-3-1 0,-4 7-1 0,3-3 0 15,-3 6 5-15,0-1 2 16,0 4 0-16,0 3 0 0,4 0-10 0,-4 1-1 0,0-1-1 16,0 0 0-16,0 0-26 0,0 0 0 0,0-6 0 0,0 3 0 15,0-4 0-15,0-2 0 0,0-3 0 0,3-4 0 16,-3 0 0-16,0-2 0 0,4-4 0 0,-4 0 0 31,0-3-46-31,0 0-14 0,0 0-4 0,3 0 0 16,4-3-51-16,-3 0-10 0,0-4-3 0,-1 1 0 0,1 0-13 15,-1-3-3-15,1-1-1 0,-1-2-553 0,1-1-110 0</inkml:trace>
  <inkml:trace contextRef="#ctx0" brushRef="#br0" timeOffset="26969.56">26183 15395 2440 0,'0'0'54'0,"0"0"11"0,0 0 3 0,0 0 0 0,0 0-55 0,0 6-13 15,0-3 0-15,0 4 0 0,0-7 100 0,0 0 18 16,0 6 3-16,0-6 1 0,4 3-46 0,-4-3-10 16,0 6-2-16,3-3 0 0,4 4-51 0,-3-4-13 15,3 3 0-15,-4 0 0 0,4 1 54 0,-3-1 8 16,3 3 2-16,-3 4 0 0,3 3-32 0,0 2-5 15,-4 4-2-15,1 3 0 0,-1 4 13 0,1-1 2 16,-1 6 1-16,1 1 0 0,-1-4-12 0,1 1-2 16,-4-4-1-16,3-3 0 0,1-3-18 0,-4-3-8 0,3-1 8 15,1-5-1-15,0-4-7 0,-4 1 0 16,3-4 0-16,-3-3 0 16,0-3-26-16,0 0-5 0,0 0-1 0,4-6 0 15,-4 0-179-15,0-4-36 0,0-2-7 0</inkml:trace>
  <inkml:trace contextRef="#ctx0" brushRef="#br1" timeOffset="60999.34">8128 17853 1381 0,'0'0'39'0,"0"0"9"0,0 0-39 0,0 0-9 16,0 0 0-16,0 0 0 0,0 0 0 0,0 0 0 15,0 0 0-15,4-6 0 16,-4 6-31-16,7-3-11 0,-7 3-2 0,0 0-1 0</inkml:trace>
  <inkml:trace contextRef="#ctx0" brushRef="#br1" timeOffset="61392.04">8146 17825 1566 0,'0'0'34'0,"0"0"7"0,0 0 2 0,0 0 1 0,0 0-35 0,0 0-9 0,0 0 0 0,0 0 0 16,0 0 60-16,0 0 9 0,0 0 3 0,0 0 0 16,0 0-46-16,0 0-9 0,0 0-1 0,0 0-1 15,0 0-15-15,0 0 0 0,0 0 0 0,0 0 0 16,0 0-24-16,3 3 3 0,1 0 0 0,-4-3 0 15,0 0 1-15,7 0 1 0,-4 0 0 0,4 0 0 16,4-3 31-16,-4 0 7 0,4 0 1 0,-4 0 0 16,3 0 1-16,1-1 1 0,-1-2 0 0,4 3 0 15,1 0 0-15,2 0 0 0,1 0 0 0,3 3 0 16,0-3-2-16,4 3-1 0,3 3 0 0,0 0 0 16,4 0-19-16,3 0 0 0,4 0 0 0,0-3 0 15,7 3 0-15,-4-6 0 0,4 0 0 0,3 0 0 0,1-3 12 0,6-1 1 16,4 1 1-16,4 3 0 0,-1-3 15 0,1-1 3 15,-1-2 1-15,8 3 0 0,-1-4 3 0,4 4 1 16,1 0 0-16,-1 0 0 0,7-1-5 0,7 1-2 16,0 0 0-16,0-1 0 0,1-2-5 0,-1 3-1 15,3 0 0-15,5-1 0 0,-5 1-7 16,5-3-1-16,-5-1-1 0,5 1 0 0,-5-1 7 16,5 1 2-16,-5 3 0 0,1-4 0 0,0 4-11 0,-4 0-1 15,-3 3-1-15,-4-1 0 0,-4 4-11 0,-3 7 0 16,1-1 0-16,-8 7 0 15,-7 2-136-15,-4 4-32 0,-7 6-6 0,-17-9-2 0</inkml:trace>
  <inkml:trace contextRef="#ctx0" brushRef="#br1" timeOffset="125916.71">13113 17731 1911 0,'0'0'42'0,"0"0"9"0,0 0 1 0,0 0 2 0,0 0-43 0,0 0-11 0,-4-6 0 0,4 6 0 0,0 0 42 0,0 0 6 16,4-7 2-16,3 1 0 0,-4 3-31 0,4-3-7 16,4 3 0-16,0-1-1 15,3 4 1-15,3-3 1 0,1 6 0 0,3-3 0 0,4 4 11 0,3-1 3 16,4 0 0-16,7 3 0 0,-1 0-3 0,5 4-1 15,-1-1 0-15,7 4 0 0,1-4 12 0,6 4 2 16,8-4 1-16,6-3 0 0,1 4 37 0,10-4 7 16,0-3 2-16,4 0 0 0,10 0-12 15,0-3-1-15,4-3-1 0,3-3 0 0,8 0-24 16,-1 0-5-16,-7 2-1 0,4-2 0 0,0 3-40 0,-4 3 0 16,-3 0 0-16,-7 0 0 15,-7 3-21-15,-4 0-7 0,-4 0 0 0,-13 7-1 16,-4-1-17-16,-7 1-3 0,-7 2-1 15,-4 1 0-15,0 2 28 0,-10-2 6 0,-4 3 0 0,-3-1 1 0,-4 1 6 0,-3 3 1 0,-8-4 0 16,1 1 0 0,-4 0-138-16,-4-1-27 0,-3 7-6 0,-10-6-1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13:25:46.68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15032 2201 1074 0,'0'0'30'0,"0"0"8"0,0 0-30 0,0 0-8 0,0 0 0 0,0 0 0 16,0 0 104-16,0 0 19 0,0-7 4 0,0 7 1 15,0 0-52-15,0 0-9 0,0 0-3 0,0 0 0 16,0-6 0-16,0 6 0 0,0 0 0 0,0 0 0 16,-4-6 38-16,4 6 7 0,-3-3 2 0,3 3 0 15,0 0-24-15,0 0-5 0,-7 0-1 0,0-3 0 0,7 3-33 0,-7 0-8 16,0 0 0-16,7 0-1 16,-7 3-11-16,-4 0-3 0,4-3 0 0,3 3 0 0,4-3 31 15,-10 0 7-15,3 6 1 0,0-6 0 16,7 0-52-16,-7 0-12 0,0 3 0 0,-4 1 0 0,4-1 0 0,-4-3 0 15,4-3 0-15,-3 6 0 0,3 0 54 16,-4 0 8-16,4 3 2 0,0-6 0 0,-4 0-52 16,4 7-12-16,-3-1 0 0,3-3 0 0,-4-3 0 0,1 3 0 15,2 3 0-15,-2-3 0 0,3 1 8 0,-4-1 0 16,4 0-8-16,0 3 12 0,-3 0-12 0,2 4-8 16,-2-4 8-16,3-3-13 0,0 4 13 0,0-4 0 15,-4 3 0-15,4-3 0 0,0 3 0 0,0 1 0 16,0 2 0-16,-4-3 0 0,8 1 16 0,-8-1 5 15,8 3 2-15,-8 1 0 0,8 2-37 0,-4-6-7 16,3 7-2-16,-3 0 0 0,0-1 35 0,0-3 8 16,3 4 0-16,1 0 1 0,-1 2-21 0,-3-5 8 15,4 2-8-15,-4 1 0 0,3 2-14 0,1-8-7 0,-4 5-2 16,3-2 0-16,0 2 23 0,1-2 0 0,-1 2 0 16,1-2 0-16,-1 2 14 0,1 1 7 15,-1-1 2-15,-3 4 0 0,4-4-23 0,-1 4 0 0,1 0 0 0,-4-1 0 16,3 1 0-16,1 3 0 0,-5-3 0 15,5 2 0-15,-1 1 8 0,1 3-8 0,-1 0 10 0,1 3-10 16,3-6 35-16,0 3 1 0,-4 0 0 0,4 0 0 16,0-3-36-16,0 3-19 0,0 0 3 0,0-7 0 15,4 7 25-15,-4-3 6 0,3 3 1 0,-3-3 0 16,4-4-16-16,-1 4 0 0,-3 0 0 0,4 0 0 0,-1 0 0 16,-3 0 0-16,4 2 0 0,0 1 0 0,-1 0 13 0,4 0 0 15,-3 3 0-15,3-3 0 0,-4-3-13 16,4 0 0-16,0 0 0 0,0 0 0 0,-3-4 0 15,3 1-18-15,4 3 4 0,-4-7 1 0,0 4 22 0,3-3 5 16,1 2 1-16,-1-5 0 0,1 2-24 16,0-2-5-16,3 2-1 0,0-3 0 0,0-2 15 0,4 2 0 15,-1-3 0-15,4 1 0 0,1 2 0 0,-1-6 0 16,0 4 0-16,4-1 0 0,-4 0 0 0,3-6 0 16,-2 6 0-16,-1-3 0 0,0 1 0 0,0-1 0 15,-3 0 0-15,3-3 0 0,0 3 0 0,0 0 0 16,0-3 0-16,4 0 0 0,0 0 14 0,-1 0 6 15,1 0 0-15,3 0 1 0,1 0-21 0,-5-3 0 16,5 0 0-16,-1-3 0 0,-4 2 0 0,-2-2 8 16,2 3-8-16,-3-3 0 0,4 3 0 0,-4-4 0 15,4 4 0-15,-4-3 0 0,4 0 0 0,0-1 0 16,-1 1 0-16,5 0 0 0,-1 0 0 0,0-4 0 0,0 4 0 0,0-3 0 16,-3 2 0-16,3-2 0 0,-3 3 0 0,0-4 0 15,-4 1 0-15,-3 3 0 0,3-4 0 0,-4 4 0 16,1-4 0-16,3 1 0 0,-7 0 0 0,4-1 0 15,0-2 0-15,-1 2 0 0,-3-2 0 0,4-4 0 16,-4 4 0-16,0-7 0 0,0 3 0 0,0 0 8 16,0-2-8-16,-3 2 0 0,3 3 0 0,-3-9 0 15,-4 7-16-15,3 2-7 0,1-6-1 0,-4 4-1 16,0 2 43-16,0-3 9 0,4 4 1 0,-4-4 1 0,0 1-29 0,0 2 8 16,0-3-8-16,0 4 0 15,0-4 0-15,0 4 0 0,0-4 8 0,-3 3-4 0,3 1-4 16,-4-4 0-16,4 4 0 0,-3-7 0 0,-1 3 0 0,-3 4 0 15,0-4 0-15,4 0 0 0,-4 0 0 0,-4 1 0 16,4 2 0-16,0-2 0 0,-3-1 0 0,-1 3 0 16,1-2 0-16,-1 2 0 15,1-3-28-15,-4 4-3 0,3-1 0 0,1 4 0 0,-1-7 51 0,-3 4 9 16,4-1 3-16,-5 4 0 0,1-10-24 0,4 6-8 16,-4 4 0-16,0 3 0 0,3-7 0 0,-6 4 0 15,3 3 0-15,0-4 0 0,-4 4 0 0,4 0 0 16,-4-4 0-16,1 4 0 0,-1 0 0 0,1-4 0 15,-5 4 0-15,5 0 0 0,-1 3 0 0,-3-10 0 16,0 4 0-16,0 2 0 0,3-5 0 0,1 2 0 16,-4 7 0-16,0-9 0 0,3 2 0 0,0-2 0 15,1 2 0-15,-1 1 0 0,1 0 0 0,-1-4 0 0,4 4 0 16,-4-1 0 0,1-2-26-16,3 2-5 0,-4 1-1 0,1 3 0 0,-1-1 51 0,0 4 9 0,1 0 3 0,-4-6 0 15,3 2-31-15,-3 4 0 0,3 0 0 16,-3 0 0-16,4 0 0 0,-4 3 8 0,3-3-8 0,-3 0 4 15,0-1-4-15,3 1 0 0,-3 0 0 16,0 0 0-16,3 3 0 0,-3-3 0 0,4-7 0 0,-1 7 0 16,1 0 0-16,-1 0 0 0,-3 0 0 0,3 0 0 15,1 0-26-15,-1-4-5 0,1 4-1 16,-1 0 0-16,0 0 32 0,1 0 0 0,-1 3 0 0,1 0 0 0,3-10 0 16,-4 7 0-16,4 3 0 0,-4-3 0 0,4 3 20 0,-3 0 9 15,-1 3 3-15,1-3 0 16,-1 0-52-16,0 0-9 0,1 0-3 0,-4 3 0 0,3-3 52 15,1 0 9-15,-5 7 3 0,5-4 0 16,-4-3-24-16,3 0-8 0,1 0 0 0,-5 0 0 0,5 3 0 0,-1-3 0 16,1 0 0-16,3 0 0 0,-4 0-10 15,4-3-2-15,0 0 0 0,0-7 0 16,3-2-44-16,1 2-10 0,-1 1-2 0,4 3 0 16,-3-10-67-16,-1 7-13 0,1-4-4 0,3 4-764 15,-4 6-152-15</inkml:trace>
  <inkml:trace contextRef="#ctx0" brushRef="#br0" timeOffset="860.54">15064 2555 1314 0,'0'0'37'0,"0"0"8"0,-4 3-36 0,1 7-9 0,3-10 0 0,-7 0 0 0,3 6 156 0,0-3 28 16,1 3 7-16,3-6 1 0,-4 7-52 0,4-7-9 0,-3 3-3 0,3 3 0 15,0-6-51-15,0 6-10 0,3-3-3 16,-3 4 0-16,7-4-51 0,-3 3-13 0,3-3 0 0,0 0 0 16,4 0 54-16,-1 1 8 0,1-1 2 0,3 0 0 15,0-3-25-15,4 0-5 0,3 0-1 0,0 0 0 16,0-3-1-16,4 3-1 0,-7 0 0 0,3 0 0 16,-4 0-31-16,5 0 0 0,-5 3 0 15,-3 0 0-15,0 0 0 0,-3 0 0 0,3 7 0 0,-7-7 0 16,4 0 0-16,-4 0 0 0,0 3 0 0,-4-3 0 15,1 4 0-15,-1-4 0 0,-3-3 0 0,4 6 0 16,-1 0 0-16,-3 4 0 0,0-7 0 0,0 3 0 0,0 4 0 0,-3-1 0 16,-1 4 0-16,1-1 0 0,-4 7 57 0,0 6 6 15,3-3 1-15,-3 6 0 0,0-3-52 0,0 3-12 16,0 1 0-16,-4-1 0 16,8-3 0-16,-8-3 0 0,8 3 0 0,-4-3 0 0,0-3 0 0,0 3 0 15,3-10 0-15,1 4 0 0,-1-3 0 0,1-4 0 16,3 0 0-16,-4-2 0 0,4-1 0 0,0 0 0 15,0-6 0-15,0 0 0 16,0 0-100-16,0 0-22 0,0 0-5 0,0 0-1 16,0 0 37-16,-7-6 7 0,3-4 2 0,1 4 0 15,-1 0-30-15,-3 0-5 0,4-1-2 0,-8-2 0 16,4 3-58-16,-3-4-12 0,-1 1-3 0,4-1 0 0</inkml:trace>
  <inkml:trace contextRef="#ctx0" brushRef="#br0" timeOffset="1041.04">15113 2988 2304 0,'0'0'51'0,"0"0"10"0,0 0 3 0,0 0 0 0,0 0-52 0,0 0-12 0,7 0 0 0,0-3 0 15,0 3 85-15,4 3 15 0,-1-3 2 0,1 0 1 16,3 3-24-16,0-3-5 0,0 3-1 0,4 0 0 16,-4 7-16-16,4-10-3 0,-1 3-1 0,1 3 0 15,-4-3-53-15,4 0 0 0,-4 4 0 0,0-4 0 16,-4 3-35-16,5 0-1 0,-1-3-1 0,-4 7-863 15,4-7-172-15</inkml:trace>
  <inkml:trace contextRef="#ctx0" brushRef="#br0" timeOffset="2656.37">14721 3643 1551 0,'0'0'34'0,"0"0"7"0,0 0 2 0,0 0 1 0,0 0-36 0,0 0-8 0,0 0 0 0,0 6 0 16,0 1 92-16,0-4 17 0,0 3 3 0,-3 0 1 15,-1 1 7-15,4 2 0 0,-3-3 1 0,-4 4 0 16,3 2-20-16,-3 1-4 0,0 2-1 0,0 1 0 16,0 0-45-16,0-1-10 0,-4 4-1 0,1 3-1 15,-4-3 20-15,3 3 4 0,-3-3 1 0,0 6 0 16,3 3-37-16,-3 0-7 0,-3 4-2 0,2 2 0 15,-2 1-29-15,-1-1-5 0,1 4-2 0,-5 3 0 16,5-4 66-16,-1-2 12 0,0-4 4 0,1 0 0 0,3-6-64 16,0 1-15-16,3-5-1 0,0-2-1 0,1-3 17 15,6-4 0-15,-3-2 0 0,4-1 0 0,-1 1-9 0,1-4 9 16,3 0-13-16,0-6 5 16,-4 7-54-16,4-1-10 0,0-3-3 15,0 3 0-15,0-6-53 16,4 3-12-16,-4 0-1 0,3 1-658 0,1-1-131 0</inkml:trace>
  <inkml:trace contextRef="#ctx0" brushRef="#br0" timeOffset="3436.07">15889 3508 1074 0,'0'0'30'0,"0"0"8"0,0 0-30 0,-7-6-8 0,7 6 0 0,-3-3 0 15,-1 0 64-15,0-7 12 0,4 10 3 0,0 0 0 16,0 0-24-16,0-6-5 0,0 6-1 0,0 0 0 16,0 0 5-16,0 0 1 0,0 0 0 0,0 0 0 15,0 0 1-15,0 0 0 0,0 0 0 16,4 0 0-16,3 3-32 0,-3 0-5 0,-1 7-2 0,4-7 0 16,0 9 38-16,0 4 7 0,0 3 2 0,0-3 0 15,4 5 0-15,0 1 1 0,-1 4 0 0,4 5 0 16,0 0-10-16,0 4-3 0,4-1 0 0,7 1 0 15,-4-1-8-15,4-2-3 0,-1-4 0 0,5 6 0 16,-5-2-4-16,1-1-1 0,0 0 0 0,-1 1 0 16,-6-1-3-16,3 4-1 0,-3-4 0 0,3 3 0 15,-3-2-1-15,-1-4-1 0,1 0 0 0,3 0 0 0,-3-6-30 16,-1 0 8-16,1 0-8 0,0-6 0 0,-4 0 8 0,3-4-8 16,-3 1 11-16,-3-4-11 0,0-3 11 0,-1-3-11 15,-3 1 10-15,0-1-10 0,0-3 8 0,-7 0-8 16,0 0 0-16,0 0 0 15,0 0-56-15,0 0-18 0,-7-7-3 0,0-2-1 16,0 0-91-16,0 2-19 0,0-2-3 0</inkml:trace>
  <inkml:trace contextRef="#ctx0" brushRef="#br0" timeOffset="5171.14">14213 4543 1634 0,'0'0'36'0,"0"0"7"0,0 0 1 0,0 0 3 0,0 0-38 0,0 0-9 16,0 0 0-16,0 0 0 0,0 0 105 0,0 0 19 15,-3-3 4-15,3 3 1 0,0 0-32 0,-7-3-6 16,7 3-2-16,-4-7 0 0,4 7-25 0,0 0-4 16,-7-3-2-16,4-3 0 0,-4 0 10 0,7 6 1 15,0 0 1-15,-4-3 0 0,-3-4-23 0,7 7-5 16,-7-3-1-16,4-3 0 0,3 6-4 0,-8-3-1 16,1 0 0-16,0 0 0 0,0-1-36 0,0 1-13 15,7 3 0-15,-10-3 0 0,3 3 61 0,0-3 13 16,-1 3 3-16,1 0 0 0,-3 0-52 0,3 0-12 15,0-3 0-15,-4 3 0 0,-3 0 0 0,3 0 0 0,-3-3 0 16,0 3 0-16,-3 0 0 0,2 0 0 0,-2 0 0 0,-1 0 0 16,1 0 0-16,-1 0 0 0,-3 0 0 15,0 0 0-15,3 0 0 0,0 0 0 0,-3 0 0 0,4 0 0 16,-5 3 0-16,8-3 0 0,-3 3 0 0,2-3 0 16,-2 3 54-16,-1 0 8 0,4 0 2 0,-4-3 0 15,1 4-52-15,-4-1-12 0,-1 0 0 0,1 0 0 16,0 0 0-16,-4 0 0 0,1-3 0 15,-1 3 0-15,-3 4 0 0,3-4 0 0,0 0 0 0,1 0 0 16,-1 3 0-16,4-3 0 0,-4 4 0 0,4-1 0 16,0 3 0-16,3-2 0 0,-3-1 0 0,0 0 0 15,3 0 0-15,-6 4 0 0,2-4 0 0,-2 4 0 16,-1-1-13-16,0-3-6 0,1 4-1 0,-1 2 0 16,0 1 20-16,4-4 0 0,-4 4 0 0,4-1 0 15,4 4 0-15,-5-4 0 0,5 1 0 0,-1 0 0 0,0-1 10 16,4 1 9-16,0 2 1 0,0-2 1 0,0 2-34 0,3-2-7 15,-3 0-2-15,0 2 0 0,0 1 22 0,0 0 0 16,0-1 0-16,0 1 0 0,3 0 0 0,1 2 0 16,-1-2 0-16,0 3 0 0,1 3-9 0,-1-3 9 15,4 3 0-15,0 0 0 0,4 3 0 0,-4-3-8 16,3 3 8-16,1-3 0 0,-1 0 0 0,4-4 0 16,0 4 0-16,4 0 0 0,-1 0 0 15,1 0-8-15,-4-3 8 0,3 3 0 0,4-3 0 0,-3 3 0 16,3 0 0-16,0 0 0 0,0 3-8 0,0-3 8 0,0 6 0 15,0-3 0-15,4 3 0 0,-1-3-8 16,1 0 8-16,3-3 0 0,-4 0 0 0,5 0 0 16,-5-3 0-16,1 0 0 0,3 0 0 0,-4-1-8 0,5 1 8 15,-1-3 0-15,3 0 0 0,1-4 0 0,0 1 0 16,-1 2 0-16,8-2-8 0,-4-4 8 0,7 4 0 16,-3-4 0-16,3 4 0 0,0-4-8 0,1 1 8 0,-1-1 0 15,0-3 0-15,0 1 0 0,1-1 0 0,-5-3 0 16,4-3 0-16,1 0 0 0,-5 0 0 0,8-3 0 15,3 0-27-15,1-4 2 0,-1-2 0 0,4 3 0 16,-4-4 25-16,4 4 0 0,-7-3 0 0,3-1 0 16,-3 4 0-16,-4 0 0 0,0-1 0 0,4-2 0 15,-4 0 0-15,4 2 0 0,0-2 0 0,3 0 0 16,0-1 0-16,-3-2 0 0,0-1 0 0,-1 1 0 0,-2 2 0 0,-1-2 0 16,-3-1 0-16,-1 1 0 15,1-1 15-15,0 0 8 0,-4-2 1 0,3-4 1 0,1 0-25 0,0-3 0 16,3 0 0-16,4-3 0 0,-4 0 0 0,0 0 0 15,0 3 0-15,1-3 0 0,-5 3 0 16,1-3 0-16,-4 3 8 0,-3 0-8 16,0 0-19-16,-4-3-5 0,-4 6-2 0,1-3 0 15,-1 0 26-15,-3 0 0 0,1 0 0 0,-5-3 0 0,1 0 46 0,-4 0 14 16,3 0 4-16,-3-3 0 0,4 3-52 0,-4 0-12 16,0 3 0-16,0-3 0 0,0 3 0 0,0 0 0 15,0 0 0-15,-4 0 0 0,1 3 0 0,3 0 0 16,-4-3 0-16,-3 3 0 0,3 1 0 0,1-4 0 15,-4 0 0-15,0 3 0 0,3-6 0 0,-6 6 0 16,3-3 0-16,-4 3 0 0,0-3 0 0,1 7 0 16,-4-1 0-16,3 0 0 0,-6 4 0 0,2-1 0 0,1 4 0 0,-3-4 0 15,-4 4 0-15,3 3 0 0,-3-1 0 16,3 1 0-16,-3 3 0 0,0 0 0 0,0 0 0 16,-1-1 0-16,5 1 0 0,-1 3 0 0,4 0 0 0,-4 0 0 31,4 0-102-31,-3 3-23 0,3-3-5 0,-4 4-1 15,-3-1-97-15,0 0-20 0,-22 9-4 0,8 1-1 0</inkml:trace>
  <inkml:trace contextRef="#ctx0" brushRef="#br0" timeOffset="6036.95">13511 4772 1552 0,'0'0'44'0,"0"0"10"0,0 0-43 0,0 0-11 15,0 0 0-15,0 0 0 0,0 0 156 0,0 0 28 16,0 0 7-16,0 0 1 0,0 0-52 0,0 0-9 0,-7 3-3 0,0 0 0 15,-3 0-51-15,3 4-10 0,-7-4-3 0,3 3 0 16,-3 0-51-16,0 0-13 0,0 1 0 0,0-1 0 16,-4 3 34-16,4 1 4 0,0-1 1 0,0 1 0 15,-1-1-11-15,1 0-3 0,0 4 0 0,0-4 0 16,4 1-25-16,-1-1 0 0,0-2 0 0,1 2 0 16,3 3 0-16,0-2 0 0,0-1 0 0,0 1 0 15,3-1 0-15,0 4 0 0,1-4 0 0,3 0 0 0,-4 4 0 0,4 0 0 16,0-4 0-16,4 3 0 15,-4-2 0-15,3-1 0 0,1 1 0 0,-4-1-11 0,4 0 11 16,-4-2 0-16,3 2 10 0,1-3-10 0,-1 7 0 0,-3-7 0 16,4 4 0-16,-4-1 0 15,0-3 0-15,0 4 0 0,0 2 0 0,3-5 0 16,-3 2 0-16,0-3 0 0,4 4 0 0,-4-4 0 16,3 0 0-16,1-3 0 0,-1 0 0 0,1 1 0 0,-1-4 0 0,-3 0 0 15,7 0 0-15,0 0 0 0,1-4 34 0,-1 1 1 16,0 0 0-16,0-3 0 0,0 0-5 0,0-1-1 15,0 1 0-15,0 0 0 0,0 3-29 0,-4-4 0 16,5 1 0-16,-1 3 0 0,0 0 0 0,0 0 0 16,0 3 0-16,0 0 0 0,3 0 0 0,-3 0 0 15,4 3 0-15,3-3 0 0,-3 3 0 0,3-3 0 16,0 0 0-16,0 3 0 0,0-3 0 0,4 0 0 0,-4 3 0 0,0-3 0 16,0 3 0-16,0 1 0 0,-3-1 0 0,-1 3 0 15,1 0 0-15,-4 1 0 0,4 2 0 0,-8-3 0 16,4 4 57-16,-3-1 6 0,-1 0 1 0,-3 1 0 15,4 2-52-15,-4 1-12 0,0-1 0 0,-4 1 0 16,1 0 0-16,-1-1 0 0,-3 1 0 0,-3 2 0 16,3-2 0-16,-4-1 0 0,0 4 0 0,-3-3 0 15,-3 2 0-15,3-2 0 0,-4-1 0 0,-3 1 0 16,3-1 0-16,0-5 0 0,1 2 0 0,-4-3 0 16,7-2 0-16,-1-1 0 0,1 0 0 0,4-3 0 31,-1-3-48-31,4 3-13 0,0-7-3 0,3 4 0 0,4 3-102 0,0-9-21 0,4 3-4 0,0-1-1 15</inkml:trace>
  <inkml:trace contextRef="#ctx0" brushRef="#br0" timeOffset="7143.98">16588 4559 1743 0,'0'0'49'0,"-7"-7"11"0,3 4-48 0,1-3-12 16,-1 0 0-16,0-1 0 0,1 1 118 0,-4 0 21 15,3 3 4-15,-3-4 1 0,0 4-39 0,4-3-7 0,-4 0-2 0,0 0 0 16,0 2-23-16,-1 1-5 0,-2 0 0 0,-1 0-1 15,4 3-15-15,-3 3-2 0,-1-3-1 0,-3 3 0 16,3 0-13-16,1 4-2 0,-1 2-1 0,-3 0 0 16,0 1-7-16,3 2-2 0,-3 1 0 0,0 3 0 15,4 2-7-15,-4 4-1 16,-1 0-1-16,1 7 0 0,4-4 4 0,-4 3 1 0,-4 0 0 0,0 0 0 16,1 4-8-16,-1-1-2 0,0 4 0 0,-3 2 0 15,4 1-10-15,-5 6 0 0,5 3 0 0,-4 6 8 16,3-6-8-16,4 0 0 0,3-3 0 0,1-3 0 15,3-4 11-15,3-2-3 0,1-4-8 0,6 4 12 16,1-7-12-16,6 3 11 0,1-6-11 0,6 4 10 16,1-1-10-16,3-6 0 0,7 0 0 0,1-3 0 15,-5-1-10-15,5-2-1 0,-1-3 0 0,0-1 0 0,0 1 11 0,4-4 0 16,0 0 0-16,7-5 0 0,3-1 0 0,-3 0 14 16,7 0-3-16,-4-6-1 0,-3 0-10 0,0 0-14 15,-4-4 3-15,4 1 1 0,-4-3 10 0,0-4 0 16,0 1 0-16,8-7 0 0,-8 3 8 0,4-6 4 15,-4 0 1-15,4-3 0 0,-7 3-13 0,-1-3 9 16,-6 3-9-16,0-3 8 0,0 0-8 0,-4 0 12 16,0 0-12-16,0 0 12 0,-3-7 23 0,-1 1 5 15,1-4 0-15,-4-5 1 0,-3-1-41 0,-1-3-12 16,-3 3-1-16,0 4 0 0,-3-1 21 0,-4 4 4 16,-4 2 0-16,-3-2 1 0,0 2-1 0,-3 1 0 0,-1-7 0 15,-3 1 0-15,0 2 0 0,-4 1-1 16,1-1 0-16,2 1 0 0,-2 6-11 0,-1-1 0 0,-3 7 0 0,-4-3 0 15,-3 3 0-15,0 4 0 0,0-1 0 16,-4 6 0-16,0-3 0 0,0 7 8 16,4 3-8-16,-4-4 0 0,4 4 9 0,0 0-9 0,0 3 10 0,3 0-10 15,0-1 0-15,-3 4 0 0,0 0 0 0,-4 0 0 16,7 4-12-16,-3-4-9 0,4 3-2 0,-1-3 0 16,4 3-49-16,3-3-11 0,0 3-1 0,4-3-1 15,4 3-97-15,3 0-19 16,0 4-4-16</inkml:trace>
  <inkml:trace contextRef="#ctx0" brushRef="#br0" timeOffset="7555.69">16552 4772 1276 0,'0'0'36'0,"0"0"8"0,0 0-35 0,0-6-9 0,0 6 0 0,0 0 0 16,0 0 148-16,0 0 27 0,0 0 5 0,0 3 2 16,-3 3-62-16,3 3-12 0,-4 4-2 0,1 6-1 15,-1 0-49-15,1 6-11 0,-4 3-1 0,3 3-1 16,-3 7 29-16,4-1 5 0,-1 7 2 0,0 0 0 16,-3-3-20-16,4-3-4 0,-1-4-1 0,4 1 0 15,-3-4-29-15,3-3-5 0,0-6-2 0,0 3 0 16,0-6-18-16,0-3-14 0,3-1 2 0,-3-2 1 15,4 0-127-15,-1-4-26 0,1-3-4 0,-1-6-961 16</inkml:trace>
  <inkml:trace contextRef="#ctx0" brushRef="#br0" timeOffset="7784.24">16760 4844 1489 0,'0'0'42'0,"0"0"10"0,0 0-42 0,0 0-10 15,0 0 0-15,0 0 0 0,0 0 118 0,0 0 22 16,0 0 4-16,4 6 0 0,0 7-20 0,-4-1-5 16,3 1-1-16,-3 6 0 0,4-4-30 0,-1 4-7 15,-3 0-1-15,0 6 0 0,4 3-17 0,-4 4-4 16,0-1-1-16,3 3 0 0,-3-2-46 0,0-4-12 16,0 0 0-16,4 1 0 0,-4-4 0 0,0-3 0 15,3-1 0-15,-3 1 0 16,4-3-49-16,-4 0-12 0,0 0-3 0,3-3-1152 0</inkml:trace>
  <inkml:trace contextRef="#ctx0" brushRef="#br0" timeOffset="8407.23">16302 5819 1314 0,'0'-16'37'0,"0"10"8"0,3 0-36 0,-3-4-9 0,4 1 0 0,-4 3 0 16,0-4 116-16,3 4 20 0,1 0 5 0,-4 0 1 16,0 6-19-16,0 0-4 0,0 0-1 0,0 0 0 15,0 0 5-15,0 0 1 0,0 0 0 0,0 0 0 16,0 12-48-16,-4 1-10 0,1 2-2 0,-1 1 0 15,-3 6 10-15,0 3 2 0,0 3 0 0,-3 10 0 16,3 0-20-16,-4-1-3 0,-3 4-1 0,0-3 0 0,0-1-30 16,0-2-6-16,-4 2-2 0,-3 1 0 0,3-4-14 0,0 1 0 15,1-1 8-15,-1 4-8 0,1 0 0 16,-1-4-12-16,4 1 3 0,-4-1 0 16,4-3-50-16,-4 1-9 0,4 2-3 0,0 1 0 15,0-1-45 1,0 1-10-16,3 2-2 0,-3 1 0 0,4-3-84 0,-1-4-16 0,4 3-4 0,-4-5-1 15</inkml:trace>
  <inkml:trace contextRef="#ctx0" brushRef="#br0" timeOffset="9505.79">15822 6989 1213 0,'0'0'34'0,"0"0"8"0,0 0-34 0,0 0-8 0,0 0 0 0,0 0 0 0,0-7 118 0,0 1 22 16,0 6 4-16,-3-6 0 0,3 0-21 0,0-1-5 15,0 7-1-15,0-6 0 0,0 6-25 0,0 0-6 16,-4-6-1-16,4 6 0 0,0 0 35 0,-3-6 6 16,3 6 2-16,-8-4 0 0,8 4-52 0,-7-3-9 15,0 0-3-15,0 3 0 0,7 0 0 0,-10-3 0 16,3 3 0-16,0-3 0 0,-4 3-26 0,4 0-6 15,0 0 0-15,0 0-1 0,-4 0-8 0,4 0-2 16,-3 3 0-16,-1-3 0 0,0 3-7 0,1 3-2 16,-4 1 0-16,0-1 0 0,0 3-3 0,-1 1-1 15,-2-1 0-15,3 1 0 0,-4-1-8 0,4 3-11 0,-4 1 3 0,4-4 0 16,-3 4 24-16,-1 0 6 0,4-1 1 0,0 1 0 16,3-1-12-16,-3 4-3 0,3-1 0 0,-3-2 0 15,0 3-8-15,4-4 0 0,-5 4 0 0,5 0 0 16,-4-1 0-16,0 4 0 0,-4 0 0 0,4 0 7 15,3 3-7-15,-3 0 0 0,0 3 0 0,0-3 0 16,0 3 0-16,0-3 0 0,0 3 0 0,0 0 0 16,3 0 0-16,-3 0 0 0,3 0 0 0,1 0 0 0,3 0 0 0,-4 4 0 15,8 2 0-15,-5 0 0 16,5 4 0-16,3-1 0 0,-4-2 0 0,4 2 0 0,4-9 0 16,-1 3 0-16,5-6 0 0,-1 3 0 0,0-3 0 15,3 3 0-15,4-3 0 0,-3 3 0 16,7-3 0-16,-4 3 0 0,7-3 0 0,-4 4 0 0,5-1 0 0,-1-3 0 15,0 3 0-15,4-7 0 16,-4 1-26-16,0-3-5 0,4-4-1 0,3 1 0 0,0-7 32 0,4 1 0 16,0-7 0-16,6-4 0 0,-2-2 20 0,3-3 9 15,-1-1 3-15,1-8 0 0,-4 2-24 0,1-3-8 16,-1 0 0-16,0 0 0 16,-3 4-26-16,3-1-5 0,-3 0-1 0,3-2 0 0,-6 2 52 0,2 3 9 15,-2-2 3-15,-1-1 0 0,-4 0-32 0,-2 4 0 16,-1-4 0-16,-4 4 0 0,1-1 0 0,0-3 0 15,-8 4 0-15,4-4 8 0,-3-3-8 0,0 4 0 16,-4-7 0-16,0-3 0 16,3-1-28-16,1-5-3 0,-4 3 0 0,0-3 0 0,4 2 31 0,-4 1 0 0,0-3 0 0,-4 3 0 15,4-1 0-15,-3 1 0 16,-1 0 0-16,-3 0 0 0,-3-4 0 0,-1 4 0 0,1-3 0 0,-4-1 0 16,0 4 0-16,-4 3 0 0,0-3 0 0,-3 6 0 15,0 0 20-15,0 3 9 16,-7-3 3-16,0 7 0 0,-4-1-24 0,0 0-8 0,1 4 0 0,-5 2 0 15,-2 1 0-15,2 3 0 16,1-1 0-16,4 1 0 0,-5 3-26 16,1 0-5-16,7 0-1 0,-4 3 0 0,8 0 32 0,-5 0 0 0,8 0 0 0,-3 0 0 15,-1 0 0-15,4 0 0 0,0 0 0 0,0 0 0 16,3 0-77-16,1 0-10 0,-1 3-1 0,4-3-1 16,0 0-152-16,3 3-31 0,-10 6-5 0,14-9-2 15</inkml:trace>
  <inkml:trace contextRef="#ctx0" brushRef="#br0" timeOffset="10089.36">15854 7371 2113 0,'0'0'46'0,"0"0"10"0,0 0 1 0,0 0 3 0,-4-9-48 0,1 3-12 16,3-1 0-16,-4 4 0 0,4 3 104 0,0-6 17 0,0 6 4 0,-7-6 1 16,7 6-21-16,-3-7-4 0,-4 7-1 0,0-3 0 15,3 3-22-15,-3 0-5 0,0 3-1 0,-4 0 0 16,-3 4-27-16,4-1-5 0,-4 7-2 0,-1-4 0 15,5 7-16-15,-4-1-3 0,-4 1-1 0,4 3 0 16,0 0-6-16,-4-4 0 0,4 4-1 0,0 0 0 16,0 0-11-16,0 3 12 0,3-7-12 0,1 4 12 15,-1 0-12-15,4-3 0 0,3-4 0 0,-3 4 8 16,7-4-8-16,0-2 0 0,0-4 0 0,4-3 0 0,-4-3 0 0,7 0 0 16,0-3 0-16,4 0 0 15,-1-3 0-15,4-4 0 0,-3 1-9 0,3-4 9 0,0 1 0 16,0-1 0-16,0-2 0 0,0-1 0 0,1 0 0 0,-5-3 0 15,4 7 0-15,-3-4 0 0,3 4 0 16,-7-1 0-16,4 4 0 0,-1 2 0 0,-6 1 0 0,3 0 0 16,-4 3 0-16,4 3 0 0,-3 3 0 0,-4 0 0 15,0 3 0-15,3 1 0 0,-3 2 0 0,0 3 0 16,0 1 0-16,0 3 0 0,-3 3 16 0,3-1-4 16,-4 4 0-16,1 0 0 0,-1 0 6 0,1 3 1 15,-1 0 0-15,1 4 0 0,3-4-9 0,-4 0-2 16,4-3 0-16,-3 0 0 0,3-7-8 0,0-2 0 15,3-1 0-15,-3-2 8 0,4-4-8 0,-4-3-9 0,0-3 9 16,0 0-13 0,3-6-67-16,1 0-12 0,-1-4-4 0,1-2 0 15,-1-1-164-15,1-3-34 0,10-9-6 0,-14 7-2 0</inkml:trace>
  <inkml:trace contextRef="#ctx0" brushRef="#br0" timeOffset="11232.53">13822 5919 1497 0,'0'0'32'0,"0"0"8"0,0 0 0 0,0 0 4 0,0 0-36 0,-4 7-8 0,4-7 0 0,0 6 0 16,0 0 104-16,0 1 20 0,0 2 3 0,0 0 1 0,4 4 0 0,3-4 0 15,-4 4 0-15,4 3 0 0,1 2-52 0,2 1-9 16,-3 3-3-16,4 0 0 0,-1 0 0 0,4 3 0 16,-3 0 0-16,0 3 0 0,-1 1 0 0,1 2 0 15,3 0 0-15,-4 1 0 0,1 2-51 16,0 1-13-16,-1-4 0 0,1 3 0 0,-1-5 54 15,-3 2 8-15,4-6 2 0,-4 7 0 0,0-4-52 0,4 3-12 16,-8 0 0-16,4-2 0 16,0-1-27-16,-3-3-8 0,3 0-1 0,-4-6-1 15,1-3-63-15,3-4-13 0,-3-3-3 0,3-5 0 16,-4-1-92-16,1-3-18 0,-4 0-4 0,14-16-1 0</inkml:trace>
  <inkml:trace contextRef="#ctx0" brushRef="#br0" timeOffset="12868.4">14153 6954 1552 0,'0'0'44'0,"0"0"10"0,0 0-43 0,0 0-11 16,0-6 0-16,0 0 0 0,0-1 123 0,0 1 22 15,0 0 5-15,0 0 1 0,0-1-37 0,0 1-7 16,0-3-2-16,0 2 0 0,0 1 19 0,0 0 3 16,0 0 1-16,-3-1 0 0,3 1-52 0,-4 0-9 15,1-1-3-15,-1 1 0 0,-3 3 0 0,4-3 0 16,-4 3 0-16,3-1 0 0,-3 4-32 0,0-3-8 0,-4 3 0 0,1 3-1 16,-1-3 14-16,1 4 3 15,-1-4 1-15,-6 6 0 0,-1 0-33 0,0 0-8 16,1 4 0-16,-5 2 0 0,1-2 0 0,-3 2 0 15,-1 4 0-15,0 0 0 0,4-1 0 0,-4 1 0 0,4 0 0 16,-4-4 0-16,4 4 0 0,4 0 0 0,-1-1 0 16,0 1 0-16,1 3 0 0,-1 0 0 0,4-1 0 0,-4 4 0 15,1-3 0-15,-1 3 0 16,-3 3 0-16,0 3 0 0,3 4 0 0,-3 2 0 0,3 4 0 0,-3-4 0 16,3 1 0-16,1-1 0 0,3-2 0 0,-4 2 0 15,8 1 0-15,-5-1 0 0,8 4 0 0,-3 3 0 16,6 2 0-16,1 1 0 0,3 0 0 0,0 0 0 15,0-6 0-15,3 3 0 0,4-4 0 0,4 4 0 0,-1-3 0 0,1 2 0 16,3 4 0-16,4 0 0 16,-1-6 0-16,5-1 0 0,2-2 0 0,1-4 0 0,0-6 0 0,-1-3 0 15,1 0 0-15,0-3 0 0,-1 0 0 0,8-7 0 16,-4-2 0-16,8-4 0 16,3-3 0-16,-1 0 0 0,5-6 0 0,-1 0 0 0,-3-3 0 15,0 0 0-15,-4 2 0 0,4-5 0 0,-4 0 0 0,-3-4 0 16,3 4 0-16,4-10 0 0,-4 0 0 15,-3 0 0-15,0-6 0 0,-1 0 0 0,-2-3 13 0,-5 0 1 16,1-1 0-16,-4-5 0 0,0 6-6 0,-7-4 0 16,-3 4-8-16,0-3 12 0,-1 6-4 0,-6-4 0 15,3-2-8-15,-7-3 12 0,0-1-12 0,0-3 8 16,0-2-8-16,0-1 0 0,-7 3 0 0,3-2 8 16,-6 2-8-16,-1-3 4 0,-3 7-4 0,3-4 0 15,-6 0 0-15,-1-2 0 0,0 2 0 0,1 0 0 16,-4 4 0-16,3-1 0 0,-3 7 0 0,0 0 0 0,3 6 0 0,0 0 0 15,1 3 0-15,-1 0 0 16,4 7 0-16,-4-4 0 0,1 7 0 0,3-1 0 16,-1 1 0-16,1 0 0 15,0 5-26-15,0 1-5 0,3 0-1 0,-3 0 0 0,4 3 32 0,-4-3 0 0,3 3 0 0,1 0 0 16,-1-3-108-16,0 0-16 0,4 0-4 0,0-4-1331 16</inkml:trace>
  <inkml:trace contextRef="#ctx0" brushRef="#br0" timeOffset="14664.09">13857 7490 1652 0,'0'0'36'0,"0"0"8"0,0 0 2 0,4-6 0 0,-1 0-37 0,1 3-9 0,3-4 0 0,-7 7 0 15,0 0 121-15,0 0 23 16,0 0 4-16,0-3 0 0,3-3-16 0,-3 6-3 0,0 0-1 0,0 0 0 16,0 0-51-16,0 0-10 0,-3-3-3 0,-4 0 0 15,7 3 0-15,-7 0 0 0,-4 0 0 0,4 3 0 16,-4 3 0-16,4 0 0 0,-3 1 0 0,-1 5 0 16,1 1-51-16,-1 2-13 0,0 4 0 0,1 0 0 15,-1 3 0-15,1 3 0 0,-1-3 0 0,4 9 0 16,-4-2 0-16,4 2 0 0,4 0 0 0,-1 1 0 15,1-1 0-15,3-3 0 0,-4 0 0 0,8 1 0 16,-4-4 0-16,3 0 0 0,1-3 0 0,3 0 0 16,0-3 0-16,4-4 0 0,-1 1 0 0,1-4 0 15,6-5 0-15,1-1 0 0,3-3 0 0,4-3 0 16,0-3 0-16,3-3 0 0,-3-1 0 0,3-2 0 0,-4 0 0 16,1-4 0-16,-4 1 0 0,-3-4 0 0,-4 3 54 15,4 4 8-15,-8-4 2 0,1 4 0 0,-1 0-52 16,-3-4-12-16,1 4 0 0,-5-1 0 15,1 4 0-15,-4-3 0 0,0 2 0 0,0 7 0 0,0-6 0 0,0 6 0 16,0 0 0-16,0 0 0 0,-7-3 0 0,7 3 0 16,-8 3 0-16,-2 3 0 0,3 4 0 0,0-1 0 15,0 1 0-15,0 2 0 0,3 4 0 0,-3-1 0 16,0 4 0-16,4 0 0 0,-5-3 0 16,5-1 0-16,3-2 0 0,-4-4 0 0,4 1 0 0,0-4 0 15,0-6 0-15,0 0 0 16,7-3-100-16,-3-3-22 0,3-4-5 0,0-5-854 15,0-1-171-15</inkml:trace>
  <inkml:trace contextRef="#ctx0" brushRef="#br0" timeOffset="15705.93">12608 5675 1090 0,'0'0'24'0,"0"0"4"0,0 0 2 0,-3 3 2 0,3-3-32 0,-4 3 0 16,4-3 0-16,0 0 0 0,0 0 45 0,0 0 3 0,0 0 1 0,0 0 0 16,0 0 12-16,0 0 3 0,0 0 0 0,0 0 0 15,0 0 23-15,0 0 5 0,0 0 0 0,0 0 1 16,0 0 5-16,0 0 1 16,-3-6 0-16,3 6 0 0,0 0-3 0,-4 0-1 0,-3 3 0 0,0 0 0 15,0 3-19-15,0 1-3 0,-4 2-1 0,1 4 0 16,-1 2-13-16,-3 1-3 0,0 0-1 0,-4 6 0 15,4 0-17-15,-3 6-3 0,-1 3-1 0,-3 7 0 16,3-1 3-16,-3 7 1 0,0-3 0 0,-4 6 0 16,-3 0-6-16,-4 3-2 0,0 0 0 0,-6 7 0 15,6-4-12-15,-3 4-2 0,3-7-1 0,0 3 0 16,4-6-6-16,3-3-1 0,4 0 0 16,0 0 0-16,0 0-8 0,7-3 0 0,-4 2 0 0,0-2 0 15,8-3 0-15,-1-1 0 0,-3-2 0 0,0 3-11 16,-4-1-9-16,4-2-3 0,-4-1 0 0,4 1 0 0,0-7 23 15,4-3 0-15,-4 0 0 0,-1-6 0 16,5-3-33-16,-1-4 1 0,1-3 0 16,-1-5 0-16,4-1-86 0,4-3-17 0,-5 0-3 0,1-3-733 15,7 3-146-15</inkml:trace>
  <inkml:trace contextRef="#ctx0" brushRef="#br0" timeOffset="16768.53">11610 7434 1463 0,'0'0'41'0,"0"0"10"0,0 0-41 0,3-6-10 16,1 3 0-16,-4-4 0 0,0 1 175 0,4 0 33 16,-4-1 6-16,0-2 2 0,0 6-60 0,0-3-11 15,-4-1-2-15,4 7-1 0,0-3-37 0,-4-3-7 0,1 3-2 0,-1-3 0 16,-3 2-20-16,0 1-5 16,0 0-1-16,0 3 0 0,-3-3-23 0,3 3-5 0,-4-3-1 0,0 3 0 15,1 0-5-15,-4-3 0 0,3 3-1 0,-3 0 0 16,3 0-35-16,-3 3 0 0,4-3 0 0,-1 3 0 15,-3 0 19-15,-4 0-3 0,1 0-1 0,-1 4 0 16,0-1-24-16,1 0-5 0,-4 4-1 0,-1-1 0 16,1 0 15-16,0 4 0 0,0-4 0 0,-4 4 0 15,4-1 23-15,-4 1 7 0,4-4 2 0,0 4 0 16,0 3-32-16,0-1 0 0,0 4 0 0,-4 0 0 16,4 0 0-16,-4 0 0 0,0 3 0 0,1 3 8 0,-5 3-8 0,1 3 0 15,0 1 0-15,0-1 0 16,0 3 0-16,3-5 0 0,4-1 0 0,-4 3 0 15,7-3 0-15,1 4 0 0,3 2 0 0,-1 4 0 16,1-4-26-16,4 7-5 0,3 3-1 16,0 3 0-16,3-3 32 0,1 0 0 0,3 0 0 0,0 0 0 0,3 0 0 15,1-1 0-15,-1 4 0 0,8 4 0 0,-1-4 20 0,1-3 9 16,7-4 3-16,-1-2 0 0,8-7-24 0,0 1-8 16,3-7 0-16,4 0 0 0,3-3 0 0,-3-7 0 15,3 4 0-15,0-6 0 16,0-4-26-16,4-6-5 0,4 0-1 0,6-6 0 15,0-3 52-15,4 0 9 0,-3-7 3 0,-1 1 0 16,-7-1-52-16,1 1-9 0,3-4-3 0,-4-6 0 0,4 0 52 0,0-6 9 0,3 0 3 0,-3-10 0 31,-4 3-52-31,-3 1-9 0,0 0-3 0,-4-1 0 0,-7 4 32 0,1-1 0 16,-5 1 0-16,4-4 0 0,-6 7 20 0,-1-3 9 16,-4-7 3-16,-2 1 0 0,-1-1-24 0,-4-3-8 0,1 4 0 15,-8-1 0-15,1 4 0 0,-8-1 0 0,4 4 0 16,-10-1 0-16,3 1 0 0,-4 3 0 15,-3-7 0-15,-4-2 0 0,1 2 0 0,-1-3 0 0,0 4 0 0,-3 0 0 16,4 5 0-16,-4-2 0 16,-4 6 0-16,0 0 0 0,0 3 0 0,-3 3 0 0,0 3 0 0,0 1 0 15,0-1 0-15,-4 3 0 0,7 4 0 0,-3-4 0 16,3 4 0-16,4 0 0 0,0-1 0 0,0 1 0 16,7-1 0-16,-4 1-15 0,7 3 5 0,-3 0 1 15,7-1-114-15,-3 4-22 16,3 0-5-16,-1 0-1323 0</inkml:trace>
  <inkml:trace contextRef="#ctx0" brushRef="#br0" timeOffset="18173.18">11056 7857 1384 0,'0'0'39'0,"0"0"9"0,0 0-38 0,0 0-10 15,0 0 0-15,-7 0 0 0,3 0 133 0,4 0 25 16,0 0 5-16,0 0 1 0,0 0-73 0,-7 3-15 15,7-3-2-15,0 0-1 0,0 0 38 0,-3 3 7 16,3-3 2-16,-7 4 0 0,7-4-41 0,0 0-8 16,-4 6-2-16,4-6 0 0,0 0-16 0,0 6-3 15,0-3-1-15,4 4 0 0,-1-4-6 0,1 0-2 16,-1 0 0-16,1 0 0 0,3 0 0 0,4 0 0 0,-4 1 0 0,3-4 0 16,4 3-14-16,-3 0-3 15,3-3-1-15,0 3 0 0,0 0-7 0,0 0 0 16,4 0-1-16,-4 4 0 0,0-4 9 0,-3 3 1 0,3 0 1 0,-3 1 0 15,-4-1-15-15,0 0-3 16,0 0-8-16,0 1 12 0,-4-1-12 16,1 0 9-16,-4 0-9 0,0 1 8 0,0-1-8 0,-4 0 8 0,1 1-8 0,-1-1 8 15,-3 0-18-15,0 0-4 0,0 1-1 0,-4 2 0 16,1 0 28-16,-1 1 6 0,1-1 1 0,-1 1 0 16,1-1-32-16,2 0-7 0,-2 1-1 0,-1-1 0 15,4-2 33-15,4 2 7 0,-4-3 0 0,0 0 1 0,3-2-21 0,4-4 0 16,0 0 0-16,0 0 0 0,0 0 0 0,0 0 0 15,0 0 0-15,0 0 0 16,0 0-12-16,0 0-8 0,0 0 0 0,7-4-1 16,0 4 21-16,0-3 0 0,4 3 0 0,-4 0 0 0,7 0 0 15,-3 0 0-15,-1-3 0 0,4 3 0 16,-3 3 14-16,3-3 7 0,0 0 2 0,0 3 0 0,-3-3-15 0,3 4-8 16,-4 2 8-16,1-3-8 0,-4 6 8 0,4-2-8 15,-4 2 10-15,0 1-2 0,-4 2-8 0,1 1 0 16,-1-1 0-16,-3 4 0 0,0-4 0 0,0 4 0 15,-3-3 0-15,-1-1 0 16,1 1-26-16,-4-1-5 0,0-2-1 0,0-1 0 16,-4 0 52-16,0 1 9 0,-3-1 3 0,0 1 0 0,-3-4-24 0,-1 3-8 15,0-2 0-15,-3 2 0 0,4-3 0 0,-1 1 0 16,4 2 0-16,-4-3 0 0,4 0 0 0,0 4 0 16,0-7 0-16,3 3 0 0,1 1-9 0,3-4-2 15,-4 0 0-15,7-3 0 16,4 0-89-16,0 0-17 0,-3-6-4 0,-1-4-887 0,8-2-176 15</inkml:trace>
  <inkml:trace contextRef="#ctx0" brushRef="#br0" timeOffset="20216.5">11783 8757 1310 0,'0'0'28'0,"0"0"7"0,-4-3 1 0,-3 0 1 0,7 3-29 0,-3 0-8 0,3 0 0 0,-7-3 0 15,7 3 94-15,-4-3 18 0,4 3 3 16,0 0 1-16,0 0-3 0,0 0 0 15,0 0 0-15,0 0 0 0,0 0-27 0,0 0-6 16,0 0 0-16,0 0-1 0,0 0-12 0,0 0-3 16,0 0 0-16,0 0 0 0,7 3-33 0,0 0-7 0,4 3-2 0,-1 4 0 15,1-1 15-15,3 3 3 0,0 1 1 0,0 6 0 16,-3 0 10-16,3-1 1 0,-3 8 1 0,-1-1 0 16,4 3-33-16,-3 0-6 0,-1 3-2 15,5 1 0-15,-5 2 21 0,4-2 4 0,-3-1 1 0,3-3 0 16,0 0-26-16,-3-6-12 0,-1 0 10 0,4-3-10 15,-3 0 0-15,3-3 0 0,-3-4 0 0,3 1 0 16,-4-4-20-16,1 0-6 16,-1-2-2-16,5-1 0 15,-8-3-89-15,3 0-19 0,1 0-3 0,-1 1-713 0,1-1-144 0</inkml:trace>
  <inkml:trace contextRef="#ctx0" brushRef="#br0" timeOffset="21098.15">12390 9572 792 0,'0'0'17'0,"0"0"4"0,0 0 1 0,0 0 0 0,0 0-22 0,0 0 0 0,0-6 0 0,0 0 0 16,-4 0 59-16,4-1 7 0,0 1 2 0,0 0 0 16,0-1 48-16,0 1 9 15,0 0 3-15,0 0 0 0,0-4-4 0,-3 4-1 0,3 6 0 0,0-6 0 16,-4-1-10-16,4 1-1 0,-4 0-1 0,1-4 0 15,-1 4-21-15,1 0-4 0,-1 0-1 0,1-1 0 16,-4 1-20-16,3 0-4 0,-3 0-1 0,0 2 0 16,4-2-4-16,-4 3 0 0,-1 0-1 0,1 0 0 15,-3 3-9-15,-1 0-2 0,1 0 0 0,-4 3 0 16,-1 0-9-16,1 0-3 0,0 3 0 0,-3-2 0 16,2 2-4-16,-6 0-2 0,4 4 0 0,-1-1 0 15,-3 0-6-15,3 4 0 0,-3-1-1 0,3 4 0 0,1 3 1 16,-4 0 1-16,3 0 0 0,0-1 0 0,4 1-21 15,0 3 0-15,0-3 0 0,0 3 0 0,0 0 0 0,3 0 0 16,1 6 0-16,-1 3 0 0,0 1 0 0,4 2 0 16,0 7 0-16,0 3 0 0,4 0 0 0,3-4 0 15,0 4 0-15,0 0 0 0,3 0 0 0,1 3 0 16,3 3 0-16,0 1 0 0,4 2 0 0,-1-3 0 16,4 0 0-16,4 0 0 0,3-6 0 0,0 0 0 15,4 0 0-15,3 6 0 0,7-3 0 0,-3 3 0 16,7-3 0-16,0 0 0 0,-4-9 0 0,0-3 0 0,1-4 0 15,-1-3 0-15,0-6 0 0,4-3 0 0,3-7 0 0,4-5 0 16,0-4 0-16,0-3 0 0,3-6 0 16,-3-7 0-16,-7 1 0 0,-4-4 9 0,0-9-9 0,4 3 0 15,0-6 9-15,0 3-9 0,3-10 0 0,1 4 9 16,-5-1-9-16,8-8 12 0,-3 2-12 0,-8 0 12 16,0 4-12-16,-7-1 10 0,1 4-10 15,-1-4 10-15,-7 1-10 0,0-4 12 0,0 1-12 0,-3-4 12 16,0 3-28-16,-8 1-6 0,1-1-1 0,-1-3 0 15,-3 4 23-15,-3-4 0 0,-4 3 0 0,0 1 0 16,-4-1 0-16,1-3 0 0,-8 4 0 0,-3 2 0 16,0 4 21-16,-4-1 9 0,-3 4 2 0,-3 3 0 15,-1 0-52 1,-3 0-9-16,-4 3-3 0,-3 0 0 0,-4 0 52 0,0 0 9 0,-3 0 3 0,10 7 0 16,-3-1-24-16,-1 0-8 0,1 1 0 0,0-1 0 15,-1 0 0-15,1 1 0 0,0-1 0 0,-14 0 0 0,6 0 0 0,4 4 0 16,1-1 0-16,2 4 0 15,1 3-26-15,7-1-5 0,0 1-1 0,-1 0 0 0,8 3 32 0,0 0 0 16,3 0 0-16,1-1 0 16,3 1-57-16,3 0-6 0,0 0-1 0,4 0 0 15,7 3-208-15,0 0-43 0,0 0-8 0,0 0-1 16</inkml:trace>
  <inkml:trace contextRef="#ctx0" brushRef="#br0" timeOffset="21849.98">12301 9867 1728 0,'0'0'38'0,"0"0"8"0,0 0 2 0,0 0 0 0,0 0-39 16,0 0-9-16,0 0 0 0,0 0 0 0,0-6 104 0,0 6 20 0,0 0 3 0,0 0 1 16,0 0 0-16,0 0 0 0,0 0 0 0,0 0 0 15,0 0-52-15,0 0-9 0,0 0-3 0,0 6 0 16,0 0 5-16,-3 4 1 15,3-1 0-15,-4 4 0 0,1 2-34 0,-1 1-6 0,-3 6-2 0,7-3 0 16,-3 3 2-16,-1 0 0 0,1-3 0 16,3 2 0-16,0-2-39 0,0 0-8 0,0-3-2 0,3-1 0 15,1 4 19-15,-1-3 0 0,4 0 0 16,-3-1 0-16,3-2 0 0,0-1 0 0,0 1 0 0,4-1 0 16,-4-2 0-16,3-1-8 0,1-2 8 0,3-1 0 15,0 0 0-15,0 0 0 0,0-2 0 0,0-1 0 16,-3-3-40-16,3-3-2 0,0 3 0 0,0-4 0 15,0 1 42-15,4-3 19 0,-4 0-2 0,0-1 0 16,0-2-60-16,0 0-12 0,1-1-2 0,-1-2-1 16,-4-1-23-16,1 4-5 0,-1-4-1 0,-3 1 0 15,4-1-70-15,-4 1-15 0,0 2-2 0,-3-2-506 16,-1-1-100-16</inkml:trace>
  <inkml:trace contextRef="#ctx0" brushRef="#br0" timeOffset="22152.97">12629 9876 2188 0,'0'0'48'0,"0"0"11"0,0 0 1 0,0 0 1 0,0 0-49 0,0 0-12 16,0 0 0-16,0 0 0 0,0 0 105 0,0 0 19 0,-3 7 3 0,3-1 1 15,0 3-37-15,0 1-7 0,0 2-2 0,-4 4 0 16,4 3-29-16,0 0-5 0,0 6-2 0,4-3 0 15,-4 3 14-15,3 0 4 0,-3 3 0 0,4 0 0 16,-4 1 0-16,0 2 0 0,4 0 0 0,-4 1 0 16,3 2-53-16,1 1-11 0,-1-1 0 0,1 1 0 15,-1-4 0-15,1-3 8 0,-1 0 0 0,1-3-8 16,3-3 8-16,-4 0-8 0,1-6 0 0,-1 0 0 0,-3-4 0 0,4-2 0 16,-1-1 0-16,-3-6 0 15,0-3-76-15,0 0-18 0,0 0-4 0,0-9-907 16,0-1-182-16</inkml:trace>
  <inkml:trace contextRef="#ctx0" brushRef="#br0" timeOffset="23575.35">17131 5719 787 0,'0'0'22'0,"0"0"6"0,0 0-28 0,0 0 0 0,0 0 0 0,0 0 0 0,0 0 91 0,0 0 13 15,0 0 2-15,0 0 1 0,0 0-3 0,0 0-1 16,0 0 0-16,0 0 0 0,0 0 3 0,3 3 1 16,4 0 0-16,-3 3 0 0,3 1-22 0,-3 2-4 15,6 4-1-15,-6-1 0 0,6 4-12 0,1-1-4 16,-1 7 0-16,5 0 0 0,-5 0 0 0,8 7 0 15,-1 5 0-15,5 0 0 0,-1 4-13 0,7-3-3 16,-3 2-1-16,6 4 0 0,-2-3-5 0,2 2-1 16,-2 4 0-16,-1 6 0 0,-3-3-3 0,3 1-1 15,-7-5 0-15,4 8 0 0,-1-8-10 0,-3 1-3 16,1 3 0-16,2 0 0 0,1 4-8 0,0-4-1 16,3 3-1-16,-3-3 0 0,3-6-2 0,0-4-1 15,-3-5 0-15,3-1 0 0,-3-3-11 0,-4-3 12 16,0 0-12-16,-3-6 12 0,-1-3-12 0,-3-4 0 0,1-2 0 0,-5-1 8 15,1-6-8-15,-1 0-17 0,-3 1 4 0,4-4 1 16,-8 0-127 0,-3 0-25-16,8-4-4 0,-8 4-1112 0</inkml:trace>
  <inkml:trace contextRef="#ctx0" brushRef="#br0" timeOffset="24520.5">18239 7387 1267 0,'-11'-3'28'0,"11"3"5"0,-3-7 2 0,-5 1 1 0,5 0-36 0,-1-3 0 0,1-1 0 0,-1 1 0 15,1-1 109-15,-1 1 15 0,1-4 4 0,-1 4 0 16,1 0-17-16,-1-4-3 0,4 7-1 0,-3-4 0 15,3 4-3-15,-4 3 0 0,4 3 0 0,-7-6 0 16,4 3-8-16,-1-1-3 0,4 4 0 0,-11-3 0 16,4 3-15-16,0 0-3 0,-3 3-1 0,3 1 0 0,-4 2-19 0,4 0-4 15,-4 0-1-15,1 1 0 0,-1 5-14 0,1-2-4 16,-1 2 0-16,1 1 0 0,2 2-6 0,-2 1-2 16,-4 0 0-16,3 2 0 0,1 1-4 0,-4 0-2 15,3 0 0-15,-3 3 0 0,3 0-5 0,1 0-1 16,-1 3 0-16,0 3 0 0,4 0-4 15,0 4-8-15,0 2 11 0,4 7-11 0,-1 0 10 0,4-1-10 16,4 1 8-16,-1-3-8 0,4-4 9 0,4 4-9 16,3 3 10-16,0-1-10 0,4-2 8 0,-1 3-8 15,5 0 0-15,-1 2 9 0,0-5-23 0,4-3-5 16,3-7-1-16,4 3 0 0,3-9 20 0,4 0 0 16,3-3 0-16,4-7 0 0,0-2 13 0,-4-4 7 15,-3-3 0-15,7-3 1 0,-4-3-33 0,7-6-8 0,1-1 0 16,6-5-1-16,-3-7 41 0,-3-3 9 0,-1-7 2 0,-3 1 0 31,0-7-50-31,-7 4-9 0,6-1-3 0,1 1 0 0,-3-1 51 0,-5 1 9 0,1 2 3 0,-7 1 0 16,0 0-32-16,-8-7 0 0,-2 0 0 0,-8-2 0 15,0-1-22-15,-4 3-7 16,-6 4-2-16,-4-4 0 0,0 4 51 0,-7 2 9 0,-4 1 3 0,-6 3 0 31,-1-4-52-31,-7 4-9 0,1-3-3 0,-5-4 0 0,-2 1 32 0,2 3 0 0,-2-4 0 0,-1 4 0 16,4 2 0-16,3 4 0 0,-3 0 0 0,-4 3 0 15,0 4 19-15,1 2 9 0,-5 3 3 0,-3 1 0 0,4 2-31 16,-4 4 8-16,4 0-8 0,-4 3 4 16,8 0-30-16,-1 3-5 0,0 0-1 0,4 0 0 0,0 6 32 0,-1-3 0 15,-2 3 0-15,2 0 0 16,5 1 0-16,-1-1 18 0,4 0-2 0,0 4-1 16,7-4-65-16,3 0-13 0,0-3-2 0,4 4-1 15,4-1-111-15,-1 3-23 0,4-2-4 0,7-1 0 16</inkml:trace>
  <inkml:trace contextRef="#ctx0" brushRef="#br0" timeOffset="27186.44">15434 8334 1314 0,'0'0'37'0,"0"0"8"0,0 0-36 0,0 0-9 0,0 0 0 0,0 0 0 16,0 0 104-16,0 0 20 0,0 0 3 0,0 0 1 15,0 0 0-15,0 0 0 0,0 0 0 0,-3 6 0 16,-1 0-7-16,0 1-1 0,4 2 0 0,-7 4 0 16,4 2-38-16,-1 1-8 0,-3 6-2 0,4 0 0 15,-4 6-6-15,-4 3-2 0,1 7 0 0,-1 3 0 16,-3 3-52-16,0 0-12 0,0-1 0 0,0 1 0 16,-1 0 0-16,1 0 0 0,0-3 8 0,0 3-8 0,3-7 0 15,4-5 0-15,0-1 0 0,-3-3 0 16,6-6-28-16,-3-3-4 15,7-6 0-15,-3-4 0 0,-1-3-153 0,4-6-31 0,0 0-7 0,7-6-1 16</inkml:trace>
  <inkml:trace contextRef="#ctx0" brushRef="#br0" timeOffset="28068.57">15124 9375 1465 0,'0'0'32'0,"0"0"6"0,0 0 2 0,3-3 2 0,1-4-34 0,-4 1-8 0,0-3 0 0,3 2 0 0,-3 1 98 16,0-3 18-16,4 2 3 0,-4 1 1 15,0-3-32-15,0 3-5 0,0-1-2 0,0-2 0 0,-4 3 43 0,4-1 9 16,-3 4 2-16,3-3 0 0,-4 0-34 0,1 3-6 16,3 3-2-16,-4-7 0 0,-3 4-52 0,3 0-10 15,-3 0-3-15,0 3 0 0,0-3 29 0,0 3 6 16,0 0 1-16,0 3 0 0,-3 0 0 0,3 0 0 16,-4 0 0-16,0 0 0 0,4 4-64 0,-3-1-23 15,-1 3 1-15,4-2 0 0,-4 2 35 0,1 4 7 16,-1-1 2-16,-3 1 0 0,4 2-22 0,-8-2 0 15,0 6 0-15,1-4 0 0,-1 7 11 0,-3 0-3 16,0 6 0-16,0 1 0 0,-4 2-8 0,4-3 8 16,0 4-8-16,-4 2 8 0,4-6-8 0,0 4 0 15,-1-1 9-15,5 4-9 0,-1-1 0 0,4 4-20 16,0 2 4-16,3 11 1 0,1-4 15 0,-1-4 0 16,4 1 0-16,4 3 0 0,-1-3 0 0,0 3 0 15,8-3 0-15,-4 6 0 0,4 1 0 0,3-4 0 0,3 0 0 0,4-7 0 16,0-2 9-16,8-7 5 0,-1 4 1 0,7-4 0 15,0-3-24-15,4 1-5 16,7-4-1-16,-4 0 0 0,4-3 15 0,-4 0 0 0,0-3 0 16,4-4 0-16,0-2 0 0,3-4 0 0,4-9 0 15,4 0 0-15,-1-6 0 0,0-7 8 0,1-2 0 0,-1-4-8 16,-3-3 0-16,0-3 0 0,3 0 0 0,1-7 0 16,-1 1 8-16,-3-10-8 0,0-3 0 0,0-6 0 15,-8 0 8-15,-2 0-8 0,-1 0 0 0,-3 3 0 16,-4 3 16-16,-3 0-3 0,-1 0-1 0,-3-6 0 15,-3 3-12-15,0 3 0 0,-8 0 8 0,-3 0-8 0,0 6 8 16,-7 4 0-16,0 3-8 0,-3-1 12 16,-8 4-8-16,1 0-4 0,-4-4 0 0,-8-2 0 0,1 0 0 15,0-1 0-15,-4 4 0 0,-3-4 0 0,0 4 0 0,-4 6 0 16,-3 0 0-16,-4 3 0 0,0 3 0 0,1 3 0 16,-5 1 0-16,4 2 0 0,4 4 0 0,3-1 0 15,1 1 0-15,-5 2 0 0,5 1 0 0,-1 3 0 16,0 0 0-16,0 0 0 0,8 0-14 0,-1 0-2 15,4-1-1-15,0 1 0 16,3 0-61-16,4 3-12 0,3-3-2 0,1 3-1 16,3-3-119-16,7 3-24 0,-4 0-5 0</inkml:trace>
  <inkml:trace contextRef="#ctx0" brushRef="#br0" timeOffset="28923.38">15166 9732 1854 0,'0'0'40'0,"0"0"9"0,0 0 2 0,0 0 1 0,0 0-41 15,0 0-11-15,0 0 0 0,0 0 0 0,0 0 126 0,0 0 23 16,0 0 5-16,0 0 1 0,0 0-35 0,0 0-6 16,0 0-2-16,0 0 0 0,0 0-16 0,0 0-3 0,-4 0-1 0,-3 3 0 15,4 4-30-15,-4-1-6 0,0 3-2 0,0 1 0 16,0-1-25-16,0 1-5 0,-4-1 0 0,0 3-1 15,4 1 1-15,-3 0 0 0,-1 2 0 0,1 1 0 16,-1 0-6-16,0-1-1 0,4 1 0 0,-3 0 0 16,3-1-17-16,0 1 0 0,3-3 0 0,1-4 0 15,-1 0 0-15,4 1 0 0,0-1 0 0,0-3 0 16,4-2 0-16,-1 2 0 0,1-3 0 0,3 0 0 16,0 0 0-16,3 0 0 0,1-3 0 0,0 4 0 15,3-4 0-15,-4 0 0 0,8 3 0 0,-1-3 0 0,1 3 20 0,3-3 0 16,-3 3 0-16,3 0 0 0,0 3-12 15,-3-3-8-15,3 4 9 0,-7-1-9 16,4 0 12-16,-4 4-4 0,0-1-8 0,-3 1 12 0,-1 2-8 16,-3 1-4-16,0-1 0 0,-7 1 0 15,4 2 0-15,-4 4 0 0,0-3 0 0,-4 3 0 16,1-4-26-16,-1 1-5 0,-3 0-1 0,0-1 0 0,0-2 32 0,-3-1 0 16,-1 1 0-16,4-7 0 0,-4 4 20 0,4-7 9 15,0 0 3-15,-3-6 0 16,3 0-52-16,-4-7-9 0,4 4-3 0,0-3 0 0,0-1 52 0,3-5 9 15,1-1 3-15,-1 0 0 0,1-3-24 0,3 1-8 16,3 2 0-16,-3-6 0 0,4 3 0 0,3-3 0 0,-4 0 0 0,4-3 0 16,0-3 0-16,0 3 0 15,4-7 0-15,0 1 0 16,-4 3-26-16,0 0-5 0,3 3-1 0,-3-1 0 0,4 8 52 0,-4-4 9 16,0 6 3-16,0 0 0 0,0 4-24 0,-3-1-8 0,-1 4 0 0,-3-1 0 15,4 4 0-15,-1-3 0 0,-3 3 0 0,0-1 0 16,0 7-33-1,0-6-7-15,0 0 0 0,0-1-1 0,4-2-114 16,-4 0-22-16,3-1-5 0</inkml:trace>
  <inkml:trace contextRef="#ctx0" brushRef="#br0" timeOffset="31841.7">18754 8428 1864 0,'0'0'41'0,"0"0"9"0,0 0 2 15,0 0 0-15,0 0-42 0,0 0-10 0,0 0 0 0,0 0 0 16,0 0 74-16,3-6 13 0,4 2 2 0,-7 4 1 16,4-3 30-16,3 0 7 0,-4 3 1 0,1 3 0 15,3-3-103-15,0 3-25 0,0 4 0 0,0 2 0 0,4 1 108 16,-1-1 16-16,1 7 3 0,-1-1 1 16,5 4-103-16,-5 6-25 0,4 0 0 0,-3 7 0 0,3-1 49 0,0 3 5 15,-3 1 1-15,3-1 0 0,0 1-28 0,0-1-6 16,0 4-1-16,0 0 0 0,-3-4-6 0,3-2-2 15,0 2 0-15,0-3 0 0,0-2-12 0,-3-4 0 16,3 0 0-16,-3-6 0 0,-1-4-10 0,1-2-5 16,-1-4-1-16,-3-3 0 15,0 1-95-15,0-7-19 0,-3 0-4 0,-4 0-782 16,0 0-157-16</inkml:trace>
  <inkml:trace contextRef="#ctx0" brushRef="#br0" timeOffset="32632.22">19212 9340 1470 0,'0'-9'41'0,"0"3"11"16,0-4-42-16,0 1-10 0,0-4 0 0,4 4 0 0,-4-4 112 0,0 1 20 16,3-4 4-16,-3 4 0 0,0-4 2 0,0 0 0 15,0 4 0-15,-3-1 0 16,3 1-14-16,-7 2-2 0,3 4-1 0,-3 0 0 0,-3-1-37 0,-1 4-8 15,-3 3-2-15,0 3 0 0,0 4-2 0,0-1-1 16,-4 3 0-16,4 4 0 0,-4-4-11 0,4 4-3 16,-4-1 0-16,1 4 0 0,3-3-65 0,-4 2-14 15,0 4-2-15,1 3-1 0,-1-3 25 0,0 3 17 16,1 0-2-16,-8 3-1 0,4 0 0 0,0 6 0 16,-4 1 0-16,4-1 0 0,0 3-14 0,0 1 0 15,3-4 0-15,-3 4 0 0,7-4 11 0,0 0 9 0,3 4 1 0,0 3 1 16,4-1-22-16,0 4 0 15,7 0 0-15,4 6 0 0,-1-6 0 0,4-1 0 0,8-2 0 16,2-4 0-16,1 1 0 0,3-1 0 0,4-2 0 0,-1-1 0 16,5 0 0-16,-1 1 0 0,4 2 0 0,-1-2 0 15,1-1-18-15,3 0-2 0,4-2 0 0,3-1 0 16,4-6 31-16,0-3 5 0,4-4 2 0,-1 1 0 16,-3-7-18-16,0 1 0 0,0-7 0 0,10 0 0 15,-3-6 0-15,-7-7 0 0,0-5 0 0,0-1 0 16,-1-6-11-16,1 0-5 0,0 3-2 0,0-6 0 15,-4 0 18-15,11-9 0 0,-3 2 0 0,-5 1 0 16,-9 0 16-16,-1 2 8 0,-3-2 0 0,-8 0 1 16,-2-1-14-16,-5-5-3 0,-3-1-8 0,-3-3 12 15,-4 1-8-15,-3-1-4 0,-1 0 0 0,-3-3 0 16,-7 7 0-16,0-4 0 0,-4 3 0 0,-3 4 0 16,0-1 0-16,-3-2 0 0,-5-1 0 0,-2-3 0 15,2 4-26-15,-6-1-5 0,4 3-1 0,-19-8 0 16,8 5 32-16,0 7 0 0,-1 5 0 0,-2 1 0 0,2 7 20 0,-2 2 9 15,-5 0 3-15,1 4 0 0,3 2-24 0,-3 4-8 16,-1 0 0-16,1-1 0 0,3 1 0 0,4 3 0 16,0 0 0-16,-1 3 0 15,5 0-28 1,2 0-3-16,1 0 0 0,4 0 0 0,2 0-42 0,8 0-9 16,0-3-2-16,4 3-924 0,2-3-184 0</inkml:trace>
  <inkml:trace contextRef="#ctx0" brushRef="#br0" timeOffset="33149.22">19092 9560 2016 0,'0'0'44'0,"0"0"10"0,0 0 2 0,0 0 0 0,0 0-45 0,0 0-11 15,0 0 0-15,0 0 0 0,0 0 108 0,0 0 20 16,0 0 4-16,4 0 1 0,3 3-21 0,-4 3-5 15,5 4-1-15,-5-1 0 0,1 4-22 0,-1 2-4 16,1 1 0-16,-1 6-1 0,1-3-29 0,-4 6-6 16,3 0 0-16,-3 3-1 0,0 0-26 0,0 0-5 15,0 1 0-15,0-1-1 0,0-3-11 0,0 0 0 16,0-6 0-16,4 0 0 0,-4-4 0 0,3-5-20 0,-3-1 3 16,4-6 1-1,3 0-100-15,-7-3-19 0,3 0-4 0,4-6-1 16,0 3-64-16,1-3-14 0,-1 0-2 0</inkml:trace>
  <inkml:trace contextRef="#ctx0" brushRef="#br0" timeOffset="33827.5">19607 9475 2188 0,'0'0'48'0,"0"0"11"15,0 0 1-15,0-6 1 0,0 6-49 0,0 0-12 0,0 0 0 0,0 0 0 0,0 0 102 0,0 0 18 16,0 0 3-16,0 0 1 0,0 0-39 0,-3-3-7 16,3 3-2-16,-7 0 0 0,7 0-16 0,-7 0-3 15,3 3-1-15,-3 0 0 0,0 0-27 0,0 0-5 16,4 4-2-16,-5-1 0 0,1 0 7 0,4 3 2 15,-8-2 0-15,4-1 0 0,0 3-16 0,-3 1-3 16,3 2-1-16,-4-2 0 0,4 2-11 0,-4-2 0 16,1 2 0-16,3-2 0 0,0 2 0 0,0-2 0 15,3-1 0-15,-3-3 0 0,3 4 17 0,1-4 2 16,-1 0 0-16,1 1 0 0,3-1-31 0,0-6-5 0,0 0-2 0,0 3 0 16,0-3 19-16,0 3 0 0,0-3 0 0,3 3 0 15,-3-3 0-15,0 0 0 0,4 3 0 0,-4-3 0 16,0 0 0-16,3 3 0 0,-3 1 0 0,0-4 0 15,4 3 0-15,0 0 0 0,-1 0 0 0,-3-3 0 16,0 3 14-16,0-3 6 0,4 6 2 0,-1-2 0 16,1-1-35-16,-1 0-7 0,1 0-2 0,-1-3 0 15,1 3 69-15,3-3 13 0,-4 0 4 0,4-3 0 16,0 3-52-16,1 0-12 0,-1-3 0 0,0 3 0 16,0-3-17-16,0 0-7 0,0 3 0 0,3-4-1 15,-3 4 40-15,4-3 8 0,0 0 1 0,3 3 1 16,-4-3-25-16,4 3-19 0,-3-3 3 0,3 3 1 15,0 0 15-15,0 0 0 0,4 0 9 0,-4 3-9 0,0-3 14 16,-3 3-3-16,3 0-1 0,-4 0 0 0,1 1-10 16,0 2 0-16,-4 0 9 0,0 4-9 0,-4-1 0 0,4 3 0 15,-3 1 0-15,-1 0 0 0,-3 2 13 0,0 1 8 16,0 0 2-16,-3 2 0 0,-1-2-23 0,-3 3 0 16,0 3 0-16,-3-3 0 0,-1-1 11 0,4 1-3 15,-7-3 0-15,3 0 0 0,-3-1-8 0,0-5 0 16,0-1 0-16,-4-6 0 0,1 4 0 0,-1-7 0 15,4 0 0-15,-7-4 7 16,7-2-33-16,-8 0-5 0,5-4-1 0,-4 1 0 16,0-4-76-16,3 4-16 0,4 0-4 0,-4-1-853 0,0 1-171 0</inkml:trace>
  <inkml:trace contextRef="#ctx0" brushRef="#br0" timeOffset="34427.96">18136 8478 1958 0,'0'0'43'0,"0"-6"9"0,4-4 1 0,-4 4 3 0,0-3-45 0,3-1-11 15,-3 4 0-15,0 0 0 0,0 6 104 0,0 0 20 16,0 0 3-16,0 0 1 0,0 0 0 0,0 0 0 0,0 0 0 0,0 0 0 15,-7 3 0-15,4 3 0 0,-8 4 0 0,4-1 0 16,4 3-103-16,-8 4-25 0,4 3 0 0,-4 0 0 16,4 9 0-16,-3 0 0 0,-4 4 0 0,3 5 0 15,-3 1 56-15,0-4 7 0,0 7 1 0,-4 0 0 16,0 0-52-16,1-1-12 0,-1 1 0 0,-3 3 0 16,3-6 0-16,1-1 0 0,-1-2 0 0,4-7 0 15,0-3-48-15,3-6-13 0,1-3-3 16,-1-4 0-16,4-2 0 15,0-4 0-15,3-3 0 0,4-3 0 0,0 0-153 0,-3-6-31 0,-1-1-7 0,4 7-1 16</inkml:trace>
  <inkml:trace contextRef="#ctx0" brushRef="#br0" timeOffset="35256.08">17745 9394 1728 0,'0'0'49'0,"0"0"11"0,0-7-48 0,3 1-12 0,1-3 0 0,-4-4 0 16,0 4 118-16,3-4 22 0,-3 4 4 0,4-4 0 15,-1 4-12-15,-3-1-4 0,0 1 0 0,0 0 0 16,-3-1-51-16,-1 4-10 0,1-3-3 0,-4 2 0 15,3 4 0-15,-3-3 0 0,-3 3 0 0,-1 0 0 16,-3 3 0-16,3-4 0 0,-3 4 0 0,0 0 0 0,0 4 0 0,-4-1 0 16,4 0 0-16,-3 3 0 0,-1 0-51 0,0 4-13 15,-3 2 0-15,0 1 0 0,0-1 0 0,-4 4 0 16,0 0 0-16,1-1 0 0,-1 4 13 0,4 0 0 16,-4 0 0-16,-3 6 0 0,0 0-13 0,3 3-18 15,0 4 4-15,1-1 1 0,-1 0 13 0,0 1 0 16,1-1 0-16,-1 4 0 0,0-1 12 0,0 1 6 15,-3 5 1-15,4 4 0 0,2 0-19 0,1 3 10 16,0 0-10-16,3 3 8 0,4-6-24 0,4 3-6 16,-1-3-1-16,4 6 0 0,4 0 23 0,3 1 0 15,0-1 0-15,7 0 0 0,0-6 9 0,3-3 7 16,8-1 0-16,3-2 1 0,4-3-17 0,-1-4 0 16,5 0 0-16,2 1 0 0,1-7 0 0,3 0 0 0,4-3 0 0,4 0-9 15,2-4-3-15,1-5-1 16,4-7 0-16,-1-3 0 0,0-3 13 0,1-3 15 0,-4-6-3 0,7-7-1 15,-4-3-11-15,4 1-16 0,0-8 4 0,-4-2 1 16,1 0 11-16,-8 0 14 0,0 0-3 0,-3-7-1 16,-4 4-10-16,-3-7 10 0,0 0-10 0,-4 1 10 15,-7-1-10-15,0 1 0 0,1-1 0 0,-8 4 0 16,0-1-10-16,-7 1-4 0,3 2-1 0,-6-2 0 16,0-4 15-16,-4-3 0 0,0 1 0 0,-8-4 0 15,5 0 0-15,-8 0 0 0,1 0 0 0,-1 3 0 16,-3 0 22-16,0 1 7 0,-4 2 2 0,1-6 0 15,-1 3-31-15,-3 4 0 0,3-1 0 0,-3 4 0 16,0 2 0-16,0 4 0 0,-4 6 0 0,0 0 0 0,1 3 0 0,-8 4 0 16,4 2 8-16,-4 1-4 0,0-1-4 0,4 7 0 15,-4-1 0-15,4 4 0 16,3 0-73-16,-3 0-15 0,7 3-2 0,-4 0-1 16,8 3-73-16,-5-3-16 0,8 3-2 0,0 0-1128 15</inkml:trace>
  <inkml:trace contextRef="#ctx0" brushRef="#br0" timeOffset="39156.71">18299 7556 1404 0,'0'0'31'0,"0"0"6"0,0 0 2 0,0 0 0 0,3-6-31 0,1 0-8 0,-4 6 0 0,3-7 0 16,-3 7 124-16,4-3 24 0,-4 3 5 0,3-6 1 15,-3 6-28-15,0 0-6 0,0 0 0 0,4 0-1 0,-1-3-37 0,-3 3-7 16,4 6-2-16,-1 4 0 15,1 2 24-15,-4 1 5 0,3-1 1 0,1 7 0 0,-1 0-39 0,1 0-7 16,0 6-1-16,-1 3-1 0,-3 0-19 0,4 0-3 16,-1-3-1-16,1 4 0 0,-4-7-18 0,3 0-4 15,1-4-1-15,3-2 0 0,-4 0-9 0,1-7-9 16,-1 1 9-16,4-4-13 16,-3 0-41-16,-4-3-8 0,7 0-2 0,-7-3 0 15,3-3 0-15,1 0 0 0,0 0 0 0,-4-6 0 16,3 2-64-16,1-2-14 0,-4-4-2 0,3 4-623 15,1-4-124-15</inkml:trace>
  <inkml:trace contextRef="#ctx0" brushRef="#br0" timeOffset="39740.1">18588 7450 2419 0,'0'0'53'0,"0"0"11"0,-4 6 3 0,1-3 1 0,-1 3-55 0,1-3-13 0,3-3 0 0,-4 4 0 16,4-4 54-16,0 0 8 0,0 0 2 0,0 0 0 15,0 0 0-15,0 0 0 0,0 0 0 0,0 0 0 16,0 0-52-16,0 0-12 0,7 0 0 0,0-4 0 16,-3 4 0-16,3-3 0 0,0 3 0 0,0-3 0 15,0 3-14-15,0-3-6 0,4 0 0 0,-4-3-1 16,3 2 21-16,1-2 0 0,0 3 12 0,-1-3-4 15,4 3 10-15,-3-4 2 0,-1 4 0 0,5 0 0 0,-5 0 15 16,1 0 3-16,-4 3 1 0,0 0 0 0,0 3-7 0,-4 0-2 16,1 3 0-16,-1-2 0 0,-3 5-10 0,-3-3-1 15,-1 4-1-15,1-1 0 0,-4 0-10 0,0 1-8 16,0 2 12-16,-4 1-12 0,1 3 0 16,-1-4 0-16,0 1 0 0,1-1 0 0,3 1-14 0,-4-4 3 15,4 1 1-15,0-1 0 0,3 0-9 0,1-2-1 16,-1-1-1-16,1-3 0 0,3-3 21 0,0 0 0 15,0 0 0-15,0 0 0 0,0 0 0 0,7 3 0 16,0-3 10-16,0 0-10 0,0 0 0 0,0 0 0 16,0 0 0-16,4 0 0 0,-4 0 13 0,3 0-4 0,1 0-1 0,0 0 0 15,-1 0 9-15,1 0 2 0,-1 3 0 0,1-3 0 16,-4 3 2-16,4 1 1 0,-4-1 0 0,0 0 0 16,0 3-10-16,0 0-3 0,-4-2 0 0,-3 2 0 15,0 3 17-15,0 1 3 0,-3-1 1 0,-1 0 0 16,1 4 3-16,-4 0 1 0,-4-1 0 0,1 1 0 15,-1 2-42-15,-3 1-9 0,3 0-2 0,-3-4 0 16,0 4-16 0,0-4-3-16,0-2-1 0,0-1 0 15,3 1-127-15,4-1-26 0,-4-3-4 0,4 1-2 0</inkml:trace>
  <inkml:trace contextRef="#ctx0" brushRef="#br0" timeOffset="40506.25">17244 9767 1951 0,'0'0'43'0,"0"0"9"0,-4 3 1 0,1 3 2 0,-1-3-44 0,4-3-11 15,-3 7 0-15,3-1 0 0,-4 6 106 0,4-2 19 16,0 2 4-16,0 1 1 0,0 6-53 0,4 3-10 15,-4 3-3-15,0 3 0 0,3 0-51 0,-3 0-13 0,4 1 0 0,-4-1 0 16,3-3 54-16,1 0 8 0,-4-3 2 0,3-3 0 16,-3 0-52-16,4-4-12 0,-4-2 0 0,3-1 0 15,-3-2 12-15,4-4-1 0,-1-3 0 16,-3-3 0 0,0 0-120-16,4-3-24 0,-1-3-5 0,1-4-1 0,0 1-44 0,3-4-9 0,-4 1-1 0</inkml:trace>
  <inkml:trace contextRef="#ctx0" brushRef="#br0" timeOffset="40949.65">17420 9776 2008 0,'0'0'44'0,"0"0"10"0,4-6 2 0,-4 0 0 0,7-1-45 0,0 1-11 16,0-3 0-16,0 2 0 0,0 1 90 0,4-3 16 15,3 2 3-15,-4 1 1 0,8-3-26 0,-4 6-6 16,0-4-1-16,4 4 0 0,-4 0-17 0,4 0-4 16,-4 0-1-16,3 3 0 0,-3 0 2 0,0 3 1 15,4 0 0-15,-4 3 0 0,0 1 10 0,0 2 1 16,1 0 1-16,-5 4 0 0,1 3-56 0,-1 2-14 16,-3 1 0-16,0 3 0 0,-3 6 21 15,-1 1 2-15,-3 5 0 0,0 1 0 0,-3-1-6 16,-1-3-1-16,1-2 0 0,-4-1 0 0,-4-6 8 0,1 0 0 0,-1-3 1 15,1-4 0-15,-5-2-33 0,5-1-8 0,-4-5 0 16,0 2-1-16,-1-3 17 0,1-3 0 0,0 1 0 0,4-1 0 16,-4-3 0-16,3 0-8 0,0 0 8 0,4-3 0 15,0-1 0-15,0-2-8 0,0 0 8 0,4 0 0 16,-1-1-10-16,8-2 10 0,-4 0-8 0,7-1 8 16,-4 4-9-16,8-3 9 0,-1-1-10 0,1 4 10 15,0 0 19-15,3-1 9 0,3 4 3 0,1 0 0 16,0 3-51-16,3 0-11 0,0 3-1 15,4 3-1-15,-1-2 33 0,1 2-8 0,-4 0 8 0,0-3 0 16,1 0-24-16,-5 1-2 16,4-1 0-16,-7-3-980 0,4 0-196 0</inkml:trace>
  <inkml:trace contextRef="#ctx0" brushRef="#br1" timeOffset="82258.48">15124 3881 414 0,'0'0'8'0,"0"0"3"0,0 0 0 0,0 0 1 15,0 0-12-15,0 0 0 0,0 0 0 0,0 0 0 16,3 7 39-16,-3-7 5 0,0 0 0 0,0 0 1 16,4 0 29-16,-4 6 6 0,0-6 0 0,0 0 1 15,0 3-11-15,0-3-2 0,0 6-1 0,0 1 0 16,0-1-11-16,0-6-1 0,0 0-1 0,0 6 0 0,0-6-15 0,0 6-3 16,-4 1-1-16,4-4 0 0,0 3-4 0,-3 0-1 15,3-6 0-15,0 7 0 0,0-1-5 0,0-6-1 16,0 6 0-16,-4-3 0 0,4 4-8 0,0-1-1 15,0 0-1-15,0 0 0 0,0 1-5 0,0-1-1 16,0 0 0-16,0-3 0 0,0 4-8 0,0-7 0 16,0 0 0-16,0 9 0 0,0-6 0 0,0 3 8 15,0-2-8-15,-3 2 0 0,3 0 8 0,0 0-8 16,0 1 0-16,-4-1 8 0,4-3 10 0,0 3 2 16,0 1 0-16,-4-1 0 0,4 0-1 0,0 0 0 15,0 1 0-15,0-1 0 0,0 0-8 0,0 0-2 16,0 1 0-16,0-1 0 0,4 0 7 0,-4 1 0 15,0-1 1-15,0 0 0 0,4 0-17 0,-4 1-17 0,0-1 3 16,0 0 1-16,3 4 13 0,-3-4 0 0,0 3 0 0,0-2 0 16,0 2 0-16,0-3 0 0,0 4 0 15,0-4 0-15,0 0 0 0,0 4 0 0,4-4 0 0,-4 0 0 16,0 0 0-16,0 4 0 0,3-4 0 0,-3 0 0 16,0 1 0-16,0-1 0 0,0 0 0 0,0-3 0 15,4 4 0-15,-4-1 0 0,0 0 0 0,0 0 0 16,0 1 0-16,0-1 0 0,0 0 0 0,0 0 0 0,0 4 0 15,0-4 0-15,0 0 0 0,0 1 0 0,0 2 15 0,0-3-4 16,0 4-1-16,0-4 0 16,0 3-10-16,0-2-14 0,0-1 3 0,0 0 1 15,3 4 10-15,-3-4 0 0,0 0 0 0,0 0 0 0,0 1 0 16,0-1 0-16,0 0 0 0,0 1 0 0,0-1 0 16,0 0 0-16,0 0 0 0,0-2 0 0,0 2 0 0,0 0 0 15,0 0 0-15,0 1 0 0,0 2 0 0,0-3 0 16,0 4 0-16,0-4 0 0,0 0 0 0,-3 4 0 15,3-4 0-15,0 0 0 0,0 0 0 0,0 1 0 16,-4-1 0-16,4 3 0 0,0-2 8 0,0-1 1 16,0 0 0-16,0 4 0 0,0-4-9 0,0 0-14 15,0 0 3-15,0 1 1 0,0-1 10 0,0 0 0 16,0 1 0-16,0 2 0 0,0-3 0 0,0 0 0 16,0 1 0-16,0-1 0 0,0 3 0 0,0-5 0 15,0 2 0-15,0 0 0 0,0 0 0 0,0 1 0 0,0-1 0 16,0 0 0-16,0 0 0 0,0 1 0 0,0-1 0 0,0 3 0 15,0-2 0-15,0 2 0 0,4 0 0 0,-4-2 0 16,0 2 0-16,0-3 0 0,0-2 0 0,0 2 0 16,0 3 0-16,0-2 0 0,0-1 0 0,0 0 0 15,0 0 0-15,0 1 0 0,0-1 0 0,3 0 0 16,-3 0 0-16,0 1 0 0,4-1 0 0,-4 0 0 16,0 0 0-16,0 1 0 0,3-1 0 0,-3 0 0 15,0 4 0-15,0-4 0 0,0 0 0 0,0 4 0 16,4-1 0-16,-4-3 12 0,0 4 0 0,0-1-1 15,0 1-11-15,0-4 0 0,0 3 0 0,0-3 0 16,0 4 0-16,0-4 0 0,0 0 0 0,0 4 0 16,0-1 0-16,0-2-16 0,0 2 4 0,0-3 1 0,3 0 11 0,-3 1 0 15,0-1 0-15,0 0 0 0,0 4 0 0,0-4 0 16,0 3 0-16,0 1 0 0,0-1 9 0,0 1 1 16,0-4 0-16,0 3 0 0,0 1-10 0,0-1-14 15,0 0 3-15,0-2 1 0,-3 2 10 0,3-3 0 16,0 4 0-16,0-1 0 0,0 1 0 0,0-1 0 15,0-3 0-15,0 4 0 0,0-1 0 0,0 1 0 16,0-1 0-16,0 0 0 0,0 1 0 0,0-4 14 16,0 3-3-16,0-2-1 0,0 2-10 0,0 1 0 15,0-1 0-15,0-3 0 0,0 4 0 0,0-4 0 16,0 3 0-16,0 1 0 0,0-4 0 0,0 3 0 16,0 1 0-16,0-1 0 0,0-3 0 0,0 4 0 15,0-1 0-15,0-2 0 0,0 2 0 0,0 0 0 16,0 1 0-16,0-1 0 0,0-3 0 0,0 7 0 15,0-4 0-15,0-2 0 0,0 2 0 0,0 0 0 0,0 1 0 16,0-1 0-16,0 1 0 0,0-1 0 0,0-3 0 16,0 4 0-16,0-1 0 0,0 1 0 15,0-4 0-15,0 3 0 0,0 1 0 0,0-1-12 0,0 0 2 16,0 1 1-16,0-1 9 0,0 1 0 0,0-1 0 16,0 1 0-16,-4-1 0 0,4 0 0 0,0-2 0 0,0 2 0 15,0 0 0-15,0 1 0 0,0-1 0 0,0 1 0 16,0-1 0-16,0 0 0 0,0 1 0 0,0-1 0 15,0 4 0-15,0-4 0 0,0 4 0 0,0-4 0 0,0 1 0 0,0-1 0 16,0 0 0-16,0 1 0 16,0-1 0-16,0 1 0 0,0-1 0 0,0 0 0 15,0 1 0-15,0-1 0 0,-3 1 0 0,3-1 0 16,0 0 0-16,0 1 0 0,-4-1 0 0,4 1 0 0,0-1 0 16,0 0 0-16,0 1 0 0,0-1 0 15,0 1 0-15,-3 2 0 0,3-2 0 0,0-1 0 0,0 4 0 0,0-4 0 16,0 0 0-16,0 1 0 15,0-1 0-15,0 4 0 0,0-7 0 0,3 3 0 0,-3 1 0 0,0-1 0 16,0 1 0-16,0-1 0 0,0 0 0 0,0 1 0 16,0-1 0-16,-3 4 0 0,3-1 0 0,0-2 0 15,0 2 0-15,-4 1 0 0,4-1 0 0,0-2 0 16,-3 2 0-16,3-2 0 0,0 2 0 0,0 1 0 16,0-4 0-16,0 1 0 0,-4-1 0 0,4 0 0 15,0 1 0-15,0-1 0 0,0 1 0 0,0-1 0 16,0 1 0-16,0-4 0 0,-3 3 0 0,3-3 11 0,0 4-1 0,0-1 0 15,-4 1-10-15,4-1-12 0,0-3 2 0,-4 4 1 16,4 2 9-16,0-2 0 0,0 2 0 0,-3 1 0 16,3-4 0-16,-4 4 0 0,4-1 0 15,0 1 0-15,-3-1 0 0,3 1 0 0,0-1 0 16,-4 1 0-16,4 0 0 0,0-1 0 0,0-3 0 0,0 1 0 16,0-4 0-16,0 4 0 0,4-1 0 0,-4-3 0 15,0 4 0-15,0-1 0 0,0-3 0 0,0 7 0 16,0 3 0-16,0-7 0 0,-4 4 0 0,4 2 0 15,0-2 0-15,-3-4 11 0,3 4-1 0,-4-1 0 16,4-2-10-16,-3 5 0 0,3-2 0 0,-4-1 0 16,4 4 0-16,0-3 0 0,-3-1 0 0,3 4 0 15,0-4 0-15,0 1 0 0,0-1 0 0,-4 1 0 0,4 0 0 0,0-1 0 16,0 1 0-16,-3-1 0 0,3 1 0 0,-4 2 0 16,4-2 0-16,-3 3 0 0,3-4 0 0,-4 4 0 15,4-1 0-15,-3 1 0 0,-1-3 0 0,4 2 0 16,0 1 0-16,-3 0 0 0,3-1 0 0,-4-2 0 15,4 0 0-15,-4 2 0 0,1-2 0 0,-1-1 0 16,4 1 0-16,0 2 0 0,0 1 0 0,-3-3 0 16,3 2 0-16,-4 1 0 0,4 0 0 0,-3-1 0 15,3 1 0-15,-4 0 0 0,4-1 0 0,-3 1 0 16,3 0 0-16,-4-1 0 0,4 4 0 0,-3-3 0 0,3 0 0 16,0 2 0-16,-4-2 0 0,4 0 0 15,0-1 0-15,-3 1 0 0,3-3 0 0,0 2 0 16,0 1 0-16,-4-3 0 0,1-1 0 0,3 1 0 15,-4-1 0-15,4 4 0 0,-3-4 0 0,3 4 0 16,-4 0 0-16,4 3 0 0,-4-1 0 0,4 1 0 0,0-3 0 0,-3 3 0 16,3-4 0-16,0 1 0 0,0 3 0 0,-4-3 0 15,4 2 0-15,0 1 0 0,-3-3 0 0,3 3 0 16,0-4 0-16,-4 4 0 0,4-3 0 0,0 3 0 16,0-4 0-16,-3 1 0 0,3 0 0 15,-4-1 0-15,4 4 0 0,0-3 0 0,-3 3 0 0,3 0 0 16,-4-1 0-16,1 1 0 0,3 0 0 0,-4 3 0 15,4-3 0-15,-3 0 0 0,-1-1 0 0,1 1 0 16,3 0 0-16,-4 0 0 0,4 0 0 0,0 3 0 16,-3-7 0-16,3 4 0 0,0 0 0 0,-4 0 0 0,1-4 0 0,3 4 0 15,0-3 0-15,-4 3 0 16,0-4 0-16,4 4 0 0,-3 0 0 0,-1 3 0 16,4 0 0-16,-3 0 0 0,-1 3 0 0,1-3 0 15,-4 3 0-15,3-3 0 0,4 3 0 0,-3 0 0 0,-1 0 0 0,1 0 0 16,3-3 0-16,-4 0 0 0,1 0 0 0,3 0 0 15,0-3 0-15,-4 0 0 0,4-1 0 16,-3 4 0-16,3-3 0 0,-4 3 0 0,4 0 0 0,-4 0 0 16,1 0 0-16,3 0 0 0,-4 0 0 0,1 3 0 15,-1 0 0-15,1 0 0 0,-1-3 0 0,4 3 0 16,-3 0 0-16,-1 3 0 0,1-6 0 0,3 4 0 16,-4-5 0-16,1 5 0 0,-1-1 0 0,4 0 0 15,-3 3 0-15,-1-3 0 0,4 3 28 0,-3 0 4 16,3 1 1-16,0-1 0 0,-4 3-33 0,4-3 0 15,0 1 0-15,0-1 0 0,0 0 0 0,0-3 0 16,-3 0 0-16,3 0 0 16,0 4-20-16,-4-1-10 0,0 3-2 0,1-3-1 0,3 7 33 0,-4-4 0 0,1 4 0 15,-1 2 0-15,1 1 21 0,3-4 11 16,-4-2 3-16,1 2 0 16,3-2-56-16,-4 2-11 0,4 4-3 0,-3-1 0 0,-1-2 35 0,1 3 0 0,-1 2 0 0,4 1 0 15,-3 0 0-15,3-4 0 0,-4 1 0 0,4 3 0 16,-3-4 0-16,-1 4 0 0,0 0 0 0,1 6 0 15,-1 0 0-15,1 0 0 0,3 0 0 0,-4 0 0 16,4-3 0-16,-3 0 0 0,-1 0 0 0,4 3 0 16,0 0 0-16,0 0 0 0,0 3 0 0,-3 3 0 15,3-6 0-15,0 0 0 0,0-3 0 0,0 3 0 16,0 0 0-16,0 4 0 0,0-1 0 0,-4 6 0 0,4-6 0 0,0 4 0 16,0-7 0-16,0 6 0 0,-3-3 44 0,3 3 16 15,0-2 4-15,-4 5 0 16,4 1-103-16,0-7-20 0,-3 0-4 0,3 0-1 0,0-3 103 0,0 0 20 15,0 3 4-15,0 0 1 0,0-3-52 0,0 4-12 16,0-4 0-16,0-3 0 0,0-1 0 0,0-5 0 16,0 3 0-16,0-4 0 0,0 7 0 0,0-3 0 15,0-3 0-15,3 6 0 0,-3-7 0 0,0 4 0 16,4-3 0-16,-4-1 0 0,0-5 0 0,3-1 0 16,-3 0 0-16,0 1 0 0,-3 2 0 0,3 1 0 15,0-1 0-15,0 1 0 0,-4-1 0 0,4 1 0 16,-3-4 0-16,3 4 0 0,-4-4 0 0,4-3 0 15,0-3 0-15,-3 0 0 0,3 0 54 0,0-6 8 16,-4 3 2-16,4-3 0 0,0-3-52 0,0 2-12 16,0-2 0-16,0-3 0 0,0 2 0 0,0-5 0 0,0 2 0 0,0-2 0 15,0-1 0-15,0 0 0 0,0-2 0 0,0-4 0 16,-3 3 0-16,3 0 0 0,0-2 0 0,0-4 0 16,0 0 0-16,0 0 0 0,-4 3 0 0,4-3-714 15,0 0-146-15</inkml:trace>
  <inkml:trace contextRef="#ctx0" brushRef="#br1" timeOffset="85015.39">15526 12705 806 0,'0'0'17'0,"0"0"4"0,0 0 1 0,0 0 2 16,0 0-24-16,0 0 0 0,0 0 0 0,0 0 0 0,0 0 57 0,0 0 7 16,0 0 2-16,0 0 0 0,0-7 0 0,0 7 0 15,0-6 0-15,0 0 0 0,0 6-29 0,0-6-5 16,0 6-2-16,0 0 0 0,0-7-1 0,0 7 0 15,0-6 0-15,0 6 0 0,0 0 5 0,0-3 1 16,0 3 0-16,0 0 0 0,0-6-3 0,3-1-1 16,1 4 0-16,3-3 0 0,0 3 9 0,0 0 3 15,0 3 0-15,4-3 0 0,3 3-7 0,0-4-2 16,0 4 0-16,4 4 0 0,-4-4-17 0,7 3-3 0,-3-3-1 16,6 3 0-16,1 0-13 0,-4 3 9 0,4-3-9 15,-4 1 8-15,4-1 4 0,-1 0 0 0,1 0 0 16,7-3 0-16,0 3 0 0,3-3 1 0,4 0 0 0,3 0 0 15,4 0 0-15,0-3 0 0,-4 0 0 16,-3 0 0-16,3 0-13 0,-3-1 0 0,7 1-9 0,3 0 9 16,4 0 0-16,-4 0 12 0,4 3-1 0,-3-3 0 15,-8 3-11-15,0 0-16 0,1 3 4 0,-1 0 1 16,0 3-35-16,1 1-7 16,-4-1-2-16,3 0 0 0,-3 3-125 0,-4-2-26 0,29 8-5 0,-33-2-1 15</inkml:trace>
  <inkml:trace contextRef="#ctx0" brushRef="#br1" timeOffset="86125.27">16926 12366 1674 0,'0'0'36'0,"0"0"8"0,0 0 2 0,0 0 2 0,0 0-39 0,0 0-9 0,4 6 0 0,-4 1 0 16,3 2 32-16,1 4 4 15,-4 2 0-15,3 4 1 0,1 0 39 0,-4 3 8 0,3 6 2 16,-3 3 0-16,0 1-4 0,0 2-1 0,0 1 0 0,4-1 0 16,-4 1-33-16,0-7-6 0,0 0-2 0,0-3 0 15,4 0-20-15,-4-6-5 0,0 0-1 0,3-7 0 16,-3-2-14-16,0-4 0 0,4 0 0 0,-4-6 0 16,0 0 0-16,0 0-16 0,3-6 3 0,-3 0 1 15,4-4-3-15,-4 4 0 0,0-3 0 0,0-4 0 16,0 4-10-16,0 3-3 0,-4-4 0 15,1 1 0 1,-1-1-7-16,1 1-1 0,-1 0-1 0,0-4 0 0,1 4 10 0,-1-4 3 0,1 4 0 0,-4-4 0 16,0 4 2-16,3-4 1 0,1 1 0 0,-1 2 0 15,4-2 10-15,-3 2 3 0,-1-2 0 0,4-4 0 0,0 4 8 16,0-4-8-16,0 3 8 0,0 1-8 0,0-4 8 16,4 4 0-16,-4-1 0 0,0 0 0 15,3 4-32-15,-3 0-4 0,0-1 0 0,4 4-1 16,-4 0 1-16,0 6 1 0,0-7 0 0,0 7 0 0,0 0 27 0,0 0 8 15,-4-6 0-15,4 6 0 0,0 0 0 0,0 0 0 16,0 0 0-16,0 0 0 0,0 0 0 0,0 0 0 16,0 0 0-16,0 0 0 0,0 0-16 0,0 0-5 15,0 0-2-15,0 0 0 0,0 0 35 0,0 0 6 16,0 0 2-16,0 0 0 0,0 0-20 0,0 0 0 16,0 0 0-16,0 0 0 0,0 0 8 0,0 0-8 15,4 3 9-15,-4 4-9 0,0-1 14 0,0-3-3 0,0-3-1 0,0 0 0 16,0 0-10-16,0 6 0 15,0-6 0-15,0 0 0 0,0 0 0 0,0 0 0 0,0 0 0 0,0 0 0 16,0 3 0-16,0 4 0 0,0 2 0 16,0-3 0-16,0 4 0 0,0-1-11 0,0 4 1 0,0 2 0 15,0 1 1-15,0 0 0 0,0 3 0 0,0-4 0 16,-4 1 27-16,4 0 6 0,0-4 0 0,4 1 1 16,-4-7-2-16,0 0-1 0,0-6 0 0,0 0 0 15,0 0 5-15,7-3 1 0,-4-3 0 0,1-7 0 16,-1 1-12-16,1-7-3 0,3 0 0 0,-4-3 0 15,-3 0-13-15,4 0 0 0,3 0 0 0,-7 0 0 16,4 0 9-16,-1 4-9 0,1-1 8 16,-4 3-8-16,0 0 0 0,3 7 0 0,-6-4 0 0,3 7 0 15,0-3 20-15,0 9-2 0,0 0 0 0,0 0 0 16,0 0 11-16,0 0 3 0,0 0 0 0,0 0 0 0,0 0-15 0,0 0-2 16,7 3-1-16,-4 0 0 0,1 3-14 15,3 4 11-15,3-1-11 0,1 4 10 0,0-1 1 16,3 1 0-16,0-1 0 0,0 4 0 0,4 3-11 0,-4 0 0 15,0-1 0-15,3 1 8 0,-3 0-8 0,1 3 0 16,-1-3 0-16,0 0 0 0,0-1 0 0,0 1 0 16,0-3 0-16,4 3 0 0,-4-7 18 0,0 1 2 15,0-1 0-15,-3-2 0 0,3 2-20 0,-4-2 8 0,1-4-8 16,0 3 0-16,-4-2 40 0,0-1 0 0,-4 0 1 0,1 0 0 16,-4 1-41-16,0-4-16 0,-4 3 1 0,-3-3 0 15,0 0 24-15,-3 4 5 0,-1-1 1 0,0-3 0 16,-3 0 30-16,0 3 7 0,0-2 0 15,0-1 1-15,0 3-33 0,0-3-8 0,0 0 0 16,3 4-1-16,-3-1 3 0,0-3 1 0,3 0 0 0,-3 3 0 16,3-2-7-16,-3-1 0 0,4 0-8 0,-1 0 12 15,1-3-12-15,3-3 0 0,7 3 0 0,-7-6-10 32,3-1-67-32,0-2-14 0,4-1-2 0,4-2-723 0,0 2-145 0</inkml:trace>
  <inkml:trace contextRef="#ctx0" brushRef="#br1" timeOffset="87662.39">18150 12397 1497 0,'0'0'32'0,"0"0"8"0,0 0 0 0,0 0 4 0,0 0-36 0,0 0-8 16,-3 0 0-16,3 0 0 0,0 0 104 0,-7 0 20 16,7 0 3-16,-4 4 1 15,4-4 0-15,-3 3 0 0,3-3 0 0,-4 3 0 0,4-3-52 0,-3 6-9 16,3 4-3-16,3-1 0 15,-3-3-51-15,4 7-13 0,-1-4 0 0,4 1 0 16,4 2 54-16,-4 4 8 0,4-1 2 0,3 4 0 0,0 3-52 0,3 0-12 16,5 3 0-16,-5-3 0 0,4 3 0 0,1-6 0 15,2 3 0-15,-3-6 0 0,4-1 0 0,-4-2 0 16,-3-1 0-16,0-5 0 0,3 2 21 0,-7-3 2 16,0 1 0-16,0-4 0 0,0 0-6 0,0-3-1 15,0 3 0-15,-3-3 0 0,0 0 8 0,-1-3 0 16,-3 3 1-16,0-3 0 0,0 0-25 0,-7 3 0 15,0 0 0-15,0 0 0 0,0 0 0 0,0 0 0 16,0 0 0-16,0 0 0 0,-7 3 56 0,0 3 7 16,0 0 1-16,-3 7 0 0,-5-1-52 0,5 7-12 0,-1 0 0 0,-3 3 0 15,4 3 0-15,-1 0 0 0,-3 3 0 0,3 1 0 16,1-4 0-16,-1 0 0 0,1-3 0 16,-1-3 0-16,4-7 18 0,3 1 1 0,-3-7 0 15,7-6 0-15,0 0-31 0,0 0-5 0,4-9-2 0,-1-7 0 16,4 0-87-16,1 0-18 0,2-2-3 15,1-1-785-15,-1 3-158 0</inkml:trace>
  <inkml:trace contextRef="#ctx0" brushRef="#br1" timeOffset="88259.33">19121 12319 1728 0,'0'0'38'0,"-7"3"8"0,3 3 2 0,-7 1 0 0,8-4-39 0,-4 3-9 0,0 0 0 16,0 1 0-16,0-1 156 0,3-3 28 0,1 3 7 0,3 1 1 15,-4 2-103-15,8-3-20 0,-4 4-4 0,3-4-1 16,4 0 0-16,0 4 0 0,4-4 0 15,3 0 0-15,4 0-64 0,-4 1-14 0,7-4-2 16,0 0-1-16,4 0 27 0,-4-3 6 0,4-3 0 0,-1 0 1 16,-3-3-17-16,-3-1 0 0,3 1 0 0,0-3 0 15,-3-1 0-15,3 4 0 0,-3 0 0 0,-1-1 0 16,1 1 0-16,0 6 8 0,-4-3-8 0,0 6 0 16,4 0 19-16,-8 4-3 0,1 2-1 0,-1 4 0 15,-3 2 13-15,0 7 4 0,-7 3 0 0,4 10 0 0,-4 2-15 0,-4 4-2 16,1 3-1-16,-1 0 0 0,1-3 40 0,-4 3 8 15,0-4 2-15,0 4 0 0,0 0-52 0,0-3-12 16,3 0 0-16,-3-1 0 0,4-5 0 16,3-7 0-16,0-3 0 0,0-3 0 0,0-6 0 0,0-4 0 15,3-5 0-15,1-1 0 16,-1-6-72-16,-3 0-13 0,0 0-3 0,4-6-1 16,-1-7-37-16,-3 4-7 0,0-7-2 0,0 3-677 0,-3 1-136 15</inkml:trace>
  <inkml:trace contextRef="#ctx0" brushRef="#br1" timeOffset="88488.5">19336 12796 1926 0,'0'0'55'0,"0"0"11"0,0 6-53 0,3-3-13 0,-3 3 0 0,4-3 0 15,-1 1 123-15,4 2 21 0,0-3 5 0,1 0 1 16,2 0-36-16,1-3-7 0,-1 3-2 0,4-3 0 15,0 0-29-15,4 0-7 0,3 0-1 0,-3-3 0 16,7 3-29-16,-4-3-7 0,0 3 0 0,0-3-1 16,0 3-31-16,-3 0 0 0,3 0-8 0,-3 3 8 15,-1-3 0-15,-3 3 0 0,4 0 0 0,-4 1 0 16,0-1-148-16,0 0-24 0,1 0-4 0</inkml:trace>
  <inkml:trace contextRef="#ctx0" brushRef="#br1" timeOffset="89994.8">12340 12601 1724 0,'-3'7'38'0,"-1"-1"8"0,4 0 2 0,-3 0 0 0,-1 4-39 0,4-4-9 16,0 3 0-16,-3-2 0 0,3-1 54 16,3 0 9-16,-3 0 1 0,4 1 1 15,-1-4-1-15,-3-3 0 0,4 3 0 0,-1-3 0 0,8 3 0 0,-4-3 0 16,0-3 0-16,3 3 0 0,5-3-51 0,-5 0-13 16,4 0 0-16,4-1 0 0,0 1 23 0,-1 0 1 15,4 0 1-15,4 3 0 0,0-3-11 0,3 3-2 16,0-3-1-16,0 3 0 0,1 0-1 0,-1 0 0 15,0 0 0-15,0 0 0 0,1 3 6 0,2-3 2 16,5 0 0-16,2 3 0 0,1-3 16 0,3 0 3 16,1 0 1-16,3 0 0 0,0 3-15 0,-8-3-3 15,5 0-1-15,3 3 0 0,-1-3-10 0,5 0-1 16,-1 0-8-16,8 0 12 0,-4 0-12 0,-4 0 0 0,-3 0 0 16,0 0 0-16,3 0 0 0,0-3 0 0,4 3 0 0,4-3 0 15,-4 0 0-15,-4-3 0 0,0 3 0 0,-3-1 0 16,-3 4 20-16,-1-3 2 0,4 3 0 15,-4 0 0-15,1-3-22 0,-5 3 9 0,-2-3-9 0,-1 3 0 16,-7 0 0-16,0 0 0 0,-6 0 0 0,-1 3 0 16,-7 0-16-16,-4-3-6 0,-3 3-2 0,-7-3 0 15,0 0-3-15,-3 4-1 0,-8-1 0 16,-3-3 0-16,-3 3-108 0,-5 0-23 0,1 0-4 16,-7-3-908-16</inkml:trace>
  <inkml:trace contextRef="#ctx0" brushRef="#br1" timeOffset="90962.46">12051 12501 1447 0,'0'0'32'0,"0"0"6"16,0 6 2-16,-4-3 0 0,4 4-32 0,-3-1-8 0,3-3 0 0,0 3 0 0,3 1 64 0,-3-1 10 15,4 0 2-15,-1 0 1 0,1 1-61 0,-1 2-16 16,5 0 0-16,-1 1 0 0,3 2 39 0,1 1 1 15,-1 3 1-15,4-1 0 0,1 1-14 0,-1 0-3 16,3-1-1-16,1 1 0 0,3 0-23 0,-3-4 0 0,3 4 0 0,-3-4 0 16,-1 1 0-16,-3 0 0 15,0-1 0-15,1-3 0 0,-1 1 42 0,-4-4 4 0,1 0 1 16,-1-2 0-16,1 2-24 0,-4-6-5 16,4 3-1-16,-8-3 0 0,1 0-17 0,-4 0 0 15,0 0 0-15,0 0 0 0,0 0 31 0,0-6 2 16,0-4 1-16,-4 4 0 0,1-3-4 0,-4-1-1 0,0 4 0 0,-4-7 0 15,4 1-19-15,-4-1-10 0,-3 1 10 0,0-4-10 16,0 0 0-16,-4 1 0 0,1-7 0 0,-4 3 0 16,3-3 0-16,-3 0 0 0,3 0 0 0,0 0 0 15,4 0 0-15,0 3 0 0,0 4 0 0,4 2 0 16,-1-3 0-16,0 7 0 0,4 0 10 0,4 2-2 16,-1 4-8-16,4 3 0 0,0 0 0 0,0 0 8 15,0 0-8-15,0 0 0 0,0 0 0 0,4 0 0 16,6 0-9-16,1 0 9 0,3-3-10 0,0 3 10 0,0 0-10 0,4-3 10 15,0 0-10-15,-1-3 10 0,1 2 0 0,-1 1 0 16,1-3 0-16,-4 3 0 0,0 0 0 0,0-3 0 16,1 2-11-16,-5 1 11 0,4 3 0 0,-3 0 0 15,-4 0 8-15,3 3-8 0,1 1 0 0,-4 2 0 16,-3 3 0-16,3 4 0 0,-4-1 0 0,-3 4 0 16,4 3 0-16,-4 3 0 0,-4 3 57 15,4 3 6-15,-3 0 1 0,-4 4 0 0,3-1-52 0,-3-3-12 16,4 0 0-16,-5 1 0 0,5-4 54 0,-4 3 8 15,3-3 2-15,-3 0 0 0,4-6-52 0,-1 0-12 16,1-4 0-16,-1-2 0 16,1-7-48-16,-1 0-13 0,4-6-3 0,0 0-751 15,0-9-150-15</inkml:trace>
  <inkml:trace contextRef="#ctx0" brushRef="#br1" timeOffset="93570.58">9814 12504 1594 0,'0'0'35'0,"0"0"7"0,0 0 2 0,0 0 1 0,0 0-36 0,0 0-9 15,4-3 0-15,-4 3 0 0,3-3 83 0,1-4 14 16,-4 7 3-16,3-3 1 0,-3 3-29 0,4-6-7 0,-4 6-1 0,0 0 0 15,0 0 0-15,0 0 0 0,0 0 0 0,0 0 0 16,0 0 0-16,0 0 0 16,0 0 0-16,0 0 0 0,0 0 0 0,-4 3 0 0,-3 0 0 15,0 4 0-15,0 2-51 0,0 0-13 16,-3 4 0-16,-1 0 0 0,0 2 54 0,1-2 8 0,-4 2 2 16,3 4 0-16,-3 0-64 0,3-3 0 0,-3 3 0 0,0-4-13 15,-3 1 13-15,2 0 10 0,1-4-2 0,-3 1 0 16,3-1-8-16,0 1 10 0,3-4-10 0,-3 1 10 15,3-1-10-15,4 0 0 0,0-2 0 0,0-1 0 16,4 0 0-16,3-6 0 0,0 6 0 0,0 1 0 16,0-4 0-16,3 3-9 0,4-3 9 0,0 4 0 15,0-1-8-15,0 0 8 0,4 0 0 0,-1 1 0 16,5 2 0-16,-5 0 0 0,4 1 0 0,0-1 0 16,0 4 0-16,1-7 0 0,-1 3 0 0,0 1 0 0,3-4 0 15,1 0 0-15,-4 1 0 0,4-1 0 0,-1 0 0 0,1 1 0 16,3 2 0-16,-3-3 0 0,0 4-16 15,3-1 1-15,-7 0 0 0,3 4 0 16,1-1-81-16,0-2-16 0,-4-4-3 0,0 0-720 16,0 1-144-16</inkml:trace>
  <inkml:trace contextRef="#ctx0" brushRef="#br1" timeOffset="94440.82">10425 12322 1497 0,'0'0'32'0,"0"0"8"0,0 0 0 0,0 0 4 16,0 0-36-16,0 0-8 0,0 0 0 0,0 0 0 0,0 0 104 0,0 0 20 0,0 0 3 0,3 6 1 15,1 1-21-15,-4-1-4 0,10 13 101 16,-3-10-152-16,0 4-11 0,4-1-1 0,0 1-1 15,-1 3 9-15,4-4 3 0,0 1 0 0,0-1 0 16,-3-2-63-16,3 2-12 0,0-3-2 0,0-2-1 16,0-1 43-16,4 0 9 0,0-3 2 0,-1-3 0 15,1 4-27-15,0-4-17 0,-1 0 2 0,1-4 1 16,3 1 14-16,0 3 0 0,-3-3 0 0,0-3 0 16,-4 3 0-16,3 0 0 0,-3-1 0 0,1 1 0 15,-5 0 0-15,4 0 0 0,-3 0 0 0,-4 0 0 0,0 3 0 0,-4-3 0 16,4 3 0-16,-7 0 0 0,0 0 0 0,0 0 10 15,0 6-10-15,0 0 8 0,0 4-8 16,-3 2 10-16,3 4-10 0,-4 3 10 0,1 3-10 16,-1 3 0-16,1 6 9 0,-1 0-9 0,1 1 41 0,-1-1 4 15,4 4 1-15,-3-1 0 0,3 4-22 0,0-1-5 16,0 1-1-16,3 0 0 0,1 2-18 0,-1-2 10 16,1-4-10-16,3 1 8 0,0-4-8 0,0-6 0 15,0 0 0-15,0-6-11 0,0 0 2 0,0-6 0 16,-3-4 0-16,3-3 0 15,-4-3-37-15,-3-3-7 0,0 0-2 0,0-6 0 16,4 0-85-16,-8-3-18 0,4-1-3 0,-3-6-527 0,-4 1-104 0</inkml:trace>
  <inkml:trace contextRef="#ctx0" brushRef="#br1" timeOffset="94689.95">10675 12893 1792 0,'0'0'51'0,"-3"6"10"0,3-6-49 0,0 3-12 0,3 4 0 0,-3-4 0 15,4 3 208-15,-1-3 38 0,4-3 8 0,0 3 2 16,4 0-154-16,-1-3-30 0,1 0-7 0,3 0-1 16,4 0 16-16,-1-3 4 0,5 3 0 0,-1-3 0 0,3 0-38 0,-2 0-7 15,2 0-2-15,1 3 0 16,-4 0-25-16,-3 0-12 0,-1 0 10 0,1 0-10 15,0 0-44-15,-1 3-14 0,-3-3-3 0,4 0-1 16,-4 0-104-16,4 0-21 0</inkml:trace>
  <inkml:trace contextRef="#ctx0" brushRef="#br1" timeOffset="104168.52">16778 6205 345 0,'0'0'0'0,"0"0"14"0,0 0-4 0,0 0 2 0,0 0-12 0,0 0 0 16,0 0 0-16,0 0 0 0,0 0 59 0,0 0 9 16,0 0 3-16,0 0 0 0,0 0-11 0,0 0-3 0,0 0 0 15,0 0 0-15,0 0 6 0,0 0 1 16,0 0 0-16,0 0 0 0,0 0 0 0,0 0 0 0,0 0 0 0,0 0 0 16,0 0-52-16,0 0-12 0,0 0 0 0,0 0 0 15,0 0 0-15,0 0 0 0,0 0 0 0,0 0 0 16,0 0 47-16,0 3 6 0,0-3 2 0,-3 9 0 15,-1-2-37-15,4-4-7 16,0 3-2-16,0-3 0 0,-3 3 44 0,3 1 9 0,0-7 2 0,0 3 0 16,0-3-52-16,0 0-12 0,0 6 0 0,0-6 0 15,0 3 0-15,0-3 0 0,0 0 0 0,0 7 0 16,0-1 0-16,0-3 0 0,0 3 0 0,0-6 0 16,0 0 0-16,0 3 0 0,0 4 0 0,0-7 0 15,0 3 0-15,0 3 0 0,-4 0 0 0,4-3 0 16,0 4 34-16,0-4 4 0,0-3 1 0,0 6 0 15,0 0-31-15,0-3-8 0,0 4 0 0,0-7 0 16,0 6 0-16,0 0 0 0,0 1 0 0,-4-1 8 16,4-3-8-16,0 3 11 0,0 1-11 0,0-1 12 15,0 0-12-15,0 0 0 0,-3 1 9 0,3-1-9 0,0 0 0 0,-4 0 0 16,4 1 0-16,0 2 8 16,0-3 4-16,-3 1 0 0,3 2 1 0,0-3 0 0,0 4-13 0,0-4-15 15,0 0 3-15,0 1 1 0,0-1 11 0,0 0 14 16,0-3-3-16,0 3-1 15,0-2-10-15,0 2 0 0,0-6 0 0,0 3 0 0,0-3 0 0,0 3 0 16,0 3 0-16,0-2 0 0,0 2 0 0,0-3 0 16,0 3 0-16,-4 1 0 0,4-4 24 0,0 3-1 15,0 0 0-15,-3 0 0 0,3 1-37 0,0-1-7 16,0 0-2-16,-4 1 0 0,4-1 23 0,0 0 0 16,-3 0 0-16,3 4 0 0,0-4 24 0,-4 3 8 15,4-2 3-15,-3-1 0 0,3 0-23 0,0 1-4 16,-4-1 0-16,4 0-8 0,0 0 17 0,0 1-3 15,0-1-1-15,0 0 0 0,0-6-3 0,0 3-1 0,0 4 0 16,0-1 0-16,0-3-9 0,0 3 0 16,0 1 0-16,0-1 0 0,0 3 0 0,0-3-12 0,-3 1 2 0,3-1 1 15,-4 0 9-15,4 1 0 0,0-1 0 0,-3 0 0 16,3 0 0-16,0 1 0 0,0-1 0 0,0 0 0 16,-4 4 0-16,4-1 0 0,0 0 0 0,0-2 0 15,0 2 0-15,0-3 8 0,0 4-8 0,0-4 0 16,0 0 0-16,0 1 0 0,-3-1 0 0,3 3 0 15,0-2 0-15,0-1 0 0,-4 0 0 0,4 0 8 16,0 4-8-16,0-4 8 0,0 3-8 0,0-2 8 16,0-1-8-16,0 3 0 0,-3-2 0 0,3-1-8 15,0 3 8-15,0-2 0 0,0 2 0 0,0 0 0 16,0 1 0-16,-4-4 0 0,4 3 0 0,0-2 8 16,0 2-8-16,0 4 0 0,0-4 0 0,-4 0 0 15,4 1 0-15,0-1 0 0,-3 4 0 0,3-4 0 0,0 1 0 0,0-1 0 16,-4 0 0-16,1 4 0 0,3-4 0 0,0 4 0 15,-4 0 0-15,4-1 0 0,0 1 0 0,0-4 0 16,-3 4 0-16,-1-1 0 0,8 1 0 0,-8-1 0 16,4 1 0-16,0-4 0 0,0 4 0 0,-3-1 0 15,3-2 0-15,0 2 0 0,0-2 0 0,-4 2 0 16,4-2 0-16,-3-1 0 0,3 3 0 0,-4-2 0 16,4-1 0-16,0 4 0 0,-3-4 0 0,3 7 0 15,0-4 0-15,0 1 0 0,-4 3 11 0,4-4 1 0,0 1 0 0,0-1 0 16,-3 4-12-16,3-3 0 0,0-1 0 0,-4 1 0 15,4-1 0-15,0-2 0 0,-3 5 0 0,3-2 0 16,0-1 0-16,-4 4 0 0,4-3 0 0,0 2 8 16,0-2-8-16,0-1 0 0,0 1 0 0,0 2 0 15,0-2-16-15,4 0 4 0,-4-1 0 16,0 1 1-16,0-1 11 0,3 1 0 0,-3-4 0 0,0 4 0 16,0-1 0-16,0 1 0 0,0-4 0 0,0 7 0 15,0-4 0-15,0 1 0 0,0-1 0 0,0 4 0 16,0 0 0-16,0 0 0 0,0-1 0 0,-3-2 0 15,3-1 0-15,0 4 0 0,0 0 0 0,0-4 0 16,0 4 12-16,0 3 4 0,0-4 0 0,0 1 1 0,0 0-17 0,0-1 0 16,0 1 8-16,3 0-8 0,-3-4 0 15,0 4 0-15,0 0 8 0,0-4-8 0,0 1-13 16,0-1-7-16,0 4 0 0,0-4-1 0,0 1 35 0,0 3 7 16,0-1 2-16,0 4 0 0,0 0-23 0,0-3 0 15,0-1 0-15,-3 4 8 0,3 0-8 0,0-3 0 16,0 2 0-16,0 1 0 0,0 0 0 0,0 0 0 15,0 0 0-15,0 0 0 0,0-1 0 0,3-2 0 16,-3 3 0-16,0 0 0 0,0-4-18 0,0 4-5 16,0-3-1-16,4 0 0 0,-4-1 40 0,0 1 7 15,3 3 1-15,-3-1 1 0,-3 1-25 0,3 0 0 16,0 3 8-16,0-3-8 0,0 3 0 0,0-3 0 16,0 6 0-16,0-3 0 0,0 3 0 0,-4-3 0 15,8 3 0-15,-4 0 8 0,0 0-8 0,0-3 0 16,0 0 0-16,0-3 0 0,0 3 0 0,0 0 0 0,0 0 0 15,0 3 0-15,0-3 0 0,0 3 0 0,0-3 0 0,0 3 8 32,0 0-30-32,0-3-6 0,0 3-2 0,0 0 0 0,0 0 50 0,0 0 11 0,0 0 1 0,0 0 1 15,0-3-24-15,0 0-9 0,0 0 0 0,0 3 9 16,0-3-9-16,0 3 0 0,0 0 0 0,0 3 0 16,0-2 10-16,0 2-10 15,0-3 12-15,0 6-12 0,0-3 13 0,0 1-4 0,0-1-1 0,0 0 0 16,3-3-8-16,-3 0 12 0,0 0-12 15,4-3 12-15,-4 0-12 0,0 0 8 0,0 3-8 0,3 0 8 16,-3 0-8-16,0 1 0 0,4-1 0 0,-1 0 8 16,-3 3-8-16,4 0 0 0,-4 0 0 0,0 4 0 0,3-7 0 0,-3 3 0 15,4 0 0-15,-4-3 0 0,3 0 0 0,-3 0 0 16,0 1 0-16,4 2 0 0,-4-3 0 16,3 3 0-16,-3 0 0 0,4 1 0 0,-4 2 56 15,0-3 7-15,0 3 1 0,0 1 0 0,3-4-52 16,-3 0-12-16,0-3 0 0,4 0 0 0,-4 1 0 0,0-5 0 15,4 5 0-15,-4-1 0 0,0 0 0 16,3 0 0-16,-3 0-12 0,0 3 12 0,0-3 0 0,4 3 0 16,-4-3 0-16,3 4 0 0,-3-1 0 0,0-3 0 15,4 0 0-15,-4 0 0 0,3-3 0 0,-3 0 8 16,4 0-8-16,-4-3 0 0,3 3 16 0,-3-3-4 16,0 3 0-16,4-1 0 0,-1-2-12 0,-3 0 0 15,4-3 0-15,-4 3 0 0,3-4 12 0,-3 1-4 16,0 0-8-16,0-1 12 0,0-2-25 0,0-1-6 15,0 1-1-15,0-4 0 0,0 4 68 0,0-4 12 0,0 1 4 0,0-1 0 32,0 1-103-32,-3 2-20 0,3-3-4 0,-4 1-1 0,4-1 80 0,0-2 16 0,-3 2 4 0,3-3 0 15,0 0-28-15,0-2-8 0,-4 2 0 0,4-6 0 16,0 0 0-16,0 0 0 0,0 0 0 0,0 0 0 16,0 0 0-16,0 0 0 0,0-10 0 0,0 1 0 31,-3 0-75-31,3-4-21 0,0 1-5 0,0-4-1035 0</inkml:trace>
  <inkml:trace contextRef="#ctx0" brushRef="#br1" timeOffset="105207.98">17205 11519 1267 0,'0'0'28'0,"0"0"5"0,0 0 2 0,0 0 1 0,0 0-36 0,0 0 0 0,0 0 0 0,0 0 0 16,0 0 86-16,0 0 10 0,0 0 3 0,0 0 0 16,0 0-27-16,0 0-6 0,0 0-1 0,0 0 0 15,4 0-29-15,3 0-7 0,-4 4-1 0,4-1 0 16,0-3 6-16,-3 3 1 0,6 0 0 0,-3-3 0 15,4 3-17-15,0-3-3 0,-1 3-1 0,1 0 0 16,-1-3 1-16,4 0 0 0,1 4 0 0,-1-1 0 16,3-3-15-16,1 3 0 0,0 0 0 0,3 0 0 15,-4 3 0-15,5-2 0 0,-1 2 0 0,0 0 0 16,0-3 0-16,0 3 0 0,0-2 0 0,1-1 0 0,2 0 0 16,1 0 0-16,0 0 0 0,3-3 0 15,0 3 18-15,0 0 1 0,4-3 0 0,0 0 0 16,0 0-31-16,-1 0-5 0,1-3-2 0,3 3 0 0,-3 0 19 15,0-3 0-15,-4 3 0 0,7 0 0 0,-3 0 0 16,0 0 11-16,-4 3-2 0,4 0 0 0,0 1-9 16,-4 2-12-16,3-3 2 0,-2 3 1 15,-1 1-20-15,-3-1-4 0,-4 0-1 0,0-3 0 0,-3 3 24 16,3 1 10-16,-7-4-8 0,0 0 8 16,4 0-26-16,-4 0 0 0,-4 0 0 0,4 1 0 0,-3-1 26 0,0 0 0 15,-1 0 0-15,1 0 0 0,-1 0 14 0,-3 0 8 16,4 0 2-16,-4 1 0 0,0-1-24 0,0-3 8 15,0 6-8-15,-3-6 0 0,6 3 0 0,-6 0 0 0,3-3 0 16,-7 0 0 0,7 3-24-16,-7-3-10 0,0 0-2 0,3 0 0 15,5 4-134-15,-8-4-27 0</inkml:trace>
  <inkml:trace contextRef="#ctx0" brushRef="#br1" timeOffset="106201.75">18634 11360 1364 0,'0'0'30'0,"0"0"6"0,0 0 2 0,0 0 0 0,0 6-30 0,0 0-8 0,-4 0 0 0,8 1 0 16,-4 2 30-16,3 0 5 0,-3 1 1 0,4 2 0 16,-1 4-19-16,1 3-3 0,-1 3-1 0,1 0 0 15,-1 6 32-15,1 0 7 0,-1 4 0 0,1-1 1 0,0 0 32 0,-1 4 7 16,1-4 0-16,3-3 1 0,-4-3-37 15,1-3-8-15,-1 0-2 0,4-6 0 0,-3-3-31 0,-1-1-7 16,1-2 0-16,-1-1-8 0,1-6 8 0,-1 3-8 16,1-3 0-16,-4-3 0 15,0 0 0-15,0 0 0 0,0 0 0 0,0 0 0 0,0 0 0 0,4-6 0 16,-4 0 0-16,0 0 0 0,0-4 0 0,-4 1 8 16,4-1-8-16,-4-2 0 0,1-1 12 0,-1 1-12 15,1-4 12-15,-4 0-12 0,3-2 10 0,-3-1-10 16,4 0 8-16,-1-3-8 0,1 3 0 0,-1-3 0 15,4 0 8-15,-3-3-8 0,3 3 0 0,0 0 0 16,-4 4 0-16,4-1 0 0,4 0 0 0,-4 0 0 0,0 3 0 16,0-2 0-16,3 5 0 0,1-3 0 0,-4 4 0 0,3 2 0 15,1 1 0-15,-1 3 0 0,4 3 0 0,-7 3 8 16,7 0-8-16,0 3 0 0,0 3 9 0,4 0-9 16,0 1 10-16,-1 2-2 0,1 4-8 0,3-1 12 15,0 1-12-15,0 2 0 0,0 1 8 0,0 3-8 16,4 3 0-16,-4-3 0 0,0-4 0 15,4 4 0-15,-4-6 0 0,4-1 0 0,-1 1 0 0,1-4 0 16,0 1 0-16,-1-4 0 0,-3 3 0 0,4-3 0 16,-4 1 0-16,0-1 0 0,-7-3 0 0,4 3 0 15,-4 1 0-15,0-4 0 0,-4 3 9 0,1 0-9 16,-1 1 16-16,-3-4-3 0,-3 6 0 0,-1-3 0 16,-3 1 26-16,-3-1 5 0,-1 3 0 0,-3 1 1 15,0-1-21-15,-4 1-4 0,1 2 0 0,-4-2-1 16,-1-1 9-16,5 3 1 0,-4-2 1 0,3-1 0 15,0 1-22-15,1-1-8 0,-1 1 0 0,7-4 9 16,-3 0-81-16,7 0-17 0,0 1-3 0,0-7-1046 16</inkml:trace>
  <inkml:trace contextRef="#ctx0" brushRef="#br1" timeOffset="107945.58">19731 11244 1267 0,'0'0'28'0,"0"0"5"16,0 0 2-16,0 0 1 0,0 0-36 0,0 0 0 0,0 0 0 0,0 0 0 15,0 0 88-15,0 0 12 0,0 0 1 0,0 0 1 16,0 0-10-16,0 0-1 0,0 0-1 0,0 0 0 15,0 0-72-15,0 0-18 0,0 0 0 0,0 0 0 16,7 3 57-16,-4 0 8 0,1 0 2 0,0 3 0 16,3-3-21-16,-4 4-4 0,4-1-1 0,0 3 0 0,0-2-9 0,0 2-1 15,4 0-1-15,-1 4 0 0,1-4 19 0,0 4 4 16,3-4 1-16,-4 1 0 0,4 2-38 16,1-2-8-16,2-1-8 0,1-3 11 0,-1-3-11 0,-2 4 12 15,6-7-12-15,-4 3 12 0,1-3-12 0,3-3 0 16,-3 3 0-16,-1-3 8 0,-2-1-8 0,-1 1 0 15,3 3 0-15,-6-3 8 0,0 3-8 0,-4 0 12 16,0 0-12-16,-4 3 12 0,4-3-4 0,-3 3 0 16,-1 1 0-16,-3-1 0 0,0 3 2 0,-3 3 0 0,-1-2 0 15,1 2 0-15,-4 1 2 0,0 2 1 16,0 1 0-16,-4-1 0 0,-3 4 7 0,0-1 2 16,0 1 0-16,-1-3 0 0,1 2-22 0,0 1-13 15,4-3 1-15,-4-1 1 0,3 1 60 0,0-4 12 0,4 1 3 16,0-1 0-1,0-3-73-15,0 0-15 0,7-2-2 0,0-4-1 16,0 0-8-16,0 0-1 0,0 0-1 0,0 0 0 16,4-4-120-16,-1-2-24 0,1 0-5 0</inkml:trace>
  <inkml:trace contextRef="#ctx0" brushRef="#br1" timeOffset="108509.3">20701 11171 1958 0,'0'0'43'0,"0"0"9"0,0 0 1 0,0 0 3 0,0 0-45 0,0 0-11 0,0 0 0 0,0 0 0 16,0 0 104-16,0 0 20 0,0 0 3 0,0 0 1 15,0 7-45-15,0 2-9 0,-4 4-2 0,4 5 0 16,4 4-26-16,-4 4-6 0,4 5 0 0,-1 3-1 0,1-2-6 0,-1-1-1 16,1 0 0-16,-1 1 0 0,4-1-19 0,-3 0-4 15,-1-2-1-15,1-1 0 0,3-6-8 0,-4 3 0 16,1-6 0-16,-1-4 0 16,5 1-68-16,-5-6-15 0,1-4-3 0,-1-3-739 15,4-6-148-15</inkml:trace>
  <inkml:trace contextRef="#ctx0" brushRef="#br1" timeOffset="108736.77">20987 11059 1947 0,'-4'3'43'0,"1"3"9"0,-1 0 1 0,4 4 2 0,-3-1-44 0,3 4-11 16,0-1 0-16,3 4 0 0,1-1 44 0,-1 1 6 0,1 6 2 0,-4 3 0 15,7 3-9-15,-4 4-2 16,1-1 0-16,3 4 0 0,0-4 7 0,0 0 2 0,-3-2 0 0,3 2 0 16,-4 3-10-16,1-5-3 0,-1-1 0 0,4 0 0 15,-3-3-37-15,-1-3 0 0,-3 0 0 0,4-3-8 32,-1-3-152-32,-3-4-31 0,0-3-5 0</inkml:trace>
  <inkml:trace contextRef="#ctx0" brushRef="#br1" timeOffset="109752.42">15843 11416 1267 0,'0'0'28'0,"0"0"5"0,0 0 2 0,0 0 1 0,0 0-36 0,0 0 0 0,0 0 0 0,0 0 0 16,0 0 115-16,0 0 16 0,-3 6 3 0,-1-3 1 15,4-3-14-15,0 7-2 0,-3-1-1 0,6-3 0 16,-3 3-41-16,4 1-8 0,-1-4-1 0,4 0-1 16,0 0-3-16,0 3 0 0,0-3 0 0,4 1 0 15,3-1-51-15,0 0-13 0,0 0 0 0,4 0 0 0,0-3 22 0,3 0 2 16,4 0 0-16,-1 0 0 15,1-3-4-15,3 3-1 0,-3-3 0 0,0 0 0 0,-4 0-11 0,0 3-8 16,0-4 12-16,0 4-12 0,-3 0 10 0,-4 0-10 16,4 4 8-16,-4-4-8 15,0 3-37-15,0 0-13 0,-3 0-2 16,-1 0-1-16,-3-3-111 0,0 3-23 0,0-3-4 0,-7 0-478 16,0 0-96-16</inkml:trace>
  <inkml:trace contextRef="#ctx0" brushRef="#br1" timeOffset="110456.05">15783 11463 1454 0,'0'0'32'0,"0"0"6"0,0 0 2 16,0 0 1-16,0 0-33 0,0 0-8 0,0 0 0 0,0 0 0 0,0 0 41 0,0 0 7 16,7 6 0-16,-3-3 1 0,-1 4-17 15,4-4-4-15,1 3-1 0,-1 4 0 0,3-4 24 0,1 3 5 16,3 4 0-16,0-1 1 0,0 4-40 0,0-3-8 16,4 2-1-16,-1-2-8 0,-2-4 42 0,2 4 2 15,1-7 0-15,-1 3 0 0,1-2-32 0,-4-1-12 16,0-3 8-16,-3 0-8 0,0 0 8 0,-1-3-8 15,-3 0 8-15,-3 0-8 0,-4 0 21 0,0 0-1 16,3-6 0-16,-6-3 0 0,-1 2 18 0,-3-2 3 16,0-4 1-16,-4 1 0 0,1-1-21 0,-4 1-4 0,-4-1-1 0,4 1 0 15,-7-1-16-15,7 1 0 0,-7-1 0 0,3 1 0 16,0-1 0-16,4 4 0 0,-3-4 0 0,2 4 0 16,5-1 0-16,-1 1 0 0,1-1 0 0,-1-2 0 15,4 2 0-15,4-2 0 0,-1 3 0 16,0 2 0-16,1-2 0 0,-1 3 0 0,4-1 0 0,0 1 0 15,4 0 0-15,-1-1 0 0,1 4 0 0,3 0 0 16,0 0 0-16,4 0-12 0,-1 0 12 0,1 3-12 16,3 0 12-16,0 0 0 0,0 3 0 0,4 0 0 15,3 0 0-15,0 0 0 0,0 4 0 0,0-4 0 16,4 0 0-16,-4 3 0 0,4-3 0 0,-4 0 10 16,0 1 7-16,1-1 2 0,-8 3 0 0,0 0 0 15,0 1-4-15,-7-1-1 0,4 3 0 0,-8 1 0 16,1 2 5-16,-4 1 1 0,0 2 0 0,-7 1 0 0,3 3-12 0,-3 0-8 15,0 6 9-15,-4-3-9 16,1 0-39-16,-1 0-13 0,1-4-4 0,2 1 0 16,1-3-125-16,-3-7-26 0</inkml:trace>
  <inkml:trace contextRef="#ctx0" brushRef="#br1" timeOffset="112227.78">15053 11313 1497 0,'0'0'32'0,"0"0"8"0,0 0 0 0,0 0 4 0,0 0-36 0,0 0-8 16,0 0 0-16,0 0 0 0,0 0 89 0,0 0 16 16,7 0 3-16,-7 0 1 0,0 0-21 0,0 0-4 15,4 3 0-15,-4-3-1 0,0 0 23 0,0 6 5 16,0 0 1-16,0 0 0 0,0 1-26 0,0-1-5 16,-4 0-1-16,1 4 0 0,-1-1-64 0,1-3-16 15,-5 4 0-15,5-4 0 0,-1 3 0 0,-3 1 0 16,0-1 0-16,0-2 0 0,-3 2 0 0,3 0 0 15,0 1 0-15,-4-1 0 0,4 4 0 0,-4-4 0 16,4 4 0-16,0-1 0 0,0 4 35 0,0-4 3 16,-3-2 1-16,2 2 0 0,5-2-39 0,-1-1 0 15,1-3 0-15,-1 4 0 16,1-4-31-16,3-3-4 0,3 4-1 0,1-4 0 0,-1 0 36 0,4 0 0 16,1-3 0-16,-1 0 0 0,0 0 0 0,3 0 0 15,1 0 0-15,-1-3 0 0,1 3 0 0,0-3 0 0,-1 3 0 16,1 0 0-16,-1-3 0 0,1 3 0 15,-4 0 0-15,4 0 0 0,-4 3 0 0,0-3 0 0,0 3 0 0,0 0 0 16,0 0 8-16,0 3 9 0,-4-2 2 0,4 2 0 16,0 0-117-1,-3 0-23-15,3 4-5 0,0-1-1 0,-3-3-119 0,3 1-24 0</inkml:trace>
  <inkml:trace contextRef="#ctx0" brushRef="#br1" timeOffset="112685.71">15353 11193 1458 0,'0'0'32'0,"0"0"6"0,0 0 2 0,0 0 1 0,0 0-33 0,0 0-8 15,0 0 0-15,0 0 0 0,0 0 62 0,0 0 10 0,0 0 3 0,0 0 0 16,0 0-9-16,0 0-2 0,3 7 0 0,-3-1 0 16,4 0 0-16,-1 7 0 0,-3-1 0 0,4 1 0 15,0 6 52-15,-1 3 9 0,-3 0 3 0,4 3 0 16,-4 0-72-16,0 3-13 0,0-3-3 0,0 3-1 16,-4 0-10-16,4 1-1 0,-3-1-1 0,3 0 0 15,-4 0-27-15,0-3 0 0,4-3 0 0,0 0 0 16,0-3-62-16,0-3-18 15,0-1-3-15,0-5-1 0,0-1-80 16,4-2-17-16,-4-7-3 0,0 0-780 0</inkml:trace>
  <inkml:trace contextRef="#ctx0" brushRef="#br1" timeOffset="112978.84">15483 11175 1728 0,'0'0'38'0,"0"0"8"0,0 0 2 0,4 6 0 0,-4-3-39 0,0 3-9 16,3 1 0-16,-3 2 0 0,0 0 104 0,4 7 20 15,-4 0 3-15,0 3 1 0,0 2 0 0,0 1 0 16,0 3 0-16,0 4 0 0,0-4-52 0,0 3-11 0,0 0-1 0,0 4-1 15,0-4-50-15,0 6-13 0,0-2 0 0,0 2 0 16,0 1 0-16,4-7 0 0,-4 0 0 0,3 0 0 16,1-6 0-16,-1-3 0 0,1-3 0 0,-1-4 0 15,1-2-171-15,-1-4-36 0,1 0-7 0,-4-6-2 16</inkml:trace>
  <inkml:trace contextRef="#ctx0" brushRef="#br1" timeOffset="132552.73">18433 8682 1267 0,'0'0'28'0,"0"0"5"0,0 0 2 0,0 0 1 0,0 0-36 0,0 0 0 16,0 0 0-16,0 0 0 0,0 0 109 0,0 0 15 15,0 0 4-15,0 0 0 0,0 0-41 0,0 0-8 16,0 0-2-16,0 0 0 0,0 0-21 0,0 0-5 16,0 0-1-16,0 0 0 0,0 0-39 0,0 0-11 15,0 0 0-15,0 0 0 0,0 0 56 0,0 0 6 16,-7 3 2-16,7-3 0 0,0 0-52 0,-4 3-12 16,4 3 0-16,-3 1 0 0,3 2 54 0,-4-3 8 15,4 1 2-15,-4-1 0 0,4 0-52 0,0 4-12 16,0-4 0-16,-3 0 0 0,3 0 0 0,0 1 0 15,0-1 0-15,0-3 0 0,0 3 0 0,3 1 0 16,-3-4 0-16,0 0 0 0,4 3 0 0,-4 0 0 0,0-2 0 0,4 2 0 16,-4-3 16-16,0 3 0 0,0 0 0 15,3 1 0-15,-3 2-26 0,0-3-5 16,0 1-1-16,0 2 0 0,0 1 33 0,0 2 7 0,0 1 0 16,0-4 1-16,0 4-17 0,0-4-8 15,0 0 0-15,4-2 8 16,-4 2-28-16,0 0-7 0,0 1-1 0,3-4 0 0,-3 4 49 0,0-1 10 0,4 0 1 15,-4-2 1-15,0 2-1 0,0 0-1 0,0 1 0 0,0 2 0 16,0-2-40-16,0 2-8 0,0-2-2 0,0 2 0 16,0 1 19-16,0-1 0 0,0-2 8 0,0 2-8 15,-4 1 8-15,4-4-8 0,0 1 0 0,0-4 0 0,0 3 16 16,0 1-4-16,0-4 0 0,0 0 0 0,0 1-12 16,0-1-13-16,0 0 2 0,0-3 1 0,4 4 10 0,-4-1 0 15,0 0-9-15,3 0 9 0,-3 1 0 0,0-1 0 16,0 0 0-16,4 0 0 15,-4 4 8-15,0-1 4 0,0 1 0 0,0-1 0 0,0 0-12 0,0 1 0 16,0-1 0-16,0 1 0 0,0 2 0 0,0-2-12 16,-4-1 2-16,4 0 1 0,0 4 9 0,0-4 0 15,0 1 0-15,0 2 0 0,0-2 0 0,0 2 0 16,0-2 0-16,0-1 0 0,0 0 0 0,0 1 0 16,0-1 0-16,0 1 0 0,4-1 0 0,-4 4 0 15,3-4 0-15,-3 0-8 0,0 1 8 0,4-1 0 16,-4 4 0-16,3-4 0 0,-3 4 0 0,0-4 0 15,4 1 0-15,-4-1 0 0,0 0 12 0,0 1-3 16,0-1 0-16,0-3 0 0,3 7-9 0,-3-4-11 16,0 1 3-16,0-1 0 0,0 4 8 0,0-1 11 15,0 1-3-15,0-1 0 0,-3 4-8 0,3-3 0 0,0-1-12 0,0 1 12 16,0 2 0-16,0-2 0 0,0-1 0 0,3 1 12 16,-3 3-12-16,0-4 0 0,4 1 0 15,-4-1 0-15,0 1 0 0,3-1 0 0,-3 1 0 16,4-4 0-16,-4 4 0 0,3-1 0 0,-3-2 0 0,0-1 0 15,0 4 0-15,4-4 0 0,-4 1 0 0,0-1 0 16,0 4 0-16,0-4 0 0,0 0 0 0,0 1 0 16,0-1 0-16,0 1 0 0,0 2 0 0,0-2 0 15,0-1 0-15,0 3 0 0,0-2 0 0,0 2 0 0,0 1 0 0,0 0 0 16,0 2-10-16,0-2 10 0,0-1 0 0,0 1 0 16,4-1 0-16,-4 1 10 0,0 3-10 0,0-4 0 15,0 4 0-15,3-4-11 16,-3 4 11-16,0-3 0 0,0 2 8 0,0-2-8 0,0-1 0 0,0 4 0 15,4-3-12-15,-4 2 4 0,0-2 8 16,3 2 0-16,-3-2 0 0,0 3 0 0,0-4 8 0,0 4-8 16,0-4 10-16,0 4-10 0,0 0 0 15,0-1 0-15,0 4 0 0,0-3 0 0,0 3 0 0,0-4 0 16,0 4 0-16,0-3 0 0,0 0 0 0,0-1 0 16,0 1 0-16,0 0 0 0,0-1 0 0,4 1 0 15,-4 3 0-15,0-7 0 0,0 4 0 0,3 0 0 16,-3-1 0-16,0-2 0 0,0 3 57 0,0-4 6 15,4 4 1-15,-4-4 0 0,0 1-52 0,0-1-12 16,0-2 0-16,0-1 0 0,-4 4 0 0,4-4 0 16,4 1 0-16,-4-4 0 0,-4 3 29 0,4-2 3 0,0-1 1 0,0 0 0 15,0 4-21-15,0-4-12 0,0-3 12 0,0 3-12 16,0-6 8-16,0 0-8 0,0 3 0 0,0-3 0 16,0 0 25-16,0 0-1 0,0 0-1 0,0 0 0 15,0 0-37-15,0 0-7 0,0 7-2 0,0-7 0 16,0 0-65-16,0 0-14 0,0 0-2 0,0-10-1 15,0 4-132-15,4-3-27 16</inkml:trace>
  <inkml:trace contextRef="#ctx0" brushRef="#br1" timeOffset="133267.49">18891 10899 1321 0,'0'0'28'16,"0"0"7"-16,0 0 1 0,0 0 2 0,0 0-30 0,0 0-8 0,0 0 0 0,0 0 0 0,0 0 108 0,0 0 20 15,0 0 4-15,0 0 0 0,0 0-44 0,0 0-8 16,0 0-3-16,7 3 0 0,-3 0-21 0,3-3-4 16,0 3 0-16,0-3-1 0,4 3-11 0,-1 0-1 15,1-3-1-15,3 3 0 0,0 1-26 0,4-1-4 16,-4 0-8-16,0 0 11 0,3 0 19 0,1 0 4 15,0 0 1-15,-1-3 0 0,5 4-26 0,-5-1-9 16,4 0 0-16,1-3 9 0,-5 3-9 0,4 0 10 0,1 0-10 16,-1 0 10-16,-4 1-10 0,1-1 8 0,3 0-8 0,-3 3 8 15,-1-3 8-15,1 0 0 0,0 0 1 0,-1-3 0 32,1 0-65-32,-4-3-12 0,4 0-4 0,-4-3 0 0,3 0-45 15,-2-4-10-15,-1 1-1 0,-4-1-524 0,4 1-105 0</inkml:trace>
  <inkml:trace contextRef="#ctx0" brushRef="#br1" timeOffset="133877.18">19435 10773 1062 0,'0'0'23'0,"0"0"5"0,0 0 0 0,0 0 3 0,0 0-31 0,0 0 0 15,0 0 0-15,0 0 0 0,0 0 103 0,0 0 14 0,0 0 3 0,0 0 1 16,0 0 6-16,0 0 1 0,7 0 0 0,-7 0 0 15,0 0-52-15,3 0-9 0,4 3-3 0,0 1 0 16,4 2-8-16,-4-3-1 0,0 0-1 0,4 0 0 16,-1 0-35-16,4 4-7 0,-3-4-2 0,3 3 0 15,4 0-10-15,-4-3 0 0,3 7 0 0,-3-4 0 16,4 0 0-16,-4 1 0 0,0 2 0 0,-3-3 0 16,-1 1 0-16,1 2 0 0,0-3 0 0,-8 1 0 15,4-1 0-15,-3 0 0 0,-4 0 0 0,3 4 0 0,-6-4 53 16,-1 3 9-16,-3-2 2 0,-3-1 0 0,-1 3-52 15,-3 1-12-15,-4 2 0 0,1 1 0 16,-1-1 54-16,-3 1 8 0,3 6 2 0,-3-4 0 0,0 7-64 16,3-3 0-16,1 3-9 0,-1 0 0 0,4 0 9 15,0 0-8-15,7-3 8 0,0-4-8 16,-1 1-35-16,8-6-6 0,4-4-2 0,0-6 0 16,3 0-164-16,0-6-33 0,17-13-6 0,-2-9-2 0</inkml:trace>
  <inkml:trace contextRef="#ctx0" brushRef="#br1" timeOffset="134979.49">20048 10569 1267 0,'0'0'28'0,"0"0"5"0,0 0 2 0,0 0 1 0,0 0-36 0,0 0 0 16,0 4 0-16,0-4 0 0,-3 6 109 0,3 0 15 16,3 0 4-16,-3-2 0 0,4 2-52 0,-1-3-9 15,4 3-3-15,1 0 0 0,-1 1 0 0,3-1 0 16,-3 0 0-16,7 1 0 0,-3-4-51 0,3 0-13 15,0 3 0-15,-3-3 0 0,3-3 53 0,-4 3 8 0,5-3 2 0,-1-3 0 16,0 3-50-16,0-3-13 0,-4 3 0 16,5-3 0-16,-5 0 0 0,-3 3 0 15,4-3 0-15,-4 0 0 0,3-1 0 0,-6 4 0 0,3-3 0 0,-7 3 0 16,0 0 0-16,0 0 0 0,0 0 0 0,0 0 0 16,0 0 56-16,0 0 7 0,-4 7 1 0,-3 2 0 15,0 0-52-15,-3 7-12 0,-1 0 0 0,-3 6 0 16,4 0 0-16,-5 3 0 0,1 6 0 0,4-3 0 0,-4 4 32 15,-1-1 4-15,5-3 1 0,-1-3 0 16,1-3-27-16,-1-3-10 0,1-3 0 0,6-4 9 16,-3-5-20-16,7-4-4 0,0-3-1 0,0 0 0 15,0-7-183-15,4-2-37 16,6-19-7-16,1 0-1 0</inkml:trace>
  <inkml:trace contextRef="#ctx0" brushRef="#br1" timeOffset="136194.17">20630 10428 1634 0,'0'0'36'0,"0"0"7"0,0 0 1 0,0 0 3 16,0 0-38-16,0 0-9 0,0 0 0 0,0 0 0 15,0 3 77-15,0 4 14 0,4-1 2 0,0 3 1 16,-4 1-12-16,3-1-2 0,4 7-1 0,-7-4 0 0,4 4-1 0,-1 3 0 16,-3 3 0-16,4 0 0 0,-4 6-6 0,0 0-2 15,0 0 0-15,0 4 0 0,0-4-32 0,0 0-6 16,0-3-2-16,0 0 0 0,0-6-20 0,0 0-10 15,0-6 10-15,0-4-10 16,3-3-48-16,-3-6-16 0,0 0-4 0,4-3 0 16,-1-6-132-16,1-1-28 0</inkml:trace>
  <inkml:trace contextRef="#ctx0" brushRef="#br1" timeOffset="136666.82">20786 10384 1956 0,'0'0'56'0,"0"0"11"0,0 0-54 0,0 0-13 0,0 0 0 0,0 0 0 0,0 0 70 0,0 0 11 0,7 0 3 0,0 0 0 16,0 0-59-16,0 0-11 0,0-3-2 0,0 3-1 16,4 0-11-16,3 0-16 0,-4-3 4 0,4 3 1 15,1-3 67-15,-1 3 14 0,0-3 2 0,0 3 1 16,0 0-15-16,0 0-3 0,-3 3-1 0,-4 0 0 15,0 0-11-15,0 0-3 0,-4 1 0 0,1 2 0 16,-4-3-12-16,0 3-2 0,-4 4-1 0,1-4 0 16,-8 16-25-16,1-13 0 0,-1 4 0 15,0-1 0-15,1 1 0 0,-1-1 0 0,-3 1 0 16,4 0 0-16,3-4 0 0,0 0 0 0,-4 1 0 0,7-4 0 16,1 0 0-16,3-6 0 0,0 0 0 0,0 0 0 0,0 0 0 15,3 3 0-15,1-3 0 0,3 0 0 0,0 0 0 16,4-3 0-16,-4 0 0 0,7 0 0 0,-4 0 0 15,1 0 0-15,3 0 0 0,0 3 0 0,0-4 0 16,-3 4 0-16,3-3 0 0,0 3 52 0,0 0 4 16,-3 3 2-16,-1-3 0 0,1 4-7 0,-4 2-2 15,0 0 0-15,0 0 0 0,-3 1-18 0,-1-1-4 16,1 3-1-16,-4-2 0 0,0-1-13 0,0 3-2 16,-4-2-1-16,1 2 0 0,-4 0-10 0,0 1 8 15,-1-1-8-15,-6 1 8 0,0-1-8 0,0 4-11 16,0-4 3-16,-7-3 0 15,3 4-114-15,-3-4-22 0,0 0-5 0,3 0-1203 0</inkml:trace>
  <inkml:trace contextRef="#ctx0" brushRef="#br1" timeOffset="137614">17805 11046 1897 0,'0'0'41'0,"-7"3"9"0,3 0 2 0,-3 4 2 0,0-4-43 0,3 0-11 15,4-3 0-15,0 0 0 0,0 0 119 0,-7 3 21 16,4 0 5-16,3-3 1 0,0 0-46 0,0 0-8 15,0 0-3-15,0 0 0 0,0 0-45 0,0 0-8 16,0 0-3-16,3 3 0 0,4 0-1 0,1-3-1 0,-1 0 0 0,0 0 0 16,3 0 1-16,1 0 1 0,-4 0 0 0,7-3 0 15,0 0-4-15,0 3-1 0,-3 0 0 0,6-3 0 16,-2 3-8-16,-1 0-3 16,3-3 0-16,1 3 0 0,-4 0-5 0,0 0 0 0,0 0-1 15,0 0 0-15,4 0-11 0,-4 0 8 0,4 3-8 0,-1-3 8 16,1 3 0-16,3 3 0 0,-3-2 0 0,-1-1 0 15,1 0-8-15,-4 3 0 0,-3-3 0 0,-1 0-11 16,1 4 11-16,-4-4 0 0,4-3 0 0,-8 3 0 31,-3-3-36-31,0 0-6 0,0 0-1 0,0 0 0 0,0 0-85 0,0 0-16 16,0-10-4-16,-3 4-1112 0</inkml:trace>
  <inkml:trace contextRef="#ctx0" brushRef="#br1" timeOffset="138247.99">17628 11077 806 0,'0'0'17'0,"0"0"4"0,0 0 1 0,0 0 2 0,0-6-24 0,0 6 0 0,0 0 0 0,0 0 0 16,0 0 158-16,0 0 27 0,0 0 6 0,0 0 1 15,0 0-52-15,0 0-9 0,0 0-3 0,0 0 0 16,0 0-51-16,7 3-10 0,-3 0-3 0,-1 1 0 16,4 2 0-16,1 0 0 0,-5-3 0 0,4 0 0 15,4 0-51-15,-1 4-13 0,1-4 0 0,-4 0 0 16,7 3 54-16,0 1 8 0,-3-1 2 0,3 0 0 16,0 3-64-16,4 1 0 0,-4-4-14 0,3 7 2 15,-3-1 12-15,4-2 14 0,-4 2-3 0,-3-2-1 16,3-1-10-16,-4-3 0 0,1 1 0 0,0-1 0 0,-4-3 0 15,0 0 0-15,-4 0 0 0,-3-3 0 16,0 0 0-16,0 0 0 0,0 0 0 0,0 0 0 0,0 0 56 0,-3-9 7 16,-1-1 1-16,-6 4 0 0,3-3-52 15,0-1-12-15,-4 4 0 0,0-3 0 0,-3 2 0 0,0-2 0 16,-3 3 0-16,2-7 0 0,1 4-15 0,-3-1-5 16,3-2-2-16,3-1 0 0,-3 1 35 0,0-1 7 15,3 4 2-15,1-4 0 0,3 1-22 0,-4 2 0 16,4 4 0-16,3-3 0 15,1 2-47-15,-1-2-13 0,4 9-4 0,0-3 0 0,0 3 52 0,7-6 12 16,0 2 0-16,4-2 0 0,0 3 0 0,-1 0 0 0,1 3 0 0,3-3 0 16,0 0 0-16,-3-1 0 0,6 1 0 0,-3-3 0 15,4 3 0-15,-4-3 0 16,4-1 0-16,-4 1 0 0,-4 3 0 0,1-3 0 0,0-1 0 16,-1 1-788-16,-3 3-154 0</inkml:trace>
  <inkml:trace contextRef="#ctx0" brushRef="#br1" timeOffset="139236.01">17018 10977 1382 0,'0'0'30'0,"0"0"6"0,0 0 2 0,0 0 2 0,0 0-32 0,0 0-8 0,0 0 0 0,0 0 0 15,0 0 87-15,0 0 16 0,0 0 3 0,0 0 1 16,0 0-19-16,0 0-4 0,0 6-1 0,-4-3 0 15,4-3-2-15,-3 7 0 0,-4 2 0 0,3-3 0 16,-3 4 3-16,-3-1 0 0,3 1 0 0,-4-1 0 16,-3 4-28-16,3-1-4 0,1 4-2 0,-1-4 0 15,1 1-31-15,-1 3-7 0,0-4 0 0,1 4-1 16,-1-4-11-16,1 1 0 0,3-1 0 0,0 1 0 16,3-1 53-16,1-2 9 0,-1-4 2 0,4 0 0 15,0-2-64-15,0-1-24 0,7 0 0 0,-3-3 1 0,6 0 37 0,1 0 7 16,-4 0 2-16,3 0 0 15,5 0-43-15,-5 0-8 0,4 0-1 0,0 0-1 16,0 3 30-16,1-3 0 0,-1 3 0 0,0 0 0 0,-4 4 0 0,1-4 0 16,0 3 0-16,-4-3 0 15,3 0-52-15,-6 0-12 0,3 0-1 0,-4 1-1 16,1-1-91-16,-1 0-19 0,-3-3-3 0,4 3-873 0</inkml:trace>
  <inkml:trace contextRef="#ctx0" brushRef="#br1" timeOffset="140182.69">17237 11015 1724 0,'0'0'38'0,"0"0"8"0,0 0 2 0,0 0 0 0,0 0-39 0,0 0-9 15,0 0 0-15,0 0 0 0,0 0 101 0,0 0 19 16,0 0 3-16,0 0 1 0,0 0-44 0,0 0-9 16,0 0-2-16,0 0 0 0,0 6-4 0,-4 3-1 15,4 1 0-15,0 2 0 0,0 4-8 0,4 3-3 16,-4 0 0-16,3-1 0 0,-3 4-33 0,4 0-8 16,-1-3 0-16,1 3-1 0,-4-3 0 0,3 0 0 0,1-4 0 15,-1 1 0-15,-3-3-22 0,4-1-4 0,3-2-1 16,-7-1 0-1,4-3-136-15,-1-3-28 0,1 0-6 0,-4-3-1 16,0 0-24-16,0 0-5 0,0 0 0 0,0 0-1 0</inkml:trace>
  <inkml:trace contextRef="#ctx0" brushRef="#br1" timeOffset="140696.89">17343 11030 2052 0,'0'0'45'0,"0"0"10"0,0 0 1 0,0 0 1 0,0 0-45 0,7 3-12 0,-7-3 0 0,3 0 0 16,4 0 45-16,-3 0 7 0,3 0 2 0,-4-3 0 16,4 3-22-16,-3-3-4 0,3 3 0 0,-4-3-1 0,5 0-15 0,-1 3-2 15,-4-3-1-15,4 3 0 0,-3 0-9 0,-4 0 10 16,3 0-10-16,-3 0 10 0,0 0-1 0,4 3 0 15,-1 3 0-15,-3-3 0 0,4 4 1 0,-8-4 0 16,4 3 0-16,-3 0 0 0,-1 1-10 0,1 2 12 16,3 0-12-16,-7-2 12 0,3-1-12 15,1 0 0-15,-1 0 0 0,1 1 0 0,3-7 12 0,0 3-4 16,0-3 0-16,0 0 0 0,0 0-8 0,0 0 8 16,0 0-8-16,0 0 8 0,0 0-8 0,0 0 0 15,3 6 0-15,1-3 0 0,-1-3 13 0,1 3 1 16,3-3 0-16,0 0 0 0,0 0 9 0,0-3 1 0,0 3 1 0,0-3 0 15,4 0 3-15,-1 3 1 0,1-3 0 0,-1 0 0 16,-3 0 3-16,4 3 0 0,-4-4 0 0,0 4 0 16,4 4 13-16,-8-4 3 0,1 6 1 0,-1-3 0 15,1 6-10-15,-1 1-3 0,-3-4 0 0,0 3 0 16,-3 4-13-16,-1 0-3 0,1-1-1 0,-4 4 0 16,3-4-6-16,-3 4-1 0,0 0 0 0,-4-4 0 15,4 4-12-15,0-4 9 0,0-2-9 0,-3-1 8 16,6 1-8-16,-3-1 0 0,4-6 0 0,-4 3 0 15,3-2-33-15,4-4-9 0,0 0-2 0,0 0 0 16,0 0-95-16,-7-4-19 0,7 4-4 0,0 0-1082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13:28:55.64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13092 642 1958 0,'0'0'43'0,"0"0"9"0,0 0 1 0,0 0 3 0,0 0-45 16,0 0-11-16,0 0 0 0,0 0 0 15,0 0 91-15,3-3 16 0,-3 3 3 0,0 0 1 16,0 0-24-16,0 0-5 0,0 0-1 0,0 0 0 0,-7 0-13 15,0 0-4-15,-4 3 0 0,-3 7 0 0,0-4 12 0,-3 0 3 16,-1 10 0-16,0-3 0 16,-3 5-43-16,0 1-8 0,-4 3-1 0,4-6-1 0,0 3-9 0,3 3-1 15,1-7-1-15,-1 7 0 0,0-6-6 0,8 0-1 16,-4 2 0-16,3-8 0 0,4-1 3 0,0 1 0 16,0-1 0-16,7 0 0 0,-4-2-11 0,8-4-16 15,-1 0 4-15,1-3 1 0,3 3 11 0,4 0 0 16,-1 0 0-16,4 0 0 0,4-3 0 0,3 0 0 15,0 0 0-15,8 0 0 0,2 0 0 0,1 4 16 16,3-4-4-16,4 3-1 0,0 0-11 0,-4 0 12 16,-3 3-12-16,-4 7 12 0,-3-10 7 0,-4 10 1 15,-3-1 1-15,-1 7 0 0,-3-7 10 0,1 10 1 0,-8-3 1 16,0 3 0-16,-4 3-33 0,-3-9 0 0,0 3-10 0,-7 0 10 16,4-1 17-16,-4 1 11 0,-4-9 3 0,0 5 0 15,-3-5-31-15,4 5 0 0,-4-5 0 16,-1-7 0-16,-2 3-19 0,-1 0-9 15,-3-2-3-15,0-4 0 0,7-4 31 0,-4 1 0 0,0-3 0 0,4 0 0 32,0 3-108-32,4-10-16 0,3 7-4 0,0-4-853 0,3-2-171 0</inkml:trace>
  <inkml:trace contextRef="#ctx0" brushRef="#br0" timeOffset="959.19">13420 1100 2188 0,'0'0'48'0,"0"0"11"0,0 0 1 0,0 0 1 0,0 0-49 0,0 0-12 15,0 0 0-15,0 0 0 0,3 0 105 0,4 3 19 16,-3 0 3-16,3-3 1 0,0 0-43 0,3 0-8 15,5 0-1-15,-1-3-1 0,0 3-18 0,0-3-3 0,4 0-1 16,-1 0 0-16,4-7-42 0,-3 1-11 0,-4 3 0 0,4-7 0 16,-4 10 0-16,0-6 0 0,0-4 0 0,0 4 0 15,-3-1 53-15,3 1 9 16,-4 6 2-16,1-10 0 0,0 7-52 0,-4 0-12 0,0-4 0 16,-7 4 0-16,0 6 0 0,3-3 0 0,-3 3 0 0,-3-3 0 15,3 3 0-15,-4-3 0 16,-6 3 0-16,3 0 0 0,-4 3 0 0,-3 0 0 0,3 0 0 0,1 6 0 15,-4 1 0-15,0 6 0 0,-1-4 0 16,1 10 0-16,0 0 0 0,0 0 0 0,0 6 0 0,0-3 0 16,3 0 0-16,4 0 0 0,0-3 0 0,4 0 0 15,3 0-11-15,3-9-5 0,1 2 0 0,3-2-1 16,3 3-75-16,1-13-16 0,3 3-2 0,0-3-1 16,0 0 37-16,0-3 7 0,0-3 2 0,4-3 0 15,-4 0 1-15,4-1 1 0,-1-8 0 0,5 5 0 16,-8-5-52-16,7 5-10 0,-3-5-3 0,-1-4 0 15,1 6 0-15,-1-6 0 0,1 1 0 0,-4 2 0 0,0-3 92 16,0 0 17-16,1 0 4 0,-1 4 1 0,-7-1 22 16,3-3 5-16,-3 7 1 0,0-4 0 0,0 4-14 15,-3-4 0-15,3 3 0 0,-7 4 0 0,4 3 105 0,-4-1 19 16,0 7 3-16,0 0 1 0,0 0-52 0,-11 0-9 16,4 7-3-16,-4-1 0 0,-3-3 32 0,4 10 5 15,-4-1 2-15,3 7 0 0,-3-3-11 0,3 9-3 16,1-3 0-16,-1 3 0 0,1-3-71 0,2 6-18 15,1-12 0-15,4 6 0 0,-1-4 0 0,1 1 0 16,3-6 0-16,0 2 0 0,3-8 55 0,1-1 7 16,-1 3 2-16,4-6 0 0,1-3-52 0,-1 0-12 15,3-6 0-15,1 0 0 0,-4 0 0 0,3-1 0 0,1-5 0 0,-4-4 0 16,4 1 0-16,-1-1 0 0,1-3 0 0,-4 3 0 16,3-6 0-16,-3 4 0 0,1 5 0 15,-5-3 0-15,1 4 0 0,-1-1 0 0,-3 7 0 0,0 0 0 16,0 6 0-16,0 0 0 0,0 0 0 0,0 0 0 15,0 0 0-15,-7 3 0 0,4 0 0 0,-1 3 0 16,0 4 0-16,4 2 0 0,-3 4 0 0,6-4 0 16,-3 4 0-16,4 3 0 0,0-7 0 0,3 4 0 15,0-3 0-15,0 2 0 0,3-8 0 0,1 2 0 16,-1 0 0-16,5 1 0 0,-5-1 0 0,1-6 0 16,-1 1 0-16,4-4 0 0,-3 0 0 0,0 0 0 15,-1 0 0-15,-3 0 0 0,0 0 0 0,4 0 0 16,-4 0 0-16,-4-4 0 0,5 1 0 0,-1 0 0 0,-4-6 24 15,1 2 3-15,-4-2 0 0,3-3 0 16,-3 2-3-16,0-6-1 0,4 4 0 0,-4-1 0 0,-4-2-7 0,4 2-2 16,0 1 0-16,0 2 0 15,4 1-14-15,-4-1 0 0,3 1 0 0,1 3 0 0,-1-1 0 16,1 4 0-16,3 0 0 0,0 0 0 0,0-3 0 0,0-1 0 16,0 4 0-16,4-3-10 0,-4 3-6 0,3 0-2 15,1 0 0-15,-4 3 0 16,4 0-142-16,-4 0-29 0,3 3-6 0,1 0-1058 15</inkml:trace>
  <inkml:trace contextRef="#ctx0" brushRef="#br0" timeOffset="1257.99">14584 884 2269 0,'0'0'64'0,"-7"6"15"0,3 0-63 0,-3 1-16 0,0-1 0 0,-3 3 0 15,3 4 105-15,-1 3 19 16,1-4 3-16,-3 7 1 0,-1 3-59 0,4-6-11 0,0 5-2 0,-3 1-1 16,6 0-7-16,0-3 0 0,4 3-1 0,0 0 0 15,0-6-17-15,4-1-3 0,0 1-1 0,-1-6 0 16,4 2-17-16,-3-6-9 0,3 4 10 0,3-1-10 16,-3-6 0-16,0 0 0 0,4-3 0 0,0-3-10 15,-1 3-1-15,1-3 0 0,-1-6 0 16,1 2 0-16,3-2-85 15,0-3-16-15,0 2-4 0,4-6-1 0,-4 1 42 0,4 2 9 0,-4-2 2 0,3 2 0 16,-6-3 0-16,3 7 0 0,-3-10 0 0,-1 7 0 16,-3 2-103-16,0-9-20 0,0 4-4 0,0-4-1 0</inkml:trace>
  <inkml:trace contextRef="#ctx0" brushRef="#br0" timeOffset="1646.76">14774 664 1728 0,'0'0'38'0,"0"0"8"0,0 0 2 0,0 0 0 0,-3 7-39 15,3-1-9-15,-4 3 0 0,4 4 0 0,0-4 104 0,0 4 20 0,0-1 3 16,0 10 1-16,4-6-52 0,-4 3-9 0,0 3-3 0,3 3 0 16,-3 0 0-16,0 0 0 15,4 0 0-15,-1 0 0 0,-3 0 0 0,4 7 0 16,-1-10 0-16,1 6 0 0,0-6 0 0,-1 3 0 16,4-3 0-16,-3-3 0 0,3-1 0 0,-4-2 0 0,4 0 0 0,-3-1 0 15,3-8-51-15,0-1-13 0,-4 3 0 0,1-6 0 16,3 1 0-16,0-4 0 0,0 0 0 0,0-4 0 15,0-2 12-15,0 0 0 0,0-3 0 0,0-1 0 16,0-2-12-16,1-4 0 0,2 3 0 0,1-9 0 16,-4 7 0-16,3 2-15 0,-3-6 2 0,4 4 0 15,0 2 13-15,-1-3 0 0,1 4 0 0,3 3 0 16,-4-1 0-16,5 4 0 0,-1 0 0 0,0-7 0 16,3 10 48-16,-3-3 13 0,4 2 3 0,0 4 0 15,-1 0-64-15,-2 4-24 0,2 2 0 0,-3 0 1 16,-3 10 31-16,-1-4 5 0,1 7 2 0,-4 3 0 0,0 3-6 15,-3 3-1-15,-1 1 0 0,-3 2 0 16,0 0 8-16,4-9 2 0,-4 3 0 0,0-6 0 0,0 6-18 16,0-15 0-16,3 2-8 0,-3-2 8 15,4-4-114-15,-1-3-17 0,4-6-3 0,0-3-857 16,-3-4-171-16</inkml:trace>
  <inkml:trace contextRef="#ctx0" brushRef="#br0" timeOffset="2154.41">15794 1395 2109 0,'0'0'46'0,"0"0"10"0,0 0 1 0,0 0 3 15,0 3-48-15,0-3-12 0,0 0 0 0,0 0 0 16,0 0 122-16,0 0 22 0,0 0 4 0,0 0 0 15,0 0-24-15,-4 3-6 0,-3-6-1 0,0 0 0 16,-3 3-32-16,3 0-6 0,-4-6-2 0,-3-7 0 16,0 7-29-16,0-4-5 0,-4 1-2 0,0 0 0 0,4-7-15 15,-7 3-3-15,3-2-1 0,1-1 0 0,3-6-7 0,0 0-2 16,3-9 0-16,0 3 0 0,4-4-5 0,4-2-8 16,-1 2 11-16,1 4-11 0,6-6 9 0,1 9-9 15,-1-10 0-15,4 7 9 0,4 3-9 0,0-7 0 16,3-2 0-16,0-1 0 0,3-2 0 0,1 2 0 15,3 1 0-15,0-4 0 0,-3 4 0 0,3 2 0 16,0 4 0-16,1 0 0 0,-1 3 0 0,-4 0 0 16,-2 3 0-16,2 9 0 15,-3-6-64-15,-3 7-19 16,-1 2-3-16,1 1-1 0,0 3-117 0,-4 3-23 0,3 6-5 0,-10-3 0 0</inkml:trace>
  <inkml:trace contextRef="#ctx0" brushRef="#br0" timeOffset="2520.75">16245 1016 2188 0,'0'0'48'0,"0"0"11"0,0 0 1 0,0 0 1 16,0 0-49-16,0 0-12 0,0 0 0 0,0 0 0 0,0 6 156 0,0 0 29 16,-3 0 6-16,3 4 1 0,0-1-103 0,3 1-20 15,-3 5-4-15,0 4-1 0,4-3 0 0,-4 6 0 16,0-4 0-16,0 4 0 0,0 0-51 0,0-6-13 15,0 3 0-15,0-3 0 0,0-4 0 0,0 1 0 16,0-10 0-16,3 3 0 16,-3-6-68-16,0 0-17 0,4-6-3 0,0-4-1 15,-4-2-165-15,0-1-33 0,-11-27-6 0,4 5-2 0</inkml:trace>
  <inkml:trace contextRef="#ctx0" brushRef="#br0" timeOffset="2679.79">16164 671 2430 0,'-7'3'53'0,"4"3"11"0,-4 0 3 0,3 1 1 0,4 2-54 0,-3-3-14 0,3-3 0 0,3 4 0 15,-3 2 0-15,4-3 0 0,3 1 0 0,0 2 0 16,3-3-52-16,1-3-3 0,3 1-1 16,-3 2 0-16,3 0-150 0,-4-3-30 0,15 10-7 15,-14 2-1-15</inkml:trace>
  <inkml:trace contextRef="#ctx0" brushRef="#br0" timeOffset="3084.79">16404 1069 1958 0,'0'6'43'0,"0"3"9"0,-3 1 1 0,3-4 3 0,0 4-45 0,0-4-11 0,0 3 0 0,3-2 0 15,-3 2 104-15,0-3 20 0,0-3 3 0,4 4 1 16,-4-1 0-16,0-3 0 0,0 3 0 0,0-6 0 0,0 0-52 0,0 3-9 15,0-3-3-15,3 7 0 0,-3-7-51 0,0 0-13 16,0 0 0-16,0 0 0 0,0 0 0 0,4-7 0 16,-1 1 0-16,1-6 0 0,-1 2 54 0,4-5 8 15,-3-1 2-15,-1-3 0 0,5-3-52 0,-1 3-12 16,-4-3 0-16,8 4 0 0,-4-1 8 0,3-3 1 0,-3 3 1 16,7-3 0-16,-3 3-10 0,0 3 12 0,3-2-12 15,-4 5 12-15,4 1-12 0,-3 8 0 0,0-2 0 0,-1 0 0 16,4 6-12-16,-3 0-2 15,-1 9 0-15,1-2 0 0,0-1 34 0,-4 6 8 0,3 4 0 16,-3 0 1-16,0 6-17 0,-3 3-4 0,3-3-8 0,-3 6 12 16,-1-3 2-16,1 3 0 0,-4 0 0 0,3 1 0 15,1-1-14-15,-4-6 8 16,3-3-8-16,-3 0 0 0,4-4 0 0,-1-2 8 0,-3-1-8 16,4-5 0-1,-1-1-60-15,-3-6-16 0,0 0-2 0,7-6-1 16,-3 2-70-16,3-11-15 0,-4 2-2 0,-3-6-1 0</inkml:trace>
  <inkml:trace contextRef="#ctx0" brushRef="#br0" timeOffset="3321.95">16884 627 2044 0,'0'0'45'0,"0"6"10"0,0 0 1 0,3 4 1 0,-3 2-45 0,4-2-12 15,0 5 0-15,-1 4 0 0,1 0 83 0,3 0 14 16,0 3 3-16,0 3 1 0,0 0 7 0,0 6 2 15,3-6 0-15,-2 7 0 0,-1-7-15 0,3 3-3 16,-3-3-1-16,0 0 0 0,0 3-41 0,4-3-8 16,-4 0-2-16,4-6 0 0,-4 3-29 0,3-3-11 15,-3-6 0-15,0-1 9 16,0 1-49-16,0-1-11 0,0-5-1 0,-3-4-1 16,0 0-38-16,-4-3-7 0,0 0-2 0,0 0 0 15,0 0-50-15,-8-3-10 0,-2-4-3 0,3 4-890 0</inkml:trace>
  <inkml:trace contextRef="#ctx0" brushRef="#br0" timeOffset="3494.23">16817 1059 2635 0,'0'0'58'0,"0"0"12"0,7-3 2 0,0 0 2 0,4 3-59 0,3-6-15 0,0-4 0 0,3 4 0 16,5 0 86-16,-1-3 14 0,0-1 4 0,4 7 0 15,-1-3-59-15,-2-4-11 0,2 4-2 0,1 0-1 16,-4 3-51-16,-3-1-11 0,-1 1-1 0,1 3-873 16,-4-3-175-16</inkml:trace>
  <inkml:trace contextRef="#ctx0" brushRef="#br0" timeOffset="13368.22">18087 558 1202 0,'0'0'26'0,"0"0"6"0,0 0 0 0,0-7 3 0,0-2-35 0,3 3 0 15,-3 0 0-15,0 6 0 0,0 0 72 0,4-7 8 16,-4 7 2-16,0-6 0 0,0 3 37 0,0 3 7 15,0-6 2-15,0 6 0 0,0 0-52 0,0 0-9 16,0 0-3-16,0 0 0 0,0 0 0 0,0 0 0 16,0 0 0-16,0 6 0 0,4 0 0 0,-4 7 0 15,3 9 0-15,-3-4 0 0,4 4-51 0,-1 10-13 16,1 2 0-16,-1 4 0 0,1-7 0 0,-1 10 0 16,-3-3 0-16,4 9 0 0,-4-7 34 0,0-2 4 15,0 3 1-15,0 3 0 0,0-7-11 0,3 1-3 16,-3-7 0-16,0-3 0 0,0 1-25 0,4-10 0 15,-4-7 0-15,0 4 0 16,0-1-46-16,0-11-14 0,3 2-4 0,-3-6 0 16,0 0-128-16,0 0-27 0</inkml:trace>
  <inkml:trace contextRef="#ctx0" brushRef="#br0" timeOffset="14606.11">18426 721 1463 0,'0'0'41'0,"0"0"10"0,0 0-41 0,-7 3-10 16,3 3 0-16,-3-3 0 15,0 7 124-15,-4-1 22 0,1 1 5 0,-4-1 1 16,3 3-20-16,-3 4-3 0,-4-6-1 0,4 5 0 0,-3 1-51 0,-1 0-10 15,0-1-3-15,4 1 0 0,0 3 0 0,-4-7 0 16,8 1 0-16,-1 3 0 0,4-7-51 0,-3-6-13 16,6 6 0-16,1-2 0 0,-1-4 0 0,4-3 0 15,0 0 0-15,0 0 0 0,0 0 24 0,4 3 1 0,6-3 1 0,-3-3 0 16,7 0-26-16,0 0 0 0,4-4 0 0,0 1 0 16,-1 3-23-1,4 0 0-15,4-3 0 0,0-4 0 0,-4 4 42 0,4 3 8 16,-4 0 1-16,0-1 1 0,-7 4 5 0,0 0 1 0,-3 4 0 15,-1 2 0-15,-2 0 5 0,-1 4 2 16,-4-1 0-16,1-3 0 0,-4 10-10 0,0 3-3 0,-4-4 0 16,1 7 0-16,-1 3-29 0,-3 7 0 0,0-10-11 0,0 9 11 15,0-9 0-15,0 6 0 16,0-12 0-16,-4 3 0 0,8 0 0 0,-4-7 0 0,7 1 0 0,-4-4 0 16,8 0 0-16,-1-5 0 15,1-4 0-15,3-4 0 16,0 1-20-16,0-6-8 0,0 3-3 0,0-4 0 0,0 1-5 0,4 3 0 0,-1-4-1 0,1-2 0 15,-1 2 37-15,1-2 0 0,-1 2 0 0,5-2 0 16,-5-1 0-16,4 1 0 0,4 5 0 0,-4-8 0 0,4 2 0 16,-4-3 12-16,0 7 0 0,3-7 0 15,-2 4-12-15,2-4 0 0,-3 0 0 0,4 4 8 0,-7-4-8 16,3 7 0-16,-4-7 0 0,1 4 8 0,-4-4 0 0,0 7-8 16,0-7 12-16,-3 6-4 0,-4 1-8 0,0 3 10 15,-4-1-10-15,-3 4 10 0,0-3-1 0,0 6 0 16,-4 6 0-16,-3-3 0 0,0 4 0 0,0 2 0 15,0 4 0-15,0 2 0 0,0-2-9 0,-1 3 0 16,1-1 9-16,4 7-9 0,3 0 0 0,-4 0 0 16,8 0 0-16,-4 3 0 0,7-6 0 0,-4 3 0 15,8-6 0-15,-4 2 0 0,7 1 0 16,0-9-8-16,3 2 8 0,1-2 0 0,-1-4 0 0,8 3 0 16,0-6 0-16,-1 1-8 0,1-4 8 0,0-4 0 15,3 1 0-15,-4-6-8 0,5 3 8 0,-1-4 0 16,-4-2 0-16,-2 2 0 0,2-5-11 0,-3 2 11 15,-3-3-13-15,-1 1 5 16,5-1-20-16,-8-3-4 0,3 3-1 0,-3 1 0 16,0-1-25-16,-3 0-5 0,-1 4-1 0,1-1 0 0,-1 4 52 0,-3 3 12 0,0-7 0 0,0 7 0 15,0 6 0-15,0 0 15 0,0 0-3 0,0 0-1 16,-7 3-11-16,4 3-16 0,-4 7 4 0,3-7 1 16,1 10 60-16,-1-1 12 0,1 1 3 0,-1 0 0 15,4-1-64-15,4 1 0 0,-4 0-12 0,3-4 2 16,1 4 10-16,-1-10 12 0,4 7-2 0,0-7-1 15,0 0-9-15,4-2 0 0,0-1 0 0,-1-3 0 0,1 0 13 16,3-3-2-16,-4-4-1 0,1 1 0 16,0-3-2-16,3-1-8 0,-4-5 12 0,4 2-4 15,-3-3-8-15,0 4 0 0,-1-7 9 0,-3 0-9 16,4 10 0-16,-4-10 9 0,-4 6-9 0,1 4 0 16,-4-7 10-16,0 4-10 0,0 2 8 0,0 1-8 15,0 6-16-15,0 3-9 0,0 0-2 0,0 0 0 0,0 0 49 0,0 0 10 16,0 0 1-16,-4 3 1 0,1 0-26 0,3 6-8 15,3 1 0-15,-3 6 0 0,4-7 0 0,3 10 0 16,-4 6 0-16,5-6 0 0,-1 9 0 0,0-3 0 16,3 3 0-16,-3-3 0 0,4 0 17 0,-1 0-3 15,1 1-1-15,-4 2 0 0,4 0 2 0,-4 6 0 16,-4-5 0-16,1 2 0 0,3 0 11 16,-7 4 2-16,3-4 1 0,-3 1 0 0,-3-4-19 0,-1 3-10 15,1-9 10-15,-4 3-10 0,3-9 8 0,-3 0-8 16,-3-1 0-16,3-8 0 0,-4 2 0 0,-3-3 0 15,3-3 0-15,-6-3 0 0,2 0 0 0,-2-6 0 16,-1-3 0-16,4-1 0 0,0-9 26 0,0 1 2 0,0-4 1 0,3-7 0 16,1 4-50-1,3 0-11-15,3-6-1 0,0 9-1 0,4-6 54 0,0 6 12 0,0-3 1 0,4 6 1 16,3-3-34-16,0 3 0 0,4 3 0 0,-1 1 0 16,1 2-44-1,3 1-16-15,0 5-4 0,0-5 0 0,0 2 64 0,0 4 21 0,1-3 0 0,-1 3 0 16,0 6-85-1,0-7-16-15,-4-2-4 0,5 6-1 16,-5-4-49-16,4 4-10 0,-7 0-1 0,4 0-1091 0</inkml:trace>
  <inkml:trace contextRef="#ctx0" brushRef="#br0" timeOffset="29169.32">19787 197 1314 0,'0'0'37'0,"0"0"8"0,0 0-36 0,0 0-9 16,-3 0 0-16,-4 0 0 0,7 0 132 0,-7 0 25 16,3 3 5-16,4-3 1 0,-7 0-56 0,7 0-11 15,0 0-3-15,0 0 0 0,0 0 28 0,0 0 6 16,0 0 1-16,0 0 0 0,0 0-52 0,0 0-9 16,0 0-3-16,0 0 0 0,0 0-51 0,4 10-13 15,3-7 0-15,0 3 0 0,0-3 0 0,0 7 0 16,0-1 0-16,3 0 0 0,-2 7 29 0,2-6 3 15,4 5 1-15,4 4 0 0,-4-6-1 0,7 2-1 16,0 4 0-16,8-6 0 0,-1 5-23 0,4 1-8 16,-1-6 0-16,1 6 9 0,0 3 22 0,-4-4 4 15,-3 4 1-15,-4-3 0 0,-4 6-8 0,1 0 0 16,-7 7-1-16,-1-4 0 0,1 3-3 0,-4-3-1 16,0 4 0-16,0 2 0 0,-3-6-3 0,-4 1-1 15,0 8 0-15,0-8 0 0,0-1-4 0,0 3-1 0,-4-3 0 0,1 4 0 16,-1-10-1-16,-3 6 0 0,3-6 0 0,-6 6 0 15,3-6-13-15,0 0 0 0,-4-6 0 0,-3 2 0 16,-4 1 0-16,4-6 0 0,-3 2 8 0,-1-5-8 16,0 6 0-16,1-10 0 0,-1 3 0 0,0-3 0 15,4 1 0-15,0-1-12 0,4 0 3 0,-1-3 0 16,4-3-118-16,0 4-23 0,7-4-5 0,0 0-1276 16</inkml:trace>
  <inkml:trace contextRef="#ctx0" brushRef="#br0" timeOffset="39372.71">14556 2135 1500 0,'0'0'42'0,"0"0"10"0,0 0-41 0,0 0-11 0,0 0 0 0,-4-6 0 15,4 6 116-15,0-4 20 0,0 4 5 16,-3-9 1-16,3 9-11 0,0-6-3 0,0 6 0 0,-4-6 0 15,4 6-51-15,-3-7-10 0,-1 1-3 0,0 0 0 16,4 6 0-16,-7-3 0 0,7 3 0 0,-7-4 0 16,7 4 3-16,-7 0 0 0,-3 0 0 0,-1 4 0 15,1 2-56-15,-5 0-11 0,5 4 0 0,-4 2 0 16,0 1 36-16,0-1 12 0,-1 7 2 0,1-3 1 16,4 6-34-16,-1 0-6 0,-3-7-2 0,7 7 0 15,0 0-9-15,3 3 8 0,1 0-8 0,3 4 8 0,3-4-8 16,1 3 0-16,3 0 0 0,0 0 0 15,4-9 0-15,3 0 0 0,-4 0 0 0,8-4 0 0,0-2 0 0,-4-1 0 16,7-8 0-16,-4 2 0 0,-2-3 0 16,2-3 0-16,1 3-12 0,-4-6 12 15,4 0-54-15,-1-3-3 0,-3-4-1 0,4 1 0 0,-4-1 30 0,0-2 5 16,0-1 2-16,0-2 0 16,-3-1-18-16,3 3-3 0,-3-5-1 15,-1-1 0-15,1 3-17 0,-4-6-3 0,0 3-1 0,0 4 0 0,0-4 49 0,-3 3 15 16,-1 0 0-16,1-2-10 0,-1 2 10 0,1 0 0 15,-1 1 0-15,1-1 8 0,-4 10-8 0,0-7 0 16,3 4 0-16,-3 2 0 0,0 7 0 0,0 0 0 16,0 0 0-16,0 0 0 0,0 0 0 0,0 0 0 15,0 0 0-15,0 0 0 0,0 0 0 0,0 0 0 16,-3 7 0-16,-1-1 0 0,4 0 52 0,-3 7 10 0,-1-7 2 16,4 3 0-16,-3 1-52 0,3-1-12 0,0 4 0 15,0-1 0-15,0 7 0 0,3 0 0 16,1-6 0-16,-1 5 0 0,1 1 0 0,3-6 0 0,0 2 0 0,0 4 0 15,4-6 54-15,-1-1 8 0,1-2 2 0,-1 2 0 16,1-9-52-16,3 4-12 0,-3-4 0 0,3 0 0 16,-4-3 0-16,1 0 0 0,-1-3 0 0,-2-3 0 15,2 2 0-15,-3-8-13 0,0-1 2 0,0-2 1 0,-3 5 10 16,3-9 14-16,0 4-3 0,-4 2-1 16,1-6-10-16,3 4 0 0,-3 2 0 0,-1 1 0 15,-3 2 0-15,4 1 0 0,-4-1 0 0,3 4 0 16,-3 6 0-16,0 0-12 0,0 0 2 0,0 0 1 15,0 0 9-15,0 0 12 0,0 0-2 0,0 0-1 0,0 6-9 0,4 4 0 16,-4-1 0-16,0 7 0 0,3-7 0 0,1 4 0 16,-1 3 0-16,-3-1 0 0,7-2 0 0,-3 2 0 15,-1 4 0-15,4-9 0 0,0 2 0 0,4-2 0 16,0-1 0-16,-1 0 0 0,1-5 0 0,-1-1 0 16,1-3 0-16,0 0 0 0,-4 0 20 0,3-3 0 15,-3-1-1-15,0 4 0 0,0-9-7 0,0 0 0 16,-3 2-1-16,-1-5 0 0,1 2 3 0,0 4 1 15,-4-10 0-15,0 4 0 0,0-1-7 0,-4 4-8 16,4-4 11-16,-4 1-11 0,1-1 8 0,3 7-8 0,0-10 0 16,-4 7 0-16,4-4 15 0,0 4-4 0,0 3-1 0,0-4 0 15,4 4-19-15,-4 0-4 0,3-1-1 0,5 4 0 16,-5 0 2-16,4 3 0 0,-3 0 0 0,6 0 0 16,-3 3-4-16,0 0 0 0,4 1 0 0,-4 2 0 15,4 0-4-15,-4 0 0 0,3 4-1 16,-3-1 0-1,4 4-9-15,-1-1-2 0,1 4 0 0,-4-10 0 0,4 7 0 0,-4-1-1 16,0 4 0-16,0-10 0 0,0 4-41 16,0-1-8-16,-4 1-2 0,1 2 0 15,-1-6 2-15,1 4 0 0,-4-1 0 0,4 1 0 0,-1-4 29 0,-3 3 5 0,4-2 2 0,-4-1 0 16,0 3 36-16,0-6 10 0,3 4 0 0,-3-7 0 16,0 3 13-16,0-3 7 0,0 0 2 0,0 0 0 15,0 0 43-15,0 0 9 0,0 0 2 0,4-7 0 0,-4-2-20 16,0 0-4-16,0 2-1 0,0-5 0 15,0 2 25-15,0-2 6 0,0-1 1 0,0 7 0 0,-4-10-45 0,4 4-9 16,0 2-1-16,0 4-1 0,0-6-11 0,0 5-1 16,4-2-1-16,-4 3 0 0,3-1-14 0,-3 7 9 15,0-3-9-15,4 0 8 0,-1 0-8 0,-3 3 0 16,7-3 0-16,-3 3 0 0,3-6 0 0,-4 6 0 16,4 0 0-16,-3 6 0 0,3-6 0 0,0 3 0 15,-3-3 8-15,3 3-8 0,0 0 0 0,0 4 0 16,0-4 0-16,0 3 0 0,0-3 0 0,0 3 8 15,0 1-8-15,-3-1 8 0,6 0 0 0,-3-6 0 16,-3 3 0-16,3 0 0 0,0 1-8 0,0-4 12 16,0-4-12-16,0 1 12 0,0 0-12 0,0 0 10 15,-3-6-10-15,3 2 10 0,-4-2-28 0,1 0-6 16,-1-1 0-16,-3 4-1 0,0-7 52 0,4 4 10 0,-4 3 3 16,0 6 0-16,0 0-28 0,0 0-4 15,0 0-8-15,-7 0 11 0,3 3 5 0,1 6 2 0,-1 1 0 0,1-1 0 16,-1 7-18-16,4 3 0 0,-3-4 0 15,3 4 0-15,3 0 0 0,1-4 0 0,-1 4 0 0,1-6 0 16,3-1 0-16,0 1 0 0,3-4-11 0,-3 1 11 16,1-4 0-16,2 3-8 0,-3-9 8 0,4 4 0 15,-1-1 0-15,1-3 0 0,0 0 0 0,-4-3 0 16,3-1 0-16,1 1 0 0,-1-6 0 0,1-1 0 16,-1 1 0-16,-2-3 0 0,2-1 8 0,1 0-8 0,-1-2 14 15,-3 2-3-15,0-6-1 0,0 4 0 0,1 2-10 16,-1-6 10-16,0 7-10 0,0-4 10 15,-4 0-10-15,4 4 0 0,-3 3 0 0,3-1 8 0,-4 4-8 16,1 3 0-16,-1-4 0 0,-3 7 8 0,7 7-8 0,-3-4 0 16,3 0 9-16,0 6-9 0,-3 1 10 0,3 2-2 15,-4 4-8-15,4-3 12 0,0 5 20 0,0 1 4 16,0 3 1-16,1 0 0 0,-1-6-29 0,0 3-8 16,0-1 0-16,3-2 0 0,-6 0 0 0,3-1 0 15,0-8 0-15,0 2 0 0,-4 1 0 0,1-7-8 16,0 0 8-16,-4-3-12 15,0 0-42-15,0 0-9 0,0 0-1 0,3-6-1 16,-3-4-107-16,0-2-22 0,0-1-4 0,0-6-1077 0</inkml:trace>
  <inkml:trace contextRef="#ctx0" brushRef="#br0" timeOffset="39635.69">16087 2104 1792 0,'0'0'51'0,"0"0"10"0,3-4-49 0,4 4-12 0,0-3 0 0,-3 0 0 16,6 3 106-16,-3 0 18 0,1 3 4 0,-1 0 1 16,3 4-16-16,-3 2-3 0,4 4-1 0,-1-7 0 15,5 10 6-15,-5-1 1 0,1 1 0 0,-1 6 0 16,1 0-32-16,-4 3-5 0,3-3-2 0,-2 3 0 16,-1 0-28-16,0 0-5 0,0 0-2 0,-4 0 0 15,4-3-23-15,-3-3-5 0,3-3-1 0,-4-1 0 16,4-2-13-16,-3-1 0 0,0-5 0 15,-1-1 0-15,1 0-16 0,-4-6-4 0,0 0 0 16,0 0 0-16,0 0-48 0,-4-9-11 0,1-4-1 0,-1 1-1 16,0 2-103-16,-3-5-20 0,-3-1-4 0,-1 0-965 0</inkml:trace>
  <inkml:trace contextRef="#ctx0" brushRef="#br0" timeOffset="39820.14">16097 2370 2250 0,'0'0'64'0,"0"0"14"0,0 0-62 0,4-3-16 15,3-3 0-15,0 3 0 0,0-1 156 0,0 1 28 16,4-3 5-16,-1 3 2 0,4-3-63 0,0-1-12 16,1 1-2-16,2 6-1 0,1-9-43 0,-4 2-9 15,0 4-1-15,4-3-1 0,-4 3-27 0,0-3-4 16,4 2-2-16,-4-2 0 0,3 3-26 0,-3 0 0 16,0 3 8-16,1 0-8 15,2-3-44-15,-3-4-12 0,0 7-1 0,1-3-967 0,-1 3-194 0</inkml:trace>
  <inkml:trace contextRef="#ctx0" brushRef="#br0" timeOffset="40432.12">16849 2220 1497 0,'0'0'32'0,"0"0"8"0,0 0 0 0,-7 0 4 0,7 0-36 0,-4 3-8 0,-3 0 0 16,7-3 0-16,0 0 93 0,0 0 17 0,0 0 3 0,0 0 1 15,0 0-29-15,0 0-5 0,0 0-2 0,0 0 0 16,4 3 40-16,-1 0 8 0,4 0 2 0,4 0 0 16,-1-3-32-16,8 3-5 0,0-3-2 0,3 0 0 15,0 4-21-15,0-4-5 0,4 0-1 0,-1 3 0 16,1-3-22-16,0 0-4 0,-4 3 0 0,-3-3-1 0,-1 0-13 15,1 3-2-15,-4-3-1 0,-3 0 0 16,3 3-11-16,-4 0-8 0,-3-3 12 0,0 0-12 0,1 3 8 0,-1-3-8 16,-4 7 0-16,-3-7 0 0,0 0-10 0,0 0-9 15,0 0-1-15,0 0-1 16,0 0-51-16,0 0-11 0,0 0-1 0,0 0-1 16,-7-7-86-16,-4 7-17 0,1 0-3 0,-1 0-593 15,1 10-118-15</inkml:trace>
  <inkml:trace contextRef="#ctx0" brushRef="#br0" timeOffset="40635.58">16902 2417 2091 0,'0'0'46'0,"0"0"10"0,0 0 1 0,0 0 2 0,0 0-47 0,0 0-12 16,0 0 0-16,0 0 0 0,0 0 91 0,0 0 16 0,7-6 3 0,0 3 1 16,0 3-7-16,3 0 0 15,-3 0-1-15,4 0 0 0,0 3-18 0,-1 3-3 16,4-6-1-16,0 3 0 0,0-3-27 0,1 0-6 0,2 3 0 0,1-3-1 15,0 0-22-15,-4-3-4 0,0 3-1 0,0 0 0 16,0-3-20-16,0-6 9 0,0 6-9 0,0-4 0 31,0 1-54-31,4 0-18 0,0-1-3 0,-1 1-888 0,-3 3-177 0</inkml:trace>
  <inkml:trace contextRef="#ctx0" brushRef="#br0" timeOffset="42908.12">17914 2201 1486 0,'0'0'32'0,"0"0"8"0,0 0 0 0,0 0 3 0,0 0-35 0,0 0-8 15,0 0 0-15,0 0 0 16,0 0 84-16,0 0 16 0,0 0 2 0,0 0 1 16,4 3-20-16,3 0-4 0,-7 3-1 0,7 7 0 0,-4-7-24 0,4 7-5 15,-3 2-1-15,3 1 0 16,0 6-14-16,4 3-3 0,-1-3-1 0,-3 6 0 0,4-3 27 0,-1 0 6 15,1 0 1-15,-1 1 0 0,1-5-52 0,0 1-12 16,3-9 0-16,-7 3 0 0,3-4 54 0,-3 1 8 16,4-7 2-16,-4 3 0 0,0-5-52 0,0-1-12 15,-3 0 0-15,-4-3 0 0,0 0 33 0,0 0 4 16,0 0 1-16,0 0 0 0,0 0-7 0,0 0-2 16,-4-6 0-16,-3-4 0 0,0 1-7 0,0-4-2 15,0 1 0-15,0-1 0 0,0-3-7 0,0 1-1 16,3-1-1-16,-3 0 0 0,4-2-11 0,-1-1 0 15,4 6 0-15,-3-9 8 0,3 3-8 0,3 7 0 16,1-7 0-16,-1 0 0 0,1 4 0 0,3-1 0 0,-4 0 8 0,8 7-8 16,-4-7 0-16,4 4 0 0,3 2 0 0,-4 1 0 31,8 6-36-31,-4 0 1 0,4-4 0 0,-1 4 0 0,1 3 79 0,0 3 16 0,3-3 4 0,0 7 0 16,0-4-64-16,0 0-15 0,-3 3-1 15,3 0-1 1,0 1-24-16,-3-1-5 0,-1 0-1 0,-2-3 0 15,-1 7-13-15,0-7-4 0,0-3 0 0,0 0 0 0,-3 0-51 16,-1-3-10-16,1-4-3 0,-4 1 0 16,0-3 52-16,0-1 9 0,0 4 3 0,0 0 0 0,-3 0 0 0,-1-4 0 15,1 4 0-15,-4 0 0 0,0 6 153 0,0-10 31 0,0 7 7 0,0 3 1 16,-4-6 0-16,4 6 0 0,-7-3 0 0,0 3 0 16,7 0-52-16,-7 0-9 0,3 3-3 0,-6 6 0 15,3 4-13-15,0 9-3 0,-4-7-1 0,4 10 0 0,0-3-33 0,4 7-6 16,-5 2-8-16,5-3 11 0,3 4-3 0,0-7 0 15,0 3 0-15,3-6 0 0,1 0-8 0,3-3 0 16,0-4 9-16,0 1-9 0,4-4 0 0,-1-5 0 16,4-1 0-16,1 0 0 0,-1-3 0 0,0-3 0 15,3-6 0-15,5 3 0 0,-5-6 0 0,4-1 0 16,-3-2 0-16,0-4 8 0,-1 3 1 0,-3-9 1 16,1 4 0-16,-5 2 0 0,-3-3-2 0,0 3-8 15,0 7 12-15,-7-10-4 0,0 7 3 0,0-1 0 16,-7 7 0-16,0-7 0 0,-3 4-3 0,-1 3 0 0,-3-1 0 15,0 1 0-15,0 3-8 0,-4 0 0 0,4 3-10 0,0-6 10 32,3 12-83-32,1-6-10 0,-1 3-3 0,4-3 0 15,0 6 6-15,0-3 1 0,7 4 0 0,0-1 0 16,0 0-121-16,0-3-24 0,7 4-5 0</inkml:trace>
  <inkml:trace contextRef="#ctx0" brushRef="#br0" timeOffset="43267.77">18965 2147 1746 0,'0'0'49'16,"0"0"12"-16,0 0-49 0,0 0-12 0,0 0 0 0,0 0 0 15,0 0 166-15,0 0 30 0,0 0 7 0,-7 4 1 16,0-1-61-16,0 3-12 0,0 7-3 0,-3-4 0 0,-1 7-31 16,4-1-6-16,-4 4-2 0,1 0 0 0,3 3-34 0,0 3-7 15,0 0-2-15,0-3 0 0,3 3-14 0,4-3-4 16,0 3 0-16,4-9 0 0,3 3-10 0,-4-1-2 15,8-8-1-15,-4 2 0 0,3-2-15 0,1-4 9 16,-1 0-9-16,5-3 8 0,-1-3 2 0,0 0 0 16,0-3 0-16,4-6 0 0,-4 3-10 0,3-4 0 15,-3 1 0-15,4-1 0 0,-4-8 0 0,0 5 0 16,0 0 0-16,-3 4 8 0,-4-7-8 0,0 4 12 16,-3 2-12-16,-4 1 12 0,0 0-4 0,-4-1-8 15,1 4 12-15,-1-3-4 0,-3 2-8 0,-4 1 10 0,4 6-10 16,-3-9 10-16,-1 5-10 0,-3 1 0 15,3 0 9-15,1-3-9 0,3 3 0 0,-4 0-15 16,4 0 3-16,0-1 0 16,0 1-44-16,7 3-8 0,-3-6-1 0,-1 3-1 15,4-7-57-15,0 4-11 0,0 0-2 0,4 0-781 16,3-1-156-16</inkml:trace>
  <inkml:trace contextRef="#ctx0" brushRef="#br0" timeOffset="43650.14">19445 2041 1958 0,'0'0'43'0,"0"0"9"0,0 0 1 0,0-6 3 0,0 6-45 0,0 0-11 0,0 0 0 0,0-7 0 0,0 7 145 0,0 0 27 16,0 0 6-16,0 0 1 16,0 0-57-16,0 0-11 0,0 0-3 0,4 7 0 0,-1 5-8 0,4 1-3 15,-3 5 0-15,-1-2 0 0,1 3-77 0,-1 3-20 16,4 3 0-16,-3 0 0 0,-1 3 55 0,5 4 7 16,-5-1 2-16,1 3 0 0,-1 1-52 0,1-1-12 0,-1 4 0 15,4-10 0-15,-3 1 8 0,-1-1 0 16,1-6-8-16,-1-3 12 0,1-4-12 0,-4-2 0 15,3-4 0-15,-3 1 0 0,0-7 0 0,0-3-8 0,0 0 8 0,0 0-13 32,0 0-51-32,-3-7-11 0,-4-5-1 0,3 2-1 15,-3-8-82-15,4 2-16 0,-4 0-3 0,3-6-1 0,-3 0-113 16,4 0-22-16,-12-25-5 0,5 16-1 0</inkml:trace>
  <inkml:trace contextRef="#ctx0" brushRef="#br0" timeOffset="43954.93">19357 2226 2818 0,'0'0'62'0,"0"6"13"0,-4 0 2 0,4 1 3 15,0-7-64-15,0 6-16 0,0 0 0 0,4-3 0 16,-1 7 124-16,5-7 23 0,-1-3 4 0,0 3 1 0,3 0-77 0,1 0-15 16,3 0-4-16,4 1 0 0,-1-4-44 0,1 3-12 15,3-3 0-15,0 0 0 0,4 0 30 0,-4-3 1 16,-3 3 0-16,-1-4 0 0,1 1-39 0,-4 3-8 16,0 0-2-16,0-3 0 15,-3 0-70-15,-1 3-15 0,-3 0-2 0,4-3-1397 16</inkml:trace>
  <inkml:trace contextRef="#ctx0" brushRef="#br0" timeOffset="49846.27">14577 3900 2188 0,'0'0'48'0,"0"0"11"0,0 0 1 0,0 0 1 0,0 0-49 0,0 0-12 16,0 0 0-16,-4 3 0 0,4 4 54 0,-3-1 8 16,3 0 2-16,0 4 0 0,0 2 0 0,0 4 0 15,0-1 0-15,0 4 0 0,3 0 0 0,-3 3 0 0,0-6 0 0,4 6 0 16,-4 0-52-16,3-4-12 0,1 4 0 0,-4-3 0 16,0-3 0-16,3 0 0 0,1-4 0 0,-4-3 0 31,3 1-48-31,1-7-13 0,-4-3-3 0,0 0 0 15,0 0-154-15,0 0-31 0,0 0-7 0,-4-19 0 0</inkml:trace>
  <inkml:trace contextRef="#ctx0" brushRef="#br0" timeOffset="50074.57">14482 3646 2026 0,'-8'-3'44'0,"1"-3"10"0,0 3 2 0,4 0 1 0,3 3-45 0,0 0-12 0,0 0 0 0,0 0 0 0,0 0 36 0,0 0 4 15,0 0 2-15,0 0 0 0,3 0-26 0,1 3-4 16,3 6-2-16,-4-9 0 0,5 9-22 0,-1-2-5 16,0 2-1-16,-4-3 0 15,4 4-182-15,0-4-36 0,4 10-7 0,-11-16-1 0</inkml:trace>
  <inkml:trace contextRef="#ctx0" brushRef="#br0" timeOffset="50526.24">14958 4220 1728 0,'0'6'38'0,"3"1"8"0,1-1 2 0,-4 0 0 16,3 0-39-16,1 4-9 0,-1-4 0 0,1 0 0 16,-4 4 156-16,0-4 28 0,3-3 7 0,-3-3 1 15,0 0-103-15,0 0-20 0,0 0-4 0,0 0-1 16,0 0 0-16,0-3 0 0,4-6 0 0,-4-1 0 16,0-2-51-16,0-7-13 0,-4 0 0 0,4-3 0 15,-3 0 54-15,-1-3 8 0,-3 0 2 0,4-6 0 16,-4-1-52-16,-4 4-12 0,-3-6 0 0,0-1 0 0,0 1 0 15,-4-4 0-15,1-3 0 0,-1-6 0 0,4 6 0 0,0 1 0 16,3-1 0-16,1 0 0 16,-1 7 0-16,4-1 0 0,0 7 0 0,3-7 0 15,1 7 11-15,3-3-1 0,3 3 0 0,1 3 0 0,-1-1-10 0,1 4-14 16,7 4 3-16,-1-4 1 0,-3 6 10 0,4 3 11 16,-1 4-3-16,1 0 0 0,3 6-8 15,0-4 0-15,0 7 0 0,0 0 0 0,0 3 0 0,1 4 0 16,-5-1 8-16,4 3-8 0,0 1 0 0,4 2-12 15,-4 4 0-15,0 3 1 0,4-4 11 0,-4 4 0 16,0 0 0-16,0 0 0 0,-3 0 9 0,3-4 4 16,-4 1 1-16,-2 0 0 15,-1-4-103-15,0 4-21 0,0-3-4 16,-4-1-1-16,-3 1-114 0,0-1-23 0</inkml:trace>
  <inkml:trace contextRef="#ctx0" brushRef="#br0" timeOffset="50727.02">14760 3997 2269 0,'4'13'64'0,"-4"-13"15"15,3 3-63-15,1 0-16 0,3 0 0 0,3 0 0 16,1 4 105-16,7-1 19 0,-4-3 3 0,7 0 1 16,-3 4-49-16,3-4-10 0,-4 0-1 0,1 0-1 15,3 0-56-15,-7 0-11 0,4 0 0 0,3 1 0 16,-3-4 0-16,-1 3 0 0,1-3 0 0,0 0 0 15,3 0-184 1,-4 0-31-16</inkml:trace>
  <inkml:trace contextRef="#ctx0" brushRef="#br0" timeOffset="54288.49">16196 3903 1504 0,'0'0'33'0,"0"0"7"0,0 0 2 0,0 0 0 16,0 0-34-16,4-6-8 0,-1 3 0 0,-3 3 0 15,0 0 106-15,4-6 19 0,-1-1 4 0,-3-2 1 16,0 3-14-16,0-1-2 0,0 1-1 0,0-3 0 0,0 2-24 16,-3 1-5-16,3 0 0 0,-4 0-1 0,1-1-20 0,-1 1-4 15,1 3-1-15,-5 0 0 0,1 0 1 16,0 6 0-16,0 0 0 0,-3 0 0 16,-1 3-19-16,1 4-4 0,-1 2-1 0,-3 4 0 0,3 0-18 0,1 6-3 15,-1-7-1-15,-3 7 0 0,3 3-13 0,4 0 9 16,0 4-9-16,0 2 8 0,4-6-8 0,3 3 0 15,0 7 9-15,0-4-9 0,7 1 0 0,0-4 0 16,0 0 0-16,3-3 8 0,5-3-8 0,-1 0 0 16,0-10 0-16,3 1 0 0,1-4 0 0,0 1 0 15,-1-7 0-15,5 0 0 0,-5-6 0 0,1-3 0 16,-4-1 0-16,4-5 0 0,-4 2-16 0,0-5 1 16,0-1 1-16,-4-3 0 15,5 0-14-15,-5-2-2 0,1 2-1 0,-4-3 0 16,3 0-31-16,-3 0-6 0,0 3-2 0,1 0 0 0,-1 0 46 0,0 1 8 15,-4-1 3-15,1 0 0 16,-1 6-15-16,-3 1-2 0,0-1-1 0,4 4 0 0,-4 0 16 0,0-1 3 0,-4 4 1 0,4-4 0 16,0 10 11-16,0 0 0 15,0 0-9-15,0 0 9 0,0 0 0 0,0 0 0 0,0 0 0 16,0 0 8-16,0 0 7 0,0 7 1 0,-3 2 0 0,3 1 0 16,0-1-1-16,0 4 0 0,3 2 0 0,-3-2 0 15,4-1 9-15,-1 1 1 0,1 3 1 0,3-4 0 16,0 4-1-16,-4-4 0 0,5 1 0 0,2-4 0 15,-3 4-4-15,4-4-1 0,-1 1 0 0,1-4 0 16,-1 0-4-16,1-3 0 0,3 0-1 0,-3-3 0 16,3 0-7-16,-4-3-8 0,1 0 11 0,3-3-11 15,-3 0 8-15,-1-4-8 0,1 1 0 0,-1-4 0 0,1 4 0 0,-4-4 0 16,0 1 0-16,0-1 0 0,-3-2 0 0,-1 2 0 16,1-3 0-16,-1 4 0 0,-3 2 0 0,0-2 0 15,0 2-10-15,0 1 10 0,0 3 0 0,0 6 0 16,0 0 0-16,0 0 8 0,0 0-8 0,0 0 0 15,0 0 0-15,0 0 0 0,0 0 0 0,0 6 0 16,4 0 0-16,-4 4 0 0,3-1 0 0,1 4 0 16,-1-4 0-16,1 4 0 0,0-1-8 0,-1 4 8 15,4-4 0-15,0 1 0 0,0-1 0 0,-3 1 0 16,6-1 0-16,-3 1 0 0,0-4 0 0,0 1 0 16,4-1 0-16,0-2 0 0,-1-4 0 0,-3 3 0 0,4-6 0 15,-1 3 0-15,1-3 0 0,-4 0 0 16,4 0 0-16,-4-3 0 0,0 3 0 0,-4-3 8 0,4 0 2 0,-7 3 0 15,4-3 3-15,-4 3 1 0,7-4 0 0,-7 4 0 16,3-6-2-16,1 3 0 0,-4-3 0 0,4-4 0 16,-1 4-12-16,-3-3 11 0,4 2-11 0,-4-2 10 15,0-4-10-15,3 1 0 0,-3 2 0 0,0-2 0 16,4-1 0-16,-4 1 0 0,3 2 8 0,-3 1-8 16,4-4 0-16,-4 4 0 0,3 0 0 0,1-1 0 15,-1 1 0-15,1 3 0 0,3-1 0 0,-4 1 0 16,4 0 0-16,1 3 0 0,-1-4 0 0,3 4 0 15,1 3 19-15,-4-3 1 0,7 3 1 0,-4 0 0 16,1 0-33-16,0 0-8 0,-1 3 0 0,1 0-1 16,3 4 21-16,-3-1 0 0,-1 0 0 0,-3 4 0 15,4 2-13-15,-4-2 1 0,0 2 1 0,0-3 0 16,0 4-53-16,-4-7-12 16,5 4-1-16,-5 2-1 0,1-5-3 0,3 2-1 0,-4-3 0 0,1 0 0 15,-1-2-88-15,1 2-18 0,-1-3-3 0,1 0-1 16,-1 0 98-16,1 4 19 0,-4-1 4 15,3 0 1-15,1 0-49 0,-4 1-9 0,0 2-3 0,0 0 0 16,0 1 10-16,0-1 1 0,0-2 1 0,0 2 0 0,0 0 164 0,0 1 33 16,0-4 6-16,0 0 2 0,0 1 16 0,0-7 3 15,0 0 1-15,0 0 0 0,0 0 18 0,0 0 3 16,0 0 1-16,0 0 0 0,0 0-4 0,0 0 0 16,0 0 0-16,0-10 0 0,0 4-26 0,-4-4-6 15,1 1 0-15,3 0-1 0,-4-1-31 0,4 1-7 0,-3-1-1 0,-1 1 0 16,4-4-18-16,0 4-4 0,-3 0-1 0,3-1 0 15,0 1-10-15,0-1-3 0,0 1 0 0,3 3 0 16,-3 6-7-16,0-6-1 16,4-1-8-16,-4 7 12 0,3-3-12 0,-3 3 8 0,4 0-8 0,3 0 0 15,0 0 9-15,-3 3-9 16,3-3 8-16,0 3-8 0,-4 4 0 0,8-4 0 0,-4 3 0 0,3 0 0 16,1 1 0-16,0-1 0 0,-1 3 0 0,4-2 0 15,-3 2 0-15,3-3 0 0,4 0 0 0,-4 1 0 16,3-1 0-16,-3-3 0 0,4 0 0 0,0 0 0 15,-1-3 0-15,1-3 0 0,-4-3 8 0,4 0-8 16,-4-1 0-16,0 1 12 0,-3-3-12 0,3-1 12 16,-4-2 1-16,-3-1 1 0,4-2 0 0,-8-4 0 15,4 3-3-15,-3 0-1 0,0-2 0 0,-1 5 0 16,1 4-10-16,-4-1 10 0,0 1-10 0,0 3 10 16,0 6-2-16,0 0-8 0,0 0 12 0,-7 6-4 0,3 0 6 15,0 4 1-15,1 2 0 0,-4 4 0 16,3 3-15-16,1 3 0 0,-1-4 0 0,1 4 0 0,-1 3 0 0,4-3 0 15,0 3 0-15,4-3 0 0,-1 0 0 0,1-3 0 16,3 0 0-16,-4 0 0 0,4-7 0 0,1 1 0 16,2-1 0-16,1-2 0 0,-4-1 0 0,3-3 0 15,1-2 0-15,-4-4 0 0,4 3 0 0,-1-6 0 16,4 3 0-16,-3-7 0 0,-4 1 0 0,3-3 0 16,-2-1 0-16,2-2 0 0,-3-4 0 0,0 3 0 15,0-2 0-15,-3-1 0 0,-1 0 0 0,1-2 9 16,-1 5-9-16,1-3 8 0,-1 4-8 0,1-1 0 15,-4 4 0-15,3-4 8 0,1 7-8 0,0-3 0 16,-4 6 0-16,3-4 0 0,-3 7 0 0,7-3 0 16,-3 0 0-16,3 3 0 0,-4 3 0 0,4 0 0 0,0 4 0 15,0 2 0-15,0 0 0 0,1 4 8 16,-1-1-8-16,-4 7 0 0,4-3 12 0,0 0-4 16,0 2 0-16,0-2 0 0,0-3 4 0,-3 2 1 0,3-2 0 0,0-4 0 15,0 1 17-15,0-1 3 0,0 1 1 0,0-4 0 16,-3 0-34-16,3-3 0 0,0 0 0 0,0-3 0 15,0 0 0-15,-3 0 0 0,3-3 0 0,0-3 0 16,-4-3 0-16,1-4 0 0,-1 4 0 0,1-7 0 16,-1 0 0-16,1-3 0 0,-1 1 0 0,1-1 0 15,-1 0 0-15,-3 3 0 0,7 1 0 0,0-1 0 0,-3 0 0 0,3 4 0 16,0-1 0-16,0 1 0 16,4 2 0-16,-4 1 0 0,0-1 0 0,3 4 0 15,1 3 0-15,-4-6 0 0,4 5 0 0,3 1 0 0,-4 0 0 0,4 3 0 16,-3 0 0-16,3 3 0 0,0 4 9 0,4 2-9 15,-4-6 0-15,-3 10 9 0,3 2 1 16,0 1 0-16,-4 0 0 0,1 6 0 0,0 3-10 16,-1 0 12-16,1-3-12 0,-4 3 12 15,0-6-25-15,0-1-5 0,0-5-1 0,0 0 0 16,-7-4-25-16,4-3-6 0,-4-6-1 0,0 0-977 16,0 0-195-16</inkml:trace>
  <inkml:trace contextRef="#ctx0" brushRef="#br0" timeOffset="54821.28">18729 3775 2138 0,'0'0'47'0,"0"0"9"0,0 0 3 0,0 0 1 0,-4-7-48 0,4 7-12 0,0 0 0 0,0 0 0 0,0 0 144 0,0 0 27 16,0 0 5-16,0 0 0 0,0 7-70 0,4-1-14 16,-4 3-4-16,4 4 0 0,3 3-30 0,-4-1-6 15,4 4-2-15,0 0 0 0,0 0-6 0,0 0 0 16,0-1-1-16,0 4 0 0,4 0-8 0,-4-3-2 15,0 3 0-15,0 3 0 0,4 0-15 0,-4-3-3 16,3 3-1-16,-3-3 0 0,4 3-14 0,-4-3 0 16,4 0 0-16,-4-3 0 0,0 0 0 0,0-4 0 0,-4-2 0 15,4 0 0-15,-3-4 0 0,-1-3-8 0,1 1 8 0,-4-7-13 32,0 0-29-32,0 0-6 0,0 0 0 0,0 0-1 15,-7-7-24-15,-4-2-5 0,4-1-1 0,-7-2 0 16,4-4-141-16,-4 1-29 0,-1 2-6 0</inkml:trace>
  <inkml:trace contextRef="#ctx0" brushRef="#br0" timeOffset="55003.14">18613 4044 2419 0,'0'0'53'0,"0"0"11"0,0 0 3 0,0 0 1 0,0 0-55 0,0 0-13 0,0 0 0 0,0 0 0 16,3 0 105-16,4 4 19 0,0-4 3 0,0 0 1 0,4 0-49 0,3 0-10 15,0 0-1-15,4 0-1 0,-1-4-15 0,1 1-2 16,3 3-1-16,0-3 0 0,0 0-24 0,-3-3-5 15,3 3 0-15,0-1-1 0,-3 1-19 0,0 0 0 16,-1 0-13-16,1 0 5 16,0 3-96-16,-4 0-20 0,0 3-3 0,4-3-1229 15</inkml:trace>
  <inkml:trace contextRef="#ctx0" brushRef="#br0" timeOffset="55527.63">19770 3872 2419 0,'0'0'53'0,"0"0"11"0,0 0 3 0,0 0 1 0,0 0-55 0,0 0-13 0,0 0 0 0,7 3 0 0,-4-3 105 0,4 3 19 16,-3-3 3-16,3 0 1 0,3 0-103 0,-2 0-25 16,2 0 0-16,1-3 0 0,3 3 56 0,0-3 7 15,-3 3 1-15,3-3 0 0,0 3-52 0,-4-3-12 16,4 3 0-16,1 3 0 0,-5-3 24 0,1 3 1 15,-1 0 1-15,-3 0 0 0,-3 7-26 0,3-10-19 16,-4 6 3-16,-3 0 1 16,0 0-62-16,-3 4-13 0,-1-4-2 0,1 0-1 15,-4 4-65-15,0-4-13 0,-4 0-2 0,1 4-904 0</inkml:trace>
  <inkml:trace contextRef="#ctx0" brushRef="#br0" timeOffset="55713.15">19731 4113 2188 0,'0'0'48'0,"0"0"11"0,0 0 1 0,0 0 1 0,0 0-49 0,7 0-12 0,0 4 0 0,0-4 0 15,0 0 89-15,0 3 15 0,4-3 4 0,-1 0 0 16,1 3-41-16,-1-3-8 0,5-3-2 0,-5 3 0 16,4-3-34-16,0-1-7 0,1 1-2 0,-5-3 0 15,18 0-14-15,-17-1 0 0,3 4 0 16,-3-3-92-16,3 3-20 0,-4 0-5 0,1 0-651 15,-1 0-131-15</inkml:trace>
  <inkml:trace contextRef="#ctx0" brushRef="#br0" timeOffset="55986.93">20119 3906 1958 0,'0'0'43'0,"0"0"9"0,0 0 1 0,0 0 3 0,0 0-45 0,7 0-11 16,0 4 0-16,0-4 0 0,0 0 88 0,4-4 15 0,-1 4 3 0,1-3 1 15,-1 0-69-15,5 0-14 0,-5 0-2 0,1 0-1 16,3 0 26-16,-4 3 5 0,1-10 0 0,3 7 1 16,-3 0-33-16,-1 0-8 0,-3 0 0 0,4 0-1 15,0 3-11-15,-4 0 0 0,-4-4 0 0,-3 4 0 16,0 0 0-16,0 0 0 0,0 0 0 0,0 0 0 31,0 0-172-31,0 0-36 0,0 0-7 0,0 0-745 0</inkml:trace>
  <inkml:trace contextRef="#ctx0" brushRef="#br0" timeOffset="56149.34">20207 4098 2232 0,'0'0'49'16,"0"0"11"-16,0 0 1 0,0 0 1 0,7 0-50 0,-3 0-12 0,3 0 0 0,0 0 0 0,0 0 96 0,3-3 16 15,-2 3 3-15,2-4 1 0,4 4-42 0,-3-3-8 16,3 3-2-16,4-3 0 0,-4 3 0 0,3-3 0 16,1 3 0-16,0 0 0 15,-4 0-102-15,3 0-21 0,-3 0-4 0,1 0-820 16,2 0-164-16</inkml:trace>
  <inkml:trace contextRef="#ctx0" brushRef="#br0" timeOffset="56689.14">21311 3518 2005 0,'0'0'88'0,"0"0"20"16,0 0-87-16,0 0-21 0,0 0 0 0,0 0 0 0,0 0 120 0,0 0 20 15,0 0 4-15,0 6 1 0,4 6-21 0,-1 1-4 16,1 3 0-16,-1 2-1 0,1 4-31 0,-1 10-7 15,1 2-1-15,0 4 0 0,3 6-30 0,-4-3-6 16,1-1-2-16,-1 4 0 0,4 0-21 0,-3-3-4 16,3 3-1-16,0 0 0 0,-4 0-16 0,4-4 0 15,1-5 0-15,-5-4 0 16,4-3-19-16,0-9-10 0,0-3-3 0,0-4 0 16,-3-5-76-16,3-7-16 0,-7 0-4 0,0 0 0 15,7-13-50-15,-4-9-10 0,4 0-3 0,-3-6-898 0</inkml:trace>
  <inkml:trace contextRef="#ctx0" brushRef="#br0" timeOffset="57855.21">21632 3574 2102 0,'0'0'59'0,"0"0"-47"0,-7 3-12 0,4 3 0 16,-4 1 156-16,0 5 28 0,3 1 7 0,-3 3 1 16,0 2-77-16,0 4-15 0,-4 3-4 0,1 0 0 15,-1 4-40-15,1-1-9 0,-1-3-2 0,0 3 0 16,1-6-9-16,-1 3-3 0,4-3 0 0,0 0 0 15,0-3-9-15,0 0-3 0,0 0 0 0,3-7 0 0,1-2-10 0,3-1-3 16,-4-3 0-16,8-3 0 0,-4 0-8 16,0-3-16-16,0 0 4 0,0 0 1 0,0 0 11 0,0 0 12 15,11-9-2-15,3 0-1 0,-4-1-9 0,4 1 0 16,-3-1 0-16,3 1 8 0,-3 3-8 16,3-7 0-16,-4 7 0 0,4 0 8 0,-3-1-8 0,3 4 0 15,0-3 0-15,0 3-11 0,0 3 2 0,-3 0 0 16,3 3 0-16,-7 0 0 0,4-3 58 0,-4 6 12 15,3 4 3-15,-3-1 0 0,-3 7-52 0,3-4-12 16,-3 7 0-16,-1 0 0 0,1 3 0 0,-1-9 0 16,-3 2 0-16,4 1 0 0,-4 3 0 0,0-7 0 15,3 4 0-15,-3-7 0 0,0 4 0 0,4-4 0 16,-4 1 0-16,0-10 0 16,7 3-36-16,0-3-11 0,0-3-1 0,0-4-1 0,0 1 20 0,0-3 4 0,4-1 1 15,-1 1 0-15,1 0 9 0,-1-1 3 16,1-2 0-16,0 2 0 0,3-2 1 0,-4-1 1 0,1 4 0 0,-1-4 0 15,5 1 10-15,-5-4-10 0,1 3 10 0,-1 1-10 16,1-1 10-16,-4 1 0 0,4-1 0 0,-4 1 0 16,3-4 0-16,-3 3 0 0,0-2 0 0,-3 2 0 15,-1-2 0-15,1-1 9 0,-1 3 0 0,-3 1 0 16,0-1 3-16,0 1 1 0,0 5 0 0,-3-2 0 16,-4 3 0-16,3 3 0 0,1 3 0 0,-1 3 0 15,-3 3-1-15,0 3 0 0,-3 4 0 0,2 3 0 16,1-1-4-16,0 4 0 0,4 0-8 0,-4 3 12 15,3 0-12-15,1 0 0 0,3 0 8 0,0 0-8 16,0 0 0-16,3 0 0 0,-3-4 0 0,7 1 0 0,0-3 8 16,0-4-8-16,0 4 0 0,1-6 9 15,2-1-9-15,1-3-9 0,3-3 9 0,-4-3-13 16,5 0 13-16,-1-3 0 0,0-3 0 0,0 0 0 0,0-4-18 0,0-2 2 16,0-1 1-16,-3 1 0 0,-1-7 2 0,1 3 0 15,0-3 0-15,-4 1 0 0,0 2 21 0,0-3 4 16,0 0 0-16,-4 0 1 15,1-3-44-15,-1 4-9 0,1-4-1 0,-1 3-1 0,1 0 16 0,-4 7 3 16,0-4 1-16,0 6 0 0,-4 4 36 0,4 6 7 16,0 0 2-16,0 0 0 0,0 10-3 0,-3-1 0 15,-1 7 0-15,1-1 0 0,3 1 1 0,0 3 0 0,0 0 0 16,3-1 0-16,1 1-11 0,-1 0-2 0,4 0-8 16,0 0 12-16,4-4-2 0,0 4-1 15,-1 0 0-15,4-10 0 0,0 4-9 0,1-4 0 16,-1 1 0-16,0-7 0 0,0 3 0 0,4-6 0 0,-4-3 0 0,0-3 0 15,-4 3-9-15,4-7 9 16,-3-5 0-16,0 2 0 0,-1 0-9 0,1 1 9 16,-4-4 0-16,0 4-9 0,3-4 9 0,-6 0 0 0,0 1 0 15,-1-1 0-15,1 0 0 0,-1 4-8 0,1-4 8 0,-4 4 0 16,0-1 0-16,3 7 0 0,-3-1 0 0,0 1 0 16,0 6 0-16,0 0 0 0,0 0 0 0,0 0 0 15,0 0 0-15,0 0 9 0,4 6-9 0,3 4 0 16,3 2 0-16,-3 1-11 0,4 3 0 0,0-1 0 0,3 7 24 15,-4 0 5-15,4 3 1 0,0 4 0 0,1 5-19 16,2-6 0-16,-3 7 0 0,4 5 0 0,0-2 16 0,-1 0 0 16,1-4 0-16,-4 4 0 0,0-4 0 0,-3 1-1 15,-1-1 0-15,1 4 0 0,-8-4-15 0,1 1 11 16,-1 3-11-16,-3-1 10 0,-3-2-10 0,-4-1 0 16,-4-6 0-16,-3 1 0 0,0-7 0 15,-4-7 0-15,1-2 8 0,-4-7-8 0,3-3 0 0,0-3 0 16,1-6-12-16,-1-7 12 0,-3-2 0 0,3-7 0 15,4 0 0-15,4-3 0 0,-1 0 0 0,0 0 18 16,4-1-2-16,4 1 0 0,-1-3-16 0,1 3 10 16,6-3-10-16,1 3 8 0,-1 0 0 0,8 0 0 15,0 0 0-15,3-1 0 0,0-2-8 0,3 3 0 16,1 0 0-16,3-3 0 0,4 3 0 0,0 3-9 16,3 0 9-16,-4 3-13 0,1 3 13 0,0 4 0 0,-4-1-10 0,4 1 10 15,-4 2-12-15,-3 1 1 0,3 3 1 0,0 3 0 31,0-4-40-31,-3 4-8 0,3-3-2 0,-7 0 0 16,4 2-156-16,-11 1-31 0,14 3-6 0,-21 0-2 0</inkml:trace>
  <inkml:trace contextRef="#ctx0" brushRef="#br0" timeOffset="77377.6">15981 5205 1551 0,'0'0'34'0,"0"0"7"0,0 0 2 0,0 0 1 0,0 0-36 0,0 0-8 0,-4-7 0 0,4 7 0 16,0 0 92-16,-3-6 17 16,3 6 3-16,0-6 1 0,0 6-39 0,0 0-8 0,-4-7-2 0,4 7 0 15,0 0 27-15,0 0 5 0,0 0 0 0,0 0 1 16,0 0-53-16,0 0-10 0,0 0-2 0,0 0-1 15,0 10 21-15,4-1 5 0,-4 4 1 0,3 3 0 16,1 5-31-16,-1 1-7 0,1 7 0 16,-1 2-1-16,4 3-7 0,1 4 0 0,2 3-1 0,1 3 0 15,-1 0 13-15,1-7 2 0,3 1 1 0,0-4 0 16,-3-5-5-16,3-4-1 0,-4-3 0 0,1-4 0 16,0-2-13-16,-4 0-8 0,3-4 8 0,-3-5-8 0,-3-4 0 15,-1 0 0-15,-3-3 0 0,0 0 8 16,0 0-8-16,-7-10 11 0,4-2-11 0,-8-1 12 0,4 1 0 0,-4-1 0 15,4 1 0-15,-3-4 0 16,-1 0 1-16,1-2 1 0,-1-4 0 0,1 0 0 16,-1-3-4-16,4 0-1 0,0-4 0 0,0 1 0 0,3 6 1 15,4-3 0-15,-3 0 0 0,3 3 0 0,3 0-10 16,1-3-12-16,-1 6 2 0,4-3 1 0,0 0 9 0,4 7 12 16,3-4-2-16,0 3-1 0,0 0-9 0,4 4 0 15,3-1 0-15,-3 1 0 0,3 6 0 0,0-4 0 16,0 7 0-16,-3 0 0 0,3 3 0 0,-3 0 0 15,-1 0-12-15,1 6 12 0,0-3-10 0,-4 4 10 16,3 2 0-16,-3-3-9 16,4 1-88-16,-4 2-18 0,0 0-3 0,-3-2-790 0,3 2-159 15</inkml:trace>
  <inkml:trace contextRef="#ctx0" brushRef="#br0" timeOffset="77809.72">16394 5459 2030 0,'-4'9'57'0,"4"-9"14"16,0 6-57-16,0-6-14 0,0 6 0 0,0 1 0 15,4-1 105-15,-1 0 19 0,4 1 3 0,0-1 1 16,0 0-52-16,4 0-9 0,3-2-3 0,0-1 0 0,0-3 10 0,4-3 2 15,3-1 0-15,-3-2 0 0,3 0-40 0,0 0-7 16,-3-4-1-16,3-2-1 0,-4 2-8 0,1 1-2 16,-4-4 0-16,-3 4 0 0,3-1 3 0,-7-2 0 15,0 3 0-15,0-1 0 0,-3 1-3 0,-1 2 0 16,-3 1 0-16,0 6 0 0,4-6-2 0,-4 6-1 16,0 0 0-16,0 0 0 0,-11 0 0 0,-3 0 0 15,3 6 0-15,-3 0 0 0,0 7-14 0,0 0 11 16,0 5-11-16,0 4 10 0,3 0-10 0,1 6 0 15,-1 4 0-15,4-1 0 0,0 1 0 0,3-4 0 16,4-3 8-16,0 3-8 0,4-3 0 0,-1-3 0 16,8 0 0-16,0-6 0 0,-1-1 0 0,1-2 0 15,3-1 0-15,4-5 0 0,-1 2-12 0,-3-6 3 16,4-3 0-16,0-3 0 16,-4 0-35-16,3-6-8 0,-3 2 0 0,1-2-1 15,2-4-111-15,-6-2-23 0,3-1-4 0,0 0-999 0</inkml:trace>
  <inkml:trace contextRef="#ctx0" brushRef="#br0" timeOffset="78054.71">16937 5333 2005 0,'0'0'44'0,"0"0"8"0,0 0 3 0,0 0 2 0,0 0-45 0,0 0-12 0,0 0 0 0,0 0 0 16,0 0 88-16,0 0 15 0,3 6 3 0,4 4 1 15,-3-1-39-15,0 4-8 0,3-1-2 0,-4 7 0 16,4 0 7-16,-3 0 2 0,3 6 0 0,-4 3 0 0,4-3 19 0,-3 3 4 15,3 1 1-15,0-1 0 0,-4 0-31 16,5-6-7-16,-1 0-1 0,0-3 0 16,-4 0-33-16,8-1-7 0,-8-2-2 0,4-3 0 0,0-4-10 0,0 3 0 15,1-2-12-15,-1-7 12 16,0 0-97-16,0-3-12 0,0 0-3 0,-4-6 0 16,4 0-57-16,-7-1-12 0,4-5-3 0,-4 2-950 0</inkml:trace>
  <inkml:trace contextRef="#ctx0" brushRef="#br0" timeOffset="78732.36">16923 5634 2163 0,'0'0'48'0,"0"0"9"0,3 6 3 0,1-2 0 0,3-1-48 0,0-3-12 0,0 3 0 0,4-3 0 15,-1 3 75-15,1-3 12 0,3-3 2 16,0 0 1-16,0 0-34 0,4-1-8 0,-1-5 0 0,-3 0-1 15,4-1-27-15,0 1-6 0,-1-4-1 0,1 1 0 16,-4-1-4-16,4 1-1 0,-4-1 0 0,0-3 0 16,4 1-8-16,-4 2 0 0,0 1 0 0,0-4 0 15,0 7-16-15,-3-4-6 0,-1 4-1 0,-3-1 0 16,4 4 39-16,-8 3 7 0,4 0 1 0,-7 3 1 16,0 0 1-16,0 0 0 0,0 3 0 0,0 6 0 15,-3 1 41-15,3-1 8 0,-4 4 1 0,1 2 1 16,-1 4-31-16,1 3-6 0,-1 0-2 0,4 0 0 0,0 0-5 0,0-3-1 15,0 3 0-15,4-4 0 0,-1-2-20 0,4-3-12 16,-3-1 12-16,3 1-12 0,4-4 9 16,-1-3-9-16,1 1 0 0,-1-4 9 15,4-3-9-15,1 0 0 0,-5 0 0 0,1-3 0 0,3-4 0 0,-4 1 0 16,1-3 0-16,0-1 0 0,-4-2-10 16,0-1 10-16,0 1 0 0,-4-4-9 0,4 0-1 0,-3 1 0 15,-1 2 0-15,1 1 0 0,-1-1-7 0,-3 4-2 16,0 2 0-16,0 7 0 0,0 0 19 0,0 0-12 15,0 0 12-15,0 0-10 0,0 0 10 0,0 7 0 16,0-1 0-16,4 3 0 0,-4 4 0 0,3-1 8 16,1 1-8-16,0 3 0 0,-1-1 8 0,4-2-8 15,4-1 10-15,-4 1-10 0,0-1 19 0,3-2-3 0,-3-1 0 16,4-2 0-16,3-1-16 0,-3-3 0 16,-1 3 0-16,-3-3 0 0,4-3 0 0,0 0 0 0,-1 0 0 0,-3-3 0 15,0-3 0-15,4 3 0 0,-8-3 0 0,4-1 0 16,-3 1 8-16,-1 0-8 0,1-1 9 15,-4-2-9-15,0 0 14 0,0-1-3 0,-4 4-1 0,4-3 0 16,-3-1-2-16,-1-2 0 0,1-1 0 0,-4 1 0 16,3-1-8-16,1 0 0 0,-1-2 0 15,1-1 8-15,-1 0-8 0,1 1 0 0,-1-1 0 0,4 0 0 16,0 4 0-16,0-1 0 0,4 4 0 16,-1-4 0-16,1 4 0 0,3 0 0 0,0 2 0 0,3 4 0 15,-3 0 0-15,4 0 0 0,0 0 0 0,-1 3 0 16,1 0 0-16,3 0 0 0,0 3 0 0,0-3-11 15,0 3-66-15,4 3-14 0,-4-3-2 0,0 1-1 16,0 2-119-16,0-3-24 0,0 0-5 0</inkml:trace>
  <inkml:trace contextRef="#ctx0" brushRef="#br0" timeOffset="79086.81">17942 5637 2080 0,'-3'19'46'0,"3"-13"10"0,-4 4 1 0,1-1 1 0,3-3-46 0,0 1-12 16,0-1 0-16,0-6 0 0,0 0 79 0,3 3 13 16,1-3 4-16,-1 0 0 0,4-3-17 0,-3 0-3 15,-1-3-1-15,4-4 0 0,-3-2 8 0,0-1 1 16,-1 1 1-16,1-4 0 0,-1-3-21 0,-3 0-5 16,4-3-1-16,-4 3 0 0,3 1-22 0,1-1-5 15,-1 0-1-15,4 0 0 0,-3 4-14 0,3 2-2 0,-4 0-1 16,4 4 0-16,0 0-5 0,-3 2-8 15,3 4 11-15,4 0-11 0,-4 3 17 0,0 0-3 0,3 3-1 16,-3 0 0-16,4 7 20 0,-4-1 4 0,4 7 1 0,-1 0 0 16,1 2-12-16,-1 7-2 0,1 1-1 0,0 2 0 15,-4 0-37-15,3-3-7 0,-3 3-2 0,0-3 0 16,0-3 44-16,0 0 9 0,0-3 2 0,-3 0 0 16,3-7-24-16,-3 1-8 0,-1-4 0 0,1 1 0 15,-4-7-26-15,0-3-5 0,0 0-1 0,0 0 0 16,3-10-76-16,-3-2-16 0,0-4-4 0</inkml:trace>
  <inkml:trace contextRef="#ctx0" brushRef="#br0" timeOffset="80634.89">19068 5264 1958 0,'0'0'43'0,"0"0"9"0,-4-6 1 0,1 0 3 0,-1-1-45 0,1 1-11 0,3 6 0 0,0 0 0 16,0 0 156-16,0 0 28 0,0 0 7 0,-4 6 1 16,4 4-52-16,0 5-9 0,4 1-3 0,-4 6 0 0,7 0-102 0,-4 6-26 15,8 0 0-15,-4 4 0 0,3-1 56 0,1 4 7 16,0-1 1-16,3 4 0 0,0-7 0 0,-4-6 0 16,8 0 0-16,-7-3 0 0,3 0-52 0,-4-6-12 15,1 0 0-15,-4-7 0 16,3 0-19-16,-2-2-6 0,-5-1-2 0,1-3 0 15,-1 0-8-15,-3-3-1 0,0 0-1 0,0 0 0 16,-10-3-22-16,-1-3-4 0,-3-1-1 0,3-2 0 16,-6 0-102-16,2-1-21 0,-2 1-4 0,-4-4-1 15,3 1 0-15,-3-1 0 0,3-2 0 0,-3 2 0 16,7-3 103-16,-4 4 20 0,1-4 4 0,3 4 1 0,-1-1 95 0,5 0 19 16,-1 4 4-16,1 0 1 0,3-1 14 0,3 7 3 15,4 3 1-15,0 0 0 0,0 0-7 0,0 0-2 16,0 0 0-16,0 0 0 0,0 0 0 0,4 0 0 0,3 3 0 0,3 0 0 15,-3 4 0-15,7-4 0 0,1-3 0 16,-1 3 0-16,3-3 52 0,4 3 9 16,4-3 3-16,3-3 0 0,1 0-103 0,-1 0-25 0,4-4 0 0,-1 1 0 15,1 0 0-15,-4 0 0 0,-3-1 0 0,0 4 0 16,-4-3 0-16,0 3 0 0,0 0 0 0,-3 3 0 16,-4-4 0-16,0 4 0 0,0 4 0 0,-3-1 0 15,-1 3 0-15,1 0-14 0,-4 4 3 0,0-1 1 16,0 4-38-16,-3 2-8 15,3 1-2-15,-4 3 0 0,1-3-52 16,3-4-10-16,-4 4-3 0,1-4 0 0,-1 1 47 16,1-4 10-16,-1-3 2 0,1 1 0 0,-1-1-52 0,-3-6-9 0,0 0-3 15,0 0 0-15,0 0 103 0,0 0 25 0,0 0 0 0,0 0 0 0,0 0 145 0,0 0 35 16,0 0 6-16,0 0 2 0,0 0-16 0,0 0-2 16,-7 3-1-16,4-3 0 0,-4 0-62 0,0-3-13 15,3 0-2-15,-3-3-1 0,0 2-73 0,0-2-18 16,0-3 0-16,0-1 0 0,3-2 55 0,-3-1 7 15,4 1 2-15,-4-1 0 0,3-2-52 0,1 2-12 16,3-3 0-16,-4 4 0 0,4-1 0 0,4 1 0 16,-4-1 0-16,7 4 0 0,-4-1 0 0,4 1 0 15,0 3 0-15,4-1 0 16,0 1-48-16,3 3-13 0,0-3-3 16,3 3 0-16,1 3 34 0,0-4 6 0,3 4 2 0,0 0 0 15,0 0-18-15,0 0-4 0,1 0-1 0,-1 4 0 0,-4-4 21 0,1 0 4 16,0 3 0-16,-4-3 1 15,-4 3-18-15,1 0-4 0,0-3-1 0,-4 3 0 0,0-3 34 0,-4 3 8 0,1-3 0 0,-1 0 0 32,-3 0-53-32,0 0-9 0,0 0-2 0,0 0 0 0,0 0 52 0,0 0 12 0,4-6 0 0,-4 6 0 31,0-6-54-31,0-1-8 0,0-2-2 0,0 9 0 0,0 0 103 0,0 0 20 0,0 0 4 0,0 0 1 16,0 0-52-16,0 0-12 0,-4 9 0 0,1-2 0 15,-1 5 105-15,4 1 19 0,0 2 3 0,0 4 1 16,0 0-70-16,0 3-14 0,0-3-2 0,4 0-1 15,3 0-14-15,-4-4-3 0,4 1-1 0,0 0 0 16,0-7 6-16,1 0 2 0,2 1 0 0,1-4 0 16,-1 0-19-16,1 1-3 0,-1-4-1 0,5-3 0 0,-1-3-8 15,0-1 0-15,0-2 0 0,4-6 0 16,-4 2 22-16,0-2 2 0,-4-4 1 0,4 0 0 16,-3 1-49-16,-4-4-9 0,4 0-3 0,-4 0 0 0,0 4 24 15,0-4 4-15,0 3 8 0,-4 0-13 0,4 4 13 0,-3 2-11 16,-4 4 11-16,0 6-10 0,0 0 10 0,0 0 0 15,0 0 0-15,0 6 8 0,0 7-22 0,0-1-4 16,0 4-1-16,0 0 0 0,0 3 50 0,4-1 9 16,-1-2 3-16,1 3 0 0,3-3-27 0,-4-4-4 15,8 1-2-15,-4-1 0 0,0-2-10 0,3-1 0 16,1-3 9-16,0 1-9 0,-1-4 0 0,1 3 0 16,-1-6 0-16,4 3 0 0,-3-6 0 0,3 3 0 15,-3-6 0-15,3-1 0 0,0 1 0 0,-3-3 0 16,3-1 0-16,0-5 0 0,-4-1 8 0,4 0 1 15,1-2 0-15,-1-1 0 0,0-3-9 0,-4 3 0 16,1-3 0-16,0 3 0 0,-4 0 0 0,0 4-12 0,-4-1 2 0,-3 4 1 16,0-1 9-16,-3 4 0 0,-1-1 0 0,1 4 8 15,3 6 0-15,-7 3 0 0,-4 3 0 0,0 1 0 16,4 5 0-16,-3 4 1 0,3 3 0 0,0 6 0 16,0 0-9-16,3 3 0 0,1 0 0 0,3 0 0 15,7 1 0-15,-4-7 8 0,8 0-8 0,-1-4 8 16,1-2-8-16,6 0 0 0,1-7 0 0,0 1 0 15,3-1-9-15,0-3 9 0,4 0 0 0,-4-6 0 16,4 0-9-16,-1-3 9 0,-2-3 0 0,2 0-9 16,4 0-46-16,1-7-9 0,-1 0-1 15,7-2-1-15,-3-4-172 0,3-3-34 0</inkml:trace>
  <inkml:trace contextRef="#ctx0" brushRef="#br0" timeOffset="81209.19">20920 5274 2527 0,'0'0'56'16,"0"0"11"-16,0 0 2 0,0 0 2 0,0 0-57 0,0 0-14 0,0 0 0 0,0 0 0 0,0 0 127 0,0 0 22 16,0 0 5-16,0-7 1 0,0 7-67 0,0 0-14 15,0 0-2-15,0 0-1 16,-4-6-108-16,4 6-22 0,0-6-4 0,0-1-888 15,0 1-177-15</inkml:trace>
  <inkml:trace contextRef="#ctx0" brushRef="#br0" timeOffset="81453.35">21047 5509 2188 0,'0'0'48'0,"0"0"11"0,0 0 1 0,0 0 1 0,0 0-49 0,3 3-12 0,4 3 0 0,-3-3 0 16,3 0 156-16,-4 4 29 0,4-1 6 0,-3 3 1 16,3 1-54-16,-3 5-10 0,3 1-3 0,-4 3 0 15,1 0-42-15,-4 3-9 0,3 0-2 0,-6 3 0 16,3-3-39-16,-4 3-8 0,-3 0-1 0,0 3-1 16,0-3-15-16,0 0-8 0,-4 0 8 0,1 0-2 15,-1-6-34-15,1-3-6 0,-1-4-1 0,-3-2 0 16,3-7-130-16,-3-6-27 0,4-3-4 0</inkml:trace>
  <inkml:trace contextRef="#ctx0" brushRef="#br0" timeOffset="88271.4">14820 6722 1101 0,'0'0'31'16,"0"0"7"-16,0 0-30 0,0 0-8 0,0 0 0 0,0 0 0 0,0 6 98 0,4-2 18 15,-4 2 4-15,3 0 1 0,1 0 6 0,3-2 1 16,-4 2 0-16,4 0 0 16,0 0-52-16,1 1-9 0,2-1-3 0,1 0 0 0,-1-3 52 0,4 4 9 15,-3-1 3-15,3-3 0 0,0-3-52 0,0 0-9 16,0 0-3-16,1-3 0 0,-1-3-51 0,0-1-13 16,-4 1 0-16,4-3 0 0,-6-1 0 0,2 1 0 15,1-4 0-15,-4 1 0 0,0 2 28 0,0-2 2 16,-4-1 1-16,-3 4 0 0,0-1-21 0,0 1-10 15,-3 3 10-15,-1-1-10 16,-3 1-23-16,0 0-10 0,0 6-3 0,-3-3 0 0,-1 3 80 0,0 3 16 16,-3 0 4-16,0 0 0 0,0 7-52 0,0-1-12 0,0 7 0 15,-4 2 0-15,4 8 0 0,0 2 0 0,0 0 0 0,-4 6 0 16,8 1-12-16,-4 3-4 0,3 2-2 16,0-2 0-16,8 0 18 0,-4-1 0 0,7-2 0 0,-4-1 0 15,8-2 13-15,-4-4 3 0,7 0 1 16,0-6 0-16,0 0-17 0,7-6 0 0,0-4 0 0,4-2 0 15,-4-4 0-15,7-3 0 0,4-3 0 0,-4-3 0 16,7 0 0-16,-3-7 0 0,0 1 0 0,3-7 0 16,-4 4-14-16,5-4-3 0,-1 0-1 0,-3 1 0 15,-1 5-126-15,-3-2-24 0,1-1-6 16,-5 1-1003-16</inkml:trace>
  <inkml:trace contextRef="#ctx0" brushRef="#br0" timeOffset="88708.81">15381 6565 1780 0,'0'0'50'0,"0"0"12"0,0 0-50 0,0 0-12 0,0 0 0 0,0 0 0 15,0 0 116-15,0 0 21 0,0 0 4 0,0 0 1 16,0 10-20-16,4-1-4 0,-1 7-1 0,-3 3 0 16,4-1-42-16,-1 11-9 0,1-1-2 0,3 10 0 15,-4-1 15-15,1 4 2 0,3-3 1 0,-4-1 0 16,1 4-55-16,0-7-11 0,-1 1-3 0,1-4 0 16,3-2-13-16,-4-8 0 0,4 5 0 0,-3-8-10 15,3-2-65-15,-4-7-13 0,1 1-2 0,3-7-1 16,0 0-183-16,-4-6-37 0,5-3-7 0</inkml:trace>
  <inkml:trace contextRef="#ctx0" brushRef="#br0" timeOffset="89306.87">15656 6838 2671 0,'0'0'59'0,"0"0"12"0,0 0 2 0,-3-3 2 0,3 3-60 0,-7-3-15 15,7 3 0-15,-4-3 0 0,-3 3 52 0,0 3 8 16,4 0 2-16,-5 3 0 0,5 1-33 0,-4 2-6 15,0-3-2-15,3 7 0 0,-3 2-13 0,4 7-8 0,-4-3 8 0,3 3-8 32,-3 0-19-32,4-3-8 0,-4 3-1 0,3-6-1 0,0-1 74 0,1 1 15 0,-1-4 4 15,1-2 0-15,-1-4-52 0,4 0-12 16,0-6 0-16,0 0 0 0,4 4 0 0,3-4 0 16,-4 0 0-16,8-7 0 0,-4 1 9 0,4 3-1 15,3-3 0-15,0-1 0 0,0 1-8 0,4 0 0 0,-1 0 9 16,1-1-9-16,0 1 10 0,-4 3-2 0,3 0-8 0,-3 0 12 15,1 3 16-15,-5 3 2 0,1 3 1 0,-1-3 0 16,1 7-3-16,-8-4 0 0,4 3 0 0,-3 4 0 16,0-4-11-16,-4 7-2 0,3-4-1 0,-3 1 0 15,0-1-14-15,0 4 11 0,-3 0-11 0,-1-1 10 16,4 1-10-16,0-3 0 0,0-1 0 0,-4-2 0 0,4-1 0 16,0-3 0-16,4 1 0 0,-4-7 0 15,4 3 0-15,3-3 0 0,-4 0 0 0,4 0 0 16,0-3-11-16,0-4 11 0,4 1-8 0,-1-6 8 0,1-1 0 0,0 0-8 15,3-2 8-15,-4-1 0 0,4-3 0 0,-3 7 0 16,0-4 0-16,-1 0 0 0,1 4 0 0,-4-4 0 16,3 0 0-16,-3 4 0 0,0-1 0 0,1-2 0 15,-5 2 0-15,1 4 0 0,-4-1 0 0,0 4 0 16,0 6 0-16,-7-6 0 0,3 3 15 0,-7 0-2 16,1 3 0-16,-1 0 0 0,1 3-13 0,-4 3 0 15,3 3 0-15,-3 4 0 0,3-1 18 0,1 4 7 16,6 3 2-16,-3 3 0 15,4-3-48-15,-1-1-10 0,4 4-1 0,4-3-1 0,-1-3 33 0,4 0-8 16,0-1 8-16,4-2 0 0,-1-1 0 0,5 1 0 16,2-4 0-16,1-2 0 0,-1-1 0 0,1 0-8 15,0-6 8-15,-1 3 0 0,1-6 0 0,0 3 0 0,-1-3 0 16,1-3 0-16,0 3-13 0,-4-4 4 16,0 1 1-16,0-6 0 15,0 2-214-15,-7 1-42 0</inkml:trace>
  <inkml:trace contextRef="#ctx0" brushRef="#br0" timeOffset="90805.22">17194 6917 1706 0,'0'0'48'15,"0"0"11"-15,0 0-47 0,0 0-12 0,0 0 0 0,0 0 0 16,-3 3 142-16,3-3 26 0,-4 3 6 0,1 3 1 0,-1 0-57 0,4 1-11 15,0-1-3-15,0 3 0 0,4 4-32 0,-4-1-6 16,0 4-2-16,3 3 0 0,-3-3 0 0,4-1 0 16,-4 4 0-16,3-3 0 0,-3 3-52 0,4-4-12 15,-4-2 0-15,3-1 0 0,1 4 0 0,-4-7 0 16,4 1 0-16,-1-1 0 16,-3-9-83-16,0 0-17 0,0 0-3 0,0-6-1 15,4 0-140-15</inkml:trace>
  <inkml:trace contextRef="#ctx0" brushRef="#br0" timeOffset="90979.37">17194 6600 2188 0,'-3'-6'48'0,"-4"-1"11"0,0 1 1 0,0 0 1 0,3-4-49 0,-3 4-12 0,4 0 0 0,3 6 0 15,0 0 38-15,0 0 5 0,0 0 1 0,0 0 0 16,0 0-20-16,0 0-3 0,0 6-1 0,3 0 0 15,4 1-67-15,-3-1-13 0,3 0-4 0,-4 0-614 16,4 4-123-16</inkml:trace>
  <inkml:trace contextRef="#ctx0" brushRef="#br0" timeOffset="91336.33">17515 7058 2161 0,'4'9'61'0,"-4"0"14"0,3 4-60 0,1 0-15 16,0-1 0-16,3 1 0 0,-4-1 92 0,1-2 16 16,-1-1 4-16,1-3 0 0,-4-6-29 0,0 0-6 15,0 0-1-15,0 0 0 0,0 0-24 0,0 0-4 16,0 0-2-16,0-6 0 16,0-7-2-16,0 4 0 0,-4-4 0 0,-3 1 0 0,0-7-21 0,0 3-5 15,0-2-1-15,-7-1 0 0,3-3-17 0,-3-6 10 0,0-4-10 0,-4 4 8 16,4 3-8-16,0-3 0 15,0-4 0-15,3 4 0 0,-3-3 0 0,4 0 0 0,-1 2 0 16,4 1 0-16,0 3 0 0,4 0 0 0,-1 3 0 0,4 0 0 16,4 0 0-16,-1 3-19 0,4 4 3 0,0-1 1 15,0 6 15-15,4-2 16 0,-1 3-3 0,5 2-1 16,2 1-12-16,1 3 0 0,-1 0 0 0,1 3-10 16,0-3 10-16,-1 3 0 0,1 0 0 15,-4 3-8-15,0 0-4 0,-3 3 0 0,-1-3 0 0,1 4 0 16,0 2-104-16,-8 0-20 0,4 1-5 0,-3-1-689 15,-4 1-138-15</inkml:trace>
  <inkml:trace contextRef="#ctx0" brushRef="#br0" timeOffset="91526.6">17392 7023 2880 0,'0'0'64'0,"0"0"12"0,7-3 4 0,-3 3 0 15,6 0-64-15,1-3-16 0,3-3 0 0,0 2 0 0,7 1 34 0,0-3 4 16,0-3 1-16,4-1 0 0,0 1-19 0,-4-1-3 16,4 4-1-16,3-3 0 15,-3 3-108-15,3-1-21 0,-3 4-5 0,-4 3-1131 0</inkml:trace>
  <inkml:trace contextRef="#ctx0" brushRef="#br0" timeOffset="106893.91">18574 6650 1134 0,'0'0'32'0,"0"-6"8"0,3-1-32 0,-3 1-8 0,4 0 0 0,-4-3 0 0,3 2 119 16,1-2 22-16,-4 3 5 0,3-1 1 16,1-2-21-16,-4 0-4 0,3 2-1 0,-3 1 0 0,4 0-20 0,-4 6-4 15,0 0-1-15,0 0 0 0,0 0-13 0,7 0-3 16,-3 6-1-16,3 7 0 0,-4-1-10 0,-3 4-1 16,0 6-1-16,4 0 0 0,-4 9-21 0,0 0-4 15,0 10-1-15,-4 0 0 16,4-4-25-16,0 4-6 0,0 3-1 0,-3 3 0 0,3-6 9 0,0 0 2 15,-4-1 0-15,4-2 0 0,-3-7-20 0,3-2 0 16,0-4 0-16,3-3 0 16,-3-3-83-16,0-4-13 0,4-5-4 0,-4-7 0 15,0-3-110-15,3-7-22 0,1-2-5 0,-1-3-776 0</inkml:trace>
  <inkml:trace contextRef="#ctx0" brushRef="#br0" timeOffset="107281.54">18867 6775 2372 0,'0'0'52'0,"0"0"12"0,0 0 1 0,0 0 1 0,0 0-53 0,-4 7-13 0,1-1 0 0,-1 0 0 16,-3 4 64-16,3-1 11 0,-3 4 1 0,0-1 1 16,0 4 10-16,0-4 1 0,-3 4 1 0,-1 3 0 15,4 0-48-15,0 3-9 0,-4 3-3 0,1-3 0 16,-1-4-13-16,4 1-4 0,-3 0 0 0,-1 0 0 15,4-3-4-15,0-4 0 0,0-2-8 0,0-1 12 16,7-3-12-16,-4 0-12 0,4-6 3 0,0 0 0 16,0 0 9-16,7-3 0 0,0 0 0 0,4-3 0 0,3 0 15 0,0-4 5 15,0 1 0-15,4-1 1 0,-1-2-21 0,1-1 0 16,0 4 0-16,-1 0 8 16,1 2-8-16,0 1 0 0,-4 3 0 0,3 3 0 0,-2 3 0 0,-1 6 12 15,-4 1-4-15,1 6 0 0,-1-1 12 16,1 4 2-16,-7 0 1 0,3 3 0 0,-4 3-8 0,1 0-2 15,-1-3 0-15,-3 0 0 0,-3 0-13 0,3-3 0 16,-4-4 0-16,4-2 0 16,-3-4-52-16,3 1-9 0,-4-7-3 0,4-3 0 15,0 0-109-15,4-7-23 0,-1-2-4 0,-3-3-981 0</inkml:trace>
  <inkml:trace contextRef="#ctx0" brushRef="#br0" timeOffset="107611.86">19145 7058 334 0,'0'0'0'0,"0"0"14"0,0 0-4 0,0 0 1 16,0 0-11-16</inkml:trace>
  <inkml:trace contextRef="#ctx0" brushRef="#br0" timeOffset="108114.08">19184 7029 1036 0,'0'0'23'0,"0"0"5"0,0 0 0 0,0 0 1 0,0 0-29 0,0 0 0 0,0 0 0 0,0 0 0 15,0 0 118-15,0 0 18 0,0 0 3 0,0 0 1 16,0 0-28-16,-3 0-6 0,3 0-1 0,-8 7 0 15,5-4-10-15,-1 3-3 0,4 0 0 0,-3 1 0 16,3-1-12-16,0-3-2 0,0 3-1 0,3 1 0 16,-3-4-25-16,4 0-6 0,-1 3-1 0,5-3 0 15,-1 0-17-15,0 1-4 0,0-4-1 0,0 0 0 0,3-4-5 0,1 1-1 16,0 0 0-16,3-3 0 16,-4 0-3-16,1-4-1 0,-1 1 0 0,1-1 0 0,3-2-13 0,-7-1 0 15,4 1 0-15,-4-4 0 0,3 7 18 0,-3-4 1 16,-3 4 0-16,-1-4 0 0,1 4-9 0,0 3-2 15,-4 6 0-15,0-7 0 0,-4 1 6 0,4 6 1 16,0 0 0-16,-7-3 0 0,0 6 5 0,0 0 2 16,-4 3 0-16,1 4 0 0,3 2-22 0,-4 1 0 15,4 6 0-15,-4-1-12 0,1 4 12 0,3 0 0 0,-4 0 0 0,4 3 0 16,4 0-9-16,-1-3 9 0,4 4-10 0,0-5 10 16,4-2-8-16,-1 0 8 0,4 3 0 0,0-6-9 15,0-4 18-15,4-2 4 0,-4-1 1 16,3-3 0-1,5-3-62-15,-5-3-13 0,4 0-3 0,0-3 0 16,1 0-20-16,-1-6-4 0,0 3 0 0,0-7-712 0,0 0-143 0</inkml:trace>
  <inkml:trace contextRef="#ctx0" brushRef="#br0" timeOffset="108639.37">19558 6995 2095 0,'-4'3'46'0,"1"6"10"0,-1 1 1 0,-3-1 2 0,4 7-47 0,3 0-12 0,-4-1 0 0,4 4 0 16,0 3 73-16,0-3 13 0,4 3 2 0,-1-3 1 15,4 3-19-15,0-7-4 0,1 1-1 0,-1-3 0 16,3-4-1-16,1-3 0 0,3-3 0 0,-4-3 0 0,8-3-64 0,-4-3-25 16,0 0 1-16,-3-7 0 0,3 1 38 0,0-4 8 15,-3 0 2-15,-1-3 0 0,1 1-40 0,-1-1-7 16,-2 0-1-16,-1 0-1 0,0 3 25 0,-4 4-10 15,1-1 10-15,-1 1 0 16,1 2-36-16,-4 1 0 0,0 9 0 0,0 0 0 0,0 0 52 0,0 0 9 16,0 0 3-16,0 0 0 15,-7 3-45-15,3 3-9 0,1 1-2 0,-1 2 0 0,1 4 28 0,6-1 0 16,-3 4 0-16,4 3 0 0,-1 3 46 0,4 3 14 16,0 3 4-16,0 3 0 0,4-2-52 0,-1 2-12 15,1 3 0-15,3-2 0 0,-3-1 54 0,3 0 8 16,-4 1 2-16,5 2 0 0,-1-2-52 0,-4 2-12 15,-3 4 0-15,4-1 0 0,-4-2 53 0,0-1 8 16,-3 1 2-16,-4-1 0 0,3-2-50 0,-6-4-13 0,-1-3 0 16,0 0 0-16,-3-3 0 0,-3-3 0 0,-1-3 0 0,-3-7 0 15,0-3 0-15,-4-3 0 0,4-6 0 0,-3 0 0 16,-1-6 0-16,0-7 0 0,1-3 0 0,-1-3 0 16,0 0 56-16,4-3 7 0,-3 0 1 15,3-3 0-15,3 3-52 0,0-3-12 16,8-1 0-16,-4-2 0 0,7 3 0 0,0 0 0 0,0-1 0 0,3 1 0 15,4 0 0-15,0 3 0 0,1 0 0 0,-1 0 0 16,3 6 0-16,1 0 0 0,3 6 0 0,-4 4 0 0,1 3 0 16,3 3 0-16,-3 0 0 0,-1 3-1056 15,4 0-213-15</inkml:trace>
  <inkml:trace contextRef="#ctx0" brushRef="#br0" timeOffset="110274.22">20669 6719 298 0,'0'0'0'0,"0"0"12"0,0 0-3 0,0 0 1 0,-7 0-10 0,7 0 0 0,-3 3 0 0,-4-3 0 0,7 0 12 16,-7 0 1-16,0 0 0 0,7 0 0 0,-4-3-13 0,-3 0 0 16,3 3 0-16,-3-6 0 15,4-1-48-15,-1 1-13 0,1 0-3 0,3 0 0 0</inkml:trace>
  <inkml:trace contextRef="#ctx0" brushRef="#br0" timeOffset="110756.77">20609 6612 1134 0,'0'0'24'0,"0"0"6"0,0 0 1 0,0 0 1 0,0 0-32 0,0 0 0 0,0 0 0 0,0 0 0 15,0 0 102-15,0 0 14 0,0 0 2 0,0 0 1 16,0 0-10-16,-3-6-1 0,3 6-1 0,0 0 0 16,0 0-32-16,0 0-7 0,0 0 0 0,0 0-1 15,-4 6 9-15,1-2 1 0,3 2 1 0,0 3 0 16,3-3-20-16,1 7-4 0,3 0-1 0,0-1 0 16,0 4-6-16,4-1-2 0,-1 1 0 0,1 3 0 15,-1-3-6-15,1-4-2 0,3 1 0 0,0-4 0 0,-3-3-18 16,3 4-4-16,-4-7-1 0,4 0 0 0,-3-3-6 15,0 0 0-15,-1-3-8 0,1 0 12 16,-1 0-4-16,-3-4 0 0,0 4-8 0,-3 0 12 0,3 0-4 0,-7 3 0 16,0 0-8-16,0 0 12 0,0 0-4 15,0 0 0-15,0 0-8 0,0 0 12 0,0 0-4 0,0 0 0 16,-11 3-8-16,4 3 12 0,0 4-12 16,-3 2 8-16,-1 7-8 0,1 0 0 0,-1 6 8 15,0 0-8-15,1 3 0 0,-1 4 0 0,-3-4 16 16,4 3-4-16,-1-2 0 0,0 2 0 0,1-3 5 15,3-3 1-15,-4 0 0 0,1-6 0 0,3 0-10 0,0-3-8 16,3-7 9-16,0-3-9 16,4 1-26-16,0-7-11 0,0 0-3 0,0 0 0 15,4-10-139-15,0 1-28 0</inkml:trace>
  <inkml:trace contextRef="#ctx0" brushRef="#br0" timeOffset="113041.82">21625 6754 1857 0,'0'0'40'0,"0"0"9"0,0 0 2 0,0-7 2 0,0 1-42 0,0-3-11 0,0 2 0 0,0 1 0 16,-3 0 127-16,3 6 23 16,-4-7 5-16,1 1 1 0,3 6-74 0,-4-3-14 0,4 3-4 0,-7-3 0 15,-3 0 4-15,2 3 1 0,1 0 0 0,0 6 0 16,0 0-34-16,0 4-7 0,0 2-2 0,0 4 0 16,4 6-13-16,-4 0-2 0,3 3-1 0,1 0 0 15,-1 3-10-15,4-3 8 0,0 7-8 0,4-1 8 16,-1-3-8-16,1 0 0 0,-1 1 0 0,4-4 0 15,-3-6 0-15,3-1 0 0,3 1 0 0,4-6 0 16,-3-1 0-16,3-2 0 0,-3-7 0 0,6-3 0 31,-3 0-39-31,4-6-3 0,0-4-1 0,-1-2 0 0,1-1 43 0,0-6 0 0,-1 0 0 0,1 1 11 16,0-7-21-16,-1-1-4 0,1 1-1 0,-4 0 0 16,-3 3 6-16,-1 0 1 0,1 4 0 0,-1-1 0 15,-6 3 8-15,-1 4 0 0,1 2 0 0,-1 1 0 16,-3 9 0-16,0 0 0 0,0 0 0 0,0 0 11 0,-3 6 3 0,-4 0 1 15,7 4 0-15,-4 2 0 0,1 4-7 0,-1 0 0 16,4-1-8-16,0 4 12 0,0-3-12 0,4 3 0 16,-1-4 8-16,1 1-8 0,3 0 0 0,0-4-15 15,0-2 3-15,0 2 1 0,0-2 31 0,4-4 5 16,-1-3 2-16,-3 3 0 0,4-3-17 0,-4-3-10 16,4 0 12-16,-1 0-12 0,1-6 12 0,-4 0-12 15,3 0 12-15,-3-4-12 0,4-2 27 0,-4 2-2 16,0-2 0-16,0-4 0 0,-3 0-25 0,3 1-19 15,-4-4 3-15,1 3 1 0,-4 4 15 0,3 2 0 16,-6-2 0-16,3 2 0 16,0 4 9-16,0-3-9 0,-4 2 0 0,4 7 9 0,0 0-9 0,0 0 10 15,0 0-10-15,0 0 10 0,0 0-10 0,0 10 0 16,0 2 9-16,4 1-9 0,-1 2 0 0,1-2 0 16,-1 3 0-16,1 2 0 0,3-2 0 0,-4-3 0 0,5 2 0 15,2-2 0-15,1-1 0 0,-4 1 0 0,3-4 0 16,1 1 0-16,0-4 0 0,-1-3 0 0,1 3 0 0,-1-2 8 15,4-1-8-15,-3-3 9 0,3 0-9 0,-3-3 10 16,-1-1 6-16,-3 4 2 0,0-3 0 0,0 0 0 16,-3 0 1-16,3-3 0 0,-7 6 0 0,0-6 0 15,4-1-6-15,-4-2-1 0,0 3 0 0,-4-4 0 16,4 1-4-16,0-4-8 0,0 4 11 0,-4-4-11 16,4 1 9-16,-3-1-9 0,3 4 0 0,3-1 9 15,-3-2-9-15,0-1 0 0,4 1 0 0,0-1 0 16,-1 4 0-16,1-4 0 0,-1 1 0 0,4 2 0 0,0 4 0 0,0 0 0 15,0 3 0-15,0-1 0 0,4 8 0 0,-4-1 0 16,0 3 0-16,4 3 0 0,-1 1 0 0,-3 2 8 16,4 1-8-16,-4-1 8 0,4 4-8 0,-4 0 0 15,3-4 0-15,-3 1-11 0,4-1 11 0,-8 1-13 16,8 0 5-16,-8-4 8 0,4 3-15 0,1-2 5 16,-5-4 1-16,1-3 0 0,3 0 9 0,-7-3 0 15,3 4 0-15,-3-4-8 0,0 0 8 0,0 0 0 16,0 0 0-16,0 0-8 0,0 0 23 0,0 0 5 15,0 0 0-15,0 0 1 0,0 0-21 0,0 0 0 16,0 0 0-16,0 0 0 0,0 0 0 0,0 0-20 16,0 0 4-16,0 0 1 0,0 0 15 0,0-7 0 15,0 1 0-15,-3-3 10 0,3-1-10 0,0 1 10 16,0-1-10-16,0-2 10 0,0 2-10 0,0 1 12 0,-4 0-12 16,4-1 12-16,4 1-12 0,-4-1 0 0,0 4 0 15,0-3 0-15,0 2 20 0,0 1 3 16,3-3 0-16,-3 3 0 0,0-1-23 0,0 1 0 15,4-3 0-15,-1 2 0 0,-3-2 0 0,4 3 0 16,-1-4 0-16,-3 1 0 0,4-1 8 0,-1 4-8 0,1 3 8 16,-1-3-8-16,4-1 8 0,-3 4-8 0,3 0 8 0,0 0-8 15,0 3 0-15,0 0 8 0,4 3-8 0,-4 0 0 16,3 4 29-16,-3-1 2 0,4 3 0 0,0 4 0 16,3-4-31-16,-4 4 0 0,4-1 0 0,-3-2 0 15,3-1-14-15,0 1-9 0,0-4-1 0,0 0-1 16,1 0 25-16,-1-3 0 0,0 1 0 0,0-1-8 15,0 0 8-15,0-3 0 0,-3 0 0 0,-1 0 0 16,1-6 0-16,-1 2 0 0,1 1 0 0,0-3 0 0,-4 0 0 0,3 0 0 16,1-1 0-16,-4 1 8 0,0-3-8 0,0 2 0 15,-3-2 8-15,-1-1-8 0,1 4 0 0,-4-3 8 16,0-1-8-16,-4 1 0 16,1 3 8-16,3 6-8 0,0 0 8 0,-7-3-8 15,-1-1 16-15,1 4-2 0,0 0 0 0,-3 4 0 0,3 5-14 0,0 0-13 16,0 7 2-16,0-3 1 0,3 2 10 0,0 1 0 15,1 3-9-15,-1 0 9 0,4-1 0 0,0 1 0 16,4-3-9-16,3 3 9 0,-3-7 0 0,3 1 0 16,3-1-8-16,1 1 8 0,-1-4 0 0,1-2 0 15,3-1 0-15,0 0 0 0,-3 0-8 0,3-2 8 16,-4-1 0-16,5 0 0 0,-1-3 0 0,0 0 0 16,-4 0 0-16,1-3 0 0,0 0 0 0,-1-1 0 0,1 1 0 0,-4-3 0 15,0 0 0-15,0-1 0 16,0-2-9-16,-4 0 9 0,4-4 0 0,-3 4 0 0,0-4-8 0,-1-3 8 15,-3 1 0-15,0-1 0 0,4 4 0 16,-4-1 0-16,0 0 0 0,0 7 0 0,0 6 0 16,0 0 0-16,0-6 0 0,0 6 0 0,0 0 0 0,0 0 0 15,0 3 0-15,0 6 8 0,3 4-8 0,-3 0 0 16,0-1 21-16,4 1-2 0,-1-1-1 0,1 1 0 16,-1-1-29-16,1-2-5 0,-1-1-2 0,4 0 0 15,0 1 18-15,-3-4 0 0,3 0 0 0,0-2 0 16,-3-1 0-16,3 0-8 0,0-3 8 0,-4 3 0 15,1-3 0-15,-1-3 0 0,4 3-8 0,-7 0 8 16,4-3 0-16,-4-4 0 0,3 1 0 0,1-3 0 16,-1-4 0-16,-3 1 0 0,4-4 0 15,-4 0 0-15,3 1 0 0,1-4 0 0,0 3 0 0,-4-3 0 0,3 4 0 16,1-1 0-16,-1-3 0 0,4 3 0 0,-3 1 0 0,3-1 8 16,0 0-8-16,3 4 0 0,-3-1 0 0,4 4 0 15,-4 0 0-15,4-1 0 0,-1 4 17 0,1 3 1 16,3 0 0-16,-3-1 0 0,-1 8-18 0,4-1 0 15,-3 3 0-15,3 7 0 0,0 5 16 0,-3 4-1 16,-1 3 0-16,1 0 0 0,-4 1-24 0,0 2-5 16,0 0-1-16,-4 0 0 0,5-3 38 0,-1 0 7 15,0-3 2-15,-4-3 0 0,1-3-41 0,-1-4-8 16,-3-2-2-16,4-7 0 16,-4-3-93-16,0 0-18 0,0-6-4 0,0-1-1339 0</inkml:trace>
  <inkml:trace contextRef="#ctx0" brushRef="#br0" timeOffset="113363.21">23717 6559 2135 0,'0'0'60'0,"4"-6"14"0,-4-4-59 0,3 4-15 0,1 0 0 0,-1-4 0 16,1 1 108-16,-1 3 18 0,1 0 4 0,-4 6 1 15,7 0-27-15,-3 3-6 0,-1 0-1 0,1 6 0 16,-4 1-11-16,3 5-2 0,1 7-1 0,-1-3 0 16,-3 3-15-16,4 3-4 0,-1 0 0 0,4 0 0 15,-3 7-16-15,-1-4-3 0,1 0-1 0,3 0 0 0,0 0-34 0,-3-2-10 16,3-1 0-16,0 0 0 0,3-3 0 0,-3 0 0 16,4-4 0-16,-4-2 0 0,3 0 30 0,-2-4 2 15,2 1 0-15,-3-4 0 0,0 1-32 0,-3-4-8 16,-1 0-1-16,-3-6 0 15,0 0-63-15,0 0-12 0,0 0-2 0,0 0-1 16,-7-6-33-16,0 0-6 0,-3-4-2 0,-1 1-784 16,-3-7-158-16</inkml:trace>
  <inkml:trace contextRef="#ctx0" brushRef="#br0" timeOffset="113568.71">23583 6891 2404 0,'0'0'68'0,"0"0"15"0,0 0-67 0,0 0-16 0,0 0 0 0,0 0 0 16,7-6 124-16,0 3 20 15,4-3 5-15,3 3 1 0,0-4-39 0,0 1-8 0,4 3-2 0,0-3 0 16,3-1-30-16,-4 4-7 0,4 0 0 0,4 0-1 16,0 3-18-16,0 0-3 0,-1 0-1 0,4 0 0 15,-3 0-27-15,3 0-6 0,1 0 0 0,-5 3-8 16,1-3 9-16,0 3-9 0,17 4 9 16,-24-4-22-16,-1 0-5 0,1 0-1 0,-4 3 0 15,0-3-111-15,-3 4-22 0,3-1-5 0</inkml:trace>
  <inkml:trace contextRef="#ctx0" brushRef="#br0" timeOffset="121749.03">16655 8462 1418 0,'0'0'31'0,"0"0"6"0,0 0 2 0,0 0 1 0,0 0-32 0,0 0-8 15,0 0 0-15,3-6 0 16,-3 6 130-16,4-6 24 0,-1 0 5 0,1-1 1 16,-4-2-29-16,3 3-6 0,-3-1-1 0,0-2 0 15,0 3-30-15,0-4-6 0,0 4-2 0,-3-3 0 0,3 2-25 0,-4-2-5 16,1 3 0-16,-4-4-1 0,3 4-15 0,-3 0-4 15,0-4 0-15,0 7 0 0,-4 0-14 0,1 0-3 16,-1 6-1-16,-3 0 0 0,0 3-3 0,3 4-1 16,-3-1 0-16,4 7 0 0,-4 3-6 0,3 0 0 15,-3 2-8-15,3 5 12 0,4 2-12 0,0 0 0 0,0 6 0 16,4 1 0-16,-1 3 0 0,4-1 0 16,4-2 0-16,-1-4 0 0,1-3 0 0,3-3 0 15,7 0 0-15,0-6 0 16,4 0-19-16,-1-6-9 0,4-1-3 0,8-6 0 0,-5-6 31 0,1-3 0 15,0-3 0-15,-1-3 0 0,-2-4 0 0,2-6 18 0,1 0-2 0,-4-2-1 16,4-5-24-16,-4 1-5 0,4 0-1 0,-4-6 0 16,0 6 15-16,0 0 0 0,-3 0 0 0,-1 0 0 15,-2 6 0-15,-1 0 0 0,-4 0 0 16,-3 3 0-16,0 1 0 0,-3 2 0 16,-1 4 0-16,1-1 0 0,-4 1 0 0,0 9 0 0,0 0 0 0,0 0 0 15,0 0 0-15,0 0 0 0,-7 6 0 16,3 1 0-16,1 2 0 0,-1 0 0 0,4 4 0 0,-3 3 0 15,-1-1 0-15,4 4 0 0,0 0 0 0,0 0 0 16,4 3 0-16,-4-4 0 0,3 4 0 0,1-3 0 16,-1 0 0-16,4-3 0 0,0-4 0 0,1-2 0 15,-1-4 0-15,3 0 0 0,1-3 0 0,-1-6 0 16,1 0 0-16,3-6 0 0,-3-1 0 0,-1-9 0 0,1 1 0 0,-1-4 0 16,-3 0 0-16,4-3 0 0,0 3 0 0,-4-3 0 15,3 3 0-15,-3 0 0 0,0 3 0 0,0 0 0 16,-3 7 0-16,3 2 0 0,-7 4 0 0,0 6 0 15,0 0 0-15,0 0 0 0,0 0 0 0,4 6 0 16,-1 4 0-16,-3-1 0 0,4 3 0 0,-4 1 0 16,0 3 0-16,0-4 0 0,3 4 0 0,1 0 0 15,-4-1 0-15,3 4 0 0,1-3 0 0,3-1 0 16,0 4 0-16,0-6 0 0,0-1 0 0,0 1 0 16,0-1 0-16,4-5 0 0,-1 2 0 0,1-6 0 15,-1 0 0-15,1 1 0 0,3-8 0 0,0 1 0 16,-3 0 0-16,3 0 0 0,-4-3 0 0,1-4 0 15,-4 1 0-15,0-1 0 0,0 1 48 0,0 0 13 16,-3-1 3-16,-1 1 0 0,1-4-52 0,-4 4-12 0,0-4 0 0,0 1 0 16,-4 2 0-16,4-2 0 15,-3-1 0-15,-1 1 0 0,1 2 0 0,3-2 0 0,-4 2 0 0,4-2 0 16,0 2 0-16,0 4 0 0,0-3 0 0,0 3 0 16,0 6 0-16,4-7 0 0,-1 4 0 0,1 3 0 15,-1-3 0-15,4 6 0 0,0-3 0 0,0 6 0 16,1-2 0-16,2 2 0 0,-3 3 0 0,4-3 0 15,-1 4-48-15,1-4-13 16,-1 4-3-16,5-4 0 0,-5 3-51 0,1-2-10 16,3 2-3-16,-7 0 0 0,4 1 0 15,-1-1 0-15,-3 1 0 0,0-1 0 0,0 4 52 0,0-1 9 0,0-3 3 16,-3 4 0-16,3 3-52 16,-4-4-9-16,1 1-3 0,0-1 0 0,-1 1 154 0,-3-1 30 0,4-2 7 0,-4-1 1 0,0 1 0 15,-4-4 0-15,4 0 0 0,0-6 0 16,0 0 51-16,0 0 10 0,0 0 3 0,-3-3 0 15,-5-3-103-15,5-4-25 0,-1 1 0 0,1-4 0 0,-1-2 56 0,4-1 7 16,-3-3 1-16,3 4 0 0,-4-4 0 0,4 3 0 16,0 0 0-16,0 1 0 0,0 2-52 0,0 1-12 15,0 2 0-15,0-2 0 0,4 5 0 0,-1-2 0 16,-3 6 0-16,0 3 0 0,4-3 0 16,-4 3 0-16,7 0 0 0,0 0 0 0,-3 3 0 0,3 3 0 15,0 0 0-15,0 4 0 0,-4 2 54 0,8-2 8 16,-4 2 2-16,3-2 0 15,-2-1-103-15,6 1-20 0,-4-4-4 0,4 0-1 0,0 0 103 0,1-6 20 16,2 0 4-16,1 0 1 0,-1-3-52 0,-2-3-12 16,2 0 0-16,-3-1 0 0,4-2 0 0,-4 0 0 15,-3-1 0-15,-1 1 0 0,4-1 0 0,-3 1 0 0,-4 0 0 0,-3-1 0 16,3 1 0-16,-4-1 0 0,1 1 0 0,-1-1 0 16,-3 4 0-16,-3 0 0 0,3 6 0 0,-4-6 0 15,4 6 54-15,-10 0 8 0,-1 0 2 0,4 6 0 16,-4 3-52-16,4 1-12 0,0 2 0 0,0 4 0 15,0 0 0-15,0 6 0 0,3-4 0 0,1 4 0 16,3 0-10-16,0 0-5 0,3 0-1 0,1-3 0 16,3 0 16-16,0-3 0 0,0-1 0 0,4-2-9 15,-1-1 9-15,1-2 0 0,0-4-9 0,3-3 9 16,-4 0 0-16,1 0-11 0,-1-3 11 0,-3-3-8 16,4 0 8-16,0-3-8 0,-4 0 8 0,3-1-8 15,-3-2 8-15,0-1 0 0,4 1 0 0,-4-3 0 16,0-1-32-16,-3 4-2 0,3-7 0 0,-7 3 0 15,7 1 78-15,-4-1 16 0,1-2 4 0,-1 2 0 0,-3-3-64 16,4 4-8-16,-4-1-4 0,3 1-1 16,-3 2 13-16,0-2 15 0,4 2-3 0,-1 1-1 0,-3 3-11 0,4 3 0 15,-4 3 0-15,0 0 0 0,0 0 0 0,0 0 0 16,7 0 0-16,-4 0 0 0,5 3 8 0,-1 3-8 16,0 0 0-16,0 1 8 0,-4 2-8 0,4 0 0 15,0 4 0-15,0-1 0 0,0 1 0 0,1 0 0 16,-1-1 0-16,0 4 0 0,-4-1 0 0,4-2 0 15,-3-1 0-15,3 1 0 0,-4 0 0 0,1-4 0 0,3 0 0 0,-4 1 0 16,1-4 10-16,-1 3 6 16,5-2 2-16,-5-1 0 0,1-3-29 0,-1 3-5 0,1-2-2 0,-1-1 0 15,4 0 28-15,-3-3 6 0,-4 0 0 0,0 0 1 16,0 0-17-16,3-3 0 0,1 0 0 0,-4-4 0 16,3 1 0-16,1-7 8 0,-4 1-8 0,0-1 10 15,-4-2 0-15,4-1 0 0,0 0 0 0,0 1 0 16,0-1-10-16,0 0 0 0,0 4 0 0,4-4 8 15,-4 4-8-15,3 2 12 0,1-2-12 0,-1 2 12 16,5 1-12-16,-5 3 0 0,4-1 0 0,0 1 0 16,4 0 0-16,-4-1 0 0,3 1 0 0,1 3-11 15,0 0 11-15,-1-3 0 0,1 6 0 0,-1 0 0 16,-3 0 0-16,4 0 0 0,0 6 0 0,-1 0 0 16,-3 0 0-16,4 4 0 0,-4-1 0 0,0 7 0 15,3 0 12-15,-3 6-3 0,-3 3 0 0,3 3 0 16,0 0-9-16,-3 3 0 0,3-2 0 0,-4-1 0 15,1-3 0-15,-1-3 12 0,1-3-12 0,-1 0 12 0,1-4 0 0,-1-2 0 16,1-7 0-16,-1 0 0 16,-3-6-164-16,0 0-32 0,4-6-6 0,0-3-753 15,-1-7-150-15</inkml:trace>
  <inkml:trace contextRef="#ctx0" brushRef="#br0" timeOffset="122041.04">18771 8340 2419 0,'0'0'53'0,"0"0"11"0,0 0 3 0,0 0 1 0,0 0-55 0,4 3-13 16,-1 3 0-16,1 1 0 0,-1 2 54 0,4 4 8 0,1-1 2 0,2 4 0 16,1 3 51-16,-4 3 10 0,3 0 3 0,1 3 0 15,-4 3-72-15,4 0-13 0,-4 4-3 0,0-1-1 16,0 0-11-16,0-3-3 0,0 1 0 0,0-4 0 15,0-3-25-15,0-7 0 0,-3 1 0 0,-1-3 0 16,4-1 0-16,-3-6 0 0,-4 1 0 0,0-7 0 16,0 0 0-16,0 0 0 0,0 0 0 0,-4-7 0 15,-3 1-104-15,0-6-27 0,-4 2-5 0,1-2 0 16,-25-23-376-16,-8 4 241 0,15 3-1 16</inkml:trace>
  <inkml:trace contextRef="#ctx0" brushRef="#br0" timeOffset="122191.66">18641 8603 2419 0,'0'0'53'0,"0"7"11"0,3-4 3 0,1 3 1 0,-1 0-55 0,4-2-13 16,0-1 0-16,4 0 0 0,0 0 105 0,3 0 19 16,0 0 3-16,4-3 1 0,-1 3 0 0,1-6 0 15,3 3 0-15,0-3 0 0,-3 0-103 0,3-3-25 16,-3-1 0-16,3 1 0 0,-4 0 0 0,5 0 0 16,-8 2 0-16,7-2 0 15,-4 0-46-15,5 3-14 0,-5 0-4 0,4 0-887 16,1-4-177-16</inkml:trace>
  <inkml:trace contextRef="#ctx0" brushRef="#br0" timeOffset="122597.11">19893 8321 2419 0,'-7'10'53'0,"4"-4"11"0,-1-3 3 0,-3 3 1 0,3 1-55 0,1-1-13 16,3 0 0-16,-4-3 0 0,8 4 105 0,-4-1 19 15,3-3 3-15,1 0 1 0,3 0-52 0,0 0-9 16,0-3-3-16,4 0 0 0,3 0-51 0,0 0-13 16,0 0 0-16,4-3 0 0,-1 0 0 0,-3-3 0 15,4 3 0-15,0-4 0 0,-1 4 0 0,1-3 0 16,-4 3 0-16,0-3 0 15,0 2-100-15,-3 1-22 0,0 0-5 0,-4 3-1 16,0 0-53-16,-4 0-11 0,-3 0-3 0</inkml:trace>
  <inkml:trace contextRef="#ctx0" brushRef="#br0" timeOffset="122780.9">19861 8563 2419 0,'0'0'53'0,"4"3"11"0,-1 3 3 0,5-3 1 0,-1 0-55 0,3 1-13 0,1-4 0 0,6 0 0 16,1 0 48-16,0 0 6 0,3-4 2 0,0 1 0 15,4 0-48-15,-4-3-8 0,4 3 0 0,3-4-1165 16</inkml:trace>
  <inkml:trace contextRef="#ctx0" brushRef="#br0" timeOffset="123490.48">20927 8302 1568 0,'-7'-6'44'0,"3"0"10"0,1 3-43 0,-4-3-11 0,3-4 0 0,1 4 0 15,-1 3 137-15,4 3 26 0,0 0 5 0,0 0 0 16,0 0-39-16,0 0-8 0,-3 6-1 0,3 7-1 0,0 2-56 0,3 4-11 15,1 0-3-15,3 6 0 0,0 3-22 0,0 0-5 16,0 4-1-16,3 2 0 0,1 1 17 0,0-1 3 16,-1 1 1-16,1-4 0 0,-1-3-2 0,4-3-1 15,-3-3 0 1,-4-6 0-16,4 0-17 0,-1-7-3 0,-3 0-1 0,0-5 0 16,0-1-10-16,-3-3-8 0,-1-3 9 0,1-7-9 0,-1 1 10 15,-3-4-10-15,0-6 10 16,-3 1-10-16,-1-4 12 0,1 0-3 0,-4 0-1 0,0 0 0 15,0 0-8-15,0 3 0 0,0 0 0 0,0-3 0 0,3 7 0 0,-3-1 8 16,0 0-8-16,3 1 0 0,1 5 0 0,3-2 0 16,0 2 8-16,3 1-8 0,1-1 0 0,-1 1 8 15,5 3-8-15,-1-4 8 0,3 4 0 0,4 0-8 16,-3-1 12-16,3 1-4 0,0 0 0 0,0 0 0 16,4 3 0-16,-1-4 0 0,5 4 1 0,-1 0 0 15,3 0 0-15,-2 0 0 0,2 0-9 0,-2-1 0 0,-1 4 9 0,0 0-9 16,0 0 0-16,-7 0 0 0,4 4-12 15,-4-4 4 1,-4 3-144-16,1 0-28 0,0-3-5 0,-1 3-1105 0</inkml:trace>
  <inkml:trace contextRef="#ctx0" brushRef="#br0" timeOffset="123656.54">21548 8698 2986 0,'-7'12'84'0,"3"-9"20"0,1 0-84 0,3-3-20 0,0 0 0 0,0 0 0 16,0 0 116-16,0 0 20 0,-4-6 3 0,1-3 1 0,-1-4-71 0,0-3-13 16,1 1-4-16,-1-4 0 0,1 0-41 0,3 0-11 15,-4 1 0-15,4-4 0 16,-3 0-100-16,3-3-23 0,-4-1-4 0,1-2-854 16,-1 3-171-16</inkml:trace>
  <inkml:trace contextRef="#ctx0" brushRef="#br0" timeOffset="123797.49">21488 8117 2649 0,'-4'4'58'0,"-3"2"12"0,4 0 2 0,-1 0 4 0,1 1-61 0,-1 2-15 15,4-3 0-15,0 4 0 0,0-4 0 0,4 3 0 16,3-2 0-16,-4 2 0 16,8-3-110-16,-4 1-25 0,3-4-5 0,1 3 0 0</inkml:trace>
  <inkml:trace contextRef="#ctx0" brushRef="#br0" timeOffset="124363.01">21798 8328 2210 0,'0'0'63'0,"0"3"13"15,-3 3-61-15,3-6-15 0,0 0 0 0,-4 3 0 16,1 0 132-16,-1 0 24 0,-3 0 5 0,0 1 1 16,3-1-61-16,-3 3-12 0,0 0-2 0,-3 4-1 15,3 2-36-15,0 1-7 0,0 6-2 0,-1-1 0 16,1 4-9-16,4-3-3 0,-1 3 0 0,4 0 0 15,0-3-9-15,4-3-3 0,-1-1 0 0,4-2 0 0,1-4-17 0,2-3 0 16,1-2-8-16,-1-4 8 16,4-7-8-16,4 1 8 0,0-3 0 0,-4-7-9 15,0 0 9-15,0-3 0 0,0-2 0 0,0-1-8 0,-3 0 8 16,-1 3 0-16,-3 0 0 0,1 0 0 0,-5 7 0 0,1-1 0 16,-1 1 0-16,-3 2 0 0,0 4 0 0,0 6 0 15,0 0 0-15,-7-6 0 0,7 6 0 16,-7 0 0-16,0 0 10 0,0 3-10 0,0 3 8 0,3 0-8 15,-3 4 0-15,4 2 9 0,3 4-9 0,0 0 0 16,3 2 0-16,1 4 0 0,-1 0 0 0,4 3 0 16,0 4 0-16,0 2 0 0,4 0 0 0,0 4 0 15,3-4 0-15,-4 4 0 0,1-1 0 0,3 1 0 16,-3 2 0-16,-1 4 0 0,1 0 0 0,3 6 10 16,-4 0-10-16,1 6 10 0,0-6 4 0,-1-6 1 15,1-3 0-15,-1-4 0 0,1-3-6 0,-8-5-1 16,5 2 0-16,-8-6 0 0,0 0 25 0,0-7 5 0,-4 1 1 0,-3-3 0 15,3-1-50-15,-6-6-9 0,3 1-3 0,-4-4 0 16,1-3 37-16,-4-7 7 0,-1 1 2 0,1-6 0 16,0-4-36-16,0 0-7 0,-4 1-2 0,4-4 0 15,-3 3 22-15,6 4 0 0,-3-4 0 0,3-3 0 16,1 0 0-16,-1-3 12 0,8 4-4 0,-4-8 0 16,3 1-8-16,4-3 10 0,0 3-10 0,4-3 10 15,-1 6-10-15,4 0 0 0,4 3 0 0,-1 0 0 16,1 1 0-16,3 2 0 0,4 3 0 0,-1-2-11 15,-3 5-53-15,4 4-10 16,-4-3-2-16,7-1-1 0,-6 4-123 0,6-4-25 16,-4 4-5-16</inkml:trace>
  <inkml:trace contextRef="#ctx0" brushRef="#br0" timeOffset="124879.14">22158 7973 2545 0,'0'0'56'0,"0"0"11"0,0 0 2 0,0 0 3 0,0 0-57 0,0 0-15 0,0 0 0 0,0 0 0 15,0 0 110-15,0 0 19 0,4 3 4 0,-4 4 1 16,3 2-58-16,1 4-11 15,-1 2-2-15,4 4-1 0,-3 6-32 0,3 3-6 16,0 7-2-16,0 2 0 0,3 4-8 0,-3-6-2 0,1-1 0 0,-1 1 0 16,0-7 1-16,3 0 0 0,-3-3 0 0,0 0 0 15,0-6-13-15,-3 0 8 16,3-7-8-16,-3 4 0 0,3-6 0 0,-4-1 0 0,-3-3 0 0,0-3 0 16,4 4 0-16,-4-7 0 0,0 0 0 0,0 0 0 15,0 0 0-15,0 0 0 0,-7 0 0 0,7 0-10 16,0 0 10-16,-7-3-8 0,3-1 8 0,-3-2-8 15,3 0 8-15,1 0-10 0,3-4 10 0,0-2-10 16,0 2 10-16,3 1 0 0,1-4 0 0,-1 4 0 16,1-4 0-16,3 4 0 0,0 0 0 0,0-1 0 0,4 4 0 15,-1-4 9-15,1 7-9 0,-1 0 0 0,5 0 0 0,-1 3-19 16,-4 3 3-16,4 0 0 0,1 7 40 0,-5-4 8 16,1 7 1-16,3-4 1 0,-4 7-3 15,1-1-1-15,0 1 0 0,-1 6 0 0,1-3-30 0,-4 0 0 16,3 2 0-16,-6 1 0 0,3 0 0 0,-4-3 0 15,1 3 0-15,0 0 0 16,-1-3 0-16,-3 0 0 0,4-4 0 0,-4-2 0 16,0-4-199-16,0 1-45 0,0-7-10 0,-4 3-2 0</inkml:trace>
  <inkml:trace contextRef="#ctx0" brushRef="#br0" timeOffset="125142.86">22737 8183 2392 0,'0'0'68'0,"0"0"15"0,0 7-67 0,3-1-16 0,1 0 0 0,3 7 0 15,0 2 68-15,0-2 11 0,7 6 1 0,-4 3 1 16,5 0-10-16,-1 0-3 0,0-1 0 0,-4 8 0 16,4-4 26-16,-3 3 5 0,3 0 1 0,-3 4 0 15,-4-1-28-15,3 0-4 0,1 1-2 0,0-4 0 16,-4 0-24-16,3-3-5 0,-3-3-1 0,0 0 0 15,0-6-36-15,0-1-20 0,-3-5 3 0,-1-1 0 16,1-2-38-16,-4-1-7 0,0-6-2 0,0 0 0 16,0 0-88-16,-7-10-19 0,3 4-3 0,-3-3-1 15,-3-4-65-15,3 4-12 0,-4-7-4 0</inkml:trace>
  <inkml:trace contextRef="#ctx0" brushRef="#br0" timeOffset="125345.23">22662 8494 2336 0,'0'0'52'0,"0"0"10"0,0 0 2 0,0 0 1 0,0 0-52 0,0 0-13 16,0 0 0-16,0 0 0 0,0 0 131 0,8 0 23 16,2-3 5-16,1 3 1 0,3-4-40 0,0 4-7 15,0-3-1-15,7-3-1 0,-3 3-44 0,3 0-9 0,0-4-2 0,0 1 0 16,0 3-20-16,1 0-4 0,-1-3 0 0,4-1-1 16,-1 4-31-16,1 0 0 0,0-3 0 0,3 3 0 31,-3-4-29-31,-1 4-12 0,1 0-3 0,0 0-1004 0,-1 0-200 15</inkml:trace>
  <inkml:trace contextRef="#ctx0" brushRef="#br0" timeOffset="127474.13">14947 10018 1659 0,'0'0'36'0,"0"0"8"0,-3 6 2 0,-1-3 1 0,4-3-38 0,0 0-9 0,-3 3 0 0,3-3 0 0,0 0 87 0,0 0 15 16,0 6 3-16,0 1 1 0,3-1-52 0,1-3-10 15,-1 3-3-15,4 1 0 0,0-1 19 0,0 3 3 16,4 1 1-16,0-1 0 0,-1-3 0 0,4 1 0 15,0-1 0-15,4-3 0 0,0 0 0 0,3 0 0 16,-4-3 0-16,5 0 0 0,-1-3-48 0,-4 0-8 16,1 0-8-16,-4 0 9 0,0 0 7 0,-3 0 2 15,-1-4 0-15,1 1 0 0,-4 0 2 16,-3-1 0-16,-1 1 0 0,-3-3 0 0,0 2 0 0,0-2 0 0,-3 0 0 0,-4-1 0 16,-1 4-7-16,1 0-1 15,0-1 0-15,-3 1 0 0,-1 3-4 0,1 3 0 0,-4 0-8 0,3 0 12 16,-3 3-12-16,0 0 0 0,0 4 0 15,-1 2 0-15,1 0-12 0,0 7 2 0,4-3 0 0,-4 5 0 16,7-2 10-16,-4 3-12 16,0 3 12-16,4 3-12 0,0-3 12 0,4 3 0 0,-1 0 0 0,4 0 0 15,0 0 0-15,0 0 0 0,4-3 0 0,3 3 0 16,0-6 0-16,0 3 0 0,3-6 0 0,1-1 0 16,3 1-17-16,4-3-2 0,-4-4 0 0,7-6 0 15,-3 0 19-15,3-3-8 0,0 0 8 0,0-6 0 16,0 0-20-16,-3 0 4 0,3-4 0 0,0 1 0 15,-3-4-120-15,0 4-24 0,-4-4-5 0,-4 4-616 16,1-4-123-16</inkml:trace>
  <inkml:trace contextRef="#ctx0" brushRef="#br0" timeOffset="127773.14">15487 9710 2358 0,'0'0'52'0,"0"0"10"0,0 0 2 0,0 0 3 0,0 0-54 0,-4 7-13 0,4-1 0 16,0 3 0-16,0 4 68 0,4 2 10 0,-1 1 2 0,1 6 1 16,0 3-13-16,-1 3-4 0,1 7 0 0,3 3 0 15,-4-1 0-15,4 1 0 0,-3-1 0 0,3 1 0 16,-4-3 0-16,4-1 0 0,-3-3 0 0,-1 1 0 15,5-4-52-15,-5 0-12 0,1-6 0 0,-1 3 0 32,4-6-36-32,-3 0-7 0,-1-7-1 0,1-2-1 0,-1-1-81 0,1-6-16 0,-4-3-3 0,3-3-708 15,4-3-142-15</inkml:trace>
  <inkml:trace contextRef="#ctx0" brushRef="#br0" timeOffset="128299.21">15752 10087 1780 0,'0'0'50'0,"0"0"12"0,3-7-50 0,-3 7-12 15,4 0 0-15,-4 0 0 0,0 0 140 0,0 0 26 16,7 0 5-16,0 3 1 0,-4 4-51 0,1-1-9 16,-4 3-3-16,0 1 0 15,0-1-27-15,-4 7-6 0,1 0 0 0,-1-1-1 0,1 4-30 0,-4 0-5 16,0 3-2-16,-1-3 0 0,1-1-21 0,4 1-4 16,-4 3-1-16,-4-6 0 0,8 3-12 0,-4-4 8 15,3-2-8-15,1-4 0 0,-1 1 0 0,1-4 0 16,3 0 0-16,0-6 0 0,0 0-10 15,0 0 10-15,7 0-12 0,0 0 12 0,0-3-13 16,3 0 5-16,4-3 8 0,-3-1-8 0,7 4 8 16,-4-3 0-16,0 0 0 0,0-1 0 0,-3 1 0 15,3 0-9-15,0 0 9 0,3-4 0 0,-2 4 0 16,-1 0 0-16,3-1 0 0,-3 1 0 0,8-3 0 16,-5 3 9-16,1-4-9 0,-1 1 16 0,1-1-1 15,0 1-1-15,-1-4 0 0,-2 4-4 0,-1-4-1 0,0 4 0 16,-4 0 0-16,1-1-9 0,-1-2 12 0,-2 5-12 15,-5-2 12-15,4 3-4 0,-3-4 0 0,-4 7 0 0,0 3 0 16,0-9 4-16,0 9 1 0,-4-3 0 0,-3-4 0 16,0 7-1-16,0-3 0 0,-4 3 0 0,4 0 0 15,-3 3-1-15,-1 4-1 0,-3-1 0 0,3 3 0 16,1 1-10-16,-4 5 8 0,0 1-8 0,0 3 8 16,3 0-8-16,0 3 0 0,8 0 0 0,-4 3 0 15,7-3 0-15,0 0 0 0,0-4 0 0,3-2 0 16,4 0 0-16,0-1 0 0,0-2 0 0,4-1 0 0,7-2 0 15,-4 2 0-15,7-2-9 0,0-1 9 0,0-6 0 0,4 0 0 16,-4-3 0-16,0 0 9 0,4 0-9 16,-7-3 0-16,6 0 0 0,-6-3 8 0,0 3-24 15,3 0-6-15,-4-4-1 0,1 4 0 0,-4-3 23 16,-3 6 0-16,-1 3 0 0,1-3 0 16,0 0-56-16,-4 0-6 0,0 0-2 0,-4-3 0 15</inkml:trace>
  <inkml:trace contextRef="#ctx0" brushRef="#br0" timeOffset="140133.56">17198 10083 1580 0,'0'0'35'0,"0"0"7"0,0 0 2 0,0 0 0 0,0 0-36 0,0 0-8 0,0 0 0 0,0 0 0 16,0 0 120-16,0 0 23 0,0 0 4 0,0 0 1 16,0 0-14-16,0 0-2 0,0 7-1 0,-4 5 0 15,4 1-48-15,-3 2-10 0,6 7-1 0,-3 3-1 16,4 4-37-16,-4-1-7 0,3 3-2 0,1 1 0 15,0-1-16-15,-1 0-9 0,1-2 10 0,-1-4-10 0,4-7-9 0,-3-2-8 16,-1-3-2-16,1-4 0 16,3-6-161-16,-7-3-33 0,3-6-7 0,1-3 0 0</inkml:trace>
  <inkml:trace contextRef="#ctx0" brushRef="#br0" timeOffset="140309.12">17138 9924 2185 0,'0'0'48'0,"-7"0"9"0,0 3 3 0,7-3 2 0,-4 0-50 0,4 0-12 0,0 0 0 0,0 0 0 15,0 0 0-15,0 0 0 16,0-7 0-16,0 1 0 0,4 0 0 0,3 3 0 0,0-4 0 0,0 1 0 31,-3 3-148-31,3 3-35 0,7-3-7 0,-14 3-590 0</inkml:trace>
  <inkml:trace contextRef="#ctx0" brushRef="#br0" timeOffset="140681.74">17491 10491 2329 0,'3'3'51'0,"1"3"10"0,-1 1 3 0,1-1 2 0,3 0-53 0,0 1-13 0,-4-4 0 0,5-3 0 16,-5 0 74-16,1 0 12 0,-1-7 2 0,1 1 1 15,-4-3-23-15,0-7-5 0,0-3-1 0,-4-6 0 0,1 0-11 0,-1-3-2 16,-3-4-1 0,0 1 0-16,0 0-24 0,-4-1-5 0,1 1-1 0,-4 0 0 15,0 2-3-15,-1 1-1 0,1-3 0 0,-3-7 0 0,3 4-4 0,3 2-8 16,4 1 11-16,0 0-11 0,-4-1 0 0,8-2 0 16,-4 6 0-16,0-4 0 0,0 7 0 0,3-6 0 15,1 0 0-15,3 5 0 0,0 4 0 0,3 1 0 16,-3 5 0-16,4 0 0 0,-1 1 0 0,1 5 0 15,3 1-9-15,3 2 9 0,-3 1 0 0,4 3-10 16,-1 3 10-16,5 0 0 0,-1 0-9 0,0 3 9 16,-4 3 0-16,5 1-9 0,-1 2 9 0,0-3 0 0,0 4 0 15,-4-4 0 1,-3 3-53-16,4 1-9 0,-4-1-2 0,0 4 0 16,-3 2-51-16,3 1-10 0,-4 3-3 0,1 3-648 15,-1 0-131-15</inkml:trace>
  <inkml:trace contextRef="#ctx0" brushRef="#br0" timeOffset="140841.38">17367 10268 2157 0,'0'0'61'0,"0"4"14"0,0 2-60 0,0-6-15 0,7 3 0 0,0-3 0 16,4 3 94-16,3-3 16 0,0 0 3 0,4-3 1 16,-1 3-42-16,-2-3-8 0,2 0-1 0,1-4-1 15,3 4-35-15,0 0-7 0,0-3-2 0,1 3 0 16,-1 0-43-16,7-1-9 0,0 4-2 0,0 0-1163 15</inkml:trace>
  <inkml:trace contextRef="#ctx0" brushRef="#br0" timeOffset="141562.85">18747 9754 1601 0,'0'0'45'0,"0"0"11"0,-4-6-45 0,1 0-11 16,3-1 0-16,-4-2 0 0,4 3 107 0,-3-1 19 15,3 1 4-15,-4-3 1 0,4 6-39 0,0 3-8 16,0 0-2-16,0 0 0 0,0 0-10 0,0 0-3 0,0 0 0 0,0 0 0 16,0 0 9-16,4 6 2 0,-1 6 0 0,1 1 0 15,-1 6-30-15,1 3-6 0,-1 6 0 0,-3 3-1 16,4 7-17-16,-1-7-3 0,1 4-1 0,-1 6 0 15,-3-1-7-15,4 4-2 0,-4 0 0 16,0-3 0-16,0 6-2 0,3 6-1 0,-3 1 0 0,0-7 0 16,0-7-10-16,0-2 0 0,0-4 9 15,0-5-9-15,0-4-10 0,0-6-6 0,0-1-2 0,0-8 0 16,4-4-88-16,-4-6-18 0,0 0-3 16,0-9-1-16,7-7-32 15,-4-6-6-15,1 0-2 0,3-6-516 0,-3 0-103 0</inkml:trace>
  <inkml:trace contextRef="#ctx0" brushRef="#br0" timeOffset="142126.18">18884 10061 1728 0,'0'-9'38'0,"0"0"8"0,0-4 2 0,0 1 0 0,0-1-39 0,0 0-9 0,0 4 0 0,0-3 0 0,0 2 140 0,0 4 25 15,0 0 6-15,0 6 1 0,0 0-44 0,0 0-9 16,0 0-2-16,0 0 0 16,0 0-35-16,-3 6-7 0,-1 3-2 0,1 1 0 0,-1 2-41 0,1 7-8 15,-1-3-1-15,1 6-1 16,-1 0 1-16,0 0 0 0,1 0 0 0,-1-4 0 0,1 4-6 0,-1-6-1 15,-3 3 0-15,7-4 0 0,-3-2 8 0,-1-4 0 16,4 1 1-16,0-4 0 0,0 0-25 0,0-6 0 0,0 0 0 16,0 0 0-16,7 3 0 0,-3-3 0 0,3 0 0 15,-4 0 0 1,4-3 0-16,1 0-9 0,-1 0 0 0,0 0 0 0,0-3 9 0,3-1 0 0,1 1 8 16,-1 0-8-16,1-4 14 0,0 4-2 0,-1 0 0 15,-3 0 0-15,4 2 4 0,-1 4 0 16,-3 0 0-16,4 0 0 0,-4 4 20 0,0 2 4 0,0 6 0 0,0 1 1 15,-3 3-33-15,3 6-8 16,-4 0 0-16,4 3 0 0,0 0 0 0,1 0 0 0,-5-6 0 0,4 3 0 16,0-4 0-16,0-2 0 0,0 0 0 0,4-4-11 15,-4-2 11-15,7-4 0 16,-3-3 0-16,3 0 0 0,3-6 0 0,-3-3 0 0,4-4 0 0,0-2 0 16,-1-1 0-16,-2-2 0 0,2-4 0 0,1-3 0 15,-4-3 0-15,0 3 0 0,0 0 8 0,0-3-8 16,-3 6 0-16,-1-3 0 0,-3 6 0 0,1 1 0 15,-1-1 0-15,-4 3 0 0,1 1 0 0,-1 3 0 16,-3-1 10-16,-3 4-2 0,-1 0-8 0,1-1 12 16,-4 4-12-16,-1 3 0 0,1 3 0 0,-3 4 0 0,-1 2 0 15,4 4-10-15,-3 2 10 0,-1 1-12 0,4 6 12 0,0-3 0 16,0 6 0-16,3-3 0 0,1 0 0 0,3 0 0 16,3-4 0-16,1 1-8 0,-1-3 8 0,4-4-8 15,0-2 8-15,4-4-8 16,0 0-33-16,-1-2-7 0,4-4 0 15,-3 0-1-15,3-7-71 0,4 1-13 0,-4-3-3 0,0-4-1 16,4 0 0-16,-4 1 0 0,0-1 0 0,0-2 0 16,0-1-88-16,0 4-18 0</inkml:trace>
  <inkml:trace contextRef="#ctx0" brushRef="#br0" timeOffset="142597.32">19614 10121 1743 0,'0'0'49'0,"0"0"11"0,-3 6-48 16,-4 1-12-16,3-1 0 0,1 3 0 0,3 4 150 0,-4-1 27 0,4 4 6 0,-3 3 1 15,3 0-80-15,0 3-15 16,3 0-3-16,1-4-1 0,-1 1-17 0,1-3-3 0,3 3-1 0,0-7 0 16,4-2-40-16,-1-4-9 0,1-3-2 0,3 0 0 15,0-3-13-15,0-3 0 0,-3 0 0 0,3-7 0 16,0 1-15-16,-4-7 4 0,5 1 1 0,-1-4 0 16,-4 3 10-16,1-3 0 0,-1 1 0 0,-3-4 0 15,4 3 0-15,-4 0 0 0,0 3 0 0,-3 1 0 16,-1-1 0-16,1 3 0 0,-4 4 0 15,0 0 0-15,0 2 0 0,0 7 0 0,0 0 0 0,0 0 0 16,0 0 0-16,0 0 0 0,0 7 0 0,0 2 0 16,0 4 49-16,0 2 12 0,3 4 3 0,4 6 0 15,-3 0-52-15,6 7-12 0,-2-1 0 0,2 3 0 16,1 1 0-16,3-1 0 0,-4 4 0 0,8 3 0 16,-4-4 0-16,0 1 0 0,-3 0 0 0,3 2 0 0,-3 1 53 0,-4 0 8 15,3-3 2-15,-6 2 0 0,3-2-42 0,-4 0-8 16,-3-1-1-16,0-2-1 0,-3-4-11 0,-1-3-14 15,-3-6 3-15,-3 0 1 0,-1-9 38 0,-3-1 7 16,0-5 1 0,-4-7 1-16,0 0-29 0,1-10-8 0,-4 1 0 0,3-7 0 0,-3-3 9 15,3-3-9-15,1-3 12 0,-1-3-12 0,4 3 12 16,-4 0-12-16,8-7 12 0,-1 4-12 0,0 0 17 0,4 0-3 16,0 3-1-16,7 0 0 0,0 3-5 0,0 3 0 15,4 0-8-15,-1 3 12 0,4 1-12 0,1 2 0 0,2 4 0 0,1 3 0 16,3-1 0-16,0 1 0 0,0 3-12 0,7 0 12 31,-3 0-121-31,-1-1-18 0,8 4-3 0</inkml:trace>
  <inkml:trace contextRef="#ctx0" brushRef="#br0" timeOffset="143422.88">20962 9949 2494 0,'0'0'55'0,"0"0"11"16,0 0 2-16,4-7 3 0,-1 1-57 0,1 3-14 0,-4 3 0 0,0-6 0 16,0 6 111-16,0 0 19 0,3-3 4 0,-3 3 1 15,0 0-43-15,0 0-8 0,4-7-1 0,-4 7-1 16,0 0-27-16,0 0-6 0,0 0-1 0,0 0 0 16,0 0-14-16,0 0-3 0,0 0-1 0,0 0 0 0,0 7-11 0,-4-1-3 15,4 0 0-15,-3 3 0 16,-1 1-7-16,-3-4-1 0,4 0-8 0,-1 4 12 0,-3-1-12 0,0 7 0 15,0-4 8-15,0 4-8 0,-4 0 0 0,1 3 0 16,-1-4 8-16,-3 4-8 0,3-3 9 0,-3-4-1 16,0 1 0-16,4 3 0 0,-5-7-8 0,5 3 0 15,3 1 0-15,-4-4 7 0,1 1-7 0,3-1 0 16,0 1 0-16,3-4 0 0,0 0 0 16,4 0 0-16,0-6 0 0,4 7 0 0,0-1 0 0,3-3 0 15,0 3 0-15,3-2 0 0,4-1 0 0,0 0 0 16,1-3 0-16,2 3 0 0,1-3 0 0,-1 3 0 15,8-3 0-15,-4 3 0 0,4-3 0 0,-4 0 0 16,0 0 0-16,4 0 0 0,-7 0 0 0,3 0 0 0,-4 0 0 16,-2 0 0-16,-1-3 0 0,0 0 0 0,0 3 0 15,-3-3 0 1,-1 3-69-16,1-3-11 0,-11 3-1 0,10-3-961 0,1-1-192 16</inkml:trace>
  <inkml:trace contextRef="#ctx0" brushRef="#br0" timeOffset="145493.2">22080 10055 1728 0,'0'0'38'0,"0"-6"8"0,4-3 2 0,-1 2 0 0,1-2-39 0,-4-1-9 15,0 1 0-15,0-4 0 0,3 1 142 0,-3 3 26 16,-3 2 6-16,3-2 1 0,-4 3-24 0,1-4-5 16,-1 7-1-16,-3-3 0 0,0 6-65 0,0 0-12 0,0 0-4 0,0 3 0 15,0 0 0-15,-4 3 0 0,4 4 0 0,0 2 0 16,0 1-51-16,0 6-13 16,0 3 0-16,0 6 0 0,-3 3 0 0,6-3 0 0,-3 4 0 15,7-1 0-15,0 4 0 0,0-4 0 0,0 0 0 0,0 1 0 16,7-4 0-16,-3-3 0 0,3-6 0 0,3 0 0 15,-3-4 0-15,7-2 0 0,-3-4 0 0,3-3 0 16,4-2 0-16,-4-8 0 0,3 1 0 0,1-3 0 16,0-6-48-16,-1-1-13 0,1-3-3 0,3 1 0 15,-3-7 52-15,3 0 12 0,-3 3 0 0,-1-6 0 16,-3 6-54-16,0-3-8 16,-3 3-2-16,0 0 0 0,-4 1 48 0,0-1 16 0,0 3-12 0,-4 0 12 15,-3 4 0-15,4 3 0 0,-4-1 0 0,0 1 0 16,0 9 0-16,0 0 0 0,-7-3 8 0,7 3-8 0,0 0 12 15,-7 6 0-15,3 3-1 0,1 1 0 16,-1-1 5-16,1 4 2 0,3 2 0 0,0 1 0 0,0 3 0 16,3 0 0-16,1-4 0 0,-1 4 0 15,4-3-2-15,0-1 0 0,0-2 0 0,0 0 0 16,4-4-16-16,-4 0 0 0,4-6 0 0,-4 1 0 0,3-1 0 0,-3-3 0 16,4 0 0-16,0-7 0 0,-4 4 0 0,3-6 0 15,-3-4 0-15,0 1 0 0,-3-1 0 0,3 1 0 16,-4-4 0-16,1 4 0 0,-1-4 0 0,1 3 0 15,-4 1 0-15,3 2 0 0,-3 1 0 0,0 3 0 16,4-1 0-16,-4 7 0 0,0 0 0 0,0 0 0 16,0 0 0-16,0 0 0 0,0 0 0 0,0 0 0 0,4 7 0 0,-1-1 0 15,1 3 0-15,-1 1 0 0,4-1 0 0,0 4 0 16,0-4 0-16,0 4 0 0,0-1 0 16,0 1 0-16,4-4 0 0,0 4 0 0,-1-4 0 15,1 1 0-15,-1-1 58 0,1-3 5 16,0-3 1-16,-4 0 0 0,3 1-52 0,1-4-12 0,-4 0 0 0,0-4 0 15,0 1 0-15,-4 0 0 0,5-3 0 0,-5 0 0 16,1-4 0-16,-4 4 0 0,0-3 0 0,0-1 0 16,0 1 0-16,0-1 0 0,-4 1 0 0,4 0 0 15,-3-1 0-15,3 1 0 0,-4-1 0 0,4-2 0 16,-4 2 0-16,4 1 0 0,0 3 0 0,4-4 0 16,-4 4 0-16,4 0 0 0,-1 3 0 0,1-4 0 0,3 7 0 15,0 0 0-15,0 0 0 0,0 3 0 0,3 4 0 0,1-4 0 16,-4 6 0-16,4-2 0 0,-1-1 0 0,1 0 0 15,-1 3 0-15,-3-2 0 16,4 2 0-16,-4 1 0 0,0-4 0 0,0 0 0 0,4 4 0 16,-4-4 0-16,-4 3 0 0,4 1 0 0,-7-10 0 0,7 6 0 15,-7-6 0-15,4 6 0 0,-4-6 0 0,7 3 0 16,-7-3 0-16,0 0 0 0,7 0 0 0,0-3 0 16,-3 0 0-16,-1 0 0 0,1-3 0 0,-1-4 0 15,-3 1 0-15,4-4 0 0,-4 1 0 0,0-1 0 16,3 1 0-16,-3-1 0 0,0-3 0 0,-3 4 0 15,3-1 0-15,-4 1 0 0,4-1 0 0,0 1 0 16,4 2 0-16,-4 1 0 0,3 3 0 0,-3-1 0 16,4 1 0-16,-1 3 0 0,1 0 0 0,-4 3 0 15,0 0 0-15,7 3 0 0,4 0 0 0,-1 3 0 16,-3 1 0-16,4-1 0 0,-4 0 0 0,3 0 0 0,1 4 0 0,0-4 0 16,3 0 0-16,-4-2 0 0,4 2 0 15,0-3 0-15,-3 0 0 0,3 0 0 16,0 0 0-16,0-3 0 0,0 0 0 0,1 0 0 0,-1-3 0 0,0 3 0 15,0-3 0-15,-3 0 0 0,3-3 0 0,-7 3 0 16,3-4 0-16,-3 1 0 0,0-3 0 0,0 2 0 16,-3 1 0-16,-1 0 0 0,-3-4 0 0,0 4 0 15,0 0 54-15,-3-4 8 0,-1 4 2 0,1 0 0 16,-4 0-52-16,-4 2-12 0,4 1 0 0,-3 3 0 16,-1 3 0-16,0 1 0 0,1 2 0 0,-1 3 0 15,4 7 0-15,0 0 0 0,0-1 0 0,4 1 0 16,3 0-48-16,0-1-13 0,3-2-3 15,1 3 0-15,3-1 52 0,0-2 12 0,0-4 0 0,3 1 0 0,1-1 0 16,0-3 0-16,-1 1 0 0,4-4 0 16,-3 0 0-16,-1-3 0 0,5 0 0 0,-5 0 0 15,1 3 0-15,-1-6 0 0,1 3 0 0,-1-3 0 0,-2 0 0 0,2-4 0 16,1 4 0-16,-4-3 0 0,0 3 0 0,0-4 0 16,3-2 0-16,-3 0 0 0,1 2 48 0,-1-2 13 15,0 0 3-15,0-4 0 0,0 0-52 0,-4 1-12 16,4-1 0-16,-3 4 0 0,3-4 0 0,0 4 0 15,0-7 0-15,0 7 0 0,0 6 0 0,0-3 0 16,0 2 0-16,0 4 0 0,0 4 0 0,0 5 0 16,4-3 0-16,0 7 0 0,-4-1 0 0,3 4 0 0,1-3 0 0,-1-1 0 15,5 1 0-15,-5-1 0 0,1 1 0 0,-4-4 0 16,3 4 0-16,-3-4 0 16,4 0 0-16,-4-2 0 0,4-1 0 0,-4 0 0 0,0 1 0 15,0-4 0-15,0-3 0 0,3 0 0 0,-6-3 0 0,3-4 0 16,0 1 0-16,0-3 0 0,-3-1 0 15,3-2 0-15,-4-4 0 0,4 3 0 16,-3-2 0-16,3-1 0 0,-4 0 0 0,4 1 0 0,0 2 0 16,1-3 0-16,-1 7 0 0,0-3 0 0,3 5 0 0,1 1 0 15,-4 6 0-15,0 3 0 0,4-3 0 0,-1 3 0 16,-3 7 0-16,4-1 0 0,-1 0 0 0,1 4 0 16,-1 0 0-16,1 2 0 0,0 1 0 0,-4 3 0 0,3 0 0 15,-3-4 0-15,0 4 0 0,0 0 0 0,4 0 0 0,0-4 0 16,-4 1 0-16,0-3 0 0,0-4 22 15,-4 0 2-15,4 1 0 0,0-10 0 16,0 0-90-16,-3-6-18 0,0-4-3 0,-1-2-1 16,-3-7-149-16,4 0-31 0</inkml:trace>
  <inkml:trace contextRef="#ctx0" brushRef="#br0" timeOffset="145757.44">24165 9748 2808 0,'0'0'62'0,"-3"6"13"0,3 7 2 0,0-1 1 0,3 1-62 0,1 6-16 16,-1 3 0-16,1 0 0 0,3-1 80 0,0 8 14 15,0-4 2-15,4 3 1 0,-1 0-25 0,1-3-4 16,-4 4-2-16,3-4 0 0,1 0-21 0,0-3-4 16,-1 0-1-16,4 3 0 0,-7-7-19 0,4 4-4 0,-4-3-1 0,4-3 0 15,-4 3-16-15,0-7 0 0,0 1 0 0,0-4 0 31,0 1-27-31,-4-4-9 0,1-3-1 0,-4-3-1 0,0 0-47 16,0 0-10-16,0-6-1 0,-4-4-1 0,1 1 26 16,-4 0 6-16,0-4 1 0,-4 0 0 0,-3-2-205 0,0-1-41 0,-32-25-8 15,11 16-2-15</inkml:trace>
  <inkml:trace contextRef="#ctx0" brushRef="#br0" timeOffset="145963.06">24028 10102 2484 0,'0'0'55'0,"0"0"11"0,0 0 2 0,7 0 1 0,3 0-55 0,1-3-14 15,0 3 0-15,3-3 0 16,3-3 109-16,4 3 19 0,1-4 4 0,-1 1 1 16,3 3-42-16,1 0-9 0,3 0-2 0,1-1 0 0,2 4-27 0,-2-3-5 15,2 3-2-15,5 0 0 0,-1 3-13 0,0-3-2 16,-3 0-1-16,0 4 0 0,-4-1-11 0,-3 0-3 16,3 3 0-16,0-3 0 0,-3 4 0 0,-1-1-1 15,1-3 0-15,-4 0 0 16,0 0-137-16,-6 0-27 0,2 1-6 0,-6-1-1 0</inkml:trace>
  <inkml:trace contextRef="#ctx0" brushRef="#br0" timeOffset="150807.32">17212 11523 1677 0,'0'0'36'0,"0"-7"8"0,0 1 2 0,0-3 2 0,0 2-38 0,0 1-10 0,0 0 0 0,0-4 0 15,0 4 128-15,0-3 23 0,-3 3 5 0,3-4 0 16,-4 1-29-16,0-1-7 0,1-2 0 0,-4 2-1 16,3-2-32-16,-3 2-7 0,0-2 0 0,-3 2-1 15,3 4-14-15,-4 3-2 0,-3 0-1 0,0 6 0 16,-4 3-16-16,4 4-3 0,-4 9-1 0,1-1 0 16,-4 4-21-16,6 0-4 0,-2 6-1 0,-1 7 0 15,4-1-16-15,4 7 0 0,-1 3 8 0,0 0-8 0,8 0 0 0,-1-3 0 16,8-4 0-16,-1-2 0 0,1-10 0 0,3 0 0 15,4-3 0-15,3 0 0 0,0-6-13 0,3-4 0 16,5 1 0-16,-1-4 0 0,0-3 13 16,0-3 0-16,0-6 0 0,-3 0 0 0,3-3-20 0,0 0 0 15,-3-4-1-15,3 1 0 16,-3-1-5-16,-4 1-1 0,3 0 0 0,1-4 0 16,-4 4-9-16,-3-1-1 0,3 1-1 0,-4-1 0 15,1 4 8-15,-4 0 2 0,0 3 0 0,0 0 0 16,0-4-6-16,-7 7-1 0,4-3 0 0,-4 3 0 15,3-6-5-15,-3 6 0 0,4-6-1 0,-1-1 0 16,-3 7 1-16,4-6 0 0,-4 6 0 0,0-6 0 0,0 6 16 0,0 0 4 0,0-6 1 16,0 6 0-16,0 0 19 0,0 0 0 15,0 0 0-15,0 0 0 0,0 0 25 0,0 0 9 16,0 0 2-16,0 0 0 0,0 0 7 0,0 0 1 0,0 0 1 0,0 0 0 16,0 0-13-16,0 0-4 0,0 0 0 0,0 0 0 15,0 0-16-15,0 0-3 0,0 0-1 0,7-4 0 16,0 1 0-16,0 3 0 0,-3-3 0 15,3 3 0-15,-4-3 8 0,4 3 0 0,-3-3 1 16,-1 3 0-16,-3 0 3 0,7-3 0 0,-7 3 0 16,0 0 0-16,4-3-3 0,-4 3 0 0,3-4 0 0,-3 4 0 15,0 0-5-15,7 0-2 0,-3-3 0 0,-4 3 0 16,3-3-10-16,1 0 0 0,3 0 0 0,-3 0 8 16,-1 0-8-16,1-4 0 0,3 1 0 0,-4 0 0 0,1 0 0 15,-1-1 8-15,1-2-8 0,-1-1 0 0,1 4 8 0,-4-3-8 16,0-1 8-16,3 4-8 0,-3 0 8 0,0 6-8 15,0 0 0-15,0 0 8 0,0 0 0 0,0 0-8 16,0 0 12-16,0 0-4 0,0 0-8 0,0 0 12 16,0 0-12-16,0 0 12 0,0 0-12 0,0 0 12 15,0 0-12-15,0 0 12 0,0 0-12 0,0 0 0 16,0 0 0-16,0 0 8 0,0 0-8 0,0 0 0 16,-3 3 0-16,3-3 0 0,0 0 0 0,0 0 0 15,0 0 0-15,-7 3 0 0,7-3 0 0,-4 3 0 16,1 4 0-16,-1-1 0 0,1 0 26 0,3 3 0 15,-4 1 0-15,1-1 0 0,3 4-35 0,0 3-7 16,3 2-2-16,1-2 0 0,-1 3 18 0,1 0 0 0,3-4 0 0,0 1 0 16,3 0 13-16,1-4 3 0,0 1 1 0,-1-4 0 15,1 4-29-15,-1-4-7 0,1-3-1 0,-4 1 0 16,7-1 20-16,-3 0 0 0,-1-6 0 0,1 0 0 16,-1-3 0-16,5-3 0 0,-5 0 0 15,1-4 0-15,-1 1 0 0,1-7 0 0,-1-3 0 0,1 0 0 16,-4-6 12-16,4 0-3 0,-4-6-1 0,0 3 0 15,-4-1-8-15,4 4 0 0,-3 7 0 0,3-4 0 16,-7 6 0-16,3 7 0 0,1-1 0 0,-4 4 0 16,0 6 0-16,0 0 0 0,0 0 0 0,0 0 0 15,0 0 11-15,4 6-3 0,-4 4-8 0,3-1 12 16,-3 7-12-16,4-1 8 0,-1 4-8 0,1 3 0 16,3-3 0-16,0 0 8 0,0 3-8 15,0-4 0-15,0 1 0 0,4-3 9 0,-4 0-9 0,3-4 8 0,1-2-8 0,-1-1 0 16,1-3 9-16,-1 0-9 15,1-2 0-15,0-1 0 0,-1-3 0 0,1-3 8 0,-1-1-8 16,1 1 0-16,0-3 0 0,-4 0 0 0,0 0 0 0,-4-4 0 16,4 1-9-16,-3-1 9 0,-1 4-18 15,4 0 1-15,-7-1 0 0,4 4 0 16,-4 3-28-16,7-3-6 0,-7 3-1 16,3 3 0-16,1-3-11 0,3 7-2 0,-3-4-1 0,-1 3 0 0,1 0 53 0,-1-3 13 15,1 4 0-15,-1-1 0 0,1 0 0 0,-4 1 0 0,7-4 0 16,-4 3 0-16,-3-6-17 0,0 3-1 15,0-3 0-15,0 0 0 0,0 0 29 0,0 0 5 0,0 0 2 0,0 0 0 16,0 0 37-16,7-6 7 16,-3 0 2-16,-4-4 0 0,0 1-27 0,0-1-5 15,-4 1 0-15,4-4-1 0,-3 1-16 0,-1-4-3 0,4 4-1 0,-3-7 0 16,3 6-11-16,-4-2 0 0,4 2 0 0,0 0 0 16,-3 1 0-16,3 3 0 15,3-1 8-15,-3 1-8 0,4 2 0 0,-4 7 0 0,0 0 0 0,3-3 0 16,4 3 0-16,0 0 0 0,1 7-11 0,-1-1 11 15,0 3-15-15,3 1 3 0,-3 5 0 0,4 1 0 16,-4 0 12-16,3-1 0 0,1 1-10 16,0 0 10-16,-1-1 0 0,1-2 0 0,3-1 0 0,-3 1 0 15,-1-4-26-15,1 1 2 0,-1-1 1 0,1-2 0 16,-1-1 23-16,-3 0 0 0,4-3 0 0,-4 0 0 0,0 0 20 0,0-3 8 16,-3 0 1-16,3 0 1 15,-7 0-16-15,3 0-3 0,1-3-1 0,-1-3 0 16,1 0 3-16,-1 0 1 0,-3-4 0 0,0 1 0 0,0-4-4 15,0 4-1-15,0-4 0 0,0 1 0 0,0-1-9 16,0 1 8-16,0 2-8 0,0-2 8 0,0-1-8 16,0 4 0-16,0 2 0 0,0 1 0 0,4 0 0 0,0 0 0 15,-1 2 0-15,1 1 0 0,-1 3 0 0,4 0 0 16,0 3 8-16,0 1-8 0,0-1 0 16,4 3 0-16,-4 0 0 0,0-3 0 0,4 4 0 0,-1-1 0 15,-3 0 8-15,0 1-8 0,4-1 0 0,-4-3 0 16,4 0 0-16,-1 0 0 0,1 0 0 0,-1-3-9 15,1-3 9-15,3 3-13 0,-3-3 13 0,-1-3 0 0,4 0 0 0,-3-1 0 16,3-2 0-16,-3-1 0 0,-1 1 0 0,1-4 0 16,-4 4 48-16,0-3 13 15,0 2 3-15,0-6 0 16,-4 4-80-16,4 3-16 0,-3-4-4 0,-4 4 0 0,0-1 36 16,0 4 0-16,-4 0 0 0,1-1 0 0,3 7 29 0,-4-3 3 0,-3 6 1 15,0 0 0-15,0 4-33 0,4 2-20 0,-4 4 2 0,3 2 1 16,1 4 27-16,3 0 6 0,-4 3 0 0,4 0 1 15,4 0-27-15,-4-3-6 0,3-1 0 0,1-2-1 16,3-3 27-16,-4 2 6 0,4-5 0 0,0 2 1 16,4-2-17-16,-4-4 0 0,4 3 0 0,-1-2 0 15,4-1-16-15,-3-3-8 0,-1 3 0 0,5-3-1 16,-5 1 25-16,4-1 0 0,-3 0 0 0,-1 0 0 16,1-3 0-16,3 0 0 0,-7 0 0 0,4-3 0 15,-1 3 0-15,-3-3 0 0,0-4 0 0,1 1 0 0,-5 0 0 16,1 0 0-16,-1-4 0 0,4-2 0 15,-7-1 12-15,4 1-3 0,-4-1 0 0,3 1 0 0,1-1-9 0,-4 0 10 16,3 4-10-16,-3-3 10 0,7 2-10 0,-3 4 0 16,-1 0 0-16,1-1 8 0,-1 4-8 15,4 0 0-15,1 3 0 0,-5 0 0 0,4 3 9 0,0 0-9 16,0 0 10-16,0 4-10 0,0-1 0 16,0 3 0-16,0 1 0 0,1-1 0 0,2 4 12 0,-6-4-4 15,3 4-8-15,0-1 12 0,0 4-3 0,-4-7-1 16,4 4 0-16,-3-1 0 0,-1-2-8 0,1-4 0 15,-1 3 0-15,5-2 0 0,-5-1 0 0,1-3 0 16,-1 0 0-16,-3-3 0 0,0 0 0 0,7 0 0 16,-3-3 0-16,-1-3 0 0,1 0 0 0,-1-1 0 0,1-5 0 15,-1-1-11-15,-3-2 11 0,0-4 0 16,4 0 0-16,-4 0 0 0,3 0 0 0,1 1 0 0,-1-1 0 16,1 3 0-16,0 0 0 0,3 4 0 0,-4 2 0 0,4-2 0 15,-3 2 0-15,6 1 0 16,-3 3 0-16,0-4 0 0,0 4 0 0,4 0 0 15,-4 3 0-15,4-4 0 0,-4 1-8 0,3 3-4 0,1 3 0 16,-1-3 0-16,1 6 20 0,0-3 3 0,-1 6 1 0,1 1 0 16,-1 2-12-16,-3 4 0 0,0 2 9 0,4 7-9 15,-4 0 8-15,-3 3-8 0,6-3 8 0,-6 3-8 16,3-6 8-16,-4 0-8 0,4-4 8 0,-3 1-8 16,-1-6-74-16,5-4-19 0,-5 0-4 15,1-3-927-15,-1-3-184 0</inkml:trace>
  <inkml:trace contextRef="#ctx0" brushRef="#br0" timeOffset="151205.39">19681 11397 2314 0,'-3'6'51'0,"-1"-2"10"0,1 2 3 0,3 3 1 0,-4-2-52 0,4 2-13 0,0-3 0 16,4 4 0-16,-1 2 77 0,1 1 13 0,-1 2 2 15,5 4 1-15,-1 3-23 0,0 0-5 0,3 6-1 0,-3 1 0 16,4 2 6-16,-1 0 1 0,-2 1 0 0,-1-4 0 16,0-3-31-16,3-3-7 0,-6 0-1 0,3-7 0 15,0 1-19-15,0-6-4 0,-4-1-1 0,4-3 0 16,-3-3-20-16,-4-3-5 0,0 0-1 0,0 0 0 16,0-6-82-16,0-3-17 0,0-4-3 0,-4 1-1 15,1 2-86 1,-4-5-17-16,0 2-3 0,-7 0-780 0</inkml:trace>
  <inkml:trace contextRef="#ctx0" brushRef="#br0" timeOffset="151365.17">19537 11726 1552 0,'0'0'44'0,"0"0"10"0,0 0-43 0,0 0-11 0,0 0 0 0,0 0 0 0,0 0 104 0,7 0 20 16,0-3 3-16,4 3 1 0,-1-3 0 0,4 0 0 16,0 0 0-16,4 0 0 0,0 0 0 0,-1 3 0 15,4 0 0-15,1 3 0 0,-1 0-52 0,-4 3-9 16,1 0-3-16,0 1 0 0,-1 2-51 0,-3-3-13 15,4 1 0-15,0 2 0 16,-4-3-48-16,3-3-13 0,1-3-3 0,0 0-819 16,-4 0-164-16</inkml:trace>
  <inkml:trace contextRef="#ctx0" brushRef="#br0" timeOffset="151809.93">20676 11610 2343 0,'-7'7'52'0,"7"-7"10"0,0 0 2 0,0 0 2 0,0 0-53 0,0 0-13 15,0 6 0-15,0-6 0 0,4 6 97 0,-1 1 17 16,4-1 3-16,0 0 1 0,0 0-42 0,8 1-8 15,-5 2-1-15,8-3-1 0,-4 1-30 0,7-1-5 16,0-3-2-16,0 0 0 0,1 0-29 0,-1-3 0 16,0-3 0-16,0 0 0 0,-3 0 0 0,-1-3 0 15,-3-1 0-15,-3 1 0 0,0 0 0 0,-1-4-21 0,1 4 3 0,-8 0 1 32,4 0-110-32,-3-1-21 0,-4 7-5 0,0 0-1 15,0 0-34-15,0 0-8 0,-7-3 0 0</inkml:trace>
  <inkml:trace contextRef="#ctx0" brushRef="#br0" timeOffset="151999.23">20740 11836 2030 0,'0'0'57'0,"0"0"14"0,3 3-57 0,8 4-14 0,-4-4 0 0,4 0 0 15,3 0 105-15,0 0 19 0,3 0 3 0,5 0 1 16,-1-3-52-16,0 4-9 0,4-4-3 0,-1 3 0 15,1-3-16-15,-4 0-4 0,4 0-1 0,0 0 0 16,-4 0-130-16,0-3-25 0,-3 3-6 0,-1-4-1010 16</inkml:trace>
  <inkml:trace contextRef="#ctx0" brushRef="#br0" timeOffset="152528.95">21721 11933 2880 0,'0'0'64'0,"-4"7"12"0,4-7 4 0,0 0 0 0,-4 3-64 0,4-3-16 0,0 0 0 0,0 0 0 16,0 0 54-16,-7-3 8 0,4-4 2 0,-1-2 0 0,1-4-8 0,-4-2 0 16,3-7-1-16,1-6 0 0,-1-4-37 0,-3-5-7 15,4-1-2-15,-4 0 0 0,3 1-9 0,-3-1 0 16,3 4 0-16,-3-1 0 0,0 4 0 0,0-4 0 15,4 4 0-15,-4-4 0 0,3 4 53 0,1 6 9 16,-1 3 2-16,1 3 0 16,-1 7-82-16,4 2-16 0,0 10-3 0,0 0-1 15,0 0-46-15,4 7-8 0,3 5-3 0,0 1 0 16,0 2-138-16,3 1-28 0,8 18-6 0,-7-2-1 0</inkml:trace>
  <inkml:trace contextRef="#ctx0" brushRef="#br0" timeOffset="153267.12">21837 11802 2649 0,'3'15'58'0,"1"-8"12"0,-4-1 2 0,4 0 4 0,3-3-61 0,-4 4-15 16,4-4 0-16,0-3 0 0,4 0 54 0,-1-3 8 0,1-1 2 0,3-5 0 16,0 0 20-16,-3-7 5 0,3 3 1 0,-4-5 0 15,1-1-42-15,0 0-9 0,-1 0-2 0,1-3 0 16,-1 0-29-16,-3 3-8 0,1 4 0 0,-5-1 0 15,4 0 0-15,-3 4 0 0,-1 2 0 0,1 4 0 16,-4 0 0-16,0 3 0 0,0 3 0 0,0 0 0 0,0 0 0 0,-4-3 0 16,1 3 0-16,-4 3 0 0,0 3 25 0,-1 0 1 15,1 7 0-15,-3 3 0 0,6-1-26 0,-6 10 0 16,3 4 0-16,0-1 0 0,3 0 0 16,1 3 0-16,-1-6 0 0,0 4 0 0,4-4 0 0,0-3 0 15,4-4 0-15,0 1 0 0,3-3 0 0,0-3 0 16,0-4 0-16,3-3 0 0,4-3-10 0,-3 4 10 15,3-7 0-15,0-4-9 0,4-2-9 0,-1 0-2 16,-2-3 0-16,2-1 0 16,-3 1-85-16,4-4-18 0,0 1-3 0,-1-1-1 15,-3 4-22-15,0 2-5 0,-3-2-1 0,0 6 0 16,-1-3-72-16,1 2-14 0,-4 4-3 0,3 0-1 16,-2 4 104-16,-1-1 21 0,-4 3 4 0,1-3 0 15,-1 3 64-15,1 1 12 0,-1-1 2 0,4 0 1 16,-3 4 85-16,3-1 16 0,-4 0 4 0,4-2 1 0,0 2 77 0,1 1 15 0,-5-4 3 0,4 0 1 15,0-3-31-15,0 0-6 0,0-3-2 0,0-3 0 16,-3 3 26-16,3-3 6 0,-4-3 1 0,1 3 0 16,-4-4-32-16,0 1-7 0,4 0 0 0,-4-4-1 15,-4 1-62-15,4-4-12 0,-4 4-2 0,1-7-1 16,-4 1 4-16,3-1 1 0,-3-3 0 0,0-6 0 16,-3 0-24-16,-1-3-5 0,0-4-1 0,-3 1 0 15,0-3-17-15,0 2 0 0,-3 1 0 0,2 3 0 16,1 3 0-16,0 0 0 0,0-1 0 0,3 1 0 15,4 3 0-15,0 0 0 0,0 4 0 0,4-1 0 16,3 6 0-16,0-2 0 0,0 5 0 0,3-2 0 16,4 5 0-16,4 4 0 0,3 0 0 15,-3 3 0-15,3-3-10 0,3 3-6 0,-2 3 0 0,2-3-1 0,1 3 17 16,-1 0 8-16,1 4-8 0,7-1 12 0,-4-3-1 0,4 3-1 16,-4-3 0-16,-4-3 0 15,5 7-10-15,-5-4 0 0,1 0 0 0,0 3 0 16,-4-3 0-16,-4-3 0 0,4 4 0 0,-7-1 0 15,0-3-49-15,0 3-12 0,-7-3-3 0,0 0 0 16,0 0 0-16,0 0 0 0,-7 9 0 0,4-2 0 16,-8 2-102-16,4 0-21 0,-3-2-4 0,-4 2-1 15,-4 0-39-15,0-2-8 0</inkml:trace>
  <inkml:trace contextRef="#ctx0" brushRef="#br0" timeOffset="153444.17">22285 11689 1937 0,'0'0'55'0,"0"6"12"0,4-3-54 0,3 0-13 0,0 0 0 0,3-3 0 15,1 0 125-15,3 0 23 0,4 0 4 0,-1 0 0 16,1 4-19-16,3-4-4 0,-3 3-1 0,3-3 0 16,0 6-51-16,0-3-10 0,4 3-3 0,-4-2 0 15,0 2-26-15,0-3-6 0,0-3 0 0,1 3-1 16,-1-3-31-16,-4-3 0 0,-2 3 0 0,2-6 0 31,-3 3-70-31,4-4-20 0,-4-2-4 0,-7-1-1243 0</inkml:trace>
  <inkml:trace contextRef="#ctx0" brushRef="#br0" timeOffset="153722.98">23040 11432 2419 0,'0'0'53'0,"0"0"11"0,0 0 3 0,-7 0 1 0,3 0-55 0,4 0-13 0,-7 3 0 0,4 0 0 0,-1 3 54 0,4 1 8 16,0 2 2-16,4 3 0 0,-1 1 0 0,1 6 0 16,3 0 0-16,0 3 0 0,4 0 0 0,-1 3 0 15,1 3 0-15,-1 0 0 0,1 0-52 0,-1 0-12 16,1 1 0-16,0-1 0 0,-1-3 18 0,1 0 1 16,-1 0 0-16,1-6 0 0,0 3-19 0,-1-6 0 15,1-1 0-15,-1-5 0 16,-3-4-92-16,0-3-23 0,0-6-4 0,-7-3-1 15,0-4-129-15,0 1-27 0,-10-16-4 0,3 6-659 0</inkml:trace>
  <inkml:trace contextRef="#ctx0" brushRef="#br0" timeOffset="153911.48">22948 11777 1937 0,'-3'12'55'0,"3"-12"12"0,0 6-54 0,-4-2-13 0,4-4 0 0,0 0 0 15,4 6 147-15,3-6 26 0,0 3 6 0,0-3 1 16,7 0-64-16,0 0-12 0,4 0-2 0,3 0-1 15,0-3-8-15,4 3-1 0,3 0-1 0,0 0 0 16,0 0-54-16,4 0-10 0,-4 3-3 0,4-3 0 16,-7 6-8-16,3-3-1 0,-3 4-1 0,3-4 0 15,-7 3-35-15,4-3-7 0,-4 0-2 16,-3 0 0-16,3-3-174 0,-11 4-36 0</inkml:trace>
  <inkml:trace contextRef="#ctx0" brushRef="#br0" timeOffset="199920.91">15395 13150 1958 0,'0'12'43'0,"0"-5"9"0,0-4 1 0,0 3 3 16,0-6-45-16,0 0-11 0,4 6 0 0,-1-2 0 0,1-1 77 0,-1 0 14 15,1-3 2-15,3 3 1 0,-4-3-48 0,8-3-10 16,-4 3-1-16,0-3-1 0,7 0 24 0,-3-1 5 16,3-2 1-16,0 0 0 0,0-4-11 0,0 1-1 15,4 0-1-15,-4-4 0 0,0 1 2 16,-3-4 1-16,3 3 0 0,-4-5 0 0,1 5-25 0,0-3-5 15,-4 1 0-15,-4 2-1 0,4-3 33 0,-3 4 6 16,-4-4 2-16,0 4 0 0,-4 2-64 0,1 1 0 16,-4-1-9-16,0 4 0 0,-4 0 9 0,0 3 12 0,1 3-2 0,-4 0-1 15,0 3 0-15,-4 0 0 0,4 6 0 0,-7 4 0 16,3 3-9-16,-3 3 12 16,3 9-12-16,1 0 12 0,-1 6-12 0,4 4 0 0,0-3 0 15,-4 5 0-15,0-2-13 0,8 3 5 0,-4-1 8 0,3 4-13 16,4-3 13-16,4 0 0 0,6-7 0 0,1 1-9 15,-1-4 9-15,8-6 0 0,-1-3-9 0,4-3 9 16,1-3 0-16,-1-7-11 0,3-3 11 0,5 1-8 16,2-7 8-16,1-7-10 0,0 1 10 0,-1-3-10 15,5-4 10-15,-1-2-8 0,-4-1 8 0,5 0-8 16,-8 0-86-16,4 1-17 0,-4-1-3 0,0 4-1 16,0 5-43-16,-7-2-9 15,4 3-1-15</inkml:trace>
  <inkml:trace contextRef="#ctx0" brushRef="#br0" timeOffset="200884.53">16069 13554 2419 0,'0'0'53'0,"0"0"11"0,0 0 3 0,0 0 1 0,0 0-55 0,0 0-13 16,0 0 0-16,-3-9 0 0,-1-4 105 0,-3-5 19 16,3-1 3-16,4-6 1 0,-3 0-66 0,-1-4-13 15,1 1-2-15,-1 0-1 0,-3 0-1 0,4 0 0 16,-4-4 0-16,0 1 0 0,0-4-16 0,-1-2-3 16,1-4-1-16,0 3 0 0,0 1-10 0,0 2-3 15,4 4 0-15,-1 0 0 0,1 2-12 0,-1 1 0 16,4 6-9-16,0 0 9 0,0 3-19 0,0 4 3 15,4 2 0-15,-4 1 0 16,3 5-80-16,4 4-16 0,-3 3-4 0,3 3 0 16,3 7-68-16,1 2-15 0,0 7-2 0,-1 3-863 0</inkml:trace>
  <inkml:trace contextRef="#ctx0" brushRef="#br0" timeOffset="201501.23">16369 13210 2188 0,'0'0'48'0,"0"0"11"0,0 0 1 0,3-7 1 0,1 1-49 0,-4 0-12 0,0-4 0 0,0 1 0 16,-4 3 136-16,4-4 24 0,-3 1 4 0,-1 3 2 16,-3-4-82-16,4 4-17 0,-4 3-3 0,7 3-1 15,-7-3-23-15,0 3-5 0,0 3-1 0,0 3 0 16,-1 3-11-16,5 1-3 0,-4 2 0 0,0 1 0 16,0 3-12-16,3-1-8 0,1 1 8 0,-4 0-8 15,3-1-20 1,1 1-9-16,-1 3-2 0,1 0 0 0,3-4 49 0,0 1 10 0,0-4 1 0,0-2 1 15,0-1-30-15,3-2 0 0,1-4 0 0,3 0 0 16,-4-3 0-16,4 0 0 0,0 0 0 0,0-3 0 16,0 0 0-16,4-1 16 0,0 1-4 0,-1-3 0 0,4 0 11 0,0 3 1 15,4-4 1-15,0 1 0 0,-4 3-6 0,3-3-2 16,-2 6 0-16,2 0 0 0,-3 0 2 0,0 6 0 16,-3 0 0-16,-4 0 0 0,4 4 0 0,-4 2 0 15,-4 1 0-15,4 3 0 0,-7 2-9 0,4 4-2 16,-8 0 0-16,4 0 0 0,0 3-8 0,-7-3 0 15,4 0 9-15,-1-3-9 0,-3 0 0 0,4-3 0 16,-1-1 0-16,0-2 0 0,-3-4 0 0,4 1 0 16,3-4 0-16,0-3 0 0,0-3 0 0,0 0 0 15,0 0 0-15,7 3-8 0,0-3 8 0,0 0-10 16,4-3 10-16,-1-3-10 0,4 0 10 0,-3-4 0 0,3-2-9 16,0-4 9-16,4 0 0 0,-4-3 0 0,4-3 0 15,-4-3 0-15,0 0 0 0,0 3 12 0,-4-3-2 16,1 3 0-16,0 0-10 0,-1 4-12 15,-3-1 2-15,0 0 1 0,0 6 9 0,-3 1 12 0,-1 2-2 0,-3 1-1 16,0 3-9-16,0 6 0 0,-3-7 0 0,3 7 0 16,-7 4 0-16,0-1 0 0,-4 0 0 0,4 6 0 15,-3 7 0-15,-1 0 0 0,-3 2 0 0,3 8 0 16,1 2 0-16,3 0 0 0,0 3 0 0,3-2-11 16,1-1 11-16,-1-3 0 0,8 0 0 0,-1-6-8 15,1 0 8-15,3-4 0 0,3-2-9 0,-3-4 9 16,4 1 0-16,-1-4-9 0,1-6 9 0,3 0 0 15,0 0-8-15,4-6 8 0,0-1 0 0,-1-2 0 16,1 0-98-16,-1-4-13 0,1 0-2 16,3-2-1338-16</inkml:trace>
  <inkml:trace contextRef="#ctx0" brushRef="#br0" timeOffset="201893.9">17776 13692 2880 0,'0'0'64'0,"0"7"12"0,0-7 4 0,0 0 0 0,0 0-64 0,0 0-16 0,0 0 0 0,0 0 0 16,0 0 54-16,4-7 8 0,-4 1 2 0,-4-6 0 15,4-1 11-15,-3-3 2 0,3-2 1 0,-4-4 0 16,1 0-54-16,-1 0-12 0,1 0-1 0,-4-3-1 15,3 3-27-15,-3 3-6 0,4 3-1 0,-4 1 0 16,3-1 6-16,1 3 1 0,-1 1 0 0,-3-1 0 16,3 1-127-16,1-4-24 0,-1 3-6 15,-6-2-1-15</inkml:trace>
  <inkml:trace contextRef="#ctx0" brushRef="#br0" timeOffset="202361.75">17621 13062 2880 0,'-10'16'64'0,"6"-7"12"0,-3 1 4 0,4-4 0 0,-4 3-64 0,3-2-16 16,0-1 0-16,4 3 0 0,-3-2 30 0,3-1 3 16,3 0 1-16,1-3 0 15,0 3-54-15,3 1-12 0,0-4-1 0,0 0-1 16,3 3-2-16,4-3 0 0,-3 1 0 0,7-4 0 16,-4 3-96-16,3-3-19 0,1 3-4 0,3-3-1 15,4 0-45-15,-4 0-10 0,4 3-1 0,-1-3-1 16,-2 3 113-16,2 0 22 0,1 4 5 0,-4 2 1 0,0 0 84 0,-3 4 18 0,-4 3 3 15,0 2 1-15,-3 4 105 0,-1 3 21 0,-3-3 4 0,0 3 0 16,0-3-11-16,-3 3-2 0,0-3-1 16,-1 0 0-16,1 0-18 0,-1-3-3 0,1-6-1 0,-4-4 0 15,3 0-28-15,-3-2-5 0,0-7-2 0,0 0 0 16,0 0-29-16,0 0-7 0,0-13-1 0,0 4 0 16,-3-7-6-16,-1 0-2 0,-3-2 0 0,0-1 0 15,0-3-26-15,-4 0-6 0,-3 0 0 0,-3-3-1 16,3-3-15-16,-8 3 0 0,1 0 8 0,0-7-8 15,0 1 0-15,0-4 0 0,0 1 0 0,-1-4 0 16,5 4 0-16,3-1 0 0,-4 7 0 0,7-3 0 16,1 6 0-16,3 3 0 0,0 0-10 0,3 0 10 0,1 3-19 15,3 3 2-15,0 1 0 0,3-1 0 0,1 3 2 0,-1 1 1 16,4-1 0-16,4 1 0 16,-4 2-1-16,3 1 0 0,5-1 0 0,-1 1 0 0,0 3 3 15,3 3 1-15,1 0 0 0,0 3 0 0,-1 0 11 0,5 3-13 16,-5 3 5-16,1 0 8 15,-1 0-52-15,-2 4-2 0,-5-1-1 0,1 1 0 16,-1-1-79-16,-3 7-16 0,0-4-3 0,-3 4-704 16,-1 3-141-16</inkml:trace>
  <inkml:trace contextRef="#ctx0" brushRef="#br0" timeOffset="202533.8">17822 13357 3394 0,'0'0'75'0,"0"0"15"0,4 3 3 0,-1 0 3 0,4 0-77 0,1 0-19 0,2-3 0 0,4 4 0 15,4-4 55-15,-1-4 7 0,8 4 2 0,0-3 0 16,0 0-39-16,-1 0-7 0,1-3-2 0,3 3 0 16,4 3-16-16,-4-4 0 0,4 1 0 0,0 0 9 31,3 0-35-31,-3 0-5 0,-1-3-1 0,5-1-1040 0,-1 1-209 0</inkml:trace>
  <inkml:trace contextRef="#ctx0" brushRef="#br0" timeOffset="205132.11">19378 13094 2718 0,'0'0'60'0,"0"0"12"0,-3 0 2 0,3 0 2 0,-7 0-60 0,-1-4-16 0,5-2 0 0,-4 3 0 0,0 0 67 16,0-3 10-16,3 2 3 0,-6 1 0 15,-1 0-41-15,0 0-8 0,1 3-2 0,-1 3 0 16,1 0 28-16,-1 7 6 0,1 2 1 0,-5 7 0 16,5 0-52-16,3 3-12 0,-4 3 0 0,4 3 0 0,4-3 8 0,-1 3 0 15,4 4-8-15,0-1 12 0,4 0-12 0,-1 1 0 16,4 2 0-16,0 1 0 0,4-4 0 15,-1-3-8-15,5-3 8 0,-5-3-13 0,8-3 13 0,-4-3 0 16,0-7 0-16,4 1 0 0,-4-7 0 16,0-3 0-16,4-3 0 0,-4-4 0 0,3-2 0 0,-3-10 0 15,4 0 0-15,0-3 0 0,-4-6 0 0,0 3 0 16,0-3 0-16,0 0 0 0,0 3 0 0,-3 0 0 16,-1 3 0-16,1-3 0 15,-4 6-24-15,0 6-1 0,-3-2-1 0,3-1 0 0,-4 3 42 0,1 4 8 16,-4-1 1-16,0 4 1 0,0 0-34 0,0 6-8 15,0 0 0-15,0 0-1 0,-4 9 17 0,1 4 0 0,-1-1 0 16,1 4 0-16,3 6 8 0,-4-3-8 0,4 3 11 0,0 0-11 16,4 3 16-16,-1-3-4 0,1 0-1 0,-1-3 0 15,4-1 0-15,0-2 0 16,0 0 0-16,4-7 0 0,-4 1-19 0,4-1-4 16,-4-3-1-16,3-6 0 0,1 0 13 0,-1-3 0 15,1 0 0-15,0-3 0 0,-4-4 0 0,3-2 0 0,1-4 0 16,-4-3 0-16,0 0 0 0,0-3 0 0,0 4 0 15,-3-4 0-15,-1 6 0 0,1 0 0 0,-1 1 0 0,1 5 0 16,-4 1 0-16,3-1 0 0,-3 10 0 0,0 0 0 16,0 0 0-16,0 0 0 0,0 0 0 0,4 7 0 15,-1-1 0-15,1 3 0 0,3 4 0 0,-4-1 0 16,4 1 0-16,-3 3 0 0,6 3 0 0,-2-1 0 16,2 4 19-16,1-6 6 0,-1 0 2 0,1-1 0 0,-1 1-27 15,1-7 8-15,3 1-8 0,0-4 0 0,-3 3 33 16,-1-2 2-16,1-1 0 0,0-6 0 0,-4 0-35 0,0 0 0 15,3-3 0-15,-6-3 0 0,3 2 0 16,-7-5 0-16,3 3 0 0,1-4 0 0,-4 1 14 16,0-7-4-16,-4 1-1 0,1 2 0 0,-1-6-9 0,1 4 0 15,-1-4 0-15,1 3 0 0,-4 0 0 16,3 1 0-16,1-1 8 0,3 0-8 0,-4 4 0 0,4-1 8 16,0 4-8-16,4-4 8 0,-1 4-8 0,-3 0-11 15,4 2 3-15,3 1 0 0,0 3 0 0,0 0 0 16,0 3 0-16,4 0 0 0,-4 0-4 0,3 3-1 15,1 0 0-15,-1 3 0 0,4 1 21 0,-3 2 5 0,0 0 1 16,-1 1 0 0,-3 2-37-16,4-2-7 0,-4 2-2 0,3-2 0 15,-2 2-51-15,2 1-10 0,-3-4-3 0,0 1 0 16,0-4-25-16,0 3-6 0,0 1-1 0,-3-1 0 16,3 0 52-16,-4 1 9 0,5-1 3 0,-5-2 0 0,1-1 49 0,-1 0 15 0,1-3 0 0,-1 0 0 15,1 1 0-15,-4-1 0 0,0-3 0 0,3 6 0 16,-3 0 96-16,0-6 20 0,0 0 4 0,0 0 0 15,0 0-23-15,0 0-5 0,0 0 0 0,0 0-1 16,-3-9-36-16,3-1-7 0,-4 1-2 0,4 0 0 16,-3-1-20-16,-1-2-4 0,4 2-1 0,0-2 0 15,0 2-9-15,0-2-3 0,0 5 0 0,0-2 0 0,0 0-9 16,0-1 10-16,4 4-10 16,-1 0 10-16,-3 6-10 0,4-3 0 0,-1-4 0 0,1 4 0 15,-1 0 0-15,4 0 0 0,0 3 0 0,0-3 0 0,-3 3 0 16,7 0 0-16,-4 0 0 0,0 0 0 0,3 0 26 15,1 0 0-15,-1 3 0 0,1 0 0 0,0 0-26 16,3-3 0-16,-4 3 0 0,1-3 0 16,-1 3 0-16,1 1 0 0,-4-4 0 0,4 0 0 15,-1 0 0-15,-3-4 0 0,0 4 0 0,4-3 0 0,-4 0 0 0,-3-3 0 16,6 3 0-16,-6-4 0 0,3 4 0 0,-4-3 0 16,1-3 0-16,-1 2 0 0,1 1 0 15,-1 0 0-15,-3 0 0 0,4-1 0 0,-4-2 0 0,0 3 0 16,0 6 0-16,0-7 0 0,0 7 0 15,0 0 0-15,0 0 0 0,0 0 0 0,0 0 0 0,0 0-11 16,0 0 1-16,0 0 0 0,0 0 10 0,0 0 14 0,0 0-3 0,-4 3-1 16,1 7-10-16,-1-4 0 0,1 0 0 0,-1 1 0 15,4 2 0-15,-3 1-17 0,-1-1 4 0,4 0 1 16,0 1 12-16,0-1 0 0,-3 1 0 16,3-1 0-16,3 0 0 0,-3 1 0 0,0-4 0 15,4 3 0-15,-1 1 0 0,-3-1 0 0,7 1-8 0,-3-1 8 16,3 0 8-16,-4 4 5 0,8 0 1 0,-4-4 0 15,0 4-14-15,4-4-18 0,-1 0 4 0,1-2 1 16,-1-1 13-16,1-3 0 0,0-3 0 0,-1 0 0 16,1-3 0-16,-1 0 0 0,1 0 8 0,0-4-8 15,-4 1 11-15,3-3-2 0,-3 2 0 0,0-2 0 16,0 0 1-16,-3-4 0 0,3 4 0 0,-4-1 0 0,1 1-2 0,3-4 0 16,-3 1 0-16,3 2 0 0,-4-2-8 0,4-1 10 15,0 1-10-15,-3-1 10 0,-1-3-10 16,4 4 0-16,0-1 0 0,-3 1 0 0,3 2 0 0,0 1 0 15,0-4 0-15,0 7 0 16,0 0 0-16,0 3 0 0,4 3 0 0,-4 0 0 0,3 3 0 0,-2 3 0 16,-1 0 0-16,0 4 0 0,3-1 0 0,-3 4 0 15,0-1 0-15,4 4 0 0,0 3 0 0,-4-3 8 16,0 5-8-16,3-2 8 0,-3 3-8 0,0 0 10 16,0 0-10-16,0-3 10 0,0-3-10 0,4-4 0 15,-4-2 0-15,0-4 0 0,0 0 0 0,-3 0 0 16,3-6 0-16,-4-3 0 15,4-3-26-15,-3-7-4 0,-1 1-1 0,1-4 0 16,0-3-63-16,-1 1-13 0,1-1-2 0,-1-3-1 16,1 6-73-16,-4-3-14 0,3 1-3 0,1 5-1011 0</inkml:trace>
  <inkml:trace contextRef="#ctx0" brushRef="#br0" timeOffset="205513.08">21202 12984 2419 0,'0'0'53'0,"0"0"11"0,0 0 3 0,0 0 1 15,0 0-55-15,0 0-13 0,3 6 0 0,-3-6 0 0,0 6 105 0,0-6 19 16,4 3 3-16,0 4 1 0,-1-4-47 0,1 3-9 16,-1 0-1-16,1 1-1 0,-1 5 18 0,-3-2 4 15,4 2 1-15,-4 4 0 0,7 18 21 16,-7-15-62-16,7 3 0 0,-4-3-34 0,4 3-7 16,0 0-2-16,-3 3 0 0,3-3-6 0,0 3-3 15,0 0 0-15,4 0 0 0,-1-3 0 16,1 0 0-16,-1-3 0 0,1-4 0 0,0 1 0 0,-1-6 0 15,1-1 0-15,-4-3 0 16,3-3-49-16,-6-3-10 0,0-3-1 0,-1-3-1 16,-3 0-55-16,0-7-12 0,-7 1-1 0,3-1-1 15,-6-3-112-15,3 4-22 0</inkml:trace>
  <inkml:trace contextRef="#ctx0" brushRef="#br0" timeOffset="205707.98">21131 13263 2649 0,'0'0'58'0,"0"0"12"0,0 0 2 15,0 0 4-15,0 0-61 0,0 0-15 0,0 0 0 0,0 0 0 16,4 6 136-16,-1-3 24 0,5 0 4 0,2 1 2 16,1-1-61-16,3 0-12 0,0 0-2 0,4-3-1 15,-1 0-72-15,4 0-18 0,1 0 0 0,2-3 0 16,1 0 0-16,0 0 0 0,-1-1 0 0,1-2 0 16,0 3-55-16,-1-3-11 15,1 3-2-15,0-1-1 0,-4 1-189 0,4-3-38 0,28-3-7 0,-15 2-1 0</inkml:trace>
  <inkml:trace contextRef="#ctx0" brushRef="#br0" timeOffset="206306.36">22440 13153 2419 0,'0'9'53'0,"0"-9"11"0,0 7 3 0,0-1 1 0,4 0-55 0,-1 1-13 15,1-1 0-15,3-3 0 0,0 3 72 0,0-3 11 16,4-3 2-16,-1 4 1 0,4-4-35 0,0 0-7 16,4 0-2-16,0-4 0 0,-4 1 18 0,3-3 3 15,-3 3 1-15,4 0 0 16,0-4-76-16,-4 4-14 0,0 0-3 0,0 0-1 16,0 3-50-16,-3-3-9 0,-4 3-3 0,0 0 0 15,-4 0-170-15,-3 0-34 0</inkml:trace>
  <inkml:trace contextRef="#ctx0" brushRef="#br0" timeOffset="206490.88">22412 13329 2419 0,'0'6'53'0,"0"-3"11"0,0-3 3 0,4 6 1 0,-1-3-55 0,4 4-13 0,0-4 0 0,4 0 0 15,-1 0 66-15,4 0 10 0,4 0 3 0,-4 4 0 0,7-4-24 0,-3 0-5 16,0 0-1-16,-1-3 0 0,4 0-39 0,1 0-10 15,-1 0 0-15,0-3 0 16,0 0-120-16,-3 0-27 0,3-4-5 0,0 1-975 16</inkml:trace>
  <inkml:trace contextRef="#ctx0" brushRef="#br0" timeOffset="206701.68">22825 13150 2128 0,'0'0'60'0,"3"6"13"0,-3 0-58 0,4 1-15 16,-1-1 0-16,1 0 0 0,3-3 84 0,0 1 15 15,4-1 2-15,-1-3 1 0,1 3-82 0,3-3-20 16,3-3 0-16,-2 0 0 0,6-4 56 0,-4 4 6 0,1-3 2 0,0 3 0 31,-1-4-75-31,-3 4-14 0,1 0-3 0,-1 0-1 16,0 0-63-16,-4 0-12 0,1 3-2 0,-4 0-584 0,-4 0-117 0</inkml:trace>
  <inkml:trace contextRef="#ctx0" brushRef="#br0" timeOffset="206884.43">22902 13341 2441 0,'0'0'69'0,"4"6"15"0,3-2-67 0,0-1-17 0,4 0 0 0,-1 0 0 0,4-3 120 0,4 0 21 15,0 0 4-15,3 0 1 16,0-3-117-16,0 0-29 0,0 0 0 0,0-1 0 0,1-2 0 16,-1 3-12-16,-4 0 1 0,5-3-836 15,-5 3-167-15</inkml:trace>
  <inkml:trace contextRef="#ctx0" brushRef="#br0" timeOffset="208012.5">23851 13078 1792 0,'0'0'51'0,"0"0"10"0,-3 3-49 0,-1 0-12 15,-3 3 0-15,4-2 0 0,-1 2 156 0,1 3 29 16,-1 1 6-16,4-1 1 0,-3 7-103 16,3-4-20-16,0 4-4 0,0 3-1 0,0 0-51 0,0 2-13 15,0 8 0-15,3-1 0 0,-3 0 53 0,4 3 8 16,-1 1 2-16,-3-1 0 0,4-3 0 0,-1-2 0 15,-3-1 0-15,4-10 0 0,-4-2-30 0,3-4-5 16,1 1-2-16,-1-7 0 0,-3-3-40 0,4-3-8 16,-1-7-2-16,1-2 0 0,-1-4 47 0,1-3 9 15,-1 0 1-15,1-3 1 0,0-3-22 0,-1 0-4 16,1 3 0-16,-1-3-8 0,1 3 8 0,-1 7-8 16,4-4 0-16,-3 0 0 0,-1 0 10 0,4-3-10 15,-3 7 8-15,3-1-8 0,0 0 0 0,0 0 0 16,4 1 0-16,-4 5 0 0,3 1 0 15,-3 6 0-15,4 0 0 0,-1 3 8 0,1 3 8 0,0 3 2 16,-1 4 0-16,1-1 0 0,-1 7 4 0,1-1 1 16,3 4 0-16,-7 0 0 0,4 3-4 0,-4 0-1 0,3 0 0 0,-3 0 0 15,0-3 2-15,1 2 1 0,-1-2 0 0,0 0 0 16,-4 0-21-16,1-3 0 0,3-1 0 0,-4-2 0 16,1-1 0-16,-1 1 0 0,1-4 0 0,-4 1 0 15,0-1 0-15,0 1 0 0,3-4 0 16,-3 0 0-16,0 0 0 0,0 1 0 0,0-1 0 0,0 0 0 15,4 0-16-15,-4 1-7 0,3-4-1 0,-3-3-1 16,0 0-35-16,0 0-6 0,0 0-2 0,0 0 0 16,4-3-76-16,0-4-15 0,-1-2-3 0,-3 0-1114 15</inkml:trace>
  <inkml:trace contextRef="#ctx0" brushRef="#br0" timeOffset="208539.8">24289 13181 1463 0,'0'0'41'0,"0"0"10"0,0 0-41 0,0 0-10 0,0 0 0 0,-4 3 0 16,1 4 124-16,-1-1 22 15,4 3 5-15,-3 1 1 0,-1-1-21 0,4 4-4 0,0 2-1 16,0-2 0-16,-3 3-48 0,3-1-10 16,0 1-1-16,0 0-1 0,0-1-2 0,0-2 0 0,3-1 0 0,1 1 0 15,-4 0 0-15,3-1 0 0,1 1 0 0,-1-1 0 16,1-2-51-16,-1-1-13 0,4 4 0 0,-3-1 0 16,6-3 0-16,-2-2 0 0,-1-1 0 15,3-3 0-15,1 0 0 0,-1 0 0 0,4-6 0 0,-3 0 0 16,3 0 0-16,4-6 0 0,-1-1 0 0,1-2 0 15,-4-1 0-15,-3 1 0 0,3-4 0 0,-7 3 0 16,3 4 0-16,-6-4 0 0,3 4 0 0,-3 0 0 16,-4-1 0-16,0 1 0 0,0 2 0 0,0-2 0 15,-4 0 0-15,4-1 9 0,-3 4-9 0,-1 0 8 16,0-1-8-16,4 1 0 0,-3 0 0 0,3 6 0 16,0 0-33-16,0 0 1 0,0 0 0 0,0 0 0 0,0 0 5 0,0 0 2 15,0 6 0-15,0 0 0 0,3 4 13 0,1 2 2 16,-4 1 1-16,4 3 0 0,-4-4 9 0,3 4 0 15,1 0 0-15,-1 2 0 0,1-2 40 0,3 0 8 16,-4-1 0-16,1-2 1 0,3-1-24 0,0-2-5 16,-4 2 0-16,4-2-1 0,1-1-19 0,-5-3 0 15,4-2 0-15,-3-1-9 16,3 3-18-16,-4-3-3 0,4-3-1 0,0 0 0 16,-3 0-162-16,-1-3-33 0,4-3-6 0</inkml:trace>
  <inkml:trace contextRef="#ctx0" brushRef="#br0" timeOffset="208834.05">24705 13025 1958 0,'0'-10'43'0,"0"10"9"0,0-6 1 0,0-4 3 0,-3 7-45 0,3-3-11 0,0 6 0 0,0 0 0 15,0 0 102-15,0 0 18 0,0 0 4 0,0 0 1 16,7 6-46-16,-4 4-10 0,1 5-1 0,3 4-1 15,-4 3-3-15,4 3 0 0,0 0 0 0,-3 4 0 16,6-1 0-16,-3 0 0 0,1 0 0 0,-1 4 0 0,-4 2 27 16,4-3 5-16,-3 4 0 0,3-1 1 15,-4-2-57-15,4-1-11 0,-3-3-2 0,-1-3-1 16,1-6-17-16,3-3-9 0,-3-4 10 0,-1-2-10 16,1-4-45-16,-4-6-15 0,0 0-4 0,0 0 0 15,3-9-102-15,-3-4-21 0,4-3-4 0,-1-2-1 16,-3-1-102-16,4-3-21 0</inkml:trace>
  <inkml:trace contextRef="#ctx0" brushRef="#br0" timeOffset="209050.37">24945 12855 2818 0,'0'0'62'0,"0"0"13"0,0 3 2 0,0 4 3 0,-4 2-64 0,4 0-16 15,0 4 0-15,4 0 0 0,-4 2 68 0,3 4 10 0,1 0 2 0,0 6 1 16,-1 3-21-16,1 3-5 0,-1 1-1 0,1 2 0 15,-1-2-2-15,4-1 0 0,0 0 0 0,-3 4 0 16,-1-1-12-16,1 4-2 0,3-4-1 0,-4 4 0 16,4-3-23-16,1-4-5 0,-5-3-1 0,4-6 0 15,-3-3-25-15,3-3-6 0,0-10-1 16,-4-3 0-16,4-3-87 0,-3-6-17 16,-1-1-4-16,1-8-1321 0</inkml:trace>
  <inkml:trace contextRef="#ctx0" brushRef="#br0" timeOffset="214577.93">17141 14580 1321 0,'-3'9'28'0,"3"-9"7"0,-4 6 1 0,4-6 2 0,0 0-30 0,0 7-8 0,-3 2 0 0,3 1 0 15,0-1 84-15,3 3 16 0,-3 1 4 0,4 6 0 16,-1 0-32-16,1 3-7 0,0 0-1 0,3 9 0 16,-4-3 5-16,4 7 1 15,0-4 0-15,0 3 0 0,-3-2 49 0,3-4 9 0,0 0 3 0,0 0 0 16,-3-2-54-16,3-1-10 0,-4-7-3 0,1-2 0 16,-1-3 0-16,-3-7 0 0,4 0 0 0,-4-6 0 15,0 0-51-15,0 0-13 0,-4-9 0 0,4-1 0 16,-7-5 0-16,4 2 0 0,-1 1 0 0,-3-4 0 15,3 0 12-15,-3 1 0 0,0 2 0 0,4-3 0 16,-4 1-12-16,0-1 8 0,0 0-8 0,0 1 0 16,3-1 0-16,-3-3 8 0,7 3-8 0,-4-2 0 15,1-1 0-15,3 3 0 0,3 1 0 0,1-1 0 16,0 0 0-16,3 4 0 0,0-1 0 0,3 4 0 0,1-1 0 0,-1 4 0 16,5 0 0-16,-1 3 0 0,0 3 0 0,3 0 0 15,5 3 0-15,-1 0 0 0,0 0 0 0,0 0 0 16,4 3 0-16,-4 1 0 0,0-4 0 15,0 3 0-15,-3 0 0 0,3 1 0 0,-3-4 0 0,-4 0 0 16,0 0 0-16,0 0 0 0,-3 0 0 0,-4 0 8 16,0 1-8-16,0-1 0 0,-4-3 0 0,1 3 0 15,-1 0 0-15,4 0 0 0,-7-3 0 0,0 0 0 16,0 3 0-16,0-3 0 0,4 0-12 0,-1 3-4 16,1 1-2-16,0-1 0 0,-1-3 27 0,4 0 6 15,-7 0 1-15,4 0 0 0,3-7-16 0,-4 4 0 16,4 0 0-16,-3-3 0 0,3 0-10 0,-4-4-5 15,1 4-1-15,-1 0 0 0,1-4 36 0,3 4 6 16,-3 0 2-16,-4-1 0 0,0 7-8 0,0 0-2 0,3-6 0 0,-3 0 0 16,0 6 0-16,0 0 0 0,0 0 0 0,-3-6 0 15,3 6-18-15,-8-7 0 0,5 4 0 0,-4 0 0 16,7 3 18-16,-7 0 0 0,0 3 0 0,0 3 0 16,0 1-10-16,0 2-8 0,0 4 9 0,-4 2-9 15,7 4 0-15,-3 3 8 0,4 3-8 0,-1 0 0 16,1 3 0-16,3-2 0 0,3 2 0 0,-3-6 0 15,4 3-24-15,-1-6 3 0,4 3 0 0,1 0 0 0,-1-1 21 16,0-2 0-16,3-3 0 0,-3 0 0 16,4-4 8-16,-1-2 5 0,1-1 2 0,3 0 0 15,-3-5-15-15,3-1-15 0,0-3 3 0,0-7 1 16,0 1-25-16,-3-3-4 0,3-1-2 16,-4-5 0-16,1-1-86 0,0 0-18 0,-1-3-3 15,-3 1-1-15,4 2-37 0,-8 0-7 0,4-2-2 16,-3-1-476-16,-1 0-95 0</inkml:trace>
  <inkml:trace contextRef="#ctx0" brushRef="#br0" timeOffset="-214653.41">17861 14680 1351 0,'0'0'38'0,"0"0"9"0,0 0-38 0,0 0-9 15,0 0 0-15,0 0 0 0,0 0 148 0,0 0 27 16,4 9 5-16,-1 1 2 0,1 2-52 0,-1 4-10 16,1 0-3-16,3 3 0 0,-4-1-35 0,4 4-7 0,0 0-2 0,1 3 0 15,2-3-9-15,-3 3-3 16,4-3 0-16,3 3 0 0,-4-3 6 0,1-3 1 0,0 3 0 0,-1-3 0 15,1 0-16-15,-1 0-4 0,1-4 0 0,-4-2 0 16,4-1-36-16,-4-5-12 16,3-1 8-16,-3-3-8 0,4 0 0 0,-1-3 0 0,-2-3 0 15,2 0-9-15,1 0-13 0,-4-3-2 0,3-1-1 0,-3-2 0 32,0 3-12-32,0-1-3 0,1-2 0 0,-5 3 0 0,1-1-4 15,-4-2 0-15,3 3-1 0,-3-1 0 0,-3 1-67 0,-1-3-12 16,1 2-4-16,-5 1 0 0,1 0-56 15,0-3-11-15,-14-7-2 0,0 6-1 0</inkml:trace>
  <inkml:trace contextRef="#ctx0" brushRef="#br0" timeOffset="-213908.04">17833 14965 2426 0,'0'0'68'0,"0"0"16"0,0 0-67 0,0 0-17 0,0 0 0 0,3-3 0 0,5 0 101 0,-1 0 17 16,0 3 3-16,0-3 1 0,3 0-33 0,4 0-6 15,-3 3-2-15,7-4 0 0,-1 1-33 0,-3 3-8 16,4-3 0-16,0 3-1 0,-4-3-20 0,3 3-4 16,-3-3-1-16,4 0 0 0,-4 0-14 0,4-4 0 15,-4 4 0-15,4-3 0 0,-4 0 23 0,3-1-2 16,-3-2 0-16,1 0 0 15,-1-1-68-15,-4 1-13 0,4-4-4 0,-3 1 0 16,0 2-51-16,-4-2-10 0,0 2-3 0,0 1 0 0,-4 3 103 0,1 3 25 0,-4 3 0 0,0 0 0 31,0 0-56-31,0 0-7 0,0 0-1 0,0 0 0 0,0 0 52 0,0 0 12 0,0 0 0 0,0 0 0 16,-7 3 0-16,3 0 0 16,1 0 0-16,-1 0 0 0,1 3 48 0,3 4 13 0,-4-4 3 0,4 3 0 15,0 4 0-15,0-4 0 0,4 7 0 0,-4 0 0 16,3-1-52-16,1 1-12 0,3 0 0 0,0 3 0 15,0-4 54-15,0 1 8 0,3 0 2 0,-2-4 0 16,2 1-21-16,1-4-4 0,3-3-1 0,-4 1 0 16,5-1-10-16,-5-3-1 0,4 0-1 0,0-6 0 15,0 0-26-15,-3 0 0 0,3-3 0 0,-7-1 0 0,4-2 0 0,-1-4 0 16,-3 1 0-16,0-4 0 0,-3 0 0 16,3-2 0-16,-3-1 0 0,-1 0 0 15,1 0 0-15,-1 0 0 0,-3 4 0 0,4 2 0 0,-4 1 0 16,3 5 0-16,-3 7 0 0,0 0 0 0,0 0 0 0,0 0 0 15,0 0 0-15,0 7 0 0,0 5 0 0,4 1-12 16,-4 2 0-16,0 1 1 0,3 3 11 16,1-3 0-16,-1 2 8 0,-3 1-8 0,7 0 8 0,-3-3-8 15,3-1 8-15,0-2-8 0,0-1 0 0,0 1 9 16,4-1-9-16,-1-2 0 0,-3-4 0 0,4 0 0 16,0-2 0-16,3-1 0 0,-4-3 0 0,4-3 0 15,-3-1 0-15,-1 1 0 0,1-3 19 0,-4 0-3 16,4-4-1-16,-8 1 0 0,4 3-6 0,-3-4-1 15,-4-2 0-15,3 2 0 0,-3-2 0 0,-3-1-8 0,3 4 12 16,-4-4-4-16,4 4-8 0,-3-4 0 16,3 4 0-16,0-4 8 0,-4 1-8 0,4-1 0 0,4 1 0 0,-4-1 0 15,3 1 0-15,1-1 0 0,3 1 0 0,0 2 0 16,0 1 0-16,0-1 0 0,4 1 0 0,-4 6 0 16,3 0-11-16,1 0 3 0,-1 3 0 0,1 3 0 31,0 3-24-31,3 0-4 0,0 1 0 0,0 2-1 0,0 3-112 0,0-2-23 15,0-1-4-15,-3 1-691 0,-1-1-138 0</inkml:trace>
  <inkml:trace contextRef="#ctx0" brushRef="#br0" timeOffset="-213596.7">18951 14959 2419 0,'0'0'53'0,"0"0"11"0,0 0 3 0,0 0 1 0,-3 3-55 0,3-3-13 15,0 0 0-15,0 0 0 0,0 0 105 0,0 0 19 16,0 0 3-16,0 0 1 0,0 0-52 0,-7-3-9 15,3 0-3-15,1-3 0 0,3 6-13 0,-4-7-3 16,1-2-1-16,3 0 0 0,-4 2-24 0,4-2-5 16,4 0-1-16,-4-1 0 0,0 4-17 0,3-4 0 15,4-2 0-15,0 6 12 0,-3-1 0 16,3 1-1-16,0 3 0 0,3 3-11 0,1 0-16 16,0 0 4-16,-1 3 1 0,4 0 60 15,0 0 12-15,0 4 3 0,1-1 0 0,-1 3-52 0,0 1-12 16,0 2 0-16,0 4 0 0,0 3 0 0,-3-4 0 15,-1 7 0-15,-3-3 0 0,4 0 12 0,-4 0 0 0,-3 0 0 16,3 3 0-16,-4 0-12 0,1-4 0 16,-4-2 0-16,0 0 0 15,0-4-68-15,0 1-9 0,-4-7-3 0,1 0-940 0,-4-6-189 0</inkml:trace>
  <inkml:trace contextRef="#ctx0" brushRef="#br0" timeOffset="-212990.81">20147 15150 2188 0,'0'0'48'0,"0"0"11"0,0 7 1 0,0-1 1 0,-3 0-49 0,3-6-12 16,0 0 0-16,0 0 0 0,0 0 156 0,0 0 29 15,0 0 6-15,0 0 1 0,0-6-103 0,-4-3-20 16,1-4-4-16,-1-3-1 0,1 1 0 0,-1-1 0 16,-3-3 0-16,0 0 0 0,-4 1-51 0,4-4-13 0,-3-3 0 0,-4-4 0 15,3-5 54-15,-3-1 8 0,0-2 2 0,0-4 0 16,3 3-52-16,0 1-12 0,1-1 0 0,3 7 0 15,0-1 0-15,3 1 0 0,1 0 0 0,-1-4 0 16,8 7 0-16,-4-3 0 0,7-1 0 0,0 4 0 16,3 0 0-16,1 6 0 0,3 0 0 0,4 6 0 15,-1 4 0-15,1 2 0 0,3 1 0 0,0 6 0 16,1 0 0-16,-1 3 0 0,0 6 0 0,0 0 0 16,0 4 0-16,0 2 0 0,-3 4 0 0,3 3 0 15,-3-4 0-15,-1 4 0 0,-2 0 0 0,-1-3 0 16,-4-1-48-16,1 1-13 15,-4 0-3-15,-4-4 0 0,1-2 0 0,-4-1 0 16,-4 0 0-16,1 1 0 0,-4-1-116 0,0-3-23 0,-4 7-5 0,1-4 0 16,-5 1-71-16,5 2-13 0,-22 17-4 15,0-4-456-15</inkml:trace>
  <inkml:trace contextRef="#ctx0" brushRef="#br0" timeOffset="-212498.82">19967 14937 2188 0,'0'6'48'0,"0"4"11"0,0-1 1 0,4 1 1 0,-1-4-49 0,4 0-12 0,4-3 0 0,3 1 0 16,4-4 54-16,3-4 8 15,0 4 2-15,4-6 0 0,3 3 0 0,0-3 0 16,-3-1 0-16,3 1 0 0,-3 0-11 0,3 0-1 0,-3-1-1 0,3 1 0 16,0 0-31-16,-3 0-5 15,0 2-2-15,-1-2 0 0,1 3-13 0,-4 0 0 0,0 0 0 0,-3 0 0 32,-4-1-48-32,0 1-13 0,0-3-3 0,0 3 0 0,-3-3 34 0,-1-1 6 0,-2 1 2 0,2-3 0 15,-6-1-9 1,3 4-1-16,-4-3-1 0,1 2 0 0,-4 1 24 0,0 6 9 0,0 0 0 0,0 0-9 15,0 0 33-15,0 0 8 0,-7 6 0 0,0 1 1 16,-4 5 23-16,8 4 5 0,-8-1 1 0,4 4 0 16,0 3-15-16,0-3-3 0,0 3-1 0,0-3 0 15,3 0 4-15,-3-1 1 0,7 1 0 0,-3-3 0 16,3 0-32-16,0-4-7 0,3 1-1 0,-3-4 0 16,4-3 0-16,3 1-8 0,-4-7 12 0,4 0-4 15,0-7-8-15,0 1 0 0,-3-3 0 0,3-1 0 0,0-2-8 0,-3-1 8 16,3 1 0-16,-4-4 0 15,1 0 0-15,-4-2-9 0,3 2 9 0,-3-3 0 0,0-3-8 0,0 3 8 16,0-3 0-16,-3 0 0 0,3 7 0 0,-4-1-8 16,4 3 8-16,-3 4 0 0,3 9 0 0,0 0 0 15,0 0 0-15,0 6 0 0,0 1 0 0,3 5 9 16,1 4-9-16,3 3 12 0,0-1-12 0,0 1 0 16,3 0 0-16,1 0 8 0,0 0-8 0,-1-4 0 15,4 1 0-15,-3 0 8 0,-1-4-8 0,5 1 0 16,-1-4 0-16,-4 1 0 0,4-1-8 0,0-3-8 0,-3-3 0 0,3 4-1 15,0-4 17-15,-3-3 0 0,-1 0 0 0,1 0 0 32,-4 0-106-32,4-3-18 0,-4 3-3 0,0-3-1127 0</inkml:trace>
  <inkml:trace contextRef="#ctx0" brushRef="#br0" timeOffset="-212287.19">21026 15125 2602 0,'0'0'57'0,"0"0"12"0,0 0 3 0,0 0 1 0,0 0-58 0,0 0-15 0,0 0 0 0,0-6 0 16,0-3 64-16,0-1 11 0,0-2 1 0,-4-1 1 16,1 1-10-16,-5-4-3 0,1 0 0 0,-3-6 0 15,-1-3 0-15,-3-3 0 0,-4-10 0 0,-3-2 0 16,4-4-51-16,-4 3-13 0,3 3 0 0,-3 4 0 16,7 2 0-16,-1 7 0 0,5 3 0 0,-1 7 0 15,8 2-100-15,-4 1-22 0,3 9-5 0,4 3-1229 16</inkml:trace>
  <inkml:trace contextRef="#ctx0" brushRef="#br0" timeOffset="-211657.89">21248 14737 2649 0,'0'0'58'0,"0"0"12"0,0 0 2 0,0 0 4 0,0 0-61 0,0 6-15 15,0-3 0-15,-4 3 0 0,1 0 54 0,-4-2 8 16,3 5 2-16,-6-3 0 0,3 4 0 0,-4 2 0 0,4 4 0 0,-4 0 0 15,-3-1-52-15,7 7-12 16,-3-3 0-16,-1 3 0 0,4-3 54 0,-4 0 8 16,8-4 2-16,-4 1 0 0,3-3-52 0,1-4-12 15,-1 0 0-15,4-2 0 0,0-7 0 0,0 0 0 0,4 3 0 0,-1-3 0 16,1 0 0-16,3-3 0 0,3-1 0 0,-3-2 0 16,4 3 0-16,0-3 0 0,-1 0 0 0,4-1 0 15,0 4 0-15,1-3 0 0,-1 3 0 0,0 0 0 16,3-1 54-16,-2 4 8 0,-1 0 2 0,0 4 0 15,-4-1-52-15,1 0-12 0,-1 3 0 0,-2 0 0 16,-1 1 0-16,-4 2 0 0,1 0 0 0,-4 4 0 16,3-4 0-16,-6 7 0 0,3 0 0 0,-4-1 0 15,1 1 0-15,-1 0 0 0,4-1 0 0,-3 1 0 16,-1 0 0-16,4-7 0 0,0 4 0 0,0-7 0 16,0 0 0-16,4 1 0 0,-1-4 0 0,1-3 0 15,3-3 0-15,0-4 0 0,0 4 0 0,0-6 0 16,3 3 0-16,1-4 0 0,0 1 0 0,3-1 0 0,-4-2 0 15,4-1 0-15,4 1 0 16,-4-4 0-16,0 3 0 0,4 1-12 0,-4-1 3 0,0 1 0 16,0 2 9-16,0-2 12 0,0-1-2 0,1 1-1 15,-1-1-17-15,0-2-4 0,-4 2-1 0,4-3 0 0,-3 1 13 16,0-1 0-16,-4-3 0 0,0 7 0 0,-4-4 8 0,1 3 4 16,-1 4 0-16,-3 0 1 0,-3-1-13 0,-1 7 0 15,-3 0 0-15,0 3 0 0,0 3 0 16,-3 3 0-16,-1 4 0 0,4 5 0 0,-4 1 0 0,8 6 0 15,-4-3 0-15,3 0 0 0,1-1 0 16,3 4 0-16,0-6 0 0,3 3 0 0,1-3 0 0,6-1 0 16,-3 1 0-16,7 3 0 0,1-7 0 0,6 4 0 15,-4-3 0-15,8-4 0 0,0 0 0 0,3-2-18 0,-3-1 4 0,3-3 1 16,0-3 36-16,-3 0 7 16,3 0 2-16,-3-3 0 15,-1 0-52-15,-2-4-9 0,-1 4-3 0,0-6 0 16,0 0-25-16,0-1-6 0,-3 1-1 0,0-4-941 0,-4 1-189 0</inkml:trace>
  <inkml:trace contextRef="#ctx0" brushRef="#br0" timeOffset="-209612.84">17103 15608 2638 0,'0'10'58'15,"0"2"12"-15,-4 1 2 0,4-1 3 0,0 4-60 0,0-4-15 0,0 4 0 0,0-3 0 0,0-1 47 0,-3-2 6 0,3-1 2 0,-4 0 0 16,4 1-1-16,-3-4 0 0,3 0 0 0,-4 1 0 16,1-1-6-16,-1 0-2 0,-3 0 0 0,0 1 0 15,3-1-5-15,-3 0-1 0,-3 1 0 0,-4-1 0 16,3 0-12-16,-3 0-4 0,3 1 0 0,-3-1 0 15,-3 0-7-15,-1 0-1 0,0 1-1 0,1-4 0 0,-1 3-15 16,0-3 0-16,1 0 8 0,-4 1-8 16,3-4 0-16,-3 0 8 0,0 0-8 0,-1 0 0 0,1 0 12 15,-3-4-3-15,-1 4-1 0,-3 0 0 0,-1-3-8 16,-2 3 0-16,-1-3 0 0,-3 0 0 0,3 0 0 0,0 0 0 16,0 0 0-16,1-1 0 0,-5 1 0 15,5 0 0-15,-5 0 8 0,1-3-8 0,0 3 0 16,-4 0 0-16,0-4 0 0,-3-2 0 0,3 3 0 0,-3-7 0 15,-1 4 0-15,5-7 0 0,-5-3 0 0,4 3 0 16,1-6 12-16,-5 1-4 0,4-1-8 0,-3-3-11 16,0 3 3-16,10 3 0 0,-3 0 8 0,3-3 0 15,-3 3 0-15,-1-6 0 0,5 3 0 0,-5-3 0 0,1 0 0 0,0 0 0 16,0 3 0-16,-1-6 0 0,5-1 0 16,-1-5 0-16,0 3 0 0,0-4 16 0,1 1-4 0,-12-13-1 15,8 6-11-15,0 3 0 0,3 4 0 16,0-4 0-16,0 1-12 0,4 2 3 0,-4-6 0 15,1-3 0-15,3 0 9 0,-1 4 0 0,1 2 0 16,0 0 0-16,3 4 8 0,-3-1 3 0,3 1 1 16,1-4 0-16,2-2-12 0,-2-1 0 0,6 0 0 0,-3-3 8 15,0 0-8-15,3 4 0 0,-3-1 9 0,3 0-9 16,-3 3 0-16,0-2 9 0,3-4-9 0,-3-6 0 16,0 2 16-16,3-2-3 0,1 3-1 0,-1 0 0 15,4 3-12-15,-4 0 0 0,4 1 0 0,0-8 0 16,-4 1 0-16,4-3 0 0,4 0 0 0,-8-4 0 15,4 4 0-15,3 3 0 0,-3 0 0 0,4-4 0 16,-4-2 0-16,3-1 0 0,0 1 0 0,1-7 0 16,-1 10 0-16,-3-4 0 0,4 7 0 0,-5-6 0 15,5-1-10-15,-1-2 2 0,1-1 0 0,-1 1 0 0,-3 5 8 0,0 1 11 16,0 0-3-16,0-7 0 0,0 1-8 0,3-4 0 16,-3 3 0-16,0-2 0 0,3 5 0 15,-3 1 0-15,3-4 0 0,1-6 8 0,-1 0-21 0,1 1-5 16,-1 5-1-16,-3-3 0 0,3 7 19 15,-3-4 0-15,4-2 0 0,-4-7 0 0,3 6 0 0,0 0 0 16,1 4 0-16,-1-4 0 0,1 3 0 0,-1-2 0 16,1-1 0-16,3 10 0 0,-1 2 0 0,1-5 0 15,0 0 0-15,-3-4 0 0,3 4 0 0,-4-4 0 16,4-3 0-16,-4-15 0 0,1 9 0 0,-1 3 0 16,1 0 0-16,-1-3 0 0,1 3 0 0,-1 4 0 15,0 2 0-15,1-3 0 0,-1 4 0 0,1 2 0 16,-1 1 0-16,0-10 0 0,1 3 0 0,-1 1 0 15,1 2 0-15,3-3 0 0,-4 1 0 0,4-1 9 0,0 0-1 0,0 13 0 16,0-3 0-16,0 3-8 0,0-4 12 0,3-2-4 16,-3-1-8-16,0-2 0 0,0-1 0 0,-4-24-11 15,4 12 11-15,0 6 0 0,0 3 0 0,-3-3 0 16,3-3 0-16,0 3 0 0,0 0 8 0,0-6-8 16,-1 13 0-16,1 2 0 0,4-2-10 0,-4-10 10 15,0 6 0-15,3-3 0 0,-3 4 0 0,0-4 0 16,4 6 0-16,-1 1 0 0,1-7 0 0,-1-3 0 15,-3 6-14-15,3 0 4 0,1 4 1 0,-1-4 0 16,1 3 9-16,-1-2 12 0,1-1-2 0,-1-6-1 0,-3 9-9 16,4 1-12-16,-1 6 2 15,1-4 1-15,-1 4 9 0,1-4 12 0,-4 1-2 0,3-4-1 0,0 7-9 0,1 0 0 16,-1 6 0-16,4 0 0 0,-3 0 0 0,-1-4 0 16,1-2 0-16,-1-3 0 0,1 6 0 0,3 3 0 15,0-4 0-15,-4 4 0 0,4 3 0 0,0-3 0 16,-3 0 0-16,3-6 0 0,0 3 0 0,0 3 0 15,0 0 0-15,0 0 0 0,0 3 0 0,0 3 0 16,0 0 0-16,0-3 0 0,0 1 0 0,0-1-12 16,0-3 2-16,0 0 1 0,0 6 9 0,0 0 12 15,3 3-2-15,-3 1-1 0,0 6-9 0,0-1 0 16,0 1 0-16,0-4 0 0,4 4 0 0,-1-4 0 16,1 1 0-16,-1 3 0 0,1-1 0 0,-1 1 0 0,4 6 0 15,1-3 0-15,-1 3 0 0,0-1 0 0,0 1 0 16,0 0 0-16,3 3 0 0,-3 0-12 0,4 4 2 0,3-1 1 15,-3 3 9-15,3-3 0 0,3 4 0 16,-2-1 0-16,6 0 10 0,-4 1 4 0,4 2 1 16,1-3 0-16,2 4-24 0,1-4-5 0,7 0-1 0,-4 1 0 15,0-4 15-15,4 3 0 0,-4-3 0 0,0 1 0 16,1-1 0-16,-5 3 0 0,1 0 0 0,0-2 0 16,-1 2 0-16,-2 0 0 0,-1 4 0 0,-7 2 0 15,-4 1 0-15,1 0 0 0,0-1 0 0,-4 4 0 16,0 0 0-16,0 2 0 0,-4 1 0 0,-3 3 0 15,0 0 0-15,0 0 0 0,0 0 0 0,0 0 0 16,0 0-105-16,0 0-19 0,0 0-3 0,0 0-1 16,0 0 0-16,0 0 0 0,0 0 0 0,-3 3-1126 15</inkml:trace>
  <inkml:trace contextRef="#ctx0" brushRef="#br0" timeOffset="-208997.46">13705 3834 1958 0,'0'0'43'0,"0"0"9"0,0 7 1 0,4 2 3 0,-4 4-45 0,3-4-11 15,1 7 0-15,0-1 0 16,3 7 104-16,0 0 20 0,0 10 3 0,3-1 1 0,-3 3-52 0,4 4-9 15,-4 3-3-15,0 3 0 0,4 0 0 0,-1-7 0 0,-3 1 0 0,0-1 0 16,-3-5 0-16,3-1 0 16,-4-3 0-16,4-6 0 0,-3 0-51 0,0-3-13 0,-1-6 0 0,1-1 0 15,-1-2 0-15,1-4 0 0,-4-6 0 0,0 0 0 16,0 0 0-16,3-6 0 0,-3-1 0 16,0-5 0-16,0-4 0 0,-3 4 0 0,-1-7 0 0,1 0 0 15,-1 0 0-15,-3-6 0 0,0 3 0 0,0 3 0 16,0-3 0-16,0-3 0 0,-4 3 0 0,4-3 0 15,0 0 0-15,0 0 0 0,-4 0 0 0,4-10 0 16,0 7 0-16,4 0 0 0,-1 6 0 0,1-3 0 16,6 6 0-16,-3 4 0 0,4-1 0 0,-1 3 0 15,4 4 0-15,0-1 0 0,1 1 0 0,2 6 0 16,-3 0 0-16,4 3 0 0,-1 0 0 0,1 0 0 16,3 0 0-16,0 0 0 0,0 3 0 0,0 0 0 15,0 0 0-15,4 0 0 0,0 0 0 0,-1 1 0 0,1 2 0 16,0-3 0-16,-4 0 0 0,3 3 0 0,1 1 0 0,0 2 0 15,-1-3 0-15,-3 1 0 0,1 2 0 0,-1 0 0 16,0 4 0-16,0-7 0 0,-4 4 0 0,1-1 0 16,0 7 0-16,-8-4 0 0,4 1 0 0,-3 3 0 15,-4-4 0-15,0 1 0 0,0 2 54 0,-7 1 8 16,3 0 2-16,-3 2 0 0,0-5 0 0,-4 3 0 16,1-1 0-16,-1 1 0 0,-3 0-52 0,4 3-12 15,-5 2 0-15,1-2 0 0,0-3 0 0,4 0 0 16,-4-1 0-16,3 1 0 0,0-3 0 0,4-4 0 15,-3 3 0-15,3-2 0 16,0-4-48-16,7-6-13 0,0 0-3 0,0 0-956 16,0-6-191-16</inkml:trace>
  <inkml:trace contextRef="#ctx0" brushRef="#br0" timeOffset="-192463.19">25492 1238 1967 0,'-4'13'56'0,"1"-7"12"0,-1 3-55 0,4-2-13 0,0 2 0 0,0 0 0 15,0-2 68-15,0-7 10 0,4 0 2 0,-4 0 1 16,3 0-13-16,4 0-4 0,-3-3 0 0,3-10 0 15,0 4 0-15,0-4 0 0,0 1 0 0,0-10 0 16,0-3 8-16,0-4 0 0,4 4 1 0,-4-12 0 16,3 2-27-16,1-3-6 0,0 4 0 0,-1-10-1 15,1 6-19-15,-1-5-3 0,1-4-1 0,-1-4 0 16,-2 4 6-16,2 3 1 0,-3 7 0 0,4-1 0 16,-4 7-15-16,0 9-8 0,-4 0 8 0,1 9-8 0,-1 4 10 15,-3 9-2-15,0 0-8 0,0 13 12 0,4 12-4 0,-4 6 0 16,4 10-8-16,-1 9 12 0,-3 3-12 0,7 0 0 15,-3 4 0-15,3 9 0 0,0-4 11 0,0 1-11 16,0 0 12-16,7-7-12 0,-3-9 17 0,3 0-3 16,3-9-1-16,1-3 0 0,0-7-1 15,3-3 0-15,-4-6 0 0,5-10 0 0,-1-6-12 16,0 0 9-16,-3-6-9 0,3-3 8 0,0-10-16 0,0 1-4 0,0-4-1 0,-3 0 0 16,3-3 36-16,-7-3 7 0,0-3 2 0,-3-7 0 15,-1-2-16-15,-6 2-4 16,-1-6 0-16,-3 4 0 0,-3-1-2 0,-1 7-1 0,-3-4 0 15,-3 1 0-15,-1 5-9 0,1-5 8 0,-5 6-8 0,5 0 8 16,-1 2 0-16,1 5-8 0,-1 8 12 0,1-3-4 31,2 7-33-31,1 6-7 0,0 0-2 0,4 9 0 16,-1 3-150-16,4 10-31 0,-3-3-5 0,3 3-1091 0</inkml:trace>
  <inkml:trace contextRef="#ctx0" brushRef="#br0" timeOffset="-192080.83">26310 1182 2656 0,'-7'-3'59'0,"0"3"12"0,4-4 2 0,-8 1 1 0,7 0-59 0,-3 0-15 16,0 0 0-16,0 3 0 0,-3 3 82 0,3 0 14 15,3 0 2-15,-3 7 1 0,0 2-39 0,3-5-7 16,-3 8-1-16,7 1-1 0,-3 0-21 0,3-1-4 16,-4 1-1-16,8 3 0 0,-1-7-4 0,4 4-1 15,-3 0 0-15,7-10 0 0,-1 3-9 0,1-2-3 16,3-1 0-16,0-6 0 0,4 0-8 0,-1-3 0 16,-3-4 0-16,0 1 0 0,-3-3 0 0,3 2 0 15,-3-2 0-15,-1 0 0 0,-3-1 11 0,4 1-3 0,-8 3-8 0,5-7 12 16,-5 7-3-16,-3-4-1 15,0-2 0-15,0 6 0 0,-3-4 22 0,-1-6 4 0,-3 7 1 0,3-3 0 32,-3 5-50-32,-3-5-9 0,-1 5-3 0,1 1 0 15,-4 3-11-15,3 0-2 0,0 3-1 0,-3 0 0 16,7 3-128-16,0-3-26 0,0 3-5 0</inkml:trace>
  <inkml:trace contextRef="#ctx0" brushRef="#br0" timeOffset="-191411.48">26592 762 2232 0,'0'0'49'0,"0"0"11"0,0 0 1 0,7 0 1 16,1 0-50-16,-5 0-12 0,4 6 0 0,4 0 0 0,-4 3 103 0,0 7 17 15,3-3 4-15,1 2 1 0,0 10-18 0,-1-6-4 16,-3 9-1-16,4-6 0 0,-1 7-26 0,-3-7-6 16,4 9-1-16,-4-3 0 0,0 7-24 0,0-1-5 15,0-6 0-15,0 1-1 0,0-1-16 0,-3-6-3 16,3 0-1-16,0 0 0 0,-4-4-1 0,1 1 0 16,0-6 0-16,-4-1 0 0,0-2-18 0,0-1-19 15,0-3 4-15,0-6 1 0,0 0 14 0,0 0 0 16,-8-6 0-16,-2 3 0 0,-1-3 0 0,-3-4 0 15,4 1-12-15,-4 3 12 0,-1-1 0 0,1-5 0 16,0 2 0-16,0 4 0 0,3 0 0 0,-3 0 0 0,4 3 0 0,-4 3 0 16,3 0-12-16,1 0 12 0,2 0-13 15,1 6 5-15,4 0-8 0,-4 0-2 0,3 7 0 0,4-1 0 16,-3-2-2-16,3 6-1 0,3-4 0 0,1 4 0 16,-1-4 21-16,4 1 0 0,0-4 0 0,4 7 0 15,0-10 0-15,-1 0-11 0,4 1 11 0,0-1-8 16,4-3 8-16,3-3 0 0,-3 0-9 0,3 0 9 15,0-3 0-15,0-3 0 0,-3-4 0 0,3 1 0 16,-3 0 8-16,-1-10-8 0,5 6 8 0,-5 4-8 16,1-7 0-16,-4 4 0 0,4-4 0 0,-4 6 0 15,-4-8 56-15,1 2 7 0,0 3 1 0,-1-5 0 16,-3-4-64-16,-3 3-28 0,-1 0 3 0,1 0 0 0,-4-6 40 0,-4 3 8 16,1 3 1-16,-4 1 1 15,0 5-25-15,0 0-16 0,-4 4 3 0,0 6 0 0,4 3 21 16,-3 3 4-16,-4 3 0 0,3 13 1 0,0-3-13 15,4 9 0-15,-3 0 0 0,3 6 0 0,3-6 0 16,4 1-13-16,0-1 4 0,0 0 1 0,4 3 8 0,6-6 0 16,-3-3 0-16,7 3 0 0,1-10 0 15,2 4 12-15,4 0-2 0,1-7-1 0,6-6-9 0,-4 3 0 16,5 1 0-16,-1-4 0 0,0-3 0 0,-3 0 0 16,0-3 8-16,-4-1-8 0,0 4 8 0,-3-3-8 15,-1 3 8-15,-6 0-8 16,3 0-56-16,-4 0-16 0,1 0-3 0,-4 0-945 15,0 3-188-15</inkml:trace>
  <inkml:trace contextRef="#ctx0" brushRef="#br0" timeOffset="-183252.8">25583 2248 1807 0,'0'0'40'0,"0"0"8"0,8 3 1 0,-1 0 2 0,0-3-41 0,3 3-10 0,1 0 0 0,-1 0 0 15,4 4 55-15,1-4 9 0,-1 0 1 16,0 0 1-16,0 0-96 0,-3 4-19 0,3-1-4 0</inkml:trace>
  <inkml:trace contextRef="#ctx0" brushRef="#br0" timeOffset="-182479.41">26155 2307 2138 0,'0'0'47'0,"0"0"9"0,-4 7 3 0,4 2 1 0,0-3-48 0,0 7-12 0,0-1 0 0,4 4 0 16,-1-3 62-16,1 2 10 0,0 7 1 0,-1-9 1 15,1 6-28-15,-1-1-6 0,4-5 0 16,-3-1-1-16,3 7-25 0,-4-12-5 0,1 5-1 0,3-2 0 31,-4-4-57-31,1 0-12 0,-1-3-3 0,-3-3-660 0,0 0-132 0</inkml:trace>
  <inkml:trace contextRef="#ctx0" brushRef="#br0" timeOffset="-181890.85">26053 2072 1792 0,'0'0'51'0,"-4"3"10"0,1 0-49 0,3-3-12 16,0 0 0-16,0 0 0 0,0 0 54 0,0 0 8 15,0 0 2-15,0 0 0 16,0 0-123-16,0 0-24 0</inkml:trace>
  <inkml:trace contextRef="#ctx0" brushRef="#br0" timeOffset="-180353.63">26367 2066 1807 0,'0'0'40'0,"0"0"8"0,0 0 1 0,-4 9 2 0,4-6-41 0,0 1-10 0,0 5 0 0,0 0 0 15,4 1 87-15,-4 2 15 0,3 1 3 0,1 3 1 16,3 9-34-16,-4-7-6 0,1 8-2 0,3-5 0 15,-4 8 0-15,1-4 0 0,-1 3 0 0,4-3 0 16,-3 0-14-16,3-3-3 0,0 3-1 0,0-9 0 16,0 0-22-16,-3 2-5 0,-1-8-1 0,4 2 0 0,-3-2-18 0,-1-4-14 15,1 0 2-15,-4-3 1 16,0-3-33-16,0 0-8 0,0 0 0 0,0 0-1 16,0 0-9-16,0 0-2 0,0 0 0 0,-4-3 0 15,-3 3-13-15,0-9-3 0,0 6-1 0,0-4 0 16,4 1-47-16,-8-3-10 0,8 3-2 0,-8-1 0 15,7-5-18-15,-3 2-4 0,0-2-1 0,0 2 0 16,4 4 67-16,-4-6 12 0,3 5 4 0,1-2 0 0,3 9 53 0,0 0 11 16,0 0 3-16,0 0 0 0,0 0 109 0,0 0 21 15,0 0 5-15,0 0 1 0,3 0-20 0,1-3-4 16,3 3-1-16,-4 0 0 0,4 3-7 0,0 0-2 16,0-3 0-16,0 3 0 0,1-3-2 0,2 0-1 15,-3 3 0-15,0-3 0 0,4 0-4 0,-1 0-1 0,5 0 0 0,-5-3 0 16,4 3-25-16,0-3-6 0,0-3-1 0,4-1 0 15,-4 1-11-15,4 3-2 0,-4-6-1 0,0-1 0 16,4 4-17-16,-4-3-3 0,0-1-1 0,0 4 0 16,-3-4-14-16,-1 4 11 0,1-3-11 0,-4 3 10 15,0-1-10-15,0 1 8 0,-7 3-8 0,0 3 8 16,0 0 10-16,0 0 2 0,-4-10 0 0,4 10 0 16,-7 0 9-16,0 0 3 0,0 7 0 0,0-4 0 15,0 3-16-15,0 0-4 0,-4 4 0 0,4 2 0 16,4 4-12-16,-1-7 0 0,1 7 0 0,-1 6 0 15,1-9 0-15,3 5 0 0,3 1 0 0,4-9 0 16,-3 5 0-16,3-2 0 0,0-1 0 0,0-5 0 16,0-1-9-16,4 0 9 0,-1-3 0 0,-3 0-9 15,4-3 9-15,0 0 0 0,3 0 0 0,-4-3-8 16,1 3 8-16,-1-3 0 0,1 0 0 0,0 0-8 16,-4 0 8-16,0 3 0 0,0-3 0 0,0 0 0 0,0 3 0 0,-4-4-10 15,-3 4 10-15,4 0-10 16,-1-3-13-16,-3 3-2 0,4-6-1 0,-4 6 0 15,3-6-32-15,1 3-6 0,-4-4-2 0,4 1 0 0,-1-3 53 0,-3 5 13 16,0 4 0-16,0-6 0 16,0 6-54-16,0 0-8 0,0 0-2 0,0 0 0 15,0 0-20-15,0 0-4 0,0 0 0 0,0 0-1 16,0 0 32-16,0 0 6 0,0 0 2 0,0 0 0 0,0 0 23 0,4 3 5 16,-4-3 1-16,3 3 0 15,1 1-12-15,-4-4-1 0,0 0-1 0,0 0 0 0,0 0 34 0,0 0 0 16,0 0 0-16,0 0 0 0,0 0 0 0,0 0 0 0,3 3 0 15,-3-3 0-15,0 0 0 0,0 0 0 0,4 6 0 0,-4-6 0 16,0 0 0-16,3 3 0 0,-3-3 0 16,0 0 0-16,0 0 42 0,0 6 15 0,4-2 3 0,-4-4 1 15,0 0 5-15,0 0 1 0,0 0 0 0,0 0 0 16,0 0-3-16,0 0 0 0,0 0 0 0,0 0 0 16,0 0 0-16,0 0 0 0,0 0 0 0,0 0 0 15,0 0-49-15,0-7-15 0,3 1 0 0,-3-3 8 16,0 2-8-16,0 4 0 0,0-6 0 0,0-1 0 15,0 1 0-15,0-4 0 0,0 4 0 16,0-7 0-16,-3 7 32 0,3-4 12 0,0 4 3 0,0-4 0 16,0 4-25-16,0 0-5 0,0 2-1 0,0 7 0 15,0 0-16-15,0 0 0 0,0 0 0 0,0 0 0 16,0 0 0-16,0 0 0 0,7 4 0 0,-4 2 0 16,1 0 33-16,-1 3 0 0,1 4 0 0,-1-4 0 15,4 4-25-15,-7 0-8 0,8 2 0 0,-5-2 0 16,-3 2 8-16,4 4-8 0,-1-9 0 0,1 2 0 15,-4-2-25-15,3 5-9 0,-3-8-2 0,4 2 0 0,-4 0 66 16,3-2 13-16,-3-1 2 0,4 3 1 0,-4-9-22 0,0 0-5 16,0 0-1-16,0 0 0 0,0 0-18 0,0 0 0 15,0 0 0-15,0 0 0 0,0-12 14 0,3 2-1 16,1-2 0-16,-1 2 0 0,1-8 2 0,-1 2 0 16,4 0 0-16,-3 1 0 0,0-1 5 0,3 0 0 15,0 4 1-15,0-1 0 0,0 1-5 0,0-1-2 16,0 4 0-16,3 2 0 0,-3-2-14 0,4 3 11 15,-4-1-11-15,4 4 10 0,-1 0-2 0,-3 3-8 0,4 0 12 0,-4 0-4 16,0 3 3-16,0 4 0 0,0-1 0 16,-3 3 0-16,3 1 0 0,-4 2 0 15,4 1 0-15,-7 2 0 0,7 4-11 0,-3-3 10 0,-1 3-10 0,1-4 10 16,-1 1-10-16,1 0 0 0,0-1 0 0,3-5 0 16,-4-1 0-16,1-3 0 0,-1 1 0 0,1-4 0 15,3 0 0-15,-4-3 0 0,1 0-8 0,3-3 8 16,-7 0 0-16,3 0-9 0,1-4 9 0,-1-2 0 15,1 3 0-15,0-1-8 0,-1-8 8 0,1 5 0 16,-1-5 0-16,1 5 0 0,-1-5 0 0,1-1 0 16,3 0 0-16,-4 4 8 0,4-1-8 0,-3 1 9 15,3 2-9-15,-4 4 0 0,4-7 0 0,1 7 8 0,-1 0-8 16,0 3 0-16,0 0 0 0,0-1 0 16,-4 8 9-16,4-1-9 0,0 3 10 0,0 3-10 15,-3 4 22-15,0-4-2 0,3 7 0 0,-7 6 0 0,3-3-10 16,1 3-2-16,-1 3-8 0,1-3 12 15,-1 0-12-15,1 0 0 0,-4-4 0 0,3-5 0 0,1 3 0 0,-1-7 0 16,1 4 0-16,-4-10 0 16,3 0-61-16,-3-3-15 0,0 0-4 0,0 0 0 15,4-6-144-15,-1 2-30 0</inkml:trace>
  <inkml:trace contextRef="#ctx0" brushRef="#br0" timeOffset="-179760.45">25619 3207 1926 0,'0'0'42'0,"0"0"9"0,0 3 1 0,0-3 3 0,0 0-44 0,0 0-11 0,0 0 0 0,0 0 0 16,0 7 112-16,7-4 20 0,0 3 4 0,3-3 0 16,1-3-71-16,7 3-14 0,-1-3-3 0,4-3-1 15,4 0-24-15,-4 0-5 0,4 0-1 0,3-3 0 16,-3 2-17-16,0-2 0 0,-4 6 0 0,0-9 0 31,-3 6-99-31,-1 3-23 0,-3 0-5 0,0 0-1 0</inkml:trace>
  <inkml:trace contextRef="#ctx0" brushRef="#br0" timeOffset="-179365.31">26328 3646 2430 0,'0'0'53'0,"0"0"11"0,0 0 3 0,-4-3 1 0,4-9-54 0,-3 2-14 16,3-2 0-16,0-4 0 0,0 0 85 0,0-3 15 0,0 1 2 0,0-7 1 16,-4-1-37-16,4-5-7 0,0 0-2 0,-3-10 0 15,-1 3-22-15,1-6-5 0,-1 1-1 0,1-1 0 16,-1 6-5-16,1 4 0 0,3 2-1 0,-8 1 0 15,5 6-14-15,3 0-9 0,-4 3 12 0,1 6-12 16,3 3 0-16,-4 1-19 0,4 6 3 0,0 3 0 16,0 3-152-16,0 0-29 0,0 0-7 0,0 0-994 15</inkml:trace>
  <inkml:trace contextRef="#ctx0" brushRef="#br0" timeOffset="-178974.21">26444 3449 2300 0,'0'0'51'0,"0"0"10"0,0 0 3 0,0 0 0 0,4 0-52 0,3 0-12 16,0 0 0-16,0-3 0 0,4-1 53 0,-1-2 8 15,-3 0 2-15,4-4 0 0,-1-2-8 0,1 3-2 16,-1-7 0-16,1 0 0 0,0 4-6 0,-1-4-2 15,-3 3 0-15,0-2 0 0,0 5-36 0,-3-2-9 0,3 2 0 0,-3 1 0 16,-4 3 8-16,0 6 0 0,0 0 0 0,0 0 0 16,-4-3 13-16,-3-1 3 15,0 8 0-15,0-1 0 0,0 3 6 0,0 3 2 0,-4 4 0 0,4 3 0 16,0 2-46-16,0 4-9 0,0-3-1 16,0 3-1-16,3-3 25 0,1 3-8 0,3-6 8 0,-4-1 0 15,4 1-10-15,0 3 10 0,0-13-12 16,4 7 12-16,-1-4-11 0,1 0 11 0,-1 4-10 0,4-10 10 15,0 3 0-15,4 1 0 0,-4-1 0 16,4-6 0-16,-1 0-25 0,1-6-3 16,-1 2 0-16,1-2 0 0,0 0-140 0,-1 0-29 15,1-4-6-15,-1 1-871 0</inkml:trace>
  <inkml:trace contextRef="#ctx0" brushRef="#br0" timeOffset="-178600.01">26920 3571 2372 0,'0'0'52'0,"0"0"12"0,0 0 1 0,0 0 1 0,4-6-53 0,0-1-13 0,-1 1 0 0,-3 0 0 0,0 0 94 0,4-1 16 16,-4-2 3-16,0-4 1 0,0 4-49 0,-4-7-9 15,1 4-3-15,-1-10 0 0,0 3-22 0,-3-9-5 16,0 3-1-16,-3-7 0 0,3 1-11 0,-4 0-2 16,4-1-1-16,0 1 0 0,0 3-11 0,0-1 0 0,3 8 0 0,1-1 8 15,-1 6-8-15,1 0 0 16,-1 4 0-16,4-1 0 0,0 4 0 0,0 6 0 0,4-7 0 0,-1 7 0 16,-3 0 0-16,7 3 0 0,-3-3 0 0,3 3 0 31,0 0-49-31,4 0-12 0,-4 3-3 0,3-3 0 0,1 0 103 0,-1-3 20 0,5 3 4 0,-1 0 1 15,0-3-78 1,0 3-15-16,4 0-3 0,-1-3-1 0,-3 3 20 0,0 3 4 0,0-3 1 0,-3 3 0 16,-4-3-72-16,4 3-15 15,-4 3-2-15,-4-3-1 16,1 4-78-16,-4-7-15 0,0 3-3 0</inkml:trace>
  <inkml:trace contextRef="#ctx0" brushRef="#br0" timeOffset="-178323.75">26843 3414 2516 0,'0'0'56'0,"0"0"11"0,0 0 2 0,0 6 1 0,3-2-56 0,-3-4-14 15,4 6 0-15,-1-3 0 0,5-3 57 0,-1 3 9 16,0-3 2-16,3 0 0 0,1 0-29 0,3-3-6 16,-4 0-1-16,1 0 0 0,3-4-9 0,0 1-3 15,0 3 0-15,1-3 0 16,-1 3-67-16,3 0-13 0,-6 3-4 0,3-7 0 16,0 4-144-16,-3 3-28 0</inkml:trace>
  <inkml:trace contextRef="#ctx0" brushRef="#br0" timeOffset="-178089.38">27337 3185 1940 0,'0'0'43'0,"0"7"9"0,-4 2 1 0,4-6 1 0,-3 10-43 0,3-1-11 0,0 1 0 0,0-1 0 16,0 7 57-16,3 0 10 0,1 0 1 0,-1 0 1 15,-3 2 25-15,7 1 5 0,-3-3 1 0,-1 3 0 16,4 0-17-16,-3-3-3 0,3 0-1 0,-3-4 0 0,-1-2-38 0,4 0-7 16,-3-1-2-16,-1 1 0 0,1-4-32 0,-4 0 0 15,3-5 0-15,-3-4 0 16,0 0-174-16,0 0-42 0,0 0-8 16,-7-10-1-16</inkml:trace>
  <inkml:trace contextRef="#ctx0" brushRef="#br0" timeOffset="-177904.41">27213 3430 2090 0,'0'0'59'0,"7"3"13"0,0-3-57 0,4 3-15 16,0-3 0-16,-1 0 0 0,1 0 129 0,-1 0 23 0,4 0 5 0,1 0 1 16,-1 0-62-16,0 3-12 0,0-3-2 0,-4 3-1 15,5 1-49-15,-5-1-9 0,1 0-3 0,3 0 0 31,-7 0-112-31,3 0-24 0,-6 0-4 0,-4-3-1069 0</inkml:trace>
  <inkml:trace contextRef="#ctx0" brushRef="#br0" timeOffset="-177384.78">25739 4396 2462 0,'0'0'54'0,"0"0"11"0,0 0 3 0,0 0 1 0,7 3-55 0,0 0-14 0,0 0 0 0,3 0 0 16,5 0 72-16,-1 0 11 0,0 4 2 0,3-4 1 15,5 0-54-15,-5-3-10 0,1 3-2 0,3-3-1 16,-3 0-19-16,-1-3 0 0,1 3 0 0,0-3 0 15,-4 0-36-15,3 0-15 0,1-1-2 0,0 1-1 16,-4-3-124-16,0 0-25 0</inkml:trace>
  <inkml:trace contextRef="#ctx0" brushRef="#br0" timeOffset="-177037.06">26402 4643 2178 0,'0'0'48'0,"0"0"9"0,0 7 3 0,-4-1 1 0,4-6-49 0,0 3-12 0,-3 3 0 0,3-6 0 16,0 0 105-16,0 0 19 0,0 0 3 0,0 0 1 15,0 0-56-15,0 0-12 0,-4-6-1 0,1-3-1 16,-1-4-39-16,1-3-8 0,-1 1-2 0,1-4 0 15,-1 0 7-15,4-3 2 0,-3 0 0 0,3 0 0 16,0 0-29-16,0 0-5 0,3 0-2 0,-3 4 0 16,4 2 18-16,-1-3 0 0,4 7 0 0,-3-4 0 15,-1 0 0-15,1 4 0 16,3-1 0-16,0 4 0 0,0-1 0 0,-3 4 0 0,6 3 0 0,-3 0 0 16,0 0 0-16,4 3 0 0,-1 3 0 0,5 0 0 15,-5 3-114 1,4 0-19-16,0 1-4 0,4-1-1 0,0 3-65 15,-1-2-13-15,4-1-2 0,-3 3-1 0</inkml:trace>
  <inkml:trace contextRef="#ctx0" brushRef="#br0" timeOffset="-176889.06">26832 4530 1940 0,'0'0'43'0,"0"4"9"0,-3 2 1 0,3 0 1 0,0-6-43 0,-4 3-11 16,4-3 0-16,0 0 0 0,0 0 108 0,0 0 19 15,0 0 4-15,-7 0 1 0,4-6-75 0,-4 0-14 16,3-1-3-16,-3-2-1 0,3 0-31 0,1-1-8 15,-4-5 0-15,3-1 0 16,-3 0-113-16,4 0-24 0,-4 1-5 0</inkml:trace>
  <inkml:trace contextRef="#ctx0" brushRef="#br0" timeOffset="-176744.45">26744 4104 2599 0,'-7'13'57'0,"4"-10"12"0,-5 0 3 0,5 3 0 0,-4-3-57 0,3 0-15 0,-3 4 0 0,4-4 0 15,3-3 60-15,-4 6 10 0,4 0 2 0,0 1 0 16,4-4-63-16,3 3-9 0,-4-3 0 0,4 3-12 16,0 1-191-16,4-1-37 0</inkml:trace>
  <inkml:trace contextRef="#ctx0" brushRef="#br0" timeOffset="-176195.67">26966 4226 2343 0,'-7'13'52'16,"4"-7"10"-16,-1 0 2 0,-3 4 2 0,4-1-53 16,-4 1-13-16,3-1 0 0,-3 0 0 0,3 4 92 0,-3-1 15 15,4 4 3-15,-1-3 1 0,1 2-69 0,3 1-14 0,0 0-2 16,0-1-1-16,0-2 16 0,3 3 3 0,1-4 1 0,3 1 0 16,0-4-27-16,0-3-6 0,0 1 0 0,4-4-1 15,-1 0-11-15,4-3 0 0,-3-3 0 0,7 0 0 0,-4-4 0 0,3-2 0 16,-3 0 0-16,1-7 0 0,-1 0 0 15,0 1 0-15,-4-4 0 0,1 0 0 0,-4 3 0 0,4-3 0 16,-4 4 0-16,-4-4 0 0,1 6 0 0,-4 1 0 16,0-1 0-16,0 4 8 0,-4 3-17 0,4 6-4 15,0 0-1-15,-7-4 0 0,4 1 6 0,-4 3 8 16,0 3-13-16,-1 4 5 0,5-1 8 0,-4 0 0 16,3 4 0-16,1-1 0 0,-1 7 0 0,4-4 0 15,4 4-10-15,-4 3 10 0,7 0 0 0,-4-1 0 0,4 8 10 16,1 2-2-16,-1 0-8 0,3 3 0 15,1 4 0-15,3 2 0 0,0 7 25 0,0-3 4 0,-3 3 1 0,3 0 0 16,-4-3 19-16,1 3 4 0,-4-4 1 0,4 1 0 16,-4 0-24-16,0-4-5 0,0 1-1 0,-4-3 0 15,1-1-4-15,-4-6-2 0,3 1 0 0,-3-8 0 16,0-2-10-16,-3-3-8 0,-4-3 12 0,3-1-12 16,-3-6 10-16,-3-3-10 0,-1 1 8 0,-3-8-8 15,-4-2 0-15,1-6 0 0,-8-4 0 0,4 0 0 16,-4-6 0-16,4-3 0 0,3 0 0 0,-3 0 0 15,3 0 0-15,4 3 0 0,4 0 0 0,3 0 0 16,0 3 0-16,3 1 0 0,1 2 0 0,3-3 0 16,3 3-11-16,1 1 11 0,3 5-8 0,0-5 8 15,3 2-37-15,1 4-3 0,3-1 0 0,0-2 0 16,-3 2-76-16,6-2-16 0,-3-1-4 0,4-2 0 16,-4 2-91-16,4 0-18 0,10-18-4 15,-10 9-1-15</inkml:trace>
  <inkml:trace contextRef="#ctx0" brushRef="#br0" timeOffset="-175744.6">27316 4063 2188 0,'0'0'48'0,"0"0"11"0,0 0 1 0,0 3 1 0,-4 7-49 0,1-4-12 0,3 3 0 0,0 4 0 16,0 0 105-16,3 2 19 15,-3 1 3-15,0 3 1 0,4 0-52 0,-4 2-9 16,3 1-3-16,1 3 0 0,-4 4-12 0,3-1-4 16,1-3 0-16,-4 6 0 0,0-2 9 0,3-1 2 15,-3 0 0-15,0 0 0 0,0-3-15 0,4-3-4 0,-4 3 0 0,0-6 0 16,3-3-32-16,-3-4-8 0,0 1 0 0,4-7 0 16,-4 0-14-16,0-6-5 0,0 0-1 0,0 0 0 15,0 0 20-15,0 0 0 0,3-6 0 0,-3-3 0 16,0-1-10-16,4-5 2 0,-4 5 0 0,0-5 0 15,0-1 8-15,0 0 0 0,3-3 0 0,-3 1-8 16,4 2 8-16,-1 3 0 0,1-2 0 0,3 2 0 16,0 1 0-16,0 5 0 0,0 1 0 0,4 0 0 0,-1 0 0 0,1 2 0 15,0 4 0-15,-1 4-8 0,4-1 28 0,-3 3 7 16,3-3 1-16,0 7 0 0,0-1-1 16,0 3 0-16,0 7 0 0,-3-3 0 0,0 3 0 0,-1 0 0 15,-3 3 0-15,0 3 0 0,0-3-11 16,-3 0-3-16,3-1 0 0,-4-2 0 0,-3-3-13 15,4 0 0-15,-4-7 0 0,0 0 0 16,0-2-70-16,0-7-14 0,0 0-2 0,0 0-1 16,0-10-210-16,0-2-43 0</inkml:trace>
  <inkml:trace contextRef="#ctx0" brushRef="#br0" timeOffset="-175505.39">27732 4226 2516 0,'0'0'56'0,"0"0"11"0,0 0 2 0,0 7 1 0,0-4-56 0,3 3-14 0,-3 3 0 0,4 1 0 16,-1 2 89-16,1 1 15 0,0 3 4 0,3 2 0 15,0-2-30-15,0 6-6 0,0 0 0 0,0 0-1 16,3 3-6-16,-3 0-1 0,4 0 0 16,-4 3 0-16,4-3-21 0,-4 4-5 0,3-4-1 0,-3 0 0 15,0 0-29-15,0-3-8 0,-3-3 0 0,0-1 0 16,-1-5 0-16,-3 0 0 0,4-7 0 0,-4 0 0 15,-4-3-51 1,4-3-11-16,0 0-2 0,-7-3-1 0,0-3-101 0,0-4-20 0,-4 1-4 0,1-4-670 16,-1-2-135-16</inkml:trace>
  <inkml:trace contextRef="#ctx0" brushRef="#br0" timeOffset="-175314.89">27661 4471 2862 0,'0'0'63'0,"4"6"13"0,3-3 2 0,0 4 2 0,0-4-64 0,0 0-16 15,4 3 0-15,-1-3 0 0,4 0 104 0,4 0 18 16,0 1 3-16,-1-4 1 0,4 3-61 0,4-3-12 16,0 3-2-16,3-3-1 0,4 0-33 0,-4 3-6 15,0-3-2-15,0 0 0 16,4 0-44-16,-4 3-9 0,-3-3-1 0,3 0-973 16,-6 0-194-16</inkml:trace>
  <inkml:trace contextRef="#ctx0" brushRef="#br1" timeOffset="-135302.49">19537 13924 644 0,'10'-9'14'0,"-6"6"3"0,3 0 1 0,4 0 0 0,-1-1-18 0,1 1 0 0,-1 0 0 0,4 0 0 15,1-3 16-15,2 0 0 0,-3-1 0 0,7 1 0 16,-6 3 9-16,2 0 2 0,1 0 0 0,0-1 0 16,-1 4 14-16,4-3 3 0,0 3 1 0,1 0 0 15,2 0-1-15,5 0 0 0,2 0 0 0,8 0 0 0,0 0-19 16,0 0-4-16,7 0-1 0,3 0 0 0,0-3 16 15,8 3 4-15,3-3 0 0,7 3 0 0,0-3 19 16,3 0 4-16,4 0 1 0,4 3 0 0,3 0-24 16,0 0-5-16,8 0-1 0,-1 0 0 0,3 3-10 0,1-3-3 15,7 6 0-15,3 0 0 0,8-3-9 0,3 4-3 16,3-1 0-16,7 0 0 0,8 1-1 0,7-4-8 16,-4-3 12-16,7 3-4 0,0-3-8 0,3 0 0 15,1 0 0-15,3 0 0 0,0 0 19 0,4 3 1 0,-4-3 1 16,0 3 0-16,1 0 19 0,-5 3 3 0,-3 1 1 15,-3 2 0-15,-4-3-26 0,-3 4-5 0,-8-1-1 0,-3 7 0 16,-4 0-3-16,-3-1-1 0,-7 1 0 16,-4 0 0-16,-6-1-8 0,-5 1 0 0,-6-3 0 0,-4-1 0 15,-7-3 0-15,-3 1 0 0,-8-1 0 0,-6 1 0 16,-8-1 0-16,-7 1-11 0,-3-4 11 16,-7 0-8-16,-7-3-5 0,-8 0-1 0,-3 0 0 0,-10 4-602 15,0-1-120-15</inkml:trace>
  <inkml:trace contextRef="#ctx0" brushRef="#br1" timeOffset="-102467.65">2572 743 1515 0,'0'0'33'0,"0"0"7"0,0 0 2 0,0 0 1 0,0 0-35 0,0 0-8 16,0 0 0-16,0 0 0 0,0 0 116 0,0 0 20 16,0 0 5-16,0 0 1 0,0 0-26 0,0 0-6 15,0 0-1-15,0 0 0 0,0-7-51 0,3 4-10 16,-3-3-3-16,7 0 0 0,-3-4-21 0,3 7-4 15,-4-3 0-15,5-3-1 0,-1-1 21 0,0 4 4 16,3 0 0-16,-6-1 1 0,6 4-20 0,1 3-4 0,3 0-1 0,-3 3 0 16,3 4 15-16,3 2 2 0,1 0 1 0,3 4 0 15,0 0 4-15,0 2 1 0,4 10 0 0,3 0 0 16,-6 4-4-16,-1 2-1 0,0 0 0 0,-7 4 0 16,0-4-7-16,-3 0-2 0,-1 4 0 0,1 6 0 15,-8-7 11-15,-3 1 3 0,0 2 0 0,0-2 0 16,-3-1-43-16,-4-5 0 0,0 2 0 0,-4 0 0 15,1 1 0-15,-8-17 0 0,4 7 0 0,0-3 8 16,0 0-8-16,3 0 0 0,-10-10 0 0,7 4 0 16,-7-7 0-16,-1 0 0 0,1-9 0 15,4 0 0-15,-1 0 0 0,4-4 0 0,0-2 0 0,3 3 0 16,4-10 0-16,0 7 0 0,7-4 0 0,-7 4 0 16,7-10 0-16,7 6 0 0,-3-2 0 0,6 2 0 0,-6 1 0 15,6 2 0-15,1 1 0 0,10 3 0 0,-7-7 0 16,7 4 0-16,0 2 0 0,-3 1 0 0,3 3 0 0,0 0 0 15,1 3 0-15,2 0 0 0,-10 0-12 0,8 3-4 16,-8 0 0-16,7 0-1 16,-11 0-24-16,5 0-5 0,-1 1-1 0,-4-1 0 15,4 3-104-15,-3 0-21 0,0-3-4 0,-1 1 0 0</inkml:trace>
  <inkml:trace contextRef="#ctx0" brushRef="#br1" timeOffset="-102207.02">3433 1276 2880 0,'0'0'64'0,"0"0"12"0,-8 3 4 15,8-3 0-15,-3 3-64 0,3-3-16 0,0 0 0 0,0 0 0 16,0 0 105-16,0 0 19 0,0 0 3 0,0 0 1 16,0 0-97-16,0 0-19 0,0 0-4 0,0 0-8 15,0 0 8-15,-4-6-8 0,4-1 0 0,0 1 0 16,0 6-82-16,0-6-20 0,4 0-4 0,-4 3-828 16,0-4-166-16</inkml:trace>
  <inkml:trace contextRef="#ctx0" brushRef="#br1" timeOffset="-101682.71">3122 542 2116 0,'0'0'60'0,"0"9"13"0,0-2-58 0,7-4-15 16,-7 0 0-16,4 0 0 0,3 3 130 0,7-2 23 0,-4-4 5 0,1 0 1 15,0 0-68-15,3-4-14 0,-4 4-2 0,4-6-1 16,1 3-8-16,2 0-2 0,-3-3 0 0,-3 2 0 16,3-5-40-16,-3 6-9 0,-1 3-2 0,1-3 0 15,-8 0 19-15,4 3 3 0,-7 0 1 0,0 0 0 16,0 0 0-16,0 6 0 0,-7 10 0 0,4-7 0 16,-8 10-14-16,-3 6-2 0,3 0-1 0,-6 9 0 0,3 4 4 0,3-7 1 15,-3 7 0-15,0 0 0 16,3 2-35-16,1-5-6 0,3-4-2 0,0 7 0 0,0-10 31 15,7 0 5-15,0 4 2 0,7-10 0 0,-7-4-19 16,7 1 0-16,0-3 0 0,3-7 0 16,4-2 0-16,1-1 0 0,2-12 0 0,1-1 0 0,10 1 0 0,-10-6 0 15,6 2 0-15,-2-6 0 0,-1 4 0 0,0-4 0 16,-7 10 0-16,0-7 0 16,4 10-48-16,-4-3-12 0,0 6-4 0,-3 0 0 15,-1 0-109-15,1 3-23 0,3 13-4 0,-4-13 0 0</inkml:trace>
  <inkml:trace contextRef="#ctx0" brushRef="#br1" timeOffset="-95313.09">4159 1132 990 0,'0'0'21'0,"0"0"5"0,0 0 1 0,0-7 1 0,0 7-28 0,7-6 0 15,-7-3 0-15,0 2 0 0,0 4 41 0,4 0 3 16,3-3 0-16,-7-1 0 0,3 4-9 0,4 0-2 16,-3 0 0-16,3 3 0 0,0-3 25 0,4 3 5 15,-4 3 1-15,3-3 0 0,4 0 0 0,1 3 0 16,6-3 0-16,-11 3 0 0,1-3-8 0,7 0 0 16,-1 0-1-16,-3 3 0 0,7 4-37 0,-3-7-7 15,3 3-2-15,11 0 0 0,-4-3-9 0,4 0 0 16,3 0 0-16,1-3 0 0,-1 3 53 0,0-3 9 0,0 3 2 0,8-7 0 15,-15 4-52-15,7 3-12 0,0 0 0 0,1 0 0 16,3 0 0-16,-1 0 0 0,-2 3 0 0,6-3 0 16,0 7 0-16,-3-4 11 0,0 0-11 0,-4 0 10 15,-3-3-2-15,-4 6 0 0,4-2 0 0,-4 2 0 16,0-3-17-16,-3 0-4 0,0-3-1 0,-4 0 0 16,-3 3-90-1,-1 0-19-15,-3 1-3 0,0-4-445 0,-7 0-89 0</inkml:trace>
  <inkml:trace contextRef="#ctx0" brushRef="#br1" timeOffset="-94698.2">5316 918 806 0,'0'0'17'0,"0"0"4"0,0 0 1 0,0 0 2 0,0 0-24 0,0 0 0 0,0 0 0 0,0 0 0 15,0 0 107-15,0 0 17 16,0 0 3-16,0 10 1 0,0-1-52 0,-3 7-9 0,3-7-3 0,-4 7 0 15,4 6 0-15,0-3 0 0,0 6 0 0,-3 0 0 16,3 6 0-16,-7-6 0 0,3 0 0 0,4 4 0 16,0-7 1-16,-7 3 0 0,4-3 0 0,-1-1 0 15,1-2-21-15,-1-3-5 0,4 3-1 0,-3-4 0 16,3-8-22-16,0 2-4 0,-8-3 0 0,8-6-1 16,0 0-11-16,0 0 0 0,0 0 0 0,0 0-11 15,0-9-28 1,0 3-5-16,8-10-2 0,-8 0 0 0,0 1 37 0,0-4 9 0,3 0 0 0,1 0 0 0,-4-12 22 15,3 3 6-15,1-4 2 0,-1-2 0 16,4 2-30-16,-3 1 0 0,-4 3 0 0,7 9 0 16,-4 0 0-16,1 0 0 0,-1 7 0 0,1-1 0 15,-1 4-20-15,4 3-8 0,-3 3 0 16,3-1-1-16,0 4 49 0,0 4 11 0,0 2 1 0,0 6 1 16,4-2-53-16,-1-1-10 0,1 4-2 0,0 6-1 0,-1-10 50 0,4 7 11 15,0-1 1-15,-3 4 1 0,3-13-18 0,4 7-3 16,-8-4-1-16,1 1 0 0,3-4 15 0,-10-3 2 15,3 3 1-15,0-2 0 0,-4-1 12 0,-3-3 2 16,0 0 1-16,0 0 0 0,0 0-14 0,0 0-3 16,-7 6-1-16,-3-3 0 0,-1 3 8 0,-3-2 1 15,0 8 1-15,-4-6 0 0,4 7-24 0,0-1-9 0,0 7 0 0,-4-6 9 32,8 6-30-32,-5 3-7 0,12-7 0 0,-8-2-778 15,1 2-155-15</inkml:trace>
  <inkml:trace contextRef="#ctx0" brushRef="#br1" timeOffset="-83537.36">3122 1818 1267 0,'0'0'28'0,"0"0"5"0,0 0 2 0,0 0 1 0,0 0-36 0,0 0 0 15,0 0 0-15,0 0 0 0,0 0 92 0,0 0 12 16,0 0 3-16,0 0 0 0,0 0-33 0,0 0-6 15,0 0-2-15,0 0 0 0,0 0 14 0,0 0 2 16,0 0 1-16,0 0 0 0,0 0-67 0,0 10-16 16,0-4 0-16,0 0 0 0,7 7 55 0,-3-1 7 15,3 4 2-15,-4-4 0 0,8 7 0 0,-1 3 0 16,1 3 0-16,7 4 0 0,-1 2-52 0,1 3-12 16,3-2 0-16,11 18 0 0,-4-6 14 0,0 3 0 15,-3 0 0-15,0 0 0 0,-1-9-6 0,1-1-8 0,-4-2 11 0,0 2-11 16,1-9 12-16,-5 4-4 0,4-4 0 15,1-3-8-15,-5 0 0 0,1 0 0 0,-4 0 0 0,7-3 0 16,-7 0 0-16,7 0 0 0,-10 3 0 0,3-3 0 16,0 0 0-16,-3 0 0 0,3-3 0 0,-4 0 0 15,1-7 0-15,0 1 0 0,-4-1 0 0,0-2 0 16,0 2 0-16,-4-5 0 0,4-1 0 0,-3 0 0 16,-4-6 0-16,0 0 0 0,0 0 0 0,0 0 0 15,-4-9 8-15,-6 2-8 0,3 1 9 0,-4-6-9 0,-3 2 16 16,3-2-4-16,-3-1 0 0,0 1 0 15,-3-4-3-15,-1 0-1 0,0 4 0 0,1 2 0 0,-4-2 20 16,-1 2 3-16,8 4 1 0,0 3 0 16,-4-6-20-16,8 5-3 0,-4 4-1 0,3-3 0 0,1 6-8 15,-1-3 8-15,4 4-8 0,0-4 8 0,3 6-8 0,-3-6 0 16,7 0 0-16,0 0 8 0,-3 3-8 0,3-3 0 16,0 0 0-16,0 0 0 0,0 0 0 0,0 0 0 15,0 0-11-15,0 0 11 0,3 0-11 0,4 3 11 16,-7 3-13-16,4 1 5 0,3 2 8 0,0 0 0 15,4-2 10-15,-1 2-10 0,-3 1 0 0,4 2-13 16,3 1 1-16,-3-1 0 0,-1-9 12 0,-6 4 0 16,6-4 9-16,1 0-9 0,-1 3 0 0,-3-3-8 0,4-3-1 0,-4 3 0 15,4 1 9-15,-8-4 12 0,4 3-2 16,0-3-1-16,0 0-9 0,4 0 0 0,-8 0 0 16,5 3 0-16,-5-3 0 0,8-3 0 0,-11 3 0 15,10 0 0-15,-6 0 0 0,3 3 0 0,-4-3 0 0,4 0 0 16,0 0 0-16,1 0 0 0,-5 0 0 0,4 0 0 15,-3 0 0-15,-1 0 0 0,-3 0 0 16,4 0 0-16,-4 0 0 0,0 0 0 0,0 0 0 0,0 0 0 16,0 0 8-16,0 0 0 0,0 0 0 0,0 0 0 15,0 0-8-15,0 0 8 0,0 0-8 0,0 0 8 16,0 0-8-16,0 0 0 0,0-6 0 0,0-1 0 16,0 7 0-16,0-6 0 0,0 6 0 0,0-9 0 15,0 2 0-15,-4-2 0 0,8 0 0 0,-8-1 0 16,4-2 0-16,-3 2 0 0,-1-9 0 0,4 1 0 0,0 5 0 0,-7-6 0 15,4 4 0-15,3-1 0 0,-8-3 0 0,5 0 10 16,-1 7-10-16,1-7 10 0,-1 3-10 0,4 4 0 16,-3-4 9-16,3 3-9 0,0-2 0 0,0 8 0 15,3-2 0-15,-3 3-8 0,4 0 8 0,-4 6 0 16,0-4 8-16,0 4-8 0,0 0 11 0,0 0-3 16,7 0 0-16,-7 0 0 0,3 0-8 0,-3 0 0 15,0 0-12-15,0 7 12 0,8-4 0 0,-8-3 0 16,0 0 0-16,0 3 0 0,0 0 0 0,0-3 0 15,0 0 8-15,0 0-8 0,0 3 0 0,0-3 0 16,0 0 0-16,-8 6 0 0,5-2 0 0,-4-4 0 16,0 6 0-16,0-3 0 0,3 0 0 0,-6 3 12 15,-1 1 0-15,-3 2 0 0,-4-3-12 0,1 4 0 16,-1 2-10-16,0 1 10 0,-3-4 0 0,0 7 12 0,0 0-1 0,-4-1 0 16,4 1 4-16,3 0 1 15,-6-1 0-15,3 1 0 0,-1-3-7 0,1-1-1 16,4-3 0-16,-1-2-948 15,0-7-189-15</inkml:trace>
  <inkml:trace contextRef="#ctx0" brushRef="#br1" timeOffset="-76369.09">2244 5662 358 0,'0'0'10'0,"0"0"2"0,0 0-12 0,0 0 0 0,0 0 0 0,0 0 0 15,0 0 65-15,0 0 11 0,0 0 1 16,0 0 1-16,0 0-9 0,0 0-1 0,0 0-1 0,0-6 0 15,0 0 35-15,0 6 7 0,0 0 2 0,0 0 0 16,0 0-67-16,0 0-14 0,0 0-2 0,0 0-1 16,0 0 25-16,0 0 4 0,0-6 2 0,0 6 0 15,0 0-19-15,0-4-4 0,0-2-1 0,0 6 0 16,0 0-34-16,0 0 0 0,0-6 0 0,0 0 0 16,3-1 0-16,-3-2 0 0,7 3 0 0,-3-4 0 15,-4 4 0-15,0 0 0 0,0 6 0 0,3-10 0 16,-3 4 14-16,7-3-4 0,-7-1-1 0,4 1 0 15,3-1-9-15,-7 1 0 0,0-4-10 0,0 4 10 16,3 0 0-16,-3-1 0 0,8-2 0 0,-5 2 0 16,-3-2 8-16,4-1-8 0,-4 4 0 0,0-4 0 0,7 4 0 15,-7-7 0-15,0 0 0 0,3 4 0 16,-3 3 0-16,0-4 0 0,7 4 0 0,-7-1 0 0,0 1 0 0,0-1 0 16,0-2 0-16,0-1 0 0,0 1 55 0,0-1 7 15,0 1 2-15,0-4 0 0,0 3-64 0,0 1-28 16,0 2 3-16,0-5 0 0,4 2 40 0,-4-6 8 15,0 7 1-15,7-4 1 0,-7-6-25 0,0 3-12 16,0 1 0-16,0-4 1 0,0 6 11 0,0-6 0 0,0 3 8 16,0 0-8-16,3 1 12 0,4-1-3 0,-7-3 0 15,0 3 0-15,0-3 3 0,4 0 0 0,-4 3 0 16,0-6 0-16,0 3-2 0,0-6 0 0,0 3 0 16,0-3 0-16,0 3-10 0,0-7 8 0,0 1-8 15,3 0 8 1,-3-1-28-16,8-2-7 0,-8 2-1 0,3-2 0 0,-3-1 74 0,0 1 14 0,7-1 4 0,-7-2 0 15,4-4-52-15,-4 3-12 0,7-2 0 16,-7-4 0 0,3 3 15-16,1 0 0 0,3 1 0 0,-7-4 0 0,3 3-5 0,-3-3-1 0,7 3 0 0,-7-6 0 15,4 0-9-15,-4 0 0 0,7 0 0 0,-7-6 0 16,3-1 0-16,1-2 0 0,3 0 8 0,-3-10-8 16,6 9-19-16,-3-9-5 0,4 1-2 15,-8-1 0-15,8 0 72 0,0 3 14 0,-1-3 4 0,4 4 0 16,-3 2-52-16,-1 4-12 0,-3-1 0 0,0 1 0 15,4 6 0-15,-7-1-15 0,3 4 3 0,-4 13 1 16,4-1 11-16,-3 4 0 0,-4-7 10 0,3 7-10 0,4 3 11 0,-7-4-11 16,4 4 12-16,-4-6-12 0,7 6 25 0,-7-1-1 15,0-2-1-15,0 6 0 0,3 0-37 0,-3 3-7 16,0 3-2-16,8 0 0 0,-8-3 40 0,0 7 8 16,3 2 2-16,-3-3 0 0,4 7 8 0,-4 0 1 15,0 9 1-15,0 0 0 0,0 0-29 0,0 0-8 16,0 0 0-16,0 0 0 15,0 0-83-15,0 0-17 0,-4 6-4 0,1-3-1 16,3 6-89-16,-8 1-18 0,5 9-3 0,3-1-578 0</inkml:trace>
  <inkml:trace contextRef="#ctx0" brushRef="#br1" timeOffset="-75292.96">2152 5283 1497 0,'0'0'32'0,"0"0"8"0,0 0 0 0,0 0 4 0,-11-3-36 0,11 3-8 15,0 0 0-15,-3 0 0 16,-4 0 53-16,7 0 9 0,0 0 2 0,0 0 0 16,0 0 0-16,0 0 0 0,0 0 0 0,0 0 0 15,0 0-52-15,0 0-12 0,-4 6 0 0,4-3 0 0,0-3 54 16,0 6 8-16,4 4 2 0,-4-1 0 0,10 1-52 0,-10 5-12 15,11 1 0-15,-11 0 0 0,3-1 0 0,5 4 0 16,-5 3 0-16,4 3 0 0,-3-3 54 16,6 6 8-16,-6-2 2 0,3 8 0 0,3 1 0 0,1-4 0 15,-4-3 0-15,4 3 0 0,-4 1-52 0,3-4-12 16,-3-6 0-16,4 3 0 0,-4-3 0 0,4-3 0 16,-4-4 0-16,0-2 0 0,3 0 0 0,1-7 0 15,-1 0 0-15,-3-6 0 0,1 0 0 0,2-6 0 16,1 0 0-16,-4-10 0 0,3 3 20 0,-3-5 2 15,4-4 0-15,3 0 0 0,-3 0-10 0,-1 0-3 0,4-3 0 16,-3 6 0-16,0 0 19 0,-1 0 4 0,4 4 1 0,-3 2 0 16,-1 0-45-16,4 1-10 0,-3 3-2 0,0-1 0 15,-8 4 39-15,8 0 7 0,-1-1 2 0,1 1 0 16,0 0-24-16,-8-1 0 0,8 1 0 0,-8-3 0 16,4 3-11-16,4-1-6 0,-8-2-2 0,1 3 0 15,3-1 31-15,-7 1 5 0,3 0 2 0,4-4 0 16,-7 4-19-16,0 3 0 0,0 3 0 0,0-9 0 15,-7 2 0-15,4-2 0 0,3 9 0 0,-7-6 0 16,0-4 0-16,-4 4 0 0,4 0 0 0,-7-1 0 16,3 4 44-16,-3-3 6 0,-7 0 1 0,0-1 0 15,-7 4-31-15,3 0-5 0,-7-3-2 0,1 3 0 16,2 3 15-16,-2 0 2 0,2 0 1 0,-2 0 0 16,6 0-19-16,0 0-3 0,-3 3-1 0,10 0 0 15,-3-3-8-15,0 0 0 0,7 3 0 0,3-6 0 16,-3 0-144-16,7-3-27 0,4-1-5 0</inkml:trace>
  <inkml:trace contextRef="#ctx0" brushRef="#br1" timeOffset="-67214.73">1898 7606 2188 0,'0'0'48'0,"0"0"11"0,0 0 1 0,0 0 1 0,0 0-49 0,0 0-12 0,0 0 0 0,0 0 0 16,0 0 54-16,0 0 8 0,0 0 2 0,0 0 0 15,0 0 0-15,0 0 0 0,0 0 0 0,0 0 0 0,0 0-8 16,0 0 0-16,0 0-1 0,-4 7 0 15,4-1-37-15,-7 0-7 0,4 0-2 0,3-2 0 16,0 5-9-16,-7-3 0 0,7-3 0 0,0 4 0 0,-4 2 0 0,4-3 0 16,0 1 0-16,0-1 0 15,0 0-120-15,0-6-27 0,0 6-5 0,0-6-609 16,0 0-123-16</inkml:trace>
  <inkml:trace contextRef="#ctx0" brushRef="#br1" timeOffset="-66726.09">1767 8052 1552 0,'0'0'44'0,"0"0"10"0,0 0-43 16,-7-4-11-16,4 1 0 0,3 3 0 0,-4-3 156 0,4 3 28 15,-7 0 7-15,4 0 1 0,-8 3-52 0,4 0-9 16,4 4-3-16,-1-1 0 0,-7 0-102 0,11 4-26 0,-10-1 0 0,10 1 0 15,-7-1 0-15,3 3 0 0,4-2 0 0,-7 2 0 16,4-2 0-16,3-1-19 0,-4 1 3 0,-3-4 1 31,7 3-119-31,0-9-24 0,0 0-5 0,0 0-826 0</inkml:trace>
  <inkml:trace contextRef="#ctx0" brushRef="#br1" timeOffset="-66250.47">1616 8487 2142 0,'0'0'47'0,"0"0"9"0,0 0 3 0,0 0 1 0,-7 4-48 0,3 2-12 0,1 0 0 0,-4 0 0 16,3 4 51-16,4-1 7 0,0 4 2 0,-7-4 0 15,14 4-35-15,-7-1-6 0,0 1-2 0,0-4 0 32,0 1-116-32,0-1-23 0,0-3-5 0,0 1-820 0</inkml:trace>
  <inkml:trace contextRef="#ctx0" brushRef="#br1" timeOffset="-65212.48">1422 8829 1314 0,'0'0'37'0,"0"0"8"0,0 0-36 0,0 0-9 16,0 0 0-16,0-6 0 0,0 0 104 0,0 6 20 0,-4-7 3 0,4 7 1 15,0-6 0-15,0 6 0 0,0 0 0 0,-7-3 0 16,4 0-52-16,3 3-9 0,0 0-3 0,-4-3 0 16,-7 3 4-16,4 0 1 0,4 0 0 0,-8 0 0 15,11 3-8-15,-10 0-1 0,6 0-1 0,-3 0 0 16,4-3-47-16,-8 3-12 0,4 1 0 0,3-4 0 15,-10 6 0-15,7-3 0 0,-3 0 0 0,6 0 0 16,-6 3 32-16,-1 1 5 0,7-4 1 0,-6 3 0 0,-4 4-22 16,3-4-5-16,1 3-1 0,-1 1 0 0,-3-1-2 0,3 0-8 15,1 4 12-15,-1 0-4 0,-3 2-8 0,3-2 0 16,1 2 0-16,-4-2 8 16,3 0-8-16,8-1 12 0,-8 4-12 0,1-4 12 0,-1 4-12 0,4 0 0 15,3-1 0-15,-6 4 0 0,6 0 0 0,-6 0 0 16,3 0 0-16,3-1-11 0,1 1 11 0,-5 0 0 15,5 3 10-15,-4-3-10 0,7 3 0 0,-4-3 0 16,4 2 0-16,0 1 0 0,0 4 0 0,0-5 0 16,0 5 0-16,4-1 0 0,3 0 0 0,-4 0-13 15,-3 0 2-15,11 0 1 0,-7 0 10 0,3-3 16 16,-4 6-4-16,4-6-1 16,7 3-60-16,-10-3-12 0,6 3-3 0,1-3 0 0,7 3 52 0,-11-3 12 15,3 3 0-15,8-3 0 0,-4 3 24 0,7-6 7 0,-7 0 1 0,8 0 1 16,-8 0-33-16,7-7 0 0,-4 4 0 0,5-4 0 15,-8 1 0-15,7-7 0 0,0 4 0 0,-7-4 0 16,11-3 0-16,-4 0 0 16,4-6-9-16,-1 0 9 0,5-3 0 0,-1-4 0 0,4 1 0 15,-4-4-8-15,4-2 8 0,-1-1 0 0,-2-6 10 0,-5 0-10 16,4 3 9-16,-10-3-9 0,0 0 8 0,6-3-8 16,-9 3 15-16,6 0-3 0,-11 0 0 0,11-3 0 15,-6 3 4-15,-1-3 1 0,0 0 0 0,-4 0 0 16,1-3-17-16,3 3 0 0,-3-3 0 0,-4 2 0 15,3-5 0-15,-6 3 0 0,6 0 0 0,-6-1 0 16,3 4 0-16,-7-3 0 0,0 6 0 0,0-3 0 0,0 0 55 0,0 0 7 16,-7 3 2-16,3-3 0 15,-6 3-64-15,-1 3 0 0,8 0-14 0,-15 1 2 16,4-1 20-16,0 3 4 0,0-3 1 0,-7 0 0 0,6 4-1 0,-2-1-1 16,3 0 0-16,-7 1 0 0,6-1-3 0,-6 4 0 15,7-1 0-15,-7-3 0 0,7 4-8 16,-4-1 0-16,4 1 0 0,0-1 0 0,3-3 0 0,-3 4 0 15,-3-1 0-15,10 1 0 0,-4-4 0 0,0 4-19 16,1-1 3-16,-1 1 1 16,8 2-21-16,-8 1-4 15,1-1 0-15,-1 4-1 0,0 3-43 0,1 0-8 0,6 0-1 0,-6 3-1 16,-4 0-78-16,3 3-16 0,0 0-4 0,4 0-896 0</inkml:trace>
  <inkml:trace contextRef="#ctx0" brushRef="#br1" timeOffset="-64519.11">1154 9196 1638 0,'0'0'36'16,"0"0"7"-16,0 0 1 0,0 0 3 0,0 0-38 0,0 0-9 0,7 0 0 0,-4 0 0 16,8 0 60-16,-1-3 11 0,-6 0 1 0,6 0 1 0,1 0-6 0,0-4-2 15,3 1 0-15,-4 3 0 0,1-3 11 0,-1-1 3 16,1 4 0-16,0 0 0 0,3 0-12 0,-4 0-3 16,1 0 0-16,3 3 0 0,-3 0 0 0,3 3 0 15,-4 0 0-15,4 3 0 0,4 0-51 0,-11 1-13 0,11 2 0 0,-8 1 0 16,-3 5 54-16,0-2 8 15,4 2 2-15,-7 1 0 0,6 3-52 0,1-3-12 16,-8 2 0-16,4 4 0 0,-7 0 0 0,0 0 0 16,4 0 0-16,-4 0 0 0,-4 0 0 0,4-3 0 0,0 0 0 15,-7 0 0-15,4-4 0 0,-8 4 0 0,1-6 0 16,-1 2 0-16,7-2 16 0,-6-1 0 0,-4 1 0 0,7-4 0 16,-4 1-16-16,4-4 0 0,-11 0-12 0,15-3 12 15,-8 4-10-15,1-4 10 0,6-3-8 0,4 0 8 16,0 0-9-16,-7-3 9 0,7 3-10 0,-3-7 10 15,-4 1-12-15,7 0 12 0,0-4-13 0,0 1 5 16,7 0 8-16,-7-1-12 0,3-2 12 0,4-1-12 16,4 4 12-16,-8-1-10 0,8 1 10 0,-1 3-10 0,5-4 22 15,-5 7 4-15,4 0 0 0,0 3 1 16,-3 0-17-16,7 3 0 0,-4 0 0 0,0 3 0 0,3 1 0 0,-2-1 0 16,-1 3 0-16,0-2 0 0,3 2-10 0,-2 1-6 15,-1-1 0-15,3-3-1 0,-3 4 27 0,-3-4 6 16,3-3 0-16,-3 0 1 15,3 0-116 1,-4 0-23-16,1-3-5 0,0-3-1127 0</inkml:trace>
  <inkml:trace contextRef="#ctx0" brushRef="#br2" timeOffset="-46965.02">1887 7377 1552 0,'0'0'44'0,"0"0"10"16,0 0-43-16,0 0-11 0,0 0 0 0,0 0 0 16,0 0 53-16,0 0 9 0,0 0 2 0,0 0 0 15,0 0 51-15,0 0 10 0,0 0 3 0,0 0 0 16,0 0-52-16,0 0-9 0,-3-6-3 0,3 6 0 16,0-3 0-16,0 3 0 0,0-6 0 0,0 6 0 15,0 0 0-15,0 0-1 0,0 0 0 0,-7-3 0 16,7 3 1-16,-4-3 1 0,4 3 0 0,0 0 0 15,-3-4-41-15,3 4-9 0,0 0-2 0,-7-3 0 0,3 3-13 0,4 0-18 16,-7-3 4-16,7 3 1 0,-3-6 51 0,-4 3 10 16,7 3 3-16,0-7 0 0,0 7-31 0,-4-6-7 15,4 0-1-15,-4 0 0 0,-3-1 1 0,4 4 0 16,3-3 0-16,-7 0 0 0,7-1 5 0,-4 1 1 16,4 0 0-16,0-4 0 0,-7 4 11 0,7 0 2 15,0-3 1-15,-3 2 0 0,3-2-33 0,-7 3 0 0,3-1 0 0,4 1 0 16,0-3 0-16,0 2 0 0,0-2 0 0,-3 3 0 15,-4-1 0-15,3 1 0 0,4 0 0 16,0 0 0-16,0-1 0 0,-7-2 0 0,7 3 0 16,-4-1 0-16,4 1 12 0,0 3-4 0,-7-3 0 0,7-4-8 15,-3 4 13-15,3 0-4 0,0-1-1 0,0-2 0 16,0 3-8-16,0 0 0 0,0-4 0 0,-4 4 0 16,4-4 0-16,0 4 0 0,0 0 9 0,0-4-9 15,0 1-10-15,0 0-6 0,0-1-2 0,0-2 0 16,-7 2 18-16,7-2 0 0,-3-1 0 0,3 1 0 15,0-1 0-15,0 1 0 0,0-1 0 0,0 1 0 16,0-4 18-16,0 3 7 0,0 1 2 0,0-1 0 16,0 1-43-16,0-1-9 0,0 1-2 0,0 2 0 0,0 1 27 15,0-4 0-15,0 4 0 0,3-1 0 0,-3 1 20 0,7 0 8 16,-7-1 3-16,4 4 0 16,-4-3-50-16,0-1-9 0,3 4-3 0,4-4 0 0,-7 1 51 0,4 0 9 15,3 2 3-15,-7-2 0 16,4 3-52-16,6-4-9 0,-6 1-3 0,3 3 0 0,-7-4 32 0,3 1 0 15,4-1 0-15,-7 1 0 0,11 0 20 0,-11-1 9 16,10 4 3-16,-6-4 0 16,0 4-52-16,3-3-9 0,3-1-3 0,-6 1 0 0,6 3 52 0,-6-1 9 15,3-2 3-15,3 0 0 0,1-1-24 0,-4 1-8 16,0-1 0-16,4 1 0 16,-1 0-26-16,-6-4-5 0,6 4-1 0,-6-1 0 0,3 1 32 0,4-4 0 0,-1 7 0 15,-3-3 0-15,4-1 0 0,-1 4 0 0,4 0 0 16,-3-4 0-16,0 4 0 0,-1 0 0 0,1-1 0 0,-1 1 0 15,1 0 0-15,3 0 0 0,-10-4 0 0,6 4 0 16,-3-3 0-16,4 2 0 16,-8 1 0-16,8 0 0 0,-8-4 0 0,5 4 0 0,-5-3 0 15,4 2 0-15,7 1 0 0,-10 0 0 0,3 3 0 0,-4-4 0 16,4 1 0-16,4 0 0 0,-7 3 0 0,-1-4 0 16,4 1 0-16,4 0 0 0,-8 3 0 15,8 0 0-15,-8 0 0 0,15-4 0 0,-7 7 0 0,-4-3 0 16,3-3 0-16,1 3 0 0,-1-4 0 15,1 1 0-15,0 0 0 0,-1 3 0 0,1-3 0 0,-4-1 0 16,0 4 20-16,3-3 9 0,1 0 3 0,-8-1 0 16,8 1-52-16,0 0-9 0,-8 3-3 0,8-4 0 15,-1 4 52-15,1 0 9 0,-8 3 3 0,8 0 0 16,0-3-52-16,-1 0-9 0,-6 0-3 0,3 0 0 16,3-1 52-16,-6 1 9 0,6 3 3 0,-6-3 0 15,3 3-52-15,-3-3-9 0,3 3-3 0,3 0 0 16,-6-3 52-16,-1 3 9 0,4 0 3 0,4 0 0 15,-8 0-24-15,5 0-8 0,-5 0 0 0,8 0 0 16,-11 0 0-16,10 0 0 0,-10 0 0 0,11 0 0 16,-8 3-26-16,8-3-5 0,-1 0-1 0,1 0 0 0,-4 0 51 0,0 0 9 15,4-3 3-15,-1 0 0 16,1 3-50-16,-4 0-9 0,0 0-3 16,4 3 0-16,-1-3 31 0,4 3 0 0,-3 3 0 0,-1-3 0 15,-2 1 0-15,2 2 0 0,-3 0 0 0,4 0 0 16,-1 1 20-16,-3-1 9 0,4 3 3 0,0-2 0 0,-1-1-24 15,1 0-8-15,-1 0 0 0,1 1 0 0,-4 2 0 0,4-3 0 16,-1 1 0-16,1-4 0 16,-1 0-26-16,1 3-5 0,-1-3-1 0,1 0 0 0,3 4 52 0,-10-4 9 0,6 0 3 0,-3 3 0 15,-3-3-52-15,6 0-9 16,-6 4-3-16,3-1 0 0,4 0 32 0,-8 1 0 16,4-4 0-16,0 3 0 0,0 3 20 0,-3 1 9 0,3-1 3 0,-7 1 0 15,3 2-24-15,4-6-8 0,-3 4 0 0,0-4 0 16,3 4 0-16,-4-1 0 0,4 3 0 15,-3-2 0-15,3-1 0 0,-7 4 0 0,3-4 0 0,1 1 0 16,3-1-28-16,-7 4-3 16,3-1 0-16,-3-2 0 0,7-1 31 0,-7 3 0 0,0 1 0 0,4-4 0 0,-4 4 0 0,7-1 0 15,-7 1 0-15,4 3 0 16,3-4 20-16,-7 1 9 0,0 2 3 0,0-5 0 0,3-1-32 0,-3 1 0 16,4-4 0-16,-4 3 0 0,0-2 0 0,0-1 0 15,-4 3 0-15,4-2 8 16,0-1-34-16,4 0-5 0,-4 7-1 0,0-4 0 0,0 0 52 0,0 1 9 15,0 2 3-15,0-2 0 16,0 2-52-16,0 1-9 0,0-4-3 0,0 4 0 16,0-1 32-16,0-2 0 0,0 2 0 0,0 1 0 0,-4-1 0 0,1-2 0 15,3 2 0-15,0 1 0 0,-7-1 0 0,3-2 0 16,4-1 0-16,-7 4 0 0,3-1 0 0,4-2 0 16,-7 2 0-16,4 1 0 0,-8-1 20 0,8-2 9 15,-4-1 3-15,3 4 0 16,-3-4-52-16,4 4-9 0,-4-4-3 0,3 1 0 0,0-4 51 0,-3 3 9 15,4 1 3-15,-4-4 0 0,3 0-31 0,-3 4 0 0,0-4 0 16,0 0 0 0,4 0-19-16,-4 4-9 0,3-4-3 0,-3 0 0 0,3 4 50 0,-6-4 9 0,6 0 3 15,-6 4 0 1,3-4-50-16,-4 0-9 0,4 0-3 0,-4 1 0 0,1-1 31 0,-4-3 0 0,3 3 0 0,1 1 0 16,-8-1 0-16,11 0 0 0,-11 1 0 0,4-1 0 15,4 0 0-15,-5 0 0 0,5 1 0 0,-4 2 0 16,3 0 0-16,1 1 0 0,-5-1 0 0,5 1 0 15,-1-1 0-15,-3 0 0 0,4 1 0 0,-1-1 0 16,0-2 0-16,1-1 0 0,-1 3 0 0,8-6 0 0,-8 0 0 0,1 1 0 16,-1-1 0-16,0-3 0 0,8 3 0 0,-8-3 0 15,1 0 0-15,6 0 0 16,-6 0 0-16,-1 0 0 0,8 0 0 0,-8 0 0 0,4 0 0 0,3 3 0 16,-6-3 0-16,6 0 0 0,-6 3 20 15,3-3 9-15,3 3 3 0,-7 0 0 0,4-3-24 0,0 0-8 16,0 4 0-16,-3-4 0 0,6 0 0 0,-3 3 0 15,0-3 0-15,-3 0 0 0,2 3 0 16,-2-3 0-16,6 0 0 0,-10 3 0 0,7 0 0 0,-3-3 0 16,-1 3 0-16,4-3 0 0,0 3 0 0,7-3 0 15,-4 0 0-15,-6 0 0 0,-1 0 0 0,1 0 0 16,-1-3 0-16,0 3 0 0,4-3 0 0,-3 0 0 16,-1 0 0-16,1 3 0 0,3-3 0 0,0 0 0 15,-4 3 0-15,0-4 0 0,4 4 0 0,0 0 0 16,-3 4 0-16,3-4 0 0,-4 3 0 0,8-3 0 0,-8 3 0 0,7-3 0 15,-6 3 0-15,10-3 0 0,-7 3 0 0,3-3 0 16,4 0 0-16,-10 0 0 0,6 3 0 0,4-3 0 16,0 0 0-16,-10 0 0 0,2 0 0 15,8 0 0-15,-3 0 0 0,-8 0 0 0,8 0 0 0,3 0 0 16,-7-3 0-16,3-3 0 0,4 6 0 0,-7 0 0 16,4-3 0-16,-4 3 0 0,3-3 0 0,-6 3 0 15,6 0 0-15,-7 0 0 0,4 0 0 0,4 0 0 16,-8 0 0-16,8 0 0 15,-4 3 0-15,3-3 0 0,-3 0 0 0,4 0 0 0,-8 0 0 0,11 0 0 16,-4 0 0-16,4 0 0 0,-7 3 0 0,7-3 0 16,0 0 0-16,-3 0 0 0,3 0 0 0,-11-3 0 15,11 3 0-15,-7 0 0 0,4-3 0 0,3 3 0 16,-11 0 0-16,11 0 0 0,-3 0 0 0,3 0 0 16,0 0 0-16,0 0 0 0,0 0 0 0,0 0 0 15,0 0 0-15,-7 3 0 0,3-3 0 0,-7 3 0 16,11-3 0-16,0 3 0 0,-10 0 0 0,6-3 0 0,4 0 0 0,0 0 0 15,-7 3 0-15,4-3 0 0,-8 3 0 0,11-3 0 16,-7 0 0-16,7 0 0 0,0 0 0 0,0 0 0 16,-3 0 0-16,-8-3 0 0,11 3 0 0,-11-3 0 15,11 3 0-15,-3-6 0 0,-8 3 0 0,1-4 0 16,6 4 0-16,4 3 0 16,-7-3-26-16,4-3-5 0,-8 3-1 0,11 3 0 0,-4-7 32 15,4 7 0-15,-10-3 0 0,10 3 0 0,-7-6 20 0,3 0 9 16,4 6 3-16,-10-6 0 15,10 6-52-15,-7-7-9 0,3 4-3 0,4 3 0 0,-3-6 32 0,3 6 0 0,-7-6 0 0,7 2 0 16,-4-2 0 0,4 0 0-16,0 0 0 0,0 6 0 0,-7-3 20 15,7 3 9-15,0 0 3 0,0 0 0 0,0 0-32 0,0 0 0 0,0 0 0 0,0 0 0 16,0 0 0-16,0 0 0 0,0 0 0 0,0 0 0 16,0 0 0-16,0 0 0 0,0 3 0 0,0 0 0 15,0 0 0-15,0 0 0 0,7 3 0 0,-7-3 0 16,4 4 0-16,3-1 0 0,-4 0 0 0,8 1 0 31,-8 2-22-31,4 0-7 0,4 1-2 0,-1-1 0 0,-2 1 31 0,2-1 0 0,1 0 0 0,-1 1 0 16,1-1 0-16,-1 1 0 0,5-1 0 0,-5 0 0 15,1-2 20-15,-1-1 9 0,-3 0 3 0,4 1 0 16,7-1-24-16,-4-3-8 0,-4 3 0 0,4-3 0 0,0 0 0 0,4 1 0 16,-7-4 0-16,3 3 0 0,-4-3 0 0,5 0 0 15,-5 0 0-15,1 0 0 0,-1 0 0 16,4 0 0-16,-3 0 0 0,0 0 0 0,-1-3 0 0,-3 3 0 15,4-4 0-15,-1 4 0 0,8-3 0 0,-11 0 0 16,11 3 0-16,-4-3 0 0,-4 3 0 0,4 0 0 16,8-3 0-16,-8 3 0 0,3-3 0 0,-2 3 0 15,-1-3 0-15,0-4 0 0,3 4 0 0,-3-6 0 16,8 3 0-16,-8-4 0 0,0-2 0 0,4-1 0 16,-4 1 0-16,0-4 0 15,3 0-26-15,-3-3-5 0,1 4-1 0,-5-4 0 0,4 3 52 0,-3 1 9 16,7 2 3-16,-11-3 0 0,3 4-24 0,8-1-8 0,-4 1 0 0,-4-1 0 31,1 1-26-31,3 2-5 0,0-2-1 0,-3 2 0 0,3 1 52 0,4-1 9 0,-8 1 3 16,8 3 0-1,-1-1-52-15,-2 1-9 0,-5 0-3 0,4-3 0 0,0 2 52 0,4-2 9 16,-7 3 3-16,3-4 0 0,-4 1-24 0,1-1-8 0,-4-2 0 16,4 2 0-16,-1-2 0 0,1-1 0 0,-4 1 0 0,0-4 0 15,3 4 0-15,-3-4 0 0,4 0 0 0,-4 4 0 16,0-4 0-16,4 0 0 0,-8 4 0 0,8-1 0 15,-8-2 0-15,4 2 0 0,4 4 0 0,-11-1 0 16,4-2 0-16,3-1 0 0,-7 4 0 0,3-1 0 16,-3-2 0-16,7 2 0 0,-7 1 0 0,0 0 0 15,0-4 0-15,0 4 0 0,0-1 0 0,0-2 0 16,0 2 0-16,0 1 0 0,0-1 0 0,0 1 0 16,0 0 0-16,0 2 0 0,0-2 0 0,0-4 0 0,4 4 0 0,-4 0 0 15,0-4 0-15,0 0 0 0,0 1 0 0,0-1 0 16,0-2 0-16,0-1 0 0,3-3 0 0,-3 0 0 15,0 1 0-15,0-1 0 0,0 0 0 0,0 0 0 16,0 3 0-16,0-2 0 0,0 2 0 16,-3 3 0-16,3-2 0 0,-4-1 0 0,4 4 0 0,0-1 0 15,-7 4 0-15,7-4 0 16,0 7-26-16,-3-4-5 0,3 10-1 0,0-6 0 0,0-3 52 16,0 9 9-16,-7-10 3 0,7 4 0 0,0 6-24 0,-4-9-8 15,-3 2 0-15,3 1 0 16,-3 0-26-16,0 3-5 0,0-4-1 0,-3 1 0 0,-1-3 52 0,4 2 9 15,-4-2 3-15,1 3 0 0,-4-4-24 0,3 1-8 16,1-4 0-16,-1 1 0 16,0 2 0-16,1-2 0 0,-1 3 0 0,1-1 0 15,3 1-26-15,-11-1-5 0,7 1-1 0,-3-4 0 16,4 7 52-16,-1 0 9 0,1 0 3 0,2-1 0 0,-9 1-24 0,6 3-8 0,-3 0 0 0,0-4 0 16,0 4 0-16,3-3 0 0,-6 3 0 0,-1 0 0 31,7 0-26-31,-6 0-5 0,3 3-1 0,0 0 0 0,0 0 52 0,3 3 9 0,-10 0 3 0,7 0 0 15,-8 0-24 1,8 0-8-16,-7 0 0 0,0 0 0 0,7 1 0 0,-7-1 0 0,7 0 0 0,-4 0 0 16,4 0 0-16,0-3 0 0,3 3 0 0,-3-3 0 15,7 0-79 1,-4 0-15-16,8-3-3 0</inkml:trace>
  <inkml:trace contextRef="#ctx0" brushRef="#br2" timeOffset="-43847.12">4085 4433 1958 0,'0'0'43'0,"-7"6"9"0,4-2 1 0,-1 2 3 16,4-3-45-16,0-3-11 0,-7 3 0 0,7-3 0 0,0 0 104 0,0 0 20 15,0 0 3-15,-4-3 1 16,-3-3-85-16,7 6-17 0,0-3-3 0,-3-4-1 15,3 4 16-15,-7 0 3 0,3-3 1 0,1 3 0 16,3 3 18-16,0-3 3 0,-7-4 1 0,3 1 0 16,4 6-17-16,0 0-3 0,-7 0-1 0,7 0 0 15,-3-3-18-15,-4 0-3 0,7 3-1 0,-4-3 0 0,-3-1 15 0,3 1 2 16,1-3 1-16,-8 3 0 16,11-3-26-16,-10-1-5 0,3 1 0 0,3 0-8 15,1 0 14-15,-4-1-4 0,3 1-1 0,4 0 0 16,-7-1-1-16,3 4 0 0,-6-3 0 0,6 3 0 15,-3 0 2-15,4-3 0 0,-8 2 0 0,4-2 0 16,0 0 0-16,-3 3 0 0,-1-4 0 0,0 1 0 0,1 0 0 16,6 0 0-16,-6-1 0 0,-1 1 0 0,4 0-10 15,0 3 0-15,0 0 0 0,-4-4 0 0,1 1 0 0,3-3 0 16,0-1 0-16,3-2 0 0,-6 2 32 0,2 1 2 16,1-1 0-16,0-2 0 0,-3 2-34 0,6 1 0 15,-3-3 0-15,4-1 0 0,-4 4 0 16,3-4 0-16,1 4 0 0,3-1 0 0,-8 1 0 0,5-1 0 0,-4 4 0 0,3-3 0 15,-3 2 0-15,4 1 0 16,-1-3 0-16,1-1 0 0,-1 1 0 16,4 0 0-16,-3-4 0 0,3 0 0 0,0 4 0 0,0-3 0 0,0-4 0 0,3 0 0 15,-3 4 0-15,4-4 0 0,-1-3 0 0,-3 3 0 16,4 1 0-16,-1-1 0 0,-3 0 0 0,7 7 0 16,-7 0 0-16,4 2 0 0,-4-5 0 0,7 2 0 15,-7-2 0-15,3 2 0 16,5-2 0-16,-8-1 0 0,3 1 0 0,8 2 0 0,-11-2 0 0,10-1 0 15,-10 1 0-15,4-1 0 0,3 1 0 0,-7-1 0 16,3 4 19-16,1-1-3 0,3 1-1 0,-4 0 0 0,5-1-24 16,2 4-5-16,-10-7-1 0,7 4 0 0,0 0 15 15,4-1 0-15,-8 4 0 0,8 3 0 0,-4-10 0 0,0 4 0 16,4-1 0-16,-4 4 0 0,3-3 0 0,-6-1 0 16,6 1 0-16,1-1 0 0,-8-2 0 15,8 3 0-15,-7-4 0 0,6 4 0 0,-3-1 0 0,4 4 0 16,-8-4 0-16,4 7 0 0,7-9 0 0,-10 2 0 15,7 7 0-15,-4-6 0 0,3 3 0 0,4-1 0 16,-3 1 0-16,0 0 0 0,3 3 0 0,-4-4 0 16,1 1 0-16,3 0 0 0,0 3 0 0,-3 0 0 15,3-4 0-15,3 4 0 0,-3-6 0 0,1 2 0 0,-1 4 0 16,3-3 0-16,-3-3 0 0,4 2 0 0,0 4 0 16,-1 0 0-16,-3-6 0 0,1 6 0 15,6-4 0-15,-11 4 0 0,4 0 0 0,1 0 0 0,-5-3 0 16,4 6 0-16,4-4 0 0,-8 4 0 15,1-3 0-15,3 0 0 0,0 0 0 0,0 0 0 0,4-3 0 0,-4 3 0 16,7-4 0-16,-3 1 0 0,0 0 0 0,3-4 0 16,-7 4 0-16,7 0 0 0,-3-1 0 0,3 1 0 15,-4 3 0-15,1-3 0 0,3-4 0 0,0 7 0 16,-6-3 0-16,-1 3 0 0,3 0 0 0,-3 3 0 16,1 0 0-16,-5-3 0 0,1 3 0 0,3 0 0 15,-4-7 0-15,1 7 0 0,3 0 0 0,0 0 0 16,-3 0 0-16,6-3 0 0,-6 0 0 0,0 3 0 0,3-3 0 0,-4 3 0 15,4 0 0-15,0-3 0 16,-3 3 0-16,3-3 0 0,4 3 0 0,-11-3 0 0,7 3 23 0,0 0 7 16,0 0 2-16,7 0 0 15,-7 0-52-15,1 0-9 0,2 0-3 0,1 3 0 16,0-3 32-16,-8 0 0 0,4 0 0 0,-3 0 0 0,-1 0 0 0,1-3 0 16,0 3 0-16,-4-4 0 0,3 8 0 0,-3-4 0 15,4 0 0-15,-4 0 0 0,-7 0 0 0,10 0 0 16,-2 3 0-16,-8-3 0 0,10-3 0 0,-3 3 0 15,-7 0 0-15,11 3 0 0,-11-3 0 0,7 3 0 16,-7-3 0-16,7 6 0 0,3 0 0 0,-3 4 0 16,4-10 0-16,-7 6 0 0,3 0 20 0,0 1 9 0,0-4 3 15,3 3 0 1,-6 0-52-16,3 0-9 0,0 1-3 0,0-1 0 0,4 0 52 0,-8 1 9 0,8-1 3 0,-8 0 0 16,4 0-52-1,0 7-9-15,-3-10-3 0,6 3 0 0,-6 4 32 0,3-1 0 16,-3 4 0-16,3-4 0 0,0 1 20 0,0 2 9 15,3 1 3-15,-3-1 0 16,0-6-52-16,4 4-9 0,0 2-3 0,-8-2 0 0,8-4 52 0,-4 3 9 0,0-2 3 0,0-1 0 16,0 0-24-16,4 4-8 0,-4-1 0 0,3 0 0 31,-6-2-26-31,3 2-5 0,-4 1-1 0,4-1 0 0,0 4 52 0,0-10 9 0,-7 6 3 16,4 4 0-16,3-4-24 0,-7 4-8 0,4-1 0 0,-4 1 0 0,3-1 0 15,1 1 0-15,-4-1 0 16,3 1 0-16,-3-4 0 0,4 7 0 0,-1-10 0 0,-3 7 0 0,0-1 0 0,4-2 0 15,-4 2 0-15,0 1 0 16,0-1-26-16,0 1-5 0,0 2-1 0,-4 1 0 0,4-6 51 0,0 2 9 16,-3 1 3-16,-1-1 0 15,4 1-50-15,-3-4-9 16,-1 1-3-16,1-4 0 0,-1 3 51 0,4-3 9 0,-7 4 3 0,3 2 0 16,-3-8-24-16,0 5-8 0,0-3 0 0,4 4 0 0,-4-4 0 0,3 0 0 15,-6 0 0-15,3 4 0 16,-1-4-26-16,1 4-5 0,-3-1-1 0,-1 0 0 0,4-2 52 0,-3 2 9 15,-1 4 3-15,0-1 0 16,1 1-52-16,-1-4-9 0,1 4-3 0,3-1 0 0,-4 1 32 0,4-4 0 16,3 4 0-16,-6-1 0 0,-1 1 0 0,1-4 0 15,6 1 0-15,-6 2 0 0,-1-2 0 0,0-1 0 16,1 0 0-16,-1 1 0 0,1-1 0 16,6 1 0-16,-3-1 0 0,0-3 0 0,0 4 20 0,3-1 9 0,-3 0 3 15,0 1 0 1,0-4-52-16,4 4-9 0,-4-1-3 0,3-3 0 0,-6 0 32 0,3 1 0 0,3-4 0 0,1 0 0 15,-5 0 0-15,5 3 0 0,-8-2 0 0,8 2 0 16,-4-3 19-16,0 3 9 0,0 0 3 0,-4 1 0 16,4-4-50-16,-4 3-9 0,4 0-3 15,-3-2 0-15,-4 2 51 16,3-3 9-16,1 0 3 0,-5 3 0 0,1-2-24 0,0 2-8 16,0 0 0-16,0 0 0 0,3 1 0 0,-3-4 0 0,4 3 0 0,-1 0 0 15,1-3-26-15,-1 7-5 16,0-7-1-16,1 3 0 0,-4-3 32 0,3 4 0 0,0-1 0 0,-3-3 0 15,4 3 0-15,-4 1 0 0,3-1 0 0,1-3 0 16,-1 0 0-16,0 0 0 0,1-3 0 0,3 3 0 0,-4-3 0 0,1 0 0 16,2 0 0-16,-2 0 0 15,3 0 0-15,-4 0 0 0,1 4 0 0,-1-4 0 16,1 3 0-16,-1-3 0 0,-3 6 0 0,3-3 0 16,1 0 0-16,-1-3 0 0,0 3 0 0,4 0 0 15,-3 1 0-15,-4-1 0 0,3 0 0 0,1 0 0 16,-8 0 0-16,7-3 0 0,4 0 0 0,-10 0 0 15,6 3 0-15,4-3 0 0,-11 0 0 0,8-3 0 0,-4 0 20 0,3 3 9 16,-3-3 3-16,3 0 0 16,-3 0-24-16,4-1-8 0,-4 1 0 0,3 0 0 15,-3 0 0-15,3 0 0 0,1 3 0 0,3-3 0 16,-4 3-26-16,4 0-5 0,0 0-1 0,-4-3 0 0,8 0 32 0,-8 3 0 16,4 0 0-16,0 0 0 15,0-4 0-15,-3 4 0 0,2-3 0 0,-2 0 0 0,-1 0 0 16,1 3 0-16,-4-3 0 0,3 0 0 0,0 0 0 0,-6-1 0 15,3 1 0-15,0 0 0 0,3 0 0 0,-3-3 0 16,3 3 0-16,1 0 0 0,-1-4 20 0,1 4 9 16,-1-3 3-16,0 3 0 0,4 0-24 0,0-4-8 0,4 1 0 15,-11 0 0-15,7-1 0 0,3 1 0 0,-7 3 0 0,4 0 0 16,4-3 0-16,-8-1 0 0,8-2 0 0,-4 3 0 16,-4-4 0-16,8 1 0 0,-8-1 0 0,0 1 0 15,8 0-26-15,-8-1-5 0,4 4-1 0,0-3 0 16,0 2 51-16,4 1 9 0,3 3 3 0,-7-3 0 15,3-1-50-15,-3 1-9 0,7 0-3 16,-4-4 0-16,4 1 31 0,-7-4 0 0,4 1 0 0,-1-1 0 16,4 1 20-16,0-4 9 0,0 4 3 0,-7-1 0 15,7 4-24-15,0-4-8 0,0 1 0 0,0-4 0 16,0 3 0-16,-3 1 0 0,3 2 0 0,0-2 0 0,0 2 0 16,0-2 0-16,0 3 0 0,0-4 0 0,0 0 0 15,0 1 0-15,0 6 0 0,0-10 0 16,0 3 0-16,0 1 0 0,0-1 0 0,0 1 0 0,0 2 0 0,3 1 0 15,-3 0 0-15,7-4 0 16,-3 4 0-16,-4-4 0 0,3 1 0 0,4-1 0 0,-3-3 0 0,3 1 0 16,-3-4 0-16,3 3 0 15,0 0 0-15,3 7 0 0,-3-10 0 0,4 7 0 16,0-4-28-16,3 3-3 0,-4 1 0 0,1-1 0 0,-8 4 51 0,11-4 9 16,-3 4 3-16,0-3 0 15,-1-1-52-15,1 7-9 0,-1-7-3 0,1 4 0 0,3-1 32 0,-3 1 0 0,-1 0 0 0,4 2 0 16,-3-2 0-16,3-1 0 0,0-2 0 0,4 3 0 15,-4-1 0-15,0-2 0 0,0-1 0 0,4 4 0 16,-8 2 20-16,1-5 9 0,-8 6 3 0,8-4 0 16,0 1-52-1,-1 2-9-15,-3 4-3 0,0 3 0 0,4-6 32 0,-1 3 0 0,-6 0 0 0,3 0 0 16,7-1 0-16,-10 1 0 0,6-3 0 0,4 3 0 16,-3 0 0-16,7-3 0 0,-4-1 0 0,0 4 0 15,3-6 0-15,-2 6 0 0,-1-4 0 0,0 1 0 16,3 0 0-16,1 0 0 0,0 2 0 0,-4-2 0 15,0 6 0-15,4-9 0 0,-4 6 0 0,-4-1 0 16,4 1 0-16,-3 0 0 0,-4 0 0 0,0 0 0 0,0 3 0 16,4-3 0-16,-11 0 0 0,3-1 0 15,4-2-57-15,-3 0-6 0,-4 0-1 0,3-1-1459 16</inkml:trace>
  <inkml:trace contextRef="#ctx0" brushRef="#br2" timeOffset="-40659.68">5909 2182 1497 0,'0'0'32'0,"0"0"8"0,0 0 0 0,0 0 4 16,0 0-36-16,0 0-8 0,0 0 0 0,0 0 0 15,0 0 100-15,0 0 19 0,0 0 3 0,0 0 1 16,0 0-43-16,0 0-9 0,0 6-2 0,0-6 0 16,0 6-4-16,0-6-1 0,0 4 0 0,0-4 0 0,0 0 0 0,0 0 0 15,0 0 0-15,-7 3 0 0,7-3 0 16,-7-3 0-16,3-1 0 0,1-2 0 0,3 6 0 0,-11-3 0 16,4-3 0-16,4 3 0 0,-1 0-51 0,-3-4-13 15,4 1 0-15,-1 3 0 0,4 3 0 0,-3-3 0 16,3 3 0-16,-4-3 0 15,-3-1 0-15,3 4 0 0,1-3 0 0,-4-3 0 16,0 3 40-16,3-3 6 0,1 2 1 0,-4-8 0 16,0 3-31-16,0-1-7 0,3 1-1 0,-3-1 0 15,3-5-8-15,-3 2 12 0,4 1-12 0,-4 2 12 16,3-2-4-16,-3 2-8 0,4 1 12 0,-4-1-4 16,3 4 3-16,1-6 0 0,-4-1 0 0,-1 0 0 15,5 4-21-15,-4-3-4 0,3 2-1 0,1-2 0 16,-1 2 32-16,-3 1 7 0,7-7 0 0,-7 7 1 0,4-4-17 15,-1 4-8-15,-3-7 8 0,4 4-8 0,-1-1 33 0,4 4 2 0,-7-10 0 16,3 6 0-16,4 1-35 0,-10-4 0 0,6 3 0 0,1-5 0 16,-1 2 0-16,-3 0 0 0,4-3 0 15,3 4 0-15,-4-1 0 0,4 0 0 0,-7 1 0 0,4 2 0 16,3-2 0-16,0 5 0 0,-4-9 0 16,1 7 0-16,3-4 0 0,-4 4 0 0,4-4 0 0,0 0 0 15,0 7 0-15,0-10 0 0,0 3 0 0,4 4 0 16,-1-4 0-16,1 0 0 0,6 1 0 0,-6-1 0 15,-1 0 0-15,4 1 0 0,-3-1 0 0,3 0 0 0,-4 1 0 16,4 2 0-16,-3-6 0 0,3 1 0 0,-7 8 0 16,4-9 0-16,-4 4 0 0,3 2 0 0,1 1 0 15,-1-1 0-15,1 0 0 0,3 7 0 16,-4-3 0-16,4-1 0 0,-7 1 0 0,4 3 0 0,3-7 0 0,-4 7 0 16,4-4 0-16,-3-2 0 0,7 3 0 15,-8-4 0-15,4 4 0 0,-3-4 0 0,3 0 0 0,0 1 0 16,3 6 0-16,-3-7 0 0,1 4 0 0,-1-1 0 15,3-2 0-15,1 5 0 0,-4-2 0 0,0 3 0 16,0-4 0-16,7 4 0 0,-7 0 0 0,0 3 0 16,-7 3 0-16,11-3 0 0,3-1 0 0,-4-2 0 15,1 0 0-15,0 3 0 0,3-3 0 0,-4 2 0 16,1 1 0-16,3-3 0 0,-3 0 0 0,-1 3 0 16,4-4 0-16,-3 4 0 0,3-6 0 0,-3 6 0 15,3-1 0-15,-4 1 0 0,8 0 0 0,-11 0 0 0,3 0 0 16,-10 3 0-16,11 0 0 0,0 0 0 0,3-3 0 0,-4 3 0 15,1 0 0-15,0 0 0 0,-1 0 0 0,1 0 0 16,3 0 0-16,0 0 0 0,0 0 0 0,0 0 0 16,0 0 0-16,0 0 0 0,0 0 0 0,4 0 0 15,-4 3 32-15,-3-3 0 0,6-3 0 0,-2 6 0 16,2-3-23-16,1 3-9 0,-4 0 0 0,7 0 0 16,-7 0 0-16,0 1 0 0,4 5 0 0,-4-6 0 15,0 3 0-15,0-2 0 0,0-1 0 0,1 0 0 16,-5 3 0-16,1-3 0 0,-1 4 0 0,4-1 0 15,-3 3-28 1,0-3-3-16,3-2 0 0,-7 2 0 0,3 0 31 0,-3 4 0 0,7-1 0 0,-3 0 0 16,3-2 0-16,0-4 0 0,-3 6 0 0,3-3 0 15,0 1 0-15,-3-1 0 0,3-3 0 0,0 3 0 16,0 1 0-16,4-4 0 0,-4 0 0 0,3 0 0 0,-3 0 0 0,1 0 0 16,2 0 0-16,-3 1 0 0,0-1 0 0,1 0 0 15,-5 3 0-15,1-3 0 0,3 7 0 0,-4-4 0 16,1 0 0-16,0 4 0 0,-1-1 0 0,-3 7 0 15,4-7 0-15,-4-3 0 16,3 7 0-16,-2-4 0 0,2 7 0 0,-3-10 0 0,0 4 0 0,4-1 0 16,-4 4 0-16,3-1 0 0,-3-6 0 0,4 4 0 15,-4-1 0-15,4-2 0 0,-4 5 0 0,3-6 0 16,-3-6 0-16,0 7 0 0,4 5 0 0,0-2 0 16,-4-4 0-16,3 6 0 0,-3-5 0 0,0 2 0 15,0 4 0-15,-3-7 0 0,3 6 20 0,-3-5 9 16,-1-1 3-16,1 3 0 0,-1 1-24 0,4 5-8 15,-3-8 0-15,-1 5 0 16,4 1-26-16,-3 6-5 0,-1-10-1 0,4 4 0 0,-7-1 32 0,7 4 0 0,-3-4 0 16,0 1 0-16,-4 3 0 0,3-4 0 15,1 4 0-15,-4-4 0 0,0 4 0 0,0-3 0 0,0-1 0 0,0 1 0 16,0 2 0-16,0-5 0 0,0 2 0 0,-4 1 0 16,4 2 0-16,-3-8 0 0,-1 5 0 0,4-2 0 15,-7 2 0-15,3-5 0 0,1 2 0 0,-1 3 0 16,1-2 0-16,-4-4 0 0,3 7 0 0,1-7 0 15,-4 6 20-15,3-2 9 0,-3 2 3 0,0-5 0 16,3-1-52-16,-3 0-9 16,4 4-3-16,-4-4 0 0,-4 0 32 0,8 4 0 0,-4-4 0 0,0 0 0 15,-4 4 0-15,4-1 0 0,-4 0 0 0,1 4 0 16,-1-4 0-16,1 4 0 0,-1-1 0 0,0 4 0 16,4-3 0-16,-3-1 0 0,-1 7 0 0,1-10 0 0,3 4 0 15,-4-1 0-15,4-2 0 0,0-1 0 0,0-6 0 0,-4 1 0 16,1-1 0-16,3 3 0 0,-4 0 0 0,0-3 0 15,1 1 0-15,-8-1 0 0,4 3 0 0,0 0 0 16,-4 0 0-16,4-2 0 16,-3-1 0-16,3 3 0 0,-1 0 0 0,1 1 0 15,0 2 0-15,0 0 0 0,-4-2 0 0,4-4 0 0,0 6 0 0,0-3 0 16,0-2 0-16,0-1 0 16,0 3 0-16,0-3 0 0,3 7 0 0,-3-7 0 15,7 0 0-15,-7 0 0 0,3 0 0 0,1 0 0 0,-1-3 0 0,0 3 0 16,1-3 0-16,-1 3 0 15,1-3 0-15,-4 4 0 0,3-1 0 0,-3 0 0 16,3 0 0-16,-3 0 0 0,4 0 0 0,-4 4 0 16,-1-4 0-16,1 0 0 0,4-3 0 0,-4 3 0 0,0-3 0 15,-1 0 0-15,5 0 0 0,-8 0 0 16,4-3 0-16,3 3 0 0,1 0 0 0,-1 0 0 0,-3 0 0 0,4-3 0 0,-1 3 0 0,0-3 0 16,-3 3 0-1,4-7 0-15,-4 7 0 0,0 0 0 0,-1-3 0 0,5 3 0 16,-1 3 0-16,1-3 0 0,-1 0 0 0,4 7 0 0,0-7 0 15,-4 0 0-15,1 0 0 0,-1-7 0 0,1 7 0 16,3-3 0-16,-4 0 0 0,0-3 0 0,4 3 0 16,-3-4 0-16,-1 1 0 0,1 0 0 0,3 3 0 0,-4 0 0 15,-3-7 0-15,3 1 0 0,-3 2 0 0,0-2 0 16,0 0 0-16,0 5 0 0,3-5 0 0,-3 0 0 16,4 2 0-16,-1-2 0 0,0 0 0 0,1 2 0 15,-4-5 0-15,7-1 0 0,-4 1 0 0,4 2 0 16,-4-5 0-16,1 2 0 0,3 1 0 0,0 2 0 15,0-6 0-15,0 1 0 0,0-1 0 0,0-3 0 16,-1 0 0-16,1 4 0 0,4-7 0 0,-1 0 0 0,1 3 0 0,-1 0 0 16,4 0 0-16,-3-3 0 0,-1 4 0 0,1-4 0 15,-1 0 0-15,1 3 0 0,-1-3 0 0,1 6 0 16,3-6 0-16,-7 0 0 0,7 4 0 0,-4 2 0 16,0 0 0-16,4-3 0 0,-3 4 0 0,3-1 0 15,-4-3 0-15,4 7 0 0,0-4 0 0,0 7 0 16,-3-10 0-16,3 6 0 0,0 4 0 0,0-7 0 15,0 4 0-15,0-4 0 0,0 7 0 0,0-7 0 16,3 3 0-16,-3 1 0 0,4 2 0 0,-1-8 0 16,-3 5 0-16,4 1 0 0,0-4 0 0,3 0 0 0,-4 4 0 0,1 2 0 15,-1-9 0-15,4 7 0 0,0-1 0 16,0 4 0-16,0-7 0 0,0 7 0 16,1-1 0-16,-1 1 0 0,3-4 0 0,1 1 0 0,-1 6 0 0,1-7 0 15,3 7 0-15,-7-7 0 0,7 1 0 0,-3 2 0 16,3 1 0-16,-4 3 0 0,1-7 0 0,3 7 0 15,0 0 0-15,7-4 0 0,-6 4 0 0,-1 3 0 16,7-3 0-16,-7-4 0 0,4 4 0 0,-1 0 0 16,1-1 0-16,-4 1 0 0,0 0 0 0,4 3 0 15,-8-4 0-15,4 1 0 0,1 0 0 0,-1 3 0 16,3-4 0-16,-3 1 0 0,0 0 0 0,4 0 0 16,-4 6 0-16,0-7 0 0,4 4 0 0,-4-3 0 0,0 0 20 0,4 6 9 15,-4-3 3-15,0 3 0 16,4 0-24-16,-4-4-8 0,0 4 0 0,0 4 0 15,0-4-26-15,0 3-5 0,0-3-1 0,0 3 0 0,1-3 32 0,2 0 0 16,-6 0 0-16,-1 0 0 0,5 0 19 0,-1 0 9 16,-4 0 3-16,4 0 0 15,0-3-50-15,1 3-9 0,-1 0-3 0,0 0 0 0,7 0 31 0,-10 0 0 16,3 0 0-16,0 3 0 0,0-3 0 0,0 3 0 16,0-3 0-16,-3 6 0 0,-1 0 20 0,4-2 9 15,-3-1 3-15,3 3 0 0,0 0-24 0,0 1-8 16,0 2 0-16,0 0 0 15,-3 1-26-15,3-7-5 0,0 6-1 0,0-2 0 0,-3-1 52 16,3 6 9-16,-3-5 3 0,3-1 0 16,0-3-52-16,-11 6-9 0,8-2-3 0,0 2 0 0,-1 4 32 0,-3-7 0 15,4 0 0-15,-4 4 0 0,3 2 0 0,1 1 0 0,0-4 0 16,-4 1 0-16,3 2 19 0,1-3 9 0,-1 4 3 16,1-10 0-1,0 7-50-15,-1-1-9 0,1 0-3 0,-1 4 0 0,-3-4 51 0,4-6 9 0,-4 7 3 0,0-1 0 31,4 1-52-31,-4 2-9 0,0-5-3 0,-4 2 0 0,4 3 32 0,-3-2 0 0,3 6 0 0,0-7 0 16,-3 7 0-16,-1-1 0 0,1-2 0 0,-1 3 0 16,-3-4 0-16,0 4 0 0,0-4 0 0,0 1 0 15,4 6 20-15,-4-10 9 0,0 4 3 0,3-1 0 16,-3 4-24-16,4-4-8 0,-4 4 0 0,3-3 0 0,-3-1 0 16,0-2 0-16,0-1 0 0,0 0 0 15,0 4-26-15,0-4-5 0,0-2-1 0,-3 5 0 0,-1 1 32 0,1 2 0 16,-1-5 0-16,-3 2 0 0,4 7 0 0,-5-6 0 15,1 5 0-15,0 1 0 0,0-3 0 0,0 0 0 16,0 6 0-16,0-10 0 0,-3 10 20 0,-5-3 9 16,5-3 3-16,-1-1 0 15,1 4-52-15,-1-3-9 0,1-1-3 0,-1 1 0 0,0 0 52 0,1-1 9 16,-1 1 3-16,1-7 0 0,-1 4-32 0,0 0 0 16,1 2 0-16,-1 4 0 15,1-3-22-15,-1 3-7 0,1-1-2 0,2 1 0 16,-2-6-37-16,-4 6-8 0,3-1-2 0,1-11 0 15,3 2-162-15,0-3-32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13:36:06.79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3937 1100 1486 0,'0'0'66'0,"0"0"14"0,0 0-64 0,-4 0-16 0,4 0 0 0,-7-3 0 16,7 3 48-16,0 0 8 0,0 0 0 0,-3-6 1 15,-1-1-4-15,4 7-1 0,-10-6 0 0,3 3 0 16,3 0-24-16,-3 0-4 0,0 0-2 0,0 0 0 16,4-1 30-1,-5 4 5-15,5 0 2 0,-4-3 0 0,0 3-16 0,0-3-3 0,-4 3-1 0,8 0 0 16,-8 0-7-16,0-3-2 0,1 3 0 0,-1 0 0 15,8 0-3-15,-11 3-1 0,3-3 0 0,1 3 0 16,-5 0-9-16,5 1-1 0,-1 2-1 0,-6-3 0 16,2 3-5-16,5-3-1 0,-4 7 0 0,0-1 0 15,3-6 4-15,-3 4 1 0,3 2 0 0,-6 0 0 16,3 4-14-16,3-4 0 0,-3 4 0 0,0-4 0 16,-4 4 0-16,1-1 0 0,-1 1 0 0,-3-1 0 15,3 4 0-15,-7-6 0 0,4 5 0 0,-3 1 0 16,2 0 0-16,1-1 0 0,0 4 0 0,3-3 0 15,-3 6 27-15,0-3 2 0,7-4 1 0,-7 4 0 16,7 3-48-16,-7-3-10 0,6 0-1 0,-2 3-1 16,3 3 75-16,0-3 15 0,-1-1 4 0,5 5 0 15,-8-1-64-15,4 0-28 0,0 0 3 0,-4 0 0 16,1 3-11-16,-1-3-3 0,4 7 0 0,0-4 0 16,-7 0 55-16,10 7 12 0,-3-1 1 0,0 0 1 15,3 4-30-15,4-3 0 0,-3-1-13 0,3 4 4 16,0-1-3-16,3-5 0 0,-3 5 0 0,3 1 0 15,4 3-7-15,-7-4-1 0,7 4-1 0,0 3 0 16,0-3 4-16,7 0 1 0,-3-1 0 0,3 1 0 0,-3-3 16 0,6-4-10 0,1 4 10 16,3-1-8-1,0 1-20-15,4-7-4 0,3 7-1 0,3-7 0 0,-6 1 48 0,3-4 9 0,4-3 3 0,3 0 0 16,-3 0-43-16,3-3-9 16,4 0-2-16,0-3 0 0,3 0 27 0,0-4 0 0,11 1 0 0,-7 0 0 15,0-7 0-15,3 1 0 0,4 2 0 0,-7-2 0 16,6-1 0-16,-2-6 0 0,3 3 0 0,3 1 0 15,0-4 0-15,4-3 0 0,-3 0 0 0,6-3 0 16,-6-1 0-16,-5 1 0 0,5-3 0 0,3-3 0 16,-4-1 18-16,4 1 9 0,0-4 1 0,3 1 1 15,-6-4 5-15,-4 0 1 0,0 1 0 16,6-7 0-16,-6 0-35 0,7-3 0 0,0-3 0 0,-3-4 0 16,-8 1 0-16,0-4-11 0,1 4 0 0,-5-7 0 15,-2 4 11-15,6-4 0 0,-7 4 0 0,4-4 8 16,-4 4 0-16,1-7 0 0,-1 3 0 0,-3-3 0 15,-1 4-8-15,-9-1 0 0,-1-3 0 0,-4 4 0 16,5-4 20-16,-15 3 2 0,10 1 1 0,-13-7 0 16,3 6-7-16,0-2-2 0,-4-1 0 0,-3-3 0 15,0 6-3-15,-3-6-1 0,-1 7 0 0,1-4 0 16,-8 3-10-16,-3 4 8 0,-18-38 0 16,15 40 4-16,-8-5 1 0,0 5 0 0,-3-5 0 0,-4 5-13 0,-3 1 0 0,3 6 0 15,-3-10 0-15,7 7 0 0,-7 0 0 0,3 3 0 16,-3 0 0-16,-4 3 0 0,-4 3 0 0,-2 7 0 15,-5-10 0 1,4 6 0-16,0 7 0 0,-3-7 0 0,3 3 0 0,-7 1 0 0,4 2 0 0,3 4 0 16,-3-3 0-16,-4 2 0 15,3 1 0-15,4 0 0 0,-3-4 0 16,7 7-48-16,3 0-13 0,-7-3-3 0</inkml:trace>
  <inkml:trace contextRef="#ctx0" brushRef="#br0" timeOffset="3002.58">4678 3038 850 0,'0'0'17'0,"0"0"6"16,0 0-23-16,0 0 0 0,0 0 0 0,3 3 0 15,4 0 107-15,-3 7 17 0,3-7 3 0,-3 3 1 16,6 0 0-16,-6 7 0 0,3-1 0 0,0 4 0 16,3 3 0-16,-3 0 0 0,4 3 0 0,0 9 0 15,-4-6-68-15,3 6-14 0,1 4-2 0,-1-1-1 0,1 1-18 0,0 3-3 16,3-4-1-16,-4-6 0 15,1 0 35-15,-1 4 6 0,5-1 2 0,-5 4 0 0,4-1-52 0,0 1-12 16,4 2 0-16,0 10 0 16,3-6 0-16,-4 0 0 0,8-7 0 0,-11 4 0 15,7-4-48-15,-7-2-13 0,4-4-3 0,-4 3 0 16,0-2-102-16,0-4-21 0,-3 0-4 0</inkml:trace>
  <inkml:trace contextRef="#ctx0" brushRef="#br0" timeOffset="4322.45">5235 4267 927 0,'0'0'39'15,"0"-6"-31"1,0-1 28-16,-3 1 5 0,3 6 2 0,0-6 0 16,-4 3-34-16,4 3-9 0,0-6 0 0,-3-1 0 15,3 7 56-15,0-6 6 0,0 6 2 0,-7-6 0 16,3 3 0-16,1-4 0 0,3 7 0 0,-4-6 0 15,0 0 17-15,4 6 4 0,-3-6 1 0,-1-1 0 16,1 4-35-16,-1 0-7 0,-3 0-2 0,7 3 0 16,-3 0 31-16,-8 0 7 0,4 0 0 0,0 0 1 0,0 3-29 0,4-3-5 0,-8 3-2 0,0 3 0 15,4-2-8-15,0 2-1 0,-7 0-1 0,4 0 0 16,-1 4-3-16,0-1-1 16,-3 1 0-16,4 2 0 0,-8 1-13 0,4-1-2 0,3 1-1 15,-6-1 0-15,3 4-24 0,-1 0-5 16,1-4-1-16,0 7 0 0,-3-3 63 15,-1 2 13-15,0 4 3 0,4 0 0 0,0 0-52 0,-7 0-12 0,7 0 0 16,-4 3 0-16,4 0 0 0,0 4 0 0,0-1 0 16,0 3 0-16,0-3 0 15,0 4 0-15,3-1 0 0,-3 7 0 0,-4-4 0 0,4 1-18 0,4 2 4 0,-5 4 1 16,1 3 21-16,7 0 4 0,-3 3 0 0,3 0 1 16,0 0-13-16,3 0 0 0,4 3 0 0,0 0 0 15,0 1 0-15,0-1-18 0,4 3 4 0,-1 0 1 16,4-3 21-16,4-2 4 0,-8-5 0 0,11 8 1 15,0-8-13-15,4 1 0 0,3-3 0 0,4 3 0 16,-4-3 0-16,4 0 0 0,7-4 0 16,-4-2 0-16,4-4 0 0,3 0 0 0,4-6 0 0,3 1 0 15,4-5 0-15,0 1 0 0,-4-3 0 0,11 0 0 16,-7-3 0-16,0-4 0 0,0-2 0 0,3-1 0 16,7 1 0-16,-6-4-15 0,6-3 3 0,4 0 1 15,-7-3 11-15,7 0 16 0,-7-3-4 0,10-3-1 16,-10-4-11-16,4-2-14 0,-1-1 3 0,1-3 1 15,-4 1 10-15,0-4 8 0,-4 3-8 0,0-6 11 16,1 0-11-16,-1-3 0 0,0 0 0 0,1-6 0 16,-8 0 0-16,-3-1 0 0,0 1 8 0,0-4-8 0,-8 4 0 15,-2-4 0-15,2 4 8 0,-6 0-8 0,0-4 0 16,-4 1 0-16,0-1 0 0,-7-2 0 0,-3-1 16 16,-1-3 2-16,-3 4 0 0,0-7 0 15,-7 6-3-15,-3 1-1 0,-1-1 0 0,-3 0 0 0,-7 1 4 0,4-4 1 0,-1 0 0 0,-7 0 0 16,4 1-5-16,-3 2-1 0,-1 0 0 0,-3-2 0 15,0 5-13-15,-4 4 0 16,4-1 0-16,-7 1 0 0,-1 0 12 0,-6 2-1 0,0 1 0 0,-4-3 0 16,0 0-11-16,4 2 0 0,0-5 9 0,-8 2-9 15,5 4 0 1,2 0-18-16,-6 3 3 0,0-3 1 0,-1 6 14 0,-3-3 0 16,1 0 0-16,-5 3 0 0,8 0 12 0,3 3 6 15,-7-3 1-15,4 3 0 0,-1 0-19 0,1 0 0 0,0 4 0 0,-4-1 0 16,4 0-14-16,6 4-3 0,-6 2-1 0,3-2 0 15,4 3-88-15,3 2-18 0,4 4-3 16</inkml:trace>
  <inkml:trace contextRef="#ctx0" brushRef="#br0" timeOffset="7669.62">5627 4954 968 0,'0'0'20'0,"0"0"5"15,0 0-25-15,0 0 0 0,0 0 0 0,0 0 0 16,0 0 55-16,0 0 5 0,0 0 2 0,0 0 0 16,0 0-22-16,0 0-5 0,0 0-1 0,0 0 0 15,0 0-26-15,0 0-8 0,0 0 0 0,0 0 0 16,0 0 55-16,0 0 7 0,0 0 2 0,0 0 0 16,7-3-1-16,-7 3 0 0,0 0 0 0,0 0 0 15,0 0 1-15,0 0 1 0,0 0 0 0,0 0 0 16,0 0-15-16,0 0-3 0,0 0-1 0,0 0 0 15,0 0-10-15,-7 3-1 0,3 0-1 0,-3 0 0 0,0 0 11 0,0 0 3 16,0 4 0-16,0-4 0 16,0 0-90-16,0 3-18 0,-4 0-3 0,1 1-1 15,3-1 52-15,0 0 12 0,0 0 0 0,-4-2 0 16,4 2 48-16,0 0 13 0,3-3 3 0,-6 4 0 16,-1-1-103-16,1 0-20 0,3 0-4 0,-1 1-1 0,1-1 64 0,0 0 12 0,0 0 2 15,0 1 1-15,4-1-15 0,-1 0 0 16,4 0 0-16,-7 1-10 15,7-1-1-15,-3 0 0 0,3 4 0 0,0-4 0 0,0 0 11 0,3 1 0 0,4-4 8 0,-7 0-8 16,7 3 0-16,0-3 0 0,4 3 0 0,-1-2-8 16,5 2 8-16,-1 0 0 0,7 4 0 0,0-4 0 15,-3 0 23-15,3 0 6 16,0-2 2-16,4 2 0 0,-4 0-2 0,0 0 0 0,-3 4 0 0,3-1 0 16,-4 1 8-16,1-1 2 0,-4 3 0 0,4-2 0 15,-4 2-8-15,-3 1-2 0,3 3 0 0,-4-4 0 16,1 1-29-16,-4 2 0 0,0 4 0 0,0-3 0 15,-3 0 0-15,-1-1 0 0,-3 4 0 0,0-3 0 16,-3-1 57-16,3 1 6 0,-4 0 1 16,-3-1 0-16,0-2-64 0,-4-4-28 0,1 4 3 0,-4-4 0 15,3 1 25-15,0-1 0 0,-6-3 0 0,3 1 0 16,3 2 15-16,-7-3 8 0,4-2 1 0,0-1 1 16,0 0-41-16,0-3-9 0,3 0-2 0,1-3 0 15,-1 0 27-15,4-1 0 0,0-2 0 0,0-6 8 16,4-1 12-16,-1-6 2 0,1 0 1 0,3-3 0 15,3-3-23-15,1-3-15 0,6 0 3 0,-6-3 0 0,6-1 12 0,1 1 15 16,-1 0-3-16,5-4-1 16,-5 4-11-16,4-1 0 0,0 1 0 0,-3 0 0 15,7-1 0-15,-8 7 0 0,1 0 0 0,3 0 0 0,-4 6 0 16,5 0 0-16,-5 4 0 0,1 2 0 0,-4 4 0 0,0-1 0 16,-7 4 0-16,3 3 0 0,-3 3 0 0,0 0 0 0,7-3 0 0,-7 3 0 15,0 0-148-15,0 0-36 0</inkml:trace>
  <inkml:trace contextRef="#ctx0" brushRef="#br0" timeOffset="9864.21">5271 6324 1552 0,'0'0'44'0,"0"0"10"0,0 0-43 0,0 0-11 0,0 0 0 0,0 0 0 16,0 0 51-16,0 0 8 0,0 0 1 0,0 0 1 15,0 0 5-15,0 0 1 0,0-6 0 0,0 6 0 16,0 0-54-16,0 0-13 0,3-7 0 0,-3 7 0 16,0 0 54-16,0 0 8 0,0 0 2 0,0 0 0 15,0 0-52-15,0 0-12 0,0 0 0 0,0 0 0 16,0 0 54-16,0 0 8 0,0 0 2 0,0 10 0 15,-3-4-52-15,3 0-12 0,0 4 0 0,-8-1 0 16,5 1 54-16,-4 2 8 0,0 1 2 0,0-1 0 16,-4 7-40-1,1-3-7-15,-1 2-1 0,-3 4-1 0,0 0 7 0,-4 0 2 0,1 3 0 0,-5 4 0 16,1-1 0-16,-4 6 1 0,1 1 0 0,-1 2 0 16,-3 1-25-16,3 3 0 0,0 3 0 0,1 3 0 15,-4-3 0-15,6 0 0 0,-9-1 0 0,2 5 0 16,1-5 0-16,-7 1 0 0,7 0 0 0,-8 3 0 15,5-6 0-15,2 0 0 0,1 0 0 0,4-4 0 16,2-5 0-16,5-1 0 0,-4-3 0 0,-1-3 0 16,12 0 0-16,-4-6 0 0,3 0 0 0,8-3 0 15,-8-4-46-15,11-6-14 0,-7 1-4 0</inkml:trace>
  <inkml:trace contextRef="#ctx0" brushRef="#br0" timeOffset="10648.56">6325 6130 1697 0,'-3'12'35'0,"3"-12"9"0,0 6-35 0,0 1-9 16,0-1 0-16,3 0 0 0,1 0 80 0,-1 1 13 0,1-4 3 0,3 3 1 16,0 0-56-16,0 1-11 0,4-1-2 0,-1 3-1 15,4-2-3-15,-3 2-1 0,10 0 0 0,-7 1 0 16,4-1-2-16,-1 1 0 0,5 2 0 0,-1 1 0 15,4-1 14-15,-11 4 2 0,7 0 1 0,-4 2 0 16,5 1-6-16,-1 0-2 0,0 3 0 0,4 0 0 16,-1 3-10-16,1-3-1 0,0 3-1 0,3 0 0 15,4 0-4-15,-4 3-1 0,7 1 0 16,-3-1 0-16,-4 0 7 0,4 0 2 0,-7 4 0 16,-1-1 0-16,8-3-22 0,-7 7 0 0,3-1 0 0,4-2 0 15,-1 2 0-15,1-3 0 0,0-2 0 0,7 2 0 16,-4 0 0-16,-3 1 0 0,0-1 0 0,3 0 0 15,-7-2 56-15,0-1 6 0,-3 0 2 0,-4 0 0 16,0-3-64-16,0 0-28 0,1 1 3 0,-5-4 0 16,1-4 40-16,-4 4 8 0,0-6 1 0,-3 0 1 15,-1-1-25-15,-3 1 0 0,0-3 0 0,0-1 0 16,-3 1-46-16,-4-1-14 0,0-2-4 0,0-1 0 16,-4-3-51-16,1-3-10 0,3-3-3 0</inkml:trace>
  <inkml:trace contextRef="#ctx0" brushRef="#br0" timeOffset="11562.15">7712 7541 1044 0,'0'0'46'0,"-4"-7"10"0,1 4-45 0,-1-3-11 0,1 0 0 0,-1-1 0 15,4 7 89-15,0-6 16 0,0 6 3 0,-3-9 1 16,-1 2-22-16,1 1-5 0,3 6-1 0,-8-6 0 16,5 3-13-16,-4-4-4 0,3 4 0 0,-3 0 0 15,0 0 0-15,0 0 0 0,0 3 0 0,0 0 0 0,0-3-16 0,0 3-3 0,-4 0-1 0,1 3 0 31,3-3-20-31,-4 3-5 0,1-3-1 0,-1 3 0 0,0 3-18 16,-3-2 0-16,4 2 0 0,-1 3 0 0,-3 1 0 16,0-1 0-16,3 0 0 0,-6 4 0 0,-1 0 9 0,0 2-9 0,-3 1 0 15,-3 0 9-15,2-1-9 0,1 4 0 16,4 0 0-16,-5 0 0 0,1 3 0 0,0 3 0 0,0 0 0 0,3 6 0 16,-3-3 0-16,7-3 0 0,-4 4 0 0,1 2 0 15,3-3-8-15,-1 7 8 16,1-4 0-16,0 4 0 0,0 2 0 0,4-2 0 0,-1 2 0 0,0 4 0 15,1-3 0-15,3-1 0 0,0-2 0 0,0 6 0 16,3-4 0-16,1 1 0 0,3-1-9 0,-4 4 9 16,4 0 0-16,0-3 0 0,4-1 0 15,-1 1 9-15,4-1-9 0,4-2-12 0,-4-4 2 0,7 7 1 16,-3-7 1-16,3 4 0 0,0-4 0 0,3 1 0 16,1-4 8-16,3 0-10 0,0 0 10 0,4-3-10 15,3 0 10-15,8-6-8 0,-5 3 8 0,8-3-8 16,-4-3 27-16,1-4 5 0,-1 1 2 0,7-7 0 15,-6 0-41-15,6-3-8 0,-3 0-1 0,7-6-1 16,-1 0 25-16,1-3 0 0,4-3 0 0,6-4 0 16,-10-3 0-16,3 1 0 0,-6-7 0 0,6 0 0 15,0 0 22-15,1-3 0 0,3-3 0 0,-4-4 0 16,-3 4-22-16,-7-3 0 0,0 2 0 0,-1-5 0 16,-6 3-12-16,0-4-6 0,0-3-2 0,-4 1 0 15,0 2 32-15,-3-2 7 0,-4 2 1 0,0 1 0 0,0 2-20 0,-7 1 0 0,-3 0 0 16,0-1 0-16,-8 1 15 0,1 0-1 15,-4-1 0-15,-4 1 0 0,-3-1 4 0,-4-2 1 0,4 3 0 0,-7-4 0 16,0 1-8-16,-3 2-2 16,2-2 0-16,-6-1 0 0,4 1-9 0,-1-1 8 0,0 4-8 0,-3-4 8 15,4 4 8-15,-1-3 2 16,0 2 0-16,-3-2 0 16,0 6-18-16,-4 2 0 0,1 5 0 0,-5-1 0 15,1 3 0-15,-4 0 0 0,-3 3 0 0,3 1 0 16,1 5-48-16,-5 1-12 0,8 3-4 0,-4-1 0 0,1 4-106 0,2 0-22 15,1 3-4-15</inkml:trace>
  <inkml:trace contextRef="#ctx0" brushRef="#br0" timeOffset="12085.4">7571 8048 1792 0,'0'0'51'0,"0"0"10"0,0 0-49 0,0 0-12 0,0 0 0 0,0 0 0 16,0 0 89-16,0 0 15 0,0 0 4 0,0 0 0 16,0 0-20-16,0 0-4 0,0 0-1 0,0 0 0 15,3 4-15-15,1 2-2 0,-4 3-1 0,0 1 0 16,0 5-1-16,-4 1 0 0,1 6 0 0,-4 0 0 16,3 6-51-16,-3 0-13 0,0 4 0 0,0 2 0 15,0 1 0-15,-4-1-12 0,4 4 3 0,-3-4 0 16,3 1 9-16,-1-4 0 0,1-3 0 0,0 1-8 15,4-4-5-15,-1-6-1 0,4-1 0 0,-3-5 0 16,3-4-122-16,3-2-25 0,1-7-5 0</inkml:trace>
  <inkml:trace contextRef="#ctx0" brushRef="#br0" timeOffset="12436.71">7839 8036 1483 0,'0'0'32'0,"0"6"8"0,-4 0 0 0,-3-2 2 0,4 5-34 16,-4 4-8-16,0 2 0 0,-1 1 0 0,-6 25 127 0,7-16-56 0,-3 3 0 15,3-3-8-15,-4 0-2 0,4 3 0 0,0-3 0 16,3 4 28-16,-3-7 6 0,7 6 1 16,-3-6 0-16,6-3-19 0,-3-1-3 0,4-2-1 0,3 0 0 15,0-4-33-15,0 1-8 0,7-7 0 0,-3 0-1 16,6 1-15-16,1-4-4 0,3 0 0 0,-3-3 0 31,3-6 26-31,-3-1 5 0,3 1 1 0,-4-6 0 0,5-4-36 0,-5 0-8 0,1-3 0 0,3 1 0 16,-3-1 18-16,-1 0 2 0,1-3 0 0,-4 3 0 15,0 0-7-15,-3 1-1 0,-1-1 0 0,-3-3 0 16,0 6 16-16,-7 0 4 0,0-2 0 0,-3 2 0 16,-4 0-32-16,-4 1 0 0,1-1 0 0,-1 0 0 15,-3 1 0-15,0 2 0 0,0 4 0 0,-4-4 0 16,4-3-96-16,-4 4-26 0,4-1-5 0</inkml:trace>
  <inkml:trace contextRef="#ctx0" brushRef="#br0" timeOffset="13675.58">4420 7666 1579 0,'0'0'32'0,"0"0"10"0,0 0-34 16,0 0-8-16,0 0 0 0,-7-6 0 0,4 3 53 0,3-4 9 0,-7 1 2 0,3-3 0 15,4 9 51-15,0-4 10 0,0 4 3 0,-7-6 0 16,7 6-52-16,-3-6-9 0,-4 0-3 0,-1-1 0 16,1 4 0-16,4 0 0 0,-4 3 0 0,-4-3 0 15,4 6-51-15,-3-3-13 0,-5 3 0 0,5 0 0 16,-1 4 54-16,-6-4 8 0,3 3 2 0,-1-3 0 16,-6 3-64-16,7 4-21 0,-7-4 0 0,7 4 0 15,-7-1 33-15,0 0 8 0,-1 1 0 0,5 5 1 16,-1-2-21-16,0 0 0 0,-3 2 0 0,7 1 0 15,-10 0 0-15,2 2-8 0,1-2 0 0,0 3 0 16,-7 0 8-16,0-1 0 0,-1 1 0 0,-2 3 8 16,2-3-8-16,1 6 0 0,0 0 0 0,-4 0 0 15,4 4 0-15,3 2 9 0,4 0-9 0,-11 1 10 16,11 2-10-16,-4-3 0 0,4 4 0 0,-3-1 0 16,6-2-12-16,-3 2-4 0,-4-2 0 0,7 2-1 15,1-3 27-15,-1 1 6 0,8-4 0 0,3 3 1 16,0-2-34-16,3-1-7 0,4 3-2 0,0-3 0 15,4 1 12-15,3-1 2 0,0-3 1 0,3 0 0 16,8 3-13-16,-8-3-2 0,8 4-1 0,0-1 0 0,-4 0 12 0,7 0 3 16,-7 4 0-16,7-1 0 0,-7 3 12 15,8-2 16-15,-8 2-3 0,10 1-1 0,-2-4-12 0,2-3 0 16,1 4 0-16,7-4 0 16,-4-3-18-16,4 3-6 0,3-3-2 0,0 0 0 0,-3-3 42 0,3-3 8 0,-7 0 1 0,4-3 1 15,3-4-26-15,1-2 0 0,-1-1 0 0,7-3 0 16,-3-6 0-16,3 0 0 0,4 0 0 0,4-6 0 15,-11 0 0-15,3-4 0 0,-7-2 0 0,11-4 0 16,-11-3 0-16,11 0 0 0,0 1 0 0,-4-7 0 16,1-1 0-16,-1-2 0 0,0 0 0 0,1-6 0 15,-5-1 24-15,1-3-1 0,0 1 0 0,0-4 0 16,0 0-23-16,0 4 0 0,-1-1 0 16,1-6 0-16,-7 6 0 0,0-2 0 0,-1-1 0 0,-9-3-8 15,-1 0 8-15,-4 3 0 0,5 1 0 0,-15-4 0 16,3 6 15-16,-3-3-2 0,-3 7 0 0,-4-7 0 15,0 3 14-15,-4-2 2 0,-3 2 1 0,0 0 0 16,-3 1-30-16,-8-1 0 0,4 4 0 0,-7-1 0 16,-1 4 10-16,-2 0-1 0,-1 5 0 0,-7-2 0 15,4 3-1-15,3 3-8 0,-6 0 12 0,-1 3-4 16,4 1-18-16,3 2-4 0,-7-3-1 0,4 7 0 16,-4-1 15-16,-3 0 0 0,3 4 0 0,-7 0 0 15,8-1 0-15,-5 4 0 0,1-3 0 0,3 2 0 16,1 1-100-16,2 0-16 0,5 3-4 0</inkml:trace>
  <inkml:trace contextRef="#ctx0" brushRef="#br0" timeOffset="20217.97">3972 1815 1047 0,'0'-9'21'0,"0"9"7"16,0-10-28-16,0 4 0 0,0 3 0 0,0 3 0 15,0-3 67-15,0 3 7 0,0 0 2 0,0 0 0 16,0 0-10-16,0 0-2 0,-3-7 0 0,3 7 0 16,0 0 12-16,0 0 3 0,0 0 0 0,-7 0 0 0,0 4-14 15,0 2-2-15,3-6-1 0,-3 6 0 16,-4 4-11-16,4-4-3 0,0 3 0 0,4 1 0 16,-4-4-6-16,3 3-2 0,-6 1 0 0,-1 2 0 0,8 7-13 15,-8-6-3-15,0 5-1 0,1 7 0 16,-1 4-15-16,1-1-8 0,-5 3 8 0,5-2-8 0,-1 2 16 0,1 6-2 15,3-2 0-15,-4 3 0 0,4-4 2 0,4 7 1 0,-5-4 0 0,5 4 0 16,3 0 0-16,0-7 0 0,3 7 0 0,5-9 0 16,2-1-1-16,-3-3 0 0,4 0 0 0,6 1 0 15,-3-11-16-15,8 4 0 0,-8-6 0 0,7 3 0 16,0-7 0 0,4 1 0-16,-8-10 0 0,12 3 0 0,-5-2 55 0,1-1 7 0,0-3 2 0,6-3 0 15,-2-1-48-15,-1 1-8 16,0-3-8-16,4-3 9 0,-7-1-9 0,-1 1 0 0,-3-4-10 0,1 4 10 15,-5-7 0-15,1 4 0 0,0-1 0 0,-8-3 0 16,1 1 45-16,-1-1 15 0,1-3 4 0,-8 0 0 16,4 1-52-16,-3-1-12 0,-4 3 0 0,0 0 0 15,0-9 0-15,0 3 0 0,0 4 0 0,-4-8 0 16,-3 8 0-16,-3-1 0 0,3 0 11 0,-4 0-11 16,1 10 0-16,-1-1 0 0,-3 4 0 0,3 6 0 15,-6 3 0-15,-1 7 16 0,0 2-1 0,4 4-1 16,0 0-22-16,-3 6-5 0,9 3-1 0,-2 3 0 15,-1-3 0-15,4 6 0 0,4-6 0 0,-1 0 0 16,4-3-17-16,4-3-3 0,-4-6-1 0,10-4 0 16,-6 1-189-16,3-7-37 0</inkml:trace>
  <inkml:trace contextRef="#ctx0" brushRef="#br0" timeOffset="24679.38">4071 8199 2030 0,'0'6'57'0,"-7"-3"14"16,3 4-57-16,4-7-14 0,0 0 0 0,0 0 0 16,0 0 105-16,0 0 19 0,-7 3 3 0,7-3 1 15,0 0-52-15,0 3-11 0,0-3-1 0,0 6-1 16,7-3 1-16,-7 4 1 0,4-4 0 0,3 0 0 16,0 3-48-16,4 0-9 0,-1-2-8 0,1 2 9 15,10 0-9-15,-10 0 0 0,6 1-10 0,4-1 10 16,1 0 32-16,-1-3 12 0,3 4 2 0,1-7 1 15,-4 3-31-15,0-3-7 0,4-3-1 0,-7-1 0 16,3-2 1-16,0-3 0 0,0-1 0 0,-3 1 0 0,3-4-9 0,0 4 0 0,-7-4 0 0,1 1 0 31,2 3 0-31,-3-4 0 0,0 0 0 0,4 1 0 16,-7 2 0-16,3 1 0 0,-11 3 0 0,4 3 0 16,-7 3 0-16,0 0 0 0,0 0 0 0,-7 3 0 0,7 6 32 15,-3 1 4-15,-8 5 0 0,4 1 1 0,0 3-25 16,0 3-4-16,3 3-8 0,-6 0 11 0,3 3 8 0,0-3 1 0,0 3 1 15,3 1 0-15,-3 2-21 0,4-3-13 16,-4 0 1-16,-1 4 1 0,5-4 11 0,-1 0 16 0,1 0-4 0,3 1-1 16,0-4-11-16,0-3 0 0,0 0 0 0,0-4 0 15,0 1 0-15,0-3 0 0,0 3 0 0,0-4 0 16,0 1-49-16,3 0-12 0,-3-1-3 0,0 4 0 16,0-3 0-16,0 0 0 0,4-1 0 0,-4 1 0 15,0-3 0-15,0-1 0 0,0 1 0 0,-4-7 0 16,4-6-51-16,0 0-10 0,0 0-3 0</inkml:trace>
  <inkml:trace contextRef="#ctx0" brushRef="#br0" timeOffset="24929.28">4293 8685 2310 0,'-7'19'48'0,"7"-13"11"0,7 0-47 16,-7 1-12-16,0-4 0 0,0 3 0 16,0-3 104-16,11 0 20 0,-8 4 3 0,4-4 1 15,1-3-24-15,9 3-4 0,-10-3 0 0,11 0-1 16,-8 0-35-16,5 0-8 0,-1-3 0 0,3 0-1 0,1 3-14 0,0-4-2 0,6 1-1 0,-6 0 0 16,3 0-30-1,4 0-8-15,-4 0 0 0,4 0 0 0,-1-1 0 0,5 4 0 16,-12-3 0-16,11 3 0 15,-10 0-50-15,3-3-11 0,-3 3-3 0</inkml:trace>
  <inkml:trace contextRef="#ctx0" brushRef="#br0" timeOffset="27098.5">3069 3060 1333 0,'0'0'56'0,"0"0"-44"16,0 0 92-16,0 0 18 0,0 0 4 15,0 0 1-15,0 0-47 0,-7 6-10 0,4 0-2 0,3 1 0 16,0 2-4-16,-7 0-2 0,7 1 0 0,-4-1 0 16,-3 1 2-16,3 2 0 0,-3 4 0 0,0-4 0 15,0 7 0-15,-3 0 0 0,-4 3 0 0,3 3 0 16,-3 6-52-16,-7 4-12 0,0 3 0 0,-4 6 0 15,0-1 34-15,4 4 4 0,-4 4 1 0,1 2 0 16,-1 0-16-16,4 4-3 0,-4-1-1 0,4 4 0 16,0-7-11-16,3 0-8 0,-3-3 12 15,7 4-12-15,-7-7 34 0,-1 0 0 0,8 0 0 0,-10 0 0 16,6-6-54-16,0-4-12 0,1 1-1 0,-1-4-1 16,0 1 57-16,4-7 11 0,-7 0 2 0,7 1 1 15,-7-1-59-15,7 0-12 16,0 3-2-16,-4-2-1 0,4-1 37 0,0 0 20 0,3-3-3 0,1-3 0 15,-4-3-41-15,3 0-8 0,0-7-1 0,1 1-1 16,6-4-62-16,-6 1-12 0,10-4-2 0,-11 0-1 16,11-6-89-16,0 0-17 0</inkml:trace>
  <inkml:trace contextRef="#ctx0" brushRef="#br0" timeOffset="28031.47">2223 4800 1273 0,'-4'-6'53'15,"4"6"-42"-15,-11-3 56 16,4 0 11-16,7 3 2 0,-3-4 1 16,-8 1 38-16,1 3 7 0,-1 0 2 0,0 0 0 15,1 0-72-15,3 3-13 0,-11 1-3 0,8-1-1 16,-8 0 2-16,7 0 1 0,-10 3 0 0,7-3 0 0,-7 0-2 15,0 4 0-15,7-1 0 0,-11 0 0 16,7 1 25-16,1 2 5 0,-4 4 1 0,-1-4 0 0,5 3-57 0,-4 1-14 0,6 3 0 0,-6-4 0 16,0 4 0-16,-4 3 0 15,1-4 0-15,3 4 0 0,-11 3 0 0,4-3 0 0,-4 3 0 0,7-3 0 16,0 3 0-16,4 0 0 0,-3 3-9 0,-1 0 9 16,0 3 0-16,-3-3 0 0,3 6 0 0,4-2 0 15,-4 2 8-15,8 4-8 0,-4-4 0 0,-1 7 0 16,-2-4-15-16,3 4-6 0,-1-1-2 0,-2 13 0 15,10-6 23-15,-8 0-9 0,12 0 9 0,-4 0 0 16,10 0-17-16,-3-3 3 0,4-1 1 0,3 4 0 16,0-3-7-16,10-3 0 15,-6 2-1-15,10 1 0 0,-4-3-1 0,5-1 0 0,2 1 0 0,4 3 0 16,-3-7 9-16,3 1 1 0,0-4 1 0,8 4 0 16,-1-4 11-16,0-3-10 0,7-3 10 0,1 0-10 15,6-3-16-15,-7-3-3 0,11-3-1 0,-7 0 0 16,7-7 30-16,-11 0 0 0,7-2 0 0,1-1 0 15,-1-6 20-15,7 0 9 0,-3-6 3 0,11-4 0 16,-11-2-5-16,-1-7-1 0,5-3 0 0,-1-3 0 16,4-7 35-16,-7 1 7 0,3-3 2 0,1-4 0 15,-4 0-70-15,-4 1 0 0,4-1-17 0,-7-6 3 16,-4 3 14-16,0 1 16 0,0-7-3 0,8 0-1 16,-15 3 6-16,4 0 1 0,-1 0 0 0,-6-3 0 0,0 3 1 15,-4 0 1-15,-3-3 0 0,-1 3 0 0,-3 0-4 16,-3 0-1-16,0 1 0 0,-8-1 0 0,-3 6 4 0,0 0 0 0,-3 4 0 0,-4-1 0 15,-4 4-8-15,-3 0 0 0,0 2-1 0,-7-2 0 16,-1 6-2-16,-2-3 0 0,3 3 0 0,-8 0 0 16,5 6-32-1,-1 0-6-15,-7 0-2 0,0 7 0 0,4-1 52 0,-7 4 11 0,0-1 1 0,-8 4 1 32,8 3-54-32,0-3-12 0,-4-1-1 0,4 4-1 0,3-3-75 15,0 3-15-15,4 0-4 0</inkml:trace>
  <inkml:trace contextRef="#ctx0" brushRef="#br0" timeOffset="30380.38">1817 5364 1409 0,'0'0'29'0,"0"0"7"0,0 0-28 0,0 0-8 0,-4-3 0 0,4 3 0 32,0 0 68-32,0 0 12 0,0 0 2 0,0 0 1 0,0 0-5 0,0 0-1 0,0 0 0 0,0 0 0 15,0 0 9-15,-7 0 2 0,7 0 0 0,-3 3 0 16,3-3 1-16,0 7 91 0,-7-1-90 15,7 0 1-15,0 1 0 0,-4-1 0 0,4-3 0 16,4 3-73-16,-4 1-18 0,0-1 0 0,7 0 0 16,-7 0 55-16,0 1 7 0,0-1 2 0,0 0 0 15,0 4-52-15,0-4-12 0,0 0 0 16,0 3 0-16,0 1 0 0,0-1 0 0,0-2 0 0,0 2 0 16,0 0 0-16,0 1 11 0,0-1-11 0,0 1 10 15,-7-4-10-15,7 3 0 0,-4 1-10 16,4-1 10-16,0 1 0 0,-3-1 0 15,3 3 8-15,-7 1-8 0,3-4 8 0,4 4-8 0,0-4 0 16,-7-2 0-16,3 2 0 0,4 0 0 0,-7-2 0 0,4 2 0 16,3 1 0-16,-4-1 0 0,-3 0-13 0,4 4 5 15,-4-4 16-15,3 1 4 0,-3-1 1 0,4-3 0 16,3 1-13-16,-4-1 0 0,-3-3 0 0,7-3-10 16,0 0 1-16,0 0 0 0,0 0 0 0,0 0 0 15,0 0 9-15,0 0 9 0,0 0-1 0,0 0-8 16,7-6 0-16,-7 6 0 0,0-3 0 0,4-4 0 15,-4 7 0-15,0-6 0 0,0 6 0 0,3-3 0 16,-3 3 0-16,7 0 0 0,-7 0 0 16,4-3 0-16,3 0 0 0,-4 0 0 0,8-1 8 0,-8 4-8 15,4-3 0-15,-3 0-9 0,7 3 1 0,-1-3 0 0,1 0 24 0,-1 3 6 0,1 0 1 16,3-3 0-16,0 3-37 16,7 0-7-16,-10 0-2 0,-1 0 0 0,5 0 23 0,-5 3 0 0,1 0 0 0,-1 0 0 15,-3 0 0 1,4 0 0-16,0-3 0 0,-1 4 0 0,1-1 20 15,-1 0 9-15,-6 0 2 0,3-3 0 16,-7 0-50-16,3 0-9 0,-3 0-3 0,7 0 0 0,-7 0 12 0,4 0 3 0,-4 0 0 16,0-3 0-1,0 3-77-15,3-3-15 0,-3 3-4 0,8-3 0 0,-8-4-12 0,3 4-4 16,4-3 0-16,-7 6 0 0,0 0-102 0,0-6-21 0,0 6-4 16</inkml:trace>
  <inkml:trace contextRef="#ctx0" brushRef="#br0" timeOffset="30730.67">2046 5468 1789 0,'0'0'37'0,"0"0"9"15,0 0-37-15,0 0-9 0,0 0 0 0,0 0 0 16,0 0 60-16,0 0 11 0,0 0 1 0,0 0 1 16,0 0 44-16,0 0 9 0,0 0 2 0,0 0 0 15,0 0-52-15,0 0-9 0,0 6-3 0,-7 4 0 0,7 2 0 0,-3 4 0 0,3 3 0 16,0-1 0-16,-8 4-51 0,8 0-13 0,0 0 0 0,-3 3 0 16,3-3 0-16,0 3 0 15,-4 1 0-15,-3 2 0 0,4-6 19 16,3 3 1-16,-7 0 0 0,3 0 0 0,4-3-32 0,0 3-7 0,0 0-1 0,-7 3 0 15,7-6 20-15,-3 3 0 0,3 0 0 0,0 0 0 16,0 1 0-16,0-8 0 0,3 1 0 0,4 0 0 16,-7-3-157-16,0-4-28 0,0 1-6 0</inkml:trace>
  <inkml:trace contextRef="#ctx0" brushRef="#br0" timeOffset="31482.25">1418 6575 1579 0,'0'0'32'0,"0"0"10"16,0 0-34-16,0 0-8 0,0 0 0 0,0 0 0 16,0 0 109-16,-7 3 20 0,4-3 4 0,3 0 1 15,0 0-61-15,0 0-12 0,0 0-2 0,0 0-1 16,-11 3 56-16,7 3 11 0,-6 1 3 0,3-1 0 15,3 0-103-15,-6 4-25 0,6-1 0 0,-6 3 0 16,-1 1 65-16,4 0 8 0,0 2 2 0,-4 4 0 16,1 3-35-16,-4 0-8 0,-4 6 0 0,4 4-1 15,-11-1-18-15,4 3-3 0,-4 1-1 0,-6 6 0 0,6-1-9 0,-3 1 0 16,-4 6 9-16,-3 0-9 0,3 3 0 0,4 1 0 0,-4 2 0 16,0 0 8-16,4-3-8 0,7-3 0 0,-11 0 0 0,4 0 0 31,7-3 0-31,-8-3 0 0,1 3 0 0,11-16 0 0,-12 7 8 0,12-4 1 15,-4 0 0-15,-1-2 0 16,8-1-58-16,0-3-12 0,-3 0-3 0,6 0 0 0,4-3 52 0,-4 0 12 0,1-3 0 0,3-4 0 16,3 1-105-16,-6 0-19 15,6 0-3-15</inkml:trace>
  <inkml:trace contextRef="#ctx0" brushRef="#br0" timeOffset="32903.81">561 8124 1444 0,'0'0'40'0,"0"0"11"0,-4-3-41 16,1-1-10-16,3 4 0 0,-7-6 0 0,-4 0 76 0,8 0 14 16,-4 3 2-16,3-4 1 15,1 1 28-15,-4 3 6 0,7-3 1 0,-11 2 0 0,7 1-52 0,-3 0-9 16,7 3-3-16,-10 0 0 0,6-3 0 0,-10 3 0 16,7 3 0-16,-3 0 0 0,2 0-39 0,-9 1-8 15,6-1-1-15,4 3-1 0,-3 0-24 0,-1 1-5 16,0-1-1-16,1 3 0 0,-4 1 50 0,3-1 9 15,1 4 3-15,-1-1 0 0,0 4-36 0,1 3-11 16,3-4 0-16,-4 4 0 0,-6 3 8 0,13-3-8 16,-7 3 0-16,8-3 0 0,-8 6 8 0,4-3-8 15,4 3 9-15,-8 3-9 0,8 0 0 0,-4 0 0 0,7 1-13 16,-11 2 4 0,11 0-31-16,-4 1-5 0,4-1-2 0,0 0 0 0,4 1 38 15,-4-1 9-15,7 0 0 0,-3 4 0 16,-4-1-53-16,7 4-9 0,-4 0-2 0,-3 2 0 0,4 1 52 0,3 0 12 15,-4 0 0-15,4 3 0 0,4-7 0 0,-1 1 0 0,5-1 0 0,-1 1 0 16,-4 0-16-16,11-1 0 0,-3-5 0 0,3 2 0 16,4-2 16-16,-4-4 8 0,4-3 0 0,0-3-8 15,3-3 14-15,-4-4-4 0,1 1-1 0,0-10 0 16,7 1-9-16,-4-4 0 0,14-3 0 0,-7-3 0 16,4-7 53-16,4 1 9 0,-8-4 2 0,25-12 0 15,-11 3-52-15,4-3-12 0,4-3 0 0,-5-4 0 16,5-2 0-16,-8-1 0 0,4 4 0 0,-7-6 0 15,3-1 0-15,-3 0 0 0,0-6-10 0,0-3 10 0,0 7 0 16,-7-4 0-16,3 0 0 0,4-3 0 0,-18 9 10 0,4-3-2 16,-7 1-8-16,-1-4 12 0,1 3-1 15,-4 0-1-15,-7 0 0 0,4 1 0 16,-8 2 10-16,-2 0 1 0,-1 1 1 0,-7-1 0 0,0 7 4 0,0-4 1 16,0 4 0-16,-11-7 0 0,7 7 0 0,-13-4 0 15,6 1 0-15,-3-4 0 0,-7 4 8 0,3 6 1 16,-10-4 1-16,0 7 0 0,-4-3-37 0,4 6 0 15,-7-3-14-15,-4 6 4 0,0 0 10 0,4 4 11 16,-8 2-3-16,5 1 0 0,-1 2-8 0,-7 1 0 16,0 2-10-16,-7 1 10 0,7 0 0 0,4 3 0 15,0-3 8-15,-8-1-8 0,15 4 0 0,0-3 0 16,-1 3 0-16,1 0 0 16,0-1-24-16,3-2-11 0,-3 3-2 0,14 0-1 15,-4 0-144-15,0 3-29 0,4-3-5 0</inkml:trace>
  <inkml:trace contextRef="#ctx0" brushRef="#br0" timeOffset="33598.61">861 8296 1579 0,'0'0'32'0,"0"0"10"0,0 0-34 0,0 0-8 0,0 0 0 0,0 0 0 15,0 0 104-15,0 0 20 0,0 0 3 0,0 6 1 16,-4 4-58-16,4-1-11 0,-7 1-3 0,7 2 0 16,0 7 3-16,0 3 0 0,-3 3 0 0,3 0 0 15,0 3 7-15,0 4 2 0,0-1 0 0,3 0 0 16,-3 4-7-16,0-4-1 0,0 1 0 0,0-7 0 15,0-3-37-15,0 3-8 0,0-3-2 0,0 0 0 16,0 0-5-16,0-7 0 0,-3 4-8 0,3 0 12 16,0-3-130-16,0-4-26 0,0-2-6 0</inkml:trace>
  <inkml:trace contextRef="#ctx0" brushRef="#br1" timeOffset="61883.33">6802 1179 2542 0,'0'0'53'0,"0"0"11"0,-4 0-51 15,-3-4-13-15,7 4 0 0,-7-3 0 0,0-3 85 0,3 3 15 0,-3-3 2 0,0 2 1 16,0 1-60-16,0 0-12 0,7 3-3 0,-7-3 0 15,-4 3 20-15,4-3 3 0,-3 3 1 0,-1 3 0 16,1 0-18-16,-1 0-3 0,-3 4-1 0,7 5 0 16,-11 1 13-16,4 2 2 0,0 1 1 0,-4 9 0 15,1-6-37-15,-4 12-9 0,7-6 0 0,-15 7 0 16,8 2 0-16,3 1 0 0,-3-1 0 0,0 10 0 16,4-3 0-16,2-7 0 0,5 1 0 0,-8 2 0 15,11-11 0-15,4 2 0 0,3-3 0 0,0-3 0 16,7-3 8-16,0-1-8 0,7-8 12 0,0-4-4 15,7 0-8-15,-3-6 0 0,3-3 0 0,7 0 0 16,-3-3 0-16,3-10 0 0,4 4 0 0,-4-7 0 16,0 0 0-16,-3 0 0 0,3 4 0 0,-3-11 0 15,3 4 0-15,-3 4 0 0,-4-7-12 0,4 3 12 16,-8 0 0-16,1 6 0 0,0-9 0 0,-1 6 0 16,-6 0 0-16,-4 0 0 0,0 4 0 0,0-4 0 15,-4 6 0-15,1 1 0 0,0 6 0 0,-1-10 0 0,-3 7 0 16,-3-1 0-16,-1 1 9 0,0 6-9 15,4-7 0-15,0 10 8 0,0 0-8 0,0 0 0 0,0 0 0 0,0 0 0 0,0 0 0 0,0 0 8 16,-3 10 0-16,3-7 0 0,0 9 0 16,0 1 0-16,0 6-8 15,0-4 8-15,0 4-8 0,0 6 8 16,3 3 6-16,-3 4 2 0,4 2 0 0,-4 7 0 0,4-10 8 0,-4 7 1 16,0 0 1-16,3 9 0 0,-3-7-26 15,-3 1 0-15,3 3 0 0,-4 3 0 0,4-6 30 0,-4 0 1 0,4 3 0 0,0-4 0 16,0-5-50-16,0-1-9 15,0-2-3-15,0-1 0 0,0-3 31 0,0 7 0 0,4-10 0 0,-4 3 0 16,0 0 0-16,4 0 0 0,-4 4 0 0,0-4 0 16,0 0 12-16,0-6 9 0,3-3 2 0,-3 0 0 15,0-3-69-15,0-4-14 0,4 1-2 0,-4-7-1 16,0-3-122-16,0-3-25 0,0 0-5 0</inkml:trace>
  <inkml:trace contextRef="#ctx0" brushRef="#br0" timeOffset="121006.33">10707 1191 2067 0,'0'-12'87'0,"0"5"-70"16,0 1 62-16,0-3 12 0,0 2 2 0,0 4 1 15,0 3 3-15,0 0 1 0,3-3 0 0,-3 3 0 16,0 0-25-16,0 0-5 0,7 3 0 0,-3 0-1 16,-1 4-11-16,1 5-1 0,3 1-1 0,-3 2 0 15,3 4-38-15,-4 3-7 0,4-3-1 0,-3 3-8 16,-1 3 40-16,1 3 0 0,3 0 1 0,-4 7 0 15,1-7-29-15,3 3-12 0,-4 4 11 16,1-7-11-16,3 0 8 0,-3-3-8 0,-1-3 0 0,1-3 9 16,-1 0-9-16,-3-10-9 0,4-2 9 0,-4-1-13 15,0-6-75-15,0 0-14 0,0 0-3 0,0-6-1 16,-4-4-82-16,1-5-16 0,-1-1-3 0</inkml:trace>
  <inkml:trace contextRef="#ctx0" brushRef="#br0" timeOffset="121201.14">10664 975 2508 0,'-7'0'71'0,"7"0"16"0,0 0-70 0,0 0-17 0,0 0 0 0,0 0 0 31,0 0 0-31,0 0 0 0,0 0 0 0,0 0 0 16,0 0 0-16,4-3 0 0,-1-4 0 0,5 4 0 15,-5 0-48-15,4 3-12 0,0 0-4 0,0 3 0 16,-3 0-102-16,3 4-21 0</inkml:trace>
  <inkml:trace contextRef="#ctx0" brushRef="#br0" timeOffset="121575.26">10996 1464 2310 0,'0'6'97'0,"0"-6"-77"16,0 0 75-16,0 0 15 0,0 0 3 0,0 0 1 16,0 0-29-16,0 0-5 0,4-6-2 0,-4 0 0 15,3-4-16-15,1 1-3 0,-4-4-1 0,3-2 0 16,-3-1-20-16,4-3-4 0,-1 0-1 0,-3 0 0 16,4 1 3-16,-1-1 1 0,-3 6 0 0,4-6 0 15,-1 4-46-15,1 2-10 0,3-6-1 0,-4 4-1 16,5 2 21-16,-1-6 0 0,3 7 0 0,-3-1 8 15,0 4 8-15,4 0 0 0,-1 5 1 0,1 4 0 16,0 4-17-16,-1 5-12 0,1-3 1 0,-1 7 1 16,-3 2 28-16,4 7 6 0,0 0 0 0,-4 7 1 15,0-8-1-15,0 8-1 0,-4 2 0 0,4 0 0 16,-3 1 2-16,-1-1 1 0,4 0 0 0,-3 4 0 16,3-7-26-16,-3-3 0 0,-1 0 0 0,1-3 0 0,-1-6 0 0,1-3 0 15,-1-1 0-15,-3-6 0 16,4-3-44-16,-4-3-15 0,0 0-2 0,3-9-1 15,1-7-54-15,-1-2-12 0,-3-1-1 0,4-6-1 16,3 0-98-16,-4-4-20 0</inkml:trace>
  <inkml:trace contextRef="#ctx0" brushRef="#br0" timeOffset="122390.03">11462 1078 2184 0,'3'-12'45'0,"-3"12"11"0,0 0-44 0,0 0-12 0,0 0 0 0,0 0 0 15,0 0 131-15,-3 3 24 0,-1 3 5 0,-3 3 0 16,4 4-44-16,-4-4-8 0,3 7-3 0,-3 3 0 15,0-7-53-15,0 7-12 0,0 3-1 0,0-3-1 16,-4-3-6-16,4 3-2 0,-3-1 0 0,3-2 0 16,-1 0-10-16,-2 3-1 0,6-4-1 0,-3 1 0 15,4-4-5-15,-4 1-1 0,7 0 0 0,-4-7 0 16,4-3-12-16,0-3 9 0,0 0-9 0,0 0 8 16,7 0-18-16,0-3-4 0,0-3-1 0,4-1 0 15,0 4 23-15,-1-3 5 0,4 3 1 0,-3 0 0 16,-1-4-5-16,4 4-1 0,-3-3 0 0,0 3 0 15,3 3 28-15,-4 0 4 0,1 0 2 0,3 0 0 16,-3 3-34-16,-1 3-8 0,1 0 0 0,-1 4 0 16,-3-1 13-16,0 7 1 0,1-7 0 0,-5 7 0 15,1 3-2-15,-1-4-1 0,-3 4 0 0,0 3 0 0,0-3-11 16,-3 6 0-16,-1-9 9 0,1 3-9 0,-1-4 8 16,-3 1-8-16,0 0 8 0,0-1-2 0,0-8-6 15,3-1 0-15,-3 0 0 0,0 0 0 16,0-2 0-16,4-4 0 0,3 0 0 0,0 0 0 15,0 0 0-15,0 0-15 0,0 0 5 0,0 0 1 0,0 0 1 0,0 0 0 0,0-7 0 0,3-2 0 16,1-1-4 0,3 7 0-16,0-3 0 0,3-6 0 0,1 2 12 0,3-2 0 0,0 5-9 0,0-8 9 15,4 2-9-15,0 1 9 0,3 2-12 16,0-9 12-16,-4 4 0 0,5 2 0 0,-5-3 0 0,4 1 0 16,-3-1 0-16,-4 7 0 0,4-7 8 0,-4 0-8 15,0 7 0-15,-3-7 0 0,-1 1 0 0,1-1 0 16,-4 6 0-16,-4-2 0 0,1-1 0 0,-1 1 0 15,1 9 0-15,-4-4 0 0,0 7 0 0,0 0 0 16,0 0 0-16,0 0 0 0,0 0 0 0,-11-3 0 16,1 6 0-16,-1 1 0 0,1-1 0 0,-1 6 0 15,4 1 0-15,-4-1 0 0,4 7 0 0,0-7 0 16,0 4 0-16,4 2 0 0,3 1 0 0,0-4 0 16,0 4 0-16,3 3 0 0,-3-10 0 0,7 7 0 15,0 3 0-15,0-7 0 0,4 4 0 0,0-3 0 16,-4 2 0-16,3-2 0 0,1-1 0 0,3 4 0 15,-3-7 0-15,-1 4 0 0,1 0 0 0,-1-1 0 16,4-6 0-16,-3-3 0 0,0 4 0 0,3-4 0 16,-4 3 0-16,-3-6 0 0,4 0 0 0,-4-3 0 15,0 0 10-15,0-7-10 0,0 7 10 0,-3-12-10 16,-1-1 13-16,1 0-3 0,-4-6-1 0,0 0 0 0,0 0-9 16,0-3 8-16,0 3-8 0,0-3 8 15,0 10-20-15,0-7-5 0,0 3-1 0,0 3 0 16,0 1 18-16,3-1 0 0,1 6 0 0,-1-5 0 0,4 2 12 15,0 1 5-15,0 5 2 0,0-8 0 0,4 8-31 0,0 1-5 16,-1 0-2-16,1 0 0 0,-1 6 19 0,1 0 0 0,0 0 0 0,-1 3 0 16,1 0 0-16,-1 0 9 0,1 3-1 0,-1-3 0 15,1 4-64-15,3 5-12 16,-3-5-4-16,3-4 0 0,-4 3-126 16,1 0-26-16,0 1-4 0</inkml:trace>
  <inkml:trace contextRef="#ctx0" brushRef="#br0" timeOffset="122623.7">12421 1059 2066 0,'0'-9'43'0,"0"9"10"0,0 0-42 0,0 0-11 0,0 0 0 0,0 0 0 16,0 0 104-16,0 3 20 0,0 10 3 0,0-1 1 16,0 7 0-16,4 0 0 0,-1 6 0 0,1-3 0 15,-4 6-103-15,7-6-25 0,-4 3 0 0,1 0 0 16,3 3 56-16,-3-2 7 0,3 2 1 0,0 3 0 15,0-3 0-15,0 7 0 0,0-4 0 0,3 1 0 16,-2 2-52-16,-1-9-12 0,0 3 0 0,0-6 0 16,0 0 0-16,0-6 0 0,-4-4 0 0,1 1 0 15,-1 0-107-15,1-10-14 0,-4 0-3 0,0-3-1 16,0 0-54-16,0 0-10 0,-4-6-3 0</inkml:trace>
  <inkml:trace contextRef="#ctx0" brushRef="#br0" timeOffset="122824.96">12305 1417 2747 0,'0'6'78'0,"0"-6"17"0,0 0-76 0,3 3-19 0,1 0 0 0,3 4 0 16,0-7 92-16,4 0 16 0,-1 0 2 0,1-7 1 16,6 4-39-16,1 0-7 0,3-3-1 0,4 0-1 15,0-1-36-15,-1 1-7 0,5 3-2 0,-1-3 0 16,0-4-18-16,-3 7 0 0,-1-3 0 0,1 3 0 15,0-4-48-15,-1 4-14 0,-2 0-2 0</inkml:trace>
  <inkml:trace contextRef="#ctx0" brushRef="#br0" timeOffset="124832.14">13550 1693 1580 0,'0'0'67'0,"0"0"-54"31,0 0 92-31,0 0 19 0,0 0 3 0,0 0 1 0,0 0 0 0,0 0 0 0,0 0 0 0,-7-6 0 15,0 2-52-15,4-5-9 16,-4 3-3-16,-1-4 0 0,1-2 0 0,0 2 0 0,0-8 0 16,-3-4 0-16,3 0-51 0,-4-7-13 0,0-2 0 0,1-3 0 15,-1 2 54-15,1-2 8 0,-1-1 2 0,1 1 0 16,-1-7-52-16,4 3-12 0,0 1 0 0,0-1 0 16,3-3 0-16,1 7 0 0,3-1 0 0,0 1 0 15,3-1 0-15,1 7 0 0,3 0 0 0,3 0 0 16,1 3 0-16,3 0 0 0,4 3 0 0,3-3 0 15,0 3 0-15,0 0 0 0,4 0 0 0,3 6 0 16,-3-6-100-16,0 6-22 0,-4 4-5 16</inkml:trace>
  <inkml:trace contextRef="#ctx0" brushRef="#br0" timeOffset="127840.99">13811 1310 1530 0,'0'0'32'0,"0"0"8"0,0 0-32 0,0 0-8 0,0-6 0 0,0 6 0 31,0 0 114-31,4-6 22 0,-4 6 4 0,0 0 0 0,0 0-9 0,0 0-3 0,0 0 0 0,0 0 0 16,0 0 52-16,3 3 9 0,1 3 3 0,-1 4 0 31,1-1-205-31,-1 7-41 0,1-4-8 0,-4 7-2 0,3 3 103 0,-3-3 20 0,4 6 4 0,0-3 1 16,-1 3-52-16,-3-3-12 0,7 3 0 0,-3-6 0 15,-1-1-48-15,4-2-13 0,-3-10-3 0,3-2 0 16,-4-1-51-16,4-6-10 0,-3-1-3 0</inkml:trace>
  <inkml:trace contextRef="#ctx0" brushRef="#br0" timeOffset="128025.67">13829 1053 2066 0,'-14'-9'43'0,"7"2"10"16,7 7-42-16,0 0-11 0,0 0 0 0,0 0 0 15,0 0 53-15,0 0 9 0,0 0 2 0,0 10 0 16,0-4-14-16,0-3-2 0,3 4-1 0,4-1 0 16,-3 3-75-16,3-3-16 0,3 4-2 0</inkml:trace>
  <inkml:trace contextRef="#ctx0" brushRef="#br0" timeOffset="128360.6">14115 1523 2131 0,'0'0'90'0,"0"0"-72"15,0 0 74-15,3-9 16 0,-3 3 2 0,0-7 1 16,0 7-38-16,4-7-7 0,-4 4-2 0,3-4 0 15,1 1 0-15,-4-4 0 0,3 4 0 0,1-7 0 16,-1 3-51-16,1 1-13 0,-1-4 0 0,4 3 0 16,1 4 0-16,2-4 0 0,-3 6 0 0,4-2 0 15,-4 2 0-15,3 1 0 0,1 0 0 0,0 6 0 16,3-4 0-16,-4 4 0 0,4-3 0 0,-3 6 0 16,3 0 48-16,-3 6 6 0,-1-3 2 0,1 4 0 15,-1-4-19-15,-3 9-3 0,4 1-1 0,-7 6 0 16,3-7-9-16,-4 7-3 0,1 0 0 0,-1 3 0 15,1 3-13-15,-4-6-8 0,0 6 10 0,3-7-10 16,-3 1 16-16,0 3-2 0,0-3-1 0,0 0 0 16,4-10-135-16,-4 1-27 0,3-1-6 0,-3-9-1 15,0 0-136-15,4-6-28 0</inkml:trace>
  <inkml:trace contextRef="#ctx0" brushRef="#br0" timeOffset="128576">14580 1091 2221 0,'0'0'98'0,"0"6"21"0,0-3-95 16,0 7-24-16,0 5 0 0,0 1 0 0,4 0 48 0,-4 2 6 0,0 4 1 0,3-3 0 15,4 6 7-15,-3-3 2 0,-1 6 0 0,5-6 0 16,-5 10 0-16,4-7 0 0,0 3 0 0,-3 0 0 16,6 4-52-16,-3-4-12 0,0 0 0 0,0 0 0 15,1-6 0-15,-1 0 0 0,0-9 0 0,-4 2 0 16,4 1-40-16,-3-10-10 0,-1 1-2 0,-3-4-1 15,0-3-64-15,0 0-13 0,0 0-2 0</inkml:trace>
  <inkml:trace contextRef="#ctx0" brushRef="#br0" timeOffset="128761.5">14534 1442 2224 0,'0'0'63'0,"0"0"14"15,0 0-61-15,8 0-16 0,-1 0 0 0,0 0 0 16,3-3 64-16,4 3 9 0,0 0 3 0,4-3 0 16,3-4-10-16,0 4-2 0,8 0 0 0,-1 0 0 15,0 0-42-15,4-3-9 0,0-1-1 0,-1 1-1 16,1 0-120-16,0 0-24 0,-4-4-5 0</inkml:trace>
  <inkml:trace contextRef="#ctx0" brushRef="#br0" timeOffset="129155.43">15572 965 1208 0,'0'0'51'0,"0"0"-41"15,0 0 126-15,0 0 24 0,0 0 6 0,0 0 1 16,0 0-30-16,0 0-5 0,0 0-2 0,0 7 0 15,0 2-34-15,0 4-6 0,0-1-2 0,3 4 0 16,-3 6-13-16,4 0-3 0,-1 6-1 0,1-6 0 16,3 9-36-16,-4-9-7 0,4 6-2 0,-3 1 0 15,-1-1 30-15,1 6 7 0,-1-5 1 0,1 2 0 16,-4 7-44-16,4-7-9 0,-1 3-2 0,-3 4 0 0,4-10-21 16,-1 0-4-16,1 1 0 0,-1-7-1 15,1-4-103-15,-1-2-21 0,1-7-4 0</inkml:trace>
  <inkml:trace contextRef="#ctx0" brushRef="#br0" timeOffset="130193.9">15879 1019 2269 0,'-8'12'64'0,"1"4"15"0,0-4-63 0,0 7-16 0,0 3 0 0,0-3 0 16,0 6 54-16,-3-6 8 0,3 9 2 0,-4-9 0 15,4 3 8-15,0 0 3 0,0 3 0 0,0-6 0 16,0 0-18-16,0 2-3 0,3-8-1 0,1 0 0 16,-1-4-62-16,4-3-13 0,4 1-2 0,-4-7-1 15,0 0 15-15,7-7 10 0,0 1-12 0,0-3 12 16,0-1-33-16,3 1 0 0,1-4 0 0,-4 4 0 16,4-1 33-16,-1 1 0 0,1 3 0 0,-4-1 0 15,3-2 0-15,1 6 0 0,-4 0 0 0,4 0 0 16,-1 3 44-16,-3 0 16 0,0 3 4 0,0 3 0 15,0 7-52-15,0-4-12 0,1 7 0 0,-5 6 0 16,1-4 54-16,-4 8 8 0,0-1 2 0,0 6 0 16,0-6-52-16,0 3-12 0,0 0 0 0,0 1 0 15,0-7 0-15,0 0 0 0,3-4 0 0,1-2 0 16,-1-7 0-16,1 1 0 0,-1-4 0 0,4-3 0 16,0-3 0-16,4-3 0 0,-4-3 0 0,4 0 0 15,-1-1 16-15,4-8 1 0,-3-1 0 0,3 0 0 0,0-6-17 16,0 0 0-16,0 0 0 0,0-3 0 0,0 3-15 0,1-3 0 0,-1 0 0 15,0 3 0-15,-4 7 27 0,1-7 4 0,0 6 2 16,-4 7 0-16,0-4-9 0,-7 7-1 0,3 0-8 0,-3 6 12 16,0 0 2-16,0 0 0 15,-3 6 0-15,-8 0 0 0,4 7-5 16,0-4-1-16,0 7 0 0,-4 3 0 0,4-4-8 0,0 7 0 0,0 0 0 0,4 3 0 16,-1-3 0-16,1 0 0 15,3 3 0-15,0-9 0 0,3 3 0 0,1-4 0 0,3-2-8 0,0-1 8 16,0-2 0-16,3-1-11 15,5-3 11-15,-5-2-8 0,4-4-4 0,-3 0 0 0,3-4 0 0,0 1 0 16,-3-9-12 0,-1 2-2-16,4-5-1 0,-3 2 0 0,-1-6 7 0,1 1 0 0,0-4 1 0,-1 0 0 15,1 6 31-15,-4-6 5 0,0 3 2 0,0 7 0 16,-4-4-19-16,-3 7 0 0,4 2 0 0,-4 7 0 16,0 0 0-16,0 0 0 0,0 0 0 0,-4 7 0 15,4-1 0-15,-3 3 0 0,-1 4 0 0,1-7 0 16,3 10 0-16,-4-1 0 0,4 4 0 0,0 0 0 15,0 0 0-15,0-3 0 0,4 2 0 0,-1 1 0 16,1-6 0-16,-1-1 0 0,5 1 0 0,-1-1 0 16,0-9 0-16,0 4 0 0,0-4 0 0,0-3 0 15,3 0 0-15,1-3 0 0,0-4 0 0,-1 4 0 16,-3-12 0-16,4 2 0 0,-1 1 0 0,1-1 0 16,-4-9-11-16,0 3-5 0,0 0-2 0,0 1 0 0,0 2-2 15,-7-3-1-15,4 0 0 0,-1 7 0 16,-3-4 21-16,0 4-9 0,0-1 9 0,0 7 0 15,-3 0-24-15,3 6 1 0,0 0 1 0,0 0 0 0,0 0 56 0,0 0 11 0,3 6 3 16,-3 0 0 0,7 7-26-16,-3-1-5 0,3 7-1 0,0 3 0 0,4 3-8 15,3 0-8-15,0 6 12 0,0 7-12 0,4-10 0 0,-4 7 0 0,0 2 0 0,0 1-12 16,0 0 60-16,-3 6 13 0,-4-1 3 16,3 1 0-16,-6 0 0 0,3 3 0 0,0-3 0 15,-4-3 0 1,1 0-72-16,-4-7-15 0,0 1-2 0,-4-1-1 0,4-6 42 0,-7-3 8 0,0-6 1 0,0 0 1 15,-7-6-34-15,4-4-8 0,-8-9 0 0,4 0-1 16,-4 0 17-16,-3-13 0 0,0 1 0 0,3-7 0 16,-3 3 0-16,3-2 0 0,4-1 0 0,0 0 0 15,0-3 8-15,7-3 8 0,0 3 1 0,0-6 1 16,7 0-31-16,0-1-7 0,3-5 0 0,4 3-1 16,0-1 21-16,8 4-11 0,-1-7 11 0,3 7-8 15,1 3 8-15,0 3-8 0,3 3 8 0,3 4-8 16,-6-1-22-16,0 7-4 15,-1-1-1-15,1 4 0 0,0 3-125 0,-1 0-26 0,-3 3-5 0</inkml:trace>
  <inkml:trace contextRef="#ctx0" brushRef="#br0" timeOffset="163527.73">17085 1658 629 0,'0'0'12'0,"0"0"6"0,0 0-18 0,0 0 0 0,0 0 0 0,4-3 0 15,-4 3 37-15,3-6 4 0,1 0 1 0,-4 6 0 16,0 0 7-16,0-4 2 0,0 4 0 0,0 0 0 16,0 0 29-16,3 0 5 0,-3 0 2 0,0 0 0 15,0 0 33-15,4-3 6 0,-4 3 2 0,0 0 0 16,0 0 0-16,0 0 1 0,0 0 0 0,0 0 0 16,0 0-24-16,0 0-5 0,0 0 0 0,0 0-1 15,0 0-26-15,0 0-5 0,0 0 0 0,7 0-1 16,-4 0-24-16,-3 0-5 0,4 0-1 0,-1 3 0 15,1-3-11-15,3 4-2 0,0-1-1 0,-4 0 0 16,5 3 0-16,-5 4 0 0,4-4 0 0,0 6 0 16,-3-5 5-16,3 2 0 0,-4 4 1 0,4-1 0 15,-3 1 0-15,-1 2 0 0,1 1 0 0,-4 3 0 16,3-7-4-16,-3 4-1 0,0 0 0 0,0-4 0 16,0 4-12-16,0 3-2 0,0-7-1 0,-3 4 0 15,-1 3-1-15,4-7 0 0,-3 1 0 0,-1-1 0 16,1 4-8-16,-1-6 8 0,1 2-8 0,-1-3 8 15,1-2-8-15,-1 5 0 0,-3-9 0 0,4 1 0 0,-1 2 0 0,1-3 0 16,3-3 8-16,0 0-8 0,0 0 0 0,0 0 0 0,0 0 0 16,0 0 0-16,0 0 0 15,0 0 0-15,0 0 0 0,-4-6 0 0,4-4 0 0,0 7 0 16,4-9-9-16,-1-1 9 0,-3 1 0 0,4 2 0 0,-1-6 0 16,1 1 0-16,-1-1 0 0,1 0 0 15,-1 4 0-15,1-7 0 0,-1 3 0 0,1 1 0 16,-1-1 0-16,1-3 0 0,-4 4 0 0,0-1 0 0,0-6 0 15,0 3 0-15,0 3 0 16,-4-6 0-16,4 1 0 0,-3 2 9 0,-1 0-9 0,4 9 0 0,-3-8 0 0,-1 8-11 16,4-2 11-16,-3 5 0 0,3 4 0 0,0 3 0 15,-4-6 0-15,4 6 0 0,0 0 0 0,0 0 0 16,0 0 0-16,0 0 0 0,0 0 0 0,-7-6 0 16,7 6-71-16,-7-3-9 0,7 3-1 0</inkml:trace>
  <inkml:trace contextRef="#ctx0" brushRef="#br0" timeOffset="170546.86">17473 1555 1926 0,'0'0'85'0,"0"0"18"0,7-3-83 0,0 0-20 0,0-1 0 0,0 1 0 32,0-6 63-32,0-4 8 0,0 1 1 0,1-4 1 0,2 0 44 15,-3-2 9-15,0-1 2 0,0-9 0 16,-3 9-103-16,3-6-25 0,0 3 0 0,-4-6 0 16,1 6 0-16,0-7 0 0,-1 4 0 0,1-6 0 0,-1 3 56 0,-3-4 7 15,4 1 1-15,-4 3 0 0,0-7-52 0,0 4-12 0,-4 3 0 0,4-4 0 31,-3 10 0-31,3-6 0 0,-4 9 0 0,1-3 0 0,3 7 0 16,-4 8 0-16,4-5 0 0,0 12 0 0,0 0 0 0,-4 9 8 0,4 1-8 16,0 5 0-1,0 10-20-15,0 1-9 0,4 5-3 0,-4 10 0 16,0-4-2-16,4 4-1 0,-1 3 0 0,4 3 0 0,-3-6 35 0,3 3 0 0,0 0 0 0,0-10 0 16,3 1 0-16,1-4 0 0,0-3 0 0,3-3 0 15,3-3 0-15,1 0 0 0,3-9 0 16,0-1 0-16,0-6 24 0,4-2 11 0,-4-4 2 0,4-4 1 15,-4 1-10-15,0-6-1 0,0 0-1 0,-3-1 0 16,-4-6 6-16,0 1 0 0,0-1 1 0,-3 0 0 16,-4-2 17-16,0-1 3 0,-3-9 1 0,-4 6 0 15,-4-3-18-15,1 3-3 0,-4-7-1 0,0 4 0 16,-4-9-16-16,0 2-3 0,1 4-1 0,-4-6 0 16,3 5-12-16,-3 8 8 0,3 2-8 0,1 0 0 15,-1 10 0-15,-3-1 8 0,4 7-8 0,2 0 0 16,-2 6-75-16,3 0-17 0,0 7-4 0</inkml:trace>
  <inkml:trace contextRef="#ctx0" brushRef="#br0" timeOffset="170911.18">18161 1351 2066 0,'-14'-9'43'0,"7"5"10"0,0-5-42 15,3 6-11-15,-3 0 0 0,7 3 0 0,-3 0 104 0,-4 3 20 0,3 0 3 0,-3 6 1 16,4-2-52-16,-1-1-9 0,0 7-3 0,1-1 0 16,-1 7-51-16,4 0-13 0,-3 3 0 0,3-4 0 15,0 1 54-15,0 0 8 0,3-9 2 0,1 2 0 16,-1-3-36-16,5 4-8 0,-1-7 0 0,0-6-1 15,3 0-31-15,-3 0-5 0,4-6-2 0,-1-3 0 16,5-4 36-16,-5 1 7 0,4-1 2 0,-3-6 0 16,-1 3-16-16,1 4-10 0,0-4 12 0,-4 4-12 15,-4-4 15-15,1 7-4 0,-4-4-1 0,0 1 0 16,-7 2 10-16,3 1 1 0,-3 6 1 0,-4-7 0 16,1 4-22-16,-1 0-12 0,1-1 2 0,-1 4 0 15,1 0-138-15,2 0-27 0,-2 0-5 0</inkml:trace>
  <inkml:trace contextRef="#ctx0" brushRef="#br0" timeOffset="171587.09">18450 975 1824 0,'0'28'76'0,"0"-6"-60"16,0 6 72-16,4-6 14 0,-4 6 3 16,3 1 1-16,1-1-14 0,3-3-2 0,0 0-1 0,0 3 0 15,0-9-22-15,0 3-5 0,0 0-1 0,0-3 0 16,4 3-21-16,-4-7-4 0,3 1 0 0,-2 3-1 16,2-10-12-16,-3 4-3 0,0-1 0 0,0 1 0 15,-3-10-9-15,3 3-3 0,-4 4 0 0,-3-10 0 16,0 0-8-16,0 0 0 0,0 0 0 0,0 0 0 15,0 0 0-15,-3-10 0 0,-4 4 0 0,0 3 0 16,-4-10 0-16,4 7 0 0,-3-3 0 0,-1-1 0 16,0 7 32-16,4 0 2 0,0 3 0 0,-3 3 0 15,3 0-3-15,0 7-1 0,0-1 0 0,-1 0 0 16,1 4-75-16,0-1-15 0,0 4-4 0,4 0 0 16,-1-4 64-16,1 7 23 0,-1 0-1 0,4-6 0 15,0 2-35-15,4-2-7 0,-1-1-2 0,1-5 0 16,-1 2 22-16,4-3 13 0,0-3-1 0,0 1-1 15,4-4-11-15,-4 0-16 0,4-4 4 0,-1 1 1 0,1 0 11 16,-1-6 0-16,1 2 0 0,3 1 0 16,0-6 0-16,0-1 0 0,0-3 0 0,1 4 0 15,-1-4 8-15,0 1 3 0,-4 2 1 0,1-6 0 16,0 3-12-16,-4 4 12 0,3-7-12 0,-6 7 12 16,3-4-4-16,-4 0 0 0,1 4 0 0,-1-1 0 0,-3 4 24 0,0-7 5 15,-3 7 1-15,-1-1 0 0,1 1-38 0,-1 6-15 0,1 0 1 16,3 3 0-1,-7-4 14-15,0 4 10 0,3 4-2 0,-3-4 0 0,3 3-8 0,1 0 0 0,-1 6 9 0,1-2-9 16,-1 2 0-16,4 3 0 0,0-2 0 0,-3 6 0 16,3-4 0-16,3 7 0 0,-3-10 0 0,4 7 0 15,-1 3 0-15,4-7 0 0,-3 4 0 16,7 3-8-16,-4-10 8 0,0 4 0 16,3-1 0-16,1 1 8 0,3-4-8 0,0-6 11 15,0 1-11-15,0 2 12 0,0-3-4 0,1-3-8 0,2 0 12 0,-3-3-4 16,0 0-8-16,1 0 10 0,-5-1-10 0,1 1 10 15,-1 0-10-15,1 0 8 0,-4 0-8 0,-4-7 8 16,4 7-72 0,1 0-14-16,-5 3-3 0</inkml:trace>
  <inkml:trace contextRef="#ctx0" brushRef="#br0" timeOffset="173559.34">19717 1182 2056 0,'0'-7'58'0,"-4"-2"14"0,4 3-58 15,-3-4-14-15,3 4 0 0,-4-3 0 0,4 2 108 0,-3 1 18 0,-1 3 4 0,4 3 1 16,-7-3-33-16,-4 3-6 0,4 3-2 0,-3 0 0 15,3 3-50-15,-4 7-9 0,1-4-3 0,-1 4 0 16,-3-1 15 0,3 7 2-16,1-3 1 0,-1 3 0 0,1 3-30 0,3 0-5 0,-4 3-2 0,4-3 0 15,3 3-9-15,-3-3 0 16,4 3 0-16,3-3 0 0,0 6 0 16,3-9 0-16,4 6 0 0,0-6 0 0,0-1 0 0,4 1 0 15,3-3 0-15,-3-7 0 0,3 1-12 0,4-4 12 16,-1-3-10-16,4-6 10 0,-3-6-11 0,0 2 11 0,3-5-12 15,0-1 12-15,-7-9-8 0,4 0 8 0,-4 0 0 0,0 0 0 16,-4-3 13-16,1 3 10 0,0 4 1 16,-4-7 1-16,0 6-25 0,0 3 0 0,0 4 0 0,-4-1 0 15,-3 7 0-15,4 3 0 0,-4 3 0 0,0 0 0 16,0 0 0-16,0 0 0 0,0 0 0 0,0 0 0 16,0 0 0-16,-7 3 0 0,3 0 0 0,1 6 0 15,-1 1 0-15,1 2 0 0,3 4 0 0,-4 3 0 16,4 0 15-16,4-4-3 0,-4 7 0 0,3-3 0 15,1 0-12-15,3-4-16 0,-4 1 3 0,4 0 1 16,4-4 12-16,0 1 0 0,-1-4 0 0,1-9 0 16,3 3 0-16,4-3 0 0,-1-3 0 0,-3 3 0 15,4-6 12-15,-4-7 6 0,0 7 1 0,0-3 0 16,0-1-10-16,-3 4-1 0,-4 0-8 0,4-4 12 16,-8 1-12-16,1 3 11 0,3-4-11 0,-7 4 10 0,0 3-2 0,0 3-8 15,0 0 12-15,0 0-4 0,0 0 0 0,0 0-8 0,0 0 12 0,0 0-4 16,0 0-8-16,0 0 8 0,0 0-8 0,0 0 8 15,0 3-8-15,3 3 0 16,1 4-12-16,-1-1 12 0,4-3-14 16,-3 7 5-16,3-10 1 0,0 3 0 0,0 1 8 0,4-1 0 0,-4-3-9 0,3 0 9 31,1 0-30-31,-4 0-2 0,3 1 0 0,-2-4 0 0,-1 6 48 0,0-6 10 0,0 3 2 0,-4-3 0 16,4 0-19-16,-3 0-9 0,-1 0 10 0,4 0-10 15,-7 0 11-15,0 0-11 0,0 0 12 0,0-3-12 16,4-7 13-16,-4 10-4 0,3-3-1 0,-3-3 0 15,0 6 7-15,0-9 1 0,-3 2 0 0,3 1 0 16,-4 0-7-16,4-4-1 0,-3 1 0 0,-1 3 0 16,1-4 0-16,3 1 0 0,-4 3 0 0,4-10 0 15,0 7-8-15,0-4 0 0,0 4 0 0,0-7-11 16,0 7 11-16,4-1 0 0,-4 1 0 0,3 6 0 16,1-7 0-16,-1 7 0 0,1 0 0 0,-1 0 11 15,1 3-11-15,3 0 0 0,-3 0 0 0,3 0 0 16,0 3-10-16,0-3-4 0,0 3-1 0,3 0 0 15,-3 3 15-15,4-2 8 0,0-1 0 0,-4 3-8 16,3 3 0-16,1-2 0 0,-1 2-12 0,1 4 3 16,0-7 1-16,-1 3 0 0,1 4 0 0,-1-4 0 15,1 7-1-15,-1-7 0 0,-2 4 0 0,2-1 0 16,-3 4 9-16,0-6-8 0,4 2 8 0,-4-3-8 16,-4 7 8-16,4-10 0 0,-3 1-9 0,0 2 9 15,-1-3 0-15,1-3 0 0,-1 1 0 0,-3-4 0 0,0 0 0 0,0 0 10 0,0 0-1 0,0 0 0 31,0-7 11-31,0-2 1 0,0 0 1 0,-3-1 0 0,-1-6-7 0,4 4-2 0,0-4 0 16,-3 7 0-16,-1-10-5 0,4 6 0 0,0 1-8 0,0-1 12 16,-4 1-12-16,4-1 0 0,0 4 8 0,0 0-8 15,4-4 0-15,-4 4 0 0,0-1 8 0,4 1-8 16,-4 2 0-16,3-2 0 0,1 3 0 0,-1 0 0 16,4 2 0-16,-3 1 0 0,-1 3 0 0,4-3 0 15,0 3-8-15,0 0 8 0,0 3 0 0,0-3 0 16,4 3-10-1,-4 1 10-15,4-1-8 0,-4 3 8 0,0-3 0 0,3 6 0 0,-3-2 0 16,1-4 0-16,2 0 0 0,-3 3 0 0,0 1 0 0,0-1-8 16,0-3 8-16,4 0 0 0,-4 7 0 0,4-7 0 15,-4-3 0-15,3 3 0 0,-3-3 0 0,4-3-8 16,-4 0-8-16,3-4-2 0,-2 4 0 0,2-3 0 16,-3 0 18-16,0-1 0 0,0 1 0 0,-3 0 0 15,3-1 0-15,-4-2 0 0,1 3 0 0,-4 0 0 16,3-1 0-16,-3 1 0 0,-3 0 0 0,3 6 0 15,0 0 0-15,-4-3 0 0,1-1 0 0,3 4 0 16,-7 0 48-16,0 4 12 0,3-1 4 0,-3-3 0 16,4 6-103-16,-1 3-20 0,1-2-4 0,3 5-1 15,-4 1 52-15,4-1 12 0,4 4 0 0,-4 0 0 16,3-4 0-16,1 1 0 0,3-1 0 0,0 4 0 16,0-7 0-16,0 1 0 0,0 2 0 0,3 1 0 15,-2-7 0-15,2 0 8 0,1 1 0 0,-1-1-8 16,1-3 0-16,-1 3 0 0,5-3 0 0,-5-3 0 15,4 0 0-15,-3 0 0 0,-1-3 0 0,1 0 0 0,0 0 0 16,-1-3 0-16,1-4 0 0,-1 4 0 0,-3 0 0 0,0-10 0 16,4 4-12-16,-4-1 12 0,-3-3 0 15,3 1 0-15,0-1 0 0,0 4 0 0,-4-7 12 0,4 3 9 16,-3 7 2-16,3-7 0 0,-4 7-37 0,1-1-7 0,3 4-2 0,-7 3 0 16,4-4 70-16,-1 4 13 0,1-3 4 15,-1 6 0 1,1 0-103-16,3 0-20 0,-4 0-4 0,4 6-1 0,-3-3 103 0,3 4 20 0,-4-1 4 0,5 3 1 15,-5 1-52-15,4 5-12 0,-3-5 0 0,3 6 0 16,-4-4 0-16,4 7 0 0,0-7 0 0,0 4 0 16,-3 0 0-16,3-4 0 0,-4 4 0 0,5 3 0 15,-5-7 0-15,1 4 0 0,-1 3 0 0,1-7 0 16,-1 4 0-16,1-3 0 0,-1 2 0 16,1-5 0-16,-1-1 0 0,1-3 0 0,-1-2 0 0,-3-4 0 15,0 0-48-15,4-4-13 0,-1-2-3 16,1-6 0-16,-1 2-51 0,1-9-10 0,-4 1-3 0</inkml:trace>
  <inkml:trace contextRef="#ctx0" brushRef="#br0" timeOffset="173867.43">21516 1044 2238 0,'0'0'94'16,"0"0"-75"-16,0 6 102 16,0-3 21-16,0 7 4 0,3 2 1 0,-3-3-67 0,4 7-12 0,0 0-4 0,-1 0 0 15,1 2-51-15,-4 1-13 0,7 6 0 0,-4-6 0 16,1 0 63-16,3 0 9 0,-4 3 3 0,4 0 0 16,-3-4-31-1,3 1-7-15,-4 3-1 0,4 0 0 0,-3-3-16 0,3 0-3 0,0-4-1 0,0-2 0 16,-3-4-16-16,3 1 0 0,-4-1 0 0,4-6 0 15,-3 0-14-15,-4-3-6 0,0 0-2 0,0 0 0 16,0 0-66-16,0 0-14 0,0-6-2 0,0-3-1 16,0-1-70-16,-4 1-13 0,1-4-4 15,-4 4 0-15,-4-4-39 16,1 1-8-16</inkml:trace>
  <inkml:trace contextRef="#ctx0" brushRef="#br0" timeOffset="174065.27">21403 1354 2419 0,'0'0'107'0,"0"0"22"16,7-3-103-16,0 3-26 0,0-3 0 0,0 3 0 16,4 0 104-16,-1 0 15 0,1 0 3 0,3 0 1 15,0 0-31-15,0 0-7 0,4 0-1 0,-4 0 0 16,4 0-34-16,-1 0-7 0,5 0-2 0,-5 0 0 16,4 0-26-16,1 0-6 0,2 0-1 0,1 0 0 15,0 0-8-15,-1 0 12 0,1 0-12 0,3 0 12 16,0-3-127-16,1 3-25 0,2 0-4 0</inkml:trace>
  <inkml:trace contextRef="#ctx0" brushRef="#br0" timeOffset="174681.19">22049 417 1876 0,'-25'-4'39'0,"14"1"9"0,4 3-38 0,0 0-10 0,-3 0 0 0,3 3 0 16,0 1 116-16,-1-4 22 0,1 0 4 0,0 6 1 15,4 0-47-15,-1 0-10 0,1 1-2 0,-1-1 0 16,4 7-24-16,4-7-4 0,-1 6-2 0,1-2 0 0,-1 2-12 16,8-2-2-16,-4-1-1 0,4 1 0 0,3-1 9 0,0 7 1 0,3-7 1 0,5 4 0 15,6-4-40-15,4 7-10 16,6-7 0-16,5 0 0 16,-1 1 37-16,4-1 6 0,-4 4 1 0,8-4 0 0,-8 1-14 0,4 5-2 15,-4 4-1-15,4 0 0 0,-4 0-5 0,-3 3-1 0,4 0 0 16,-8 3 0-16,-3 0 11 0,-4 0 3 0,-4 3 0 0,-6 3 0 15,-4 4-9-15,0-7-2 0,-7 7 0 0,0-1 0 16,-3 4-12-16,-1-4-4 0,-3 1 0 0,-3 2 0 16,-1-5-31-1,-6 2-6-15,-4 1-2 0,3-4 0 0,-6 0 51 0,-1 4 9 0,-3 6 3 16,0-10 0-16,-1 0-24 0,1-2-8 0,0-4 0 0,0 0 0 16,3-6-26-16,4-1-5 0,-4-2-1 15,8-7 0-15,-1-5 32 0,4 2 0 0,0-3 0 0,0-6 0 16,7 3-160-16,0 0-25 0,0-10-6 0</inkml:trace>
  <inkml:trace contextRef="#ctx0" brushRef="#br0" timeOffset="203638.79">12435 3568 1579 0,'0'0'32'0,"0"0"10"16,0 0-34-16,0 0-8 0,0 0 0 0,0 0 0 16,0 0 104-16,0 0 20 0,0 0 3 0,0 0 1 15,4 6 0-15,-1 0 0 0,-3 1 0 0,4 2 0 16,0 0-52-16,-4 1-9 0,3 2-3 0,1 4 0 15,-4-3 0-15,3 5 0 0,1 1 0 0,-1 0 0 16,1 3-51-16,-1-3-13 0,1 3 0 0,3-3 0 16,-4-4 0-16,1 4 0 0,3-3 0 0,-4-1 0 15,1-2 0-15,0-4 0 0,-1 1 0 0,1-4 0 16,-1-3-28-16,-3-3-8 0,0 0-1 0,0 0-1 16,0 0-130-16,4-6-27 0</inkml:trace>
  <inkml:trace contextRef="#ctx0" brushRef="#br0" timeOffset="203854.51">12404 3204 2269 0,'-4'-12'64'0,"-3"2"15"0,4 1-63 0,-1 2-16 16,1 1 0-16,3 6 0 0,0 0 105 0,0 0 19 0,0 0 3 0,0 0 1 15,0 0-52-15,-4 10-9 0,4-1-3 0,0 0 0 16,4 4-102-16,-4-4-21 0,3 4-4 0,1-1-1 16,3 4-153-16,-4-3-31 0,4-1-7 0</inkml:trace>
  <inkml:trace contextRef="#ctx0" brushRef="#br0" timeOffset="204321.12">12816 4070 2067 0,'0'9'87'0,"4"-3"-70"16,-1 4 89-16,-3-4 18 0,4 0 3 0,-4-6 1 15,0 0-52-15,0 0-9 0,0 0-3 0,4-9 0 31,-1-1 0-31,1-2 0 0,-4-4 0 0,0-3 0 16,0 0 0-16,0-2-1 0,-4-1 0 0,1-7 0 0,-5 1-50 0,1-6-13 0,4-1 0 0,-8-6 0 16,4 1 46-16,0-1 4 0,-3-3 1 0,3 0 0 15,-4 3-34-15,0 1-6 0,4 2-2 16,-3-3 0-16,-1 4-9 0,1-4 0 0,-1-3 0 0,0 0 8 16,4 6-8-16,0 4 0 0,0-1 0 0,0 1 0 15,4 6 0-15,-1 3 0 0,1-1 0 0,3 5 0 16,-4 2 0-16,4 0 0 0,4 3 0 0,-4 4 0 15,3-1-12-15,1 1 3 0,3 2 0 0,3 1 0 16,-3 3-1-16,4 2 0 0,0-5 0 0,-1 3 0 16,1 3 10-16,3-1-12 0,-4 1 12 0,5 3-12 15,2-3 12-15,-3 3 0 0,4 0 0 0,-4 3 0 16,4 4 0-16,-1-1 0 0,-3 0 0 0,1 4 0 16,-1 2 0-16,0 1 0 0,-4-1 0 0,1 1 0 15,-4-1-24-15,0 1-4 0,0-1 0 0,-3 4 0 16,-4 0-69-16,0-1-15 0,0 1-2 0,-7 3-1 15,-1 0-64-15,1-1-13 0,-3 4-2 0</inkml:trace>
  <inkml:trace contextRef="#ctx0" brushRef="#br0" timeOffset="204517.63">12658 3756 2755 0,'10'0'116'0,"4"0"-93"15,0 0 86-15,-3 0 18 0,3-3 3 0,0 3 1 16,-3 0-55-16,3 0-10 0,0 3-2 0,4-3-1 16,-4 3-41-16,0 3-8 0,4-3-2 0,-1 1 0 15,1 2-43-15,0-3-9 0,-1 0-1 0,1 3-1 16,-1-2-195-16,5-1-39 0</inkml:trace>
  <inkml:trace contextRef="#ctx0" brushRef="#br0" timeOffset="205729.42">13892 3339 851 0,'0'0'36'0,"0"0"-36"16,0-6 96-1,4-1 12-15,-4 7 2 0,0-6 1 0,3 0-24 16,-3 3-5-16,0 3-1 0,0-7 0 0,0 7 38 15,4-3 7-15,-4 3 2 0,0 0 0 0,0 0-52 0,0 0-9 0,0 0-3 0,0 0 0 32,0 0 0-32,7 0 0 0,-3 7 0 0,-1-1 0 0,4 6 0 0,0 1 0 0,0-1 0 0,0 7 0 15,0 0-51-15,0 0-13 0,4 3 0 0,-4 6 0 16,0 0 54-16,0 7 8 0,4-1 2 0,-4 4 0 16,0 3 0-16,-4 3 0 0,4 3 0 0,-3 0 0 15,3-3-52-15,-3-7-12 0,-1 4 0 0,4-3 0 16,-3-1 0-16,-1-9 0 0,4 4 0 0,-3-7 0 15,-1 0 0-15,1-6 0 0,-1 0 0 0,1-4 0 16,-1-5 8-16,-3-1 0 16,4-3-8-16,-1-3 12 0,-3-3-117 15,0 0-24-15,0 0-5 0</inkml:trace>
  <inkml:trace contextRef="#ctx0" brushRef="#br0" timeOffset="206413.71">14228 3527 2017 0,'0'0'85'16,"0"0"-68"-16,0 0-17 0,0 0 0 16,0 0 124-16,0 0 22 0,0 0 4 0,0 0 1 15,0 0-39-15,0 0-7 0,0 0-1 0,-4 6-1 16,0 7-43-16,-3-7-9 0,4 7-2 0,-4 2 0 15,0 1-25-15,0 0-4 0,-4 3-2 0,4 2 0 0,-3 1-10 0,-1 0-8 0,0 3 9 0,1 1-9 16,-1-5 13-16,4 1-3 0,0-6-1 0,0 3 0 16,3-7-9-16,-3-5 0 0,7-1 0 0,0-6 0 15,0 0 0-15,0 0 0 0,0 0 0 0,4 0 0 16,3-6 0 0,4-1 0-16,-1 1 0 0,4-3 0 0,0-4 0 0,4 1 15 0,0-1-3 15,-1 1 0-15,4-4-12 0,1 3 0 16,2 4 0-16,-2 0 0 0,-5 2 17 0,4 4-2 0,-3-3-1 0,0 6 0 15,-4 3 5-15,-4 0 1 0,1 3 0 0,-4 4 0 16,0 2-4-16,0 4-1 0,0 0 0 0,-3 3 0 16,-1-1-2-16,1 1 0 0,-1 3 0 0,-3-3 0 15,4 0-2-15,-4 3-1 0,3-7 0 0,-3 4 0 16,4 0-10-16,-1-3 0 0,1-1 0 0,-1 4 0 16,4-6 0-16,-3-1 0 0,3-2 0 0,0-1 0 15,4-3 0-15,-4-2 0 0,3 2 0 0,1-6 0 16,-1 0-15-16,1-3-5 0,3 0 0 0,0-7-1 15,-3 1 21-15,3-1 0 0,0-5 0 0,0 2 0 16,0-3 0-16,-3 1 0 0,-1 2 0 0,1-3 0 16,-4 1 0-16,0 2 0 0,-3 1 0 0,-1-1 0 15,1 1 47-15,-4 2 13 0,0-2 4 0,0 2 0 16,0 1-64-16,-4-4-28 0,4 1 3 0,-3 2 0 16,3 1 40-16,-4 3 8 0,-3 3 1 0,7 3 1 15,-3 0-25-15,-4 3 0 0,3 0 0 0,-3 3 0 16,3 7 0-16,1-4 0 0,-1 7 0 0,1-4 0 15,3 4-46-15,0 0-14 0,-4 2-4 0,4 1 0 0,4-3 52 16,-4 6 12-16,0-3 0 0,3 0 0 16,4-1 16-16,-3 1 5 0,3 3 2 0,4-3 0 0,-1-3-23 0,1-1 0 0,-1-2 0 0,4-4 0 15,1-3 0 1,-1-2 0-16,3-1 0 0,1-3 0 0,-4 0-16 0,4-3-5 16,-4 3-1-16,-4-4 0 15,1 1-34-15,0-3-6 0,-1 3-2 0,1 0 0 0,-4 0-153 0,0 0-31 16</inkml:trace>
  <inkml:trace contextRef="#ctx0" brushRef="#br0" timeOffset="208251.26">15071 3674 2026 0,'0'0'57'0,"0"0"14"15,-4 4-57-15,4-4-14 0,-7 3 0 0,0 0 0 0,4 3 99 0,-1 0 17 16,0 1 3-16,1 2 1 15,3 0-38-15,-4 4-7 0,4 3-2 0,0 2 0 16,0-2-40-16,0 6-8 0,4 0-1 0,-4 0-1 16,3 0 14-16,5 0 3 0,-1 0 1 0,0-3 0 15,0 3-8-15,0-4-1 0,0 1-1 0,3-3 0 16,4-4 1-16,1 1 1 0,2-7 0 0,1 1 0 16,3-7-33-16,0-4 0 0,-3-5 0 0,3 0 0 0,0-1 0 0,-3-2 8 0,-1-1 1 0,-2-3 0 15,-1 4-9-15,-4-4 8 0,4 1-8 0,-7 2 8 16,0-3-8-16,-3 4 0 0,0 2 9 15,-1 1-9-15,-3 0 8 0,0 2-8 0,0 7 10 0,0 0-10 16,0 0 0-16,0 0-21 0,-7 0 3 0,0 7 1 16,3-1 33-16,1 0 8 0,-1 7 0 0,1-7 1 15,3 10-25-15,3-1 0 0,1 4 0 0,-1 6 0 16,4 0 0-16,-3 7 0 0,3-1 0 0,4 7 0 16,-4-1 8-16,3 7-8 0,1 0 12 0,-1 3-4 15,1-3 26-15,0 0 5 0,-1-3 1 0,1 6 0 16,-1 0-7-16,-3 0-1 0,4 0 0 0,-4 3 0 15,0-6-5-15,0-3-2 0,-3-4 0 0,-1 1 0 16,-3-7-25-16,0 1 0 0,-3-7 0 0,-1 0 0 16,-3-6 0-16,0-4 0 0,0-2 0 0,-7-7 0 15,0-3 0-15,0-3 0 0,-4-3 0 0,-3-6 0 16,0-4 0-16,-4-3 0 0,0 1 0 0,1-7 0 16,-1 0 0-16,0-6 0 0,1 2 0 0,-1-5 0 15,4 0 0-15,3-4-11 0,0-2 1 0,1-1 0 16,6 7 10-16,1-4 14 0,3 4-3 0,-1 3-1 15,8-1-10-15,0 4 0 0,0 0 0 0,8 6 0 0,-1 1 0 0,0 2-14 16,3 0 3-16,4 7 1 16,0-1 10-16,4 4 14 0,0 0-3 0,3 6-1 15,-3 0-33-15,3 0-6 0,0 3-2 0,0 0 0 16,0 0-98-16,0 0-20 0,1 1-4 0</inkml:trace>
  <inkml:trace contextRef="#ctx0" brushRef="#br0" timeOffset="210179.75">16447 3624 2030 0,'0'0'57'0,"0"0"14"16,0 0-57-16,0 0-14 0,0 0 0 0,0 0 0 16,0 0 105-16,0 0 19 0,0 0 3 0,0 0 1 15,3 0-52-15,4 0-9 0,4 0-3 0,-1 0 0 16,4 0-51-16,0 0-13 0,4 0 0 0,3 0 0 15,-3 0 54-15,7 3 8 0,-4-3 2 0,0 4 0 16,0-1-52-16,-3 0-12 0,-1-3 0 0,1 6 0 16,0-6 0-16,-4 0 0 0,0 3 0 0,0 0 0 15,0-3-8-15,0 3-2 0,-3-3 0 0,-1 4 0 16,1-4-34-16,-4 0-8 0,4 0 0 0,-4 0-1 16,-7 0-21-16,0 0-4 0,0 0-1 0,0 0 0 15,0 0-60-15,0 0-12 0,-4 6-2 0,1 0-1 16,-4 4-49-16,0-4-9 0</inkml:trace>
  <inkml:trace contextRef="#ctx0" brushRef="#br0" timeOffset="210405.96">16521 3913 1926 0,'-4'3'55'0,"-3"0"11"15,7-3-53-15,0 0-13 0,0 0 0 0,0 0 0 16,0 0 105-16,0 0 19 0,0 0 3 0,0 0 1 15,4 0-44-15,3 3-9 0,0 0-2 0,3-3 0 16,4 0-2-16,-3 0-1 0,3 0 0 0,4 0 0 16,-4 0-17-16,3 0-3 0,1 0-1 0,3 0 0 15,-7-3-21-15,0 3-4 0,4 0 0 0,-4-3-1 16,0 3-23-16,-3 0 9 0,3 0-9 0,0 0 0 31,0-3-43-31,0 3-15 0,0 0-3 0</inkml:trace>
  <inkml:trace contextRef="#ctx0" brushRef="#br0" timeOffset="211074.53">17152 3646 1314 0,'0'0'37'0,"0"0"8"0,0 0-36 15,0 0-9-15,0 0 0 0,0 0 0 16,0-3 92-16,0 3 17 0,4-9 3 0,-1 2 1 16,1 4-30-16,-1 0-7 0,4 0 0 0,0 3-1 0,0 0-7 0,0 0 0 0,0 0-1 0,4 3 0 15,0 0-2-15,-1-3 0 0,4 3 0 0,0 1 0 16,1 2-37-16,-1 0-8 0,0-3-2 0,3 3 0 16,-2-2-10-16,-1 2-8 0,0 0 12 0,0-3-12 15,-4 0 0-15,5 1-22 0,-1-1 3 16,-4 0 1-16,1 0-55 15,-4 0-11-15,0 0-3 0,0-3 0 16,-7 0-121-16,4-3-25 0,-4 3-5 0</inkml:trace>
  <inkml:trace contextRef="#ctx0" brushRef="#br0" timeOffset="211348.66">17149 3922 1885 0,'0'0'53'0,"0"0"12"16,0 0-52-16,0 0-13 0,0 0 0 0,0 0 0 16,3-3 76-16,1-3 13 0,3 3 3 0,0-1 0 15,3 4-14-15,1-3-2 0,-1 3-1 0,15 0 66 16,-11 0-77-16,4 0 0 0,0 0 0 15,3 0 9-15,-4 0 2 0,8 0 0 0,-4 0 0 16,0 0-55-16,1 0-10 0,-1 0-2 0,3-3-8 16,-2 3-95-16,-1 0-25 0,-4 0-6 0</inkml:trace>
  <inkml:trace contextRef="#ctx0" brushRef="#br0" timeOffset="-147193.17">14305 5255 363 0,'0'0'0'0,"0"0"16"0,0 0-16 0,0 0 0 0,-7 0 0 0,7 0 0 15,0 0 55-15,-7 3 7 0,7-3 2 0,0 0 0 16,0 0 54-16,0 0 11 0,0 0 3 0,0 0 0 16,0 0-7-16,0 0-1 0,0 0 0 0,0 0 0 15,0 0-48-15,0 0-9 0,0 0-3 0,0 0 0 16,0 0-20-16,0 3-4 0,0 6 0 0,4 1-1 16,-4 2-14-16,7 4-2 0,0 0-1 0,0 6 0 15,0 0 9-15,3 3 1 0,1 0 1 0,0 6 0 16,-1-3 1-16,1 4 0 0,-1 2 0 0,4-6 0 15,-3 1 31-15,0-4 7 0,-1-3 0 0,1-4 1 16,-4-2-36-16,0 0-7 0,0-4-2 0,0-2 0 16,0 2 0-16,-3-5-1 0,-1-1 0 0,1 0 0 15,-1-6-27-15,-3 0 0 0,4-3 0 0,-1-3 0 16,-3-4 0-16,0 1 0 0,-3-4 0 0,-1-2 0 16,1-7 0-16,-1 0 0 0,-3-3 0 0,0-3 0 15,0-4 0-15,-4 4 0 0,1-3 0 0,-1-1 0 16,1 7 56-16,-1-3 7 0,0 6 1 0,4-3 0 15,0 6-64-15,0 0 0 0,0 0-9 0,4 7 0 16,-1-1 9-16,4 1 12 0,0-1-2 0,4 7-1 16,-1 0-9-16,4-1 0 0,0 4-10 0,4 3 10 0,3-3 0 15,0 3 0-15,0 3 0 0,4-3 10 16,-1 3-22-16,-2 1-4 0,2-1 0 0,1 0-1 16,0 0-24-16,-1 0-5 0,4 0-1 0,-3-3 0 15,0 0 38-15,3-3 9 0,-4 0 0 0,5 0 0 16,-5 0-207-16,4-4-39 0,-3 1-8 0</inkml:trace>
  <inkml:trace contextRef="#ctx0" brushRef="#br0" timeOffset="-146750.2">14700 5549 1824 0,'11'-9'76'0,"-1"0"-60"15,5-4 63-15,-5 1 13 0,4-1 2 0,0 0 1 16,4-2-50-16,-4 2-9 0,0 1-3 0,4-4 0 15,-4 0-33-15,-3 4 0 0,3-1 0 0,-4-2 0 16,1 2 0-16,-4 1 0 0,0-1 0 0,-4 0 0 16,-3 7 58-16,4 0 5 0,-4 6 1 0,0 0 0 0,0 0-52 0,-7-3-12 0,-7 6 0 15,3 0 0 1,1 3 0-16,-4 7 0 0,-4 3 0 0,4 2 0 16,0 4 0-16,0 0 0 0,-1 3 0 0,5 4 0 15,-1 2 19-15,1-3 1 0,3 7 0 0,3-4 0 16,4-6-1-16,0 0 0 0,4-3 0 0,3 0 0 0,3-6 5 0,1-4 0 0,7 1 1 0,-4-1 0 15,7-5-25-15,0-4 0 0,0 0 0 16,0 0 0-16,0-6 0 16,-3 3 0-16,3-3 0 0,-3 0 0 15,0-4-46-15,-1 1-14 0,-3 0-4 0,4-4 0 16,-4 4-153-16,0-3-31 0,0-1-7 0</inkml:trace>
  <inkml:trace contextRef="#ctx0" brushRef="#br0" timeOffset="-146478.97">15187 5305 1978 0,'0'0'56'0,"0"0"12"16,0 0-54-16,0 6-14 0,0-6 0 0,4 6 0 16,-1 1 65-16,1-1 11 0,-1 3 1 0,4 1 1 15,0 2-12-15,0-2-2 0,0 5-1 0,0 1 0 16,4 0 1-16,0 6 1 0,-4 0 0 0,3 3 0 15,1-3-22-15,-1 3-5 0,5 0-1 0,-5 0 0 16,1-6-8-16,-1 0-1 0,1-1-1 0,-4-5 0 16,0-1-27-16,0 1-12 0,0-4 0 0,0-2 1 15,-3-1-16-15,-1-3-3 0,4 0-1 0,-7-3 0 16,0 0-146-16,0 0-30 0,0-6-5 0</inkml:trace>
  <inkml:trace contextRef="#ctx0" brushRef="#br0" timeOffset="-145771.43">15145 5568 1842 0,'10'0'38'0,"1"0"10"15,0 0-39-15,-1 0-9 0,4 0 0 0,-3-3 0 16,6-3 70-16,1 3 12 0,0-7 2 0,-1 4 1 15,1-3-38-15,0-4-8 0,3 1-2 0,-4 2 0 16,1-2-29-16,-4 2-8 0,4 1 0 0,-4 3 0 16,0-4 0-16,-3 4 0 0,3 0 0 0,-4-1 0 15,1 4 0-15,-1 0-13 0,1 0 1 0,0 3 1 16,-4-3-13-16,3 3-2 0,-3 0-1 0,0 0 0 16,-3 0 1-16,-4 0 0 0,7 3 0 0,-7-3 0 15,0 0 26-15,0 0 0 0,0 0 0 0,0 0 8 16,0 0-8-16,0 0 0 0,0 0-8 0,0 3 8 15,-4 0 0-15,4 3 0 0,0 1 0 0,0-1 0 16,-3 0 46-16,3 4 14 0,0-1 4 0,-4 4 0 16,4-1-14-16,0 1-2 0,0 2-1 0,0 1 0 15,4-3-11-15,-1 2-1 0,-3 4-1 0,8-6 0 0,-5-1-14 0,4 1-4 16,0-4 0-16,0 1 0 0,4-4-8 0,-4 0-8 16,3-3 9-16,5 0-9 0,-5-3 0 0,4 0 0 0,-3 0 0 15,-1-3 0-15,1-3 0 0,0 0 0 0,-1-1 0 0,1 1 0 16,-4-3 0-16,3 2 0 15,-3 1 8-15,0-3-8 0,1 3 0 0,-5-1 0 16,4 4 0-16,-3-3 0 0,-1 0 0 0,1 2 0 0,-1-2 0 16,-3 6 0-16,4-3 0 0,-4 3-8 15,3-3 8-15,-3 3 0 0,4 0 0 0,3 3 0 0,-4 0 0 0,1 3 0 16,-1 1 0-16,5-1 0 0,-5 0 0 0,4 4 0 16,0-4 0-16,0 3 0 0,0-2 0 0,0 2 0 15,0-3 0-15,0-3 0 0,0 1 0 0,1-1 0 16,-1 0 17-16,0 0 1 0,0 0 0 0,0-3 0 15,-7 0-7-15,7 0-2 0,-7 0 0 0,0 0 0 16,0 0 17-16,3-3 3 0,-3 3 1 0,4-9 0 16,-1 2-6-16,-3-2 0 0,0-4-1 0,-3 1 0 15,3-1-14-15,-4-2-9 0,1-1 12 0,-1 0-12 16,4-3 11-16,-3 4-11 0,3-4 10 0,-4 3-10 16,4 4 0-16,0-1 0 0,0 4 0 0,4-4 0 15,-4 7 0-15,3 0 0 0,1-1 0 0,3 4 0 16,0 0 0-16,0 3 0 0,0 0 0 0,4 3 0 15,-1 0 0-15,4 1 0 0,0 2 0 0,1 3 0 16,-5-3 0-16,4 4 0 0,0-1-11 0,0-2 11 16,1 2-81-16,-5 0-9 0,4 4-2 0</inkml:trace>
  <inkml:trace contextRef="#ctx0" brushRef="#br0" timeOffset="-145400.22">16228 5731 2419 0,'0'0'107'0,"0"0"22"0,0-9-103 15,0 3-26-15,-4-4 0 0,4 1 0 0,0-1 61 0,0-2 7 0,-3-1 2 0,3 1 0 16,0-4-36-16,3 0-7 0,-3-2-2 0,4-1 0 15,-1 0-7-15,1 0-2 0,-1-3 0 0,4 0 0 16,0 7-6-16,1-4-2 0,-5 6 0 0,4-2 0 16,0 2-8-16,0 4 0 0,4 2 9 0,-4 1-9 15,0 0 8-15,4 3-8 0,-4 3 10 0,3-3-10 16,1 3 28-16,-1 3-1 0,1-3 0 0,-1 6 0 16,1 0 8-16,0 4 1 0,-1-1 1 0,-3 7 0 15,4-1-8-15,-1 7-1 0,-2 3-1 0,2 1 0 16,-3-1-10-16,4 0-1 0,-4 0-1 0,0 0 0 15,0-3-15-15,0-7 8 0,0 4-8 0,0-6 0 16,-3-4 0-16,3 1-8 0,-4-4-1 0,1-3 0 16,-4-3-135-1,0 0-28-15,0 0-4 0</inkml:trace>
  <inkml:trace contextRef="#ctx0" brushRef="#br0" timeOffset="-144920.98">17201 5239 1769 0,'-3'-9'50'0,"-1"2"11"15,1 1-49-15,3 6-12 0,-4-6 0 0,4 6 0 16,0 0 110-16,0 0 19 0,0 0 4 0,0 0 1 16,-7 3-1-16,4 3 0 0,3 1 0 0,-4 2 0 15,8 3-59-15,-4 4-12 0,3 3-2 0,1 3-1 16,3 0-47-16,-4 6-12 0,4-3 0 0,-3 3 0 16,7 4 53-16,-4-4 9 0,3 3 2 0,-3-2 0 0,4-4-52 0,-1-3-12 15,1 3 0-15,-4-10 0 16,0 1 0-16,4-3 0 0,-4-1 0 0,-4-6 0 15,4 1-48-15,-3-1-13 0,-1-3-3 0,-3-3 0 16,0 0-95-16,0 0-19 0,0 0-4 0</inkml:trace>
  <inkml:trace contextRef="#ctx0" brushRef="#br0" timeOffset="-144717.41">17082 5459 1694 0,'14'0'48'0,"0"0"11"0,0-4-47 0,0 4-12 0,0 0 0 16,4 0 0-16,-1-3 63 0,1 0 10 0,3 0 3 0,0 0 0 15,0 0-50-15,4 0-10 0,3-1-1 0,-6 4-1 16,6-3 5-16,-4 3 1 0,1 3 0 0,3-3 0 16,-6 4-84-16,2 2-16 0,-3-3-3 0</inkml:trace>
  <inkml:trace contextRef="#ctx0" brushRef="#br0" timeOffset="-143882.92">17635 5662 2066 0,'0'0'43'0,"0"0"10"0,-3-3-42 16,-4-3-11-16,3 3 0 0,-3-3 0 16,0-1 104-16,0-2 20 0,4-1 3 0,-4 1 1 15,-1-3-25-15,1-4-5 0,4 0-1 0,-4 4 0 0,3-4-58 0,1 0-12 0,-1 4-3 0,4-1 0 16,0 1-24-1,4-1 8-15,-1 4-8 0,1-1 0 0,3 1 8 0,-4-1-8 16,4 1 8-16,1 0-8 16,-1-1 0-16,0 4 0 0,3-3 0 0,-3 2 0 15,14-5-109-15,-6 9 49 0,-5 3-1 16,1-4 49-16,3 8 12 0,-4-4 0 0,5 3 0 16,-1-3-28-16,-4 3-4 0,1 0 0 0,3 3 0 0,-4-3 5 15,-2 1 1-15,2 2 0 0,-3-3 0 16,0 0-2-16,0 3-1 0,0-2 0 0,-7-4 0 0,0 0 13 0,4 3 4 0,-4-3 0 0,0 0 0 15,0 0-2-15,0 0 0 0,0 0 0 0,0 0 0 16,0 0 5-16,0 0 1 0,0 0 0 0,0 0 0 16,0 0 8-16,0 0-13 0,-4 3 5 0,1 3 8 15,3 0 15-15,-4 4 10 0,4-1 3 16,-3 4 0-16,3 2 16 0,0 1 3 0,0 3 1 0,0 0 0 16,0-4-13-16,3 1-3 0,1 3 0 0,-1-3 0 15,4-1-2-15,-3-2-1 0,7-1 0 0,-4-2 0 16,3-1-29-16,1-3-8 0,-1 1-1 0,4-4 0 15,1-3 9-15,-1 0 0 0,0-3 0 0,0-4 0 16,0 1 28-16,0 0 8 0,0-4 2 0,0-2 0 16,-3-1-23-16,-1 1-5 0,1-4-1 0,0-3 0 15,-1 4 7-15,-3-1 0 0,0 0 1 0,4 1 0 16,-4-1-17-16,0 3 0 0,0 4 0 0,0 0 0 16,0 2 0-16,0 1 0 0,-3 0 0 0,3 3 0 15,-7 3 0-15,0 0 0 0,0 0 0 0,3 3 0 0,1 0 0 16,-1 3 0-16,1 0 0 0,-4 4 0 0,3-1 55 15,-3 7 7-15,4-4 2 0,-4 4 0 0,4 0-33 0,-1-1-7 16,4-2 0-16,0 3-1 16,0-4 14-16,4 1 3 0,-4-4 1 0,3 1 0 15,5-4-84-15,-5 0-17 0,4-3-3 0,0 4-1 0,0-7 80 0,1 3 15 0,-1-3 3 0,3-3 1 16,-3 3-5-16,-3-4-1 0,3 1 0 0,-3 0 0 16,-1-3-29-16,1 0 0 0,-1 2 0 0,-2-5 0 15,-1 3 0-15,-4-4-21 0,4 1 3 0,-3-4 1 16,-1 1 17-16,1-1 0 0,-4-2 0 0,3-1 0 15,-3-3 0-15,-3 0 0 0,3 4 0 16,-4-4 0-16,1 0-10 16,-4 3 2-16,0-2 0 0,3 5 0 0,-3 4-25 0,0 5-5 15,0 4-1-15,3 0 0 0,-3 7 39 0,4-1 0 0,-4 7 0 0,7-1 0 16,-4 4-8-16,4 6 8 0,4 0 0 0,-4 3 0 16,7 0 0-16,0 3 0 0,0 0-9 0,7-3 9 15,-3 0 0-15,-1-6 0 0,1 0 0 0,3 0 0 16,-4-3 0-16,5-4 0 0,-1 1 0 0,3-4 0 15,-3 0 0-15,4-2 0 0,0-1 0 0,-1 0 0 16,5-3 0-16,-5 1 0 0,4-4 0 0,-3 0 0 16,0-4 0-16,-4 1 0 0,0-3 0 0,0 0 0 15,0-1-90-15,0 1-24 0,-3 0-5 16</inkml:trace>
  <inkml:trace contextRef="#ctx0" brushRef="#br0" timeOffset="-143509.14">19036 5299 2986 0,'-11'3'84'0,"-3"0"20"15,4 0-84-15,3-3-20 0,0 3 0 0,7-3 0 16,0 0 0-16,0 0 0 0,0 0 0 0,0 0 0 16,0 0 0-16,0 0 0 0,0-6 0 0,3 0 0 15,4-1-98-15,-3 1-24 0,6 0-5 0</inkml:trace>
  <inkml:trace contextRef="#ctx0" brushRef="#br0" timeOffset="-143224.12">19099 5684 2844 0,'0'0'80'0,"4"3"19"0,3 1-79 0,0 2-20 0,0-3 0 0,0 0 0 15,0 3 85-15,0 4 14 0,0-1 2 0,0 4 1 16,0 2-4-16,-3 1-1 0,-4 3 0 0,3 6 0 16,-3 0-54-16,-3 3-11 0,3 4-3 0,-4 2 0 15,-3-6-17-15,4 4-4 0,-1-4-8 0,-3-3 12 16,0-6-30-16,0-3-6 0,0-7-2 0,0-3 0 16,0-3-167-16,0-9-34 0</inkml:trace>
  <inkml:trace contextRef="#ctx0" brushRef="#br0" timeOffset="-137301.65">12626 6493 1721 0,'0'0'72'0,"3"3"-57"15,1 4 76-15,3-1 15 16,0 0 3-16,0 0 1 15,4 1-52-15,-1-1-10 0,1 0-3 0,3 1 0 0,0-4 15 0,0 3 4 0,4-3 0 0,-4 0 0 32,4-3-1-32,-1-3 0 0,1 0 0 0,0-3 0 0,3-1-50 0,-4 1-13 0,1-3 0 0,0-4 0 15,-4-2 40-15,0 2 4 0,0-6 0 0,-3 3 0 16,-1-2-28-16,-3 2-6 0,0-3-1 0,-3 4 0 16,-4 2 1-16,0-3 0 0,-4 7 0 0,1-4 0 15,-4 7 2-15,-4 0 0 0,-3 3 0 0,0 0 0 16,0 3 0-16,-4 6 1 0,-3 0 0 0,3 3 0 15,1 10-5-15,-1 3 0 0,0 3-8 0,1 4 12 16,-1-1 17-16,4 6 3 0,-4-2 1 0,4 5 0 16,0-2-77-16,0-1-16 0,3 4-4 0,1-4 0 15,6 1 52-15,1-4 12 0,3-3 0 0,3 1 0 16,4-7 20-16,4 0 8 0,0-7 0 0,3 1 1 16,3 0-29-16,-3-7 0 0,4-3-8 0,0 1 8 15,3-4-25-15,4-3 1 0,-1 0 1 0,1-3 0 16,0-1 23-16,3-2 10 0,-3 0-1 0,3 0 0 15,-4-4-124-15,-2 1-25 0,-1 2-4 0</inkml:trace>
  <inkml:trace contextRef="#ctx0" brushRef="#br0" timeOffset="-136897.71">13215 6148 2030 0,'0'0'57'0,"0"0"14"0,0 0-57 0,0 0-14 0,0 0 0 0,0 0 0 16,0 0 105-16,0 0 19 0,0 0 3 0,0 0 1 15,0 0-52-15,0 7-9 0,4 2-3 0,-1 7 0 16,-3-1 0-16,4 4 0 0,-1 3 0 0,1 3 0 16,-1 7 4-16,1-1 1 0,-1 3 0 0,1 4 0 15,-1-3-22-15,4 2-5 0,-3-2-1 0,-1 2 0 16,1-2-13-16,0-4-4 0,-1 4 0 0,1-4 0 15,-4-3-24-15,3-3 0 0,1 0 0 0,-1-3 0 16,1-3 0-16,-4-3 0 0,3-4-9 0,1-2 9 16,-1-7-123-16,-3-3-17 0,0 0-4 0</inkml:trace>
  <inkml:trace contextRef="#ctx0" brushRef="#br0" timeOffset="-136168.02">13589 6525 1958 0,'4'-7'87'0,"-4"1"17"0,0 6-83 0,0 0-21 0,0 0 0 0,0 0 0 16,0 0 107-16,0 0 17 0,0 0 3 0,0 0 1 15,0 0-52-15,-4 6-9 0,0 1-3 0,1-1 0 16,-4 6 0-16,3-2 0 0,-3 6 0 0,0-4 0 16,0 1 0-16,0 2 0 0,0 1 0 0,-3-4 0 15,2 1-51-15,1 3-13 0,-3-4 0 0,3-2 0 16,3-1 0-16,-3 0 0 0,0 1 0 0,4-4 0 16,-1-3 0-16,4 4 0 0,0-7 0 0,0 0 0 15,7 3 0-15,-3-3 0 0,6 3 0 0,-3-6 0 16,0 3 0-16,4-3 0 0,0-4 0 0,-1 4 0 15,4 0 0-15,0-3 0 0,0 3 0 0,1-1 0 16,-1-2 54-16,3 3 8 0,1 3 2 0,-4-3 0 16,0 3-52-16,0 3-12 0,0 0 0 0,-3 3 0 15,0 1 0-15,-4 2 0 0,3 4 0 0,-3-1 0 16,-3 1 54-16,-1-1 8 0,1 4 2 0,-4 0 0 16,0-4-52-16,0 4-12 0,0-4 0 0,-4 1 0 15,1 0 0-15,-1-1 0 0,1 1 0 0,-1-1 0 0,1-2 0 0,-1-4 0 0,1 0 0 16,-1 0 0-16,4-6 0 0,0 4 0 0,0 2 0 0,0-6 0 15,0 3 0-15,7 3 0 0,-3-3 0 0,3 0 0 16,0-3 0-16,3-3 0 0,1 3 0 0,0-6 0 16,3 0 0-16,0 0 0 0,0-1 0 0,3-2 0 15,1-4 0-15,0 1 0 0,3 2 0 0,-3-5 0 16,-1-1 0-16,1-6 0 0,-1 3 0 16,-2-3 0-16,-5 3 0 15,4-2 0-15,-3 2 0 0,-1 3 0 0,-2-3-14 0,-5 4-6 0,1 2 0 16,-1 0-1-16,-3 4 21 0,0 0 0 0,0 9 0 15,0 0 0-15,-7-4 17 0,0 4 2 0,-4 0 0 0,1 7 0 16,-1 2-19-16,1 4 0 0,-1 2 0 16,0 4 0-16,1 6 0 0,3-3 0 0,0 6 0 15,0-2 0-15,7-1 0 0,0 0 0 0,3-3 0 0,4 0 0 16,0 0 0-16,0-4 0 0,8 4 0 0,-5-6 0 16,8 0 0-16,-4-7 0 0,4 0 0 0,3-5 0 15,-4-1 0-15,8 0 0 0,-4-3 0 0,4-3 0 16,0 0 0-16,-1-4 0 0,-3 1 0 0,4-3 0 15,-4 2-57-15,-3-2-15 0,0 0-4 0,-1-1 0 16,-6 1-141-16,-1-1-29 0</inkml:trace>
  <inkml:trace contextRef="#ctx0" brushRef="#br0" timeOffset="-133753.21">14915 6616 2063 0,'0'-10'87'15,"0"1"-70"1,-3 2 90-16,3 1 17 0,0 6 4 0,0 0 1 16,0 0-54-16,0 0-11 0,0 0-3 0,0 0 0 15,0 0 5-15,3 6 1 0,1 4 0 0,0 6 0 16,-1-4-3-16,1 7 0 0,-1 3 0 0,-3 0 0 15,4 0 0-15,-1 3 0 0,4 0 0 0,-3-3 0 16,-1 0-51-16,1-3-13 0,-1-1 0 0,1-5 0 16,-1-4-100-16,-3-5-22 0,0-4-5 0,0 0-1 15,0-7-153-15,4-5-31 0</inkml:trace>
  <inkml:trace contextRef="#ctx0" brushRef="#br0" timeOffset="-133588.56">14866 6387 2310 0,'-7'3'97'16,"0"0"-77"0,3 0 86-16,-3 3 18 0,7-3 3 0,0-3 1 15,-3 4-65-15,3-4-13 0,3 6-2 0,-3 0-1 16,4-3-38-16,-1 0-9 0,4-3 0 0,1 4 0 16,-1-4-138-16,0 0-30 0,3 0-5 0</inkml:trace>
  <inkml:trace contextRef="#ctx0" brushRef="#br0" timeOffset="-133272.5">15212 6876 2450 0,'3'6'51'0,"1"0"12"16,-4-6-51-16,0 0-12 0,0 0 0 0,0 0 0 15,0-9 76-15,0 0 12 0,0-1 2 0,0-6 1 16,0 1-22-16,-4-1-4 0,4-3-1 0,-3-3 0 15,-4 4-13-15,3-4-3 0,-3 0-1 0,0-3 0 0,0 3-25 16,-4-4-5-16,4 1-1 0,0-3 0 0,0-3-16 0,0-1 0 0,0-2 0 0,0-1 0 16,4 4 0-16,-4 0 0 0,3-1 0 0,0 7 0 15,1 0 0-15,-1 3 0 0,4 4 0 0,0 2 0 16,0 0 0-16,4 7 0 0,-4-1 0 0,3 4 0 16,5 3 0-1,-1 0 0-15,3 3 0 0,1 0 0 0,-1 0 0 0,4 0-14 0,4 0 1 16,-4 3 0-16,4 0 1 0,-1 0 0 0,1 0 0 0,0 0 0 15,-4 1-22-15,-4 2-4 16,5-3-1-16,-8 3 0 0,3 4-73 16,-3-1-16-16,0 4-2 0,-3-4-1 0,-1 4-46 15,-3 2-10-15</inkml:trace>
  <inkml:trace contextRef="#ctx0" brushRef="#br0" timeOffset="-133095.83">15085 6628 2618 0,'0'0'55'0,"0"0"11"16,3 3-53-16,4 0-13 0,0-3 0 0,4 3 0 16,3-3 86-16,0 0 14 0,4 4 4 0,3-4 0 15,0 0-37-15,0 0-7 0,4-4-2 0,3 4 0 16,1 0-41-16,-5-3-8 0,4 0-1 0,-3 3-8 16,3 0-91-16,1 0-25 0,-1 0-4 0</inkml:trace>
  <inkml:trace contextRef="#ctx0" brushRef="#br0" timeOffset="-131870.77">16330 6258 1824 0,'0'0'38'0,"0"0"8"16,0 0-37-16,0 0-9 0,0 0 0 0,0 0 0 16,0 0 104-16,0 0 20 0,0-6 3 0,0 6 1 15,0 0-18-15,0 0-3 0,0 0-1 0,0 0 0 16,7 3-16-16,-3 3-3 0,-1 4-1 0,1 2 0 16,-1 10-39-16,1 3-8 0,-4 7-2 0,3 2 0 15,-3 4 9-15,4 2 2 0,-4 4 0 0,0 3 0 16,3-3-4-16,-3 0-1 0,0 0 0 0,0 0 0 15,0-6-43-15,0-1-20 0,0-5 1 0,4-1 1 16,-4-9-22-16,0 0-5 0,3-10-1 0,1 1 0 16,-4-7-66-16,0-6-12 0,0 0-4 0,0 0 0 15,3-9-13-15,5-4-3 0,-5 1-1 0,4-7 0 16,-3 0-24-16,3 0-5 0,0-3-1 0</inkml:trace>
  <inkml:trace contextRef="#ctx0" brushRef="#br0" timeOffset="-131554.15">16521 6478 1713 0,'0'-7'72'15,"0"7"-57"-15,0 0 155 0,-4 0 31 0,-3 3 7 0,0 1 0 16,0 2-53-16,0 3-11 0,0 4-3 0,0-1 0 16,0 4-73-16,-4 0-16 0,4 6-2 0,0-4-1 15,-4 1-28-15,4 0-5 0,0 0-2 0,0 0 0 16,0-4-2-16,4-2 0 0,-1-4 0 0,1 4 0 16,-1-7-4-16,4 0 0 0,0-6-8 0,0 0 12 15,0 0-24-15,0 0-6 0,7-3-1 0,0 0 0 16,0 0 19-16,4-3 0 0,-4-4 0 0,7 4 0 15,0-3 11-15,0 2 5 0,4 1 2 0,-1 0 0 16,1 0-6-16,0 2 0 0,3 1-1 0,-7 0 0 16,4 6 21-16,-4 4 4 0,0-1 0 0,-4 3 1 15,-2 1 0-15,-1 5 0 0,0 1 0 0,0 3 0 16,-4 3-13-16,1 3-4 0,-4 0 0 0,0 0 0 16,0 0-12-16,0 0-8 0,0-3 10 0,-4 0-10 15,1-3 0-15,-1-3 0 0,1-7 0 0,3 0 0 16,-4-2-48-16,4-7-10 0,0 0-2 0,0 0 0 15,0 0-98-15,4-7-20 0,-1 1-4 0</inkml:trace>
  <inkml:trace contextRef="#ctx0" brushRef="#br0" timeOffset="-130738.99">16796 5032 1792 0</inkml:trace>
  <inkml:trace contextRef="#ctx0" brushRef="#br0" timeOffset="-130232.06">17254 6681 2239 0,'-3'13'99'0,"3"3"21"0,0-1-96 0,0 4-24 0,0 3 0 0,0 0 0 16,3-3 96-16,1 0 14 0,3 6 3 0,-4-3 1 15,5-4-40-15,2-2-8 0,-3-3-2 0,0-4 0 16,4 1-51-16,-1-4-13 0,1 0 0 0,0-3 0 15,3 0 27-15,0-6 2 0,0-3 1 0,4 0 0 16,-1-4-30-16,-3-2 0 0,0-4 0 0,1-3 0 16,-5 4 0-16,1-7 0 0,-1 3 0 0,1 0 0 15,-4 0-10-15,-4 3 2 0,1 4 0 0,-1-4 0 16,-3 7-5-16,0-1-1 0,0 10 0 0,0 0 0 16,0 0 14-16,0 0-9 0,0 0 9 0,0 7-8 15,0 2 8-15,0 7 0 0,0-1 8 0,4 4-8 16,0 3 12-16,-1 3-1 0,4 4-1 0,4-4 0 15,-4 3 8-15,0 0 2 0,3 0 0 0,1 4 0 16,-4-4 15-16,0 6 3 0,4-2 1 0,-4 2 0 16,3 1 5-16,-3-1 0 0,4 4 1 0,-8-1 0 15,5-5-17-15,-8 2-3 0,0-6-1 0,0 4 0 16,-4-7-24-16,0-3-19 0,1 0 3 0,-8-3 1 0,4-4 35 0,-3-2 8 16,-1-4 0-16,1 1 1 0,-5-7 5 0,1-3 1 15,0-3 0-15,4-4 0 16,-4 1-58-16,3 0-11 0,-3-7-2 0,0 1-1 0,0-1 37 0,0-6 0 0,3 1 0 15,-3-7 0-15,3-4 12 0,4 4-4 16,0-3 0-16,7 6 0 0,0 0-8 0,4-3 0 0,3 3 9 0,-4-3-9 16,8 6 0-16,-1 0 8 0,1 4-8 15,7-4 0-15,-1 6 0 0,-3 1 0 16,4 5 0-16,-4 1 0 16,4 3-30-16,-4 0-10 0,0 6-3 0</inkml:trace>
  <inkml:trace contextRef="#ctx0" brushRef="#br0" timeOffset="-125973.65">18309 3442 2030 0,'0'0'57'0,"0"0"14"0,0 0-57 0,4-6-14 0,-1 0 0 0,1 0 0 16,-1-4 105-16,1 4 19 0,-1-3 3 0,-3 2 1 16,4-2-47-16,-4 3-9 0,0-4-1 0,0 4-1 15,0 0-10-15,0 6-1 0,0 0-1 0,-7-7 0 16,7 7 4-16,-7 0 1 0,0 0 0 0,0 0 0 15,-4 7-33-15,0 2-6 0,4 0-2 0,-3 4 0 16,-1 3-34-16,1 2-8 0,-1 1 0 0,1 0-1 16,2 6 39-1,1-3 8-15,0 6 2 0,0-3 0 0,4 0-28 0,3-3 0 16,0 4 0-16,3-5 0 0,1 1-20 0,-1-3-5 0,4 0-2 16,0 0 0-16,4-7 27 0,0 1 0 0,3-1 0 0,3 1 0 15,1-4 0-15,0-9 0 0,3 4 0 0,0-4 0 16,-3 0 0-16,3-4 0 0,0 4 0 0,0-9 0 15,-3 3 0-15,-1-4 0 0,-2 1 0 0,2-4 0 16,-6 4 0-16,3-4 0 0,0 1 0 0,-3-1 0 16,-1-2 0-16,1 2 0 0,-4-3 0 0,0 7 0 15,0-7 0-15,0 1 0 0,0 2 0 0,0 1 0 0,-3-1 0 16,-1 1 0-16,4 2 0 0,-7-2 0 0,4 2 0 16,-1 4 0-16,-3-3 0 0,0 9 0 0,0 0 0 0,0 0 17 0,0 0-2 15,0 0-1-15,0 9-14 0,0 0 0 16,0 4 0-16,0-1 0 15,0 4 0-15,0 0 0 0,0 3 0 0,0 3 0 0,0-4-8 0,4 4-5 16,-1-3-1-16,1 3 0 16,3-3 22-16,-4-3 5 0,4-1 1 0,4-2 0 0,-4-4-22 0,4-3-5 15,-1-2-1-15,1-4 0 0,3-4 14 0,-3 4 0 0,3-12 0 0,0 2 0 16,0-2 0-16,0-4 0 0,0-3 0 0,0 1 0 16,0 2 0-16,-3-3 0 0,-1 0 0 15,1 1 0-15,-4-1 0 0,4 3 0 0,-4 3 0 0,-4-2 0 16,1 5 0-16,3 1 0 0,-7 6 0 0,3-3 0 15,-3 6 0-15,0 0 0 0,0 0 0 0,4 6 0 16,-1 0 0-16,-3 4 0 0,0 2 0 0,4 1 0 16,-4-1 0-16,3 4 0 0,1 0 0 0,0-4 0 15,-4 4 0-15,7-1 0 0,-4 1 0 0,4 0 0 16,-3-4 18-16,3 1 6 0,0-1 2 0,3-2 0 16,-3-4-42-16,4 3-8 0,0-2-1 0,-1-4-1 15,1 0 26-15,-1 0 0 0,1-3 0 0,3 6 0 16,-3-6 0-16,-1 0 0 0,-3 0 0 0,4-6 0 15,-4 3 25-15,0 0 11 0,-3 0 1 0,-1-4 1 0,1 1-22 16,-1 0-4-16,-3 0 0 0,0-4-1 0,0 1-1 16,-3-1 0-16,-1-2 0 0,1-1 0 0,-1 4-10 0,0-4 0 0,1 1 0 0,-1-1 8 15,4 7-8 1,-3-6 0-16,3-1 0 0,-4 4 0 0,4-1 0 16,4 1 0-16,-4 2 0 0,3-2 0 0,1 3 0 15,3-4 0-15,-3 4 9 0,3 3-9 16,0 0 0-16,3-3-10 0,-3 6 1 0,7-4 0 0,-3 4 9 0,0-3 0 15,3 3 0-15,0 3 0 0,3-3 0 0,-2 4 11 16,2 2-1-16,-3-6 0 0,0 6-31 16,-3 0-7-16,3 4 0 0,-3-1-1 0,-1 4 6 0,1-4 2 15,-4 4 0-15,0-1 0 0,0 1-46 0,-3 2-9 0,3-2-1 16,-4 3-1-16,-3-4-40 0,4 1-8 0,-4 2-2 0,0-2 0 16,0 0 52-16,0-1 9 0,0-3 3 0,0 1 0 15,0-4 0-15,0 0 0 16,0-6 0-16,0 0 0 0,0 0 51 0,0 0 13 0,0 0 0 0,0 0 0 15,0 0 48-15,0-9 13 0,0 3 3 0,0-4 0 16,0 1 0-16,0 0 0 0,-4-1 0 0,4 1 0 16,0-1 42-16,0 1 9 0,-3 0 1 0,3-4 1 15,-4 4-41-15,4-1-8 0,0-2-1 0,-3 2-1 16,3 1-34-16,0-4-6 0,3 1-2 0,-3-1 0 16,4 4-8-16,-4-1-1 0,0 1-1 0,3 0 0 15,-3 2-14-15,4 1 0 0,-4 6 0 0,3-3 0 16,1 3 0-16,-1 0 0 0,4 0 0 0,-3 0 0 15,3 6-20-15,0 0-8 0,3 4 0 0,-2-1-1 16,2 1 74-16,1-1 15 0,-1 0 4 0,1 4 0 16,3-7-103-16,0 4-20 0,0-1-4 0,4-9-1 15,-1 6 103-15,-2-3 20 0,6 1 4 0,-7-4 1 0,4 0-52 16,-1 0-12-16,-3-4 0 0,4 1 0 0,-8 0 0 16,5 0 0-16,-1-6 0 0,-4 2 0 0,1-2 0 15,-4-4 0-15,0 1 0 0,0-1 0 0,0 4 0 0,-3-4 0 16,-4 1 0-16,3-1 0 0,-6 4 0 15,3 3 0-15,-4-1 0 0,-3 1 0 0,0 6 0 0,-4 0 0 0,4 0 0 0,-3 6 0 16,-1 4 0-16,4-1 0 0,0 7 0 0,-4-4 0 16,4 4 0-16,4 0 0 0,-1 3 0 0,1-1 0 15,-1 1 0-15,8-3 0 16,-1 3 0-16,1 0 0 0,3-4 0 0,0-2 0 0,4-1 0 0,-1-2 0 16,1-1 0-16,-1-3 0 0,4 1 0 0,-3-7 0 15,0 0-11-15,3 0-5 0,-4-4 0 0,1-2-1 16,-1 0 17-16,5 0 0 0,-5-4 0 0,-3 4 0 15,4-3 10-15,-4-1 6 0,3 1 0 0,-2-1 1 16,-1 1-17-16,0 0 0 0,-4-1 0 0,4-2 0 16,0-1 0-16,-3 1 0 0,3 2 0 0,-4-2 0 15,1 2 0-15,-1-2 0 0,4 2 0 0,-7 1 0 16,4-1 0-16,0 4 0 0,-4 6 0 0,0 0 0 16,0 0 0-16,7 0 0 0,-7 0 0 0,3 0 0 15,4 6 0-15,-3 1 0 0,3 2 0 0,-4 0 0 16,1 1 55-16,3 2 7 0,0 4 2 0,-4-6 0 15,5 2-52-15,-1 1-12 0,0-1 0 0,0 1 0 0,0-4-13 16,3 1-6-16,-3-1-1 0,4-3 0 16,0 0 20-16,-4-6 0 0,0 0-8 0,0-3 8 0,0-3 0 0,0 0 0 0,0-4 0 0,0 1 0 15,0-4 0-15,0 1 0 16,-3-1 0-16,-1 7-10 0,4-10 10 0,-3 4 0 0,-1-1 0 0,1 1 0 16,3-1 0-1,-4 1 0-15,4-1 0 0,0 1 0 0,0-1 0 16,1 4 0-16,-1-1 0 0,0 4 8 0,0 3 10 0,3 0 2 15,1 3 1-15,-4 3 0 0,0 0-21 0,4 3-16 16,-1 1 2-16,1 5 1 0,-1-3 21 0,1 4 4 0,-1 3 0 0,1-1 1 16,0-2-5-1,-1 3 0-15,1-1-8 0,-4 4 12 0,0-10-12 0,0 7-8 0,4 0 8 0,-8-4-13 16,4-2 13-16,-3-1 0 0,-1 1 0 0,1-7 0 16,-4-3-105-16,0 0-19 0,0 0-3 0</inkml:trace>
  <inkml:trace contextRef="#ctx0" brushRef="#br0" timeOffset="-125714">20511 3239 2419 0,'3'12'107'0,"4"4"22"15,-3-1-103-15,3 4-26 0,0 3 0 0,0 3 0 0,3-6 102 0,1 6 15 16,0 0 3-16,3 0 1 15,-4 0-22-15,1 4-5 0,-1-4-1 0,5 0 0 16,-5 0-25-16,1-3-6 0,-4 3-1 0,3 0 0 16,1-9-35-16,-4 6-7 0,4-3-2 0,-4-4 0 15,0-2-17-15,-4-4 0 0,4 1 8 0,-3-4-8 0,-1 0-15 0,-3-6-6 0,0 0-2 16,0 0 0 0,0 0-81-16,-7-9-16 0,-3 2-3 0,3-5-1 15,-8 2-116-15,5-5-23 0</inkml:trace>
  <inkml:trace contextRef="#ctx0" brushRef="#br0" timeOffset="-125499.34">20359 3631 2747 0,'14'3'78'0,"-7"-6"17"16,0 3-76-16,7-4-19 0,-3-2 0 0,6 0 0 16,1 0 120-16,7-1 21 0,-1 1 4 0,1-3 1 15,0 2-58-15,-1 1-12 0,5-3-3 0,-5 2 0 16,1 1-29-16,3 0-5 0,-3 6-2 0,0-6 0 15,-1 6-29-15,-2-4-8 0,2 4 0 0,-3 4 0 16,4-4 0-16,-4 6 0 0,4-6 0 0,-4 0 0 16,-3 3 8-16,-1-3 1 0,1 3 0 15,0-3 0-15,-4 3-73 0,-4-3-14 0,5 0-3 16</inkml:trace>
  <inkml:trace contextRef="#ctx0" brushRef="#br0" timeOffset="-124071.77">16902 6810 2257 0,'0'0'49'0,"0"0"11"0,0 0 1 0,0 0 3 0,7-3-51 0,-4-3-13 0,1 2 0 0,-1 1 0 16,1 0 67-16,-1 0 10 0,4 0 3 0,-3 3 0 16,3-3-44-16,-4 0-9 0,1-1-2 0,3 1 0 15,-3-3-13-15,3 3-2 0,-4-3-1 0,4-1 0 16,-3 1 4-16,-1 0 1 0,1 0 0 0,3-1 0 15,-4-2 1-15,4-1 0 0,-3 1 0 0,-1 0 0 16,1-1 0-16,-4 1 0 0,4-1 0 0,-4-2 0 16,0 2-3-16,3 1 0 0,-3 0 0 0,4-1 0 15,-4 1-3-15,0 3-1 0,0 2 0 0,0 4 0 16,0 0-8-16,0 0 10 0,0 0-10 0,0 0 10 16,0 0 4-16,0 0 1 0,-7-3 0 0,-1 6 0 15,-2-3 19-15,3 7 4 0,-4-4 1 0,1 6 0 16,-4-2-39-16,3 5-18 0,-3 1 2 0,3-1 0 15,-3 4 16-15,4 3 0 0,-1-4 0 0,4 4 9 16,-4-3-9-16,4 3 0 0,0 3 0 0,0-4 8 0,4 1-8 16,-1 0 8-16,1 3-8 0,3 0 8 0,3 0-8 0,1-3 12 0,-1-4-12 15,4 4 12-15,0-6-12 0,4-1 0 16,3-2 0-16,-3-1 0 0,6-3 0 0,1-3 0 16,0-3-12-16,-1 0 12 0,1-3-9 15,-1-3 9-15,5 0 0 0,-5-4 0 0,-3-2-94 0,0 2-12 16,1-5-2-16</inkml:trace>
  <inkml:trace contextRef="#ctx0" brushRef="#br0" timeOffset="-121342.2">18182 6540 1824 0,'-3'3'76'15,"-1"4"-60"1,4-7 89-16,-3 3 19 0,3 3 3 0,-4 0 1 16,4 1 0-16,0-4 0 0,0 3 0 0,4 0 0 15,-1 4-103-15,4-4-25 0,0 3 0 0,0 1 0 16,4-4 56-16,-1 3 7 0,5 1 1 0,-1-1 0 15,3 1-52-15,-3-4-12 0,8 0 0 0,-5-3 0 16,4 1 0-16,-3-4 0 0,0 0 0 0,-1-4 0 16,1 1 0-16,0 0 0 0,-4-3 0 0,0 3 0 15,-4-4 54-15,1 1 8 0,0 0 2 0,-4 3 0 16,-4 3-52-16,4-3-12 0,-7 3 0 0,0 0 0 16,0 0 17-16,0 0 1 0,0 0 0 0,0 0 0 0,0 0 22 0,0 0 5 15,-10 3 1-15,3 0 0 0,-4 3-37 0,4 0-9 0,0 1 0 0,-4 2 0 16,1 4 0-16,-1 5 0 0,1 4 0 0,-5 4 0 15,5-1-12-15,-1 6-5 16,1 0-1-16,-4 4 0 0,7-4 18 0,-4 1 0 0,4-1 0 0,-4 0 0 16,8-3 11-16,-4-6 5 0,3 0 2 0,4-6 0 15,0 0-18-15,0-10 0 0,4 0 0 0,3-3 0 16,-4-6-48-16,8-3-12 0,-1 0-4 0,-2-7 0 16,2-3-112-16,1 1-24 15</inkml:trace>
  <inkml:trace contextRef="#ctx0" brushRef="#br0" timeOffset="-119123.98">19195 6675 1758 0,'0'0'50'0,"-4"-6"10"0,4 0-48 15,-3 2-12-15,3 4 0 0,-4-9 0 0,1 6 112 0,3 3 20 0,0 0 4 0,-8-6 1 16,5 6-58-16,-4-4-12 0,0 4-3 0,-4 4 0 16,4-1 0-16,-3 3 0 0,3 0 0 15,-4 4 0-15,0-1 0 0,4 7 0 0,-3 3 0 16,3-1 0-16,-4 1 0 0,4 3 0 0,0 3 0 0,0-3 0 16,0 3-51-16,3 0-13 0,1 0 0 0,3-3 0 15,0 0 0-15,0 0 0 0,3-6 0 0,1 3 0 16,3-4 0-16,0-2 0 0,4 0 0 0,-4-1 0 15,7-6 0-15,-4 1 0 0,8-4 0 0,-4-3-10 16,0-3 10-16,4-4-12 0,-1 1 12 0,5-6-12 16,-8-1 12-16,3-3 14 0,1-2-3 0,0-1-1 15,-4 0-20-15,3-3-4 0,-2 3-1 0,-1-6 0 16,-4 6 15-16,1-6 0 0,-1 3 0 0,1 0 0 16,-4 7 9-16,0-1 5 0,0 0 1 0,0 4 0 15,-3 2-15-15,-1 4 0 0,1 0 0 0,-4 6 0 16,0 0 0-16,0 0 0 0,0 6 0 0,3 0 0 15,-3 7 0-15,0-1 0 0,0 7 0 0,0 0 0 16,4 0 0-16,-4 3 0 0,0 0 0 0,3 3 0 16,1-6 0-16,-1-1 0 0,4 1 0 0,-3-3 0 0,7 0 0 15,-4-1 0-15,3-2 0 0,1-4 0 0,-1-3 0 16,5-2 0-16,-5-4 0 0,4-4 0 0,-3-2 0 16,3 0 0-16,0-3 0 0,0-1 0 0,-3-2 0 15,-1-4 0-15,4 0 0 0,-3 1 0 0,0-4 0 0,-4 6 0 16,0-2 0-16,-4 2 0 0,4 0 10 0,-3 1-1 0,-1 2 0 15,-3 1 0-15,4 6-9 0,-4 3 0 0,0 0 9 0,0 0-9 16,0 0 8-16,0 0-8 0,0 6 10 0,0 4-10 16,0-1 0-16,3 0-21 0,1 1 3 0,-4 2 1 15,7 1 28-15,-4-1 5 0,5 4 2 16,-1 0 0-16,0-4-29 0,0-2-5 16,0 2-2-16,0-2 0 0,0-4 28 0,3 0 6 0,-2-3 0 0,2 1 1 15,-3-1-27-15,4-3-6 0,-4 0 0 0,3 0-1 16,-3-3 41-16,0-4 9 0,-3 1 2 0,3 0 0 15,-3-4-5-15,-1 4-1 0,1-3 0 0,-4 2 0 16,3-2-29-16,-3 0 0 0,-3-1 0 0,3-2 0 16,-4 2 0-16,1 1 0 0,-1 3 0 0,1-4 0 15,-1 1 0-15,0 2 0 0,1 1 0 0,-1 0 0 16,4 0 13-16,0 6-3 0,-3-7-1 0,3 7 0 16,0 0-9-16,0 0 0 0,0 0 0 0,0 0 0 15,7-3 0-15,-4 6 0 0,5 0-8 0,-1 1 8 16,0 2-8-16,0-3 8 0,3 3-10 0,1 1 10 15,-1 2 0-15,1-3 0 0,0 1 0 0,-1 2 0 16,1-3-11-16,-1 0 11 0,4-2-12 0,-3 2 12 16,0 0 0-16,-1 0 0 0,1-2 0 0,-1 2 9 15,-3 0-9-15,4 0 0 0,-4 1-10 0,0-4 10 16,-3 0 0-16,-4-3 0 0,7 6 0 0,-7-6 0 16,0 0 0-16,0 3 0 0,0-3 0 0,0 0 0 0,3 3 0 0,-3-3 0 15,0 0 9-15,0 0-9 16,0 0 0-16,0 0 0 0,0 0 0 0,0 0 0 15,0 0-8-15,0 0 8 0,0 0 0 0,0 0 0 0,0 0 0 0,0 0 0 0,4-3 0 0,-1-3 0 16,1 0 0-16,-4-4 0 0,0 4 0 0,0 0 0 16,0-4 0-16,0 4 8 0,0-3-8 0,-4 2 0 15,4 1 9-15,0 0-9 0,0 0 8 0,0-4-8 16,0 1 0-16,0-1 0 0,0 1 0 16,0-4 0-16,0 4 0 0,4 0 0 0,-4-1 0 0,3 4 12 15,1 0-12-15,-1-1 0 0,1 4 0 0,-1-3 0 16,1 3 0-16,0 0 0 0,3-3 0 0,-4 2 0 15,4 1 0-15,0 0 0 0,0 0-12 0,0 0 12 16,-3 0 0-16,3 3 0 0,0 0 9 0,0 3-1 16,-3 0-8-16,3 3-10 0,-4 4 10 0,4-1-13 15,0 0 21-15,0 4 5 0,0 3 1 0,0-4 0 16,0-2-22-16,1 2-5 0,2-2-1 0,-3 2 0 16,0-2 23-16,4 2 5 0,-1-3 1 0,1 1 0 15,-4-4-15-15,4-3 0 0,-1 0 0 0,1 1 0 16,-1-4-14-16,1-4 1 0,0 1 0 0,-1 0 0 15,1-3 22-15,3 0 5 0,-4 2 1 0,1-2 0 16,-4-3-6-16,4 3-1 0,-4-4 0 0,0-2 0 16,-4 2 0-16,4-2 0 0,-3-4 0 0,-1 3 0 15,1 1 20-15,-1-1 4 0,-3 4 1 0,4 0 0 16,-8-1-33-16,4 4 0 0,0 6 0 0,0 0 0 0,0 0 0 0,0 0 0 0,0 0 0 16,-7 0 0-16,0 3 0 0,0 3 0 0,4 1 0 15,-4 5 0-15,3 1 0 0,1-1 0 0,3 7 0 16,-4-7 0-16,4 4 0 0,4-3 0 15,-1-1 0-15,1-2 0 0,-1-1 0 0,1-3 0 16,3 4 0-16,0-4 0 0,0 0 0 0,0-3 0 0,0 1 0 0,4-1 0 16,-4-3-15-1,3 0-9-15,-3 0-3 0,4-3 0 0,-4-1 27 0,0 1 0 0,4-3 0 0,-4 0-8 16,0-1 8-16,0 1 0 0,-4-3 0 0,4-1 0 16,-3 1 0-16,-1-4 0 0,4 4 0 15,-3-4 0-15,3 4 0 0,-3-3 8 0,-4 2-8 0,3 1 0 16,1-4 0-16,-1 4 0 0,1-1 0 0,-1 1 8 15,1 0-8-15,-1 2 0 0,-3 4 0 0,0 3 0 16,4-3 0-16,-4 3 0 0,7 0 8 0,-4 0-8 16,1 6 8-16,-1 1-8 0,1 2 8 0,3 0-8 15,-3 1 0-15,-1-1 8 0,1 4-8 0,-1-4 0 16,4 1 0-16,-3-1 0 0,-1 0 0 0,1 1 0 16,-1-1 0-16,1 1 0 0,-1-1 0 0,1 0 0 15,-1 1 0-15,1-4 0 0,-1 0 0 0,1 4 0 16,-1-4 16-16,1 0-2 0,3 1 0 0,-3-4 0 15,-1 0-23-15,-3-3-5 0,4 0-1 0,-1-3 0 16,4 0 15-16,-3-4 0 0,-1 4-10 0,1-6 10 16,-4-4 0-16,7 1 0 0,-4-1 0 0,1-3 0 15,-1 1 8-15,5-1 8 0,-5 4 3 0,1-4 0 16,3 6-19-16,0-2-16 0,-4 3 4 0,8-1 0 16,-4 4 12-16,0 0 16 0,0-1-3 0,0 4-1 0,0 0-12 15,4 0 0-15,-4 3 0 0,3 0 0 16,-3 0 0-16,4 3 0 0,0 0 0 0,-1 3 0 0,1 7 0 0,-1 0 8 15,1 2-8-15,-1 1 0 0,1 3 10 0,-4-1-10 0,4 1 10 0,-4 3-10 16,0-3 0-16,0-3 0 0,0 3 0 0,0-4 0 16,-4-2-44-16,5-4-12 0,-5-3-3 0,4-2 0 15,-7-4-153-15,4-7-32 0,-4-5-5 0</inkml:trace>
  <inkml:trace contextRef="#ctx0" brushRef="#br0" timeOffset="-118864.89">21121 6415 2433 0,'0'19'108'0,"3"-1"22"0,-3 1-104 0,7 0-26 0,-3 3 0 0,3-3 0 16,0 3 53-16,0 0 6 0,0 0 1 0,4 3 0 15,-1-3 24-15,1 3 6 0,-1 0 1 0,1 0 0 16,0 0-43-16,-1 0-9 0,4 0-2 0,-3 0 0 15,-4-3 21-15,4-3 4 0,-4 0 1 0,3-3 0 16,-3-1-51-16,0-2-12 0,-3-4 0 0,-1-2 0 16,1-4-10-16,-4-3-2 0,0 0 0 0,0 0 0 15,0 0-83-15,0 0-17 0,-4-7-3 0,-3-5-1 16,0 2-64-16,-3-5-14 0,-1-1-2 0</inkml:trace>
  <inkml:trace contextRef="#ctx0" brushRef="#br0" timeOffset="-118648.21">20990 6725 2779 0,'11'-3'123'0,"-1"0"25"16,1 0-118-16,3 0-30 0,0 0 0 0,4-4 0 0,-4 4 98 0,7-3 14 0,0 0 2 0,1 3 1 16,-1-4-50-16,3 1-9 0,1 3-3 0,0-3 0 15,-1 2-26-15,5-2-6 0,-1 0-1 0,0 0 0 16,-3 2-12-16,-4 1-8 0,4-3 8 0,-8 3-8 15,4 3 0-15,-6-3-8 0,-1 3 0 0,0 3 0 16,0 0-157-16,-3 0-31 0,3 3-7 0</inkml:trace>
  <inkml:trace contextRef="#ctx0" brushRef="#br0" timeOffset="-108223.96">14217 8318 1314 0,'0'0'37'0,"0"0"8"0,0 0-36 0,0 0-9 0,0 0 0 0,0 0 0 16,0 0 52-16,0 0 9 0,0 0 2 0,0 0 0 15,0 0 3-15,0 0 1 0,0 0 0 0,3 3 0 16,1 0-4-16,0 7-1 0,-1-4 0 0,1 3 0 15,3 4 53-15,-4 3 10 0,1-4 3 0,3 7 0 16,-4 0-103-16,1 0-25 0,3 3 0 0,-4 3 0 16,1-3 35-16,-1 0 1 0,5 3 1 0,-5-3 0 15,1 0-28-15,-4-4-9 0,3 1 0 0,1-3 0 16,-1-4 0-16,-3-5-17 0,4-1 1 0,-4-6 1 16,0 0-161-16,0 0-32 0,0-6-6 0</inkml:trace>
  <inkml:trace contextRef="#ctx0" brushRef="#br0" timeOffset="-108007.71">14157 8102 2030 0,'-7'6'57'0,"0"-3"14"15,0 0-57-15,3 4-14 0,-3-4 0 0,7-3 0 0,0 0 54 0,0 0 8 0,0 0 2 0,0 0 0 16,0 0-52-16,0 0-12 0,0 0 0 0,4 3 0 15,-1-3 0-15,4 0 0 0,0 0 0 0,0-3 0 16,1 0 0-16,-1-1-12 0,0 1 3 0,0 0 0 31,0 3-139-31,3 0-28 0</inkml:trace>
  <inkml:trace contextRef="#ctx0" brushRef="#br0" timeOffset="-107700.27">14531 8585 1824 0,'-4'9'38'0,"4"-9"8"15,0 0-37-15,0 0-9 0,0 0 0 0,0-9 0 16,0-1 88-16,0-5 15 0,4 2 3 0,-1-6 1 16,-3 0-69-16,4 1-14 0,-4-4-2 0,4 0-1 15,3 6-21-15,-4-3 0 0,1 7 0 0,-1-1 0 16,4 1 0-16,0 2 0 0,-3 1 0 0,3-1 0 15,0 4 56-15,3 0 6 0,-2 3 2 0,-1-4 0 16,3 7-52-16,-3 0-12 0,4 4 0 0,-4-1 0 16,0 6 54-16,0 0 8 0,0 1 2 0,0 6 0 15,0 2-28-15,-3 4-4 0,-1 3-2 0,1 0 0 16,-1 4-19-16,1-1-11 0,-1 3 12 0,1-2-12 16,-1-1-22-16,-3 0-11 0,4-3-3 0,-1-3 0 15,1-3-36-15,-1-7-8 0,1 1-2 0,0-7 0 16,-4-6-125-16,0 0-25 0</inkml:trace>
  <inkml:trace contextRef="#ctx0" brushRef="#br0" timeOffset="-106843.66">14965 8208 2032 0,'0'0'42'0,"0"0"10"0,0 0-41 0,0 7-11 0,-4-1 0 0,4-3 0 15,-3 6 60-15,3-5 11 0,0 2 1 0,0 0 1 16,-4 4-8-16,1-4-1 0,-1 3-1 0,1 1 0 16,-1-1-28-16,1 0-6 0,-4 4-1 0,0-4 0 15,-1 4 5-15,1-1 1 0,-3 1 0 0,-1 0 0 16,4-1-25-16,0-2-9 0,0 2 0 0,0-3 9 16,0 1 44-16,3-4 9 0,1 0 2 0,3 1 0 15,0-7-52-15,0 0-12 0,0 0 0 0,0 0 0 16,0 0 0-16,7-3 0 0,0-1 0 0,0 1 0 15,4 0 0-15,-1 0 0 0,1 0 0 0,-1 3 0 16,1-3 0-16,0 3 0 0,-1-3 0 0,1 3 0 16,-4 3 0-16,3 0 0 0,1 0 0 0,-4 3 0 15,0 1 54-15,0 2 8 0,0 0 2 0,-3 1 0 16,-1 2-52-16,1-2-12 0,-1 2 0 0,1 4 0 16,-4 0 0-16,0-1 0 0,0 1 0 0,-4 0 0 15,4-1 0-15,-3 1 0 0,-1 3 0 0,4-7 0 0,-3 1 0 0,-1-4 0 16,1 1 0-16,3-4 0 0,-4 0 0 15,4-6 0-15,0 7 0 0,0-7 0 0,0 0 0 0,0 0 0 0,0 0 0 0,0 0 0 16,0 0 0-16,0 0 0 0,0 0 0 0,4-4 0 16,-1 4 0-16,4-3 0 0,0-3 0 15,0 3 0-15,0-3 0 0,0-4 0 16,4 4 0-16,0-4 0 0,-1 1 0 0,1-3 0 0,-1-1 0 0,4-3 0 16,1 4 0-16,-1-4 0 0,0 0 0 0,0 1 0 15,0-1 0-15,0-3 0 0,0 4 0 0,-3-4 0 16,-1 3 0-16,-3 0 0 0,4 1 0 0,-4 2 0 15,-3 1 0-15,-1 2 0 0,-3 1 0 0,4-1 0 16,-4 10 0-16,0 0 0 0,0 0 0 0,0 0 0 16,-11 0 13-16,4 7-3 15,-4-1-1-15,4 3 0 0,-3 4-9 0,3 3 8 0,0 6-8 0,0-4 8 16,0 4-8-16,3 0 0 0,1 0 0 0,3 0 0 16,0 0 0-16,0 0 0 0,7 0 0 0,-4-3 0 15,4-4 0-15,0 1 0 0,0-3 0 0,4-4 0 16,-1 1 0-16,1-4 0 0,0-3 0 0,3 0 0 15,-4 0 0-15,1-3-9 0,3-3 9 0,0 0 0 16,0 0-9-16,-3-3 9 0,-1 2 0 0,1-2-9 16,0 0 9-16,-4 0 0 0,-4-1 0 0,4-2 0 15,-3 3 0-15,-1-1 12 0,1-2-2 0,-1 3-1 16,-3-4 5-16,0 1 1 0,0 3 0 0,-3-4 0 0,3 1-4 16,-4-4-1-16,1 4 0 0,-4-4 0 15,3 4-10-15,4-4 0 0,-3 4 9 0,-1-4-9 0,4 4 0 16,0 0 0-16,0 2 0 0,4-2 0 0,-4 3 0 0,3-1 0 0,4 4 0 15,-3-3 0-15,3 6 0 0,0-3 0 0,3 3 0 0,-2 0 0 16,2 0 8-16,1 0-8 0,-1 3 8 0,1 0-8 16,-1 0 0-16,1 0 0 0,3 0 0 0,-3 1 0 15,3 2 0-15,-4-3-12 0,1 3 4 0,-4-3 0 16,4 4-81 0,-4-4-16-16,0 0-3 0,-4 0-1 0,-3-3-96 0,0 0-19 0,0 0-4 0</inkml:trace>
  <inkml:trace contextRef="#ctx0" brushRef="#br0" timeOffset="-106557.35">15702 8168 2188 0,'7'3'97'0,"-3"3"20"15,-1 3-93-15,4 1-24 0,0-1 0 0,0 4 0 16,0 2 56-16,1 1 6 0,-1 3 2 0,3 0 0 16,1 0 27-16,-4 6 5 0,3-3 2 0,1 3 0 15,-4 0-16-15,0 3-3 0,0 0-1 0,0 0 0 0,0 1-26 0,0-4-6 16,-3 0-1-16,3 0 0 0,-4-3-27 0,1-3-6 0,3-1 0 0,-3-2-1 16,-1 0-11-1,-3-4 0-15,4 1 0 0,-4-4 0 16,0-2-62-16,0-1-8 0,0-6-2 0,0 0 0 15,0 0-83-15,-4-10-17 0,-3 1-3 0</inkml:trace>
  <inkml:trace contextRef="#ctx0" brushRef="#br0" timeOffset="-106345.78">15565 8528 2880 0,'7'6'128'0,"0"-2"25"0,0-1-122 0,3 0-31 0,4 0 0 0,1-3 0 16,2 3 76-16,-3-3 10 0,7 0 2 0,1-3 0 16,-1 3-33-16,0-3-7 0,4-3 0 0,-1 2-1 15,1 1-25-15,-4-3-5 0,4 3-1 0,-4-3 0 16,0 3-16-16,0-1 0 0,1 1 8 0,-1 0-8 16,-4 0-68-16,5 0-16 0,-5 3-4 0</inkml:trace>
  <inkml:trace contextRef="#ctx0" brushRef="#br0" timeOffset="-104858.45">16552 8842 1668 0,'0'0'35'0,"0"0"7"0,0 0-34 0,0 0-8 0,0 0 0 0,0 0 0 31,0 0 131-31,0 0 24 0,0 0 5 0,0 0 0 16,0 6-28-16,0-6-7 0,-3 3-1 0,-1 3 0 16,1-2-37-16,-4-4-8 0,3 3-2 0,-3-3 0 0,0-3-25 15,-4-1-4-15,1-2-2 0,-1-3 0 16,-3-1-23-16,4-2-5 0,-4-4-1 0,-1-3 0 0,1-6-17 0,4 0 0 0,-4-3 0 0,3 0 0 16,0-1 38-1,1-2 4-15,3 3 1 0,0-3 0 0,3-1-27 0,1 4-4 0,3 0-2 0,0-4 0 16,3 1-10-16,1 3 10 0,3-4-10 0,3-2 10 15,1 0-10-15,3-4 12 0,4-3-12 0,3 0 12 16,0 4-12-16,0 2 0 0,7-2 0 0,1 2 0 16,-5 7 0-16,5 0 0 0,-1 3 0 0,-4 0 0 15,1-1 0-15,0 8-16 0,-4-1 4 0,0 0 1 16,-3 3-69-16,-1 7-15 0,1-1-2 0</inkml:trace>
  <inkml:trace contextRef="#ctx0" brushRef="#br0" timeOffset="-102982.74">17141 8027 2170 0,'0'-7'96'0,"0"1"20"0,0 6-92 0,0 0-24 0,4-6 0 0,-4 6 0 16,0 0 60 0,0 0 7-16,0 0 1 0,0 3 1 0,4 6 19 0,-1 7 3 15,-3 0 1-15,4-1 0 0,-4 7-40 16,0 3-7-16,0 0-1 0,3 0-1 0,-3 4-9 0,0-1-2 0,4 0 0 0,-4 4 0 15,0-4-14-15,3 0-3 0,-3 0-1 16,0 4 0-16,0-7-14 0,-3 3 0 0,3-3 8 16,-4 0-8-16,4-3 0 0,-3 0-12 15,3-6 3-15,0-1 0 16,0-2-76-16,-4-7-15 0,8-3-4 0,-4-3 0 16,0 0-90-16,0-6-18 0,3-7-4 0</inkml:trace>
  <inkml:trace contextRef="#ctx0" brushRef="#br0" timeOffset="-101889.18">17321 8089 1896 0,'0'3'80'16,"-3"4"-64"-1,3-1 105-15,-4 3 22 0,1 1 4 0,-1 2 1 16,4 4-60-16,-3 0-11 0,-1 6-2 0,1-4-1 16,-4 1-47-16,3 3-10 0,1-3-1 0,-1 3-1 15,-3-3 39-15,3 0 8 0,-3-1 2 0,4-5 0 16,-4 3-52-16,3-4-12 0,1 1 0 0,-1-7 0 15,1 0 0-15,-1 0 0 0,4-6 0 0,0 0 0 16,0 0 34-16,0 0 4 0,0 0 1 0,0 0 0 16,0 0-63-16,0 0-12 0,4-6-2 0,-4 0-1 15,3 0 39-15,1-1 0 0,3 1 0 0,0 3 0 16,-4 0 0-16,8 0 0 0,-4 3 0 0,0 0 0 16,0 0 0-16,0 0 0 0,4 3 0 0,-4 3 0 15,0-3 17-15,0 4 11 0,4 2 3 0,-8 0 0 16,4 4-20-16,0-1-11 0,0 1 12 0,-3 3-12 0,3-1 16 0,-4-2-3 0,4 3-1 0,-3-1 0 15,3 1-1-15,-3 0-1 0,3-4 0 16,0 1 0-16,0-1-10 0,3-6 0 16,-3 1 0-16,0-1 8 0,4-6-8 0,0-3 0 0,-1 0-10 15,1-4 10-15,3-2 0 0,-4 0 0 0,5-4 0 0,-5-3 0 16,1 4 0-16,3-4 0 0,-4-3 9 16,-3 4-9-16,4-1 8 0,0 0-8 0,-4 1 0 0,0 2 0 15,0 1 0-15,0 2 0 0,-4 1 0 16,1-1 0-16,-4 4 11 0,0 6-11 0,3-6 12 15,-3 6-12-15,0 0 0 0,0 0 0 0,0 0 0 0,0 0-12 16,0 0 26-16,0 0 6 0,-7 6 0 0,0 0 1 16,0 7-21-16,4-1 8 0,-1 4-8 0,1-3 0 15,3 2-14-15,-4 4-7 0,4-3-2 0,0 0 0 16,0-1 36-16,4 4 7 0,-4-3 2 0,3-1 0 16,4 1-22-16,-3-3 0 0,-1-4 0 0,4 4 0 15,0-7-20-15,0 0 0 0,1-3 1 0,2-3 0 16,-3 0 19-16,4-3 0 0,-4-3 0 0,3 0 0 15,1-4 0-15,-4 1 0 0,4-4 0 0,-1 1 0 16,1-1-55-16,-4 1-7 0,0-4-2 16,0 3 0-16,4-2 52 0,-8 2 12 0,4 4 0 0,-3-4 0 15,-1 1-50-15,1 2-7 0,-1 4-2 16,-3-3 0-16,0 9 34 0,4-7 6 0,-4 7 2 0,0 0 0 0,0-6 17 16,0 6 0-16,0 0 0 0,0 0 0 15,0 0 0-15,0 0 0 0,0 0 8 0,0 0-8 0,0 0 12 0,0 0-4 16,-4 9-8-16,4 1 12 0,4-1-12 0,-4 7 0 0,3-4 0 15,-3 4 0-15,4 3 37 16,-1 0 5-16,4 0 1 0,-3-1 0 0,3-2-8 16,0 0-2-16,0-1 0 0,4-2 0 0,-1-1-19 0,-3-5-4 0,4-1-1 0,3 0 0 15,-3-3-9-15,3-6 0 0,0 0 0 0,-4 0 0 16,1-6 0-16,3-1 0 0,-3 1 0 0,-1-4 0 16,1 1 8-16,-4-1-8 0,3-2 8 0,-2 2-8 15,-1 0 8-15,-4 1-8 0,4 2 0 0,-3-2 8 16,-1-1-8-16,-3 4 0 0,0 0 0 0,0-1 8 15,0 4-8-15,0-4 0 0,0 10 0 0,-3-6 0 16,3 6 0-16,-4-6 8 0,4 6-8 0,0 0 0 16,0 0 8-16,0 0-8 0,0 0 8 0,0 3-8 15,4 6 0-15,-1 1 8 0,1 2-8 0,-1 1 0 16,4 3 0-16,-3 6 8 0,3 0-8 16,0 3 0-16,0 3 19 0,4 0-2 0,-4 3 0 0,3 4 0 15,-3-4 13-15,0 4 2 0,0-4 1 0,0 7 0 16,1-4-2-16,-5 4-1 0,1 0 0 0,-1 2 0 15,1-2-15-15,-4-4-3 0,-4 4-1 0,1-4 0 16,-1-5-11-16,-3-4 0 0,0 0 0 0,0-6 8 16,-7-4-8-16,3-2 0 0,1-4 0 0,-8-2 0 15,4-4 0-15,0-3 0 0,-4-7 0 0,0 1 0 16,4-3 0-16,-3-4 0 0,-1-2-10 0,4 2 10 16,3-6 0-16,4-3 0 0,-3 0 0 0,6-3 0 0,-3-3 12 0,4 3-2 15,3-6 0-15,0-7 0 0,3 7-2 0,4-4 0 0,0 4 0 0,0-1 0 16,4 4-24-16,3 0-6 15,-3 3-1-15,3 0 0 0,3 6 39 0,-3 0 8 0,1 3 2 0,-1 7 0 16,0 3-26-16,0 3 0 0,0 3 0 0,0 0 0 16,0 3-48-1,-3 3-11-15,3 0-2 0</inkml:trace>
  <inkml:trace contextRef="#ctx0" brushRef="#br0" timeOffset="-101320.39">18567 8826 1824 0,'0'0'76'15,"0"0"-60"-15,7-3-16 0,-4 0 0 0,1-3 105 0,-1 6 19 0,4-4 3 0,-3 4 1 16,3 0 0-16,-3 0 0 0,3 4 0 0,0-1 0 15,-4 3 0-15,4 0 0 0,-3 4 0 0,-4 2 0 16,3 1-52-16,-3 2-9 0,4 1-3 0,-4 3 0 16,-4 0 0-16,4 0 0 0,-3 2 0 15,-1 1 0-15,-3 0-51 0,0 0-13 0,4-3 0 0,-8 3 0 16,4-6 0-16,0-1 0 0,0 1 0 0,0-7 0 16,0-2-49-16,0-1-13 0,0-3-2 15,7-3-1-15,0 0-50 0,0 0-9 0,0-6-3 0,-4-4 0 16,8-2-154-16,-1-1-31 0</inkml:trace>
  <inkml:trace contextRef="#ctx0" brushRef="#br0" timeOffset="-100571.86">19043 8663 1792 0,'0'0'51'0,"0"3"10"16,0-3-49-16,0 0-12 0,0 0 0 0,0 0 0 15,0 0 54-15,0 0 8 0,0 0 2 0,0 0 0 16,0 0-52-16,0 0-12 0,0 0 0 0,0 0 0 16,0 0 0-16,0 0-12 0,0 0 3 0,0 0 0 15,0 0 1-15,0 0 0 0,0 0 0 0,0 0 0 16,0 0 20-16,0 0 4 0,0 0 0 0,0 0 1 16,0 0 38-16,0 0 7 0,0 0 2 0,0 0 0 15,0 0 0-15,0 0 0 0,0 0 0 0,0 0 0 16,0 0 0-16,0 0 0 0,0 0 0 0,0 0 0 15,0 0-52-15,0 0-12 0,0 0 0 0,0 0 0 16,0 0 0-16,0 0 0 0,0 0 0 0,0 0 0 16,0 0 0-16,0 0 0 0,0 0 0 0,0 0 0 15,0 0 54-15,0 0 8 0,0 0 2 0,0 0 0 16,0 0-52-16,3 6-12 0,-3-6 0 0,0 0 0 16,4 4 0-16,-4-4 0 0,4 3 0 0,-4-3 0 15,0 0 0-15,0 0 0 0,0 0 0 0,0 0 0 16,0 0 0-16,0 0 0 0,0 0 0 0,0 0 0 15,0 0 0-15,0 0 0 0,0 0 0 0,0 0 0 16,0 0 0-16,0 0 0 0,7 0 0 0,-7 0 0 16,0 0 0-16,0 0 0 0,0 0 0 0,0 0 0 0,0 0 0 0,0 0 0 15,0 0 0-15,0 0 0 0,0 0 0 0,0 0 0 0,0 0 0 0,0 0 0 16,0 0 54-16,0 0 8 0,3 0 2 0,-3 0 0 31,0 0-52-31,0 0-12 0,0 0 0 0,0 0 0 0,0 0 0 0,0 0 0 0,0 0 0 0,0 0 0 16,0 0 0-16,0 0 0 0,0 0 0 0,0 0 0 15,0 0 0-15,0 0 0 0,0 0 0 0,0 0 0 16,0 0 0-16,0 0 0 0,0 0 0 16,0 0 0-16,7 0 0 0,-7 0-12 0,0 0 3 0,0 0 0 15,0 0 9-15,7 0 12 0,-7 0-2 0,0 0-1 16,0 0-9-16,0 0-16 0,0 0 4 0,0 0 1 16,0 0 11-16,0 0 16 0,0 0-4 0,0 0-1 15,0 0-111-15,0-7-23 0,0 7-4 0,0 0-1 16,0 0-153-16,0 0-31 0</inkml:trace>
  <inkml:trace contextRef="#ctx0" brushRef="#br0" timeOffset="-99442.02">19008 8284 1601 0,'0'0'45'0,"0"0"11"0,0 0-45 0,0 0-11 0,0 0 0 0,0 0 0 16,0 0 94-16,0 0 17 0,0 0 3 0,-4 3 1 15,4-3-41-15,0 0-8 0,-7 3-2 0,7-3 0 16,0 6 0-16,-3 0 0 0,3 4 0 0,0-4 0 15,3 7-51-15,-3-4-13 0,4 4 0 0,-1-1 0 16,1 4 54-16,-1 3 8 0,1-1 2 0,-1 4 0 16,4 0-52-16,-3 0-12 15,3 0 0-15,-4 0 0 0,1-3 54 0,3 0 8 0,-3 0 2 16,-1-4 0-16,1 1 0 0,-1-3 0 0,4-1 0 0,-3-3 0 16,-1 1-52-16,1-4-12 0,-1 0 0 0,1-2 0 15,-4-4 0-15,0 0 0 0,7 3 0 0,-7-3 0 16,0 0 0-16,0 0 0 0,0 0 0 0,0 0 0 15,0 0 0-15,0 0-10 0,-4-7 2 0,1-2 0 16,-1 6 8-16,4 3 11 0,-3-6-3 0,-4-1 0 16,7 7 16-16,-4-3 2 0,4 3 1 0,0 0 0 15,-3-6-43-15,3 6-9 0,0 0-2 0,-4-6 0 16,4 6 73-16,0-7 14 0,0 7 4 0,0-6 0 16,0 6-103-16,4-6-20 0,-4 6-4 0,3-6-1 15,-3 6 52-15,0 0 12 0,0-4 0 0,0 4 0 0,0 0 48 0,0 0 13 0,7-3 3 16,-7 3 0-1,4 0-77-15,-4 0-15 0,3 3-4 0,1 1 0 0,3-1 32 0,-4 3 0 0,-3 0 0 16,4 1 0-16,-1-1 0 0,1 0 0 16,-4-3 8-16,0-3-8 0,0 0 0 0,4 3 0 15,-4-3 0-15,0 0 0 0,0 0 0 0,0 0 0 0,0 0 0 0,0 0 0 16,0 0 20-16,3-6 8 0,-3 0 0 0,4-4 1 31,-4 1-29-31,-4 0 0 0,4-1 0 0,0 1 0 0,-3-4 0 0,3 4 0 0,-4-4 0 0,4 4 0 16,-4-4 0-16,4 1 0 15,-3-1 0-15,3 1 0 0,0-1 0 0,0-3 0 16,0 4 0-16,0-4 0 0,0 4-12 0,3-1-9 0,1 1-2 0,0-1 0 16,3 4 37-16,0-1 7 0,0 1 2 0,0-1 0 15,3 4-35-15,1 3-8 0,3-3 0 0,-3 3-1 16,3 0 21-16,0-1 0 0,0 4 0 0,0 0 0 16,0 0 0-16,0 0 0 0,0 0 0 0,0 0 8 15,1 4-44-15,-5-4-8 0,4 3-3 0,-3-3 0 16,-1 0-65-16,1 3-12 0,0-3-4 0</inkml:trace>
  <inkml:trace contextRef="#ctx0" brushRef="#br0" timeOffset="-99197.21">19533 8751 3040 0,'0'0'128'16,"0"0"-103"-16,0 0 31 0,0 0 7 0,0 0 1 16,0 0 0-1,0-10-1-15,0 1 0 0,0 0 0 0,0-4 0 0,0-3-51 0,-3 4-12 0,3-7 0 0,0 3 0 32,-4 1-48-32,4-1-12 0,-3 0-2 0,-1 1-1 15,1-1-154-15,-1 3-31 0,1-2-7 0</inkml:trace>
  <inkml:trace contextRef="#ctx0" brushRef="#br0" timeOffset="-99073.64">19466 8252 2747 0,'-7'16'78'0,"0"3"17"16,0-7-76-16,4 4-19 0,-1-3 0 0,1-4 0 16,3 0 0-16,0 1 0 0,3-4 0 0,1 0 0 15,-1 1-55-15,4-4-14 0,0-3-3 0</inkml:trace>
  <inkml:trace contextRef="#ctx0" brushRef="#br0" timeOffset="-98521.7">19759 8356 2310 0,'0'0'48'0,"0"0"11"15,0 0-47-15,0 0-12 0,0 0 0 0,-7 0 0 16,7 0 98-16,-3 0 18 0,3 0 3 0,-8 3 1 15,1 3-39-15,0-3-7 0,4 7-2 0,-4-1 0 0,3 4-6 16,1-1-2-16,-1 7 0 0,-3 0 0 0,7 0-44 0,-3 3-10 0,3-4-2 16,3 4 0-16,-3-3 6 0,4 0 1 0,-1-3 0 0,4-4 0 31,0 1-15-31,0-7 0 0,0 3 0 0,0-5 0 0,4-4-20 16,0-4-1-16,-4-2 0 0,3-3 0 0,1-1 21 15,-4 1 15-15,3-4-3 0,-2-2 0 0,-1-1-12 0,-4 0 0 16,1-6 0-16,-1 4 0 0,1 2 0 0,-4-3-16 0,0 3 3 0,0 1 1 15,0 2 12-15,0 4 0 0,-4-1 0 0,4 4-9 16,0 6 9-16,0 0 0 0,0 0 0 0,0 0 0 16,0 0 0-16,0 0 0 0,0 0 0 0,-3 6 0 15,3 7 0-15,0-1 0 0,3 7 0 0,1 0 0 16,-1 6 0-16,4 3 0 0,0 1 0 0,0 2 0 16,4 3 0-16,-4 1 0 0,7 3 0 0,-3-1 0 15,-1 1 42-15,1-4 4 0,-1 4 1 0,1 0 0 16,-4 2-24-16,4-2-5 0,-1 6-1 0,-3-3 0 15,0-4 18-15,0-2 3 0,4-1 1 0,-7-2 0 16,-1-4-11-16,-3-6-3 0,0 0 0 0,-3-3 0 16,-1-4-25-16,1-5 0 0,-5 2 0 0,1-6 0 15,-3-2 0-15,-1-4 0 0,1-4 0 0,-1-2 0 16,0 0 0-16,1-7-12 0,-1 1 0 0,-3-4 1 16,4 0 11-16,-1 1 0 0,0-4 0 0,4-3 0 15,0-3 0-15,0 0 0 0,7 0 0 0,-3 0 0 16,3 0 0-16,0 3 0 0,3-3 0 0,1-1 0 15,-1 5 9-15,1-1 1 0,-1 3 0 0,4 0 0 16,-3 3-59-16,3-3-12 0,4 4-3 0,-4-1 0 16,3 0-96-16,-3-2-20 0,4 2-4 0</inkml:trace>
  <inkml:trace contextRef="#ctx0" brushRef="#br0" timeOffset="-98072.23">20055 8067 2795 0,'-10'-9'58'0,"10"9"14"0,0 0-57 0,0 0-15 0,0 0 0 0,0 0 0 15,0 0 54-15,0 0 8 0,0 0 2 0,3 6 0 16,1 4 0-16,-1 2 0 0,4 1 0 0,-3 5 0 16,3 1 0-16,-3 6 0 0,3 4 0 0,0-1 0 15,-4 0-33-15,4 3-7 0,-3-2 0 0,-1 2-1 16,1-3 7-16,-4 4 2 0,3-1 0 0,1-3 0 15,-4-3-19-15,3 0-3 0,-3 0-1 0,0-3 0 16,0 0-9-16,0-3 0 0,0-3 0 0,0-1 0 16,0-2 0-16,-3-4 0 0,3-2 0 0,0-4 0 15,0-3 0-15,0 0 0 0,0 0 0 0,0 0 0 16,0-3 0-16,0-4 0 0,3-2 0 0,-3 3 0 16,4-4 0-16,0-2 0 0,-1 2 0 0,4-2 0 15,0-7 0-15,0 3 0 0,0-3 0 0,4 1 0 16,-4 2 0-16,0-3 0 0,4 0 0 0,-1 4 0 15,1-1 0-15,-1 3 0 0,1 1 0 0,-1-1 0 16,1 7 0-16,3 3 0 0,0 0 0 0,-3 3 0 16,3 3 0-16,-3 3 0 0,-1 4 0 0,1-4 0 0,-4 6 0 15,0 4 0-15,3 0 0 0,-3 3 0 0,-3-1 0 0,3 4 0 16,0 0 0-16,0 3 0 0,-3-3 0 16,-1-3 0-16,1 0 0 0,-1-6 0 15,-3-4-65-15,4-3-15 0,-4-6-4 0,0 0 0 16,3-6-121-16,1-3-25 0,-4-7-5 0</inkml:trace>
  <inkml:trace contextRef="#ctx0" brushRef="#br0" timeOffset="-97863.79">20556 8158 2029 0,'0'0'85'32,"7"6"-68"-32,-3 4 97 0,3 2 19 0,-3 4 4 0,3 3 1 15,0 3-29-15,3 0-5 0,-3 3-2 0,0 3 0 16,4 0-15-16,0 4-3 0,-4-1-1 0,3 4 0 15,1-4-11-15,3 0-3 16,-4 1 0-16,1-4 0 0,3 0-40 0,-3-3-8 0,-1 0-1 0,-3-6-1 16,4 0-29-16,-4-3-6 0,0-4 0 0,0-6-1 15,-3 4-38-15,-4-7-7 0,0-3-2 0,0 0 0 16,0 0-160-16,-4-13-33 0,-3 4-7 0</inkml:trace>
  <inkml:trace contextRef="#ctx0" brushRef="#br0" timeOffset="-97700.31">20500 8500 2648 0,'11'0'112'0,"3"-3"-90"15,3 3 101-15,-3 0 20 0,8-3 4 16,-5 3 1-16,1-3-72 0,3-1-13 0,0 1-3 0,0 0-1 16,4 0-42-16,-4 0-8 0,7-3-1 0,-3 2-8 31,0-2-82-31,-1 3-23 0</inkml:trace>
  <inkml:trace contextRef="#ctx0" brushRef="#br0" timeOffset="-97186.68">20980 7741 2432 0,'0'10'102'16,"-4"-1"-82"-1,4 4 84-15,0-4 16 0,4 3 3 0,-1-2 1 0,4 2-52 0,0-2-11 0,0-1-1 0,4 1-1 16,3-4-17-16,0 3-3 0,0-2-1 16,4-1 0-16,3 0 3 0,0 4 1 0,4-4 0 0,3 0 0 15,0-3-14-15,4 4-2 0,3-1-1 0,1 0 0 16,-1 0 31-16,0 7 7 0,-3-4 1 0,3 4 0 15,-6 2-35-15,-5 7-6 16,1 0-2-16,-4 7 0 0,0 2-33 0,-3 3-8 16,-4 7 0-16,4 0-1 0,-8-3 21 0,-3-1 0 0,0 1 0 0,-7 3 0 15,0-1 0-15,-3 4 0 0,-1 0 0 0,-3 3 0 16,-3-6 21-16,-4 3 9 0,-1-3 2 0,1-1 0 16,-3-5-52-16,-1-4-9 0,0-3-3 15,-3-2 0-15,4-1-3 0,-5-7-1 0,1-2 0 0,4 0 0 16,-1-7-147-16,4 1-29 0,3-4-7 15</inkml:trace>
  <inkml:trace contextRef="#ctx0" brushRef="#br0" timeOffset="-92142.76">12968 10005 1728 0,'0'9'76'0,"0"-2"16"15,0-1-73-15,0 0-19 0,0-3 0 0,4 4 0 16,3-1 79-16,-4-3 12 0,4 0 2 0,4 0 1 16,-1 0-47-16,5-3-10 0,-1 0-1 0,3 0-1 15,-3-3 22-15,8 0 5 0,-5-3 1 0,4-3 0 0,-3-1 1 0,0-2 0 0,-4-1 0 16,3-3 0-16,-6 1 0 0,3-4 0 0,-3 0 0 0,-1 3 0 31,-3-2-52-31,0 2-12 0,-3 0 0 0,-1 7 0 0,1-4 54 0,0 1 8 0,-4-1 2 0,0 4 0 16,0-1-52-16,-4 1-12 0,-3 3 0 0,-4 3 0 15,1-1 0-15,-4 4 0 16,3 0 0-16,-3 4 0 0,-4 5 0 0,1 3 0 16,3 1 8-16,-8 6-8 0,5 3-10 0,-1 6-5 0,-3 3-1 15,3 4 0-15,4-1-10 16,0 4-2-16,4 0-1 0,2-1 0 0,1 1 14 0,7-4 3 0,0 1 1 0,4-4 0 16,3-3 11-16,4 1 0 0,3-7-9 0,3 0 9 15,1-7-10-15,3-2 10 0,4-4-13 0,0-6 5 16,-1-3 8-16,1-3 9 0,0-3-1 15,3-7-8-15,-3 4 0 0,3-7 0 0,-4-3-10 16,5 4 10-16,-5-4 0 0,-2 3 0 0,-1 1 0 0,0-1 0 16,-4 0-161-16,1 4-25 0,-4-1-5 0</inkml:trace>
  <inkml:trace contextRef="#ctx0" brushRef="#br0" timeOffset="-91860.51">13540 9613 2067 0,'3'19'87'16,"1"0"-70"-1,-1 3 38-15,4 3 7 0,-3 0 2 0,3 6 0 0,-4-3 51 16,4 4 10-16,-3 2 3 0,3 1 0 15,-3 2 0-15,-1-2 0 0,4-1 0 0,-3 4 0 16,-1-7-103-16,1 1-25 0,-1-1 0 0,-3-3 0 16,4-3 0-16,-4 0 0 0,3 1 0 0,1-8 0 0,-4 1 0 0,3-6 0 15,1-4 0-15,-1 1 0 0,1-10-148 0,-4 0-36 0,3-4-6 0,1-5-2 16,3-4-40-16,0-2-9 0</inkml:trace>
  <inkml:trace contextRef="#ctx0" brushRef="#br0" timeOffset="-91302.51">13818 9905 2066 0,'11'-13'43'0,"-11"13"10"16,0 0-42-16,0 0-11 0,0 0 0 0,0 0 0 16,0 0 207-16,0 6 39 0,0 1 8 0,0 2 2 15,-4 4-154-15,1 2-30 0,-1 1-7 0,1 0-1 16,-1 2 0-16,-3-2 0 0,0 3 0 0,0 0 0 16,0-4-51-16,-4 1-13 0,4 0 0 0,0 0 0 15,-3-1 0-15,3-2 0 0,0-1 0 0,-4-2 0 16,8-1 0-16,-1 0 0 0,0-2 0 0,4-7 0 15,0 0 0-15,0 0 0 0,0 0 0 0,0 0 0 16,4-3-48-16,0-1-13 0,3 1-3 0,0-3 0 16,0 0 52-16,0 0 12 0,3-1 0 0,1 1 0 15,7-3 0-15,-4 5 0 0,3-2 0 0,-3 3 0 16,1 3 48-16,2 0 13 0,-3 0 3 0,0 3 0 16,1 0-52-16,-1 7-12 0,-4-1 0 0,1 1 0 0,-4 2 54 15,0 1 8-15,0-1 2 0,0 4 0 16,-3 0-52-16,3-4-12 0,-4 4 0 0,4-4 0 15,0 1 0-15,-3-4 0 0,3-2 0 0,0-1 0 0,3 0 0 0,-2-6 0 16,-1 3 0-16,3-6 0 0,1 3 0 16,-1-3 0-16,1 0 0 0,-1-3 0 0,1-1 0 15,0 1 0-15,-1 0 0 0,1-1 0 0,-1-2 0 0,1 0 0 0,-4-1 0 16,4-2 0-16,-4 2 0 0,0-2 0 0,3-1 0 0,-6 1 0 16,3-1 0-16,0 1 0 0,-4-1 0 0,1-3 0 15,-4 4 0-15,0-1 0 0,0 1 0 0,-4-1 0 16,1 4 0-16,-1-1 0 0,-6 4 0 0,3 0 0 15,-4 6 0-15,1 3 0 0,-1 0 0 0,0 3 0 16,1 7 0-16,-4 3 0 0,3 2 0 0,1 1 0 16,3 0 0-16,-1 3 0 0,1-3 0 15,4 3 0-15,3-3 0 0,3 2 0 0,4-5 0 0,1 3 0 16,-1-3 0-16,7-4 0 0,0-2 0 0,0-1 0 16,4 0 0-16,3-2 0 0,0-4 0 0,0 0 0 15,4-3 0-15,-1-3 0 0,5 0 0 0,-1 0 0 16,-7-4 0-16,4 1 0 0,-4 0 0 0,-3-4 0 15,-1 1-172-15,1 3-38 0,-8-4-7 16</inkml:trace>
  <inkml:trace contextRef="#ctx0" brushRef="#br0" timeOffset="-88389.4">15011 10058 1653 0,'0'0'69'0,"0"0"-55"16,0 0 76-16,0 0 15 0,0 0 3 0,0 0 1 15,3 7 15-15,-3-1 4 0,4 0 0 0,-1 4 0 16,1 2-52-16,-1-2-9 0,4 18 61 15,-3-13-115-15,3-2-13 0,-3 3 0 0,3-1 0 16,0 1 0-16,-4-3 0 0,4 2 0 0,-3-2 0 16,3-4-48-16,-4-3-13 0,1 1-3 0</inkml:trace>
  <inkml:trace contextRef="#ctx0" brushRef="#br0" timeOffset="-88180.97">14972 9776 2269 0,'0'0'64'0,"0"0"15"16,0 0-63-16,0 0-16 0,0 0 0 0,0-6 0 15,0 6 0-15,3-10 0 0,1 4 0 0,-1 0 0 16,1 0-48-16,3 3-13 0,-3-1-3 0,3 1 0 15,-4 3-102-15,4 0-21 0</inkml:trace>
  <inkml:trace contextRef="#ctx0" brushRef="#br0" timeOffset="-87371.8">15413 10337 1552 0,'3'7'44'0,"-3"-1"10"0,0-6-43 0,4 3-11 0,-4-3 0 0,0 0 0 15,3 3 53-15,-3-3 9 0,4 3 2 0,-4-3 0 16,0 0 21-16,0 0 5 0,0 0 1 0,0 0 0 16,0 0 13-16,0 0 2 0,0 0 1 0,0 0 0 15,0 0 12-15,0 0 2 0,0 0 1 0,-4-6 0 16,1 0-74-16,-1 0-14 0,-3-4-3 0,4-2-1 15,-4-1-8-15,0-6-2 0,0 4 0 0,-4-7 0 16,-3-3-8-16,0-1-3 0,0-2 0 0,-4-6 0 16,4-1-9-16,-4-2 0 0,4-4 9 0,0 0-9 15,4 3 0-15,-1 1 0 0,0-1 0 0,1 4 0 16,6-1 0-16,-3 4 0 0,4 0 0 0,-1-1 0 16,1 4 0-16,3-3 0 0,0 6 0 15,0-4 0-15,3 4 0 0,1 0 0 0,3 6 0 0,0-3 0 16,0 4 0-16,3 5 0 0,1 0 0 0,3 4 0 15,0 0 0-15,0 2 8 0,0 1-8 0,4 3 0 16,-4 3-47-16,4 3-13 0,-1 0-4 0,-2 0 0 16,-1 7 64-16,0-1 0 0,-4 1 0 0,1 2 10 15,0 1-48-15,-4 5-10 0,3-2-1 0,-3 0-1 16,-3 3-96-16,-1-4-19 0,1 4-4 0</inkml:trace>
  <inkml:trace contextRef="#ctx0" brushRef="#br0" timeOffset="-87188.73">15169 10140 2632 0,'4'16'55'0,"-4"-16"13"15,4 0-55-15,6 3-13 0,1-6 0 0,-1 3 0 16,8-4 48-16,0-2 6 0,3 0 2 0,0 0 0 16,4-1-2-16,20-5 54 0,-16 2-54 15,-5 1-46-15,1 0-8 0,3-1 0 0,-3 1 0 16,3-1-56-16,-3 4-7 15,0-3-1-15</inkml:trace>
  <inkml:trace contextRef="#ctx0" brushRef="#br0" timeOffset="-85420.23">16450 9855 1109 0,'0'0'23'0,"0"0"5"15,0 0-28-15,0 0 0 0,0-7 0 0,4 1 0 16,-4 6 40-16,0-6 3 0,3-1 0 0,-3 1 0 15,4 0 5-15,-1 0 0 0,1-1 1 0,-1 1 0 16,1-3 23-16,-1 2 5 0,1 1 1 0,-1 0 0 16,1 0 22-16,-1 2 4 0,-3-2 0 0,0 6 1 15,0 0-6-15,4-3-2 0,-4 3 0 0,0 0 0 16,7 3-4-16,-4 3-1 0,1 4 0 0,0 2 0 16,-1 4-23-16,1 6-5 0,-1 0 0 0,-3 3-1 15,4 6-19-15,-4 1-4 0,0 2-1 0,-4 1 0 0,1-4-27 16,-1 0-4-16,1-2-8 0,-1 2 11 0,0-3 5 15,-3 0 2-15,0-2 0 0,4-1 0 0,-1-3-29 0,1-4-5 16,-4-2-2-16,3-3 0 16,4-4-61-16,0-3-12 0,0-6-2 0,0 0-1 0,0 0 22 15,0-9 5-15,4 0 1 0,-1-7 0 0,4-3-14 0,0-6-2 0,0 3-1 16,4-6 0-16,0 3-74 0,3-4-15 0,0 4-4 0,0-3 0 16,0 3 110-16,4 0 22 0,-4 0 4 0,3 0 0 15,-2 3 40-15,-1 3 8 0,-4 3 2 0,1 4 0 16,-4 2 94-16,0 1 20 0,-4 3 3 0,5 3 1 15,-5-1 0-15,-3 4 0 0,4 4 0 0,-4-4 0 16,0 6-19-16,0 0-3 0,0 4-1 0,0-1 0 16,0 4-41-16,-4-1-9 0,4 4-2 0,-3-1 0 15,-1 1-24-15,0 3-5 0,1 0 0 0,-1-4-1 16,-3 4-10-16,0 0-1 0,0-3-1 0,-3 3 0 16,3-4-11-16,0 1 0 0,-1 0 0 0,1-4-11 15,0-3 11-15,4 1 0 0,-1-4 0 0,4-6 0 16,0 0-8-16,0 0 8 0,0 0-8 0,0 0 8 15,0 0-12-15,7-6 2 0,-3 0 1 0,6-1 0 16,-2 1 9-16,2 0 0 0,-3 0 0 16,4-1-8-16,-1 1 8 0,1 0 0 0,0 3 0 0,-4-1 0 15,0 4 0-15,0 0 0 0,0 0 0 0,0 4 0 16,-4-1 19-16,4 6-1 0,-3-3 0 0,3 4 0 16,-4-1-4-16,1 4-1 0,0 2 0 0,-1-2 0 0,4 3 4 0,-3-4 1 15,-1 4 0-15,1-4 0 0,3-2-18 0,0 2 10 0,-4-2-10 16,8-4 8-16,-4-3-8 0,4 0 0 0,-1-3 0 0,1-3 0 15,-1 0 0-15,4-6 0 0,1-1 0 0,-1-2 0 16,0-1 8-16,3-3-8 0,-2 1 8 0,-5-1-8 16,1 0 8-1,-1 1-8-15,1-1 0 0,-1-3 8 0,1 0-8 0,0 4 0 0,-4-1 0 0,-4-3 8 16,4 7-8-16,-3-1 0 0,-1 4 0 0,1-1 8 16,-4 4-8-16,0 3 0 0,0 3 0 0,0 0 8 15,0 0-8-15,-4 3 0 0,1 7 9 0,-4-1-9 16,3 0 0-16,-3 4 0 0,4-1 0 0,-1 1 0 15,-3 0 0-15,7 2 0 0,-4 1 0 0,1 0 0 16,3-1 0-16,0 1 0 0,0 3 0 0,3-4-8 16,1-2 8-16,3-1 0 0,0-2 0 0,4-1 0 15,-4-2 0-15,3-4-10 0,1 0 10 0,0 0 0 16,-1-3-10-16,1-3 10 0,-1 0-8 0,1-4 8 16,-1 4 0-16,1-3 0 0,0-3 0 15,3 2-8-15,-7-2 8 0,0 0 0 0,0 2 0 0,0-2 0 16,0-1-9-16,-3 4 9 0,3-3-10 0,-4-1 10 15,1 4-14-15,-4-3 3 0,3-1 1 0,-3 1 0 16,0 3 10-16,0-4-8 0,0 4 8 0,0 0-8 16,-3-4-9-16,3 4-2 0,0-3 0 0,-4-1 0 15,4 4 19-15,0 0 0 0,0-1 0 0,0 7 0 16,0 0 9-16,0 0 6 0,0 0 1 0,0 0 0 16,0 0-16-16,-3 7 0 0,3 2 0 0,0 0-10 15,3 1 10-15,-3 2 0 0,0 1 0 16,4-1 0-16,-4 4-12 0,3-3 0 0,1 2 0 0,-1-2 0 15,1-1 28-15,3 1 6 0,0-4 1 0,-4 1 0 0,4-4-37 16,4 0-7-16,0-3-2 0,-1-3 0 0,1 0 23 0,-1-3 0 16,4-3 0-16,-3 0 0 0,3-4 0 15,-3 1 0-15,3 0 0 0,0-1 0 0,-3-2 16 0,-1 2 7 0,1 1 1 0,-4-1 1 16,0-2-40-16,0 2-8 0,0-2-1 0,-4-1-1 16,1-2 41-16,-4 2 8 0,4 1 1 0,-4-7 1 15,-4 3-26-15,4 4 0 0,0 2 0 0,-4-2 0 16,1 2 0-16,-1 4 0 0,1 3 8 0,3 3-8 15,0 0 0-15,0 0 10 0,0 0-10 0,-4 6 10 16,4 0-10-16,0 7 0 0,4 3 9 0,-1-1-9 16,4 4 0-16,1 0 0 0,-1 3 0 0,0 3 0 15,0 3 28-15,3 0 0 0,-3 1 1 0,-3 5 0 16,3 4-29-16,0 2 0 0,-4 4 0 0,5 3-10 16,-5 0 34-16,1 0 6 0,-1 0 2 0,1 1 0 15,-4-1 4-15,3-4 0 0,-3 4 1 0,-3-3 0 16,3-3-37-16,-4-3-21 0,1-1 2 0,-4-5 1 15,-1-4 18-15,1-6 0 0,-3-3 0 0,-1-4 0 16,-3-5 0-16,-3-7-8 0,-1 0 8 0,-3-9 0 0,3-4 10 0,0-5 9 16,-3-7 1-16,4 0 1 0,-1-6-21 0,4-1 0 15,3-2 0-15,-3-7 0 0,4 4 0 0,-1-1 0 16,7 1 0-16,1-4 0 0,-1 1 0 0,8-1 0 16,-1-3 0-16,5 4 0 0,2 2 0 0,1 1 0 15,-1-1 0-15,4 7 0 0,-3 0 0 0,7 3 0 0,-1 3 0 0,1 6 0 31,0 4-40-31,-1-1-12 0,1 7-2 0,-1 3-1 0,1 3-119 16,3 3-24-16,-7 0-5 0</inkml:trace>
  <inkml:trace contextRef="#ctx0" brushRef="#br0" timeOffset="-84472.75">18366 9873 1958 0,'0'0'43'0,"0"0"9"0,0 0 1 0,3-3 3 0,-3 3-45 16,7-3-11-16,-7 3 0 0,0 0 0 0,0 0 156 0,0 0 28 15,4-3 7-15,-4 3 1 0,0 0-103 0,0 0-20 0,0 0-4 0,0 0-1 16,0 0 0-16,0 0 0 0,0 0 0 0,0 0 0 16,-4 6-2-16,-3 0-1 0,4 4 0 0,-8 2 0 15,4 4-29-15,-4 3-7 16,-3 3-1-16,4 0 0 0,-1 3-36 0,1 0-7 0,-5 0-1 16,1 0-1-16,4 0 35 0,-1 0 7 0,1 0 2 15,-1-3 0-15,4-3-23 0,3-6 0 0,1-4 0 16,-1 1 0-16,4-1 0 0,4 0 0 0,-1-2 0 0,4-1 0 15,1-3-9-15,2 0 9 0,4-3-10 0,4 3 10 16,-1-6-18-16,5 3 2 0,2-3 1 0,-2 0 0 16,2 0 15-16,-3 0 0 0,1 3 0 0,-5-4 0 0,1 8 0 15,-4-4 0-15,0 3 0 0,0 3 0 16,-3-3 0-16,-1 3 0 0,1 1 0 0,-4-1 0 16,4 3-100-16,-4-2-16 0,0 2-4 0,0-3-797 15,-4 1-159-15</inkml:trace>
  <inkml:trace contextRef="#ctx0" brushRef="#br0" timeOffset="-81997.27">19470 10014 1337 0,'0'-6'56'0,"0"0"-44"16,0 0 143-16,0 6 29 16,0-7 5-16,-4 1 2 0,4 6-50 0,-3-3-9 0,3 3-3 0,-7-3 0 15,0 0-52-15,3 3-10 0,-3 3-3 0,-4 0 0 16,4 3 0-16,0 4 0 0,-3-1 0 0,3 4 0 15,0 2-51 1,-4 4-13-16,1 0 0 0,2 6 0 0,1-3 54 0,0 6 8 0,0-3 2 0,0 7 0 16,7-7-64-16,-3 3-24 15,3-3 0-15,3-3 1 0,-3-6 23 0,4 2 0 0,-1-2 0 0,4-3 0 16,4-4-40 0,0 0 0-16,-1-2 0 0,8-4 0 0,-1-6 40 0,1-4 0 0,0-2 0 0,3-4 0 15,-4 1 0-15,1-7 0 0,0 0 0 0,-1 1 0 16,1-1 0-16,0 0 0 0,-4 0 0 0,0 0 0 15,0 0 0-15,-3 4 12 0,-1-1 0 0,1 4 0 16,-4-1-12-16,-4 0-17 0,4 4 4 0,-3 3 1 16,-4 0 60-16,0 6 13 0,0 0 3 0,0 0 0 15,0 0-64-15,0 0 0 0,0 0 0 0,0 6-10 16,-4 6 10-16,4 1 12 0,4 3-2 0,-4-1-1 16,3 1-9-16,1 0 0 0,-1 2 0 0,5-2 0 15,-1 3 0-15,0-3 0 0,0-1 0 0,3-2 0 16,-3-1 0-16,4-2 0 0,-4-1 0 0,0-3 0 0,4 1 0 15,-1-4 0-15,1-3 0 0,-4 0 0 16,3 0 0-16,1-6 0 0,0-1 0 0,-4-2 0 0,3 3 0 16,-3-4 0-16,0 4 0 0,0-3 0 0,0-1 0 15,-3 1 0-15,3 2 0 0,-3-2 0 0,3 6 0 16,-4-3 0-16,-3 6 0 0,7 0 0 0,-7 0 0 0,4 0 0 0,3 3 0 0,-4 3 0 16,4 3 0-16,-3 1 0 0,3 2 0 15,0 1 0-15,0 3 0 16,-3-4 0-16,3 4 0 0,0-4 0 0,0 1 0 0,0-4 0 0,3-2 0 0,-3-1 0 15,4 0 0-15,0 0 0 0,-1-2 0 0,1-1 0 16,-1-3 0-16,-3 0 0 0,4 0 0 0,-7-3 0 16,3-1 0-16,-4-2 0 0,1 3 0 15,-4-6 0-15,0-1 47 0,0 1 13 0,-4 2 4 0,1-5 0 16,-1 3-52-16,-3-4-12 0,0 4 0 0,0-4 0 16,0 4 0-16,0-7 0 0,0 3 0 0,0 1 0 15,3-1 0-15,1 1 0 0,-1 2 0 0,1-2 0 16,-1-1 0-16,4 4 0 0,0-4 0 0,0 4 0 15,4 3 0-15,-1-4 0 0,1 4 0 0,-1 0 0 16,4 3 0-16,0-1 0 0,0 1 0 0,4 0 0 16,-4 3-17-16,4 3-7 0,-4 0 0 0,3 4-1 15,1-1 11-15,-1 3 2 0,1 1 1 0,0 2 0 16,-1-2 11-16,1 2-8 0,-1 1 8 0,1-4-8 16,-1 4 8-16,1-1-8 0,-4 1 8 0,0-4-8 15,0 1-9-15,0-1-2 0,0 4 0 0,0-4 0 16,-3-3-37-16,3 4-7 0,-4-4-1 0,1 0-1 15,3 1 52-15,-3-1 13 0,-4-3 0 0,0-3 0 16,0 0 0-16,0 0 0 0,3 3 0 0,-3-3 0 16,0 0 0-16,0 0 0 0,0 0 0 0,0 0 0 15,0 0-12-15,0 0 0 0,0 0 0 0,0 0 0 0,0 0 12 16,0 0 0-16,0 0-10 0,0 0 10 0,0 0 8 16,0 0 5-16,0 0 2 0,0 0 0 0,0 0-27 0,0 0-4 0,0 0-2 0,0 0 0 15,0 0 18-15,0 0 0 0,0 0 0 0,0 0 0 16,0 0 0-16,0 0 17 0,0 0-3 0,0 0-1 15,0 0 19-15,0 0 4 0,0 0 1 0,0 0 0 16,-3-6-8-16,-1-4-1 0,1 4-1 0,-1-3 0 16,4-1-13-16,-4 1-2 0,1 0-1 0,3-1 0 15,-4-2-11-15,4-1 10 0,0 4-10 0,0-7 10 16,0 7-10-16,0-4 0 0,0 0 0 0,0 1 0 16,0 2 8-16,0 1-8 0,4-3 8 0,-4 2-8 15,3 4 10-15,-3 0-10 0,4-1 12 0,3 4-12 16,-3 0-11-16,-1 0-9 0,4 0-1 0,0 3-1 15,0 3 22-15,4-3 0 0,-4 3 0 0,0 0 0 16,4 0 20-16,-1 4 9 0,1 2 2 0,-1-3 0 16,1 4-23-16,-1-1-8 0,1 0 0 0,0 1 0 15,-1-1 31-15,1-2 0 0,3-1 0 0,-4 0 0 16,1-3-45-16,0 4-9 0,3-4-1 0,-4-3-1 16,1 3 25-16,0-3 0 0,-1 0 0 0,1 0 8 15,-1-3-8-15,1 3 8 0,-1-3-8 0,-3-1 8 16,1 1-8-16,-1-3 0 0,0 3 8 0,0 0-8 15,-4-4 0-15,4 4 8 0,-3-6-8 0,-4 3 0 16,3-1 0-16,-3-2 9 0,0 3-9 0,0-4 0 0,-3 1 11 0,3-1-11 0,-4 4 10 0,1 0-10 16,-1-3 10-1,1 5-10-15,-4-2 10 0,7 6-10 16,-7 0 11-16,3 0-11 0,-3 3 12 0,3 0-12 16,1 4 12-16,-1 2-12 0,1 0 12 0,3 4-12 0,0 0 0 15,3 2 0-15,-3-2 0 0,4 2 0 0,-1-2 0 0,5 0 0 0,-5-1 0 0,4 1 0 16,0-1 0-16,0-2 0 0,4 2 0 0,-4-2 0 15,0-1 0-15,4-3 0 0,-1-3 0 0,-3 0 0 16,0 1 0-16,4-4-9 0,-4 0 9 0,3-4 0 16,-3 1 0-16,1 0 0 0,-1-3 0 0,0-3 0 15,0-1 0-15,0 1 0 0,0-1 9 0,0 1-9 16,-4-4 0-16,1 1-14 0,-1 2 1 0,1-2 0 16,0-1 36-16,-4-2 7 0,7 2 2 0,-4-3 0 15,1 4-23-15,-1-1-9 0,4 4 8 0,-3 0-8 16,3-1 28-16,-4 4 0 0,4 0 0 0,0-1 0 15,0 4-28-15,1 3 0 0,-1 0 0 0,0 3 0 16,0 4 0-16,3 2 0 0,1 4 0 0,-4-1 0 16,4 1 0-16,3 2 0 0,-4-2 0 0,-3 2 0 15,4 4 0-15,-1-3 0 0,-3 0 0 0,4-1-11 16,-4 4 11-16,0 0 11 0,0 0-3 0,0 0 0 16,0-7-8-16,-3 4 0 0,3-4 0 0,-4-2 0 15,1-4 0-15,3 0 0 0,-3 1 0 0,-1-4 0 16,1-3 0-16,-4 0 0 0,3-3 0 0,1-7 0 15,-1 4-88-15,1-7-11 0,-1 4-1 0,1-7-1 16,-4 4 45-16,3-1 8 0,-3-2 3 0,4 2 0 16,-1 0 1-16,-3 4 0 0,0 0 0 0,4-1 0 15,-4 4 4-15,0 6 2 0,0 0 0 0,0 0 0 16,0 0-146-16,0 0-28 0,0 0-7 0</inkml:trace>
  <inkml:trace contextRef="#ctx0" brushRef="#br0" timeOffset="-81518.1">21026 10312 2142 0,'0'0'60'0,"-4"0"15"16,-3 3-60-16,7-3-15 0,-7 0 0 0,0-3 0 16,7 3 67-16,0 0 10 0,-4 0 3 0,4 0 0 15,0 0-33-15,0 0-7 0,0 0 0 0,-3-6-1 16,-1 3-23-16,4 3-4 0,-3-6 0 0,3-1-1 15,0 1 18-15,0-3 4 0,0 2 1 0,0-2 0 16,3 3 23-16,1-4 5 0,-4 1 1 0,3-4 0 16,1 1-2-16,-1 2 0 0,1-2 0 0,3 2 0 15,0 1-13-15,-3 0-2 0,3-1-1 0,0 1 0 16,0 3-17-16,3-1-4 0,1 4-1 0,-4-3 0 16,4 6-13-16,-1-3-2 0,4 3-8 0,-3 0 12 0,-1 0-4 0,1 3 0 15,0 3-8-15,-1 0 12 0,1 4-1 0,-1 2-1 16,-3 4 0-16,0 0 0 0,0 3 1 0,1 3 0 0,-5-1 0 0,4 1 0 15,-3 4 13-15,-1-1 2 0,1 0 1 0,-1-3 0 16,1-4-68 0,-1-2-14-16,1-3-2 0,-1-4-1 0,-3-6-112 0,0-3-22 15,0 0-5-15</inkml:trace>
  <inkml:trace contextRef="#ctx0" brushRef="#br0" timeOffset="-81171.55">21470 9986 2310 0,'0'-15'48'0,"0"15"11"15,0 0-47-15,0 0-12 0,0 0 0 0,0 0 0 16,0 0 120-16,0 0 21 0,0 3 5 0,0 6 1 16,4 0-55-16,-1 4-12 0,1 0-1 0,-1 2-1 15,1 1-29-15,3 3-5 0,0-4-2 0,0 7 0 0,0 0-6 16,0 0-2-16,4 3 0 0,-8-6 0 16,4 0-9-16,-3 0-1 0,3 3-1 0,-4-3 0 15,4-1-23-15,-3 1 9 0,-1-3-9 0,1 3 0 16,-1-4-50-16,1-2-17 0,-1-4-3 0,1 1-1 0,-8-7-14 15,4-3-3-15,0 0-1 0,-7 0 0 0,0-3-63 0,-3 0-12 16,3-1-2-16</inkml:trace>
  <inkml:trace contextRef="#ctx0" brushRef="#br0" timeOffset="-80958.14">21294 10193 2243 0,'0'0'64'0,"-4"-3"13"15,4 3-61-15,0 0-16 0,0 0 0 0,0 0 0 16,0 0 111-16,0 0 19 0,7-6 4 0,0 3 1 15,7-1-30-15,0 1-5 0,4 0-2 0,3 0 0 16,0 0-23-16,4 0-5 0,0 3-1 0,3-3 0 16,0 3-29-16,1 0-7 0,-1 3-1 0,3-3 0 15,-2 3-12-15,2-3-4 0,-2 3 0 0,2-3 0 16,-2 0-16-16,2 0 0 0,-2 0 0 0,-1 0-9 16,-7 0-3-16,0-3 0 0,0 3 0 0,-3 0 0 15,-4-3-125-15,0 3-26 0,-3 0-5 0</inkml:trace>
  <inkml:trace contextRef="#ctx0" brushRef="#br0" timeOffset="-80087.69">14887 11714 2066 0,'-7'12'43'0,"7"-12"10"15,-3 10-42-15,3-4-11 0,0 0 0 0,0 4 0 16,0-4 104-16,0 3 20 0,0 1 3 0,3-1 1 16,1 4-52-16,3-1-9 0,0 1-3 0,-4 3 0 0,8-1 0 15,-4 1 0-15,0 0 0 0,0 2 0 0,0-2 0 0,0 3 0 0,0 3 0 0,-3-3 0 16,3-1-51-16,-4-2-13 0,-3 0 0 0,4-4 0 31,-4-2-100-31,3-4-22 0,-3 0-5 0</inkml:trace>
  <inkml:trace contextRef="#ctx0" brushRef="#br0" timeOffset="-79904.4">14810 11551 2299 0,'0'0'96'15,"0"0"-76"1,0 0-20-16,0 0 8 0,0 0-8 0,0 0 0 15,7 3 0-15,0 0 0 0,0 3 0 0,0-2 0 16,3 2-44-16,1-3-16 0,3 3-4 0</inkml:trace>
  <inkml:trace contextRef="#ctx0" brushRef="#br0" timeOffset="-79609.6">15131 12027 2310 0,'0'0'48'0,"0"0"11"16,0 0-47-16,0 0-12 0,0-6 0 0,0-3 0 16,-4-4 47-16,4 1 7 0,0-1 2 0,0-3 0 15,0 1 12-15,0-1 4 0,4 0 0 0,-4-2 0 16,3-4-27-16,1 0-5 0,3 0 0 0,0-3-1 0,3 3-19 0,5-3-4 0,-1 0-1 0,3 3 0 31,1 3-6-31,0 0-1 0,-1 6 0 0,4 1 0 16,-3 6 5-16,0-1 1 0,-1 7 0 0,1 4 0 0,0 2 19 0,-1 6 4 15,1 4 1-15,-1 3 0 0,-6 6-2 0,3 3-1 0,-3 0 0 16,-1 4 0-16,-3-1-19 16,0-3-4-16,4 0-1 0,-7 4 0 0,-1-7-11 0,1 3 0 0,-1-3 0 0,1 0 0 15,-4-3-77-15,3-3-15 16,-3-6-2-16,0-1-1 0,0-6-77 0,0-6-16 0,0 0-4 0</inkml:trace>
  <inkml:trace contextRef="#ctx0" brushRef="#br0" timeOffset="-78823.69">15734 11610 2318 0,'0'0'103'0,"0"0"21"16,0 0-100-16,0 0-24 0,0 0 0 0,0 0 0 15,0 0 76-15,0 0 9 0,-4 7 3 0,1-1 0 16,-1 3-28-16,-3 1-6 0,0 2-1 0,-3 7 0 15,3-3-29-15,-4 3-7 0,4 3-1 0,-4 0 0 16,1-1-16-16,3-2 0 0,0 3 0 0,0-6 0 16,0 0 0-16,3-4 0 0,0 1 0 0,1-7 0 15,3 0 52-15,3 0 9 0,1-6 3 0,0 0 0 16,3 0-103-16,3-3-20 0,1 0-4 0,-1-3-1 16,1 3 103-16,3-3 20 0,0-4 4 0,-3 4 1 15,6 0-64-15,-3 2 0 0,15-2-10 0,-12 6 34 0,-3 0 6 16,1 3 2-16,-1 4 0 0,-4-4 0 0,1 6 0 0,-1 1 0 0,1-1 0 15,-7 0-20-15,3 4-4 0,-4-1-8 16,1 1 12-16,-4 3 15 16,0-1 2-16,0 1 1 0,0 0 0 0,-4-1 3 0,1 1 1 15,-1 0 0-15,1-4 0 0,-1 1-34 0,0-4 0 0,1-3 0 16,-1 1 0 0,4-1-26-16,0-6-12 0,0 0-2 0,0 0-1 0,0 0 14 0,0 0 3 0,0 0 1 15,0-9 0-15,7 2 23 16,-3 1 0-16,3-3 0 0,0-1 0 0,4 1 0 0,-1-4 0 0,1 4 0 0,-1-1 0 15,1-2 0-15,3 3 0 0,-3-1 0 0,3-2 0 16,0 2 0-16,0-2 0 0,0 2 0 0,-3 1 0 16,3-4 0-16,-4 4 0 0,5-4 0 0,-8 4 8 15,3 0-8-15,-3-4 0 0,0 4 0 0,0-4 0 16,-3 4 0-16,-1-1 0 0,-3 1 0 0,0 3-11 16,-3-1 19-16,3 7 4 0,-4-6 1 0,4 6 0 15,-3-3-4-15,-8 0-1 0,4 6 0 0,0 0 0 16,-3 3-8-16,3 4 12 0,-1-1-12 0,1 4 12 15,4-1-32-15,-4 4-5 0,7 0-2 0,-4-1 0 16,4 1 27-16,4 3 0 0,-1-4 0 0,1 1 0 16,3 3 0-16,4-7 0 0,-1 4 0 0,4 0 0 15,-3-4 0-15,3-2 0 0,4-1 0 0,-4 1 0 16,0-4 0-16,0 0 0 0,4-3 0 0,-4 0 0 0,-4-3 0 0,4 0 0 16,-3 0 0-16,-1-3 0 0,1 3 0 0,-4-3 0 0,4-3 0 15,-8 0 0-15,4-1 46 0,0 1 14 0,-3-3 4 0,-1-1 0 16,1-2-52-16,-4-1-12 0,0 1 0 0,0-1 0 15,0 0 0-15,0 1 0 0,0-1 0 0,3 1 0 16,-3-1 0-16,0 1 0 0,4 2 0 0,-4-2 0 16,4-1 0-16,-1 4 0 0,4-1 0 0,-3 1 0 15,3 0 0-15,0 2 0 0,0 4 0 16,3 0 0-16,-3 0 0 0,0 6 0 0,4 0 0 0,0 0 0 16,-1 0 0-16,-3 4 0 0,4-1 0 0,-1-3 0 15,-2 3-151-15,2 1-33 16,1-4-6-16</inkml:trace>
  <inkml:trace contextRef="#ctx0" brushRef="#br0" timeOffset="-78600.45">16602 11639 2885 0,'-4'3'82'0,"1"3"18"15,-1 0-80-15,4 1-20 0,0 2 0 0,4 0 0 16,-1 4 76-16,-3-1 12 0,7 4 3 0,-3 3 0 15,3 0-51-15,0 0-11 0,0 3-1 0,0-1-1 16,0 1 1-16,4 4 0 0,-4-5 0 0,0 5 0 16,3-1-8-16,-3 0 0 0,0 3-1 0,1 0 0 15,-5-3-19-15,4-3 0 0,0 0 0 0,0-3 0 16,-3-3-36-16,-1-4-13 0,-3 1-3 0,4-4-1 16,-4-6-78-16,0-3-15 0,0 0-3 0</inkml:trace>
  <inkml:trace contextRef="#ctx0" brushRef="#br0" timeOffset="-78406.31">16489 11902 2310 0,'0'0'97'16,"3"0"-77"-16,4 3 137 0,4 0 28 0,-4 0 6 0,7-3 1 16,-3 4-103-16,6-4-20 0,-2 3-4 0,2-3-1 15,1 3 0-15,-1-3 0 0,1 0 0 0,3 0 0 16,-3 0-46-16,3 0-10 0,-3-3-8 0,-1 3 12 15,4-3-38-15,-3-1-7 0,3 1-2 0,0 0 0 16,1 0-153-16,-1 0-32 0</inkml:trace>
  <inkml:trace contextRef="#ctx0" brushRef="#br0" timeOffset="-77687.93">17512 12156 2269 0,'3'6'64'0,"1"-3"15"15,-4-3-63-15,0 0-16 0,0 0 0 0,0 0 0 16,0 0 105-16,0 0 19 0,0 0 3 0,0 0 1 0,-7-3-24 0,0-6-4 16,0 3 0-16,0-4-1 15,-4 1-42-15,1-1-8 0,-5 1-1 0,1-4-1 16,0 4-21-16,0-7-4 0,4 4-1 0,-8-7 0 15,4 3-10-15,0-6-3 0,0 4 0 0,-4-4 0 0,4-3-8 0,0-4 0 0,3 1 0 0,-3-6 0 32,3-1 0-32,4 1 0 0,0-7 0 0,0 3 8 0,4 4 0 0,3-1 0 15,0 4 0-15,0 0 0 0,7 2 3 0,0 4 0 16,3 0 0-16,1 0 0 0,0 3-11 0,3 0 10 0,0 0-10 16,0 0 10-16,0 3-10 0,4 4 0 0,3-1 0 0,-4-3 0 15,5 7-36-15,-1 2-13 16,0 1-3-16,-3 3 0 0,-1-1-183 0,1 4-37 0</inkml:trace>
  <inkml:trace contextRef="#ctx0" brushRef="#br0" timeOffset="-77204.58">17822 11422 1824 0,'0'0'76'0,"0"0"-60"16,0 0 140-16,0 0 29 0,-3 3 6 0,3 4 1 15,0-1-52-15,0 0-9 0,0 4-3 0,0-1 0 16,3 7-102-16,1 3-26 0,3 2 0 0,-4 5 0 16,1 5 56-16,0 0 7 0,-4 10 1 0,3-3 0 15,1-1 0-15,-1 1 0 0,1-4 0 0,-1 1 0 16,1-4-52-16,-1-6-12 0,1 0 0 0,-1 1 0 16,1-8-48-16,-1-2-13 0,1-3-3 0,-1-1 0 15,1-6-109-15,-1-3-23 0,1-3-4 0</inkml:trace>
  <inkml:trace contextRef="#ctx0" brushRef="#br0" timeOffset="-76139.03">18059 11617 2382 0,'0'0'100'16,"0"0"-80"-1,-4 6 72-15,1 0 13 0,3 1 3 0,-7 2 1 0,3 0-17 0,4 4-4 0,-3 3-1 0,-5-4 0 31,8 4-48-31,-3 3-10 0,-1-4-1 0,-3 4-1 16,4-3-10-16,-1-1-1 0,1 4-1 0,-1-6 0 0,1-1-15 0,-1 1 9 0,1-1-9 16,-1-5 8-16,4 2-8 0,0-9 0 0,0 0 0 0,0 0 0 15,0 0 0-15,0 0 0 0,0 0-10 0,0 0 10 16,4-6-14-16,3 0 3 16,0-1 1-16,-4-2 0 15,4 3 10-15,4-4 0 0,-4 4 0 0,0 0 0 0,0-1 0 0,0 4 0 0,4-3 0 0,-4 3 0 16,0 0 8-16,0 3 1 15,0 0 0-15,0 3 0 0,0 0-9 0,-3 0 0 0,3 3 0 0,-4 1 0 16,1-1 0-16,-1 3 0 0,1 1 0 0,-1 2 0 16,-3-2 0-16,4 2 0 0,-4 1 0 0,3-1 0 15,-3 1 0-15,4-1 0 0,-4 1 0 0,3-1 0 16,1 1 0-16,-1-4 0 0,1-2 0 0,0 2 0 16,3-6 0-16,-4 3 0 0,4-2 0 0,0-1 0 15,-3-3 0-15,6 0 0 0,-3 0 0 0,0-3 0 16,4-1 0-16,0-2 0 0,-1-3 0 0,1-1 0 15,-1 1 0-15,1 0 0 0,0-4 0 0,-1 1 0 16,1-4 0-16,3 0 0 0,-4 0 0 0,1 1 0 16,0-4 0-16,-1 0 0 0,1 0 0 0,-4 4 0 15,0-1 0-15,0 3 0 0,0 4 0 0,-4 0 0 16,1 2 0-16,-4 7 0 0,0 0 0 0,0 0 0 16,0 0 0-16,0 7 0 0,-4 2 0 0,4 0 0 15,0 4 0-15,-3 3 0 0,3-1 0 0,0 1 0 16,0 0 0-16,0-1 0 0,0 1 0 0,3 0 0 0,-3 3 0 0,4-7 0 15,0 4 0-15,-1-4 0 0,1 4 0 0,3-7 0 0,0 1 0 0,0-1 0 16,0-6 0-16,0 4 0 0,0-7 0 0,4 0 0 16,-4-4 0-16,3-2 0 15,-3 0 0-15,4 0 0 16,-4-4-49-16,0 1-12 0,0-4-3 0,0 1 0 0,-3 2 52 0,3-2 12 0,-4-4 0 16,1 4 0-1,3 2-54-15,-7-2-8 0,3 2-2 0,1 1 0 0,-4 3 52 0,0 6 12 16,0 0 0-16,0 0 0 0,0 0 48 0,0 0 13 15,0 0 3-15,-4 9 0 0,4 0-52 0,-3 1-12 0,3 2 0 0,0 1 0 16,-4 6 54-16,4-4 8 0,0 4 2 0,0 0 0 16,4 0-52-16,-4 0-12 0,3-4 0 0,4 4 0 15,-3-3 0-15,3-4 0 0,3-2 0 0,-2-1 0 16,-1-3 0-16,3-2 0 0,1-1 0 0,-1-3 0 16,1-3 0-16,-1-4 0 0,5-2 0 0,-5-1 0 15,4-2 0-15,-3-4 0 0,-1 4 0 0,1-4 0 16,-4 0-48-16,0 1-13 0,0 2-3 0,0-3 0 15,-3 4 56-15,3-1 8 0,-4 4 0 0,1 0 10 16,-1-1-10-16,1 4 0 0,-4 6 0 0,0 0-11 16,0 0 11-16,0 0 16 0,3-3-4 0,-3 3-1 15,0 0 21-15,0 0 5 0,4 0 1 0,3 3 0 16,-3 0-18-16,3 3-3 0,0 4-1 0,3 2 0 16,-3 4-16-16,0 6 0 0,4 3 0 0,-4 6 0 15,4 4 0-15,-4-1 0 0,3 10 0 0,-3 0 0 16,0-3 38-16,0 3 10 0,4-3 3 0,-7-1 0 15,-1 4-17-15,1 0-3 0,-4 0-1 0,-4 3 0 16,1-6-14-16,-1 0-4 0,-3-1 0 0,0-5 0 16,-4-4-12-16,-3-3 0 0,0-6 0 0,0-3 0 0,-4-3 0 0,1-7 0 15,-4 1 0-15,3-7 0 0,-3-3 0 16,0-3 0-16,-1-7 8 0,5-2-8 16,-4-4 0-16,6-6 0 0,-2-3 0 0,3-3 0 0,3-7 8 15,4 1-8-15,4-1 11 0,-1-2-11 0,4 2 10 16,4 1-10-16,-1 2 8 0,8-2-8 0,-1 2 0 15,1 4 0-15,3-3 0 0,0 3 0 0,0-1 0 0,4 7 0 16,-1-3 0-16,-2 7 0 0,2 2 0 0,-3 0 0 16,0 7-12-16,1-1 12 0,-1 7-142 15,-4 0-21-15,4 0-4 0</inkml:trace>
  <inkml:trace contextRef="#ctx0" brushRef="#br0" timeOffset="-75663.24">19325 11965 2553 0,'14'28'53'0,"-10"-16"12"0,-1 4-52 0,-3 0-13 0,4 0 0 0,-4 5 0 16,0 5 156-16,0 2 29 0,0 3 6 0,0 0 1 16,-4-2-103-16,4-1-20 0,-3-3-4 0,-1 0-1 15,1-3-51-15,-1-3-13 0,1 0 0 0,-1-4 0 16,1-2-25-1,-1-4-8-15,1 4-2 0,-1-7 0 0,4-6-41 0,0 0-8 0,0 0-1 0,-3-6-1 16,-1 3-90-16,-3-7-19 0</inkml:trace>
  <inkml:trace contextRef="#ctx0" brushRef="#br0" timeOffset="-73977.25">19939 11563 1824 0,'-7'-9'38'0,"7"9"8"16,-4-6-37-16,1-1-9 0,-1 4 0 0,-3-3 0 15,7 6 104-15,-3-3 20 0,3 3 3 0,-4-3 1 16,4 3-36-16,-3-3-8 0,3 3 0 0,0 0-1 15,0 0-53-15,0 0-10 0,0 0-3 0,0 0 0 16,0 0-17-16,0 0 0 0,0 0 0 0,0 0 0 16,0 0 0-16,0 0 0 0,0 0 0 0,0 0 0 15,0 0 0-15,0 0 0 0,0 0 0 0,0 0 0 16,0 0 24-16,0 0 4 0,0 0 0 0,0 0 1 16,0 0-29-16,0 0 0 0,0 0 0 0,0 0 0 15,0 0 0-15,0 0 0 0,0 0 0 0,0 0 0 16,0 0 0-16,0 0 0 0,0 0 0 0,0 0 0 15,0 0 0-15,0 0 0 0,0 0 0 0,0 0 0 16,0 0 0-16,0 0 0 0,0 0 0 0,0 0 0 16,0 0 0-16,0 0 0 0,0 0 0 0,0 0 0 15,0 0 57-15,0 0 6 0,0 0 1 0,0 0 0 16,0 0-52-16,0 0-12 0,0 0 0 0,0 0 0 0,0 0 0 16,0 0 0-16,0 0 0 0,-7-7 0 0,7 7 0 0,-4-3 0 15,4 3 0-15,0-6 0 16,0 6 0-16,0 0 0 0,0 0 0 0,-3-6 0 15,3 6 0-15,0 0 0 0,-4-3 0 0,4 3 0 0,0 0 0 0,0 0 0 0,0 0 0 0,0 0 0 32,0 0 54-32,0 0 8 0,0 0 2 0,0 0 0 0,0 0-50 0,0 0-14 0,0 0 0 0,-3 6 8 15,3 3-8-15,0 7 0 0,3-4 0 0,4 7 0 16,-3 3 0-16,3 0 0 0,0 0 0 0,3 3 0 16,-3 3 0-16,4 1 0 0,-4-1 0 0,0-9 0 15,0-1 0-15,0-2 0 0,0 0 0 16,0-4 0-16,-3 1 0 0,3-4 0 0,0 1 0 0,0 2 0 15,0-5 0-15,0-1 0 0,-3-3 12 0,3 0-4 16,-7-3-8-16,0 0-10 0,0 0 10 0,0 0-13 16,0-6 13-16,-4-4 0 0,4-2 0 0,-3 6 0 15,-1-4 48-15,4 1 13 0,-7 2 3 0,4-5 0 16,-1-1-52-16,-3 1-12 0,3-4 0 0,-3-9 0 16,4 6 0-16,-1-3 0 0,1 0 0 0,-1 4 0 15,4 2 0-15,-3 0 0 0,3 1 0 0,0 2 0 16,0 4 0-16,3-1 0 0,1 1 0 0,-1 3 0 15,4-1 0-15,0 4 0 0,4 0 0 0,3 0 0 16,-3 0 0-16,3 0 0 0,3 3 0 0,1-4 0 16,0 1 0-16,-4 0 0 0,4 0-10 0,-1 0 10 15,1 3 0-15,-1-3 0 0,1 3 0 0,0 0-8 16,-4 0-44-16,0 0-9 0,0 0-2 0,-3 3 0 16,3-3-99-16,-4 3-20 0,1 3-4 0</inkml:trace>
  <inkml:trace contextRef="#ctx0" brushRef="#br0" timeOffset="-73812.39">20468 11924 2880 0,'-3'-3'128'0,"-4"0"25"0,7 3-122 0,-4-3-31 15,1-7 0-15,3 4 0 0,-4-4 0 0,0 1 0 0,4 0 0 0,0-1 0 16,-3-2-45-16,3-1-15 15,0 1-4-15</inkml:trace>
  <inkml:trace contextRef="#ctx0" brushRef="#br0" timeOffset="-73650.43">20387 11507 2553 0,'-3'19'53'0,"-1"-13"12"15,0 0-52-15,1 1-13 0,-1-1 0 0,4 0 0 16,-3 0 105-16,3 1 19 0,0-4 3 0,0-3 1 15,0 0-103-15,3 3-25 0,-3 0 0 0,0-3 0 16,7 0-46-16,-3 3-14 0,0-3-4 0,3 0 0 16,-4 0-153-16,4-3-31 0</inkml:trace>
  <inkml:trace contextRef="#ctx0" brushRef="#br0" timeOffset="-73090.34">20655 11636 2685 0,'-3'6'119'0,"-1"-3"25"0,1 0-116 0,-1 3-28 0,4-6 0 0,-7 3 0 16,3 4 68-16,1-1 8 0,-1 0 2 0,-3 4 0 15,4-1-32-15,3 7-6 0,-4-1-2 0,1 1 0 16,3 3-15-16,0 0-3 16,0 0-1-16,0-1 0 0,0 1-1 15,3-6 0-15,1 2 0 0,-1-5 0 0,1-1-10 0,3-3-8 16,0 1 9-16,0-4-9 0,0-3 0 0,0-3 0 0,4 0 0 0,-4-4 0 15,-4-2 0-15,4-4 0 0,0-2-8 0,0-1 8 16,1-3 0-16,-5 4 0 0,8-4 0 0,-8-3 0 16,4 0 0-16,-3 3 0 0,-1-3 0 0,1 3 0 15,-4 4 0-15,0-1 0 0,0 3 0 0,-4 1 0 0,4-1 0 16,-3 7 8-16,-1 0-8 0,4 6 0 0,0 0 0 0,0 0 9 16,0 0-9-16,0 0 8 0,-3 6-8 0,3 3 0 15,0 4 0-15,0 0 8 16,3 2-8-16,1 1 0 0,3 3-12 0,0 3 12 0,0 6-11 0,4 0 11 15,-4 0-8-15,3 4 8 0,1-1 0 0,3 3 0 16,-4 4 0-16,1 3 0 16,0-4 0-16,-1 4 0 0,-3 0 0 0,4 3 8 15,-1-3 13-15,-3-4 3 0,4 4 1 0,-4-3 0 16,0-1 2-16,-3-2 0 0,-1-4 0 0,1 1 0 16,-4-4-12-16,0-3-3 0,-4 0 0 0,1-3 0 15,-4-3-12-15,3-4 0 0,-3-5 8 0,-4-1-8 0,4-3 0 16,0-6 0-16,-3 0 0 0,3-3 0 0,-4-3 0 15,4-7 0-15,-4 1 0 0,1-1 0 0,3-2 0 16,-4-1 0-16,4 0 8 0,0-2-8 0,0 2 0 0,0 0 0 0,4-3 0 0,3 4 0 16,-4-1 0-1,8 0 0-15,-4 1 0 0,7-1 0 0,-4 0 0 16,4 4 0-16,0-4 0 0,4 0 0 0,-1 4 15 0,1-1 6 0,0 1 2 0,3-1 0 16,0 4-64-16,0-1-13 15,0 4-2-15,0-3-1 0,-3-1-109 0,3 4-22 16,-4-3-4-16</inkml:trace>
  <inkml:trace contextRef="#ctx0" brushRef="#br0" timeOffset="-72586.58">20969 11382 2030 0,'0'0'57'0,"0"0"14"0,0 0-57 0,0 0-14 16,0 0 0-16,0 0 0 0,0 0 105 0,4 3 19 16,-4 3 3-16,3 0 1 0,1 0 0 0,-1 4 0 15,1-1 0-15,-1 1 0 0,1-1-52 0,-1 1-9 16,4 5-3-16,-3 1 0 0,-1 6 0 0,1 0 0 0,0 0 0 0,-4 3 0 16,3 3-45-16,-3 0-10 15,4 4-1-15,-1 2-8 0,-3-3 21 0,4-2-2 16,-4-4-1-16,3-3 0 0,1 0-18 0,-1-4 8 15,1-2-8-15,3-3 0 0,-4-4 0 0,4 0 0 16,-3-2 0-16,-1-4 0 0,1 0 0 0,-1-3 0 0,5-3 0 0,-5 0-9 16,4 0 9-16,-3-7-8 0,-1 1 8 0,4-4-8 15,-3-2 8-15,-1-1 8 0,1 0-8 0,-1-3 11 16,1 1-1-16,-1 2 0 0,1 0 0 0,-1 1 0 16,1-1-2-16,0 0-8 0,-1 4 12 0,1-4-4 15,3 3-8-15,-4 1 8 0,4 3-8 0,0-1 8 16,4 1-8-16,-4 2 10 0,3 4-10 0,-2 3 10 15,2 0 2-15,-3 3 1 0,4 4 0 0,3 5 0 16,-4 1-13-16,1 2 0 0,0 4 0 0,-1 0 0 16,1 3 12-16,-4 3 2 0,3 0 1 0,1 0 0 15,-4 3-23-15,-3-6-5 0,3 4-1 0,-4-5 0 16,4-2 27-16,-3-3 6 0,-1 0 1 0,1-7 0 16,-1 0-64-16,-3-9-12 0,0 0-2 15,0 0-1-15,0 0-75 0,0-9-15 0,0-3-3 0,0-1-773 16,0-3-155-16</inkml:trace>
  <inkml:trace contextRef="#ctx0" brushRef="#br0" timeOffset="-72352.21">21502 11429 2649 0,'0'0'58'0,"0"0"12"0,0 0 2 0,3 3 4 0,1 3-61 0,3 3-15 0,-4 1 0 0,5 9 0 0,2-1 54 0,-3 4 8 0,4 3 2 0,-1 4 0 16,-3-1 0-16,4 0 0 0,3 3 0 0,-3 4 0 15,-1-4-17-15,1 1-3 0,-1-4-1 0,1-3 0 16,-4-3-18-16,4 0-3 0,-4-3-1 0,0-4 0 16,0-2-21-16,-4-4 0 0,1 1 0 0,-4-4 0 15,0-6-98 1,0 0-24-16,0 0-5 0,-7-6-1 16,3-1-51-16,-3-2-10 0,0 0-3 0,-3-1-896 0</inkml:trace>
  <inkml:trace contextRef="#ctx0" brushRef="#br0" timeOffset="-72162.02">21456 11792 2257 0,'0'0'49'0,"0"0"11"15,0 0 1-15,0 0 3 0,0 0-51 0,0 0-13 0,7-3 0 0,-3 0 0 16,3 3 108-16,3-3 18 0,1-3 4 0,-1 2 1 16,4 1-19-16,4 0-4 0,0 0-1 0,-1 3 0 0,8 0-50 0,0 0-9 15,3 0-3-15,0 3 0 0,0 0-29 0,1 0-5 16,2 1-2-16,1-4 0 15,0 3-30-15,-4 0-7 0,-3-3 0 0,0 0-1 16,-4 0-186-16,0 0-37 0</inkml:trace>
  <inkml:trace contextRef="#ctx0" brushRef="#br0" timeOffset="-71393.7">22003 11124 1728 0,'0'0'38'0,"0"0"8"0,0 0 2 0,0 0 0 0,-4-6-39 0,4 6-9 16,0 0 0-16,0-6 0 0,0 6 104 0,-3-6 20 0,3-1 3 0,3 1 1 15,-3 3-9-15,7 0-2 0,-3 0 0 16,3 0 0-16,3 3-33 0,1 0-8 0,3 0 0 0,0 3-1 15,7 0-9-15,1 0-2 0,2 0 0 0,-6 3 0 16,7 1 0-16,-1 2 0 0,5 0 0 0,-5 4 0 16,4 3-51-16,1-1-13 0,-5 4 0 0,12 6 0 15,-5 0 38-15,-6-3 5 0,0 6 1 0,-4 1 0 16,-3-4-20-16,3 3-3 0,-7 0-1 0,-4 7 0 16,1-7-20-16,0 6 0 0,-4 1 0 15,-4-1 0-15,-3 1 0 0,-3-1 0 0,-1 4 0 16,1-4 0-16,-8-2 0 0,4-1 0 0,-4-3 0 15,1-3 0-15,-1-3 0 0,1-6 0 0,-1-3 0 0,0-4 0 16,1-3-86-16,-1-6-22 0,1 0-4 16,-1-6-878-16,4-3-176 0</inkml:trace>
  <inkml:trace contextRef="#ctx0" brushRef="#br0" timeOffset="-43653.52">13268 13172 1516 0,'-4'6'64'0,"4"-3"-52"16,0 4 115-16,0-1 22 0,4 0 5 0,-4-3 1 15,7 0-65-15,-3 4-13 0,3-1-2 0,0-3-1 16,3 3-9-16,4-3-1 0,0 4-1 0,1-4 0 16,2 0-15-16,1-3-2 0,3 3-1 0,0-3 0 15,0-3 15-15,-3 0 4 0,3 0 0 0,0-4 0 16,-3 1-52-16,0 0-12 0,-4 0 0 0,0-4 0 16,-4 1 0-16,1-1 0 0,-4 1 0 0,0-4 0 15,-3 1 54-15,-1 3 8 0,-3-4 2 0,0 4 0 16,0-1-52-16,-3 4-12 0,-1 0 0 0,-3 3 0 15,-4-1 0-15,-3 4 0 0,0 4 0 0,-3-1 0 16,-1 3 0-16,-3 3 0 0,0 4 0 0,-4 3 0 16,4 2 0-16,-4 1 0 0,4 3 0 0,0 3 0 15,3 3 18-15,0 1 1 0,4 2 0 0,0 0 0 16,4 1-19-16,-1 2 0 0,4 1 0 0,0-4-9 16,7-3 9-16,-4 0 0 0,8-6 0 0,-4 4 0 15,7-8 0-15,0-2 0 0,4-3-9 0,-1-1 9 0,4-6-14 16,4 1 2-16,3-4 0 0,0-3 0 15,1-3 12-15,2-4 0 0,4-2 0 0,-3-4 0 16,0 1-54-16,0-1-8 0,-1-2-2 0,-3-4 0 16,1 6-102-16,-5-2-21 0,1 2-4 0</inkml:trace>
  <inkml:trace contextRef="#ctx0" brushRef="#br0" timeOffset="-43368.6">13861 13645 2419 0,'3'4'107'16,"-3"-4"22"-16,4 3-103 0,-4-3-26 0,3 3 0 0,1-6 0 16,-1-4 108-16,1 1 16 0,-1-6 3 0,-3-4 1 15,4-3-52-15,-4-6-9 0,0-3-3 0,-4-4 0 16,4-2-51-16,-3 3-13 0,-1-4 0 0,-3-3 0 15,0 4 54-15,-3-1 8 0,3 4 2 0,-8-7 0 16,8 7-52-16,-3-3-12 0,-1-4 0 0,4 7 0 16,0 2 0-16,4 7 0 0,-1 1 0 15,1 2 0-15,-1 6-100 0,4 4-22 0,4 3-5 0,-4 6-1 16,3 0-51-16,4 0-10 0,4 6-3 0</inkml:trace>
  <inkml:trace contextRef="#ctx0" brushRef="#br0" timeOffset="-42716.35">14203 13018 2310 0,'0'3'97'15,"-4"4"-77"-15,-3-1 155 0,4 3 31 0,-4 1 6 0,-4-1 2 16,4 4-138-16,-4-1-27 0,4 4-5 0,-3 0-2 16,-1-1 18-16,4 1 4 0,-3 3 1 0,-1 0 0 15,-3-1-53-15,7 1-12 0,-4 3 0 0,1-3 0 16,-1 3 0-16,1-3 0 0,2 0 0 0,1-1 0 15,0 1 52-15,0-6 9 0,0 2 3 0,4-2 0 16,3-4-52-16,-4 1-12 0,4-4 0 0,4 0 0 16,-1-3 0-16,1-3 0 0,3 4 0 0,0-4 0 15,0-4 0-15,0 4 0 0,4-3 0 0,-1 0 0 16,-3 0 0-16,4 0 0 0,3 0 0 0,-4 3 0 16,1 0 0-16,3 0 0 0,-3 3 0 0,-1 0 0 15,1 0 0-15,0 3 0 0,-4 4 0 0,3-1 0 16,-3 1 0-16,-3 2 0 0,3 1 0 0,-4-1 0 15,1 4 20-15,-1-4 0 0,-3 4 1 0,4-3 0 16,-8-1-21-16,4 4 8 0,-3 0-8 0,-1-4 0 16,1 1-14-16,-1-1-7 0,1 1-2 0,-1-4 0 15,-3 1 23-15,4-1 0 0,-1 0 0 0,1-2 0 16,-1-1 0-16,4 0 0 0,-3 0 0 0,3 1 0 16,0-1 14-16,0-6 7 0,3 3 2 0,4-3 0 15,-3 3-37-15,3-3-7 0,3-3-2 0,1 3 0 16,-1-3 23-16,5-3 12 0,-1-1-2 0,3 1 0 15,1-3-10-15,0-1-14 0,-1-2 3 0,4-4 1 16,-3 1 18-16,3-4 4 0,-3-3 1 0,-1 0 0 16,1 0-13-16,-4-3 0 0,0 3 0 0,0-3 0 0,-3 3 0 15,0 3 0-15,-4 0 0 0,0 0 0 16,0 4 0-16,-4 2 0 0,1 1 0 0,-1 2 9 16,-3 4-9-16,0 6 0 0,0 0 0 0,0 0 0 15,-7 0 0-15,-3 0 0 0,3 6 0 0,-4 4 0 0,0 2 0 16,-3 4 0-16,4 6 0 0,-1 3 0 0,1 0 0 0,3 3-9 0,0 7 9 0,-1-7 0 15,5 0 0-15,3-3-8 0,0 0 8 16,3-6 0 0,1 0 0-16,3-3 0 0,0-1 0 0,4-2 0 0,-1-1 0 0,4-5 0 0,0-1 0 0,4-6 0 15,0 0-13-15,-1-3 4 0,1-4 1 0,0-2 0 16,-1 0-45-16,4-4-9 0,1 1-2 16,-1-1 0-16,0 0-153 0,-3 1-31 0</inkml:trace>
  <inkml:trace contextRef="#ctx0" brushRef="#br0" timeOffset="-42241.52">15512 13489 2747 0,'0'0'78'0,"-4"3"17"0,1 3-76 0,3-6-19 0,0 6 0 0,-4 1 0 15,4 2 55-15,4 0 7 0,-4 4 2 0,7 3 0 16,-4-1 0-16,4 4 0 0,0-3 0 0,4 3 0 15,-4-1 0-15,0-2 0 0,4 3 0 0,-4-3 0 16,0-1-53-16,0 1-11 0,3-4 0 0,-6 1 0 16,3 0-13-16,-4-4 0 0,1-3 0 0,-1 0 0 15,-3-6-131-15,0 0-27 0,0 0-5 0</inkml:trace>
  <inkml:trace contextRef="#ctx0" brushRef="#br0" timeOffset="-42070.91">15441 13172 2712 0,'-14'9'56'0,"7"-6"14"15,3 4-56-15,4-7-14 0,-7 3 0 0,7 3 0 16,-3 0 72-16,3 1 11 0,3-1 2 0,-3 3 1 16,4-2-86-16,3 2-26 0,0-3-1 0,0 4 0 15,0-1-59-15,4 1-12 0,-1 2-2 0,1 1-1 16,-1-1-124-16,1 1-25 0</inkml:trace>
  <inkml:trace contextRef="#ctx0" brushRef="#br0" timeOffset="-41700.85">15868 13724 2055 0,'3'6'87'16,"1"-3"-70"-1,0 0 91-15,-4-3 19 0,0 0 3 0,0 0 1 16,0 0-3-16,0 0 0 0,0 0 0 0,3-6 0 15,-3 0-51-15,0-1-10 0,0-2-3 0,-3 3 0 16,-1-4-14-16,0-2-3 0,1-1-1 0,-4-2 0 16,0-4-18-16,-4-3-4 0,1 0-1 0,-1-6 0 15,-3-1-15-15,0-2-8 0,0 0 8 0,-4 3-8 16,4-4 0-16,-4 4 0 0,4 0 0 0,-3 0 8 16,3 6-8-16,3 0 0 0,-3 3 0 0,3 3 0 15,4-3 0-15,0 1 0 0,0-1 0 0,0 0 0 16,3 0 0-16,-3 7 0 0,4-4 0 0,3 3 0 15,-4-2 0-15,4 2 0 0,4-3 0 0,-1 4-8 16,1-1 8-16,-1-2 0 0,5-1 0 0,2 0 0 0,1 4 0 16,-1-1 0-16,4 4 0 0,1-1 0 15,-1 1 0-15,0 3 0 0,3 3 0 0,1-1 0 0,0 8 0 0,-4-1 8 16,0 3-8-16,4 3 11 0,-4 4-11 0,-4 0 0 0,4 2 0 0,-3 1 8 31,-4 3-55-31,4-4-11 0,-4 4-2 0,-4-3-1 16,1 0-68-16,-1-1-14 0,-6 1-2 0</inkml:trace>
  <inkml:trace contextRef="#ctx0" brushRef="#br0" timeOffset="-41532.72">15653 13567 3409 0,'7'-3'151'0,"0"0"31"15,3 0-146-15,5-1-28 0,-1-2-8 0,0 3 0 16,3-3 52-16,5-1 8 0,-1 1 3 0,3 3 0 15,1 0-63-15,0 0-16 0,3 3-2 0,0 0 0 16,1 3 18-16,2 0 0 0,-3 0 0 0</inkml:trace>
  <inkml:trace contextRef="#ctx0" brushRef="#br0" timeOffset="-36965.97">17180 13429 1824 0,'0'-6'76'16,"0"-4"-60"0,0 4 89-16,-3-3 19 0,3 2 3 0,0-2 1 15,0 3 0-15,-4-4 0 0,4 1 0 0,0 3 0 16,-3-1-45-16,3 1-9 0,-4 0-2 0,4 6 0 16,-3-6 0-16,3 6-1 0,-7 0 0 0,-4 0 0 15,4 6-10-15,-4 0-1 0,-3 3-1 0,4 4 0 0,-4 6-29 0,-1 3-6 16,5 3 0-16,-1-3-1 0,1 3-15 0,3 6-8 15,0 1 10-15,0 2-10 0,3-3 27 0,0 4-1 0,1-1 0 0,-1 10 0 16,8-6-26-16,-1-4 0 16,5-5 0-16,-1-1 0 15,0-9-19-15,3-4-9 0,4-2-1 0,0-10-1 0,1-3 21 16,-1-3 9-16,3-3-8 0,1-4 8 0,3-5-9 0,0-4 9 0,-3-3-10 0,3 0 10 16,0-3-26-16,0 0 1 0,1 0 0 0,-5 0 0 0,4 3 39 0,-6-3 8 15,2-1 2-15,-3 4 0 0,4 1-24 0,-4-1 0 16,-3 3 0-16,-1-3 0 0,-3 6 0 0,4-3 0 15,-8 4 0-15,1 2-8 0,-1 1 8 16,1 5 0-16,-4-2 0 0,3 6 0 0,-3 3 0 0,0 0 0 16,0 0 0-16,0 0 8 0,0 0-8 0,-7 3 8 15,4 3-8-15,-1 4 8 0,1 2-8 16,3 1 0-16,0 2 8 0,0 4-8 16,3 0 0-16,1 0 0 0,-1 0 0 0,1 3 8 0,3-1-8 0,0 1 0 15,0-3 0-15,0 0 0 0,0-3 0 0,0-1 0 16,4-5 0-16,-4-1 0 0,0 1 0 0,4-4 0 15,-4-3 0-15,3-3 8 0,-3 0 18 0,4 0 4 16,-4-6 1-16,3-1 0 16,-2 1-50-16,-1-3-9 0,0-4-3 0,0 1 0 0,0-1 31 0,0-2 0 15,0-1 0-15,-4 0 10 0,4 4 13 0,-3-1 2 16,-1 4 1-16,-3-4 0 0,4 7-26 0,0 0 0 16,-4 6 0-16,0 0 0 15,0 0-16-15,0 0-8 0,0 0-1 0,3 3-1 0,4 3 26 0,-3 3 0 16,-1 4 0-16,1-4-8 0,-1 4 8 0,1-1 0 0,3 1 0 15,-4 0 0-15,4-4 20 0,0 0 5 0,1 4 2 16,-1-4 0-16,0 1-27 0,3-1 0 0,-3-3 0 0,0 1 0 16,4-1-18-16,-1 0-9 0,1-3-1 0,0 4-1 15,-1-4 29-15,1 0-9 0,-1 0 9 0,1 0 0 16,-4-3 0-16,0 0 0 0,-3 3 0 0,3-3 0 16,0 0 0-16,-7 0 0 0,0 0 0 0,0 0 0 15,3 0 0-15,-3 0 0 0,0 0 0 0,0 0 0 16,0 0 0-16,0 0 0 0,0 0 0 0,0 0 0 15,0 0 0-15,0 0-13 0,0 0 5 0,0 0 8 16,4-6-30-16,-4 6 2 0,3-3 0 0,-3 3 0 16,4-6-76-16,-1 2-14 0,-3 4-3 0,0 0-1 15,4-6 41-15,-4 6 8 0,7-3 1 0,-7 3 1 16,0 0-13-16,0 0-2 0,3-3-1 0,-3 3 0 16,0 0 19-16,0 0 4 0,8 0 1 0,-8 0 0 15,3 3 3-15,-3-3 0 0,7 3 0 0,-7-3 0 16,4 3 12-16,-4-3 4 0,7 3 0 0,-7-3 0 0,0 0 44 0,0 0 12 15,0 0 0-15,3 4 1 0,4-1 68 0,-7-3 14 16,0 0 2-16,0 0 1 0,0 0 46 0,0 0 10 16,0 0 2-16,0 0 0 0,0 0-35 0,0 0-6 15,0 0-2-15,-3-3 0 0,-1-4-48 0,1-2-9 16,-4 3-3-16,3-4 0 0,-3 1-28 0,4-1-5 0,-1-2-2 16,0-1 0-16,1 1-18 0,3-1 10 15,-4-2-10-15,4 2 8 0,0 0-8 0,0 4 0 0,4-3 0 0,-1-1 0 16,5 0 0-16,-5 4 0 15,1 3 0-15,3-1 0 0,0 1 0 0,3 0 0 0,-3 0 0 0,4-1 0 16,0 4 0-16,-1 3 0 0,4 0 0 0,-3 3 8 16,3-3-8-16,0 0 0 0,0 4-10 0,0-1 10 15,0 0-49-15,0 3-4 0,1-3-1 0,-5 3 0 32,4-2-70-32,-3 2-15 0,-1 0-2 0,1 4-1 0,0 2-96 15,-4 1-19-15,3 12-4 0,-3-3-1 0</inkml:trace>
  <inkml:trace contextRef="#ctx0" brushRef="#br0" timeOffset="-36317.51">18274 13746 1993 0,'0'0'56'0,"0"0"13"0,0 0-55 0,0 0-14 15,-4-7 0-15,-3-2 0 0,4 0 164 0,-1-1 31 16,1 1 5-16,-1-4 2 0,-3 1-62 0,4-4-12 16,-4 4-2-16,0-1-1 0,3-3-61 0,0 4-13 15,1-1-3-15,-4 1 0 0,3-1-24 0,4 4-6 16,0-1-1-16,-3 4 0 0,3 6-17 0,3-6 10 15,-3 3-10-15,0 3 8 0,7-4-8 0,0 4 0 16,1 0 9-16,-1 0-9 0,0 4 0 0,3-4 0 16,1 3 0-16,-1 0 0 0,4 3 0 0,1-3 0 15,-5 4-9-15,8-1 9 0,-4 0-16 0,4 0 0 0,-1 1 1 16,-3-1 0-16,4 0 15 0,-4 0 0 0,0 1 0 16,0-1 0-16,0 0 0 0,-3 4 0 0,0-4 0 15,-1 0 0-15,1 1 9 0,-1-4 5 0,-3 0 1 0,0 0 0 16,0-3-24-16,1 0-5 0,-1 0-1 0,-4-3 0 15,4 0 15-15,-3-4 0 0,3-2 0 0,-4 3 0 16,-3-4 0-16,4 1 20 16,-4-4-4-16,0 1 0 0,0-1-16 0,0-2 0 0,-4 2 0 0,1 4 0 15,-1-1 0-15,1 4 0 0,-1 0 0 0,4 6 0 16,0 0 0-16,-7 0 0 0,0 3 0 0,4 3 0 16,-1 10 0-16,0-4 0 0,1 7 0 0,3 0 0 15,3 0 0-15,-3 0 0 0,4-1 0 0,0-2 0 16,-1 3 0-16,4-7 0 0,0 1 0 0,0-1 0 15,0-2-13-15,4-1-7 0,-4 1 0 0,4-4-1 16,-1 0 21-16,-3 1 0 0,4-4 0 0,-1-3 0 16,1 3 12-16,-1-3 8 0,1 0 0 0,-4-3 1 0,4 0-37 0,-4-1-7 15,3-2-1-15,-3 0-1 0,4-4 40 0,-4 1 8 16,0-4 1-16,0 1 1 0,0-1-38 0,0 1-8 16,-3-7-2-16,3 3 0 0,-4 1 23 0,1-1 0 15,-1 0 0-15,4 4 0 0,-3-4 0 0,3 7 0 16,0-4 0-16,4 4 0 0,-4-1 0 0,0 1 0 15,3 6 9-15,-3 0-9 0,1 3 18 0,2 0-1 16,-3 3 0-16,4 3 0 0,-4 7 13 0,0-4 2 16,3 4 1-16,1 2 0 0,-4 4-9 0,4-3-3 15,-1 6 0-15,-3-7 0 0,4 4-10 0,-1 0-3 0,-2-3 0 16,2-1 0-16,1 1-8 0,-4-7 0 16,3 4 0-16,-6-7 8 0,3 1-8 0,-4-1 0 15,1-6 0-15,-4 0 0 16,0 0-72-16,3-6-19 0,1-1-4 0,-4-2-1 15,0-4-126-15,-4 4-26 0</inkml:trace>
  <inkml:trace contextRef="#ctx0" brushRef="#br0" timeOffset="-35983.97">19166 13169 2396 0,'4'-13'68'0,"-4"13"15"0,3-6-67 0,1 0-16 15,0 3 0-15,-4 3 0 0,3 0 130 0,4 3 22 16,-3 3 5-16,3 3 1 0,-4 4-24 0,4-1-5 16,0 7-1-16,0 0 0 0,0 9-84 0,4-3-16 15,0 4-4-15,-1 2-1 16,1 0 14-16,-1 4 3 0,4-1 1 0,1-2 0 0,-5-1-33 0,4-6-8 15,-3 3 0-15,3-6 0 0,-3 3 12 0,3-6 0 16,-4 0 0-16,4-3 0 0,-3 2-12 0,-4-5 0 16,0 0-10-16,0-4 10 15,0 0-54-15,-3-2-5 16,3-1-1-16,-4-3 0 0,-3-3-51 0,0 0-10 0,0 0-3 0,0 0 0 16,-7-3-66-16,-3-7-14 0,-4 1-2 0,-4-3-1 0</inkml:trace>
  <inkml:trace contextRef="#ctx0" brushRef="#br0" timeOffset="-35811.59">19114 13529 3110 0,'0'0'68'15,"0"0"15"-15,0 0 2 0,3 3 3 0,4 4-71 0,-3-4-17 0,3 0 0 0,0-3 0 16,3 0 55-16,4 0 7 0,1 0 2 0,-1 0 0 16,7-3-32-16,0 3-5 0,-3 0-2 0,3 0 0 15,-4-3 11-15,1 3 3 0,0 0 0 0,3-3 0 16,-3 3-134-16,3-4-26 0,0 1-6 0,4 0-854 15,-4 3-171-15</inkml:trace>
  <inkml:trace contextRef="#ctx0" brushRef="#br0" timeOffset="-35064.86">20197 13413 1933 0,'0'0'42'0,"0"0"9"0,7 0 1 0,-4-3 4 0,4 3-45 0,0 0-11 0,4-3 0 0,-1 3 0 16,1-3 116-16,3 3 20 0,4 0 5 0,-4 0 1 16,3 0-68-16,-2 0-14 0,2 0-2 0,1 0-1 15,0 3 6-15,-4-3 1 0,3 3 0 0,-6 0 0 16,3 0-52-16,-3 1-12 0,-1 2 0 0,-3-3 0 16,4 0 0-16,-4 0 0 0,-4 0 0 0,1 1 0 15,-4 2-63-15,0-6-15 0,0 3-3 0,0-3-1 16,0 6-34-16,-7-3-6 0,0 1-2 0,0 2-900 15</inkml:trace>
  <inkml:trace contextRef="#ctx0" brushRef="#br0" timeOffset="-34863.06">20218 13623 1958 0,'0'0'43'0,"0"0"9"0,7 0 1 0,3 0 3 0,-3 0-45 0,4 0-11 15,3 4 0-15,-3-1 0 0,3 0 104 0,0-3 20 16,4 3 3-16,-4 0 1 0,3-3-103 0,-3 3-25 16,8 0 0-16,-5-3 0 0,1 0 0 0,-4 0 0 15,4 0 0-15,-1 0 0 16,1 4-140-16,0-4-34 0,-1 0-6 0</inkml:trace>
  <inkml:trace contextRef="#ctx0" brushRef="#br0" timeOffset="-34465.51">20634 13404 1666 0,'0'0'36'0,"0"0"8"0,0 0 2 0,0 0 2 16,0 0-39-16,0 0-9 0,0 0 0 0,0 0 0 15,0 0 108-15,0 0 20 0,0 0 4 0,4-3 1 0,3 0-21 0,0 0-5 16,0-1-1-16,3 1 0 0,1 3-25 0,-1 0-5 15,1 0 0-15,3 3-1 0,0-3-24 0,4 0-5 16,0 0-1-16,-1 0 0 0,1 4-2 0,-1-4-1 16,1 3 0-16,0-3 0 15,-4 3-85-15,0 0-17 0,-3-3-3 0,-1 3-1 16,1 0 52-16,-4-3 12 0,0 3 0 0,0 0 0 16,-4-3-54-16,-3 0-8 0,0 0-2 0,0 0 0 15,0 0-54-15,-3 7-11 0,-4-4-3 0</inkml:trace>
  <inkml:trace contextRef="#ctx0" brushRef="#br0" timeOffset="-34293.08">20676 13642 2067 0,'0'0'87'32,"7"3"-70"-32,0-3-17 0,4 0 0 0,0 4 106 0,-1-4 18 0,4 0 3 0,0 0 1 15,1 0-52-15,-1-4-9 0,3 4-3 0,-3-3 0 16,4 0-51-16,0 3-13 0,3-3 0 0,-4 3 0 15,1-3-126-15,3 3-28 0,-3-3-6 0</inkml:trace>
  <inkml:trace contextRef="#ctx0" brushRef="#br0" timeOffset="-33570.9">21661 13360 1824 0,'-7'-9'38'0,"7"9"8"15,-4-7-37-15,0 1-9 0,1 0 0 0,3 6 0 16,0 0 89-16,0 0 16 0,0 0 3 0,0 0 1 16,0 0-28-16,0 0-5 0,0 0-2 0,0 0 0 15,-4 9-52-15,1 4-10 0,3-1-3 0,0 7 0 16,3 0 44-16,-3 6 9 0,4 3 2 0,3 0 0 16,-3 1-52-16,-1-1-12 0,4 0 0 0,0 0 0 15,0-3 54-15,0 1 8 0,0-8 2 0,0 1 0 16,0-9-52-16,0-1-12 0,1-3 0 0,-1-3 0 15,-4-3 0-15,-3 0 0 0,7-3 0 0,-3-3 0 16,-1-3 0-16,1-1 0 0,-4-6 0 0,3 4 0 16,-3-7 54-16,4 0 8 0,-1 4 2 15,-3-4 0-15,4 0-52 0,-1 3-12 0,-3 1 0 16,7-4 0-16,-3 3 10 0,3 0-1 0,0-2 0 0,4 2 0 16,-1 3-9-16,1-2 10 0,3 5-10 0,-3-2 10 15,3 2-10-15,0 4 0 0,0 0 0 0,0 0 0 16,4 2 13-16,-4 4 4 0,0 4 1 0,0-1 0 15,-3 6 7-15,-1 4 2 0,1 2 0 0,-1 4 0 16,1 0-17-16,-4 0-10 0,4 0 12 0,-4 3-12 0,0 3 58 0,-4 0 5 0,4 0 1 16,-3 0 0-16,-1-3-52 0,1 0-12 0,-1-3 0 0,1-1 0 31,-4-2-48-31,3 0-13 0,-3-4-3 0,0-2 0 16,0-4-7-16,4 0-1 0,-4 1-1 0,0-4 0 15,0-3-44-15,0 0-9 0,0 0-2 0,0 0 0 16,7-3-102-16,-4-1-21 0,5 1-4 0</inkml:trace>
  <inkml:trace contextRef="#ctx0" brushRef="#br0" timeOffset="-33214.32">22172 13467 1824 0,'0'3'76'16,"-3"3"-60"0,-1 0 119-16,4 1 24 0,0 2 5 0,0 0 0 15,0 1-58-15,4 5-12 0,-4-2-2 0,3 3-1 16,1-1-22-16,-1 4-4 0,4 3-1 0,0-3 0 15,0 0 0-15,0 0 0 0,4-1 0 0,-4-5 0 16,4-1-51-16,3 1-13 0,-4-4 0 0,4-2 0 16,1-4 54-16,-1-3 8 0,0 0 2 0,3-3 0 15,-3-4-52-15,1 1-12 0,-1-3 0 0,0-4 0 16,0-2 0-16,-3-1 0 0,3-3 0 0,-4 0 0 16,-3 0 0-16,4 1 0 15,-4-1 0-15,3 3 0 0,-2 4 0 0,-5 2 0 16,1 4 0-16,-1 0 0 0,1 2 0 0,-4 4 0 0,3 0 0 0,1 7 0 15,-1-1 0-15,-3 3 0 0,4 7 0 0,-4 0 0 16,3-1 0-16,1 4 0 0,-1 3 0 0,1-3 0 0,3 3 0 16,-4 0 0-16,5-3 0 0,-1 0 0 0,0-1 0 0,0-2 0 15,-4 0 0-15,4-4 0 0,0-2 0 0,4-1 0 16,-4 1 0-16,-4-7 0 0,5-3-100 0,-1 0-22 16,-4-3-5-16,4-4-1 15,-3-5-102-15,3 2-21 0</inkml:trace>
  <inkml:trace contextRef="#ctx0" brushRef="#br0" timeOffset="-32963.37">22652 13200 2419 0,'0'0'107'0,"0"0"22"16,0 0-103-16,0 0-26 0,3 3 0 0,1 4 0 15,-1-1 56-15,5 3 7 0,-5 4 1 0,1 2 0 16,3 1 0-16,0 3 0 0,0 3 0 0,0 3 0 15,0 0 0-15,0 6 0 0,3-2 0 0,1 5 0 16,-4 4 0-16,0-1 0 0,0 4 0 0,0 3 0 16,4-6-52-16,-4-1-12 0,0 1 0 0,0-4 0 15,-3-2 0-15,3-4 0 0,0-3 0 0,-4 0 0 16,4-6-48-16,-3 0-13 0,3-4-3 0,0-5 0 16,-4-1 0-16,1-2 0 0,-1-7 0 0,-3 0 0 15,0-7-204-15,0-5-42 0</inkml:trace>
  <inkml:trace contextRef="#ctx0" brushRef="#br0" timeOffset="-32709.2">22885 13197 2419 0,'0'0'107'0,"0"0"22"0,0 0-103 0,3 3-26 16,-3 3 0-16,4 1 0 0,-1-1 56 0,1 6 7 0,3 1 1 0,0 3 0 15,-4 3 0-15,5 2 0 0,-1 1 0 0,0 7 0 16,0 2 51-16,0 3 10 0,0 7 3 0,0 0 0 16,3 0-52-16,-3 0-9 0,1-1-3 0,-1-2 0 15,0 0-51-15,0-4-13 0,3-3 0 0,-6 1 0 16,3-4 0-16,0-6 0 0,0 0 0 0,0-3 0 16,-3-7-48-16,3-2-13 0,-4-1-3 15,4-3 0-15,-3-3-51 0,-4-3-10 0,0 0-3 0</inkml:trace>
  <inkml:trace contextRef="#ctx0" brushRef="#br0" timeOffset="-23564.67">15519 14624 1552 0,'0'-7'44'0,"0"-2"10"0,-4 3-43 0,4-1-11 0,0 1 0 0,-3-3 0 16,3 2 104-16,-4 1 20 0,1 0 3 0,3-3 1 31,-4 2-52-31,1 1-9 0,-1 0-3 0,0 3 0 0,4 3 52 0,-3-7 9 0,-4 7 3 0,7 0 0 16,-7-3-52-16,0 3-9 0,0 0-3 0,0 3 0 15,0 4-25-15,-4-1-6 0,4 3-1 0,-4 1 0 16,4 2-9-16,-3 4-3 0,3-4 0 0,0 10 0 16,0 0-11-16,-4 3-9 0,4 7 12 0,0 2-12 15,0-2 8-15,0 2-8 0,3 1 0 0,1-1 0 16,6-3 12-16,-3-2-12 0,7-4 12 0,-3 0-12 15,3-3 10-15,0-3-10 0,4-1 8 0,-1-5-8 16,4 3 0-16,0-7 0 0,0-3 0 0,1-3 0 16,6 1 0-16,-4-8-9 0,8 1 9 0,-4-3 0 15,4-3 0-15,0-4 0 0,-1 1 0 0,-3-4 0 16,4-3-14-16,-4 0 4 0,-3 0 1 0,3 1 0 16,-3-1-37-16,-1 0-7 0,1 0-2 15,0 0 0-15,-8 4 23 0,1-1 4 0,3 7 0 16,-7-4 1-16,4 4-26 0,-4 2-6 0,0 1-1 0,0 0 0 15,-4 0-36-15,1 2-7 0,3 1-1 0,-7 3-1 16,3-6 29-16,-3 6 5 0,0-3 2 0,4-3 0 16,-1 2 1-16,1-5 0 0,-4 0 0 0,0-1 0 15,0 1 10-15,0-1 2 0,0 1 1 0,0-4 0 16,0 1 75-16,-4 3 14 0,4-4 3 0,-3 0 1 0,3 7-23 0,0-3-5 0,0 9-1 16,0 0 0-1,0 0 58-15,0 0 11 0,0 0 2 0,0 0 1 0,-4 9 31 0,1 4 7 16,-1-1 1-16,1 7 0 0,3 3-36 0,0 3-6 0,0 0-2 15,3 7 0-15,1-1-16 0,-1-3-4 0,4 3-1 0,-3-2 0 16,7-4-10-16,-4-6-1 0,0 3-1 0,3-7 0 16,1-2-22-16,-1-1-4 0,1-2-1 0,3-4 0 15,-3-3-16-15,3 0 0 0,0-3 0 0,0-3 0 16,-3-3 0 0,3 0 0-16,0-4 0 0,-4-5-9 0,1-1 9 0,-4 0-8 0,4-6 8 15,-8 0-8-15,4 0-1 0,0-3 0 0,-3 3 0 0,-1 0 0 16,1 0-3-16,-1 7-1 0,-3 2 0 0,4 1 0 15,-4 5 13-15,0 7 0 0,0 0 0 0,0 0-9 16,0 0 9-16,7 3 0 0,-3 4 8 0,-4-1-8 16,3 0 10-16,4 7-2 0,-3-4-8 0,-1 7 12 15,4-4-1-15,-3 1-1 0,3 3 0 0,3-4 0 16,-3 4-10-16,4-4 0 0,0 1 9 0,-1 0-9 16,1-4 0-16,-1 0 0 0,1 1 0 0,-4-1 8 15,4-3-8-15,-4 1 0 0,3-1 0 0,1-3 0 16,-4-3 0-16,0 3 0 0,0 0 0 0,0-3 0 15,0 0 0-15,-3 0 0 0,-4 0 0 0,3-3-8 16,-3 3 8-16,0 0 0 0,4 0 0 0,-4 0-8 16,0 0 8-16,0 0 0 0,0 0 0 0,0 0 0 15,0 0 0-15,3-6 0 0,-3 6 0 0,4-9 0 16,-4 9 0-16,0-7 0 0,0 1 0 0,0-3 0 16,-4-1 0-16,4 1 0 0,-3 3 0 0,3-7 0 15,-4 0 0-15,4 1 0 0,0-1 0 0,-3-2 0 16,3-1 0-16,-4 3 0 0,4 1 0 0,0-1 8 0,0 1-8 15,0 2 0-15,0 4 0 0,0-3 0 0,4 2 0 0,-4 1 0 16,3 3 0-16,1 0 0 16,3 0 0-16,0 0 0 0,-4 0 0 0,4 3 8 0,0 0-8 0,0-4 0 15,4 4 0-15,0 0 0 0,-4 0 17 0,3 4-1 0,1-4 0 16,3 0 0-16,-3 3-33 16,-1 0-7-16,4 0-2 0,-3 3 0 0,-1 0 1 0,1 4 0 0,0-1 0 0,-4 1 0 15,3 2-32 1,-3 1-7-16,0-1 0 0,0 4-1 15,0-3-102-15,-3-1-20 0,0-3-4 0</inkml:trace>
  <inkml:trace contextRef="#ctx0" brushRef="#br0" timeOffset="-22567.96">16591 14975 2269 0,'-3'6'64'0,"3"-6"15"15,0 0-63-15,0 0-16 0,0 0 0 0,0 0 0 16,0 0 64-16,0 0 11 0,0 0 1 0,0 0 1 16,0 0-25-16,0 0-4 0,0 0-2 0,0 0 0 15,0 0-2-15,0-6 0 0,0 0 0 0,0-1 0 16,0 7 5-16,0-6 1 0,0-3 0 0,0 2 0 16,0-2-8-16,0 3-2 0,0-4 0 0,0 1 0 15,0-1-5-15,0 4-2 0,0-3 0 0,0-1 0 0,3 4-17 0,1 0-3 0,-1 0-1 0,1-1 0 31,-1 1-12-31,4 3 8 0,0 0-8 0,0 0 0 0,0 3 0 0,4-4 8 0,-4 4-8 0,4 0 0 16,-1 0 0-16,-3 0 0 0,4 4 0 0,0-1 0 16,-1 3 8-16,-3 0-8 0,4 4 0 0,-1-1 0 15,1 4 0-15,-1-4 0 0,1 4 0 0,3-1 0 16,-3 1 0-16,-1-1 0 16,1 1 0-16,0-4 0 0,-4 1 8 0,3-4-8 0,1-3 0 0,-4 0 0 15,3 0 0-15,1-3 0 0,-4 0 0 0,4-3 0 16,-1-3 0-16,-3 0 0 0,0-1 0 0,4-5 0 15,-4 2 9-15,0-2-9 0,0-1 8 16,-3-2-8-16,3-1 8 0,-4 0-8 16,1 1 0-16,-1-1 8 0,-3 0-8 0,0 1 0 0,0-1 0 0,-3 3 0 15,-1 4 8-15,4-1-8 0,-7 1 0 0,4 3 8 16,-4 3-8-16,-1 3 10 0,5 0-10 0,-4 6 10 16,0 0-10-16,3 10 10 0,1 0-10 0,-1 2 10 15,1 4-10-15,3 0 0 0,3 3-12 0,1 0 12 16,-1 1-10-16,4-5 10 0,-3 1 0 0,6-3-9 15,-2 0 9-15,-1-6 0 0,3 2 0 0,1-2 0 16,-1-1 0-16,4-2-8 0,-3-1 8 0,3-3 0 16,-3-2 0-16,3-1-10 0,0 0 10 0,0-6 0 15,-3 0-9-15,3-4 9 0,-4 1 0 0,-3 0-9 0,4-4 9 0,0 1 0 16,-4-4 0-16,3 4-8 16,-3-4 8-16,-3 4 0 0,3-3 0 0,-4-1 0 15,1 0 0-15,-1 4 0 0,1-4 0 0,-1 1 0 0,1 3 0 16,-4-1 0-16,0 1 0 0,4 2 0 0,-4-2 0 15,0 3 0-15,3-4 0 0,1 4 8 0,-4 0-8 16,0 6 0-16,3-6 0 0,-3 6 0 0,4-4 0 0,-4 4 0 0,7-3 0 0,-4 6 0 31,4 4 0-31,-3-1 8 0,3 0-8 0,0 4 11 0,0 2 3 0,0 4 1 0,4 0 0 0,-4-1 0 16,0 4 1-16,0-3 0 0,0-1 0 0,0 1 0 16,0 0-8-16,0-4-8 0,-3 1 11 15,3 2-11-15,-4-5 0 0,4-1 0 0,-7 1 0 16,4-4 0-16,-1-3 8 0,-3-3-8 15,0 0 0-15,0 0 0 0,0 0 0 0,0 0-12 0,0 0 0 16,0 0 0-16,0 0 0 0,0 0 0 0,0 0 0 0,0 0 0 16,0 0 12-16,4-3 0 0,-4-3 0 0,3-1 10 15,-3 1-10-15,0 0 0 0,0-4 0 0,4 1 0 16,-4 0 0-16,0-1 0 0,3-2 0 0,-3-1 0 16,0-2-12-16,4-1-5 0,-4 0-1 0,0 0 0 15,3-2 18-15,-3 2 0 0,4 0 0 0,-1 1 0 16,1 2 0-16,3 1 0 0,-3 2 0 0,3 1 0 15,0 6 0-15,0-1 0 0,0 4 0 0,0 4 0 16,3 2 18-16,-3 0-2 0,4 4-1 0,-4 2 0 16,4 1 1-16,-4-1 0 0,3 4 0 0,-3 0 0 15,4-4-8-15,0 1 0 0,-4 2-8 0,3-5 12 16,-3 2-12-16,0-2 0 0,-3 2 0 0,3-2 0 16,0-1 0-16,-4 0 0 0,5-2 0 0,-1 2 0 15,-4-3-10-15,4 1-8 0,-3-4-2 0,-1 0 0 16,-3-3-133-16,0 0-27 0,4-3-6 0</inkml:trace>
  <inkml:trace contextRef="#ctx0" brushRef="#br0" timeOffset="-22270.35">17695 14617 2033 0,'0'0'85'15,"0"0"-68"1,0 0 96-16,0 0 19 0,0 0 4 0,4-6 1 16,-1 3-58-16,4 0-12 0,-3 0-3 0,3 3 0 15,0 3 0-15,0 3 0 0,0 0 0 0,4 7 0 16,-1-1 52-16,1 7 9 0,0 3 3 0,3 6 0 16,-4 1-52-16,1 2-9 0,3 7-3 0,-3-4 0 15,-1-3-64-15,4 1 0 0,-3-4-18 0,-1 0 4 16,1-6 14-16,-4-3 0 0,4 0 0 0,-4-7 0 15,0-2-25-15,-4-1-3 0,4-3 0 0,-3-2 0 16,-4-4-68-16,0 0-13 0,0 0-3 0,-4-10-1 16,1 1-57-16,-4-4-11 0,0 1-3 0</inkml:trace>
  <inkml:trace contextRef="#ctx0" brushRef="#br0" timeOffset="-22093.15">17674 14843 2495 0,'-3'19'52'0,"3"-13"12"0,0 0-51 16,0-6-13-16,0 7 0 0,3-1 0 16,1-3 136-16,3 0 25 0,0 0 5 0,0 1 1 0,0-1-71 0,7-3-13 0,0 0-3 0,0 0-1 15,4-3-28-15,3 3-6 0,0-4-1 0,4 1 0 32,-4 0-44-32,0 3-10 0,0-3-2 0,1 0 0 15,-1 3-61-15,0 0-13 0,4 0-2 0</inkml:trace>
  <inkml:trace contextRef="#ctx0" brushRef="#br0" timeOffset="-21667.91">18800 14762 2501 0,'0'0'71'0,"0"0"15"16,7 3-69-16,0-3-17 0,0 0 0 0,3 3 0 15,-3-3 79-15,4 0 12 0,3 0 2 0,-3 0 1 16,-1 0 5-16,1 0 1 0,-1 0 0 0,1 0 0 0,3 0-80 0,-3 0-20 0,-1 0 0 0,1 3 0 16,-1 0 55-16,1 0 7 0,-4 0 2 0,0 1 0 15,4 2-64-15,-8-3 0 0,1 0-14 0,-1 0 2 16,-3-3-84-16,0 0-16 0,0 0-4 0,0 0-1 15,0 0-119-15,-3 7-23 16</inkml:trace>
  <inkml:trace contextRef="#ctx0" brushRef="#br0" timeOffset="-21517.24">18775 14956 2602 0,'14'9'54'0,"-7"-5"13"0,4-1-54 0,-1-3-13 0,1 0 0 0,3 0 0 15,0 0 68-15,4 0 10 0,-1 3 2 0,1-3 1 16,3 0-49-16,-3 0-11 0,3 0-1 0,0 0-1 16,-3 0-92-16,3 0-19 0,0-3-3 0</inkml:trace>
  <inkml:trace contextRef="#ctx0" brushRef="#br0" timeOffset="-20578.19">19872 14871 1958 0,'-7'-6'87'0,"0"-3"17"16,0 2-83-16,3-2-21 0,-3 3 0 0,4-4 0 15,-1 4 56-15,1 3 6 0,3 3 2 0,0 0 0 0,0 0 51 0,0 0 10 0,0 0 3 0,0 0 0 31,-4 9-103-31,4 4-25 0,0 3 0 0,4 2 0 16,-1 4 56-16,4 0 7 0,0 3 1 0,0 0 0 0,0-3-52 0,0 3-12 0,1 1 0 0,2-5 0 16,-3 1 46-16,4-6 6 0,-4 3 2 0,0-7 0 15,0 1-35-15,0-4-7 0,0-2-2 0,-3-4 0 32,3-3-10-32,-7 0 0 0,3-3-12 0,1-4 12 0,-1-5 0 15,1 2 0-15,-1-5 0 0,1-1 12 16,-4 4-12-16,0-4 0 0,3 0 0 0,-3-3 0 0,4 4 0 0,-1-1 0 0,-3 0 0 15,4 4 0-15,-1-4 25 0,4 0 3 0,1 4 1 0,-1 3 0 16,0-1-46 0,0 1-10-16,0 2-1 0,3 4-1 0,1 3 74 0,-1 3 15 0,-2 1 4 0,2 5 0 15,1-3-54-15,3 4-10 0,0-1 0 16,-3 4 0-16,-1-1 9 0,4 1 7 0,-3-1 2 0,-1 1 0 16,1-1-2-16,0 1-1 0,-1-1 0 0,-3 1 0 15,4-1-15-15,-4 1 0 0,3 0 0 0,-3-4 0 16,1 0 0-16,-1-2 0 0,3-1 0 0,1 0 0 15,-4-6 0-15,0 0 0 0,3 0 0 0,1-3 0 16,-4-3 0-16,0 0-10 0,4-4 10 0,-4 1-12 16,0-1 12-16,0-2 0 0,0 2 0 0,0-5 0 15,-7 2 0-15,4 1 0 0,-4-4 0 0,0 0 0 16,0-3 31-16,-4-3 8 0,0 4 1 0,-3-4 1 16,0 3-33-16,4 3-8 0,-4 4 0 0,0-1 0 15,0 7 0-15,3 6 0 0,-3 0 0 0,4 6 0 16,-5 4 0-16,5 5 0 0,-1 1 0 0,4 3 0 15,0 3-15-15,0-4-5 0,0 4 0 0,4 0-1 0,3 0 21 16,-3-3-11-16,3 3 11 0,0-3-8 16,3 0 26-16,1 0 6 0,-1-1 0 0,1-2 1 15,0 0-25-15,3-4 0 0,3-2 0 0,-3-1 0 16,4 0-18-16,0-2-9 0,-1-4-1 0,1 0-1 16,3-3 29-16,-3-3-9 0,-1-3 9 0,-2-1 0 0,2 1-16 0,-3 0 1 15,-3-4 1-15,3 1 0 16,-3 0-107-16,-4-1-22 0,3-2-4 0</inkml:trace>
  <inkml:trace contextRef="#ctx0" brushRef="#br0" timeOffset="-20115.81">20690 14862 2464 0,'0'0'70'0,"-3"6"14"15,3-3-67-15,-4 4-17 0,4 2 0 0,0-3 0 16,-3 7 97-16,3-4 16 0,0 4 3 0,3-1 1 16,-3 4-45-16,0-3-8 0,0-1-3 0,4 4 0 15,-1-4-21-15,1 1-5 0,-1-1-1 0,1 1 0 16,0-4-11-16,3 1-3 0,0-1 0 0,-4-3 0 16,4-2-20-16,0-4 0 0,0-4 0 0,0 1 0 15,0 0 0-15,1-3 0 0,2 0-8 0,-3-4 8 16,0 1 0-16,0-1-8 0,0 1 8 0,0 0 0 15,4 2-22-15,-4-2 1 0,0 3 0 0,0-1 0 16,0 1 21-16,0 6 0 0,0-3 0 0,0 3 0 16,4 3 0-16,-4 3 0 0,4 1 0 0,-1 2 0 0,-3-3 27 15,4 4 9-15,-1-4 3 0,1 3 0 0,0 1-11 16,-1-4-1-16,1 3-1 0,-1-2 0 0,1-1-10 16,-1-3-3-16,1 3 0 0,0-6 0 15,3 4-3-15,-4-8-1 0,1 4 0 0,-1-3 0 16,1 0-9-16,-4-3 10 0,4 0-10 0,-4-4 10 0,0 1-10 0,-4-1 8 15,4 1-8-15,-3 0 8 0,-1-1-8 0,-3-2 0 0,0-1 9 16,0 1-9-16,0-1 0 16,-3 0 0-16,-4 1 0 0,3-1 8 0,-3 1-8 0,0 2 0 0,0 1 0 0,-3 3 0 15,3-1-26-15,-4 4-10 16,4 3-1-16,-4 0-1 0,4 3-183 0,-3 1-37 16</inkml:trace>
  <inkml:trace contextRef="#ctx0" brushRef="#br0" timeOffset="-19513.68">21766 15128 2747 0,'0'10'78'0,"0"-1"17"0,4 1-76 0,-4-7-19 0,3 0 0 0,-3-3 0 16,0 0 103-16,4 0 17 0,3-3 3 0,-3-3 1 15,3-7-73-15,-4 0-15 0,4-2-2 0,0-4-1 16,-3 0-17-16,3-3-4 0,-4-6-1 0,1 0 0 16,-1-7-11-1,1-2 12-15,-1-7-12 0,1-3 12 0,-4 6-12 0,0 0 0 0,0 4 9 0,-4-1-9 16,4 3 14-16,0 10-2 16,-3 0 0-16,3 6 0 0,0 4 2 15,0 2 0-15,0 7 0 0,0 6 0 0,0 0 2 0,3 3 0 0,1 3 0 0,3 10 0 16,0 3-4-16,0 6-1 0,0 3 0 0,4 10 0 15,3 3-11-15,-3 2 0 0,6 1 0 0,-3 10 0 16,4-14 0-16,0 1 0 0,-4 0 0 0,7-3 0 16,-4-7 0-16,1 3 0 0,3-2 0 0,0-4 0 15,4-3 8-15,-4-6-8 0,4-3 8 0,-4-7-8 16,4-3 0-16,-4-6 0 0,0-3 0 0,-3-6 0 16,-1-1 12-16,1-5-4 0,-7-1 0 0,-1-3 0 15,-3 0-8-15,0-3 0 0,-3 0 0 0,-4 0 0 16,0-3 23-16,0 3 2 0,-4-3 1 0,-3-3 0 15,4 0-26-15,-8-3 0 0,1-1 8 0,-1-2-8 16,0 6 0-16,4-1 0 0,-3 4 0 0,-1 0 0 16,4 6 0-16,-3 0 0 0,3 7 0 0,-1 3 0 15,5-1-58-15,-1 7-17 0,4 3-3 0</inkml:trace>
  <inkml:trace contextRef="#ctx0" brushRef="#br0" timeOffset="-19150.51">22475 14969 2986 0,'-3'6'84'0,"-4"-3"20"16,3 3-84 0,-3 1-20-16,4-4 0 0,-1 6 0 0,1-3 56 0,-1 4 6 0,1-1 2 0,-1 4 0 15,4 5 0-15,0-2 0 0,0 6 0 0,0 3 0 16,4-3-52-16,-1 6-12 0,1 1 0 0,-1-4 0 15,1 0 54-15,3-3 8 0,0 0 2 0,0-4 0 16,4-5-64-16,-4-4-28 0,3-2 3 0,1-1 0 16,-1-6 25-16,1-6 0 0,3-1 0 0,0-2 8 15,-3-7-8-15,-1-2 0 0,1-1 0 0,-1-3 0 16,1 0 0-16,0 0 0 0,-4-3 0 0,-4 3 0 16,1 0 0-16,-1 6 0 0,-3 1 0 0,0-1 0 15,-3 3 8-15,-1 7 0 0,1 0 0 0,-4-1 0 16,0 4-8-16,-4-3 0 0,-3 3 0 0,3 0 0 15,1 3 0-15,-4-3-12 0,3 3 4 0,-3 0 0 16,3 0-64-16,4 0-13 0,0 0-3 0,0 0 0 16,7 0-120-16,0 0-24 0,0 0-4 0</inkml:trace>
  <inkml:trace contextRef="#ctx0" brushRef="#br0" timeOffset="-18493.08">22818 14583 2419 0,'3'16'107'0,"1"-1"22"0,3 4-103 0,-4 3-26 0,4 3 0 0,0 3 0 16,0 1 108-16,4-1 16 0,-4 3 3 0,4 4 1 16,-1-4-36-16,1 0-8 0,-1 1 0 0,1-1-1 15,0-6-15-15,-1 0-4 0,1 0 0 0,-1 0 0 16,-3-6-35-16,4 3-7 0,-4 0-2 0,0-6 0 15,0 3-20-15,0-7 0 0,-3-2 0 16,-1-4 0-16,4 0 0 0,-7-6 0 0,0 0 0 0,0 0 0 16,0 0 0-16,0-9-15 0,-3-1 3 0,3-2 0 15,-4-4 3-15,-3 3 1 0,0-2 0 0,0-4 0 16,0 6 8-16,-4-2 0 0,1 2 0 0,-4 1-8 16,3 2 8-16,1 4 0 0,-1 0 0 0,0 3 0 15,1-1 0-15,-1 8 0 0,4-1 0 0,-3 0 0 16,3 6 0-16,-4 1 0 0,7 2 0 0,-3 1 0 15,4-1 0-15,-1 4 0 0,1 0 0 0,3-1 0 16,0 1 0-16,0 0 0 0,3-4 0 0,1-2 0 16,-1-1 0-16,4 4 0 0,1-7 0 0,2 0 0 15,-3 0-21-15,4-2-9 0,-4 2-2 0,3 0 0 0,5-3 32 0,-5 0 0 0,4 0 0 16,0 1 0-16,0-4 0 0,4 0 0 0,0-4 0 16,-1 1 0-1,1-3 20-15,0 0 9 0,-1 0 3 0,4-4 0 0,-3-2-32 0,0-1 0 0,-1 1 0 16,-3-4 0-16,1 0 0 0,-1-3 0 15,0 4 0-15,0-4 0 0,-4 3 0 0,-2 4 0 0,2-4 0 0,-3 0 0 16,0 4 0 0,-3 2 0-16,-1-2 0 0,1-1 0 0,-4 7 0 15,0 0 0-15,0-1 0 0,0 7 0 0,0 0 16 0,-7-6-4 0,0 3 0 0,0 3 0 16,0 3 7-16,-4 3 1 0,4 1 0 0,-4 2 0 16,4 1-20-16,0 2 0 0,4 1 0 0,-4-1 0 15,3 4 0-15,4-1 0 0,0 4 0 0,0-3 0 16,0 0 0-16,7-1 0 0,-3 1 0 0,3 3 0 15,0-7 0-15,3 1 0 0,5-1 0 16,-5-2 0-16,1-1 0 0,3 1 0 0,-4-4 0 0,5-3 0 16,-1 0 0-16,0-3-9 0,0-3 1 0,0-3 0 15,0 0-13-15,4-4-3 0,-4-2 0 0,3-1 0 16,-2 1-160-16,-1-4-32 0,3 0-6 16</inkml:trace>
  <inkml:trace contextRef="#ctx0" brushRef="#br0" timeOffset="-18096.85">23763 15213 3250 0,'0'0'144'0,"-3"3"30"0,3-3-139 0,-7 0-35 0,-1-3 0 0,-2 0 0 16,3-3 68-16,-4-4 6 0,-3 1 2 0,0-4 0 16,0-2-61-16,-4-1-15 0,1 0 0 0,-1-2 0 15,0-1 0-15,1 0 0 0,-1 3 0 0,-3-3 0 16,7-3 28-16,0 1 4 0,3-1 0 0,1-4 0 15,2-2-41-15,5 0-8 0,-1-3-2 0,4-1 0 16,4 4 19-16,3 0 0 0,0-3 0 0,4 2 0 16,-1 4 0-16,4 3 0 0,4 0 0 0,0 4 0 15,-1-1 0-15,1 3 0 0,3 0 0 0,0 1 0 16,-3 2-55-16,3 4-7 0,0-1-2 0,-3 4 0 16,-1 0-153-16,1 0-31 0,-4 2-7 15</inkml:trace>
  <inkml:trace contextRef="#ctx0" brushRef="#br0" timeOffset="-17678.98">24186 14611 1824 0,'0'0'38'0,"0"0"8"0,0 0-37 0,0 0-9 0,0 0 0 0,0 0 0 16,0 6 104-16,4 7 20 0,0-1 3 0,-4 4 1 16,3 6 0-1,1 0 0-15,-1 6 0 0,4 0 0 0,-3 4-52 0,-1 2-9 0,1 1-3 0,-1-1 0 16,1-2 0-16,-1-1 0 0,1-3 0 0,-1 0 0 16,1-2-51-16,-4-1-13 0,3 0 0 0,1-3 0 15,-1-4 0-15,-3-2 0 0,4 0 0 0,-4-7 0 16,0-6-48-16,0-3-13 0,0 0-3 0,0 0 0 15,4-9-102-15,-1-10-21 0,1 0-4 0</inkml:trace>
  <inkml:trace contextRef="#ctx0" brushRef="#br0" timeOffset="-16849.43">24373 14755 2553 0,'7'-9'53'0,"-3"3"12"0,0 3-52 15,-1-1-13-15,-3 4 0 0,7-3 0 16,-7 3 105-16,4 3 19 0,3 4 3 0,-4-1 1 15,1 6-52-15,-4 4-9 0,3 0-3 0,-3 3 0 0,0 3 0 0,0 0 0 0,-3-1 0 0,-1 5 0 16,1-4-51-16,-1-1-13 0,1 1 0 0,-4-3 0 16,0 0 0-16,-1 0 0 0,1-3 0 0,0 2 0 15,0-5 0-15,0 3 0 16,4-4 0-16,-1-2 0 16,1-4 0-16,3 0 0 0,0-6 0 0,0 0 0 0,7 0 0 0,-4 0 0 0,8-3 0 0,-1-3 0 15,1-1 0-15,0 1 0 0,3-3 0 0,0-1 0 16,0 4 0-16,0-3 0 0,0 2 0 0,-3 4 0 15,3-3 0-15,-4 3 0 0,5 3 0 16,-5 0 0-16,1 3 0 0,-1 3 0 0,1 0 0 0,-1 4 0 16,1-1 0-16,0 4 0 0,-1-1 0 0,-3 1 0 15,4-1 54-15,-4-2 8 0,3 2 2 0,1-5 0 16,-4-1-52-16,4 0-12 0,3-3 0 0,-4-3 0 16,1 0 0-16,3-6 0 0,-3 0 0 0,-1 0 0 15,1-7 0-15,-1 4 0 0,-3-4 0 0,1 1 0 16,-1-1-17-16,-4 4-7 0,4-4 0 0,-3 0-1 15,-4 1 17-15,0 3 8 0,-4-4-8 0,4 4 8 16,-3 2 18-16,-1 1 9 0,1 0 1 0,3 6 1 16,0 0-29-16,0 0 0 0,-7-3 0 0,-1 6 0 15,5 0 0-15,-4 3 0 0,3 0 0 0,1 4 0 16,3 2-45-16,-4 4-15 0,4 3-4 0,0 0 0 16,4 0 103-16,-4-1 20 0,3 4 4 0,4-3 1 15,-3 0-103-15,7 0-20 0,-4-4-4 16,3-2-1-16,1-1 103 0,3-2 20 0,0-4 4 0,0-3 1 15,4-3-81-15,-4-3-16 0,3 0-3 0,1-6-1 16,-4-4 37-16,4 1 0 0,-4-4 0 0,-3-3 0 0,3 3-16 0,-4-2 5 0,-3-4 1 0,4 6 0 16,-4-3 10-16,0 3 0 0,-3 4 0 15,3-1 0-15,-4 1-21 16,1 2-9-16,-4 1-2 0,3 0 0 0,-3 2 32 0,4 1 0 0,-4 6 0 0,0 0 0 16,0 0 0-16,0 0 0 0,0 0 0 0,3 6 0 15,1 1 20-15,-1 2 9 0,1 4 3 0,3 2 0 16,-4 4-32-16,4 6 0 0,1 3 0 0,-5 7 0 15,4-1 12-15,0 7-3 0,0 3-1 0,0 3 0 16,-3-3 4-16,3 0 0 0,-4 0 0 0,4 3 0 16,-3 0 0-16,3 3 0 0,-3 0 0 0,-4 0 0 15,3-9-12-15,-3-6 0 16,-3-4 0-16,-1-3 0 0,0-6 0 0,1-6 0 0,-8-4 0 0,4-2 0 16,-3-7 0-16,-4 0-11 0,3-3 3 0,-3-3 0 15,0-3 8-15,0-7 11 0,0 0-3 16,-4-2 0-16,4-7-8 0,3-3 0 0,-3-3 0 0,4-4 0 15,3-2 0-15,-1-1-17 0,8 4 4 0,0-4 1 16,0 4 12-16,8 3 0 0,-1 3 0 0,3 0 10 16,1 0-2-16,3 6 0 0,0-3 0 0,4 3 0 15,-4 3-8-15,3 1-17 0,-3 2 4 0,4 0 1 16,0 4-42-16,-1 0-8 0,-3 6-2 0,1-4 0 16,2 4-118-16,-6 0-24 0,3 0-5 0</inkml:trace>
  <inkml:trace contextRef="#ctx0" brushRef="#br0" timeOffset="-16443.29">25139 14461 2206 0,'-4'-10'63'0,"-3"1"13"0,4-1-61 0,-1 1-15 0,4 0 0 0,-3-1 0 15,3 4 119-15,0 0 21 0,0 6 4 0,0 0 0 16,0 0-64-16,0 0-12 0,0 0-4 0,3 3 0 16,4 0 52-16,0 3 9 0,4 7 3 0,0-4 0 15,3 4-65-15,0-1-13 0,0 4-2 0,4 0-1 16,3-1-6-16,-4 1-1 0,8 0 0 0,0-4 0 15,-4 4-50-15,0-1-10 0,4-2-3 0,-1 6 0 16,-2 3 23-16,-1 3 0 0,0 3 0 0,0 7 0 16,0 2 21-16,-3 7 9 0,0 3 2 0,-1 3 0 15,-3 0-24-15,0-2-8 0,1-1 0 0,-1 3 0 16,-7-3 0-16,3 6 0 0,-3 0 0 0,-3-2 0 16,-4-11 0-16,0-2 0 0,-4-7 0 0,-3-3 0 0,0-6 0 15,-3-3 0-15,-4-6 0 0,-1-1 0 16,1-2-43-16,0-4-8 0,0-6-1 15</inkml:trace>
  <inkml:trace contextRef="#ctx0" brushRef="#br1" timeOffset="-2548.16">3817 1100 809 0,'0'0'34'0,"4"-3"-34"16,-4 3 75-16,0-6 8 0,-4-4 1 0,4 10 1 15,0 0-33-15,0 0-8 0,0 0 0 0,4-3-1 16,-4 3 13-16,0 0 2 0,0 0 1 0,0 0 0 16,0 0 17-16,0 0 4 0,0 0 1 15,0 0 0-15,0 0-17 0,0 0-3 0,0 0-1 0,0 0 0 16,0 0 6-16,0 0 1 0,0 0 0 0,0 0 0 15,-4-6-3-15,4 6 0 0,0 0 0 0,0 0 0 16,0 0 0-16,-7-3-1 0,7 3 0 0,0 0 0 16,0 0 1-16,-7-3 1 0,7 3 0 0,0 0 0 15,-11-3-41-15,11 3-9 0,0 0-2 0,-7 0 0 16,4 0 15-16,-4 0 4 0,0 0 0 0,0 0 0 16,7 0-7-16,-4 0-1 0,-3 3 0 0,-4 0 0 15,4-3-5-15,0 3-2 0,4 0 0 0,-8 0 0 16,4 0-3-16,4 0-1 0,-8 4 0 0,8-4 0 15,-5 0-2-15,5 0-1 0,-8-3 0 0,4 3 0 0,0 0-2 16,0 1-8-16,4-4 12 0,-4 3-4 16,3 0 4-16,-6 0 0 0,2 0 0 0,5 0 0 0,-1 4-12 0,-6-4 0 15,10 6 9-15,-11-3-9 0,11-6 8 0,-10 7-8 0,6-1 8 16,-3-3-8-16,4 3 0 16,-5-3 0-16,5 1-12 0,-4 2 4 0,3 0 8 15,-3-3 14-15,0 0-3 0,0 1-1 0,4-1-10 0,-4 3-14 0,0-3 3 16,0 3 1-16,3 1 23 0,-7-4 5 15,1 6 1-15,-1-3 0 0,8-2-31 0,-8-4-5 16,1 6-2-16,2-3 0 16,-2 3 35-16,3 0 8 0,-4-2 0 0,1 2 1 0,-1-3-25 0,1 3 8 0,-1 1-8 0,-3-4 0 15,3-3-16-15,1 6-9 0,-1-3-2 0,-3 3 0 16,3-2 43-16,1-1 9 0,-1 3 2 0,4-3 0 16,-3 6-27-16,-1-2 0 0,-3-4 0 0,3 3 0 15,1 0-16-15,-1 1-9 0,1-4-2 0,-1 3 0 16,0 4 73-16,1-4 14 0,3-3 4 0,-4 3 0 15,1 4-78-15,-1-1-15 0,0 7-3 0,1-10-1 16,-1 6 24-16,4 1 9 0,-3 0 0 0,-1-1-9 16,0 1 36-16,1 2 7 0,-4 1 2 0,3-7 0 15,-3 7-58-15,3-3-11 0,1 2-3 0,-1-5 0 16,1 2 58-16,-1-2 11 0,1 5 3 0,-1-5 0 16,4-1-36-16,-4 4 0 0,1-1 0 0,-1-5 0 15,1 5-44-15,6-3-16 0,-7 4-4 16,1 0 0-16,-1-4 52 0,8 3 12 0,-8 4 0 0,4 0 0 15,-3-7 0-15,6 4 0 0,0 6 0 0,-6-10 0 16,3 7 19-16,3-1 6 0,-3 1 2 0,0 0 0 16,7 3-19-16,-10-4-8 0,10 4 8 0,-7-3-8 15,3-1-20-15,4 4-8 0,-7-3-3 0,3 0 0 16,4 2 47-16,-3-5 8 0,3 3 3 0,0-1 0 16,-7-2-43-16,7 2-9 0,0-8-2 0,0 5 0 15,-4 1 43-15,4 3 8 0,0-10 1 0,0 6 1 0,0 1-18 0,0 3-8 0,-7-4 8 0,7 1-8 16,0-1 32-16,0 1 2 0,0-4 0 15,0 4 0-15,0-4-78 0,0 0-16 0,0 4-4 16,0-4 0-16,7 4 52 0,-7 0 12 0,0 2 0 0,0-2 0 16,0 2 0-16,0 4 0 0,4-6 0 0,-4 6 0 15,7-1 0-15,-7-5 0 0,0 6 0 0,3-4 0 16,1-2 0-16,-4 0 0 0,7 2 0 0,-7-2 0 16,4-4 0-16,3 4 0 0,-7-1 0 15,3 1 0-15,4-1 0 0,-7 1 0 0,7 6 0 0,0-10 0 16,-7 4 16-16,4-1 5 0,3 4 2 0,3-7 0 15,-6 4-23-15,7-1 0 0,-8 1 0 0,4-4 0 16,4 7 0-16,-1-4 0 0,-3 4 0 0,0-6 0 16,4 5-14-16,0-2-7 0,3 2-2 0,-4-2 0 15,1 3 36-15,3-1 7 0,-3-5 2 0,-1 2 0 16,1 1-35-16,3 3-7 0,-4-10-2 0,1 9 0 16,-4-5 36-16,11-1 7 0,-8 1 2 0,4-1 0 15,-3 4-23-15,0-4 0 0,-1 4 0 0,-3-7 0 16,4 3-19-16,-1 1-1 0,1-1-1 0,3 0 0 15,-3-2 33-15,3-1 8 0,3 3 0 0,-6-2 1 16,3 2-21-16,7-3 0 0,-7 1 0 0,1-1 0 16,2 0 0-16,8 0 0 0,-11 1 0 0,7-1 0 0,-7-3-12 15,7 0-8-15,-6-3 0 0,6 3-1 0,0 1 33 0,-7-1 8 0,7 3 0 16,4-3 1-16,-4 0-21 0,-3 0 0 0,3 1 0 16,0 2 0-16,0-3 0 0,4 3 0 0,-8 0 0 0,12-2 0 15,-12 2 0-15,4 0 0 0,4-6 0 0,-4 0 0 16,1 3-12-16,2-3-8 15,-3 0 0-15,4 0-1 0,-4 0 33 0,-3 0 8 0,3 0 0 16,0 0 1-16,0 0-21 16,-3-3 0-16,7 3 0 0,-4 0 0 0,4-6-12 0,-4 3-8 0,3 0 0 0,5-1-1 15,-5 1 21-15,1 0 0 0,0 0 0 16,-1-3 0-16,1 3 0 0,-4-4 0 0,11 4 0 0,-7 0 0 16,-4-6 14-16,4-1 7 0,-8 4 2 0,4-3 0 15,1 2-37-15,-1 1-7 0,-4 3-2 0,5-6 0 16,-1 2 23-16,3-2 0 0,1 3 0 0,3-4 0 15,-3 1 0-15,3 2 0 0,-3-2 0 0,3 3 0 16,-3-4 0-16,-8 4 0 0,5 3 0 0,-1-3 0 16,0 3 0-16,-3-10 0 0,3 7 0 0,-4-7 0 15,8 4 0-15,-7 3 0 0,3-7 0 0,4 4 0 16,-4-4 0-16,0 4 0 0,4 2 0 0,-4-2 0 16,-4 0 17-16,5-1 8 0,-1 1 2 0,0-1 0 15,4-2-27-15,-4-1 0 0,4-2 0 0,-4-4 0 16,3 3 0-16,-6 0 0 0,0 1 0 0,-4 2 0 0,0-2 0 15,4 5 0-15,-11-2 0 0,3 2 0 0,1 1 0 0,-1-4 0 0,1 7 8 16,3-7-8 0,-3 4 31-16,-1-4 4 0,1 7 1 0,-1-3 0 15,1-1-53-15,-8 1-11 0,8 0-1 0,-7-1-1 0,3-2 30 16,3 2 0-16,-6-2 0 0,3-4 0 0,-4 3 0 0,4-5 0 0,0 2 0 0,0 0 0 16,-3-6 0-16,0 4 0 15,-1 2 0-15,1-3 0 0,-1 0 8 0,1 4-8 0,-4-4 0 16,3 6 0-16,-3-2 24 0,0 2 0 0,4-3 1 0,-4 7 0 15,-4-4-25-15,4 1 0 0,-3-1 0 0,-1 4 0 16,1-4 0-16,-1 1 0 0,4-4 0 16,-3 7 0-16,3-7 0 0,-4 3 0 0,4-2 0 15,0 2 0-15,0 1 0 0,-4-4 0 0,4 3 0 0,-7-5 0 16,4-1 0-16,-4 6 0 0,3-9 0 0,1 0 0 16,-1 4 0-16,1-1 0 0,3 3 0 0,-4-6 0 15,4 6 0-15,0 4 0 0,-7-7 0 0,4 3 0 16,-4 4 0-16,3-4 0 0,-3 1 0 0,0 2 0 15,0-3 0-15,-4 4 0 0,4-1 0 0,0 4 0 16,0-10 0-16,0 6 0 0,0-2 0 0,0 5 0 16,3-8 0-16,-3 2 0 0,0 3 0 0,4-9 0 15,-8 7 0-15,4-1 0 0,0-3 0 0,0 0 0 16,4 1 0-16,-5-1 0 0,5 3 0 0,-4-3 0 16,0 4 0-16,0 2 0 0,0-6 0 0,0 4 0 15,0 2 0-15,-4-3 0 0,0 4 0 0,4-1 0 16,-3 4 0-16,-4 0 0 0,3-4 0 0,1 4 0 15,-8-1 0-15,4 1 0 0,0 2 0 0,0-2 0 16,3 0 0-16,-7 2 0 0,4 1 0 0,0-3 0 16,0 6 0-16,0-4 0 0,0-2 0 0,-4 3 0 15,8-4 0-15,-8 4 0 0,4 0 0 0,0-1 0 0,3 1 0 16,-3-3 0-16,3 2 0 0,1 1 0 0,-1 0 16 16,1 0-3-16,-1-1 0 0,0 1 0 15,1-3-13-15,3 2 0 0,-4 1 8 0,1 0-8 0,-1-4 0 0,1 7 0 16,-1 0 0-16,0-3 0 0,1-3 0 0,3 5 0 0,-11-2 8 15,4 0-8 1,3 0 0-16,-3 2 8 0,4-2-8 0,-4 6 0 0,3-6-10 0,0 3-8 0,-3-4-2 16,4 1 0-16,-4 3 35 0,3 0 6 0,0 0 2 0,-3-3 0 15,4-1-37-15,-1 4-7 0,1 3-2 0,-5-3 0 16,5-3 23-16,-1-1 0 0,1 4 0 16,-1 0 0-16,1 0 0 0,-1-3 0 0,-3 3 0 0,3 0 0 15,8-1 0-15,-8 1 0 0,1 0 0 0,-1 0 0 16,7 3 0-16,-6 0 0 0,-1-3 0 0,4 0 0 15,0 3 0-15,-3 0 0 0,-1 0 0 0,0 0 0 16,-3 3 0-16,4-3 0 0,-1 3 0 0,-3-3 0 16,-21 0 0-16,17 0 0 0,0-3 0 15,8 3 0-15,-8 0 0 0,4 0 0 0,4 0 0 16,-5 0 0-16,5 3 0 0,-4-3 0 0,3 0 0 16,1 0 0-16,-1 0 0 0,0 0 0 0,1 0 0 15,3 0 0-15,-4 0 0 0,1 0 0 0,-1 0 0 16,4 0 0-16,0 0 0 0,0 3 0 0,-4 0 0 15,8 0 0-15,-4 1 0 0,0-4 0 0,0 0 0 16,7 0 0-16,-4 3 0 0,-7-3 0 0,4 0 0 16,0 3 0-16,0-3 0 0,7 0 0 0,-3 3 0 15,3-3 21-15,-11 3 9 0,11-3 2 0,-7 0 0 16,7 0-24-16,-7 0-8 0,7 0 0 0,-7 0 0 16,7 0 0-16,-3 0 0 0,3 0 0 0,-11 3 0 0,4-3 0 15,7 0 0-15,-4 6 0 0,-3-6 0 16,7 0-26-16,-3 7-5 0,3-7-1 0,-11 0 0 15,11 0 32-15,-3 0 0 0,-4 3 0 0,7-3 0 16,0 0-28-16,-4 0 0 0,4 0 0 0</inkml:trace>
  <inkml:trace contextRef="#ctx0" brushRef="#br1" timeOffset="14584.47">4724 3163 1074 0,'0'0'30'0,"3"-6"8"16,-3 3-30-16,0 3-8 0,0-6 0 0,0-1 0 15,0 1 52-15,0 0 10 0,0-4 2 0,4 4 0 16,-1 0 12-16,-3 3 2 0,4-7 1 0,-4 4 0 0,3 3-24 0,-3 3-5 0,0 0-1 0,4-6 0 16,-4 6 12-1,0-7 3-15,0 7 0 0,0 0 0 0,0 0 0 0,0 0 0 0,0 0 0 0,7 7 0 16,0-1 51-16,-7 3 10 0,4 4 3 0,-4-4 0 15,7 7-59 1,-7-3-11-16,3 2-2 0,4 4-1 16,-3 3-37-16,6-3-7 0,-6 12-2 0,6 0 0 0,1 1-9 0,0 2 0 0,3 1 0 0,-4 2 0 15,1-5 53-15,3 2 9 0,-3 1 2 0,3-1 0 16,-4 4-52-16,4 0-12 0,4-1 0 0,-7 1 0 16,-1-4-9-16,1 1-5 15,3-1-1-15,-4 1 0 0,5-1 15 0,-5 4 0 0,4-4 0 0,7 4 0 16,-10-4 0-16,3-2 0 15,0-1 0-15,0-6 0 0,-3-6 0 0,-1-6 0 0,1-7 0 0,-4-3 0 16,-7-3-12-16,4-9 12 0,-1-4-13 0,1-3 5 16,-8-6 8-16,1-3-12 0,-1-3 12 0,-6 0-12 15,-1-3 12-15,0-1 0 0,-3 4 0 0,0-3 0 16,4 6-46-16,-1 3-14 0,-7 0-2 0,4 0-1 16,4 0 109-16,-1-3 22 0,-3 0 4 0,0-4 0 15,0 7-44-15,3-3-8 0,1 3-3 0,-8-3 0 16,7 0-32-16,4-3-6 0,-3 3-2 0,-4-3 0 15,7-7-14-15,-4 4-3 0,7 0-1 16,-6-4 0-16,3 7 64 0,3-4 13 0,1 4 2 0,-1 3 1 16,4 3-11-16,-3 0-3 0,3 10 0 0,0-1 0 15,0 4-25-15,-4 2 0 0,4 7 0 0,0 0 0 16,0 0-8-16,0 0-8 0,0 10 0 0,0-1-1 0,-7 7 27 0,7-3 6 16,0 5 0-16,0 1 1 15,7 3-17-15,-7 0 0 0,4 0 0 0,3 3 0 0,-4 0 0 0,8 7 0 0,-1-7 0 0,5 3 0 16,-1 3 0-16,3-3 0 15,-3 7 0-15,8-1 0 0,-8-2 0 16,7 2 0-16,-7 1 0 0,7 2 0 0,-3-2 0 0,3 2 0 16,0-2 0-16,0-1-9 0,-7-5 0 0,0-1 0 15,-3-3 0-15,0-6 0 0,-1 0 9 16,1-7 14-16,-8-2-3 0,4-1-1 0,-3-6-10 0,-4-3 0 0,0 0 0 0,0 0 0 16,-4-12 15-16,-3-1-3 0,4-3 0 0,-8 1 0 15,1-4-3-15,-1-3-1 0,-3-3 0 0,0 0 0 16,-4 0-8-16,4 0 0 0,-7-1 0 15,3-2 8-15,-3 0-8 0,0-3 0 0,7-4 9 16,-11 4-9-16,7-1 0 0,1 1 0 0,6 3 0 0,-6-7 0 16,3 7-16-16,3 0-5 0,7 0-1 0,-6 3 0 15,3 0 22-15,3-1 0 0,1 8 0 0,-1-4 0 16,4 6-56-16,0 3-6 0,0 4-2 16,4-3 0-16,-4 5 52 0,0 7 12 0,0 0 0 0,0 0 0 15,0 0 0-15,3 7 0 0,1 2 0 0,-1 0 0 16,1 7 0-16,-1 0 0 0,4 6 0 0,-3 0 0 15,3 6 0-15,4 3 0 0,-4 4 0 0,3 2 0 16,1 4-54-16,-1 0-8 0,4 3-2 0,1 0-751 16,2 3-150-16</inkml:trace>
  <inkml:trace contextRef="#ctx0" brushRef="#br1" timeOffset="19835.83">4731 5998 923 0,'0'0'39'0,"0"0"-31"15,0 0 44-15,0 0 10 0,0 0 2 0,0 0 0 16,0 0-26-16,0 0-5 0,0 0-1 0,0 0 0 16,0 0 17-16,0 0 3 0,0 0 1 0,0-6 0 15,-4-1 43-15,4 1 9 0,0 0 2 0,0-4 0 16,0 7-35-16,0 3-6 0,0 0-2 0,4-6 0 16,-4 3-27-16,3-3-5 0,-3 2-2 0,4-2 0 15,-4 6 19-15,0-6 4 0,-4 3 1 0,4 3 0 16,0 0-9-16,0-7-1 0,0 7-1 0,0-6 0 0,-3 3-8 15,-1 0-2-15,1-3 0 0,3 3 0 0,-7-1 7 0,7 1 2 16,-4-3 0-16,-3 3 0 0,4 0-13 0,-1-4-2 0,0 1-1 0,1 0 0 16,-1 0 2-16,4-1 0 0,-7 1 0 0,7 0 0 15,-3 0-28-15,3-1 0 0,0 1 0 0,-7 0 0 16,7-1 12-16,-4 1 1 16,1 0 0-16,-1 0 0 0,1-1-1 0,-1 1 0 15,4 0 0-15,-7 0 0 16,4-1-4-16,-4 4-8 0,3-3 11 0,0 0-11 15,4 2 34-15,-3-2 0 0,-1 0 0 0,1 0 0 0,-1-1-18 0,4 1-4 0,-3 0-1 16,3-4 0-16,-4 4-11 0,4-6 0 0,-7 2 0 0,7 1 0 16,-3-4 8-16,3-2-8 0,0 5 8 0,-7-2-8 15,3-1-23-15,4 1-9 0,-3-1-3 0,-1-3 0 16,1 1 66-16,-1-4 13 0,-3 3 2 0,3 0 1 16,4 4-24-16,0-4-5 0,-7 4-1 0,7-1 0 15,-3 1-17-15,3-1 0 0,-4 4 0 0,1-4 0 16,3 4 0-16,-4-4 12 0,4 4-3 0,0-1 0 15,0-2-9-15,0 2-9 0,4-2 9 0,-4 2-13 16,3 1 13-16,-3-3 8 0,0-1 0 0,0 0-8 16,0-2 0-16,0 2 0 0,4-2-10 0,-1-1 10 15,-3 3 0-15,7 1 0 0,-7-1 0 0,0 1 0 16,0-1 0-16,0 1 0 0,0-4 0 0,4-12 0 16,3 15 0-16,-3 1 0 0,-1-4 0 15,4 3 0-15,-3 1 0 0,3-1 0 0,-7 1 0 16,3-1 14-16,4 1 10 0,-7-4 3 0,4 4 0 15,-1 2-43-15,1-6-9 0,-1 4-2 0,4-4 0 16,-3 4 47-16,0-1 8 0,3-3 3 0,-4 4 0 16,4-1 1-16,-7 4 1 0,4 0 0 0,3-1 0 15,-4 1-33-15,8-4 0 0,-8-2 0 0,4 2 0 0,-3 4 0 16,3-1 0-16,-3 4 0 0,6-7 0 16,-10 7 0-16,11-3 0 0,-11-1 0 0,3 1 0 0,4-1 0 0,-3 1 0 15,3-4 0-15,-4 1 0 0,1 3 0 0,3-4 0 0,-3 4 0 0,3-4 0 16,-4 4 0-16,4-1 0 0,-3 1 0 0,6 3 0 15,-10-4 0-15,11 4 0 16,-11 0 0-16,7-1 0 0,0 1 0 16,-4-3 0-16,8 2 0 0,-4 1 0 0,-3-3 0 0,3-1 0 0,0 4 0 15,0-3 0-15,3 2 0 0,-6 1 0 16,3 0 0-16,-3 0 0 0,6-1 0 0,1 1 0 0,-8 3 0 0,4-3 0 16,4 2 0-16,-4 1 0 0,3-3 0 15,1 3 0-15,0 3 9 0,-1-3-9 0,1 3 0 0,-4-3 9 16,0 0-9-16,4-1 0 0,-1 4 0 0,4-3 0 15,-3-3 0-15,-1 3 0 0,4 0 0 0,-3 0 0 0,0-1 0 0,-1 4 0 16,-3-3 0-16,4 0 0 0,-1 0 0 0,1 3 0 16,-4 0 0-16,4 0 0 0,3 0 0 0,-11 0 0 15,8 0 0-15,-4 0 0 0,0 0 0 0,4-3 0 16,-4 3 0-16,0-3 0 0,0 0 0 0,3 3 16 16,1 0 0-16,0-4-1 15,-8 1-15-15,4 0 0 0,0 0 0 0,4 0 0 16,-4-3 0-16,3 3 0 0,1-4 0 0,3 4 0 15,-7-3 0-15,4 3 9 0,-1 0-9 0,1-1 8 16,-1 1-8-16,1 3 0 0,0 0 0 0,-1 0 0 0,1 0 0 0,-4 0 0 0,3-3 0 0,-3 3 0 16,4 0 0-16,0 0 8 15,3 0-8-15,-4 0 12 0,-3 0-12 0,4 3 0 16,7-3 0-16,-11 0 0 0,7 0 0 0,0 3 0 0,-7 1 0 0,0-4 0 16,4 0 0-16,-1 0 0 0,-3 3 0 0,0-3 0 15,4 3 0-15,-1 0 0 0,1-3 0 0,-4 3 0 16,0-3 0-16,4 3 10 0,-1 0-10 0,-3 4 10 15,0-4-10-15,4 0 0 0,0 0 0 0,-1 0 0 16,1 0 0-16,-1 0 8 0,4 1-8 0,-6-1 7 16,6 0-7-16,0-3 0 0,-7 0 0 0,3 3 0 15,8 0 0-15,-11 0 0 0,4 0 0 0,-1 1 0 16,1-1 0-16,-1 0 0 0,1 3 0 0,0-3 0 16,-1 0 0-16,1 4 0 0,-1-4 0 0,4 3 0 15,-7 0 0-15,4-3 0 0,0 4 0 0,-1-1 0 0,1-3 0 0,-1 0 0 16,1 0 0-16,0 1 0 15,-1-1 0-15,1 0 0 0,3 0 0 0,-11 0 0 0,8 0 0 0,-4 0 0 16,0 0 0-16,0 1 0 16,4-1 0-16,-4 3 0 0,0 0 0 0,3 1 0 15,1-1 0-15,-4 0 0 0,0 4 0 0,4-4 0 0,-1 3 0 0,1-3 0 16,-1 1 0-16,5 2 0 16,-5-3 0-16,1 1 0 0,-1 5 0 0,4-5 0 15,-3 2 0-15,0 0 0 0,3 1 0 0,-11-4 0 16,8 3 0-16,-1 1 0 0,-3-4 0 0,4 3 0 0,0-2 0 0,-1-1 0 15,1 3 0-15,-1 1 0 0,1-4 0 0,0 4 0 16,3-4 0-16,-4 3 0 0,1 4 0 0,-1-4 0 16,1 1 0-16,0-1 0 0,-1 4 0 0,4-1 0 15,-10 1 0-15,6-4 0 0,-3 4 0 0,0-4 0 0,4 0 0 0,-7-2 0 16,3-1 0-16,0 0 0 16,-4 0 0-16,4 1 0 0,0 2 0 0,0-3 0 0,0 4 0 0,0-1 0 15,1 1 0-15,-1-1 0 0,0 4 0 0,0-4 0 16,0 0 0-16,-4 1 0 0,4-1 0 15,-3 1 0-15,3-4 0 0,-4 3 0 0,5 1 0 0,-5-1 0 16,1 4 0-16,3-4 0 0,-4 4 0 0,4-1 0 16,-3 1 0-16,3-1 0 15,0 4 0-15,-4 0 0 0,4-4 0 0,-3 4 0 0,-1-1 0 0,8-2 0 16,-11 3 0-16,7-4 0 0,-3 1 0 0,-1-1 0 16,1-2 0-16,-1-1 0 0,1 1 0 0,-4-1 0 0,3-3 0 15,-3 0 0-15,7 4 0 0,-7-4 0 16,0 4 0-16,4-4 0 0,-1 3 0 0,-3-3 0 0,4 4 0 0,-4-1 0 15,3-2 0-15,-3 2 0 0,4 4 0 16,-4-4 0-16,0 0 0 0,0 1 0 0,4 2 0 16,-1-2 0-16,-3-1 0 0,4 4 0 0,-1-4 0 0,1 4 0 15,-1-1 0-15,-3 1 0 0,0-4 0 16,0 4 0-16,0-1 0 0,0 1 0 0,0-1 0 0,0 1 0 16,0-4 0-16,-3 4 0 0,3-1 0 0,0 1 0 15,-4-1 0-15,4-2 0 0,-3 2 0 0,3 1 0 16,-4-1 0-16,4-2 0 0,-3 2 0 0,3-2 0 15,-4 2 0-15,0-2 0 0,1 2 0 0,-1-2 0 16,1 2 0-16,-1-2 0 0,-3-1 0 0,4 0 0 16,3 1 0-16,-7 2 0 0,3-2 0 0,-3-4 0 15,0 3 0-15,0-2 0 0,0 2 0 0,-4-3 0 0,4 1 0 16,-3-1 0-16,-1 0 0 0,4 0 0 16,-3 4 0-16,-1-4 0 0,4 4 0 0,-4-4 0 0,4 3 0 15,0-2 0-15,-3 2 0 0,-1 0 0 16,4 4 0-16,0-4 0 0,-4 1 0 0,4-1 0 0,0 0 0 0,-3 1 0 15,3-1 0-15,0 1 0 0,-1-4 0 0,1 3 0 16,0-2 0-16,0-1 0 0,0 0 0 16,-3 0 0-16,-1 1 0 0,4-1 0 0,-4 0 0 0,4 1 0 15,-3-4 0-15,-1 3 0 0,1 0 0 0,-1-3 0 16,0 4 0-16,1-4 0 0,3 0 0 0,-7 0 0 16,7 3 0-16,-4-3 0 0,0 1 0 0,1 2 0 15,-1-3 0-15,4 0 0 0,-3 0 0 0,-1 0 0 0,4 1 0 0,-4-1 0 16,4 0 0-16,-3 0 0 0,-4 0 0 0,3-3 0 15,1 3 0-15,-1 0 0 16,0 0 0-16,1 1 0 0,-1-1 0 0,1 0 0 0,3 0 0 0,-4 0 0 16,4 0 0-16,-4 0 0 0,1 1 0 0,3-1 0 15,-4 0 0-15,1 3 0 16,-1-3 0-16,0 4 0 0,-3-4 0 0,4 3 0 0,-1-3 0 0,-3 0 0 16,0 0 0-16,3 0 0 0,-6 1 0 0,3-1 0 15,-1-3 0-15,1 0 0 0,0 0 0 16,0 0 0-16,0-3 0 0,0 3 0 0,-4 0 0 0,4 0 0 15,0 0 0-15,0 0 0 0,3 0 0 0,1 3 0 16,-4 0 0-16,3-3 0 0,0 0 0 0,1 3 0 16,-1 0 0-16,4-3 0 0,-3 0 0 0,3 0 0 15,-4-3 0-15,0 0 0 0,1 0 0 0,-1 0 0 16,1-1 0-16,-4 1 0 0,10-3 0 0,-7 3 0 16,-3 0 0-16,0 0 0 0,0 3 0 0,4-3 0 0,-5 3 0 15,5 0 0-15,-4-4 0 0,0 4 0 16,3-3 0-16,-7 3 0 0,4 0 0 0,0 0 0 0,4-3 0 0,-1 3 0 15,-3 0 0-15,3-3 0 0,1 3 0 0,-4-3 0 16,0 3 0-16,3-3 0 0,0 0 0 0,-3-1 0 16,0 1 0-16,0-3 0 0,3 3 0 0,-3 0 0 15,4 0 0-15,-1-1 0 0,4 1 0 0,-3 0 0 16,-1 0 0-16,0 3 0 0,4-3 0 0,-3 3 0 16,3 0 0-16,-7-3 0 0,3 3 0 0,0 0 0 0,1 0 0 15,-8 0 0-15,4 0 0 0,0 0 0 16,3 0 0-16,-3-3 0 0,-3 0 0 0,2-1 0 15,5 1 0-15,-4 0 0 0,3-3 0 0,-3 0 0 16,-4-1 0-16,4 1 0 0,0 0 0 0,0 0 0 0,4-1 0 16,-8 1 0-16,4 0 0 0,3-1 0 15,1 1 0-15,-4 0 0 0,6 3 0 0,1-4 0 0,-3 4 0 0,-1-3 0 16,8 3 0-16,-4-3 0 16,3-1-28-16,-6 1-3 0,2 0 0 0,1 0 0 0,4-4 31 15,-1 1 0-15,1-4 0 0,-4 4 0 0,3-4 0 0,-3 1 0 16,4-4 0-16,-4 4 0 0,3-1 0 0,1-3 0 15,3 4 0-15,-7-1 0 0,3 4 0 0,4-1 0 16,-7-5 0-16,3 2 0 16,4-3 0-16,-3 4 0 0,-1-1 0 0,1-5 0 15,3 2 20-15,-4 0 9 0,4 1 3 0,-3-4 0 16,3 3-52-16,0 0-9 0,-4-2-3 0,4-1 0 0,0 3 32 0,0-3 0 16,-3 0 0-16,3 4 0 0,0-4 0 15,0 3 0-15,0-6 0 0,3 4 0 0,-3 2 0 0,0-3 0 0,0 0 0 0,4-3 0 16,-4 3 0-16,0 1 0 0,0 2 0 15,0 0 0-15,-4 1 0 0,4 2 0 0,-3-3 0 16,3 4 0-16,0-1 0 0,0-2 0 0,0 2 0 16,0-3 0-16,0 1 0 0,0-1 0 0,0 0 0 0,0-6 0 15,-7 4 0-15,7-1 0 0,7-3 0 0,-7 0 0 16,0 0 0-16,0 0 0 0,0 3 0 0,0-3 0 16,0 3 0-16,0 1 0 0,0-1 0 0,3 3 0 0,-3-3 0 15,4 4 0-15,-4 2 0 0,3-3 0 16,-3 1 0-16,4 2 0 0,-4 1 0 0,3-4 0 15,-3 3 0-15,0-2 0 16,4 2 0-16,-4 1 0 0,3-1 0 0,-3-3 0 0,4 1 0 0,3-1 0 0,-3-3 0 16,3 4 0-16,-7-4 0 0,3 0 0 15,1 3 0-15,-1 1 0 0,1-1 0 0,-1 0 0 0,4 4 0 0,-7-4 0 16,4 0 0-16,3 4 0 16,-4-1 20-16,1 1 9 0,-1-1 3 0,1 1 0 15,-1 2-52-15,5 1-9 0,-5-1-3 0,4 1 0 16,-3 3 32-16,3-4 0 0,0 4 0 0,0 0 0 0,3 3 0 0,-6-4 0 15,-1 4 0-15,5-3 0 0,-1 0 0 0,0-1 0 16,0 7 0-16,3-3 0 0,-6 0 0 16,3 0 0-16,0-3 0 0,0 3 0 15,4-4 0-15,-8 4 0 0,8-3 0 0,-4 3 0 0,7 0 20 0,-11 0 9 16,8 3 3-16,-4-4 0 16,7 4-52-16,-3-3-9 0,-4 3-3 0,3 0 0 0,1 0 52 15,3 0 9-15,0 0 3 0,0-3 0 16,-7 3-52-16,4 0-9 0,7-3-3 0,-8 0 0 0,-6 3 52 0,6-3 9 0,1 0 3 15,-8-1 0-15,8 1-52 16,-4 0-9-16,0 3-3 0,0 0 0 0,-3-3 32 0,3 0 0 0,0 0 0 0,0 3 0 16,-4 0 20-16,4 3 9 15,-3-3 3-15,3 3 0 16,-4-3-52-16,5 0-9 0,-1 0-3 0,0 0 0 0,3 0 52 0,-6 3 9 0,3-3 3 0,0 0 0 16,0 0-24-16,-4-3-8 0,4 3 0 0,-3 0 0 15,3-3 0-15,-3 0 0 0,-1 0 0 0,-3 0 0 16,4-1-26-16,-1-2-5 0,1 3-1 15,-4-3 0-15,0-1-76 0,3-2-16 0,-3 3-4 16,0 0-1331-16</inkml:trace>
  <inkml:trace contextRef="#ctx0" brushRef="#br1" timeOffset="31605.81">6336 6189 1241 0,'0'0'25'0,"0"0"8"0,0 0-33 0,0 0 0 0,0 0 0 15,0 0 0 1,0 0 93-16,0 0 12 0,0 0 3 0,0 0 0 0,0 0-29 0,0 0-6 0,0 0-1 0,0 0 0 16,7-3-24-16,-7 3-6 0,3 0-1 0,-3 0 0 15,0 0-6-15,0 0-2 0,0 0 0 0,4 0 0 16,-4 0 9-16,4 3 2 0,-1 0 0 0,1-3 0 15,-1 3-4-15,1 1-1 0,-1-4 0 0,-3 3 0 16,4-3 5-16,-1 3 2 0,-3-3 0 0,4 3 0 16,3-3-1-1,-4 3 0-15,1-3 0 0,-1 0 0 0,1 0-26 0,-1 3-6 0,1-3-1 16,0 0 0-16,-4 0 0 0,3 3 0 0,4 0 0 0,-7-3 0 16,4 7 4-16,3-4 0 0,-4 0 0 0,4 0 0 15,-3 3 5-15,-4-6 2 0,7 4 0 0,0 2 0 16,-4-3-7-16,-3-3 0 0,7 3-1 0,1 3 0 15,-5-2-5-15,4 2-1 0,0-3 0 0,0 0 0 16,-3 3-9-16,-4-6 0 0,3 3 9 0,4 4-9 16,-3-1 0-16,-1-3 0 0,1 3 0 0,-1 4 8 15,5-7-8-15,-5 3 0 0,1 0 8 0,-1 1-8 16,1-1 0-16,-1 0 8 0,4 4-8 0,-7-4 0 16,4 0 0-16,-1 1 0 0,1-1 0 0,-1 0 8 15,1 0-8-15,-1 1 0 0,1-1 0 0,3-3 0 16,-4 3 0-16,5-3 0 0,-5 1 0 0,8-1 0 0,-8 0 0 0,1 0 0 0,3 3 0 0,0-3 0 15,-4 0 0-15,8 4 0 16,-8-1 0-16,1-3 0 0,3 3 0 16,0 1 0-16,0-4 0 0,0 0 0 0,0 3 0 0,0 1 0 0,0-4 0 15,0 6 0-15,0-3 0 16,4 1 0-16,-7-1 0 0,-1 3 0 0,4-2 0 0,-3-1 0 0,3-3 0 0,3 6 0 16,-6-5 0-1,6 2 0-15,-2 0 0 0,-1-3 0 0,3 3 0 0,1 1 0 0,-1-1 0 16,-3 3 0-16,0-5 0 0,4 2 0 0,-4 0 0 0,-3 0 0 15,3 1 0-15,0-1 0 0,3 0 0 0,-6 4 0 16,3-4 0-16,0 0 0 0,0 0 0 0,0 1 0 16,-3-4 0-16,3 3 0 0,-4 0 0 0,4 1 0 15,-3-1 0-15,-1-3 0 0,1 3 0 0,-1 1 0 16,8-1 0-16,-11 3 0 0,3-2 0 0,4 2 0 16,-3-6 0-16,0 3 0 0,-1 1 0 0,1-1 0 15,-1 0 0-15,1-3 0 0,-1 4 0 0,1-1 0 16,-1 0 0-16,1 0 0 0,-1 1 0 0,1-4 0 15,-1 3 0-15,4 0 0 0,-3 1 0 0,3-1 0 0,-3 0 0 0,3 0 0 16,-4 1 0-16,4-4 0 16,0 3 0-16,-3 0 0 0,-1-3 0 0,4 4 0 15,-3-1 0-15,-1 3 0 0,1-2 0 0,-1 2 0 16,4-3 0-16,-3 1 0 0,3-1 0 0,0 0 0 16,0 0 0-16,0 1 0 0,0-4 0 0,0 3 0 15,-3 0 0-15,3-2 0 0,0 2 0 0,-3 0 0 16,3 0 0-16,0-3 0 0,0 4 0 0,0-1 0 15,0-3 0-15,0 3 0 0,0 1 0 0,0-1 0 0,0-3 0 16,-3 3 0-16,3-2 0 0,-4 2 0 16,1 0 0-16,-1-3 0 0,4 3 0 0,-3 1 0 15,3-4 0-15,-4 3 0 0,4 0 0 0,0 1 0 16,-3-4 0-16,7 0 0 0,-4 3 0 0,0-3 0 0,0 4 0 0,-4-1 0 0,4 0 0 16,-3-3-8-16,3 4 8 0,-4-1 0 0,4 0 0 0,1 0 0 15,-5 1 0-15,1-4 0 0,3 6 0 0,-4-3 0 16,1 1 0-16,-1-1 0 0,4 0 0 0,-3 1 0 15,-1-1 0-15,1 3 0 0,-1-2 0 0,1-1 0 16,-1 3 8-16,1-6-8 0,0 4 8 0,-1-4-8 16,4 0 0-16,-3 3 0 0,-1-3 0 0,1 0 0 15,-1 4 0-15,1-4 0 0,-1 3 0 0,1-3 0 16,-1 0 0-16,1 0 0 0,-1 1 0 0,1 2 0 16,-1-3 0-16,1 0 0 0,-4 3 0 0,3-2-8 15,1-1 8-15,-4-3 0 0,4 3 8 0,-4 0-8 16,3 0 0-16,1 0 0 0,-1 0 0 0,-3-3-12 15,4 4 20-15,-1-1 3 0,1 3 1 0,-1-3 0 16,-3-3-12-16,0 3-16 0,0-3 4 0,4 6 1 16,-4-6 19-16,0 4 3 0,3-1 1 0,-3-3 0 15,4 3-12-15,-4-3 0 0,3 0 0 0,-3 0 0 16,0 0 17-16,0 0 2 0,0 0 0 0,0 0 0 16,0 6-19-16,0-6 0 0,4 6 0 0,-4-6 0 15,0 4 0-15,0-4-12 0,0 0 1 0,0 0 1 16,0 0 10-16,0 0 11 0,0 0-3 0,0 0 0 0,0 6-8 0,0-6 12 0,0 3-12 0,0-3 12 15,0 0-4-15,0 0 0 0,0 0 0 0,0 0 0 16,0 0-8-16,0 0 0 0,-7 3 9 0,7-3-9 16,0 6 0-16,-4-2 9 0,1-1-9 0,3-3 0 15,-4 6 9-15,4-3-9 16,0-3 0-16,-3 6 9 0,3 1-9 0,-4-4 0 16,4 0 0-16,0-3 0 0,0 0 0 0,-3 6 0 0,3-6 0 15,0 0 0-15,0 0 0 0,-4 3 0 16,4-3 0-16,0 0 0 0,0 0 0 0,0 7 12 0,0-7-12 15,-3 3 12-15,-1 3-12 0,1-3 12 0,3 0-12 0,0-3 12 16,-4 6-12-16,4-6 8 0,-4 4-8 0,4-4 8 16,0 0-8-16,-3 6 10 0,3-3-10 0,0-3 10 15,-4 6 8-15,4-3 2 0,-3 4 0 0,-1-4 0 16,4-3-20-16,-3 3 8 0,-1 0-8 0,1 0 0 16,-1 4 8-16,1-4-8 0,-1 3 0 0,4-3 0 15,-3 0 0-15,-1 0 0 0,4-3 0 0,-3 3 0 16,-1 4 11-16,1-1-11 0,-1 0 10 0,-3 4-10 15,3-4 12-15,1 3-3 0,-1-2-1 0,-3-1 0 16,4-3-8-16,3 3 0 0,-4 1 9 0,1-1-9 16,-1-3 11-16,1 0-3 0,3 3 0 0,-4-2 0 15,4-4-8-15,-3 3 0 0,-1 0 0 0,-3-3 0 16,0 3 9-16,0-3-9 0,3 3 10 0,-3-3-10 16,7 0 0-16,-7 0 0 0,7 0 0 0,-7 3 0 15,4 0 29-15,-4 0 0 0,3 1 0 0,-3-1 0 16,4 3-29-16,-1 0-13 0,1-3 1 0,-1 4 0 15,4-1 12-15,-4 0 0 0,1 1 0 0,3-1 0 0,0-6 0 0,-4 6 0 16,4 0 0-16,-3 1 0 16,3-7 13-16,0 0-4 0,-4 3-1 0,-3 3 0 0,4 0-8 0,-4 1 0 0,3-1 0 0,-3-3 0 31,4 6 8-31,-4-2 0 0,3-1 0 0,-3 0 0 0,3 0-8 0,4 1 0 0,-3 2 0 0,-1-3 0 16,4 4 0-16,-3-4 8 0,3 0-8 0,-4 4 8 15,4-4-8-15,-3 3 0 0,-1-2 0 0,1 2-11 16,-1-3 11-16,-3 1 0 0,4-1 8 0,-1 3-8 15,1-2 0 1,-1-1 0-16,-3-3 0 0,7-3-8 0,-4 6 8 0,-3 1 0 0,4-1 0 16,-1-3 0-16,1 3 0 0,-1 0 0 0,-3 4 0 0,4-7 0 15,-1 3 0-15,-3 1 8 0,4-1-8 0,-1 0 11 16,1 4-11-16,-1-7 0 0,0 6 0 0,1-6 0 0,-1 3 0 16,4 1 0-16,-3-1-9 0,-1 0 9 15,1 1 0-15,-1-1 0 0,1 0 11 0,-1 0-11 16,1 1 0-16,-4-1 0 0,3 0 0 0,-3 0-12 15,4 1 12-15,-1-1 0 0,1 0 9 0,-1 1-9 0,0 2 0 16,1-3 0-16,3 0 0 0,0 1 0 16,-4-1 0-16,4 3 0 0,-3 1 0 0,-1-4 0 15,1 4 0-15,-1-4 0 0,4 0 0 0,-3 0 0 16,-1 1 0-16,4-1 0 0,-3 3 0 0,3-2 0 16,0-1 0-16,0 3 0 0,-4-2 0 0,4 2 9 15,-3-3-9-15,-1 0 0 0,4 4 0 0,-3-4-11 16,3 0 11-16,-4 4 0 0,1-4 0 0,3 0 0 15,0 1 0-15,-4-1 0 0,4 0 0 0,0 0 0 16,0 4 0-16,0-4 0 0,4 0 0 0,-4 1 0 0,0-1 0 16,0 0 0-16,0 4 0 0,0-4 0 15,0 0 0-15,3 4 0 0,-3-4 0 0,0 0 0 0,0 0 0 0,4 4 0 0,-4-4 0 0,0 3 0 16,3-2 0-16,1-1 0 16,-4 3 0-16,3 1 0 0,-3-1 0 0,4 4 0 15,-4-4 0-15,0 1 0 0,0 2 0 0,3-2 0 0,-3 2 0 0,0-3 0 16,4 1 0-16,-1 2 0 0,-3-5 0 15,4 2 0-15,-4 0 0 16,3 1 0-16,1 2 0 0,-4-2 0 0,3-1 0 0,1 1 0 0,3-1 0 16,-7 4 0-16,4-7 0 0,-1 3 0 0,1-2 0 15,-4 2 0-15,3-3 0 0,1 1 0 0,-1 2 0 16,-3-3 0-16,4 4 0 0,-1-4 0 0,1 3 0 0,3 1 0 16,-4-4 0-16,1 3 0 0,-1-2 0 0,1 2 0 15,-1-3 0-15,1 1 0 0,-1 2 10 0,1-3-2 16,0 1-8-16,-1-1 0 0,1 0 0 0,-1 0 0 15,1 1 0-15,-1 2 0 0,1-3 0 0,-1 1 0 16,1-1 0-16,3 0 0 0,-4 0 0 0,1 4 0 16,-1-4 0-16,4 3 0 0,-3-2 0 0,3-1 0 15,-3 0 0-15,3-3 0 0,0 4 0 0,0-4 0 16,-4 0 0-16,8 0 0 0,-4 3 0 0,3-3 0 16,-2-3 0-16,2 4 0 0,1-4 0 0,-4 0 0 15,3 3 0-15,1-3 0 0,-4 3 0 0,4 0 0 16,-1-3 0-16,-3 3-12 0,0-3 12 0,0 0-13 0,0 3 13 15,4-3 0-15,0 0 0 0,-1 3 0 16,-3-3 0-16,4 0 0 0,-4 4 0 0,3-1 0 0,-3-3 0 16,4 3 0-16,-4-3 0 0,4 3 0 0,-4-3 0 0,0 3 0 15,3-3 0-15,-3 3 0 0,0 0 0 0,1 1 10 16,-1-1-10-16,0-3 8 0,0 3-8 0,0 0 0 0,0 0 0 0,0-3-11 16,3 3 11-16,1-3 0 0,0 3 8 0,-4-3-8 15,3 3 0-15,1-3 0 0,3 0 0 0,-3 0 0 16,3 0 0-16,-4 0 0 0,1 0 0 0,-4 4 8 15,3-4-6-15,1 0-2 0,0 0 0 0,-1 0 0 16,1-4 0 0,3 1 0-16,0 0 0 0,-3 0 0 0,3 0 0 0,-4 0-13 15,1 0 4-15,3 0 1 0,-3-1 8 0,-4-2 0 0,3 3 0 0,1-3 0 16,-4-1 0-16,3 1 0 0,-3 0 0 0,4 0 0 16,-4-1 0-16,0 1 0 15,4 0 0-15,-4 0 0 0,3-1 0 0,1 4 0 0,0-3 0 0,-1 0 0 0,1-1 0 16,-1 4 0-16,4-3 0 0,-3 0 8 15,-4 3-8-15,4-4 0 0,-1 1 0 0,1 0 0 0,-1-1 0 16,1 1 0-16,-4 0 0 0,4 0 0 0,-1-1 0 16,1 1 0-16,-1 0 0 0,1 0 0 0,3-1 0 0,-3 1 0 15,3 0 0-15,0-1 0 0,-4 1 0 0,1 0 0 16,3 0 0-16,-3-4 0 0,-1 4 0 0,1 0 0 16,-1-1-8-16,1 1 8 0,0-3 0 0,-4 2 0 15,3-2 0-15,-3 0 8 0,4 2-8 0,-4-2 0 16,0 3 0-16,-3-7 0 0,3 4 0 0,0-4 0 15,-4 4 0-15,4-1-8 0,-3 1 8 16,3 3 0-16,-4-4 0 0,4 1 0 0,-3 3 0 0,-1-4 0 16,1 1 8-16,3-1-8 0,-3-2 0 0,3 2 0 15,-4 4 0-15,4-3 0 0,0-1 0 0,-3 1 0 16,3 3 0-16,0-4 0 0,-4 4 0 0,1-3 0 0,0 2 0 0,3-2 0 16,-4 3 0-16,1-1 0 15,-1 1 0-15,-3-3 0 0,7 2 0 0,-3 1 0 0,-1 0 0 0,4-4 8 16,-3 4-8-16,-1 0 0 0,4 0 0 0,-3-1 8 15,-1 1-8-15,5 0 0 0,-1-4 0 16,-4 4 0-16,1 0 0 0,-1 0 0 0,1-1 0 0,-1 1 6 16,1-3-6-16,-1-1 0 0,-3 4 0 0,4-3 0 15,-1-1 0-15,1 1 0 0,-1-1 0 0,1 1 0 16,-4 3 0-16,3-4 0 0,1 1 0 0,-4 0 0 16,4 2 0-16,-1 1 0 0,-3 0 0 0,4-4 0 15,-1 4 0-15,1 0 0 0,-1-4 0 16,-3 4 0-16,4-3 0 0,-1 2 0 0,1-2 0 0,-1 3 0 15,1-1 0-15,-1-2 0 0,1 0 0 0,-4-1 0 0,3 4 0 0,1-3 0 16,-1-4 0-16,-3 0 0 0,4 4 0 0,-1 3 0 16,-3-4 0-16,0 4 0 0,4-6-8 15,-4 2 8-15,0 1-12 0,0-1 12 16,0 1 0-16,0 0 0 0,0-1 8 0,-4 1-8 16,1 2 0-16,-1-2 8 0,4 3-8 0,-3-4 4 15,-1 4-4-15,1 0 0 0,-1 0 0 0,1-4 0 0,-1 4 0 16,4-4 0-16,-3 4 0 0,-1-3 0 0,1 3 0 0,-1-4 0 15,1 1 0-15,-1-1 0 0,1 4 0 0,-4 0 0 16,3-4 0-16,0 1 0 0,-3 0 0 0,4-4 0 16,-1 7 0-16,-3-4 0 0,4-2 0 0,-1 2 0 15,1 4 0-15,3-3 0 0,-7 2 0 0,3-2 0 0,1 0 0 0,-1 2 0 16,-3 1 0-16,3 0 0 0,-3 0 0 0,4-1 0 16,-4-2 0-16,0 3 0 0,-4-4-10 0,4 1 10 15,0-1 0-15,0 1 0 0,0 3 0 0,0-4 0 16,0 1 0-16,0-1 0 0,0 1 0 0,0 3 0 15,0-4 0-15,0 4 0 0,3-3 0 0,-3 2 0 16,3 1 0-16,-3 0 0 0,0 0 0 0,4 2 0 16,-4 1 0-16,3 0 0 0,-3 0 0 0,4 0 0 15,-4-3 0-15,0 3 0 0,3-4 0 0,-3 4 0 16,0 0 0-16,0 0 0 0,-4 0 0 0,1 0 0 16,3-1 0-16,-4 1 0 0,0 0 0 0,1 0 8 15,-1 0-6-15,1-3-2 0,-4-1 0 16,3 4 0-16,0-3 0 0,1 3 0 0,-1 3 0 0,1-3 0 15,-1 0 0-15,1 3 0 0,2-4 0 0,-2 1 0 16,-1 3 0-16,4 0 0 0,0-3 0 0,0 3 0 16,-3 0 0-16,3-3 0 0,-1 3 0 0,-2 0 0 15,-1-3 0-15,1 0 0 0,3 3 0 0,-4-3 0 16,0-1 0-16,-3 4 0 0,4-3 0 0,-1 3 0 0,1-3 0 0,3 3 0 16,-4-3 0-16,4 3 0 0,-4 0 0 0,4 0 0 15,0 3 0-15,7-3 0 0,-7 0 0 0,-3 0 0 16,3 3 0-16,-1-3 0 15,-2 3 0-15,3-3 0 0,-4 4 0 0,4-1 0 16,-3-3 0-16,3 3 0 0,-4-3 0 0,0 0 0 0,4 3 0 16,-3-6 0-16,-1 3 0 0,1 0 0 0,3 3 0 15,-4-3 0-15,0 3 0 0,1 0 0 0,-1-3 0 16,4 0 0-16,0 3 0 0,0-3 0 0,7 0 0 16,-7 4 0-16,3 2 0 0,4-6 0 0,-3 3 0 0,3-3 0 15,0 0 0-15,-4 6 0 0,4-6 0 16,-7 3 0-16,7-3 0 0,-3 7 0 0,3-7 0 0,-7 3 0 0,7-3 0 15,0 0 0-15,0 0 0 0,0 0 0 0,0 0 0 16,0 0 0-16,-4 3-11 0,4-3-1 0,0 3-1 0,0-3 0 31,0 0-83-31,0 0-17 0,0 0-3 0</inkml:trace>
  <inkml:trace contextRef="#ctx0" brushRef="#br1" timeOffset="38704.63">13085 11858 1713 0,'-15'6'36'0,"15"-6"8"16,0 0-36-16,-3 0-8 0,3 0 0 0,0 0 0 16,0 0 25-16,0 0 3 0,0 0 1 0,0 0 0 15,0 0 28-15,0 0 6 0,0 0 1 0,0 0 0 16,3 4-52-16,4-4-12 0,1 0 0 0,-1 0 0 16,3 0 54-16,1-4 8 0,-1 4 2 0,4-3 0 15,-3 0-52-15,0 0-12 0,-1 3 0 0,4-3 0 0,-3 0 54 0,-1 3 8 16,1-3 2-16,0 3 0 0,-1-4-52 0,4 4-12 0,-3 4 0 0,3-4 0 15,-3 3 54 1,3-3 8-16,0 3 2 0,0 0 0 0,4 0-64 16,-4 3 0-16,3-2-9 0,1-1 0 0,-4 3 9 0,7-3 12 15,-3 3-2-15,0-3-1 0,-1 4-9 16,1-4 0-16,3 3 0 0,-3 0 0 0,-1-2 0 0,-3-1 0 16,4 3 0-16,0-3 0 0,-4 0 0 0,0-3 0 0,0 3 0 15,0-3 0-15,0 0 0 0,0 0 0 0,0 0 0 0,1 0 0 16,-1-3 0-16,0 3 0 0,0 0 0 0,4 0 0 15,-4 0 53-15,3 0 9 0,-3 3 2 0,0-3 0 16,4 4-52-16,0-4-12 0,-4 3 0 0,4 0 0 16,-4-3 0-16,0 3 0 0,0 0 0 0,3 0 0 15,-2-3 0-15,-1 0 0 0,0 3 0 0,-4-3 0 16,5-3-11-16,-5 3-5 0,-3 0 0 0,0-3-1 16,0 0 27-16,0 0 6 0,-3 0 0 0,-1 0 1 15,-3 3-17-15,0 0 0 0,4-4 0 0,-4 4 0 16,0 0 0-16,0 0 0 0,0 0 0 0,0 0 0 15,0 0-48-15,0 0-12 0,0 0-4 0,0 0 0 16,-4-6-153-16,4 6-31 0</inkml:trace>
  <inkml:trace contextRef="#ctx0" brushRef="#br1" timeOffset="39456.3">13942 11692 1728 0,'0'0'76'15,"0"0"16"-15,0 6-73 0,0-3-19 0,-4 4 0 0,4-1 0 16,0 0 0-16,0 0 0 0,0 1 0 0,0 2 0 16,4 1 55-16,-4 2 7 0,3 1 2 0,-3 2 0 15,4 1-52-15,-4 3-12 0,0 3 0 0,3 0 0 16,-3 0 54-16,0 6 8 0,4-3 2 0,-4 6 0 16,0-6 0-16,0 4 0 0,0-1 0 0,0-3 0 15,0 0 0-15,0-3 0 0,0-3 0 0,0 3 0 16,-4-7-52-16,4-2-12 0,0-1 0 0,0-2 0 15,0-4 0-15,0-6 0 0,0 0 0 0,0 0 0 16,0 0 0-16,0 0 0 0,0-9 0 0,-3-1 0 16,3-2 0-16,-4-4 0 0,4 4 0 0,-3-7 0 15,3 3 0-15,0 0 0 0,-4-2 0 0,4 2 0 16,-3-3 0-16,3 0 0 0,-4 4 0 0,1-4 0 16,-1 0 0-16,4 3 0 0,-3 1 0 0,3-1 0 0,-4 0 0 15,1 1 0-15,3-1 0 0,-4 0 0 0,4 1 0 0,0-1 0 16,-3 0 0-16,3 0 0 0,0 4 0 0,0-4 0 15,0 4 0-15,0 2 0 0,0-2 0 0,0 6 0 0,0-1 0 0,0 7 0 16,0 0 0-16,0 0 0 0,0 0 0 0,0 0 0 16,3-3 0-16,-3 3 0 0,7 0 0 0,0 3 0 15,0 0 0-15,0 1 0 0,0 2 0 16,4 0 0-16,-1 0 0 0,1 4 0 0,0-4 0 0,3 3 0 31,-4 1 0-31,4-1 0 0,-3-3 0 0,3 4 0 0,-3-1 0 0,3 1 0 0,-4 2 0 0,1-2 0 16,0-1 0-16,-1 0 0 0,1 1 0 0,-1-1 0 15,1 1 39-15,-4-1 5 0,4 1 0 0,-1-1 1 16,-3 0-28-16,0 1-5 0,0-4-2 0,0 3 0 16,0-2-1-16,-3-1 0 0,3 0 0 0,-7 0 0 15,4 1-9-15,-4-4 0 0,3 3 0 0,-6-3 0 16,3 0 46-16,-4 4 7 0,-3-1 2 0,3 0 0 16,-6 1-27-16,3 2-4 0,-4 0-2 0,1 1 0 15,-1-1-11-15,0 4-3 0,4-1 0 0,-3 1 0 16,-1-1-8-16,1 4 0 0,-1 0 0 0,0-4 8 15,1-2-24-15,-1 2-6 0,4-2-1 0,-3-4 0 16,3 0-33-16,-4-3-6 0,8 0-2 0</inkml:trace>
  <inkml:trace contextRef="#ctx0" brushRef="#br1" timeOffset="44367.34">7179 9046 1321 0,'0'0'58'0,"0"0"13"16,0 0-57-16,0 0-14 0,0 0 0 0,0 0 0 15,0 0 93-15,0 0 16 0,0 0 3 0,0 0 1 16,-3 6-60-16,3-6-12 0,0 0-2 0,0 3-1 16,0-3 1-16,0 0 0 0,-4 6 0 0,4-6 0 15,0 7 9-15,0-7 3 0,0 0 0 0,0 0 0 16,0 0-41-16,-4 6-10 0,4-6 0 0,0 0 0 15,0 0 0-15,0 3 0 0,0-3 0 0,0 0 0 16,0 0 53-16,0 6 9 0,0-6 2 0,0 0 0 16,-3 3-64-16,3 0-15 0,0 4-1 0,0-7-1 15,-4 3 25-15,4-3 6 0,0 3 1 0,0-3 0 16,0 6-15-16,-3-3 0 0,3 4 8 0,0-7-8 16,-4 3 28-16,4-3 2 0,0 3 1 0,0-3 0 15,-3 6-50-15,3-3-9 0,-4 0-3 0,4-3 0 0,0 7 31 16,0-7 0-16,0 3 0 0,0-3 0 15,0 3 0-15,0-3 0 0,-3 6 0 0,3-3 0 16,0-3 45-16,-4 7 15 0,4-7 4 0,-3 3 0 16,3-3-52-16,-4 6-12 0,4-3 0 0,0-3 0 0,-3 3 0 15,-1 4 0-15,4-7 0 0,-3 3 0 0,3 3 0 0,-4-3-16 0,1 3 3 0,-1 1 1 16,4-7 12-16,-4 3 0 0,4 3 9 0,0-6-9 16,-3 3 11-16,-1 4-11 0,4-4 12 0,-3 3-12 15,-1-3 0-15,4-3 0 0,0 6 0 0,0-2 0 16,-3-1 0-16,3 3 0 0,-4-3 0 0,1 3 0 15,3-3 0-15,-4 4 0 0,1-1 0 0,3-3 0 16,-4 3 0-16,4 1 0 0,-3-1 0 0,-1 0 0 16,4-3 0-16,-3 4 0 0,3-1 0 0,-4 0 10 15,1 0-10-15,-1-2 0 0,4 2 0 0,-3 0 0 16,-1 0 0-16,4-2 0 16,-4 2 0-16,1 0 0 0,-1-3 30 0,1 3 4 0,3 1 1 0,-4-4 0 15,4 3-21-15,-3 0-4 0,-1 1-1 0,4-4 0 16,-3 3 0-16,-1 0 0 0,4-2 0 0,-3 2 0 15,3-3-9-15,-4 3 0 16,4 0 0-16,-3-2-11 0,-1-1 21 0,1 3 4 0,3 0 1 0,-7-3 0 16,3 4-15-16,4-4 0 0,-4 3 0 15,-3 0 0-15,4 1 0 0,3-4 0 0,-7 3 0 0,0 0 0 16,3 1 0-16,1-1 0 0,-1 0 0 0,1 0 0 16,-1 1 0-16,-3-1-15 0,4 3 3 0,-1-2 1 15,-3-1 11-15,3 0 0 0,1 4 0 0,-4-4 8 16,3 3-8-16,-3-2 8 0,4-1-8 0,-4 3 8 0,3-3-8 0,1 4 9 15,-1-4-9-15,1 0 10 0,-4 4-10 16,3-4 12-16,0 0-12 0,4 4 12 16,-10-4-12-16,10 3 12 0,-4 1-12 0,-3-1 12 15,7-2 3-15,-3-1 1 0,-1 3 0 0,1-3 0 0,-1 1-16 0,1-1 9 0,-1-3-9 0,1 3 8 16,-1 1-8-16,1-4 10 0,-1 0-10 0,1 3 10 16,-1-3-10-1,0 4 0-15,4-4 0 0,-3 3 0 0,-1-3 0 0,1 3 0 0,-1-2 8 0,-3 2-8 16,7-6 0-16,-3 3 0 0,3-3 0 0,0 3 0 15,0-3 24-15,0 0-1 0,0 0 0 0,0 0 0 16,0 0-70-16,0 0-13 0,0 0-4 0,0 0 0 16,0 0 0-16,-7-3 0 0,7 3 0 0,0 0 0 15,0 0-102-15,0 0-21 0,-4-6-4 0</inkml:trace>
  <inkml:trace contextRef="#ctx0" brushRef="#br1" timeOffset="46873.03">6727 9883 1668 0,'0'0'47'0,"0"0"11"16,0 0-46-16,0 0-12 0,0 0 0 0,0 0 0 15,0 0 66-15,0 0 11 0,0 0 3 0,0 0 0 16,0 0-27-16,0 0-5 0,-3 0 0 0,3 0-1 16,0 0-11-16,0 0-1 0,-7 3-1 0,7-3 0 15,0 0 14-15,-7 0 2 0,7 0 1 0,-7 3 0 16,7-3 21-16,0 0 4 0,0 0 0 0,-7 3 1 16,7-3-57-16,-4 0-11 0,4 0-9 0,-10 3 12 15,10-3-12-15,0 0 0 0,-4 0-12 0,4 0 12 0,-7 0 44 0,7 0 16 0,-11 3 3 0,8-3 1 16,3 0-52-16,-11 0-12 0,8 4 0 0,3-4 0 15,-7 3 35-15,0-3 4 0,7 0 1 0,-7 3 0 16,0 0-16-16,7-3-2 0,-7 3-1 0,-1 0 0 16,1 0-21-16,0 1 9 0,-3-1-9 0,3 0 0 15,0 0 58-15,-4 0 5 0,4 0 1 16,-4 0 0-16,1 0-48 16,-1 1-16-16,4 2 9 0,-3-3-9 0,-1 0 0 0,0 3 0 15,4 1 0-15,-3-4 0 0,-1 3 16 0,1 0 12 0,-1 1 1 0,1-1 1 16,-1 0 3-16,0-3 1 0,8 4 0 0,-11-4 0 15,7 3-50-15,0-3-9 16,0 0-3-16,-1 4 0 0,-2-4 28 0,3 3 0 0,0-3 0 0,0 3 0 16,0 1 10-16,0-4-2 0,0 3-8 0,0 0 12 15,3-3-12-15,-3 4 0 0,3 2 0 0,-6-3 0 16,6 1 17-16,-3-1 1 0,4 0 0 0,-4 0 0 16,3 1-28-16,-3 2-6 0,4 1 0 0,-5-4-1 15,5 3 17-15,-4 1 0 0,3-1 0 0,-3 0 0 16,4 1 0-16,-1-1 0 0,4 1 0 0,-7 2 0 15,4-2 10-15,-1 2 6 0,1-2 0 0,-1-1 1 16,1 4-17-16,-1-4 0 0,1 3 0 0,-1 1 0 16,4 0-10-16,-7-4-6 0,7 3 0 0,-4 1-1 15,1 0 27-15,-1-1 6 0,4-2 0 0,-3 2 1 16,3 1-27-16,0-1-6 0,0 1 0 0,0-4-1 16,-4 0 27-16,4 4 6 0,0-4 0 0,0 4 1 15,0-4-27-15,0 1-6 0,0-1 0 0,0 1-1 16,0-1 27-16,0 0 6 0,0 1 0 0,0-1 1 15,0 1-17-15,0-1 0 0,0 0 0 0,0 1 0 16,0-1 0-16,0-2 0 0,4-1 0 0,-4 3 0 16,0-3-10-16,0 1-6 0,3 2 0 0,-3-3-1 15,4 1 27-15,-4-1 6 0,3 0 0 0,-3 1 1 16,4-1-29-16,-4 0-5 0,7 3-2 0,-7-2 0 0,4-1 19 16,-1 0 0-16,1 1 0 0,-1 2 0 0,1-3 9 15,-1 1 9-15,1 2 2 0,-1-3 0 0,4 0-20 0,-7 4 0 0,4-4 0 0,-4 0 0 16,7 4 0-16,-4-4 0 0,1 3 0 0,-1-2 0 15,1-1 0-15,3 3 0 0,0-2 0 0,0 2 0 16,-3-3 0-16,-1 1 0 0,4 2 0 16,0-3 0-16,0 1-14 0,0-1-6 0,0 0-2 15,4-3 0-15,-4 0 22 0,4 4 0 0,-4-4 0 0,3 3 0 16,1-3 11-16,-1 0 9 0,1 1 3 0,0-1 0 16,3 0-38-16,-4-3-7 0,4 3-2 0,-3 3 0 15,0-6 39-15,3 3 7 0,-4 0 2 0,1-3 0 16,3 0-38-16,-3 0-7 0,6 4-2 0,-10-4 0 15,4 0 23-15,-4 0 0 0,4 0 0 0,-1 0 0 16,1 0 0-16,-4 3 0 0,3-3 0 0,-3 0 0 16,4 0 12-16,-4 0 9 0,4 0 3 0,-1 0 0 15,-3 0-24-15,4-3 0 0,3 3 0 0,-7-4 0 16,4 4 0-16,-1-3 0 0,1 0 0 0,-1 0 0 16,1 0-12-16,-1 0-8 0,1 0 0 0,0 0-1 15,-1-1 21-15,4 1 0 0,-3 3 0 0,0-3 0 16,-1 0 0-16,1 0 0 0,3 0 0 0,-4 0 0 15,4-1 0-15,-6 1 0 0,-1 0 0 0,3 0 0 16,1 0 17-16,-1 0 2 0,1 0 0 0,0-1 0 16,-1-2-19-16,1 3 0 0,-1 0 0 0,-3 0 0 15,4 0 0-15,-1-4 0 0,-2 4 0 0,2-3 0 16,-3-3-12-16,0 2-5 0,0-2-2 0,4 3 0 0,-4-4 19 0,0 1 0 16,0-1 0-16,0 1 0 15,4 0 12-15,-4-1 5 0,0 1 2 0,0-4 0 0,3 7-30 0,-3-3-5 16,1 2-2-16,-1-2 0 0,0 3 29 0,0-4 5 0,3 4 2 0,-3 0 0 15,0-1-28-15,0 1-6 0,1 0 0 0,-1 0-1 16,0-4 17-16,-4 4 0 0,4 0 8 0,0-1-8 16,-3 1 0-16,3 0 0 0,-4-4 0 0,4 4 0 15,-3 0 0-15,3 0 0 0,-3-1 0 0,-1 1 0 16,1 0 9-16,-1 0-9 0,1-1 8 0,-1 1-8 16,1 0 9-16,-1-4-9 0,4 1 10 0,-3-1-10 15,3 1 0-15,-4 0 8 0,1-1-8 0,-1 1 0 16,1-1 0-16,3 4 0 0,-3 0 0 0,-1 0 0 15,1-4 0-15,-1 4 0 0,1-3 0 0,-1-4 0 16,1 4 0-16,-4-4 8 0,3 4-8 0,-3-1 0 16,0 1 0-16,4-1 0 0,-4 4 0 0,0-3 0 15,3 2 0-15,-3-2 0 0,0 3 0 0,0 0 0 16,0-4 8-16,0 4-8 0,0 0 11 0,-3-1-11 16,3 1 0-16,-4 0 0 0,4 0 0 0,0-4-12 15,0 4 12-15,-3 0 0 0,3-1 0 0,0 1 0 16,-4 3 0-16,1-3 10 0,3-1-2 0,-4 1 0 15,4 6-8-15,-3-6 0 0,-1 0 0 0,1 2 0 16,-1-2 0-16,1 3 0 0,3 3 0 0,-4-6 0 16,0-1 0-16,1 1 0 0,-1 0 8 0,4 3-8 0,-3-4 0 0,-4 1-14 0,3 3 3 0,1-3 1 15,-1 0 10-15,1 2 16 0,-4 1-4 0,3-3-1 16,1 0-11-16,-1 3-16 0,4 3 4 16,-3-7 1-16,3 7 11 0,0-3 0 0,0 3 0 0,0 0 0 15,-4-6 8-15,4 6 3 0,-4-3 1 0,1-3 0 16,3 6-12-16,0 0 0 0,0 0 0 0,-4-7 0 15,4 7 0-15,0-6 0 0,-3 0 0 0,-1-1 0 32,4 7 0-32,-3-3 0 0,-1-3 0 0,1 0 0 15,3 6 0-15,-4-3 8 0,4 3-8 0,-7-7 0 0,4 1 0 0,-4 3-19 16,3-3 3-16,-3 3 1 0,7 3 15 0,-3-7 0 0,-1 4 0 0,4 3 0 16,-7-3 0-16,3-3 0 0,-3 3 0 0,0-1 0 15,7 4 0-15,-3-6 0 0,-4 3 0 0,3 0 0 16,-3 0 14-16,4 0 6 0,-4-1 0 0,-1 1 1 15,1 0-21-15,0 0 8 0,4 0-8 0,-4 0 0 16,0 0 0-16,7 3 0 0,-4 0 0 0,-3-3 0 16,7 3 0-16,-7-4 0 0,7 4 0 0,-7 0 0 15,7 0-19-15,-7-3-1 0,7 3-1 0,-7-3 0 16,0 0 33-16,7 3 8 0,-4 0 0 0,-3-3 1 16,7 3-33-16,-7-3-8 0,4 0 0 0,3 3-1 15,-7-7 21-15,7 7 0 0,-7-3 0 0,0 0 0 16,3 0 12-16,4 3 8 0,-7-6 0 0,0 6 1 15,0-3-21-15,7 3 0 0,-7-4 0 0,0 4 8 16,7 0-24-16,-4-3-5 0,4 3-1 0,0 0 0 16,-7 0 31-16,7 0 7 0,0 0 0 0,-7-3 1 0,7 3-27 15,-7-3-6-15,4 0 0 0,-5 3-1 0,8 0 17 16,-7-3 0-16,4 3 0 0,3 0 0 0,-7-3 0 0,7 3 0 16,-7 0 0-16,3 0 0 0,4 0 11 0,-7 0 5 15,7 0 2-15,-7 0 0 16,7 0-18-16,-3 0 8 0,3 0-8 0,0 0 0 15,-7 0 0-15,7 0 0 0,0 0 0 0,0 0-12 0,0 0-3 0,0 0 0 0,0 0 0 0,0 0 0 16,0 0-3-16,0 0-1 0,0 0 0 0,0 0 0 16,0 0 10-16,0 0 9 0,0 0-13 0,0 0 5 15,0 0 8-15,-8 0 0 0,8 0 0 0,0 0 0 16,0 0-10-16,0 0-3 0,0 0-1 0,0 0 0 16,0 0-9-16,0 0-1 0,0 0-1 0,0 0 0 15,0 0 38-15,0 0 8 0,0 0 2 0,-7-4 0 16,4 4-23-16,-4-3 0 0,3 0 0 0,-3 0 0 15,4 0 0-15,-4 3 0 0,3-3 0 0,-3 0 0 16,4-1 0-16,3 4 0 0,-4 0 0 0,-3-3 0 16,3 0 35-16,-3 3 5 0,0-3 2 0,0 0 0 15,4 3-64-15,-1-3-13 0,4 3-2 0,-7-3-1 16,4 0 38-16,-4-1 0 0,3 1 0 0,4 0 0 16,0 3 0-16,0 0 10 0,-11-3-10 0,11 3 10 15,-7 0 16-15,4 0 3 0,3 0 1 0,-7 3 0 16,3-3-30-16,-3 3 0 0,4 0 0 0,-1 1 0 15,4-4 0-15,-3 0 0 0,3 0 0 0,0 0 0 16,-7 3 0-16,3 0 0 0,4-3 0 0,-3 3 0 16,3-3-45-16,0 0-15 0,-4 3-4 0,4-3 0 15,0 0 32-15,0 0 5 0,-3 3 2 0,3-3 0 16,0 0-114-16,0 0-22 0,0 0-5 0</inkml:trace>
  <inkml:trace contextRef="#ctx0" brushRef="#br1" timeOffset="65873.14">6699 10206 608 0,'0'0'25'16,"0"0"-25"-1,0 0 56-15,0 0 7 0,0 0 1 0,0 0 0 16,0 0-52-16,0 0-12 0,0 0 0 0,0 0 0 15,0 0 13-15,0 0 0 0,0 0 0 0,0 0 0 16,4-3 31-16,-4 3 5 0,0 0 2 0,0 0 0 0,3-4 10 0,-3 4 3 0,0 0 0 0,4-6 0 16,-4 6 0-16,3-6 0 0,1 0 0 0,-1 2 0 15,-3 4 0-15,0 0 0 16,0 0 0-16,4-6 0 0,-4 0 0 0,0 6 0 0,0-6 0 0,3-1 0 16,-3 7 51-16,-3-6 10 0,3 6 3 0,-4-6 0 15,4 6-52-15,0 0-9 0,0-6-3 0,0 6 0 16,-3-7 0-16,3 7 0 0,-7-3 0 0,3-3 0 15,-3 6-42-15,7 0-9 0,-7-3-1 0,0 3-1 16,0 0-11-16,0 3-16 0,-4-3 4 0,1 3 1 16,3 0 60-16,-4 0 12 0,4 0 3 0,-3 1 0 15,-1-1-52-15,4 0-12 0,-4 0 0 0,4 0 0 16,-3 0 0-16,3 4 0 0,0-1 0 0,0 0 0 16,0 0 16-16,-1 4 1 0,1-4 0 0,0 3 0 15,0 1-17-15,0-1 0 0,7 1 0 0,-7-1 0 16,4 4-10-16,-1-1-6 0,1-2 0 0,-1 2-1 15,4 1 25-15,4-4 6 0,-1 4 1 0,1-4 0 16,-1-3-24-16,4 1-5 0,-3-1-1 0,3-3 0 16,0-3 15-16,0 0 0 0,4 0 0 0,-4-6 0 15,0-1 0-15,3-2 0 0,4 0 0 0,-3-4 0 16,-1 4 0-16,5-7 0 0,-5 3 0 0,1 1 0 16,-1 2 0-16,1-2 0 0,-4 6 0 0,4-4 0 15,-4 4 0-15,0 0 15 0,0 3-3 0,0-1-1 16,-7 4-11-16,0 0-16 0,0 0 4 0,0 0 1 0,0 0 11 0,0 0 0 0,7 4 0 15,-7-4 0 1,0 0 32-16,0 0 9 0,0 3 2 0,0 3 0 16,3-3-22-16,-3 3-4 0,4-2-1 0,-4 2 0 15,0 0-8-15,0 3-8 0,-4 1 9 0,4-1-9 0,-3 4 24 0,-1 3 0 16,4-1-1-16,-3 1 0 16,3 6 14-16,-4-3 3 0,1 3 1 0,3 0 0 0,-4 3-33 0,1 0-8 0,-1 3 0 0,1 0 0 15,3-3 0-15,-4 0 0 0,4 0 0 0,-3 0 0 16,3-3 0-16,0 0 0 0,0-3 0 15,0 3 0-15,0-6 0 0,0-4 0 0,3 1 0 0,1-4 0 16,-4 1 0-16,3-7 0 0,-3 3 0 0,0-6 0 16,0 0-63-16,0 0-14 0,0 0-3 0,7-6-1 15,-3 0-127-15,3-4-24 0</inkml:trace>
  <inkml:trace contextRef="#ctx0" brushRef="#br1" timeOffset="132662.99">8093 9086 1820 0,'-11'7'38'0,"11"-7"8"0,0 0-37 0,-3 3-9 0,3-3 0 0,-7 6 0 32,7-6 105-32,-4 3 19 0,4 3 4 0,0 1 1 0,0 2-77 0,4-3-16 0,-1 4-4 0,4-1 0 15,0 4 0-15,4-1 0 0,3 4 0 0,0 3 0 16,0-4 26-16,4 4 5 0,-1 3 1 0,1 0 0 16,0 3 0-16,-1 3 0 0,-3 4 0 0,4-1 0 15,-4 4-52-15,0 2-12 0,-3 4 0 0,-1-3 0 16,1-4 0-16,0-2 0 0,-1-1 0 0,1-3 0 15,-4 0 44-15,0-3 5 0,0 4 2 0,-4-7 0 16,5-1-31-16,-5-2-5 0,4 0-2 0,-3-3 0 16,-1-4-13-16,1 1 0 0,-1-1 0 0,-3-2 0 15,4-4 0-15,-1 0 0 0,-3 1 0 0,4-4 0 16,-1 0-48-16,-3 0-13 16,0-3-3-16,0 0 0 0,7 0-102 0,-7 0-21 15,0 0-4-15</inkml:trace>
  <inkml:trace contextRef="#ctx0" brushRef="#br1" timeOffset="133452.27">8611 10199 1879 0,'0'-6'41'0,"-3"-3"9"0,-4-1 2 0,3 1 0 0,1-4-41 15,-1 1-11-15,1 2 0 0,-1-2 0 0,-3-1 92 0,4 4 16 16,-5-4 3-16,1 4 1 0,0 0-27 0,0-1-5 16,-3 4 0-16,3 0-1 15,0 3-14-15,-4 3-2 0,0 0-1 0,1 3 0 0,-1 0-30 0,1 3-5 16,-4 3-2-16,3 1 0 0,-3-1 31 0,0 7 7 15,0 3 1-15,3-4 0 0,-3 4-52 0,0 3-12 16,0 6 0-16,-4 1 0 0,0 5 54 16,-3 1 8-16,4 2 2 0,-8 17 0 0,4-4-52 0,3 0-12 15,1 0 0-15,-1 3 0 16,4-2 0-16,3-1 0 0,1 3 0 0,3-3 0 16,-1 0 0-16,5-3 0 0,-1 0 0 0,4 4 0 15,0-8 0-15,7 1 0 0,-3 0 0 0,10 0 0 16,4-3 0-16,3-3-18 0,0-1 4 0,4 1 1 0,-1-7 13 15,5 1 0-15,-1-1 0 0,4-3 0 16,3 0 0-16,0-6 0 0,4 0 0 0,3-3 0 0,1-6 0 16,6-4 0-16,0-6 0 0,4-3 0 0,-3-9 0 0,3-4 0 0,3-6 0 0,1-6 0 15,-4-6 0-15,3-4 0 0,0-5 0 16,4-7 0-16,-7 0 23 0,0-4 7 0,-3 1 2 0,3-9 0 16,-4-1-32-16,-3 1-15 0,0-4 2 0,-1-9 0 15,-9 9 24-15,-1-3 5 0,-7 3 0 0,-3-2 1 16,-4 2-17-16,-7 3 8 0,-3 1-8 0,-4-1 0 15,-4 7 10-15,-6 6-10 0,-1 6 8 0,-6 0-8 16,-4 7 12-16,-4 2-2 0,-7 1-1 0,1 0 0 16,-8 6-9-16,0 3 0 0,-3 3 9 0,-4 0-9 15,-3 3 22-15,-1 4 0 0,1 2 0 0,-4 4 0 16,4 6-22-16,-8 3 0 0,1-3-10 0,-7 7 10 16,3 2 0-16,0 0 0 0,3 1 0 0,-6 5 9 15,7 1-9-15,-1 0 0 0,1 0 0 0,-1-1 0 16,5-2-97-16,6-1-25 0,0-2-5 0,0 2-1 15,7-5 0-15,4-4 0 0,3 0 0 0,4 0-1126 0</inkml:trace>
  <inkml:trace contextRef="#ctx0" brushRef="#br1" timeOffset="133972.03">8654 10529 1936 0,'0'0'43'0,"0"0"9"0,0 0 1 0,0 0 1 0,0 0-43 0,-4-7-11 0,4 7 0 0,-3-6 0 0,3 6 92 0,0 0 17 15,0 0 3-15,0 0 1 0,0 0-19 0,0 0-4 16,0 0-1-16,-4 6 0 0,4 4-17 0,-3 2-3 16,3 4-1-16,-4 3 0 0,4 3-28 0,0 3-7 15,-4 3-1-15,1 7 0 0,3-4-20 0,0 0-12 16,0 1 12-16,0-1-12 15,-4-3-35-15,4-6-13 0,4 0-4 0,-4-3 0 16,3-3-128-16,-3-4-27 0,4-2-5 0</inkml:trace>
  <inkml:trace contextRef="#ctx0" brushRef="#br1" timeOffset="134201.82">8837 10406 1958 0,'0'0'43'0,"0"0"9"0,0 0 1 0,0 0 3 16,0 0-45-16,-3 4-11 0,3 2 0 0,-4 0 0 15,8 3 92-15,-4 1 16 0,3 2 3 0,-3 1 1 0,4 3-28 0,3 2-4 16,-4 1-2-16,4 3 0 16,-3 3-16-16,3 4-3 0,0 2-1 0,0 3 0 15,0 1-14-15,-3 2-4 0,3-2 0 0,0 3 0 0,0-7-23 0,0-3-5 16,-4 0 0-16,4-6-1 15,0-3-43-15,-3-6-9 0,-1-1-2 0</inkml:trace>
  <inkml:trace contextRef="#ctx0" brushRef="#br1" timeOffset="134827.64">9081 11413 1198 0,'0'0'26'0,"0"0"6"0,0 0 0 0,0 0 3 0,0 0-35 16,0 0 0-16,0 0 0 0,0 0 0 0,0 0 105 0,0 6 15 15,3 4 2-15,1-4 1 0,-1 3-28 0,1 1-6 16,3 5-1-16,0-5 0 0,0 2-19 0,3 4-4 16,1 3-1-16,0 0 0 15,-1 6 52-15,4 0 9 0,0 3 3 0,4 13 0 16,-4-4-103-16,4 4-25 0,-1-3 0 0,-3 6 0 0,1-4 41 16,-1-2 3-16,0 6 1 0,0-3 0 0,-3-1-29 0,6-2-7 15,-3 0-1-15,4-4 0 0,-8-2-8 0,5-4 0 0,-5 0-12 0,-3-3 12 16,0-3-86-1,4-3-10-15,-4 0-1 0,0-7-1 0,0 1-109 0,0-4-21 16,0 1-5-16</inkml:trace>
  <inkml:trace contextRef="#ctx0" brushRef="#br1" timeOffset="135500.52">9620 12325 1792 0,'-17'-6'51'0,"6"3"10"0,4-3-49 0,-4-1-12 0,-3 1 0 0,0-3 0 0,0-1 105 0,0 1 19 15,0-1 3-15,0-2 1 0,0 6-52 0,3-1-9 16,-3 1-3-16,0 3 0 0,0 0 0 0,3 3 0 15,-3 3 0-15,0 0 0 0,3 7 0 0,1-4 0 16,3 6 0-16,-4 1 0 0,1-1 0 0,-1 4 0 16,0 3 0-16,4 0 0 0,0 3-52 0,-3 0-12 0,3 3 0 0,0-3 0 15,-1 0 0-15,-2 3 0 0,3 3 0 0,-4 0 0 32,1 3 33-32,-1 4 3 0,1 3 1 0,-8 12 0 15,4-3-26-15,0-3-11 0,3 3 8 0,-3 3-8 0,3-3 16 0,-3 0-1 0,4 6-1 16,-1-3 0-16,4-3-5 0,0 0-1 15,3-3 0-15,-3 3 0 0,4 0-8 0,-1-3 0 0,1 3 0 0,3 0 0 16,0-3 0-16,3 0 0 0,1 0 0 0,3 3-11 16,4-6 11-16,-1 3 0 0,1-3-9 0,3-1 9 15,3-5 0-15,1-1 0 0,0 1 0 0,3-4 0 16,0-6-10-16,4-3 10 0,-1 0 0 0,-2-9-9 16,2-1 9-16,5-2 0 0,-1-1 0 0,3-6 0 15,5-6-12-15,-1-3 4 0,0-4 0 0,11-12 0 0,-11-3 8 0,1-3 0 16,-1-3 8-16,0-7-8 0,1 4 0 15,-5-1 0-15,1 1 0 0,0-4-8 0,0 4 8 16,-8-4 0-16,4-3 0 0,1-6-8 0,-5 0 8 16,-2-3 0-16,-1 3 0 0,-4-3 0 15,1 6 0-15,-4 0 0 0,-3 0 0 0,-1-6 0 0,-3 0 0 0,0-4 0 16,-3 1 0-16,-4-3 0 0,0 5 11 0,-4 8-3 16,-3-1 0-16,-3 0 0 0,-1 3-8 0,-3-3 8 15,-4 3-8-15,1-3 8 0,-4 7-8 0,3 9 0 16,-7 3 0-16,1-1 0 15,-1 1 0-15,0 7 8 0,-3-1-8 0,3 0 8 16,1 3-8-16,-8 4 8 0,4-4-8 0,3 7 8 0,0 2-8 0,1 1-17 16,2 3 4-16,5 3 1 15,-1-3-64-15,0 3-12 0,1 3-2 0,-1-3-1 16,8 3-100-16,-5 0-20 0,5 0-4 0</inkml:trace>
  <inkml:trace contextRef="#ctx0" brushRef="#br1" timeOffset="135910.91">9303 12990 2113 0,'0'0'46'0,"0"0"10"0,0 0 1 0,0 0 3 0,0 0-48 0,0 0-12 0,3 6 0 0,1 4 0 0,-1 5 96 0,1 1 16 16,3 6 3-16,-4 0 1 0,5 3-67 0,-1 0-13 16,0 0-2-16,-4 7-1 0,4 2-33 0,-3 4 0 15,3-1 0-15,-4 1 0 0,4 0 32 0,-3-4-1 16,-1 1 0-16,4-7 0 16,-7 0-114-16,4-9-22 0,0 0-5 0,-1-10-1 15,1 0-69-15,-4-9-15 0,0 0-2 0,0 0-1 0</inkml:trace>
  <inkml:trace contextRef="#ctx0" brushRef="#br1" timeOffset="136279.53">9412 12930 1728 0,'0'0'38'0,"4"7"8"0,-1-1 2 0,1 3 0 15,3 1-39-15,0-1-9 0,0 1 0 0,3 2 0 16,1-2 53-16,3 2 9 0,0 1 2 0,0 2 0 0,0-2 40 0,1 3 9 15,-1-1 2-15,0 1 0 0,0 0-43 0,0-1-9 16,-3 1-2-16,-1 0 0 16,-3-4-14-16,0 4-3 0,-3 3-1 0,-1-4 0 0,1 7-31 0,-4 0-12 15,0 0 11-15,-4 0-11 0,1 0 9 0,-1 0-9 16,-3-3 8-16,4-3-8 16,-1-4 0-16,-3-3 0 0,4 4-9 0,-4-4 9 0,3-5-16 0,1-1 4 15,3-3 1-15,-8 0 0 0,5-7 11 16,-1 1 0-16,1-3 0 0,3-1-8 15,0 4-18-15,3-3-3 0,1-1-1 0,3-2 0 0,0 2 30 0,0 1 20 16,4-1-4-16,-1 4 0 0,1 0 12 0,3 0 1 16,-3-1 1-16,3 7 0 0,0 0-3 0,-4 4-1 15,4-1 0-15,1 3 0 0,-1 3-2 0,0-2-1 16,0 2 0-16,-4 0 0 16,5-2-69-16,-1 2-14 0,0 1-2 0,0-4-773 0,-3 3-154 0</inkml:trace>
  <inkml:trace contextRef="#ctx0" brushRef="#br1" timeOffset="136764.08">9730 14012 1868 0,'0'0'41'0,"0"0"9"0,0 0 2 0,-4-6 0 16,4 0-42-16,0-1-10 0,0 1 0 0,0 0 0 0,4 0 88 0,-1-1 16 15,-3 4 4-15,0 3 0 0,7-6 0 0,-3 3 1 16,3 0 0-16,0 3 0 0,3 3-36 0,1 0-7 16,3 3-2-16,0 7 0 0,0-1-13 0,4 4-3 15,3 3-1-15,0 0 0 0,0 3-4 0,1 6-1 16,-1 0 0-16,4 3 0 0,-4 4-23 0,0 6-5 15,-4-1-1-15,1 4 0 0,3-3-13 0,-3-3 0 0,0-1 0 0,-4 1 0 16,0-7 0-16,3 7 0 0,-2-4 0 16,-1 4 0-16,-4-4 0 0,1 1-16 0,3-1 1 0,-3-2 1 31,-1-4-74-31,1-3-14 0,-1-3-3 0,-3-3-1 16,0-3-69-16,0-4-13 0,0 1-4 0,-3-7 0 0</inkml:trace>
  <inkml:trace contextRef="#ctx0" brushRef="#br1" timeOffset="137431.41">10389 14918 1698 0,'-14'-9'48'0,"11"6"11"0,-4-7-47 0,0 4-12 16,-4-3 0-16,0-1 0 0,1 1 116 16,3 0 20-16,0-1 5 0,-4 4 1 0,1 0-13 0,2 2-2 15,-2 1-1-15,-1 3 0 0,1 3-18 0,3 1-3 0,-4 2-1 0,-3 3 0 16,3 4-32-16,1-1-8 0,-4 1 0 0,3 3-1 15,-3-1-37-15,0 1-7 0,0 0-2 16,-4 6 0-16,4 0-7 0,-4 6-2 0,4 0 0 0,-3 3 0 16,-1 7 20-1,0 0 3-15,4 2 1 0,-3 4 0 0,3-3-32 0,-1-3 0 0,5-1 0 0,-1 4 0 16,1 0 0-16,3 0 0 16,-4 2 0-16,7 8 0 0,4-4 0 0,0 3 0 0,4 0 0 0,7 0 0 15,-1-3 0-15,4-3 0 0,0-3 0 0,4 3 0 16,3 0 0-16,7-4 0 0,-3 7 0 0,7-6 0 15,-4-3 0-15,4-4 0 0,3-6 0 0,0-6 0 16,1-3 0-16,2-6 0 0,5-1 0 0,-4-2 0 16,-1-7 0-16,1-6 0 0,0 0 0 0,3-4 0 15,1-5 0-15,-1-4 0 0,0 0 0 0,4-6 0 16,-3-3 0-16,2-9 0 0,1-1 0 0,-3-2 0 16,-5 2 0-16,-2-2 0 0,-1 2 0 0,-3-6 0 15,-1 1 0-15,-6-7 0 0,0 0 0 0,-11 9 0 16,0-3 0-16,-3-3 0 0,-4-3 0 0,-4 0 0 15,1 3 11-15,-4-3-11 0,-4 0 12 0,-6-15-12 16,-4 2 0-16,-1 7 0 0,-6 3 0 0,0 3-12 16,0 3 12-16,-7 6 0 0,3 7 0 0,0 9 0 15,1 3 9-15,-8 6-9 0,0 1 0 0,0 2 9 16,-3 1-9-16,0 6 0 0,0 0 0 0,-8 0 8 16,4 3-8-16,8 3-11 0,-1 3 3 0,0 0 0 15,4 1-85-15,0 2-17 0,3 0-3 0,0 1-1 16,1-4-50-16,2 3-11 0,1-2-1 0</inkml:trace>
  <inkml:trace contextRef="#ctx0" brushRef="#br1" timeOffset="137765.55">10255 15219 2032 0,'0'0'42'0,"-3"4"10"15,-1-1-41-15,1 3-11 0,3 3 0 0,0 4 0 16,0-1 100-16,3 7 19 0,4 3 3 0,-3 0 1 15,3 6-21-15,-4-3-4 0,8 4-1 0,-4 5 0 16,0-2-58-16,0 5-12 0,0 1-3 0,0 3 0 16,0-1-12-16,0-2-4 0,-3 3 0 0,-1-4 0 15,4-5-8-15,-3-4 0 0,-4-6 0 0,4 0 0 16,-1-7-75-16,-3-2-17 0,0-4-3 0,0-2-1 16,0-7-121-16,0 0-25 0</inkml:trace>
  <inkml:trace contextRef="#ctx0" brushRef="#br1" timeOffset="138247.61">10425 15357 2142 0,'3'16'95'0,"1"0"19"0,-4 3-91 0,3-4-23 0,4-2 0 0,-3 2 0 15,-1 1 91-15,1-3 13 0,3-1 4 0,-4-2 0 16,4 2-71-16,1-2-13 0,-5-1-4 0,4 0 0 15,0-2-20-15,0-1 0 0,0-3 0 0,0-3 0 16,0 0 0-16,4-3 0 0,-4 0 0 0,0 0 0 16,4-1 0-16,-4 1 0 0,0-3 0 0,0 3 0 15,0 0 0-15,-4 0 0 0,1 3 0 0,-4 0 0 16,0 0 30-16,0 0 2 0,0 0 0 0,0 0 0 16,0 0-10-16,0 6-2 0,-4 3 0 0,-3-2 0 15,4 2-6-15,-4 0-2 0,0 1 0 0,0-1 0 16,0 1 16-16,3-1 4 0,-3-3 0 0,0 4 0 15,3-4-32-15,1 0 0 0,-1-3 0 0,4-3 0 16,0 0 0-16,0 0 0 0,0 0 0 0,0 0 0 16,4 4 0-16,-1-4 0 0,4 0 0 0,1-4 0 15,-1 1-20-15,0 3-9 0,3-3-3 0,1 0 0 16,3 0 52-16,0 3 9 0,0-3 3 0,4 6 0 0,-4 0-16 16,4 0-4-16,-4 7 0 0,3-1 0 0,-3 4 32 15,1 2 7-15,-5 4 1 0,1 3 0 16,-1-3-24-16,-6 3-5 0,3 0-1 0,-7 0 0 0,3 0-10 0,-6-4-1 0,-1 1-1 15,1-3 0-15,-8 3-10 0,1-4 0 0,-1 1 0 0,-3 0 0 16,0-4 0-16,-4 4-17 16,1 0 4-16,2-4 1 0,-2 1-106 15,6-4-21-15,-3 4-4 0,4-7-1 0,-1 0-108 16,4-3-23-16</inkml:trace>
  <inkml:trace contextRef="#ctx0" brushRef="#br1" timeOffset="138699.25">10700 16264 1774 0,'3'3'75'16,"-3"0"-60"-16,4 0 132 0,-1-3 26 0,1 3 6 0,-1 0 1 15,1-3-48 1,3 0-10-16,0 3-2 0,0-3 0 16,0 3-38-16,4 1-8 0,-4-4-2 0,3 3 0 0,4 3-16 15,-3-3-3-15,0 7-1 0,3-4 0 16,0 6-19-16,0 1-4 0,0-1-1 0,0 7 0 0,4 3-13 0,-4 3-3 0,4 7-1 0,-4-1 0 16,3 4-11-16,-3-1 10 0,1 0-10 15,-5 1 10-15,4-4-10 0,0-2 0 0,0-4 0 16,-3-3 0-16,0-4-40 0,-1 1-11 15,1 0-1-15,-1-6-1 0,1 2-86 0,0-2-17 16,-1-1-3-16</inkml:trace>
  <inkml:trace contextRef="#ctx0" brushRef="#br1" timeOffset="139331.9">11430 17145 1933 0,'-7'-10'55'0,"-4"-2"12"0,1-1-54 16,-1 1-13-16,-3-1 0 0,4 0 0 15,-5 1 78-15,-2-1 13 0,-1 1 2 0,0-1 1 16,1 4-38-16,-1 0-7 0,-3-1-1 0,0 1-1 16,3 6 4-16,-3-4 1 0,0 4 0 0,0 3 0 0,-4 0-7 0,7 3-1 0,-3 4 0 0,0 2 0 15,3 0-26-15,1 7-6 0,-1 0 0 0,-3 3-1 16,3 2 0-16,4 5 0 0,0 2 0 0,-4 3 0 16,4 1-11-16,0 2 0 0,0 4 0 0,0-4 8 15,3 7 0-15,1 0 0 0,-1 3 0 16,4-4 0-16,4 1 20 0,-1 0 3 0,8 3 1 0,-1-4 0 15,4 1-20-15,4 3-3 0,3-3-1 0,0 0 0 16,4-1-8-16,3 1 0 16,0-3 0-16,4-1 0 0,7-2 0 0,-4-1 0 0,7-2 0 0,4-4 0 15,0-6 0-15,-1-6-11 16,5-4 3-16,-1-2 0 0,0-1 8 0,-3-6 0 0,4 0 0 0,-5-6 0 16,8 0 0-16,0 0 0 0,0-3 0 0,0-7 0 15,0 0 0-15,-4-5 0 0,4-4 0 0,-4-3 0 16,-3 0 0-16,0-7 11 0,-4 1-3 0,-3-4 0 0,0-2 7 0,-4-1 1 15,-3 4 0-15,-4-4 0 16,0 0 19-16,-7 4 4 0,0-7 1 0,-7 3 0 0,0 1-23 16,-3-1-4-16,-4 1-1 0,-4-4 0 0,1 3 0 0,-8-3 0 15,-3 4 0-15,-4-1 0 0,-3-3-3 0,-4 4-1 16,-3 2 0-16,-4 1 0 0,1-4-8 0,-1 7 0 16,-7 3 0-16,0-1 0 0,1 4 28 0,-5 3 3 15,4 7 1-15,1-1 0 16,-1 3-52-16,4 7-9 0,3 3-3 0,0 6 0 15,4 0-25-15,0 7-6 0,-1 2-1 0,1 1 0 16,3-1-102-16,1-2-21 0,3 5-4 0,-1-5-1 0</inkml:trace>
  <inkml:trace contextRef="#ctx0" brushRef="#br1" timeOffset="139728.86">11225 17286 2055 0,'0'0'45'0,"0"0"10"16,0 0 1-16,0 0 2 0,0 0-46 0,0 0-12 0,0 0 0 0,0 0 0 0,0 0 104 0,0 0 20 16,-3 6 3-16,-1 3 1 0,4 4-42 0,4 3-8 15,-4 6-2-15,3 6 0 0,4 6-25 0,1 1-6 16,2 2-1-16,-3-2 0 0,4-1-35 0,-1-5-9 0,1-1 0 15,-1 0 0 1,1 0-30-16,-4-3-8 0,0 0-2 0,0-6 0 16,0-3-121-16,-3-4-25 0,-1-2-5 0,1-4-863 0</inkml:trace>
  <inkml:trace contextRef="#ctx0" brushRef="#br1" timeOffset="140049.19">11398 17314 1591 0,'0'0'35'0,"0"0"7"0,-3 9 2 0,3 1 0 0,0-1-35 16,-4 4-9-16,4 2 0 0,0 1 0 16,0 0 99-16,4 3 17 0,-4 2 4 0,3-2 1 15,1 3-71-15,-1-3-14 0,4 0-4 0,-3-3 0 0,3-1 10 0,0 1 2 16,0-4 0-16,0-2 0 15,4 2 6-15,-4-2 2 0,0-4 0 0,3 0 0 0,1 1-42 16,0-4-10-16,-1-3 0 0,1 0 0 0,-1-3 0 0,4-4 0 16,-3 4 0-16,0-6 0 15,3-1-24-15,-4-2-6 0,4-1-2 0,-3-2 0 16,-4-4 0-16,4 3 0 0,-4-3 0 0,0 1 0 16,0-1-128-16,-4 0-27 0,1 3-5 0,-1 1-618 0</inkml:trace>
  <inkml:trace contextRef="#ctx0" brushRef="#br1" timeOffset="140222.37">11613 17339 1645 0,'0'16'36'0,"0"-7"7"0,0 0 1 0,0 7 4 0,4 0-39 0,-4 3-9 0,4-1 0 0,-1 4 0 16,4 0 120-16,-3 3 23 0,3-3 4 0,0 0 1 15,-4 0-25-15,4 0-5 0,4 3-1 0,-4 0 0 16,4 4-16-16,-1 2-3 0,-3-3-1 0,4 0 0 15,-1 1-58-15,1-1-12 0,-4-6-3 0,0-3 0 32,0-4-64-32,-3-5-12 0,3-1-4 0,-4-6-809 0,-3-3-163 0</inkml:trace>
  <inkml:trace contextRef="#ctx0" brushRef="#br2" timeOffset="78546.37">1302 9685 1497 0,'0'0'66'0,"0"0"14"16,0 0-64-16,0 0-16 0,0-6 0 0,-7 0 0 0,7 6 63 0,0-7 9 0,0 1 1 0,0 6 1 16,0 0-16-16,0-6-3 0,0 6-1 0,0 0 0 15,0 0 8-15,0 0 2 0,0 0 0 0,0 0 0 16,0 0 0-16,0 0 0 0,0 0 0 0,0 0 0 15,-4 6-2-15,4 4 0 0,0 2 0 16,0 1 0-16,0 5 3 16,0 4 1-16,0 0 0 0,0 0 0 0,0 0-53 0,0 3-13 0,0 4 0 0,0-1 0 15,0 0 39-15,-3 0 5 0,3 0 0 0,0 7 1 16,0-7-31-16,-7-3-6 0,7-3-8 0,0 0 11 16,0-9-20-16,-4-1-4 0,8-2-1 15,-4-4 0-15,0-6-174 0,0 0-36 0,0 0-6 0</inkml:trace>
  <inkml:trace contextRef="#ctx0" brushRef="#br2" timeOffset="79964.12">1161 4759 1094 0,'0'0'46'0,"3"-6"-37"16,-3 0 44-16,0 0 9 0,7-1 2 0,-7 1 0 16,0 0-46-16,4-1-9 0,-4 1-1 0,0 0-8 15,3 0 36-15,-3-1 0 0,7 4 0 0,-7-3 0 16,0 0 17-16,4 3 4 0,3-4 1 0,-7 4 0 15,0 3 6-15,3-6 0 0,5 3 1 0,-5 0 0 16,1-1-31-16,3 4-6 0,-4 0-2 0,4 0 0 16,4 4 36-16,-1-1 7 0,-6 0 2 0,6 0 0 15,1 0-11-15,3 0-3 0,-3 4 0 0,-1-4 0 16,4 3 6-16,-3 0 1 0,0 4 0 0,-8-1 0 16,4 4-22-16,4-4-4 0,-8 7-1 0,1-4 0 15,3 4-8-15,-7 0-1 0,-7-1-1 0,7 4 0 16,-4-3-27-16,1 3 0 0,-8-4 0 0,1 4 0 15,-1-3 0-15,4 3 0 0,-7-1 0 0,3-2-11 16,1 0 11-16,-4-4 0 0,-1 4 10 0,5-7-10 16,-4 1-23-16,3-1-10 0,1-6-3 0,-1 4 0 15,0-4 22-15,8-3 4 0,-8-3 1 0,11 3 0 16,0 0-8-16,0-7-2 0,0-2 0 0,0 3 0 16,11-1 19-16,-11 1 0 0,11 0 0 0,-4-1 0 15,0-2 0-15,3 0 0 0,1-1 0 0,3 4 0 16,-4 0 15-16,1-1 6 0,0 1 2 0,-4 0 0 0,3 3-23 0,1 0 8 15,3 0-8-15,-3 3 0 0,-1 0 0 0,8 3-12 16,-11 0 2-16</inkml:trace>
  <inkml:trace contextRef="#ctx0" brushRef="#br2" timeOffset="81179.12">4159 423 1824 0,'0'0'38'0,"0"0"8"0,-3 6-37 0,3-6-9 0,0 6 0 0,0-6 0 16,0 0 84-16,0 0 16 0,0 0 2 0,0 0 1 15,3 0-63-15,4 0-13 0,4 0-3 0,-1 0 0 16,-2 0 33-16,2-3 7 0,8 0 0 0,-11 0 1 16,10 0-1-16,-6 0 0 0,0 3 0 0,3-3 0 15,-4 3-51-15,1 0-13 0,-4 0 0 0,4 0 0 16,-4 3 54-16,-4 0 8 0,4 0 2 0,-3 3 0 16,3-3-64-16,-4 4-15 0,-3-4-1 0,4 6-1 15,-4-2 27-15,0-1 6 0,0 3 0 0,0-3 1 16,0 4-17-16,0 2 0 0,-4-2 0 0,1-7 0 15,-1 6 0-15,1-2 0 0,-1-1 0 0,4 0 0 16,-10 0 0-16,10 1 0 0,-11-4 0 0,7 0 0 16,1-3 0-16,-1 6 0 0,1 1 0 0,-4-4 0 15,3 0 0-15,4-3 0 0,0 6-13 0,0-6 5 16,0 0 8-16,0 0 0 0,0 0 0 0,0 0-8 16,0 0 8-16,0 0 0 0,4 0 0 0,3-3 0 15,-4 3 11-15,4-3 4 0,1 0 1 0,-1 3 0 0,3-3 8 0,-3-1 1 0,0 4 1 16,4 0 0-16,-1 0 4 0,-6 0 1 0,7 4 0 0,-1-1 0 15,1 3-31 1,-8 0 0-16,4 4 0 0,-3-1 0 0,-1 0 57 16,1 4 6-16,-1-4 1 0,-3 7 0 0,0-3-52 0,0-1-12 0,-3 7 0 0,3-10 0 15,-4 7 8 1,1-7-8-16,-1 7 11 0,4-10-11 0,-10 7 0 16,10-7 0-16,-11 4 0 0,4 2 0 0,0-6 0 15,0-2 0-15,3 2 0 0,-6 0-12 0,3 0-132 16,0 1-27-16,0-4-5 0</inkml:trace>
  <inkml:trace contextRef="#ctx0" brushRef="#br2" timeOffset="83149.23">3140 9575 1074 0,'0'0'30'0,"0"0"8"15,0-6-30-15,0-3-8 0,0 3 0 0,0-4 0 16,0 4 104-16,0-4 19 0,0 4 4 0,0-3 1 16,0-1-52-16,-7 1-9 0,7 3-3 0,0-1 0 0,0 7 49 0,0 0 10 0,0 0 1 0,0 0 1 15,0 0-46-15,0 0-10 0,0 0-1 0,-4 4-1 16,4 2-3-16,-7 3 0 0,4 1 0 0,3 2 0 16,-7 4 0-16,7 0 0 0,-4 2 0 0,4 7 0 15,0 1-51-15,4-1-13 0,3 0 0 0,-7 0 0 16,10-3 0-16,-10 0 0 0,11-4 0 15,-8 1 0-15,8 0 0 0,-1-3 0 0,1-1 0 0,0-5 0 16,-4 2 0 0,10-2-13-16,-6-1 2 0,3-3 1 15,0-2-17-15,7-4-3 0,-7-4-1 0,4 1 0 0,0-3-72 0,-1-3-14 16,-3-1-3-16,8-2-1 0,-8-1-30 0,-4 1-5 0,1-7-2 16,-1 3-428-16,5-3-86 0</inkml:trace>
  <inkml:trace contextRef="#ctx0" brushRef="#br2" timeOffset="83380.2">3560 9491 1497 0,'0'0'32'0,"0"0"8"0,0 0 0 0,0 0 4 0,0 0-36 0,0 0-8 16,0 0 0-16,-8 3 0 0,5 3 53 0,-4 0 9 15,3 4 2-15,4-1 0 0,-3 7 51 0,3 0 10 16,-4 2 3-16,4 1 0 0,0 3-23 0,0 0-4 16,0 6-1-16,0 1 0 0,0 2-6 0,0 0-2 15,0 4 0-15,0-1 0 16,0 4-10-16,0 0-2 0,-3-4-1 0,6 4 0 0,-3-4-44 0,0-2-9 15,4-1-2-15,-4 0 0 16,0-6 1-16,3-3 0 0,-3-3 0 0,0-3 0 16,4-1-41-16,-4-5-9 0,0-1-2 0,0-2 0 15,7-1-44-15,-7-6-9 0,0 0-1 0,0 0-1 16,3-6-103-16,5-7-21 0,2-12-4 0,-10 3-1 0</inkml:trace>
  <inkml:trace contextRef="#ctx0" brushRef="#br2" timeOffset="84467.86">6629 3922 2188 0,'0'0'48'0,"-4"6"11"0,1 1 1 0,-4-1 1 0,3 0-49 0,-3 0-12 0,3 4 0 0,-6 2 0 16,3-2 104-16,-4 2 17 0,1 1 4 0,-4-1 1 16,7 1-62-16,-11 3-12 0,4-4-2 0,-4 4-1 15,4-4-25-15,0 4-6 0,0-3-1 0,3-1 0 16,-3 1 38-16,4-1 7 0,2-2 2 0,1-1 0 16,0-3-52-16,4 1-12 0,-4-1 0 0,3-3 0 15,4-3 0-15,0 0 8 0,4 6-8 0,-4-6 0 0,7 3 0 16,-4 1 0-16,4-1 0 0,4-3 0 0,3 0 0 0,-3 0 0 15,3 0 0-15,3-3 0 16,5 3 0-16,-5-4 0 0,4 1 0 16,-3 0 0-16,3 0 48 0,-3 3 12 0,-1 0 4 0,-2 3 0 15,2 0 0-15,-6 7 0 0,3-1 0 0,-3 4 0 0,-4-1-52 16,0 7-12-16,0 0 0 0,0 3 0 16,-7-3 0-16,3 3-12 0,-6 0 3 0,3-1 0 0,-4 1 9 15,1-6 12-15,-1 3-2 0,1 0-1 0,-4-4-21 0,0 1-5 16,-1-3-1-16,-2-4 0 15,3 0-74-15,0 1-14 0,-4-7-3 0,1 0-1 16,3-3-82-16,-4-6-17 0,4-4-3 0,-4-2-1 0</inkml:trace>
  <inkml:trace contextRef="#ctx0" brushRef="#br2" timeOffset="84672.46">6544 3997 2030 0,'0'0'57'0,"0"0"14"0,4 7-57 0,-1-1-14 0,1-3 0 0,-1 3 0 16,4 1 105-16,4-4 19 0,-1 3 3 0,4-6 1 16,1 3 0-16,2-3 0 0,1 0 0 0,3-3 0 15,0 3-52-15,4-9-9 0,0 5-3 0,6-2 0 16,-9 3-52-16,6-3-12 0,-4 0 0 0,5-1 0 16,-5 4 0-16,1 0 0 0,0 0 8 0,-1 0-8 31,-2 0-36-31,-5 3-12 0,1 3-1 0,0 0-845 0,-1 3-169 0</inkml:trace>
  <inkml:trace contextRef="#ctx0" brushRef="#br2" timeOffset="86069.93">5616 10554 1728 0,'0'0'76'0,"0"0"16"15,0 0-73-15,-3-3-19 0,-1-1 0 0,4 4 0 0,0 0 55 0,-10 0 7 0,10 0 2 0,-7 0 0 16,-1 4 24-16,1 2 6 0,4 0 1 0,-8 0 0 16,4 7-31-16,0 3-7 0,0-1-1 0,-3 4 0 15,6 3-12-15,-10 6-2 0,7 1-1 0,-4 5 0 16,1 1 11-16,3 2 3 0,0 4 0 0,0-7 0 15,3-2-25-15,0 2-5 0,4-2-1 0,-7 2 0 16,7-3-11-16,0 1-2 0,7-1-1 16,-3 7 0-16,7-7-2 0,-1-3-8 0,4-6 12 0,0-3-4 15,4-6 20-15,0-7 3 0,3 0 1 0,0-6 0 16,4-6-48-16,-4-3-8 0,0-1-3 0,0-6 0 16,0-2 43-16,1-1 9 15,-1 0 2-15,3-6 0 0,-6 6-27 0,0-6 0 0,-1 3 0 0,-3 0 0 0,1 0 0 16,-8 0 0-16,0 3 0 0,0-3-11 0,-4 4 11 0,-3 2 0 15,0-3 10-15,-3 3-10 0,-1 7 0 0,-3 0 0 16,0 2 0-16,0 1 0 0,-7 3 12 0,3 0-4 16,1 6-8-16,-1 3 12 0,1 1-12 0,-5 5 0 15,5 4 0-15,-1 3 0 0,1 3-20 0,-1-1 2 16,8 5 1-16,-8-5 0 0,4 1 17 0,3 0 17 16,1-3-3-16,3-3-1 0,-4 0-27 0,4-7-6 15,4 0 0-15,-1 1-1 16,1-7-13-16,3 0-2 0,4-6-1 0,-4 0 0 15,0-7-129-15,3 1-26 0,4 0-4 0,-3-7-896 0</inkml:trace>
  <inkml:trace contextRef="#ctx0" brushRef="#br2" timeOffset="86955.38">8361 6550 1728 0,'0'0'38'0,"0"0"8"0,0 0 2 0,0 0 0 0,0 0-39 0,0 0-9 15,0 0 0-15,0 0 0 16,0 0 53-16,0 0 9 0,0 6 2 0,0-6 0 0,0 0 51 0,0 0 10 15,3 3 3-15,1 3 0 16,-1-2-52-16,1-1-9 0,3 0-3 0,-3 0 0 0,3 0-51 0,-4 0-13 16,4 0 0-16,0 0 0 0,0 1 54 0,4-1 8 15,-1 0 2-15,5 0 0 0,-1 3-52 0,3-3-12 16,4 1 0-16,-3-1 0 0,3-3 0 0,0 3 0 16,1-3 0-16,2 0 0 0,1 0 11 0,0 0 5 15,-4-3 2-15,0 0 0 0,0 3 3 0,-3 0 1 16,-1 0 0-16,-2 0 0 0,-1 3-2 0,0-3 0 15,-7 3 0-15,3 0 0 0,-2 3 6 0,-5 0 1 16,4 4 0-16,-7-1 0 0,4 4-6 0,-4-1-1 0,-4 1 0 16,4 3 0-16,-3-1-11 0,-1 4-9 15,1 3 12-15,-1 0-12 0,-3 6 8 0,3-3-8 0,-3 4 0 0,0-1 0 16,0-3 0-16,4 0 0 0,-4-3 0 0,0 0 0 16,3 0 0-16,1-3 0 0,-1-1 0 0,0-2 0 15,1 0 0-15,-1-4-11 0,4 1 0 0,-3-4 0 16,3 4-72-1,-4-7-14-15,1 3-3 0,3-2-1 0,0-1-25 0,0-6-5 0,-4 3-1 0,4-3-643 16,0 0-129-16</inkml:trace>
  <inkml:trace contextRef="#ctx0" brushRef="#br2" timeOffset="87170.88">8495 6939 2188 0,'0'0'48'0,"0"0"11"0,0 0 1 0,3 3 1 0,1 3-49 0,3-6-12 16,4 3 0-16,-4-3 0 0,7 0 105 0,-4-3 19 16,4 0 3-16,4-3 1 0,3-1 0 0,4 1 0 15,-4-3 0-15,4 2 0 0,0-2-103 0,-4-1-25 16,0 4 0-16,0-3 0 0,0 6 0 0,-3-4 0 16,-1 4 0-16,1 3 0 15,-4 0-46-15,-3 0-14 0,3 3-4 0,-4 1-819 16,5 2-164-16</inkml:trace>
  <inkml:trace contextRef="#ctx0" brushRef="#br2" timeOffset="88577.53">10100 9814 2433 0,'-14'9'108'0,"-4"1"22"15,1 2-104-15,-5 1-26 0,1 2 0 0,-3 1 0 16,2 3 64-16,-2 3 7 0,3 3 1 0,-4-3 1 16,0 3-17-16,4-3-4 0,0 0-1 0,0-3 0 15,3-1-41-15,4-2-10 0,0-3 0 0,3-4 0 16,4 0 20-16,4 1 1 0,-1-4 1 0,4-6 0 15,0 6-22-15,7-2 0 0,-3-1 0 0,6-3 0 16,1 3-13-16,7-3-7 0,-1 0-2 0,1-3 0 16,3 3 54-16,-3 0 12 0,3-3 1 0,0 3 1 0,0-4-5 15,4 4-1-15,-4 0 0 0,4 0 0 0,-4 0-3 0,-4 4-1 16,1-1 0-16,3 0 0 0,-7 3-8 16,-3 3-3-16,3 1 0 0,-7 2 0 0,0 1 16 15,-3 3 3-15,-1-1 1 0,-3 4 0 0,0 0-36 0,-3 3-9 0,-1 0 0 0,-3 0 0 16,0-3-16-16,-3 3-4 0,-1 0-2 15,0-7 0-15,-3 1 35 0,4-4 7 0,-1-2 2 0,0-4 0 16,1-6-22-16,3-6 0 0,0 0 0 0,3-10 0 16,1-3-47-16,6-3-13 0,1-3-4 0,-1-3 0 15,4 0 64-15,0-1 12 0,0 1 2 0,4-3 1 16,0 3-15-16,-1-4 0 0,4 1 0 0,-3 3 0 16,0-4-12-16,3 1-1 0,-4 0-1 0,1-1 0 15,-1 10 14-15,-3 0 0 0,4 4 0 0,-4 2 0 16,0 3-54-16,0 4-8 0,-3 3-2 0,-1 2 0 15,-3 4-102-15,0 0-21 0</inkml:trace>
  <inkml:trace contextRef="#ctx0" brushRef="#br2" timeOffset="89231.95">10291 12175 1732 0,'0'-6'49'0,"0"-4"11"0,0 1-48 0,0-1-12 0,0 1 0 0,0-4 0 16,0 1 123-16,0-1 22 0,0 4 5 0,0-4 1 15,-4 1-23-15,4-1-5 0,-4 4-1 0,-3-1 0 16,0 1-35-16,0 3-7 0,0-4-2 0,-3 7 0 16,-1 3-31-16,1 0-7 0,-1 3 0 0,-3 4-1 15,3 2-19-15,1 4-3 0,-4 2-1 0,3 7 0 16,0-3-16-16,-3 6 0 0,4 3 0 0,3-3 0 16,-4 0 0-16,4 1 0 0,3-1 0 0,1-3 0 15,-1-7 0-15,4-2 0 0,4-1 0 0,-1-2 0 16,1-4 0-16,3-3 0 0,4 0-9 0,-4-6 9 0,3 0 0 0,4-6-8 15,0-7 8-15,1 0 0 0,-1-3 0 0,3-6-8 0,1 0 8 16,0-3 0-16,-1 3 0 16,1 0 0-16,0 0 0 0,-1 0 0 0,1 3 0 0,3 3 0 15,-3 0 0-15,-4 3 0 0,0 4 0 0,0 3 0 0,-3 5 0 0,-4 1 0 16,0 6 0-16,-4 1 0 0,4 5 0 0,-7 3 0 16,0 7 40-16,0 0 4 15,-3 6 1-15,-4 7 0 0,3-1-21 0,-6 7-4 0,2 5 0 16,-2-2-1-16,3 0-19 0,-4 0 0 0,4-1 0 0,-3 1 0 15,3 0 30-15,0-3 2 0,-1 2 1 16,5-2 0-16,-1-3-1 0,1-4-1 0,3-3 0 16,3-6 0-16,-3 0-135 15,4-9-28-15,3-1-4 0</inkml:trace>
  <inkml:trace contextRef="#ctx0" brushRef="#br2" timeOffset="89786.66">11113 14338 2188 0,'0'7'97'0,"-4"-1"20"16,0 3-93-16,1 4-24 0,-1 2 0 0,1 1 0 15,-1 6 56-15,1-3 6 0,-4 3 2 0,3 3 0 16,1-3 0-16,-1 0 0 0,-3 0 0 0,4 3 0 16,-1 0 0-16,1 3 0 0,-1 0 0 0,0-3 0 15,4 1-52-15,-3-4-12 0,3-1 0 0,-4-2 0 16,4 0 0-16,0-3 0 0,0-4 0 0,0-2 0 16,0-7-202-16,0-3-43 0,0 0-9 0</inkml:trace>
  <inkml:trace contextRef="#ctx0" brushRef="#br2" timeOffset="90066.12">11321 14370 2025 0,'-11'31'85'0,"0"4"-68"16,1-4 78-16,-1 0 15 0,1 1 3 0,3-4 1 15,0 3-30-15,3-3-5 0,1 4-2 0,-1-4 0 16,4-3-13-16,4 0-2 0,-1-3-1 0,4-3 0 15,4-7-20-15,-4-2-4 0,7-7-1 0,-4-3 0 16,5-3-25-16,-1-7-11 0,3-2 8 0,-3-7-8 16,4-3 11-16,-4-3-3 0,0 0-8 0,0-6 12 15,1 6 16-15,-1-1 4 0,0 1 0 0,-4 0 0 16,-3 0-32-16,4-3 0 0,-4 3 0 0,-3 0 0 16,-1 3 0-16,1 0 0 0,-4 3 0 0,-4 0 0 15,1 7 0-15,-4-1-16 0,-1 4 1 0,-2-1 1 16,-1 4-34-16,1 3-8 0,-1 0 0 0</inkml:trace>
  <inkml:trace contextRef="#ctx0" brushRef="#br2" timeOffset="90784.71">12061 16317 1720 0,'0'-22'36'0,"0"12"8"0,-3 4-35 15,3-3-9-15,0 3 0 0,0 6 0 0,0 0 119 0,0 0 21 0,0 0 5 0,0 0 1 16,0 6-18-1,-4 3-3-15,1 4-1 0,3-1 0 0,-4 1-57 0,4 6-12 0,0-1-3 0,0 4 0 16,-3 0-7-16,3 7-1 0,0-1-1 0,0 0 0 16,0 0-19-16,0 4-4 0,0-1-1 0,3 0 0 15,-3-6-19-15,0 0 0 0,4-3 0 0,-4-3 0 32,3-3-64-32,1 0-16 0,-4-7-3 0,3-3-1 15,-3 1-172-15,0-7-34 0</inkml:trace>
  <inkml:trace contextRef="#ctx0" brushRef="#br2" timeOffset="91016.09">12270 16176 2269 0,'0'0'64'0,"0"0"15"16,0 0-63-16,0 6-16 0,0 0 0 0,0 4 0 15,0-1 95-15,0 4 16 0,0 2 3 0,0 1 1 16,0 0-15-16,0 2-4 0,0 1 0 0,0 0 0 15,0 3-51-15,0 3-10 0,0 0-3 0,-4 3 0 16,4 1 16-16,-3-1 4 0,3 0 0 0,-4 3 0 16,4-5-39-16,-3-1-13 0,3 0 9 0,0-3-9 15,0-4 0-15,0 1 0 0,0-6 0 0,3-1 0 16,-3-2-91-16,4-7-23 0,-1 3-5 0</inkml:trace>
  <inkml:trace contextRef="#ctx0" brushRef="#br2" timeOffset="177422.32">14305 16994 1728 0,'0'0'76'0,"0"0"16"15,0 0-73-15,0 0-19 0,0 0 0 0,0 0 0 16,0 0 67-16,0 0 9 0,0 0 3 0,0 0 0 16,0 0 3-16,0 0 1 0,4 6 0 0,-1 1 0 15,1-1-1-15,-4 3 0 0,3 4 0 0,1-4 0 16,3 4-18-16,-4 2-4 0,1 1-1 0,-1 0 0 15,4 3-19-15,-3-1-3 0,3 4-1 0,0 0 0 0,-3 3-16 16,3 4-4-16,-4-1-1 0,1-6 0 0,-1 3-7 16,1 0-8-16,-1 3 11 0,-3-3-11 15,4 0 8-15,-4-3-8 0,3 0 0 0,-3-3 0 0,0-3 0 0,4-4-11 16,-4-5 2-16,3 2 0 16,-3-9-100-16,0 0-20 0,0 0-4 0,4-6-1 15,3-1-94-15,-3-2-18 0,6-10-4 0,1 4-616 0</inkml:trace>
  <inkml:trace contextRef="#ctx0" brushRef="#br2" timeOffset="178327.27">15078 17010 1097 0,'0'0'31'0,"0"0"7"0,0 0-30 0,0 0-8 0,0 0 0 0,0 0 0 16,0 0 99-16,0 0 18 15,0 0 4-15,0-6 1 0,0-1-46 0,0 1-10 0,0 6-2 0,0-6 0 16,0-1 0-16,0 7 0 0,0 0 0 0,0-6 0 16,0 6 0-16,0 0 0 0,0 0 0 0,0 0 0 15,0 0 0-15,0 0 0 0,0 0 0 0,0 0 0 16,0 10-51-16,0-1-13 0,-4 4 0 0,4-1 0 15,0 4 54-15,0-1 8 16,-3 4 2-16,3 0 0 0,0 0-52 0,0 0-12 0,0-4 0 16,0 1 0-16,0 3 0 0,3-3 0 15,-3-1 0-15,4 4 0 0,-1-3 0 0,1-1 0 0,3 1 0 0,0-3 0 16,0-1 0-16,0-2 0 0,0-1 0 0,4-3 0 16,-1-3 0-16,4-3 0 0,-3 0 0 0,3-3 0 15,-3-3-48-15,3 0-13 16,0-4-3-16,0-2 0 0,0-1 0 0,0 1 0 0,0-4 0 0,0 0 0 15,-3 4-153-15,3-4-31 0,11-12-7 0,-8 6-1 16</inkml:trace>
  <inkml:trace contextRef="#ctx0" brushRef="#br2" timeOffset="178589.75">15445 16800 1728 0,'0'0'38'0,"0"0"8"0,-4 6 2 0,1-3 0 0,3 7-39 0,-4-1-9 15,4 0 0-15,-3 1 0 0,3 2 116 0,-4 4 22 16,4 0 4-16,-4 2 1 0,4 4-24 0,0 0-5 0,-3 7-1 0,3-4 0 16,0 6-48-16,0-3-9 15,0 0-3-15,0 4 0 0,0-4-5 0,3 0-2 0,-3 4 0 0,0-1 0 16,0-3-19-16,0 0-4 0,4-3-1 0,-4 1 0 16,0-5-12-16,4-2-2 0,-1 0-8 0,-3-6 12 15,4-1-24-15,-1-6-4 0,1 1-2 0,-4-7 0 31,0 0-63-31,3 0-13 0,-3 0-2 0,7-3-1 16,-3-1-44-16,3-2-9 0,-4 0-2 0,1 0-894 0</inkml:trace>
  <inkml:trace contextRef="#ctx0" brushRef="#br2" timeOffset="179443.25">16140 16913 1717 0,'0'-10'76'0,"3"4"16"16,-3 3-74-16,0-4-18 0,0 7 0 0,4-6 0 15,-4 6 72-15,0 0 12 0,0 0 1 0,0 0 1 16,0 0 5-16,0 0 1 0,0 0 0 0,-4 6 0 16,4 1-20-16,0 2-4 0,-3 4-1 0,3-1 0 15,-4 1-11-15,1 2-3 0,-1 4 0 0,0 0 0 16,1 3-24-16,-4 0-5 0,3 0 0 0,1 3-1 16,-4 0-14-16,3-3-9 0,4 3 12 0,0-6-12 15,0 0 8-15,0 3-8 0,0-3 0 0,4 2 0 16,-1 1 0-16,1 4 0 0,3-1 0 0,0-3 0 15,0 3 0-15,0 0 0 0,4 0 0 0,-1 0 0 16,4-3 0-16,-3-3 0 0,3-4 0 0,4 4 0 0,-4-3-8 16,0-4 8-16,4-2 0 0,-4-4-9 0,0-3 9 0,3-3 0 15,-2-3 0-15,2 0-8 0,-3-3 8 16,4-4 14-16,0 1-3 0,-4-4-1 16,-4 1-10-16,4-4-9 0,-3 0 9 0,0 1-13 0,-4-1 13 0,0 0 0 15,3 4 0-15,-6-4 0 16,3 4 34-16,-4-1 10 0,1 0 1 0,-4 4 1 0,0-3-31 0,0 2-7 0,-4 1 0 15,1 2-8-15,-4 1 11 0,3 0-11 0,-3 3 10 16,0 0-10-16,4 3 12 16,-4 3-3-16,-1 3-1 0,1 0 0 0,4 1-8 0,-4 5 0 0,3 1 9 15,-3-1-9-15,4 4 0 0,-1 0 0 0,1 2 0 0,-4-2 0 16,7 0 0-16,-4-1 0 0,4-2 0 0,0 0 0 16,0-1-22-16,4-3 1 0,-4-2 0 0,3-4 0 15,1 0-71-15,-4-3-13 0,3-3-3 0,4 0-1 16,0 0-80-16,0-4-16 0,4 4-3 0</inkml:trace>
  <inkml:trace contextRef="#ctx0" brushRef="#br2" timeOffset="180456.06">17067 16897 1698 0,'-3'-3'48'0,"-4"-4"11"16,3 4-47-16,-3 0-12 0,7 3 0 0,-7-6 0 15,7 6 22-15,0 0 2 0,0 0 1 0,0 0 0 16,0 0 31-16,0 0 7 0,0 0 1 0,0 0 0 16,0 0-14-16,0 0-2 0,4 6-1 0,-1 4 0 15,1-4-24-15,3 3-5 0,0 1-1 0,0-1 0 16,0 4-17-16,4-1 0 0,-1 1 0 0,4-1 0 16,0 1 0-16,0-1 0 0,1 1 0 0,-1-7 0 15,0 0 55-15,3-2 7 0,1-1 2 0,3-3 0 16,-3-3 0-16,3-1 0 0,0 1 0 0,4-6 0 15,-4 3-51-15,0-4-13 0,0 1 0 0,-3 3 0 16,0 2 14-16,-4-2-2 0,-4 6-1 0,1 0 0 16,0 0 9-16,-4 6 3 0,0 1 0 0,-4-1 0 15,1 7-3-15,-1 2-1 0,-3 1 0 0,4 3 0 16,-4 3-7-16,0 3-2 0,0 0 0 0,-4 9 0 16,1-2-10-16,-1-1 8 0,1 0-8 0,-4 4 8 15,0-4-8-15,0-3 0 0,-1 4 0 0,1-1 8 0,0-6-8 0,4 0-14 16,-4-3 3-16,0-6 1 15,3-4-28-15,1 1-6 0,-1-7 0 0,-3-6-1 16,7 0-181-16,0 0-36 0</inkml:trace>
  <inkml:trace contextRef="#ctx0" brushRef="#br2" timeOffset="180655.33">17216 17242 2268 0,'7'3'96'15,"-4"-3"-77"1,8 3 45-16,-1 0 8 0,1-3 3 0,3 3 0 16,4-3-9-16,-1 0-2 0,1 0 0 0,3 0 0 15,0-3-34-15,0 3-7 0,4-3-2 0,0 0 0 16,-4 0-13-16,0-3-8 0,0 2 8 0,-3-2-8 16,3 3-52-16,-3 0-14 0,-1-3-3 0</inkml:trace>
  <inkml:trace contextRef="#ctx0" brushRef="#br2" timeOffset="181289.48">18196 16906 1337 0,'0'0'56'0,"0"0"-44"15,0 0 92-15,0 0 20 0,0 0 3 0,0 0 1 16,0 0 0-16,0 0 0 0,0 0 0 0,0 0 0 16,0 0-52-16,0 0-9 0,-3 3-3 0,-1 7 0 15,1-4 0-15,-1 4 0 0,1-4 0 0,-1 6 0 16,-3 1-51-16,0-1-13 0,3 4 0 0,-6 0 0 15,3-1 0-15,0 4 0 0,0 3 0 0,0-6 0 16,0 3 15-16,0-4 0 0,3 1 0 0,1-3 0 16,-1-4-15-16,0 4 0 0,4-4 0 0,-3 0 0 15,6-2-9-15,1-1-5 0,0 0-1 0,-1 0 0 16,4 1 50-16,4-4 9 0,-1 3 3 0,4-3 0 16,0 0-24-16,1 1-5 0,-1-1-1 0,3 0 0 15,5 0 31-15,-1 3 5 0,0-3 2 0,-4 4 0 16,5-1-6-16,-5 0-1 0,4 0 0 0,-3 4 0 15,-4-1-11-15,0 4-2 0,-3-1-1 0,-1 1 0 16,-2 3-15-16,-1-1-3 0,0 4-1 0,-4 0 0 16,-3 0-15-16,0 3 9 0,-3 0-9 0,-1-4 8 15,-3 4 23-15,0 0 4 0,0-3 1 0,-4 0 0 16,-3-7-65-16,0 4-13 0,0-3-2 0,0-4-1 16,0-3 21-16,0-3 4 0,0 1 0 0,-1-8 1 15,1 1 2-15,7-3 0 0,-3-3 0 0,3-7 0 0,3-3 7 0,1-3 2 0,3-3 0 16,3-3 0-16,1-3 26 15,3-1 6-15,3-2 0 0,1 2 1 0,-1-2-25 0,5 3 0 0,-5 2 0 0,8-2 0 16,-4 0 0-16,0-1 0 0,0 1 0 0,4 3 0 16,-4-1 0-1,-4 4 8-15,5 0-8 0,-5 3 0 0,4 4 0 0,-7 5 0 16,4 0 0-16,-4 4 0 16,0 0 0-16,0 2 0 0,0 1 11 0,-3 3-11 15,3 3-100-15,-4 0-27 0,4 0-5 0</inkml:trace>
  <inkml:trace contextRef="#ctx0" brushRef="#br2" timeOffset="182200.89">19438 16978 1728 0,'-3'-9'76'0,"-5"-4"16"16,5 4-73-16,-4 0-19 0,0-1 0 0,-4 1 0 16,4 3 55-16,-3-1 7 0,3 4 2 0,-4 0 0 15,0 0 0-15,1 3 0 0,-1 3 0 0,1 0 0 16,-1 3 0-16,0 4 0 0,1-1 0 0,-4 4 0 0,3-1 0 0,1 4 0 0,-1 0 0 0,4 3 0 31,-4-1-64-31,4 1 0 0,0 3-12 0,0 0 2 0,0-3 10 0,4 3 11 0,-1-7-3 0,1 1 0 16,3 0-8-16,0-4 0 0,0-2 0 0,3-1 8 15,4 1-8 1,-3-4 0-16,3 0 0 0,0-6 0 0,3 3 0 0,5-6 0 0,-5 0 0 16,4-3 0-16,0-1 0 0,4-2 0 15,-4 0 0-15,0-1 0 0,4 1 0 0,-4-1 0 16,0-5 0-16,4 2 0 0,-1 4 53 0,1-1 9 0,-4 4 2 0,7 0 0 15,-3 3-52-15,-4 0-12 0,0 3 0 0,-3 3 0 16,-4 3 0-16,0 3 0 0,3 4 0 0,-6 3 0 16,-1-1 54-16,1 4 8 0,-1 0 2 0,-3 3 0 15,0-3 0-15,-3 6 0 0,3-3 0 0,-4 0 0 16,1 0-52-16,3 3-12 0,-4 0 0 0,1 3 0 16,3 0 0-16,-4 0 0 0,1 1 0 0,-1 2 0 15,4-6 0-15,-3 0 0 0,3-6 0 0,-4-3 0 16,4-7-100-16,4-3-22 0,-4 1-5 0,0-7-1 15,0 0-51-15,7-10-10 0,0 1-3 0</inkml:trace>
  <inkml:trace contextRef="#ctx0" brushRef="#br2" timeOffset="182858.36">20405 17116 1824 0,'0'0'38'0,"0"0"8"0,3 4-37 15,1 5-9-15,-4 0 0 0,0 1 0 16,0 5 104-16,0 1 20 0,-4 3 3 0,4 0 1 15,0 3-52-15,0 3-9 0,0 3-3 0,4-3 0 0,-4 0 0 0,3 0 0 0,-3 0 0 0,4 0 0 16,-1-6 0-16,1-3 0 0,3 0 0 0,0-7 0 16,0-3-51-16,4-3-13 0,-1-3 0 0,1-6 0 15,-1-3 36-15,4-4 5 0,-3-3 1 0,0 1 0 16,-1-4-14-16,1-3-2 0,-1 3-1 0,1-3 0 16,-4 3-7-1,0-2-2-15,-3 5 0 0,-1-3 0 0,1 3-5 0,-8 4-2 0,4-1 0 0,-7 1 0 16,4-1 0-1,-8 1 0-15,4 2 0 0,-7 1 0 0,3-1-1 0,-3 4-8 0,0 0 12 16,0 0-4 0,0 2-41-16,3 4-9 0,1-3-2 0,-1 3 0 15,4 0-67-15,0 0-13 0,7 0-4 0</inkml:trace>
  <inkml:trace contextRef="#ctx0" brushRef="#br2" timeOffset="183534.58">21205 17157 851 0,'0'0'36'15,"0"-6"-36"1,0 6 40-16,-3-6 2 0,3 6 0 0,0 0 0 0,0 0-16 0,0 0-3 0,0 0-1 0,0 0 0 16,0 0-55-16,0 0-11 0,0 0-3 15</inkml:trace>
  <inkml:trace contextRef="#ctx0" brushRef="#br2" timeOffset="184255.61">21220 17198 1074 0,'0'0'30'0,"0"0"8"0,3-6-30 0,-3 6-8 0,0-3 0 0,4-4 0 15,-4 7 104-15,3-6 19 0,-3 0 4 0,0 6 1 16,4-3-52-16,-4 3-9 0,0 0-3 0,3-7 0 15,-3 7 40-15,0 0 8 0,4-6 2 0,-4 6 0 16,0 0-34-16,0 0-8 0,0-6 0 0,0 6-1 16,0 0 0-16,0 0 0 0,0 0 0 0,7-3 0 15,-7 3-6-15,3 0-1 0,1 3 0 0,-1 0 0 16,1 3-18-16,-1 0-4 0,1 4-1 0,0 2 0 16,-1 4-1-16,1 0-1 0,-4 3 0 0,3 2 0 15,1 8-13-15,-1 2-2 0,1 4-1 0,-1 2 0 16,1 4-10-16,-1 0-1 0,1 3-1 0,-1-4 0 15,-3-5-11-15,4-4 0 0,3-6 0 0,-4 0 8 16,1-3-8-16,-1 0 0 0,1-3 0 0,0-6 0 16,3-1-28-16,-4-2-4 0,4-4 0 0,-3-6-1 15,3 0-91-15,-4-3-17 0,4-4-4 0,-3-2-1 16,-1-4-13-16,4 1-2 0,-3-1-1 0</inkml:trace>
  <inkml:trace contextRef="#ctx0" brushRef="#br2" timeOffset="184488.8">21509 17101 2066 0,'0'0'43'0,"0"0"10"15,3 6-42 1,-3 3-11-16,0 1 0 0,4-1 0 0,-4 4 104 0,3 2 20 0,-3 1 3 0,4 6 1 16,-4 0-8-16,4 6 0 0,-1 0-1 0,1 7 0 15,-4-1-43-15,3 7-9 0,1 0-2 0,-1 3 0 16,1-7-25-16,-1-2-6 0,1-4-1 0,-1-2 0 15,4-4-23-15,-3-7-10 0,-1 1 8 0,1-6-8 16,3-4-69-16,-4-3-19 16,5 1-4-16,-5-4-1 0,-3-3-79 0,7 0-16 0</inkml:trace>
  <inkml:trace contextRef="#ctx0" brushRef="#br1" timeOffset="207182.85">14404 17458 1812 0,'0'0'76'15,"0"0"-60"1,0 0 4-16,7 0 2 0,4-6 0 0</inkml:trace>
  <inkml:trace contextRef="#ctx0" brushRef="#br1" timeOffset="212045.61">19054 17866 850 0,'0'0'17'0,"0"0"6"16,0 0-23-16,0 0 0 0,0 0 0 0,0 0 0 15,0 0 107-15,0 0 17 0,0 0 3 0,0 0 1 16,0 0-52-16,0 0-9 0,0 0-3 0,0-6 0 15,-4 2 0-15,4-2 0 0,4-3 0 0,-4 2 0 0,0 1-18 0,0 0-4 0,0 0-1 0,0-1 0 16,0 1-19-16,0-3-4 0,0 2-1 16,0 1 0-1,0 0-9-15,0 0-8 0,0-1 12 0,0-2-12 16,0 3 0-16,0-1 0 0,0 1 0 0,0 0 0 16,0 0 51-16,0-1 3 0,0-2 1 0,0 3 0 0,0-1-37 15,0-2-7-15,0 3-2 0,0-4 0 16,0 4-9-16,0 0 0 0,0-4 0 0,0 4 0 0,0-3 33 0,-4-1 5 0,4 1 1 15,0-4 0-15,-4 4-31 0,4-4-8 0,0 1 0 0,0-4 0 16,0 4 0-16,0-1 0 0,0-3 0 0,-3 4 0 16,3-4 0-16,0 0 0 0,0-2 0 0,0 2 0 15,0 0 21-15,-4 1 3 0,1-4 1 0,3 3 0 16,-4 0-25-16,4 4 0 0,0-4 0 0,-3 4 0 0,3-1 0 16,0 1 0-16,-4-1 0 15,4-3 0-15,-3 7 0 0,3-7 0 0,-4 4 0 16,4-7 0-16,0 6 0 0,0-2 0 0,-3-1 0 0,-1 0 0 0,4 1 0 15,-3-1 0-15,3 3 0 0,-4-2 0 0,4 2 0 16,-3-2 0-16,-1 2 0 0,4-3 0 0,-3 1 0 16,3-1 0-16,-4 3 0 0,4-2 0 0,-3 2 0 15,3-2 0-15,-4 2 0 0,4-3 0 0,0 4 0 16,0-1 0-16,-4 1 0 0,4-1 0 0,-3 1 0 0,3-1 0 16,0 1 0-16,-4-1 0 0,4 0 0 0,0 1 0 15,-3 2 0-15,-1 1 0 0,4 0 0 0,0 2 0 16,-3 1 0-16,3 0 0 0,0 0 0 0,0 6 0 15,0 0 0-15,0 0 0 0,0 0 0 0,0 0 0 16,0 0 0-16,0 0 0 0,0 0 56 0,0 0 7 16,0 0 1-16,0 0 0 0,7 0-52 0,-7 0-12 0,3 0 0 0,4 0 0 15,-3 0 0-15,0-4 0 16,-4 4 0-16,7 0 0 0,-4-3 0 0,4 3 0 0,-7 0 0 16,4 0 0-16,3-3 0 0,0 0 0 0,0 3 0 15,-4-3 0 1,4 3-25-16,-3-3-8 0,7 3-2 0,-4-3 0 0,0-1 35 0,3 1 0 0,-3 3 0 15,4-3 0-15,-1 3-8 0,5-3 8 0,-5 0 0 0,4 0 0 16,4 0 0-16,0-4 0 0,-1 4 0 0,1-3 0 16,-1 0 0-16,1 3-8 0,-4-4 8 0,4-2 0 15,-1 3 0-15,-2-1 0 0,2 1 0 0,-3 0 0 16,4 3 0-16,-4 0 0 0,4 3 0 0,-1-4 0 16,1 4 29-16,-4 0 7 0,4 4 0 0,-4-4 1 15,0-4-56-15,0 1-11 0,-3 3-2 0,3 0-1 16,0 3 33-16,0 1 0 0,0-4 0 0,0 3 0 0,0-3 0 0,0 3 0 15,1-3 0-15,-1 0 0 0,0 0 0 0,0 0 0 16,-4-6 0-16,5 2 0 0,-5 4-8 0,-3 0 8 16,4-3 0-16,-4-3 0 0,3 3 0 0,-6 0 0 15,3 3 0-15,-3-3 0 0,-4 3 0 16,3 0 0-16,1 0 0 0,-4 0 0 0,0 0 26 0,0 0 6 16,0 0 0-16,0 0 1 0,0 0-33 0,0 0 0 15,3 3 0-15,-3-3 0 0,7 3-12 0,-7-3-8 16,0 0-3-16,0 0 0 0,0 0 37 0,0 0 7 15,4 6 2-15,-4-6 0 0,0 3-37 0,0-3-7 16,0 0-2-16,0 0 0 0,7 7 23 0,-7-7 0 0,3 3 0 0,-3-3 0 16,0 0 14-16,0 6 7 15,4 0 2-15,-4-6 0 0,0 7-32 0,3-1-7 16,-3 3 0-16,0-3-1 0,4 4 17 0,-4-1 0 0,0-2 0 16,3-1 0-16,-3 3 0 0,4 1 0 0,-4-1 0 0,0 0 0 15,3 4 10-15,-3-4 6 16,0 1 0-16,4-1 1 0,-4 4-28 0,4-4-5 0,-4-3-2 0,3 4 0 15,-3-1 18-15,4 1 0 0,-4-1 0 0,0 4 0 16,0-4 0-16,0 4 0 0,0-1 0 0,0 1 0 16,0 2 0-16,0 1 0 0,-4 0 0 0,4-1 0 15,0 4 13-15,0-3 3 0,0 0 1 0,0 2 0 16,0-5-27-16,0 3-6 0,0 2 0 0,0 1-1 16,0-3 27-16,0 3 6 0,0-4 0 0,0 1 1 15,0 0-29-15,0-1-7 0,0 1-1 0,-3 3 0 16,-1-7 20-16,4 4 0 0,0 0 0 0,-4-1 0 0,4-2 0 0,0 3 0 15,-3-1-10-15,3 4 10 0,0-3 13 0,-4-1 8 16,4 1 2-16,4 3 0 16,-4-6-70-16,0 2-13 0,0 1-4 0,3 0 0 15,-3-1 41-15,0-2 8 0,4 2 2 0,0-2 0 16,-4 0 13-16,3-1 0 0,1 4 0 0,-4-1 0 16,3-2-10-16,-3 3-2 0,4-1-1 0,-1-2 0 15,-3 3 13-15,0-1 0 0,4-2-10 0,-4-1 10 16,0 4 0-16,0-3 0 0,0 2 0 0,0-5 0 15,0 5 0-15,-4-5 0 0,4 2 0 0,0-2 0 16,0 2 0-16,-3-6 0 0,3 4 0 0,-4-4 0 16,1 0 16-16,3-2-3 0,0-4 0 0,-4 6 0 15,4-6-2-15,-3 6-1 0,-5-3 0 0,8-3 0 16,-3 3-10-16,3-3 0 0,0 0 0 0,-7 4 8 0,0-1-8 16,3 0 8-16,-3 3-8 0,4-3 8 15,-4 0 0-15,0 0 0 0,0 1 0 0,0-1 0 0,-1 0 6 16,1 0 1-16,0 3 0 0,-3-6 0 0,-4 3 6 15,3 1 2-15,-3-1 0 0,-4 0 0 16,1 3 0-16,-4-3 0 0,-1 0 0 0,-2 4 0 0,2-4 5 0,-2 0 2 16,-1 3 0-16,0-3 0 0,1 4-2 0,-1-1 0 0,4-3 0 0,0 3 0 15,0 1-12-15,-1-1-4 0,1 0 0 0,4 0 0 16,-1 4-12-16,0-4 0 0,1 3 0 0,3-2 0 16,3-1-67-1,0 0-6-15,1 4-2 0,6-7 0 0,4-3-150 16,0 0-31-16</inkml:trace>
  <inkml:trace contextRef="#ctx0" brushRef="#br1" timeOffset="-202931.4">27619 1204 1213 0,'11'0'34'0,"-4"0"8"16,0-3-34-16,0 3-8 0,0 0 0 0,0-4 0 16,-4 4 75-16,4 0 13 0,0 0 2 0,1 0 1 15,-5-3 34-15,4 3 7 0,-3-3 2 0,-1-3 0 16,1 3-61-16,-1 0-12 0,1-4-2 0,-1 4-1 15,-3 3 56-15,0-6 11 0,0 6 3 0,0 0 0 16,4-6-67-16,-4 6-13 0,0 0-2 0,-4-7-1 0,4 7 7 0,-3 0 0 0,-4-6 1 0,-4 3 0 16,4 3-26-16,-7 0-6 0,3 0-1 0,-3 3 0 15,-7 3-9-15,3-3-3 0,-3 7 0 0,-3-1 0 16,-1 4-8-16,0 3 0 0,1-1 9 16,-1 7-9-16,0-3 11 0,4 3-3 0,0 0 0 0,3 6 0 15,1 0-8-15,-1 7-12 0,4-4 2 0,3 7 1 16,1-4 9-16,3 4 0 0,3-4 0 0,0 1 0 15,8-1 0-15,-4-5 0 0,7-1 0 16,4-3 0-16,3-6 0 0,0-4 9 0,4-5-1 0,6-4-8 16,1-3 0-16,7-3 0 0,-1-6 0 0,1 0 0 15,0-4 0-15,0-2 10 0,-1-1-10 0,-6-3 8 16,0 1-8-16,-4 5 0 0,-7-12 9 0,0 7-9 16,0 2 8-16,-3-6-8 0,-4 1 10 0,0 5-10 15,-3-6 10-15,-1 4-10 0,1 2 10 0,-1-6-10 16,-3 0 10-16,0 10-10 0,0-10 10 0,0 3-10 15,0 4 8-15,0-4-8 0,0 4 0 0,0-1 9 16,0 4-9-16,0-7 0 0,0 7 0 0,0-4 0 16,0 7 0-16,0 3 0 0,0 3 0 0,0 0 0 15,0 0 0-15,0 0-11 0,4 0 11 0,-1 3-8 16,1 3 8-16,-1 4-8 0,4-4 8 0,-3 3-8 16,6 7 8-16,-3-4 0 0,0 4 0 0,1 6-8 0,2 3 16 15,1 0 3-15,-4 7 1 0,3 5 0 0,-3-2 12 16,-3 5 2-16,-1 1 1 0,1-3 0 0,-4 6 6 0,0 0 2 0,-4 3 0 0,1 0 0 15,-1-7 0-15,4 4 0 0,0 0 0 16,-3-6 0-16,3-7-21 16,3 1-4-16,-3-7-1 0,0 0 0 0,0-6-9 0,4-4 10 15,-4-2-10-15,0-7 10 0,3 0-10 16,-3 1 0-16,0-7 0 0,0 0 0 0,0 0 0 0,0 0 0 0,0 0 0 0,0 0 0 16,0 0-16-16,-7-4 2 0,0 1 0 15,7 3 0-15,-3-6-43 16,-4 0-9-16,3 6-2 0,4 0 0 15,-3-6-94-15,3 6-19 0,0 0-4 0</inkml:trace>
  <inkml:trace contextRef="#ctx0" brushRef="#br1" timeOffset="-201761.93">27506 959 1562 0,'-10'-6'69'0,"-1"-4"15"0,0 1-68 0,-3 0-16 16,4 2 0-16,-4 1 0 0,-1 0 92 0,5 6 14 0,-8-3 3 0,4 3 1 15,-4 0-37-15,1 3-7 0,3 0-2 0,-7 3 0 16,-4 4 0-16,4 2 0 0,-8 4 0 0,1-7 0 16,-4 7 9-16,1 6 2 0,-1-3 0 0,0 6 0 15,0 0-39-15,4 6-8 0,0-3-2 0,3 10 0 32,1 3-9-32,-1 3-1 0,4 3-1 0,0 6 0 0,-4 3-5 0,4 4-1 0,0 9 0 15,-1 0 0-15,5 0-9 0,3 3 0 0,0 10 0 16,7-4 0-16,-1 0 0 0,8 1 0 0,0-4 0 15,11 13 0-15,0-13 0 0,3 0 0 0,3 1 0 0,5 5 0 16,-1-12 0-16,3-3 0 0,1 0 0 0,10-4 0 16,4-11 14-16,7-7 1 0,3-4 0 0,8-2 0 15,-4-10-15-15,0-6-16 0,3-3 3 0,1-10 1 16,3 1 30-16,3-10 6 0,4 0 2 0,4-10 0 16,-8 1-14-16,1-4-4 0,-4 1 0 0,7-7 0 15,-7-3 16-15,0-6 4 0,-4 0 0 0,8-7 0 16,-8 1-3-16,-3-1 0 0,-4-6 0 0,4-2 0 0,-7-1-7 0,0 0-2 15,-4-3 0-15,-3-7 0 16,-7 1-4-16,-7 0 0 0,-1-1-1 0,-10-2 0 16,-3 3 2-16,-4-7 1 0,-4 4 0 0,-6-7 0 15,-4 3 7-15,-7 4 2 0,-4-7 0 0,-3 1 0 0,-4 2-11 0,-3 4-1 16,-4-7-1-16,-6 3 0 16,6 4-2-16,-4-1-8 0,1 4 12 0,-7 3-4 0,7 3 0 15,-8 3-8-15,1 9 12 0,-4-2-4 0,0 2-8 0,0 7 0 16,0 3 0-16,-3 0 8 0,3 6-8 0,0 0 0 15,-3 7 0-15,3-1 0 0,0 7-8 16,4 0-4-16,-4-4-1 0,7 4 0 0,4 0-70 16,7 3-13-16,3-4-4 0,4-2 0 0,7 9-22 0,7-6-5 0,0-4-1 15</inkml:trace>
  <inkml:trace contextRef="#ctx0" brushRef="#br1" timeOffset="-194979.42">26899 2988 2415 0,'-7'19'107'0,"-3"-7"22"16,-1 10-103-16,1-3-26 0,-1 3 0 0,0 3 0 15,-3-3 108-15,0 3 17 0,0-3 3 0,0 6 1 16,0-6-91-16,0 3-18 0,0 0-4 0,-1 0-1 15,1 0-15-15,4-3 8 0,-1 3-8 0,1 1 0 16,-1-5 0-16,0 1 0 0,4-3 0 0,-3 6 0 16,-4-3-36-16,3 0 0 0,-3 3 0 0,0 3 0 15,0-2-66-15,3-1-14 0,-3 0-2 0,0 3-1 16,0-3-48-16,3 0-9 0,-3-3-3 0</inkml:trace>
  <inkml:trace contextRef="#ctx0" brushRef="#br1" timeOffset="-194166.57">26472 3906 1390 0,'4'-15'59'0,"-4"-1"-47"0,4 0 125 16,-4 1 26-16,0-1 5 0,0 0 0 0,0 4-37 0,0 2-8 0,-4-5-2 0,0 5 0 16,-3-2-27-16,0 6-6 0,4 2 0 0,-8 1-1 15,1 3-25-15,-1 3-5 0,0 1-1 0,-3 5 0 16,-3 0-18-16,-4 4-4 0,-1-1-1 0,-2 4 0 15,-5 3-17-15,1-3-3 0,0 6-1 0,-7 3 0 16,7-3-3-16,-4 6-1 0,0 0 0 0,0 3 0 16,1 7-8-16,-1-3 8 0,0 5-8 0,-3 4 8 15,3-3-8-15,-3 3 12 0,-1 3-12 0,5 0 12 16,2-3-12-16,1 0 0 0,4 3 0 0,2 0 0 16,5-3 0-16,3 3 0 15,3 0 0-15,4 0 0 0,3-6 0 0,1-4 0 0,6 4 0 0,1-3 8 16,3-7-17-16,4 3-4 0,-1-2-1 0,8 2 0 15,3-6 22-15,7 4 5 0,0-4 1 0,4 0 0 16,0-3-14-16,0-6 0 0,3-3 0 0,0-1 0 16,4-5-17-16,3-4-7 0,4 0 0 0,4-6-1 15,-4 0 25-15,-1-6 0 0,5 0 0 0,3-7 0 16,-7 1 15-16,-1-1 8 0,-2-2 1 0,3-4 1 16,-4-3-25-16,4-3-9 0,0 3 0 0,0-10 0 15,-4 7 17-15,-7-6 4 0,-3 3 1 0,0-7 0 16,-4 1-13-16,0-4 0 0,0-3 0 0,-3-2-10 15,0 2 42-15,-1-6 9 0,-2 0 2 0,2-7 0 16,-6 4-28-16,0 3-6 0,-1-3-1 0,-6-3 0 16,-1 6 4-16,-6 0 1 0,3 3 0 0,-7-3 0 15,0 9-13-15,-7 4 0 0,-4 2 0 0,1 4 0 0,-4 0 0 16,-8 9 0-16,5 0 10 0,-8 3-2 16,4 4-8-16,-4 3 0 0,1-1-8 0,-1 4 8 15,-3 3-12-15,-1 0 4 0,1-1 0 0,0 4 0 16,-4 0-29-16,4 0-6 0,-4 0-1 0,0 0 0 15,8 0-55-15,-1 0-11 0,0 4-2 0,4-4-1 16,0 0-59-16,3 0-11 0,4 0-2 0</inkml:trace>
  <inkml:trace contextRef="#ctx0" brushRef="#br1" timeOffset="-193563.94">26405 4167 1810 0,'0'0'51'0,"0"0"12"15,0 0-51-15,0 0-12 0,0 0 0 0,0 0 0 16,-7 0 92-16,0 3 16 0,0 3 4 0,0 0 0 0,-3 4-50 0,-1 2-10 0,0 1-1 0,1 3-1 16,-1-1-22-16,1 4-5 0,-1 0-1 0,-3 6 0 15,3-3 2-15,1 3 0 0,-1 0 0 0,4 3 0 31,0-3 20-31,0 0 4 0,0 1 0 0,0 2 1 0,3-3 6 0,4 0 1 0,-3 3 0 16,3-3 0-16,0 0-17 0,7-3-3 16,-3 0-1-16,6-3 0 0,1-3-9 0,3-4-2 0,3 1 0 0,5-7 0 15,-5-3-6-15,4-6-2 0,1 0 0 0,-1-3 0 16,3-4-2-16,-2-2-1 0,2-4 0 0,1 0 0 16,-4-2-5-16,4 2 0 0,-4-3-8 0,0 0 12 15,-3 4-4-15,-1-4 0 0,-2 6-8 0,-1-2 12 16,-4 2-4-16,-3 0 0 0,0 1-8 0,-7 2 12 15,4-2-4-15,-8 6-8 0,4-4 11 0,-7 4-11 16,0 3 13-16,0 0-4 0,-7 3-1 0,4 3 0 16,-1 0-8-16,-3 6 0 0,3 1 0 0,-3 2 0 15,4 1 0-15,-1 3-14 0,-3 2 2 0,7-2 0 16,-4 3 4-16,4 3 8 0,0-3-13 0,4-4 5 16,-1 4 8-16,4-6-13 0,0 2 5 0,4-5 8 15,-1-1-56-15,1-3-3 0,-1 1-1 0,4-7 0 16,4 0-69-16,-1-3-15 0,4-4-2 0</inkml:trace>
  <inkml:trace contextRef="#ctx0" brushRef="#br1" timeOffset="-192800.2">28190 2925 1786 0,'8'16'75'16,"-5"3"-60"-16,4-7 98 0,4 7 20 0,-4-3 4 0,3 6 1 16,1-4-29-16,3 4-5 0,0 0-2 0,4 3 0 15,3 4-49-15,4 2-9 0,-4 0-3 0,7 4 0 16,0 2 8-16,4 7 2 0,0 0 0 0,0 3 0 15,-1 3 9-15,-3-3 1 0,1 7 1 0,2 2 0 16,-2-3 2-16,2 1 0 0,5-1 0 0,-1 3 0 16,-3-5-54-16,-1-7-10 0,1 3 0 0,0-4 0 15,-4-2 0-15,-3-3 11 0,-4-1-1 0,0-2 0 16,0-4 0-16,-6-2 0 0,2-4 0 0,-3-3 0 16,-3-4-22-16,-1-2-4 0,1-3 0 0,-4-7-1 15,0 0 17-15,0 0 0 0,0-2 0 0,-3-4 0 16,-4 0-55-16,0 0-7 0,0 0-2 0,0 0 0 15,0 0-51-15,0 0-10 0,0-7-3 0</inkml:trace>
  <inkml:trace contextRef="#ctx0" brushRef="#br1" timeOffset="-192151.55">29238 4439 2066 0,'-14'-3'43'0,"7"0"10"0,0 0-42 15,-4-3-11-15,4-4 0 0,-3 4 0 0,-4-3 104 0,3-1 18 0,-3 1 4 0,0 3 1 16,0-1-50-16,-4 1-9 0,0 3-3 0,-3 3 0 16,-3 3-52-16,-5 3-13 0,1 1 0 0,-7 5 0 15,0 4 54-15,-1 0 8 0,1 5 2 0,-4 1 0 16,8 4-52-16,-5-1-12 0,4 3 0 0,-3 3 0 16,0 1 0-16,0 2 0 0,3 7 0 0,-7 0 0 15,7-4 20-15,1 4 0 0,-1 0 1 0,4 3 0 16,3 0-33-16,4 3-8 0,3 3 0 0,4 0-1 15,3 0 68-15,4-3 13 0,4 0 4 0,6 3 0 16,1-6-52-16,6 3-12 0,1-3 0 0,10 0 0 16,0-3 0-16,8-4-10 0,-1 4 2 15,7-6 0-15,0-4 8 0,1-3 0 0,-1 0-9 0,7-2 9 16,4-5 0-16,0-2 13 0,3-3-1 0,8 3-1 16,-4-7-11-16,0-2 0 0,0-4 0 0,7 0 0 15,-4-3 0-15,4-6 0 0,0-3 0 0,0 0 0 0,-4-7 30 16,1-3 4-16,-8-2 1 0,1-1 0 0,3-9-17 15,-4-1-3-15,0 1-1 0,1-6 0 0,-1-4 2 0,-7-3 0 0,4-3 0 0,-7 1 0 16,0-1 7-16,-7-3 1 0,3 3 1 16,-7-3 0-16,0-7-17 15,-3 1-8-15,0-3 8 0,-8-1-8 0,-3 4 12 0,-6 3-4 0,-1 3 0 0,-7 0 0 16,-7-4 0-16,-4 4 0 0,-3-3 0 16,-4 3 0-16,-3 6 1 0,0 4 0 0,-4 2 0 15,-3 4 0-15,-7 0-9 0,-4 2 0 0,0 4 0 0,-7 3 0 16,0 0-11-16,0 4-1 0,1 2 0 0,9 7 0 15,-2-1-47-15,-1 4-9 0,3 0-3 16,-2-1 0-16,-5 1-84 0,5 3-17 0,-1-3-3 16</inkml:trace>
  <inkml:trace contextRef="#ctx0" brushRef="#br1" timeOffset="-71221.85">15857 17841 1470 0,'0'0'62'15,"0"0"-50"1,0 0 38-16,0 0 7 0,0-7 2 0,0-2 0 15,0-4-5-15,0 4-1 0,0-7 0 0,0 1 0 16,0-1 8-16,0 0 2 0,0 1 0 0,0-4 0 16,-3 3 0-16,3-3 0 0,0 1 0 0,0-4 0 15,0 0-15-15,-4-3-4 0,4-4 0 0,-3 1 0 16,3-3 19-16,-4-4 3 0,4 1 1 0,0-1 0 16,-3 4-54-16,3-4-13 0,0 4 0 0,-4 0 0 15,4-4 28-15,-3 4 2 0,-1-4 1 0,4 1 0 16,0-1-13-16,0 1-2 0,0 3-1 0,0-1 0 0,0 4-15 0,0 0 9 0,0 0-9 15,4 2 8-15,-4 8 5 0,3-1 1 0,-3 3 0 16,4 1 0-16,-4-1-14 0,0 6 0 0,3-2 0 0,-3 2 0 16,0-2 0-16,4 6 0 0,-4-4 0 0,3 4 0 15,1 0 0-15,-4 3 0 0,3-4 0 0,4 4 0 16,-3 0 0-16,3 0-12 0,0 0 3 0,4 3 0 16,-1-3 9-16,4 6 12 0,0 0-2 15,8 3-1-15,-1 0-9 0,0-2-16 0,4 2 4 0,3-3 1 16,-3 0 11-16,3 0 0 0,4-3-9 15,-4-3 9-15,0 0 0 0,-3-3 0 0,-1-1 0 0,1-2 0 16,0 3 12-16,-4-1 0 0,0 1 0 16,4 0 0-16,-8 0-12 0,5 3 0 0,-5-4 0 0,-3 7 0 15,4 0-10-15,-4 0-4 0,4 3-1 0,-1 1 0 16,-3-1 15-16,4-3 0 0,-4 3 0 0,4-3 0 16,0 0 0-16,-4 3 0 0,-4-3 0 0,1 0 0 15,-1 0 0-15,1 0 0 0,-4 0 0 0,0 0 0 16,-3 0 0-16,3 3 0 0,-4-3 0 0,1 3 0 15,-1 0 0-15,1 0 0 0,-4 1 0 0,3 2 0 16,1 0 9-16,-1 0-9 0,-3 4 0 0,0-1 9 16,4 1-9-16,-4-1 8 0,3 0-8 0,1 4 8 0,-4 0-8 15,3-1 12-15,1 7-12 0,-4-3 12 16,4 2-12-16,-1 4 0 0,1 0 0 0,3 3 0 0,-4 0 0 16,1 4 8-16,-1 2-8 0,4-3 12 0,-3 4-4 15,-1-4-8-15,1 6 12 0,-1-2-4 16,1-4-8-16,-4 3 10 0,3 1-10 0,-3-4 10 15,4 3 3-15,-4-3 1 0,0 4 0 0,0-4 0 0,-4 0 1 0,1 0 0 16,3-2 0-16,-4-1 0 0,-3-7-1 16,4 4 0-16,-1-3 0 0,-3-3 0 0,4 0-2 0,-4-4 0 15,0 1 0-15,0-4 0 0,-1 4 2 0,-2-4 0 0,3-3 0 16,-4 4 0-16,-3-4 2 0,0 0 0 16,-4 0 0-16,1 1 0 0,-4-1-16 0,-4 0 0 0,0-3 8 0,0 1-8 15,-3 2 0-15,0-3 0 0,3 3 0 0,-3-3 0 16,0 4 11-16,0-1-1 0,3 0 0 0,-3 0 0 15,0-2-10-15,-1 2 10 0,5 0-10 0,-5-3 10 16,1 0-10-16,3 1 8 0,-3-1-8 0,4 0 8 16,2 0-8-16,-2 0-12 0,6-3 2 0,0 3 1 15,4-3-31-15,4-3-5 0,-1 3-2 0,4-3 0 16,0-6-157-16,4 2-31 0</inkml:trace>
  <inkml:trace contextRef="#ctx0" brushRef="#br1" timeOffset="-43279.98">25693 4897 996 0,'-4'7'28'0,"4"-7"7"0,0 0-35 0,0 0 0 0,0 0 0 0,0 0 0 15,0 0 75-15,0 0 8 0,0 0 1 0,0 0 1 16,0 0-17-16,0 0-3 0,0 0-1 0,0 0 0 16,0 0-51-16,0 0-13 0,0 0 0 0,0 0 0 15,0 0 53-15,0 0 8 0,0 0 2 0,0 0 0 16,0 0-50-16,0 0-13 0,0 0 0 0,0 0 0 16,0 0 58-16,0 0 6 0,0 0 2 0,0 0 0 15,0 0-6-15,0 0 0 0,0 0-1 0,-7 0 0 16,7 0-7-16,-7 3-2 0,7-3 0 0,-3 3 0 15,3-3-20-15,-7 3-4 0,7-3-1 0,-4 3 0 16,4-3-15-16,-7 3-10 0,7-3 12 0,-4 3-12 16,-3 1 15-16,4 2-4 0,-1-3-1 0,-3 3 0 15,4 0 7-15,-4 1 2 0,3-4 0 0,-3 3 0 0,0 0 7 0,0 1 2 0,0 2 0 16,0 0 0 0,0 1-28-16,-4-1 0 0,4 4-12 0,0 3 12 15,-3-4 22-15,-5 4 12 0,5 3 2 0,-8-1 1 0,1 1-29 16,-5 3-8-16,-2 0 0 0,-4 3 0 0,-1 0 19 0,1 3 2 15,-4 1 1-15,1-1 0 0,-1 0-14 0,4-3-8 0,-4 3 10 16,0 1-10-16,0 2 41 16,-3-3 3-16,0 7 0 0,0-4 0 0,-4 0-32 0,-4-2-12 0,1 2 11 0,0-3-11 15,-1 0 18-15,8 1-2 0,-4 2-1 0,-3 0 0 16,3 1-15-16,-3-4 0 0,0 3 0 0,-4 1 0 16,3-1 0-16,1-3-12 0,3 4 3 0,-3-4 0 15,10-3 9-15,4-3 0 0,0-3 0 0,3-1 0 16,4-2 0-16,3-3 0 0,1-1 0 0,2-2 0 15,5-4 8-15,3 3 0 0,0-6 0 0,7-3 0 16,0 0-109-16,0 0-22 0,0 0-4 0</inkml:trace>
  <inkml:trace contextRef="#ctx0" brushRef="#br1" timeOffset="-42575.76">26046 5227 1767 0,'0'0'78'0,"0"0"17"0,0 0-76 0,0 0-19 0,0 6 0 0,0 0 0 0,-4 0 62 16,4 1 9-16,0 2 1 0,0 0 1 0,0 4 12 0,0 3 3 0,0-1 0 0,0 4 0 31,0 6-9-31,0 0-2 0,-3 7 0 0,-1 2 0 16,4 4-18-16,0 3-4 0,-4 2-1 0,4 8 0 0,-3-4-24 15,-1 0-5-15,4 3-1 0,0 3 0 0,0-3-24 0,0 4 0 16,0-1-12-16,4 0 12 0,-1-9 44 0,1-3 16 0,0 0 3 16,-1-7 1-16,4-3-50 15,0-2-14-15,-3-4 0 0,3 0 8 0,0-6-8 0,-4-1 0 0,4-2 0 0,-3 0 0 16,3-4-20-16,-7-2 2 0,4-4 0 16,-4 0 0-16,0 1-74 15,0-7-14-15,0 0-3 0,0 0-1 0,0 0-129 0,-4-4-25 0</inkml:trace>
  <inkml:trace contextRef="#ctx0" brushRef="#br1" timeOffset="-41790.23">26134 6399 1844 0,'0'-9'52'0,"-4"3"12"0,1-4-52 0,-1 4-12 0,1-4 0 0,-1 4 0 16,1 3 100-16,-4-3 18 16,3 3 3-16,-3-1 1 0,0 4-53 0,0 0-10 0,-4 0-3 0,4 4 0 15,-3-1-6-15,3 3-2 0,-4 0 0 0,-3 4 0 16,3-4-25-16,1 3-6 0,-4 4-1 0,0-4 0 15,-1 7 18-15,-2-3 3 0,-4 2 1 0,-1 1 0 16,-2 3-13-16,-4-4-2 0,-1 7-1 0,-6-3 0 16,7 0-3-16,-4 3-1 0,-3 0 0 0,3 0 0 15,4-3 1-15,-4 3 0 0,7 0 0 0,-6 3 0 16,2-3-6-16,-2 0-1 0,-1 3 0 0,0-3 0 16,0 3-12-16,1 0 8 0,2 3-8 0,1 0 0 15,3-3 10-15,1 3-10 0,3-2 10 0,-4 5-10 16,7-3 0-16,1 0 0 0,3 4 0 0,-1-1 0 15,1 4 0 1,7-1 0-16,0 1 0 0,0 2 0 0,4-2 0 0,-1-1 0 0,8-3 0 0,-1 4 0 16,4-7 0-16,0 0-8 0,4 1 8 15,3-4 0-15,7-3 0 0,0-4 0 0,4 1-8 0,3-3 8 16,7-3 0-16,1-4-12 0,3-3 12 0,3-3-10 16,0 0 10-16,-3-6 0 0,0 0 0 0,7-3-8 15,-4 0 8-15,7-4 0 0,1-2 10 0,3-4-10 0,-7 0 13 16,-4 1-3-16,0-7-1 0,1 0 0 15,-1-3 4-15,-3-4 1 0,0-2 0 0,-1-3 0 16,1-1-2-16,-4 1 0 0,1-1 0 0,-1-2 0 0,-7 2 0 0,0 1-1 0,-3-1 0 16,-7-3 0-16,-1 4 1 0,-2-4 1 15,-5 1 0-15,-6-4 0 0,3 3 6 0,-7 4 1 16,0-4 0-16,-4 4 0 0,-3 2-7 0,0 7-1 0,0 0 0 0,-7 3 0 16,0 3-1-16,-4 7-1 0,0-1 0 0,-3 4 0 15,-3 3-2-15,2-1-8 0,-2 4 12 0,3 0-4 16,-1 3-76-1,5 0-16-15,-1 3-4 0,1 0 0 0,2-3-85 0,5 3-18 0</inkml:trace>
  <inkml:trace contextRef="#ctx0" brushRef="#br1" timeOffset="-38622.51">25548 6860 1465 0,'0'0'64'0,"0"0"15"0,-3 3-63 0,3-3-16 0,0 7 0 15,0-1 0-15,0-3 10 0,3 3-1 0,1 0 0 0,-1-2 0 16,4 2 24-16,0 0 5 0,0 0 1 0,0 1 0 15,4-4-12-15,3 3-3 0,-3 0 0 0,3-2 0 16,0-4-24-16,4 0 0 0,-1 0 8 0,1-4-8 16,3 1 53-16,-3 0 9 0,-1-3 2 0,1 0 0 15,-4-1-52-15,0 1-12 0,0 0 0 0,-3 3 0 16,-4-4 0-16,0 4 0 16,0 0 0-16,-7 3 0 0,0 0 0 0,0 0 0 0,0 0 0 0,0 0 0 15,-3 6 0-15,-5 4 0 0,5 2 0 0,-8 1 0 16,1 3 0-16,-1 2 0 0,-3 4 0 0,0 0 0 15,0 3 8-15,0 4 0 0,0-1-8 0,0 0 12 16,-1-3-12-16,5 0 8 0,-4 0-8 0,7-6 0 16,0 0 0-16,0-7 0 0,3 1 0 0,4-7 0 15,0-6-140-15,0 0-24 0</inkml:trace>
  <inkml:trace contextRef="#ctx0" brushRef="#br1" timeOffset="-38351.3">25576 7042 1724 0,'0'0'48'0,"0"0"12"0,7 3-48 0,1 0-12 0,-1 4 0 16,0-4 0-16,3 0 78 16,1 0 13-16,-1 0 2 0,1 0 1 0,3 0-42 0,0 0-9 0,-3 4-2 0,6-4 0 15,-2 3-25-15,-1-3-4 0,0 0-2 0,0 1 0 32,3-1-66-32,-2 0-14 0,-1 3-2 0</inkml:trace>
  <inkml:trace contextRef="#ctx0" brushRef="#br1" timeOffset="-37784.66">25658 7575 1497 0,'3'9'66'0,"-3"4"14"0,4 3-64 0,-1-1-16 0,1 7 0 0,-1 0 0 15,1 6 55-15,3 4 7 0,0 2 2 0,0 4 0 16,0 0 51-16,0-1 10 0,0 4 3 0,4 3 0 16,-1-3-52-16,-3-1-9 0,4 4-3 0,-1 0 0 15,1-9-2-15,0-1-1 0,-1-3 0 0,1-2 0 16,-1-7-61-16,1 0 0 0,3-7-16 0,-7 4 3 15,4-3-131-15,-4-4-27 0,3 1-5 0</inkml:trace>
  <inkml:trace contextRef="#ctx0" brushRef="#br1" timeOffset="-37204.39">25940 8513 2174 0,'0'-16'96'0,"-4"0"20"0,1-3-92 16,-1 4-24-16,-3-1 0 0,4 0 0 0,-8 4 59 0,0 2 7 0,1 4 2 0,-4 0 0 15,-4 6 18-15,0 0 4 0,1 3 1 0,-4 3 0 16,-1 4-36-16,1 5-7 0,-3 4-2 0,-1 6 0 16,0 3-17-16,1 1-3 0,2 5-1 0,-2 7 0 15,3-3 0-15,-1 2 0 0,5 1 0 0,-4 3 0 16,3 0-16-16,-3 3-9 0,0 0 10 0,-1 3-10 16,5-3 24-16,-1 3-2 0,0-3 0 0,1 7 0 15,6-7-22-15,-3 0 9 0,7-3-9 0,0 3 0 16,0 0 0-16,7-3 0 0,0 3 0 0,0 0 0 15,7-7 0-15,4-2 0 0,-1 0 0 0,4-4 0 16,4-6 0-16,0 4 0 0,3-7-9 0,3 0 9 16,5-6-11-16,-1-7 11 0,-3-2-13 0,6-10 5 15,5-4 0-15,2-8 0 0,5-1 0 0,3-9 0 16,-8 1 8-16,1-8 0 0,0 1-9 0,-4-10 9 16,-3 4 0-16,-4-4 0 0,-3-2 0 0,0-1 0 15,-4 3 0-15,0 4 0 0,-3-1 0 0,-1 1 0 0,-6 2 29 0,-1 1 14 0,-2 0 2 0,-5-4 1 16,-3 1-22-16,0-7-4 0,-7 0 0 0,0 0-1 15,0-3-9-15,-4 7-2 16,-3-4 0-16,4 3 0 0,-5 1-8 0,1 2 8 16,0 1-8-16,0-1 8 0,-3 4-8 0,2 3 0 0,1 3 0 0,-3 3 8 15,-1 6-8 1,4 4 0-16,-4-1 0 0,-3 10 0 16,3 0-53-16,1 6-13 0,-1 3-2 0,-3 4-1 15,3-1-165-15,1 3-33 0</inkml:trace>
  <inkml:trace contextRef="#ctx0" brushRef="#br1" timeOffset="-36615.39">25679 8876 2235 0,'0'0'99'0,"0"0"21"16,0 0-96-16,0 0-24 0,0 0 0 0,-4 3 0 16,1 4 96-16,-4-4 16 0,3 3 2 0,1 0 1 15,-1 4-55-15,0-4-12 0,-3 3-1 0,4 1-1 16,-4-1-22-16,3 4-5 0,-3-1-1 0,0 1 0 0,0 3 37 0,4-4 7 0,-4 4 2 0,3-4 0 15,-3 1-52-15,3 3-12 0,1-7 0 16,-1 3 0 0,4-2 0-16,-3-1 0 0,3 1 0 0,3-4 0 15,1 0-48-15,-1 0-13 0,5 1-3 0,-5-4 0 0,8 3 52 16,-4-3 12-16,0 4 0 0,3-4 0 0,1 0 0 0,-1 0 0 0,5-3 0 0,-5 3 0 16,8 0 28-16,-4-3 9 0,0 3 2 0,0-3 0 15,-3 4-16-15,3-1-3 0,-4 3-1 0,1-3 0 16,-4 3 10-16,0 4 3 0,-3-1 0 0,-1 1 0 15,-6-1-9-15,3 4-2 0,-7-1 0 0,3 1 0 16,-7-1-10-16,1 4-3 0,-1 3 0 0,-3-4 0 16,4 1-8-16,-4-3 0 0,-1-1 0 0,5-3 0 15,-1-2 0-15,4-1 0 0,-3-3 0 16,6-3-11-16,4 0 19 0,-7-9 4 0,7-1 1 0,-4-2 0 16,4-1-61-16,0-6-13 15,4 4-3-15,0-7 0 0,3 3 72 0,0-3 15 0,0 0 2 0,0-3 1 16,3 0-26-16,-3 0 8 0,4-3-8 0,-4-1 0 15,4 7 0-15,-4 1 8 0,0-1-8 0,-4 3 0 16,1 3 0-16,-4 4 8 0,3 2-8 0,-3 1 0 16,0-1-35-16,0 4-12 0,0 0-2 0,0 0-1 15,0 6-105-15,0 0-21 0,0-7-4 0</inkml:trace>
  <inkml:trace contextRef="#ctx0" brushRef="#br1" timeOffset="-35257.13">23964 6164 1623 0,'0'-6'72'0,"0"6"15"0,4-7-70 16,-4 1-17-16,3 0 0 0,1 0 0 0,-4 6 102 0,0-7 17 0,0 1 3 15,0-3 1-15,0 9-15 0,-4-3-2 0,-3-4-1 0,4 4 0 16,-4 0-17-16,0 0-3 0,0 3-1 0,-4 0 0 16,0 3-15-16,1 0-3 0,-4 0-1 0,-4 4 0 15,4 2-23-15,-4 0-5 0,1 1-1 0,-5 5 0 16,1 1 6-16,-3 3 1 0,-1 0 0 0,-3 6 0 16,-1-3-17-16,-2 6-3 0,-1 0-1 0,0 4 0 15,4 2-12-15,-4 1-2 0,4 2-8 0,0 4 12 16,3-3-12-16,4-1 11 15,0-2-11-15,0 5 10 0,3-2-10 0,4 3 10 0,0 0-10 0,3 3 10 16,4-4-10-16,0-2 0 0,4 0 0 0,3-1 8 16,0-2-8-16,7-1 0 0,0-2 0 0,0 2 0 15,7-6 0-15,3 4 0 0,1-4-11 0,3 0 11 16,7-3-8-16,4 0 8 0,0-3-8 0,7 0 8 16,-4-6-8-16,4-7 8 0,0 1-8 0,-1-4 8 15,1-6 0-15,0 0-10 0,-4 0 10 0,4-6 0 16,0-1-8-16,3-2 8 0,1-4 0 0,-1-5 0 15,-3 2 0-15,0-3 0 0,-4 0 0 0,0-6 0 16,-3 3 11-16,0-3-1 0,-4 0 0 0,4-3 0 16,-8-4 6-16,5 1 0 0,-5 0 1 0,1-10 0 15,0 3 0-15,-8-2 0 0,4-4 0 0,-3 0 0 16,-7 0-1-16,-1 6 0 0,-3-2 0 0,-3-1 0 0,-4-3-6 0,-7 0-2 0,-4-3 0 0,1 0 0 16,-8 6-8-16,-3 4 12 0,0 2-12 0,-4 4 12 15,0 6-12-15,-3 0 8 0,3 3-8 0,-3 3 8 16,0 3-8-16,0 7 8 0,-4-1-8 0,0 4 8 15,0 0-8-15,-3 3-14 0,0-1 3 0,0 1 1 16,3 0-51-16,4 0-11 16,-1 3-1-16,5-3-1 0,2 3-97 0,5-3-19 0,3 0-4 0</inkml:trace>
  <inkml:trace contextRef="#ctx0" brushRef="#br1" timeOffset="-33669.4">23763 6543 1440 0,'0'0'40'0,"0"0"11"16,0 0-41-16,0 0-10 0,0 0 0 0,-3 4 0 15,-1 2 77-15,1-3 14 0,-1 3 2 0,0 1 1 16,1 2 15-16,-4 0 3 0,3 4 1 0,1-1 0 16,-4 4-10-16,0 0-3 0,3 3 0 0,-3-1 0 15,0 1-32-15,0 3-8 0,4 0 0 0,-1 3-1 16,4-6-9-16,0 3-2 0,0 0 0 0,4-3 0 15,-1 0-48-15,4-7-20 0,4 4 0 0,-1-7 1 16,1-3 9-16,-1-2 2 0,1-4 0 0,3-4 0 16,0-2-24-16,0-6-4 0,0-1 0 0,4-3-1 15,0-2 19-15,-1 2 4 0,1-3 1 0,0-3 0 16,-4 6-48-16,0 1-10 0,4-1-1 0,-8 0-1 16,4 1-78-16,-3-1-15 0,-4 4-3 0,0-1-1 15,0 0 88-15,-4 1 18 0,1-1 3 0,-4 4 1 16,4 0-124-16,-4-1-24 0,-4 1-4 0,4-1-2 15,-4 4 104-15,4-3 21 0,-3 2 4 0,-1 1 1 0,1 0 46 16,-1 3 10-16,4 3 1 0,-7-7 1 0,7 7 159 0,-3 0 32 0,3 0 7 16,-7 0 0-16,3 4-14 0,-3 2-3 0,4 0-1 15,3 0 0-15,-4 4-31 0,4-1-7 0,0 4 0 0,0 2-1 16,0 4-10-16,0 3-1 0,0 3-1 0,-3 0 0 16,3 7-13-16,-4-1-2 0,4 0-1 15,0 1 0-15,-3 2-39 0,3-6-8 0,0 4-2 0,3 2 0 16,-3-5-25-16,0-1-5 0,4-6 0 0,-4 0-8 15,3-7-18-15,-3-2-10 16,0-1-3-16</inkml:trace>
  <inkml:trace contextRef="#ctx0" brushRef="#br1" timeOffset="-33121.91">23523 7343 1780 0,'0'-16'50'0,"4"1"12"16,-4 2-50-16,0 4-12 0,3-1 0 0,-3 1 0 15,0 6 107-15,0 3 18 0,0 0 4 0,0 0 1 16,0 9-10-16,-3 4-1 0,-1 5-1 0,4 4 0 16,-3 7-44-16,-1-1-9 0,1 3-1 0,-1 7-1 15,-3-4-24-15,4 4-5 0,-5 3-1 0,1 3 0 16,0 0-16-16,0-4-3 0,0 4-1 0,-3 3 0 15,3-6-37-15,-4 0-8 0,0-4-2 0,1 4 0 32,-4-3 34-32,3-4 0 0,-3 1 0 0,0-1 0 0,0-6-99 0,3 1-13 0,1-7-2 0,-4 0-1 15,3-7-72-15,0-2-14 0</inkml:trace>
  <inkml:trace contextRef="#ctx0" brushRef="#br1" timeOffset="-32487.08">23290 8422 1694 0,'-7'-16'72'15,"0"3"-58"1,0 1 118-16,-3-1 24 0,3 1 5 0,-4 2 1 16,0 1-43-16,1 0-9 0,-4-1-2 0,0 4 0 15,0 0-21-15,-1 2-5 0,-2 4-1 0,-1 4 0 16,0-1-18-16,1 6-4 0,3 4-1 0,-7 2 0 15,-1 1-39-15,5 6-8 0,-4 3-2 0,-1 3 0 16,1 4 18-16,4 2 3 0,-5 7 1 0,5 3 0 16,-1 0 1-16,-3 0 1 0,3 3 0 0,1 3 0 15,-4 0-25-15,3 3-8 0,-3 1 0 0,3 5 0 0,0-6 17 0,4 1-3 16,4 2-1-16,3 1 0 16,0-4-22-16,7 0-5 0,3-3-1 0,4 1 0 0,4-11 15 0,3 1 15 15,4-3-3-15,3-7-1 16,3-9-11-16,1-3-16 0,3-3 4 0,1-7 1 0,6-6 11 0,0-6 0 0,4-3 0 0,3-7 0 15,4-6 0-15,-4-6 0 16,4-6 0-16,4-4 0 0,-8 1 0 0,0-1 11 0,4-2-11 0,-3-1 12 16,-1 4-12-16,-3-4-9 0,0 0 9 0,-4 1-13 15,-3-1 25-15,-1-3 6 0,-2 1 1 0,-5-4 0 16,-3 6-3-16,-6 0-1 0,2 4 0 0,-6-4 0 16,-4 4-1-16,0-1 0 0,-4 1 0 0,-3-4 0 15,0 4-5-15,-7-4-1 0,0 0 0 0,-3-2 0 16,-1 5-8-16,-7 1 10 0,1 2-10 0,-4 1 10 15,-4 3-10-15,4 6 0 0,-4 0 9 0,-3 3-9 16,3 3 0-16,0 1 8 0,1 2-8 0,-1 1 0 16,0 2 0-16,4 1 0 0,4 3 0 0,-5-1 8 15,5 1-8-15,3 3 0 0,0 0 0 0,-1 3-8 16,8 0-148-16,-3 3-28 0,3 0-7 0</inkml:trace>
  <inkml:trace contextRef="#ctx0" brushRef="#br1" timeOffset="-32183.67">23213 8647 2661 0,'0'0'76'0,"0"0"16"0,-4-3-74 0,4 3-18 0,-7 0 0 0,0 6 0 15,4 4 113-15,-4 6 19 0,3 2 4 0,1 4 1 16,-1 3-65-16,-3 4-12 0,3-1-4 0,-3 3 0 16,4 1-35-16,-1 2-7 0,1 1-2 0,-1-4 0 15,4 0-1-15,0 1-1 0,0-7 0 0,0 3 0 16,4-9-133-16,-1 0-26 15,4-7-6-15</inkml:trace>
  <inkml:trace contextRef="#ctx0" brushRef="#br1" timeOffset="9399.25">24134 7575 1235 0,'0'0'52'0,"0"0"-42"16,0-6 63-16,0 6 13 0,0-7 2 0,0 7 1 15,0 0-28-15,0 0-5 0,0 0-2 0,0 0 0 16,0 0-3-16,0 0-1 0,3 7 0 0,1-1 0 16,-1 0-18-16,1 4-3 0,-1-1-1 0,1 1 0 15,-4-1-28-15,3 3 0 0,1 1 0 0,-4-4 0 16,0 1-13-16,0-1-3 0,3 1 0 0</inkml:trace>
  <inkml:trace contextRef="#ctx0" brushRef="#br1" timeOffset="9675.71">24218 8080 1478 0,'0'9'62'16,"0"1"-50"-16,-3-1 92 0,3 4 19 0,0-1 3 0,0 1 1 15,3 2-45-15,-3 1-9 0,0 0-1 0,4-1-1 16,-4 1-40-16,0 3-8 0,3-3-2 0,1-1 0 16,-1 1-21-16,1-4 0 0,-1 1 0 0,1 0 0 15,3-1-98-15,-4 1-24 0,1-1-5 0</inkml:trace>
  <inkml:trace contextRef="#ctx0" brushRef="#br1" timeOffset="16693.91">25104 7716 1306 0,'3'-6'58'0,"-3"3"12"0,0 3-56 0,4-7-14 0,-1 1 0 0,-3 6 0 16,0 0 45-16,0 0 7 0,0 0 0 0,0 0 1 16,0 0-42-16,0 0-11 0,0 0 0 0,0 0 0 15,0 0 74-15,0 6 13 0,0 4 2 0,-3-4 1 16,3 7-42-16,-4-4-8 0,4 4-1 0,-3-1-1 16,-1 4-30-16,1-1-8 0,-1 1 0 0,1 0 0 15,-1 3-20-15,1-1-4 0,-5 1-2 0,5-3 0 16,-1-3-112-16,-3 2-22 0,0 1-5 0</inkml:trace>
  <inkml:trace contextRef="#ctx0" brushRef="#br1" timeOffset="16980.73">24920 8230 1713 0,'4'3'37'0,"-4"-3"8"0,0 0 2 0,-4 4 2 0,4 2-39 0,0 0-10 0,-7 4 0 0,4 2 0 16,-1 1 54-16,1-1 9 0,-4 4 1 0,-1 3 1 15,1-1 4-15,0 4 1 0,-3 0 0 0,-1 0 0 16,4 3-45-16,0-3-9 0,-3 0-1 0,-1 0-1 0,4 0-25 0,0 0-5 15,-4-3 0-15,4 0-1 16,4 0-140-16,-4-4-28 16,-8 26-6-16,5-13-1 0</inkml:trace>
  <inkml:trace contextRef="#ctx0" brushRef="#br2" timeOffset="93076.11">20154 17082 862 0,'0'0'24'0,"0"0"6"0,0 0-30 0,0 0 0 0,0 0 0 0,0 0 0 16,0 0 76-16,0 0 8 0,-3-6 3 0,3 6 0 16,0 0-19-16,0 0-3 0,0-4-1 0,0 4 0 15,0 0 26-15,0 0 5 0,-4-6 1 0,4 6 0 16,0 0-16-16,0 0-4 0,0 0 0 0,0 0 0 16,0 0-18-16,-7 3-4 0,4 0-1 0,-1 4 0 15,4 2-14-15,-3 1-3 0,3 2-1 0,-4 1 0 16,4-1-7-16,0 4 0 0,0 3-1 0,0 0 0 15,0-1 17-15,0 4 3 0,0 0 1 0,0 0 0 16,0 0-15-16,4 3-2 0,-4-3-1 0,3 3 0 16,1-3 18-16,-1 0 4 0,1 0 1 0,3-3 0 15,-4 0-42-15,4-4-11 0,0-2 0 0,-3-1 0 16,3-2-20-16,0-4-5 0,-4 0-2 0,5-2 0 16,-5-4 17-16,-3 0 10 0,7 0-12 0,-7 0 12 15,0 0-32-15,4-4 1 0,-4 4 0 16,0 0 0-16,3-3 19 0,-3 3 12 0,0 0-13 0,0 0 5 15,0-3-91-15,0-3-17 0,0 6-4 0</inkml:trace>
  <inkml:trace contextRef="#ctx0" brushRef="#br2" timeOffset="107834.11">22214 17116 1767 0,'0'0'78'0,"0"0"17"15,0 0-76-15,0 0-19 0,0 0 0 0,0 0 0 16,0 0 92-16,0 0 14 0,0 0 3 0,0 0 1 15,0 0-34-15,0 0-6 0,0 0-2 0,4 4 0 16,-4 2-16-16,3 3-3 0,1 1-1 0,0 2 0 16,-1 4 4-16,4 3 1 0,-3-1 0 0,3 11 0 0,0 2-18 0,3-3-4 0,-6 4-1 0,3-1 0 15,0-3-7-15,-3 0-2 0,3-3 0 0,-4 1 0 16,4-4-12-16,-3-4-9 0,-1 1 12 0,4-6-12 16,-3 2 0-16,-1-5 0 0,4-4 0 0,-3 0 0 15,-4-6-71 1,3 3-14-16,4 1-3 0,-7-4-1 0,4 0-37 0,3 0-7 15,-3 0-2-15,-1 0 0 0,1-4-45 16,-1 1-10-16,-3 0-2 0</inkml:trace>
  <inkml:trace contextRef="#ctx0" brushRef="#br2" timeOffset="108424.13">22698 16953 1958 0,'0'0'43'0,"0"0"9"0,3 7 1 0,-3-1 3 0,0 0-45 0,0 0-11 16,0 4 0-16,-3-4 0 0,3 4 104 0,-4-4 20 15,4 3 3-15,-3 1 1 0,-1-1-52 0,1-3-9 16,3 1-3-16,-4-1 0 0,4 0 0 0,0-6 0 16,0 6 0-16,0-6 0 0,0 0-51 0,0 0-13 15,0 0 0-15,7 0 0 0,0 0 0 0,0-3 0 16,4 3 0-16,-1-6 0 0,5 3-16 0,-5 0-5 0,1-4-2 0,-1-2 0 31,4 3 23-31,1-1 0 0,-5 1-9 0,4 0 9 0,0 0 0 0,0-1 0 16,1 1 0-16,-1 3 0 0,-4 0 0 0,1 0 0 0,-4 3 11 15,3 0-11-15,-2 6 13 0,-5-3-4 0,4 0-1 0,-3 4 0 16,-1-1 3-16,-3 3 0 0,4-3 0 0,-4 7 0 16,-4-4-11-1,4 4 0-15,-3-1 0 0,-4 1 0 0,3 0 11 0,-3-1 0 0,3 1 0 0,1-4 0 16,-4 0-11-16,7 1-16 0,-4-4 4 0,1 0 1 15,3 1 11-15,-4-4 0 0,4 0 0 0,0-3 8 16,0 0-8-16,0 0 0 0,0 0 0 0,0 0-8 16,0 0 8-16,0 0-13 0,0 0 5 0,0 0 8 15,7-6 0-15,-7 6 0 0,11-7 9 0,-4 4-1 16,4 0-8-16,-1 0 0 0,-3 3 0 16,4 3 0-16,3-3 0 15,-4 6 0-15,5-2 0 0,-5 2 0 0,1-3 52 0,-1 6 10 0,1 1 2 16,0-1 0-16,-4 4-52 0,-4-1-12 0,4 4 0 0,-3 0 0 15,-4-1 54-15,0 1 8 0,-4 3 2 0,-3 0 0 16,4-4-52-16,-8 4-12 0,0 0 0 0,1-7 0 0,-1 4 0 16,-3-6 0-16,4 2 0 0,-5-3 0 0,5-2 0 0,-4 2 0 15,3-3 0-15,1 1 0 0,-5-1-16 0,5-3 0 16,-1 3 0-16,1 1 0 16,3-4-28-16,0 0-4 0,3 0-2 0,1 0 0 15,-1-3-110-15,4 0-23 0,0 0-4 0,0 0-617 16,0 0-124-16</inkml:trace>
  <inkml:trace contextRef="#ctx0" brushRef="#br2" timeOffset="109039.07">23678 17010 1569 0,'0'0'34'0,"0"0"7"0,0-10 2 0,0 1 2 15,0 0-36-15,4-4-9 0,-4-3 0 0,0 4 0 0,0-1 124 16,4 1 24-16,-4-1 4 0,0 4 0 16,0-1-38-16,0 1-8 0,0 9-2 0,0 0 0 0,0 0-48 0,0 0-11 0,0 0-1 0,0 0-1 15,0 0 25-15,0 9 4 0,0 1 2 0,3 5 0 16,-3 4-48-1,4 3-10-15,-1 6-1 0,-3 1-1 0,4 2-1 0,-1 0 0 0,-3 1 0 0,4 2 0 16,-4 1-2-16,0-4-1 0,0 4 0 16,0-4 0-16,0 0-10 0,0-3 0 0,0 1 0 0,0-4 8 15,0-6-8-15,-4-1-17 0,4-2 4 0,0-7 1 16,-3-2-72-16,3-7-13 16,0 0-3-16,0 0-1 0,3-7-94 0,-3-5-18 15,4-7-4-15</inkml:trace>
  <inkml:trace contextRef="#ctx0" brushRef="#br2" timeOffset="109339.16">23848 16941 1922 0,'-7'15'54'0,"3"-8"13"15,4 2-54-15,-3 1-13 0,3-1 0 0,-4 4 0 16,1 2 77-16,-1 1 13 0,4 0 2 0,-3 2 1 0,-1 1-23 0,1 0-5 15,3 3-1-15,0 0 0 0,0 0-14 0,0-3-3 16,0 3-1-16,3-7 0 16,-3 1-22-16,4 0-5 0,-1-1-1 0,4-2 0 0,0-4-18 0,0 4-12 15,0-7 1-15,4 0 1 0,-1-3 10 0,-2 1 14 0,2-4-3 0,1 0-1 16,-1 0-10-16,4-4 0 0,-3 1 0 0,0 0 0 16,3 0-10-16,-4 0-4 0,1 0-1 0,3-3 0 15,-3 2 15-15,-1 1-9 0,1-3 9 0,-4 0-8 16,3-1-12-16,-3 1-1 0,4 0-1 0,-4-4 0 31,-3 1-92-31,3-3-18 0,-4 2-4 0,-3-2-840 0</inkml:trace>
  <inkml:trace contextRef="#ctx0" brushRef="#br2" timeOffset="109575.43">24158 16878 1958 0,'0'0'43'0,"0"0"9"0,0 0 1 0,0 0 3 0,0 0-45 0,-3 6-11 0,-1-3 0 0,4 4 0 0,0-1 84 0,0 0 14 15,0 7 3-15,0-4 1 16,-3 4-10-16,3 2-1 0,3 1-1 0,-3 3 0 16,0 6-21-16,0-3-4 0,4 3-1 0,-4 3 0 15,0 1 32-15,3-1 7 0,-3 0 1 0,0 0 0 16,4 0-55-16,-4 1-10 0,0-1-3 0,0-3 0 16,0 0-24-16,0-3-4 0,3-3-8 0,1 0 11 0,-4-1-11 0,3-2 0 15,1 0-10-15,-4-4 10 16,3 4-74-16,1-3-9 0,-1-1-1 0,1 1-1 15,3-1-79-15,-3-2-16 0,6 15-4 0,-3-7-1001 0</inkml:trace>
  <inkml:trace contextRef="#ctx0" brushRef="#br1" timeOffset="124422.6">22024 17847 850 0,'-7'-6'17'0,"7"6"6"0,0 0-23 0,0 0 0 0,0 0 0 0,0 0 0 32,0 0 107-32,0 0 17 0,0 0 3 0,-4-7 1 0,4 7-27 0,-3-6-5 0,3 0 0 0,-4 0-1 15,1-1-9-15,3 1-2 0,0-3 0 0,0 2 0 16,0 1-23-16,0 0-5 16,0 0 0-16,0-4-1 0,-4 4-27 0,4-7-4 0,0 4-2 0,-3-4 0 15,-1 1 33-15,1-4 6 0,-1 1 2 0,1-4 0 16,-1 0-22-16,1-3-4 0,-1-3-1 15,-3 0 0-15,3 0-5 0,-3-4-2 0,4-2 0 16,-4-7 0-16,3 4 2 0,-3-4 0 0,4-2 0 0,-1-1 0 16,-3 0 1-16,4 0 1 0,-1 4 0 0,1-4 0 15,-1 0-33-15,4 4 0 0,-4-4-12 0,4 6 3 16,-3 1 9-16,3 2 0 0,0 7 0 0,-4 0 8 0,4 3-8 0,0 0 0 16,0 4 8-16,0 2-8 0,0 3 10 0,0 1-2 15,0 2-8-15,0 1 12 0,0 6-12 0,0-3 11 16,0 6-11-16,0 0 10 0,0 0-10 0,0 0 10 15,7 0-10-15,-7 0 10 0,11 0-10 0,0 0 0 16,-4 3 9-16,3 0-9 0,1 3 0 0,-1-3 0 16,1-3 0-16,3 3 8 15,-3-3-8-15,3 0 0 0,3 0 0 0,1 0 0 0,0-3-14 0,-1 0-4 16,5 3-1-16,2-3 0 0,1 0 28 0,0-3 6 16,3 2 1-16,4 1 0 0,-4 3-16 0,0-6 0 0,0 3 0 0,0 0 0 15,-3 0 0-15,3-4 8 0,-3 1-8 0,0 0 0 16,3 0 0-16,-3-1 0 0,3 1 0 15,-3 3 0-15,-1-3 0 0,5 2 0 0,-1 4 0 0,-4 0 0 16,5 0 0-16,-5 4 0 0,1-4 0 0,0 0 0 16,-4 3 0-16,0 0 0 0,0-3-12 0,0 0 12 15,1 3-16-15,-5-3 3 16,4 0 1-16,1-3 0 0,-5 0 12 0,1 0 0 0,3-1 0 0,-7 1 0 16,4 0 0-16,-4-3 0 0,0 3 0 0,0-3 0 15,-3 2 0-15,-1 1 0 0,1 3 12 0,-1 0-12 16,-3 0 8-16,-3 0-8 0,3 3 0 0,-3 1 0 15,-4-4 12-15,3 9-4 0,-3-3 0 0,0 4-8 16,0 2 19-16,0 1-3 0,-3-4-1 0,-1 0 0 0,1 1 7 16,-1-1 2-16,0 1 0 0,1-1 0 0,-1 1-8 0,1-4-2 15,3-6 0-15,0 0 0 16,0 0-14-16,0 0 0 0,0 0 8 0,0 0-8 0,0 6 0 0,0-6 0 16,0 0 0-16,0 0 0 15,3 3-8-15,1 0 8 0,3 0 0 0,-3 1 0 0,3-1 0 0,0-3-8 16,-4 0 8-16,4 3 0 0,-3-3 0 15,-1 0 0-15,1 3 0 0,-1 0 0 0,4 0 0 0,-7 0 0 16,4 4 0-16,-1-1 0 0,1 0 0 0,3 1 0 16,-3 2 0-16,-4 0 0 15,7 1 0-15,-4 2 0 0,1 1 0 0,-1 2 0 16,4 1 0-16,-3 3 0 0,-1-3 0 0,4 2 0 0,-3 4 0 0,3-3 0 16,0 3 0-16,0 0 0 0,0-3 0 0,0 3 0 15,0 0 0-15,0 0 0 16,0 0 0-16,0 3 0 0,-3-3 0 0,3 3 0 0,-3-3 0 0,3 3 0 15,-4 0 0-15,1 3 0 0,-1 0 0 0,1-3 0 0,3 1 0 16,-4-1 0-16,1-3 0 0,-1 0 0 16,1 0 0-16,-4-1 0 0,3-2 0 0,-3-3 0 0,0 0 0 0,0-1 0 15,0-2 0-15,-3 3 0 0,-1-7 0 0,1 0 0 16,-1 1 0-16,-3-4 0 0,0 0 8 0,0 4-8 16,-3-7 0-16,2 3 0 0,-2-3-8 15,-1 4 8-15,-3-1 0 0,4-3 0 0,-5 0 0 0,-2 0 0 16,-1 0 0-16,-3 0 0 0,-4 4 0 0,-3-4 0 15,3 0 0-15,-6-3 0 0,-1 3 0 0,-3-3 0 16,-1 0 11-16,1 0 5 0,0-3 2 16,-4 3 0-16,-7-3-1 0,4 3 0 0,-4 0 0 0,-3 0 0 15,3 0 6-15,-4 0 1 0,8 0 0 0,-7 3 0 0,6 0-7 16,-6 3-1-16,3 4 0 0,-3-1 0 0,3 1-16 0,3 2 0 16,5 1 0-16,-1-1 0 15,4 4-82-15,6 0-17 0,1-4-3 0</inkml:trace>
  <inkml:trace contextRef="#ctx0" brushRef="#br1" timeOffset="126046.21">28864 4853 1288 0,'0'0'27'0,"0"0"5"0,0 0-32 0,-3 4 0 0,3-4 0 0,0 0 0 16,0 0 84-16,0 0 9 0,0 0 3 0,0 0 0 15,0 0-10-15,0 0-2 0,3-4 0 0,1-2 0 16,-1 0-6-16,1 3-2 0,-1 0 0 0,-3 3 0 16,7-4-9-16,-7 4-3 0,4 0 0 0,-4 0 0 15,4 4-9-15,-4-4-3 0,7 3 0 0,-7 6 0 16,3 4-6-16,1 2-2 0,-4 4 0 0,3 3 0 15,-3 6-28-15,0 4-7 0,0 5-1 0,4 1 0 16,-4 0-8-16,0-4 8 0,0 4-8 0,3-4 8 16,-3-6 0-16,4 1 0 0,-1-7 0 0,1-1 0 15,-1-5-8-15,1 0 0 0,-1 0 0 0,4-7 0 16,-3-3-14-16,3-3-5 0,-3-3-1 0,3-3 0 16,0-3-25-16,0 0-6 0,0-4-1 0,0-2 0 15,0-1-137-15,-4-3-28 0,4-2-6 0</inkml:trace>
  <inkml:trace contextRef="#ctx0" brushRef="#br1" timeOffset="126539.29">29139 4803 1451 0,'0'0'61'16,"0"0"-49"-1,0 0 64-15,0 0 12 0,4 3 2 0,3 0 1 16,0-3-42-16,0 0-8 0,0 0-1 0,0 0-1 16,4-3 13-16,3 0 2 0,-3 3 1 0,3-3 0 15,0 3-7-15,0 0-2 0,4 0 0 0,-4 0 0 16,-4 0 3-16,4 3 1 0,-3 0 0 0,-4 4 0 16,0-1-2-16,-3 0 0 0,-1 4 0 0,1 2 0 15,-4 1-16-15,-4-1-4 0,1 1-1 0,-1-1 0 16,-3 4-15-16,-4-3-4 0,1 2 0 0,-4 1 0 15,3 0-8-15,-3-1 0 0,0 1 0 0,3 0 0 16,1-4-9-16,-1 1-4 0,4-4-1 0,0-3 0 16,3 1 2-16,4-7 0 0,0 0 0 0,0 0 0 15,0 0 0-15,0 0 1 0,0 0 0 0,4 3 0 16,3-3 11-16,0-3-8 0,4-1 8 0,-1 1-8 16,1 0 8-16,3 0 8 0,0 0-8 0,0 0 11 15,4 0 9-15,-4 0 3 0,0 3 0 0,0-4 0 16,0 1 10-16,0 3 3 0,1 3 0 0,-1-3 0 15,-4 4 13-15,1-1 3 0,-4 0 1 0,0 3 0 0,-4 3 3 16,1 1 1-16,-4 6 0 0,0-1 0 0,0 1-29 0,-7 0-5 16,3-1-2-16,-3 1 0 0,-3 0-12 0,-1-1-9 0,1 1 12 0,-5-3-12 15,1-1 0-15,0-3 0 0,0 4-10 0,-4-4 10 32,1 1-76-32,-1-1-7 0,1 1-1 0,-5-1-1 15,5 0-91-15,-1 1-19 0</inkml:trace>
  <inkml:trace contextRef="#ctx0" brushRef="#br1" timeOffset="127354.9">28755 5803 1468 0,'0'0'32'0,"0"0"8"0,0 0 0 0,0 0 1 0,0 0-33 0,0 0-8 16,0 0 0-16,0 0 0 0,3-6 114 0,-3 6 21 15,0 0 4-15,0 0 1 0,4-3-16 0,-4 3-2 16,4-3-1-16,-4 3 0 0,0 0-22 0,0 0-5 15,0 0-1-15,0 0 0 0,0 0-23 0,7 0-5 16,-7 0-1-16,3 3 0 0,-3 3-19 0,0 4-4 0,-3 2-1 0,-1 4 0 16,-3 6-15-16,0 6-3 0,0 7-1 15,-4 2 0-15,-3 4-8 0,4 3-1 0,-5 0-1 0,-2 6 0 16,3-3 3-16,-4 3 1 0,0 3 0 0,1 4 0 16,-1-4-5-16,-3-6-1 0,7-3 0 0,-4 0 0 15,1-6-9-15,3-7 0 0,-1 0 0 0,1-6 0 16,4-3 0-16,-1-3 0 0,1-3 0 0,2-7 0 15,5 1-27-15,-4-7 3 0,7-3 0 16,0 0 0-16,0 0-51 16,0 0-9-16,0 0-3 0,0 0 0 0,0 0-60 0,0-3-12 0,0 3-2 0</inkml:trace>
  <inkml:trace contextRef="#ctx0" brushRef="#br1" timeOffset="130174.03">28430 6816 1181 0,'0'-6'50'16,"0"0"-40"-16,0-1 94 0,0 7 18 0,0-6 4 0,0 0 1 31,0 6-17-31,-3-6-3 0,-1-1-1 0,1 1 0 15,3 6-22-15,-4-3-5 0,-3 0-1 0,0 3 0 16,0-3-22-16,0 3-5 0,-4 3-1 0,1-3 0 0,-1 3 25 0,-3 0 5 0,4 0 0 16,-5 0 1-16,5 0-32 0,-4 4-6 0,0-1-2 0,3-3 0 15,-3 3-28-15,0 1-5 0,3-1-8 0,1-3 11 16,-4 3 28-16,3-3 5 0,0 1 2 0,1-1 0 16,-1 0-28-16,1 0-6 0,3 0 0 0,-7 3-1 15,3-2 0-15,0-1 0 0,-3 3 0 0,0-3 0 16,0 3-1-16,0-2 0 0,0 2 0 0,0 0 0 15,0 3-10-15,-4-2 8 0,0 5-8 0,1-2 8 16,3-1-8-16,-4 1 0 0,4-1 0 0,-4 3 8 16,1 1-8-16,2 0 0 0,1-4 0 0,-3 3 0 15,3 1 0-15,3 0 0 0,-3-4 8 0,0 7-8 16,3-4 0-16,1 4 0 0,-1 0 0 0,0 2 0 16,1 1 0-16,-4 3 0 0,7 3 0 0,-4 0 0 15,0 7 0-15,4-1 0 0,0 7 0 0,0-1 0 16,0-2-14-16,0 2 5 0,4 1 1 0,-1 0 0 15,1-4-4-15,3 4 0 0,3-4 0 0,1 1 0 16,-1-1 12-16,4 1 0 0,4-1-9 0,3 1 9 16,-3-7 0-16,3 0-11 0,0 0 11 0,3-6-8 15,5 3 8-15,-1-6 11 0,0 3-3 0,7-3 0 16,0-3-8-16,8-1-12 0,-1-2 2 0,4-4 1 16,0 1 9-16,-1-7 12 0,1 0-2 0,0-3-1 15,3-3-9-15,-3-3 0 0,3-1 0 0,4-2 0 0,-3-1 0 16,-1-2-17-16,4-1 4 0,-4 1 1 0,-7-1 12 15,1 1 16-15,-8-1-3 0,4-2-1 16,-1-1-12-16,1 0 0 0,0-3 0 0,3 1 0 0,0-4-12 0,1-4-4 0,-1 1-2 0,0-3 0 16,-3 3 18-16,0 0 0 0,-4-3 0 0,0 0 0 15,-7 3 0-15,1-4 0 0,-5 4 11 0,1 0-11 16,-8 0 16-16,5 0-3 0,-5 0-1 16,-3 0 0-16,-3 0-1 0,-1 0-1 0,1 0 0 15,-8-1 0-15,1 4 1 0,-1 1 0 0,-3-1 0 0,0 3 0 16,-4 0-1-16,-3 3 0 15,4-3 0-15,-8 7 0 0,1-1-2 0,-1 4 0 0,-7 0 0 0,4-1 0 16,-7 4-8-16,3 3 12 0,-3 0-12 0,0-1 12 16,-1 1-12-16,5 3 0 0,-4-3 0 0,3 3 8 15,4 0-8-15,-1 0 0 0,5 0 0 0,-1-3 0 16,1 0-22-16,2 0 3 0,1-3 1 0,-3-1 0 16,3 4-54-16,-4-3-12 15,0 3-1-15,-3-4-1 0,4 4-82 0,-1-3-16 0,4 3-3 0</inkml:trace>
  <inkml:trace contextRef="#ctx0" brushRef="#br1" timeOffset="130843.5">28162 7211 851 0,'4'-12'36'15,"-1"2"-36"-15,1 1 131 0,-4 0 19 0,3-1 4 0,-3 1 1 16,4 2-44-16,-4 1-9 0,0 6-2 0,0 0 0 16,0 0-28-16,0 0-5 0,0 0-2 0,0 0 0 15,0 0-1-15,0 0 0 0,0 0 0 0,-4 6 0 16,4 7-7-16,0 0-1 0,-3 5-1 0,3 4 0 16,-4 0-47-16,4 6-8 0,0 4 0 0,-3-1-8 15,3 1-35-15,0-4-6 0,0 0-2 0,0-3 0 16,0 3-10-1,0-6-3-15,3 3 0 0,-3-3 0 0,4-3-84 0,-1-6-16 0,1-4-4 0</inkml:trace>
  <inkml:trace contextRef="#ctx0" brushRef="#br1" timeOffset="131029.38">28300 7230 1522 0,'-7'6'68'0,"3"4"13"16,-3 2-65-16,4 1-16 0,-4-1 0 0,3 4 0 16,1 3 0-16,3 0 0 0,-4 3-13 0,4-4 5 15,0 4 20-15,0 0 5 0,0-3 1 0,0 3 0 16,0-3-18-16,4 3 10 0,-4-6-10 0,3 2 8 16,-3 1-90-16,0-3-18 0</inkml:trace>
  <inkml:trace contextRef="#ctx0" brushRef="#br1" timeOffset="131373.4">27912 7917 1476 0,'-4'15'65'0,"1"4"14"0,-4 0-63 0,0 6-16 0,0 3 0 0,-4 4 0 15,0 2 95-15,1 1 16 0,-1 5 3 0,1-2 1 16,-1-3-38-16,0-1-7 0,1-3-2 0,-1 4 0 16,4-7-42-16,-3 4-9 0,3-4-1 0,-4 0-1 15,4 0-15-15,0-6 0 0,0 3 0 0</inkml:trace>
  <inkml:trace contextRef="#ctx0" brushRef="#br1" timeOffset="132084.32">27651 8870 1792 0,'3'-19'51'0,"1"3"10"15,-4-2-49-15,3 2-12 0,-3-3 0 0,0 0 0 16,0 4 106-16,0-4 18 0,-3 0 4 0,-1-3 1 16,1 6-53-16,-4-2-10 0,0 2-2 0,0 7-1 15,-8-1 1-15,5 4 0 0,-8 0 0 0,1 6 0 16,-1 3 0-16,-3 9 0 0,-4 1 0 0,0 6 0 16,1 3-55-16,-1 6-9 0,0 3 0 0,-3 4 0 15,0 2 0-15,3 4 0 0,0 6 0 0,-3 0 0 16,0 3 0-16,0 0 0 0,-4 1 0 0,0 5 0 15,8-3 0-15,-1-2 0 0,4 2 0 0,0 6 0 16,3-2 0-16,7-1 0 0,1 4 0 0,3 6 0 16,7-10 10-16,0 1-10 0,10 2 12 0,1-2-12 0,7-7 0 15,6-6 0-15,4 0 0 0,8-10-12 16,-5-6 12-16,5-6 0 0,-1-6 0 0,7-7 0 0,4-6 0 0,4-9 0 16,3-3-10-16,3-10 10 0,-3-9 0 0,-4-4 0 0,1-5 0 15,6-7 0-15,-10 6 0 0,3 1 0 0,1-1 0 0,-1-3 0 16,-7 4 0-16,1-1 0 0,-8 0 0 15,0 1 0-15,-10-4 51 0,0 3 5 0,-4-2 0 0,-3-1 1 16,-4 3-40-16,-7 1-8 0,0-1-1 0,-4-3-8 16,-3 0 44-16,-3-6 1 0,-4 0 1 0,-4-3 0 15,-3 3-30-15,-4 3-7 0,-3 0-1 0,-7 0 0 16,0 7 0-16,0 2-8 0,-8 4 12 16,-3 3-4-16,8 3-8 0,-5 0 0 0,5 6 9 0,-1 3-9 15,0 7-10-15,4 2-6 0,-4 11-2 0,4-1 0 16,-4 3-74-16,1 6-14 0,-1 1-3 15,0 3-1-15,4 3-133 0,0-1-26 0</inkml:trace>
  <inkml:trace contextRef="#ctx0" brushRef="#br1" timeOffset="132394.09">27358 9165 1420 0,'14'-10'29'0,"-14"10"8"0,4-3-29 0,3 0-8 0,0 0 0 0,0 3 0 15,0 3 99-15,0 3 18 0,-4 4 4 0,1 2 1 16,-4 4 22-16,3 3 5 0,-3 3 1 0,-3 3 0 15,-1 6-46-15,1 4-8 0,-8 2-3 0,8 1 0 16,-4 3-50-16,0-1-11 0,3 1-1 0,-3-3-1 31,0-7-50-31,3 1-11 0,1-7-1 0,-1-3-1 16,1-4-76-16,3-5-15 0,0-4-4 0,0-2 0 0,0-7-51 0,3-4-10 0,4-2-3 0</inkml:trace>
  <inkml:trace contextRef="#ctx0" brushRef="#br1" timeOffset="132681.56">27690 9133 1267 0,'-4'10'56'0,"-3"2"12"15,3 1-55-15,-3 3-13 0,0 2 0 0,-3 4 0 16,3 3 121-16,-4 0 22 0,1 4 4 0,-1-1 1 16,4-3-27-16,0 0-5 0,3-3 0 0,1 0-1 15,3-3-31-15,3-4-7 0,1-2-1 0,3 0 0 16,0-7-45-16,4 0-10 0,-1-3-1 0,1 0-1 15,3-6 5-15,-4-3 2 0,1 0 0 0,3-4 0 16,-3-2-26-16,-1-1 0 0,1 1 0 0,-1-4 0 16,1 3 56-16,-4-2 7 0,0-1 1 0,4 0 0 15,-8 4-52-15,4-1-12 0,-3 1 0 0,-1 2 0 16,-3 1 0-16,-3 0 0 0,-1 2 0 0,1 1 0 0,-4 3 0 0,0-3 0 0,0-1 0 0,-4 1 0 16,0 3 0-16,-3-3 0 0,0-1 0 0,0 1 0 31,-4 3-100-31,-3 0-22 0,4 3-5 0</inkml:trace>
  <inkml:trace contextRef="#ctx0" brushRef="#br1" timeOffset="133447.21">29774 5637 1630 0,'8'32'68'16,"-1"5"-54"0,3 1 66-16,-3-1 12 0,7 7 4 0,-3 0 0 15,-1 3-31-15,5 3-5 0,-5 4-2 0,4-1 0 0,4 7-29 0,-4-1-5 16,4 1-2-16,-1 3 0 0,1-1 10 0,3-2 1 16,-3 3 1-16,3-7 0 0,0 0-2 0,4-5 0 15,-1-4 0-15,1-3 0 0,0-7-32 16,0-6 0-16,-1-2 0 0,1-7 0 15,-4-4-28-15,0 1-13 0,-7-6-3 0</inkml:trace>
  <inkml:trace contextRef="#ctx0" brushRef="#br1" timeOffset="134133.38">30304 6810 2079 0,'-11'-6'59'0,"-3"-1"13"0,0 4-58 16,0 3-14-16,0 3 0 0,-8 4 0 0,5 5 35 0,-4 1 4 0,-4 6 1 0,4 6 0 15,-4 3-27-15,0 3-5 0,4 4 0 0,0 2-8 16,0 4 24-16,-4 3-3 0,8 6 0 0,-5-3 0 16,5 7 19-16,-1-1 4 0,0 3 1 0,4-2 0 15,0-1 12-15,4 0 3 0,-1 0 0 0,4-2 0 16,3-1-20-16,4-3-3 0,4 0-1 0,0-3 0 16,3-7-24-16,3-2-4 0,4-4-8 0,7-6 11 15,1-3-11-15,2-3 0 0,12-3 0 16,-5-7 8-16,5-3-8 0,2-6-9 0,5-3 9 15,-1-3-13-15,0-3 13 0,1-4 0 0,-4-3 0 0,3 1 0 16,-3-1 0-16,0-3 0 0,3 0-10 0,-7-3 10 16,4 1 0-16,-4-5 13 0,4 1-1 0,-7-3-1 15,0-3-3-15,-4 3 0 0,0-7 0 0,-3 1 0 16,-4-4 23-16,0 0 4 0,0-6 1 0,0 4 0 16,-3-4-20-16,0-3-3 0,-1 0-1 0,-6 0 0 15,-1 0 8-15,-3-4 2 0,1 1 0 0,-8 6 0 16,0 1 6-16,-8 5 0 0,5 0 1 15,-11 4 0-15,0 6-16 0,-4 2-3 0,-3 5-1 0,-7 5 0 16,-1 3 6-16,-6 4 1 0,0 6 0 0,-4 0 0 16,-3 3-16-16,-1 3-16 0,-2 0 3 0,6 0 1 15,0 0-77-15,0 3-15 0,7-2-4 0,1-1 0 16,2 3-86-16,1-3-18 0</inkml:trace>
  <inkml:trace contextRef="#ctx0" brushRef="#br1" timeOffset="134799.09">30233 7183 1530 0,'0'0'32'0,"0"0"8"0,0 0-32 0,0 0-8 0,0 0 0 16,0 0 0-16,0 0 84 15,0 0 16-15,0 0 4 0,0 0 0 0,0 0-32 0,0 0-7 0,0 0-1 0,0 0 0 16,0 0-6-16,0 0-2 0,-7 3 0 0,3 3 0 15,-3 4-19-15,4 2-4 0,-4 1-1 0,3 6 0 16,1 3 7-16,-1 0 1 0,1 3 0 0,-1 0 0 16,1 3-32-16,-1 0-8 0,4 1 0 0,0-1 0 15,-3 0 0-15,3-3 0 0,0 3 0 0,-4-3 0 16,4 0 0-16,0-3-12 0,4 0 4 16,-4-3 0-16,3-3-87 0,-3-7-17 15,7-3-3-15,-3 1-1 0,-4-1-54 16,3-3-11-16,-3-3-3 0</inkml:trace>
  <inkml:trace contextRef="#ctx0" brushRef="#br1" timeOffset="135133.28">30378 7180 1220 0,'-4'12'54'0,"-3"4"11"0,4 0-52 0,3 0-13 0,-4-4 0 0,8 4 0 16,-1-4 57-16,1-2 9 0,3 2 2 0,3-2 0 16,4-7-18-16,-3 0-3 0,7 0-1 0,-1-6 0 15,1 0 10-15,0 0 1 0,-1-4 1 0,1 1 0 16,3-3-27-16,-3-1-6 0,3 1-1 0,-4-4 0 15,1 4-14-15,-4 0-10 0,-3-4 12 0,-1 4-12 16,-3-1 0-16,0 1 0 0,-3-1 0 0,0 1-12 16,-4 9-119-16,0-6-23 0</inkml:trace>
  <inkml:trace contextRef="#ctx0" brushRef="#br1" timeOffset="135348.02">30649 7083 1921 0,'-3'19'40'0,"3"-4"10"0,-4 7-40 0,1 0-10 0,-1 3 0 16,1 0 0-16,-4 4 129 0,3 2 24 0,1 3 5 0,-4-2 1 16,-1 2-42-16,5 1-8 0,-4-1-1 0,0 1-1 15,0-4-60-15,3 0-12 0,-3-2-3 0,4 2 0 16,-1-9-14-16,1 3-3 0,3-6-1 0,-4-4 0 31,4 1-46-31,0-6-10 0,4-4-2 0,-4-3 0 16,0-3-152-16,0 0-30 0,3-3-6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04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0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3D13-832B-4AF6-ABDF-BC783512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0FA0-2D67-49F5-BB6C-DA6EB3959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B134"/>
                </a:solidFill>
              </a:rPr>
              <a:t>Lecture 15 – Binary Search Trees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186AC-EE1D-4777-B649-4584A477B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26" r="1446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D0C1D6-2673-4A80-B3CC-396F413A3609}"/>
                  </a:ext>
                </a:extLst>
              </p14:cNvPr>
              <p14:cNvContentPartPr/>
              <p14:nvPr/>
            </p14:nvContentPartPr>
            <p14:xfrm>
              <a:off x="363240" y="230040"/>
              <a:ext cx="9358920" cy="645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D0C1D6-2673-4A80-B3CC-396F413A3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220680"/>
                <a:ext cx="9377640" cy="64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8EE822-F3DD-4526-9FFA-89CCA1E52332}"/>
                  </a:ext>
                </a:extLst>
              </p14:cNvPr>
              <p14:cNvContentPartPr/>
              <p14:nvPr/>
            </p14:nvContentPartPr>
            <p14:xfrm>
              <a:off x="234802" y="272693"/>
              <a:ext cx="4168440" cy="436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8EE822-F3DD-4526-9FFA-89CCA1E52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442" y="263333"/>
                <a:ext cx="4187160" cy="43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51DAA0-7A22-46B2-983B-5653BD37ED40}"/>
                  </a:ext>
                </a:extLst>
              </p14:cNvPr>
              <p14:cNvContentPartPr/>
              <p14:nvPr/>
            </p14:nvContentPartPr>
            <p14:xfrm>
              <a:off x="359280" y="70920"/>
              <a:ext cx="9768240" cy="565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51DAA0-7A22-46B2-983B-5653BD37ED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20" y="61560"/>
                <a:ext cx="9786960" cy="56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51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A88500-2F2B-4624-980A-28E6CC350FED}"/>
                  </a:ext>
                </a:extLst>
              </p14:cNvPr>
              <p14:cNvContentPartPr/>
              <p14:nvPr/>
            </p14:nvContentPartPr>
            <p14:xfrm>
              <a:off x="65880" y="147600"/>
              <a:ext cx="11067480" cy="638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A88500-2F2B-4624-980A-28E6CC350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" y="138240"/>
                <a:ext cx="11086200" cy="64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48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3</cp:revision>
  <dcterms:created xsi:type="dcterms:W3CDTF">2020-08-03T13:08:34Z</dcterms:created>
  <dcterms:modified xsi:type="dcterms:W3CDTF">2020-08-03T14:50:42Z</dcterms:modified>
</cp:coreProperties>
</file>