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>
        <p:scale>
          <a:sx n="87" d="100"/>
          <a:sy n="87" d="100"/>
        </p:scale>
        <p:origin x="54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04T13:16:58.067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1443 796 2098 0,'0'0'46'0,"0"0"10"0,-4-9 1 0,-3 2 3 0,7-2-48 0,-3 0-12 16,3 5 0-16,0-5 0 16,0 0 72-16,-7-1 13 0,7 4 3 0,0-3 0 15,0 9-19-15,0 0-3 0,0 0-1 0,0 0 0 0,0 0-52 0,0 0-13 16,7 6 0-16,-7 0 0 0,0 7 54 0,3 2 8 16,4 1 2-16,-7 3 0 0,4 3 0 0,-4 3 0 15,3 9 0-15,-3 1 0 0,7 6-64 0,-7 6 0 16,0 3 0-16,0 6-13 0,0-6 13 0,4 7 10 15,-4 2-2-15,0 4 0 0,7-3 19 0,-7-7 3 16,4 3 1-16,3-5 0 0,3-11 1 0,-6-5 1 16,6-1 0-16,-6-5 0 15,3-4-77-15,7 0-16 0,-10-10-4 0,6-2 0 16,-3 3 0-16,4-10 0 0,-4-3 0 0,0 0 0 16,-4-6-102-16,4 0-21 0,4 0-4 0,-11-10-897 0</inkml:trace>
  <inkml:trace contextRef="#ctx0" brushRef="#br0" timeOffset="563.9">1369 586 2213 0,'0'0'63'0,"0"0"13"0,-11 3-60 0,4-3-16 0,4 3 0 0,-4 7 0 16,3-4 117-16,-3-3 21 0,7 10 4 0,-4-4 1 0,4 0-115 0,0 4-28 16,0-4 0-16,11 16 37 15,-11-9 2-15,11-6 0 0,-8 2 0 0,8-3-11 0,-1 4-3 16,4-4 0-16,4-2 0 0,-4 2-9 0,11-3-3 16,-4 4 0-16,7-4 0 0,4-3-13 0,-7 0-18 15,6 0 4-15,-2 1 1 0,2-4 41 0,-6 6 9 16,-4 0 2-16,0 4 0 0,-6-1-7 0,-1 7 0 15,-4-4-1-15,1 4 0 0,-8 6 21 0,4-7 5 16,-7 11 1-16,0-8 0 0,-7 11-31 0,4-4-7 16,-11 6 0-16,3-3-1 0,-10 4 21 0,0 2 4 0,3-6 0 15,-3 1 1-15,-4-4-36 0,4-3-9 16,0-4 0-16,7 4 0 16,0-6-20-16,-4 0-7 0,8-4-1 0,6 1 0 0,4-7 45 0,0 0 9 15,0-3 2-15,11 1 0 16,-1-1-52-16,4-3-9 0,7-3-3 0,1-1 0 15,2 1 7-15,1-3 1 0,3 0 0 0,0 3 0 0,-3-7 40 0,3 7 9 0,4 0 2 0,0 3 0 16,3-3-37-16,-7 3-7 0,15 0-2 0,-8 3 0 16,0 9 49-16,-7-5 10 0,4 5 1 0,-7 4 1 15,-4 6-10-15,0-3-1 0,-10 6-1 0,-4 0 0 16,0 6 4-16,-4 1 1 0,-3-1 0 0,-3 0 0 16,-8 1-31-16,1-4 8 0,-4 3-8 0,-7-6 4 15,6 0-4-15,-9-6 0 0,-5 0 0 0,1 0 0 16,4-7 0-16,-5-2 0 0,5-1 0 0,-1 1 0 15,4-4-19-15,3-6-3 0,1 0-1 0,2 0 0 16,5 0-91-16,-1 0-18 0,1-6-4 0,6-4-850 16,1 4-170-16</inkml:trace>
  <inkml:trace contextRef="#ctx0" brushRef="#br0" timeOffset="1142.89">2632 840 2120 0,'0'0'47'0,"0"-6"9"0,0-1 3 0,0 1 0 0,0 0-47 0,0 0-12 0,0 6 0 0,0 0 0 16,0 0 142-16,-4 0 26 0,-3-4 6 0,-3 8 1 15,3-4-60-15,-4 3-12 0,0 6-3 0,-10-3 0 16,7 4-28-16,-4 2-7 0,1-2-1 0,-8 2 0 16,4 4-38-16,0 0-8 0,0-4-2 0,3 1 0 15,-3 2-25-15,7-2-6 0,-7-1-1 0,-1 4 0 16,8 0 16-16,-3-7 0 0,10 4 0 0,-11-1 0 15,7 4 0-15,4-10 0 0,-3 7 0 0,3-1 0 16,7 1 0-16,-4-7 0 0,4 4 0 0,4-1 0 16,-4-3 0-16,7 4 0 0,-4 2 0 0,8-9 0 0,-1 7 0 15,1-1 0-15,7 1 0 0,-1-4 0 0,4 6 0 0,-3-8 0 16,14 2 0-16,-8 0 0 0,8-3 0 0,-4 3 0 16,4 1 0-16,-4 2 0 0,1 1 48 0,-12-4 13 15,4 6 3-15,1 1 0 0,-1 6-52 16,-7-4-12-16,0 10 0 0,0-3 0 0,-3 7 0 0,-1-1 0 15,-3 6 0-15,4 7 0 0,-8-10 0 0,8 4 0 16,-11-4 0-16,0 1 0 0,0-1 0 0,0-3 0 16,-7-12 0-16,3 3 0 0,1 0 28 0,-8-10 4 15,4 0 0-15,-3-2 0 16,-1-1-52-16,4-6-9 0,-4-3-3 0,-6-4 0 0,-1 1 32 0,1-3 0 16,-1-1-8-16,0-8 8 15,1 2-156-15,-5 3-28 0,8-9-5 0,-3 0-1206 0</inkml:trace>
  <inkml:trace contextRef="#ctx0" brushRef="#br0" timeOffset="1426.4">3069 928 2030 0,'4'9'57'0,"-4"-9"14"0,3 10-57 0,4-4-14 0,-7 0 0 0,4 7 0 15,3-1 146-15,-7 4 26 0,3 0 6 0,4 2 1 0,-3 7-31 16,7 7-5-16,-11-7-2 0,10 9 0 16,-6-5-83-16,3-1-17 0,-4 6-3 0,8-2-1 15,-8-1-8-15,4 7-1 0,-3-7-1 0,3 0 0 0,-3 4 6 0,3-10 2 16,-4 3 0-16,1-3 0 0,3 0-25 0,-7-9-10 16,3 0 8-16,4-1-8 15,-7-8-24-15,0 2-11 0,4-6-1 0,-4-3-1 16,0 0-79-16,0 0-16 0,0-9-4 0,-4-1 0 15,4-5-142-15,-7-1-29 0,-3-19-5 0,-4 4-2 0</inkml:trace>
  <inkml:trace contextRef="#ctx0" brushRef="#br0" timeOffset="1642.77">2663 931 2559 0,'0'0'56'0,"0"0"12"0,0 0 3 0,0 0 1 0,0 6-58 0,4 0-14 0,3 1 0 0,-3-4 0 16,10 0 74-16,-4 0 12 16,11 0 2-16,1 3 1 0,6 1 31 0,4-1 7 0,3-3 1 0,11 0 0 15,-7 7-52-15,3-10-9 0,-7 3-3 0,11-6 0 16,-7 3-51-16,7-3-13 0,0-4 0 0,-1 4 0 16,5 0 0-16,-4 0 0 0,0 0 0 0,-4 0 0 15,-7-1-52-15,0 1-9 0,1 3-3 0,-12 0-954 16,8 0-191-16</inkml:trace>
  <inkml:trace contextRef="#ctx0" brushRef="#br0" timeOffset="2897.38">4868 1031 1958 0,'0'0'43'0,"0"0"9"0,-7-3 1 0,0 3 3 0,0 0-45 0,0 3-11 16,-3-3 0-16,-1 0 0 0,4 3 104 0,-7-3 20 16,3 3 3-16,-6 4 1 0,6-1-52 0,-10-3-9 15,0 3-3-15,-4 4 0 0,4-1 0 0,-4 7 0 16,4-4 0-16,-4 4 0 0,1 3-51 0,2-7-13 16,5 7 0-16,-11 0 0 0,10-6 54 0,-3 2 8 15,7 4 2-15,-8-6 0 0,8 5-52 0,4 1-12 16,-11-3 0-16,10 3 0 0,-3 3 54 0,3-10 8 15,8 4 2-15,-1 3 0 0,1-4-52 0,6 1-12 0,4 3 0 0,4-7 0 16,-1 1 0-16,1 6 0 0,7-10 0 16,3 4 0-16,4-4 0 0,6 1 0 0,5 2 0 0,2-9 0 15,8 4 0-15,-10-4 0 0,-1-3 0 0,0 3 0 16,-3 3 54-16,3 0 8 0,0 1 2 0,1 5 0 16,-5-6-52-16,8 13-12 0,-4 0 0 0,-6-6 0 15,-1 5 0-15,-7 4 0 0,-3-6 0 0,-1 6 0 16,-6-3 11-16,-11 3-1 0,3 3 0 0,-6-6 0 15,-8 3-10-15,1-7-14 0,-1 4 3 0,-3 3 1 16,-7-3 10-16,0-3 0 0,-4-1 0 0,4 1 0 16,3-7 0-16,-6 1 0 0,2 2 0 0,1-9 0 15,7 1 0-15,-7-4 0 0,7 0 0 0,-4-4 0 16,4 4-53-16,4-3-9 0,-1-3-2 0,4-7 0 16,3 4-51-16,4-4-10 0,4 1-3 0,-1-7 0 15,1 7-102-15,7-1-21 16,-1-9-4-16,1 6-1 0</inkml:trace>
  <inkml:trace contextRef="#ctx0" brushRef="#br0" timeOffset="3836.76">5161 1718 2026 0,'0'0'57'0,"0"0"14"0,0 6-57 0,0-6-14 16,0 6 0-16,4-2 0 0,-1-1 157 0,-3 0 29 15,4-3 6-15,3 3 0 0,-4-3-109 0,4 0-23 16,4 0-4-16,-4-3 0 0,4 3-4 0,-1-3 0 0,1 0 0 0,-1-7 0 16,1 7-17-16,0-3-4 0,-1-1-1 0,-3 1 0 15,4-3-11-15,-1 3-3 0,-3-1 0 0,4-5 0 16,-4 2-32-16,0-2-8 0,-3 5 0 0,3-2-1 16,0-3 50-16,-4 2 11 0,1 1 1 0,-4 2 1 15,0 4-23-15,-4-3-5 0,1-3-1 0,-1 5 0 16,-6 1 7-16,6 3 0 0,-10 3 1 0,3 1 0 15,1 8-17-15,-8-2 0 0,4 8 0 0,0 1 0 16,0-3 11-16,0 6-2 0,0 0 0 0,-1 0 0 16,1 3-9-16,4 0-12 0,-4-3 2 0,7 3 1 15,3-3 9-15,-3 0 9 0,7-6-1 0,0 2-8 0,7-2 0 0,-3-3 0 16,6-4-10-16,1-6 10 16,-1 3-59-16,4-6-4 15,1-3-1-15,2 0 0 0,-3 0 64 0,8-10 0 0,2 1 0 0,-6-4 0 16,3 7-12-16,4-13-8 0,3 3-3 0,-3-3 0 15,3 0-1-15,0 0-1 0,-3-3 0 0,-1 3 0 0,1 3 7 0,-4 1 2 16,0-8 0-16,-6 8 0 0,-1 5 8 0,-4-3 8 16,1 1-12-16,-1 5 12 0,-6 4 0 0,3-7 0 15,-7 4 10-15,4 0-2 0,-4 9 15 0,0 0 3 16,0 0 1-16,0 0 0 0,-4 9 2 0,-3 0 1 16,3 4 0-16,-6-7 0 0,6 10-18 0,-3-3-4 15,0 5-8-15,4-5 12 0,-1 9-12 0,-6 0 11 16,6 0-11-16,1 0 10 0,-1-4-2 0,4 4 0 0,-4-9 0 15,8 6 0-15,-4-7-22 0,4 1-5 0,-1-7-1 0,1 0 0 16,6 1 41-16,-6-7 8 0,3 3 2 16,0-3 0-16,0 0-31 0,3-3 0 15,1-4 0-15,-7 1 0 16,3 0-19-16,-4 3-9 0,4-7-3 0,0 1 0 0,0 0 53 0,-7-4 10 0,4 7 3 0,-1-7 0 16,1 4-26-16,-1-1-9 0,-3 1 0 15,4 3 9-15,-4-7-9 0,0 1 0 16,0-4 0-16,0 7 0 0,0 2 0 0,3-5 0 0,-3 2 8 0,0 1-8 15,0 3 0-15,0 6 0 0,0 0 0 0,0 0 0 16,0 0 9-16,0 6-9 0,0 0 10 0,0 0-10 16,0 1 20-16,4 5-1 0,0-5-1 0,3 2 0 15,-7 7-29-15,3 2-5 0,4-5-2 0,-3 3 0 16,3 2 18-16,0-5 0 0,0 0 0 0,3-1 0 0,-2 4 0 16,2-10 0-16,-3 7 0 0,4-7 0 0,-1 0 0 0,1-3 0 15,3-3 0-15,-10 3 0 0,6-3 13 0,1 4-3 16,-4-4-1-16,0 0 0 0,-7 0 1 0,7-4 0 15,-4 4 0-15,1-6 0 0,3 3-10 0,-7-3 0 16,4-4 0-16,-4 1-11 0,3 3 11 0,-3-13 0 16,0 6 0-16,0 1 0 0,0-4 15 0,0 0 5 15,0 1 0-15,0-1 1 0,-3 0-21 0,3 1 0 16,-4-1 0-16,4 0 8 0,0 4-8 0,0 2 0 16,0-2 0-16,0 2 0 0,0 1-14 0,4 3-7 15,3-1-2-15,-4 4 0 0,-3 3 23 0,7 0 0 16,0 0 0-16,-3 0 0 0,3-3 0 0,0 3 10 15,3 0-1-15,1 3 0 16,0-3-65-16,3 0-14 0,0 3-2 0,3-3-1 16,1 4-44-16,0-4-9 0,3 3-2 0,-7-3 0 15,4 3-51-15,-4 0-10 0,7-6-3 0,-7 0-477 0,4-4-96 0</inkml:trace>
  <inkml:trace contextRef="#ctx0" brushRef="#br0" timeOffset="4100.83">6498 1401 1698 0,'0'0'48'0,"0"0"11"0,0 0-47 0,0 0-12 0,0 0 0 0,0 0 0 15,-7 3 176-15,0 4 32 0,-4-7 8 0,1 9 0 16,-1 7-103-16,-3-7-21 0,0 10-4 16,0-3 0-16,0 6-29 0,7-1-6 0,-11 1-1 0,4 3 0 15,3-3 1-15,4 4 0 0,0-1 0 0,-3 0 0 0,6-3-30 0,-3 3-7 16,7-3 0-16,-3 3-1 0,3 0 13 0,0-9 2 16,-7-1 1-16,14 1 0 0,-7 0-11 0,3-4-1 15,4-2-1-15,0-1 0 16,4-6-18-16,-1 0-12 0,1-3 1 0,0 0 1 15,3-3 10-15,0-3-10 0,4-4 10 0,-4 1-10 0,0 0-7 0,3-4-2 16,-3-3 0-16,1 4 0 16,2-4-111-16,-6 4-22 0,3-7-5 15,0 3-1-15,-3 4-181 0,3-4-36 0,10-12-7 16,-9 6-2-16</inkml:trace>
  <inkml:trace contextRef="#ctx0" brushRef="#br0" timeOffset="4561.54">6664 1106 1036 0,'0'-9'23'0,"0"9"5"0,0-6 0 0,0 6 1 0,0-10-29 0,0 10 0 15,0 0 0-15,0 0 0 0,0 0 108 0,0 0 16 0,0 0 4 0,0 10 0 16,-4-1-52-16,4 4-9 16,0 6-3-16,-3-1 0 0,3 4 52 0,0 3 9 0,3-3 3 0,-3 7 0 15,4-4 0-15,-4 3 0 0,4 3 0 0,-1 4 0 16,4-1-52-16,-3 7-9 0,3-10-3 15,0 7 0-15,0-7-51 0,3 4-13 16,-3-7 0-16,0 3 0 0,4-9 54 0,-7 3 8 0,6-6 2 0,-3 0 0 16,-3-3-24-16,-1-1-5 0,4 1-1 0,-3 0 0 15,-4-7-16-15,0 1-3 0,0-4-1 0,0-3 0 16,0 3 1-16,0-6 0 0,0 0 0 0,0 0 0 0,0 0-15 16,0 0 0-16,-4-6 0 15,4-3 0-15,-7-4 0 0,7 7 0 0,7-10 0 0,-7 3 9 0,7-2-9 16,-3-1 8-16,3-3-8 0,4 1 0 0,-1-4 0 15,4 0 0-15,0 0 0 0,4 3 0 0,0 3 8 16,-1-6-8-16,1 7 0 0,0 8 0 0,-1-2 0 16,1 3-9-16,-4 2 9 0,4 4 16 0,-4 10 9 15,0-1 3-15,-4 1 0 0,5 5 2 0,-5 4 1 16,1 0 0-16,-1 9 0 0,1-6-3 0,-4 3 0 16,-4-3 0-16,4 10 0 0,-3-7-16 0,0 3-3 0,-1 0-1 15,1 3 0 1,-4 1-31-16,3-10-6 0,-3 6-2 0,0-6 0 0,0 3 31 0,0-9 0 15,0-1 0-15,0-2 0 16,0-4-108-16,0-6-16 0,0-3-4 0,0 0-1331 0</inkml:trace>
  <inkml:trace contextRef="#ctx0" brushRef="#br0" timeOffset="5247.85">1323 2439 2160 0,'-11'19'48'15,"1"-10"9"-15,3-2 3 0,0 2 0 0,-4 3-48 0,4-2-12 0,3 2 0 0,-6-2 0 0,6-4 103 0,-3 4 18 0,4-4 4 0,3-3 1 16,0 3-50-16,0-6-9 16,3 6-3-16,8-2 0 0,-8-4-37 0,8 0-8 0,7 0-2 0,-4 0 0 15,0 0-17-15,11 0 0 16,3 0-13-16,0 0 5 0,7 0 8 0,8 0 0 0,2 0 0 0,5-4 0 15,-4-2 29-15,14 3 8 0,-4 0 2 16,18-3 0-16,4 3-11 0,3-4-3 0,4 1 0 0,20-3 0 16,-2 2-25-16,10-5 0 0,-4 2 0 0,29-5 0 15,-8 5 0-15,8-9 0 0,13 7 0 0,36-4 0 16,-24 1 36-16,2 2 3 0,15-3 0 0,36 7 0 16,-33-7-19-16,4 4-3 0,11 2-1 0,45 1 0 15,-45-1-5-15,-1 7-2 0,4-3 0 0,46 3 0 0,-53 3 44 16,0 0 9-16,0 0 2 0,39 3 0 15,-50-3-76-15,1 3-16 0,-8 0-2 0,32 0-1 16,-42 1 50-16,-11-4 9 0,-6 0 3 0,16 0 0 0,-34 6-31 0,-8-6 0 16,-10 0 0-16,0 0 0 15,-21 3-16-15,-14-3-8 0,-11 0-3 0,-11 3 0 16,-14 3-8-16,-10 1-1 0,-14 2-1 0,-11 4 0 16,-7 2-73-16,-14 4-14 0,-4 3-4 15,-7-9 0-15</inkml:trace>
  <inkml:trace contextRef="#ctx0" brushRef="#br0" timeOffset="7830.06">14432 4088 1497 0,'0'0'32'0,"0"0"8"0,0 0 0 0,0-6 4 0,0 0-36 0,0 0-8 0,0-1 0 0,-3 1 0 16,6-3 53-16,-3 2 9 0,-3 1 2 0,3-7 0 16,-4 4 0-16,1 0 0 0,-1 2 0 0,1-2 0 15,-1 3 0-15,-7-1 0 0,4 1 0 0,-3 3 0 16,-1 0-52-16,1 0-12 0,-8 3 0 0,0 0 0 15,1 3 39-15,-4 0 5 0,-1 0 0 0,1 7 1 0,-4-1-22 0,4 0-5 16,-7 7-1-16,3 0 0 16,-3 3-17-16,-7 3 0 0,-4-1 8 0,-7 5-8 15,4-1 55-15,-4 6 7 0,4 0 2 0,-1 4 0 0,5-4-52 16,-1 7-12-16,3-1 0 0,-6 4 0 16,-4 3 0-16,0 0 0 0,1 6 0 0,-1 3 0 0,3 1 0 0,1 2 0 15,7-2 0-15,-1 8 0 0,5-2 0 16,3 3 0-16,3 5 0 0,0 5 0 0,7-8-13 0,1 1-6 15,-1 0-1-15,8 6 0 0,3-3 20 0,3-3-8 16,8-3 8-16,3 3 0 0,3-4-10 0,4-2 10 16,4-4-8-16,7 1 8 0,-1-7 16 0,12 0 9 15,9-6 2-15,8-3 0 0,7-7-27 0,0-5 0 16,-3-1 0-16,13-6 0 0,1-4 0 0,7-2 0 16,3-6 0-16,7-4 0 0,-3-3-11 0,3-6-7 0,7-3-2 0,7-7 0 15,-10 0 32-15,7-5 7 0,3-11 1 0,11-11 0 16,-21 2-20-16,3-3 0 15,7-3 0-15,4-9 0 0,-14 6 19 0,-8-3 0 0,5-7 0 16,2-8 0-16,-13 2 21 0,-4 3 4 0,-10 1 0 16,-1-4 1-16,-10 3-36 0,-7-2-9 0,-7-7 0 15,3 0 0-15,-14 9 0 0,-3 4 0 16,-7-4 0-16,-8-6 0 0,-10 1 46 0,0-1 7 0,-10 0 2 0,-5 0 0 16,-6 10-30-16,-3 2-5 0,-1 1-2 0,-10 3 0 15,-1 9-6-15,-10-3-2 0,-6 6 0 0,-5-2 0 16,1 5-23-16,-1 7-5 0,1 0-1 0,-8 3 0 15,-3 6-36-15,0 3-7 16,0 4-2-16,0-1 0 0,7 4 52 0,0 6 12 0,0-1 0 0,-7-2 0 16,7 0-105-16,7-3-19 0,4-1-3 0,3-2-649 15,7 2-131-15</inkml:trace>
  <inkml:trace contextRef="#ctx0" brushRef="#br0" timeOffset="15348.72">13339 6151 1036 0,'0'0'23'0,"0"0"5"0,0-3 0 0,7-3 1 0,0 3-29 0,-4-3 0 15,4 3 0-15,0-4 0 0,0 4 57 0,0-3 6 16,-3 3 1-16,3 3 0 0,-3-3 51 0,-4 3 10 16,7 0 3-16,-7 0 0 0,0 0 12 0,0 0 2 15,0 0 1-15,-4 6 0 0,1 0-18 0,-1 4-3 16,-3-4-1-16,0 3 0 0,0 1-52 0,0-1-10 16,-4 4-3-16,1-1 0 0,-1 7-44 0,0 0-12 15,-3 0 0-15,0 6 0 0,0-3 0 0,0 6 0 16,-4 3 0-16,1 4 0 0,-1-1 26 0,-3-3 3 15,-7 4 1-15,-1 3 0 0,-2-1-30 0,-1-2 8 16,0-1-8-16,-3 4 0 16,3-7-22-16,4 1-7 0,0-4-2 0,0 0 0 0,6 0 31 0,1-6 0 15,0-3-8-15,3-3 8 16,4-4-156-16,4-2-29 0,-1-1-6 0</inkml:trace>
  <inkml:trace contextRef="#ctx0" brushRef="#br0" timeOffset="16463.33">12760 6945 1321 0,'0'0'28'0,"0"0"7"15,0 0 1-15,0 0 2 0,0 0-30 0,0-6-8 0,0 6 0 0,0-7 0 0,0 7 124 0,-4-6 24 16,1 0 5-16,-1-1 1 0,1 4-50 0,-4-3-9 15,0 0-3-15,0-1 0 0,0 1-37 0,-4 0-8 16,0 0-2-16,-3-1 0 0,0 4-8 0,4-3-1 16,-4 0-1-16,-4-1 0 0,4 4-7 0,-4-3 0 15,1 3-1-15,-5 0 0 0,5 0-7 0,-4-1-2 16,-1 4 0-16,1 0 0 0,0 0-18 0,0 0 0 16,3 0 0-16,-6 4 0 0,2-1 0 0,1 0 0 15,-7 0 0-15,-4 3 0 0,1 1 12 0,-5-1 6 16,-3 3 1-16,4 1 0 0,-4-1-19 0,4 0 8 15,3 1-8-15,-3 2 0 0,3 1-11 0,1 3-9 16,-5-1-1-16,-3 1-1 0,1 0 22 0,-1-1 0 16,0 4 0-16,0 0 0 0,4 3 0 0,0 0 0 0,3 3 0 0,0 0 0 15,7 0 0-15,-3 3 0 0,4 1 0 16,-1 2 0-16,0 0-12 0,0 4 1 0,-3-1 1 0,4 4 0 16,-1 0-1-16,0-1 0 0,4 4 0 0,-4 3 0 15,8-3 26-15,-1 2 5 0,4 1 0 0,0 3 1 16,7-3-68-1,-4-3-13-15,8 0-4 0,-1 3 0 0,4-4 64 0,0 1 16 0,4 3 2 0,3 0 0 16,3-3-18-16,4 0 0 0,4-4-8 0,7-2 8 16,-1-4-11-16,5-3 11 0,-1 0-12 0,4 1 12 15,-4-4-12-15,4 0 4 0,-1-6 8 0,5-1-13 16,2 1 13-16,1-6 0 0,7-4 0 0,7-3 0 16,-4-2 0-16,-3-1 0 0,0-6 0 0,4-7 0 15,-5 1 0-15,8-1 0 0,0-5 0 0,7-1-9 16,-7 0 9-16,4-6 0 0,-8 4 0 0,0-4 0 15,-3-3 10-15,4 0-2 0,2-7-8 0,5-2 12 0,-1-1-3 0,-6-2-1 16,-4-4 0-16,-4-3 0 0,-3 9 33 0,-4 1 7 16,0-1 0-16,-3-2 1 15,-4-1-65-15,-3 1-12 0,0-4-4 16,-4 0 0-16,-4 7 32 0,-6-1 12 0,0 1-1 0,-4-1 0 0,-4 4 5 0,-3-1 2 16,-3 4 0-16,-4 0 0 0,0-3 8 0,-8 2 2 15,1 1 0-15,-3-3 0 0,-1 3-10 0,0-1-2 16,-3 4 0-16,0 0 0 0,3 3 6 0,-3 3 1 15,-3 1 0-15,-1-1 0 0,-3 3-23 0,-4 4-16 16,0-1 2-16,0 0 1 16,1 4-13-16,-1 0-2 0,4 2-1 0,0-2 0 15,3 3-109-15,4-1-22 0,-1 1-4 0,1 0-884 0</inkml:trace>
  <inkml:trace contextRef="#ctx0" brushRef="#br0" timeOffset="21047.48">15420 5810 1450 0,'0'0'32'0,"0"0"6"0,0 0 2 0,0 6 1 0,0 0-33 0,0 1-8 0,3-1 0 0,-3-3 0 16,0 3 56-16,4 0 10 0,0-2 2 0,-1 2 0 0,4 0-16 0,-3 4-4 15,3-1 0-15,0 0 0 0,0 7-18 0,3 0-4 16,1 3-1-16,0-1 0 0,3 7 20 0,-4 1 4 15,8 2 1-15,-4 0 0 0,4 0-29 0,-4 4-5 16,3 2-2-16,1 7 0 16,-4 0 33-16,4 2 6 0,-1 1 2 0,1 3 0 0,0-3-37 15,3-3-7-15,-4 0-2 0,5 0 0 0,-5-1 21 0,1-2 4 16,-4 0 1-16,0-4 0 0,0 4-5 0,0-7-1 16,-3 0 0-16,3-2 0 0,0-4-29 0,-3 0 0 15,3-6 0-15,-4-1 0 0,1-2 0 0,0-3 0 16,-1-1 0-16,1 1 0 15,-4-4-132-15,3-3-32 0,1 4-6 0,-4-4-835 0</inkml:trace>
  <inkml:trace contextRef="#ctx0" brushRef="#br0" timeOffset="21857.94">16016 7218 1177 0,'0'0'25'0,"0"0"6"15,0-7 1-15,4-2 2 0,-4-1-34 0,0-2 0 0,3 3 0 0,-3-4 0 0,0 0 103 0,4 1 13 16,-4-4 4-16,0 1 0 0,0-1-29 0,3 3-6 15,-3 1-1-15,0-4 0 0,0 0-18 0,0 4-4 16,-3-4-1-16,3 4 0 0,-4-1-17 0,1 1-3 16,-1 2-1-16,-6 1 0 0,2-1 1 0,-2 7 0 0,-1 0 0 0,-3 3 0 15,0 0 18-15,0 6 3 0,-4 1 1 0,-3-1 0 16,4 3-51-16,-8 4-12 0,0-1 0 16,-3 4 0-16,-4 3 21 0,0 3 2 0,-3 3 0 15,0 0 0-15,0 3-12 0,-1 0-3 0,5 7 0 0,-1 3 0 16,0-1 0-16,4 1 0 0,3 3 0 0,-3 6 0 15,0 0-8-15,-1 0 10 0,5 3-10 16,-1 6 10-16,7-2-10 0,1-1 0 0,6 0 0 0,1 0 0 16,3-2-8-16,7-4 8 0,0 3 0 0,7 3 0 15,0-3 0-15,3 1-9 0,8-4 9 0,0 3 0 16,3-10 0-16,3 1 0 0,-2 0 0 0,6 0 0 16,0-4-34-16,4 1-3 0,3-7-1 0,4 4 0 15,7-7 50-15,0-6 9 0,3 0 3 0,4-6 0 0,0-7-39 0,3-6-7 16,4-3-2-16,7-9 0 0,4-1 44 15,-8-8 9-15,1-1 2 0,3-9 0 0,-7-1-23 16,7-2-8-16,0 0 0 0,3-7 0 0,-10 0 12 0,0-6-4 16,-3 1-8-16,3-8 12 0,-7 4-2 0,0 0-1 15,0 3 0-15,-1-6 0 0,-6 6 4 0,-7-3 1 16,-4 0 0-16,-3-6 0 0,-11 6 2 0,0-3 0 16,-3 3 0-16,-4 0 0 0,-7 3 0 0,-3 0 0 15,-4 0 0-15,-4-3 0 0,1 3-1 0,-8 0 0 16,-3 3 0-16,-4-2 0 0,-10 8-2 0,0-3 0 15,-7 4 0-15,-4 3 0 0,-3 2-5 0,3 1 0 16,-7 3-8-16,0 0 12 0,4 3-12 0,-8 3 0 16,-3 4 0-16,-3-1 0 15,0 3-26-15,-1 1-2 0,8 2 0 0,-1 4 0 16,1 0-57-16,0 3-12 0,-4 3-3 0,-4 0-732 0,8 3-146 0</inkml:trace>
  <inkml:trace contextRef="#ctx0" brushRef="#br0" timeOffset="22794.03">15797 8748 1767 0,'0'0'39'0,"0"0"8"0,0 0 1 0,0 0 2 0,-3 3-40 0,-1 3-10 0,1-3 0 0,-1 4 0 16,4-1 71-16,-7 0 12 0,4 0 2 0,-4 4 1 15,3-1-15-15,-3 4-3 0,-4 2-1 0,1 1 0 16,-1 3-7-16,1 0-2 0,-4 3 0 0,-4 3 0 15,4 0-2-15,-7 6-1 0,3 0 0 0,-3 4 0 16,0 3-24-16,0-1-5 0,-4 1-1 0,4 3 0 16,-4 3-13-16,4-1-2 0,0 4-1 15,-4 7 0-15,-3-4-9 0,0-3 0 0,-1 3 0 0,-2 0-11 16,2 0 11-16,1-3-12 0,0 4 12 0,0-1-12 16,3-3-26-1,4-3-6-15,3 3 0 0,-3-6-1 0,7-4 36 0,0-5 9 0,7-4 0 0,-4 0 0 16,4-6-104-1,4 0-20-15,-1-3-3 0,4-4-922 0</inkml:trace>
  <inkml:trace contextRef="#ctx0" brushRef="#br0" timeOffset="23447.27">16768 8362 981 0,'0'0'28'0,"0"0"6"0,0 0-34 0,0 0 0 0,0 0 0 0,0 0 0 16,0 0 96-16,0 0 13 0,0 0 3 0,0 0 0 0,0 0-13 0,3 3-3 16,4 0 0-16,-7-3 0 15,4 3-18-15,-1 4-4 0,-3-1-1 0,4 0 0 16,-1 1-7-16,1-1-2 0,-1 3 0 0,1 1 0 0,-1 2 0 0,4-2 0 16,0 2 0-16,-3 4 0 0,7-1 0 0,-4 4 0 15,3 0 0-15,4 3 0 0,0 3-51 0,4 3-13 16,-4 1 0-16,7 5 0 0,1-3 0 0,2 4 0 15,-3-1 0-15,8 7 0 0,-8 0 54 0,3 3 8 16,-2 0 2-16,-1 9 0 0,0-3-52 0,0 0-12 0,0 0 0 16,4 7 0-16,-4-4 0 0,4 4 0 15,3 2 0-15,4 4 0 0,-4-3 0 0,4-7 0 0,0 0 0 0,3 0 0 16,-3-2 54-16,-1-4 8 16,1 3 2-16,-4-3 0 0,-3-3-52 0,0-3-12 0,3-4 0 15,-3 1 0 1,-1-7-48-16,-3-3-13 0,4-3-3 0,0 4 0 0,-4-7 52 0,0 0 12 0,-3-1 0 0,3 1 0 31,-3-3-54-31,-1 0-8 0,1 0-2 0,-4-3 0 0,0-1-51 16,0-2-10-16,-3-1-3 0,-1 1-580 0,-3-4-116 0</inkml:trace>
  <inkml:trace contextRef="#ctx0" brushRef="#br0" timeOffset="24314.73">18098 10422 1465 0,'0'0'32'0,"0"0"6"0,0 0 2 0,-4-6 2 0,-3 0-34 0,3 2-8 0,1-2 0 0,-1 0 0 15,-3 3 60-15,4-4 11 0,-1 1 1 0,-3 0 1 16,7 6-7-16,-3-3-2 0,-4-4 0 0,0 1 0 15,-1 3 0-15,-2 0 0 0,3-3 0 0,-4 3 0 16,1-4 0-16,-4 4 0 0,-4 0 0 0,4 0 0 16,-4 0-51-16,1 0-13 0,-5 3 0 0,1 0 0 15,0 3 0-15,-4 0 0 16,4 3 0-16,-4 4 0 0,1-1 54 0,-1 3 8 0,0 4 2 0,1 3 0 16,3 0-52-16,-8 6-12 0,-2-3 0 0,-1 6 0 15,-3-3 0-15,-1 6 0 0,-3 1 0 0,1 5 0 16,2 1-48-16,1 3-13 0,3 3-3 0,1 3 0 15,2-3 52-15,5 0 12 0,-1-4 0 0,0 7 0 0,1 0 0 0,2 0 0 16,-2-3 0-16,3 6 0 16,6-6 0-16,-2 3 0 0,6-3 0 0,1 0 0 0,3-3 0 15,7 0 0-15,0 3 0 0,7 3 0 16,0-7-54-16,3 4-8 0,4 0-2 16,8 3 0-16,-5-6 52 0,1 0 12 0,3 0 0 0,0-1 0 0,4 1-10 0,0 0 1 15,3-4 0-15,4 4 0 0,3-3 9 0,7-1 12 16,0 1-2-16,4-3-1 0,0-4-9 0,0-3 0 15,-4 0 0-15,8-3 0 0,-1 1 0 0,4-8 0 16,7-2 0-16,0 0 0 0,-4-7 0 0,1 4 0 16,-1-7 0-16,8 0 0 0,3-3 0 0,-4-3 0 15,4-3 0-15,4 0 0 0,-11-3 32 0,0 0 4 0,0-4 0 0,7-6 1 16,-4-2-28-16,-3-4-9 0,0-7 0 0,0-2 0 16,-7 0 26-16,0-4-2 0,0 1 0 15,4-7 0-15,-5 7-24 0,-2-4 0 0,-4 0 8 0,-7 1-8 16,-4-4 52-16,-3 0 9 0,-8-3 2 0,1-3 0 15,-4 3-50-15,-3 0-13 0,-4 1 0 0,-7 2 0 16,0 0 56-16,-4 3 7 0,-3-2 1 0,-7-4 0 16,0 0-52-16,-3 0-12 0,-1 0 0 0,-6-3 0 15,-1 6 0-15,-7 0 0 0,-3 4 0 0,-7-4 0 16,-1 7 0-16,-2-1 0 0,-5 1 0 16,-3-7 0-16,8 6 0 0,-5 1 0 0,1 2 0 0,-4-2 0 15,0 6 0-15,-3-4 0 0,-1 4 0 0,1-3 0 16,3 3 0-16,0 3 0 0,8-4 0 0,-5 1 0 15,4 3 0-15,-3-3-12 0,0 3 3 0,-4-7 0 16,0 7-108-16,7 0-22 0,-3 0-4 16,3 0-978-16</inkml:trace>
  <inkml:trace contextRef="#ctx0" brushRef="#br0" timeOffset="25476.89">15148 10347 1227 0,'0'0'27'0,"0"-6"5"0,-3-4 2 0,3 4 1 0,-4 0-35 0,4-1 0 0,-3 1 0 0,-1 0 0 15,1 0 120-15,-1-1 16 0,1 1 4 0,-1 3 1 16,4 3-12-16,-3-3-2 0,-5 0-1 0,8 3 0 16,-7-4-50-16,0 1-9 0,4 0-3 0,-4 0 0 15,-4 3 0-15,4 0 0 0,0 0 0 0,-3 0 0 16,2 0-51-16,-2 0-13 0,3 3 0 0,-4-3 0 16,1 3 0-16,-4 0 0 0,3 1 0 0,-3 2 0 15,0 0 54-15,-4 0 8 0,-3 1 2 0,0 2 0 16,0 0-52-16,-4 4-12 0,0 0 0 0,1 2 0 15,-5 4-8-15,1 0-5 0,3 3-1 0,-3 0 0 16,3 0 22-16,1 3 5 0,-1 0 1 0,0 3 0 16,1 3-14-16,-1 4 0 0,-3-1 0 0,-4 7 0 0,0 0 0 15,1 3-15-15,-1 3 3 0,-4 3 1 16,8-6 57-16,0 3 11 0,3 6 3 0,-3 1 0 16,7-1-88-16,0 3-16 0,3 1-4 0,1-1-1 15,2-3-12-15,5-2-3 0,3 5 0 0,-4 4 0 0,4-4 52 0,4 1 12 16,3-4 0-16,0 0 0 15,3-6-29-15,4 0-3 0,0 0-1 0,0 0 0 16,7-3 1-16,1 3 1 0,2-3 0 0,1 3 0 0,3-3 42 0,7-3 8 16,-3-4 1-16,10 1 1 0,-3-7-21 0,7 1 0 15,-4-4 0-15,0 3 0 0,-3-6 0 0,0-3-10 16,3 0 10-16,4-3 0 0,0-3 0 0,3-7 0 16,7 1 8-16,-3-7-8 0,4-3 19 0,-8-3-3 0,0-7 0 0,4 1 0 15,-4-4 9-15,1-2 2 0,6-4 0 16,-3-3 0-16,0 0-14 0,0-3-2 0,-4-3-1 15,0-7 0-15,-3 1-10 0,-3-4-14 16,-1-3 3-16,0-3 1 0,-7 0 59 0,4 4 12 0,-4-1 3 0,1-3 0 16,-5 3-64-16,1-6 0 0,-7 0-9 0,-1-3 0 15,1 3 25-15,-4 0 4 0,0 0 2 0,-3 0 0 16,-4 3 0-16,0 3 0 0,-4 0 0 0,1-6 0 16,-4 4-9-16,0-1-1 0,0 0-1 0,-7 0 0 15,3 3-11-15,-3 7 12 0,-3-4-12 0,-5 3 12 16,1 4-12-16,-3-3 10 0,-1 2-10 0,-3-5 10 15,0 5-2-15,-4-2-8 0,4 2 12 0,-7 1-4 16,3 3-8-16,0 0-12 0,-3 3 2 0,-4-4 1 16,-3 4-88-16,-4 0-18 15,0 6-3-15,-3-3-1 0,3 4-37 0,0-1-7 16,4-3-1-16,-4 3-849 0</inkml:trace>
  <inkml:trace contextRef="#ctx0" brushRef="#br0" timeOffset="26348.48">11377 8654 597 0,'0'0'16'0,"-3"-4"5"0,3 4-21 0,-7-6 0 15,3 3 0-15,-3-3 0 0,0 3 107 0,3 0 17 0,4 3 3 0,-3-7 1 16,-1 1 0-16,4 6 0 0,0-6 0 0,-3-1 0 16,3 7-52-16,0 0-9 0,0 0-3 0,-4-6 0 15,4 6 52-15,0 0 9 0,0 0 3 0,0 0 0 16,0 0-52-16,-7-3-9 0,0 3-3 0,4 3 0 15,-4 0 0-15,-1 0 0 0,1 7 0 0,4-1 0 16,-8 1-51-16,4-1-13 0,0 4 0 0,-3 2 0 16,-1 4 0-16,0-3 0 15,-3 6 0-15,0-3 0 0,0 3 0 0,-4-1 0 0,1 5 0 0,-4 2 0 16,3 3 0-16,-3-3 0 0,-4 7 0 0,0 2 0 0,-3 1 0 0,-3 3 0 16,-8 3 0-16,-7 3 0 15,4-3 54-15,-4 3 8 0,3 3 2 0,-3 6 0 0,4-2-52 0,0-1-12 16,-4 3 0-16,-7 1 0 0,4-4 0 0,-1 0 0 15,1-2 0-15,-1 2 0 16,8-6-19-16,3 0-6 0,4-3-2 0,-4-3 0 16,4-7-8-16,0-3-1 0,3 1-1 0,-7-4 0 15,7-3-45-15,1-3-9 0,2 0-1 0,1 0-637 16,3-3-127-16</inkml:trace>
  <inkml:trace contextRef="#ctx0" brushRef="#br0" timeOffset="27048.49">11938 8823 1074 0,'0'0'30'0,"4"6"8"0,-4 4-30 0,0-4-8 0,0 6 0 0,3 1 0 16,1 0 101-16,-1 2 19 0,1 1 4 0,-1 3 1 15,1 0 5-15,-1 6 1 0,1 0 0 0,3 6 0 16,0 0-75-16,0 1-14 0,0 5-3 0,0 1-1 15,4 3-10-15,-1 0-1 0,1 6-1 0,3 3 0 16,4 0 38-16,-1 3 7 0,4 4 1 0,4 2 1 16,0-5-14-16,3 5-3 0,0 1-1 0,0 9 0 15,1-7-44-15,-5 1-11 0,5-3 0 0,-1 5 0 16,0-2 0-16,0 3 0 0,4 0 0 0,3 6 0 16,-3-9 53-16,3-1 9 0,1 1 2 0,-1 0 0 15,-3 0-52-15,-1-7-12 0,-6 0 0 0,3 1 0 16,-3-7-48-16,-4-6-13 0,0-3-3 0,0 3 0 15,-6-7-84-15,2 1-16 0,-3-4-4 0,0-2-1 16</inkml:trace>
  <inkml:trace contextRef="#ctx0" brushRef="#br0" timeOffset="27820.11">12954 11175 1774 0,'0'0'39'0,"0"-7"8"0,-4 1 1 0,1 0 3 0,-1-1-41 0,1 1-10 0,-1 0 0 0,1-3 0 16,-1 2 93-16,1 1 17 0,-1 0 3 0,-3-1 1 16,0 4-36-16,0 0-7 0,-3 0-2 0,-1 0 0 15,0 0-7-15,1 3-2 0,-4 0 0 0,0 0 0 0,-1 3-48 0,1 3-12 16,-3-3 0-16,-4 7 0 0,-8-1 18 0,1 4 1 15,-4-4 0-15,-3 7 0 16,0-4-11-16,-4 7-8 0,0-3 9 0,0 6-9 0,4 3-13 16,-4 0-9-16,4 3-2 0,-7 3 0 0,-4 1 44 15,0-1 8-15,-3 4 1 0,-1 5 1 16,4 1-48-16,4 3-10 0,3 3-1 0,0 6-1 0,4-2 30 0,0-1 0 16,0 0 0-16,-1 10 0 0,4-7 0 0,4 6 0 15,0-2 0-15,7 6 0 0,3-7 0 0,4 0 0 16,7-5 0-16,0 5 0 0,7-3 0 0,4 1 16 15,6-1-1-15,1 0-1 0,6-3-14 0,5-3 0 16,2-3 0-16,4-3 0 0,1 0 0 0,2-3-12 16,1-1 1-16,3 1 0 0,4-7 11 0,0 0-8 0,10-2 8 0,4-4-8 15,0-3 8-15,0-3 0 0,0-4 0 0,4-5 0 16,-1-4 0-16,7-3 0 0,1-6 0 0,3-7 0 16,-7-2 49-16,0-4 12 0,3-3 3 0,4-6 0 15,1 0-64-15,-5-3-13 0,4-3-3 0,-3-4 0 16,-8 4 26-16,-3-7 5 0,3-3 1 0,4-6 0 15,-7-3-16-15,0 0 0 0,-3-3 0 0,-8-1 0 16,-3 7 54-16,-8-3 8 0,-2 0 2 0,-5-6 0 16,-6 2-52-16,0 1-12 0,-8 0 0 0,-3-1 0 15,-3 11 15-15,-4-4 0 0,-4 0 0 0,-6-4 0 16,-1 1-24-16,-3 3-5 0,-7 0-1 0,-11 0 0 16,0 6 15-16,-6 1 0 0,-5 5 0 0,-3 1 0 15,0 2 25-15,1 4 8 0,-1 0 2 0,-7 3 0 16,-4 0-35-16,1 3 0 0,-4-3-12 0,0 3 3 15,7 3-66-15,0 0-13 0,4 3-2 0,-11-2-1 16,3 5-88-16,-3-3-17 0,-53-9-4 16,36 6-1-16</inkml:trace>
  <inkml:trace contextRef="#ctx0" brushRef="#br0" timeOffset="28915.73">9716 10532 1753 0,'0'0'38'0,"-4"-6"8"16,0-1 2-16,-3 1 2 0,0 0-40 0,0-1-10 0,0 1 0 0,0-3 0 15,0 2 103-15,-3 1 18 0,-1 0 4 0,-3 0 1 16,0 3-39-16,0-4-8 0,-4 4-2 0,0 0 0 16,-3 3-28-16,0 0-5 0,0 3-2 0,-4 0 0 15,0 4-20-15,1-1-4 0,-1 0-1 0,0 3 0 16,1 1-6-16,-5 2-2 0,5-2 0 0,-8 6 0 15,-3-1 0-15,-4 4 0 0,0 3 0 0,-7 3 0 0,4 3-9 16,0 0 0-16,-1 4 0 0,4 2 8 16,1 4-32-16,-1 0-8 0,-7 5 0 0,0 5-1 0,0 2 33 0,4 0 17 15,-4 6-1-15,4 10-1 0,3-3-24 0,4 3-5 16,3 0-1-16,0 12 0 0,4-6 15 0,3 6 0 16,1 1 0-16,-1 5 0 0,7-8-19 0,-3 5-1 15,3-2 0-15,4 8 0 0,7-11 32 16,0 2 7-16,7 0 1 0,0 4 0 0,11-7-20 0,-1-3 0 15,4-3 0-15,4 0 0 0,0-6 0 0,3-3 0 16,4-4 0-16,6 0 0 0,5-5 0 0,2-7 0 16,12-4 0-16,6-8 0 0,-3-4 0 0,4-9 0 15,-1-7 0-15,8-5 0 0,3-11 0 0,3-2 0 0,-3-10 0 0,7-9 0 16,-7 0 55-16,4-6 7 16,6-4 2-16,5-8 0 0,-8 5-52 0,-4-9-12 0,4-6 0 15,7-10 0-15,-3 3 0 0,-4-2 0 0,-3-4 0 16,3-10 0-16,-14 7 0 0,0-6 0 0,0-3 0 15,0-7 0-15,-7 13 54 0,-8-6 8 0,-2-4 2 0,-4-6 0 16,-11 10-52-16,-3 3-12 0,-8 3 0 0,-6-4 0 16,-4 7 0-16,-11 0 0 0,-3 4 0 0,-7-1 0 15,-4 6 0-15,-6 4 0 0,-8-4 0 0,-7-3 0 16,4 4 0-16,-4 2 0 0,-3-2 0 0,-8-1 0 16,5 7 21-16,-8 3 2 0,-7 3 0 0,-7-3 0 15,7 3-88-15,0-1-18 16,3 5-3-16,-6-1-1 0,3 3-97 0,-4 3-20 15,-56-37-4-15,29 28-1 0</inkml:trace>
  <inkml:trace contextRef="#ctx0" brushRef="#br0" timeOffset="31858.01">14450 4618 1267 0,'0'0'28'0,"0"0"5"0,0 0 2 0,0 0 1 0,3-6-36 0,-3 6 0 16,4-3 0-16,-4 3 0 0,0 0 109 0,0 0 15 15,0-6 4-15,0 6 0 0,0 0 0 0,0 0 0 16,-7-4 0-16,3 4 0 0,-3 0 0 0,-3 4 0 0,3-1 0 15,-4 0 0-15,0 3-81 0,1 0-16 16,-1 1-3-16,-3 2-1 0,0 4 8 0,3-4 1 16,-3 4 1-16,-3 2 0 0,3 1-9 0,-1 0-3 0,1 2 0 0,-3 1 0 15,3 0-13-15,3 6-2 0,-3-3-1 0,0 3 0 16,0 0-9-16,3 3 8 0,1 1-8 0,-1 2 8 16,0 0 15-16,4-2 2 15,4 2 1-15,-1-6 0 16,1 3-44-16,6-9-9 0,1 3-1 0,-1-6-1 15,4-7-5-15,0 0-1 0,4-5 0 0,3-1 0 0,0-6 35 0,0-1 0 0,4-2 0 0,0-6 0 16,-1-1 0-16,4-6 0 0,-3 4 0 0,3-4 0 16,0-3 17-16,-3 3 11 0,0 0 1 0,-4 4 1 15,0 2-30-15,-4 0 8 0,1 1-8 0,0 3 0 16,-4-4-22-16,0 7-7 0,-4-4-2 0,4-2 0 0,-3 6 54 16,-4-1 10-16,0 1 3 0,3 0 0 0,-3-1-27 15,0 7-9-15,0 0 0 0,4-6 9 0,-4 6-9 0,0 0 0 16,0 0 0-16,0 0 8 0,0 0-8 0,0 0 0 15,0 0 0-15,0 0 0 0,0 0 0 0,0 0 0 16,0 0 0-16,0 3 0 0,0 4 20 0,3 2 3 16,-3 0 0-16,0-2 0 0,-3 5-23 0,3 1 0 15,0 2 0-15,0 1 0 0,0 6 0 0,-4 0 0 16,4 0 0-16,0 3 0 0,-3 3 0 0,3-3 0 16,0 4 0-16,0-4 0 0,0 3 0 0,-4 0 0 15,1 0 0-15,3 0 0 0,-4-2 56 0,4-1 6 16,0 0 2-16,0-3 0 0,0 0-64 0,0 0-28 15,0 0 3-15,0-4 0 16,0 1-11-16,4-6-3 0,-4-1 0 0,3 1 0 16,-3-7-20-16,0 0-4 0,0-3-1 0,0-3 0 15,0 0-131-15,0 0-26 0,-10-15-6 0,3-1-825 16</inkml:trace>
  <inkml:trace contextRef="#ctx0" brushRef="#br0" timeOffset="33646.26">11723 7261 1177 0,'0'0'25'0,"0"0"6"0,0 0 1 0,0 0 2 0,0 0-34 0,0 0 0 15,0 0 0-15,0 0 0 0,0 0 101 0,0 0 14 16,-7 7 2-16,7-7 1 0,0 3-30 0,0 0-7 16,0 3-1-16,0-3 0 0,3 1-33 0,1-1-7 15,-4 3-2-15,3 0 0 0,4 0 6 0,4 1 0 16,-4 2 1-16,0-3 0 0,4 4-36 0,3-1-9 0,-4 1 0 0,4-4 0 16,1 3 0-16,-5-2 0 0,8-1 0 0,-4-3 0 15,0 3 53-15,0-3 9 16,0 4 2-16,4-7 0 0,-4 3 0 0,4-3 0 0,-4 0 0 0,0 0 0 15,4 0-52-15,-4-3-12 0,-4 0 0 0,4-1 0 32,0 1-19-32,-3 0-6 0,0 0-2 0,-1 0 0 0,1 0 27 0,-1 0 0 0,-6 3 12 0,3-4-4 15,0 4 9-15,-3-3 3 0,-4 3 0 0,3 0 0 16,4 0 2-16,-7 0 1 0,0 0 0 0,0 0 0 16,4 0-8-16,-4 0-2 0,0 0 0 0,0 7 0 15,3-1-13-15,-3 0 0 0,-3 4 8 0,3-1-8 16,0 4 24-16,0-1 1 0,-4 4 1 0,1 3 0 15,3 6-26-15,-4 0 0 0,-3 0 0 0,0 3 0 0,3 3 56 16,1 1 7-16,-4 2 1 0,0 1 0 16,3-4 0-16,1-3 0 0,-4 4 0 0,3-7 0 0,1 0-54 0,-1-6-10 15,1-1 0-15,-1 1 0 0,4-3-12 0,0-4 2 16,-7 1 1-16,7 0 0 16,0-7-64-16,0 3-13 0,0-6-2 0,0 4-1 15,3-1-67-15,-3-6-12 0,0 0-4 0,0 0 0 16,0 0-71-16,0 0-14 0</inkml:trace>
  <inkml:trace contextRef="#ctx0" brushRef="#br0" timeOffset="33934.39">11924 7729 1958 0,'0'0'43'0,"0"0"9"0,0 0 1 0,0 0 3 0,0 0-45 0,0 0-11 0,0 0 0 0,0 0 0 16,0 0 53-16,7-7 9 0,-7 7 2 0,3-3 0 15,5 0 31-15,-1 0 6 0,0 0 2 0,0 0 0 16,7 0-63-16,-4 3-12 0,1-4-2 0,0 4-1 16,6 0 31-16,-3 0 7 0,0 0 1 0,4 4 0 15,0-4-52-15,-1 0-12 0,1 3 0 0,-4 0 0 16,4-3 28-16,-1 3 2 0,1 0 1 0,0 0 0 15,-4 0-101-15,0-3-20 0,4 0-4 0,-4 0-735 16,-4 0-147-16</inkml:trace>
  <inkml:trace contextRef="#ctx0" brushRef="#br0" timeOffset="35429.9">9211 11341 1497 0,'0'0'32'0,"0"-7"8"0,0 1 0 0,4 0 4 0,-4 0-36 0,3-1-8 0,-3 1 0 0,0 0 0 15,0 0 104-15,0 2 20 0,0 4 3 0,0 0 1 16,0 0 0-16,0 0 0 0,0 0 0 0,0 0 0 16,0 0-52-16,0 0-9 0,0 0-3 0,0 0 0 15,0 0 8-15,0 0 0 0,0 0 1 0,0 0 0 16,-3 0-31-16,-1 4-6 0,1 2-2 0,-1-3 0 15,0 3-6-15,-3 4 0 0,0-1-1 0,0-3 0 16,4 4-27-16,-4 2 0 0,-4-2-9 0,4 2 9 16,0 1 22-16,-4 2 11 0,-3-2 3 0,4 6 0 15,3-3-27-15,-7 2-9 0,-1 4 0 0,1 0 9 0,4 3 13 0,-1 0 2 16,-3 7 1-16,3-1 0 0,4 0-38 0,-3 4-8 16,-1-1-2-16,4-5 0 15,4 2-14-15,-1-3-3 0,-3 0-1 16,7-2 0-16,0 2 64 0,0-3 13 0,0-3 2 0,4 3 1 0,6-3-39 0,-3 0 0 15,0 0 0-15,4-3 0 0,3-4 0 0,0 1 0 16,0 0 0-16,0-7 0 0,4 0 0 0,0-5 0 16,3-1 0-16,-4-3 0 0,1-3 0 0,-4-4 0 15,0 1 0-15,4 0 0 0,-4-4 0 0,-3-2 0 16,3 2 0-16,-4-2 8 0,1-1 13 0,-1 1 3 16,-2-1 1-16,-5 1 0 0,8-1-25 0,-8 1 0 0,1 2 0 0,-1 1 0 15,1-1 0-15,-4 1 0 0,0 0 0 16,0-1 0-16,-4 4 0 0,1 0 0 15,-1-4 0-15,1 4 0 0,-1 3 0 0,1-4 0 0,3 7 0 0,-7-3 0 16,-1 0 0-16,5 3-12 0,3 0 0 0,-7 0 1 16,0 0 3-16,7 0 0 0,0 0 0 0,-7 3 0 31,3 0-30-31,-3 4-6 0,4-1 0 0,-1 3-1 0,-3-2 36 0,4 2 9 0,-1 4 0 0,1-4 0 16,3 7 8-16,-4-4 3 0,4 1 1 0,-4-1 0 15,4 1-12-15,0-4 0 0,0 1 0 0,4-4 0 16,0 0-15-16,-4-3 2 0,7-3 0 0,-4 0 0 15,1 0-141-15,-1-6-28 0,4 0-6 16,-3-7-1000-16</inkml:trace>
  <inkml:trace contextRef="#ctx0" brushRef="#br0" timeOffset="36847.89">12612 11752 1267 0,'7'-4'28'0,"-7"4"5"0,0 0 2 0,0 0 1 0,3-3-36 0,1 0 0 15,-1-3 0-15,-3 3 0 0,4-4 109 0,0 4 15 16,-1-3 4-16,-3 0 0 0,0 3 10 0,4-1 2 16,-4 4 1-16,0-6 0 0,0 6-33 0,0 0-8 15,0 0 0-15,0 0-1 0,0 0-19 0,-4 0-3 16,-7 0-1-16,4 3 0 0,4 4-6 0,-8-1-2 0,1 3 0 16,-1 1 0-16,1-1-68 0,-1 4-8 0,-3-1-5 0,0 4-1 15,3-4 22-15,1 1 5 0,-5 3 1 16,1-4 0-16,4 1-14 0,-1-4 0 15,-3 4 0-15,3-4 0 0,1 0 0 0,-1 1 0 0,1-1 0 16,3-2 0-16,0 2 0 0,0-3 0 0,0 1 0 0,3-1 0 16,-3 0 0-16,7 0 11 0,-4 1-11 0,1-1 10 15,3 0-10-15,3-3 0 0,-3 4 0 0,4-1 0 16,3 0 10-16,0 0-10 0,0 1 12 0,0-1-12 16,4-3 22-16,3 3-2 0,-4 1-1 0,5-4 0 15,2 0 1-15,-3 3 1 0,7-3 0 0,-3 0 0 16,3 4-5-16,-3-1 0 0,3 0-1 0,-7 0 0 15,4 4-15-15,-1-1 0 0,-2 4 0 0,-1 3 0 16,0-1 14-16,-4 1 10 0,-3 3 1 0,4-1 1 16,-4 4-17-16,-3-3-9 0,-1 0 10 0,1-3-10 15,-1 3 8-15,-3-4-8 0,-3 1 0 0,-1-4 9 0,1 4-9 0,-4-3 0 16,-1-1 0-16,1 1 0 0,0-1 0 0,-3 1 0 16,-1-4 0-16,1 1 0 0,-1-4 0 0,0-3-11 15,1 0 11-15,-1 0-12 0,1-6 2 0,3 0 0 16,-7 0 0-16,6-3 0 0,-2-1 2 0,3 1 0 15,-4-3 0-15,8-1 0 0,-4 1 8 0,3-1 0 16,1 1 0-16,3-3-8 0,0-4 8 0,0 0-13 16,0 1 5-16,3-7 8 0,4-4 0 0,0-2 0 15,0 3 0-15,4-6 0 0,3 3 0 0,0-4 0 16,0 1 0-16,4 0 0 0,-4 2 0 0,4 1 0 16,-4 0 0-16,3-3 0 0,-3-1 16 0,1 4 10 15,-1-3 2-15,3 2 1 0,-3-2-16 0,1 3-3 0,-1 3-1 0,0 0 0 16,0 0 14-16,0 3 2 15,-3 3 1-15,3 0 0 0,-4-3-26 0,1 6 0 0,-1 1 0 0,-2 2 0 32,-1 1-31-32,0-1-11 0,-4 4-2 0,-3-1-1 15,4 4-82-15,-1 0-16 0,-6-1-3 0,3 1-776 0,-4 3-155 0</inkml:trace>
  <inkml:trace contextRef="#ctx0" brushRef="#br0" timeOffset="41056.68">15868 7459 1036 0,'0'0'23'0,"0"0"5"0,0 0 0 0,0 0 1 0,0 0-29 0,0 0 0 0,0 0 0 0,0 0 0 16,0 0 0-16,0 0 0 0,0 0 0 0,0 0 0 16,0 0 50-16,0 0 4 0,0 0 1 0,0 0 0 15,0 0-31-15,0 0-7 0,0 0-1 0,0 0 0 16,0 0 13-16,0 0 3 0,0 0 0 0,0 0 0 15,0 0-7-15,0 0-1 0,0 0 0 0,0 0 0 16,0 0 33-16,0 0 7 0,0 0 0 0,0 0 1 16,0 0-41-16,0 0-8 0,0 0-1 0,0 0-1 0,0 0 26 0,0 0 6 15,0 0 1-15,0 0 0 0,0 0-1 0,0 0 0 16,0 0 0-16,-4 3 0 0,4 3-20 0,0-6-4 16,-3 4-1-16,3 2 0 0,0 0 26 0,-4 0 5 15,4 1 0 1,0-1 1-16,0 0-17 0,4 4-4 0,-4-1-1 0,0-3 0 15,0 7 10-15,3-4 3 0,-3 1 0 0,0-1 0 0,4 0-36 0,-4 4-8 16,3 0 0-16,-3-1 0 0,4 4 0 0,-4 3 0 16,0 2 0-16,0 1 0 0,0 4 0 0,0-1 0 15,0 3 0-15,0-3 0 0,-4 3 0 0,4-3 0 16,0-6 0-16,0 3 0 0,0 0 0 0,0 0 0 16,0-3 0-16,0-4 0 0,0 1 0 0,0-7 0 15,4 1 0-15,-4-4 0 0,0-3 0 0,0-3 0 16,0 0 0-16,0 0 0 15,4-3-73-15,-4-3-17 0,3-4-3 0,1 1-1 16,-1 0-157-16,-3-4-31 0,11-12-6 0,-8 6-2 0</inkml:trace>
  <inkml:trace contextRef="#ctx0" brushRef="#br0" timeOffset="42586.46">16136 7437 1357 0,'0'0'29'0,"0"0"7"0,0 0 0 0,0 0 4 0,0 0-32 0,0 0-8 0,0 0 0 0,0 0 0 16,7-3 62-16,-7-3 11 0,4 3 3 16,-1-1 0-16,4 1-19 0,0 3-3 0,-3-3-1 0,3 3 0 15,-4-3 5-15,8 3 1 0,-4 3 0 0,0 0 0 16,0 0 1-16,4 4 0 0,-4-1 0 0,3 0 0 15,-3 4-12-15,4-4-3 0,-4 0 0 0,4 4 0 16,-4-1-5-16,0 3 0 0,0 1-1 0,0 0 0 16,0 2-10-16,0 1-1 0,-3 0-1 0,-1 2 0 15,4 1-5-15,-3 0-1 0,-4 3 0 0,0 0 0 0,3 0-10 0,-3 3-3 16,-3-3 0-16,3 3 0 0,-4-3-8 0,1-3 0 16,-4 0 0-16,3-1 0 0,-3-2 28 0,0-3 6 15,0-1 2-15,-4 1 0 16,1-7-36-16,-1 0 0 0,0-3 0 0,4 1 0 15,-3-4-44-15,-4 0-16 0,0-4-4 0,3 1 0 0,0 0 52 0,1-3 12 16,-1 0 0-16,1-1 0 0,3 1 0 0,0-3 0 16,-4 2 0-16,4 1 0 0,3-3 0 0,1 2 0 15,-1 1 0-15,1 0 0 0,6 0-9 0,-3-1 9 16,0 1-8-16,4 3 8 0,-1 0 0 0,4 0 0 16,-3-1 0-16,0 1 0 0,6 3 0 0,-3 0 9 15,4 0-9-15,-4 0 10 0,3 3 1 0,5 1 0 16,-5-4 0-16,1 3 0 0,-1 0-19 0,1 0-4 15,-1 3-1-15,1-3 0 0,0 4 34 0,-1-4 7 0,-3 3 2 16,4 0 0-16,-4-2-30 0,0-1 0 16,0 0 0-16,0 0 0 15,0 0-76-15,0-3-12 0,0 3-3 0,-3 0-668 0,3 0-133 0</inkml:trace>
  <inkml:trace contextRef="#ctx0" brushRef="#br0" timeOffset="43966.87">14591 11325 597 0,'0'0'16'0,"0"0"5"0,0 0-21 0,0 0 0 15,0-6 0-15,3 3 0 0,-3-4 107 0,0 7 17 16,0 0 3-16,0 0 1 0,4-3-52 0,-4 3-9 0,0-6-3 0,0 6 0 16,0-3 0-16,0 3 0 0,0-6 0 0,0 6 0 15,0-4-51-15,0-2-13 16,0 6 0-16,3-3 0 0,-3-3 54 0,4 0 8 0,-4 6 2 0,0-7 0 15,4 4-52-15,-4-3-12 0,0 0 0 0,0 6 0 16,3-4 53-16,-3 4 8 0,0 0 2 0,0 0 0 16,0-3-14-16,0 3-2 0,0 0-1 0,0 0 0 15,0 0-22-15,0 0-4 0,0 0 0 0,0 0-1 16,4 7 27-16,-8-1 6 0,4 0 0 0,0 4 1 16,0 2-33-16,0 1-8 0,0 2 0 0,0 4-1 15,4 0-11-15,-4 0 0 0,0 3 0 0,0 0 0 16,0 3 0-16,0 0 0 0,0 3 0 0,0 3 0 15,0 4 53-15,0-1 9 0,0 1 2 0,0-1 0 0,3-2-52 16,-3 2-12-16,0-6 0 0,0 1 0 16,4-7-48-16,-1-1-13 15,-3-5-3-15,4-3 0 0,-1-1-103 0,1-2-21 0,-4-4-4 0,3-3-408 16,1-3-83-16</inkml:trace>
  <inkml:trace contextRef="#ctx0" brushRef="#br0" timeOffset="44464.99">14859 11234 877 0,'0'0'24'0,"0"0"7"0,0 0-31 0,0 0 0 0,-4 0 0 0,4 0 0 0,0 0 91 0,0 0 12 15,0 0 2-15,0 0 1 16,0 0-25-16,0 0-5 0,0 0 0 0,0 0-1 0,0 3-7 0,4 4-2 16,-4-4 0-16,0 0 0 0,4 3 18 0,-4 0 4 15,0 1 1-15,3 5 0 0,-3-2 3 0,4 2 0 16,-4 4 0-16,0 3 0 0,3-4-10 0,-3 7-2 16,0-3 0-16,0 3 0 0,0 3-18 0,0 0-4 15,0 3-1-15,0 4 0 0,-3-1-45 0,3 4-12 16,0-1 0-16,0 1 0 0,0-1 53 0,0-3 9 0,0-2 2 15,3-1 0-15,1-6-64 0,-4-3-8 0,7-4-4 0,-4 1-1 32,1-3-31-32,-1-7-5 0,4 0-2 0,-3-3 0 15,3 0-113-15,-4-6-22 0,5 0-5 0,-8-3-1 0</inkml:trace>
  <inkml:trace contextRef="#ctx0" brushRef="#br0" timeOffset="45460.76">17741 11146 1040 0,'11'-9'23'0,"-11"6"5"0,0-3 0 0,0-4 1 0,0 1-29 0,0 2 0 15,0-2 0-15,0 3 0 0,0-4 112 0,0 4 16 0,0 0 3 0,0 0 1 16,0 2-8-16,0 4 0 0,0 0-1 0,0 0 0 16,0 0-27-16,0 0-6 0,0 0-1 0,0 0 0 15,0 0-20-15,3 4-4 0,-6 2-1 0,3 3 0 16,3 1-25-16,-3 2-6 0,0 1-1 0,4 6 0 16,-1-4-12-16,-3 4-4 0,4 6 0 0,-1 3 0 15,1 1-16-15,-1-1 0 0,-3 0 8 0,4 3-8 16,3-6 0-16,-3 1 0 0,-1-1 0 0,1-3 0 15,-1 0 0-15,4-1-12 0,-7-5 0 0,0 0 0 16,7-1-76-16,-3-2-16 0,-4 0-2 0,3-7-1 16,1 0-33-16,-1 0-8 0,-3-6 0 0,0 0-434 15,4-3-86-15</inkml:trace>
  <inkml:trace contextRef="#ctx0" brushRef="#br0" timeOffset="46219.89">18267 11081 1036 0,'21'-7'23'0,"-17"4"5"0,-4 3 0 0,3-3 1 0,4 0-29 0,0 0 0 15,-3-4 0-15,-1 4 0 0,4 0 108 0,0-3 16 0,-3 3 4 0,-1 0 0 16,1 3-52-16,-1-4-9 0,-3 4-3 0,0 0 0 16,4 0 52-16,-4 0 11 0,0 0 1 0,0 0 1 15,0 0-36-15,-4 4-7 0,1-1-2 0,-4 3 0 16,3-3-32-16,-3 0-8 0,-3 4 0 16,-1-1-1-16,1 0-35 0,-1 0-8 0,-3 1 0 0,0 2 0 15,0-3 53-15,3 4 9 0,-7-4 2 0,4 3 0 16,0 1-52-16,0-1-12 0,3 1 0 0,-3-4 0 15,4 0 0-15,-1 4 0 0,1-7 0 0,3 3 0 16,0-3 12-16,-1 0-1 0,5 0 0 0,-4-3 0 0,7 0-11 0,0 0-16 16,0 0 4-16,0 0 1 0,0 0 11 0,0 0 0 15,0 0 0-15,0 0 8 0,0 0-8 0,0 0 0 16,0 0 0-16,0 0 0 0,0 0 0 0,0 0 0 16,0 0 0-16,3 4 0 0,4 5 0 0,-3-3 8 15,0 4-8-15,-1-1 8 0,4 4-8 0,-3-1-10 16,-1 4 10-16,4-1-13 0,0 4 13 0,0-3 0 15,-3 3 0-15,3-4 0 0,0 4 0 0,-4-3 0 16,1 0 0-16,3-4 0 0,0 1 16 0,0-1 7 16,-7-2 1-16,7-1 0 0,-3 0-16 0,3-2-8 0,-7-1 10 15,3-3-10-15,4 0 0 0,-3 0 0 16,-4-3 0-16,0 0 0 0,3 0 0 0,-3 0 0 16,0 0 0-16,0 0 0 0,8 0 0 0,-5-3 0 0,-3 3 8 0,4 0-8 15,-1-3 0-15,4 0 0 0,-3 3 0 0,3-3 0 16,0 3 0-16,3 0 0 0,-3-3 0 0,0 3 0 15,8 0 0-15,-5-3 0 0,1 3 8 0,3 0-8 16,0-4 28-16,0 4 4 0,-3 0 0 0,3 0 0 16,-4 0-32-16,4 4 0 0,-3-1 0 0,0 3 0 15,-1 0 47-15,-3 1 3 0,4 2 1 0,-1 0 0 16,-2 4-19-16,-5 3-4 0,4-4-1 0,-3 7 0 16,-1-3-2-16,1 2 0 0,-4 1 0 0,0 0 0 15,0 3-17-15,-4 0-8 0,1-3 8 0,-1 3-8 0,-3-3 10 16,-4-1-10-16,4 4 12 0,-3-6-12 0,-1 3 8 0,-3-4-8 15,0-2 0-15,-4 0 0 16,4-4 0-16,-3 0 0 0,-5 1 0 0,1-4 0 0,7-3 10 16,-3 3 5-16,-1-6 1 0,4 0 0 15,0-3-167-15,3-3-33 0,-3 0-6 0,3-4-1205 0</inkml:trace>
  <inkml:trace contextRef="#ctx0" brushRef="#br1" timeOffset="-179054.96">18874 12269 1382 0,'0'0'30'0,"0"0"6"0</inkml:trace>
  <inkml:trace contextRef="#ctx0" brushRef="#br1" timeOffset="-63915.92">16309 2740 1245 0,'0'0'27'0,"0"0"5"0,0 0 2 0,0 0 2 0,0-6-28 0,0 0-8 15,0-4 0-15,0 7 0 16,0 3 55-16,0-9 9 0,0 9 3 0,3-7 0 0,1 1 2 0,-4 3 1 15,0 3 0-15,0 0 0 0,0 0-7 0,0 0-2 16,0 0 0-16,0 0 0 0,0 0 54 0,4 3 10 16,-1 6 3-16,1 4 0 0,-4 0-52 0,3 2-9 15,-3 7-3-15,0 3 0 0,-3 3-51 0,3 7-13 16,3-1 0-16,-3 4 0 0,0 3 54 0,0 0 8 16,-3 6 2-16,3 3 0 0,0-6-56 0,-4 3-8 15,4 3 0-15,0-3-10 0,4 0 10 0,-4-6 16 16,3-1-4-16,-3-5-1 0,4-1-11 0,-1-5 0 15,1-1-12-15,-4-9 12 0,3-1 0 0,1-5 0 16,-1-4 0-16,1-2 0 16,-1-1-110-16,-3-6-14 0,7-6-4 0,-3-4-1024 0</inkml:trace>
  <inkml:trace contextRef="#ctx0" brushRef="#br1" timeOffset="-63249.18">16683 2734 1792 0,'0'0'51'0,"0"0"10"0,0 0-49 0,0 0-12 15,0 0 0-15,0 0 0 16,-4 0 140-16,-3-3 24 0,0 3 6 0,7 0 1 16,-7 0-69-16,4 0-14 0,3 0 83 0,0 0-97 0,-7 3-2 15,7-3-1-15,0 0 0 0,0 0-11 0,0 0-3 16,0 0 0-16,3 3 0 0,4 0-57 0,0 0-16 16,4 0 0-16,-4 0-1 0,3 1 27 0,5 2 6 15,-5-3 0-15,4-3 1 0,0 3-17 0,0 0 0 16,4 0 0-16,0-3 0 0,-1 4 0 0,5-1 0 15,-1 3 0-15,0-3 0 0,0 0 15 0,0 3-1 16,4-2 0-16,-4 5 0 0,-3-3-5 0,3 1-1 0,-3 2 0 16,-1-3 0-16,-3 4 4 0,-3 2 0 0,-1-9 0 0,1 7 0 15,-7-1-3-15,-4 1 0 0,0-1 0 0,-4 3 0 16,-7 1 1-16,1 3 0 0,-4 3 0 0,-4-7 0 16,0 4-10-16,-3 3 10 0,-3-4-10 0,2 4 10 15,-2 0-10-15,3 0 0 0,-1-4 0 16,5 1 0-16,-1 3 0 0,4-7 12 0,3 1-12 15,1-1 12-15,-1-2-12 0,8-1 0 0,-1-2 0 0,1 2 0 16,3-9 0-16,3 3 0 0,1-3 0 0,3 3 0 16,3 0-13-16,1-3-5 0,0 0-1 0,3 0 0 15,3 0 19-15,1 0 0 0,3 4 0 0,0-4 0 16,4 0 0-16,-4 0 0 0,4 3 12 0,0 0-3 16,-4 0 9-16,0 3 2 0,0 0 0 0,-3 4 0 0,-4 2 6 15,0 4 2-15,-4-3 0 0,1 5 0 16,-4 1-4-16,4 0-1 0,-8 0 0 0,1 3 0 15,-1-3-7-15,-3-1-2 0,-3 1 0 0,3 0 0 0,-7-3-6 0,0 6-8 16,0-10 11-16,-8 7-11 0,1 0 9 0,-3-10-9 16,-4 7 0-16,-4-4 9 0,-3-2-9 0,-1-1 0 15,1-2 0-15,-4-4 0 16,8 0-48-16,-4 0-8 0,3-3-1 0,0 0-1 16,4 0-165-16,0-3-33 0,-22 0-6 0,5 0-2 0</inkml:trace>
  <inkml:trace contextRef="#ctx0" brushRef="#br1" timeOffset="-61774.69">15900 3800 1148 0,'0'0'25'0,"0"0"6"0,0 0 1 0,0 0 0 0,0 0-32 0,0-6 0 0,0 6 0 0,-4-4 0 15,4-5 84-15,0 6 10 0,0 3 2 0,0-6 1 16,0 6 37-16,0-10 7 0,-3 4 2 0,3 0 0 16,0-4-31-16,0 4-7 0,0-3-1 0,0-1 0 15,0 1-24-15,0-4-6 0,0 1-1 0,0-4 0 16,3 0-7-16,-3-2-2 0,0-4 0 0,0 0 0 16,0-3-51-16,-3 3-13 0,3-7 0 0,0 4 0 15,-4-6 47-15,4 3 6 0,-3-7 2 16,-1 1 0-16,1 2-37 0,-1-2-7 0,4-1-2 0,-4-2 0 0,1 2-9 0,-1 4 0 15,1-10 0-15,-1 4 0 0,1-1 53 0,-1-6 9 16,4 0 2-16,0 0 0 0,0-3-52 0,0 6-12 16,0 1 0-16,0-1 0 0,4 6 0 0,-4 1 0 15,3-1 0-15,-3-2 0 0,4 5 0 0,-1-5 0 16,-3 2 0-16,0 4 0 0,4 0 0 0,-4 6 0 16,0-1 0-16,0 5 0 15,3 2 0-15,-3 3 0 0,0 7 0 0,0-1 0 0,0 1 0 16,0-1 0-16,0 7 0 0,0-3 0 0,0 0 0 0,0 6 0 15,0 0 0-15,0 0 0 0,0 0 0 0,4 0 0 16,3 3 0-16,0 3 0 0,0 0 0 0,4 1 0 16,-1-1 0-16,1 0 0 0,3 0 0 0,0 4 0 15,4-7 0-15,6 3 0 0,1 1 0 0,3-4 0 0,4 3 0 16,3-3 0-16,-3-3 0 0,3 3 0 0,-3-3 0 16,3-3 0-16,-3 0 0 0,7-3 0 0,0-1 0 0,7 1 0 15,-4 3 0-15,7-6 0 0,-3 5 0 0,4-2 0 16,-8 0 0-16,-3 3 0 0,0 0 0 0,3 0 0 15,-3-1 0-15,3-2 0 0,0 3 0 0,1 0 0 16,-1-7 0-16,-3 4 0 0,-4 6 0 16,-3 0 0-16,-4-3 0 0,-3 0 0 0,0 3 0 0,-4-3 0 15,0 3 0-15,0 0 0 0,0 0 0 0,-3 0 0 16,-1 0 0-16,1 0 0 0,0 0 0 16,-1 3 0-16,1-3 0 0,0 3 0 0,-1 3 0 0,-3-3 0 15,1-3 0-15,-1 10 11 0,-4-7-11 0,4 3 10 16,-3 4-10-16,-4-4 0 0,4 6-10 0,-1 1 10 15,-3-7 0-15,0 7 0 0,0-4 0 0,0 7 0 0,0-4 0 16,0 1 0-16,1 3 0 0,-5-4 0 0,4 4 0 16,0 0 0-16,-3 2 0 0,3-8 0 15,0 9 0-15,0-1 0 0,-4-5 0 0,4 3 0 0,-3 6 0 0,3-4 0 16,0 4 0-16,-3 0 0 0,3 3 0 0,-4 0 0 16,4 1 0-16,-3 5 0 0,3 0 0 0,-4 4 0 15,1 6 0-15,-1-1 0 0,4-2 0 0,-3 3 0 16,0 3 0-16,-1-4 0 0,4 4 0 0,-3 3 0 15,-1 3 0-15,1 7 0 0,-1-7 0 0,1 3 0 16,-1-2 0-16,1-1 0 0,-1-3 0 0,1 3 0 16,-1-9 0-16,4 6 0 0,-3-3 0 0,0-4 0 0,3-2 0 0,0-4 0 15,0-2 0-15,-4-7 0 0,4-3 0 0,-3-3 0 16,3-4 0-16,-4-2 0 16,-3-1 13-16,4-5-4 0,-4 2-9 0,3-6 0 0,-3 3 0 15,0-6 0-15,0 0 0 0,0 0 0 0,0 0 0 16,-7-3 0-16,0 3 0 0,0-3-12 15,-3 0 4-15,3 0 8 0,0 0 0 0,-4 0 0 16,0 3 0-16,1-3 0 0,-1-1 0 0,1 1 0 0,-1 0 0 0,-3-3 0 16,3 3 0-16,-3 0 0 0,-3-1 0 0,-1-2 0 15,-3 3 20-15,-4 0 11 0,-3-3 2 0,-4-1 1 16,-3 4-16-16,0-3-3 0,-4 0-1 0,0-4 0 16,0 7 2-16,4 0 0 0,-7 0 0 0,-4 3 0 15,0 0-8-15,-7 3 0 0,0 0-8 0,-7 0 12 16,11 0-12-16,-1 1-8 0,8-1 8 0,-11 0-13 15,7 0 13-15,-3 0 0 0,-1-3 0 0,-3 0 0 0,8-3 13 16,2 0 6-16,4 0 1 0,4-7 0 0,3 4-32 0,4-3-7 16,4 2-1-16,-1-2 0 15,0 0-157-15,0-1-32 0,4 4-7 0,4 0 0 0</inkml:trace>
  <inkml:trace contextRef="#ctx0" brushRef="#br1" timeOffset="-46281.61">17590 12281 1239 0,'0'0'35'0,"0"0"8"0,0 0-35 0,0 0-8 15,0 0 0-15,0 0 0 0,0 0 100 0,0 0 19 16,0 0 3-16,0 0 1 0,0 0-46 0,0 0-9 15,0 0-1-15,0 0-1 0,0 0-34 0,0 0-8 16,3 4 0-16,-3-4-1 0,0 0 33 0,0 0 6 16,0 0 2-16,0 0 0 0,0 0 0 0,0 0 0 15,0 0 0-15,4 3 0 0,-4-3 0 0,3 6 0 16,-3-3 0-16,0-3 0 0,0 6-52 0,0 1-12 0,-3-1 0 16,3-3 0-16,-4 3 38 0,4-6 5 15,0 7 1-15,-3-1 0 0,-1-3-24 0,4 3-4 0,0 1 0 16,-4-1-1-16,1-3-3 0,3 3 0 0,-4 0 0 0,1 1 0 15,3-1 6-15,-4 0 1 0,1 1 0 0,3-1 0 16,-4 3-5-16,1-2-1 0,-4 2 0 0,3-3 0 16,-3 4 10-16,4-1 1 0,-4 0 1 15,-1 4 0-15,1-4-25 0,0 4 0 0,0-1 0 0,-3 4-11 16,3 0 11-16,-4 3 12 0,4-1-2 0,-4 1-1 0,4 0-9 16,-3 3 0-16,-1-3 9 0,1 0-9 0,3 3 14 0,-4-7-2 15,0 4 0-15,1-3 0 0,3-1-2 16,-4 1-1-16,1 0 0 0,-1-4 0 15,0 4-1-15,4 0-8 0,-3-1 12 0,3 1-4 0,-4 0-8 0,4-1 0 16,0-2 0-16,0-1 0 0,0 4 0 16,0-3 0-16,0-4 8 0,3 4-8 0,1-1 0 0,-4-2 0 15,3 2 0-15,1-2 0 0,-1-1 0 0,4 0 0 16,-3 1 0-16,-1-1 0 0,1 1 0 0,-1-1 0 16,1 0 0-16,-1 1 0 0,4-1 0 0,-4-3 0 15,1 1 8-15,-1-1-8 0,1-3 0 0,-1 3 0 16,4-6 9-16,0 0-9 0,0 0 0 0,0 0-18 15,0 0 3-15,0 0 1 16,-3-6-91-16,-1-3-19 0,4 2-3 0,0-2-1 16,0 0-99-16,0-1-20 0,0 4-4 0</inkml:trace>
  <inkml:trace contextRef="#ctx0" brushRef="#br1" timeOffset="-44497.08">17149 13200 806 0,'0'0'17'0,"0"0"4"0,0 0 1 0,0 0 2 0,0 0-24 0,0 0 0 16,0 0 0-16,0 0 0 0,0 0 107 0,0 0 17 15,0 0 3-15,0 0 1 0,0 0-55 0,0 0-10 16,0 0-3-16,0 0 0 0,0 0 12 0,0 0 1 16,0 0 1-16,0 0 0 0,0 0-14 0,-8 0-2 0,8 0-1 0,0 0 0 15,0 0-7-15,0 0-2 0,-3 0 0 0,3 0 0 16,0 0-24-16,-7-3-6 16,7 3-1-16,-7-3 0 0,7 3 35 0,-7 0 6 0,3-3 2 0,-3 0 0 15,7 3-36-15,-7-4-8 0,4 1 0 0,-8 0-1 16,4 0-15-16,3 3-15 0,-3-3 3 0,0 0 1 15,0 3 60-15,4-3 12 0,-8 3 3 0,4 0 0 16,0-4-52-16,0 4-12 0,-4 0 0 16,4-3 0-16,0 3 20 0,-3-3 0 0,3 3 1 0,-4-3 0 15,4 3-33-15,-4-3-8 0,1 0 0 0,-1 3-1 16,1-3 51-16,-1 0 10 0,1-1 3 0,-1 1 0 16,0 0-18-16,4 0-3 0,-3 3-1 0,-1-3 0 15,1 0-21-15,3 3 0 0,-4 0 0 0,0 0 0 16,1 0 0-16,-1 0 0 0,1 0 0 0,-1 3 0 0,0-3 0 0,1 0 0 15,-1 3 0-15,1 0 0 0,-4-3 56 16,3 3 6-16,-3 0 2 0,-4 1 0 0,4-1-64 0,-4 0-15 16,4 0-1-16,-3 0-1 0,-1 0 17 15,4 0 12-15,-4 4-1 0,4-4-1 0,-3 0 2 0,2 3 0 16,-2-3 0-16,-1 4 0 0,4-1-12 0,0 0 12 16,3-3-12-16,-3 4 12 0,0-4-12 0,0 3 0 15,3 0 0-15,-3-3 0 0,4 7 0 0,-1-4 0 16,1 0 8-16,-4 1-8 0,3 2 0 0,0-3 0 15,-3 4 0-15,4-1 0 0,-4 0 0 0,3 1 0 16,-7-1 0-16,4 1 0 0,0 2 0 0,-4-2 0 0,4-1 0 16,-3 0 0-16,3 1 0 0,-4-1 0 0,4 1 0 0,0-1 0 15,0 0 0-15,-4 4 0 0,7 0 0 16,-3-1 0-16,0-2 0 0,0 2 0 0,0 4 8 0,3-4-8 16,-3 1-10-16,4 2-4 0,-1-2-1 0,-3 3 0 15,3-4 24-15,1 1 5 0,3-1 1 16,-4 1 0-16,1-1-24 0,3 4-5 0,-1-6-1 0,-2 2 0 15,3 1 15-15,3-1 0 0,-3-2 0 0,0 2 0 16,0 4 8-16,0-1 5 0,4 1 1 0,-4-3 0 16,3 5-14-16,-3-5 0 0,0 3 0 0,0 3 0 15,0-4 0-15,3 4 0 0,-3 0 0 0,0 0 0 16,4-1 0-16,-1-2 0 0,1 3 0 0,-1 0 0 16,4 0 0-16,0-4 0 0,-4 1 0 0,4 0 0 15,0-4-9-15,0 1 9 0,4-1 0 0,0 1-9 16,-1-1 9-16,1 1 0 0,-1-1 0 0,1 1 0 0,3-1 0 15,0 4 0-15,-4 0 0 0,4-1-8 0,-3 1 8 0,3-3 0 16,0 2 0-16,0 1 0 0,0 0 0 0,0-1 0 16,-3 4 0-16,6-3 0 0,-3 0 0 15,0-1 0-15,0 4 0 0,4-3 0 0,0-4 0 0,-1 4-10 16,1 0 10-16,-1-4 0 16,4 1-8-16,1-1 8 0,-1 1 0 0,0-1 0 0,3 1 0 0,-2-1 0 15,2-2 0-15,1-1 0 0,3 1 0 0,-3 2-8 16,3-2 8-16,0 2 0 0,0-2 0 0,0 2 0 15,0-2 0-15,1 2 0 0,-5 1 0 0,1-4 0 16,0 4 0-16,-4-4 0 0,3 0 0 0,1-2 0 16,-4 2 0-16,4-3 0 0,-1 4 0 0,4-4 0 15,1 0 0-15,-1 1 0 0,4-1 0 0,-4 0 0 16,3 0 9-16,1 1-9 0,0-1 8 0,3 0-8 0,-3-3 0 16,-4 4 8-16,4-4-8 0,-4-3 0 0,-4 3 0 0,5-3 8 15,-5 0-8-15,4 0 0 0,-3 0 9 0,3-3-9 16,-3 0 9-16,3-1-9 0,-3 1 12 0,3 0-12 15,3-3 14-15,-2 3-4 0,-1 0-1 16,3-4 0-16,1 1 0 0,-4 3 0 0,0-3 0 0,4 3 0 16,-4-4-1-16,1 1-8 0,-1 0 12 0,-4-1-4 15,1 4-8-15,0-3 0 0,-4 0 0 0,3 3 0 16,1-4 0-16,0 1 0 0,-1 0 8 0,1-4-8 16,0 4 0-16,-1-3 0 0,1 2 0 0,3-2 0 0,-3 3 0 15,-1-4 0-15,1 4 0 0,0-3 0 0,-4-1 0 16,3 1 8-16,-3 3-8 0,1-4 0 15,-1 1 0-15,0-1 0 0,-4 4 8 0,4-3-8 16,-3-1 0-16,-4 1 10 0,4 0-10 0,-4-1 10 0,0 1-10 16,-4-4 0-16,4 1 0 0,0-1 0 0,-3-3 8 0,-1 4 0 15,1-7 0-15,0 3 0 0,-1 1-8 0,1-4 0 16,-1 3 0-16,1-3 8 0,-1 4-8 0,1-1 0 16,-4-3 0-16,0 0 0 0,3 4 0 0,-3-4 0 15,4 3 0-15,-4 1 0 0,0-1 0 0,3 0 0 16,-3 4 0-16,0-4 0 0,0 0 0 0,0 4 0 15,4-4 8-15,-4 0-8 0,0 1 0 0,0-4 0 16,0 0 0-16,0 0 0 0,3 4 0 0,-3-7 0 0,0 6 0 0,0-6 0 16,0 6 0-16,0-2 8 0,0 2-8 0,0-3 0 15,0 3 8-15,0 1-8 0,0-1 8 16,0 0-8-16,-3 1 11 0,3-1-3 16,0 3-8-16,0 1 12 0,-4-1-4 0,4 1 0 0,-3 2-8 0,-1-2 12 15,4-1-12-15,-3 1 11 0,-1-1-11 0,1-2 10 16,-1 2 21-16,-3 0 4 0,4-2 1 0,-1 2 0 15,0-2-36-15,-3 2 0 0,4 0 0 0,-4-2 0 16,0-1-8-16,0 4-9 0,-4-4-2 0,4 0 0 16,0 4 19-16,-4-1 0 0,1-3 0 0,3 1 9 15,-4 2 5-15,1 1 1 0,-1-1 0 0,0-3 0 16,1 4-15-16,-4-1 0 0,0 4 0 0,0 0 0 16,-1-1 0-16,-2 1 0 0,3-1 0 0,0 1 0 15,-4 0 0-15,4 2 8 0,-4 1-8 0,4 0 0 16,-4-4 9-16,4 4-9 0,0 0 8 0,0 0-8 15,0-1 0-15,3 4 8 0,-3-3-8 0,0 0 0 0,0 2 0 0,0-2 0 16,0 3 0-16,-4 3 0 0,4-3 0 0,0 3 0 16,-4-3 8-16,4 3-8 0,-3 0 0 15,2 0 0-15,-2 0 0 0,3-3-11 16,-4 3-53-16,4-4-12 0,0 4-1 16,3-3-1-16,1 0-106 0,3-3-20 0,-4 3-5 0,4-3-1053 15</inkml:trace>
  <inkml:trace contextRef="#ctx0" brushRef="#br1" timeOffset="-43813.46">16365 13627 1497 0,'0'0'32'0,"0"0"8"0,0 0 0 0,0 0 4 0,0 0-36 0,0-7-8 0,0 7 0 0,0 0 0 15,0 0 89-15,0 0 16 16,0 0 3-16,0 0 1 0,0 0-21 0,0 0-4 15,0 0 0-15,0 0-1 0,0 0-15 0,0 0-4 0,0 7 0 0,-3-1 0 16,6 3 0-16,-3-2 0 0,0 5 0 0,0-3 0 16,4 7-51-16,-1 0-13 0,1 6 0 0,-4 0 0 15,3 3 54-15,1 6 8 0,0 1 2 0,-1 2 0 16,1 4-52-16,-1-4-12 0,1 4 0 0,-1-4 0 16,1-2 54-16,-1-4 8 0,1-3 2 0,-1-3 0 15,1 0-53-15,-1-7-11 0,1 1 0 0,-1 0 0 16,1-7 0-16,-1 1 0 0,1-4 0 0,0 0-9 15,-1-6-85-15,-3 0-17 0,4-6-3 0,-1-4-1 16,1 1-122-16,-1-3-25 0</inkml:trace>
  <inkml:trace contextRef="#ctx0" brushRef="#br1" timeOffset="-43217.76">16591 13680 1807 0,'0'0'40'0,"0"0"8"0,0 0 52 0,0 0-90 0,0 0-10 16,0 0 0-16,0 0 0 0,7-3 36 0,-3-4 4 16,-1 4 2-16,4 0 0 0,0-3 18 0,4 3 3 15,-4 0 1-15,4-4 0 0,-4 4 0 0,3 0 0 16,1 0 0-16,-1 0 0 0,1 0-24 0,-4 3-4 0,4 0 0 0,-1 0-1 15,-3 3-5-15,0 0-1 16,0 0 0-16,0 0 0 0,0 4 7 0,-3-4 0 0,3 6 1 16,-3-3 0-16,-1 1-15 0,1 2-3 0,-1-3-1 0,-3 4 0 15,4-4-8-15,-4 3-2 0,0-2 0 0,0 2 0 16,0-3-8-16,0 4 0 16,0-1 0-16,-4-3 0 0,1 4 0 0,-1-4 0 0,1 0 0 0,-1 4 0 15,-3-4 0-15,0 0 0 0,0 4 0 16,0-1 0-16,3 1 0 0,-3-1 0 0,0-3 0 0,0 0 0 15,0 1 0-15,4-4 0 0,-1 3 0 0,-3-3 0 16,7-3 0-16,0 0 0 0,0 0 0 0,0 0 0 0,0 0 0 0,0 0 0 16,0 0 0-16,0 0 0 15,4 0 0-15,-1 3 0 0,4-3 0 0,0 0 0 0,0 0 0 16,0 0 0-16,4 0 0 0,-1 4 0 0,-3-4 0 16,4 0 0-16,3 3 0 0,-3 0 0 15,3 3 56-15,4 0 7 0,-4 1 1 0,0-1 0 0,0 3-52 0,3 4-12 16,-2-4 0-16,-5 4 0 0,4 2 48 0,-3-2 8 15,-1 3 0-15,-2-1 1 0,-1 1-29 0,-4-3-7 16,1-1-1-16,-1 4 0 0,-3-1-3 0,-3-2-1 16,-1 0 0-16,-3-1 0 0,0 1 1 15,-4-1 0-15,1 1 0 0,-1-1 0 0,-3 1 1 0,4-4 0 16,-5-3 0-16,1 1 0 0,4-1-18 0,-4 0 0 16,3-3 0-16,-3-3 0 0,3-3 0 0,1 0 0 15,-1-3 0-15,1-4 0 16,6 4-99-16,-3-3-23 0,0-4-5 0,3 1-854 15,1 2-171-15</inkml:trace>
  <inkml:trace contextRef="#ctx0" brushRef="#br1" timeOffset="33538.8">19015 2721 836 0,'0'0'24'0,"3"-6"4"0,-3-3-28 0,4-1 0 16,-4-2 0-16,3 2 0 0,1 1 118 0,-4-4 18 16,3 4 3-16,1-1 1 0,-1 1-38 0,1 0-7 15,-4 2-2-15,3-2 0 16,1 3 3-16,0-1 1 0,-1-2 0 0,1 6 0 0,-4 3-25 0,0 0-4 15,3 3-2-15,4 0 0 0,-3 7-13 0,-1 2-2 16,-3 7-1-16,0 6 0 0,0 6 3 0,0 7 1 16,-3 6 0-16,-1 0 0 0,1 3 11 15,-1-3 3-15,1 3 0 0,-1 0 0 0,1 0-13 0,-5 0-3 16,5-3 0-16,-4 0 0 0,3 0-31 0,1-4-6 16,3-2-2-16,0-4 0 0,0-5-5 0,0-4 0 15,3-6-8-15,1-7 12 16,-1 1-112-16,4-10-22 0,1-3-5 0,-1-3-1 15,0-7-29-15,3 1-7 0,-3-7 0 0</inkml:trace>
  <inkml:trace contextRef="#ctx0" brushRef="#br1" timeOffset="33934.75">19392 2624 1608 0,'-7'28'45'0,"0"-15"11"0,4 2-44 0,-4 4-12 16,-4 0 0-16,0 3 0 0,4 0 92 0,-3 0 17 15,3 3 3-15,0-3 1 0,0 0-39 0,3 0-8 16,0 0-2-16,4 0 0 0,0-3 0 0,4-1 0 16,0-5 0-16,-1 3 0 0,4-4-51 0,0 1-13 15,0-4 0-15,0 1 0 0,4-1 0 0,-4-3 0 16,4-3 0-16,-1 4 0 0,4-4 0 0,-3-3 0 16,3 0 0-16,0 0 0 0,4 0 0 0,-1 0 0 15,1 3-12-15,0-3 12 0,-1 0 0 0,4 0 0 16,-3-3 0-16,3 3 0 0,-3 0 0 0,-4 0 8 0,4-3-8 15,-1-4 0 1,-3 1-148-16,0 0-35 0,4 0-7 0,-7-4-2 0</inkml:trace>
  <inkml:trace contextRef="#ctx0" brushRef="#br1" timeOffset="34183.88">19833 2536 2188 0,'0'0'48'0,"-7"7"11"0,4-1 1 0,-1 3 1 0,-3 1-49 0,3 2-12 0,1 4 0 0,-4 3 0 16,3 6 105-16,1 0 19 0,-1 3 3 0,1 7 1 0,-4-1-52 0,3 7-9 15,4 0-3-15,-3 2 0 16,-1-5 0-16,1 0 0 0,3-1 0 0,-4 1 0 0,4-4-29 16,0 1-7-16,4-1 0 0,-4-5-1 15,3-4-43-15,-3 0-9 0,4-3-2 0,-1-3 0 16,1 2 27-16,-4-2 0 0,3-3 0 0,1 3 0 15,-4-4-123-15,0-2-19 0,0 3-4 0,-4-4-1 16,4 1-87-16,-3-1-18 0</inkml:trace>
  <inkml:trace contextRef="#ctx0" brushRef="#br1" timeOffset="35250.05">18500 3634 1904 0,'0'0'42'0,"0"0"9"0,0 0 1 0,0 0 1 16,0 0-42-16,0 0-11 0,0 0 0 0,-4 3 0 0,4-3 65 0,-7 0 11 15,7 0 3-15,-7-3 0 0,4-4-12 0,-1 1-3 16,0-3 0-16,4-7 0 0,-3 0 0 0,3-2 0 16,0-4 0-16,0-3 0 0,3-1-21 0,-3-5-5 15,0-3-1-15,4-4 0 0,-4-6-8 0,4 3-1 16,-1-9-1-16,1 3 0 0,-1-3-27 0,1 0 0 16,-1-7 0-16,-3-2 0 0,4-1 56 0,-1 1 7 15,1 2 1-15,-1-2 0 0,1 5-52 0,-1 1-12 16,-3-3 0-16,4-1 0 0,3 4 0 0,-7 6 0 15,3 6 0-15,1 7 0 0,3-1 0 0,-7 7 0 0,4 6 0 16,-1-3 0-16,1 6 0 0,-1 3 0 0,1 4 0 16,-1-1 0-16,1 4 0 0,3 6 0 15,-4 3 0-15,4 0 0 0,0 0 0 0,4 0-16 16,0 0 3-16,3 0 1 0,3 6 12 0,1-3-9 0,7 0 9 0,3-3-8 16,4 0 19-16,-1 0 4 0,5-3 1 15,-1 0 0-15,4-3-30 0,0 3-6 0,6-7 0 0,12-2-1 16,-1-1 33-16,4 0 8 0,-3-5 0 0,3-1 1 15,-7 6-21-15,-8-2 0 0,8 5 0 0,4-2 0 16,-1 2 0-16,-3 1 0 16,4-1 0-16,-8 1 0 0,4 0 0 0,7-1 0 0,-4 4 0 0,1-7 0 0,-8 7-14 15,-3 3-7-15,-7 0-2 0,3-3 0 0,-10 2 37 0,0 1 7 16,-8 3 2-16,1 3 0 0,-4 1-23 0,0 5 0 16,-6-3 0-16,-1-3 0 0,-4 1 0 0,-3 5 0 15,4-3 0-15,-4 1 0 0,-4 5 0 0,4 1 0 16,1 2 0-16,-5 4 0 0,1 0 0 0,-1-3 0 15,1 2 0-15,-1 4 0 0,1-6 30 0,-4 3 2 16,7 0 0-16,-4-1 0 0,1 8-23 0,3-8-9 16,-4 7 8-16,4 4-8 0,-3 2 28 0,0 0 0 15,3 7 0-15,-4 0 0 0,4 2-39 0,0-2-7 16,0 3-2-16,0 0 0 0,0-1 20 0,0 7 0 16,4 7 11-16,-4 2-11 0,4 4 18 0,3-7-3 15,-4 3-1-15,4-2 0 0,1-1-14 0,-5 0 0 0,1 7 0 16,-1-1 0-16,4-5 16 0,-3-1 1 0,0-6 0 15,-1 0 0-15,1-3-2 0,-1-3-1 0,-3-4 0 0,4 1 0 16,-4-3-1-16,0-4 0 0,-3 0 0 0,-1-3 0 16,1-2-1-16,-4-1 0 15,-4-3 0-15,1-4 0 0,-1 1-1 0,-6-6-1 0,2 2 0 0,-2-2 0 16,-4-4-1-16,-4 1 0 0,-3-4 0 0,-7 0 0 16,-4-3-9-16,0 1-16 0,-7-1 4 0,-6-3 1 15,2 0 27-15,-6-3 6 0,-8-1 1 0,-6 1 0 16,-1 0-23-16,-3 0 0 0,-7-3 0 0,-3 3 0 15,-1 3 0-15,0-7 0 0,-3 4 0 0,-7 3 0 16,11-3 0-16,-5 3 0 0,-2 0 0 0,-4-3 0 16,10 0 0-16,4 0 0 0,3 0 0 0,-3-1 0 15,7-2 0-15,4 3 0 0,3-3 0 0,3-4 0 16,8 1-72-16,7 0-10 0,3-4-2 16,3 0 0-16,8 4-111 0,0-4-22 0,-18-15-5 0,14 6-1 0</inkml:trace>
  <inkml:trace contextRef="#ctx0" brushRef="#br1" timeOffset="57716">17434 14646 903 0,'0'0'20'0,"0"0"4"0,0 0 0 0,0 0 2 0,-3-7-26 0,-1 1 0 0,1 0 0 0,-1 0 0 16,4 6 69-16,0-7 9 0,-3-2 2 0,3 3 0 15,0-1-7-15,0 1-1 16,0 6 0-16,0-6 0 0,0 6-8 0,0 0-1 0,0 0-1 0,0 0 0 16,0 0 29-16,0-3 5 0,3-4 2 0,-3 7 0 15,0 0-50-15,0 0-9 0,0 0-3 0,0 0 0 16,4 3 0-16,-1-3-1 0,4 4 0 0,-3-1 0 0,3 0-15 16,0 0-4-1,0 3 0-15,4 1 0 0,-4 2 25 0,3 0 5 0,1-2 1 0,-1 5 0 0,1 1 9 0,0 2 1 16,-1 1 1-16,4 3 0 15,0 6-14-15,0-3-4 0,1 6 0 0,2-3 0 0,1 3-5 16,3 4-2-16,0-1 0 0,0 1 0 0,1-4-9 16,-1 6-1-16,3-2-1 0,1 2 0 0,-4 1 9 0,4-4 1 15,-4 3 1-15,0-2 0 16,0-1-23-16,-3-3-10 0,0-3 8 0,-1 1-8 0,1-5 16 0,-4 1-1 16,4-3-1-16,-4 0 0 0,0-3-14 0,-3 3 0 15,3-7 0-15,-4 4 0 0,4-4 0 0,-3-2 0 16,0-1 0-16,-1 4 0 0,1-7 0 0,-4 0 0 15,0 0 0-15,0 1 0 0,0-4 0 16,-4 0 0-16,1 0 0 0,-1-3 0 0,-3 0-22 0,0 0-1 16,0 0 0-16,0 0 0 15,0 0-78-15,0 0-16 0,0 0-3 0</inkml:trace>
  <inkml:trace contextRef="#ctx0" brushRef="#br1" timeOffset="58932.29">18323 15489 990 0,'0'0'21'0,"0"0"5"0,-3-6 1 0,3-4 1 0,-7 7-28 15,3-3 0-15,1 0 0 0,-1 3 0 0,1-4 89 0,-4 4 12 16,-1-3 3-16,1 3 0 0,4-4-13 0,-4 4-3 0,0 0 0 0,-4 0 0 15,11 3 58-15,-10 0 11 16,-1 0 3-16,0 0 0 0,1 3-122 0,-1 0-24 0,1 0-5 16,-4 4-1-1,3-1 45-15,-3 3 9 0,0 1 2 0,0 2 0 0,0 1-24 0,-1-1-5 0,1 4-1 0,-3 0 0 16,-1 3-3-16,0-4-1 0,1 7 0 0,-4 0 0 16,-1 0-11-16,1 0-3 0,0 0 0 0,0 0 0 15,-4 3-6-15,4 0-2 0,0-3 0 0,3 3 0 16,-3 0 20-16,0 4 3 0,3-4 1 0,-3 3 0 15,4-3-32-15,-5 6 0 16,8 1 0-16,0 2 0 0,0 4 8 0,3-1-8 0,1 1 0 0,3-4 0 16,0 4 0-16,0 0 8 15,7-1-8-15,-4 1 0 0,4 0 0 0,4 2 0 0,-1 1 0 0,4 0 0 16,0-3 0-16,4-4 8 0,-1 0-8 0,8 4 0 16,0-3 0-16,-1-1 0 0,5 1 0 0,2-4 0 15,4 3 0-15,1-2 0 0,6-4 9 0,-3 3-9 0,3-2 0 16,4-1 0-16,-4-3-14 0,7 0 5 0,1-6 9 0,3-4 0 15,-4-2 0-15,0-4 0 0,4-2 0 0,0-1 0 16,0-6 0-16,-7-3 0 0,3 0 0 16,-3-7 0-16,3-2 0 0,-3-4 0 0,3-3 0 0,1 0 0 15,-5-6 0 1,5 0 0-16,-4-3 0 0,-1 0 0 0,-2-4 0 0,-1 1 0 0,0 3-12 0,-3-3 0 16,0 2 0-16,-4-2 0 0,0 0 20 0,-3-1 3 15,-4-5 1-15,0 2 0 0,-3-2-12 0,-4-1 0 16,0 3 0-16,-3 1 0 0,-4-4 0 0,-4 4 0 0,1-4 0 15,-8 1 0-15,1-1 0 0,-4 0 0 16,0 1 0-16,-4-1 0 0,-3 4 0 0,-4-4 0 0,-3 3 0 0,3 4 0 31,-6 0 8-31,3-1-8 0,-4 4 12 0,0 3-4 0,0-3-8 0,-3 6 12 16,4 0-12-16,-5 3 12 0,-2 3-1 0,2 4 0 16,1-1 0-16,0 1 0 0,3 2-11 0,-3 1 0 15,7 3 0-15,-4-4 0 0,0 7 0 0,4-3 0 0,0 3 0 0,3 0 0 16,1 0-52-16,-1-1-13 15,4 1-3-15,0 0 0 0,3 0-140 16,-3-3-29-16,-7-4-6 0,3 7-1 0</inkml:trace>
  <inkml:trace contextRef="#ctx0" brushRef="#br1" timeOffset="59920.58">18115 15966 943 0,'0'0'20'0,"0"-7"5"0,0-2 1 0,0 3 1 0,0-4-27 0,0 1 0 0,0-1 0 0,0 4 0 15,0-3 89-15,0 3 13 0,0-1 2 0,0 1 1 16,-3 0-14-16,3-1-3 0,0 7-1 0,0-6 0 16,0 6-14-16,0 0-2 0,0 0-1 0,0 0 0 15,0 0-7-15,0 0-2 0,0 0 0 0,0 0 0 16,0 0 9-16,0 0 2 0,0 0 0 0,0 0 0 16,0 0-8-16,0 0 0 0,0 6-1 0,0 1 0 15,3-1-23-15,1 7-5 0,-1 5-1 0,-3 1 0 16,4 6 1-16,-1 7 0 0,1-1 0 0,-1 10 0 0,1 3 12 15,-1 0 2-15,1-1 1 0,-1 1 0 0,-3-3-6 0,4 6-2 16,-4 3 0-16,0 4 0 0,3 2-14 0,-3-9-4 16,0 3 0-16,0-12 0 15,0-1-12-15,0-5-2 0,-3-7-1 0,-1 0 0 0,4-6-9 16,-3 0 8-16,-1-7-8 0,1-2 8 0,3-1-8 0,-4-6-11 16,1 0 3-16,-1-3 0 15,1-3-61-15,3 3-12 0,0 0-3 0,-4-9 0 16,4-1-31-16,0-2-6 0,0-1-2 0,-3 1-684 15,3-4-137-15</inkml:trace>
  <inkml:trace contextRef="#ctx0" brushRef="#br1" timeOffset="63554.05">18373 16097 1173 0,'0'0'25'0,"0"0"6"0,0 0 1 0,0 0 2 0,0-6-34 0,-4 0 0 0,4 6 0 0,0-6 0 16,0-1 79-16,0 1 9 0,0 0 1 0,4-1 1 15,-4 1 4-15,3 0 1 0,-3 0 0 0,4-4 0 0,-4 4-7 0,3 0-2 16,1-1 0-16,-4 1 0 0,3 0-8 0,-3 6-2 15,0 0 0-15,0 0 0 0,0 0-18 0,0 0-4 16,0 0-1-16,0 0 0 0,0 6 5 0,4 4 1 16,-4-1 0-16,3 3 0 0,-3 1-18 0,0 3-3 15,0-1-1-15,0 7 0 0,0-3 4 16,0 3 1-16,0 0 0 0,0 0 0 0,4-3-34 0,-4 0-8 16,0-1 0-16,0 1 0 0,3-6 0 0,1 2 0 15,-1-5 0-15,-3-1 0 0,4 1 0 16,-4-4 0-16,4 0 0 0,-1 1 0 0,1-4 0 0,-4-3 0 15,0 0 0-15,0 0 0 0,3 3 0 0,4 0 0 16,-3-3 0-16,-1 0 0 0,4 0 0 0,-3 0 0 16,3-3 0-16,3 0 0 0,1 3 0 0,-4-3 0 0,4-1 0 0,3 1 0 15,-4 0 0-15,4 0 0 16,1 0 0-16,-1 0 0 0,-4 0 0 0,4-1 0 16,1 1 0-16,-1 0 0 0,-4 0 0 0,1 0 0 0,-4-3 0 0,0-1 0 31,0 4-72-31,0 3-16 0,0-3-3 0,0 0-1 0,0 0-55 15,-3 3-11-15,3-3-2 0,-7 3-1 0,3 0-71 0,-3 0-15 0</inkml:trace>
  <inkml:trace contextRef="#ctx0" brushRef="#br1" timeOffset="63877.77">18725 15928 1366 0,'0'0'39'0,"0"0"8"0,0 0-38 0,0 0-9 0,-3 0 0 0,-4 3 0 16,7-3 141-16,-4 6 27 0,1-2 4 0,-1 2 2 0,1-3-37 16,-1 3-7-16,4 4-2 0,-3-4 0 0,-1 3-43 0,1 1-9 15,3 2-1-15,0-2-1 0,0 2-16 0,0 4-3 16,0 3-1-16,0 0 0 0,3 2-6 0,-3 5-2 16,4 5 0-16,-1 0 0 0,1-3 7 0,-1 4 2 15,4-4 0-15,-3 0 0 0,3 1-9 0,-4 2-2 16,1 0 0-16,0 1 0 0,-4-4-14 0,3 3-3 0,1-6-1 0,-4 3 0 15,3-6-14-15,1 0-2 16,-1-6-1-16,-3 0 0 0,4-7-9 0,-4 1 0 0,3-4 0 0,-3-3 0 16,4 0-13-16,-4-3-5 15,0 0-1-15,0 0 0 16,0 0-61-16,0-6-12 0,3 0-2 0,-3-4-1 0,0 1-70 16,0-1-15-16,4 4-2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04T13:25:45.792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1894 1028 1868 0,'0'0'41'0,"0"0"9"0,0 0 2 0,0 0 0 0,0 0-42 0,0 0-10 0,0 0 0 0,0 0 0 16,0 0 73-16,0 0 13 0,0 0 2 0,0 0 1 15,0 0-41-15,0 0-8 0,0 0-1 0,0 0-1 16,0 0-9-16,0 0-1 0,0 0-1 0,0 0 0 16,0 0 21-16,0 0 4 0,0 3 0 0,4 10 1 15,-4-4 7-15,7 4 0 0,-3 5 1 0,-1 8 0 16,4 5-14-16,-7-3-3 0,4 4-1 0,3 5 0 15,-4-6-9-15,-3 10-2 0,7-3 0 0,-7 9 0 0,7 0-5 16,0-3-2-16,-7-3 0 0,11-1 0 16,-11-8-13-16,11-1-2 0,-8-9-1 0,4-3 0 0,-3-3-9 0,6-4 0 15,-6-3-12-15,6-2 12 16,1-7-172-16,-8-3-26 0,5-4-6 0</inkml:trace>
  <inkml:trace contextRef="#ctx0" brushRef="#br0" timeOffset="580.73">2713 1734 2185 0,'0'0'48'0,"0"0"9"0,0 0 3 0,7 3 2 0,-7 6-50 0,0 0-12 16,0 7 0-16,0 0 0 0,0 0 106 0,0-1 18 15,0 4 4-15,0 3 1 0,0 3-46 0,0 0-10 0,0 3-1 0,0 4-1 16,-7 2-25-16,7-6-5 0,-4 4-1 16,4-4 0-16,-7 3-20 0,4-9-5 15,3 0-1-15,-7-3 0 0,3 3-14 0,4-6 8 16,-7-7-8-16,4-3 0 15,-1 4-60-15,4-7-19 0,0-3-3 0,0 0-1 16,0-10-118-16,-7-2-24 0,7-4-5 0,7-6-1 0</inkml:trace>
  <inkml:trace contextRef="#ctx0" brushRef="#br0" timeOffset="1250.2">3447 1034 1681 0,'0'0'36'0,"0"0"8"0,0 0 2 0,7-6 2 0,-4 3-38 0,8-3-10 0,-8-1 0 0,4 1 0 16,4 3 64-16,-7 3 10 0,6-6 2 0,1 3 1 15,3 3 43-15,-4-7 9 0,4 4 2 0,4 0 0 16,-4 6-56-16,7-3-11 0,-3 3-3 0,3 4 0 16,-7-4-1-16,4 3-1 0,-4 0 0 0,7 10 0 15,-10 3-14-15,-1-4-2 0,5 7-1 0,-12 3 0 16,8 4-14-16,-8-1-2 0,1 3-1 0,-1-6 0 15,-3 4-25-15,-3-1 8 0,-4 3-8 0,3 4 0 0,-6-7 14 0,-8 6-2 16,4 4-1-16,0-4 0 16,0-2-11-16,-4 2 0 0,0-12 0 0,1 3-11 0,6-9 11 15,-3 0-13-15,0-4 5 0,3-6 8 16,-3-6-23-16,4 0 3 0,2-3 1 0,5-9 0 0,-8-1 31 0,8-2 5 16,-1 2 2-16,1-9 0 15,3 3-67-15,3 0-12 0,-3 4-4 0,7-1 0 16,4-3 52-16,-8 4 12 0,8 2 0 0,0 4 0 0,3-4 0 0,-4 4 0 15,4 2 0-15,4 4 0 0,-7 3 0 0,3 0 0 16,0 7 0-16,4-1 0 0,-11 3 32 0,3 4 8 16,8-4 3-16,-11 4 0 0,11 2-43 0,-8 1 0 15,-3 0 0-15,4-1 0 16,6 1-184-16,-6-6-40 0,3 2-7 0</inkml:trace>
  <inkml:trace contextRef="#ctx0" brushRef="#br0" timeOffset="1598.05">4314 1787 2269 0,'0'0'64'0,"0"0"15"15,0 0-63-15,0 0-16 0,0 0 0 0,0 0 0 0,0 0 105 0,0 3 19 16,0 3 3-16,0 7 1 0,0 6 0 0,-3-4 0 16,3 10 0-16,-4 4 0 0,4 5-103 0,-3 1-25 15,3 2 0-15,-7 1 0 0,3-1 56 0,4-2 7 16,0-1 1-16,-7-2 0 0,4-1-52 0,3-6-12 15,-7 0 0-15,7-3 0 16,-4 0-48-16,4-6-13 0,0-7-3 0,0-2 0 16,11-1-102-16,-11-6-21 0,0-3-4 0,10-7-1 15</inkml:trace>
  <inkml:trace contextRef="#ctx0" brushRef="#br0" timeOffset="2307.19">4868 1066 1958 0,'0'0'43'0,"0"0"9"0,0 0 1 0,0 0 3 0,0 0-45 0,0 0-11 0,0 0 0 0,0 0 0 0,0 0 156 0,0 3 28 16,7 0 7-16,-3 0 1 0,3-3-110 0,0 0-22 15,4-3-4-15,-1 0 0 0,4 0-15 0,4 0-2 16,0-1-1-16,-1-2 0 0,4 6-11 0,-3-6-3 16,3 3 0-16,0-4 0 0,-3 7-12 0,0 0-2 15,-1 0-1-15,1 7 0 0,-4-1-9 0,0 0 0 16,-3 1 0-16,-1 2 8 0,-3 3 2 0,-3 1 0 16,-1 0 0-16,1 2 0 0,-4 1-10 0,0-4 0 0,-4 4 0 15,1 0 0-15,-1 0 0 0,-6-4 0 16,3 1 0-16,-4 2 0 0,4-5 0 0,-3 2-12 0,-5-2 0 15,5-1 1-15,-1 4 11 0,1-10 12 16,-1 6-2-16,0-3-1 0,1 1-9 0,6-4-12 0,-3 3 2 16,4-3 1-16,3-3 9 0,0 0 0 0,0 0 0 0,0 0 0 15,0 0 0-15,10 6-12 0,-6-2 2 0,3-1 0 16,4-3 10-16,-1 0-10 0,4 0 10 0,-3 3-10 16,3 3 18-16,-3-3 4 0,3 4 1 0,0-1 0 15,3-3-1-15,-10 3-1 0,8 4 0 0,-1-4 0 16,-4-3 33-16,4 3 8 0,-3 4 0 0,0 2 1 15,-4 4-39-15,0 0-14 0,3 2 9 0,-6 1-9 16,3 3 20-16,-4 3 0 0,1-6-1 0,-4 6 0 16,0-6-34-16,0 6-6 0,0-12-2 0,-4 5 0 15,1-5 70-15,3 0 13 0,-7-4 4 0,3 0 0 0,-6-2-52 0,3-1-12 16,0 0 0-16,-1 0 0 16,-2-6-22-16,-1 0-7 0,4 0-2 0,-3-6 0 15,-1 3-28-15,0 3-5 0,1-3-2 0,-1 0 0 16,8 0-74-16,-8-4-16 0,11 7-2 15,-3-3-1115-15</inkml:trace>
  <inkml:trace contextRef="#ctx0" brushRef="#br0" timeOffset="2607.85">5824 1975 2508 0,'-3'13'71'0,"-1"-4"16"0,1 3-70 0,-1 4-17 0,1 0 0 0,-4 3 0 16,-4 3 106-16,4 0 18 0,-4 3 3 0,1-3 1 16,-1 6 0-16,1 3 0 0,-4-3 0 0,3 7 0 15,0-4-103-15,1-3-25 0,-1 7 0 0,1-10 0 16,3 3 0-16,0-12 0 0,3 3 0 0,4-4 0 15,-7-11 0-15,14 2 0 0,-7-6 0 0,0 0 0 16,0-10-97-16,7 1-25 0,0-10-5 0,4-3-1 16,-1 3-102-16,1-6-21 0,14-28-4 15,-8 6-1-15</inkml:trace>
  <inkml:trace contextRef="#ctx0" brushRef="#br0" timeOffset="3061.64">6445 1031 1485 0,'4'-9'42'0,"-4"9"10"0,0-10-42 0,0 4-10 0,0 3 0 0,0 3 0 16,0 0 101-16,0 0 19 0,0 0 3 0,-4-3 1 16,-3 3-25-16,0 0-5 0,0 3-1 0,0 0 0 15,0 7-29-15,0 2-5 0,0 4-2 0,0-1 0 16,0 7 1-16,0 3 0 0,0 4 0 0,-4-1 0 15,8 3 10-15,-5-6 1 0,5 4 1 0,-1 5 0 16,1 1-26-16,-1-4-4 0,4 7-2 0,4-7 0 16,-4 0-10-16,3 1-1 0,8-4-1 0,0 0 0 15,-1-12-26-15,8 2 0 0,-1-2 0 0,1-10 0 0,0 1 0 0,-1-4 0 16,1 0 0-16,0-3 0 0,3-6 0 0,-4 3 0 16,-2-4 0-16,2 1 0 15,-3-7-97-15,0 4-25 0,1 0-5 0,-1-1-1 16,-4-5-58-16,1 2-12 0,6-15-2 0,-6 0-1 0</inkml:trace>
  <inkml:trace contextRef="#ctx0" brushRef="#br0" timeOffset="3277.24">6731 1150 2329 0,'-4'13'51'0,"4"-7"10"0,-3 4 3 0,-1 2 2 0,1-2-53 0,-1 5-13 16,4-2 0-16,-3 6 0 0,3-1 74 0,0 4 12 15,0 0 2-15,0 6 1 0,0-6 18 0,0 10 3 16,0-4 1-16,0 3 0 0,7 7-24 0,-7-10-5 0,0 4-1 0,3 2 0 16,1-9-65-16,-1 3-16 15,1-9 0-15,-4 0 0 0,7-3 0 0,-7-1 0 0,4-2 0 0,-1 3 0 16,1-10-48 0,-1 0-12-16,1 3-4 0,-1-2 0 0,1-1-102 0,-1 3-21 15,4-2-4-15,-7-4-1 0</inkml:trace>
  <inkml:trace contextRef="#ctx0" brushRef="#br0" timeOffset="3596.45">7271 1878 2419 0,'0'0'53'0,"0"0"11"0,0 6 3 0,-4 0 1 0,1 4-55 0,3 2-13 16,-4 7 0-16,-3 0 0 0,4 6 105 0,-4 0 19 16,3 3 3-16,-3 1 1 0,0-1-52 0,0 9-9 15,0-8-3-15,0 5 0 0,0 1-51 0,0-7-13 0,0 3 0 0,-4 0 0 16,7-2 0-16,1-1 0 0,-1-9 0 0,1 3 0 31,3-10-48-31,0 1-13 0,0-7-3 0,3-3 0 16,4-6-102-16,1-3-21 0,9-16-4 0,-3-6-1 0</inkml:trace>
  <inkml:trace contextRef="#ctx0" brushRef="#br0" timeOffset="4400.35">8135 984 1728 0,'0'0'38'0,"0"0"8"0,0 0 2 0,0 0 0 0,0 0-39 0,0 0-9 0,0 0 0 0,0 0 0 0,4-6 53 0,-4 6 9 16,0 0 2-16,0 0 0 0,0 0 51 0,0 0 10 15,0 0 3-15,0 0 0 0,0 0 0 0,-7 0 0 16,-1-3 0-16,-2 3 0 0,3 3-52 0,-4-3-9 15,-3 3-3-15,4 0 0 0,-5 0-51 0,5 4-13 16,-4-1 0-16,0-3 0 0,0-3 54 0,-1 3 8 16,1 0 2-16,0 0 0 0,0 1-52 0,4-1-12 0,-1-3 0 15,4 3 0-15,-4-3 0 0,1 3 0 0,3-3 0 0,-4 3 0 16,4-3 0-16,7 0 0 0,-4 3 0 0,4-3 0 16,0 0 0-16,0 0 0 0,0 0 0 0,0 0 0 15,-7 6 0-15,7-6 0 0,0 10 0 0,0-4 0 16,0-3 0-16,0 7 0 0,4-4 0 0,-1 6 0 15,1 1 0-15,0 0 0 0,-1 2 0 0,1 4 0 16,-1-3 0-16,1 3 0 0,-4 3 0 0,0-4 0 16,0 7 0-16,0-9 0 0,0 6 0 0,0 0 0 15,0 0 0-15,0 0 0 0,0 0 0 0,0 0 0 16,0-3 0-16,0-1 0 0,0-2 0 0,0 0 0 16,0-1 0-16,0-2 0 0,0-7 0 0,0 4 0 0,3-4 0 15,1 0 0-15,-1-3 0 0,1-3 0 0,-4 0 0 0,7-3 0 16,0 0 0-16,0-3 0 0,0 0 0 15,0-1 0-15,4 1 0 0,-1-7 0 16,1 4 0-16,3 0 0 0,-4-4 0 0,5 7 0 0,2-4 0 0,-3 1 0 16,0 3 0-16,4-4 0 0,3 7 0 0,-3-3 0 15,3 6 0-15,-3-3 0 0,3 6 0 0,0-3 0 16,-3 0 0-16,-1 3 0 0,1 3 0 0,-4 4 0 16,0-1 0-16,0 4 0 0,-3-1 54 15,-4 4 8-15,0 6 2 0,0 0 0 0,0 3-52 0,-3 0-12 16,-4 3 0-16,0-3 0 0,0 3 0 0,-4-2 0 15,-3-1 0-15,0 0 0 0,3 0 0 0,-6 3 0 16,-1-6 0-16,-3 3 0 0,-3-6 0 0,2 3 0 16,1-6 0-16,-7-1 0 0,4 1 0 0,-5-7 0 0,1 4 0 15,4-10 0 1,-1 0-48-16,4-3-13 0,0 0-3 0,0-6 0 16,7 0-51-16,-4-1-10 0,4 1-3 0,3-3-784 15,1-1-158-15</inkml:trace>
  <inkml:trace contextRef="#ctx0" brushRef="#br0" timeOffset="4697.04">8858 2041 2880 0,'0'0'64'0,"-3"9"12"0,-1 1 4 15,1 5 0-15,-1-2-64 0,-3 6-16 0,0 3 0 0,0-4 0 0,0 8 54 0,-4-5 8 16,4 8 2-16,0-7 0 0,-3 6-52 0,3-3-12 16,0 0 0-16,3 0 0 0,-3 0 11 0,3-6-1 15,1-3 0-15,3-4 0 16,0-2-67-16,0-4-14 0,0-6-2 0,0 0-1 15,3-3-103-15,8-7-21 0,-4 4-4 0,4-13-1 0</inkml:trace>
  <inkml:trace contextRef="#ctx0" brushRef="#br0" timeOffset="5231.02">9529 1003 1936 0,'0'0'43'0,"-4"-3"9"0,-3 0 1 0,0 3 1 0,7 0-43 0,-7-3-11 15,3 3 0-15,-3 0 0 16,0 0 92-16,-3 6 17 0,3-3 3 0,-4 6 1 16,4 4-37-16,-4 6-8 0,1 0-2 0,-4 12 0 0,3-3-38 0,-3 3-7 15,3 7-1-15,-3-3-1 0,7 5 36 0,-3 4 7 16,-4 0 2-16,3 6 0 0,4 4 0 0,3-1 0 16,1-6 0-16,3 3 0 0,0-6-52 0,0-3-12 15,7 3 0-15,0-10 0 0,0 1 0 0,4-4 0 0,3 0 0 16,0-6 0-16,3 7 0 0,1-17 0 0,3 4 0 15,0-3 0-15,8-10 0 0,-5 1 0 0,1-4 0 16,3-3 0-16,-3-7 20 0,-4 1 2 16,4-10 0-16,-4 4 0 0,-3-7-22 0,3 0 9 0,-4 0-9 0,1 4 0 15,0-10-13-15,-4 6-10 0,0-6-1 16,0 3-1-16,-3 0 48 0,-1 0 9 0,-6 0 3 0,3 0 0 16,-4 3-25-16,-3-6-10 0,0 9 8 15,-3-2-8-15,-4 5 25 0,0 4 0 0,0 6 0 16,-4 3 0-1,-3 9-71-15,0 0-14 0,3 10-4 0,-3-3 0 0,4 6 52 0,-5 3 12 0,5 9 0 0,-1-9 0 16,4 7 0-16,0-4 0 0,4-3 0 0,3-3 0 31,0 0-105-31,3-6-19 0,1-1-3 0,3-2-1127 0</inkml:trace>
  <inkml:trace contextRef="#ctx0" brushRef="#br0" timeOffset="5696.1">10499 2013 2260 0,'0'0'50'0,"0"0"10"16,0 0 3-16,0 0 0 0,0 0-51 0,0 0-12 0,0 0 0 0,0 0 0 16,0 0 140-16,3 6 26 0,-3 6 5 0,0 4 1 15,0 3-80-15,-3 0-16 0,-1 3-4 0,1 3 0 16,-1-3-24-16,-3 6-6 0,4 0-1 0,-5 0 0 16,1 4-21-16,-3-7-4 0,3 3 0 0,3-6-1 15,-6 6-15-15,3-9 0 0,0 0 8 0,-1-4-8 16,5 1-52-16,-4-6-12 0,3-1-4 0,1-3 0 15,3-6-168-15,0 0-35 0,0 0-6 0,-4-19-2 16</inkml:trace>
  <inkml:trace contextRef="#ctx0" brushRef="#br0" timeOffset="6264.76">10837 1059 2044 0,'0'7'45'0,"-3"-1"10"16,3 3 1-16,3 4 1 0,1-7-45 0,3 4-12 0,0 2 0 0,4-6 0 15,3 7 34-15,3-7 5 0,4-3 1 0,1-3 0 0,-1 0 2 0,7 0 1 16,0-3 0-16,0-3 0 0,8-10-3 15,-1 7-1-15,0-7 0 0,1 7 0 0,-1-10-11 0,0 6-1 16,0 4-1-16,-3-4 0 0,-7 4-5 0,0 3-1 16,-4-4 0-16,-4 4 0 0,1 6-20 15,0-3 0-15,-4 6 0 0,-4-3 0 0,1 6 56 16,-4 1 6-16,0 2 2 0,-3 0 0 0,-1 7 0 0,-3 3 0 16,0 9 0-16,0-3 0 0,-3 3-52 0,-1 4-12 15,1-1 0-15,-1 1 0 0,0 8 0 0,1-2 0 16,-4 3 0-16,3 6 0 0,1-3 54 0,-1-4 8 15,4 1 2-15,-3-6 0 0,3-4-64 0,0-3 0 16,0-9-16-16,0 0 3 0,0-3 5 0,0-4 8 16,0 1-13-16,0-7 5 15,0 0-81-15,0 0-16 0,0-6-3 0,0 0-1 16,0 0-19-16,0 0-3 0,0 0-1 0,-7-12 0 16,0 6-112-16,0-1-24 0,-8-8-4 0,1-1 0 0</inkml:trace>
  <inkml:trace contextRef="#ctx0" brushRef="#br0" timeOffset="6445.22">11264 1420 2725 0,'-3'19'60'0,"-1"-16"12"0,4 0 2 0,0 3 3 0,7 1-61 0,-3-1-16 0,3-3 0 0,3 3 0 16,1-3 88-16,3 1 14 0,4 2 3 0,-1-6 1 16,1-6-33-16,3 2-6 0,0 1-2 0,0 0 0 15,1-3-47-15,2 0-10 0,1 2-8 0,0-2 12 16,-1 3-12-16,1 0 0 0,0 0 0 0,3-7 0 15,0 10-161-15,0 0-28 16,4 0-6-16</inkml:trace>
  <inkml:trace contextRef="#ctx0" brushRef="#br0" timeOffset="11161.42">956 3574 1776 0,'0'0'50'0,"-3"-3"12"0,3 3-50 0,-8-9-12 0,8 2 0 0,-3 1 0 0,3 6 108 0,0 0 20 15,0 0 3-15,0 0 1 0,0 0-27 0,0 0-5 16,0 0 0-16,-4 9-1 0,4 4-5 0,-7 3-1 15,7 2 0-15,0 14 0 0,0 2-74 0,0 7-19 16,7 6 0-16,-3 3 0 0,-4 0 0 0,3 4 0 16,5 2 0-16,2 1 0 0,-10-4 0 15,11-3 0-15,-8-6 0 0,8-3 0 0,-8-10 0 16,8-6 0-16,-1-3 0 0,-2-9 0 16,-1-7-99-16,0-6-23 0,3 0-5 0,1-9-649 15,-8-7-131-15</inkml:trace>
  <inkml:trace contextRef="#ctx0" brushRef="#br0" timeOffset="11747.17">787 3474 1512 0,'-7'12'33'0,"7"-9"7"0,-4 4 2 0,-3-4 0 0,4 3-34 0,3 0-8 15,-8-2 0-15,5 2 0 0,3 0 118 0,0-3 22 0,-4 0 4 0,4-3 0 16,4 7-29-16,-4-7-7 0,-4 6 0 0,4-6-1 16,0 0-38-16,0 0-7 0,0 0-2 0,0 0 0 15,4 0-40-15,7-6-8 0,-8 6-1 0,8-4-1 16,-1 4-10-16,1-3 0 0,3 3 0 0,0-3 0 16,-3 0 0-16,10 0 0 0,-7-3-11 0,7 3 11 15,0-1 0-15,0 1 0 0,-3 0 0 16,14 0-8-16,-8 0 8 0,8 0 0 0,-7-4 0 0,0 4 0 0,-1 3 0 0,1 0 0 15,3 0 0-15,-14 3 0 0,0 4 25 16,1-7 7-16,-5 6 2 0,1 3 0 0,-4 7 2 0,-7 3 1 16,0-7 0-16,0 7 0 0,0 3-17 0,-7 0-3 15,-4 3-1-15,1 0 0 0,3 0-7 0,-11 4-1 16,4-4-8-16,3 0 12 0,1 0-12 0,-1-3 0 16,-3-3 0-16,3-1 0 0,8 1 0 0,-8-6 0 15,8-1 0-15,-4 1 0 0,14-4 0 0,-7 1 0 16,3-4-10-16,-3-3 10 0,11 0-10 0,3 0 10 15,-4-3-12-15,1 0 12 0,10-3 0 0,-7 0 11 16,8 0 0-16,-8 3 0 0,0-3 10 0,7 3 3 16,-11 0 0-16,12 0 0 0,-5 3 19 0,4 0 4 15,-6 0 1-15,2 3 0 0,1 1-18 0,-1 2-3 16,1 1-1-16,0-1 0 0,-4 7 16 0,-4 2 3 16,-6 1 1-16,3 6 0 0,-3-3-26 0,3 10-6 0,-7-1-1 0,0 0 0 15,0 1-4-15,-7-7-1 16,3 3 0-16,-7-3 0 0,4-3-8 0,0 0 0 0,-3-3 0 0,-1-7 0 15,1-2 0-15,-1-1 0 16,0-6 0-16,1-3 0 0,3 0 0 0,-11-6 0 0,8-3 0 0,6-4 0 16,-7-3-100-16,1 1-13 15,6 2-3-15,-3-6 0 0,4 4-134 0,-4-1-27 0,7-18-6 16,0 8-1-16</inkml:trace>
  <inkml:trace contextRef="#ctx0" brushRef="#br0" timeOffset="12193.76">1792 3574 2649 0,'0'9'58'0,"0"-9"12"0,-10 4 2 0,6-4 4 0,-7 0-61 16,4 0-15-16,4 0 0 0,-8 3 0 0,8-3 54 0,-8 3 8 15,1 0 2-15,-1 0 0 0,0 3 0 0,8 1 0 16,-8-1 0-16,1 0 0 0,-1 4-52 0,1-1-12 15,6 0 0-15,-7 1 0 0,8 2 0 0,-8-2 0 16,11-1 0-16,-7 1 0 0,4-1 0 0,3 0 0 16,0-2 0-16,0 2 0 0,0-3 23 0,3 1 1 15,4-1 1-15,-3 3 0 0,6-2-40 0,-6-1-8 16,7 0-1-16,-4 0-1 0,7 4 25 0,-11-1 0 0,8 1 0 0,-1-4 0 16,1 3 18-16,0 1 9 0,-1-1 1 15,1 4 1-15,-1-4-3 0,-3 4-1 16,11-10 0-16,-7 6 0 0,3 4-12 0,-4-4-2 0,1 1-1 0,3-1 0 15,0 0 43-15,-3 4 9 0,-1-1 2 0,1 1 0 16,3 0-52-16,0 2-12 0,-7 4 0 0,4-10 0 16,-1 7 0-16,-3 0 0 0,4-1 0 0,-4 1 0 15,-7 0 0-15,4-4 0 0,-4 1 0 0,0 3 0 16,-4-7 0-16,4 4-18 0,-11-1 4 0,4-3 1 16,0-2 13-16,-3-4 8 0,-1 0 0 0,1 0-8 15,-5 0 12-15,-2 0-12 0,3 1 12 0,0-8-12 16,3 1-58-16,-3 0-18 0,3-3-4 15,4-4-1-15,-3 4-127 0,6-3-24 0,4-4-6 0,0 1-981 16</inkml:trace>
  <inkml:trace contextRef="#ctx0" brushRef="#br0" timeOffset="12484.82">2223 3706 2419 0,'-4'6'53'0,"4"0"11"0,0 1 3 0,-7-1 1 0,7 3-55 0,0 4-13 15,0 2 0-15,7-2 0 0,-3 3 81 0,-4 3 14 16,0-1 2-16,3 4 1 0,4 0-54 0,-3 0-12 16,-4 0-1-16,7 3-1 0,-7 7 27 0,3-4 6 15,8 3 1-15,-11 1 0 0,0-1 0 0,3 0 0 0,4 1 0 0,-3-7 0 16,3-3-53-16,-7-4-11 0,3-2 0 0,5-3 0 15,-5-7-8-15,1 0 8 0,-4-6-13 0,0-6 5 32,7-7-89-32,-7 1-18 0,3-7-3 0,-3 0-1 0,0 0-58 0,-3-3-12 0,3 0-3 0,-7-3-896 15</inkml:trace>
  <inkml:trace contextRef="#ctx0" brushRef="#br0" timeOffset="12710.3">1954 3671 2188 0,'0'0'48'0,"0"0"11"0,-7 7 1 0,4-4 1 0,-1 3-49 0,4 0-12 16,0 4 0-16,4-4 0 15,-1 3 156-15,4-2 29 0,-7-1 6 0,11 0 1 0,0 0-91 0,3 1-17 16,0-4-4-16,7 0-1 0,0 0-15 0,-3-3-4 16,-1-3 0-16,8-3 0 0,0 3-5 0,-1-4-2 15,1 1 0-15,7-3 0 0,0-1-42 0,-4-2-11 16,4 5 0-16,3-2 0 15,-3 0-24-15,-4 2-8 0,7-5 0 0,-3 5-1 16,-4 1-120-16,0 3-24 0,-3 3-5 0</inkml:trace>
  <inkml:trace contextRef="#ctx0" brushRef="#br0" timeOffset="17649.57">3595 3706 1074 0,'0'0'30'0,"0"0"8"0,0 0-30 0,0-6-8 16,0-1 0-16,0 7 0 0,0 0 104 0,0-6 19 16,0 6 4-16,0-3 1 0,0 3-52 0,0-6-9 15,0 6-3-15,0-7 0 0,0 4 52 0,0 3 9 0,0 0 3 0,-7-9 0 16,7 9-52-16,0 0-11 15,0-7-1-15,0 7-1 0,0 0 3 0,0 0 1 0,0 0 0 0,0 0 0 16,0 0-11-16,-4 7-3 0,-3-1 0 0,4 3 0 16,-1 4-13-16,4 3-4 0,-7 6 0 0,7 0 0 15,-3 6-13-15,3 0-3 0,0 3-1 0,-8 1 0 16,8 2-3-16,-3 1-1 0,3 2 0 0,0 4 0 16,0-3-15-16,0-4 8 0,3 7-8 0,-3-3 0 15,8-1 0-15,-8-2 0 0,10-4 0 0,-6 0 0 16,-1-6 0-16,8 1 0 0,-4-8 0 0,3 1 0 15,5 0 20-15,-1-6-1 0,0-1-1 0,3-3 0 16,5 4-18-16,2-7 0 0,-6-3 0 0,10 1-9 16,-3-8-4-16,-4 1-1 0,7-3 0 0,-3-7 0 15,-4 4-15-15,0-3-3 16,0-4-1-16,-7 0 0 0,-3 1 1 0,0-1 1 0,-11 0 0 0,3 4 0 16,1-4-180-16,-4-3-36 0,0 3-7 0,-4 1-2 0</inkml:trace>
  <inkml:trace contextRef="#ctx0" brushRef="#br0" timeOffset="17878.15">3507 4079 2390 0,'0'0'52'0,"0"0"12"0,0 0 1 0,0 0 3 0,0 0-55 0,0 0-13 15,0 0 0-15,0 0 0 0,0 0 60 0,0 0 10 0,7 0 2 0,3-3 0 16,-6 0-8-16,6 0 0 0,1-1-1 0,3 1 0 15,-3 0-50-15,3 0-13 0,3 0 0 0,1 0 0 16,0 0 49-16,-1-1 5 16,1 4 1-16,-4 0 0 0,7 0-55 0,-3 0 0 0,0 4-8 0,-1-4 0 15,4 3-143-15,-3 0-28 0,0 0-5 0</inkml:trace>
  <inkml:trace contextRef="#ctx0" brushRef="#br0" timeOffset="18632.16">4187 4405 2269 0,'0'0'64'16,"-7"6"15"-16,4-3-63 0,3-3-16 0,0 0 0 0,0 0 0 0,-7-3 93 0,3 0 16 16,-3-3 3-16,4 0 1 0,-1-4-27 0,-3 1-6 15,4-1 0-15,3-2-1 0,-7-1-63 0,7-2-16 16,0 2 0-16,0-6 0 0,-4 4 0 0,4-1 0 15,0 0 0-15,0 1 0 0,4-1 0 0,-4 0 0 16,7 4 0-16,-4-1 0 0,1 4 0 0,3-1 0 16,3 4 0-16,-6 0 0 0,3-1 18 0,3 7 1 15,-2 0 0-15,-1 0 0 0,3 7-31 0,1-1-5 16,-8 3-2-16,8-2 0 0,-1 2 19 0,1-3 0 16,0 4 0-16,3-1 0 0,-4 1 0 0,4-1 0 15,1 0 0-15,2-2 0 0,1-1 40 0,-1 0 12 16,-2-3 3-16,6 0 0 0,-7-3-37 0,0-3-7 15,4 0-2-15,-4-3 0 0,7 0-9 0,-7-1 0 0,0-2 0 0,4-4 0 16,-4 1 0-16,0-1 0 0,0 1 0 0,4-1 0 16,-8 1 0-16,1-1 0 0,-1 1 0 0,-2 2 0 15,2-2 0-15,-3 2 0 0,-3 4 0 0,3-3 0 16,-7 2 0-16,0-2 0 0,0 3 0 0,0 6 0 16,-7-3 53-16,3-4 9 0,-3 4 2 0,4 3 0 15,-8 3-52-15,4 4-12 0,0-1 0 0,0 6 0 16,3 1 0-16,-3 3 0 0,4 2 0 0,-4 1 0 15,3 3 0-15,-3 3 0 0,4 0 0 0,3 0 0 16,0-3 0-16,0 0 0 0,3 0 0 0,1 0 0 0,-1-6 0 16,8 0 0-16,-8 2 0 0,8-5 0 15,-4-1-48-15,3-2-13 0,5 2-3 16,-1-2 0-16,7 2 103 0,-11-5 20 0,8 2 4 0,0-6 1 16,-1 0-103-16,5-3-20 0,-5 0-4 0,1-3-1 0,3-6 52 0,0-1 12 15,-3 1 0-15,3-4 0 16,-3-2 0-16,6-1 0 0,-10-3 0 0,8-3 0 0,-12 3 0 15,4 1 0-15,-3-1 0 0,-1 0 0 0,1 0 48 0,-4 4 13 16,4-4 3-16,-4 0 0 0,-7 0-52 0,0 3-12 16,0-2 0-16,0 2 0 0,-7 0 0 0,3 1 0 15,-3 2 0-15,0 4 0 0,0-1 0 0,0 4 0 16,0 6 0-16,-4 3 0 0,1 0 0 0,3 7 0 0,0 2 0 16,-4 4 0-16,0 6 0 0,4 3 0 0,0 3 0 0,7-3 0 15,-7 3 0-15,4 1 0 0,3-1 0 0,0 0 0 16,3-3 0-16,4 0 0 0,4-6 0 0,-4 3 0 15,11-6 0-15,-8 2 0 0,8-2 0 0,-4-3 0 16,4-1 0-16,3 1 0 0,3-4 0 16,-6-6 0-16,3 0 0 0,0 1 0 0,1-4 0 0,-1-4 0 31,3 1-107-31,-2 0-24 0,-5-6-5 0,4 3-1212 0</inkml:trace>
  <inkml:trace contextRef="#ctx0" brushRef="#br0" timeOffset="19435.72">6237 3957 1728 0,'-7'3'38'0,"4"0"8"0,3-3 2 0,0 0 0 0,0 0-39 0,0 0-9 15,0 0 0-15,0 0 0 0,0 0 40 0,0 0 5 16,0 0 2-16,0 0 0 0,0 0-47 0,0 0 0 16,3-6 0-16,4 2 0 0,-7 4 0 0,0-6 0 0,4 3 0 0,3 0 0 15,0 3 0-15,0 0 0 16,3 3 0-16,-3 0 0 0,1-3 13 0,2 3 7 15,1 4 0-15,3-4 1 0,-4 3 35 0,1-3 6 0,0 3 2 0,-1-2 0 16,4 2 28-16,0 0 5 16,-3 0 2-16,0-2 0 0,3-1-56 0,0 3-11 0,0-6-3 15,-4 0 0-15,5 0 11 0,-1-3 3 0,0 0 0 16,-4 0 0-16,1-4-18 0,3 1-3 0,-3 3-1 0,-1-3 0 16,4-1-21-16,-3 4 0 0,3 0 0 0,-3 3 0 15,-1 0 0-15,1 0-12 0,-1 0 2 0,1 3 0 31,-4 0-100-31,0 0-20 0,0 1-4 0,0 2-627 0,-3 3-126 0</inkml:trace>
  <inkml:trace contextRef="#ctx0" brushRef="#br0" timeOffset="20035.33">6276 4280 2419 0,'-4'3'53'0,"4"3"11"0,0-6 3 0,-7 6 1 0,4 1-55 16,3-1-13-16,3-3 0 0,4 0 0 0,-7 3 54 0,7-3 8 15,1 4 2-15,2-4 0 0,4 0 0 0,0 0 0 16,4 0 0-16,3-3 0 0,-3 0-52 0,3 0-12 16,4-3 0-16,-4 0 0 15,3 0-100-15,-2 0-22 0,2-4-5 0,-2 1-1025 0</inkml:trace>
  <inkml:trace contextRef="#ctx0" brushRef="#br0" timeOffset="20774.48">7564 4091 1728 0,'0'0'38'0,"-4"7"8"0,1 2 2 0,-1 7 0 0,0-1-39 0,-3 4-9 0,4 3 0 0,-4 3 0 15,7 0 104-15,-4 4 20 0,1-4 3 0,-1 3 1 16,4-3-52-16,-3 3-9 0,3-3-3 0,0 0 0 0,3-3 52 0,-3 0 9 16,0-6 3-16,0-3 0 0,0-4-103 0,0 0-25 15,4-6 0-15,-4-3 0 0,7 0 0 0,-4-3 0 16,4-3 0-16,0-6 0 0,1-4 35 0,-1 0 1 16,0-3 1-16,0-3 0 15,0 0-59-15,0 1-12 0,-4-1-2 0,4-4-1 0,0 1 81 0,-3 3 16 16,3-3 3-16,-3 3 1 0,6 0-52 0,1 4-12 0,-8-1 0 15,4 0 0-15,0 6 0 0,4 4 0 16,-4 0 0-16,0 2 0 0,0 4-15 0,0 3-5 0,0 3-2 0,0 1 0 16,0 5 35-16,0 3 7 0,0 1 2 0,4 6 0 15,0 0-22-15,-1 3 9 0,1 0-9 0,-1 3 0 16,1-3 0-16,3-4 0 0,-3 1 0 16,3 0 0-16,0-3 0 0,-4-1 0 0,5-2 0 15,-5-1 0-15,4 1 0 0,0-4 0 0,-3 1 0 16,7-4 0-16,-4-3 0 0,0 0 0 0,0-3 0 0,4 0 0 15,-4-3 0-15,3 0 0 0,-3-3 0 0,1 0 0 16,-5-1 0-16,1-2 0 0,-1-1 0 0,1 1 0 16,-4-3 0-16,3 2 0 0,-6-6 0 0,3 4 0 0,-3-1 48 15,3-2 13-15,-7-1 3 0,3 0 0 0,-3 1-52 16,0-1-12-16,0 3 0 0,-3 4 0 16,-4 0 0-16,3 5 0 0,-3-2 0 0,3 6 0 15,-3 6 0-15,0 4 0 0,-3 2-9 0,3 4 9 0,3 3 0 16,1 0 0-16,-4 6 0 0,7-3 10 15,-4 0-20-15,8 0-4 0,-4 0-1 0,3 0 0 0,1-4 24 0,-1 1 5 16,4-3 1-16,0 0 0 0,4-4-15 0,3 1 0 16,-3-4 0-16,3-3 0 15,3 1-48-15,1-1-13 0,-4-6-3 0,4 0 0 16,3-3 12-16,-7 0 1 0,4-4 1 0,-1-2 0 16,-3-4-110-16,4 1-21 0,-4-4-5 0,0 0-930 0</inkml:trace>
  <inkml:trace contextRef="#ctx0" brushRef="#br0" timeOffset="21297.81">8505 4192 1314 0,'0'0'37'0,"0"0"8"0,0 0-36 0,0 0-9 0,0 0 0 0,-3 6 0 15,-1 3 206-15,1 4 39 0,-1 0 8 0,1-1 2 16,3 4-101-16,-4-1-20 0,-3 1-4 0,4 3-1 16,3-3-52-16,0 2-10 0,0 1-3 0,0-3 0 15,0 0 0-15,3-1 0 0,-3 4 0 0,4-3 0 0,3-1-51 0,-4-2-13 16,4-4 0-16,0 1 0 0,1-1 54 0,-1-3 8 16,3 1 2-16,1-4 0 0,-1 0-52 0,4 0-12 15,1-3 0-15,-1 0 0 0,0 0 0 0,0-3 0 16,0-3 0-16,0-1 0 0,0 1 0 0,0-3 0 15,-3-1 0-15,0 1 0 0,3-4 0 0,-7 4 0 16,3 0 0-16,-3 2 0 16,0 4-48-16,0 3-13 0,0-3-3 15,1 6 0-15,-5 0 52 0,4 0 12 0,-3 4 0 0,3 2 0 0,0 1 0 0,0-1 0 16,-4 0 0-16,4 1 0 0,0 2 48 0,1-2 13 16,-1-4 3-16,3 0 0 0,-3-3-52 0,4 1-12 15,3-1 0-15,0-3 0 0,-3-3 0 16,3-1 0-16,3 1 0 0,-3-6 0 0,1 3 0 0,-1-7 0 15,0 1 0-15,0-4 0 0,-4 3 0 0,1-2 0 16,3-1 0-16,-3 0 0 0,-1-6 0 0,-3 4 0 0,0 2 0 16,-3-3 0-16,-4 3 0 0,0 1 0 0,-7-1 0 15,3 7 0-15,-3-4 54 0,0 4 8 0,0-1 2 0,-3 1 0 16,-4 3-52-16,3-1-12 0,0 1 0 0,-3-3 0 16,0 2-100-16,4 1-22 15,3 3-5-15,-1 0-1 0,8 3-153 16,0 0-31-16,0 0-7 0,0 0-1 0</inkml:trace>
  <inkml:trace contextRef="#ctx0" brushRef="#br0" timeOffset="22332.26">9761 3678 1724 0,'0'0'38'0,"0"0"8"0,4-7 2 0,-1 4 0 0,1-3-39 0,-1 0-9 0,1 2 0 0,0-2 0 0,-4 6 103 0,7-3 18 16,-4-3 4-16,4 3 1 15,-3 3-26-15,-4 0-4 0,0 0-2 0,7 3 0 0,3 6 6 0,-3 4 0 16,-3 6 1-16,3 6 0 0,-3 6-37 0,3 7-8 16,-4 2-2-16,1 4 0 0,-1 6-1 0,1 1 0 15,-1 2 0-15,1 7 0 0,-4-4-25 0,7 0-6 16,-4-5-1-16,4-4 0 0,0-7-21 0,0-5 0 16,1-4 0-16,2-3 0 0,1-9 0 0,-4-3 0 15,3-7 0-15,1-6 0 0,3-3 0 0,-3-9 0 16,-1-7 0-16,1-2 0 15,-1-8-98-15,-3 1-24 0,0-6-5 0,1 0-1 16,-1-4 0-16,-4 4 0 0,1-1 0 0,-1 1-648 0,-3 3-131 16</inkml:trace>
  <inkml:trace contextRef="#ctx0" brushRef="#br0" timeOffset="22849.88">9783 3637 1937 0,'-4'9'55'0,"4"-9"12"0,0 6-54 0,0-6-13 0,0 4 0 0,4 2 0 16,3-3 54-16,0 0 8 0,3-3 2 0,1 3 0 15,3-3-32-15,4 0-5 0,-1 0-2 0,4 0 0 16,4 0 31-16,0 0 7 0,3-3 1 0,-3 3 0 0,3-3 0 16,0 0 0-16,-3 0 0 0,0 3 0 0,-1-3 0 0,1-1 0 15,0 4 0-15,-4 0 0 0,-4 0 0 0,1 4 0 16,-4-1 0-16,-3 3 0 0,-1 3-52 0,-6 1-12 15,-4 2 0-15,0 4 0 0,-4 0 54 16,-3 3 8-16,-7 2 2 0,0 1 0 0,-4 4-52 0,4-5-12 16,-3 1 0-16,-1 0 0 0,0 0 0 0,1 0 0 15,-1-3 0-15,4 3 0 0,0 0 0 0,3-6 0 16,1-1 0-16,3 1 0 0,0-7 0 0,7-2 0 16,0 2 0-16,0-6 0 0,7 4 0 0,0-7 0 15,3 0 0-15,1 0 0 0,-1 0 0 0,5-4 0 16,2 1 0-16,1 0 0 0,-1-3 0 0,5 3 0 15,-1 0 0-15,4-1 0 0,-4 1 0 0,0 3 0 16,4 0 0-16,-1 0 0 0,1 3 54 0,-4 1 8 16,0 2 2-16,0 3 0 0,-6 1-52 0,-1-1-12 0,-4 7 0 15,1 3 0-15,-4-1 0 0,-4 4 0 16,-3 0 0-16,-3 0 0 0,-1 3 0 0,1 0 0 16,-8-3 0-16,-3 3 0 0,0-3 0 0,-4-3 0 0,1 3 0 0,-1-6 0 15,0-1 0-15,-3-2 0 16,0 0 0-16,0-4 0 0,3 0 0 0,-3-2 0 0,4-4 0 15,-1 3 0-15,4-3 0 0,0 3 0 16,0-6 0-16,3 4 0 0,4-4-151 0,0 0-33 16,3 3-6-16,4-3-753 0,0 0-150 0</inkml:trace>
  <inkml:trace contextRef="#ctx0" brushRef="#br0" timeOffset="23266.02">10834 3709 2588 0,'-7'3'57'0,"0"0"12"0,-4-3 3 0,1 3 0 0,-5 4-58 0,5-1-14 16,-4 0 0-16,-4 4 0 0,4-1 68 0,-4 7 10 16,1-4 2-16,-1 4 1 0,4 3-13 0,-4-4-4 15,4 4 0-15,0 0 0 0,4-3-51 0,-1-1-13 16,4 4 0-16,0-3 0 0,3-1 34 0,1 1 4 15,3-3 1-15,0-4 0 0,7 1-39 0,0-4 0 16,0-3 0-16,4 0 0 0,3-3 23 0,0 0 3 16,3 0 1-16,5-6 0 0,2 0-27 15,-3 2 0-15,4 1 0 0,0 0 0 0,-1 0 0 0,-2 3 0 16,2-3 0-16,-2 6 0 0,-1 0 56 0,-7 3 7 0,3 1 1 16,-2 2 0-16,-5 0-52 0,1 4-12 15,-4 0 0-15,-4-1 0 0,1 7 0 0,-1-3 0 16,-6 6 0-16,-1-4 0 0,1 7 0 0,-4-3 0 15,-4 3 0-15,1 1 0 0,-5-1 0 0,1-3 0 0,0-4 0 0,-3 1 0 16,2-3 0-16,1-4 0 0,0-2 0 0,0-4 0 16,4-3 0-16,-1-3 0 0,0 0 0 0,1-6 0 15,3-7-100-15,3 1-22 0,1-7-5 0,3 0-1 16,3-3-71-16,4 0-14 0,0-3-3 16,4 0-950-16</inkml:trace>
  <inkml:trace contextRef="#ctx0" brushRef="#br0" timeOffset="23525.05">11190 3721 2649 0,'0'0'58'0,"0"0"12"0,0 0 2 0,0 7 4 0,4-1-61 16,-4 3-15-16,0 1 0 0,3 2 0 0,-3 1 54 0,4 6 8 16,-1 0 2-16,1-1 0 15,3 4 0-15,0 0 0 0,3 3 0 0,-2 0 0 0,2 4 0 0,1-4 0 16,-4 3 0-16,3 0 0 0,4 0 0 0,-3-3 0 15,0 1 0-15,3-1 0 0,-4-3-52 0,1-4-12 16,-4 1 0-16,4-3 0 0,-1-4 0 0,-3-2 0 16,0-4 0-16,0 0 0 0,-3-3 0 0,3-3 0 15,-7 0 0-15,3-6 0 16,-3 0-85-16,0-3-20 0,0-1-4 0,-3 1-1 16,3-7-70-16,-4 0-15 0,-3 1-2 0,0-4-1 0</inkml:trace>
  <inkml:trace contextRef="#ctx0" brushRef="#br0" timeOffset="23748.7">10929 3759 2030 0,'-7'9'57'0,"7"-9"14"0,-4 7-57 0,4-4-14 0,0 0 0 0,0 6 0 16,4-9 156-16,3 4 29 0,0 2 6 0,4-3 1 15,-1 0-52-15,4 0-9 0,1 4-3 0,2-4 0 16,4-3-51-16,4 3-10 0,3-3-3 0,4 0 0 15,0 0 0-15,7-3 0 0,-1-4 0 0,1 1 0 16,0 0-51-16,-4-4-13 0,1 4 0 0,-5 0 0 0,1-4 0 0,-4 4 0 16,4-3 0-16,-4 3 0 15,0-1-48-15,-3 1-13 0,0 3-3 0,0-3-1459 16</inkml:trace>
  <inkml:trace contextRef="#ctx0" brushRef="#br0" timeOffset="27557.71">11987 4327 1967 0,'0'0'56'0,"0"0"12"0,0 0-55 0,0 0-13 16,0 0 0-16,0 0 0 0,0 0 119 0,-7 0 21 0,7 0 4 0,-7-4 0 15,0 1-64-15,4 0-12 0,-4-3-4 16,0-3 0-16,0-1 0 0,-1-2 0 0,5-1 0 0,-8-3 0 15,4-2-20-15,0-1-5 0,-3-6-1 0,-1 0 0 16,4-1-4-16,-4-2-1 0,1-3 0 0,-1 0 0 16,4-1-5-16,-3 1 0 0,3-4-1 0,0 1 0 15,7-7-15-15,-4-3-4 0,8 3 0 0,-4 4 0 16,7 2 12-16,-4 1 1 0,8-4 1 0,3 1 0 16,-4 2-32-16,8-3-6 0,0 4-2 0,6-1 0 15,-2 4-30-15,2-3-5 0,1 2-2 16,0 4 0-16,3 3-102 15,0 3-21-15,0 0-4 0</inkml:trace>
  <inkml:trace contextRef="#ctx0" brushRef="#br0" timeOffset="28027.08">12679 3267 1684 0,'0'0'37'0,"3"-3"8"0,4-4 2 0,-3 4 0 0,3 0-38 0,-3 3-9 0,3 0 0 0,0 0 0 15,3 3 114-15,-3 0 21 0,7 7 4 0,11 15 131 16,-7-9-142-16,-4 2 0 0,7 4 0 16,0-3-51-16,-3 6-10 0,-1 0-3 0,5 4 0 15,-5-1 5-15,4 0 1 0,1 6 0 0,-1 4 0 16,-4 3-18-16,1 3-3 0,-4 3-1 0,4 3 0 15,-8-3-8-15,4 0-1 0,-3 3-1 0,-4 0 0 16,0 1-13-16,-3 2-2 0,-1 3-1 0,1 1 0 0,-4-7-10 0,0-3-1 16,0-3-1-16,-4-3 0 0,1-4-10 0,-4-2 0 15,0-1 0-15,-4-9 8 16,-3 0-37-16,0-3-8 16,-4-3-2-16,4-3 0 0,0-4-97 0,-4-2-19 0,4-1-4 0,-3-3-1202 0</inkml:trace>
  <inkml:trace contextRef="#ctx0" brushRef="#br0" timeOffset="29339.28">13451 3844 2747 0,'-17'9'78'0,"10"-6"17"0,0 0-76 0,-4 1-19 0,4-4 0 0,4 3 0 16,3-3 0-16,0 0 0 15,0 0 0-15,0 0 0 0,0 0 0 0,0-7 0 0,0 1 0 16,3 0-781-16,4 0-160 0</inkml:trace>
  <inkml:trace contextRef="#ctx0" brushRef="#br0" timeOffset="29590.19">13543 4286 2188 0,'-14'22'48'0,"7"-16"11"0,0 0 1 0,0 1 1 0,0-1-49 0,3 0-12 0,1-3 0 0,-4 4 0 16,3-4 0-16,1 0 0 0,3 0 0 0,0-3 0 0,0 6 0 0,0-6 0 15,0 3 0-15,0 4 0 0,0-7 0 0,3 3 0 16,1 3 0-16,-1 0 0 0,1 1 0 0,-1-1 0 16,1 3 0-16,-4 1 0 0,3-1 54 0,-3 4 8 15,4-1 2-15,-4 4 0 0,-4 0 51 0,4 2 10 16,-3 4 3-16,-1 0 0 0,-3 3-103 0,0 4-25 15,0 2 0-15,-3 0 0 0,-1 1 56 0,0-1 7 16,-3-3 1-16,-3 4-956 16,3-1-192-16</inkml:trace>
  <inkml:trace contextRef="#ctx0" brushRef="#br0" timeOffset="47413.68">12340 1263 1656 0,'0'0'36'0,"0"0"8"0,0 0 2 0,0 0 0 0,0 0-37 0,0 0-9 0,4-3 0 0,3 0 0 16,0 0 18-16,0 0 2 0,3 0 0 0,1 3 0 16,0 0 24-16,-1 0 6 15,4 0 1-15,4 0 0 0,0 0-29 0,3 3-6 0,0 0 0 16,4 3-1-16,-1-3-15 0,5 0 0 0,2 0 0 16,1 1 0-16,-4-4-55 0,0 3-7 0,-3-3-2 0,-4 0-742 15</inkml:trace>
  <inkml:trace contextRef="#ctx0" brushRef="#br0" timeOffset="47628.86">12358 1649 1683 0,'0'0'48'0,"0"0"10"0,3 6-46 0,-3-3-12 0,7 4 0 0,0-4 0 0,4-3 0 0,0 3 0 16,6-3 0-16,1 3 8 0,7-3-8 0,-1 0 0 16,5-3 9-16,6 0-9 0,0 0 0 0,0-1 0 15,4 1 0-15,-4 0 8 16,-3-3-63-16,-4 3-12 0,4 0-2 0</inkml:trace>
  <inkml:trace contextRef="#ctx0" brushRef="#br0" timeOffset="47979.7">13688 856 1497 0,'0'0'32'0,"0"0"8"0,0 0 0 0,0 0 4 0,3 3-36 0,1 9-8 0,-4 4 0 0,3 3 0 0,1 0 53 0,-4 6 9 16,3-3 2-16,1 9 0 16,-4 3 0-16,3 4 0 0,1 0 0 0,0-1 0 15,-4 4 51-15,0-3 10 0,0 2 3 0,-4 4 0 16,4 0-52-16,-4 3-9 0,4 0-3 0,-7 0 0 0,4-3-51 0,3 0-13 15,-4-9 0-15,1 2 0 0,-1-2 0 0,4-4 0 16,0 0 0-16,0-2 0 16,4-10-151-16,-1-1-33 0,1-5-6 0,-1-4-2 0</inkml:trace>
  <inkml:trace contextRef="#ctx0" brushRef="#br0" timeOffset="48207.16">14026 1878 2649 0,'-3'3'58'0,"3"-3"84"0,0 0-66 0,0 0-61 0,0 0-15 0,0-9 0 0,3-1 0 15,1-6 0-15,3 1 0 0,-3-10 0 0,3 3 0 16,-4-3 54-16,1 3 8 0,-1-10 2 0,1 7 0 15,-1-9-52-15,-3 6-12 0,4-1 0 0,-1-5-851 16,-3 12-173-16</inkml:trace>
  <inkml:trace contextRef="#ctx0" brushRef="#br0" timeOffset="48365.86">13935-251 1958 0</inkml:trace>
  <inkml:trace contextRef="#ctx0" brushRef="#br0" timeOffset="48723.55">14390 1326 1623 0,'17'3'36'0,"-9"0"7"0,2 3 1 0,-3-2 2 0,-3-4-37 0,-1 3-9 15,1-3 0-15,-4 3 0 0,0-3 144 0,0 3 26 0,-4 3 6 0,-3 4 0 16,-3-4-77-16,-1 7-16 0,-3-7-3 0,0-3-1 16,-4 9-51-16,4 1-9 0,-7 3-3 15,3-7 0-15,1 7-8 0,2-4-8 16,-2 1 9-16,3-4-9 0,0 4 12 0,3-1-3 16,0 4-1-16,1-7 0 0,3-2-8 0,0 2 0 0,0 0 0 0,3-2 0 15,4 5 0-15,-3-9 0 0,6 4 0 0,-3-1 0 16,7 0 0-16,0 1 0 0,0-4 0 0,7-3 0 15,1 0 53-15,2-3 9 0,1-1 2 0,3 1 0 16,4-3-52-16,-1 0-12 0,5-1 0 0,-5 4 0 16,5 0 11-16,-5 0-1 0,-3-3 0 0,4 3 0 15,-7 3 35-15,3 3 7 0,-7 6 2 0,0-6 0 16,-3 7-21-16,-4 5-4 0,0 4-1 0,-7-6 0 0,0 6 6 0,-4-1 1 16,1-2 0-16,-4 6 0 0,-4-3-27 0,1 3-8 15,-1-3 0-15,0-7 0 16,-3 7 0-16,4-3 0 0,-1-7 0 0,-3-3 0 15,7 4-47-15,-4-7-13 0,8-6-2 0,-4 0-1 16,3-10-85-16,4 4-18 16,0-13-3-16,4 3-1045 0</inkml:trace>
  <inkml:trace contextRef="#ctx0" brushRef="#br0" timeOffset="48950.43">14803 1110 2214 0,'3'9'48'0,"-3"4"11"0,0 5 1 0,0 1 3 0,4 6-51 0,-4 0-12 16,0 4 0-16,3 2 0 0,-3 3 89 0,4-2 15 15,-4 2 4-15,3 7 0 0,4-3-32 0,-3-1-7 0,3 4-1 0,0-7 0 16,0 1-47-16,0-4-9 0,0-2-3 0,4-4 0 16,-4 3 44-16,0-3 9 0,0-3 2 0,0 0 0 15,0-6-52-15,-4-1-12 0,5 1 0 0,-8-4 0 31,3-2-48-31,-3-1-13 0,0-6-3 0,0-3 0 0,0 0-153 0,0 0-31 0,-3-6-7 0,-8-6-1 16</inkml:trace>
  <inkml:trace contextRef="#ctx0" brushRef="#br0" timeOffset="49130.93">14644 1570 2188 0,'-11'7'48'0,"4"-1"11"0,4 0 1 0,3-6 1 0,-4 0-49 0,4 0-12 0,0 3 0 0,0 4 0 16,7-4 105-16,4 0 19 0,3 0 3 0,4-3 1 0,3 0-103 0,7 0-25 15,4 0 0-15,3 0 0 0,4-3 56 0,0 3 7 16,3-3 1-16,4 0 0 0,0 3-52 0,7-3-12 16,3 3 0-16,4-4 0 0,0 1 0 15,-4 3 0-15,4 0 0 0,4-3 0 16,-4 0-26-16,0-3-8 0,3 6-2 0,4-3-1208 0</inkml:trace>
  <inkml:trace contextRef="#ctx0" brushRef="#br0" timeOffset="50819.41">1468 6939 1774 0,'0'18'39'0,"0"-11"8"0,0 2 1 0,0 0 3 0,0 4-41 0,0-4-10 0,0 1 0 0,-4-4 0 0,4-3 93 0,0-3 17 16,0 0 3-16,0 0 1 0,0 0-42 15,0 0-8-15,0-9-1 0,0-4-1 0,0-6-14 0,4-3-4 16,-4-3 0-16,-4-3 0 0,4-3-12 0,0-7-4 16,-7 4 0-16,3-20 0 0,-3 4-28 0,0 0 0 15,-3 0 0-15,-8-7-10 0,11 4 39 0,-4 0 8 16,1 3 2-16,-4-7 0 0,-4 10-11 0,8-3-3 16,-5 3 0-16,5 6 0 0,-1 4-38 0,1-4-8 15,3 0-2-15,-4 0 0 0,0-3 37 0,1 7 7 16,6-1 2-16,-6-9 0 0,-1 9-37 0,4 7-7 15,4 0-2-15,-4 3 0 0,3 6 23 0,4 0 0 16,0 0 0-16,4 6 0 0,-4 4-8 0,7-1 8 0,3 4 0 0,1 2 0 31,-1 4-36-31,4 3-2 0,-3 0-1 0,7 3 0 0,-1 4 39 0,8-1 0 0,0 3 0 16,6 1 0-16,-6 2 8 0,3-2 10 0,1 5 2 16,-5-2 0-16,1-1-32 0,-4 7-7 0,4-3-1 15,-11 6 0-15,7 3 20 0,-10 0 0 0,-8 0 0 16,4 3 0-1,4 0-118-15,-11 1-20 0,0-1-4 0,-7 3-893 0</inkml:trace>
  <inkml:trace contextRef="#ctx0" brushRef="#br0" timeOffset="51313.7">1118 6669 1936 0,'0'0'43'0,"11"3"9"0,-4-3 1 0,7 3 1 0,7-3-43 0,-7 0-11 0,11 0 0 0,-4 0 0 0,0 3 0 16,4-3 12-16,3-3-12 0,4 3 12 0,0-3 34 0,-4 0 7 16,4 3 2-16,7-3 0 0,-4-4-43 0,0 1-12 15,0 3 0-15,1-3 0 0,-5 3 11 0,-6-1-3 16,7-2 0-16,-7 3 0 0,6 0-8 16,-6-3 0-16,0 3 0 0,-4-1 0 0,-3-2 0 0,-1 0 0 15,1 0 0-15,-1-4 0 16,-2 4-22-16,-1-3-6 0,3 2-2 0,-10 1 0 0,4 3 30 0,-4 0 0 15,-7 3 0-15,0 0 0 0,0 0 20 0,0 6 8 16,-11 3 0-16,4 4 1 0,0-1 39 0,-3 7 7 16,-1 0 1-16,1 6 1 0,-1 0-21 0,0 3-4 15,1 4 0-15,3-1-1 0,-4 1 10 0,4-1 3 16,4-3 0-16,3 0 0 0,0-3-52 0,3-3-12 16,4 0 0-16,4-6 0 0,-4-3 0 0,10-7 0 15,-2 0 0-15,-1 0 0 0,3-3 0 0,1-6 0 0,3-3 0 16,0 0 0-16,0-4 0 0,4-2 0 15,-7-1-8-15,-1-2 8 0,5-1 0 0,-8 0 0 0,0-3 0 0,-4 1 0 16,1 2 0-16,0-3 0 0,-1 0 8 0,-6-3-8 16,-1 7 8-16,-3 2 0 0,-3-2-8 0,-1 2 12 15,4 0-1-15,-10 1-1 0,2-1 0 0,-2 4 0 16,-4 0-1-16,0-1 0 0,-7 1 0 0,6-1 0 16,-2 7-9-16,-1 0 0 0,8 0 0 0,-12 3 0 15,12 0-77-15,-1 3-11 16,8 0-3-16,-8 3 0 0,8-2-61 0,3 2-13 15,0 0-3-15,3 0-512 0,8 1-104 0</inkml:trace>
  <inkml:trace contextRef="#ctx0" brushRef="#br0" timeOffset="51554.21">2395 6998 1978 0,'11'19'56'0,"-11"-10"12"0,0 1-54 0,3-1-14 15,1-3 0-15,-4 1 0 0,0-4 120 0,0-3 20 16,0 0 5-16,0 0 1 0,7-6-49 0,-7-7-9 15,-7 0-3-15,7-2 0 0,-4-7-37 0,1 0-7 16,3-6-1-16,-7-1-1 0,3 1-10 0,-3-3-1 16,4 3-1-16,3-4 0 15,0 7-43-15,0-3-9 0,3 6-2 0,-3 0 0 0,7 3 51 0,-3 4 11 16,6-1 1-16,1 3 1 16,3 1-59-16,4 2-12 0,-4-2-2 0,0 6-1 0,7-1 61 0,0 1 13 15,-7 3 3-15,8 0 0 16,2 0-72-16,-2 3-13 0,-5 0-3 0,4 3-819 15,0 0-163-15</inkml:trace>
  <inkml:trace contextRef="#ctx0" brushRef="#br0" timeOffset="52430.65">3792 6496 2188 0,'0'4'48'0,"0"8"11"0,0-3 1 0,0 7 1 0,0 0-49 0,0 3-12 0,0 3 0 0,0 6 0 15,4 0 104-15,-4 0 19 0,0 4 3 0,0-4 1 16,7 6-50-16,-7-5-9 0,3-1-3 0,1 0 0 16,3-6-48-16,-3-3-9 0,3-4-8 0,-7 1 9 15,3-6-62-15,4-4-13 0,-7 0-2 0,0-6-1 16,0-6-99-16,0-4-19 0,0 1-4 0</inkml:trace>
  <inkml:trace contextRef="#ctx0" brushRef="#br0" timeOffset="52584.23">3651 6233 1926 0,'0'0'42'0,"-3"-6"9"0,-4 3 1 0,0-1 3 0,3-2-44 0,4 6-11 15,0 0 0-15,0 0 0 0,0 0 69 16,-7 6 12-16,7 4 3 0,0-1 0 0,7 1-76 0,-3 2-8 15,6 1-16-15,4-1 4 16,-3-2-144-16,-1 2-29 0</inkml:trace>
  <inkml:trace contextRef="#ctx0" brushRef="#br0" timeOffset="52820.76">4039 6283 1792 0,'-3'13'51'0,"3"-7"10"0,0 3-49 0,3 1-12 0,-3 2 0 0,0 4 0 15,0 3 92-15,11 0 15 0,-11-1 3 0,10 8 1 16,-6-1-24-16,3 0-5 0,0 0-1 0,4 3 0 16,-4 0-21-16,3 0-5 0,-6 4-1 0,3-1 0 15,0 1 16-15,0-1 3 0,-3 0 1 0,3 1 0 16,-7-4-59-16,3 0-15 0,1-6 0 0,-4 0 0 16,0-3 25-16,0-4 3 0,-4 1 0 0,4-6 0 15,-3-4-92-15,3-3-19 16,-7 0-3-16,7-3-1 0,-4-3-105 15,-7-6-20-15,1-1-5 0,6 1-443 0,-6-4-88 0</inkml:trace>
  <inkml:trace contextRef="#ctx0" brushRef="#br0" timeOffset="53883.01">3990 6694 1497 0,'0'0'32'0,"0"0"8"0,0 0 0 0,0 0 4 0,0 0-36 0,7 3-8 16,0 0 0-16,4 0 0 15,-1 0 104-15,1 1 20 0,3 2 3 0,-4-3 1 0,5 0-52 0,6 3-9 16,-7-2-3-16,7-1 0 0,-3 3 0 0,3-3 0 15,0 0 0-15,4 0 0 0,-4-3 0 0,4 0 0 16,-4-3 0-16,0 3 0 0,4-3-51 0,-8-3-13 16,4 0 0-16,-3-1 0 0,7 1 0 0,-11 0 0 15,7-4 0-15,-7 1 0 0,0 3 0 0,4-4 0 16,-8 1 0-16,5-1 0 0,-5 1 0 0,1 0 0 16,-8 2 0-16,4-2 0 0,-7 3 0 0,0-4 0 15,-3 4 0-15,-1 0 0 0,1-1 54 0,3 4 8 0,-11 0 2 0,4 0 0 16,4 3-52-16,-8 3-12 15,4 0 0-15,0 4 0 0,0 2 0 0,3 7 0 16,-6-4 0-16,6 7 0 0,-3 0 0 0,7 3 0 0,-3 0 0 16,3 3 0-16,3 0 0 0,1-3 0 0,-1 0 0 0,4-3 0 15,0-1 0-15,4-2-12 0,3 3 3 16,-3-7 0-16,3-2 9 0,-4-1 12 0,1 1-2 0,3-4-1 16,0-3-9-16,4 0 0 0,-8-3 0 0,4-3 0 15,1 0 0-15,-5 0 0 0,4-3 0 16,-3 2 0-16,-4 1 0 0,3 0 0 0,-3-3 0 0,1 3 0 15,2 0 0-15,-10-1 0 0,4 1 0 0,3 0 0 16,-7 0 0-16,0 3 0 0,3-6 0 0,-3 6 0 16,0 0 0-16,4-3 0 0,3 0 0 0,-7 3 0 15,0 0-49-15,0 0-12 0,0 0-3 0,0 0 0 16,0 0 52-16,0 0 12 0,0 0 0 0,0 0 0 0,0 0 0 0,0 0 0 16,0 0 0-16,0 0 0 0,0 0 48 0,3 3 13 15,1 0 3-15,-1 0 0 0,-3-3-52 0,0 0-12 16,4 3 0-16,3 0 0 0,-7 3-14 0,4 1-6 15,3-4 0-15,-7-3-1 0,0 3 33 0,0-3 8 16,3 3 0-16,-3-3 1 0,0 0-21 0,0 0 0 16,0 0 0-16,0-3 0 0,4-3 0 0,-4-4-10 15,0 4 1-15,0-6 0 0,0-1 20 0,0-3 4 16,0 1 1-16,0-1 0 0,3 0-16 0,-3 1-8 16,0-1 8-16,4-3-13 0,-4 3 29 0,3 1 5 15,-3-1 2-15,7 0 0 0,-7 4-37 0,4-1-7 16,3 1-2-16,-4 2 0 0,1 1 37 0,-1 3 7 0,1 3 2 15,-4 3 0-15,3 0-37 0,5 0-7 16,-5 6-2-16,4-3 0 0,-3 6 70 0,-4 7 13 0,3 0 4 0,1 3 0 16,-1 2-52-16,-3 1-12 0,0 4 0 0,4-1 0 15,-4-3 54-15,0-1 8 0,0-2 2 0,3-3 0 16,1 0-52-16,-1-4-12 0,-3-2 0 0,7-4 0 31,-7 0-48-31,7 0-13 0,1-6-3 0,-5 0 0 0,4-6 52 0,4-3 12 0,-1-1 0 0,-6-2 0 16,3-1 22-16,-4-6 7 0,8 4 2 0,0-4 0 15,-4 3-50 1,0 1-9-16,0 2-3 0,7-3 0 0,-7 4 49 0,0-1 10 0,7 1 1 0,-3 2 1 16,-1 1-48-16,1 6-10 0,-1-3-1 15,1 2-1-15,-4 4 30 0,4-3 0 0,-1 6 0 0,-3 1 0 0,0 2 45 0,0 3 15 16,-7 4 4-16,4-1 0 0,-1 4-52 16,-3 6-12-16,4 0 0 0,-8 0 0 0,4-3 0 15,-3-1 0-15,3 1 0 0,0-3 0 0,0-4 0 0,0-2 0 16,0-1 8-16,3-6-8 0,1 4 0 15,-4-7 0-15,0 0 0 0,3 0 0 16,5-3-26-16,2-1-2 0,-6 1 0 0,-1-6 0 0,4 3 19 0,-3-1 9 16,3 4-10-16,-4-6 10 15,4 3-31-15,-3-4 0 0,-1 4 0 0,4-4 0 16,1 4 31-16,-5 0 0 0,8 0 0 0,-11-1 0 0,7 4 0 0,0-3 0 16,-4 0 0-16,4-1 0 0,4 1 0 0,-8 3 0 15,5 0 0-15,-1 0 0 0,0 0 0 0,3 3 0 16,-6 0 0-16,3 3 0 0,-4 6 45 0,1 1 15 15,-1 2 4-15,1 4 0 0,-1-1-52 0,-3 7-12 16,4 0 0-16,-4 3 0 0,3 1 0 0,-3-1 0 16,4-3 0-16,-4-1 0 0,0-2 0 0,7-3 0 0,-7-3 0 0,4-4 0 31,-4-3-151-31,0-6-33 0,7 3-6 0,0-6-1102 0</inkml:trace>
  <inkml:trace contextRef="#ctx0" brushRef="#br0" timeOffset="54485.94">6283 6794 2127 0,'0'0'47'0,"0"7"9"0,0 2 3 0,4 0 1 15,-4 4-48-15,0 3-12 0,0 2 0 0,0-2 0 0,0 6 118 0,0-3 22 16,3 3 4-16,-3-3 0 0,0-4-115 0,4 1-29 15,-1 0 0-15,-3-4 0 0,0-2 36 0,4-4 0 16,3-3 1-16,-7-3 0 16,0 0-161-16,0-6-33 0,0-4-7 0,0-2 0 0</inkml:trace>
  <inkml:trace contextRef="#ctx0" brushRef="#br0" timeOffset="54639.3">6195 6562 2269 0,'-11'10'64'0,"8"-7"15"0,3-3-63 0,-4 6-16 16,-3-3 0-16,7-3 0 0,0 0 54 0,0 0 8 0,0 0 2 0,0 0 0 16,0 0-52-16,7 3-12 15,0-6 0-15,4 3 0 16,-1-3-152-16,-3-3-32 0,4 0-8 0,3-4 0 0</inkml:trace>
  <inkml:trace contextRef="#ctx0" brushRef="#br0" timeOffset="54977.48">6491 6866 2188 0,'0'7'48'0,"4"5"11"0,-4 7 1 0,10 0 1 0,-10 0-49 0,7-1-12 0,-3 1 0 0,-1 0 0 0,4-3 105 0,-3-1 19 15,-1-5 3-15,5-1 1 0,-5-2 0 0,-3-4 0 16,7 0 0-16,-7-3 0 0,4-3-103 0,-4-4-25 15,7-2 0-15,-4-7 0 0,-3 1 56 0,4-7 7 16,-1 3 1-16,1-3 0 0,-1 0-52 0,4-3-12 16,-3 0 0-16,6 0 0 0,-2 0 0 0,-1 0 0 15,3 6 0-15,1 0 0 0,3 0 0 0,4 3 0 16,-4 4 0-16,3-1 0 0,-3 7 0 0,0 3 0 16,1 3 0-16,-1 0 0 0,3 6 0 0,-10 4 0 15,8 2 0-15,-8 7 0 0,3 3 0 0,-3 0 0 16,0 6 0-16,0 0 0 0,-3-3 0 0,3 4 0 15,-4-1 0-15,4 0 0 0,1-3 0 0,-1-3 0 16,0 0 0-16,3-6 0 16,-3-1-100-16,4-2-22 0,3-7-5 0,0 0-785 0,0-2-158 15</inkml:trace>
  <inkml:trace contextRef="#ctx0" brushRef="#br0" timeOffset="55544.26">7832 7026 2174 0,'0'0'48'0,"0"7"9"0,0-7 3 0,-4 3 1 0,4-3-49 0,0 0-12 0,0 0 0 0,0 0 0 15,0 0 100-15,0 0 18 0,-3-7 3 0,3-2 1 16,0-4-35-16,0-5-7 0,-4-4-2 0,4-6 0 15,-3-4-26-15,-1-2-6 0,1-1-1 0,-1-2 0 16,0-1-15-16,-3 7-3 0,0-1-1 0,0-2 0 16,0-7-8-16,-3 0-2 0,-1 4 0 0,-3-4 0 15,3 0-6-15,1 3-2 0,-1 1 0 0,-3-1 0 16,4 7-8-16,-1-10 0 0,0 10 9 0,4 6-9 0,0 6 0 16,0 3-10-16,0 7 1 0,4-1 0 15,3 4-124-15,0 6-25 0,0 0-5 16,7 9-1101-16</inkml:trace>
  <inkml:trace contextRef="#ctx0" brushRef="#br0" timeOffset="55754.7">8149 7152 2880 0,'0'0'64'0,"0"0"12"0,0 0 4 0,0 0 0 0,-7-7-64 0,0-2-16 15,0 3 0-15,0-4 0 0,0-2 54 0,0-1 8 16,-4-2 2-16,-3-1 0 0,4-3-52 0,-5-3-12 16,1 0 0-16,4-3 0 15,-1 0-48-15,-3 0-13 0,3-3-3 0,4 0 0 16,-3 2-153-16,3-2-31 0,-4-25-7 0,1 12-1 0</inkml:trace>
  <inkml:trace contextRef="#ctx0" brushRef="#br0" timeOffset="55894.54">7948 6534 2419 0,'-7'13'53'0,"0"-10"11"0,3 3 3 0,-3 3 1 0,0-2-55 0,4-1-13 0,-1 0 0 0,1 0 0 16,-1 4 54-16,4-4 8 0,4 0 2 0,-4 1 0 31,3-1-103-31,4-3-20 0,0 0-4 0,4-3-1 0,0 0-199 0,3 0-40 16,17-3-8-16,-2-6-1 0</inkml:trace>
  <inkml:trace contextRef="#ctx0" brushRef="#br0" timeOffset="56220.4">8329 6496 1958 0,'7'-3'43'0,"0"3"9"0,-3-3 1 0,3 3 3 0,-4 3-45 0,-3 0-11 0,4 4 0 0,-1-1 0 0,-6 3 104 0,-1 7 20 16,1 0 3-16,-4 3 1 0,0-4-52 0,-4 1-9 15,-3 6-3-15,0 0 0 0,0 0 0 0,0 0 0 16,-4 0 0-16,0 0 0 0,1 0-51 0,3-1-13 16,3-2 0-16,-3 0 0 0,3 0 54 0,1-10 8 15,6 4 2-15,1-4 0 0,-1-2-52 0,4-1-12 16,4 0 0-16,-1-3 0 0,4-3 0 0,4 3 0 15,3-6 0-15,0 0 0 0,4 0 0 0,-4-3 0 16,3-1 0-16,1-2 0 0,0 0 0 0,-1-1 0 16,5 1 0-16,2-1 0 0,-3 1 54 0,4 0 8 15,0 2 2-15,0 4 0 0,-4 0-52 0,0 0-12 16,0 6 0-16,0 0 0 0,-3 0 54 0,-1 7 8 0,-2 2 2 16,-5 4 0-16,-3 3-64 0,0 6-21 15,-10 0 0-15,-1 0 0 0,-3 3 33 0,0-3 8 0,-3 0 0 16,-5-3 1-16,1 0-21 0,0 0 0 0,0 0 0 0,0-3 0 15,0-3-98-15,0-4-24 16,3-2-5-16,1-4-1 16,-1-3-153-16,7-3-31 0,-6-16-7 0,10-6-1 0</inkml:trace>
  <inkml:trace contextRef="#ctx0" brushRef="#br0" timeOffset="56475.2">8774 6481 2188 0,'0'0'48'0,"0"0"11"0,0 0 1 0,0 0 1 0,0 0-49 0,0 0-12 0,0 0 0 0,0 0 0 16,7 6 85-16,0 3 15 0,3 4 2 0,-3-1 1 15,4 4-63-15,3 0-12 0,0 6-2 0,0 0-1 0,-3 0 31 0,6 3 7 16,-2 3 1-16,2 3 0 0,1 1-52 0,0 2-12 16,-8 4 0-16,4-4 0 0,0 1 48 0,0-4 6 15,-3 1 2-15,0-4 0 0,-1-6-39 0,-3 0-7 16,0-4-2-16,-3 1 0 0,-1 0-8 0,1-3 12 15,-8-4-12-15,4 1 12 16,-3-4-90-16,-4-3-18 0,0 1-3 0,0-4-1 16,-4-3-116-16,-3-3-23 0,-14-7-5 0,3-8 0 0</inkml:trace>
  <inkml:trace contextRef="#ctx0" brushRef="#br0" timeOffset="56639.06">8632 6857 2273 0,'0'0'64'0,"0"0"15"0,8 0-63 0,-1 3-16 0,7-3 0 0,0 0 0 15,3 3 104-15,5-3 19 16,-1 0 3-16,3 3 1 0,5-3-51 0,-1 0-9 16,7 0-3-16,4 4 0 0,-4-4-51 0,4 0-13 0,7 3 0 0,-4 0 0 15,-3 0 24-15,0 3 3 0,0-3 0 16,3 7 0 0,0-1-43-16,-3-3-9 0,0 1-2 0,0 2-1269 0</inkml:trace>
  <inkml:trace contextRef="#ctx0" brushRef="#br0" timeOffset="65328.21">10626 5954 836 0,'0'0'24'0,"0"0"4"0,0 0-28 0,3-3 0 0,-3 3 0 0,4-6 0 15,-1-1 88-15,1 4 12 16,-4 3 3-16,0 0 0 0,3-6-11 0,-3 6-3 16,0 0 0-16,0 0 0 0,0 0 31 0,0 0 7 0,0 0 1 0,0 0 0 15,0 0-23-15,0 0-4 0,0 0-1 0,-3 6 0 16,-1 0-57-16,-3 1-12 0,4 2-3 0,-4 0 0 15,0 4-28-15,0 0 0 0,-1-1 0 0,-2 1 0 16,-1-1 57-16,1 1 6 0,3-1 1 0,-7 4 0 16,-4-3-52-16,0 2-12 0,1-2 0 0,-1-1 0 15,-3 1 50-15,3-1 7 0,1 1 2 0,-1-1 0 0,0 1-35 16,1 0-6-16,-1-1-2 0,0 4 0 16,4-4-16-16,0 1-14 0,4-4 2 0,-1 4 1 15,0-1 21-15,4-2 4 0,0-1 1 0,4 4 0 16,-1-7-15-16,4 3 0 0,0-2 0 0,0-1 0 0,4-3 0 0,-1 3-20 15,4-3 4-15,0-3 0 0,4 4 16 0,0-4 0 16,3 3 0-16,0-3 0 0,0 0 0 0,4 0 0 16,-1 0 0-16,1 3 0 0,3-3 0 15,-3 3 0-15,3 0 0 0,-4-3 0 0,1 3 0 0,0 0 0 16,-4-3 0-16,3 4 0 0,-6-1 0 0,3 3 0 16,-3 0 0-16,-4 0 0 0,3 1 48 0,-3 2 12 15,0 1 4-15,-3-1 0 0,3 3-52 0,-3 1-12 16,-1 0 0-16,-3-1 0 0,4 1 0 0,-4-1 0 15,3 4 0-15,-3-7 0 0,-3 1 18 0,3 2 1 0,-4-2 0 16,4-4 0-16,-3 3-7 0,-4-2-2 0,3-1 0 0,-3-3 0 16,3 6 0-16,-3-5 0 0,0 2 0 0,0-3 0 15,-3 0-10-15,3 0 0 16,-4 3 0-16,0-2 0 0,4-1 0 0,0 3 0 16,-3-3 0-16,3 3 8 0,3-2 12 0,4-4 3 0,-7 3 0 0,7-3 0 15,0 0-23-15,0 0 0 0,0 6 0 0,4-3 0 31,-1-3-47-31,1 3-13 0,3-3-4 0,0 0 0 0,0 0 76 0,-4 0 16 0,4-3 2 0,0 3 1 16,1-3-31-16,-1 0 0 0,0 3 0 16,3-3 0-1,-3 0-26-15,4-1-2 0,-4-2 0 0,4 6 0 0,-1-3 28 0,1 3 0 0,-1 3 0 0,1-3 0 16,-4 0 20-16,3 6 8 0,-2-2 3 0,-1 2 0 0,0-3-31 16,0 3 0-16,-4 1 0 0,1-1 0 15,-1 0 9-15,-3 0-9 0,0 4 8 0,-3-4-8 0,-1 3 12 0,1 1-2 16,-4 2-1-16,-4 1 0 0,0 3 0 0,-3 2 0 15,0 7 0-15,0 1 0 0,0 2 2 0,0 0 0 16,0 3 0-16,0 1 0 0,-4-1-11 0,4 0 0 16,0 4 0-16,3-1 0 0,1-2 0 0,3-1 0 15,3 4 0-15,4-4 0 0,4-3 0 0,3-6-12 16,0 3 2-16,3-6 1 0,1-3 9 0,3-4-12 16,4 1 12-16,-4-7-12 0,3-3 22 0,5 0 4 15,-1-3 1-15,3-3 0 0,5 0-15 0,-5-3 0 16,8 0 0-16,-4-1 0 0,4 4 0 0,-4-3 0 0,1 3 0 15,-5 3 0 1,1-3-152-16,-4 3-34 0,-3 0-6 0</inkml:trace>
  <inkml:trace contextRef="#ctx0" brushRef="#br0" timeOffset="74138.89">2977 7873 1735 0,'0'0'38'0,"0"0"8"0,0 0 2 0,0 0 0 16,0 0-38-16,0 0-10 0,0 0 0 0,0 0 0 15,0 0 96-15,0 0 16 0,0 0 4 0,0 0 1 0,-10 6-35 0,3 4-7 16,3-1-2-16,1 7 0 0,-8-1-7 0,4 10-2 16,-3 4 0-16,6 5 0 0,-7 7-32 0,1 3-8 15,6 3 0-15,-6 3-1 16,-1-6 14-16,8 0 3 0,-8-3 1 0,4 2 0 0,3 1-1 16,4-3 0-16,0 3 0 0,0-3 0 0,0 0-30 15,11-4-10-15,-7-2 0 0,6-10 0 16,1-3 24-16,3 3-1 0,0-6-1 0,4-1 0 15,3-2-40-15,-7-3-8 0,7-4-2 0,-3-3 0 0,6 1 18 0,5-4 10 16,-5-6-12-16,-3-1 12 16,4-5-31-16,-7 0 1 0,3-1 0 0,0-2 0 0,0-4 30 0,-7 0 15 15,8 1-2-15,-12-1 0 16,4 0-48-16,-3 4-9 0,-1-7-3 0,1 6 0 16,-11 1-140-16,4-1-28 0,-8-2-5 0</inkml:trace>
  <inkml:trace contextRef="#ctx0" brushRef="#br0" timeOffset="74368.56">2734 8381 2188 0,'-11'6'48'0,"11"-6"11"0,0 0 1 0,0 0 1 0,0 0-49 0,0 0-12 0,0 0 0 0,0 0 0 16,11-3 24-16,-7 0 3 0,6 0 0 0,1-4 0 15,3 4 29-15,-4 0 5 0,5-3 2 0,6 3 0 16,0 0-20-16,0-4-4 0,4 4-1 0,-4 3 0 16,-3-3-30-16,3 3-8 0,0 0 0 0,-7 0 0 15,0 0-101-15,4 0-22 0,-8 0-4 0,4 0-1 16</inkml:trace>
  <inkml:trace contextRef="#ctx0" brushRef="#br0" timeOffset="75303">3425 8688 2269 0,'0'0'64'0,"-3"6"15"0,-1 1-63 0,-3-1-16 15,4 0 0-15,-4 4 0 0,3-4 106 0,-3 3 18 16,4-2 4-16,-8-1 1 0,8-3-41 0,3 3-9 0,0-6-2 16,0 0 0-16,0 0-37 0,0 0-7 0,0 0-1 0,0-9-1 15,0 3-22-15,0-7-9 0,3 0 8 0,1-2-8 16,3-1 17-16,-4 0-1 0,4-2-1 0,-3-1 0 16,3 0-15-16,0 3-12 0,0-2 3 0,4 2 0 15,-1 0 9-15,-6 4 0 0,3 2 0 0,0-2 0 16,0 2 0-16,3 1 0 0,-6 3 0 0,7 2 0 15,-4-2 8-15,7 3-8 0,-4 3 8 0,1 3-8 16,-4 0 0-16,3 4 0 0,1-1 0 0,0 0 0 0,3 4 0 0,-4-1 8 16,1 0-8-16,3 4 8 15,4-4-8-15,-8 1 12 0,4-1-4 0,0 1 0 16,1-4 2-16,2 0 1 0,-6 0 0 0,6-3 0 0,1 1 2 16,0-4 1-16,-1 0 0 0,-3-4 0 0,8 1-4 15,-12 0-1-15,4 0 0 0,-3-3 0 0,0 0-9 0,-1-1 12 16,4-2-12-16,-10-1 12 0,3 4 4 0,3-3 0 15,-6-1 1-15,-1 4 0 0,4-3-17 16,-7-1 0-16,0 4-8 0,0-3 8 0,0 2 0 0,0 1 0 16,-7 0 0-16,4-1 10 0,3 1-10 0,0 6 12 15,-4-3-12-15,-6 0 12 0,10 3-12 0,-7 0 0 16,3 0 9-16,-6 3-9 0,3 0 0 0,0 3 9 16,-1 1-9-16,5-1 0 0,-8 3 8 0,4 1-8 15,4-1 0-15,-1 4 0 0,-3 2 0 0,4-2 0 0,3 0 0 16,-7-1 0-16,7 1-9 0,0-1-3 0,0 1 0 0,0-1 0 15,7-2 12-15,-7 2 0 0,10-2 0 0,-10 2 0 16,7 1 0-16,0-4 0 0,4 4 0 0,-8-1 0 16,8 1 0-16,-4-4 12 0,0 1-2 0,0-1-1 15,4 0-9-15,-8 1 0 0,8-4 0 0,-1 0 0 16,-6 1 0-16,7-4 0 0,-4 0 0 0,3-3 0 16,4 0 0-16,-3 0 0 0,-4 0 0 0,11-6 0 15,-8 2-10-15,4-2 10 0,0-3-13 0,4-4 5 16,-7 4 8-16,6-4 0 0,1 1 0 0,0-4 0 15,-4 7 0-15,3-4 0 0,-3 1 0 0,1-4 0 16,2 3 0-16,-6-2 0 0,3-1 0 0,-4 0 0 16,5 1 0-16,-5-4 0 0,1 3 0 0,-8-3 0 15,4 4 0-15,4-1 0 0,-8 0 0 0,-3 4 0 16,4-1 0-16,-4 1 0 0,0-1 0 0,0 1 0 0,-4 2 0 0,4 1 0 16,-3 3 0-16,-4-1 0 0,3 4 0 0,-3-3 0 15,4 6 0-15,-8-3 0 0,1 3 49 0,-1 0 12 16,0 3 3-16,1 3 0 0,3 0-52 0,-4 4-12 15,1 2 0-15,3 4 0 0,3 0-17 0,0-1-7 16,-6 7 0-16,10 0-1 0,0 0 40 0,0 0 8 16,0 0 1-16,3 0 1 0,4-3-25 0,1 0 0 15,2-4 0-15,1 1 0 0,-1 0 0 0,4-4 0 16,4 1 0-16,-7-1 0 0,6 1 0 0,-6-7 0 16,3-3 0-16,4-3 0 0,-8 3 0 0,4-3 0 15,0 0 0-15,1-3 0 16,2-3-97-16,-3 0-25 0,0-4-5 0,4 4-854 15,0 0-171-15</inkml:trace>
  <inkml:trace contextRef="#ctx0" brushRef="#br0" timeOffset="75713.56">4868 8719 2880 0,'0'0'64'0,"0"0"12"0,-3 0 4 0,3 0 0 0,0 0-64 0,-7-3-16 15,0 0 0-15,7 3 0 0,0 0 54 0,-4-3 8 16,4 3 2-16,0 0 0 0,-3-6-52 0,-1 3-12 0,4 3 0 0,0-10 0 31,0 4-202-31,0 0-43 0,0 6-9 0,0-13-2 0</inkml:trace>
  <inkml:trace contextRef="#ctx0" brushRef="#br0" timeOffset="76120.91">5214 8384 2188 0,'0'0'48'0,"0"0"11"0,0 0 1 0,0 0 1 0,0 0-49 0,0 0-12 0,0 0 0 0,0 0 0 0,4 3 79 0,-4 3 13 16,7 1 2-16,-7 2 1 0,3 4-9 0,1 5-2 16,-1 1 0-16,1 3 0 0,-1 0-4 0,1 6-2 15,-1 4 0-15,-3-1 0 0,4 4-22 0,3-4-5 16,-7 0-1-16,0-6 0 0,3 0-30 0,-3-6-5 15,0 3-2-15,0-9 0 0,8-1-13 0,-8 1 0 16,3-7 0-16,1-3 0 16,-4-3-48-16,0 0-13 0,3-3-3 0,1-3 0 15,-4-7-102-15,3-2-21 0,4-4-4 0,-7 0-999 0</inkml:trace>
  <inkml:trace contextRef="#ctx0" brushRef="#br0" timeOffset="76269.17">5158 8196 2030 0,'-11'6'57'0,"8"-6"14"16,-5 3-57-16,1 0-14 0,0 1 0 0,7-4 0 16,0 0 54-16,0 0 8 0,0 0 2 0,4 6 0 0,3-6-52 0,-4 3-12 15,8 0 0-15,-4 3 0 16,0-3-48-16,4 1-13 0,-1-1-3 0,1 3-546 16,-4 0-110-16</inkml:trace>
  <inkml:trace contextRef="#ctx0" brushRef="#br0" timeOffset="76622.91">5528 8839 2176 0,'0'0'62'0,"0"0"13"0,0 0-60 0,0 0-15 15,0 0 0-15,0 0 0 0,0 0 100 0,0-7 18 16,-7-2 3-16,7-4 1 0,-4 1-42 0,4-1-8 0,0-2-1 0,-3-4-1 15,3 0-32-15,3 0-6 0,-3-3-2 0,4 3 0 16,3-3-30-16,-7 4 0 0,11-4 0 0,-8 3-10 16,4 3 10-16,0-3 0 0,0 4 0 0,4-4 0 15,-1 3 23-15,1 1 6 0,-4 2 2 0,4 4 0 16,-4-1-23-16,3 4-8 16,-3 0 0-16,4 3 9 0,0-1 10 0,-1 8 1 0,1-4 1 15,-1 9 0-15,1 3 5 0,-1 4 1 16,-2 6 0-16,2 3 0 0,-6 3-5 0,3 1-1 15,0-1 0-15,-4 0 0 0,4 3-10 0,-3-5-3 0,-1 2 0 0,4-3 0 16,-7-3-8-16,4-3 0 0,0-4 0 0,-1 1 8 16,1-7-45-16,3 1-10 15,-4-4-1-15,1-3-1 0,-4-3-63 0,7-6-13 0,0 0-3 0,0-4-716 16,-4-5-144-16</inkml:trace>
  <inkml:trace contextRef="#ctx0" brushRef="#br0" timeOffset="77038.84">6043 8340 2188 0,'0'0'48'0,"0"0"11"0,0 0 1 0,0 0 1 0,0 0-49 0,0 0-12 16,0 0 0-16,0 0 0 0,0 0 136 0,0 6 24 15,-3 1 4-15,3 2 2 0,-11 4-90 16,4-1-17-16,0 4-4 0,0-1-1 0,-4 4-14 0,1-3-4 16,-1 0 0-16,0 2 0 0,4 1-18 0,-7 0-4 15,7-3-1-15,0-1 0 0,4-2-13 0,-1 0-18 16,4-4 4-16,0 0 1 0,-7-2 61 0,7-4 13 15,7 0 3-15,-7-3 0 16,0 0-103-16,4 0-20 0,6-3-4 0,-3 3-1 0,0 0 83 0,4 0 16 16,0-3 3-16,-1-1 1 0,4 1-19 0,0 0-3 15,-3 0-1-15,7 0 0 0,-4 0-5 0,0 3-2 16,0 0 0-16,0 3 0 0,-3-3 23 0,3 3 5 0,-4 3 1 0,-3 1 0 16,4 5-10-16,-4 1-1 0,0-1-1 0,-3 4 0 15,3 0-26-15,-4 2 0 0,1 1 0 0,-4 3 0 16,0-3 0-16,0 3 0 0,0-3 0 0,-4-4 0 15,1 4 0-15,-4-3 0 0,3 0 0 0,-3-1 0 16,0-5 0-16,-4-1 0 0,8 0 0 0,-4-2 0 16,3-1 0-16,4-6 0 0,0 0 0 0,-10 0 0 15,10 0-46-15,-4-6-14 0,1-1-4 0,-4-2 0 16,7 0 0-16,-4-1-1 0,4-2 0 16,0-1 0-16,4 1-32 0,-4 2-7 0,3-2 0 15,1-1-1-15,-1 4-36 0,1-1-7 16,3 1-2-16,-7-4-913 0</inkml:trace>
  <inkml:trace contextRef="#ctx0" brushRef="#br0" timeOffset="78182.47">6456 8625 1976 0,'0'0'44'0,"-7"4"8"0,0 2 3 0,0 0 0 15,0-3-44-15,3 3-11 0,4 1 0 0,-7-4 0 0,4 0 103 0,3-3 18 16,0 0 4-16,0 0 1 0,0 0-51 0,0 0-11 16,0 0-1-16,0 0-1 0,0 0 1 0,3 0 0 15,4 0 0-15,-3 0 0 0,6 0-52 0,-3-3-11 16,4 0 0-16,-4 0 0 0,3-4 0 0,5 4 0 15,-5-3 0-15,4-3 0 0,0-1 47 0,1 1 5 16,-1-4 2-16,0 1 0 0,0-1-35 0,-4 1-7 16,5 2-2-16,-1-2 0 0,0 2-10 0,-4 4 0 0,1 0 0 15,-4-1 0-15,0 1 0 0,0 0 0 0,4 3 0 16,-4 0 0-16,0-1 0 0,0 1 0 0,0 0 0 0,-7 3 0 16,0 0 24-16,0 0 4 0,0 0 0 0,0 0 0 31,3-3-45-31,-3 3-9 0,0 0-2 0,0 0 0 0,7-3 28 0,-7 3 0 0,0 0 0 0,0 0 0 15,4-3 46-15,-4 3 14 0,0 0 4 0,0 0 0 16,0 0-76-16,0 0-16 0,0 0-2 0,0 0-1 16,0 0 31-16,0 0 0 0,0 0 8 0,0 0-8 15,0 0 27-15,0 0-2 0,-7 3 0 0,3-3 0 16,-3 3-25-16,4-3 0 0,-4 3 0 0,0-3 0 16,3 0 0-16,-3 3 0 0,0-3 0 0,0 3 0 15,0 1 0-15,0 2 0 0,-4-3 0 0,1 0 0 16,-1 3 0-16,1 1 0 0,-1 5 0 0,0-2 0 0,4 5 0 15,-3-2 0-15,3 6 0 0,0-4 0 16,0 1-10-16,3 3-7 0,1-4-2 0,-1 4 0 0,1 0 31 16,3-3 5-16,0 3 2 0,3-4 0 15,1-2-35-15,3-1-8 0,-4 1 0 0,4-1-1 0,0-2 25 0,4-4 0 16,-1 4 0-16,1-4 0 16,0-3-36-16,3-3-3 0,3 0 0 0,-3-3 0 0,4 3 83 0,0-6 16 15,-1-4 3-15,1 4 1 16,0-4-103-16,-1 4-20 0,1-3-4 0,-4-4-1 15,4 7 29-15,-1-3 6 0,-6 5 1 0,3-2 0 16,-3 6-7-16,-1 0-1 0,1 0 0 0,-4 3 0 0,0 4 36 0,0-1-8 16,-4 0 8-16,1 4 0 0,3-1-8 0,-3 0 8 0,-4 1-12 15,3-1 12-15,4-3-8 0,-7 4 8 16,7-4 0-16,-3 0 0 0,-4-3-8 0,0-3 8 0,0 0 0 0,7 0 0 16,-4 0 0-16,-3 0 11 0,4-3 0 0,-4 3 0 15,7-3 17-15,-7 0 4 0,0 3 1 0,3-6 0 16,-3 0 3-16,-3-4 1 15,3 1 0-15,0-1 0 0,0-2-16 0,-11-1-3 0,8 1-1 0,-4-1 0 16,3 4-32-16,1-4-6 0,-1 1-2 16,1-4 0-16,-1 3 23 0,1 1 0 0,3-1 0 0,-4 1 0 15,4-1 17-15,0 1 8 0,4 2 2 0,-4 1 0 16,7 0-43-16,-4 2-9 0,1-2-2 16,3 6 0-16,3-4 39 0,1 4 7 0,-1 3 1 0,1-3 1 15,3 3-85-15,0-3-16 0,0 3-4 0,1 0-1 16,2 3-86-16,1-3-17 0,-1 0-3 0,1 0-547 15,0 0-110-15</inkml:trace>
  <inkml:trace contextRef="#ctx0" brushRef="#br0" timeOffset="78444.75">7454 8340 2188 0,'0'0'48'0,"0"0"11"0,0 0 1 16,0 0 1-16,0 0-49 0,0 6-12 0,0 1 0 0,0-1 0 0,-3 3 105 0,3 4 19 15,0-1 3-15,0 1 1 0,0 3-52 0,0-1-9 16,0 4-3-16,0 0 0 0,0 0 0 0,3 3 0 16,1 0 0-16,-1 3 0 0,1 0-51 0,-1 0-13 15,1 0 0-15,-1 0 0 0,4-3 54 0,0 0 8 16,1-3 2-16,-5-4 0 0,1 1-64 0,-1-3-15 16,4-1-1-16,0-2-1 0,-3-1 27 0,-1-3 6 0,1-3 0 0,-4-3 1 31,0 0-116-31,0 0-23 0,0 0-5 0,0 0-1 0,0 0-51 15,0 0-10-15,0 0-3 0,-7-6-546 0,0 0-110 0</inkml:trace>
  <inkml:trace contextRef="#ctx0" brushRef="#br0" timeOffset="78647.3">7274 8644 1958 0,'0'0'43'0,"0"0"9"0,7 0 1 0,-3-3 3 0,-4 3-45 0,7-3-11 0,0 0 0 0,0 0 0 15,4 0 104-15,-1-1 20 0,1 4 3 0,3-3 1 16,-4 3-1-16,5 0 0 0,-1 0 0 0,0 0 0 16,-4 0-47-16,5 3-8 0,-1 1-3 0,0-1 0 0,0 0-40 0,0 0-8 15,0 0-1-15,0 0-1 0,0 0-34 0,0-3-6 16,1 3-2-16,2-3 0 16,-3 0-136-16,4-3-27 0,-4 3-6 0</inkml:trace>
  <inkml:trace contextRef="#ctx0" brushRef="#br0" timeOffset="79351.56">8206 8939 2188 0,'0'0'48'0,"0"0"11"0,0 0 1 0,0 0 1 0,0 6-49 15,0-6-12-15,-7 3 0 0,7-3 0 0,0 0 156 0,-4 4 29 0,4-4 6 16,-7 0 1-16,0 0-110 0,0 0-22 0,0 0-4 0,0-4 0 15,-4 1-38-15,4-3-7 0,-3 0-2 0,-1-4 0 16,0 4-9-16,1-7 0 0,-1 4 0 0,-3-7 0 16,4 7 33-16,-1-7 5 0,0 1 1 0,1-1 0 15,-1-3-11-15,1 0-3 0,3-3 0 0,-1-3 0 16,5 0-25-16,-4 0 0 0,3-3 0 0,-3 0 0 16,7-1 0-16,0-5 0 0,0 3 0 0,4 2 0 15,-1 1 0-15,1 0 0 0,6 6 0 0,-2-6 0 16,2 6 10-16,1-3-10 0,-1 3 12 0,1-3-12 15,-1 6 0-15,5-3 0 0,-5-3 0 0,1 6-12 16,-1 3 12-16,1 4 0 0,3-4 0 0,0 7 0 16,0-1-156-16,-3 7-29 0,-1 3-6 0,1 0-1101 15</inkml:trace>
  <inkml:trace contextRef="#ctx0" brushRef="#br0" timeOffset="79663.22">8647 8672 2649 0,'0'7'58'0,"-4"-4"12"0,1 3 2 0,-1 0 4 0,4 4-61 0,4-4-15 15,-4 3 0-15,0 1 0 0,3-1 105 0,-3 1 19 0,4 2 3 0,-1 1 1 16,-3-4-72-16,0 4-15 0,0-1-2 0,4 4-1 16,-1-4-10-16,1 1-1 0,-4 0-1 0,3-1 0 15,1 1-26-15,-1-4-19 0,1 0 3 0,-4 1 1 32,3-4-17-32,1-3-4 0,-1-3-1 0,-3 0 0 15,0-3-83-15,4-6-16 0,-4-4-3 0,3 1-711 0,-3-4-142 0</inkml:trace>
  <inkml:trace contextRef="#ctx0" brushRef="#br0" timeOffset="79819.91">8530 8371 2419 0,'0'0'53'0,"-7"-3"11"0,4 0 3 16,-4 0 1-16,7 3-55 0,0 0-13 0,0 0 0 0,0 0 0 0,0 0 54 0,0 0 8 15,0 0 2-15,0 0 0 0,3 6-64 0,1 1-16 16,3-1-2-16,0 0 0 0,0 0-6 0,0 4 0 15,0-4-1-15,0 0-726 16,4 1-145-16</inkml:trace>
  <inkml:trace contextRef="#ctx0" brushRef="#br0" timeOffset="80076.25">8872 8356 2188 0,'0'3'48'0,"-3"3"11"0,3 4 1 0,0-1 1 0,0 0-49 0,0 4-12 0,0-1 0 0,3 7 0 16,1 0 105-16,3 0 19 0,-4 3 3 0,1 6 1 15,3-3-103-15,0 7-25 0,0-1 0 16,0 3 0-16,-3-2 56 0,3-1 7 0,0-6 1 0,-4 0 0 16,4-3-12-16,-3-3-3 0,0-3 0 0,-1-4 0 15,1 1-27-15,-1-4-6 0,-3-3 0 0,0-6-1 31,0 0-63-31,0 0-13 0,0 0-3 0,0-9 0 0,-7-4-102 0,4 4-21 0,-1-7-4 0,0 4-547 16,-3-1-110-16</inkml:trace>
  <inkml:trace contextRef="#ctx0" brushRef="#br0" timeOffset="81020.02">8791 8763 1634 0,'0'0'36'0,"0"0"7"0,0 0 1 0,0 0 3 0,0 0-38 0,4 4-9 15,-1 2 0-15,1-3 0 0,-1-3 69 0,4 3 12 16,0 0 3-16,1-3 0 0,6 3 4 0,-4 0 0 15,4 1 1-15,0-4 0 0,1 3 16 0,2 0 3 16,-3-3 1-16,4 3 0 0,0-3-87 0,-1 0-22 16,4 0 0-16,1-3 0 0,-1 0 53 0,-4 0 7 15,5-4 0-15,-5 1 1 0,1-3-39 0,-4-1-8 16,-4 1-2-16,5-4 0 0,-1-2-12 0,-4 2 11 0,1-3-11 16,-1 1 10-16,-2-4-10 0,-1 3 10 15,0 1-10-15,0-1 10 0,-4 3-2 0,1 1-8 0,-1 2 12 0,-3 1-4 16,0 3 8-16,0-1 0 0,0 7 1 15,-3-6 0-15,3 6-2 0,-7-3-1 16,-4 3 0-16,4 3 0 0,4 0-4 0,-5 4-1 0,1 2 0 16,0 0 0-16,4 7-9 0,-4-3 0 0,3 5 0 15,4-2 0-15,0 3 0 0,0 0-12 0,4-4 2 0,-4 4 1 16,7-3 9-16,-4 0-13 0,4-4 5 0,0 1 8 16,1-1-12-16,2-2 12 0,1-1-12 0,-4 0 12 15,3-2-12-15,1-1 12 0,-1 0-12 0,1-3 12 16,3 4-11-16,-3-4 11 0,-1 0-8 0,-3-3 8 15,4 3 0-15,-4-3 0 0,0 0 0 0,0 0 8 16,0 0-8-16,-3 0 0 0,-4 0 0 0,0 0 0 16,0 0 24-16,0 0 1 0,0 0 0 0,0 0 0 15,0 0-71-15,7 0-14 16,-7 0-4-16,0 0 0 0,0 0 83 0,0 0 16 0,3 0 3 0,1 3 1 16,-4-3-63-16,0 0-12 0,0 0-2 0,0 0-1 15,0 0 63-15,0 0 12 0,0 0 2 0,0 0 1 16,0 0-11-16,0 0-3 0,0 0 0 0,0 0 0 0,0 0-33 0,0 0-8 15,0 0 0-15,0 0-1 0,0 0 27 0,0 0 6 16,0 0 0-16,0-9 1 0,0 9-17 0,0-7 0 16,0 1 0-16,0 6 0 0,0 0 0 0,0-6 0 15,-4-3 0-15,4 2 0 0,0-2 0 0,0-1 0 16,0 4 0-16,0-3 0 0,0-1 0 0,4 1 0 16,-1 0 0-16,-3-4 0 0,4 0 0 0,-4 4 0 15,0 0 12-15,3-1-12 0,1-2 0 0,-1 2 0 0,-3-2 0 0,4 2 0 16,0 4 19-16,-1 0 9 0,4 0 3 0,-7 6 0 15,0 0-17-15,0 0-3 0,4 6-1 0,-1 6 0 16,4 1-1-16,-3 3 0 0,3 2 0 0,-4-2 0 16,-3 6-9-16,4-6 0 0,-4 3 9 0,3-4-9 15,1 1 0-15,-1-4 0 0,-3 1 0 0,4-4 8 16,0-2-8-16,-1-1 0 0,-3 0 0 0,4-3 0 16,3 0 0-16,-7-3 16 0,3 4-4 0,-3-4-1 15,0 0-21-15,4-4-4 0,3 1-1 0,0 0 0 16,0 0 15-16,-4 0 0 0,1-3 0 0,3-1-9 15,0 1 9-15,-3-3 0 0,3-1 0 0,-4 1 0 16,4-1 0-16,-3-2-8 0,-1-1 8 0,1 1 0 16,3-4 0-16,0 4 0 0,0-4 0 0,-4 0 0 15,5 1 0-15,-1-1 9 0,0 3-1 0,0-2-8 16,0 2 16-16,-4 4-4 0,4-1-1 0,0 1 0 0,0 3-11 0,0-1 0 16,1 4 9-16,-1 0-9 0,-4 3 9 0,4 3-9 15,-3 0 12-15,3 4-12 0,0 2 12 0,0 0-4 16,-4 4 0-16,1 6-8 0,-1 0 0 0,1 3-17 15,0 0 1-15,-1-1 1 0,1 1 63 0,-1 0 13 16,1 0 3-16,-4-3 0 0,0 3-64 0,0 0-12 16,0 0-2-16,3 0-1 0,-3-6 15 0,4 2-9 15,-4-5 9-15,3 0-8 16,-3-4-67-16,0-3-13 0,0-6-2 0,0 0-1 16,0 0-197-16,4-12-40 0,-1-17-8 0,1 7-2 0</inkml:trace>
  <inkml:trace contextRef="#ctx0" brushRef="#br0" timeOffset="81635.5">9871 8208 1447 0,'0'0'32'0,"0"0"6"0,0-6 2 0,-7 0 0 0,3 0-32 0,-3 2-8 15,4 1 0-15,3 3 0 0,-7-3 146 0,7 3 27 16,-8-3 6-16,1 3 1 0,0 3-41 0,4 0-8 16,3-3-2-16,-7 3 0 0,3 4-32 0,1-1-6 15,-1-3-2-15,1 3 0 0,3 1-41 0,0-7-8 16,0 3-1-16,3 3-1 0,4 0-10 0,0-3-1 0,0 4-1 0,4-4 0 15,3 3-6-15,0 0-2 0,7 1 0 0,0-1 0 16,4 0 2-16,0 1 1 16,0 2 0-16,-1-3 0 0,1 4-5 0,0-4 0 15,-1 3-1-15,1 4 0 0,0-1 1 0,-1-2 1 0,1 2 0 0,0 4 0 16,-4 0 32-16,4 2 7 0,-4 1 0 0,0 3 1 16,0 0-57-16,-3 3-11 0,3 0-2 0,-7 7-1 15,4 2 24-15,-8 1 5 0,-3-4 1 0,0 7 0 16,-3-7-16-16,-4 4 0 0,-7-1 0 0,-4 0 0 15,1 1 0-15,-4-1 0 0,-4 4 0 0,0 0 0 16,1-1 0-16,-1 1 0 0,0-7 0 0,1 1 0 16,-1-7 0-16,1-3 0 0,2-7 0 0,1 1 0 15,0 0-106-15,4-7-18 0,3-3-3 0,-4-2-1 16,11-4-102-16,0 0-21 0,-4-7-4 0,4-2-1 16</inkml:trace>
  <inkml:trace contextRef="#ctx0" brushRef="#br0" timeOffset="82314.17">10774 8603 2469 0,'0'0'54'0,"0"0"11"0,0 0 3 0,0 0 2 0,0 0-56 0,0 0-14 0,-4-6 0 0,4 6 0 16,0 0 94-16,0 0 16 0,0 0 3 0,0 0 1 16,0 0-60-16,0 0-12 0,0 0-2 0,0 0-1 15,0 0-29-15,0 0-10 0,0 0 0 0,4 0 9 31,-4 0-113-31,0 0-22 0,7 0-5 0</inkml:trace>
  <inkml:trace contextRef="#ctx0" brushRef="#br0" timeOffset="82607.2">10876 8801 2030 0,'0'0'57'0,"4"3"14"0,-1 3-57 0,1-2-14 16,-1 5 0-16,1-3 0 0,3 0 156 0,0 1 29 16,-4 5 6-16,4-2 1 0,1 2-52 0,-1 1-9 15,0-1-3-15,0 7 0 0,0-3-51 0,0 0-10 16,0 5-3-16,3 1 0 0,-2 3-40 0,-1 1-8 16,-4 5-1-16,1-3-1 0,-1 0 1 0,1 1 0 15,-4-1 0-15,0 0 0 0,-4 0-15 0,1 0 9 16,-4 4-9-16,0-1 8 0,-1-3-8 0,-2 4 0 15,-4-1 0-15,-4-3 0 16,0-3-67-16,-6 0-5 0,-1-6-2 0,-3-3 0 16,0 0-168-16,-1-7-34 0,-34 4-6 0,10-10-2 0</inkml:trace>
  <inkml:trace contextRef="#ctx0" brushRef="#br0" timeOffset="83903.32">1584 9528 1612 0,'0'0'36'0,"0"0"7"0,0 0 1 0,7 4 1 0,-7-4-36 0,4 0-9 16,3 3 0-16,-4 0 0 0,8-3 130 0,-8 0 24 15,4 3 5-15,4-3 1 0,-4 0-57 0,0 0-11 16,4 0-3-16,-1 0 0 0,-3 0-15 0,4-3-3 15,-1 3-1-15,1-3 0 0,0 0-30 0,-1 3-5 16,1-4-2-16,-8 4 0 0,11 0 11 0,-3 0 3 16,0 0 0-16,-1 0 0 0,4 4-23 0,-3-4-5 15,-4 3-1-15,7 0 0 0,-3 0-8 0,-8 3-2 0,8-3 0 0,-1 4 0 16,-6-1-8-16,3 0 12 16,-4-3-12-16,4 4 12 0,-7-1-22 0,0-3-4 0,0 3-1 0,-7 1 0 15,4-1 29-15,-4 0 6 0,3 0 0 0,-10 4 1 16,4-4-13-16,-1 0-8 0,0 4 8 0,-3-1-8 15,4 1-16-15,-1 2-7 0,-3-3-1 16,3 4-1-16,1-4 41 0,-4 7 9 0,3-3 2 0,-3 5 0 16,3-2-27-16,1-3 0 0,-1 2 0 0,4-2 0 15,4-1 8-15,-8-2-8 0,8 2 0 0,3-5 8 16,-7 2-30-16,7-3-6 0,0 1-2 16,7-4 0-16,-7 0 42 0,3 0 9 0,8 3 2 0,-8 1 0 15,4-4-37-15,4 3-7 0,-8 0-2 0,15 1 0 0,-11-1 35 16,11 3 6-16,-4-3 2 0,-4 1 0 0,1-1-20 15,3 3 8-15,0-2-8 0,4 2 0 16,-4 0 13-16,7 1-4 0,-7-1-1 0,0 1 0 0,4 2 5 0,-4 1 1 16,-3-4 0-16,3 1 0 0,-4-1-14 0,1 0 0 15,0 4 8-15,-1-4-8 0,-3-2 8 0,0 2-8 16,-3 4 11-16,3-4-11 0,-7 0 11 0,0 1-11 16,0-4 10-16,0 3-10 0,-7-2 10 0,3 2-10 15,4-3 10-15,-7 1-10 0,4-1 12 0,-8 0-3 16,8 1-1-16,-4-4 0 0,3 3-8 0,4-6 12 15,0 0-12-15,0 0 12 0,0 0-12 0,0 0 0 16,4 3-10-16,3-3 10 0,-4 3-9 0,8-3 9 16,-8 0-8-16,8 0 8 0,-1 0 0 0,4 0 0 15,-3 0 0-15,7 0 0 0,-4 3 0 0,-4-3 0 16,1 3 0-16,3 1 0 0,-3-1 0 0,-1 3 0 16,4-3 8-16,-3 3-8 0,-8 4 14 0,8-1-2 15,-4 1 0-15,0 2 0 0,0 1 2 0,-7 2 0 0,4 1 0 0,3 3 0 16,-7-3-6-16,0 2-8 0,0 4 11 15,-7 3-11-15,3 0 25 0,-3 1-1 0,0-1-1 0,-3 0 0 16,-1 0-23-16,0 0-20 0,-10 0 4 0,7 0 1 16,-11-3 15-16,4 0 0 0,-3 0 0 0,-1 0 10 15,0-6 1-15,-3-4 0 0,10-2 0 0,-10-4 0 16,10-3-11-16,-3-3 0 16,7-6 0-16,-3-4 0 0,9-5-167 0,-9-1-35 0,13-6-7 0,-6 6-2 15</inkml:trace>
  <inkml:trace contextRef="#ctx0" brushRef="#br1" timeOffset="-124829.45">6191 2006 1321 0,'0'0'28'0,"0"0"7"0,0 0 1 0,0 0 2 0,0 0-30 0,0 0-8 0,0 0 0 0,0 0 0 15,0 0 92-15,0 0 16 0,0 0 4 0,0 0 1 16,0 0-39-16,0 0-8 0,0 0-2 0,-7-3 0 15,7 3 0-15,-3-6 0 0,3 6 0 0,-4-9 0 16,1 2 0-16,3 4 0 0,0-6 0 0,0 2 0 16,0-2-51-16,-4 3-13 0,4-4 0 0,0 4 0 15,0 3 54-15,0-10 8 0,0 7 2 0,0 0 0 0,0-4-52 0,0 4-12 16,-3 3 0-16,3-3 0 0,0-4 48 0,-4 1 8 16,4 0 0-16,0-4 1 0,0 7-40 0,-3-7-8 15,3 1-1-15,0-1-8 0,0 4 32 0,0-7-1 16,0 3 0-16,0-2 0 0,0 5 1 0,0-8 1 15,0 2 0-15,-4 3 0 0,4-9-33 0,0 0 0 16,0 4 0-16,0-4 0 0,-7 0 0 0,7-3 0 16,-4 6 0-16,4-6 0 0,-3 6 0 15,3-6 0-15,0 3 0 0,-4-3 0 0,1 3 26 0,3 0-2 16,0 0 0-16,0 3 0 0,0 0-14 0,0 1-10 16,0-8 12-16,0 1-12 0,0-3 8 0,0 6-8 15,0-9 0-15,0 3 0 0,0-1 0 0,0 4 0 16,0-3 0-16,0 3 0 0,0 0 8 0,0 3-8 15,0 0 0-15,-4 0 0 0,4 3 31 0,0 0-1 0,-3 1 0 16,3-1 0 0,0 9-46-16,-4-8-10 0,4 5-2 0,0 1 0 0,-3 2 28 0,3-2 0 15,0-1 0-15,0 4 0 0,0-1 0 0,0 4 0 0,0-7 0 0,0 7 0 16,0 0 0-16,3-3 0 0,-3 5 0 0,0 4 0 16,0 0 24-16,0-3 1 0,0-3 0 0,0 6 0 15,4-3-25-15,-4 3 0 0,0 0 0 0,0 0 0 16,0 0-16-16,0 0-8 0,7-6-1 0,-7 6-1 15,3 0 42-15,-3 0 8 0,4-4 1 0,3 4 1 16,0 0-42-16,-3 0-9 0,-1 0-2 16,-3 0 0-16,7 0 43 0,-3 0 9 0,3-3 2 0,3 3 0 15,-6 0-45-15,3-3-9 0,0 3-1 0,0-3-1 0,4 3 46 0,-1-3 10 16,1 3 1-16,-1-3 1 16,4 0-47-16,-3-1-10 15,7 1-1-15,-4 0-1 0,3 0 30 0,5-3 0 0,-5 3-8 0,4-7 8 16,1 4-29-16,-1 3-3 0,0-3-1 0,4-1 0 0,-1 1 33 15,-6 6 0-15,0-3 0 0,3 0 0 0,-4 0 0 16,4 3 0-16,1-7 0 0,-8 7 0 0,7 0 0 0,-3-3 0 16,3 3 0-16,-4 0 0 0,1-3 21 0,3 3 11 15,0-3 3-15,-3 0 0 0,3 0-35 0,-3 0 0 16,-1-1 0-16,1 1 0 0,0-3 0 0,-4 6 0 16,0-3 0-16,0-3 0 0,0 2 0 0,-3-2 0 15,-1 3 0-15,1 0 0 0,-4 3 8 0,0 0-8 0,-3 0 0 16,3 0 0-16,-4 3 0 0,-3-3 0 15,0 0 0-15,4 0 0 0,-4 0 8 0,3 3-8 0,1 3 0 16,-4-6 0-16,0 0 8 0,0 7-8 0,3-4 0 0,-3-3 0 16,0 3 8-16,0 0-8 15,0 7 0-15,0-7 0 0,0 3 0 0,0 0 0 0,0 4 0 0,0-7 0 16,0 3 8-16,0-3-8 0,0 0 0 0,0 7 0 16,0-4 20-16,0 0 0 0,0 4 0 0,0-1 0 15,0-6-32-15,0 3-7 0,0 7-1 0,4-4 0 16,-4 4 20-16,0-4 0 0,0-2 0 0,0 5 0 15,0-2 0-15,0 2 0 0,0-2 0 0,3-1 0 16,-3 3 0-16,0 4 0 0,0-6 0 0,0 2 0 16,0-2 17-16,0 5 1 0,0-5 0 0,0 2 0 15,0 4-29-15,0 3-5 0,4-10-2 0,-4 7 0 16,0 3 29-16,3-7 5 0,-3 7 2 0,4 0 0 0,-4-4-29 16,0 4-5-16,0 3-2 0,0 0 0 0,0 3 18 0,0-6 0 15,0 3 0-15,0-3 0 0,0 0 0 0,0-1 8 16,0 4-8-16,0 0 9 0,0-9-9 0,0 9 0 15,0 0 0-15,0 0-11 0,0 3 11 0,0-3 0 16,0 6 8-16,0-6-8 0,0 3 0 0,0 3 0 16,0 0 0-16,3 7-8 0,-3-10 8 0,4 3 0 15,-1-3 0-15,1 3 0 0,0-6 0 0,-1 4 0 16,-3-8 0-16,4 11 0 0,-4-11 11 0,3 11 4 16,1-14 1-16,-4 7 0 0,0 0-26 0,0 0-5 15,0 0-1-15,0-6 0 0,0 9 16 0,0-10 0 16,0 4 0-16,0 0 0 0,0-6 0 0,0 2 0 15,0 4 0-15,0-9 0 0,3 2 0 0,-3 1 0 16,0-1 0-16,0-6 0 0,0 4 0 0,0-4 0 16,0 4 0-16,0-4 10 0,0-3-10 0,0 6 0 15,0-6 0-15,0-3-11 0,0 0 11 0,0 0 0 0,0 0 0 0,0 0 0 16,0 0 0-16,0 0 0 0,0 0 0 0,0 0 0 16,0 0 13-16,0 0 2 0,0 0 0 0,0 0 0 15,0 0-23-15,0 0-5 0,-7 4-1 0,7-4 0 16,-3 0 14-16,3 0 0 0,0 0 0 0,0 0 0 15,-7 0 0-15,-1 0 0 0,8 0 0 0,-7 0 0 16,7 0 0-16,-3 0 8 0,-8 0-8 0,4 0 0 16,0 0 14-16,0 0-4 0,-3 0-1 0,-1 0 0 15,4 0 0-15,-4 0 0 0,-3 0 0 0,4 0 0 0,-4 0 1 16,-1 0 0-16,1 0 0 0,-3 0 0 16,-1 0 28-16,4 3 6 0,-7-3 0 0,3 0 1 15,0 0-56-15,-3 0-11 0,4-3-2 0,-5 3-1 16,5 0 40-16,-4-4 8 0,3 1 1 0,-3-3 1 15,3 6-37-15,-3-3-7 0,-4 0-1 0,1 3-1 0,3 0 33 0,-4 0 8 16,-3 0 0-16,3 3 1 0,-3 0-31 0,-1 3-6 16,5-3-2-16,-4 1 0 0,6-1 29 0,-2 0 5 15,3 3 2-15,-4 0 0 0,7 1-18 0,4-4-14 16,0 3 2-16,0-3 1 0,3 7 3 0,-3-10 0 16,4 3 0-16,-1 0 0 15,4-3-30-15,-4 0-6 0,4 3 0 0,7-3-1 16,0 0-179-16,0 0-35 0</inkml:trace>
  <inkml:trace contextRef="#ctx0" brushRef="#br0" timeOffset="-117095.21">21029 1511 1497 0,'0'0'32'0,"0"0"8"0,0 0 0 0,0 0 4 0,-7 0-36 0,7 0-8 16,-3 0 0-16,-5 0 0 15,8 0 104-15,-7 0 20 0,0 0 131 16,7 0-179-16,-7 0-9 0,4 0-3 0,3 0 0 0,0 0-51 0,-7 0-13 16,0 0 0-16,0-3 0 0,3 6 54 0,4-3 8 15,-7 0 2-15,0 0 0 0,0 0 5 0,3 0 2 16,-3 0 0-16,0 0 0 0,0 3-27 0,4-3-4 16,-4 3-2-16,0 0 0 0,0-3-12 0,3 3-2 15,-3 1-1-15,0 2 0 0,3-3 0 0,-3 0 0 16,0-3 0-16,4 3 0 0,-4-3-3 0,0 3-1 15,3 1 0-15,-3-4 0 0,0 3-1 0,0 3 0 16,0-3 0-16,0 3 0 0,3-3-18 0,-3 1 0 16,0-1 0-16,0 6 0 0,0-6 0 0,0-3 0 15,0 7 0-15,-4-4 0 0,4 3 32 0,0-3 2 16,0 3 1-16,0-2 0 0,0 2-25 0,0 3-10 0,0-3 8 16,-4-2-8-16,4 2 9 0,0 3-9 0,-3-2 10 0,-1 2-10 15,1 0 8-15,-5-2-8 0,5-1 0 0,-4 3 0 16,0 4 8-16,-1-1-8 0,1-5 0 0,-3 5 9 15,3 1-9-15,-4 2 0 0,4-5 0 0,0-1 8 16,-4 4-8-16,4-1 0 0,0 1 0 0,0-1 0 16,0 1 0-16,3 6 0 0,-3-10 8 0,3 10-8 15,1 0 0-15,-1-7 0 0,1 7 0 0,-1 3 0 16,0-9 11-16,4 5 0 0,-3 1 0 0,3 0 0 16,0-3-11-16,-4 3-16 0,8-4 4 0,-4 1 1 0,0 3 11 15,3-4 0-15,-3 4 0 0,3-3 0 0,1 3 0 16,-4 3 0-16,3-7 0 0,4 4 0 0,-3 0 0 15,-1 0 0-15,4-4 0 0,-3 4 0 0,3 0 0 0,0 6 0 16,0-6 0-16,3 0 0 0,-3 3 0 16,0 0 14-16,4-3-2 0,-1 2 0 0,-3 1-20 0,4-6-5 15,3 6-1-15,-4-3 0 0,1 0 14 0,-1 3 0 16,5-7 0-16,-5 7 0 0,4-3 0 16,0 3 0-16,-3 0 0 0,3-3 0 0,0 6 0 0,0-6 0 15,3 3 0-15,-3 0 0 0,4 3 0 0,0 0 0 16,-1 0 0-16,4 0 0 0,0-3 0 0,1 0 0 15,-1 0 0-15,0-3 0 0,3-1 0 0,1 4 0 16,0-3 0-16,-1 3 0 0,1-3 0 0,3 0 0 16,-3 0 0-16,3-1 0 0,-3 1 0 0,3 3 0 15,-4-6 0-15,1 3 0 0,0-4 0 0,-4 4 0 0,3-3 0 16,1-1 0-16,0 1 0 0,-1 0 0 0,1-4 0 0,3 4 0 16,4-3 0-16,-4-1 0 0,7-2 0 15,-3-1 0-15,0-3 0 0,3 4 0 0,0-4 0 0,-3-3 0 16,3 3 0-16,-3-3 0 0,-1 1 0 0,-2-4 0 15,2 3 9-15,-3 0-9 16,4 0 0-16,0-3 9 0,-1-3-9 0,1 3 0 0,3-3 0 0,1 0 8 16,-1-4-8-16,0 4 0 0,-3-3 9 0,3 0-9 15,-3-4 0-15,-1 4 0 0,1 0 0 0,0-4 8 16,-4 1-8-16,0-4 0 0,0 1 0 16,0 2 0-16,1-5 0 0,-1-1 9 0,-4 3-9 0,5-2 0 15,2-1 8-15,-3 0-8 0,1 1 0 0,-1-1 0 16,0 0 0-16,-3 7 0 0,3-10 0 0,-4 3 0 0,5 4 9 15,-8-7-9-15,7 0 0 0,-7 7 9 16,4-4-9-16,-4-3 0 0,0 7 0 0,0-4 0 0,0-3 0 16,-3 4 8-16,-1-4-8 0,-3 0 0 0,4 0 8 0,-4 0-8 15,3-3 0-15,-2 4 8 0,2-4-8 0,-3 3 12 16,0 0-12-16,0 0 12 0,-3 0-12 0,3 1 0 16,0 5 0-16,-4-9 0 0,1 6 0 0,3 4 8 15,-3-7-8-15,-4 0 0 0,3 7 9 0,1-4-9 16,-4 0 10-16,0 4-10 0,0-1 9 0,3 1-9 15,-3-4 8-15,0 7-8 0,0-10 0 0,-3 3 0 16,3 0 0-16,0 4 0 0,-4-4 0 0,1 1 0 16,3-1 0-16,0 0 0 0,-4-3 29 0,4 4 4 15,-4-1 1-15,1 0 0 16,3 7-50-16,-4-10-11 0,1 3-1 0,-1 7-1 0,4-10 46 0,-3 7 10 0,-1-1 1 16,1-3 1-16,-1 1-29 0,1 2 0 0,-4 4 0 15,3-7 0-15,1 4 0 0,-1-1 0 16,1 4 0-16,-4-4 0 0,3 1 0 0,-3-1 0 0,3 4 0 15,1-4 0-15,-4 1-12 0,3-4-8 0,-3 6-1 16,0-5-1-16,4 2 22 0,-4 1 0 0,0-1 8 0,-1-3-8 16,1 4 19-16,0-4-2 0,-3 4 0 0,3-1 0 15,-4 1-17-15,4 2-17 0,-3 1 3 16,-1-4 1-16,0 4 21 0,1-4 4 0,-1 7 0 16,1-6 1-16,-1 2-13 0,0 1 0 0,1-1-9 0,-1 1 9 0,1-4 0 15,-1 4 0-15,1 0 0 0,-1-4 0 0,0 10 0 0,1-7 0 16,-4 1 0-16,3 0 0 0,4-1 0 0,-4 1 0 15,1 6 8-15,-1-4-8 0,1-2 0 0,-1 3 0 16,1-1 0-16,-1 1 0 0,4-3 0 16,-4 3 8-16,1 2-8 0,3-8 0 0,0 6 0 0,-4-4 0 15,4 1 0-15,0 2 0 0,0 1 0 0,-4-3 0 16,4-1 0-16,-3 4 0 0,3-3 0 0,0 2 0 16,-4 4 9-16,0-3-9 0,1 0 0 0,-1 3 8 15,1-1-8-15,-1 1 0 0,4 3 0 0,-4 0 0 16,-3-3 8-16,4 3-8 0,-4 0 0 0,3-3 0 15,0 3 0-15,1-3 0 0,-1 3 0 0,1-3 0 16,-1 0 0-16,0 0 0 0,1-1 0 0,3 1 0 16,-4 3 0-16,1-3 0 0,-1 0 0 0,1-6 0 15,2 5 0-15,-2 1 0 0,-1 0 0 0,4 0 0 16,0 0 0-16,-3 3-10 16,6-3-55-16,-3 3-11 0,0-3-3 0,7 3-936 0,0 0-187 0</inkml:trace>
  <inkml:trace contextRef="#ctx0" brushRef="#br0" timeOffset="-116253.2">20966 2025 1954 0,'0'0'43'0,"0"0"9"0,0 0 1 0,0 0 3 0,0 0-45 0,0 0-11 0,0 0 0 0,-4-9 0 0,4 2 85 0,0 4 15 16,0 3 4-16,0-6 0 16,0 6-24-16,0-9-5 0,0 9-1 0,0-7 0 0,0 7-13 0,0 0-2 15,0 0-1-15,0 0 0 0,0 0-6 0,0 0-2 16,0 0 0-16,0 0 0 15,0 7-10-15,-3 2-3 0,-1 0 0 0,0 7 0 0,-3-3-12 0,0 6-2 16,0 2-1-16,0-2 0 0,0 6 2 0,-3-6 0 16,3 6 0-16,0-3 0 0,-4 3 1 0,4-3 1 15,3 3 0-15,-3-3 0 0,0 3-7 0,4-6-2 16,3 3 0-16,0 0 0 0,0-6-17 0,3-1 8 16,4 4-8-16,0-13 0 0,4 7 0 0,0-4 0 15,-1-2 0-15,4-1 0 0,0 3 0 16,4-9 0-16,-4 4 0 0,7-4 0 0,-7 0 0 0,4 0 0 0,0 0-8 15,-4 0 8-15,0-4 0 0,0 4-11 16,-3-3 11-16,-1-3-10 16,-3 3-20-16,4 0-4 0,-4-4-1 0,0 4 0 15,0-3-113-15,0 0-24 0,-3-1-4 0,-1 1-691 16,4 3-138-16</inkml:trace>
  <inkml:trace contextRef="#ctx0" brushRef="#br0" timeOffset="-115874.83">21230 2050 2419 0,'0'0'53'0,"0"0"11"0,0 0 3 0,0 0 1 0,0 0-55 0,0 0-13 15,0 0 0-15,0 0 0 0,0 7 105 0,-3-4 19 16,-1 3 3-16,4 6 1 0,-3-5-52 0,3 2-9 15,-4 1-3-15,4-1 0 0,-3 7-14 0,3-7-3 16,0 4-1-16,-4 2 0 0,4 4-22 0,0 0-5 16,-4 3-1-16,4-3 0 0,0 6 37 0,0-6 7 15,-3 2 2-15,3 5 0 0,3 5-48 0,-3-3-8 16,0 0-8-16,0 4 9 0,4-4 3 0,0 3 0 16,-4-9 0-16,3 6 0 0,1-2-3 0,-4-1 0 15,3-3 0-15,-3 3 0 0,0-7-9 0,0 4 12 16,0 4-12-16,0-5 12 0,0 1-9 0,-3 3-3 15,3-6 0-15,0 3 0 0,0-6 0 0,0 0 0 16,-4-4 0-16,4-2 0 0,0-1 0 0,0-3 0 16,0-3 0-16,0-3 0 0,0 0 0 0,0 0 0 0,0 0 0 0,0 0 0 31,0 0-92-31,0 0-17 0,4-9-4 0,-4 0-1411 0</inkml:trace>
  <inkml:trace contextRef="#ctx0" brushRef="#br1" timeOffset="-108124.5">9028 2066 1497 0,'0'0'32'0,"0"0"8"0,0 0 0 0,0 0 4 0,0 9-36 0,0-9-8 0,0 0 0 0,0 0 0 16,-4 3 104-16,4-3 20 0,-3 4 3 0,3-4 1 0,0 0-52 0,0 0-9 15,0 0-3-15,0 0 0 0,0 0 0 0,0 0 0 16,0 0 0-16,0 0 0 0,0 0-51 0,0 0-13 16,-8-4 0-16,8 4 0 0,0 0 54 0,-3-3 8 15,3-6 2-15,-4 3 0 0,4-1-52 0,0-2-12 16,0 3 0-16,0-4 0 15,0 1 42-15,0-1 6 0,0 1 0 0,0-3 1 0,0 5-14 0,0-5-3 16,0 2-1-16,0 1 0 0,0-1 13 0,0 1 4 16,0 3 0-16,0-7 0 0,0 4-34 0,-3-4-6 15,3 7-8-15,0-6 11 0,-4 2 1 16,4 1 0-16,0-4 0 0,0 7 0 0,-3-10-12 0,3 4 10 16,0-1-10-16,3 1 10 0,-3-4-10 0,0-3 0 15,0 7 9-15,4-10-9 0,-1 0 0 0,1 0 9 16,-4-3-9-16,3-4 0 0,5 4 8 0,-8-12-8 15,3 8 0-15,1-2 0 16,-1 3-18-16,1 3-10 0,-4-3-3 0,3 3 0 0,-3-1 31 0,-3 4 0 0,3-3 0 0,0 7 0 16,-4-11 25-16,1 7 11 0,-1-3 3 15,1 0 0-15,-1-6-39 0,0 9 0 0,4-9 0 16,-3 5 0-16,3 1 0 0,0 10 0 0,-4-7 0 0,4 3 0 16,0 0 0-16,0 0 0 0,0 4 0 15,4-7 0-15,-4 6 0 0,0 7 0 0,0-7 0 0,3 0 0 16,1 4 0-16,-4 2 0 0,4-5 0 0,-4 5 0 15,3-2 25-15,1 2 1 0,-4-2 0 0,3 5 0 16,-3-2-42-16,4 3-8 0,-4 3-1 16,0 3-1-16,0 0 26 0,0 0 0 0,0 0 0 0,3-3 0 15,-3 3 0-15,7-4 0 0,0 4 0 0,-3 0 0 0,3 0 18 0,0 0 6 16,-4 0 0-16,8 0 1 16,-4 0-41-16,0 0-8 0,0 0-1 0,4 0-1 0,-4 0 26 15,3 0 0-15,5 0 0 0,-5-3 0 0,1 3 0 0,-1 0 0 16,1-3 0-16,3 3-8 0,-3-3 8 0,-1-3 0 15,1 3 0-15,3-1 0 0,0 1 0 0,0-3 0 16,4 3 0-16,-1-3 0 0,1-1 0 0,0 4 0 16,6-3 0-16,-3-7 0 0,4 7 0 0,0 0 0 15,3 0 0-15,-3-1 0 0,-1 4 20 0,1 0 5 16,-4 0 2-16,4-3 0 16,-4-1-43-16,-3 4-9 0,-1 0-2 0,1 0 0 0,0 0 43 0,-1 3 9 15,1-3 2-15,0 0 0 0,-1-1-27 0,-3 1 0 0,4 0 0 16,0 0 0-1,-1 3-16-15,1-3-8 0,0 0-1 0,-1 0-1 0,4-4 26 0,-6 4 0 0,2 3 0 16,-3-3 0-16,0 6 0 0,1-3 0 0,-5 0 0 16,1 3 0-16,3-3 0 0,-7 0 8 0,3 0-8 15,-3 7 11-15,1-4 6 0,-5 0 2 0,4 0 0 0,-3-3 0 16,-1 3-19-16,1 0-14 0,-1 0 2 0,1 1 1 16,-1-1 11-16,1 0 16 0,-1 0-4 0,-3-3-1 15,7 3-11-15,-3 0-12 0,-1 0 2 0,-3-3 1 16,4 7 9-16,-4-4 12 0,4 0-2 0,-4 3-1 15,3-6-9-15,1 3 0 0,-4 4 0 0,3-1 0 16,-3 0 0-16,0 0 0 0,4 4 0 0,-4-1 0 16,3-6 0-16,-3 10 0 0,0-4 0 0,0 1 0 15,4 2 0-15,-4-5 10 0,0 2-10 0,3 3 10 0,-3 1-10 16,0-4 0-16,4 1 0 0,-4 2 8 0,0-2 0 0,0 5 0 16,0-5 0-16,0 2 0 0,-4 4-8 15,8 0 0-15,-4-1 0 0,-4-2 0 0,4 6 0 16,0-7 0-16,-3 7 0 0,3 0-11 15,0 3 11-15,0 0 0 0,0-3 0 0,0 6 0 0,0-6 0 0,0 3 0 16,0-1 0-16,3 1 0 0,-3 0 0 0,0-6 0 16,4 0 0-16,-4 3 0 0,3-4 0 0,-3 1 0 15,0 3 0-15,4-4 0 0,-4 4 0 0,0 0-16 16,0 0 2-16,0 3 1 0,0-7 13 0,0 7 0 16,-4 0 0-16,4 3 0 0,0 1 0 0,-3 5 0 15,3-9 0-15,0 6 0 0,-4-3 10 0,4 0 5 16,0-3 1-16,0 3 0 0,-3-9-16 0,3 6 0 15,0 0 0-15,0 0 0 0,0 0 0 0,0-3-21 16,0-1 3-16,0 1 1 0,0 0 17 0,0 0 0 0,0-4 0 0,0 4 0 16,0 0 0-16,0-6 0 0,0 5 0 0,0 1 0 15,0-3 0-15,0 0 0 0,0-1 0 0,0-5 0 16,0 5 0-16,-4-2 0 16,4-1 0-16,0-2 0 0,0-1 0 0,0 1 0 15,0-4 0-15,0 3 0 0,0-2 0 0,0-4 0 0,0 0 0 0,0-3 0 16,0 0 14-16,0 0 6 0,0 0 2 0,0 0 0 15,0 0-35-15,0 0-7 0,0 0-2 0,0 0 0 16,0 0 69-16,0 0 13 0,0 0 4 0,0 0 0 16,0 0-52-16,0 0-12 0,-3-6 0 0,3 6 0 15,-4 0 0-15,4 0-12 0,-7-7 3 0,7 7 0 16,-7-6 9-16,3 0 0 0,-3 3 0 0,0 0 0 16,0-1 0-16,-3 1 8 0,3-3-8 0,0 3 11 0,-4 3-11 15,0-3 10-15,1 3-10 0,-1-3 10 0,1 3-10 16,-1-4 12-16,-3 4-12 0,0 0 12 0,3 0-12 15,-3 4-11-15,0-4 3 0,-4 3 0 0,4-3 8 0,0 0 0 16,0 0 0-16,-4 3 0 0,4-3 0 0,0 0 0 16,-3 0 0-16,2 0 0 0,1 0 0 0,-3 0 0 15,3 0 0-15,0 0 0 0,-1 3 0 0,-2-3 0 16,3 0 0-16,-4 3 0 0,0-3 0 0,1 3 0 16,3-3 0-16,-4 3 0 0,0-3 0 0,1 4 0 15,3-4 0-15,-4 0 0 0,0 3 24 0,4-3 6 16,-3 0 2-16,2 0 0 15,1 0-52-15,0 0-9 0,4 0-3 0,-1 0 0 0,0 3 32 0,1-3 0 0,-1 3 0 0,4 0 0 16,0 3 0-16,-3-3 0 0,6 1 0 16,-6-1 0-16,2 0 0 0,5 0 0 0,-4 3 0 15,0-3 0-15,0 1 20 0,3 2 9 0,1-3 3 16,3-3 0 0,-7 3-52-16,7-3-9 0,0 0-3 0,-4 3 0 0,4-3 51 0,0 0 9 0,0 0 3 15,0 0 0-15,0 0-31 0,0 0 8 16,0 0-8-16,0 0 4 0,0 0-4 0,0 0 0 0,0 0 0 0,0 0 0 15,0 0 0-15,0 0 0 0,0 0 0 0,0 0 0 16,0 0-26-16,0 0-2 0,0 0 0 0,0 0 0 16,0 0-60-16,0 0-13 0,0 0-3 0,0 0 0 15,0 0-195-15,0 0-39 0,-3-9-8 16,3 9-731-16</inkml:trace>
  <inkml:trace contextRef="#ctx0" brushRef="#br1" timeOffset="-106173.53">7652 2401 1116 0,'0'0'32'0,"0"0"6"16,0 0-30-16,0 0-8 0,0 0 0 0,0 0 0 16,0 0 95-16,0 0 17 0,0 0 4 0,0 0 1 0,0 0 12 0,0 0 3 15,0 0 0-15,0 0 0 0,0 0-62 0,0 0-12 16,0 0-2-16,3 7-1 0,-3 2-13 15,0-6-2-15,0 7-1 0,4-1 0 0,-4 0 4 0,0 1 1 16,0 2 0-16,0-2 0 0,0 2-2 0,0 1 0 16,0-1 0-16,0 1 0 0,0 3-11 0,0-4-3 15,3 4 0-15,-3 0 0 0,0-1-17 0,4 1-11 16,-4 3 12-16,0-4-12 0,3 4 8 0,-3-3-8 16,4 6 0-16,-4-6 0 0,3 2 0 0,1-2 0 15,0 3 0-15,-1 0 0 0,4-4 0 0,-3 4 0 16,3-3 0-16,0-1 0 0,0 1 0 0,0-3 0 15,0 2 0-15,0-5 0 0,0 2 0 0,0-2 0 16,4-1 0-16,-4 1 0 0,3-4 0 0,1 3 0 0,-1-3 0 0,1 1-9 16,0-1-11-16,-1 0-3 0,1 1 0 0,-1-4 0 15,1 0 23-15,0 0 0 0,-1 3 0 16,-3 1 0-16,4-4 0 0,-1 0 0 0,-3 3 0 0,4-3 0 16,0 0 0-16,-1 4 0 0,1-4 0 0,-1-3 0 15,1 0 0-15,3 3 0 0,0-3 0 16,0 0 0-16,0 3 8 0,0-3 5 0,4 0 2 0,0-3 0 15,3 3-15-15,0-3 0 0,0 3 0 0,0 0 0 16,4 0-9-16,-4 0-5 0,0-3-1 0,1 3 0 16,-1 0 15-16,0 0 0 0,-3 0 0 0,-1 0 0 15,-3 0 48-15,7 3 13 0,-6-3 3 0,2 0 0 16,1 0-64-16,3 0-15 0,0 3-1 0,0-3-1 16,1 0 17-16,2 0 0 0,4 0 11 0,-3 0-11 15,3 0 12-15,1 0-12 0,-5 0 12 0,5-3-12 16,-5 3 11-16,-3 0-11 0,1 0 10 0,-1 0-10 0,3 0 0 15,-2 0 0-15,2 0 0 0,1 0 0 0,-4 0 16 0,7 0-4 16,1 0 0-16,2 0 0 0,1-3-12 0,0 3 8 16,0-7-8-16,-4 4 0 0,0 3 8 0,-3 0-8 15,-1-3 0-15,-2 3 9 0,2 0-1 0,-3 0 0 16,1 0 0-16,2 0 0 16,5-3-27-16,-5 3-5 0,8-3-2 0,0 3 0 0,-4-3 48 0,4 0 10 15,-4 3 1-15,4-4 1 0,-4 1-26 0,0 0-8 16,-3 3 0-16,-1-3 0 0,1 3 9 0,0-3-9 15,3 3 0-15,0 0 9 0,1-3-9 0,2 3 8 16,1-3-8-16,0 3 8 0,0-7-8 0,3 4 12 16,-3 0-12-16,-1 0 12 0,-2 0 2 0,-1 0 1 0,0-1 0 15,-3 1 0-15,3 0-15 0,0-3 0 16,4 3 0-16,0-3 0 0,3 6 0 0,-3-10 0 0,3 4 0 16,0 0 0-16,0 2 8 0,-3-2-8 15,-4 0 0-15,1 0 9 0,-5-1-9 0,5 7 0 0,-5-9 0 0,1 6-11 16,3 0 11-16,-7 0 0 0,8-1 0 0,-1 1 0 15,0 0 0-15,0 0 9 0,0 0-1 16,-3 3-8-16,3 0 8 0,-3-3-8 0,0 3 0 0,-1-3 0 16,-6 3 8-16,0-4-8 0,-1 4 0 0,1-3 0 15,-4 3 0-15,0 0-11 0,4-3 0 0,-8 3 0 16,5 0 11-16,-1-6 0 0,-4 3 0 0,4 0 0 16,-3 0 14-16,0-1 5 0,-1 1 1 0,1 3 0 15,-1-3-12-15,1 3-8 0,-1-3 9 0,-2 0-9 16,-1 0 9-16,3 0-9 0,-3 3 8 0,0-4-8 15,0 1 0-15,0 3 8 0,4-3-8 0,-4 3 0 16,4 0 0-16,-4-3 0 0,0-3 8 0,0 3-8 16,0-1 0-16,3 1 0 0,-3 0 0 0,-3 0 0 0,3 0 0 0,0 3 0 15,0-3 0-15,-3 0 0 0,-1 3 0 0,4-3 0 16,-3-1 8-16,-1 4-8 0,1-3 0 0,3 3 0 16,-4-3 0-16,1 0 0 0,3 3 8 0,-3 0-8 15,-1-3 8-15,1 3-8 0,-1-6 0 0,4 6 8 16,-3-4-8-16,-1 1 0 0,4 0 0 0,-7 3 0 15,0 0 0-15,4-3 0 0,3-3 0 0,-4 3 0 16,1-4 0-16,-4 7 0 0,3-3 0 0,1 0 0 16,0 0 8-16,-4 3-8 0,0 0 20 0,3-3 1 15,-3 3 1-15,4-10 0 0,-4 10-22 0,0-6 0 0,0 6 0 0,0-6 0 16,3-4 0-16,-3 4 0 0,0 0 0 0,0 6 0 16,4-3-8-16,-4-7-7 15,0 4-1-15,0 0 0 0,0 6 16 16,0-6 0-16,0-1 0 0,0 1 0 0,0 0 0 0,0 3 0 15,0-10 0-15,0 7 0 0,3-4 0 0,-3-2 0 16,0-4 0-16,0 1 0 0,0-4 0 0,0 0 8 0,0-3-8 0,0 0 0 16,0 0 8-16,0 3-8 0,-3-6 0 0,3 6 0 15,0 4 8-15,-4 2-8 0,8 1 0 0,-4 2 0 16,0-2 8-16,0 5-8 0,0-2 0 0,0 3 0 16,0-1 0-16,0 7 0 0,0-6 0 0,0 6 0 15,0 0-8-15,0-6-3 0,0 6 0 0,0 0 0 16,0 0-48-16,0 0-9 0,0 0-3 15,0 0 0-15,0 6-114 0,0 0-23 0,-4 16-5 16,-6-9-1-16</inkml:trace>
  <inkml:trace contextRef="#ctx0" brushRef="#br0" timeOffset="-100250.05">21759 3264 1760 0,'0'0'39'0,"0"0"8"0,0 0 1 0,0 0 1 0,0 0-39 0,0 0-10 0,0 0 0 0,0 0 0 16,0 0 59-16,0 0 9 15,0 0 3-15,0 0 0 0,0 0-24 0,0 0-5 0,0 0-1 0,0 0 0 16,0 0 3-16,4-3 0 0,-4 3 0 0,3 0 0 16,1 0-14-16,-1 0-2 0,-3 0-1 0,4 3 0 15,3 0 22-15,-3 0 5 16,-1 0 1-16,1 3 0 0,-1-3-37 0,1 1-7 0,-1 2-2 0,1 3 0 15,-1-9 27-15,1 7 6 16,3-1 1-16,-4-3 0 0,4 3-23 0,-3 1-5 16,3-1-1-16,0 0 0 0,0 0-5 15,0 1-1-15,0-1 0 0,4 3 0 16,-1 1-8-16,1-1 10 0,0 1-10 0,-1-1 10 0,1 3-10 0,-4-2 8 0,3 2-8 0,1 1 8 16,0 3-8-16,-1-1 8 0,-3 1-8 0,4 0 8 15,-1 2 0-15,1 1 0 0,0 0 0 0,-1-3 0 16,4 3 0-16,-3-1 0 0,3-2 0 0,4 3 0 15,-4 0 21-15,0-4 4 0,3 4 1 0,1 0 0 16,0 0-34-16,-1 3-22 0,4-3 3 0,1 3 1 16,-5-4 18-16,1 1 0 0,3 0 8 0,0 0-8 0,-3-4 10 0,0 4-10 15,-4 0 10-15,3 3-10 0,-3-6 11 0,1 3-11 16,-5-1 12-16,1-2-12 0,-1-3 12 0,1-1-4 16,-1 1 0-16,-3-4-8 0,4 0 11 0,-4-2-11 15,0 2 10-15,0-3-10 0,-3 1 9 16,3-4-9-16,-4-3 8 0,-3 0-8 0,4 3 0 0,-4-3-17 15,0 0 2-15,0 0 1 0,0 0 14 0,0 0 10 16,0 0-2-16,0 0 0 16,0 0-64-16,0 0-12 0,0 0-4 0,0 0 0 15,0 0-172-15,7-3-36 0</inkml:trace>
  <inkml:trace contextRef="#ctx0" brushRef="#br0" timeOffset="-98823.64">22620 4292 1591 0,'0'0'35'16,"0"0"7"-16,0 0 2 0,0 0 0 0,0 0-35 0,-3-3-9 0,3 3 0 0,-4-6 0 0,-3-1 96 0,3 1 18 0,1 3 3 16,-1-3 1-16,4 6-14 0,-3-7-4 0,-4 4 0 0,3-3 0 15,1 3-14-15,3 3-3 0,-7-3-1 0,7 3 0 16,-4 0-19-16,-3-3-4 0,0 3-1 15,0 0 0-15,7 0-2 0,-7 3-1 0,3-3 0 0,-3 3 0 16,0 0-24-16,7-3-5 0,0 0-1 16,-7 3 0-16,4 0-6 0,-4 4-2 0,7-7 0 0,-4 3 0 15,-3 0-3-15,4 3-1 0,-1-3 0 0,-3 4 0 16,3-1-2-16,1-3-1 0,-1 3 0 0,1 1 0 16,-1-1 0-16,1 0 0 0,-1 0 0 0,1 1 0 15,-1-1-2-15,1 3-8 0,-1-2 12 0,1 2-4 16,-1-3-8-16,1 1 12 0,-1 2-12 0,1 0 12 15,-1-2-12-15,1 5 12 0,-5-2-12 0,5-1 12 16,-4 3-12-16,3-2 12 0,1 2-12 0,-4 1 12 0,0 0-12 16,3-1 0-16,1 1 0 0,-4 2 8 0,3 1-8 0,1 3 0 15,-1-4 0-15,0 7 0 0,1-3 0 16,-1 0 0-16,1 0 0 0,-1 3 0 16,1 0 0-16,-1-3 0 0,1 3 0 0,-1-1 0 0,4-2 0 15,-3 0 0-15,-1 0 0 0,4 0 0 0,0 0 0 16,0-4 0-16,0 7 0 0,0-3 0 0,0 3 0 0,0 0 0 15,4 3 0-15,-1 0 0 0,1 3 0 0,-1 0 0 0,4 4 0 16,0-1 0-16,0 1 0 0,1-1 0 16,-1-3 0-16,0 0 0 0,3-3 0 0,1 0 0 15,-1 1 0-15,-3 2 0 0,4-6 0 0,0 3 0 0,-4 0 0 16,3 0 0-16,4 0 0 0,0 3 0 16,1-3 0-16,2 4 0 0,1-4 0 0,3-3 0 0,0 0 0 15,4-4 0-15,0-2 0 0,3 0 0 16,0-4 0-16,4-2 0 0,-4-1-8 0,-3 1 8 0,3-1 0 0,0 0 0 15,-7-2 0-15,4-1 0 0,-4 3 0 0,4-2 0 16,0-1 0-16,-4-3 0 0,3 3 0 0,5-3 0 16,-1 0 0-16,-3 1 0 0,6-4 0 0,-2 0 0 15,-1 0 0-15,0 0 0 0,-3-4 0 0,3 1 0 16,-3 0 0-16,-1-3 0 0,1 0 8 0,0 3-8 16,-4-4 32-16,4 1 2 0,-1 0 0 0,-3-4 0 15,4 1-46-15,0 0-8 0,-1-1-3 0,5-6 0 16,-5 4 23-16,-2-7 0 0,2 3 12 0,1-6-4 15,-4 4 1-15,0-4 0 0,0 0 0 0,-3 0 0 16,0-3-1-16,-1 6 0 0,-3-3 0 0,1 3 0 16,2-3 2-16,-6 3 0 0,3 4 0 0,-3-4 0 15,-1 0-10-15,1 3 8 0,-1-2-8 0,-3 2 8 16,4-3-18-16,-4 0-4 0,0-3-1 0,-3 0 0 0,-1-3 31 0,1 0 5 16,-1 0 2-16,1-3 0 0,-4 3-23 0,0 0 8 15,0 3-8-15,0-3 0 0,-4 3-16 0,-3 0-7 16,4 3-1-16,-5-3-1 0,1 3 45 0,4 0 10 15,-4 4 2-15,0-4 0 0,-4 3-32 0,4 1 0 16,0-1 0-16,0-3 0 0,0 3 0 0,0 1 0 16,0-1 0-16,0 0 8 0,-4 1-8 0,4-1 0 15,4 0 0-15,-8 1 0 0,0 2 0 0,4 1 0 16,-3-4 0-16,3 3 0 0,-4 1 0 0,-3-1 0 16,4 1 0-16,-5-1 0 0,5 4 0 0,-4-1 0 0,3-2 0 15,-3-1 0-15,0 4 0 0,0-1 0 0,-4 1 0 0,4 0 0 16,0-1 0-16,-4 4 0 15,1-3 0-15,3-1 0 0,-1 4 0 0,-2 0 0 16,3-1 0-16,-4 1 0 0,0 0 0 0,4 0 0 0,0-1 0 16,-3 1 0-1,2 0-26-15,1-1-5 0,0 1-1 0,-3 0 0 0,2 3 51 0,-2-3 9 0,-1-1 3 0,1-2 0 16,-5 3-31-16,5-4 0 16,-4 4 0-16,-4 0 0 0,4-1 0 0,-4 1 8 0,4 0-8 0,7 0 4 15,-4 2-4-15,0-2 0 0,1 6 0 0,-1-3 0 16,1 6 0-16,-1-3 0 0,0 3 0 0,4-3 0 15,0 3 0-15,-7 4 0 0,7-4 0 0,-4 0 0 16,4 0-28-16,0 0-3 0,0 0 0 0,0-3 0 16,3 0 51-16,1 0 9 0,-1-3 3 0,4 0 0 15,-4 0-24-15,1 0-8 0,3-3 0 0,0-1 0 0,0 4 0 0,-1 0 0 16,1 0 0-16,4 0 0 0,-4 0 0 0,3-1 0 16,-3 1 0-16,4 0 0 15,-4 0-47-15,3 0-9 0,4 3-1 0,-3-6-1 16,3 6-182-16,0 0-37 0</inkml:trace>
  <inkml:trace contextRef="#ctx0" brushRef="#br0" timeOffset="-97941.52">22976 4593 1958 0,'0'0'43'0,"0"0"9"0,0 0 1 0,0 0 3 0,0 0-45 0,0 0-11 15,0 0 0-15,0 0 0 0,-3 0 156 0,-4 3 28 16,7-3 7-16,-4 3 1 0,4-3-103 0,0 0-20 16,-7 4-4-16,7-4-1 0,0 0 0 0,-3 3 0 15,3-3 0-15,-7 3 0 0,7-3-25 0,-4 6-6 16,-3 0-1-16,0-3 0 0,4 4 0 0,-5 2 0 16,1 1 0-16,0-1 0 0,0 0-4 0,4 4 0 15,-4 3-1-15,0-1 0 0,0 1-12 0,0-3-3 16,3 2 0-16,-7 1 0 0,8 0 11 0,-8-1 1 0,4 1 1 0,0 3 0 15,0 0-34-15,0 2-7 16,0-2-2-16,0 3 0 0,0-3 18 0,3 3 0 0,-3 3 0 16,4 0 0-16,-1 0 13 0,1 0 3 0,3 0 1 15,0 0 0-15,3 1-29 0,1-4-5 0,3-4-2 0,3 4 0 16,1-3 31-16,0 0 5 0,-1 0 2 0,4-4 0 16,0 1-32-16,-3 0-7 0,3-1 0 0,0 1-1 15,0-3 21-15,4-1 0 0,0-2 0 0,3-4 8 16,-4 0 8-16,5 0 0 0,-5-2 1 0,4-4 0 15,1 0-33-15,-1 0-8 0,0-4 0 0,-3-2-1 16,-1 3 25-16,1-3 0 0,-1-1 0 0,-2-2 0 16,-1 0 0-16,-4 2 0 0,4-2 0 0,-3 0 0 15,0-1 0-15,-1 1 9 0,-3-1-9 0,0 1 0 0,0 0 22 0,-3-4-2 16,-1 4-1-16,1-1 0 0,-1 1-19 0,-3-1 0 16,0-2 0-16,0 2 0 0,0 1 0 0,0-4 0 15,-3 4 0-15,-1 0 0 0,1 2 0 0,-4-2 0 16,-4 3 0-16,4-4 0 0,-3 4 0 0,-1 3 0 15,4 0 0-15,-4 0 0 0,1-1 0 0,-1 4 0 16,1 4 0-16,-1 2 0 0,0 0 0 0,1 4 0 16,-1-1 0-16,1 4 0 0,3-1 0 0,0 1 0 15,-1 2 0-15,1 1 0 0,4 0 0 0,-4-1 0 16,3 1 0-16,1 0 0 0,-1-4 0 0,4 4 0 16,0-4 0-16,0 1 0 0,0-4 0 0,4-2 0 15,-4-4 0-15,0-3 0 16,0 0-99-16,0 0-23 0,7-6-5 0,-4-7-1332 0</inkml:trace>
  <inkml:trace contextRef="#ctx0" brushRef="#br0" timeOffset="-96455.52">22620 5788 1036 0,'0'0'23'0,"4"-3"5"0,-1-4 0 0,1 1 1 0,-1 0-29 0,1 0 0 0,-1-1 0 16,4 4 0-16,-3-3 108 0,-4 6 16 15,3-3 4-15,1 0 0 0,-4 3 0 0,3-4 0 0,-3 4 0 0,0 0 0 16,0 0-52-16,0 0-9 16,0 0-3-16,0 0 0 0,4-3 52 0,-4 3 9 15,0 0 3-15,0 0 0 0,7-3-76 0,-7 3-14 16,4-3-3-16,-4 3-1 0,3-3-1 0,-3 3 0 0,4-6 0 0,-4 6 0 15,0-3-15-15,0 3-3 0,3-7-1 0,-3 7 0 16,0 0-25-16,0 0-5 0,0 0 0 0,0 0-1 16,0 0 54-16,0 0 11 0,0 0 3 0,0 0 0 15,-3 7-31-15,-4 2-5 0,0 0-2 0,-4 4 0 16,0 3 16-16,1-1 3 0,-4 1 1 0,3 3 0 16,-3 0-10-16,0 6-3 0,0 0 0 0,0 3 0 0,3 3-1 15,-3-3-1-15,0 7 0 0,0-4 0 16,3 1-6-16,-3 2 0 0,0 1-1 0,0 2 0 0,3-2-11 15,-6-1 8-15,-1 1-8 0,0-1 8 0,1 4-8 0,-1-4 0 16,0 1 0-16,1-4 0 16,3-3 0-16,0-6 0 0,-1 0 0 0,-2-3 0 0,6-3 0 15,-3-4 0-15,3 1 0 0,1-7 0 0,3 4 0 0,-4-7 0 16,4 3 0-16,0-3 0 16,4-3-38-16,3 0-6 0,0 0-2 0,0 0 0 15,0 0-86-15,0 0-18 0,-4-3-3 0,4 3-718 16,-3-6-143-16</inkml:trace>
  <inkml:trace contextRef="#ctx0" brushRef="#br0" timeOffset="-95407.09">22137 6706 1749 0,'0'0'38'0,"-4"-6"8"0,4 0 2 16,0-3 2-16,-3 2-40 0,3 1-10 0,0 0 0 0,0-1 0 0,0-2 100 0,0 0 17 16,0 2 4-16,-4 1 1 0,4 0 2 0,-3 0 0 15,3 6 0-15,-4-7 0 0,4 7-45 0,-7-3-9 16,4 0-2-16,-4 0 0 0,7 3-3 0,-8 0-1 16,1 0 0-16,0 0 0 0,0 3 0 0,-3 0 0 15,3 3 0-15,-4-2 0 0,4-1-34 0,0 0-7 16,-4 3-2-16,1 0 0 0,3 1 0 0,-4 2 0 15,1-3 0-15,-1 1 0 0,-3-1-4 0,3 0-1 16,-3 0 0-16,0 1 0 0,-4-1-4 0,4 0 0 16,0 4-1-16,-3-4 0 0,-1 0-11 0,4 0 0 0,-4 4-10 15,1-4 10-15,-1 4 8 0,0 2 7 16,1 1 1-16,-1-1 1 0,0 1-17 0,4-1 0 0,0 4 0 0,-3 0 0 16,2-1 0-16,1 1-22 15,4 3 3-15,-4-4 1 0,3 4 33 0,0-3 6 16,1 0 2-16,-1-1 0 0,1 1-37 0,3 0-7 0,-4-1-2 0,4 4 0 15,-4 0 33-15,4 0 6 0,0 0 2 0,-3-1 0 16,6 1-18-16,1 3 0 0,-1-3 0 0,4 6 0 16,-3-3 0-16,6 6 0 0,-3-3 0 0,4 0 0 15,3 0-11-15,-4 1 11 0,1-1-12 0,3 0 12 16,-4-6-14-16,4 2 4 0,0 1 1 0,-3-3 0 16,3 3 9-16,-3-6 0 0,3 6 0 0,-4-7 0 0,8 4 0 15,-4 0 0-15,0-3 0 0,3 3 0 0,1-1 0 16,3 4 9-16,-3 0-1 0,6-3-8 0,-3 0 0 15,4 0 0-15,0 0 0 0,-1-4 0 0,5-2 0 0,-1-1 0 16,0-2-8-16,0-1 8 0,4-3 0 0,-4 1 0 16,0-1 0-16,4-3 0 0,-1 0 0 0,-2-3 0 15,-1 0 0-15,0 0-9 0,0 0 9 0,4-3 0 16,-4 0 0-16,4-3 0 0,-1-4 0 0,1 1 0 16,0-1 0-16,-1-2 8 0,1-1-8 0,0-5 0 15,0 2 0-15,-4-6-8 0,0 6 8 0,0-3 0 16,0 1 0-16,-3-1 8 0,-1 0-8 0,1 0 0 15,-4-3 0-15,0 0 0 0,-3 3 0 0,0 1 9 16,3-1-9-16,-4 0 0 0,-3 0 8 0,4 0-8 16,-1 1 0-16,-3-7 0 0,4 3 8 0,-4-4-8 15,0 5 0-15,4-5 0 0,-4 1 16 0,0 0-3 0,0 3-1 0,-4-3 0 16,1 6-12-16,3 1 9 0,-7-1-9 0,4-3 8 16,-4 3-8-16,0 0 10 0,-4 0-10 15,4 1 10 1,-7-1-34-16,3-3-6 0,-3 3-2 0,0-3 0 0,-3 0 51 0,-1 0 9 0,1 0 3 0,-1 0 0 15,0 0-31-15,-3 0 0 0,4 4 0 0,-4 2 0 16,0 0 0-16,-4 4 0 0,-3-1 0 0,3 1 0 16,-7 2 0-16,4 1 8 0,0 3-8 0,-4-1 4 15,4 1-4-15,0 0 0 0,0 3 0 0,0-4 0 16,0 4 0-16,3 0 0 0,0-3 0 0,4-1 0 16,0 4 0-16,0-3 0 0,0 0 0 0,3 0 0 15,4-1 0-15,-3 1 0 0,3 3 0 0,3 0 0 16,0-4-24-16,4 7-4 0,0 0 0 0,0 0-1 15,0 0-67-15,0 0-14 0,0 0-2 0,-3 10-1 16,-1-1-180-16,4 4-36 0,-7 15-7 0,0-12-2 0</inkml:trace>
  <inkml:trace contextRef="#ctx0" brushRef="#br0" timeOffset="-94141.2">21745 7051 1183 0,'0'0'33'0,"0"0"8"0,0 0-33 0,0 0-8 0,0 0 0 0,-3 4 0 16,3-4 148-16,-7 3 27 0,7-3 5 0,0 0 2 16,0 0-56-16,0 0-11 0,0 0-3 0,0 0 0 0,0 0-24 0,0 0-6 15,3 3-1-15,-3-3 0 16,4 3-19-16,3-3-4 0,0 0-1 0,3 0 0 0,-3-3-5 0,8 3 0 16,-1-3-1-16,-4-4 0 0,8 4-14 0,-4 0-2 15,4-3-1-15,-1 3 0 0,-3 0-15 0,4-1-3 16,-4 1-1-16,0 0 0 0,-3 0-15 0,-1 3 11 15,1 0-11-15,-4 0 10 16,0 0-52-16,0 0-10 0,0 0-3 0,-3 0 0 16,3 0-79-16,-7 0-16 0,0 0-3 0,0 0-971 0</inkml:trace>
  <inkml:trace contextRef="#ctx0" brushRef="#br0" timeOffset="-93542.63">21696 7155 1944 0,'0'0'43'0,"0"0"9"0,0 0 1 0,0 0 1 0,0 0-43 0,0 0-11 0,0 0 0 0,-4 6 0 15,4 0 89-15,0 1 16 0,0-1 3 0,0 0 1 16,0 0-30-16,0 1-7 0,4 2 0 0,-4 1-1 16,3-4-44-16,1 3-9 0,-1 1-2 0,1 2 0 0,-1-2 39 0,1-1 7 15,0 0 2-15,-1 1 0 0,4-1-34 0,-3-3-6 16,-1 4-2-16,1-4 0 0,-1 0-9 0,4 1-1 16,-3-1-1-16,3 0 0 0,-4-3-11 0,4-3 12 15,1 0-12-15,-1 0 12 0,-4 0-12 0,4-3 12 16,-3 3-12-16,3-6 12 0,-4 3-3 0,1-3 0 15,3 2 0-15,0 1 0 0,-4 0-1 0,1 0-8 16,3 0 12-16,-3 0-4 0,-1 0-8 0,4 3 0 16,0-4 9-16,0 1-9 0,0 3 0 0,0-3 0 15,0 0 0-15,4-3 8 0,-4 3-8 0,4 0 0 16,-1-1 0-16,-3 1 0 0,0 0 0 0,0 3 0 16,4-3 8-16,-4 0-8 0,0 3 12 0,0 0-1 15,0 3-1-15,0-3 0 0,4 3-19 0,-8 0-4 16,4 4-1-16,0-1 0 0,1 3 46 0,-5-3 8 15,4 7 3-15,-3-4 0 0,-1 7-28 0,1-3-6 0,-1-4-1 16,1 4 0-16,-1-1-8 0,-3 1 8 0,0-1-8 0,-3-2 8 16,3 2-8-16,-4 1 8 0,1-4-8 0,-4 4 8 15,0-4-8-15,0 4 10 0,-1-4-10 16,-2 0 10-16,3 4 8 0,-4-4 2 0,4 1 0 16,-3-4 0-16,-1 3-20 0,0-2 0 0,1-1 0 0,-1 0 0 15,4-3 0-15,-3 1 0 16,3-4 0-16,0 0 0 0,-1-4-51 15,1 1-10-15,4-3-3 0,-4 0 0 0,7-7-172 0,-4 4-36 0,-3-16-6 16,7 12-2-16</inkml:trace>
  <inkml:trace contextRef="#ctx0" brushRef="#br0" timeOffset="-92684.23">23601 5719 1497 0,'0'0'32'0,"0"0"8"0,0 0 0 0,0 0 4 0,0 0-36 0,-4 6-8 16,1 0 0-16,-1 1 0 0,1-4 104 0,3 3 20 15,-4 0 3-15,1 1 1 0,3 2-13 0,0 3-3 0,0-5 0 0,0 2 0 16,3 1-76-16,1-1-16 0,-1 4-4 0,4-1 0 16,0 1 29-16,4-1 6 0,0 4 1 0,3 0 0 15,-4-1-32-15,8 4-7 0,-4 0-1 0,0 3 0 16,0-3-12-16,0-1 0 0,0 4 0 0,4-3 0 16,-7 3 0-16,3 0 0 0,0 0 0 0,4 3 0 15,-4-3 54-15,0 3 8 0,0 3 2 0,3 1 0 16,-2 2-52-16,2 0-12 0,1 4 0 0,0 2 0 15,3-2 42-15,-4-1 6 0,4 1 0 0,-3-4 1 16,0-6-20-16,3 4-4 0,0-4-1 0,-3 0 0 16,-1 0-10-16,-3-3-2 0,1-3-1 0,-1-1 0 15,0 1-11-15,0-3 0 0,-7 0 9 0,4-4-9 16,-1 4 0-16,-3-7 0 0,0 4 0 0,0-1 0 0,-3-2-14 16,3-4-7-16,-4 3-2 0,1-2 0 15,-4 2 23-15,3-3 0 0,-3 1 0 16,0-1 0-16,4-3-107 15,-4-3-17-15,0 6-3 0,0-6-1127 0</inkml:trace>
  <inkml:trace contextRef="#ctx0" brushRef="#br0" timeOffset="-91756.21">24349 7158 1314 0,'0'0'37'0,"-4"-6"8"0,1-4-36 16,-1 4-9-16,1-3 0 0,-4-1 0 16,3 1 104-16,1 3 20 0,-5-4 3 0,5 4 1 15,-1 0-103-15,1-1-25 0,-1 1 0 0,-3 0 0 16,4 3 56-16,-4 0 5 0,7 3 2 0,-4-7 0 0,4 7-17 0,-10 0-3 15,3 0-1-15,-1 0 0 0,1 0-2 0,4 0-1 16,-4 3 0-16,0 1 0 0,0-1-3 0,-4 0-1 16,4 0 0-16,0 0 0 0,-4 0-11 0,4 0-1 15,-3 0-1-15,-1 1 0 0,1 2 3 0,-1-3 1 16,0 0 0-16,1 3 0 0,-1 4-1 0,1-4 0 16,-1 3 0-16,1-2 0 0,3 2-4 0,-4-3-1 15,0 4 0-15,4-1 0 0,-3 4-28 0,3-4-7 16,-4 7-1-16,4-4 0 0,-4 4 34 0,4 3 6 15,-3 0 2-15,3 0 0 0,0 2-26 0,0 1 0 0,-4 0 8 16,4 3-8-16,0-3 0 0,3 4 0 0,-3-1 0 0,4 0 0 31,-1 0-22-31,1 3-3 0,-1 0-1 0,1 0 0 0,3 4 26 0,-4-1 0 0,4 4 0 16,0-1 0-16,0 1 22 0,4-1 10 0,-1-3 1 0,4-2 1 16,0-1-3-16,0 0-1 0,4-6 0 0,3 0 0 15,0 0-30-15,0 0 0 0,4-3 0 0,3 3 0 16,0-4 8-16,0 4-8 0,4-3 0 0,-4-3 9 15,4 0-9-15,-4-4 8 0,0-2-8 0,1-1 8 16,2-3-8-16,1 0-9 0,0-2 9 0,3-1-13 0,0-6 13 16,4 3 0-16,-4-4 0 0,4-2 0 15,-4 0 44-15,0-3 11 0,0-4 2 0,1 0 1 16,-5 1-38-16,-2-1-8 0,-1-2-2 0,0-1 0 16,-4 3-10-16,1-2 10 0,0-1-10 0,-1 0 10 0,5 4-1 0,-5-7 0 15,1 3 0-15,3-2 0 0,-3-4 4 16,-1-3 1-16,1-4 0 0,3 1 0 0,-7-3 4 0,4 3 1 15,-4-1 0-15,-3-2 0 0,-1 3-6 0,1 3-1 16,-4-7 0-16,-4 7 0 0,1-3-4 0,-4 6-8 16,-4-6 11-16,-3 3-11 0,0 0 15 0,-3-4-4 15,-1 1-1-15,-3 0 0 0,-4 0 2 0,1 3 1 16,-1-4 0-16,-3 4 0 0,0 3 19 0,3 1 3 16,0-1 1-16,-3 0 0 0,7 0-36 0,-4 3 0 15,1 0 0-15,-1 0 0 0,4 4 0 0,-4-1 0 16,-3 3 0-16,0 1 0 0,-4-1-12 0,4 7-8 15,-3-3-3-15,-5-1 0 0,5 7 37 0,-5-3 7 16,1 3 2-16,0-1 0 16,7 1-95-16,-4 0-20 0,4 0-3 0,3 3-1 15,-3-3-32-15,3 0-8 0,4 3 0 0,-3-3-1 16,6 0-129-16,-6 3-26 0</inkml:trace>
  <inkml:trace contextRef="#ctx0" brushRef="#br0" timeOffset="-91125.7">24119 7280 1864 0,'0'0'41'0,"0"0"9"0,0 0 2 0,0 0 0 0,-3 3-42 0,3-3-10 0,0 7 0 0,0-1 0 16,7 0 23-16,-4 0 2 0,5 4 1 0,-1-4 0 15,3 0 22-15,-3-2 4 0,4 2 0 0,-1 0 1 16,1-3-33-16,3 0-8 0,0 1 0 16,0-4-1-16,0 0 42 0,1-4 9 0,2 1 2 0,-3 0 0 15,0 0-32-15,4-3-5 0,-4 3-2 0,4-1 0 16,-4 1-3-16,0 0-1 0,0 3 0 0,-3-3 0 15,-4 3 5-15,0 3 1 0,-4-3 0 0,1 3 0 16,-1 4 22-16,1-4 5 0,-4 6 1 0,-4-3 0 16,4 4-45-16,-3-1-10 0,-1 4 0 0,-3-1 0 15,4 4 0-15,-4-3 12 0,3 2-3 0,-3 1-1 16,0 0-8-16,0 2 0 0,3 1 9 0,-3 3-9 16,4 0 0-16,-4-3-12 0,3 3 2 0,1 0 0 15,-1 0 10-15,1 0 0 0,3 0 0 0,-4-4 0 16,1 1 0-16,3 3 0 0,0-6 0 0,0 0 0 0,3-1 0 0,-3-2 0 15,0-4 0-15,4 1 0 16,-4-1-56-16,0 0-10 0,0-2-2 0,0-4 0 16,0 3-60-16,0-6-12 0,0 0-2 0,0 0-1 15,0 0-24-15,0 0-5 0,-7-3 0 0,3-3-1 0</inkml:trace>
  <inkml:trace contextRef="#ctx0" brushRef="#br0" timeOffset="-90903.93">24250 7603 1868 0,'0'0'41'0,"0"0"9"0,0 0 2 0,0 0 0 0,0 0-42 0,0 0-10 16,0 0 0-16,0 0 0 0,0 0 124 0,0 0 24 0,7-3 4 0,0 3 0 16,0-3-70-16,4 3-14 0,-1 0-4 0,4 0 0 15,1 0 0-15,-1 0 0 0,3 0 0 16,4 3 0-16,1-3 1 0,-5 0 0 0,4 0 0 0,1 0 0 15,-5 3-50-15,1-3-15 0,3-3 0 0,-7 3 8 16,4 0-211-16,-4-3-41 0</inkml:trace>
  <inkml:trace contextRef="#ctx0" brushRef="#br1" timeOffset="-84581.32">3175 1232 1868 0,'0'0'41'0,"0"0"9"0,0 9 2 0,0-6 0 0,0 1-42 0,0 2-10 16,0-3 0-16,0 6 0 0,0-2 44 0,4 2 8 0,-4 4 0 0,7-1 1 16,-7 4-14-16,3 6-3 0,1 0-1 0,3 6 0 15,-7-3 4-15,0 3 1 0,3 4 0 0,4 2 0 16,-7 1 12-16,4-1 4 0,3-6 0 0,-7 0 0 16,3-2-15-16,-3-1-2 0,11-3-1 0,-11 3 0 15,4-10-38-15,-4 1 0 0,7 0 0 0,-7-7-8 16,3 4 38-16,4-1 8 0,-7-2 2 0,0-7 0 15,0-3-23-15,0 0-4 0,7 0-1 0,-7 0 0 16,7-10-4-16,-3 1 0 0,3 0-8 16,-7-4 12-16,0 4-12 0,3-7 11 0,-6 6-11 0,3-5 10 15,0 5-10-15,-7-5 12 0,7 2-12 0,-4-2 12 16,-3 2-1-16,0-3 0 0,7 1 0 0,-10 5 0 16,3-9 1-16,3 1 0 0,-3-1 0 0,0 0 0 0,0 0-12 15,3-3 8-15,4 0-8 0,-10-3 8 16,10 3-8-16,-7 0 0 0,3-3 0 0,4 0 0 0,-3 3 0 0,3 0 0 15,0 0 0-15,0 0 0 0,-7-3 0 0,7 6 0 16,0-9 0-16,0 6 0 0,-4-3 0 0,4 6 0 16,0-3 0-16,0 4 0 0,0 2 0 0,-7 0 0 15,7 4 9-15,0-1-9 0,-4 4 12 0,4-4-3 16,0 4 0-16,0 3 0 0,-7-1-9 0,7 1 0 16,0 3 0-16,7-10 8 0,-7 7-8 0,0 0 0 15,0 3 0-15,0-7 0 0,4 4 16 0,-4 6 0 16,7-6 1-16,-7-1 0 0,0 7-32 0,4-6-6 15,3 6-2-15,-4-3 0 0,8 0 23 0,-11 3 0 16,10-3 0-16,-10 3 0 0,11 0 0 0,-8 0 0 16,8 0 0-16,0 0 0 15,-8-3-30-15,8 3-11 0,-1 0-3 0,4 0 0 0,4-4 72 0,-4-2 15 16,0 3 2-16,0-3 1 0,8 3-36 0,-1-4-10 0,0-2 0 16,-4 0 0-16,1 2 8 0,7 1-8 0,-11 0 8 0,4 3-8 15,-4-7 0-15,3 1 0 0,1 3 0 0,-4-1 0 16,7 4 8-16,-7-3 6 0,0 0 2 0,4 2 0 15,0-2-16-15,-1-3-18 0,-3 2 4 0,8 1 1 16,-12 0 21-16,4 0 4 0,0-1 0 0,4 4 1 16,-7-3-13-16,3 0-13 0,-4-1 2 0,1 4 1 15,3-3 10-15,-10 3 0 0,6 0 0 0,-3 0 0 16,-3 3 8-16,3-3-8 0,-4 3 10 0,1 0-10 0,-4 0 9 0,0 0-9 16,0 0 8-16,7 0-8 0,-7 0 0 15,0 0 0-15,3 3 0 0,-3-3 0 16,8 3 11-16,-8-3 0 0,0 3 0 0,0 3 0 0,0-3-11 0,0 0-16 15,0 4 4-15,3-1 1 0,-3 0 24 16,0-3 5-16,4 1 1 0,-4 5 0 0,0-3-31 0,3 0-5 16,-3 1-2-16,4 5 0 0,-4-5 34 0,3-4 6 15,4 6 2-15,-7-3 0 0,0 4-15 0,0 2-8 16,4-5 8-16,-4 5-8 0,7 4 8 0,-7-1-8 16,3-5 8-16,-3 6-8 0,7-4 0 0,-7 7 9 15,0-3-9-15,4 6 0 16,-4-7-20-16,3 7-12 0,4 0-1 0,-7 3-1 0,0-3 58 0,4 6 12 15,3-3 3-15,-7 1 0 0,0-1-31 0,4-3-8 16,-4 3 0-16,0 0 0 0,0 3 21 0,7-3 3 16,-7 3 1-16,0 4 0 0,0-7-36 0,0 3-7 0,0-3-2 0,0 0 0 15,0 0 20-15,0 0 0 0,0-6 0 0,0 3 0 16,0-6 0-16,0-1 0 0,3 4 0 0,-3-9 0 16,0 2 17-16,4-2 1 0,-4-1 0 0,0 0 0 15,0-2-26-15,3-1-6 0,-3 0-1 0,0-3 0 16,0 4 15-16,0-1 0 0,0 0 0 0,-3 0 10 15,3-2 2-15,0-4 1 0,-4 3 0 0,4-3 0 16,0 0-1-16,0 3 0 0,-3 3 0 16,3-6 0-16,0 0-1 0,0 0-1 0,0 0 0 0,-7 0 0 15,7 0 24-15,-4 3 5 0,4-3 1 0,0 0 0 16,-7 3-57-16,7-3-11 0,-4 0-3 16,-6 0 0-16,6 0 50 0,-3 3 9 0,4-3 3 0,-8 0 0 15,4 4-31-15,-3-4-18 0,3 3 2 0,-4 0 1 0,0 0 15 16,1-3 13-16,-4 3-2 0,3 3-1 0,-3-6-1 15,-7 4 0-15,3-4 0 0,1 0 0 0,-5 0-9 0,1 0 0 16,4 0 0-16,-12 0-11 0,12-4 11 0,-12 4 0 16,12 4 0-16,-8-4 0 0,4 3 0 0,0 0 0 15,7 3 0-15,-11 0 0 0,4 1 0 0,-4-1 0 16,4 3 0-16,0 1 0 0,0-7 0 0,3 3 0 16,0 0 0-16,4-2 0 15,0 2-53-15,7-6-9 0,0 0-2 16,7 0-956-16,0 0-191 0</inkml:trace>
  <inkml:trace contextRef="#ctx0" brushRef="#br1" timeOffset="-80721.61">1817 2367 1958 0,'0'0'43'0,"0"0"9"0,0 0 1 0,-4 6 3 0,4-6-45 0,0 0-11 0,0 0 0 16,0 0 0-16,0 3 46 0,0 4 7 16,0-1 2-16,0 0 0 0,0 4-27 0,-7 2-6 15,7-3-1-15,0 4 0 0,0 3-21 0,0-1-15 16,0 7 3-16,0 0 0 0,0-3 60 0,0 3 13 0,0 0 3 0,0 3 0 15,0 0-52-15,0 3-12 0,0-3 0 0,0 1 0 16,0 2 0-16,0 0 0 0,0-3 0 0,0 0 0 16,0 3 0-16,0-3 0 0,0 4 0 0,7-4 0 15,-7 0 0-15,4 0 0 0,3 0 0 0,-7-3 0 16,3 3 0-16,8-3 0 0,-11 0 0 16,11 0 0-16,-8 0 0 0,4-3 0 0,-3-1 0 0,6 1 0 15,1 0 18-15,-1-9 1 0,1 2 0 0,-4 1 0 16,4-1-19-16,6-6 0 0,-3 1 0 0,1-4 0 15,2 3 0-15,1 0 0 0,3-3 0 0,-7-3 0 16,7 4-16-16,0-4-1 0,1 0 0 0,-5 3 0 16,4-3 29-16,-7 0 5 0,4 0 2 0,0 0 0 15,-1 0-31-15,1 0-5 0,0 0-2 0,-1 0 0 16,4 0 19-16,1-3 0 0,-1 3 0 0,4 0 0 0,-4 0 0 16,3 0 0-16,5-4 0 0,2 4 0 0,-6 0 0 15,7-3 0-15,-4 3 0 0,4-3 0 16,-11 3 0-16,4-3 0 0,-4 3 0 0,3-3 0 0,1 0 0 0,0 3 0 15,7-3 0-15,3 3 0 0,0 0 0 0,0-3 0 16,1 3 0-16,3 0 0 0,-4 0 0 0,-3 0 0 16,3-4 0-16,0 4 0 0,-3-3 28 0,3 3 8 15,4 0 3-15,3-3 0 0,4 3-11 0,-7 0-3 16,7-6 0-16,0 6 0 0,-11-3-33 0,4 0-8 16,0 3 0-16,3-4-1 0,0 1 27 0,4-3 6 15,0 0 0-15,3 3 1 0,1-4-17 16,3 1-11-16,-15 6 2 0,5-9 0 0,3 2 9 0,-8 1 12 15,8 3-2-15,11-3-1 0,-8-1-9 0,1 4 0 16,2 0 0-16,-6 0 0 0,0 0 0 0,-7 3 0 0,3-6 0 16,4 6 0-16,4-3 0 0,-5-1 0 0,5 4 0 15,-1-3 0-15,-3 3 0 0,-4-3 0 0,-3 3 0 0,4-3-11 16,-5 3 11-16,5-3 0 0,-5 0 8 16,5 0-8-16,3-1 12 0,-4-2-1 0,0 3-1 0,-3-3 0 15,-4 6 2-15,-3 0 1 0,0-7 0 0,-11 7 0 16,4-3-29-16,-1 3-5 0,-6 0-2 0,3 0 0 15,-3 0 43-15,-4 0 9 0,0 0 2 0,0 3 0 16,-3 4 1-16,-1-7 1 0,-3 3 0 0,1 0 0 16,-1-3-33-16,-4 3-19 0,-3-3 3 0,0 0 0 0,0 0 24 0,0 0 6 15,0 0 1-15,0 0 0 16,0 0-3-16,0 0 0 0,0 0 0 0,0 0 0 0,0 0-12 0,0 0-15 16,0 0 3-16,0 0 1 0,4-6 22 0,-4 6 4 15,3-3 1-15,1-7 0 16,-4 10-26-16,7-6-5 0,-7 0-1 0,0-4 0 15,3 4 16-15,-3-3 0 0,7 6 0 0,-7-13 0 0,0 3 41 0,4-2 11 16,-4-1 3-16,3-6 0 16,1 0-28-16,-4-3-6 0,3-6-1 0,-3-1 0 0,4 4-6 15,3-3-2-15,-7 3 0 0,0-4 0 0,4 4-12 0,-4 0 11 16,7 3-11-16,-7-7 10 16,0 10-30-16,0-3-7 0,-7 6-1 0,7-6 0 15,-4 7-80-15,4-1-16 0</inkml:trace>
  <inkml:trace contextRef="#ctx0" brushRef="#br0" timeOffset="-74632.04">20408 3185 1157 0,'0'0'32'0,"0"0"8"0,0 0-32 0,0 0-8 15,0 0 0-15,0 0 0 0,0 0 120 0,0 0 21 16,0 0 5-16,0 0 1 0,0 0-22 0,0 7-4 15,-3-4-1-15,-1 6 0 0,1-9-29 0,-1 6-7 0,1-2 0 0,3 2-1 16,0-6-27-16,-4 6-6 0,4-6-1 0,0 0 0 16,0 3-19-16,-3 3-4 0,3-6-1 0,0 7 0 15,0-4-4-15,0-3-1 0,0 6 0 0,0 0 0 16,0 1 7-16,0 2 1 0,-4-3 0 0,4 7 0 16,-4-4 4-16,-3 7 2 15,4 0 0-15,-4-1 0 0,0 4 11 0,0 0 3 0,-4 0 0 0,1 3 0 16,-1-3-20-16,4-1-4 0,-4 4-1 0,1 0 0 15,3 3 14-15,-4-6 3 0,1 3 1 0,-1-3 0 16,4 3-33-16,-4 0-8 0,1 3 0 0,-1 3 0 16,-3 0 0-16,3-3 0 0,-6 7 9 0,-1-4-9 15,1 3 0-15,-1 1 0 0,0-1 0 0,-3 0 0 16,3 4 0-16,-3-7 0 0,0 3 0 0,3 4 0 16,-3-1 0-16,7 1 0 0,-3-1 0 0,2-2 0 15,1-1 0-15,0-6 0 0,4 0 0 0,-1-3 0 16,0 0 46-16,4-9 14 0,0-1 4 0,0 1 0 0,4-4-52 0,-4-2-12 15,3-4 0-15,-3 0 0 0,7-3 0 0,0 0 0 16,-3 3 0-16,3-3 0 16,-7-3-72-16,7 3-16 0,-8-3-4 0,1 0-1 15,7 3-56-15,-7-7-11 0,7 7-3 0,-7-3-698 16,7 3-140-16</inkml:trace>
  <inkml:trace contextRef="#ctx0" brushRef="#br0" timeOffset="-72906.53">19629 4534 806 0,'0'0'17'0,"0"0"4"0,3-4 1 0,1-2 2 0,-4 6-24 0,3-6 0 16,-3 6 0-16,4-3 0 0,-1-4 74 0,-3 1 10 0,4 3 3 0,-4 3 0 16,7-6-23-16,-4 3-5 0,-3-4-1 0,4 1 0 15,-4 6-9-15,3-3-1 0,-3 3-1 0,4-6 0 16,-4-1 13-16,3 1 4 16,-3 6 0-16,0-6 0 0,0 6 0 0,4-6 0 0,-4-1 0 0,0 7 0 15,0 0 51-15,0 0 10 0,0-6 3 0,0 6 0 16,-7-12 15-16,0 8-79 0,7 4 0 15,-4-6 0-15,-3 3 0 0,0 0 0 0,0-3 0 16,4 2-51-16,-4 1-13 0,0 3 0 0,-1-3 0 16,1 3 0-16,0-3 0 0,0 3 0 0,4 0 0 15,-4-3 35-15,0 3 4 0,-4 0 1 0,4 0 0 16,0-3-17-16,0 3-3 0,-4-3-1 0,4 3 0 16,-3 0-2-16,3-3 0 0,-4 3 0 0,0 0 0 15,1 0-1-15,-1 0-1 0,1 0 0 0,-1 0 0 16,1 0-3-16,-1 0 0 0,0 0 0 0,1 0 0 0,-1 3-3 0,-3-3-1 15,4 3 0-15,-1-3 0 0,-3 3-8 0,0 0 12 16,-4 0-12-16,0 0 12 0,-3 0-12 0,0 1 12 16,0-1-12-16,0 3 12 15,0-3-12-15,-4 0 10 0,0 4-10 0,1-4 10 0,2 3-10 0,1-3 0 16,0 3 0-16,0 1 0 0,0-4 0 16,3 6 0-16,0-6 0 0,1 4 0 0,-1-1 12 0,4 0 1 15,-4 0 0-15,-3 1 0 0,4-1-13 0,-1 3 0 16,-3-2 0-16,3-1 0 0,-3 0 0 0,3 0 0 15,-3 4 0-15,4-1 0 0,-1 1 0 0,0 2 0 16,1-2 0-16,-1 2 0 0,4 1 0 0,-4-1 0 16,4 4 0-16,0 0 0 0,0-1 0 0,3 1-18 15,1 0 4-15,-1-1 1 0,1 1 22 0,2 3 5 0,-2-4 1 16,3 1 0-16,0 0-24 0,0-1-5 16,3 1-1-16,-3-3 0 0,0 2 15 0,4 1 15 0,-1 0-3 15,1-4-1-15,-1 1-11 0,0 3 0 0,4-4 0 0,-3 4 0 16,-1-1 0-16,4 4 0 0,-3 0 0 0,3 0 0 15,0 0-12-15,0-1 3 0,0 1 0 0,0 3 0 16,0-3 9-16,3 0 0 0,1 3 0 0,-1-7 0 16,5 4 0-16,-5-3 0 0,1 0 0 0,3-1 0 15,-4-2 0-15,4 3 0 0,-3-1 0 0,3-2 0 16,-4 2 0-16,4-2 0 0,0 3 0 0,0-4 0 0,1 1 0 16,2-1 0-16,1 1 0 0,-1-1 0 0,1 1 0 0,-1-1 0 15,5 1 8-15,-5 0-8 0,4 2 0 0,0 1 0 16,4 3 0-16,-4-4 0 0,4 4 0 15,-1-3 0-15,1 0 0 0,-4 2 0 0,4-5 0 0,-1 3 0 16,-2-4 0-16,2 1 0 0,1-4 0 16,-1 0 0-16,-2 4 0 0,-1-4-8 0,3 1 8 0,-3-4 0 15,1 4 0-15,-1-4 0 0,0 0 0 16,3 0 0-16,-2 1 0 0,2-1 0 0,1 0 0 0,-1-3 0 16,1 4 8-16,3-4-8 0,0 0 0 0,4 0 0 15,-4 0 0-15,0 3 0 0,1-3 0 0,-1 1 0 16,3-1 0-16,-2 0-8 0,-1-3 8 0,-4 0 0 15,1 3 10-15,0-3-10 0,-1 3 8 0,-3-3-8 16,4 0 0-16,0-3 0 0,-1 0 0 0,1 3 0 16,0-3-11-16,-1 3 11 0,4-3 0 0,1-1 10 0,-1 1 1 15,3-3 0-15,1 3-11 0,-4-3 0 0,4 3 0 0,-4-4 0 16,0 1 0-16,1 0-14 0,-5-1 2 0,-3 1 0 16,4 0 12-16,-7 0 0 0,3-1 0 0,-4 1 0 15,-3-3 0-15,4 2 0 16,-4 1 0-16,3-3 0 0,-2 2 48 0,-1-2 13 0,0 0 3 0,0-1 0 15,0-2-52-15,3-1-12 0,-3 1 0 16,0-1 0-16,1-3 0 0,-1 4 0 0,3-4 0 0,-3 4 0 31,4-4-21-31,-4 0-7 0,3 1-2 0,-3 2 0 0,4 1 30 0,-4-1 0 0,4 0 0 0,-4 1 0 16,3-1 0-16,-3 4 0 0,0-4 0 0,-3 1 0 16,3 2 0-16,-3-2 0 0,3 3 0 0,-4-4 10 15,1 0-2-15,3 4 0 0,-4-4 0 0,1 1 0 16,-1-1-8-16,1 1 0 0,3-1 0 0,-4-2 0 15,1 2 9-15,-1-3-9 0,1 1 10 0,-4-4-10 0,4 3 0 0,-4-3 0 16,3 4 0-16,-3-1 0 0,0-3 0 0,0 0 0 16,-3 4 0-16,3-1 0 15,-4 0 0-15,0 4 0 0,1-1 0 0,-1-2 9 0,-3 5-9 16,0 1 8-16,4-4-8 0,-4 1 8 0,0 2-8 0,0 1 10 16,0-4-10-16,0 4 10 0,-1-4-10 0,-2 4 8 15,6 0-8-15,-3-1 8 0,-3-2-8 0,3 2 0 16,0 1 0-16,0-1 8 0,-4 1-8 0,4-3 0 15,-4 2 0-15,1-2 8 0,3 2-8 0,-4 4 8 16,1-3-8-16,-1-1 8 0,0 4-8 0,1-4-16 16,3 4 4-16,-4 0 1 0,1 3 27 0,-1 0 4 15,0-4 2-15,1 1 0 0,-1 3-22 0,1 0 0 16,-1 0 0-16,0 0 8 0,-3-1-8 0,4 1 0 0,-4 0 0 16,3 0 0-16,-3-3-17 0,3 3-5 0,1-4-1 15,-1 1 0-15,4 0 23 0,0-1 15 16,0 1-3-16,0 0 0 15,0 0-34-15,3-1-7 0,-3 1-2 0,4 0 0 0,-4 3-61 16,3 0-12-16,1-1-2 0,3 4-1 0,-7-3-135 0,3 3-27 0</inkml:trace>
  <inkml:trace contextRef="#ctx0" brushRef="#br0" timeOffset="-71138.06">19015 4860 1267 0,'0'0'28'0,"0"0"5"0,0 0 2 0,0-7 1 0,0 1-36 0,0 6 0 16,0-6 0-16,0 0 0 0,0 6 109 0,0-7 15 15,0 7 4-15,3-6 0 0,-3 3-103 0,4-3-25 16,-4 6 0-16,7-4 0 0,-7 4 68 0,3-3 8 16,4 0 1-16,0 0 1 0,1 3-13 0,-5 0-2 15,4 0-1-15,4 0 0 0,-4 0 6 0,3 0 0 16,1 3 1-16,3-3 0 0,-3 3-7 0,3 0-2 0,3 1 0 0,-3-1 0 15,4 0-7-15,0 3-1 0,-1 0-1 0,-2 1 0 16,2 2 10-16,-3 4 3 0,-3-4 0 0,3 4 0 16,-3-1-52-16,-4 1-12 0,0-1 0 0,0 1 0 15,-4 6 0-15,4-4 0 0,-7 4 0 0,4 3 0 16,-4-3 0-16,-4 6 0 0,4-3 0 0,-7 3 0 16,4-3 0-16,-4 0 0 0,0 0 0 0,-4 0 0 15,0-3 24-15,-3-1 3 0,-3 1 0 0,-1 0 0 16,0-3-43-1,1-1-9-15,-1 1-2 0,-3-3 0 0,3-4 27 0,-3 0 0 0,4-2 0 16,-1-1 0-16,0-3 10 0,4-3 7 0,0 3 2 0,3-3 0 16,1 0-19-16,-1-3 0 0,4 0-13 15,4 0 5-15,-4-3-4 0,7 6 0 0,-4-7 0 0,4-2 0 16,-3 3 12-16,3-1 0 0,0 7 0 0,3-6 0 16,1 3 0-16,3-3-8 0,0 2 8 0,0 1-8 0,0 0 8 0,3 0 0 15,5 3 0-15,-1-3 0 0,3 0 0 0,1 3 0 16,0 0 0-16,3 0 8 0,3 0-8 0,1 0 9 15,0 0-9-15,0 0 10 0,-4 0-10 0,0 0 0 16,-4 0 0-16,5 0-11 0,-8 0 11 0,3 0 0 16,-2 0 0-16,-1 0-924 15,-4 0-182-15</inkml:trace>
  <inkml:trace contextRef="#ctx0" brushRef="#br0" timeOffset="-69503.2">19452 5866 1789 0,'0'0'39'0,"0"0"8"0,0 0 1 0,-3-6 4 0,3 6-42 0,0-6-10 0,0 6 0 0,0 0 0 16,0 0 91-16,0 0 16 0,0 0 3 0,0 0 1 15,0 0-7-15,0 0 0 0,0 0-1 0,0 0 0 16,0 0-11-16,0 0-3 0,0 0 0 0,0 0 0 0,0 0-71 16,3 3-18-16,1 3 0 0,-1 0 0 15,1 4 55-15,-1 2 7 0,4 1 2 0,0 6 0 0,0-1-52 0,4 4-12 16,0 3 0-16,-1 1 0 0,4 2 15 0,0-3 0 15,4 3 0-15,-4 0 0 0,0 0 3 0,0 4 1 16,4-1 0-16,-4 4 0 0,0 5 9 0,0 1 1 16,0 3 1-16,1 0 0 0,-1-3-18 0,0 0-4 15,-4-4-8-15,1 1 12 0,0-1-12 0,-4 1-8 16,3-3 8-16,-6 2-13 0,6-2 13 0,-6-1 0 16,3 1 0-16,0-4 0 0,-4-3 20 0,5-3 8 15,-5-3 0-15,1-3 1 0,-4-3-29 0,3-4 8 16,1-2-8-16,-4-4 0 0,0 0 0 0,0 0 0 15,0-6 0-15,0 0 0 0,0 0 0 0,0 0 0 16,0 0-8-16,0 0 8 16,0 0-78-16,0 0-9 0,0 0-1 0,-7-6-1 15,7 6-62-15,0 0-12 0,0 0-2 0,0 0-1051 0</inkml:trace>
  <inkml:trace contextRef="#ctx0" brushRef="#br0" timeOffset="-68489.88">19830 7023 1958 0,'0'0'43'0,"0"0"9"0,0 0 1 0,-7-6 3 0,7 0-45 0,-4 2-11 0,-3-2 0 0,3 0 0 0,1 0 104 0,-1-1 20 0,1 4 3 0,-4-3 1 16,3 0 0-16,-3 3 0 0,4-4 0 0,-4 1 0 15,0 0-52-15,0 3-9 0,0 3-3 0,-1 0 0 16,-2-3-51-16,3 3-13 0,-4 3 0 0,4-3 0 16,0 3 53-16,0 3 8 0,-4 0 2 0,1 1 0 15,-1-1-33-15,-3 3-6 0,4 4-2 0,-4-1 0 16,-1-2-6-16,1 2-2 15,4 1 0-15,-4-1 0 0,3 4-3 0,0-3-1 0,1 2 0 0,-1 1 0 16,-3 0 7-16,4-1 2 0,-1 4 0 0,-3 0 0 16,3 3-19-16,1-3 0 0,-4 3 0 0,3 0 0 15,0-4 0-15,1 1 8 0,3 0 0 0,-4 0-8 16,1 3 0-16,3-3 0 0,0 3 0 0,-1 0-9 16,1-4 17-16,0 1 3 0,4 0 1 0,-4 0 0 0,0 3-12 0,3 0 0 15,1 3 0-15,-1-3 0 0,1 0 0 0,3 3-17 16,0 0 4-16,0 3 1 0,3-3 12 15,-3 3 15-15,7-3-3 0,0 0-1 0,0 1-11 0,4-8 0 16,-1 1 0-16,1 0 0 0,3 3 0 0,0-3 0 16,4 0 0-16,3-4 0 0,0 1 0 0,0 3 0 15,1-4 0-15,-5-2 0 16,1 3 0-16,3 2 0 0,4 1 0 0,-1 0 0 0,1 0 0 0,0 0 0 16,-1 0 0-16,12 2 0 0,-4-2-14 0,-4-3 5 0,3 0 1 15,-2-7 0-15,2 0 8 0,-2-2 0 16,-1-1 0-16,0-6 0 0,0 0 0 0,4 0 9 15,-4-3-1-15,1-3-8 0,-1-1 0 0,0-2 0 0,-3-4 0 0,3 1 0 16,-3-4 8-16,-1 0-8 16,1 1 0-16,3-7 0 0,-3 3 0 0,-4 0-9 15,4 0 1-15,-4-3 0 0,0 4 8 0,0-1 0 0,-3 0 0 16,0 0 0-16,-4 4 15 0,3-4 5 16,-3 3 0-16,-3-3 1 0,3 0-12 0,-3 1-9 15,-1-4 12-15,-3 0-12 0,4-3 10 0,-4 0-10 0,-4-1 8 0,5 1-8 16,-5 3 0-16,1-3 0 0,-4 3 8 0,0 0-5 15,0 1-3-15,-7-1 0 0,3 3 0 0,-7 0 0 16,4 0 0-16,-7 3 0 0,0 1 0 0,-3-1 0 16,-1-3 0-16,0 4 0 0,1-7 0 0,-5 0 0 15,5 0 0-15,-4-3 0 0,3 0 0 0,-3-1 0 16,0 1 0-16,-1 0 0 0,1 3 0 0,0 0 0 16,4 4 0-16,-1-1 0 0,0 3 0 0,4 7 0 15,0-4 0-15,-4 4 0 0,1-1 0 0,-1 4 0 16,0-3 0-16,-3 2 0 0,0 1 0 0,-4-3 0 15,4 6 0-15,-3-4 0 0,2 4 0 0,1-3 0 16,0 3 0-16,0 0 0 0,3 0 0 0,4-1 0 16,0-2 0-16,0 3 0 0,3 0 0 0,1 0 0 15,-1-4-60-15,4 4-11 0,0-3-2 0,0 0-1 16,3 3-68-16,1-4-14 0,-1 4-2 0,4 3-760 16,-3-6-152-16</inkml:trace>
  <inkml:trace contextRef="#ctx0" brushRef="#br0" timeOffset="-67871.17">19724 7211 1839 0,'0'0'40'0,"-7"3"9"0,3-3 2 0,-3 4 1 0,0-1-42 0,7-3-10 0,-3 0 0 0,3 0 0 15,-7 3 107-15,7-3 19 0,0 0 4 0,0 0 1 16,0 0-40-16,0 0-8 0,0 0-2 0,0 0 0 16,0 0-27-16,3 3-6 0,4 3 0 0,0-3-1 15,0-3-2-15,0 4 0 0,0-4 0 0,4 3 0 0,-4-3 3 0,7 0 1 16,-3 3 0-16,-1-3 0 0,1 3-39 0,-1 0-10 15,1-3 0-15,0 3 0 0,-4 0 36 0,0 0 6 16,0 4 1-16,0-4 0 0,0 0-23 0,-4 0-5 16,1 0-1-16,-4 0 0 0,3 4-6 0,-3 2 0 15,0-3-8-15,0 4 12 0,-3-4-2 0,-1 3-1 16,1 1 0-16,-4 2 0 0,0-2-9 0,0 2 10 16,0 1-10-16,0-1 10 0,0 1-19 0,-1 0-4 15,1-1-1-15,0 4 0 0,0-4 24 0,0-2 5 16,4-1 1-16,-1 0 0 0,1-2-26 0,-1-1-5 15,4 0-1-15,0-3 0 0,0-3 16 0,0 0 16 16,0 0-3-16,7 4-1 0,0-4-12 0,4 0 0 16,-4 0 0-16,3-4 0 0,1 1 0 0,3 0 0 15,-3 0 0-15,-1 3 0 0,4 0 0 0,1 0-15 16,-1 0 2-16,3 0 0 0,-3 3 61 0,1-3 13 16,2 6 3-16,-6 1 0 0,3-1-52 0,-4 3-12 0,5 1 0 0,-8 2 0 15,3 1 0-15,-3 3 0 0,-3 2 0 0,-1 1 0 16,1 0 0-16,-4 0 0 0,-4-4 0 0,1 1 0 15,-1 0 19-15,-3-4 1 0,-3 1 0 0,-1 3 0 16,0-4-32-16,-3 1-7 0,0-1-1 0,-3-2 0 16,-5-4 20-16,5 0 0 0,-1-6 0 0,-7-3 0 15,8-3-106-15,-1-4-18 0,-3-2-3 0,0-1-854 16,3 1-171-16</inkml:trace>
  <inkml:trace contextRef="#ctx0" brushRef="#br0" timeOffset="-67188.17">18655 5546 1792 0,'0'0'51'0,"0"0"10"0,0 0-49 0,0 0-12 0,0 0 0 0,0 0 0 0,0 0 147 0,0 0 26 16,0 0 6-16,0 0 1 0,0 0-84 0,0 0-16 16,0 0-3-16,0 0-1 0,-4 7-9 0,4-1-3 15,-3 0 0-15,-1 4 0 0,1 2 28 0,-4 1 4 16,0 2 2-16,-4 4 0 0,4 0-54 0,-4 6-12 15,-3 0-1-15,0 6-1 0,0 1 7 0,-4 5 2 16,1 4 0-16,-4 6 0 0,0-3-19 0,-1 3-4 16,-2-3-1-16,-5 0 0 0,5-3-15 0,-1-1 8 0,0-2-8 15,1 3 0-15,2-7 0 0,1 1 0 0,4-4 0 16,-1-3 0-16,4-2 12 0,0-5-4 0,0-2-8 0,3-3 12 16,1-4-12-16,2-2 0 0,1-4 0 0,4 0 0 31,3-6-91-31,0 0-21 0,-7 4-4 0,7-4 0 15,0 0-70-15,0 0-14 0,-7-7-2 0,3 4-995 0</inkml:trace>
  <inkml:trace contextRef="#ctx0" brushRef="#br0" timeOffset="-66001.63">18045 6650 1728 0,'0'0'38'0,"0"0"8"0,0 0 2 0,0 0 0 0,0 0-39 0,0 0-9 0,0 0 0 0,0 0 0 16,0 0 110-16,0-6 20 0,3 3 4 0,-3 3 1 16,0-7-37-16,4 1-7 0,-4 6-2 0,0-6 0 15,0 0 6-15,0 6 1 0,0 0 0 0,0 0 0 16,0 0-28-16,0 0-6 0,0 0-1 0,-4-7 0 16,1 4-5-16,-4 0 0 0,7 3-1 0,-8-3 0 15,5 3-21-15,-8 0-4 0,4-3-1 0,0 3 0 16,0 3-10-16,-3-3-3 0,-1 0 0 0,0 0 0 15,1-3-5-15,-1 6-2 0,-3-3 0 0,0 3 0 16,0 0-1-16,-4-3 0 0,1 6 0 0,-1-2 0 0,0-1 5 16,4 3 1-16,0-3 0 0,-3 3 0 15,-1 1-14-15,0 2 0 0,-3 0 0 0,3 1 0 0,1-1 8 0,-8 4 0 16,4-4-8-16,0 4 12 0,3-1-12 0,-3 1 0 16,0 3 0-16,-4-1 0 0,4 1 0 15,-4 0 8-15,1 2-8 0,-5 1 0 0,5 3 0 16,2-3 0-16,-2 3 0 0,-1 0 0 15,4 0 0-15,-4 0-12 0,4-3 3 0,0 2 0 0,0-2 17 0,3 0 4 16,0 3 1-16,-3 0 0 0,7 0-13 0,0 0 0 16,0 3 0-16,0-3 0 0,0 3 0 0,3 0 0 15,1 3 0-15,-1 1 0 0,4-1 0 0,0-3 0 16,0 3-9-16,3-3 9 0,-3-3 0 0,4 0 0 0,-1 3-8 0,4-3 8 16,0 0 0-16,-3 0 0 0,6 0 0 0,-3 0 0 15,4 3 0-15,-1 0 0 0,1 0 0 0,3 3 0 16,0 4 0-16,0-4-9 0,4 0 9 0,-1 3 0 15,1-5 0-15,-1 2 0 0,4-6 0 0,0 6-8 16,-3-3 8-16,3 0 0 0,0 0-9 0,0 0 9 16,1 0 0-16,2 0 0 0,-3 1 0 0,4 2 0 15,0-6-14-15,-1 3 5 0,1-3 1 0,-1-3 0 16,1-4 8-16,3 1 0 0,0-4 0 0,4-5-8 16,0-4 8-16,0 0 0 0,3-6-9 0,-4 0 9 15,1-4 0-15,0-5 18 0,3 3-3 0,0-7-1 0,0 3-14 16,1-6 0-16,-1 1 0 0,0-1 0 15,4 0-10-15,-4 0-5 0,0 0-1 0,4 1 0 16,-7-1 16-16,-1 0 0 0,-2 0 0 0,2 0 0 0,-6 1 0 16,0-1 0-16,-1-3 0 0,1-3 0 15,-4-4 12-15,0 1 3 0,-3-3 0 0,3-4 0 0,-4 1-15 16,1 3-12-16,0-1 3 0,-4 1 0 16,3 3 9-16,-3-1 12 0,0 1-2 0,0 3-1 0,0-3-9 0,0 0 0 15,1-1 0-15,-5-5 0 0,1 3 0 0,3-1 0 16,-4 1 0-16,1 0 0 0,-1 2 0 0,-3 1 8 15,0 3-8-15,0 0 8 0,0 3-8 0,-3 0 0 16,-1 0 0-16,1 0-11 0,-4 3 11 0,-4 1 0 16,4-1 0-16,-4 0 0 0,1-3 0 0,-1 3 0 0,-3-3 0 0,4 0 0 15,-5 3 22-15,5 1 6 0,-1-1 2 0,-3 3 0 16,4-3-30-16,-5 7 0 0,5-4 0 0,-1 0-10 16,1 4 10-16,-4 2 0 0,3-2 0 0,-3 3 0 15,3 2 0-15,-3 1 0 0,0 0 0 0,0 3 0 16,3-1 0-16,-3 1 0 0,-3 3 0 0,3 0 0 15,3 0 0-15,0 0-13 0,1 0 3 0,3 3 1 32,0-3-43-32,0 0-8 0,3 4-1 0,4-4-1 15,0 0-68-15,0 0-14 0,0 0-2 0,0 0-1 16,0 0-17-16,0 0-4 0,0 0-1 0,0 0-943 0</inkml:trace>
  <inkml:trace contextRef="#ctx0" brushRef="#br0" timeOffset="-65609.26">17551 7202 1728 0,'0'0'38'0,"0"-6"8"0,0-4 2 0,3 1 0 0,-3-1-39 0,0 4-9 0,0-3 0 0,4 2 0 15,-4 1 156-15,0 6 28 0,0 0 7 0,0 0 1 16,0 0-103-16,0 0-20 0,3 6-4 0,-3 4-1 15,4-1 35-15,-4 7 6 0,0 0 2 0,0 6 0 16,0 0-69-16,0 6-14 0,0-3-2 0,0 3-1 16,0 0 8-16,0-3 2 0,3-3 0 0,-3 0 0 15,0-3-50 1,4-3-9-16,-4-4-3 0,0 1 0 0,3-4-77 0,-3-3-16 16,0-6-4-16,0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04T13:34:25.552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1034 736 1552 0,'0'0'44'0,"0"0"10"0,0 0-43 0,0 0-11 0,0 0 0 0,0 0 0 15,0 0 108-15,0 0 19 0,0 7 4 0,3-1 1 16,-3 0-61-16,7 1-12 0,-7 2-3 0,11 0 0 16,-8 7 5-16,8-3 1 0,0 5 0 0,-1 4 0 15,1 0 7-15,-4 6 2 0,0 1 0 0,7 2 0 16,-4 10-7-16,-6-4 0 0,7 4-1 0,-1 3 0 0,1-6-51 15,-8-1-12-15,4-2 0 16,4 2 0-16,-8-8 0 0,8 2 0 0,-7-6 0 0,3-3 0 16,3 0 0-16,-10-3 0 0,11-7 0 0,-8 1 0 15,4-7-48-15,-3 0-13 16,-4-6-3-16,0 0 0 0,0-9-135 0,0 3-27 0,0-13-6 16,-4 0 0-16</inkml:trace>
  <inkml:trace contextRef="#ctx0" brushRef="#br0" timeOffset="410.68">907 721 1792 0,'0'0'51'0,"-11"0"10"0,8-3-49 0,-8 0-12 16,4-1 0-16,0 1 0 0,0 0 65 0,3 0 11 15,-3-6 1-15,7 9 1 0,-3-7-11 0,3-2-3 16,3-1 0-16,4 4 0 0,-3-3-36 0,6-4-7 15,-6 1-1-15,6 2-1 0,8 1-4 0,-4-4-1 0,-3 4 0 16,6 0 0-16,12-1-2 0,-5 7-1 0,5 0 0 0,13-3 0 16,-3 6 47-16,3 0 10 0,-3 0 1 0,7 3 1 15,-11-3-56-15,7 3-14 0,-3 0 0 0,14 3 0 16,-11 1 47-16,4 5 6 0,7 4 2 16,-7-4 0-16,-7 7-12 0,-4 6-3 0,-3-3 0 0,3 6 0 15,-10 1-5-15,0-1-2 0,-4 6 0 16,0-5 0-16,-7 2 25 0,0 3 5 0,-3-2 1 0,-4 2 0 15,-4 7-52-15,-3 0-12 0,0-1 0 0,-3 1 0 16,-8-3 0-16,1-4 0 0,-1 1 0 0,-3-1 0 16,-4-2 22-16,1-1 2 0,-5 0 0 0,-2-2 0 0,-8-4-24 15,7 0 0-15,-10-6 0 0,0-1 0 16,3 1 0-16,7 0-12 0,1-6 4 0,-8 2 0 16,14-5-57-16,-3-1-11 0,3 0-3 0,4 4 0 15,0-7-141-15,4-3-29 16,6 4-6-16,-3-1-1 0</inkml:trace>
  <inkml:trace contextRef="#ctx0" brushRef="#br0" timeOffset="887.26">1979 1533 1792 0,'0'0'51'0,"0"0"10"0,0 0-49 0,0 0-12 0,0 0 0 0,7-6 0 15,-3 2 105-15,6 1 19 0,-6 0 3 0,3 0 1 16,7-3-50-16,-3 3-10 0,3-4-1 0,0 1-1 16,3 0-3-16,5-4-1 0,-8 1 0 0,7 0 0 15,-7-4-29-15,7 7-5 0,-7-13-2 0,7 6 0 16,-6 1 10-16,-1-4 1 0,3 4 1 0,-3-4 0 15,-3 7-30-15,3-7-8 0,-3 3 0 0,-1 1 0 16,-6 6 0-16,3-7 0 0,-4 4-11 0,4 2 11 16,-7 7 0-16,-7-9 0 0,7 9 0 0,-3-3 10 15,-4-3-10-15,-4 6 0 0,1 0 0 0,-5 0 0 16,5 0 53-16,-4 6 9 0,0 6 2 0,3-2 0 16,-3 9-76-16,-4-4-14 0,4 7-3 15,0 0-1-15,-7 10 22 0,10-17 8 0,1 7 0 0,-1 0-9 16,8 6 9-16,-4-6-8 0,3 3 8 0,1-3-8 15,3-6-16-15,3 9-2 0,-3-9-1 0,11-1 0 0,-8 1 27 0,8-7 0 16,3-5 0-16,4-1 0 0,-4 0 0 0,0 0 0 16,7-3 0-16,0-3 0 0,4 0 0 0,-1-4 0 15,1 1 0-15,7-9 0 16,-7 2-78-16,10-6-10 0,-3-3-3 0,3 0 0 16,-10 3-63-16,-1 1-13 0,-3 2-2 0,1-9-795 0</inkml:trace>
  <inkml:trace contextRef="#ctx0" brushRef="#br0" timeOffset="1179.06">2646 824 1792 0,'0'0'51'0,"0"0"10"0,0 7-49 0,0-1-12 0,7 6 0 0,-7-5 0 15,3 5 143-15,4 1 25 0,-3 5 6 0,3-2 1 16,-3 3-75-16,-1 3-16 0,4-3-2 0,4 9-1 15,-8-3 38-15,4 6 7 0,-3 7 2 0,3-7 0 16,0 7-54-16,0-7-10 0,-3 4-3 0,3 2 0 16,-4-5-17-16,4 9-3 0,-7-10-1 0,4 7 0 15,-1-4-10-15,4 1-2 0,-7-1-1 0,4-6 0 0,3 0-27 16,-4-9-9-16,4 0 0 0,-3-6 0 0,0-1-6 0,3-6-1 16,-7-6 0-16,0 0 0 15,10 0-77-15,-10-9-16 0,11-7-3 0,-11 1-1 16,10-1-55-16,-6-6-12 0,-1 0-1 15,4-3-1003-15</inkml:trace>
  <inkml:trace contextRef="#ctx0" brushRef="#br0" timeOffset="1550.31">2886 1407 2372 0,'0'0'52'0,"0"7"12"0,-7-1 1 0,14 0 1 0,-7 4-53 0,10-4-13 16,-6 0 0-16,3 0 0 0,7 1 67 0,-3-1 10 15,-1-3 3-15,4-3 0 0,0 3-26 0,4-6-5 16,-4 0-1-16,0 0 0 0,7-3-25 0,-10-4-6 16,10 4-1-16,-7-7 0 0,0-2-16 0,-3-1 0 15,3 4 0-15,4-7 0 0,-4 0 0 0,-4 3 0 0,1 1 0 0,0-1 0 16,-4 3 14-16,3-2 9 0,-3-1 1 0,-7 7 1 16,0-1-40-16,0 1-8 0,0 2-1 0,0 1-1 15,-10 0 57-15,3 3 11 0,0 3 2 0,-11 3 1 16,7 6-34-16,1-2-12 0,3 8 0 0,-11-2 9 15,8 2-9-15,2 11 0 0,-2-8-12 0,3 11 12 16,3-7 9-16,-3 6 10 0,4-3 1 0,-1 3 1 16,4 0-30-16,4-3-7 0,-1 0 0 0,4-3-1 15,4-3 9-15,-1 0 8 0,8-6-12 0,0-1 12 16,-4-2 0-16,0 2 0 0,7-6 0 0,4-6 0 16,-4 0-8-16,4 0 8 0,-1-3-12 0,1-6 12 15,-4 3-11-15,4-1 11 0,-4 1-10 0,0-3 10 16,-3 2-160-16,3-5-25 0,-3-1-6 15,-11 1-1-15</inkml:trace>
  <inkml:trace contextRef="#ctx0" brushRef="#br0" timeOffset="1897.35">3577 994 1792 0,'0'0'51'0,"7"6"10"0,-7-3-49 0,4 6-12 0,3 1 0 0,-4 2 0 16,4 4 156-16,4-3 29 15,3 5 6-15,-3 1 1 0,3 3-103 0,0 3-20 0,-4 0-4 0,12 0-1 16,-12-3 52-16,8 7 9 0,0-8 3 0,-8 8 0 15,8-4-52-15,-1 0-9 0,-6 3-3 0,3-3 0 16,-3 3-51-16,-1-3-13 0,-3 1 0 0,0-1 0 16,4-3 0-16,-8-4 0 0,5 1 0 0,-8 0 0 15,3-10 0-15,-3 1 0 0,0-4 0 0,0 0 0 16,0-6-48-16,0 0-13 0,0 0-3 0,-3-6 0 16,-8-3-51-16,0-1-10 0,1-5-3 0,-4-4-1126 15</inkml:trace>
  <inkml:trace contextRef="#ctx0" brushRef="#br0" timeOffset="2314.98">3609 1398 2188 0,'0'0'48'0,"3"3"11"0,5 3 1 0,2 1 1 0,-6-1-49 16,6 0-12-16,4-3 0 0,4 7 0 0,-4-4 105 0,7 0 19 15,0 1 3-15,4-4 1 0,0 0-40 0,-1 0-7 16,1-3-1-16,0-3-1 0,-4 0-44 0,0 0-9 15,4-4-2-15,-4-2 0 0,4 6 1 0,-1-10 0 16,-2 4 0-16,2-4 0 0,-3 4-25 0,-3 3-9 16,3-7 0-16,-3 1 0 0,0-1 9 0,-4 7 12 0,3-7-2 15,-6 4-1-15,-1-1-9 0,1 1 0 0,-4 3 0 0,0-1 0 16,4-5 0-16,-11 6 0 0,0-4 0 0,0 4 0 16,0 0 0-16,0 6 0 0,-7-3 0 0,3-1 0 15,-6 4 0-15,-1 4 0 0,7-1 0 0,-6 3 0 16,-1 6 0-16,-3-2 0 0,4 9 0 15,-8-7 0-15,4 10 53 0,3 0 9 0,1 3 2 0,-1 0 0 16,4 0-52-16,7 4-12 0,-7 2 0 0,3-6 0 16,4 3 0-16,4-6 0 0,3 0 0 0,4-3 0 15,3-3 0-15,-4 2 0 0,4-5 0 0,8 0 0 16,2-7 0-16,-3 6 0 0,4-8 0 0,0-4 0 16,3 0 0-16,0 0 0 0,-7 0 0 0,4 0 0 15,0-4 0-15,-4-5 0 0,4 6 0 0,-1 0 0 0,1-4 0 16,0 4 0-16,-4-3 0 0,4 3 0 15,-4 0-48-15,0-4-13 0,4 7-3 0,-8-3-1356 16</inkml:trace>
  <inkml:trace contextRef="#ctx0" brushRef="#br0" timeOffset="4381.85">1069 2116 1533 0,'0'0'33'0,"0"0"7"0,-11-6 2 0,11 6 2 0,0-3-35 0,0 3-9 16,0-7 0-16,0-2 0 0,0 3 73 0,4 3 13 16,3-1 2-16,-4 1 1 0,8-6-21 0,7 6-4 15,-4 0 0-15,10 0-1 0,-2-1-27 0,2 4-4 16,1 0-2-16,0 0 0 0,6 0-30 0,5 4 0 15,-1-1 0-15,11 0 0 0,3 6 16 0,4-6-2 16,0 0-1-16,11 1 0 0,-11 2-13 0,14 3-18 16,3-2 4-16,8-1 1 0,-4-3 61 0,7 6 13 15,4-2 3-15,13-4 0 0,-2 0-36 0,-5 0-6 16,8 3-2-16,14-3 0 0,-7 1 12 0,0-1 3 16,0 3 0-16,21-3 0 0,-15-3-9 0,8 3-2 0,-3 4 0 0,17-7 0 15,-21 0-13-15,3 0-3 16,4 0-8-16,11 3 12 0,-26-3-27 0,1 0-5 0,7 0-2 15,4 0 0-15,-19 3 69 0,1 0 13 0,-11 0 4 0,11 0 0 16,-14 3-52-16,-11-2-12 0,0-1 0 0,-14 0 0 16,-11 3 11-16,-3 4-1 0,-3-4 0 0,-8-3 0 15,-11 0 8-15,-2 0 2 0,-8 0 0 0,-11 4 0 16,-3-7 10-16,0 0 2 0,-7 3 1 0,-7 3 0 16,-7 3-25-16,0 1-8 0,-7-10 0 0,-8 6 0 15,-6 0 42-15,-4 4 5 0,-10-4 1 0,-4 7 0 0,0-4-26 16,-4 4-5-16,-6 5-1 0,-11 1 0 15,6 0-16-15,-6 0 0 0,0 3 0 0,-11 3 0 16,1 3-48-16,-1 0-12 0,7-9-4 0,-21 16 0 16,11-10 64-16,4 6 26 0,-8 0-2 0,-11 7 0 0,15-7-24 15,-4 4 0-15,4-4 0 0,0 7-11 0,14-4 11 0,-7-2 0 16,3-1 0-16,0 4 0 0,8-10-20 16,10 0 2-16,7 0 0 0,0 0 0 0,10-3 35 0,8 0 7 15,3-3 2-15,4-4 0 0,10 1-17 0,7-7-9 16,15-2 10-16,6-1-10 15,8-6-19-15,10-3-9 0,7-4-3 0,11-5 0 0,4-4 31 0,13 1 0 16,22-4 0-16,6-6 0 0,8 3 22 0,3-10 10 16,22-2 3-16,31-7 0 0,-21 0-20 0,17 4-4 15,5 2-1-15,31-12 0 0,-18 10 7 0,11-1 2 0,14 0 0 0,42-12 0 32,0-3-103-32,1-4-20 0,9-2-4 0,-83 21-1268 0</inkml:trace>
  <inkml:trace contextRef="#ctx0" brushRef="#br0" timeOffset="31554.88">3016 4587 1713 0,'0'0'37'0,"0"0"8"0,0 0 2 0,0 0 2 0,0 0-39 0,0 0-10 16,-3-3 0-16,-8 3 0 0,11 0 56 0,0-3 10 16,-10-1 2-16,6 1 0 0,-3 0-4 0,3 3 0 15,-3-3 0-15,-3 0 0 0,6 0 0 0,1 0 0 16,-8 3 0-16,4-3 0 0,4 3-51 0,-8-4-13 16,0 4 0-16,8-3 0 0,-8 3 39 0,4 0 5 15,4 0 0-15,-8-3 1 0,8 3-15 0,-8 3-3 16,0-3-1-16,1 0 0 0,6 3-11 0,-6-3-3 15,3 4 0-15,-4-1 0 0,1-3 1 0,2 3 0 16,1 0 0-16,-3 0 0 0,6 3-5 0,-6-3 0 16,-1 4-8-16,8-4 12 0,-8 6 11 0,0-2 1 15,8 2 1-15,-8 0 0 0,4-2-25 0,-3 2 0 0,6 4 0 16,-3-4 0-16,0 4 0 0,0-1 0 16,3 4 0-16,-3-4 0 0,4 4-9 0,-8-3-7 0,8 2-2 0,-8 1 0 15,4 0 18-15,-3 2 0 0,3 1 0 0,-4 3 0 16,0-3 13-16,1 0 3 0,-1 3 1 0,1-3 0 15,-1 2-27-15,7 1-6 0,-10 0 0 0,7 3-1 16,4 1 17-16,-8-1 0 0,4 3 0 0,0 0 0 16,0 0 0-16,4 0-8 0,3 1 8 0,-8-1 0 15,5 0-9-15,3 3 9 0,-7 4-13 0,7-4 5 0,-4 4-4 16,4-1-1-16,0 4 0 0,0 0 0 0,4-1 5 0,-4-2 8 16,7-1-13-16,-7 1 5 0,11-1 8 0,-8-2 0 15,4 2 0-15,7 0-8 16,-3-2 8-16,-1-1 0 0,4 4 0 0,1-4-8 15,6 0 8-15,-7-6 0 0,4 4 0 0,-1-1-8 0,4-6 8 0,0 0 0 16,-3 0 0-16,3-3 8 0,4-1-19 16,3-5-3-16,0-1-1 0,4 1 0 0,3-4 15 0,1 1 0 15,-1-4 9-15,4-3-9 0,-7 4 0 0,3-4 0 16,-3 0 0-16,-4 0-10 0,4-3 10 0,3-3 0 16,-3 0 0-16,3 0 0 0,0-4 0 0,0 4 0 15,1-3 0-15,-1-4 0 0,0 1 15 0,-7-4 5 16,1 4 0-16,-1-3 1 0,-3-1-33 0,-4-3-8 15,3-2 0-15,-2-4-1 0,-1 0 21 0,-4-7 0 16,5 1 0-16,-1-3 0 0,0 3 28 0,4-4 11 16,-11 1 1-16,3 0 1 0,1-4-14 0,-4 4-3 0,-3-4-1 0,6-2 0 15,-6-1-23-15,-8-3 0 0,8 0 0 16,-7 1 0-16,-4 2 0 0,7 0 0 0,-7 1 0 16,-7 2 0-16,3 1 0 0,-3-1 0 0,0 1 0 0,-4-4 0 15,1 4 34-15,-4-4 2 0,-4 4 1 16,4-1 0-16,0 1-8 0,-7 2-1 0,7 4-1 15,-8-3 0-15,1 6-35 0,7-4-8 0,-7 4 0 0,0 0-1 16,3 3 27-16,-3-3 6 0,0 3 0 0,-4 0 1 16,4 3-17-16,-4-2-14 0,1 2 2 0,-8 0 1 15,4 0 11-15,-1 3 0 0,1 1 0 0,3-4 8 16,-3 6 0-16,4 1 0 0,-1 2 0 0,0-2 0 16,4 6-8-16,0-4 0 0,3 4 0 0,-3-3 0 0,7 2 0 15,-7 1 0-15,7 3 0 0,-8-3 0 16,1-1-18-16,7 4-5 0,0 0-1 0,-4-3 0 15,4 3-166-15,0-1-34 0,4 1-6 0</inkml:trace>
  <inkml:trace contextRef="#ctx0" brushRef="#br0" timeOffset="33470.97">3030 5079 1378 0,'0'0'30'0,"0"0"6"0,0 0 2 0,0 0 2 0,7-6-32 0,-7 3-8 0,0 3 0 0,4-7 0 16,-4 7 79-16,7-3 14 0,-7 3 3 0,0 0 1 15,0 0 25-15,0-6 5 0,0 6 1 0,0 0 0 16,0 0 0-16,0 0 0 0,0 0 0 0,0 0 0 0,0 0-52 0,0 0-9 16,0 0-3-16,0 0 0 0,0 0-9 0,-7 3-3 15,-4 0 0-15,4 0 0 0,0 1-30 0,4 2-6 16,-8 0-2-16,4 4 0 0,0-1-14 0,-4 0 0 16,4 4 0-16,-3-1 0 0,3 4 0 15,-4 0 0-15,1-1 0 0,-1 4 0 0,0 0 0 0,1 0 0 16,6 0 0-16,-6 0 0 0,-1-1 0 15,8 4 0-15,-4-3 0 0,3 3 0 0,-7 0 8 0,11 0 4 16,0 3 2-16,-7 0 0 0,4 3-22 0,-1 1-5 16,4 2-1-16,0-3 0 0,0 4 14 0,4-7 0 15,-1-3 0-15,8 6 0 0,0-6 0 0,-1-3 0 16,11-4 0-16,-7-2 0 0,8-7 0 0,2-3 0 16,1-6 0-16,0 0 0 0,-1-3 0 0,5-4 0 15,-5 1 0-15,-3-1 0 0,8-2 0 0,2-4 0 16,-2 0 0-16,-1 1 0 0,7-1 0 0,-10 0 0 0,0 4-10 0,-1-4 10 15,1 4 0-15,-7-4 0 0,-1 3 0 0,1 1 0 16,-4-1 0-16,-3 4 0 0,-8 0 0 0,4-1 0 16,-7 1 20-16,0-1-2 0,0 1 0 0,-7 0 0 15,4-1-29-15,-12 4-5 0,5-4-2 0,-1 4 0 16,-6 0 44-16,-1 0 9 0,0 3 1 0,1-1 1 16,-4 1-25-16,-1 6-12 0,8 1 10 0,-7 2-10 15,0 3 24-15,7 4-2 0,0-1 0 16,-7 7 0-16,6 3-44 0,5 3-9 15,-1 0-1-15,8 0-1 0,-4 4 1 0,3-4 1 16,4-3 0-16,-7-1 0 0,14 1 31 0,-7-3 0 0,0-3 0 0,4 0 0 16,3-7-108-1,0-3-16-15,3 1-4 0,1-7-716 0,0-4-144 0</inkml:trace>
  <inkml:trace contextRef="#ctx0" brushRef="#br0" timeOffset="36066.07">2656 6274 1267 0,'0'0'28'0,"0"0"5"0,0 0 2 0,0 0 1 0,0 0-36 0,0 0 0 15,0 0 0-15,0 0 0 0,0 0 58 0,0 0 5 16,0 0 1-16,0 0 0 0,0 0-22 0,0 0-4 16,0 0-1-16,0 0 0 0,0 0-8 0,0 0-1 15,0 0-1-15,0 0 0 0,0 0 29 0,0 0 7 16,0 0 1-16,0 0 0 0,0 0 7 0,0 0 1 16,0 0 1-16,0 0 0 0,-3 6-65 0,3-6-8 15,0 6-13-15,0-6 3 0,-7 7 59 0,3-4 12 16,1 3 3-16,3 0 0 0,-7 4-52 0,7-1-12 15,-4 0 0-15,4 1 0 0,-7-1 54 0,4 7 8 0,-8 0 2 0,0-1 0 16,1 7-52-16,-4 0-12 16,0 3 0-16,-8 4 0 0,1-1 44 0,-3 0 5 15,-1 6 2-15,0 1 0 0,-3 3-31 0,0-1-5 0,-4 7-2 0,4 6 0 16,7-6-13-16,-11 3 0 0,7-3-9 16,1 3 9-16,-8-3 0 0,4-3-9 0,3 0 9 0,-7-1 0 15,7 1 0-15,1-3-10 0,-5-4 10 0,12-2 0 16,-4-4-24-16,7-6 1 0,3 0 1 0,-7-4 0 15,11-5-110-15,0 0-21 0,4-1-5 16,-4-6-912-16</inkml:trace>
  <inkml:trace contextRef="#ctx0" brushRef="#br0" timeOffset="37269.21">1813 7403 1314 0,'0'0'37'0,"0"0"8"0,0 0-36 0,0 0-9 15,0 0 0-15,-7-4 0 0,7 4 104 0,-3-3 20 16,3 3 3-16,-7-6 1 0,3 3-52 0,4 3-9 16,-3-3-3-16,3 3 0 0,-7-3 0 0,3-4 0 15,4 7 0-15,-11-3 0 0,11 3 6 0,-7 0 1 16,4-3 0-16,-8 0 0 0,8 3-11 0,-8 0-3 16,4-3 0-16,0 3 0 0,-4 0-41 0,1 0-16 15,-1-3 11-15,-3 3-11 0,4 0 0 0,-1-3 0 16,0 3 0-16,1 0-10 0,-4-4 28 0,3 4 6 15,-3 0 0-15,3 0 1 0,1 0-14 0,-4 0-3 16,-4 4-8-16,4-4 12 0,3 3 16 0,-3-3 4 16,4 3 0-16,-4 0 0 15,3 3-48-15,-7-3-8 0,11 4-3 0,-10-1 0 0,6 3 43 0,4-2 9 16,-11 2 2-16,8 0 0 0,3 1-27 0,-11-1 0 0,8 7 0 0,-5-4 0 16,1 1-16-1,-3 3-8-15,3 2-1 0,-8-2-1 0,5 6 14 0,-4-6 2 0,-1 3 1 0,-2 3 0 16,10-4-16-1,-8 4-3-15,1 0-1 0,7 6 0 0,-7-2 11 0,7-1 2 0,3 0 1 16,-3 3 0-16,-3-6-8 0,10 3-1 0,-1-3-1 0,-6 0 0 31,7 0-5-31,4 0-1 0,-1 3 0 0,-3 0 0 0,7 0-21 0,0 0-4 0,-3 0 0 16,3 3-1-16,3 1 8 0,-3-1 1 0,0 3 1 0,7 1 0 0,-3 2 24 16,-1-6 5-16,4 4 1 0,-3 2 0 15,6 1-38-15,1-1-7 16,-7 1-2-16,13 2 0 0,-6-2 52 0,3 2 12 0,0 1 0 0,4 0 0 0,-1-4 9 15,4 1 5-15,1-4 1 0,2 0 0 0,1-3-15 16,-4 4 0-16,4-7 0 0,0 3 0 0,-4-6-14 16,3-6 1-16,1-1 0 0,0-2 0 0,7-4 63 0,-1 1 13 15,5-7 2-15,2 0 1 0,8-3-54 0,-3-3-12 16,-5-3 0-16,1-4 0 0,4-2 36 0,-8-1 11 16,0-6 1-16,7 4 1 0,-3-1-27 0,0-6-6 15,3 3 0-15,4-3-1 0,-10 3-15 0,2-6 0 16,-6 0 0-16,3 0 0 0,-10-3 21 0,0 0 2 15,3 0 0-15,-10-4 0 0,6 4 14 0,-6-3 3 16,7-1 1-16,-11 1 0 0,3 3-33 0,-2-4-8 0,-5 4 0 16,1-3 0-16,-8-1 41 0,1-2 7 0,3-1 0 0,-7-2 1 15,0 2-27-15,-7 1-6 0,0-1 0 0,0 4-1 16,3 0 39-16,-6 2 8 0,-1 1 2 0,-3-3 0 16,3 3-52-16,-6-4-12 0,2 1 0 0,1 0 0 15,4-1 0-15,-4-2 0 16,-4-1 0-16,4 4 0 0,0-1 0 0,3 4 0 0,-10 0 0 0,0 0 0 15,7-4 0-15,-7 4 0 0,3 6 0 0,0-3 0 16,1 6 0-16,-4 1 0 0,-1-4 0 0,1 3 0 16,4 3 0-16,-5 0 0 0,8 4 0 0,-7-1 0 15,7 1 0-15,-7 2 0 0,7 1 0 0,-4 3 0 16,4-1-48-16,0 1-13 16,3 0-3-16,1 3 0 0,-1 0-51 0,-3 3-10 0,7-3-3 0,-4 3-921 15</inkml:trace>
  <inkml:trace contextRef="#ctx0" brushRef="#br0" timeOffset="40475.14">1404 7876 1074 0,'0'0'30'0,"0"0"8"0,0 0-30 0,0 0-8 0,0-6 0 0,0-1 0 16,-7 1 82-16,7 6 15 15,0-6 3-15,0 6 1 0,0-6-8 0,-4 3-1 0,4-7-1 0,0 10 0 16,0 0-22-16,0 0-4 0,0 0-1 0,0-3 0 16,0 3 0-16,0 0 0 0,0 0 0 0,0 0 0 15,0 0-20-15,0 0-4 0,0 0 0 0,0 0-1 16,0 0-11-16,0 0-3 0,0 3 0 0,-7 3 0 15,4 1 31-15,3-1 7 0,-7 3 1 0,7 1 0 0,-4-1-52 16,4 7-12-16,0-4 0 0,-3 4 0 0,3 0-11 16,0-1-5-16,0 4 0 0,0 0-1 0,0 0 27 15,0-3 6-15,0 2 0 0,0-2 1 16,3 0-17-16,-3-1 0 0,4-2-13 0,3 3 5 16,-4-4 8-16,4 1 9 0,4-1-1 0,-7-2-8 0,6 2 0 0,1-2 0 15,-8-4 0-15,8 0 0 0,-1-3 0 0,1 0 0 16,0 1 0-16,3-4 0 0,-4 0 0 0,1 0 0 15,3-4-8-15,-3 1 8 16,3-3-27-16,-4 0-2 0,4 3-1 0,-3-7 0 16,0 1-105-16,3-1-21 0,-4-2-4 0,1-1 0 15,3 1 0-15,-3-1 1 0,-1-2 0 0,1 2-321 0,-1 0-65 0</inkml:trace>
  <inkml:trace contextRef="#ctx0" brushRef="#br0" timeOffset="40764.29">1686 7857 836 0,'0'0'24'0,"0"0"4"0,0 0-28 0,0 0 0 0,-7 0 0 0,4 3 0 16,-8 0 95-16,8 1 13 0,3-1 2 0,-7 0 1 15,3 3-44-15,4 0-9 0,0 1-2 16,-7-4 0-16,7 3-5 0,0 4-2 0,0-4 0 0,0 3 0 16,0 1 30-16,7-1 5 0,-7 0 2 0,0 7 0 15,4 0-3-15,-4 3-1 0,7-1 0 0,-7 4 0 16,0 0 12-16,0 3 2 0,3 4 1 0,-3-1 0 15,7 0-28-15,-7 0-5 0,0 4-2 0,0-4 0 0,0-3-23 0,0 3-5 16,4-3-1-16,-4 3 0 16,0 1-33-16,-4-4 0 0,4 0 0 0,0-3 0 15,0 0 12-15,0-3-12 0,0-1 12 0,0-2-12 0,4-3 0 0,-4-1-22 16,0-2 3-16,0-4 1 16,3 0-188-16,4-6-38 0</inkml:trace>
  <inkml:trace contextRef="#ctx0" brushRef="#br0" timeOffset="41392.25">2028 8776 1292 0,'0'0'28'0,"0"0"7"0,0 0 1 0,0 0 0 0,0 0-36 0,0 0 0 0,8 3 0 0,-5 0 0 0,-3-3 87 15,7 3 10-15,-3 0 3 0,3 1 0 16,-4 2-12-16,1-3-3 0,3 3 0 0,3-3 0 0,-6 7-17 0,3-4-4 16,-3 0-1-16,6 4 0 0,1 2 1 0,-8 1 1 15,8 3 0-15,-1-1 0 0,1 1-40 0,0 0-8 16,-1 6-1-16,-3-1-1 0,4 1 27 0,-1 3 6 16,1 1 0-16,0-1 1 0,-1 3-39 0,1-3-10 15,3 3 0-15,0-3 0 0,4-3 0 0,-4 3 0 16,0 0 0-16,7 0 0 0,0 1 53 0,-3-5 9 0,-1 1 2 15,8 4 0-15,-4-8-52 0,-3 4-12 0,0 0 0 0,6 0 0 16,-10-3 0-16,7 3 0 0,-6-3 0 0,6 0 0 16,-11-1 0-16,4-2 0 0,-3 0 0 0,0-4 0 15,-1 1 0-15,-6-4 0 0,3 1 0 16,0-4 0-16,0 0-120 0,-4-3-26 16,4 0-6-16,-7-3-975 0</inkml:trace>
  <inkml:trace contextRef="#ctx0" brushRef="#br0" timeOffset="43485.02">2854 9579 1497 0,'0'0'32'0,"0"0"8"0,0 0 0 0,0 0 4 0,0 0-36 0,0 0-8 0,0 0 0 0,0 0 0 16,0 0 53-16,0 0 9 0,-4-4 2 0,4 4 0 15,0 0 36-15,-7-3 8 16,4-3 2-16,-1 3 0 0,4 3-26 0,-7-6-4 0,4 3-2 0,-8-1 0 16,4 1-7-16,4 0-2 0,-8 3 0 0,7 0 0 15,-6 0-13-15,-1 0-4 0,4 3 0 0,0 0 0 16,-3 4-32-16,-1-4-8 0,0 0 0 0,1 3-1 15,-1 0 42-15,1 1 9 0,-1-1 2 0,4 0 0 16,-4 1-52-16,1 2-12 0,-1-3 0 16,1 4 0-16,-4-1-17 0,3-3-7 0,-3 7 0 0,3-4-1 15,-3 1 25-15,-3-1 0 0,2 0 0 0,1 4 0 16,-3 0 0-16,3-1 0 0,3 4 0 0,-3-1 0 16,3 1 15-16,-3 0 8 0,4 3 1 0,-1-1 1 15,0 4-25-15,8 3 0 0,-8 1 0 0,4 2 0 16,4 0-19-1,3 0-9-15,-7 0-1 0,3 1-1 0,4-1-3 0,0 0-1 0,0 3 0 0,0 1 0 0,0 2 34 16,0-2 16-16,4 2-2 0,-4 7 0 0,7-3-14 0,-7-1 0 16,10 1 0-16,-6-1 0 0,3-2 0 0,7-1-8 15,-3-2 8-15,-1 2-10 0,4-6 10 0,0 4 0 16,4-4 0-16,0 3 0 0,3-2 0 0,0-7-10 16,-7-4 10-16,7 4 0 0,-7-3-9 0,11 0 9 15,0-3 0-15,3-1-9 0,-3 1 9 0,14 0 0 16,3-7 0-16,-3 0 0 0,3-2 0 0,-7-1 0 15,4-6 0-15,-4 0 0 0,1 0 0 0,-1-6 0 16,7-1 0-16,-6 1 0 0,2-3 0 0,5-1 0 16,-4 1 0-16,6-7 0 0,-2 1 0 0,-4-4 0 0,3 0 0 15,-7-3 0-15,0-3 8 0,1 3-8 16,-1 0 8-16,-7-3-8 0,4 0 0 0,0 0 0 16,3 0-12-16,-10-3 4 0,3-1 8 0,0 1 0 0,-3 0 0 0,-4-7 0 15,-3 7 16-15,-1-3 6 0,-3-4 1 16,-3 4 0-16,0 0-11 0,-4-1-3 0,0 4 0 0,-4 0 0 15,4 0 5-15,-7-1 1 0,0 4 0 0,0-6 0 16,-7 3 1-16,0-1 0 0,0-2 0 0,-4 0 0 16,1-1-5-16,-1 4-1 0,-3-3 0 0,0 3 0 15,-7-1-10-15,0 4 12 0,3 0-12 0,-3-3 12 16,0 6-12-16,-4-3 0 0,4 3 9 0,-4-3-9 16,-3 3-10-16,7 0-6 0,-4 3-2 0,4 7 0 0,0-1 34 0,-4 1 8 15,0-1 0-15,1 1 1 16,-8-1-25-16,0 0 8 0,4 4-8 0,-14-7 0 15,6 4 0-15,8 2 0 0,-7 1 0 0,0 0 0 0,6 2-15 16,1 1 2-16,3 3 0 0,-3-3 0 16,11 3-23-16,-12-1-5 0,5 1-1 0,6 0 0 15,-3 3-146-15,-4-3-30 0,8 0-6 0,-1 0 0 0</inkml:trace>
  <inkml:trace contextRef="#ctx0" brushRef="#br0" timeOffset="44454.23">3083 9786 1958 0,'0'0'43'0,"0"0"9"16,0 0 1-16,0 0 3 0,0 0-45 0,0 0-11 0,0 0 0 0,0 0 0 0,0 0 53 0,0 0 9 16,-7-4 2-16,0 4 0 0,7 0 51 0,-7-3 10 15,-3 3 3-15,-1-3 0 0,7 3-103 0,-10 0-25 16,4 3 0-16,-1-3 0 0,-3 7 33 0,3-4 2 15,-6 3 0-15,3 0 0 0,0 0-17 0,-4 4-3 16,4-4-1-16,0 4 0 0,0-1 1 0,3 0 0 16,0 1 0-16,1-4 0 0,-1 3-15 0,8-2-16 15,-8-4 3-15,4 3 1 0,4 0 12 0,3 1 16 16,-7-4-3-16,3 0-1 0,4-3-21 0,0 6-5 0,-4-3-1 16,4-3 0-16,0 7 15 0,0-1 0 0,0-6 0 0,0 3 0 15,0 3 0-15,0 4 0 0,0-4 0 0,0-3 0 16,0 3 0-16,0 1 0 0,0 2 0 0,0-3 0 15,0 7 9-15,0-4 5 0,4 1 1 0,-4-1 0 16,0 4-15-16,0-1 0 0,0 1 0 0,0-4 0 16,4 1 0-16,-4-1 0 0,0 0 0 0,0-2 0 15,7 2 0-15,-7-3 0 0,0 1 0 0,3-1 0 16,4 0 0-16,-7-3 0 0,0 0 0 0,4 1 0 16,-4 2 0-16,0-6 0 0,7 3 0 0,-7-3 0 15,0 3 0-15,0-3 0 0,0 0 0 0,0 0 0 16,0 0 0-16,0 0 0 0,0 0 0 0,0 0 0 0,3-3 0 15,4 0 0-15,0 3 0 0,0-6 0 0,-3 2 0 16,3 1 0-16,-3-3 0 0,3 0 0 0,0-1 0 0,3-2 0 16,-3 3 0-16,4 0 0 15,-4-1 0-15,4-2 0 0,-1 3 0 0,1-1 0 0,-1 4 0 0,1 0 0 16,-1 0 0-16,1 3 0 0,3-3 0 16,-3 6 0-16,-1-3 0 0,4 6 0 0,-3-3 0 0,0 4 0 15,-1 2 0-15,4-3 0 0,-3 4 54 0,-1-1 8 16,5 0 2-16,-5 7 0 0,1-3-52 0,-8 2-12 15,8 1 0-15,-8 0 0 0,4-1 0 0,-3 1 0 16,3 6 0-16,-3-3 0 0,-4 6 0 0,7-3 0 16,-7 3 0-16,0-3 0 0,0 0 0 0,0 0 0 15,0 0 0-15,0 0 0 0,-7-4 0 0,3 1 0 0,-3-3 0 16,3-3 0-16,-3-1 0 0,4-3 0 16,-11-2 0-16,3-1 0 0,4 0 0 0,-7-6 0 15,3 0 0-15,-3 0 0 0,0-3 0 0,4-3 0 16,-8 3 0-16,0-4 0 15,1 1-48-15,-1 0-13 0,0-3-3 0,1-1 0 0,-4 1-153 16,-1-1-31-16,-16-9-7 0,6 7-1 0</inkml:trace>
  <inkml:trace contextRef="#ctx0" brushRef="#br0" timeOffset="45495.55">1136 8873 500 0,'0'0'14'0,"0"0"3"0,0 0-17 0,0 0 0 0,0-6 0 0,0 6 0 16,3-6 77-16,-3 6 12 16,0 0 3-16,0-7 0 0,0 7 4 0,0 0 0 0,0 0 1 0,0 0 0 15,0 0-26-15,0 0-6 0,0 0-1 0,0 0 0 16,0 0-28-16,0 0-5 0,0 0-2 0,0 0 0 16,0 0 31-16,0 0 7 0,0 0 1 0,0 0 0 15,0 0-7-15,0 0-1 0,0 0 0 0,0 0 0 16,0 0 4-16,-10 0 0 0,10 0 0 0,0 0 0 15,0 0-28-15,-11 3-4 0,8-3-2 0,-4 4 0 16,3-1-8-16,1 0-2 0,-4 3 0 0,3 0 0 0,-3 1-1 0,4-1-1 16,-5 3 0-16,5 1 0 0,-8 2-1 0,11 1 0 15,-10-1 0-15,6 1 0 16,-6 3 21-16,3-1 4 0,3 4 1 0,-7 0 0 16,1 3-35-16,6-3-8 0,-6 3 0 0,6 0 0 0,-3-4 0 0,-3 4 0 15,6-3 0-15,-6 0 0 16,2 3 0-16,5-3 0 0,-8 0 0 0,8-1 0 0,-8 4 0 0,4 0 0 15,4-3 0-15,-1 0 0 0,-3 0 0 0,-4-1 0 16,8 1 0-16,-8 0 0 16,8 0-50-16,-4 3-12 0,-4-3-2 0,8-1-1 15,-4-2-101-15,3 3-20 0,-3 0-4 0,4 0-1 16,-1-4 102-16,-3 1 20 0,3-3 4 0</inkml:trace>
  <inkml:trace contextRef="#ctx0" brushRef="#br0" timeOffset="46399.74">885 9833 1267 0,'0'0'28'0,"0"-10"5"0,0 1 2 0,0-4 1 0,-3 4-36 0,3-4 0 0,0 4 0 0,0-4 0 0,0 1 88 0,0 2 12 16,0 1 1-16,0-4 1 0,-7 4-10 0,7 0-3 15,-4 2 0-15,4-2 0 0,-3 3-19 0,-4-1-4 0,7 1-1 16,-11 0 0-16,11 6 2 0,-3-6 0 16,-8 2 0-16,4 1 0 0,4 3-8 0,-8 0-2 0,0 0 0 0,1 0 0 15,6 3-21-15,-6 1-4 16,-4-4 0-16,3 3-1 0,0 0-3 0,-3 0 0 15,-3 0 0-15,3 3 0 0,3-2-15 0,-3-1-3 0,0 3-1 16,3-3 0-16,-10 3 11 0,7 1 3 0,3-1 0 0,-3 0 0 16,-3 4-37-16,2 2-7 0,1-2-2 15,-3 8 0-15,3-2 43 0,-8 3 8 0,12 3 1 0,3 0 1 32,-11 0-48-32,8 3-10 0,-5 3-1 0,5 0-1 0,-4 4 30 0,3-1 0 0,1-3 11 0,-5 7-3 15,5-1-8-15,-1 1-10 0,1 2 10 0,-1 7-13 16,8-3-41-16,-8 3-8 0,7 3-2 15,-3 0 0-15,4-3 52 0,3-4 12 0,0 4 0 0,0 0 0 16,0-3 0-16,3 3 0 0,8-3 0 0,0 3 0 16,-1-7 0-16,1 4 0 0,3-7 0 0,0 1 0 15,7-4 0-15,-10-9 0 0,3 3 0 0,3-3 0 0,-2 0 0 16,6-3 0-16,-4 0 0 0,5-3 0 16,9 2 0-16,-2-5 0 0,2-1 0 0,5-2 0 0,-1-4 0 0,0 0 0 15,0-2 0-15,11-1 0 0,-7-3 0 0,3 0 0 16,4-7 0-16,4-2 0 0,-5 0 0 0,5-7 0 15,-4 3 0-15,7-9 0 0,-15-3 0 0,5 0 0 16,3-3 0-16,-8-3 0 0,5-1 0 0,-4 1 0 16,-1-7 0-16,5 1 0 0,-8-1 0 0,-3 0 0 15,-8 4 0-15,5-4 0 0,-8 4 0 0,-7-1 0 16,-3 1 0-16,-1-1 0 0,-3 7 48 0,-3 0 13 16,-4 0 3-16,-4 0 0 0,-6-1-52 0,-1 4-12 0,-3 0 0 15,-7 0 0-15,0 3 0 0,-1 0 0 16,-2-3 0-16,-1 3 0 0,0 3 0 0,-6-3 0 15,6 0 0-15,-7 0 0 0,7 1 0 0,-3-5 0 0,7 8 0 0,-11-4 0 16,8 6 0-16,-5-3 0 0,-2 3 0 0,-5 1 0 16,5-1 0-16,2 4 0 0,-2-1 0 0,-1 1 0 15,4 2 0-15,-4 1 0 0,7-1 0 0,1 1 0 32,-1 3-48-32,4-1-13 0,7-2-3 0,-8 3 0 0,1-1-102 0,7 1-21 0,0 0-4 15</inkml:trace>
  <inkml:trace contextRef="#ctx0" brushRef="#br0" timeOffset="46799.07">857 10146 1958 0,'0'0'43'0,"0"0"9"0,0 0 1 0,0 0 3 0,0 0-45 16,0 6-11-16,0 1 0 0,0-1 0 0,0 3 104 0,0 4 20 0,0 3 3 0,0-4 1 15,0 7-52-15,4 0-9 0,-4 3-3 0,0 0 0 16,0 3 0-16,0 3 0 0,7 0 0 0,-7 0 0 16,0-3-64-16,3 1 0 0,-3-1-13 0,4 0 1 15,-4-6 12-15,7 2 16 0,-7-2-4 0,3 0-1 16,-3 0-111-16,8-3-23 0,-5 2-4 0</inkml:trace>
  <inkml:trace contextRef="#ctx0" brushRef="#br0" timeOffset="51913.58">3757 5876 1683 0,'0'0'48'0,"0"0"10"0,0 0-46 0,0 0-12 0,0 0 0 0,0 0 0 16,0 0 39-16,0 0 5 16,0 6 2-16,4 0 0 0,-1 0 0 0,1 1 0 0,-1-1 0 0,1 3 0 15,3 1-36-15,-4-1-10 0,4 1 0 0,4 2 0 16,-8-3 56-16,8 4 6 0,0-4 2 0,-1 1 0 16,4-1 0-16,0 1 0 0,4-1 0 0,0 0 0 15,-1 1-52-15,-3-1-12 0,1 4 0 0,2-4 0 16,1 4 32-16,-4-1 4 15,4 1 1-15,3 3 0 0,-7-4-8 0,7 4-1 0,-3 3-1 0,-1-4 0 16,8 4-27-16,-11 0 0 0,7-3 0 0,0 2 0 0,-3 1 0 16,3-3 0-16,-7-4 0 0,4 4 0 0,-4 0 0 0,7-1 0 15,-10-2 0-15,-1 3 0 0,5-4 0 0,-5 1 0 16,-3-1 0-16,0 1 0 16,4 2-97-16,-8 1-25 15,4-3-5-15,-3 2-1 0,3 1-84 0,-3 0-16 0,10 18-4 16,-7-9-1-16</inkml:trace>
  <inkml:trace contextRef="#ctx0" brushRef="#br0" timeOffset="53049.27">4840 6650 1267 0,'0'0'28'0,"0"0"5"0,0 0 2 0,0 0 1 0,0 0-36 0,0 0 0 0,-7-3 0 0,7 3 0 16,-3-3 58-16,3 3 5 0,-11-3 1 0,7-1 0 15,-3 4 0-15,4 0 0 0,-8 0 0 0,4 0 0 16,0 4 0-16,0-4 0 0,-3 3 0 0,-1 0 0 16,0 0 0-16,1 0 0 0,-4 3 0 0,3-2 0 15,-3-1-52-15,0 0-12 0,0 0 0 0,3 3 0 0,-6 1 54 16,2-1 8-16,1 0 2 0,-7 3 0 16,7 1-52-16,-4-1-12 0,1 4 0 0,-1 3 0 15,0-1 0-15,1 4 0 0,3 3 0 0,-7 0 0 16,6 0 0-16,1 3 0 0,-3 6 0 0,3-2 0 0,3 5 0 15,-3-3 0-15,3 1 0 0,-3 5 0 0,4 1 0 0,-1 3 0 16,4-1 0-16,0 1 0 0,7 0 0 0,-7 3 0 16,7-3 0-16,0 3 0 0,7-4 0 0,-4-2 0 15,8 3 0-15,0 3 0 0,-1-4 0 0,4 4 0 16,0-3 0-16,4-3 0 0,0-4 0 0,-1-6 0 16,1 4 0-16,3-1 0 0,4 4 0 0,0-4 0 15,3 3 0-15,0 4 0 0,7-7 0 0,8 10 0 16,-5-3 0-16,8-1 0 0,-3-8 0 0,-5-4 0 0,5-3 0 0,6-4 0 15,0-5 54-15,1-4 8 0,3-5 2 0,3-4 0 16,-10-7-48-16,3-2-8 0,8-4-8 0,-4-5 9 16,3-4 13-16,1-4 2 0,-1 1 1 15,1-6 0-15,-8-3 7 0,0 2 2 0,4-2 0 0,-10-1 0 16,-1 4-34-16,-3-7 0 0,-4 1 0 0,4-4-9 16,-11 0 9-16,0 0 16 0,-3 4-4 0,-7-4-1 15,-1 3-11-15,-10 1 0 0,4 2-12 16,-8 1 12-16,-3-4 44 0,-7 4 16 0,0-7 3 0,-7 0 1 15,0 0-52-15,-4 4-12 0,-3-1 0 0,0-3 0 16,-11 4 0-16,4 2 0 0,0 7 0 0,0-3 0 16,-8 6 0-16,1-1 0 0,0 4 0 0,-7 1 0 15,-1 2 21-15,1 3 2 0,-4 0 0 0,0 4 0 16,4-1-23-16,3 4-8 0,0 3 0 0,-3 2 0 16,7 1-32-16,-8 0-5 0,4 3-2 0,-3-3 0 15,7 3-65-15,0-3-14 0,-1 3-2 0,8-3-1 16,-4 0-75-16,8 3-16 0,-26-7-2 0,11 4-1 0</inkml:trace>
  <inkml:trace contextRef="#ctx0" brushRef="#br0" timeOffset="53573.56">4787 7236 1497 0,'0'0'32'0,"0"0"8"0,0 0 0 0,0 0 4 0,0 0-36 0,0 0-8 16,-3 4 0-16,-1 5 0 0,4-3 53 0,0 4 9 15,0 2 2-15,4 1 0 0,-1 2-19 0,4 1-3 16,-7 3-1-16,11 3 0 0,-8 0-14 0,1 0-3 16,3 0-1-16,4 6 0 0,-8-3 53 0,4 3 10 15,-3 0 2-15,3-3 1 0,0 1-40 0,-4-4-8 16,4-1-1-16,0-2-1 15,-3 0-53-15,-1 0-10 0,5-3-3 0,-5-7 0 16,1 0-110-16,-1 1-23 0,8-7-4 0,-11-3 0 16</inkml:trace>
  <inkml:trace contextRef="#ctx0" brushRef="#br0" timeOffset="53981.47">4995 7296 1713 0,'0'0'37'0,"0"0"8"0,7-3 2 0,-3 0 2 0,3 0-39 0,0-1-10 0,0 4 0 0,4 0 0 16,-1 0 66-16,4 7 11 0,-3-1 3 0,3 0 0 15,0 4-3-15,0 2 0 0,0 1 0 0,4-1 0 16,-4 1-9-16,-3 2-1 0,6 1-1 0,-10 3 0 16,4-3-14-16,-4-1-4 0,4 4 0 0,-8-3 0 15,4 3-22-15,-3-4-5 0,-4 4-1 0,0-3 0 16,0-1 11-16,-4 1 1 0,1 0 1 0,-4-4 0 0,0 1-44 0,0 3-9 15,-4-4-1-15,0 1-1 0,-6-1 35 0,3 4 7 16,0-4 2-16,-4 1 0 16,4 0-70-16,-4-4-15 0,4 0-2 0,7-2-1 15,-4-4 42-15,1 0 8 0,3-6 1 0,3 0 1 0,1-7 14 0,3-2 0 16,3-1 0-16,1-6 0 0,3 0 0 0,3 1 0 16,-6-1 13-16,10 0-4 0,0 0 0 0,0-3 0 15,4 7 0-15,0-1 0 0,-4 3 11 0,7 1 3 16,-7 6 0-16,0 2 0 0,4 8 14 0,-4-1 3 15,7 9 1-15,-10 1 0 0,3 6-33 0,0-4-8 16,0 7 0-16,0-3 0 0,0 0 0 0,0 0 0 16,-3-4 0-16,3 1 0 15,0 0-49-15,-3-4-12 0,-1-2-3 0,1-4-1152 0</inkml:trace>
  <inkml:trace contextRef="#ctx0" brushRef="#br0" timeOffset="63246.88">5271 8353 1071 0,'0'0'30'0,"3"-7"7"0,1 1-29 0,-1 0-8 16,1 0 0-16,-1-1 0 0,4 1 97 0,-3-3 19 15,-4 2 3-15,7 1 1 0,-7 3 13 0,3-3 3 16,1 3 1-16,-4 3 0 0,0 0-73 0,0 0-16 16,0 0-2-16,0 0-1 0,0 0 31 0,0 0 5 15,3 6 2-15,-3 3 0 0,4 1-15 0,-4 5-4 16,-4 4 0-16,1 3 0 0,-1 6 0 0,1 4 0 16,-4 5 0-16,-4 4 0 0,1 0 0 0,-5 6 0 15,1 0 0-15,-3 6 0 0,-1 0 0 16,-3 1 0-16,-4 2 0 0,1 4 0 0,-1 2-52 0,4-5-12 0,-4-1 0 15,4-2 0-15,0-4 0 0,3-6 0 16,-3-4 0-16,3 1 0 0,4-9 0 0,3-1 0 16,-3-6 0-16,7-3 0 15,0-3-99-15,-3-7-23 0,10-2-5 0,-7-4-1 16,7-6-51-16,0 0-10 0,0 0-3 0,0-6 0 0</inkml:trace>
  <inkml:trace contextRef="#ctx0" brushRef="#br0" timeOffset="73947.17">4879 9513 2026 0,'0'0'44'0,"0"0"10"0,0 0 2 0,0-7 1 0,0-2-45 0,0 3-12 0,0-4 0 0,-4 1 0 16,4 3 89-16,0-1 16 15,0 1 3-15,0-3 1 0,0 9-36 0,-7-3-7 0,7 3-2 0,0 0 0 16,-3-3 0-16,-4-1 0 0,0 4 0 0,-4 0 0 15,4 0 0-15,4 4 0 16,-12 2 0-16,5-3 0 0,-11 6 0 0,7 1 0 0,-8-1 0 0,1 4 0 16,0-1-52-16,3 7-12 15,-6-3 0-15,3 3 0 0,-8 2 0 0,12-2 0 0,-8 3 0 0,4 0 0 16,0-3 0-16,7 3 0 0,-8 3 0 0,8 0 0 16,0 3 0-16,4 1 0 0,-1 2 0 15,0 3 0-15,4 4 28 0,4 0 1 0,-1-1 1 0,4 4 0 16,0-3-30-16,4-1 8 0,3 4-8 0,0 0 0 15,4 0-22-15,-1-4-7 0,4 4-2 16,4 3 0-16,7-3 43 0,-4-7 9 0,7 1 2 0,4-4 0 0,3-6-37 16,-3-3-7-16,3-3-2 0,0-4 0 15,1-5 23-15,-8-4 0 0,7 0 0 0,0-6 0 16,8 0 0-16,-8-9 0 0,11 0 0 0,0-7 0 0,-8-6 0 16,-6 0 0-16,-4-3 0 0,4-3 0 0,-4-4 12 0,4 1 6 15,0 3 2-15,-7-4 0 0,-1 1-9 0,12-7-2 16,-12 4 0-16,5-4 0 0,-5 7-9 0,-10-3 8 15,-3 2-8-15,-1-5 8 0,1 5 2 0,-7 1 0 16,-4 3 0-16,-4-4 0 0,-3 4 9 0,-4 0 1 16,-6 3 1-16,-1 3 0 0,-3 0-13 0,3 0-8 15,-6 3 8-15,-1-3-8 0,4 6 0 0,-11-2 0 16,7-1 0-16,-6 0-8 0,-5 0 17 0,12 10 4 16,-1-4 1-16,0 4 0 0,-7-7-22 0,8 4-5 15,-1-1-1-15,0 4 0 0,1-4 14 0,3-3 0 0,-8 4 0 16,12 2 0-1,-1 1-54-15,4 3-8 0,3 0-2 0,-3 2 0 16,7-2-204-16,0 3-42 0,-3 3-8 0,10 0-2 0</inkml:trace>
  <inkml:trace contextRef="#ctx0" brushRef="#br0" timeOffset="75397.89">4681 9820 1256 0,'0'0'28'0,"0"0"5"0,0 0 2 0,-3 3 0 0,3-3-35 0,0 6 0 0,0-6 0 0,0 0 0 16,-7 4 60-16,7-4 6 0,0 0 1 0,0 6 0 0,0-6-3 0,0 0 0 16,0 6 0-16,0-6 0 0,7 6 0 0,-7 1 0 15,0-4 0-15,3 3 0 0,-3 0 52 0,7 1 9 16,-7 2 3-16,0 0 0 0,0 7-52 0,0 0-9 15,-7 3-3-15,7 3 0 0,0 3-51 0,-3 3-13 16,3-3 0-16,0 3 0 0,0 0 54 0,0-6 8 16,-7 3 2-16,7-3 0 15,0 0-52-15,-4 0-12 0,4-3 0 0,-3-3 0 0,6-1 0 0,-3-2 0 16,0-4 0-16,0-9 0 16,0 0-151-16,4-6-33 0,3 0-6 0,-4-7-548 15,-3-2-110-15</inkml:trace>
  <inkml:trace contextRef="#ctx0" brushRef="#br0" timeOffset="75922.36">4890 9930 1728 0,'0'0'38'0,"0"0"8"0,0 0 2 0,0 0 0 0,0 0-39 0,0 0-9 0,0 0 0 0,0 0 0 16,0 0 104-16,-8 0 20 0,5 3 3 0,-1 0 1 15,4-3-52-15,-7 3-9 0,0 7-3 0,4-4 0 0,-1 3 0 0,-3 1 0 16,4 2 0-16,-1 4 0 0,-3-4 0 0,4 4 0 16,-5 3 0-16,5-3 0 0,-1 2-51 0,4-2-13 15,0 3 0-15,0-3 0 0,4 2 46 0,-4-2 6 16,0 3 2-16,11-3 0 0,-8-4-35 0,4-2-7 16,-3-1-2-16,6-3 0 0,1-3 4 0,3-3 1 15,-3-3 0-15,10-3 0 0,-11 0-24 16,4-1-5-16,0-2-1 0,4 0 0 0,-4-1 40 0,0-6 8 15,0 4 2-15,4-4 0 0,-4-3-26 0,7 1-9 16,-7-1 0-16,1-3 9 16,-5 3-37-16,1 3-8 0,-4 1-2 0,0 2 0 0,-7 1 82 0,0-1 16 15,-4 7 3-15,1-4 1 0,-4 4-50 0,-4 0-14 0,-3 0 0 16,0-4 8-16,3 7-8 0,-10-3 0 0,7 3 0 0,-7 0 0 16,0-1 0-16,3 1 0 0,0 3 0 15,1-3 0 1,6 6-210-16,-6-3-37 0,-5 0-7 0,8 3-2 0</inkml:trace>
  <inkml:trace contextRef="#ctx0" brushRef="#br0" timeOffset="82966.42">8287 11153 1267 0,'0'0'28'0,"0"0"5"0,3-7 2 0,1 4 1 0,-1-3-36 0,1 3 0 16,-4 0 0-16,3 0 0 0,1-1 109 0,-4 4 15 0,0 0 4 0,0 0 0 16,0 0-9-16,0 0-2 0,0 0 0 0,0 0 0 15,0 0-9-15,0 0-1 0,0 0-1 0,0 0 0 16,-7-3-30-16,0 0-5 0,7 3-2 0,-7 0 0 16,0-3-33-16,-4 0-6 0,4 3-2 0,0 0 0 15,-4 0 8-15,1 0 0 0,3 0 1 0,-4 0 0 0,-3 3-15 0,0 0-3 16,3 0-1-16,-3 0 0 0,0 1-6 15,0 2-2-15,0 0 0 0,0 0 0 16,0 4-10-16,0-1 0 0,0 4 0 0,-4-4 0 0,4 4 0 0,0 2 0 16,0 1 0-16,-1 0 0 15,5-1 0-15,-1 4 0 0,-3 0 0 0,4 0 0 16,3 0 0-16,-4-4 12 0,4 4-4 0,0 0 0 0,0 0-8 16,3 3-11-16,-3 0 3 0,0 3 0 0,4 3 8 15,-1 3 0-15,4 4-9 0,-3-4 9 0,3 7-13 0,0-1 1 16,3 1 1-16,-3 0 0 0,4-4 11 0,-1 4 0 15,-3 3-9-15,4-4 9 0,3 1 9 0,-4-1 7 16,4 4 0-16,0 0 1 0,4-3-17 0,0-1 0 0,3 1 0 16,0-4 0-16,3-2 0 0,1-4 0 15,7-3 0-15,-1 0 0 0,1-6 0 0,3 0-16 0,8-4 4 0,-5-2 0 16,1-7 12-16,0 0 16 0,0 1-3 0,-1-4-1 16,1-6-12-16,3 0 0 0,1-1 0 0,-1-2 0 15,0-3-9-15,4-1-5 0,-4-5-1 0,4-1 0 16,-4-3 15-16,-3 0 13 0,0-6-2 0,-4 0-1 15,0-3-10-15,1 0 0 16,-1 0 0-16,-4-4 8 0,-2 4-8 0,-5-3 0 0,8 2 0 16,-7 1 8-16,-4 3-8 0,0-3 0 0,3 0 0 0,-6-4 0 15,-4 1 0-15,0-4 0 0,0 1 0 0,-7-1 0 16,0 1 0-16,-3 3 0 0,3-1 0 0,-4 1 0 16,-10 3 33-16,0-1 2 0,0 1 0 0,0 3 0 15,-7 0-21-15,-1 0-4 0,-2 0-1 0,-1 3 0 16,0 3 1-16,-3 0 0 0,0 1 0 0,0 2 0 15,-4 3 0-15,4 4 0 0,-1-1 0 0,5 1 0 16,-4 3-10-16,-1 0 0 0,8 2 0 0,0-2 0 16,3 3-100-16,-3 0-23 0,7 0-4 0,0 0-785 15,3-1-158-15</inkml:trace>
  <inkml:trace contextRef="#ctx0" brushRef="#br0" timeOffset="89676.99">8054 11479 1792 0,'0'0'51'0,"0"0"10"0,0 0-49 0,0 0-12 15,0 0 0-15,0 0 0 0,0 0 92 0,0 0 15 16,0 0 3-16,0 0 1 0,3 6-24 0,-3-6-5 16,0 0-1-16,0 0 0 0,0 3-59 0,0-3-12 15,0 0-2-15,4 3-8 0,-4-3 40 0,4 7 2 16,-1-1 0-16,-3 0 0 0,4 0 21 0,-4 7 4 15,3-1 1-15,-3 4 0 0,4 3-46 0,-4 3-9 16,0 6-1-16,0 7-1 0,3 2-11 0,1 1 0 16,-1 3 0-16,1-4 0 0,3-5 35 0,-4 2 5 15,4-3 0-15,0 1 1 0,0-7-14 0,-3-3-3 16,3-3-1-16,0-7 0 16,0-2-45-16,0-4-9 0,-3-6-1 0,3-3-1 15,0-4-26-15,-4-5-5 0,1-1 0 0,-1-5-1 16,1 2-126-16,-4-3-25 0,0 0-4 0,0 4-784 0</inkml:trace>
  <inkml:trace contextRef="#ctx0" brushRef="#br0" timeOffset="90087.37">8139 11664 2113 0,'0'0'46'0,"0"0"10"0,-4 6 1 0,-3-3 3 0,3 0-48 0,4-3-12 16,0 0 0-16,0 0 0 0,0 0 71 0,0 0 11 16,0 0 2-16,0 0 1 15,0 0-68-15,8-3-17 0,-1-3 0 0,0 0 0 16,0 2 55-16,3-2 7 0,1 3 2 0,-1-3 0 16,1 3-73-16,3 0-15 0,4-1-2 0,-4-2-1 0,4 3 43 0,-1-3 9 15,-3 6 2-15,4-7 0 0,-4 4-27 0,0 0 0 16,0 0 0-16,-3 0 0 0,3 0 0 15,-3 3 0-15,-1-3 0 0,1-1 0 0,-1 4 0 0,1 0 0 16,-4 0 0-16,0 0 0 0,0 4 56 0,-3 2 7 16,3-3 1-16,-4 6 0 0,1 1-52 0,-1 2-12 15,-3 4 0-15,4 3 0 0,-4 3 0 0,3 0 0 16,-3 3 0-16,0 3 0 0,4-6 0 0,-4 3 0 0,0-3 0 16,3 0 0-16,1-3 0 0,-4 0 0 0,3-4 0 0,-3 1 0 15,4-3 0-15,-1-4 0 0,-3 0 0 0,4 1 0 16,-1-1 0-16,1-6 0 0,-4-3 0 0,0 0 0 31,0 0-100-31,0 0-22 0,0 0-5 0,0 0-1 16,0 0 0-16,0 0 0 0,0 0 0 0,-4-6-512 0,1 0-102 0</inkml:trace>
  <inkml:trace contextRef="#ctx0" brushRef="#br0" timeOffset="90299.05">8340 11839 1728 0,'0'0'38'0,"0"0"8"0,0 0 2 0,0 0 0 16,0 0-39-16,3-6-9 0,1 3 0 0,-1-3 0 0,1 2 104 15,3-2 20-15,0 3 3 0,0 0 1 0,0 3 0 0,4 0 0 16,-1 0 0-16,1 3 0 0,3 0-52 0,-4-3-9 16,5 3-3-16,-1-3 0 0,3 3-51 0,-3-3-13 15,4-3 0-15,0 3 0 0,-4-3 0 0,0-3 0 16,4 3 0-16,-4-3-851 15,0-1-173-15</inkml:trace>
  <inkml:trace contextRef="#ctx0" brushRef="#br0" timeOffset="104844.44">10495 680 1728 0,'0'0'38'0,"0"0"8"0,0 6 2 0,0 1 0 0,4 5-39 0,-1-6-9 16,8-2 0-16,-4 2 0 0,3-3 59 0,1 0 9 16,3 0 3-16,0-3 0 0,0-3-1 0,4-3 0 15,-4 0 0-15,0-1 0 0,0-2-15 0,4-4-3 16,-4-2-1-16,4 2 0 0,-1-6-8 0,-3 4-2 0,4 2 0 0,-4-6 0 16,4 4-13-16,-4 2-2 0,0 4-1 0,4-7 0 15,-8 7-6-15,4-1-2 16,-7 4 0-16,4 6 0 0,-4-3-5 0,-3 6 0 0,-1-3-1 0,1 3 0 15,-4 6 4-15,0 1 1 0,0 9 0 0,-4-7 0 16,1 13-4-16,-1-3-1 0,-3 6 0 0,4 4 0 16,-1 2 7-16,-3-2 2 0,3-1 0 0,1 7 0 15,-1-7-1-15,1 3 0 0,-1-2 0 0,1 5 0 16,3-5-7-16,0-1-2 0,0 0 0 0,0 1 0 16,0-4-10-16,0-6 8 0,3 3-8 0,-3-6 8 15,4-3-8-15,-1-1 0 0,-3-2 0 0,0-1 0 0,4-2-16 16,-4 2 2-16,0-5 0 0,0-1 0 15,0 3-27-15,-4-3-6 16,4 1-1-16,-3-4 0 0,-1 6-50 0,4-9-10 16,-7 0-3-16,7 0 0 0,-7 0-82 0,4-6-17 0,-4 3-3 15,0-3-1-15</inkml:trace>
  <inkml:trace contextRef="#ctx0" brushRef="#br0" timeOffset="105179.56">10545 1248 1958 0,'0'0'43'0,"0"0"9"0,0 0 1 0,0 0 3 0,-4 0-45 0,4 0-11 0,0 0 0 0,0 0 0 15,0 0 116-15,0 0 22 0,0 6 4 0,7-3 1 16,0-3-75-16,0 0-16 0,4 3-2 0,-1-3-1 15,1 0 12-15,3 0 3 0,0 0 0 0,0 0 0 16,0 0-52-16,8 0-12 0,-5 0 0 0,4 0 0 16,4 0 0-16,0 0 0 0,-1 0 0 0,5 0 0 15,-1 0 26-15,0-3 2 0,-3 3 1 0,3 0 0 16,0 0-29-16,-3 0 0 0,-4 0-8 0,0 0 8 16,-3 0-50-16,0 0-3 0,-1 0-1 15,1 0 0 1,-4 0-86-16,0 0-16 0,0-3-4 0,0 0-910 0</inkml:trace>
  <inkml:trace contextRef="#ctx0" brushRef="#br0" timeOffset="105838.92">11359 1232 712 0,'0'0'20'0,"0"0"5"0,0 0-25 0,0 0 0 0,0 0 0 0,0 0 0 16,0 0 83-16,0 0 11 0,0 0 2 0,0 0 1 15,0 0 16-15,0 0 3 0,0 0 1 0,0 0 0 16,0 0-33-16,0 0-8 0,0 0 0 0,0 0-1 16,0 0-9-16,0 0-2 0,0 0 0 0,0 0 0 15,0 0-5-15,0 0-2 0,0 0 0 0,0 0 0 16,0 0-42-16,0 0-15 0,0 0 9 0,0 0-9 15,0 0 8-15,0 0-8 0,0 0 0 0,0 0 8 16,0 0-8-16,0 0 0 0,0 0 0 0,0 0 0 16,4-3 0-16,-4 3 0 0,0 0 0 0,7-3 0 0,-7 3 53 0,4-4 9 15,-1 4 2-15,4-3 0 0,-3 0-64 0,-1 0 0 16,1 0-14-16,3 0 2 0,-4 0 27 0,4 3 5 16,-3-3 0-16,-4 3 1 0,7-4 27 0,-7 4 4 15,3 0 2-15,-3 0 0 0,0 0-46 0,0 0-8 16,0 0 0-16,0 0-8 0,0 0 8 0,0 4 0 15,-3 2 8-15,-4 0-8 0,0 0 34 0,3 1 2 16,-3-1 1-16,0 3 0 0,0-2-29 0,4-7-8 16,-1 3 0-16,4-3 0 0,0 0 25 0,0 0 1 15,0 0 0-15,0 0 0 16,-3-3-46-16,3-4-8 0,0-2-3 0,0 3 0 0,0-4 31 0,3 4-9 0,-3-3 9 0,4 5 0 16,-1-2 0-16,4-3 0 0,-3 6 0 0,3-1 0 15,0 1 0-15,-7 3 11 0,3 0-1 16,-3 0 0-16,7 0 8 0,-3 3 2 0,3 1 0 0,-3-1 0 15,-1 6-20-15,1-6 8 0,-4 0-8 0,3 1 0 16,-3-1 0-16,0-3 0 0,0 0 0 0,0 0-847 16,0 0-176-16</inkml:trace>
  <inkml:trace contextRef="#ctx0" brushRef="#br0" timeOffset="108889.47">12167 1204 787 0,'0'0'22'0,"0"0"6"0,0 0-28 0,0 0 0 0,0 0 0 0,0 0 0 0,0 0 68 0,0 0 9 16,0 0 2-16,0 0 0 0,0 0-14 0,0 0-2 16,0 0-1-16,0 0 0 0,0 0 2 0,0 0 0 15,7 3 0-15,-7 0 0 0,0-3 0 0,4 6 0 16,-1-3 0-16,1 0 0 0,-4-3 0 0,3 7 0 16,-3-4 0-16,0-3 0 0,4 9-20 0,-4-9-4 15,0 0-1-15,0 0 0 0,0 0-9 0,0 0-2 16,0 0 0-16,0 0 0 0,0 0 11 0,0 0 1 15,0 0 1-15,0 0 0 0,4 3 7 0,-4-3 0 16,0 0 1-16,0 0 0 0,0 0-14 0,0 0-3 16,0 0-1-16,0 0 0 0,0 0-22 0,0 0-9 15,7 0 8-15,-7 0-8 0,3-3 0 0,1 0 0 0,-4 3 0 0,7-6 0 16,0 0 37-16,-4 2 3 0,4 1 0 0,-3-3 0 16,-1 0-20-16,1 0-4 0,-1 2-1 0,1-8 0 15,0-1-5-15,-1 1-1 0,1-4 0 0,3-6 0 16,-4 0 26-16,4-3 5 0,-3 0 0 0,3-3 1 15,0 3-21-15,0-10-4 0,-4 4 0 0,4 3-1 16,-3-7-6-16,0 4-1 0,-1 3 0 16,1-10 0-16,-4 7-8 0,3 2 0 0,1 1 0 0,-1 3 0 15,-3 0 0-15,4 3 0 0,-1 3 0 0,-3 4 0 16,4 2 0-16,-4 7 0 0,0-7 0 0,0 7 0 16,0 6 0-16,0 0 0 0,0 0 0 0,0 0 0 15,3 6 0-15,-3 7 0 0,0-7 0 0,4 13 0 0,-4 3 0 16,0 0 0-16,3 12 0 0,-3-6 0 15,0 7-26-15,4 3-7 0,-1 2-2 0,1 4 0 16,-1-3 23-16,1 3 4 0,3 0 8 0,-3 0-13 0,3-7-7 0,3 4-2 16,1-10 0-16,-1 1 0 0,1-7 22 0,3-3 0 15,0 0 0-15,0-3 0 16,4-13 0-16,0 3 0 0,-1-6 0 0,4-3 8 0,1-3-8 16,-5-3 0-16,4 0-10 0,1-4 10 0,-5-5 0 0,1-1 0 15,-4 3 0-15,0-12 0 0,-3 3 35 0,-1 0 9 16,1-3 3-16,-8 3 0 0,4-6-14 0,-7 3-2 15,0 0-1-15,0 0 0 0,-3 3-6 0,-4-3-2 0,0 0 0 16,0 0 0-16,-4 0-10 0,0 3-1 0,1-3-1 16,-4-4 0-16,3 7 7 0,-3-6 2 15,4 9 0-15,-1 1 0 0,0 2-35 0,1 6-8 16,-1 4 0-16,4 6-1 16,0 0-114-16,0 6-22 0,3 7-5 0,-3 6-1 0</inkml:trace>
  <inkml:trace contextRef="#ctx0" brushRef="#br0" timeOffset="109240.72">12869 1197 1864 0,'0'0'41'0,"-3"-3"9"0,-1-6 2 0,-3 3 0 0,4-1-42 0,-4 1-10 15,3-3 0-15,1 2 0 0,-1 4 23 16,4 3 2-16,-3-3 1 0,3 3 0 0,0 0 30 0,0 0 7 16,-8 3 1-16,5 0 0 15,-1 4 0-15,-3 2 0 0,4 0 0 0,-1 1 0 0,1 2 9 0,-1 1 3 16,4-1 0-16,0-2 0 0,0 6-22 0,0-13-4 16,4 6-1-16,-1-3 0 0,1 4-22 0,3-4-5 15,-4 0-1-15,4-3 0 0,1-3-21 0,-1 0 9 16,3-3-9-16,-3-3 0 0,4 3-10 0,-4-3-9 15,3-1-1-15,-2 1-1 0,2 0 41 0,-3 0 9 16,0-1 2-16,-3-2 0 16,-1 3-50-16,1-1-9 0,-4 1-3 0,0-3 0 0,0 9 57 0,-4-7 11 0,-3 7 3 15,0-6 0 1,0 0-100-16,0 3-19 0,-4 0-4 0,4-1-762 0,-3 4-153 0</inkml:trace>
  <inkml:trace contextRef="#ctx0" brushRef="#br0" timeOffset="109954.99">13190 812 2188 0,'0'0'48'0,"0"9"11"0,0-3 1 0,0 7 1 16,4 3-49-16,-1 2-12 0,-3 4 0 0,4-6 0 16,-4 6 92-16,3 0 16 0,1 3 4 0,0 0 0 0,-4 0-43 0,3 3-8 15,1-3-1-15,-1 4-1 0,4-1-22 0,0-9-4 16,-3 3-1-16,3 0 0 0,-4-4-32 0,4 1-11 16,-3-9 0-16,3 2 0 0,-3 1 26 0,3-1 5 15,-4-5 0-15,4-4 1 0,-3 0-33 0,-4-3-8 16,0 0 0-16,0 0-1 0,0 0 21 0,0 0 0 15,0 0 0-15,0-3 0 0,0-7 0 0,-4 1 0 16,1 3 0-16,-4-4 0 0,0 4 0 0,-4 0 0 0,4 3 12 0,-7-1-4 16,3 1-8-16,-3 3-9 0,0 0 9 0,0 0-13 15,-4 3 13-15,4 1 0 16,4-1 0-16,-5 3 0 0,5 0 0 0,3 0 12 0,0 1-3 16,0 5 0-16,3-5-9 0,1-4 0 0,-1 6 0 0,1-3 0 15,6 4-11-15,-3-1 11 16,7 1-8-16,-3-4 8 0,6 0-8 0,-3 0 8 0,4 1-8 0,-1-1 8 15,1 0 0-15,3 4-10 0,0-4 10 0,-3-6 0 16,3 3 0-16,-3 0 0 0,3 0 0 0,-4-3 0 16,4 0 0-16,-3 0 0 0,0-3 0 15,3 0 0-15,-4 0 0 0,1 0 9 0,3-3-9 0,-4-7 12 16,5 4-12-16,-5-4 0 0,4 7 0 0,-3-10 0 0,3 4 0 16,-3-4 0-16,-1 6 0 0,1-5 8 15,-1 2-8-15,-3 1 0 0,0 2-10 16,0-2 10-16,1-1 12 0,-5 4 8 0,1-1 1 0,-4 4 1 0,0-3-35 15,0 2-7-15,0 7-2 0,0 0 0 0,-4-6 60 16,-3 3 12-16,0 3 2 0,3 0 1 0,-3 3-33 16,-3 3-8-16,3 1 0 0,0 5-1 0,0-5-3 0,0 5 0 15,0 1 0-15,-1 2 0 0,1-5-8 0,4 5 0 16,-1-2 9-16,4 3-9 0,0-4 14 0,0 4-2 16,4-1 0-16,-1-8 0 0,1 5-28 0,7-2-5 15,-4-4-2-15,7 0 0 0,-4 4 47 0,4-4 10 16,4-6 2-16,0 3 0 0,-1-3-28 0,1 0-8 15,0-3 0-15,3 3 0 16,0 0-55-16,0-6-14 0,0 3-3 0,0-7-845 16,-3 1-169-16</inkml:trace>
  <inkml:trace contextRef="#ctx0" brushRef="#br0" timeOffset="110893.15">14362 846 1824 0,'0'0'38'0,"0"0"8"16,0 0-37-16,0 0-9 0,0 0 0 0,3 6 0 16,4 1 104-16,-3 5 20 0,3 4 3 0,-4 3 1 0,4 6 0 15,0 0 0-15,0 0 0 0,-3 3 0 16,3 0-52-16,0 4-9 0,-3-1-3 0,3 1 0 0,0-7-9 0,-4 0-3 0,4-6 0 0,0 2 0 15,0-2-32-15,-3-6-6 0,-1-1-2 0,5 1 0 16,-5-1-12-16,1-5 0 0,-1 5 0 0,1-5 0 16,-1-1-82-16,1-3-10 0,-4 0-1 0,0-3-1 15,0 0-52-15,0 0-10 0,0 0-3 0,0 0 0 16,-7 0-26-16,-4-3-6 0,0-3-1 0,1-1 0 16,-4 1 49-16,0 0 10 0,-4 0 1 0,0-1 1 15,4-5 56-15,-3 2 11 16,3 1 3-16,-1 0 0 0,1 5 101 0,4 1 20 0,-1 0 4 0,4-3 0 15,4 3 52-15,3 3 11 0,0 0 1 0,0 0 1 16,0 0-33-16,0 0-6 0,0 0-2 0,0 0 0 16,3-3-10-16,8 3-2 0,-4-4-1 0,7 4 0 15,-4 0-39-15,5 0-7 0,-1 0-1 0,3 0-1 16,1 0 29-16,0-3 7 0,3 3 1 0,-4-3 0 16,5 0-1-16,-5 0 0 0,1 0 0 0,3-3 0 15,-3 2-50-15,3-2-13 0,0-6 0 16,-3 2 0-16,3 1 56 0,-4-1 7 0,5 4 1 0,-5-6 0 15,1 2-52-15,-4 4-12 0,-3-4 0 0,-1 4 0 16,-3 6 12-16,-3-3-1 0,-4 3 0 0,0 0 0 16,0 0 33-16,0 0 8 0,0 0 0 0,-7 3 1 15,-4 7-33-15,0-1-6 0,1 4-2 0,-1 5 0 0,1-5-12 0,-1 6-16 0,1 0 3 0,-1-1 1 16,0 4 12-16,8-9 0 0,-4 6 0 0,3-1 0 16,1-5 48-16,6 3 13 0,-3-4 3 0,4 1 0 15,6-10-52-15,-3 3-12 0,8-3 0 0,-1 0 0 16,0-3 0-16,3-3 0 0,5 0 0 0,-1-3 0 15,0 3 0-15,0-10 0 16,4 4 0-16,-4-1 0 0,-3-2 0 0,-4 6 0 0,0-7 0 16,0 0 0-16,-3 4 0 0,-1 0 0 15,1 6 0-15,-8-7 0 0,1 1 0 0,-1-1 0 0,-3 4 0 16,-3 0 0-16,3 6 0 0,-7-6 0 0,0 2 0 0,-7-2 0 16,3-3-151-1,-3 6-33-15,-4-4-6 0</inkml:trace>
  <inkml:trace contextRef="#ctx0" brushRef="#br0" timeOffset="111871.16">15490 787 1267 0,'4'-10'56'0,"-4"1"12"0,0 3-55 0,0 2-13 0,0-2 0 0,0 6 0 15,0 0 149-15,0 0 27 0,0 0 6 0,0 0 1 16,0 0-37-16,4 6-7 0,-4 1-2 0,0 5 0 16,3 1-58-16,-3 6-12 0,4-4-3 0,-4 7 0 15,3-6 0 1,-3 9 0-16,4-3 0 0,-1 3 0 0,1 0-51 0,3 0-13 0,0 0 0 0,0 0 0 15,-4 0 54-15,4-3 8 0,4 3 2 0,-4-3 0 16,0 0-64-16,0-3 0 0,0 3 0 0,0-9-10 16,-3-1 10-16,3 1 9 0,-4 2-1 0,1-8-8 15,-1-1 11-15,-3 0-11 0,4 0 10 0,-4-6-10 16,0 0 0-16,0 0 0 0,0 0 0 0,0 0-10 16,0 0 20-16,-7-6 4 0,3 0 1 0,-3 0 0 15,0-1-15-15,4-5 0 0,-1 2 0 0,1 1-10 16,-4-3-1-16,3 2 0 0,4-6 0 0,-3 4 0 15,3-1 21-15,0-5 4 0,0 5 1 0,3-3 0 16,1 4-7-16,-1-4 0 0,4 0-8 0,0 7 12 16,4-7-1-16,3 4-1 0,-3-1 0 0,3 7 0 15,0-3 2-15,3-4 0 0,-2 4 0 0,2-1 0 0,-3 10 1 0,0 0 1 0,4 3 0 16,-7 4 0-16,-1-1 9 0,1 3 1 0,-4 7 1 0,-4-7 0 16,1 10-2-1,-1 3-1-15,-3 3 0 0,0 0 0 16,-7 0-13-16,4-3-9 0,-4 7 12 0,0-7-12 0,-4 3 8 0,1-3-8 0,-1-7 0 15,-3 4 0-15,3-3 0 0,1-1 0 0,-1-2 0 0,4-1 0 16,0-5 0 0,0-1 0-16,3-3 0 0,4-3 0 15,0 0-8-15,0 0-3 0,0 0 0 0,4 0 0 0,3-3 0 0,0-3 0 0,4 3 0 16,-1-10 0-16,1 7 11 0,3 0-10 0,0-1 10 0,4 1-10 16,-4 0 10-16,0 3 0 0,0-4 0 0,0-2-8 15,4 3-8-15,-1-4-2 0,-2 4 0 0,2-3 0 16,-3 2 33-16,4-5 6 0,0-1 2 0,-1 1 0 15,-3 5-23-15,0-8 0 0,1 2 0 0,-5 1-8 16,1 5 8-16,-1-8 0 0,-3 5 0 0,0-2 0 16,-3 2 0-16,-1 4 8 0,-3 0-8 0,-3-4 0 15,-1 4 8-15,1 3-8 0,-4 3 8 0,-4 0-8 16,1 0 0-16,-4 6 9 0,-1-3-9 0,5 10 0 16,-4-7 8-16,0 10-8 0,0 0 0 0,-1 2 0 15,5-5 0-15,3 6 0 0,0-4 0 0,0 1 0 16,3 0 0-16,4-1 0 0,0-5 0 0,4 2 0 15,3 1-9-15,0 3 1 0,3-10 0 0,1 3 0 16,3 1 8-16,0-4 0 0,4 0 0 0,-1 4 0 16,5-7 0-16,-1-3 0 0,0 0-10 0,0 0 10 0,0 0-8 15,0-3 8-15,1-1 0 0,-1-5 0 16,0 3-119-16,0 0-17 0,0-1-3 0</inkml:trace>
  <inkml:trace contextRef="#ctx0" brushRef="#br0" timeOffset="112606.63">17099 1260 2310 0,'-3'13'48'0,"3"-13"11"16,-4 3-47-16,4 0-12 0,-3 6 0 0,3-9 0 16,-4 3 153-16,1 4 29 0,3-7 6 0,-8 0 0 15,1 0-87-15,7 0-17 0,-3 0-4 0,-4 0-1 0,0-3-42 16,0-1-8-16,3 1-1 0,-3-3-1 0,0-3-16 0,4 2-3 0,-1-5-8 0,-3 6 12 16,3-10-12-16,1 0 0 0,3 1 0 0,-4 5 0 15,4-9 0-15,0 4 0 0,4 2 0 0,-1-6 0 16,1 7 0-1,3-1 0-15,0 4 0 0,0-4 0 0,0 4-8 0,4 3 8 16,-1-1-12-16,1 4 12 0,0 3-16 0,-1 3 4 16,1 0 1-16,-1 4 0 0,1-1 11 0,-1 3 0 0,-3 4 0 15,4-4-8-15,0 4 8 0,-4-1 0 16,3 7 0-16,1-9 0 0,3 2-20 16,-3-2-4-16,3-4-2 0,3 3 0 0,-3-6 26 0,4 1 0 0,0-1 0 0,-1-3 0 15,1 0 28-15,0-3 12 0,-1-1 1 0,1 1 1 16,0-9-30-16,-4 5-12 0,0-2 8 0,0-4-8 15,-4 4 8-15,1-7-8 0,-4 4 0 0,0-1 8 16,0 4-8-16,-3-4 0 0,-4 4 0 0,0 0 8 16,-4 2-8-16,1 4 0 0,-4 3 0 0,-4 0 8 15,4 0 3-15,-4 3 0 0,-3 7 0 0,4 2 0 16,-4 4-21-16,-1-4-4 0,5 10-1 0,-4 0 0 16,3-6 15-16,1 3 0 0,3 0-10 0,3-1 10 15,1 4 0-15,-1-9 0 0,8 3-9 0,-1-1 9 16,1-5 0-16,6-4 0 0,1 3 0 0,-1-2 0 15,4-1-8-15,1-3 8 0,-1-3 0 0,7 3 0 16,-4-3-8-16,1-3 8 0,0 3 0 0,3-6 0 16,-3 3-38-16,-1 0-1 0,-3-4 0 0,4-2 0 15,-4 6-35-15,0-4-7 0,0-2-2 0</inkml:trace>
  <inkml:trace contextRef="#ctx0" brushRef="#br0" timeOffset="113294.27">17681 1091 1824 0,'0'9'76'15,"-3"-3"-60"1,3 4 140-16,0 2 29 0,0 7 6 0,0-9 1 16,0 5-103-16,0-2-20 0,3-1-4 0,-3 4-1 15,0-3 0-15,4 2 0 0,-4-5 0 0,3 2 0 16,1-2-51-16,-4-1-13 0,3 4 0 0,-3-10 0 16,4 3 54-16,-1 0 8 0,-3-3 2 0,0-3 0 15,0 0-52-15,0 0-12 0,0 0 0 0,7-3 0 16,-3 0 54-16,0 0 8 0,3-3 2 0,-4 3 0 15,-3-4-52-15,4-2-12 0,-1 3 0 0,1-4 0 16,-1 1 0-16,1 3 0 0,-1-10 0 0,1 3 0 16,-1-2 10-16,1 2-1 0,-1-9 0 0,-3 6 0 15,7-2-9-15,-3 2 0 0,-1 0 0 0,5 7 8 0,-5-7-8 0,1 7 0 16,-1 3 0-16,-3 6 8 0,0 0-8 0,0 0 12 16,4 3-12-16,-1 3 12 0,-3 0-4 15,4 10 0-15,-4-7 0 0,3 7 0 0,-3 0-8 0,0-1 10 0,0 1-10 0,0-3 10 31,0 5-10-31,0-11 10 0,0 5-10 0,0-2 10 0,0 2-10 0,0-6 0 0,0-2 0 0,0 2 0 16,4-3 0 0,-4-3 0-16,0 0 0 0,3 0 0 0,1 0 0 0,3-3 0 0,-4 0 0 15,4 0 8-15,1-4-8 0,-5-5 0 0,8 5 0 16,-4-5-11-16,0-1 32 0,0 1 7 16,0-4 0-16,0 4 1 0,3 2-43 0,1-5-9 0,-4 5-1 0,0 1-1 15,0 2 40-15,4 4 8 0,-4 0 1 0,0 3 1 16,0 0-25-16,-3 0 0 0,3 3 0 0,0 0 0 15,-4 4 0-15,4-1 0 0,-3 3 0 0,-1-2 0 16,1 5 0-16,-1-2 0 0,-3 2 0 0,4-2 0 16,-1 5 0-16,-3-5 0 0,4 2 0 0,-4-2 0 15,0 5 0-15,3-8 0 0,1 2 0 0,-4 3 0 16,0-5 0-16,3 5 0 0,-3-5 0 0,0-4 0 16,4 6 0-16,-4-3 0 0,4 4 0 0,-4-1 0 15,3 1 0-15,-3-4 0 0,4 6 0 0,-1-2 0 16,-3-1-148-16,0 1-36 0,4-4-6 0</inkml:trace>
  <inkml:trace contextRef="#ctx0" brushRef="#br0" timeOffset="113804.84">18221 1147 2188 0,'0'0'97'0,"-4"0"20"16,4 0-93-1,-7 0-24-15,0 3 0 0,0-3 0 0,4 7 107 0,-4 2 17 0,3 0 3 0,1 7 1 16,-1-6-52-16,1 2-9 0,-1 4-3 0,4-1 0 16,0-2-51-16,0-1-13 0,0 1 0 0,4 3 0 15,-1-10 54-15,1 7 8 0,-1-7 2 0,4 0 0 16,4 3-52-16,-1-5-12 0,1-1 0 0,3-3 0 15,0-3 19-15,0-1 1 0,0-5 0 0,4 0 0 16,-4 2-20-16,0-5 8 0,4 6-8 0,-4-7 0 16,-3 0-12-16,-1 1-8 0,-3 3-3 0,0-1 0 15,-3-6 70-15,-1 4 13 0,-3-1 4 0,-3 1 0 16,-1 2-52-16,-6 1-12 0,3-4 0 0,-7 10 0 0,3-3 0 16,-3-3 0-16,-4 2 0 0,1 4 0 15,2 3-48-15,1 0-13 0,0 0-3 0,4 0 0 16,-1 3-51-16,1 1-10 0,2-1-3 0,1 3 0 15,4 0-153-15,3-6-31 0</inkml:trace>
  <inkml:trace contextRef="#ctx0" brushRef="#br0" timeOffset="114373.87">18479 1078 2030 0,'0'0'57'0,"0"0"14"0,0 0-57 0,0 0-14 0,0 0 0 0,0 0 0 16,0 0 105-16,0 0 19 0,0 0 3 0,0 0 1 15,3 13-52-15,-3-4-9 0,0 1-3 0,0 2 0 16,0 7 0-16,0-7 0 0,0 4 0 0,4 6 0 16,-4-9 0-16,0 2 0 0,3-2 0 0,1 3 0 15,-1-7 0-15,-3 3 0 0,7-2 0 0,-3 2 0 16,-1-5-51-16,4-4-13 0,0 0 0 0,0 0 0 16,-3 0 0-16,7-3 0 0,-4-3 0 0,3 0 0 15,-3 0 0-15,0 0 0 0,4-4 0 0,-4-2 0 16,0 0 0-16,4-4 0 0,-4 4 0 0,0-1 0 15,0-5 0-15,0-1 0 0,0 3 0 0,-4-2 0 16,1-1 0-16,-1 0 0 0,-3 7 0 0,0-7 0 16,4 7 0-16,-4 3 0 0,0-1 0 0,0 7 0 15,0 0 0-15,0 0 0 0,-4 3 0 0,1 4 0 16,3 2 0-16,0 1 0 0,0 2 0 0,0-3 0 16,3 7 0-16,1-3 0 0,-1 2 0 0,5-5 0 15,-1 2 0-15,3-2 0 0,-3 2 0 0,4-5 0 16,-1-4 8-16,5 3 0 0,-5-3-8 0,4 0 12 0,0-3-12 0,0 0 0 0,1 0 0 15,2-3 0 1,-3 0 8-16,0-3-8 0,-3 3 0 0,3-1 9 0,-3-8-9 16,-1 2 8-16,-3 1-8 0,0 0 8 0,0 2-8 0,-3-5 8 0,-1 2-8 15,-3 1 8-15,0 0-8 0,0 2 0 0,0 7 0 16,-7-3 0-16,7 3 0 0,-10 3 0 0,-1-3 9 16,1 3-9-16,-4 7-13 0,3 2-7 0,0-2-2 0,-3 2 0 15,7 4 30-15,0-7 7 0,0 7 1 16,4-6 0-16,-1 2-16 0,4-3 0 0,4 4 0 0,-1 0 0 15,4-7-8-15,0 3 8 0,0 1 0 0,7-1 0 16,-3 0 0-16,0-5 0 0,3-1 0 0,-4-3 0 16,4 0-10-16,-3 0 10 0,3 0-8 15,0-7 8-15,0 1-59 0,0 0-6 0,-3-3-2 16,3-1 0-16,-3 1-103 0,3-1-21 16,-4-5-4-16</inkml:trace>
  <inkml:trace contextRef="#ctx0" brushRef="#br0" timeOffset="114788.76">19230 780 2419 0,'0'0'107'0,"-4"7"22"15,1 2-103-15,-1 0-26 0,1-2 0 0,3 5 0 16,-4 1 88-16,4 6 12 0,-3-4 2 0,3 4 1 16,3 3-63-16,-3-3-12 0,4 6-2 0,-4-6-1 15,7 9 34-15,-4-6 6 0,1 6 2 0,3-6 0 16,0 3-5-16,0-6-1 0,0 6 0 0,4-6 0 15,-1 0-49-15,1-4-12 0,3-2 0 0,-3-1 0 16,-1-5 0-16,1 2 0 0,-4-3 0 0,3-2 0 0,-3-4 0 0,1 0 0 0,-1 0 0 0,-4-4 0 16,4 1 0-16,-3 0 0 0,-1-3 0 0,-3 6 0 31,4-6 0-31,-4-4 0 0,0 4 0 0,-4 0 0 0,4-1 0 0,-7 4 0 0,0-6 0 0,0 3 0 16,-4 2 0-16,-3 1 0 15,0 3 0-15,0 0 0 0,-7 3 0 0,3 4-18 0,-6 5 4 0,2-5 1 16,-38 33-26-16,43-27 26 15,3-1 31-15,3 1 6 0,1 3 2 0,3-7 0 16,3 4-26-16,0-4 0 0,4 3 0 0,8-5 0 16,-5-1 0-16,8 3 0 0,3-5 0 0,0-1 0 15,3 0 0-15,1-3 0 0,3 3 0 0,0-6 0 16,-3 0 0-16,3 0 0 0,4-1 0 0,-7-2 0 16,3 3 0-16,-4-3 0 0,1 6 0 0,0-7 0 15,-4-2-46-15,3 0-14 0,1-1-4 16</inkml:trace>
  <inkml:trace contextRef="#ctx0" brushRef="#br0" timeOffset="115385.52">20013 827 1958 0,'-3'-9'87'0,"3"0"17"0,0 5-83 16,0-2-21-16,0 6 0 0,0 0 0 0,0 0 107 16,3-3 17-16,4 6 3 0,-3 0 1 0,3 4-52 0,-4 2-9 0,4 4-3 0,-3 5 0 15,3 1 0-15,-4 0-1 0,4 3 0 0,-3 6 0 16,0-3-5-16,3 10-1 0,-4-7 0 0,1 3 0 16,3 7-3-16,-4-10-1 0,4 3 0 0,0-2 0 15,0-1-20-15,0 0-4 0,1-9-1 0,-1 3 0 16,0-3-12-16,-4-4-4 0,4 1 0 0,0 0 0 15,0-10-12-15,-3 3 0 0,3-5 8 0,0-1-8 16,-4-3 0-16,1-7 0 0,0 1 0 0,-1-3 0 16,1 2 0-16,-1-8 0 0,1 5 8 0,-1-5-8 15,1 5 0-15,3-5 0 0,-4 5 0 0,1-5 0 16,3 5 0-16,-4-6 0 0,8 1 0 0,-4 5 0 16,0-5 0-16,0 5 0 0,0-2 0 0,4 2 0 15,-4 7-22-15,0-3-1 0,3 0 0 0,-2 3 0 0,-1 3 23 0,0 3 0 16,0 6 0-16,0-3 0 15,0 4 47-15,0 2 13 0,-4 7 4 0,4-3 0 16,-3-1-64-16,0 7-24 0,-1-6 0 0,1 6 1 0,-4 0 37 16,0 0 7-16,0 3 2 0,3 0 0 0,-3-3-36 15,0 3-7-15,0-3-2 0,0 0 0 16,0-3-67-16,4-10-14 0,-1 1-2 0,1-4-1 16,-1-3-54-16,-3-3-10 0,7-6-2 0</inkml:trace>
  <inkml:trace contextRef="#ctx0" brushRef="#br0" timeOffset="115740.34">20666 1144 2432 0,'-11'13'51'0,"4"-4"10"0,0 0-49 0,-4 1-12 0,4 2 0 0,-3-2 0 16,-1 5 99-16,1 7 17 0,3-9 3 0,-4 9 1 16,0-3-48-16,4 0-8 0,0 2-3 0,0-5 0 15,0 3-21-15,4 0-4 0,3-10 0 0,-4 4-1 16,4-4-15-16,0 4-2 0,4-10-1 0,-1 0 0 15,4-3-17-15,0-6 0 0,0-1 0 0,4-5-9 16,0-1 9-16,-1 1-13 0,4-10 5 0,-3 3 8 16,-1 0-24-16,1 4 4 0,0-4 0 0,-4 3 0 15,0 0-18-15,0 4-3 0,0 2-1 0,-4-5 0 16,1 5 34-16,-1 4 8 0,-3 6 0 0,0 0 0 16,0 0 24-16,0 0 6 0,0 0 2 0,0 0 0 15,0 0-10-15,0 6-2 0,0 1 0 0,0 5 0 16,0-2-7-16,4-1-1 0,-1 7-1 0,1 2 0 15,-4-5-3-15,7 3 0 0,-3 6 0 0,3-10 0 16,0 4-8-16,0 0-9 0,0-4 9 0,0-3-13 16,3-2 13-16,-3-1 8 0,4-3 0 0,0 0-8 15,-1-3-50-15,1-3-17 0,-1-3-3 0,1 0-1 16,0-7-78-16,-1 1-16 0,1-7-3 0</inkml:trace>
  <inkml:trace contextRef="#ctx0" brushRef="#br0" timeOffset="116055.57">21022 1044 2632 0,'-11'3'75'0,"4"0"15"16,0 0-72-16,0 3-18 0,0 4 0 0,-3-4 0 16,-1 3 93-16,4 7 15 0,-4-6 4 0,4 5 0 15,-3 1-57-15,-1-7-11 0,1 7-3 0,-1-3 0 16,0 2-25-16,4-5-6 0,0 2-1 0,0 1 0 16,4-4-9-16,-1-3 0 0,1-2 0 0,3-1 0 15,0-3 0-15,0 0 0 0,7 3 0 0,3 0 0 16,1-3 0-16,0-3 0 0,3 0 0 0,0 0 0 15,0 3 0-15,3-4 0 0,1 1 0 0,0-6 0 16,-1 9 0-16,1-3 13 0,-4 3 0 0,4 0 0 16,-4 0 25-16,-4 3 5 0,5 3 1 0,-5-3 0 15,1 4 4-15,-4-1 0 0,0 3 1 0,0 1 0 16,-4 5-9-16,-3-5-3 0,4 2 0 0,-4 4 0 16,-4 3-19-16,1-7-4 0,-1 4-1 0,-3 6 0 15,4-10-13-15,-4 4 0 0,3 3 0 0,-3-7 0 16,0-2-28-16,0-1-12 0,0-2-3 0,3-1 0 15,4-6-75-15,0 0-15 0,-7-10-3 0</inkml:trace>
  <inkml:trace contextRef="#ctx0" brushRef="#br0" timeOffset="116618.64">21798 962 1824 0,'0'0'76'0,"0"0"-60"15,0 10 140-15,0-1 29 0,-3 7 6 0,3-4 1 16,0 7-52-16,0 3-9 0,0-3-3 0,0 9 0 16,0-6-51-16,0 6-10 0,3-6-3 0,-3 6 0 15,4-9 0-15,-1 3 0 0,1-6 0 0,-1 3 0 16,4-1-51-16,-3-8-13 0,3 6 0 0,-4-7 0 16,4 3 0-16,-3-5 0 0,3-1 0 0,-3 3 0 15,-1-2 0-15,4-4 0 0,-3 3 0 0,-1-3 0 16,1 4 0-16,3-7 0 0,-4 3 0 0,1-3 0 15,-1-3 0-15,1-4 0 0,-1 4 0 0,1-3 0 16,3 0 0-16,0-7 0 0,0 0 0 0,0-2 0 16,0 2 0-16,4 1 0 0,-4-4 0 0,0 0 0 0,0 4 0 0,0 2 0 0,0-5 0 15,4 5 0-15,-4-2 0 0,0 6 0 16,3-1 0-16,-3-2 0 0,4 6 0 0,-4 0 0 0,4-1 0 0,-4 4 0 16,0 4 0-16,0-1 0 0,0 6 0 0,0-3 0 15,-4-2 54-15,5 8 8 0,-5 1 2 0,1 2 0 16,-1-5-52-16,-3 5-12 0,0-2 0 15,0 6 0-15,0-7 0 0,0 4 0 16,0 0 0-16,0-7 0 0,0 4 0 0,0-4 0 0,0-3 0 0,0 4 0 31,0-10-100-31,0 0-22 0,4 0-5 0,3 0-1 16,0-10-51-16,0 1-10 0,3-1-3 0</inkml:trace>
  <inkml:trace contextRef="#ctx0" brushRef="#br0" timeOffset="116902.39">22289 1122 1728 0,'3'-9'76'0,"1"-1"16"15,-4 7-73-15,3 0-19 0,-3 3 0 0,0 0 0 16,0 0 127-16,0 0 21 0,-3 3 5 0,-1 10 1 16,4-1-44-16,-3 10-9 0,-1-6-1 0,0 3-1 15,4 0-27-15,0 2-6 0,0 1-1 0,4-9 0 16,0 6 0-16,-1 0 0 0,1-4 0 0,3 1 0 16,3 0-17-16,1-10-3 0,-1 3-1 0,4-2 0 15,1-4-17-15,-1 0-4 0,0-3-1 0,0 0 0 16,4-6-3-16,-4-1-1 0,0-2 0 0,0 3 0 15,0-7-3-15,0 4-1 0,-3-1 0 0,-1-2 0 16,-3 5 6-16,0-5 2 0,-3 2 0 0,-1 4 0 16,-3-3-10-16,-3 3-3 0,-1 6 0 0,-3-7 0 15,0 4-9-15,0 3 0 0,-3-6 0 0,-1 3 0 16,0 3 0-16,1 0 0 0,-1 0 0 0,4 0 0 16,-3 0-93-16,3 0-21 0,0 0-4 0,7 0-1 15,0 0-162-15,-7-7-33 0</inkml:trace>
  <inkml:trace contextRef="#ctx0" brushRef="#br0" timeOffset="117443.46">23470 1056 2154 0,'-3'-3'91'0,"-1"0"-73"31,-3 0 121-31,0 0 24 0,0 3 5 0,0 0 0 16,-4 3-39-16,1 3-8 0,-1 0-1 0,1 4-1 0,-1 5-69 0,1 1-14 0,-1 3-2 0,0 3-1 15,1-3-17-15,3 0-4 0,0 3-1 0,3-1 0 16,-3 1-11-16,4-3 8 0,3 0-8 0,0-3 8 16,0-1-8-16,3-2 0 0,4 6 0 0,-3-13 0 15,6 3 0-15,1-2 0 0,3-1 0 0,0-3 0 16,4 0 0-16,-1-6-11 0,1 0 11 0,7-3-12 16,-4-1 3-16,4-2 0 0,-1 3 0 0,1-1 0 31,0-8-18-31,-1 5-3 0,1-2-1 0,-4 2 0 0,0-5-64 0,-3 2-13 0,-4-2-2 0,0-1-1 15,-3 0-85-15,-1-3-18 0,-3 1-3 0</inkml:trace>
  <inkml:trace contextRef="#ctx0" brushRef="#br0" timeOffset="117801.02">23756 862 2048 0,'0'-10'43'0,"0"-5"9"16,0 5-42-16,0 4-10 0,0 0 0 0,0 6 0 15,0 0 105-15,0 0 19 0,0 0 4 0,-3 9 1 16,3 1-30-16,3 8-7 0,-3-2 0 0,0 3-1 15,4 0-35-15,-4 6-8 0,3 0 0 0,1 3-1 0,-4 4-6 16,3 2-1-16,-3-3 0 0,4 4 0 16,-1-1 2-16,-3-9 0 0,4 1 0 0,-4 2 0 15,3-6-10-15,-3 0-1 0,4 3-1 0,-4-10 0 16,0 4-17-16,3-6-3 0,-3 2-1 0,0-5 0 16,0-1-9-16,4-2 0 0,-4-7 0 0,0 0 0 0,7-10 0 0,-4 1-9 15,1-4 9-15,3 4-13 16,0-10 13-16,4 6 0 0,-4-2 0 0,3-4-9 0,1 0 9 0,-1 3 14 0,1-6-3 0,3 1-1 15,0 2-10-15,0 3-12 0,4 0 2 0,-4 1 1 16,0 5 21-16,-3 4 5 0,3 3 1 0,-3 0 0 16,-1 6 12-16,1 3 2 0,-1 4 1 0,-3 5 0 15,0-5-3-15,-3 8-1 0,-1 4 0 16,1 0 0-16,-4 0-13 0,4 0-2 0,-4 3-1 0,0-9 0 16,0 6-13-16,0-3 0 0,0-4-9 0,0 1 9 31,0 0-64-31,3-10-8 0,-3 3 0 0,7-2-1 15,0-7-143-15,0 0-29 0,4-3-6 0</inkml:trace>
  <inkml:trace contextRef="#ctx0" brushRef="#br0" timeOffset="118084.87">24324 1395 2553 0,'0'0'53'0,"-3"-6"12"0,-1-4-52 0,0 4-13 0,4 0 0 0,0-1 0 16,-3 1 105-16,3 6 19 0,-4-6 3 0,4 6 1 0,0 0 0 0,0 0 0 0,0 0 0 0,0 0 0 16,0 0-103-16,0 0-25 0,0 0 0 0,0 0 0 15,0 0 0-15,0-3 0 0,0 3 0 0,-3-7 0 16,3-2 0-1,0 3 0-15,-4-4 0 0,4 1 0 16,0 3-46-16,-3-10-14 0,3 3-4 0,0-2 0 16,-4-1-153-16,4-6-31 0,0 3-7 0</inkml:trace>
  <inkml:trace contextRef="#ctx0" brushRef="#br0" timeOffset="118268.97">24246 997 2188 0,'0'0'97'0,"0"0"20"16,0 0-93-16,0 0-24 0,0 0 0 0,0 0 0 15,0 0 0-15,0 0 0 0,0-10 0 0,4 4 0 16,-1-3 0-16,1-1 0 0,0 4 0 0,-1 0 0 16,1-7-98-16,-4 7-24 0,3 0-5 0</inkml:trace>
  <inkml:trace contextRef="#ctx0" brushRef="#br0" timeOffset="118735.5">24546 758 1004 0,'-7'4'28'0,"0"-1"7"0,0 0-35 0,0-3 0 0,7 0 0 0,0 0 0 31,-3 0-24-31,3 0-12 0,0 0-3 0,0 0 0 0,0 0-17 0,-4-6-3 0,4 6-1 0,0 0 0 16,0-4 122-16,0 4 24 0,0 0 5 0,0 0 1 16,0 0 100-16,0 0 21 0,0 0 4 0,0 0 1 15,0 0-23-15,0 0-5 0,0 0-1 0,0 4 0 16,0 8-46-16,4-3-10 0,-1 10-1 0,-3-6-1 16,4 9-54-16,-1 0-10 0,1 6-3 0,-1 0 0 15,1 7-1-15,-1-4-1 0,4 7 0 16,-3-1 0-16,-1 1-12 0,1-4-2 0,3 4-1 0,0-3 0 15,0-4-22-15,0 0-4 0,0 1-1 0,-3-7 0 16,3 0-20-16,-4-6 0 0,4-4 0 0,0 1 0 16,0-7-57-16,-3 1-13 0,3-4-2 15,0 0-1-15,0-3-182 0,0-3-36 0</inkml:trace>
  <inkml:trace contextRef="#ctx0" brushRef="#br0" timeOffset="120027.67">24963 802 2245 0,'0'0'47'0,"0"0"10"0,0 0-45 0,0 0-12 0,0 0 0 0,0 0 0 16,0 0 112-16,0 7 21 0,-4-4 4 0,4 3 1 15,0 3-64-15,0 4-13 0,0 3-2 0,0-1-1 16,4 1-36-16,-1 6-7 0,1 0-2 0,3 3 0 16,-4 0-13-16,4 0 0 0,0 6 0 0,0-2 0 15,0 2 54-15,0-6 8 0,1 3 2 0,2-3 0 16,-3-3-52-16,0 0-12 0,0 0 0 0,0-9 0 15,0-1 0-15,-3-2 0 0,3-4 0 0,-3 0 0 16,-1-3 0-16,-3-3 0 0,4-3 0 0,-1-6 0 16,-3 3 26-16,4-1 2 0,-4-5 1 0,-4 2 0 15,4-2-21-15,-3-1-8 0,-4 1 0 0,3 2 0 16,-3-2 0-16,-4 2 8 0,1 4-8 0,-1 0 0 16,-3 3 0-16,0 3 0 0,0 3-9 0,0 0 9 15,-4 3-20-15,4 4 1 0,0 2 1 0,-4-5 0 16,8 5 7-16,-4 1 2 0,3-1 0 0,4-2 0 15,0-1 9-15,0 3 0 0,3-2-9 0,4 2 9 0,0-5-8 0,4-1 8 16,3 0-10-16,0 1 10 0,0-1-10 0,7 0 10 0,0 3-10 0,0-5 10 16,4-1-10-16,3 3 10 0,0-3-10 0,-3 3 10 15,3 1 8-15,0-4 8 0,-3 0 2 0,0-3 0 16,-1 3-18-16,1-3 0 0,3 3 0 16,-3-3 0-16,-1 0 0 0,-3-3 0 0,0 3 0 0,1-3 0 15,-1 3 0-15,-4-3 0 0,1 0 0 16,-4 3 0-16,0-3 0 0,0 3 0 0,-7 0 0 15,0 0 0-15,0 0 0 0,4-7 0 0,-4 7 0 0,0-9 0 16,0 6 55-16,0-4 7 0,-4-5 2 0,4 6 0 16,-4-4-52-16,4 1-12 0,0 3 0 0,0-10 0 15,0 6 0-15,0-2 8 0,0 3-8 0,0-1 0 16,4-2 0-16,0 2 0 0,-4 1 0 0,3 3 0 16,-3 6 0-16,0-4 0 0,0 4 0 0,0 0 0 15,7-3 0-15,-7 3 0 0,7 0 0 16,0 0 0-16,-3 3 0 15,3-3 0-15,0 0 0 0,0 4 0 0,0-1 0 0,0 0 0 0,0 3 0 0,0 0 0 16,0 4-9-16,4-1 9 16,-4-3-13-16,3 1 5 0,1-1 8 0,0 3 9 0,3-2-1 0,-4-1-8 15,1-3 0-15,-1 3-9 0,5-3-1 0,-5-3 0 16,1 0 10-16,-1 0 0 0,1-3 0 0,-1-3 0 16,1 0 0-16,0 3 0 0,-1-4-8 0,-3-2 8 15,0 0 0-15,4 5 0 0,-4-8 0 0,0 2 0 16,-3 1 10-16,-1 0 1 0,1 2 0 0,-4 1 0 0,0-3-11 0,0 9 0 0,0 0 0 15,0 0 0-15,-4 0 0 0,-3 0 0 0,0 0 0 0,0 9 0 16,0-6 0-16,0 0 0 0,0 7 0 16,0-1 0-16,3-3 0 15,1 4 0-15,-4 2 0 0,7-5 0 0,-4 5 0 0,4-2 0 0,0-1 0 16,0 4 0-16,4-7 0 0,-1 3 0 16,1 1 0-16,-1-1 0 0,8 0 0 0,-4-2 0 0,0-4 0 0,0 3 0 15,4-3 0-15,-4 4 0 0,3-4 0 0,1 0 0 16,-1 0 0-16,1-3 0 0,3 3 0 0,-3-3 0 15,-1 0 0-15,-3 0 0 0,4 0 0 16,-4 0 0-16,3 0 0 0,-2 0 0 0,-1 0 0 0,3 0 0 16,-6 0 0-16,3-3 0 0,0 3 0 0,-4-3 0 15,4 0 0-15,-3 3 0 0,3 0 0 16,-4-3 0-16,5 3 0 0,-8 0 0 16,3-4 0-16,1 4 0 0,-4 0 0 0,0 0 0 0,7-3 0 0,-7 3 0 15,3-3 0-15,-3 3 0 0,4-6 0 0,-1 3 0 16,-3 3 0-16,4 0 0 0,-4 0 0 0,3-7 0 15,-3-2 0-15,0 3 0 0,0 0 0 0,4-1 0 16,-4-2 0-16,0 6 0 0,3-7 0 0,1-2 0 16,-1 2 0-16,1-2 0 0,-1 6 0 0,5-10 0 15,-5 3 0-15,4-2 0 0,0 5 0 0,4-5 0 16,-4-1 0-16,0 3 0 0,3 4 0 0,1-4 0 16,-4 4 53-16,4 3 9 0,-4 3 2 0,3-1 0 15,-3 4-52-15,0 4-12 0,4 2 0 0,-4 3 0 16,0 1 0-16,0 5 0 0,0-2 0 0,0 3 0 15,-3 2 0-15,3-2 0 0,-4 3 0 0,1 0 0 16,-1 3 0-16,1 3 0 0,-1-6 0 0,1 6 0 0,-4-7 0 0,4 1 0 0,-1-3 0 0,-3 3 0 16,4-7 0-16,-1 1 0 0,-3-7 0 0,4 0 0 15,-4 1 0-15,0-7 0 0,0 0 0 0,0 0 0 16,7-10-48 0,-4 4-13-16,4 0-3 0,-3-7 0 0,-1 4-224 15,1-1-46-15</inkml:trace>
  <inkml:trace contextRef="#ctx0" brushRef="#br0" timeOffset="120459.62">26391 1442 3409 0,'0'0'151'0,"0"6"31"0,0 0-146 0,0-6-28 0,-3 7-8 0,3-7 0 16,0 0 28-16,-4 3 5 0,4-3 1 0</inkml:trace>
  <inkml:trace contextRef="#ctx0" brushRef="#br0" timeOffset="138370.35">12397 2555 851 0,'0'0'36'0,"0"0"-36"15,0 0 0-15,0 0 0 16,0 0 109-16,0 0 15 0,0 0 4 0,0 0 0 0,0 0 0 0,0 0 0 0,0 0 0 0,0 0 0 16,0 0 0-16,0-6 0 0,0 6 0 0,0 0 0 15,0 0 0-15,0-6 0 0,0 6 0 0,-7-4 0 16,3-2-52-16,-3 3-11 0,0 3-1 0,0-3-1 31,0 6-50-31,0-3-13 0,-4 6 0 0,1 1 0 0,-5-1 32 0,5 0 2 0,-8 7 0 0,4-7 0 16,-3 6-20-16,2 1-4 0,-2 3-1 15,-1 2 0-15,0 1-1 0,4 3-8 16,4 0 12-16,-4 0-4 0,3 0-8 0,4 3 12 0,4 0-12 0,-1 0 12 16,0 0-12-16,8-3 0 0,0 0 0 0,-1 0 0 15,8-9 0-15,-1 2 0 0,1-5 0 0,3 2 0 16,0-5 0-16,4-4 13 0,-1 0-3 0,1-6-1 16,0 0-9-16,-1 0-17 0,-3-10 4 0,0 4 1 15,4-7 12-15,-4 3 0 0,0-5 9 0,0-4-9 16,1 3 17-16,-1 0-2 0,0 0-1 0,-4-6 0 15,4 3-6-15,-3 3-8 0,0 1 11 0,-1 5-11 16,-3-3 10-16,-3 4-10 0,3 2 8 0,-4 4-8 16,1 0-8-16,-4 6-8 0,0 0 0 0,0 0-1 15,0 0 35-15,0 0 7 0,0 0 2 0,3 6 0 16,-3 0-27-16,0 1 0 0,0 2 8 16,4 0-8-16,-4 4 0 0,0 0 0 0,3 2 0 0,1 1 8 15,0-7-8-15,3 7 0 0,0 0 0 0,0-1 8 16,3 1-8-16,1 0 8 0,-1-4-8 0,1 4 8 15,3-4 16-15,-3 1 4 0,3-4 0 0,3 1 0 16,5-1-37-16,-8-3-7 0,3-2-2 0,-3-1 0 16,-3-3 18-16,3 0-12 0,-3-3 12 0,-1-1-10 15,-3 1-32-15,0-3-6 0,-3 3-2 0,3-3 0 16,-3-1-106-16,-1 4-22 0,-3 3-4 0</inkml:trace>
  <inkml:trace contextRef="#ctx0" brushRef="#br0" timeOffset="138624.12">12841 2925 2029 0,'0'0'85'0,"0"0"-68"16,0 0 148-16,0 0 30 0,0 0 5 0,0 0 2 16,0 0-63-16,0 0-13 0,0 0-2 0,0 0-1 15,0 0-58-15,0 0-11 0,0 0-2 0,0 0-1 16,0 0-73-16,0 0-14 0,0 0-4 0</inkml:trace>
  <inkml:trace contextRef="#ctx0" brushRef="#br0" timeOffset="141939.03">13557 2822 1337 0,'14'18'28'0,"-10"-11"6"16,-1-1-34-16,1 3 0 0,-1 1 0 0,5-1 0 15,-5 4 115-15,-3-1 16 0,7-6 3 0,-3 4 1 16,-4-1-11-16,3-2-3 0,1-1 0 0,-1-3 0 15,-3-3-45-15,0 0-10 0,7-3-2 0,-3 0 0 16,-1-4 0-16,-3-5 0 0,4 2 0 0,-1-5 0 16,-3-1 0-16,0-6 0 0,0 0 0 0,0-3 0 15,-3 0-40-15,-1 0-8 0,1 0-1 0,-4 0-1 16,0-7-2-16,-4 7-1 0,-3-3 0 0,0 0 0 16,-4-3-29-16,-3-7-6 0,3 0 0 0,-6 1-1 15,6 2 25-15,-3-2 0 0,0 5 0 0,0 1 0 16,7-4 0-16,-4 10 0 0,4-3 0 0,0 6 0 0,0-3 23 15,6 3 9-15,1 3 3 0,0 0 0 16,7-2-56-16,-3 2-11 0,3 0-3 0,0 3 0 0,3 1 35 16,4-1 0-16,0 3 0 0,4 1 0 15,3-1 0-15,4 7 0 0,3-3 0 0,0 2 0 16,4 1 0-16,0 3 0 0,3-3 0 0,4 6 0 0,-8-4 0 0,4 4 0 16,-3-3 0-16,-4 6 0 0,0 1 0 0,1 2 0 15,-5 0 0-15,-3 0 0 0,0 7 0 0,1-4 0 0,-1 4 0 16,-4-1 0-16,1 7 0 0,-4-6 0 0,0 6 0 0,0 3 0 15,-7 3-109-15,0-3-15 0,0-4-4 16</inkml:trace>
  <inkml:trace contextRef="#ctx0" brushRef="#br0" timeOffset="142155.03">13384 2702 2649 0,'11'0'117'0,"-4"4"25"16,7-4-114-16,4 0-28 0,-1-4 0 0,1 4 0 15,3 0 57-15,0 0 6 0,1 0 1 0,2 0 0 16,-3 0-52-16,-3 0-12 0,3 4 0 0,0-4 0 16,1 0 0-16,-5 6 0 0,1-6 0 0,-1 0 0 15,1 3-151-15,0-3-33 0,-1 0-6 0</inkml:trace>
  <inkml:trace contextRef="#ctx0" brushRef="#br0" timeOffset="142473.46">13988 2790 1580 0,'-4'6'67'15,"1"-2"-54"-15,3-4-13 0,0 0 0 0,0 0 0 0,0 0 0 16,0 0 0-16,0 0 0 0,0 0 0 0,3-7 0 15,1 4-48-15,-4 3-13 0,3-6-3 0,-3 6 0 16,0 0 52-16,4-6 12 0,-4 6 0 0,0 0 0 16,0 0 100-16,0 0 22 0,0 0 5 0,0 0 1 15,0 0 0-15,0 0 0 0,0 0 0 0,0 0 0 16,0 0-52-16,0 0-9 0,0 0-3 0,0 6 0 16,0 0-51-16,3 0-13 0,1 7 0 0,-4-7 0 15,3 4 54-15,-3-1 8 0,4 4 2 0,-1-1 0 16,-3-6-52-16,4 4-12 0,-4-1 0 0,3-2 0 15,1-1 54-15,-1-3 8 0,-3-3 2 0,0 0 0 16,0 0-52-16,0 0-12 0,0 0 0 0,0 0 0 16,0-9-48-16,0 2-13 0,4-5-3 0</inkml:trace>
  <inkml:trace contextRef="#ctx0" brushRef="#br0" timeOffset="142681.23">13949 2480 2066 0,'-7'19'43'0,"3"-13"10"0,1 3-42 15,3-6-11-15,0 4 0 0,0-1 0 0,0-6 53 0,0 3 9 0,3 3 2 0,-3-6 0 16,4 4-154-16,-1-4-30 0</inkml:trace>
  <inkml:trace contextRef="#ctx0" brushRef="#br0" timeOffset="142984.57">14157 2919 2419 0,'0'0'107'0,"0"0"22"16,0-7-103-16,4-5-26 0,-1-1 0 0,-3-2 0 15,4 2 56-15,3-9 7 0,-4 0 1 0,1 3 0 16,3-2-52-16,-4 5-12 0,4-9 0 0,-3 6 0 16,3 3 0-16,0 4 0 0,0-1 0 0,0 4 0 15,-3-1 20-15,3 4 2 0,0 3 0 0,-4 0 0 0,4 3 6 0,-3 3 0 16,3 3 1-16,-4 4 0 15,4-1 15-15,-3 7 2 0,0-1 1 0,-1 4 0 16,1 3-15-16,-4 0-4 0,3 3 0 0,1-3 0 0,-1 3-17 0,1 0-11 0,-1 0 12 16,1-3-12-1,3-3-48-15,-4-3-16 0,4 0-3 0,0-4-1 16,0-3-122-16,-3-5-25 0</inkml:trace>
  <inkml:trace contextRef="#ctx0" brushRef="#br0" timeOffset="143476.26">14577 2310 1579 0,'0'0'32'0,"-4"10"10"16,4-7-34-16,-3 0-8 0,-1 3 0 0,1 1 0 15,3 2 104-15,-4 1 20 0,1 5 3 0,3-5 1 16,-4 8-52-16,4 4-9 0,0 3-3 0,4 1 0 16,-4-1 52-16,3 0 9 0,1 3 3 0,-1-3 0 15,4 3-52-15,0-3-9 0,0 0-3 0,4 0 0 16,-4 1-51-16,4-8-13 0,-1 1 0 0,1 0 0 16,3-10 0-16,-4 4 0 0,1-1 0 0,0-5 0 15,-1 2 40-15,1-9 6 0,-4 0 1 0,0 0 0 16,0 0-75-16,0-3-16 0,-3-3-2 0,-4 6-1 15,0-7 38-15,-4-2 9 0,0 0 0 0,1 2 0 16,-4 1 49-16,0 3 12 0,-4 0 3 0,1-3 0 16,-1 6-64-16,-3 6-15 0,3-3-1 0,-3 0-1 0,0 7 5 0,4 2 0 0,-5 1 1 0,1 2 0 31,4 1-20-31,-1 3-4 0,4-4-1 0,0 4 0 16,0-3 36-16,4 0 0 0,-1 2 0 0,4-2 0 15,4-3 0-15,-1-4 0 0,1 4 0 0,6-4 0 0,1 4 0 0,-1-10 0 16,4 6 0-16,4-3 0 0,0-2 31 0,-1-1 13 15,5 0 2-15,2 0 1 0,1-3-31 0,3-3-7 16,0 0-1-16,1 0 0 16,-1-4-50-16,-4 1-10 0,5 0-3 0,-5 3 0 0,1-7-161 0,-4 4-32 15</inkml:trace>
  <inkml:trace contextRef="#ctx0" brushRef="#br0" timeOffset="144125.76">15462 2944 1755 0,'0'0'74'0,"0"0"-59"16,0 0 91-16,4 6 18 0,-4-6 4 0,0 0 1 15,0 0-38-15,0 0-8 0,0 0-2 0,3-3 0 16,1-3-65-16,-1-1-16 0,1-5 0 0,-1 2 0 16,1-2 55-16,-1-1 7 0,1-2 2 0,-4-4 0 15,4 3 0-15,-1 1 0 0,1 2 0 0,-1-6 0 16,4 4-50-16,-3 2-14 0,-1-3 0 0,4 4 8 16,0 2-8-16,-3 1 12 0,3 6-4 0,0-7 0 15,0 7-8-15,4 3 0 0,-1-3 0 0,4 3 8 16,-3 0-8-16,3 0 0 0,-3 0 8 0,3 3-8 15,-4 4 0-15,4 2 0 0,-3-3 0 0,0 4 0 16,-1 5 22-16,-3 1 0 0,-3 3 0 0,-1 3 0 16,1 0 3-16,-1 3 1 0,1 3 0 0,-4 3 0 15,0-6-26-15,0 1 0 0,3 2 0 0,-3-6 0 16,4 0-92-16,-1 0-20 0,1-13-4 0</inkml:trace>
  <inkml:trace contextRef="#ctx0" brushRef="#br0" timeOffset="144422.47">15939 2809 2269 0,'-11'6'64'0,"0"4"15"0,1 2-63 0,-1 1-16 0,1 2 0 0,-1 1 0 16,4 0 54-16,3 3 8 0,-3-1 2 0,0-2 0 16,4 0 14-16,3-4 3 0,0 4 1 0,0-3 0 15,3-7-29-15,1 3-5 0,3 1-2 0,-4-4 0 0,8-3-37 0,-4 0-9 16,4-3 0-16,3-3 0 15,-4 0 53-15,4-3 9 0,1-1 2 0,-1-2 0 16,0 0-42-16,0-1-8 0,-4-2-2 0,1-4 0 16,-4 7-3-16,4-10-1 0,-4 6 0 0,0 1 0 15,-7 2 0-15,3-2-8 0,-3 5 12 0,-3-2-4 16,-1 3 1-16,1-1 0 0,-4 4 0 0,-4 0 0 16,4 3-9-16,-4-6 0 0,1 3 0 0,-1 0 0 15,1 3-83 1,-1 0-12-16,1 0-2 0,-1 0-1 0,0 0-126 0,8 0-26 0,3 0-5 15</inkml:trace>
  <inkml:trace contextRef="#ctx0" brushRef="#br0" timeOffset="145178.62">16302 2505 2066 0,'-11'12'43'0,"8"-8"10"0,-1 2-42 0,1-3-11 0,-1 3 0 0,1 1 0 16,3-1 104-16,0 0 20 0,0 3 3 0,0-2 1 16,0 2-52-16,3 4-9 0,1-1-3 0,-1 1 0 15,1 6 0-15,-1-1 0 0,1 1 0 0,3 3 0 16,-4-3 0-16,4 0 0 0,1 0 0 0,-5-1 0 15,4 1 0-15,0 3 0 0,0-6 0 0,0 3 0 16,0-4-51-16,0 1-13 0,0 0 0 0,0-1 0 16,1-2 0-16,-5-1 0 0,4 1 0 0,-3 0 0 15,-1-10 0-15,-3 3 0 0,4 0 0 0,-4 0 0 16,0-6 0-16,0 0 0 0,0 0 0 0,0 0 0 16,0 0 0-16,-4-9 0 0,1 3 0 0,-1 0 0 15,1-7 0-15,-4 0 0 0,-1-2 0 0,1 2 0 16,0-2 0-16,0-1 0 0,-3 3 0 0,3 4 0 15,-4 3 0-15,1-1 0 0,2 7 0 0,-2 0 0 16,-1 4-48-16,1 2-13 0,-1 3-3 0,4 1 0 16,-4 2 52-16,4 4 12 0,0-1 0 0,0 4 0 15,0-3 0-15,7 0 0 0,0-1 0 0,0 1 0 0,4-3 0 0,-1-4 0 16,4 0 0-16,4-2 0 16,0-1 0-16,-1 0 0 0,4 4 0 0,0-7 0 0,0-3 0 0,4 0 0 0,0 0 0 15,3 0 0 1,-3 0 0-16,-1 0 0 0,4 0 0 0,-3-10 0 0,3 7 0 0,0-3 0 0,0-3 0 0,1-1 0 15,-1 1 48-15,-4-4 13 0,5 1 3 0,-5-4 0 16,-3 3-52-16,0-9-12 0,1 0 0 16,-1 1 0-16,-4-1 0 0,1 0 0 0,-1 0 0 0,-2 6 0 15,-1-6 0-15,-4 3 0 0,1 0 0 0,-4 7 0 16,0-4 0-16,0 10 0 0,-7-7 0 16,3 7 0-16,-3 3 0 0,-4 6 0 0,4 0 0 15,-7 4 0-15,4 2 0 0,-4 4 0 0,-1 5 0 16,1-2 0-16,4 6 0 0,-1 3 0 0,1-3 0 0,3 0 0 15,3 0 0-15,0-3 0 0,8-1 0 0,0 1 0 16,3-3 0-16,3-3 0 0,1-1 0 0,3 1 0 16,3-4 0-16,1-3 0 0,0 1 0 0,-1-1 0 15,5 0 54-15,-1-3 8 0,0 4 2 0,4-7 0 16,-4 3-52-16,3-3-12 0,-2 0 0 0,2-3 0 16,-3 3 0-16,-3-4 0 0,3 1 0 0,-3 0 0 15,0 0 0-15,-4 0 0 0,0 0 0 0,-4 0 0 16,-3 3-100-16,0-10-22 0,1 4-5 0</inkml:trace>
  <inkml:trace contextRef="#ctx0" brushRef="#br0" timeOffset="146115.97">12263 3320 1436 0,'0'0'60'16,"0"0"-48"-16,0 0 124 0,0 0 24 0,0 0 4 0,0 0 2 15,0 0-30-15,0 0-7 0,0 0-1 0,0 0 0 16,0 6-15-16,-4 1-3 0,4 8-1 0,0-5 0 16,4 5-48-16,-1 4-9 0,1 3-3 15,-1 0 0-15,4 3-20 0,0 3-4 16,0 4-1-16,4-1 0 0,-1 0 4 0,1 4 1 0,3-4 0 0,0 4 0 15,0-1 13-15,4-5 2 0,-4 2 1 0,4-3 0 16,-4 0-45-16,-4-6 0 0,5-3-12 0,-5 0 2 16,1 0 10-16,-4-7 8 0,-4 1-8 0,4-4 11 15,-7 4-11-15,0-7 12 0,0 3-12 0,-3-5 12 16,-1 2-12-16,1-3 12 0,-1 0-12 0,1-3 12 16,-4 0-12-16,3-3-12 0,-3-3 2 0,4-1 1 15,-1 1 9-15,1-3 0 0,3-1 0 0,0-2 0 16,0-1 0-16,3-2 0 0,1-4 0 0,-1 3 0 15,4-3-9-15,4 7 9 0,-4-4-10 0,3 4 10 16,5-4 0-16,2 6 0 0,4-8 0 0,-3 2 0 16,7 3 11-16,-4 1-2 0,0 2 0 0,11 1 0 15,-8 3 11-15,1 3 3 0,0 3 0 0,-4 3 0 16,0 6 9-16,0 7 3 0,0 0 0 0,-6 9 0 16,-5-3-10-16,1 6-1 0,-8 0-1 0,1 0 0 15,-4 0-11-15,-4 1-3 0,1-1 0 0,-4 0 0 16,-4 0-6-16,-3-3-3 0,0 4 0 0,0-4 0 15,0 0 0-15,-4-3 0 0,4 0 0 0,-4-7 0 0,4-2 0 0,-3-4 0 0,2-2 0 16,-2-7 0 0,3-4-39-16,0-2-7 0,3-3-2 0,-3-1 0 0,7-2-63 15,0-4-13-15,3 0-2 0,1 1-1 0,3-1-117 16,3 0-24-16,4 1-5 0</inkml:trace>
  <inkml:trace contextRef="#ctx0" brushRef="#br0" timeOffset="146288.98">13032 4054 3348 0,'-7'19'148'0,"3"-4"31"15,4-2-143-15,-3-4-36 0,3 1 0 0,-4-4 0 16,4-6 45-16,0 0 3 0,0 0 0 0,0 0 0 16,4-6-48-16,-1-1 0 0,1-2 0 0,-1-4 0 15,4 4-189-15,-3-3-35 0</inkml:trace>
  <inkml:trace contextRef="#ctx0" brushRef="#br0" timeOffset="149512.35">13642 3709 1638 0,'0'6'46'0,"-4"0"11"0,1-2-45 0,3 2-12 0,0 0 0 0,-4 4 0 32,4-1 86-32,0 3 15 0,0 1 3 0,0 0 1 0,0 2-84 0,4 4-21 0,-1-3 0 0,1 3 0 15,-1-1 56-15,1 1 6 0,3 3 2 0,-3-3 0 16,3 0 51-16,0 0 10 0,-4-4 3 0,4 1 0 15,-3-4-103-15,3 1-25 0,0-10 0 0,-4 3 0 16,1-2 56-16,-4-4 7 0,0 0 1 0,0 0 0 16,0 0-52-16,0 0-12 0,0 0 0 0,0 0 0 15,0 0 54-15,0 0 8 0,0 0 2 0,0 0 0 16,0 0-52-16,-7-4-12 0,3-2 0 0,1 3 0 16,-1-6 0-16,1-1 0 0,3-2 0 0,0 2 0 15,3-2 0-15,1-4 0 0,-1 0 0 0,1 4 0 16,-1-4 0-16,1-3 0 0,3 4 0 0,0-7 0 15,0 3 0-15,4 3 0 0,-1 1 0 0,1 2 0 16,-1 0 0-16,1 4 0 0,0 0 0 0,3 2 0 16,-4 1 0-16,1 0 0 0,3 6 0 0,4 0 0 15,-4 0 0-15,0 6 0 0,0 3 0 0,0 1 0 16,4 2 54-16,-4 1 8 0,0 3 2 0,0-1 0 16,0-2-52-16,-3 3-12 0,3-1 0 0,0-2 0 15,-3-1 0-15,-1 1 0 0,4-4 0 0,-3 1 0 16,-1-4 0-16,5 0 0 0,-5-3 0 0,1 0 0 15,3 1 0-15,-4-4 0 0,1 0 0 0,0 0 0 16,-1-4 54-16,1 4 8 0,-1-3 2 0,-3-3 0 16,4 3-52-16,-4-3-12 0,0-1 0 0,0-2 0 0,-3 3 0 0,3-4 0 0,-4 1 0 15,1 3 0-15,-4-7 0 0,3 4 0 0,-3-4 0 0,-3 4 0 16,3-1 0 0,-4 1 0-16,1 0 0 0,-1-1 0 0,-3 4 0 0,4 3 0 0,-8 0 0 0,4 6 0 15,0 0 0 1,-4 3 0-16,1 4 0 0,-1 5 0 0,1 1-48 15,-1 0-13-15,4 2-3 0,0 1 0 0,0 3 52 0,3-3 12 16,1 3 0-16,3-3 0 0,0 0 0 0,3-1 0 0,1-2 0 0,3-3 0 16,0-1 0-1,0-2 0-15,4-4 0 0,3 0 0 0,-4-3-11 0,4-3 1 0,0 0 0 0,1-3 0 16,2 0-37-16,1-3-7 16,0-4-2-16,-1 1 0 0,-3-1-61 0,0 1-13 0,0-4-2 0,1 4-1 15,-1-3-27-15,-7 2-4 0,3 1-2 0,-3-1 0 16,-3 1-41-16,3-1-8 0,-3 4-1 0,-4 0-1 15,3 0 76-15,-3-1 15 0,0 7 3 0,0-9 1 16,0 0-5-16,-3-1-1 0,3 4 0 0,0 0 0 16,0-7 103-16,-4 7 25 0,4 0 0 0,0-4 0 15,0 4 0-15,0 0 16 0,0 6-3 0,0-7 0 16,0 7 31-16,0-6 5 0,0 6 2 0,0 0 0 16,0 0 31-16,0 0 6 0,0 0 2 0,0 0 0 15,0 0 10-15,0 0 1 0,0 0 1 0,0 0 0 16,0 0 52-16,-4 6 10 0,4 1 3 0,-3-1 0 15,-1 3-63-15,4 1-12 0,-3-1-2 0,3 4-1 16,-4-7 4-16,4 3 1 0,-3 4 0 0,3-4 0 16,0 4-20-16,0-1-4 0,0 1-1 0,3-4 0 15,-3 1-11-15,4-1-2 0,-1-3-1 0,1 1 0 0,-1-1-22 16,1 0-4-16,0-3-1 0,-1 0 0 16,1-3-14-16,-4 0-3 0,3 4-1 0,4-4 0 0,-7 0 8 0,0 0 2 15,4-4 0-15,-1-2 0 0,1 3-3 16,-1-6 0-16,-3 2 0 0,7-2 0 0,-3 3-3 0,-4-4-1 15,7 1 0-15,-4-1 0 0,-3 1-5 0,4 0 0 0,-1-4-8 0,5 1 12 16,-5-1-1 0,1-3-1-16,3 4 0 0,0-7 0 0,-4 6-10 0,4-2 8 15,0 2-8-15,0 7 8 0,-3 3-8 0,3 0 12 16,-3 6-12-16,3 0 12 0,-4 0 31 0,1 3 6 16,3 4 2-16,-4-1 0 0,1 4-41 0,-1-1-10 0,-3 4 0 15,4 0 0-15,-4-1 0 0,0 1 0 16,-4 0 0-16,4-4 0 0,0 4 0 0,4 0 0 0,-4-4 0 0,0 1 0 15,3-4 0-15,1 0 0 0,-4-2 0 0,3-1 0 16,-3-6 0-16,0 0 0 0,7 0 0 0,-7 0 0 16,4-6 0-16,3-1 0 0,-3 1 0 0,3 0 0 15,-4-3 0-15,4 2 0 0,-3-2 0 0,3-1 0 16,0 1 0-16,0 0 0 0,0-4 0 0,0 4 0 16,0-1-49-16,0-2-12 0,0-4-3 0,0 7 0 15,0-4 103-15,0 4 20 0,0 2 4 0,4 1 1 16,-4 3-52-16,4 3-12 0,-1 0 0 0,-3 0 0 15,4 3 0-15,-4 3 0 0,0 1 0 0,4 2 0 16,-4 4 0-16,-4-4 0 0,4 7 0 0,-3-1 0 16,3 1 0-16,-7 3 0 0,3 3 0 0,-3-3 0 15,4 3 0-15,-4-4 0 0,0 4 0 0,0-3 0 16,3 0 0-16,-3-3 0 0,0-4 0 0,4-2 0 16,-1-4-151-16,-3 0-33 0,7-3-6 0</inkml:trace>
  <inkml:trace contextRef="#ctx0" brushRef="#br0" timeOffset="149820.66">15007 3919 2146 0,'-7'6'44'0,"0"1"12"0,0-4-45 0,3 3-11 0,1 0 0 0,-4 4 0 15,3-1 88-15,1 4 15 0,-1-1 3 0,1 4 1 16,3-1-35-16,-4-2-6 0,4 3-2 0,-3-1 0 15,3-2 0-15,0-4 0 0,3 4 0 0,-3-4 0 16,4-2 0-16,-1-4 0 0,4 3 0 0,0-6 0 16,0 0-51-16,4 0-13 0,0-3 0 0,3 0 0 15,-4-4 0-15,1 1 0 0,3-3 0 0,-3-1 0 16,-1 1 54-16,1 0 8 0,-4-1 2 0,0-2 0 16,0 2-52-16,-4 1-12 0,1-1 0 0,0 1 0 15,-1 0 0-15,-3 2 0 0,0 1 0 0,-3 0 0 16,-1 3 0-16,0-4 0 0,-3 4 0 0,0-3 0 15,0 3-48-15,-3-4-13 0,3 1-3 0,-4 0 0 16,1-3-102-16,2 2-21 0,1-2-4 0</inkml:trace>
  <inkml:trace contextRef="#ctx0" brushRef="#br0" timeOffset="150439.96">15141 3897 1337 0,'0'0'28'0,"0"0"6"0,0 0-34 15,0 0 0-15,0 0 0 0,0 0 0 0,0 0 215 0,4 3 36 0,-4 3 7 0,3 4 2 16,1-1-156-16,-4 1-30 0,3 2-6 0,-3 1-2 16,4-1 34-16,-1 4 6 0,1-3 2 0,-1 2 0 15,1 4-24-15,3-10-5 16,-3 7-1-16,3-6 0 0,0 2-22 0,0-6-5 0,3 4-1 0,1-7 0 15,-1 3-28-15,1-6-6 0,0 0 0 0,-1-3-1 16,1-3-15-16,-1 3 11 0,5-4-11 0,-5-2 10 16,1 0-10-16,-4-1 10 0,3 1-10 0,-3 2 10 15,0-2-10-15,0 3 0 0,-3-1 0 0,3 1 8 16,-3 3-8-16,3-3 0 0,-4 3 0 0,4 0 8 16,-3 3-8-16,-1 0 12 0,1 3-12 0,-1 0 12 15,1 0-27-15,-1 3-5 0,-3 0 0 0,4-2-1 16,-1 5 21-16,-3-9 0 0,4 6 0 0,0-3 0 15,-1 4 0-15,4-4 0 0,-3 3 0 0,3-3 0 16,0 0 0-16,3 4 0 0,-3-1 0 0,4-3 0 16,-4 0 0-16,4 0 0 0,-1 0 0 0,1-3 0 0,3 0 0 0,-4 0 0 15,5-3 0-15,-5 0 0 16,4-3 11-16,0 3 6 0,0-3 2 0,-3-1 0 0,3 1-19 16,-3 0 0-16,-1-1 0 0,-3-2 0 15,0 3 0-15,-3-1 0 0,0 1 8 0,-4-3-8 16,0 3 9-16,-4-4-1 0,0 4-8 0,-6 0 12 0,3 2-4 0,-7 1 0 0,3 0-8 0,-3 3 12 31,0 3-12-31,0 0 11 0,0 7-11 0,3-4 10 16,1 4-10-16,-1 2 0 0,4-3 0 0,-4 4 0 0,8-4 0 0,-1 4 0 0,4 0 0 0,0-1 0 15,0 1 19 1,4-1 5-16,3 4 0 0,0-4 1 0,3 1-25 0,1 3 0 0,0-4 0 0,3 4 0 16,0-4-12-16,3 1-7 0,1-4-1 0,3 1-1 15,-3-1 21-15,3 0 0 0,-3 1 0 0,3-4 0 16,-3 0 0-16,-1 1 0 0,-3-4 0 0,0-3 0 15,1 0-118-15,-1-6-16 0,0-1-3 0</inkml:trace>
  <inkml:trace contextRef="#ctx0" brushRef="#br0" timeOffset="151007.49">16478 4101 1459 0,'4'9'61'16,"-1"1"-49"0,1-4 110-16,-1 0 22 0,1 0 4 0,-1 1 0 0,4-4-12 0,-3 0-2 0,3 0-1 0,-3-3 0 15,-1 0-17-15,1 0-4 0,3 0-1 0,-4-3 0 16,-3 3-19-16,4-3-4 0,-1-3-1 0,1 2 0 15,-4-2-19-15,0-3-3 0,0 3-1 0,0-4 0 16,-4-2-24-16,1-1-4 0,-1 1-2 0,-3-4 0 16,4 0-18-16,-8-3-3 0,4 1-1 0,3-1 0 15,-6-3-12-15,3-6 0 0,0-4 8 0,-4 1-8 16,4-1 16-16,0-2 0 0,0 3 0 0,0-1 0 16,3 1-16-16,1 6 0 0,-4-3 0 0,3-4 0 15,1 7-11-15,3 3-5 0,0 3 0 16,0 7-1-16,0-4 6 0,3 4 2 0,1 2 0 0,-1 1 0 15,4 6-3-15,1-4-1 0,-1 4 0 0,0 0 0 16,3 3 2-16,4 0 1 0,0 3 0 0,1 0 0 0,2 4-5 16,1-1-1-16,3 3 0 0,-3 1 0 15,-1-1-8-15,1 7-1 0,0-7-1 0,-1 4 0 16,-3-1-60-16,-3 1-12 0,-1 3-2 0,1-4-1 16,-4 1-45-16,-3-1-9 0,-1 1-1 0</inkml:trace>
  <inkml:trace contextRef="#ctx0" brushRef="#br0" timeOffset="151239.87">16355 3991 2066 0,'10'6'43'0,"-10"-6"10"0,7 4-42 0,4-4-11 0,-4 0 0 0,4 3 0 15,3-3 109-15,0 0 20 0,4 3 4 0,-4-3 1 16,7 3-59-16,-4-3-12 0,5 0-3 0,-5-3 0 15,4 3-25-15,1-3-6 0,-1 0-1 0,0-1 0 16,0 4-20-16,-3-3-8 0,3 0 0 0,-3 0 9 31,-1 3-55-31,1-3-11 0,-1 3-3 0,-2 0 0 0,2 0-135 0,-6 0-27 0,3 3-6 0</inkml:trace>
  <inkml:trace contextRef="#ctx0" brushRef="#br0" timeOffset="151691.91">16891 4117 2001 0,'0'9'41'0,"0"-9"11"15,0 0-41-15,0 0-11 0,-4 6 0 0,4-6 0 16,0 0 118-16,0 0 22 0,-3 3 4 0,3-3 0 16,-7 3-64-16,0-3-12 0,3-3-4 0,-3 0 0 15,0 0 0-15,0-3 0 0,4 0 0 0,-4-4 0 16,3 1-51-16,1-1-13 0,-1 1 0 0,4-4 0 16,0 4 0-16,4-4 0 0,-1 4 0 0,-3-4 0 15,7 4 0-15,-3-3 0 0,3 2 0 0,0 4 0 16,-4-4 0-16,4 1 0 0,0 3 0 0,4-4 0 0,-4 4 0 15,4 0 9-15,-1 0-9 0,4-1 8 0,4 4-8 0,-4 3 0 0,0-3 9 0,0 3-9 16,0 3 0-16,0-3 0 0,1 3 0 16,-5 0 8-16,4 1-8 0,-3 2 0 0,-1-3 0 15,-2 3 0-15,-1 4 0 16,0-1 0-16,-4 0 0 0,1 1 0 16,-1-1 0-16,-3 4 0 0,4-1 0 0,-4 4 8 0,0-7-8 0,0 4 0 0,0 0 0 0,0-1 0 15,0 1 0-15,-4 2 0 0,4 1 0 0,0-4 8 16,4 1 12-16,-4 0 2 0,3-1 1 0,4-2 0 15,-3-1 1-15,3-3 0 0,0 4 0 16,0-7 0-16,4 0-5 0,3-3-1 0,-4 0 0 0,1-3 0 16,3-4-4-16,-3 1-1 0,3-3 0 0,0-1 0 15,-4-2 20-15,4-1 4 0,-3 1 1 0,0-1 0 16,-1 1-47-16,-3-1-10 0,0 1-1 0,-3 2-1 16,-1 1 21-16,1 3 13 0,-4-1-1 0,0 7-1 15,-4-6-1-15,-3 0 0 0,0 3 0 0,-3-4 0 16,-4 4-10-16,3 0 0 0,-3-3 0 0,-4 3 0 15,4-1-59-15,4-2-13 0,-5 0-4 0</inkml:trace>
  <inkml:trace contextRef="#ctx0" brushRef="#br0" timeOffset="152626.19">17417 4044 1579 0,'-7'16'32'0,"3"-13"10"16,1 4-34-16,3-1-8 0,0-3 0 0,0-3 0 15,0 6 104-15,0-6 20 0,0 6 3 0,0-6 1 16,0 7-52-16,0-4-9 0,3 3-3 0,1-3 0 16,-1 4 0-16,-3-4 0 0,0 3 0 0,4 0 0 15,-4-6 52-15,0 3 9 0,0 4 3 0,0-7 0 16,3 6-36-16,-3-6-8 0,0 3 0 0,0-3-1 0,-3 9-31 16,3-5-5-16,0-4-2 0,-4 6 0 15,4 0-36-15,0-3-9 0,0 4 0 0,0-7 0 16,-3 6 0-16,3-6 0 0,0 3 0 0,0 3 0 15,0-3 0-15,0 4 0 0,3-4 0 0,-3 0 0 0,0-3 0 0,0 0 0 0,4-3 0 0,3 0 0 16,-4-4 53-16,1 1 9 0,-1-3 2 0,1 2 0 16,-1-2-52-1,1 0-12-15,-1-1 0 0,1 1 0 0,-1-1 0 0,1 1 0 0,0 0 0 0,-1-1 0 16,-3 1 0-16,4 2 0 0,-4 1 0 0,3 0 0 16,-3 0 0-16,4-1 0 0,-1 4 0 0,-3-6 0 31,4 6 0-31,-4-4 0 0,0 1 0 0,0 3 0 0,3-3 0 15,1-1 0-15,-4 1 0 0,3 3 0 0,1-3 0 0,-1 0 0 0,4-1 8 0,-3 1-8 16,-1 3 0-16,1-3 0 0,3 2 0 0,-3 1 0 16,3 0 0-16,-4 3 0 0,4-3 0 0,0 3 0 15,0 0 0-15,-3 3 0 0,3 0 0 0,-4 4 0 16,4-1 0-16,-3 3 0 0,0 1 0 0,-1 2 0 16,-3-2 0-16,4 2 0 0,-4 1 0 0,0 2 0 15,3-2 0-15,-3 3 0 0,0-1 0 0,0 1 0 16,0 0 0-16,0-1 0 0,0-2 0 0,0-1 0 15,0-2 0-15,4-1 0 0,-4 1 0 0,3-4 0 16,1 0 0-16,-1-3 0 0,1-3 0 0,-4 0 0 16,3-3 0-16,4-3 0 0,0-4 0 0,-3-2 0 15,3-1 0-15,0-2 0 0,-3-4 0 0,6 3 0 16,-3 1 0-16,0-4 0 0,0 3 0 0,0 0 0 16,0 4 0-16,4-4 0 0,0 4 0 0,-4 2 0 15,3 1 0-15,-3 3 0 0,0-1 0 0,0 4 0 16,4 3 0-16,-4 3 0 0,0 0 0 0,0 1 0 0,0 2 0 0,0 3 0 15,0 1 0-15,-3-1 0 0,-1 7 0 0,1 3 0 16,-1-1 0-16,1 4 0 0,-4 3 0 16,0 0 0-16,0 4 0 0,0-1 0 15,3-3 0-15,-3 3 0 0,4-6 0 0,-4 0 0 0,4-3 0 16,-4-7 0-16,3 1 0 0,1-4 0 16,-1-5-106-16,-3-4-18 0,4 0-3 0</inkml:trace>
  <inkml:trace contextRef="#ctx0" brushRef="#br0" timeOffset="153103.73">18454 3768 1447 0,'0'-9'61'16,"3"3"-49"-16,-3 6 126 0,0 0 25 0,0 0 5 0,0 0 0 16,0 6-36-16,4 0-8 0,-4 7-2 0,3-1 0 15,1 4 5-15,-1 3 1 0,1 3 0 0,3 3 0 32,-3 0-52-32,3 3-9 0,-4 0-3 0,4 4 0 0,0-4-51 0,0 3-13 0,4 1 0 15,-4 2 0-15,0-2 47 0,0-1 6 0,0 0 2 0,0-2 0 16,0-4-38-16,0-7-7 0,-3 1-2 0,3-3 0 15,-4-4-8-15,1-5 0 0,-1-1 0 0,1 0 0 16,-4-6-97 0,0 0-25-16,0 0-5 0,0-9-1 0,-4-1-102 0,1-2-21 0</inkml:trace>
  <inkml:trace contextRef="#ctx0" brushRef="#br0" timeOffset="154077.32">18306 4041 2066 0,'-22'7'43'0,"15"-7"10"15,7 0-42-15,0 0-11 0,0 0 0 0,0 0 0 16,0 0 53-16,7-4 9 0,1-2 2 0,2 3 0 16,1-6 0-16,-1 5 0 0,4 1 0 0,4-3 0 15,-4 6 0-15,4-3 0 0,-1 3 0 0,1 0 0 16,3 0-52-16,-3 0-12 0,3 3 0 0,4-3 0 16,-4 3 0-16,0-3 0 0,4 3 0 0,-1 0 0 15,1 1 0-15,0-1 0 0,0 3 0 0,-1-3 0 16,-3 3 0-16,1 4 0 0,-5-1 0 0,1 4 0 0,-4-1 26 15,0 4 2-15,-3 0 1 0,-1 2 0 16,-3-2-29-16,0 3 0 0,0-3 0 0,-3 2 0 16,-1-2-20-16,1 0-6 0,-4-1-2 0,4-2 0 0,-4-4 48 0,0 1 8 15,0-1 3-15,0-2 0 16,0-7-20-16,3 3-11 0,-3-3 12 0,0 0-12 0,0 0 23 0,0 0-3 0,0 0 0 16,4-3 0-16,-4-1 20 0,3-2 4 0,-3 0 1 15,0 0 0-15,0-1 7 16,0 1 0-16,-3-3 1 0,3-1 0 0,-4 1-15 15,1-1-3-15,-1-2-1 0,4 2 0 0,-4-2-17 16,4-1-3-16,-3 1-1 0,3-4 0 0,0 4-13 0,0-4 9 16,3 3-9-16,1-2 8 0,-4-1-8 0,4 4 0 0,3-1 0 0,-4 0 0 15,4 4 0-15,-3 3 0 0,3-1 0 0,0 4 0 16,0 0 0-16,0 3-19 0,0 3 3 0,0 0 1 16,4 1 30-16,-4 5 5 0,0 0 2 0,3 1 0 15,1 2-22-15,-4 1 0 0,4-1 0 0,-1 1 0 16,1 3 0-16,-1-4 0 0,4 1 0 0,-3 2 8 15,3-2-25-15,-3 0-5 0,3-1-1 0,0 1 0 16,0-4 23-16,0-3 0 0,4 1 0 0,-1-1 0 16,-3-3 0-16,4-3 0 0,0 0 0 0,-1 0 0 15,-2-3 0-15,-1-3 0 0,3 2 0 0,-3-5 0 16,-3 0 13-16,0-1 7 0,-1-2 2 0,1-1 0 16,-4 1-35-16,-4-1-7 0,4 0-2 0,-3 1 0 15,-4 3 39-15,0-1 8 0,0 1 2 0,-4-1 0 16,4 4 8-16,0 6 1 0,-7-3 1 0,0 0 0 15,-3 6-29-15,3 0-8 0,0 0 0 0,-4 7 0 0,0-1 0 16,4 0 0-16,0 4 0 0,-3 3 0 0,3-1 0 16,3 4 0-16,-3-3 0 0,4 3 0 0,3-1 0 0,0 1 0 15,0-3 0-15,3 3 0 0,1-7 0 16,3 4 0-16,3-4 0 0,1 1 0 0,-1-4 0 0,1 1 0 0,3-1 0 0,0-2 0 31,0-4-26-31,4 3-6 0,-4 0-2 0,7-3 0 0,-3 0 34 16,3-3 0-16,0 4 0 0,4-4 0 0,-4-4-31 0,4 4 1 15,-4-3 0-15,0 0 0 0,4-3 75 0,-8-3 15 16,5-1 4-16,-5 1 0 0,4-4-52 0,-7-3-12 0,4 4 0 0,0-7 0 16,-8 0-20-16,4-3-8 0,-3 0 0 15,0 4-1-15,-4-1 29 0,0 0 0 0,0 0 0 0,0 0 0 16,-4 4 0-16,1-1 0 0,-1 0 0 0,1 1 0 16,-4 2 8-16,-4 4-8 0,1 2 9 0,3 7-9 15,-7-3 23-15,0 3-2 0,-4 3 0 0,1 1 0 16,-4 5-21-16,3 0 0 0,-3 7 0 0,0 0 0 15,3-1 0-15,1 1 0 0,2 3 0 0,1 0 0 16,4-4 0-16,3 1 0 0,0 0 0 0,3-1 0 16,1-2 0-16,3 3 0 0,4-4 0 0,-1 1 0 15,8-4 0-15,-4 4 0 0,4-1 0 0,-1-2 0 16,4-1 0-16,1-3 0 0,-1 1 0 0,3-1 0 16,-2-3 0-16,2 3 0 0,4-3 0 0,-3 1 0 15,0-1 0-15,3 0 0 0,-3-3 0 0,-1 0 0 16,-2 0 0-16,-5-3 0 0,4-4 0 0,-10 1 0 15,3 0-47-15,-3 0-13 0,-1-1-4 0,1-2 0 16,-1-1-54-16,-2 4-11 0,-1-3-3 0</inkml:trace>
  <inkml:trace contextRef="#ctx0" brushRef="#br0" timeOffset="154325.95">20422 4405 3283 0,'0'0'138'0,"0"0"-110"16,0 0 20-16,0-6 4 0,-3-1 0 0</inkml:trace>
  <inkml:trace contextRef="#ctx0" brushRef="#br0" timeOffset="166560.92">14146 4659 1997 0,'0'-6'56'0,"0"-1"13"0,0 1-55 16,0 0-14-16,0 0 0 0,0-1 0 0,0 1 112 0,0 6 20 0,0-6 4 15,0 6 1-15,0 0-7 0,0 0-2 0,-3-3 0 0,-4 3 0 16,0 6-51-16,0 0-10 0,0 4-3 0,0 2 0 15,-4 7 0-15,4 0 0 0,-4 6 0 0,4 0 0 16,-3 0-51-16,-4 3-13 0,3 0 0 0,-3 4 0 16,3-1 0-16,-3 4 0 0,4-4 0 0,-1 7 0 31,0-1 0-31,4 4 0 0,4 0 0 0,-1 0 0 0,1-4 0 0,3-2 0 16,3-4 0-16,1 0 0 0,-1-6 0 0,4 1 0 0,8-4 0 15,-5-4 0-15,1-2 0 0,3 0 0 0,-4-4 0 0,5-2 0 16,2-7-100-16,-3 0-22 15,4-3-5-15,0 0-1 0,-1-3-102 0,1 0-21 0</inkml:trace>
  <inkml:trace contextRef="#ctx0" brushRef="#br0" timeOffset="167073.4">14577 4706 1824 0,'0'0'76'15,"0"0"-60"1,0 0 89-16,0 0 19 0,0 0 3 0,0 0 1 15,0 0-52-15,3 6-9 0,1-3-3 0,-4 4 0 16,3 2 0-16,4 1 0 0,-3 2 0 0,-1 1 0 16,1-1 52-16,0 7 9 0,-1 3 3 0,1 0 0 15,-1 6-52-15,-3 0-9 0,0 4-3 0,0 5 0 16,0 4-51-16,0 3-13 0,-3 3 0 0,-1 0 0 16,4-9 54-16,0-1 8 0,0-5 2 0,0-1 0 15,4-6-103-15,-1-6-20 0,-3 3-4 16,7-7-1-16,-3-5 0 0,3-1 0 0,0-6 0 0,3 1 0 15,-3-8 0-15,4-5 0 0,0 0 0 0</inkml:trace>
  <inkml:trace contextRef="#ctx0" brushRef="#br0" timeOffset="168578.33">14820 4954 2310 0,'-3'6'97'0,"-4"0"-77"16,3 1 86-16,-3-1 18 0,4 3 3 0,-5 1 1 16,1-1-52-16,0 4-9 0,0-1-3 0,-3 1 0 15,-1 2-51-15,4 4-13 0,-4 0 0 0,4-3 0 16,0-1 57-16,0 1 9 0,0-3 2 0,4-1 0 16,-1-3-58-16,4 1-10 0,0-4 0 0,0-6 0 15,0 3 0-15,0-3 0 0,4 3 0 0,-4-3 0 16,7 0 0-16,0-3 0 0,0-3 0 0,0 3 0 15,0-3 0-15,-3 2 0 0,3 1 0 0,0 3 0 16,-4-3 44-16,-3 3 16 0,7 3 3 0,-7-3 1 16,0 3-52-16,0-3-12 0,4 4 0 0,-4 2 0 15,3-3 0-15,-3 3 0 0,0 1 0 0,0-1 0 16,0-3 0-16,4 0 0 0,-4 3 0 0,0-2 0 16,0-1 0-16,3 3 0 0,1 0 0 0,-4 0 0 15,3-2 0-15,-3 2 0 0,0 0 0 0,4 4 0 16,-4-4 20-16,0 3 2 0,0 1 0 0,0-4 0 15,0 3-22-15,0 1 8 0,0-4-8 0,0 3 0 16,0 1-15-16,0-4-7 0,0 0-2 0,3-3 0 16,1 4 24-16,0-1 0 0,3-3 0 0,-4 0 0 15,4-3 0-15,0 0 0 0,0 0 0 0,0-3 0 16,0 0 0-16,4 0 0 0,-4 0 0 0,4 0 0 0,-4-1 12 0,3-2 8 0,-3 3 0 0,4 0 1 16,-4-3-21-16,0 3 0 15,-3 3 0-15,3-4 0 0,0 4-12 16,-4-3-8-16,4 3 0 0,-3 0-1 0,-1-3 21 15,1 3 0-15,-1-3 0 0,1 3 0 16,-1-3 0-16,4 0 0 0,-3 0 0 0,-1-1 0 0,5-2 0 0,-5 0 0 16,1 0 0-16,-1-1 0 0,1-2 0 0,-1 0 0 0,4-1 0 0,-7 1 0 15,4-1 0-15,-1 1 0 0,-3 0 0 0,4-1 0 16,-4 1 0-16,-4 2 0 0,4-2 0 0,-3 3 0 16,3 6 0-16,-4-7 0 0,4 7 0 0,-3-3 0 15,3 3 0-15,0 0 0 0,-7 3 0 0,0-3 0 16,3 7 0-16,1-1 0 0,-5 0 0 15,5 1 0-15,-1-1 0 0,1 0 0 0,-1 4 0 0,4-4 0 16,-3 3 0-16,3 1 0 0,0-1 0 0,0 0 0 16,0 1 0-16,0 2 0 0,0-2 0 0,0 2 0 15,3 1 0-15,-3-1 0 0,4 4 0 0,-1-3 0 16,4-1 0-16,-3 1 0 0,0-4 0 0,3 4 0 16,-4-4 0-16,4 0 0 0,0 1 0 0,0-4 0 15,0 0 0-15,4-2 0 0,0-1 0 0,3-6 0 16,0 3 0-16,0-7 0 0,3 4 0 0,1-3 0 15,0 0 16-15,-1-4 7 0,1 4 1 0,0 0 1 16,-1-4-25-16,-3 4 8 0,4 0-8 0,-7-4 0 16,3 4 0-16,-4 0 8 0,-3-1-8 0,4 1 0 0,-4 0 0 15,0-3 8-15,-3 2-8 0,3-5 0 16,-4 2 0-16,1 1 8 0,-4 3-8 0,3-7 0 16,-3 4 30-16,0-1 1 0,0 1 0 0,0-1 0 15,0 1-47-15,-3 0-10 0,3-1-2 0,-4 4 0 0,1 0 28 16,-1-1 0-16,1 4 0 0,3 3 0 0,-4-3 20 0,-3 0 5 0,7 3 2 0,-7 0 0 15,0 3-42 1,-4 0-8-16,4 0-1 0,0 4-1 0,0-1 25 0,0 0 0 0,0 1 0 0,0 2 0 16,0 0 0-16,0 1 0 0,0-1 0 0,3 1 0 31,1-1 0-31,-4 0 0 0,3-2 0 0,4 2 0 0,-3 0 0 0,3 1 0 0,3-1 0 0,-3 1-8 16,4-1 8-16,-1 0 0 15,1 1 0-15,3 2 0 0,0-2 0 0,3-1-8 16,1 4 8-16,0-4 0 0,-1 1 18 0,1-4 9 0,3 0 1 0,0 0 1 15,0-2-48 1,0-4-9-16,0 0-3 0,-3 0 0 0,3-7 14 0,0 4 2 0,-3-3 1 0,-1-4 0 16,1-2-4-16,0 3-1 0,3-7 0 0,-7 3 0 15,3-2-45-15,-3-1-10 0,4 0-2 0,-4 1 0 16,0-1 19-16,-3 0 3 0,-1 4 1 0,1-1 0 16,-1 1 21-16,-3-1 5 0,0 4 1 0,0-1 0 15,0 1 42-15,0-1 9 0,-3 4 2 0,3 0 0 16,-4 0-73-16,4 6-14 0,0 0-4 0,0 0 0 15,0 0 103-15,0 0 20 0,0 0 4 0,0 0 1 16,-3 0-52-16,-1 6-12 0,0-3 0 0,1 6 0 16,3-2 0-16,0 5 0 0,0 1 0 0,3-1 0 15,-3 4 54-15,4 0 8 0,0 2 2 0,-1 1 0 16,1 0-9-16,-1 0-2 0,4 0 0 0,-3 6 0 16,3-3-12-16,-4 3-2 0,4 3-1 0,-3-3 0 0,3 0-1 0,-4 3 0 15,5-6 0-15,-5 4 0 0,4-5-37 0,-3-2 0 0,3-3 0 0,-4 0 0 16,1-4 0-16,-1-2 0 15,1-1 8-15,-1-3-8 0,-3-3 0 0,0-3 0 16,0 0 0-16,0 0 0 16,0 0 0-16,0 0 0 0,4-6 0 0,-1-6 0 0,-6-4 0 0,3-3 0 0,0 0 0 0,-4-6 0 15,4-3 0-15,-3 0 0 0,3-4 0 0,-4 1 0 16,1 3 0-16,3 3 0 0,0-3 0 0,-4 6 0 16,4-4 0-16,0 8 0 0,4-1 0 0,-4-3 0 15,0 3 0-15,3 0 0 0,4 0 0 0,-3 1 0 16,3-4 0-16,0 3-13 0,0-6 3 0,4 3 1 15,-1 3 9-15,-3 0 0 0,4 4 8 0,-1-1-8 16,-3 3 0-16,4 4 8 0,0 6-8 0,-4 0 0 16,0 3 10-16,0 3-2 0,0 3-8 0,0 3 12 15,-4 4 3-15,-3 6 0 0,4 3 0 0,-4 0 0 16,0-3-5-16,-4 2-1 0,4 1 0 0,-3-3 0 16,-4 0-9-16,3-3 0 0,-3-4 9 0,4 1-9 15,-4-1 0-15,0 1 0 0,0-4 0 0,-4 1 0 16,4-4 0-16,-4 0 0 0,1-3-10 0,-1 1 10 15,1-1-80-15,-5-3-10 0,1 0-2 0,4 0 0 16,-4-3-188-16,3-1-39 0</inkml:trace>
  <inkml:trace contextRef="#ctx0" brushRef="#br0" timeOffset="169132.48">16365 4938 2322 0,'0'0'103'0,"0"0"21"15,0 0-100-15,0 0-24 0,0 0 0 0,0 0 0 16,0 0 129-16,0 0 21 0,0 0 4 0,0 0 1 16,4 6-75-16,-1 1-16 0,1 2-2 0,3 4-1 15,0 2-10-15,-3 4-3 0,3 3 0 0,3 3 0 16,-3 0-16-16,0 0-4 0,4 3-1 0,-4 4 0 15,0-7-7-15,0 0 0 0,0-3-1 0,0 0 0 16,-3 0-11-16,-1-3-8 0,1-1 12 0,-4 1-12 16,0-3 8-16,0-4-8 0,0 1 0 0,0 0 0 0,0-7 0 0,0 0-11 0,-4 0 2 0,4-6 0 31,0 0-78-31,-3-6-15 0,-4-3-3 0,0-1-1 16,3-5-64-16,-3-1-13 0,0 0-2 0</inkml:trace>
  <inkml:trace contextRef="#ctx0" brushRef="#br0" timeOffset="169912.12">16245 5201 1767 0,'-3'4'74'16,"3"-4"-59"0,0 0 102-16,0 0 21 0,0 0 4 0,3 3 1 15,4-3-43-15,1 0-9 0,2 3-2 0,1-3 0 16,3 0-24-16,0 3-5 0,-3 0 0 0,6-3-1 16,1 3-21-16,-1 0-4 0,5-3-1 0,-1 4 0 15,0-4-9-15,4 3-1 0,-1-3-1 0,1 0 0 16,0 0-13-16,-1 3-9 0,-2-3 12 0,2 3-12 15,-6-3 0-15,3 0-20 0,-3 3 2 0,-1 0 1 16,-3 0 17-16,4 0 0 0,-4 1-8 0,-3 2 8 16,-1 0-53-16,1 0-7 0,-4 1-2 0,0 2 0 15,0-3 49-15,0 4 13 0,0-1 0 0,-3 1 0 16,-1-1 0-16,-3 0 0 0,4 1 0 0,-4-1 0 16,0-3 0-16,0 1 0 0,0-4 0 0,0-3 0 0,0 0 0 0,0 0 0 15,0 0 0-15,-4 0 0 0,4 0 52 16,-7-3 12-16,0-4 2 0,4 1 1 0,-4 0-5 0,3-3-1 0,-3 2 0 0,3-5 0 15,-3 5-37 1,4 1-7-16,-4 0-1 0,3-4-1 16,1 4 13-16,-1 0 2 0,1 0 1 0,-1-4 0 0,4 4-11 15,-3-3-3-15,3-1 0 0,0 1 0 0,0-1-9 0,0 1-8 16,3 0 9-16,1-1-9 0,-1 4 0 0,4-4 8 0,-3 4-8 0,3 0 0 16,3 3 0-16,1 3 0 0,-4-3-9 15,4 0 9-15,3 3-16 0,-4 0 4 0,5 0 0 16,-1 3 0-16,3-3-30 0,1 3-6 15,0-3 0-15,-1 3-1 16,1 0-15-16,-1 3-2 0,1-3-1 0,0 4 0 0,-1-1-1 16,1-3-1-16,0 3 0 0,-1-2 0 0,-6 2 33 0,3-3 6 0,0 0 2 0,-3 3 0 15,-4-2 19-15,0-1 9 0,-4 0-8 0,1 0 8 16,-4-3 20-16,0 0 8 0,0 0 3 0,0 0 0 16,0 0 36-16,0 0 7 0,-7 3 2 0,0 0 0 15,-4 0-13-15,1 4-3 0,3-4 0 0,-4 6 0 16,0 1-25-16,4 2-6 0,-3 1-1 0,-1-1 0 15,4 4-13-15,0-4-3 0,3 4-1 0,-3-3 0 16,7-1-1-16,-3 1 0 0,3-4 0 0,3-3 0 16,1 1-10-16,3-4 0 0,0 0 0 0,4-3 0 15,-4 0 0-15,3-3 0 0,4-3 0 0,-3-1 0 16,0-2 0-16,-1-4 0 0,4 1 0 0,-3-4 0 16,-1 0 0-16,-3 1 0 0,4 2 0 0,-4-3 0 15,0 4 0-15,-3-1 0 0,3 4 0 0,-4 3 0 0,1-1 0 0,-1 4 0 16,-3 3 0-16,0 0 0 15,0 0 0-15,0 0 0 0,0 3 0 0,4 7 0 16,-4-4 8-16,0 7-8 0,0-1 8 0,3 1-8 0,-3 2 14 0,4 1-2 16,-4 3-1-16,3-3 0 0,1-1-11 15,0-2 12-15,-1-4-12 0,1 1 12 0,3-4-12 0,0 0 0 0,0-3 0 0,0 0 0 32,0-6-61-32,0 0-8 0,3-3-2 0,1 0 0 15,-4-4-45-15,4-2-10 0,-1-1-2 0,4 1 0 0,-7-4-136 0,8 0-28 16,-5 1-6-16</inkml:trace>
  <inkml:trace contextRef="#ctx0" brushRef="#br0" timeOffset="170143.65">17466 5189 1476 0,'4'-6'131'0,"-4"6"-105"16,0 0 194-16,3-4 38 0,-3 4 8 0,0 0 2 15,0 0-98-15,0 0-19 0,0 0-4 0,-7 0-1 16,0 4-63-16,0 2-13 0,0 3-2 0,0 1-1 16,0-1-36-16,0 4-7 0,0 2-2 0,3 1 0 15,1 0-6-15,-1 2 0 0,4 1-1 0,0-3 0 16,0 3-15-16,4-4 11 0,-1 1-11 0,1-3 10 15,3-1-10-15,0 1 12 0,3-4-12 0,-3 4 12 16,4-7-12-16,0 3 0 0,3-2 0 0,-4-4 0 16,1 3 0-16,3-3-16 0,0-3 4 0,-3 0 1 15,3-3-56-15,-4 0-11 0,1 0-2 0,0-3-1 16,-1-1-32-16,1-2-7 0,-1-1 0 0,1 1-1 16,-1 0-151-16,-3-1-31 0</inkml:trace>
  <inkml:trace contextRef="#ctx0" brushRef="#br0" timeOffset="170313.68">17724 5405 2419 0,'-4'16'107'0,"4"-16"22"16,-3 3-103-16,3 3-26 0,0 1 0 0,0-7 0 16,0 0 139-16,0 0 22 0,0 0 5 0,0 0 1 0,0 0-83 0,0-10-16 0,0 1-3 0,0-4-1 15,0 1-24 1,0-4-4-16,0 0-2 0,-4-2 0 0,0-4-20 0,1 0-4 0,-1-3-1 0,-3-4 0 16,0-5-21-16,0-4-5 0,-3 1-1 15,3-4 0 1,0 3 26-16,-4 4 6 0,7 2 1 0,-3 1 0 15,0 6-87-15,4 3-18 0,-1 6-3 0,4-3-1 16,-3 7-169-16,3 3-33 0</inkml:trace>
  <inkml:trace contextRef="#ctx0" brushRef="#br0" timeOffset="170628.82">17889 4991 2401 0,'0'38'50'0,"0"-22"11"16,-3-1-49-16,-1 1-12 0,1 3 0 0,-4 0 0 15,0 3 65-15,-4-4 11 0,4 4 1 0,-4 0 1 16,4-3-30-16,-3 0-7 0,-1 0-1 0,1 0 0 16,-1-4 8-16,4 1 2 0,0-4 0 0,0-2 0 15,3-4 42-15,4-6 8 0,0 0 1 0,0 0 1 16,0 0-44-16,0 0-9 0,7-6-1 0,-3 0-1 16,7-1-15-16,-4-2-4 0,3-1 0 0,-3 1 0 15,4 0-13-15,3-1-3 0,-3-2-1 0,3 2 0 16,0 4-11-16,0-3 0 0,0 2 0 0,0 4 8 15,0 0-8-15,4 3 0 0,-4 3 0 0,0 4 8 0,-3-1 0 0,3 3 0 16,-4 4 0-16,-3-1 0 0,4 7-8 0,-4 0-11 16,0 0 3-16,0 6 0 0,-3-3 28 0,3 3 7 15,0 0 1-15,-4-3 0 0,4 0-28 0,-3-3 0 0,3-1 0 0,-4-5-11 32,8 0-107-32,-7-7-22 0,3-6-4 0</inkml:trace>
  <inkml:trace contextRef="#ctx0" brushRef="#br0" timeOffset="171279.04">18909 5214 1599 0,'0'0'68'16,"0"0"-55"-16,0 0 139 0,-4-3 28 0,4 3 6 0,-7-3 1 15,0 0-47-15,0-1-10 0,4 1-2 16,-8 0 0-16,4 0-51 0,-4 3-10 0,1-3-3 0,-4 3 0 15,0 3 14-15,3 0 2 0,-3 7 1 0,0-1 0 16,3 0-41-16,-3 7-9 16,4 0-2-16,-1-1 0 0,0 4-17 0,4 0-4 0,0 0-8 0,4 0 12 15,3-4-12-15,3 1 0 0,1 0 0 0,3-4 0 16,0 1 0-16,7-4 0 0,-3 1 0 0,6-4 0 16,-3 0 0-16,4-3 0 0,0-3-8 0,-1 0 8 15,4-3 8-15,-3 0 6 0,0 0 1 0,-4-3 0 16,3-4-15-16,-2 4 0 0,-1-3-9 0,0-1 9 15,0 1 0-15,-3-1 20 0,-1 1-4 0,-3-1 0 16,-3 1-16-16,-1 0-14 0,1 2 2 0,-8-2 1 16,1 0 27-16,-1 2 6 0,-3 1 1 0,-3-3 0 15,-1 2-23-15,-3-2 9 0,0 0-9 0,0 2 0 16,-1-2-12-16,-2 3-10 0,3 2-2 0,-4-2 0 16,4 3-72-16,3 0-14 0,-3 0-3 0,7 0-1 15,0 3-71-15,7 0-15 0,0 0-2 0</inkml:trace>
  <inkml:trace contextRef="#ctx0" brushRef="#br0" timeOffset="171593.09">19114 5349 2508 0,'10'12'71'0,"1"1"16"0,-4-1-70 16,0-2-17-16,3-1 0 0,-6-6 0 0,3 4 106 0,-4-7 18 0,5 0 3 0,-8 0 1 15,0-3-52-15,3-4-9 0,-3 1-3 0,0 0 0 16,-3-4 3-16,-1-2 0 0,-3 2 0 0,0-2 0 15,-4-4-5-15,1 0-1 0,-4-2 0 0,-4-7 0 16,4-1-49-16,-4-5-12 0,-3-7 0 0,3 1 0 16,1-1-20-16,-1 4-6 0,1-4-2 0,2 0 0 15,5 7 45-15,-4 0 9 0,3 6 2 0,4-4 0 16,0 8-56 0,0-5-10-16,3 8-2 0,1-4-1 0,-1 6 13 0,1 0 4 0,3 1 0 0,0 2 0 15,0 4 6-15,3-4 2 0,1 7 0 0,-1 0 0 16,1-1 26-16,7 4 6 0,-4 3 0 0,0 3 1 31,0 4-35-31,7-1-7 0,-4 3-2 0,5 1 0 0,-1 2-8 0,3 1-1 0,-3-1-1 0,0 1 0 16,1-1-73-16,-1 1-14 0,-4 3-4 0</inkml:trace>
  <inkml:trace contextRef="#ctx0" brushRef="#br0" timeOffset="171807.08">18927 5255 2853 0,'-8'15'60'0,"8"-8"12"0,0-4-57 15,4 3-15-15,0-3 0 0,6-3 0 16,-3 3 93-16,7-3 16 0,0 0 3 0,1 0 1 16,6-3-33-16,0 3-8 0,4-3 0 0,3-3-1 0,-4 0-47 0,5-1-10 0,-5 1-2 0,5 0 0 15,-5-1-24-15,1 1-6 0,0 0-1 0,-1 0 0 31,-2-1-209-31,-1 4-43 0</inkml:trace>
  <inkml:trace contextRef="#ctx0" brushRef="#br0" timeOffset="172442.58">19974 5183 2066 0,'-17'15'43'0,"10"-8"10"15,0 2-42-15,-1-3-11 0,1 4 0 0,4 2 0 16,-4 1 91-16,3-1 16 0,1 1 3 0,3 2 1 16,-4 4-44-16,4 0-9 0,4 3-2 0,-4 0 0 15,3 3 27-15,1 3 5 0,3 1 0 0,0 2 1 16,0 0-20-16,4 1-4 0,-4 2-1 0,3-3 0 0,1-2-7 0,-1-1-1 0,1-3-1 0,0-3 0 16,-1 3 14-16,1-6 3 0,-1 3 1 0,1-7 0 15,-1 1-58-15,-2-3-15 0,-1-1 0 0,0-2 0 16,0-7 0-16,-4 0-13 0,1-3 2 0,-1 0 1 15,-3-6 10-15,0-1 14 0,0-2-3 0,-3 0-1 16,-1-7-10-16,-3 3-9 0,-3-2 9 0,-1-7-13 16,-3 3 13-16,0-3 8 0,-4 0 0 15,1-6-8-15,-1 0 0 0,4-4 0 0,0 1 0 0,0-4 0 16,3 1 0-16,0 6 0 0,4-4 0 0,0 4 0 16,4 3 0-16,-1-3 0 0,1 6 0 15,3-3 0-15,3 0 0 0,1 3 0 0,3-3 0 0,3 0 0 16,1 3 0-16,0-4 0 0,3 1 0 0,0 0 0 15,3 6 0-15,1 4 0 0,0-1 0 0,3 0 0 16,0 7 10-16,0 3-2 0,-3 3 0 0,3 3 0 16,-7 6 0-16,4 3 0 0,-4 4 0 0,-4 3 0 15,1 2 0-15,0 4 0 0,-4 3 0 0,-4 0 0 16,1-3-8-16,-4 0 0 0,0 3 0 0,0-6 0 16,-4 3 0-16,1-3 0 0,-1 0 0 0,-6 0 0 15,2-4-9-15,-6-2 9 0,0-1-12 0,0-2 12 16,4-1-48-16,-5-2-4 0,1-4 0 0,0 0 0 15,7-3-82-15,-3-6-17 0,3-1-3 0,3-2-1 16,4-1-132-16,0-5-26 0</inkml:trace>
  <inkml:trace contextRef="#ctx0" brushRef="#br0" timeOffset="173361.27">20348 5107 2747 0,'0'0'78'0,"0"0"17"0,0 7-76 0,0-1-19 0,-3 0 0 15,-1 4 0-15,1-1 55 0,-1 0 7 0,1 1 2 16,-1 2 0-16,-3 1 0 0,0-1 0 0,3 1 0 0,-6 3 0 16,3-1-52-16,0 1-12 0,0 0 0 0,0 2 0 15,0 1 54-15,3 3 8 0,-3-3 2 0,3 0 0 16,4-3-52-16,-3-1-12 0,3-2 0 0,3-4 0 16,-3 1 33-16,4-4 4 0,0 0 1 0,3-3 0 15,0-3-38-15,3-3 0 0,1 0 0 0,-1-3 0 16,1-1 0-16,3-2 0 0,-3 0 8 0,3-4-8 15,0 4 24-15,-4-4 1 0,1 1 0 0,0-1 0 16,-1 4-25-16,-3-1 0 0,4 1 0 0,-8 3 0 16,1-1 0-16,-4 7 0 0,3-6 0 0,-3 6 0 15,0 0 0-15,0 0 0 0,0 0 0 0,0 0 0 16,0 0 0-16,0 0 0 0,0 6 0 0,0 1 0 16,0 2 0-16,4 4 0 0,-1-1 0 0,5-3 0 15,-5 4 0-15,4-4 0 0,4 4 0 0,-4-4 0 16,0-2 0-16,3 2 0 0,1-3 0 0,0 1 0 15,-1-4 0-15,1-3 0 0,-1 0 0 0,-3 0 0 16,4-3 0-16,0-4 0 0,-4 1 0 0,0 0 0 16,3 0 0-16,-6-4 0 0,3 1 0 15,0-1 0-15,-4-2 0 0,4-1 8 0,-3 1-8 0,0-1 12 16,-1 1-12-16,-3 2 0 0,4-2 0 0,-1-1-11 0,-3 1 11 16,4 2 0-16,-4-2-9 0,3 2 9 15,1 1-10-15,-4-1 10 0,3 7-13 0,-3 3 5 16,0 0 8-16,0 0 0 0,4 3-9 0,3 1 9 0,-7 5 0 15,7 0 0-15,-4 1-9 0,1 2 9 0,-1 1 0 0,1 2 0 16,-1 1 11-16,1-3-11 0,3 2 13 0,-3-2-4 16,3-1-1-16,0 1 0 0,3-4-8 0,-3 1 0 0,4-4 0 15,0 0 0-15,-1-2 0 0,1-1 0 0,-1 0 0 0,1-3 0 16,-1 0 0 0,1 0 0-16,0-3 0 0,-1 0 0 0,-3-1 0 0,4 1 0 0,-8-3 0 0,4 3 0 15,-3-3 0-15,-4-1 8 0,3 1-8 0,-3 0 0 16,0 6 0-16,-3-10 0 0,-1 4 0 0,-3 3 0 15,4 0 0-15,-4 0 0 0,0 3 0 0,0 3 0 16,3 0 0-16,-3 6 0 0,4 1 0 0,-1 2 0 16,4 1 0-16,0 3 0 0,0 2 0 0,4-2 0 15,-1 3 0-15,4-4 0 0,0 4 0 0,4-3 0 16,-1-3 0-16,1-1 0 0,3-3 0 0,-3 1 0 16,3-7 0-16,0 0 0 0,0 0 0 0,0-3 8 15,-3 0-8-15,3-3 0 0,-4-3 0 0,-3 0 0 16,4-4 0-16,-4 1 0 0,4-4 0 0,-4 1 0 15,0-1 0-15,-4 1 0 0,4-1 0 0,-3-3 8 0,3 4-8 16,-4-4 0-16,1 4 0 0,-1-1 0 16,5-3 0-16,-5-2 0 0,4 2 8 0,0 0-8 15,0-3 0-15,-3 7 0 0,3-4 0 0,0 1 8 16,0 5-8-16,0 1-12 0,0 2 2 0,0 1 1 16,0 6 19-16,0 0 4 0,0 3 1 0,0 4 0 15,-3 2-24-15,3 4-5 0,-4 2-1 0,4 1 0 0,-3 3 15 16,0 0 0-16,-1 2 0 0,1 5 0 0,-4 2 0 0,3 0 0 0,-3 0 0 15,4 4 0-15,-1-7 0 0,1 0 0 16,-1 0 0-16,1-6 0 0,-1-7 0 0,4-2 0 0,-3-1 0 0,-1-9 0 31,1-3-26-31,-1-7-2 0,5-2-1 0,-5-4 0 16,4-3-261-16,-3-3-52 0</inkml:trace>
  <inkml:trace contextRef="#ctx0" brushRef="#br0" timeOffset="173742.88">21590 5020 2310 0,'0'0'97'16,"0"0"-77"-1,0 0 161-15,0 0 33 0,0 0 6 0,-4 3 2 0,4 6-105 0,-3 7-21 0,3-1-4 0,0 4 0 32,3 3-48-32,-3 6-10 0,4 1-2 0,-4 5 0 0,4-6 6 0,-1 4 1 0,4 2 0 0,-3-2 0 15,3-1-26-15,0 3-5 0,0-2 0 0,0-1-8 16,0-3 0-1,0 1 0-15,4-4-10 0,-4-3 10 0,0-4 11 0,3-2 9 0,-6-3 3 0,3-7 0 16,-4 0-37-16,4-6-7 16,-3-3-2-16,-4 3 0 15,3-6-84-15,1-4-17 0,-4 1-3 0,-4-4-1 16,1 1-64-16,-1 2-14 0,-3-2-2 0</inkml:trace>
  <inkml:trace contextRef="#ctx0" brushRef="#br0" timeOffset="173947.8">21463 5339 2138 0,'-18'-3'95'0,"1"-3"19"15,6 3-91-15,-3 3-23 0,3 0 0 0,4 0 0 16,0 0 121-16,7 0 20 0,0 0 4 0,0 0 1 16,0 0-38-16,0 0-8 0,0 0-2 0,7 3 0 15,4 0-23-15,3 0-5 0,0 0-1 0,4 4 0 16,3-4-2-16,-3 3-1 0,6-3 0 0,-2 3 0 16,6 1-19-16,-4-4-4 0,5 0-1 0,2 3 0 15,1-6-26-15,0 3-6 0,0-3-1 0,3-3 0 16,-7 3-9-16,0-3 0 0,1 0 0 0,-1-3 0 15,-7-1-34-15,4 1-6 0,-1 0 0 0,1-3-1 16,-4-1-120-16,0 1-24 0,1-1-5 0</inkml:trace>
  <inkml:trace contextRef="#ctx0" brushRef="#br0" timeOffset="174494.05">22066 4571 1759 0,'-10'3'74'15,"-1"4"-59"1,4 2 155-16,-4 0 31 0,4-2 7 0,-3 2 0 16,3 0-71-16,0-2-14 0,0 2-3 0,0 1-1 15,3-4-37-15,1 0-7 0,3-6-2 0,-4 3 0 16,8 4-7-16,-4-4-2 0,7 0 0 0,0 0 0 15,3 0-51-15,1 0-13 0,3 0 0 0,4 0 0 16,3 4 0-16,3-1 0 0,5 0 0 0,2 4 0 16,1-1 54-16,0 1 8 0,3 5 2 0,0-2 0 15,-3-1-52-15,0 4-12 0,-4 0 0 0,0 2 0 16,-3 1 0-16,0 3 0 0,-4 0 0 0,0 3 0 16,-3 7 0-16,-4-1 0 0,0 3 0 0,0 4 0 0,-7 3 0 15,0-4 0-15,0 7 0 0,-7 0 0 0,0-3 0 0,-3 0 0 0,-1 0 0 0,-6 2 0 16,3-2 0-1,-4 3 0-15,-3 0 0 0,3 0 0 0,1-6 0 16,-1-7 0-16,1-3 0 0,-1-3 0 0,4-6 0 0,0-3 0 0,0-1 0 0,0-5 0 16,3-7 0-16,4-3 0 0,0 0 0 0,0 0 0 31,0-10-202-31,0-2-43 0</inkml:trace>
  <inkml:trace contextRef="#ctx0" brushRef="#br1" timeOffset="-211084.52">14122 6612 1178 0,'0'0'24'0,"0"-6"6"16,0 6-30-16,0 0 0 0,0 0 0 0,0 0 0 15,0-6 91-15,0 6 12 0,0 0 2 0,0 0 1 16,0 0 18-16,0 0 3 0,0 0 1 0,0 0 0 16,0 0 0-16,0 0 0 0,0 0 0 0,0 0 0 15,0 0 0-15,0 6 0 0,0 0 0 0,3 4 0 16,1-1-103-16,-1 4-25 0,4 2 0 0,0 4 0 15,0 3 56-15,4 6 7 0,0 4 1 0,3-1 0 16,-4 0-52-16,1 4-12 0,3-4 0 0,-3 4 0 16,3-4 44-16,0 1 7 0,0-1 1 0,0 0 0 15,0-6-30-15,-3-3-6 0,3-3 0 0,-4 0-1 16,-3-7-7-16,1 1 0 0,-1 0-8 0,-4-7 12 16,-3 0-12-16,0-6 11 0,0 0-11 0,0 0 10 15,0 0-2-15,-7-9 0 0,-4 2 0 0,1-5 0 0,-4-1-8 16,0 1 0-16,0-4 9 0,-4 0-9 15,0-2-16-15,1-1-8 0,-1-3-2 0,0 0 0 0,1-3 43 16,3 0 9-16,-4-3 2 0,4-4 0 16,0 4-45-16,3-3-9 0,1-1-2 0,6 1 0 15,-3 0 28-15,7 2 0 0,-4 1 0 0,8-3 0 0,0 2 15 0,3 1 8 0,3 0 1 16,1 3 1-16,3 3-25 0,0 0 0 16,4-3 0-16,-1 3 0 0,4 0 0 0,1 0 0 0,-1 3 0 0,7-6 0 15,0 6 0-15,0 4 13 0,1 2-3 0,-5 4-1 16,-2 3 11-16,-5 2 3 0,1 4 0 0,-4 7 0 15,-4-1-11-15,-2 6-3 0,-5 4 0 0,1 3 0 16,-1 3 18-16,-6 3 3 0,-1 0 1 0,1 3 0 16,-5-3-31-16,-2-3 8 0,-1 0-8 0,-3 3 4 15,-3-6-4-15,2 0 0 0,-6 0 0 0,4 0 0 16,-5-7 0-16,5 4 0 0,-1-4-10 0,1-2 10 16,2-4-28-16,1 0 0 0,4 1 0 0,-1-4 0 15,4-3-131-15,7 0-26 16,0 0-6-16</inkml:trace>
  <inkml:trace contextRef="#ctx0" brushRef="#br1" timeOffset="-209874.82">14598 6424 2508 0,'0'0'71'0,"-7"0"16"0,0 0-70 0,0 3-17 0,0 1 0 0,-4 2 0 0,4 0 106 16,0 3 18-16,0 4 3 0,-4 0 1 0,4-1-39 0,0 4-7 0,4-1-2 0,-4 1 0 16,0 0-34-16,3 0-7 0,1-1-2 0,-1 1 0 15,4 3-17-15,0-4-4 0,0-2-1 16,4 3 0-16,-1-4-5 0,1-2-1 0,-1-4 0 0,4 0 0 16,0 0-9-16,0-6 0 0,0 3 0 0,0-6 8 15,1 0-18-15,2-3-4 0,1-3-1 0,-4-1 0 16,0 1 24-16,3-4 5 0,-3 1 1 0,0 2 0 15,1-2-24-15,-1-1-5 0,0 4-1 0,-4-1 0 16,1 1 30-16,-1 3 5 0,-3 6 2 16,0 0 0-16,0 0-35 0,0 0-7 0,0 0-2 0,0 0 0 15,0 0 22-15,0 0 0 0,0 0 0 0,0 3 0 16,4 3 0-16,-1 3 0 0,1-2 0 0,-1 2 0 16,4 4 0-16,-3-4 0 0,3 0 0 0,0 4 0 15,0 0 17-15,4-4 8 0,-1-3 2 0,1 1 0 16,-1-1-43-16,1-3-9 0,0 0-2 0,-4 0 0 15,3-3 53-15,-3 0 10 0,0 0 3 0,0 0 0 16,-3-3-11-16,3-3-3 0,-3 3 0 0,-1-4 0 16,-3 1-25-16,0-3 0 0,-3 2 0 0,3-5 0 15,-4 2 0-15,0-2 0 0,4-1 0 0,-3 1 0 16,-1-1 0-16,4 1 0 0,0-1 0 0,-3 1 0 16,3 2 0-16,0 1 0 0,3-1 0 0,-3 1 0 15,4 0 0-15,-1 2 0 0,5 4 0 0,-1 0 0 16,0 0 0-16,0 0 0 0,3 3 0 0,-3 0 0 15,4 3 0-15,-1 0 0 0,1 0 0 0,0 4 0 16,-4-4 0-16,3 0 0 0,1 0 0 0,-1 0 0 0,-2 0 0 0,2 0 0 0,1 0 0 16,-1 4 0-1,1-4 0-15,-4 0 0 0,0 3 0 0,4-3 0 0,-4 1 0 16,-4 2 0-16,4-3 0 0,-3 3 0 0,-1-3 0 16,1 1 0-16,-4-4 0 0,3 0 0 0,1 3 0 0,-4-3 0 15,3 3 0-15,-3-3 0 0,0 0 0 0,0 0 0 0,0 0 0 0,0 0 0 16,0 0 0-16,0 0 0 0,7-3 0 0,-7 3 0 15,0 0 0-15,0 0 0 0,0 0 0 0,0-7 0 16,0 7 0-16,0 0 0 0,0 0 0 0,4-3 0 16,-4 3 0-16,0-6 0 0,0 6 0 0,0 0 0 15,0 0 0-15,0 0 0 0,0 0 0 0,0 0 0 16,0 0 0-16,0 0 0 0,0 0 0 0,0 0 0 16,0 0 0-16,0 0 0 0,0 0 0 0,0 0 0 15,0 0 0-15,0 0 0 0,0 0 0 0,3-3 0 16,1 0 0-16,-4 3 0 0,4-7 0 0,-1 4 0 15,1 0 0-15,-1-3 0 0,1 3 0 0,-4 3 0 16,3-7 0-16,1 4 0 0,-4 3 0 0,3-3 0 16,-3 3 0-16,0 0 0 0,4-6 0 0,-4 6 0 15,3-6 0-15,1 3 0 0,-4 3 0 0,0-7 0 16,3 1 0-16,-3 0 0 0,0 6 0 0,0-7 0 16,0 7 0-16,0-6 0 0,0 6 0 0,0 0 0 15,-3-6 0-15,3 0 0 0,0 6 0 0,-4-4 0 16,4 4 0-16,0 0 0 0,0 0 0 0,0 0 0 15,-3 4 0-15,3 5 0 0,-4 0 0 0,4 4 0 16,0 3 0-16,0-1 0 0,0 4 0 0,4 0 0 0,-4 0 0 16,3 0 0-16,-3-4 0 0,4 4 0 0,-4-3 0 0,3-1 0 15,1 1 0-15,-1-3 0 0,-3-1 0 0,7-2 0 0,-3-1 0 0,-1 0 0 16,5 1 0-16,-1-4 0 0,0 0-9 0,-4 1 9 16,8-4 0-1,-1 0-8-15,4-3 8 0,-3-3 0 0,3 0 0 16,0-4 8-16,0-2-8 0,0 0 12 0,-3-1-12 15,3 1 0-15,-3-4 0 0,-1 1 0 0,-3-1 0 0,4 1 0 0,-4-1 0 16,0 0 0-16,0 1 0 0,0-1 0 0,0 4 0 0,0-4 0 16,-3 4 0-16,3 0 0 15,-4-1 0-15,4 1 0 0,-3 3 8 0,0-1 0 0,-1 4-8 0,4-3 12 16,-3 3-12-16,-1 3 0 0,4-3 8 0,-3 3-8 16,-1 0 8-16,4 3-8 0,-3 0 11 0,3 0-11 15,-4 3 13-15,5 1-4 0,-5 2-1 0,4 0 0 16,-3 1 0-16,3-1 0 0,0 1 0 0,-4 2 0 15,1 1-8-15,-1-1 0 0,1 1 0 0,3-1 7 16,-4 1-7-16,1-4 0 0,-1 4 0 0,1-4 0 16,0-3 0-16,-1 1 0 0,-3-7 0 0,0 0 0 15,0 0-61-15,0 0-9 0,0 0-2 0,0-10 0 16,0-2-114-16,4-1-23 0,-4-2-5 0</inkml:trace>
  <inkml:trace contextRef="#ctx0" brushRef="#br1" timeOffset="-209601.51">15625 6299 1953 0,'0'3'82'0,"3"3"-66"16,-3 4 92-16,4 2 19 16,-1 1 3-16,4-1 1 15,-3 7-13-15,3 3-2 0,-4 0-1 0,4 0 0 0,0 3-19 0,0-3-4 0,4 0-1 0,-4 0 0 16,4 0-18-16,-4-3-3 0,3-1-1 0,-3-2 0 15,4 0-29-15,-4-4-5 16,0 1-2-16,0-1 0 0,4-5-20 0,-4 2-4 0,-4-3-1 0,4-2 0 16,0-1-8-16,-3-3 0 0,-1 3 0 0,-3-3 0 15,4-6-20-15,-4-1-4 0,0 1 0 0,0-3 0 16,0-4-88-16,-4 4-19 0,1-4-3 0,-1 1-1 16,-3-1-105-16,0 0-22 0,-3 4-4 0</inkml:trace>
  <inkml:trace contextRef="#ctx0" brushRef="#br1" timeOffset="-209415.01">15572 6531 2804 0,'0'0'59'0,"0"0"12"0,3 3-57 0,4 0-14 16,-3 0 0-16,6 0 0 16,-3 1 117-16,4-4 21 0,0 3 4 0,3-3 1 15,0-3-57-15,0 3-11 0,7 0-3 0,-3-4 0 16,-1 1-39-16,-3 3-8 0,4-3-1 0,0 0-1 15,-1 0-23-15,1 0 0 0,-4 0 0 0,0-1 0 16,4 1-108-16,-1 0-20 0,1 0-4 0</inkml:trace>
  <inkml:trace contextRef="#ctx0" brushRef="#br1" timeOffset="-208411.36">16224 6659 1728 0,'0'0'76'0,"0"0"16"16,0 0-73-16,0 0-19 0,0 0 0 0,7 0 0 16,-7 0 132-16,0 0 24 0,7 4 4 0,-7-4 0 15,4 0-52-15,-4 0-10 0,3 3-2 0,-3-3-1 16,0 0-29-16,0 0-6 0,0 0 0 0,0 0-1 16,0 0-19-16,0 0-3 0,0 0-1 0,0 0 0 15,0 0-15-15,0 0-3 0,0 0-1 0,0 0 0 16,0 0-5-16,0 0-2 0,0 0 0 0,0 0 0 15,0 0-10-15,0 0 0 0,0 0 9 0,0 0-9 16,0 0 0-16,0 0 0 0,0 0 0 0,0 0 0 16,0 0 0-16,0 0 0 0,0 0-8 0,0 0 8 0,0 0 0 0,0 0-10 0,0 0 10 0,0 0 0 15,0 0-8-15,0 0 8 0,0 0 0 16,0 0 0-16,0 0 0 0,0 0-8 0,0 0 8 0,4-7 0 16,-4 7 0-16,0-6 11 0,7 3-2 0,-7 3 0 15,4-3 7-15,-4 3 0 0,0 0 1 0,0 0 0 16,0 0-1-16,0 0-1 0,0 0 0 0,0 0 0 31,3 0-3-31,-3 0 0 0,4 3 0 0,-4-3 0 0,0 6-2 0,0-3-1 0,0-3 0 0,0 7 0 16,-4-1-1-16,1-3-8 0,3 3 12 0,0-6-4 15,-4 4-8-15,4-4 0 0,0 0 0 0,0 0 8 16,0 0-8-16,0 0 0 0,0 0 0 0,0 0 0 16,-7 3 0-16,7-3 0 0,0 0 0 0,0 0 0 15,0 0 0-15,0 0 0 0,0 0 0 0,0 0 0 16,0 0 0-16,0 0 0 0,0 0 0 0,0 0 0 15,0 0-9-15,0 0 9 0,0 0-12 0,0 0 12 16,0 0-169-16,3-7-27 0,1 1-6 0</inkml:trace>
  <inkml:trace contextRef="#ctx0" brushRef="#br1" timeOffset="-207475.61">16651 6747 1569 0,'0'0'66'16,"0"0"-53"-1,0 0 140-15,0 0 28 0,0 0 6 0,0 0 1 16,0 0-40-16,0 0-8 0,0-6-2 0,0-3 0 16,-3 2-37-16,3-2-7 0,0-4-2 0,0 1 0 15,0-1-24-15,0-2-6 0,0-4-1 0,-4-3 0 16,4-3-19-16,-3-3-4 0,-1-4-1 0,4 7 0 15,-4-3-13-15,1 0-2 0,-1-4-1 0,1 1 0 16,-1 0-10-16,-3 2-3 0,4-2 0 0,-1-7 0 16,-3 7 21-16,4 6 4 0,-1 0 1 0,1 6 0 15,-1 3-50-15,4 4-11 0,-3 2-1 0,-1 1-1 0,4 9 6 0,0 0 2 16,0 0 0-16,0 0 0 16,7 3-86-16,0 3-17 0,0 1-3 0,0 2-1 15,0 0-73-15,0 4-15 0,0 3-4 0</inkml:trace>
  <inkml:trace contextRef="#ctx0" brushRef="#br1" timeOffset="-207111.4">16789 6625 2245 0,'10'3'95'0,"1"0"-76"15,-1-3 101-15,1 3 20 0,3-3 4 0,0 0 0 16,-3-3-64-16,3 0-12 0,0 0-4 0,-3-3 0 15,3 3-9-15,-4-7-3 0,1 4 0 0,-4-4 0 16,0 1-20-16,0-3-5 0,0-1-1 0,-3 0 0 16,-1-2-14-16,-3 2-2 0,0 1-1 0,0-1 0 15,-3 4-1-15,-1-1 0 0,-3 4 0 0,0 0 0 16,-4 3 0-16,1 3 0 0,-1 3 0 0,1 3 0 16,-1 0 14-16,1 7 2 0,-1-1 1 0,0 7 0 15,1-3-37-15,-1 3-7 0,1 3-1 0,-1 0-1 16,4 0 33-16,0-1 8 0,3 5 0 0,1-1 1 15,3 0-32-15,0-3-6 0,3 0-2 0,4 0 0 16,1-7 31-16,-1 4 5 0,3-6 2 0,1-4 0 16,-1 0-67-16,4-5-12 0,1-1-4 0,-1-3 0 15,3-7 64-15,1 1 23 0,0-3-1 0,-1-1 0 16,1-2-138-16,-1-1-27 0,-2 1-5 0,2-1-2 16,-3 1-32-16,-3-1-6 0,0 1-2 0</inkml:trace>
  <inkml:trace contextRef="#ctx0" brushRef="#br1" timeOffset="-206663.78">17209 6782 2030 0,'3'6'57'0,"-3"-3"14"16,0 3-57-16,0-6-14 0,4 7 0 0,-4-7 0 16,0 0 159-16,0 0 29 0,0 3 5 0,0-3 2 15,0 0-76-15,0 0-15 0,0 0-4 0,0 0 0 16,0-6-40-16,0-4-8 0,0 1-1 0,0-4-1 16,0-2-17-16,0-1-3 0,-4-3-1 0,1-3 0 15,-1 0-9-15,4-3-3 0,-7-3 0 0,3 3 0 16,1-3-17-16,-4-7 10 0,0-3-10 0,0 1 8 15,0-1-8-15,-4 1 8 0,4-1-8 0,-4-9 8 16,1 9-8-16,3 7 0 0,-4 3 0 0,4 3 8 0,0 3-8 16,4 6 0-16,-4 0 0 0,3 4 0 15,0 2 0-15,4 1 0 0,4 3 0 0,0-1-11 0,-1 4-1 16,4 3-1-16,0 0 0 0,4 0 0 16,-4 3 13-16,3 1 0 0,1-1 0 0,3 0 0 15,-3 3-16-15,3 0 0 0,0 1 0 0,0-1 0 0,0 3 8 0,4-2 8 0,-4 2-13 0,0-3 5 31,0 4-27-31,0-1-5 0,-3 0 0 0,-1-2-1 0,-3 2 29 0,-3 1 12 0,3-4-11 0,-7 3 11 32,4-3-134-32,-4 4-21 0,-4-4-4 0</inkml:trace>
  <inkml:trace contextRef="#ctx0" brushRef="#br1" timeOffset="-206446.64">17110 6578 2747 0,'3'6'78'0,"1"-3"17"0,-1 4-76 0,4-4-19 0,0 0 0 0,0 0 0 15,1 0 98-15,2 0 16 0,4 0 3 0,-3 1 1 16,3-1-86-16,4 0-18 0,-4-3-3 0,0 3-1 16,3-3-10-16,1 0 0 0,0 0 0 0,-4-3 0 15,3 3-49-15,-2-3-12 0,2-4-3 0,-3 1 0 16,0 3-118-16,4-3-24 0,-4-4-5 0</inkml:trace>
  <inkml:trace contextRef="#ctx0" brushRef="#br1" timeOffset="-206234.96">17561 6440 2071 0,'0'0'87'0,"-3"6"-70"16,-1 0 113-1,1 1 22-15,3 2 5 0,-4 1 1 16,4 2-81-16,0 1-16 0,0 2-3 0,4 1-1 0,-4 0-17 0,3 3-4 0,1-1-1 0,3 4 0 15,-4 0 0-15,1 3 0 0,-1 0 0 0,1 4 0 32,3-7-1-32,-7 0 0 0,7-1 0 0,-3-2 0 15,-1 0-34-15,-3-6 0 0,4-1 0 0,-4-6 0 16,3-2-49-16,-3-4-11 0,0 0-1 0,0 0-1 16,0-10-130-16,0 1-27 0,0-4-5 0,-3-2 0 0</inkml:trace>
  <inkml:trace contextRef="#ctx0" brushRef="#br1" timeOffset="-206048.56">17431 6681 2340 0,'0'0'104'0,"0"0"20"16,0 0-99-16,7 0-25 0,0 4 0 0,0-4 0 16,0 0 107-16,4 0 16 0,3 0 3 0,-4 0 1 15,1 0-32-15,3 0-7 0,-3 0 0 0,3 0-1 16,0 0-37-16,0 0-7 0,0 3-2 0,0-3 0 15,0 0-29-15,4 0-12 0,-4 0 8 0,4-3-8 16,-1 3-133-16,1-4-32 0,0 1-7 0</inkml:trace>
  <inkml:trace contextRef="#ctx0" brushRef="#br1" timeOffset="-205590.06">18570 6468 2389 0,'0'0'68'0,"-3"3"14"16,-4-3-66-16,7 0-16 0,-7 0 0 0,7 0 0 15,-4 0 132-15,4 0 22 0,0 0 5 0,0 0 1 16,0 0-80-16,0 0-15 0,0 0-3 0,0 0-1 15,4 7-46-15,-1-4-15 0,4 0 8 0,0 0-8 16,4-3 0-16,-4 0 0 0,3-3 0 0,5 3 0 16,-5 3 0-16,1-3 0 0,-1 3 0 0,1 0 0 15,-1 0 17-15,1-3 0 0,0 0 0 0,-1 0 0 16,-3 0-27-16,0 0-6 0,0 0 0 0,0 0-1 16,-7 0-87-16,0 0-18 0,0 0-3 0,0 0-1 15,0 0-60-15,0 0-12 0,0 0-2 0</inkml:trace>
  <inkml:trace contextRef="#ctx0" brushRef="#br1" timeOffset="-205431.45">18524 6637 2269 0,'0'0'64'0,"0"0"15"0,0 0-63 0,4 4-16 0,3-1 0 0,0 0 0 16,0-3 85-16,4 3 15 0,-1-3 2 0,4 0 1 15,0 0-63-15,1 0-12 0,-1 0-2 0,0-3-1 16,3 3-25-16,1-3 0 0,3 3 0 0,0-3 0 15,1-1-148-15,-5-2-36 0</inkml:trace>
  <inkml:trace contextRef="#ctx0" brushRef="#br1" timeOffset="-203451.08">19495 6518 1958 0,'0'0'87'0,"0"0"17"0,0 0-83 0,0 0-21 0,0 0 0 0,0 0 0 15,0 0 107-15,3 3 17 0,-3 4 3 0,4-1 1 16,-1 3-11-16,-3 4-1 0,4 0-1 0,-1 2 0 15,1 1-38-15,-1 6-7 0,1-3-2 0,-1 3 0 16,1 0 4-16,-4-1 1 0,3 1 0 0,1 0 0 16,-4 0-58-16,3-3-15 0,-3 0 0 0,0-3 0 15,0-4 54-15,4-2 8 0,-4-1 2 0,3-3 0 16,-3 1-52-16,0-7-12 0,0 0 0 0,0 0 0 16,0 0 0-16,0 0 0 0,7-4 0 0,-7-2 0 15,4-3-9-15,0-4-5 0,-4 4-1 0,0-4 0 16,0-2 24-16,0 2 5 0,-4 0 1 0,4 4 0 15,0-3-15-15,-4 2 0 0,4 1 0 0,0 2 0 16,0 1 0-16,0 6 0 0,0-6 0 0,0 6 0 16,-3-6 0-16,3-1 0 0,0 7 0 0,0-6 0 15,0-3 0-15,0 2 0 0,3-2 0 0,-3 3 0 16,4-7 0-16,0 4 0 0,-1-1 0 0,-3 1 0 16,4-4 0-16,-1 4 0 0,1-4 0 0,-1 4 0 15,1 3 0-15,-1-4 0 0,1 7 0 0,-4-3 0 16,0 6 0-16,0 0 0 0,0 0 0 0,0 0 0 15,0 0 0-15,0 0 0 0,0 0 0 0,0 0 0 16,0 0 0-16,0 0-18 0,0 0 4 0,0 0 1 16,0 0 21-16,0 0 4 0,0 0 0 0,0 0 1 15,0 0-25-15,0 0-6 0,0 0-1 0,0 6 0 0,0-3 31 0,0-3 5 0,0 7 2 16,0-1 0 0,0-3-39-16,0 3-7 0,0 1-1 0,0-7-1 0,0 3 19 0,0 3 10 0,0 0-10 0,0-6 10 15,0 7-30-15,0-7 0 0,0 0 0 16,0 3 0-16,0-3 30 0,0 0 0 0,0 0 0 0,0 0 0 15,0 0 0-15,0 0 0 0,0 0 0 0,0 0 0 16,0 0 0-16,0 0 0 0,0 0 0 0,0 0 0 16,0 0 0-16,0 0 0 0,0 0 0 15,0 0 0-15,0 0 0 0,0 0 0 0,0-7 0 0,0 1 0 16,0 0 0-16,-4 0 0 0,4-1 0 0,0 1 0 16,-3 0 0-16,3 0 0 0,0-4 0 0,0 1 0 15,-4 2 0-15,4-2 0 0,0 0 0 16,0 2 0-16,0-2 0 0,-3 3 0 0,3-4 0 0,0 10 0 15,0 0 0-15,0 0 0 0,0 0 0 0,0 0 0 16,0 0 0-16,0 0 12 0,0 0-1 0,0 0 0 16,0 0-11-16,0 0-16 0,0 0 4 0,3 7 1 15,-3-1 11-15,4 0 0 0,-4 0 0 0,0-6 0 16,3 3 0-16,-3-3 0 0,4 7 0 0,-4-7 0 16,0 3 0-16,0 3 0 0,0 0 0 0,0-2 0 15,0 2 0-15,0 3 0 0,0-2 0 0,0-1 0 16,0 0 0-16,0 0 0 0,0 1 0 0,0-1 0 15,0 0 0-15,-4 0 0 0,4 1 0 0,0-1 0 16,0 0 0-16,-3 0 0 0,3 1 0 0,0-4 0 0,-4 3 0 0,4 0 0 0,0 1 0 0,0-7 0 16,0 3 0-16,0 3 0 0,0 0 0 15,0-6 0-15,0 0 0 16,0 0-10-16,0 0 10 0,0 0-10 0,0 0 10 16,0 0 0-16,0 0 10 0,0 0-10 0,0 0 0 0,0 0 0 15,0 0 0-15,0 0 0 0,0 0 0 0,0 0 0 16,0 0 0-16,0-9 0 0,4 3 0 0,-4-1 0 15,0-2 0-15,3 3 0 0,1-4 0 0,-1 1 0 16,4 0 0-16,-3-4 0 0,3 4 0 0,4-4 0 0,-1 4 0 0,1-4 0 16,3 1 0-16,-4-1 0 0,4 4 0 0,-3-1 0 15,0 1 0-15,3 6 0 0,-4 0 0 0,4-1 0 16,-3 4 0-16,-4 0 0 0,4 4 0 0,-1-1 0 16,-3 6 0-16,0 0 0 0,0 4 0 0,0 0 0 15,1 2 57-15,-1 4 6 0,0-3 1 0,0 6 0 16,0-4-52-16,0-2-12 0,0 6 0 0,0-6 0 15,0 3 0-15,0-1 0 0,0-2 0 0,0 3 0 16,4-7 0-16,-4 1 0 0,0 0 0 0,0-4 0 16,-4 0 0-16,4-2 0 0,-3-4 0 0,3 0 0 15,-3-3 0-15,-4 0 0 0,0 0 0 0,3 0 0 16,-3 0 0-16,7-3 0 0,-3 3 0 0,-4 0 0 16,7-3 0-16,-7 3 0 0,3-4 0 0,1-2 0 15,3 0 0-15,-4 0 0 0,4-1 0 0,-3-2 0 16,3 0 0-16,-3-1 0 0,3 1 0 0,-4-1 0 15,4 1 0-15,0 0 0 0,0-1 0 0,0 1 0 16,-3-1 0-16,3 4 0 0,-4 0 0 0,1 0 0 16,0 2 0-16,-4 4 0 0,0 0 0 0,0-6 0 15,0 6 0-15,0 0 0 0,0 0 0 0,0 0 0 0,0 0 0 0,0 0 0 16,0 0 0-16,0 0 0 0,0 0 0 0,0 0 0 0,0 0 0 0,0 0 0 16,0 0 0-16,0 0 0 0,3-3 0 0,-3 3 0 15,0 0 0-15,0 0 0 0,0 0 0 0,0 0 0 16,0 0 0-16,0 0 0 0,0 0 0 0,0 0 0 15,0 0 0-15,0 0-12 16,0 0 3-16,0 0 0 0,0 0 9 0,0 0 12 0,4-3-2 0,-4 3-1 16,0 0-9-16,3-3 0 0,-3 3 0 0,0 0 0 15,0 0 0-15,4-3 0 0,-4 3 0 16,3-4 0-16,-3 4 0 0,4-6 0 0,-4 6 0 0,0-6 0 16,0 6 0-16,3-6 0 0,-3 6 0 15,4-4 0-15,-4 4 0 0,0 0 0 0,0 0 0 16,0 0 0-16,0-6 0 0,0 6 0 0,0 0 0 0,0 0 0 15,3-3 0-15,-3 3 0 0,0-6 0 0,0 6 0 16,0-6 0-16,0 6 0 0,0 0 0 0,0 0 0 16,0 0 0-16,0 0 0 0,0 0 0 0,0 0 0 15,0 0 0-15,4 6 0 0,-1 0 0 0,1 3 0 16,-1 4 0-16,1 0 0 0,-1-1 0 0,1 4 0 16,0-4 0-16,3 4 0 0,-4 0 0 0,1-4 0 15,-1 4 0-15,1-4 0 0,3 1 0 0,-4 0 0 16,4-4 0-16,0-3 0 0,4-3 0 0,0 0 0 15,-1-3 0-15,-3-3 0 0,4 0 0 0,3-3 0 16,-4 0 0-16,5-1 0 0,-5-2 0 0,4 0 0 0,-3-1 0 16,3 1 0-16,0-4 0 0,0 1 0 0,-3-1 0 0,3 1 0 0,-4-1 0 15,1-3 0-15,-4 4 0 0,4-1 0 0,-4 1 0 0,-4 2 0 32,4-2 0-32,-3 2 0 0,-4 1 0 0,3 3 0 0,-3 6 0 0,0 0 0 15,0 0 0-15,0 0 0 0,0 0 0 0,0 0 0 16,0 0 0-16,0 0 0 0,0 0 0 0,0 0 0 0,0 6 0 0,4 0 0 15,-4 1 0-15,3 2 0 0,1 0 0 0,-4 4 0 16,7-1 0-16,-3-2 0 0,3 2 0 16,0 1 0-16,0 3 0 0,3-4 0 0,1 1 0 0,-1-1 0 15,1 4 0-15,0-7 0 0,-1 1 0 0,1-1 0 16,-1 1 0-16,1-1 0 0,0-3 0 0,-4-3 0 16,0 0 0-16,0-3 0 0,-4 0 0 0,-3 0 0 15,7-3-49-15,-3-6-12 0,-4 0-3 0,3-1 0 16,-3-2-102-16,4-1-21 0,-4-3-4 0</inkml:trace>
  <inkml:trace contextRef="#ctx0" brushRef="#br1" timeOffset="-203149.38">20645 6396 1751 0,'-4'-22'36'0,"4"13"9"15,0 2-36-15,-3-2-9 0,3 3 0 0,0-1 0 0,0 7 68 0,0 0 12 0,0 0 3 0,0 0 0 32,0 0 30-32,0 0 7 0,0 0 0 0,7 4 1 15,-4-1-40-15,-3 3-8 0,7 3-1 0,-3 1-1 16,-1 2 9-16,1 1 3 0,3 3 0 0,-4 2 0 0,4 1-34 0,0 0-6 0,0 3-2 0,1 0 0 16,-1 0-8-1,0 0-1-15,0 0-1 0,0 0 0 0,0 3-5 0,0-3-1 0,0 3 0 0,0 0 0 16,0-3-11-16,0 0-2 0,-3-3-1 0,3-1 0 15,-4-2-11-15,4-3 0 0,-3-1 0 0,-4-6 0 16,0-6-46-16,0 0-14 0,0 0-4 0,0-6 0 16,0-6-102-16,-4-1-21 0,4-6-4 0</inkml:trace>
  <inkml:trace contextRef="#ctx0" brushRef="#br1" timeOffset="-202880.58">20902 6308 2202 0,'0'-6'62'0,"0"0"14"16,4-1-60-16,-4 1-16 0,3 3 0 0,1-3 0 15,-1 3 68-15,1-4 12 0,3 4 1 0,-4 0 1 16,4 0 13-16,-3 3 2 0,3 0 1 0,-4 0 0 16,5 6-3-16,-5 1-1 0,4 2 0 0,-3 3 0 15,3 1-24-15,0 6-5 0,0 3-1 0,0 3 0 16,0 3-31-16,-4 7-6 0,8-1-2 0,-4 4 0 15,0-1 8-15,0-2 2 0,4 2 0 0,-4-2 0 16,3 3-9-16,-3-4-2 0,4-3 0 0,-4 4 0 0,4-7-14 16,-4-3-10-16,3-3 12 0,4-3-12 15,-6-3 0-15,-5-4 0 0,4-6 0 0,-3-2 0 16,-4-4-88-16,3-7-14 0,1-2-3 0</inkml:trace>
  <inkml:trace contextRef="#ctx0" brushRef="#br1" timeOffset="-202364.99">21265 6587 2245 0,'-7'0'95'0,"7"0"-76"15,0 0 101-15,0 0 20 0,0 0 4 0,0 0 0 16,0 0-64-16,0 0-12 0,0 0-4 0,0 0 0 16,0 0-51-16,0 0-13 0,0 0 0 0,0 0 0 15,0 0 0-15,4-6 0 0,-4 6 0 0,3-3 0 16,-3 0-48-16,0 3-13 0,4-3-3 0</inkml:trace>
  <inkml:trace contextRef="#ctx0" brushRef="#br1" timeOffset="-202129.1">21449 6794 1957 0,'7'13'82'15,"0"-4"-66"1,4 4 121-16,-4-1 24 0,0 4 5 0,0 0 1 15,-4 2-25-15,4 4-5 0,0 0-1 0,-3 3 0 16,-1 1-28-16,1 2-5 0,-4-3-2 0,4 3 0 16,-4 0-41-16,-4 0-9 0,4 1-2 0,-4-1 0 0,4-3-31 15,-7 0-6-15,4 0-2 0,-4-3 0 16,3-6-45-16,-6 3-9 0,3-7-1 0</inkml:trace>
  <inkml:trace contextRef="#ctx0" brushRef="#br0" timeOffset="-148527.15">11074 7691 2030 0,'0'0'57'0,"-4"-6"14"16,4-1-57-16,-3 4-14 0,3-3 0 0,0 0 0 15,0 6 105-15,0-6 19 0,0 6 3 0,0-7 1 16,0 1-65-16,3 0-13 0,-3-1-2 0,4 4-1 16,-1-3-24-16,1 3-5 0,-1-3-1 0,1 3 0 15,3-1 35-15,-4 1 8 0,4 3 0 0,4-3 1 16,0 3-25-16,-1-3-6 0,4 3-1 0,4 0 0 0,0 0 3 0,3 3 0 15,0 0 0-15,4 0 0 16,-4 4-9-16,3 2-2 0,-2-3 0 0,-1 7 0 0,0 3-4 0,-3-1-1 16,-4 7 0-16,0 0 0 0,-4 3 0 0,1 0-1 0,0 7 0 0,-8-1 0 15,4 0 7-15,-3 1 2 0,-4-1 0 0,3 4 0 16,-6-1-9-16,-1 4-2 0,-3 6 0 0,-3-4 0 16,-1 1-4-16,-3 0-1 0,0 0 0 0,-7-4 0 15,-1-2-8-15,1-4 0 0,0-3 9 0,0-3-9 16,-4-6 32-16,4-3 1 0,0-4 1 15,-4-2 0 1,8-7-58-16,-1-6-12 0,4 0-3 0,0-7 0 0,0 1 30 0,3-4 9 0,4-2 0 0,0-4 0 16,0 0-11-16,3 0 11 0,4-3-10 0,0 0 10 15,4 0 0-15,3-3 0 0,-4 0 0 0,8 0 0 16,0 0-11-16,-1 3-9 0,8 3-1 0,-4 4-1 16,7 2 22-16,-3 4 0 0,3-1 0 0,0 7 0 15,0 3 8-15,0 6 7 0,1 1 1 0,-1 2 0 16,-4 4-16-16,1 2 0 0,0 4 8 0,-4 0-8 15,0 0 0-15,-4 0 0 0,5-1 0 0,-5-2 0 16,1-3 0-16,-4-1 0 0,0 1 0 0,0-7-10 16,0 0-106-16,0 0-22 0,0-2-4 0</inkml:trace>
  <inkml:trace contextRef="#ctx0" brushRef="#br0" timeOffset="-148320.67">11744 8353 3669 0,'-4'9'104'0,"-3"0"23"0,4 1-102 15,-1-4-25-15,1 0 0 0,-4-2 0 0,3-1 12 16,-3 0-2-16,4 0-1 0,3-3 0 0,-7 0-9 0,7 0 0 0,-7 0 0 0</inkml:trace>
  <inkml:trace contextRef="#ctx0" brushRef="#br0" timeOffset="-141881.68">12383 8334 1728 0,'0'6'76'0,"0"-3"16"0,0 3-73 0,0 1-19 0,0-4 0 0,0 3 0 31,3 0 99-31,-3-2 16 0,4 2 3 0,-1-3 1 16,-3-3-28-16,0 0-6 0,7 0-1 0,-7 0 0 0,4-3-24 0,-1-3-6 0,4-1-1 0,-3-5 0 16,-1-4 8-16,1-3 2 0,-1 0 0 0,1-9 0 15,-1 0-22-15,-3-3-4 0,4-4-1 0,-4 1 0 16,3-4-8-16,-3 4-3 0,0-1 0 0,0-3 0 15,4 4-17-15,-4-7-8 0,0 4 8 16,-4-4-8-16,4-3 19 0,0 3-2 16,0-3 0-16,0 3 0 0,0 7-4 0,0 0-1 0,4 2 0 15,-4 7 0-15,0 3-4 0,0 6-8 16,0 1 11-16,-4 5-11 0,4 4 12 0,0 6-4 0,0 0 0 0,0 0-8 16,4 13 12-16,0 2-12 0,-1 7 12 0,1 6-12 15,-1 7 9-15,1 3-9 0,3 5 0 16,0 5 9-16,3-5 3 0,1 1 1 0,3 0 0 0,-3 0 0 15,6-3-13-15,-3-4 0 0,4 1 0 0,0 0 0 16,-1-7 0-16,1-3 0 0,3-3 0 0,-3-6 0 16,3-6 0-16,-3-4 0 0,-1-3 0 0,-3-6 0 15,4 0 0-15,-4-3 0 0,0-3 0 0,-3 0 0 16,3-1 0-16,-7-2 0 0,3 3 0 0,-2-7 0 16,-1 1 0-16,-4-4 0 0,1 0 0 0,-1 1 0 15,-3-4 0-15,-3 0 0 0,-1-3 0 0,1 0 0 16,-4 0 54-16,-1-3 8 0,1 0 2 0,0-3 0 15,-3-4-52-15,3-5-12 0,-4 2 0 0,1-5 0 16,3 5-12-16,-1 4-4 0,5 3-2 0,-4 2 0 16,3 5 8-16,-3-1 2 0,4 6 0 0,-1 6 0 15,-3 4-40-15,7 6-7 0,0 0-1 0,0 6-1 16,-3 10-153-16,3 3-30 0</inkml:trace>
  <inkml:trace contextRef="#ctx0" brushRef="#br0" timeOffset="-141490.97">12975 8089 2245 0,'-7'-6'47'0,"7"6"10"15,0 0-45-15,-7-3-12 0,4 0 0 0,3 3 0 16,-8-3 67-16,8 3 11 0,-7 0 2 0,4 3 1 16,-4 0 28-16,3 3 6 0,-3 4 1 0,4-1 0 15,-1 3-32-15,1 4-7 0,-1 0-1 0,4-1 0 16,0 1-60-16,4 0-16 0,-1 0 0 0,1-4 0 16,-1 4 54-16,4-7 8 0,4 1 2 0,-4-7 0 15,4 0-56-15,3 0-8 0,-4-6-8 0,4 0 8 16,0-4 0-16,-3 1 0 0,3-3 0 0,0-4 0 15,-3-2 0-15,-1 2 8 0,-3-3-8 0,4 1 0 0,-4-1 0 0,0 3 8 0,-3-2-8 16,3 5 0-16,-7-2 0 0,0 2 8 0,0 4-8 16,-4-3 0-1,-3 2 0-15,0 4 0 0,-3 0 0 0,-1 0 0 16,-3 3-60-16,3 3-19 0,-3-3-3 0,4 3-1 16,-5 0-177-16,5-3-36 0</inkml:trace>
  <inkml:trace contextRef="#ctx0" brushRef="#br0" timeOffset="-140843.74">13331 7741 2067 0,'0'16'87'0,"0"0"-70"16,4 2 89-16,-4 1 18 0,4 0 3 0,-1 3 1 15,4 0-52-15,0 3-9 0,0-3-3 0,0 6 0 16,4 0 0-16,-4 1 0 0,4 2 0 0,3-3 0 16,-4 4-51-16,1-1-13 0,3 0 0 0,-4 1 0 15,1-10 54-15,0-1 8 0,-1-2 2 0,-3-3 0 16,0-3-52-16,0-4-12 0,0-3 0 0,-3-3 0 16,0 0 0-16,-4-3 0 0,0 0 0 0,0 0 0 15,-8-9 0-15,5 0 0 0,-8-4 0 0,4 4 0 16,-3-4 0-16,-1 1 0 0,-3-1 0 0,0 4 0 0,0-1 0 15,-4 4 0-15,1 3 0 0,2 0 0 0,-2 3 10 0,3 3-1 16,0 3 0-16,-1 0 0 16,5 4-9-16,-1 2 0 0,1-2 0 0,3 2 0 15,3-2 0-15,1 2 0 0,-1-2-8 0,4-1 8 16,0 0-8-16,4 1 8 0,-1-1-10 0,4-2 10 0,0-1 0 0,4 0-9 16,-1 0 9-16,1-3 0 0,3 4 0 15,0-4 0-15,0 0 0 0,0 0 0 0,4 0 0 0,3-3 0 16,0 0 0-16,1 0 0 0,-5 0 0 0,4-3-13 0,1 0 3 15,-1 0 1-15,-7 0 9 0,3 0 12 0,-2-4-2 0,-1 1-1 16,-4 0-9-16,1 0 0 0,-1-4 0 0,-3 1 0 16,1-1 0-16,-1-2 0 0,0-1 0 0,-4 4 0 15,1-7 0-15,-1 4 0 0,1-4 0 0,-4 3 0 16,0 1 0-16,0-1 0 0,0 4 0 0,-4-1 0 16,1 4 0-16,-1 0 0 0,4 6 0 0,0 0 0 15,-7 3 53-15,0 3 9 16,0 1 2-16,0 5 0 0,3 1-64 0,-3 6-13 15,4-1-3-15,-1 1 0 0,1 0 16 0,-1 3 0 0,4-3 0 0,0 0 0 16,0-1 10-16,4-5 5 0,-1 3 1 0,1-4 0 16,-1 1-16-16,4-4 0 0,0 0 0 0,4 1 0 15,0-1 0-15,-1-6 0 0,1 4 0 0,3-4 0 16,4-3 0-16,-4 0 0 0,3 0 0 0,1-3 0 16,3 0-48-16,-3-4-13 0,-1 1-3 0,1-3 0 15,3 2-102-15,-3-2-21 0</inkml:trace>
  <inkml:trace contextRef="#ctx0" brushRef="#br0" timeOffset="-139878.97">14580 7998 2030 0,'0'-12'57'0,"0"-1"14"16,0 1-57-16,0-1-14 0,0 1 0 0,0-1 0 15,4 4 54-15,-4 2 8 0,0 7 2 0,0 0 0 16,0 0 51-16,7 4 10 0,-4 2 3 0,4 3 0 0,1 4-52 0,-5 2-9 0,4 7-3 0,4 3 0 16,-4 4 0-1,3 5 0-15,1 4 0 0,0 3 0 16,-1-7-51-16,1 4-13 0,3-1 0 0,0-5 0 0,-4-4 26 0,1-3 2 0,0-6 1 16,-1 0 0-1,1-4-46-15,-4-2-10 0,0-4-1 0,0 1-1 0,-3-4 3 0,-4-6 1 16,0 0 0-16,0 0 0 15,0 0-63-15,-8-10-12 0,1 1-2 0,0-3-1 16,-3-1-122-16,-1-3-25 0,1 4-5 0,-5-4-1 16,1-3 0-16,0 7 0 0,0-4 0 0,-3 4 0 0,2-4 154 15,-2 6 30-15,3-2 7 0,-4 2 1 0,4 4 102 0,3 3 21 0,-3 0 4 0,4 3 1 16,3 3 55-16,0 0 11 0,3 3 2 0,-3 1 1 16,7-1-59-16,0 0-12 0,0 1-2 0,3-4-1 15,1 3 4-15,7 0 1 0,-4-3 0 0,7 4 0 16,-4-4-52-16,8-3-12 0,-4 3 0 0,7-3 0 15,0 0 105-15,1 0 19 0,2 0 3 0,1 0 1 16,3-3-103-16,0 0-25 0,1-4 0 0,-1 1 0 16,-3 3 56-16,-1-3 7 0,1-1 1 0,-7 1 0 15,-1-3-52-15,-3 2-12 0,0-2 0 0,-3 0 0 16,0-1 54-16,-4-2 8 0,3 2 2 0,-6-2 0 16,-1-1-52-16,1 4-12 0,-4-1 0 0,-4 1 0 15,1 3 54-15,-1-1 8 0,-3 1 2 0,4 3 0 16,-8 3 0-16,8 0 0 0,-8 3 0 0,4 3 0 15,-4 4-52-15,4 6-12 0,0 2 0 0,0 4 0 16,0 0 20-16,4 3 0 0,3 0 1 0,-4 1 0 16,4-5-33-16,4 1-8 0,-1 0 0 0,1 0-1 15,3-3 21-15,3-3 0 0,-3-1 0 0,4-2 0 0,-1-4 0 16,5 1 0-16,-1-1 0 0,0-6 0 0,0 0 0 16,0-6 0-16,4 0 0 0,-4 0 0 0,0-3 20 0,-4-4 9 0,5 1 2 0,-5 0 0 15,1-4-13-15,-4 4-2 0,-4-1-1 0,4 1 0 16,-7-4-3-16,0 4 0 0,0-4 0 0,-3 4 0 15,-1-4-4-15,-3 1-8 0,0-1 11 0,-3 1-11 16,3-1 0-16,0 1 0 0,-1-1 0 0,-2 1 0 31,6-1-96-31,-3 4-25 0,0-1-6 0,4 1-1 0,-1-1-102 16,4 4-21-16</inkml:trace>
  <inkml:trace contextRef="#ctx0" brushRef="#br0" timeOffset="-138977.58">15780 7911 2187 0,'-7'-7'62'0,"0"1"14"15,0 0-61-15,7 3-15 0,-4-4 0 0,4 7 0 16,0 0 68-16,0 0 12 0,0 0 1 0,0 0 1 16,0 0-15-16,7 7-3 0,0 2-1 0,0 0 0 15,0 7-12-15,0 6-3 0,4-3 0 0,0 6 0 0,-4 3 1 0,3 3 0 0,1 1 0 16,-1 2 0-1,-3-2 1-15,4-1 0 0,0 4 0 0,-1-4 0 0,1-6-8 0,-1 0-2 0,-3-3 0 0,0 0 0 16,-3-3-19-16,3-4-4 0,-3 1-1 16,-1-3 0-16,1-4-16 0,-4 0 0 0,0 4 0 0,0-7 0 15,-4 1 13-15,1-1-4 0,-1-3-1 0,-3 0 0 16,3-3-8-16,-3 0 0 0,0-3 0 0,0 0-11 16,0-3 11-16,0-1 0 0,4 1 0 0,-1-7 0 15,1 4 0-15,-1 0 0 0,4-1 0 0,0-2-8 16,4-4 8-16,-1 0 0 0,1 4 0 0,-1-7-8 15,8 3 8-15,-1-2 0 0,1 2 0 0,3-3 0 16,-3 3 0-16,3 1 0 0,3-1 0 0,1 3 0 16,0 1 0-16,3 2 0 0,-4 4 0 0,5 0 0 15,-5 3 15-15,1 3-2 0,-1 3 0 0,-2 0 0 16,-1 6 11-16,-4 1 1 0,1-1 1 0,-4 4 0 16,0 3-6-16,-3-4-2 0,-1 7 0 0,-3-3 0 15,0-1-10-15,-3 1-8 0,-1-4 9 0,-3 4-9 16,3-3 0-16,-6-1 8 0,-1-2-8 0,1 2 0 15,-1-2 0-15,0-1 0 0,1 0 0 0,-4-2 0 16,7-1 0-16,-4 0 0 0,4-3-10 0,-3 4 10 16,6-4-9-16,4-3 9 0,-7 3-10 0,7-3 10 0,0 0-11 0,0 0 11 15,0 0-12-15,7 3 12 16,0-3-12-16,0 0 12 0,4 0-12 0,3-3 12 16,-4 3-8-16,4-6 8 0,4 2 0 0,-4 1 0 0,4-3-8 0,-4 0 8 0,4 3 0 15,-4-4 0-15,3 1 0 0,-6 3 0 16,3-3 0-16,-3-1 0 0,-1 1 0 0,1 0 0 0,-1 0 0 15,1-1 0-15,0-2 0 0,-4-4-8 16,0 1 8-16,3-4 0 16,-3-3 12-16,0 1 5 0,-3-4 2 0,-1 0 0 0,1 3-19 0,-1-3 0 15,1 3 0-15,-4 3 0 0,0 4 0 16,0 2 0-16,-4 1 0 0,1 6 0 0,3 3-10 0,-7 0-6 0,3 6 0 16,-3 0-1-16,0 7 27 0,4 3 6 0,-4-1 0 15,3 7 1-15,1 0-28 0,3 3-5 0,-4-3-2 0,4 3 0 16,0-3 18-16,0-3 0 0,4 3 0 0,3-6 0 15,-4-1 0-15,4 1 0 0,4 0 0 0,-4-7 0 16,3 4 8-16,5-4 9 0,-1 1 2 0,0-4 0 16,3-3-19-16,1 0 0 0,0-3 0 0,-1 0 0 15,5-3-12-15,-8 0-7 0,3 0-1 0,-3 0 0 16,1-1-16-16,-1-2-4 0,-4 0-1 0,1-4 0 16,3 4-112-16,-4-3-23 0,1-1-4 0</inkml:trace>
  <inkml:trace contextRef="#ctx0" brushRef="#br0" timeOffset="-138034.08">17491 8324 2138 0,'0'7'95'0,"0"-1"19"16,0-3-91-16,0-3-23 0,0 6 0 0,0-6 0 0,0 0 123 0,0 0 20 0,0 0 152 15,0 0-201-15,0 0-10 0,0 0-3 16,0 0 0-16,0 0-13 0,0 0-2 0,-4-3-1 15,-3 0 0 1,0-3-19-16,0 0-4 0,0-1-1 0,0-2 0 0,3-1-21 0,-6-2-5 16,6-1-1-16,-3-2 0 15,0-1-14-15,4 0 0 0,-1-2 0 0,1-1 0 0,-1 0 0 0,4 3 0 16,0 1 0-16,4-1 0 0,-1 6 0 0,1 1 0 0,3 6-12 0,0-3 12 16,3 6-20-16,1-3 2 0,0 3 1 0,3 0 0 15,0 0 5-15,3 0 2 16,1 0 0-16,-4 0 0 0,4 0 10 0,-4 0-8 15,0 0 8-15,0 0-8 0,0 3 24 0,0-3 4 0,4 0 2 16,-7 3 0-16,3 0-22 0,0 0 0 0,0 3 0 0,-4 1 0 16,5-4-12-16,-5 3-8 0,1 0 0 0,-1-6-1 15,1 3 33-15,-1 1 8 0,1-4 0 0,0-4 1 16,-4 1-21-16,3-3-20 0,-3 0 4 0,0-1 1 16,0-2 15-16,1 0 8 0,-1-1 0 0,-4-2-8 15,1 2 12-15,-4 1-4 0,3-4 0 0,-3 4-8 16,-3 3 9-16,-1-1-9 0,4 7 0 0,-3-3 9 15,-4 0-1-15,-1 3-8 0,-2 3 12 0,3 4-4 16,-4 2-8-16,4 3 10 0,0 4-10 0,-3 6 10 16,2 0-19-16,5 9-4 0,-4 1-1 0,3-1 0 15,4 0 14-15,0-2 0 0,0-4 0 0,7 0 0 0,-3-3 0 16,3-3 0-16,4-4 0 0,-1 4 0 0,4-9 0 16,0 2 16-16,1-6-3 0,-1 1-1 15,7-1-12-15,-7-6 0 16,7 0 0-16,-7-3 0 0,4 0 0 15,-1-1 0-15,-2-2 0 0,2 0 0 0,-6 0-18 0,3-4 3 0,-4 1 1 16,1-1 0-16,-4 1-87 0,4 0-18 0,-4-1-3 0,0-2-1 16,-4 2-51-16,4-2-10 0,-3 2-3 0</inkml:trace>
  <inkml:trace contextRef="#ctx0" brushRef="#br0" timeOffset="-137426.14">18122 8337 1728 0,'0'6'76'0,"0"0"16"0,4 1-73 0,-4-1-19 0,0 0 0 0,3-3 0 16,-3-3 106-16,4 7 18 0,-4-1 3 0,0-6 1 15,3 3 0-15,-3-3 0 0,4 3 0 0,-4-3 0 16,0 0-19-16,0 0-3 0,0 0-1 0,0 0 0 15,0 0-42-15,0 0-9 0,0 0-2 0,0 0 0 16,3-6-13-16,-3 0-3 0,0-4-1 0,-3 1 0 16,3-4-19-16,0-2-3 0,-4-1-1 0,1-3 0 15,3-3 0-15,0 0-1 0,0 0 0 0,0-3 0 16,0 3-11-16,0 3 0 0,0 4 0 0,3-1 0 16,1 4 0-16,-4 2 0 0,3 4 0 0,1 0 8 0,-1 3-8 15,4 3 0-15,-3 0 0 0,3 0 0 0,0 6 0 0,0-3 0 0,0 6 9 16,0 1-9-1,0 5-18-15,0 1-8 0,0 0-2 0,1 3 0 0,-1-1 44 0,0 4 9 16,0 0 2-16,-4-3 0 0,4 0-27 0,0-3 0 0,-3-1 8 0,-1 1-8 16,1-4 0-16,-4-2 0 0,3-1 0 0,1 1 0 15,-1-4 0-15,-3-3 0 0,4 0 9 16,-4-3-9-16,0 0 0 0,7 0-8 0,-3-3 0 16,-4-3 0-16,7 0-12 0,-4-1-3 15,1-2 0-15,3-1 0 0,-4 1 37 0,1 0 7 0,3-4 2 0,-4 1 0 16,4-1-23-16,1 1 0 0,-1-1 0 0,0 4-8 15,0-4 8-15,0 4 0 0,3-1 0 0,1-2 0 16,-4 2 12-16,4 1-1 0,-1-1-1 0,-3 1 0 16,4-4-2-16,-1 4-8 0,1 0 12 0,0-1-4 15,-1 1 6-15,1-1 1 0,-1 4 0 0,1 3 0 16,3 3-15-16,-3 0 0 0,-1 3 0 0,1 3 0 16,-1 7 14-16,1 3-3 0,-1 2-1 0,-2 8 0 15,-1-4-10-15,0 3 0 0,-4 0 9 16,1 0-9-16,-1-3 0 0,1 0 0 0,-4-4 0 0,0-2 0 15,0-3-24-15,0-1-10 0,0-2-2 0,-4-7 0 16,4-3-149-16,0 0-31 0</inkml:trace>
  <inkml:trace contextRef="#ctx0" brushRef="#br0" timeOffset="-136972.27">18849 8193 1758 0,'0'0'50'0,"0"0"10"0,0 0-48 0,3 3-12 0,-3 3 0 0,0 0 0 15,0 4 164-15,0-1 29 0,-3 1 7 0,3 2 0 16,-4 1-108-16,1-1-23 0,-1 4-4 0,1 0-1 16,-1-1 32-16,4-2 5 0,-3-1 2 0,3 4 0 15,-4-3-35-15,4-1-6 0,0-2-2 0,4-1 0 16,-1-3-22-16,1 0-5 0,3-2-1 0,0 2 0 16,0-6-16-16,0 0-3 0,4 0-1 0,-1-6 0 15,1 2-12-15,-1 1 0 0,1 0 0 0,0-3 0 16,-1 0 0-16,1-4 0 0,-4 4 0 0,3-3 0 15,-3-1 0-15,0 4 0 0,-3-4 0 0,0 1 0 16,-1 0 9-16,1-1-1 0,-4 4 0 0,-4 0 0 16,1-1-8-16,-1 1 0 0,-3 0 0 0,-4 0 0 15,4-4 0-15,-3 4 0 0,-1 0 0 0,4-1 0 16,-4 1-16-16,1 0-6 0,-1 0-1 0,1-1 0 16,3 1-84-16,-4 3-17 0,4-3-3 0,7 6-1 15,0 0-96-15,0 0-20 0,0 0-4 0</inkml:trace>
  <inkml:trace contextRef="#ctx0" brushRef="#br0" timeOffset="-136385.14">19039 8196 1337 0,'0'-6'56'0,"0"6"-44"15,0 0 136-15,0 0 28 0,0 0 6 0,0 0 1 16,0 0-37-16,0 0-7 0,4 9-2 0,-4 0 0 15,3 4-7-15,1 3-2 0,0-1 0 0,-1 4 0 16,1 0-51-16,3 0-10 0,0-4-3 0,-4 4 0 16,8-3-51-16,-4-4-13 0,3 4 0 0,1-6 0 15,0-1 54-15,-1-3 8 0,1-3 2 0,-1-3 0 16,4 0-46-16,-3 0-9 0,3-3-1 0,-3-3-8 16,-1 0 0-16,1-1 0 0,0-2-10 0,-4 0 10 15,-4-1 0-15,4-2 0 0,-3-4 0 0,3 3 0 16,-4-2 0-16,-3-1 0 0,4 4 0 0,-1-4 0 15,-3 0 0-15,0 4 0 0,4-4 0 0,-4 3 0 16,0 4 0-16,0 0 0 0,0-4 0 0,0 7 0 16,0 6 0-16,0 0 0 0,0 0 9 0,3 6-1 15,-3 0-8-15,4 4-10 0,-1 2 10 0,4 1-13 16,-3 2 22-16,3 1 5 0,-3 0 1 0,3 3 0 16,0-7-24-16,0 4-5 0,0-4-1 0,3 4 0 15,-3-7 15-15,4 1 0 0,0-1 0 0,-1 1 0 16,1-4 0-16,3-3 0 0,-4 0 0 0,5 0 0 15,-1 1 0-15,0-4 0 0,0 0 0 0,-3-4 0 0,3 4 0 0,-4-3 0 16,1-3 0-16,-1 3 0 16,-3-3 0-16,-3-1 0 0,3 4 0 0,-7-3 0 0,4 0 0 0,-4 6 0 15,-4-7 0-15,-3 1 0 0,3 0 0 0,-3 3 0 0,-3 0 0 0,3-1 0 16,0 4 0-16,-4 0 0 0,4 4 0 0,0-1 0 16,0 3 0-16,3 0 0 0,1 0 0 0,-1 4 0 15,4-1 0-15,0 4 8 0,0-4 0 0,4 4-8 16,3-1 0-16,0 1 0 0,0 3-12 0,4-4 3 15,-1-3 9-15,1 4 0 0,-1 0 0 0,1-4 0 16,3-3 0-16,0 4 0 0,-3-4 0 0,3-3 0 16,0 0 0-16,0-3 0 0,0 0 0 0,0-3 0 15,-3-3-101-15,7 0-22 0,-4-4-4 0</inkml:trace>
  <inkml:trace contextRef="#ctx0" brushRef="#br0" timeOffset="-135893.25">20017 7763 1580 0,'7'6'67'15,"0"1"-54"1,0 5 155-16,0 4 32 0,3 0 5 0,-3 2 2 16,4 4-85-16,-4-3-17 0,4 6-3 0,-1-3-1 0,1 6-21 0,-1 1-5 15,5 2-1-15,-5 0 0 0,-3-2-2 0,4 2 0 0,-1 0 0 0,-3-3 0 16,4-2-29-16,-4-4-7 0,0 3 0 0,-3-7-1 16,3-2-19-16,-4 0-4 0,4-4-1 15,-7-2 0 1,4-1-11-16,-1 1 0 0,1-4 0 0,-4-3 8 0,0-3-8 0,0 0 0 0,0 0 0 0,0 0 0 15,0 0 10-15,0 0 0 0,-7-3 0 0,-4-3 0 16,-3-1-25-16,0-2-5 0,0-1 0 0,-7 1-1 16,3 0 13-16,-7-4 8 0,1 1-10 0,-1 2 10 15,4 4-36-15,-4 0-2 0,4 6 0 0,3 3 0 16,1 3 38-16,3 0 0 0,-1 7 0 0,5-4 0 16,6 7 0-16,-3 0 0 0,7-4 0 0,0 4 0 15,7-1 0-15,-3-2 0 0,6 3 0 0,1-7 0 16,3 4 0-16,4-4 0 0,-1-3 0 0,5 1 0 15,-1-1 0-15,0-3 0 0,0 0 9 0,0-3-1 16,0-3 6-16,1 3 2 0,-5-6 0 0,1 3 0 16,-4-4-7-16,4 4-1 0,-8-3 0 0,1 0 0 15,-1-1-8-15,1 1 0 0,-4-3 0 0</inkml:trace>
  <inkml:trace contextRef="#ctx0" brushRef="#br0" timeOffset="-135213.45">21121 7744 2091 0,'0'-6'92'15,"0"0"20"-15,0 6-89 0,0 0-23 0,0-6 0 0,0 6 0 16,0 0 104-16,0 0 16 0,0 0 3 0,3 6 1 16,-3 6-45-16,4 4-9 0,-1 3-2 0,4 3 0 15,1 3-32-15,-1 3-8 0,0 3 0 0,3 4-1 16,-3 3-27-16,0 2 0 0,4 4 0 0,-1 3 0 15,1-6 0-15,0 0 0 0,-1 3 0 0,1-7 0 16,-1-5 56-16,1-7 7 0,0-3 1 0,-1-4 0 0,1-5-52 0,-1-4-12 0,-3 1 0 0,0-4 0 16,0-3 0-16,-3-3 0 15,-4 0 0-15,7-6 0 0,-3 0 0 0,-4-4 0 0,3 1 0 16,-3-1 0-16,0-5 0 16,4-1 0-16,-4 0 0 0,0-2 0 15,0-1 0-15,3 3 0 0,-3-3 0 0,0 1 0 0,4-1-14 0,-1 3-6 16,1 3 0-16,-1 1-1 0,4 6 21 0,-3-4 0 0,3 7 0 15,0 0 0-15,0 0 10 16,4 3 6-16,-4 3 2 0,3 3 0 0,1-3-18 16,-1 7 8-16,1-4-8 0,0 7 0 0,3-1 51 0,-4 1 3 15,1 2 1-15,-4 4 0 0,0 0-37 0,4 0-7 0,-8 0-2 16,4-1 0-16,-3-2-9 0,-1 3 0 0,1-7 0 16,-1 1 0-16,-3 0 0 0,4-4 0 0,-1-3 0 0,-3 1 0 15,0-7-176-15,0 0-38 16,4-7-7-16</inkml:trace>
  <inkml:trace contextRef="#ctx0" brushRef="#br0" timeOffset="-134862.77">21731 8205 2269 0,'0'0'64'0,"0"0"15"16,0 0-63-16,0 0-16 0,0 0 0 0,0 0 0 15,-3 3 105-15,-1 4 19 0,1 2 3 0,-1 0 1 16,-3 4-52-16,3 0-9 0,-3 2-3 0,0 4 0 15,4-3 0-15,-1 3 0 0,1-1 0 0,-1-2 0 16,4 0-64-16,0-4 0 0,0 1-13 0,0-4 1 0,4-3 12 0,-1 1 16 16,1-1-4-16,-1-6-1 15,4 0-11-15,0 0 0 0,-3-3 0 0,7-3 0 0,-4-4 0 0,0 1 0 0,0-1 0 0,0-2 0 16,0-4 0-16,3 4-14 0,-3-4 5 0,-3-3 1 16,3 7 8-16,0-1 12 0,0 1-2 0,-3-1-1 15,-1 7-27 1,4-1-6-16,-7 7 0 0,4 0-1 0,-1 4 40 0,1 2 8 0,3 3 1 0,-4 4 1 15,1-1-25-15,-1 1 0 0,1-1 0 0,0 4 0 16,3-3 56-16,-4 2 7 0,4-2 1 16,-3-1 0-16,3-2-52 0,-4-1-12 0,4 1 0 0,0-1 0 15,0-3 0-15,4-3 0 0,-4-3 0 16,4-3 0 0,-1 0-151-16,1-3-33 0,-1-4-6 0</inkml:trace>
  <inkml:trace contextRef="#ctx0" brushRef="#br0" timeOffset="-134540.64">22172 8171 2747 0,'0'-10'78'0,"0"4"17"16,-3 0-76-16,-1 0-19 0,1-1 0 0,-1 4 0 15,-3 3 55-15,0 0 7 0,0 0 2 0,-4 6 0 16,1 1 0-16,3 2 0 0,-4 4 0 0,0-1 0 16,1 4-52-16,-1 3-12 0,4-1 0 0,-3 1 0 15,3 0 0-15,0-3 0 0,3 3 0 0,0-7 0 16,1 4 0-16,3-7 0 0,0 1 0 0,0-4 0 15,3 0 0-15,1 0 0 0,3-2 0 0,0-1 0 0,4-3 0 0,3 0 0 0,0 0 0 0,0 0 0 32,4-3 0-32,-4-1 0 0,7 4 0 0,-3-3 0 0,-1 3 54 15,1-3 8-15,3 3 2 0,-3 0 0 0,-4 0-52 16,3 0-12-16,-2 0 0 0,-5 3 0 16,1 0 54-16,-4 1 8 0,0 2 2 0,0 0 0 15,-4 0-52-15,-3 1-12 0,0-1 0 0,-3 3 0 16,-4-2 0-16,0 5 0 0,-4-2 0 0,-3 2 0 0,-4-3 0 15,1 4 0-15,-4-4 0 0,-4 1 0 0,4-1 0 0,3-2 0 0,-3-1 0 0,0-3 0 32,7 0-100-32,0 0-22 0,3 0-5 0</inkml:trace>
  <inkml:trace contextRef="#ctx0" brushRef="#br0" timeOffset="-133624.71">23495 7948 2030 0,'-4'3'57'0,"1"4"14"0,3-7-57 0,-4 3-14 0,4-3 0 0,-3 6 0 15,3 0 100-15,0-3 18 0,0 4 3 0,0-1 1 16,0 0-42-16,3 0-8 0,1 4-1 0,-4-4-1 16,3 4-5-16,5-4-1 0,-5 3 0 0,1-3 0 15,3 1-8-15,3-4-1 0,1 0-1 0,-1-3 0 16,1 0-30-16,3-6-5 0,4-1-2 0,-1-2 0 16,5-3 2-16,-1-4 0 0,0 0 0 0,0-6 0 15,-3 3-7-15,-1-3-2 0,-3 1 0 0,4-5 0 0,-4 4-10 16,0-3 10-16,-3 0-10 0,3 3 10 15,-7 0-10-15,4 7 12 0,-4 2-12 0,0 4 12 0,-4 3-1 0,-3 6 0 16,0 0 0-16,4 3 0 0,-1 6 14 0,1 0 3 0,-4 7 1 0,0 0 0 16,3 3-15-16,-3-1-3 0,4 4-1 0,-4 0 0 15,3 0 17-15,-3 3 3 0,4-3 1 0,-1 3 0 16,-3 0-31-16,4 4 0 0,-4-1 0 0,4-3 0 16,-1 3-11-16,1-3-8 0,-1 4-1 0,1-4-1 15,-4-3 21-15,7 0 0 0,-4-4 0 0,1-2 0 16,-1-3 0-16,4-1 0 0,-3 1-9 0,-1-1 9 15,1-2-36-15,-1-4-4 16,-3 3-1-16,4 1 0 0,-4-4 8 0,4 3 1 16,-4-2 1-16,0-4 0 0,0 3-53 0,0-6-10 0,-4 3-2 15,4-3-1-15,-7-3-25 0,0 0-5 0,-4 0-1 16,4-4 0-16,-3-2-15 0,-1-3-3 16,0-4-1-16</inkml:trace>
  <inkml:trace contextRef="#ctx0" brushRef="#br0" timeOffset="-133324.64">23566 8296 2202 0,'-4'6'62'0,"-3"1"14"16,3-1-60-16,1 0-16 0,-1 4 0 0,1-4 0 0,3 3 120 0,0 1 20 0,0-4 5 0,3 3 1 16,1-2-34-16,3 2-6 0,0-3-2 0,0-2 0 15,4 2-36-15,3-3-8 0,0 3-2 0,0-3 0 16,7 0-14-16,-3-3-4 0,3 4 0 0,0-4 0 15,0 3-11-15,0-3-2 0,4 0-1 0,-4 0 0 16,4 0 2-16,3-3 0 0,-3 3 0 16,3 0 0-16,0-4-28 0,1 1-9 0,2 0 0 15,-2 3 0-15,-5-3 9 0,1 3 12 0,0-3-2 16,-1 3-1-16,-6 3-9 0,3-3-11 0,-3 3 3 16,-1 0 0-16,-2 0 8 0,2 1 11 0,-3-4-3 0,-3 3 0 31,7-3-112-31,-4-3-24 0,0 3-4 0,0-4 0 0,-4 1-96 0,5-3-18 15,-1 0-4-15</inkml:trace>
  <inkml:trace contextRef="#ctx0" brushRef="#br0" timeOffset="-132561.59">25255 8240 1713 0,'-3'-7'48'0,"-1"1"12"0,1 0-48 0,-4 0-12 0,3-1 0 0,1-2 0 16,-1 3 68-16,1-1 12 0,-4-2 3 0,3 3 0 16,1 3-14-16,-5-1-2 0,8 4-1 0,-7 0 0 15,0 4-2-15,0-1 0 0,0 6 0 0,0 1 0 16,0 2 0-16,0 4 0 0,0 3 0 0,0-1 0 16,0 1-33-16,3 3-7 0,-3-3-2 0,4 3 0 15,-1-3 7-15,4-4 2 0,-3 4 0 0,6 0 0 16,-3-3-11-16,4-1-1 0,-1 1-1 0,1-3 0 15,3-1-18-15,3-2 0 0,1-1 0 0,3-3 0 16,0 1 0-16,4-4-9 0,0-3 1 0,3 0 0 16,0-3-33-16,4-4-7 0,-1-2 0 0,5-1-1 15,-5 1 6-15,4-4 2 0,1 1 0 0,-5-1 0 16,1 4 54-16,-4 0 11 0,-3-1 3 0,-1 4 0 16,-2 0-27-16,-5 3 0 0,1-1 0 0,-1 4 0 0,-3 0 0 0,0 0 0 15,1 4 0-15,-8-4 0 16,0 0 56-16,0 0 7 0,3 3 1 0,-3-3 0 0,0 0 24 0,0 0 6 0,0 0 1 0,0 0 0 15,0 0-43-15,-3-7-8 0,-5 1-1 0,5-3-1 16,-4-4-17 0,0-3-3-16,0-2-1 0,3-4 0 0,-3 0-5 0,0-10 0 0,0 1-1 15,0 0 0-15,0-4-15 0,0-2 0 0,3 2 0 16,-3 1 0-16,0 5 0 0,0 7 0 16,0 0 0-16,4 7 0 0,-4-1-16 0,3 7 3 0,4-1 1 0,-3 4 0 15,3 6-62 1,0 0-12-16,0 0-2 0,0 0-1 0,0 0-46 0,-4 6-9 15,4 4-1-15,0-1-1 0,4 7-59 16,-1-4-12-16,1 7-3 0</inkml:trace>
  <inkml:trace contextRef="#ctx0" brushRef="#br0" timeOffset="-132312.7">25538 8334 1713 0,'3'22'36'0,"-3"-13"8"16,0-3-36-16,0 1-8 0,0-1 0 0,0-6 0 15,0 0 128-15,0 0 23 0,4 3 5 0,-4-3 0 16,7 3-33-16,0-3-7 0,-4-3-2 0,4 0 0 15,4 0-30-15,0 0-5 0,-1-4-2 0,1 1 0 16,3 0-9-16,0-4-3 0,0 4 0 0,4 0 0 16,-4 0-27-16,3-1-6 0,1 1 0 0,-4 3-1 15,0 3 0-15,0 0 0 0,0 0 0 0,-3 3 0 16,3 3 0-16,-3 1 0 0,-4 2 0 0,0 0 0 16,0 1-11-16,0-1-1 0,-3 4-1 0,3-1 0 0,-7-2-18 15,3 2 10-15,1 1-10 0,-1-7 8 16,1 0-35-16,-1 1-7 0,1-4-2 0,-4-3 0 15,3-3-124-15,4-4-26 0,0-2-5 0</inkml:trace>
  <inkml:trace contextRef="#ctx0" brushRef="#br0" timeOffset="-132133.55">26095 8406 2747 0,'0'12'78'0,"-4"-2"17"0,1-1-76 0,3 1-19 0,-4-1 0 0,1-3 0 16,3 1 106-16,-4-1 18 0,4-6 3 0,0 0 1 15,0 0-112-15,0 0-16 0,0 0-14 0,0 0 2 16,0-6 12-16,-3-4 16 0,-1-2-4 0,4-4-1 31,-3 0-111-31,3-2-23 0,-4-1-4 0,1-3-1 0,-1 0-60 16,1-3-12-16,-1 0-2 0</inkml:trace>
  <inkml:trace contextRef="#ctx0" brushRef="#br0" timeOffset="-131980.41">25961 8136 1494 0,'0'0'66'0,"0"0"14"16,0 0-64-16,3-3-16 0,1-3 0 0</inkml:trace>
  <inkml:trace contextRef="#ctx0" brushRef="#br0" timeOffset="-131506.54">26367 7860 1958 0,'0'0'87'0,"0"0"17"15,0 0-83-15,0 0-21 0,0 0 0 0,0 0 0 16,0 0 107-16,0 0 17 0,0 0 3 0,-4 7 1 16,4-1-52-16,0 0-9 0,0 4-3 0,0-1 0 15,4 4 52-15,-1 2 9 0,1 1 3 0,-1 3 0 16,1 6-52-16,-1 0-9 0,1 6-3 0,-1 1 0 15,1 2-51-15,-4 1-13 0,3-1 0 0,-3 1 0 16,4-4 0-16,-1-6 0 0,-3 0 0 0,4-3 0 16,-4-3 0-16,3-4 0 0,1-2 0 0,0-4 0 15,-1-2-48-15,4-4-13 0,-3 0-3 0,3-6 0 16,-4 0-102-16,8-7-21 0,-4 1-4 0</inkml:trace>
  <inkml:trace contextRef="#ctx0" brushRef="#br0" timeOffset="-131025.25">26688 7860 1459 0,'7'-3'41'0,"0"0"10"0,3 3-41 0,-3 3-10 0,0 0 0 0,1 4 0 16,-1 2 140-16,3 0 25 0,-3 4 6 0,4 3 1 15,-4 6-37-15,0-4-7 0,3 7-2 0,-2 4 0 16,-5-1-37-16,4 3-7 0,0 4-2 0,0-1 0 16,0 1-16-16,0-4-3 0,0 0-1 0,-3 1 0 15,7-7-19-15,-4-3-4 0,0 0-1 0,0-3 0 16,0-4-13-16,0-2-3 0,0-1-1 0,0-5 0 16,-4-1-19-16,4 0 8 0,1-3-8 0,-5 0 0 15,1-3 0-15,-4 0 0 0,3-3 0 0,1-3 0 16,-1 0-12-16,-3 0-8 0,0-1-3 0,-3-2 0 15,-1-4 23-15,-3 1 0 0,0-1 0 0,-4-2 0 0,4 5 0 16,-3-2 0-16,-1 2 0 0,1 1 0 0,-4 3 19 0,3 2 8 0,-3 1 1 0,0 6 1 31,0 4-46-31,-1-1-10 0,-2 3-1 0,-1 4-1 16,8-4 39-16,-4 7 8 0,3-4 2 0,0 1 0 0,1 0-32 16,3-1-7-16,3 1-1 0,1-1 0 0,3 1 20 0,3-1 0 0,1 1 0 15,3-1 0-15,3 1 0 0,-3-4 0 0,8 1 11 16,-5-1-11-16,4-3 0 0,0 1 0 0,0 2 0 0,1-6 0 15,-1 0 0-15,3-3 0 0,-3-3 0 0,4 0 0 16,0-3 0-16,-1-4-12 0,4 1 3 0,1-7 1 16,-1 4-161-16,0-4-32 0,0 0-7 0</inkml:trace>
  <inkml:trace contextRef="#ctx0" brushRef="#br0" timeOffset="-130886.02">27340 8506 2649 0,'0'0'117'0,"0"0"25"16,0 0-114-16,0 0-28 0,0 0 0 0,-3-6 0 15,-1 0 21-15,1-1-1 0,3-5-1 0</inkml:trace>
  <inkml:trace contextRef="#ctx0" brushRef="#br0" timeOffset="-99585.08">13025 9469 1190 0,'0'0'33'0,"0"0"9"0,0 0-34 0,0 0-8 0,7-6 0 16,-4-1 0-16,1 1 131 15,-1 0 24-15,1 0 5 0,-1-1 0 0,4-2-76 0,-3 3-16 0,-1-4-4 0,1 1 0 16,-1-1 52-16,4 1 9 0,-3 0 3 0,0-1 0 16,-1 1-52-16,-3-1-9 0,0 4-3 0,0-3 0 15,-3 2 28-15,3 7 4 0,0-6 2 0,-8 3 0 16,1 0-40-16,4 0-8 0,-4 3-2 0,-4 0 0 16,1 0-21-16,-1 3-5 0,1 3-1 0,-5-3 0 15,1 3-10-15,4 4-3 0,-4-4 0 0,3 4 0 31,-3 2-8-31,3 1 0 0,-3-1 0 0,4 1 8 0,-1 6-8 0,0-1 12 0,1 1-12 16,-1 6 12-16,1-3-3 0,3 3 0 0,0 4 0 16,0-1 0-16,-1-3-9 0,5 0 0 0,-1 3 0 0,1-3 0 15,-1 0-9-15,4 0-4 0,4 0-1 0,-1 1 0 16,1-5 14-16,3 1 0 0,0-3 0 0,4 0 0 16,-1-3 0-16,4-4-9 0,4 1 9 0,0-7 0 15,3-3 8-15,0-3 8 0,0 0 0 0,4-6 1 16,-4 0-33-16,4-4-8 0,-4-2 0 0,0-1-1 15,0-2 25-15,-3-1 0 0,-1-3 0 0,-2 3 0 16,-1-2 0-16,-4-1 0 0,1 3 0 0,-1-3-8 16,-3 4 8-16,-3-4 0 0,3 3 0 0,-3 4 0 15,-4-1 0-15,3-3 0 0,-3 1 0 0,4-1 0 0,-8 0 0 16,4 7 8-16,-3-4-8 0,-1 7 8 0,1 0-8 0,-5 0 0 0,5-1 0 16,3 7 0-1,-7 0 10-15,0 3-2 0,3 4-8 0,-3-1 12 0,4 3-12 0,-1 4 0 16,1-1 0-16,3 4 0 0,-4-3 16 0,4-1-4 15,4 4 0-15,-4 0 0 0,3-4-12 0,4 1-18 16,-3-1 4-16,3 1 1 0,0-1 21 16,3 1 4-16,-2 2 0 0,2-5 1 15,1 2-13-15,3-2-13 0,-4 2 2 0,5-2 1 0,-5-4 10 0,4 0 14 16,0 1-3-16,-3-1-1 16,3 0-59-16,-3 0-12 0,-1-2-3 0,4-1 0 0,-3 0 0 15,-4 0 0-15,4 0 0 0,-1 0 0 16,-3 0-204-16,0 0-42 0</inkml:trace>
  <inkml:trace contextRef="#ctx0" brushRef="#br0" timeOffset="-99419.97">13617 9898 3040 0,'-10'16'64'0,"3"-10"12"15,3 1-60-15,1-4-16 0,-5 0 0 0,5 0 0 16,3-3 66-16,-4 3 10 0,4-3 3 0,0 0 0 15,0 0-79-15,0 0-8 0,0 0-6 0,0 0-1 16,0-9-90-16,4-1-19 0,-1-2-3 0</inkml:trace>
  <inkml:trace contextRef="#ctx0" brushRef="#br0" timeOffset="-98005.8">14263 9892 1754 0,'0'0'49'0,"3"3"12"15,-3-3-49-15,0 0-12 0,0 0 0 0,4 3 0 16,-4-3 123-16,7-3 21 0,-7 3 5 0,3-3 1 16,1 0-38-16,-4 3-7 0,4-6-1 0,-4-1-1 15,0 1-32-15,0 6-7 0,0-6 0 0,-4 0-1 16,4-4-14-16,-4 1-2 0,1-1-1 0,-1-5 0 15,1-1-23-15,-4-3-5 0,0-3-1 0,-4-3 0 16,4-6-17-16,-3-4 8 0,-1-5-8 0,0-4 0 16,1 3 8-16,3 0-8 0,-4 0 0 0,1 1 0 0,3 5 0 15,-1 4 0-15,1-1 8 0,0 4-8 0,0 3 0 0,4 0 0 0,-1 3 0 0,1-3 0 16,-1 3 11-16,4 3-11 16,0 0 10-16,0 1-10 0,4-1 8 0,3 3-8 0,-4 4 0 0,8-4 9 15,-4 3-9-15,7 4 0 0,-3-4 0 16,6 4 0-16,1 3-12 0,3 0 12 0,0-1-12 0,4 1 12 15,3 3 0-15,-3 3 0 0,3 0 0 0,-3 0 12 16,-1 3-12-16,-6 3 0 0,3 1 0 0,-7 2 0 16,0 3 0-16,1 1 0 0,-8 3 8 0,0 3-8 15,3-4-148-15,-6 4-36 16,-1 0-6-16</inkml:trace>
  <inkml:trace contextRef="#ctx0" brushRef="#br0" timeOffset="-97796.67">14150 9682 2649 0,'7'0'117'0,"0"0"25"16,0 0-114-16,0 0-28 0,4 0 0 0,3 0 0 15,0-3 57-15,4 3 6 0,-1-3 1 0,1 3 0 16,3-3-36-16,0 3-6 0,0 0-2 0,1 0 0 15,-1-3-12-15,0 3-8 0,0 0 10 0,-3 0-10 16,-1 0-86-16,1 0-23 0,0 0-5 0</inkml:trace>
  <inkml:trace contextRef="#ctx0" brushRef="#br0" timeOffset="-97629.61">14697 9974 3036 0,'-4'3'128'0,"1"3"-103"15,3-6 32-15,-7 3 7 0,7-3 0 0,0 0 1 16,-7 0-1-16,0-6 0 0,3 0 0 0,-3-4 0 16,3 1-40-16,-3-7-9 0,4-3-2 0,-4 1 0 15,3-4-123-15,1 0-25 0,-1-3-5 0</inkml:trace>
  <inkml:trace contextRef="#ctx0" brushRef="#br0" timeOffset="-97504.64">14580 9488 2066 0,'-7'22'43'0,"4"-16"10"16,-1 3-42-16,4 1-11 0,0-4 0 0,0 3 0 15,4 1 0-15,-1-1 0 0,1-3 0 0</inkml:trace>
  <inkml:trace contextRef="#ctx0" brushRef="#br0" timeOffset="-97223.49">14894 9886 2508 0,'0'0'71'0,"0"0"16"15,0 0-70-15,0 0-17 0,0-10 0 0,-3 4 0 0,3-3 106 16,-4-1 18-16,4 1 3 0,0-4 1 0,-3 4-52 0,3-4-9 16,0-2-3-16,-4 2 0 15,4 1-51-15,4-1-13 0,-1 1 0 0,-3 2 0 0,4-2 17 0,3-1 1 0,0 4 0 0,0-4 0 16,0 4-29-16,0-1-5 0,0 4-2 0,4 0 0 15,-4 0 18-15,0 2 0 0,3 4 0 0,-3 4 0 16,4 2 48-16,-4 3 12 0,4 1 4 0,-4-1 0 16,0 4-52-16,0 2-12 0,3 4 0 0,1 0 0 15,-4 3 0-15,4-3 0 0,-4 6 0 0,3 0 0 16,-3 0 0-16,0-3 0 0,0-3 0 16,-3-4 0-1,-1-5-96-15,1-4-23 0,-4-6-4 0</inkml:trace>
  <inkml:trace contextRef="#ctx0" brushRef="#br0" timeOffset="-96819.9">15240 9312 1995 0,'4'19'84'16,"-4"0"-68"-1,3 0 75-15,4 2 14 0,0 1 3 0,0 4 1 16,0-1-35-16,0 0-7 0,4 3-2 0,0 0 0 15,-1-3 29-15,4 0 6 0,0 0 0 0,-3 0 1 0,-1 1-41 0,5-5-8 0,-1 1-1 0,-4 0-1 16,4 0-12-16,-3-3-2 0,0 0-1 0,3-3 0 16,-7-1-45-16,3-5-9 0,-3 2-1 15,0-5-1-15,-3-1 38 16,-1-3 8-16,1 0 2 0,-4-3 0 16,0 0-43-16,0 0-9 0,0 0-2 0,0 0 0 0,-4-9 27 0,-3-1 0 15,0-2 0-15,-3-1 0 0,3 4 15 0,-4-4 8 0,1 1 1 16,-5 2 1-16,5 4-25 0,-1 3 0 0,1 0-12 0,-4 3 12 15,3 6-21-15,0 3 3 0,1 1 1 0,3 2 0 16,-4 4 2-16,8 0 1 0,-4 3 0 16,3 2 0-16,1-2 14 0,-1 3 0 15,4-3 0-15,0 6-9 0,4-6 19 0,-1 0 4 0,4-4 1 0,4-2 0 16,-1-4 2-16,1-2 1 0,3-1 0 0,0-3 0 16,0-3-5-16,4-3-1 0,0-3 0 0,-1-1 0 15,1-2-33-15,-1 0-7 0,5-1-2 0,-8 4 0 16,0-4-27-16,3 1-6 0,1 0-1 0</inkml:trace>
  <inkml:trace contextRef="#ctx0" brushRef="#br0" timeOffset="-96288.02">16351 9939 2508 0,'-3'3'71'0,"-1"4"16"0,4-7-70 0,-3 3-17 0,3 3 0 0,0-6 0 16,0 0 106-16,0 0 18 0,0 0 3 0,0 0 1 16,0 0-52-16,-7-6-9 0,0-1-3 0,0-2 0 15,3 0-23-15,0-1-5 0,1-5 0 0,-1-1-1 16,1 0-15-16,3 1-4 0,-4-4 0 0,4 0 0 15,0 0-6-15,0 0-2 0,4 4 0 0,-1-4 0 16,4 3-8-16,1 4 0 0,-1-1 0 0,0 0 0 16,3 4 0-16,4 0 8 0,0 2-8 0,-3 1 8 15,3 0-8-15,-3-4 0 0,3 4 0 0,0 0 0 16,-3 3 0-16,6 3 0 0,-3 0-10 0,0 3 10 16,0 3 0-16,1 0 0 0,-5 4 0 0,4 2 0 15,-3 1 14-15,-4 3-1 0,4 2 0 0,-8 4 0 16,4 0-1-16,-3 7-1 0,-4-1 0 0,3 0 0 15,-3 0-11-15,4 0 0 0,-1-2 0 0,1-8 0 16,3 1-85-16,-4-6-13 0,4-7-2 0,4-3-1 16,-4-3-146-16,0-6-29 0</inkml:trace>
  <inkml:trace contextRef="#ctx0" brushRef="#br0" timeOffset="-95980.75">16810 9663 2310 0,'-11'13'48'0,"8"-10"11"0,-4 6-47 0,3 1-12 0,-3 2 0 0,4 1 0 31,-1 6 104-31,-3 3 20 0,3 0 3 0,4 6 1 0,0-6-52 0,0 6-9 0,0-3-3 0,0 0 0 16,8-6-51-16,-5 3-13 0,4-6 0 0,0-1 0 15,4-2 54-15,-1-4 8 0,4-3 2 0,-3-6 0 16,0 0-52-16,3-3-12 0,0-3 0 0,0-7 0 16,4 1 0-16,-4-4 0 0,0-3 0 0,3-2 0 15,-2 2 26-15,-1 0 2 0,0 0 1 0,0-3 0 16,-4 6-17-16,-2 1-3 0,2 2-1 15,-3-2 0-15,-3 5 0 0,-1 1 0 16,-3 2 0-16,0 4 0 0,0 3-8 0,-3-6 12 0,-4 3-12 0,0 0 12 16,0 0-12-16,-4 0 0 0,-3 3 0 0,-4-4 8 15,4 1-49-15,-4 0-11 0,4 3-1 16,-3 0-1-16,3 0-58 0,-1 0-12 0,5 0-3 16,-1 0 0-16,1 0-59 0,3-3-12 0,0-3-2 0</inkml:trace>
  <inkml:trace contextRef="#ctx0" brushRef="#br0" timeOffset="-95471.81">17286 9340 2419 0,'0'0'107'0,"0"0"22"0,0 0-103 0,0 0-26 0,0 0 0 0,0 0 0 16,0 0 56-16,7-3 7 0,0 3 1 0,0 3 0 15,-3 4-52-15,3 2-12 0,0 4 0 0,0 2 0 16,0 4 48-16,4 6 6 0,-4 6 2 0,3-2 0 16,1 2-4-16,-1 0 0 0,5 4 0 0,-5-1 0 15,4-5-4-15,0 2 0 0,-3-3-1 0,3-3 0 16,-3 3-18-16,3-6-3 0,-4 3-1 0,1-3 0 16,-1 0-7-16,1-3-2 0,0-3 0 0,-4 0 0 15,0-7-16-15,0 0 0 0,0-2 8 16,0-1-8-16,-4-6 0 0,1 0 0 0,-4 0 0 0,0 0 0 15,0 0 0-15,-4-9-9 0,4-1 9 0,-7 1-8 16,0-4 8-16,-3 1 12 0,-1 2-2 0,-3-2-1 16,0-1-9-16,-7 1 0 0,3 2 0 0,-7 4 0 15,4 0 0-15,0 2 0 0,-4 4 0 0,11 0 0 16,-3 4 0-16,-1 2-12 0,0 0 2 0,4 4 1 16,0-1 9-16,4 4 0 0,-1-1 0 0,4 7 0 15,3 0-19-15,4-4-1 0,0 1-1 0,4 0 0 16,3-4-18-16,4-2-3 0,-1 2-1 0,4-2 0 15,0-1 35-15,4-3 8 0,0 1 0 0,3-4 0 16,0 0 14-16,0 0 5 0,0-3 1 0,1-3 0 0,-1 0-20 16,0 0 0-16,4-4 8 0,-8 4-8 15,4-3 0-15,-3 0 0 0,0-1 0 0,-1 1 0 0,-3 0-12 0,-3-4-8 16,0 1-3-16,-1 0 0 16,1-4-33-16,-4 4-6 0,3-4-2 0,-3 4 0 15,-3-4-111-15,-1 1-22 0,1 2-5 0</inkml:trace>
  <inkml:trace contextRef="#ctx0" brushRef="#br0" timeOffset="-94943.89">17724 9873 1337 0,'0'0'28'0,"0"0"6"0,0 0-34 0,0 0 0 0,0 0 0 0,0 0 0 16,7 3 224-16,-4 1 37 0,1-1 8 0,3 0 2 16,-7-3-75-16,3 3-16 0,4-3-2 0,-3 3-1 15,3-3-90-15,0 0-19 0,0 0-3 0,0 0-1 16,4-3-51-16,-1-3-13 0,1 3 0 0,-1-4 0 15,1-2 54-15,0 0 8 0,-1-1 2 0,1 1 0 16,3-4-53-16,-4 4-11 0,1-1 0 0,0-5 0 16,-1 2 0-16,1 1 0 0,-1-1 12 0,-3 1-12 15,-3 2 12-15,-1-2-12 0,1 2 12 0,0 1-12 16,-4-1 8-16,0 4-8 0,-4 0 0 0,-3 0 0 0,3 2 11 0,-3 4-11 0,-3 0 10 0,-1 4-10 31,1-1 0-31,-5 6 8 0,1 0-8 0,0 4 0 0,0 3 0 0,0 3 0 0,0 2-9 0,0 1 9 16,3 7-16-16,4-1 2 0,4 3 1 15,-1 1 0-15,1-4 13 0,6-3 0 0,1 0 0 16,-1-3 0-16,8 0 0 0,3-3 0 0,0-1 0 0,4-2 0 16,3 0 0-16,-4-4 8 0,5-2-8 0,2-4 10 15,-3 3-1-15,1-5 0 16,2 2 0-16,1 0 0 0,0-3-9 0,-1-3 12 0,1 3-12 0,-4-3 12 16,0 0-27-16,-3-3-5 0,0 3 0 0,-1-3-1 15,-6-3 21-15,0 3 0 0,-1 0 0 0,-3-4 0 16,-3-2-158-16,-1 0-27 0,-3-1-6 15</inkml:trace>
  <inkml:trace contextRef="#ctx0" brushRef="#br0" timeOffset="-93143.71">12901 10742 1552 0,'-3'-3'44'0,"-4"0"10"15,3-1-43-15,4 4-11 0,-7-3 0 0,7 3 0 16,-4-6 53-16,4 6 9 0,0 0 2 0,0 0 0 15,0 0 36-15,0 0 7 0,0 0 1 0,0 0 1 16,0 0-28-16,0 0-5 0,0 0-2 0,0 0 0 0,0 9-1 0,7 4 0 0,-3 0 0 16,3 9 0-16,0 3-58 0,0 3-15 0,4 6 0 0,-1-2 0 15,-3-1 25-15,4 4 3 0,0-1 0 16,-1 4 0-16,1 2 21 0,-1-2 5 16,1 3 1-16,3 9 0 0,-3-9-10 15,-1-1-1-15,1-5-1 0,-4-4 0 0,0-6-27 0,0 0-4 16,0-6-2-16,-4-3 0 0,1-3-10 0,-4-1 0 0,0 4 9 0,0-7-9 15,-4 1 0-15,1-1 0 16,-1-3 0-16,1 0 0 0,-4 1 0 0,7-7 0 0,-7 0 0 16,0 0 0-16,-4-3 0 0,4-1-8 0,4-2 8 0,-4 3 0 15,3-3 0-15,-3 0 0 0,7-1 0 0,-4-2 0 16,4-1 0-16,4 1 0 0,-1 0 0 0,1-4 8 16,3 4 0-16,4-7 0 0,-1 3 0 0,4 1 0 15,0-1-8-15,4-2 12 0,0-1-4 0,6 0 0 16,-2 1 1-16,2-1 1 0,1 0 0 0,0 1 0 15,3 2 8-15,0 1 2 0,4 5 0 0,-4 1 0 16,0 6-9-16,1 3-2 0,-5 3 0 0,-3 1 0 16,-3 2 44-16,0 7 9 0,-4-1 2 0,0 4 0 15,0 3-52-15,-7 0-12 0,4 0 0 0,-1 6 0 16,-6 1 0-16,-1-4-13 0,-3 0 2 0,-7 0 1 0,4 0 10 16,-8 0 14-16,1 0-3 0,-1-6-1 0,-7 0-10 15,1 0 0-15,-1-1 0 0,-3 1 0 0,0-3 0 0,-4-4 0 0,0 1 0 16,-6-1 0-16,2-5 0 0,1-4 0 15,3 0 0-15,4-3 0 16,0-3-34-16,3-3-9 0,1-4-1 0,3 1-1 16,7-4-83-16,0 1-17 0,0-1-3 0,3 1-1 15,4-4-84-15,4 3-17 0</inkml:trace>
  <inkml:trace contextRef="#ctx0" brushRef="#br0" timeOffset="-92948.56">13663 11648 2796 0,'0'0'118'16,"0"0"-94"0,0-6 72-16,0 0 14 0,-3-1 3 0,3 1 1 15,0-3-80-15,0 2-16 0,0-2-3 0,3-1-1 16,-3 4-38-16,4-3-8 0,-4-1-2 0</inkml:trace>
  <inkml:trace contextRef="#ctx0" brushRef="#br0" timeOffset="-90804.38">14616 11648 1465 0,'0'0'64'0,"0"0"15"16,0 0-63-16,0 0-16 0,0 6 0 0,0-6 0 15,0 3 112-15,0-3 20 0,-4 7 4 0,4-7 1 16,0 6-7-16,0-6-2 0,0 6 0 0,0-6 0 16,0 0-51-16,0 0-10 0,0 0-3 0,0 0 0 15,0 0 0-15,0 0 0 0,0 0 0 0,0 0 0 16,0 0 0-16,0 0 0 0,0 0 0 0,0 0 0 0,0 0-37 15,0 0-8-15,0 0-2 0,0 0 0 16,0 0 4-16,0 0 1 0,0 0 0 0,0 0 0 0,0 0-6 0,0 0 0 0,0 0-1 0,0 0 0 16,0 0 1-16,0 0 1 15,0-6 0-15,-3-3 0 0,-1 5-17 0,4-2 0 0,-4 0-13 0,1 0 5 16,-1-1 8-16,-3 1 0 0,4 0 0 16,-4 0 0-16,3-1 0 15,-3 1 0-15,4 0 0 0,-1-4 0 16,-3 4 0-16,4-3 0 0,-1-1 0 0,1-2 0 0,-1 2 0 0,4-2 0 15,-4-4 0-15,1 0 0 0,3-2 0 0,0-1 0 0,3-3 0 16,-3-3 0-16,4 0 0 0,0 0 0 0,3-4 0 0,-4 1 0 16,4 6 0-16,4 0 0 0,-4 7 0 0,3-4 0 15,1 6 0-15,7 7 0 0,-4 0 0 0,0 3 0 16,3 3 17-16,1 3 6 0,0 0 1 0,3 0 0 16,4 3 12-16,-4 0 4 0,3 4 0 0,8-1 0 15,-4 1-84-15,-3-1-16 0,-4 1-3 0,0-1-1 16,-3 0 52-16,0-2 12 0,-1 2 0 0,-6-3 0 15,7 1 0-15,-8-4 0 0,4 3 0 0,-3 0 0 16,-1-3 0-16,-2-3 0 0,2 3 0 0,-6 1 0 16,-1-4 0-16,-3 0 0 0,0 0 0 0,4 0 0 15,-4 0 0-15,3 3 0 0,1 0 0 0,-4-3 0 16,0 0-16-16,0 0-1 0,0 0 0 0,0 0 0 16,3 6 9-16,-3-6 8 0,0 3-12 0,0-3 12 15,4 3 12-15,-4 4 8 0,3-4 3 0,1 0 0 16,-4-3-23-16,0 0 0 0,3-3 0 0,1 0 0 15,3-4 0-15,-4 1 0 0,5-3 0 0,-5-4 0 0,1 1 0 16,-1-1 0-16,1 1 0 0,-1-4 0 16,-3 0 0-16,4 4 0 0,-4-4 0 0,0 3 0 15,-4 1 14-15,4 3-2 0,-3-1 0 0,3 4 0 16,-7 0-12-16,3-1-16 0,-3 4 3 0,0 3 1 0,-4 3 60 0,4 4 13 16,-3-1 3-16,-1 6 0 15,1 7-103-15,-1 6-20 0,0 0-4 0,1 7-1 0,-1-1 75 0,4 0 14 0,0 4 3 0,0 3 1 16,4-4-21-16,-1 4-8 0,4-1 0 0,0 4 0 31,4-6-19-31,-1-1-9 0,4-3-3 0,0 1 0 0,0-4 31 0,7-6 0 0,0-3 0 0,1-4 0 16,-1-5 0-16,3-1 0 0,-3-3 0 0,4-6 0 15,3 0 0-15,-3-6 0 0,3 0 11 16,0 0-3-16,-3-4-29 0,-1-2-6 0,5 2-1 0,-8-2 0 16,3-1-12-1,1 4-2-15,-4-4-1 0,0 4 0 0,-3-1-76 0,-1-2-15 0,-3 3-3 0,1-4-1 16,-1 0-35-16,-4 1-7 0,4-1-2 15,-7-2 0-15,4-1-17 0,-4 0-3 0,0-2-1 0,0 2 0 16,-4 0 36-16,4 0 7 0,0 1 2 0,-3 2 0 16,3 1 57-16,0-1 11 0,-4 4 2 0,4-4 1 15,-3 4 146-15,3-1 29 0,-4 1 5 0,4 0 2 16,-3 2 1-16,3 1 0 0,0 0 0 0,-4 0 0 16,4 6-25-16,0-7-5 0,0 7-1 0,0 0 0 15,0 0-1-15,0 0 0 0,0 0 0 0,0 0 0 16,0 0 28-16,0 0 4 0,0 0 2 0,0 0 0 15,0 0 20-15,0 0 4 0,0 0 1 0,0 0 0 0,0 7-9 16,0-1-2-16,0 3 0 0,0-3 0 0,0 4-28 0,0 2-5 0,0-2-2 16,4 2 0-16,-4 1-26 0,0-1-6 0,3 4-1 15,-3 0 0-15,4-1-15 0,-4 1-3 16,3 0-1-16,1-4 0 0,-1 1-7 0,1-1-2 16,3 1 0-16,-4-4 0 0,1 4-4 0,-1-7 0 0,1 4-1 15,-1-4 0-15,1 3-11 0,-1-2 0 0,1-1 0 16,0 0 0-16,-1-3 8 0,-3 0-8 0,4 1 0 15,-4-4 8-15,0 0 1 0,0 0 0 0,0 0 0 0,0 0 0 16,3-4 6-16,1-2 1 0,-1 0 0 0,-3-4 0 16,4 1-3-1,-1-3 0-15,-3-1 0 0,0-3 0 0,4 1 12 0,-4-1 3 0,3-3 0 0,-3 0 0 16,4 4-28-16,-1-1 0 0,-3 3 0 0,4 1 0 16,-1-4 0-16,1 4 0 0,3-1 0 0,-4 1 0 15,5-1 0-15,-5 4 0 0,4-4 0 0,0 7 0 16,-3 0 0-16,3 2 0 0,-7 4 0 0,3 4 0 15,4-1 9-15,-3 6-9 0,3 0 10 0,-4 1-10 16,5 6 0-16,-1-4 0 0,0 4 0 0,-4-1-10 16,4 1 10-16,-3 3 0 0,-1 0 0 0,4-4 0 15,-7 1 8-15,4 0 4 0,-1-4 1 0,1 1 0 16,-1-4-13-16,1 1-18 0,-1-4 4 0,1-3 1 16,-4-3 13-16,0 0 12 0,7 0-3 0,-3 0 0 15,-1-6-9-15,4 0 0 0,-3-1 0 0,-1-2 0 16,1-4 0-16,-1 4 0 0,4-7 0 0,-3 4 0 15,-1-1 0-15,4 1 0 0,-3-1 0 0,3 1 0 16,0-1 0-16,0 0 0 0,0 4 0 0,0-3 0 16,4 2 0-16,-4-2 0 0,3-1 0 0,-2 4 0 15,-1-4 0-15,3 4 0 0,-3-1 0 0,4 4 0 16,-4 0 0-16,3 3 0 0,1 3 10 0,0 0-10 0,-4 3 15 16,3 6-4-16,-3 1-1 0,4-1 0 0,-4 7-1 0,0-1 0 15,-3 4 0-15,3 3 0 0,-4 0-6 0,4 3-3 0,-3 0 0 16,-1 3 0-16,1-3 0 0,-1 1 0 0,1-1 0 0,-4-3 0 15,3 0-56 1,1-7-10-16,-4-2-2 0</inkml:trace>
  <inkml:trace contextRef="#ctx0" brushRef="#br0" timeOffset="-90348.37">16214 11457 2187 0,'0'0'62'0,"-7"-6"14"15,0 2-61-15,0 4-15 0,-4-3 0 0,0 6 0 16,1-3 144-16,-1 7 25 0,1-4 6 0,-5 6 1 0,5 1-69 0,-1 2-14 0,1 1-2 0,-1 5-1 16,4 1-34-1,-3 0-6-15,6 6-2 0,-3 0 0 0,7 0-13 16,0 0-3-16,0 1-1 0,7-5 0 0,-3 1-11 0,6-3-3 0,1 0 0 0,-1-6 0 16,4-4-17-16,0-3 8 0,4-3-8 0,0-3 0 15,-1-3 0-15,-2-3 0 0,2-7 0 0,1-2 0 16,-1-1 8-1,-2-6-8-15,-1 0 0 0,0 0 0 0,0 0 8 0,-4 0-8 16,-2 0 9-16,2 4-9 0,-3 2 9 0,-3 0-9 0,-4 1 8 0,0 2-8 16,0 4 0-1,-4-1 8-15,1 1-8 0,-4-1 0 0,0 4 8 0,-4 0-8 0,0 3 0 0,1-4 8 16,-4 1-21-16,3 3-5 0,0-3-1 0,-3 3 0 31,4 0-91-31,3-1-18 0,-4 4-4 0</inkml:trace>
  <inkml:trace contextRef="#ctx0" brushRef="#br0" timeOffset="-89755.21">16390 11394 2310 0,'0'0'48'0,"0"0"11"15,0 0-47-15,0 0-12 0,0 0 0 0,0 0 0 16,0 0 103-16,0 0 18 0,4 3 4 0,-4 3 1 0,3 1-39 0,1 2-8 15,-1 4-2-15,1-4 0 16,-1 4-27-16,4 2-6 0,0-2 0 0,0 6-1 16,-3-1-6-16,3 4-1 0,0 0 0 0,0 3 0 15,4 1 4-15,-4-4 0 0,3-1 0 0,-3 1 0 16,4-3-13-16,0-3-3 0,-1 0 0 0,1-7 0 16,-1-3-13-16,1-3-3 0,-4-3-8 0,4-3 12 0,-4-6-12 0,0-1 0 0,3-5 0 0,-3-1 0 15,0 0 0-15,-3-2 8 0,3-1-8 16,-4-3 0-16,4 3 0 0,-3 0 0 0,0 0 0 0,-1 4 0 15,1 2 0-15,-1 1 0 0,-3-1 0 0,4 4 0 16,-4 2 0-16,0 7-12 0,0 0 12 0,0 0-10 16,0 0 10-16,0 0 0 0,0 0 0 0,0 0 0 15,3 4 0-15,4 2 0 16,-3 0 0-16,3 0 0 0,-4 4 0 0,4-4 0 0,0 3 0 16,4-2 0-16,-4-1 0 0,4 0 0 0,-1-3 0 0,1 1 8 15,-1-1-8-15,1-3 0 0,3-3 0 0,-3-1 0 16,3-2 8-16,-4 3 0 0,5-3 0 0,-5-1 0 15,1 1-8-15,-1 0 0 0,1-4 0 0,-4 4 0 16,0 0 21-16,0 0 3 0,0-1 1 0,-3 1 0 16,-1 3-25-16,-3 3 0 0,0 0 0 0,0-6 0 15,0 6 0-15,0 0 0 0,-3-7 0 0,-4 1 0 16,-1 0 0-16,1 3 0 16,-3 3 0-16,-1 0 0 0,1 0 0 0,-1 6 0 0,1 0 0 0,-1 4-11 15,0 2 11-15,8 4 0 0,-4 3-9 0,7 0 9 16,0-1 0-16,0 1 0 0,7 3 0 0,-4 0 0 15,8-3 0-15,3 3 8 0,-3-3 0 0,6-4 0 16,1 1-8-16,3-3 0 0,0-1 0 0,4-6 0 0,0 1 0 16,-1-4-16-16,1 0 4 0,0-3 1 0,-1-3 11 0,1 0 16 0,0 0-4 0,-1-7-1 31,-2 4-119-31,2-4-24 0,1 1-5 0</inkml:trace>
  <inkml:trace contextRef="#ctx0" brushRef="#br0" timeOffset="-89203.74">17893 11692 2200 0,'0'0'92'15,"0"-6"-73"1,0-4 110-16,0 1 23 0,0-1 4 0,0-5 0 16,-4 2-22-16,4-6-5 0,-3 4-1 0,-4-7 0 15,0 3-51-15,0-3-10 0,0 0-3 0,-4-6 0 16,0-3-51-16,1-4-13 0,-1 1 0 0,1-7 0 0,-1 3 0 0,-3 1 0 16,0-4 0-16,0 3 0 15,3 0 0-15,-3 4 0 0,4 3 0 0,-5-1 0 0,8 4 0 0,0 0 0 16,0 3 0-16,4 3 0 0,-1 0 0 0,4 3 0 15,4 3 0-15,-1 4 0 0,1 2 0 0,3 4 0 0,3 3 0 16,1 0 0-16,3 6 0 0,0 0 0 0,4 3 0 0,-4 1 0 16,0-1 13-1,7 0 0-15,0 1 0 0,1 2 0 0,-1-3-13 0,0 0 0 0,0 7 0 0,7 0 0 16,-7-4 0-16,1 4 0 0,-5-1-12 16,-3 1 12-16,-3-4-64 15,0 0-5-15,-8 4-2 0,4-4 0 16,-7 4-37-16,0-4-7 0,-7 1-1 0</inkml:trace>
  <inkml:trace contextRef="#ctx0" brushRef="#br0" timeOffset="-88478.66">17688 11476 2419 0,'18'0'107'0,"0"-4"22"15,3 1-103-15,-4 3-26 0,5-6 0 0,2 3 0 16,1 0 56-16,0-3 7 0,3-1 1 0,0 1 0 15,-3 0-30-15,-1 3-6 0,1-1 0 0,0 1-1 16,0 0-43-16,-4 0-9 0,0 3-2 0,0-3 0 16,0 3-29-16,-3 0-7 0,-1 0-1 0,-2 0 0 15,-1 0-153-15,0 0-31 0,-4 3-7 0,-3 0-1 16,4 0 52-16,-4 4 9 0,0-1 3 0,-3 0 0 16,-1 4 153-16,-3-1 39 0,4 3 0 0,-4 4 0 0,0-3 95 15,-4 5 26-15,4 1 6 0,-3 0 1 0,-1-3 0 0,1-1 0 16,-1 1 0-16,1-3 0 0,3-4 0 0,-4-3 0 0,4 1 0 15,0-7 0-15,0 0 0 0,0 0 0 0,-3-7 0 0,3-2 0 16,-4 0 0-16,0-4 0 16,4 0 0-16,-3 1 0 15,3-4-103-15,-4 4-25 0,1-4 0 0,3 3 0 0,-4-2 56 0,4 2 7 0,0 1 1 0,0 2 0 16,0 1-64-16,0 0 0 0,0 2-14 0,4 1 2 16,-4 6 12-16,3-6 16 0,-3 6-4 0,4-3-1 15,3-4-11-15,-3 4-14 0,3 0 3 0,0 0 1 16,0 0 10-16,0 0 14 0,3-1-3 0,-3-2-1 15,4 3-59-15,0 0-12 0,-1 0-3 0,1 0 0 16,-1 0 52-16,1 3 12 0,-1 0 0 0,1 0 0 16,0 0-54-16,-1 3-8 0,-3-3-2 0,4 3 0 15,-4 0 52-15,0-3 12 0,0 3 0 0,-3-3 0 16,-1 3 0-16,-3-3 0 0,7 0 0 0,-7 0 0 16,0 0 0-16,4 0 0 0,-4 0 0 0,3 3 0 15,-3-3 0-15,0 0 0 0,0 0 0 0,4 0 0 16,-4 0 0-16,3 3 0 0,1 1 0 0,-1-1 0 15,1 3 28-15,-4 3 8 0,3 4 1 0,1-4 1 16,-4 4-10-16,0 3-1 0,0-1-1 0,0 4 0 16,0 0 10-16,0 3 3 0,0 0 0 0,0-3 0 15,3 3-7-15,1-4-2 0,-1 1 0 0,5 0 0 0,-1-6-30 16,0 2 0-16,0-5 0 0,3 2-10 16,4-6 10-16,0-2 0 0,4-4 0 0,0-4 0 0,-1-2 49 0,1-3 12 15,-4-1 3-15,4-2 0 16,-1-1-52-16,-2-2-12 0,2-1 0 0,-3 0 0 15,-3 1-24-15,-1 2-7 0,-2 0-1 0,-1 1-1 0,-4-1 53 16,-3 7 10-16,0-3 2 0,0 2 1 0,-7 4-33 0,0 0 0 0,-4 0 0 0,1 0 0 16,-4 3 0-16,-4 0 0 0,0-3 0 0,1 3 0 15,-1 0 0-15,1-3 0 0,-1 3 0 0,4 0 0 16,0 0-147-16,0 0-36 0,6 0-7 16,-2 0-2-16,3-4-71 0,7 4-14 0</inkml:trace>
  <inkml:trace contextRef="#ctx0" brushRef="#br0" timeOffset="-87776.55">18905 11579 2269 0,'0'13'64'0,"0"-1"15"0,-3 1-63 0,3-4-16 0,0 1 0 0,0-1 0 15,0 0 105-15,-4 1 19 16,4-4 3-16,0 3 1 16,0-5 1-16,0 2 1 0,0-3 0 0,0-3 0 15,0 0-54-15,0 0-12 0,0 0-1 0,0 0-1 0,0 0-31 0,0 0-7 0,4-6 0 0,-4-7-1 16,3 1 14-16,1-1 3 0,-1-3 1 0,-3-2 0 16,4 2-33-16,-1-3-8 0,1 0 0 0,0 0 0 31,-4 4-22-31,3-1-6 0,4 4-2 0,-3 2 0 0,-1 1 48 0,1-1 10 0,-1 1 1 0,4 6 1 15,-3 0-30-15,-1 0 0 0,4 3 0 0,0 0 0 16,-3 3 0-16,3 3 0 0,0 0 0 0,0 4 0 16,0-1 0-16,-3 4 0 0,3-1 0 0,-4 4 0 15,1-1 0-15,-1 4 0 0,1 0 0 0,-1 3 0 16,1 0 0-16,-4 0 0 0,0 0 0 0,3-3 0 16,1-1 0-16,-4-2 0 0,4 0 0 0,-1-4 0 15,1-5 21-15,-1 2-1 0,1-3-1 0,3-6 0 16,-7 0-31-16,3-3-5 0,1-3-2 0,3-3 0 15,-4-1 19-15,1-6 0 0,-1 1 0 0,4-1 0 16,-3-3 0-16,0 0 0 0,-1 4 0 0,4-4 0 16,-3 0 0-16,3 0 0 0,-4 4 0 0,1-4 0 15,3 6 0-15,0-2 0 0,0 2 0 0,0 1 0 16,4 2 0-16,-4 4 0 0,3 0 0 0,-3-1 0 16,4 1 0-16,-1 3 0 0,1-3 0 0,0 3 0 15,-1 3 0-15,1 3 0 0,-1 0 0 0,1 0 0 16,-1 6 0-16,1 1 0 0,-4-1 0 0,0 7 0 0,0 3 0 0,0 3 0 15,0 3 0-15,0 3 0 0,0-3 0 0,-3 3 0 0,3-3 0 0,-3 0 0 16,-1-3 0-16,1-6 0 0,-1 0 0 0,1-4 0 31,-4-6-177-31,0-6-32 0,0 0-7 0</inkml:trace>
  <inkml:trace contextRef="#ctx0" brushRef="#br0" timeOffset="-87288.76">20165 11287 1580 0,'-7'-21'67'15,"-4"5"-54"1,4 0 143-16,4 7 29 0,-4-4 6 0,3 7 1 16,4 6-103-16,0 0-20 0,0 0-4 0,0 6-1 15,0 7 0-15,4 2 0 0,3 4 0 0,-4 6 0 0,8 0-13 0,-4 7-3 0,7-1-1 0,-4 0 0 16,1 4-24-16,3-1-5 0,-3 1-1 16,3 6 0-16,0-4-17 0,0 1 0 0,0 3 0 0,4-4 0 15,-8-5 0-15,4-7 0 0,-3 0 0 0,0-6 0 16,-1-4 0-16,-3-5 0 0,0-4 0 0,0-6 0 15,-7 0-48-15,0 0-12 0,0-9-4 0,-3-7 0 16,-4 0-125-16,0-3-26 0,-4-6-5 0</inkml:trace>
  <inkml:trace contextRef="#ctx0" brushRef="#br0" timeOffset="-86392.88">20052 11563 1516 0,'14'-3'64'15,"0"0"-52"1,4 3 81-16,-1 0 16 0,5-3 3 0,-5 3 1 16,4 0-3-16,1-3-1 0,2 3 0 0,1 0 0 15,0 0-46-15,3 0-10 0,0 3-1 0,0 0-1 16,1 0 10-16,-1 0 3 0,-4 1 0 0,1 2 0 16,0 0-64-16,-4 0 0 0,0 1-12 0,-3 2 2 15,-1 0 18-15,-2 4 4 0,-1-4 1 0,-4 7 0 16,-3-3-13-16,0 5 0 0,0-2 0 0,0 3 0 0,-3 0 8 15,0 0 9-15,-1-1 2 0,1-2 0 0,-4 0-11 0,3-4-8 0,-3 1 9 16,0-7-9-16,-3 0 36 0,3 1 2 0,0-7 0 0,0 0 0 16,0 0-3-16,0 0-1 0,-7-10 0 0,-1 1 0 15,1-4-2-15,0-6 0 0,0 4 0 0,0-7 0 16,4 3-11-16,-4 3-2 0,3-3-1 0,-3 4 0 16,7-1-8-16,-3 0-2 15,3 1 0-15,3 2 0 0,-3 4-8 0,4-1 8 0,-1 1-8 0,1 3 8 16,-1-1-8-16,4 1 0 15,4 0 0-15,-4 0 0 0,0-1 0 0,4 4 0 16,-4 0 0-16,3 0 0 0,1 0 0 0,-1 3 0 0,1 0 0 0,-1 3 0 16,5 0 0-16,-1 3 0 0,0 4 0 0,3-1 0 15,1 1 0-15,-4 2 8 0,4 1-8 0,-1-1 0 16,-2 1 10-16,-1-1-10 0,0 1 12 0,0-4-12 16,4 1 0-16,-4-4 0 0,3 0 0 0,-3-3 0 15,1-3 0-15,-1 0 0 0,0-3 0 0,-4 0 0 16,-3-3 12-16,4-4 0 0,-4 4-1 0,-3-6 0 15,3 2-3-15,-4 1 0 0,1-4 0 0,-4 1 0 16,3 2-8-16,-3-2 0 0,-3 2 9 0,3 4-9 16,-4-3 0-16,1 2 9 0,-1 1-9 0,4 6 0 15,0 0 8-15,0 0-8 0,-7 6 0 0,0 1 0 16,3 2 0-16,1 4 0 0,-1 2 8 0,4 4-8 16,0 3 0-16,0 3 0 0,4 3 8 0,-1 1-8 15,5-4 0-15,-1 0 0 0,3-3 8 0,-3 0-8 0,4-7 13 16,-1 1-1-16,1-3 0 0,3-1 0 15,-3-3-4-15,3-2 0 0,3-4-8 0,-2 0 12 0,-1-3-12 16,3 0 0-16,1 0 8 0,3-3-8 0,-3 0 0 16,-1 0 9-16,1 3-9 0,0-7 8 0,-1 1-8 15,1 0 0-15,-4-4 0 0,4 1 0 0,-4-4 0 0,-4 4 0 0,4-4 0 0,-3 1 0 16,0-4 0 0,-4 1 0-16,0-4 0 0,3 0 0 0,-6 0 0 0,3-3 0 0,-4 3 0 0,1 1 0 15,-1-1 0-15,-3 0 0 0,0-3 0 0,0 6 0 16,-3 1 0-16,-1-1 0 0,-3 7 0 0,0-1 0 15,-3 1 0-15,3 6 0 0,-4 3 8 0,-3 0-8 16,3 3 9-16,-3 3-9 0,0 3 10 0,-3 1-10 16,6 6 26-16,0 2-1 0,1 1 0 15,3 6 0-15,0-3-25 0,3 3 0 0,4 3 0 0,0-2 0 16,7-1-15-16,0-3-8 0,7 0-1 0,0-1-1 16,1-5 25-16,6 0-8 0,0-4 8 0,0 1 0 15,4-7 0-15,-4 4 0 0,4-4 0 16,-1-3-8-16,-2 0 8 0,2 3 0 0,1-2 0 0,3-4 0 15,-7 0 0-15,4 0 0 0,0 0 0 0,-1-4 0 16,-2 1 0-16,-1-3 0 0,-4 0 0 0,1-4 0 16,-7 4-36-16,3-3-8 0,-7-4-1 0,-4 1-1 15,-3 2-192-15,-7-2-38 0</inkml:trace>
  <inkml:trace contextRef="#ctx0" brushRef="#br0" timeOffset="-85594.62">13441 12758 1655 0,'14'-6'34'0,"-14"6"10"0,3-7-36 0,5 1-8 0,-1 0 0 0,0 0 0 16,-4-1 144-16,1 1 26 0,-1 0 6 0,1 0 0 16,-1-4-42-16,1 4-9 0,-4 0-1 0,0-1-1 15,0-2-1-15,0 3 0 0,-4-4 0 0,1 1 0 16,-4 3-42-16,0-4-8 0,-4 1-1 0,-3 3-1 16,3-1-5-16,-6 4-1 0,3 0 0 0,-4 3 0 15,0 3-64-15,1 3-14 0,-1 4-2 0,-3 2-1 16,3 4 17-16,1 3 0 0,-1 3 0 0,0 3 0 15,4 0 0-15,0 3 0 0,4-3 0 0,-1 7 0 16,7-1 17-16,4-3-2 0,0 7-1 0,4-4 0 16,3-3-26-16,4 4-4 0,-1-7-2 0,1 3 0 15,6-9 9-15,-2 0 9 0,6-4-13 0,-4-2 5 16,4-7-25-16,4-3-5 0,0-3-1 0,3-3 0 16,-3 0-71-16,-1-7-14 0,5 1-4 0,-1 0 0 15,-7-4-136-15,4 4-28 0</inkml:trace>
  <inkml:trace contextRef="#ctx0" brushRef="#br0" timeOffset="-85469.99">13741 13137 2796 0,'0'0'118'0,"0"0"-94"16,0 0 32-16,0 0 6 0,0 0 2 0,0 0 0 16,3-9-52-16,1 0-12 0,-1-4 0 0</inkml:trace>
  <inkml:trace contextRef="#ctx0" brushRef="#br0" timeOffset="-83310.13">14362 13178 2001 0,'0'0'88'0,"0"0"20"16,0 0-87-16,0 0-21 0,0 0 0 0,-4-6 0 16,1 0 55-16,-1-4 6 0,4 1 2 0,0-7 0 15,-4 0-10-15,4-2-1 0,0-1-1 0,0-3 0 16,4-3-6-16,-4 0-1 0,0 0 0 0,4 0 0 16,-4 3-6-16,3-3-2 0,1 3 0 0,-1 0 0 0,1 6-14 15,-1-3-3-15,1 7-1 0,-1-1 0 0,1 4-8 0,-1-1-2 0,4 7 0 0,-3-3 0 16,3 6 1-16,0 0 0 0,4 3 0 0,-4 3 0 15,3 1-1-15,1 2 0 0,-1 0 0 0,1 1 0 16,0 2-8-16,-1 1 0 0,1-1 9 0,-4 1-9 16,3-1 9-16,1 1-9 0,3-7 12 0,-3 4-12 15,3-7 30-15,0 3-1 0,0-6 0 0,4 0 0 16,-4 0 3-16,3-6 1 0,1 3 0 0,0-7 0 16,-4 4-33-16,3-7 0 15,-6 4 0-15,3-4 0 0,-3 1 0 0,-1-1 0 0,-3 4 0 16,0 0 0-16,-3-1 0 0,-1 4 0 0,-3 0 0 0,0 6 0 15,0 0 0-15,-7-7 0 0,0 4 0 0,0 0 0 16,-3 3 38-16,-1 3 1 0,0 0 0 0,-3 7 0 16,0-1-25-16,4 7-5 0,-4 3-1 0,3 3 0 15,0 6-44-15,1 3-8 0,-1 4-3 0,4 2 0 16,0-2 38-16,7 2 9 0,-3-2 0 0,3-1 0 16,3-5 29-16,1-4 8 0,3-6 2 0,3-1 0 15,1-2-31-15,-1-7-8 0,8 1 0 0,-4-7 0 16,7 0 0-16,1-6-12 0,-1 0 4 0,3-3 0 15,1-4-121-15,0-2-24 0,3-1-5 0</inkml:trace>
  <inkml:trace contextRef="#ctx0" brushRef="#br0" timeOffset="-81568.07">15138 12896 494 0,'0'0'20'15,"0"0"-20"1,0 0 59-16,0 0 7 0,0-6 2 0,0 6 0 16,0-7-20-16,0 7-4 0,0 0-1 0,0 0 0 15,0 0-23-15,0 0-5 0,0 0-1 0,0 0 0 16,0 0 5-16,0 0 1 0,0 0 0 0,0 0 0 16,0 0 14-16,0 0 3 0,0 0 1 0,0-6 0 15,0 6-7-15,0 0-2 0,0 0 0 0,0 0 0 16,0 0-5-16,0 0-2 0,0 0 0 0,0-6 0 0,0 6 14 0,3-3 4 0,-3-4 0 0,0 7 0 15,0-6 28-15,0 6 7 0,4-3 1 0,-4 3 0 16,0-6-10-16,0 6-2 0,0-6 0 0,0 6 0 16,3-7-20-16,-3 7-5 0,0 0-1 0,0-3 0 15,0 3 20-15,0 0 4 0,-3-6 1 0,3 6 0 16,0 0 22-16,0 0 5 0,0 0 1 0,0-6 0 16,0 6-73-16,0 0-18 0,0 0 0 0,0 0 0 15,-7 0 55-15,7 0 7 0,-7 3 2 0,0-3 0 16,3 6-52-16,1 0-12 0,-1 4 0 0,0-1 0 15,1 4 14-15,3 2 0 0,-4 4 0 0,4 3 0 16,0 0-22-16,0 0-5 0,4 3-1 0,-4 0 0 16,3 0 14-16,1 0 0 0,0 0 0 0,-1 0 0 15,1-6 24-15,3 0 8 0,0-6 2 0,0-1 0 16,3 1-26-16,-3-7-8 0,4 0 0 0,3-6 0 16,-3-3 0-16,3 0 0 0,0-6-12 0,0-4 3 15,0-3 9-15,0-2 0 0,0-4 0 0,-3-3 0 16,3-1 0-16,-3-2 0 0,3 3 9 0,-4 0-9 15,1 3 13-15,-4 3-4 0,-4 0-1 0,5 7 0 16,-5 6-8-16,1 3 10 0,-4 3-10 0,3 3 10 16,1 6 6-16,-4 4 2 0,0 5 0 0,3 1 0 15,-3 6-5-15,0 4-1 0,4 2 0 0,-1-3 0 16,-3 0 0-16,4 1-1 0,-1-8 0 0,1-2 0 16,3 0 5-16,0-3 2 0,0-4 0 0,0-2 0 15,4-4-5-15,3 0-1 0,-4-3 0 0,4 1 0 16,4-4-12-16,-4-4 0 0,4 1 8 0,-1 0-8 15,1-3 10-15,-4-4-1 0,4 1 0 0,-4-3 0 16,0-1-9-16,-3 0 0 0,-1 1 0 0,1-4 8 0,-4 4-8 0,-4-4 10 16,4 3-10-16,-7 1 10 0,0-1-10 15,0-2 8-15,0 2-8 0,-3 1 8 0,-1-1-8 0,-3 1 0 0,0-1 9 16,-3-3-9-16,3 4 0 0,-4-1 0 16,0-2 0-16,1 2 8 0,-1 0-8 0,1 4 0 0,-1-3 0 0,4 5 0 15,0 1-8-15,0 3 0 0,7 3 0 16,0 0 0-1,-4 3-101-15,1 3-20 0,3 4-4 0</inkml:trace>
  <inkml:trace contextRef="#ctx0" brushRef="#br0" timeOffset="-81387.3">15924 13266 2986 0,'-3'9'84'0,"-1"-2"20"15,1-1-84-15,3-6-20 0,0 0 0 0,0 0 0 16,0 0 56-16,0 0 6 0,0 0 2 0,-7-6 0 16,0-1-52-16,3 1-12 0,-3 0 0 0,4-4 0 15,-1 1-48-15,1-4-13 0,-1 1-3 0</inkml:trace>
  <inkml:trace contextRef="#ctx0" brushRef="#br0" timeOffset="-81238.81">15773 12852 2415 0,'-4'13'107'0,"-3"-1"22"0,4 1-103 15,-1-1-26-15,4-2 0 0,0-4 0 0,4 3 0 0,-4-2 0 0,7 2 8 0,0-3-8 32,0 1-76-32,0-1-16 0,3 0-4 0</inkml:trace>
  <inkml:trace contextRef="#ctx0" brushRef="#br0" timeOffset="-80787.52">16066 13247 1786 0,'0'6'75'16,"0"-6"-60"-1,0 0 142-15,0 0 29 0,0 0 6 0,0 0 0 16,0 0-95-16,0-6-19 0,-4 0-4 0,0-7-1 16,1 4-7-16,-1-4-2 0,1 1 0 0,3-4 0 15,-4 0 0-15,4 1 0 0,-3-1 0 0,3 4 0 16,3-4-51-16,-3 3-13 0,4 1 0 0,-1 2 0 15,4 1 0-15,1 3 0 0,-1 3 0 0,0-4 0 16,0 7 9-16,3-3-9 0,-3 6 8 0,4 0-8 16,-1 1 9-16,1 5-9 0,0 0 10 0,-1 4-10 15,1 3 10-15,3-4-10 0,0 4 10 0,0 0-10 16,0-1 8-16,0-5-8 0,-3 2 0 0,3-2 0 16,-3-4 0-16,3 0 0 0,0 0 0 0,0-2 0 15,0-4 0-15,-3 0 0 0,3 0 0 0,-4-4 0 16,1 1 14-16,0-3-3 0,-1-3-1 0,-3-1 0 15,0 1-2-15,0-1 0 0,-3-2 0 0,-1 2 0 0,-3-2-8 0,0 2 0 0,0 1 0 0,0 0 0 16,-3 2 0 0,-1 1 8-16,-3 3-8 0,0 0 0 15,4 3 26-15,-8 3 0 0,4 6 0 0,0-2 0 16,0 5-45-16,3 4-9 0,1 0-1 0,-4 2-1 0,7 1 20 0,0 0 10 0,0-3-10 16,0 2 10-16,0 1 0 0,7-3 0 0,-4 0 0 15,4-4 0-15,4 1 0 0,0-1 12 0,3 1-3 0,0-4 0 16,3-3 13-16,1 1 2 0,3-1 1 0,4-3 0 15,-4-3-33-15,4 0-8 0,0 0 0 0,-1-3-1 16,1 0-24-16,-4-3-5 0,4-1-1 0</inkml:trace>
  <inkml:trace contextRef="#ctx0" brushRef="#br0" timeOffset="-77742.53">17604 13046 1093 0,'0'0'31'0,"0"0"7"0,0-6-30 16,0 0-8-16,0 0 0 0,0-4 0 16,0 4 100-16,0 0 18 0,0-1 4 0,0 1 1 0,0 6 55 0,-4-6 11 0,4 6 3 0,0 0 0 31,0-6-52-31,0 6-9 0,0 0-3 0,-10-7 0 0,2 7-2 0,1-3-1 0,0 3 0 15,-3 0 0-15,3 0-68 0,-4 3-13 0,1-3-4 0,-1 7 0 16,0-4-20-16,1 6-5 16,-1 1-1-16,1-1 0 0,-1 4-14 15,4 2 9-15,-4-2-9 0,8 6 8 0,-4-1-8 16,7 1 0-16,-4 0 0 0,1 3 0 0,6-3 12 0,1 0-4 0,-1-1 0 0,4 1 0 16,0 0-20-16,1-3-4 0,6 3 0 15,-4-1-1-15,4-2 9 0,0 3 8 0,4-4-12 0,-4 1 12 16,4-3-40-16,-4-4 0 15,0 1-1-15,0-1 0 0,0-6 57 0,0 0 12 0,0 0 3 0,4-6 0 16,-4 0-50-16,0-3-9 0,4 0-3 16,-4-4 0-16,0-2 31 0,0 2 16 0,4-2-1 0,-7-1-1 15,3 1-14-15,-4 2 0 0,1-2 0 0,-1 5 0 16,1-2 0-16,-4 6 0 0,0-3 0 0,0 2 0 16,0 4 0-16,-3-3 0 0,-4 3 9 0,3 3-9 15,1-3 8-15,3 4-8 0,-4 2 8 0,-3-3-8 16,4 3 0-16,-1-3 0 0,1 0 0 0,-4 1 0 15,3-1-12-15,-3 0-7 0,4 0-1 0,-4-3-1 16,4 3 32-16,-4-3 6 0,0 0 2 0,0 0 0 16,0 0-19-16,0 0 0 0,0 0 0 0,0 0 0 15,3 0 0-15,-3 0 0 0,4 0 8 0,-4 0-8 16,3-6 13-16,1 0-1 0,-4-4 0 0,0 1 0 16,0-7 4-16,-4 0 1 0,1 1 0 0,-1-4 0 0,-3 0-1 15,0-6 0-15,-4 0 0 0,4-3 0 16,-7-4-2-16,4 1-1 0,-4-7 0 0,-4-5 0 0,0 2-2 0,4 6-1 0,0 4 0 0,0 0 0 15,3 5-10-15,4 5 0 0,-3-1 0 0,3 6 8 16,3 3-8-16,1 4 0 16,-1 3 0-16,4 6 0 0,0 0-8 0,0 0-4 0,-3 6-1 0,3 3 0 15,3 4-103-15,1-1-21 16,-1 4-4-16,1 3-1 0,3 3-11 0,-4 3-3 0,4 3 0 16</inkml:trace>
  <inkml:trace contextRef="#ctx0" brushRef="#br0" timeOffset="-77472.28">17882 13338 1918 0,'7'-3'54'0,"-3"-3"13"16,3 3-54-1,0-4-13-15,0 1 0 0,-3-3 0 0,3 2 131 0,0-2 23 0,0 0 5 0,3-1 1 16,-3 1-42-16,0-1-8 0,4-2-2 0,0 2 0 16,-1-2-28-16,-3 2-7 0,4 1-1 0,-1-4 0 15,-3 4-26-15,4 3-6 0,0-1 0 0,-1 4-1 16,-3 0-5-16,0 3-1 0,4 3 0 0,-4 0 0 15,0 4-6-15,0 2-2 0,0 4 0 0,0-4 0 16,-3 4 13-16,3 2 2 0,0-2 1 0,0 3 0 16,0-1-33-16,-4 1-8 0,5 0 0 0,-1-1 0 15,0 1-24-15,0 0-8 0,0-4 0 0,-4 4-1 16,4-4 9-16,0 1 1 0,-3-1 1 0,3-2 0 16,0-1-41-16,0-6-8 0,0 1-1 0,0-8-1 15,-3 1-44-15,-1-3-9 0,1-3-2 0</inkml:trace>
  <inkml:trace contextRef="#ctx0" brushRef="#br0" timeOffset="-77318.24">18355 13426 2435 0,'0'6'103'0,"0"0"-83"16,0-6 112-16,0 0 21 0,0 0 5 0,0 0 1 16,0 0-90-16,4-6-17 0,-4-3-4 0,3-1-1 15,-3-2-39-15,-3-4-8 0,3-6 0 0,-4 3 0 16,1-3-158-16,-1 0-31 0</inkml:trace>
  <inkml:trace contextRef="#ctx0" brushRef="#br0" timeOffset="-77176.1">18193 13056 2310 0,'-4'0'97'15,"4"0"-77"1,0 0 35-16,0 0 7 0,0 0 2 0,0 0 0 15,0 0-154-15,4-6-30 0,-1-1-7 0</inkml:trace>
  <inkml:trace contextRef="#ctx0" brushRef="#br0" timeOffset="-76618.01">18535 12764 1579 0,'-7'-28'32'0,"7"19"10"0,-4-1-34 0,4 1-8 0,0-1 0 0,0 1 0 16,0 3 96-16,0 6 18 0,0 0 3 0,0 0 1 16,0 0-6-16,7 3-2 0,0 3 0 0,-3 4 0 15,3 5-11-15,0 1-3 0,0 6 0 0,0 0 0 16,0 6-28-16,0 0-7 0,0 4-1 0,4 5 0 0,-4 4 4 0,4 3 0 15,-4 3 0-15,0 0 0 16,3-3-52-16,-3 0-12 0,4-3 0 0,0-4 0 0,-4 1 54 16,3-4 8-16,1 1 2 0,-1-7 0 15,-3-3-73-15,4-6-15 0,-4 0-2 0,0-7-1 16,0-5-68-16,0-4-13 0,0 0-4 0,-7-3 0 16,4-10-82-16,-1-2-17 0</inkml:trace>
  <inkml:trace contextRef="#ctx0" brushRef="#br0" timeOffset="-75640.18">19050 12692 1337 0,'0'0'28'0,"0"0"6"16,0 0-34-16,4 3 0 0,-4 4 0 0,0-7 0 16,3 3 109-16,1 3 15 0,-4 0 4 0,3 4 0 15,-3-4-21-15,4 6-4 0,-4-2-1 0,3-1 0 0,1 1-61 0,-4-1-12 0,3 4-2 0,1-4-1 16,-1 0-26-16,-3 1 0 0,4-4 0 0,-4 4 0 16,3-1 22-16,1-3-1 0,-1-3 0 0,1 4 0 15,-4-7-21-15,3 0 0 0,-3 0 0 0,4 0-8 16,-4 0-8-16,0 0 0 0,0 0-1 0,0 0 0 15,0 0 27-15,0 0 6 0,0 0 0 0,0 0 1 16,0 0-6-16,0 0-2 0,0 0 0 0,0 0 0 16,0 0 5-16,0 0 1 0,4 3 0 0,-4-3 0 15,0 0-7-15,0 0-8 0,0 0 11 0,0 0-11 16,0 0 26-16,3 3-2 0,-3-3 0 0,0 0 0 16,0 0 4-16,0 0 0 0,0 0 0 0,0 0 0 15,0 0-10-15,4 3-2 0,-4-3 0 0,0 0 0 16,0 0-2-16,0 0-1 0,0 0 0 0,0 0 0 15,0 0-13-15,0 0 9 0,0 0-9 0,0 0 8 16,0 0-8-16,0 0 0 0,3 3 0 0,-3-3 0 16,0 0 0-16,0 0 0 0,0 0 0 0,0 0 0 15,0 0 0-15,0 0 0 0,0 0 0 0,0 0 0 16,0 0 0-16,0 0 0 0,0 0 0 0,0 0 0 16,0 0 0-16,0 0 0 0,0 0 0 0,4 3 8 15,-4 0-8-15,3 4 0 0,-3-1-12 0,0 0 12 16,4-3 0-16,-4 4 10 0,0-1 1 0,0 3 0 15,3-2-11-15,1 2 0 0,-1 0 0 0,-3 1 8 16,7-1-8-16,-3 7 0 0,-1 0 0 0,1-1 0 0,3 1 0 0,-4 3 0 16,5 3 0-16,2-3 0 0,-3 2 0 0,4-2 0 15,-4 0 8-15,3 0-8 0,-3-3-10 16,4-1-4-16,-4-2-1 0,0-1 0 0,0 1 15 16,0-4 0-16,0-2 0 0,-3-4 0 0,-1 0 0 0,1 0 0 0,-4-3 0 0,0 0 0 15,0 0 16-15,0 0 5 0,0 0 2 0,-4-6 0 16,-3 3-7-16,0-4-2 0,-3 4 0 0,3-3 0 15,-7 3 6-15,3-4 0 0,-3 4 1 0,0 0 0 16,0 3-12-16,-1 0-9 0,1 0 12 0,0 0-12 16,0 3 0-16,0 4 0 0,0-1 0 0,3 0 0 15,1 0 58-15,-1 4 5 0,4-1 1 0,0 4 0 16,4-1-52-16,-1 1-12 0,4-1 0 0,0 1 0 16,0-1 0-16,4 1 0 0,-1 0 0 15,1-1 0-15,3-2-48 16,0-1-13-16,-4-3-3 0,8 4 0 0,-4-4 52 0,3 0 12 0,5-3 0 0,-5 4 0 15,8-4 48-15,-1-3 13 0,5 3 3 0,-1-6 0 16,3 3-52-16,1-3-12 0,0-4 0 0,3 1 0 16,0 0 0-16,1-4 0 0,2 1 0 0,-3 0 0 15,1-4-48-15,-5 0-13 0,1-2-3 0</inkml:trace>
  <inkml:trace contextRef="#ctx0" brushRef="#br0" timeOffset="-73773.61">19805 13366 2628 0,'-7'7'75'0,"0"-4"15"0,0 0-72 0,3 0-18 0,-3 0 0 0,7-3 0 15,-3 3 80-15,3-3 13 0,-4 3 3 0,4-3 0 16,-3 7-26-16,3-4-5 0,-4 3-1 0,4 0 0 16,0 7 0-16,0-1 0 0,4 4 0 0,-4 3 0 15,0 3-51-15,3 3-13 0,-3 0 0 0,4 0 0 16,-4 0 54-16,0-3 8 0,3 3 2 0,-3-6 0 15,0 0-52-15,0-3-12 0,-3-4 0 0,3-3 0 16,-4-2-68-16,4-7-17 0,0 0-3 0,0 0-1 16,0-10-165-16,0-5-33 0</inkml:trace>
  <inkml:trace contextRef="#ctx0" brushRef="#br0" timeOffset="-72982.28">20539 13031 794 0,'7'-19'33'16,"-4"6"-33"-1,1-2 140-15,-1 2 20 0,-3 1 5 0,0 2 1 16,0-2 14-16,0 5 2 0,0 1 1 0,0 6 0 16,-7-3-6-16,0 0-1 0,4 0 0 0,-8 0 0 15,4 6-56-15,-7-3-12 0,3 3-3 0,1 6 0 16,-4 1-42-16,0 2-9 0,-1 4-2 0,1 6 0 16,0 3-19-16,0 6-4 0,4 4-1 0,-5 2 0 15,8 1-28-15,-3-3 0 0,3-4 0 0,0 3 0 16,7-5 8-16,-4-1-8 0,4 0 0 0,4-3 0 15,-1-6 0-15,4-3 0 0,4-4 0 0,3-2 0 16,0-10-49-16,4-4-3 0,3-2-1 0,4-6 0 16,-1-4-35-16,1-3-8 0,3-3 0 0,-3-3-1 15,3 6-10-15,-3-3-1 0,0 0-1 0,-4 0 0 16,-4 4 47-16,1-1 10 0,0 3 1 0,-4 0 1 0,0 4 33 16,-4 3 6-16,1-1 2 0,-4 4 0 0,0 3 65 15,-7 3 14-15,0 0 2 0,0 0 1 16,0 0-7-16,0 0-2 0,0 0 0 0,0 0 0 0,0 0 0 0,0 0 0 0,0 0 0 0,-10 0 0 15,6 6-6-15,-3-3-2 0,0 7 0 16,0-1 0-16,3 0-28 0,-3 4-7 0,4 3-1 0,-1-1 0 16,1 1-6-1,3 0-2-15,0 2 0 0,0 1 0 0,0-3 1 0,3 3 0 0,1-4 0 0,-1 1 0 16,4 0 2-16,0-7 0 0,0 4 0 0,4-7 0 16,0 0-3-16,3-3 0 0,0-3 0 0,0-3 0 15,4-6-12-15,-4 3-15 0,7-7 3 0,-4 0 1 16,1-2 11-16,-4-1 0 0,4 0 0 0,-4-2 8 15,-3-1-8-15,-1 3 0 0,-3-3 0 0,-3 4 8 16,-1-1-8-16,1 0 0 0,-4 4 8 0,-4-1-8 16,-3 1 8-16,4 2-8 0,-8 4 10 0,0-3-10 15,-3 2 0-15,4 4 0 0,-8-3 0 0,4 3 0 16,0 0-56-16,0 3-13 0,3 0-3 0,1 0-1 16,-1 0-89-16,4 3-18 0,0 0-3 0</inkml:trace>
  <inkml:trace contextRef="#ctx0" brushRef="#br0" timeOffset="-72590.84">21131 13313 2397 0,'-3'13'106'0,"-1"-4"22"0,4-3-102 15,-3 0-26-15,3 1 0 0,0-7 0 0,0 0 92 0,0 0 12 0,0 0 4 0,0 0 0 16,0 0-41-16,3-7-8 16,1 1-2-16,-4-3 0 0,3-1-11 0,1 1-2 0,-1-4-1 0,1 4 0 15,0-3-15-15,-1 2-2 0,1 1-1 0,-1-1 0 16,4 1-12-16,-3-4-2 0,3 7-1 0,0-3 0 16,0 2-1-16,0-2 0 0,3 3 0 0,-2 3 0 15,2-4 1-15,1 4 0 0,-4 0 0 0,3 3 0 16,1 0-10-16,0 3 0 0,-4 0 0 0,0 4 0 15,3-1 10-15,-6 0 3 0,3 4 1 0,0-1 0 16,-4 0-6-16,4 4-8 0,-3-1 11 0,-1 1-11 16,1 0 0-16,-4 2 0 0,4 1 0 0,-4-4 0 15,3 4-35-15,-3-3-13 0,0-1-4 0,4-2 0 16,-4-1-50-16,0-3-10 0,0 1-3 0,0-7 0 16,0 0-32-16,0 0-6 0,0 0-2 0,0 0 0 15,7-10 16-15,-4 1 3 0,-3-1 1 0</inkml:trace>
  <inkml:trace contextRef="#ctx0" brushRef="#br0" timeOffset="-71824.81">21452 13310 1948 0,'0'12'55'0,"0"1"13"16,4-1-55-16,-4-5-13 0,0 2 0 0,0-3 0 16,3-2 133-16,-3-4 24 0,0 0 5 0,0 0 1 0,0 0-59 0,0 0-11 0,0 0-2 0,4-7-1 15,-4-2-26-15,4-1-4 0,-1-2-2 0,1-1 0 16,-1 4-19-16,1-4-4 0,-1 1-1 15,1-4 0 1,-1 7-12-16,1-4-2 0,-1 1-1 0,4-1 0 0,-3 4-8 0,-1-1-2 0,4-2 0 0,-3 2 0 16,3 1-9-16,-3 3 8 0,3-1-8 15,-4 1 8-15,4 3-8 0,-3 3 8 0,-1 3-8 0,1 0 8 16,3 0 4-16,-4 4 0 0,4-1 0 0,-3 3 0 16,3 1-2-16,0 2 0 0,0-2 0 0,0-1 0 15,0 4-10-15,0-1 12 0,4-2-12 0,-4-1 12 16,0 1-12-16,4-1 0 0,-4 0 0 0,3-2 0 15,1-4 0-15,-4 0 0 0,3 0 0 0,1-3 0 16,0 0 0-16,-4-3 0 0,3 0 0 0,-3-4 0 16,0 4 0-16,0-3 0 0,4-3 0 15,-7 2 0-15,3-2 0 0,-4 3 0 0,4-4 0 0,-3 1 0 16,-4-1 0-16,3 4 0 0,-3-3 12 0,4 3-4 16,-4-1-8-16,0 7 0 0,0-6 0 0,0 6 8 15,0 0-8-15,0 0 0 0,0 0 9 0,0 0-9 16,-7 0 0-16,0 3 9 0,0 3-9 0,0 1 0 15,3 2 8-15,0 0-8 0,1 1 0 0,-1 2 0 16,1 1 0-16,3 0 0 0,0 2 0 0,0-2 0 16,3 2 0-16,1-2 0 0,3 3 0 0,0-4 0 15,0-2 0-15,4 2 0 0,-1-2 0 0,1-4 0 16,-1 0 0-16,5-3 0 0,-1 0 0 0,0-3-9 16,0 0-8-16,0-3-2 0,0-3 0 0,4 0 0 15,-4-1-65-15,0-5-14 0,0 2-2 0,-3 1-1 16,-1-4-50-16,1 4-9 0,-4-3-3 0,3 2 0 15,1-2-114-15,-4 2-23 0,4-2-5 0,-1-1-1 16,-3 1 164-16,0 2 33 0,4 1 6 0,-4-7 2 0,4 4 71 0,-4-1 14 16,0 4 4-16,0-7 0 0,0 3 151 0,0 1 30 0,0-4 7 15,0 4 0-15,-3-4-89 0,3 3-19 16,-4 1-3-16,1-1-1 0,-1 4 52 0,1 3 9 0,-4 6 3 0,0 0 0 16,0 0 0-16,0 0 0 0,0 0 0 15,0 3 0-15,0 6 0 0,-4 1 0 16,1 2 0-16,-1 4 0 0,1-1-103 0,-4 7-25 0,3-3 0 0,-3 0 0 15,3 3 49-15,1-3 5 0,-1 0 1 0,1-1 0 16,3 1-22-16,0 0-4 0,3-3-1 0,1-1 0 16,3 1 14-16,0-3 2 0,4-4 1 0,-1 0 0 15,4-2-61-15,0-1-13 0,8-3-3 0,-5-3 0 16,4 0 20-16,-3-3 12 0,3-3-13 0,-3-1 5 16,-1 1-57-16,1-3-11 0,3-1-3 0,-7-2 0 15,4-1-53-15,-4 1-12 0,-3 2-1 0,3-2-1 16,-4-1-133-16,-3 4-26 0</inkml:trace>
  <inkml:trace contextRef="#ctx0" brushRef="#br0" timeOffset="-71598.83">22599 12836 2181 0,'0'0'96'0,"0"0"21"16,3-6-93-16,-3 6-24 0,4 0 0 0,3-3 0 15,-3 6 92-15,3 3 13 0,-4 1 3 0,8 5 1 0,-4 4-19 0,0 3-4 0,3 6-1 16,1 0 0-16,0 3-17 16,3 3-3-16,-4 4-1 0,1-4 0 0,3 4-1 15,-7-7-1-15,4-3 0 0,-1 0 0 0,-3-3-41 0,4-6-8 0,-4-1-1 0,0-2-1 16,0-4-11-16,0-2 0 0,-3-1 0 0,-1-3-11 31,-3-3-113-31,0 0-22 0,0 0-5 0</inkml:trace>
  <inkml:trace contextRef="#ctx0" brushRef="#br0" timeOffset="-71422.32">22507 13109 2269 0,'0'0'64'0,"0"0"15"16,0 0-63-16,0 0-16 0,4 6 0 0,-4-2 0 16,7-1 104-16,0 3 19 0,3-3 3 0,1 3 1 15,3-2-50-15,4-1-9 0,-1 0-3 0,5-3 0 16,-1 3-1-16,0-3 0 0,4 0 0 0,-1 0 0 15,1 0-51-15,0-3-13 0,3 0 0 0,-3 0 0 16,-1-4-100-16,-3 1-22 0,4 3-5 0</inkml:trace>
  <inkml:trace contextRef="#ctx0" brushRef="#br0" timeOffset="-70605.25">23534 12858 2971 0,'0'10'84'0,"-4"-1"19"0,4 4-83 0,0-1-20 0,4 4 0 15,-4 0 0-15,3 2 67 0,1 1 9 0,3 3 1 0,-4 0 1 16,5 3-19-16,-1 0-4 0,3 4-1 0,-3-4 0 16,4 0-43-16,-4-7-11 0,0 4 0 0,0-6 0 15,4 0 0-15,-4-4 0 0,0 1-12 0,-4-7 12 16,4 0-10-16,-3 1 10 0,-1-4 0 0,-3-3-9 16,0 0-65-16,0 0-13 0,4-6-2 0,-8-4-1 15,1 1-19-15,-1-4-4 0,-3 1-1 0,-3-4 0 16,-1 0-102-16,0 4-20 0,-3-4-4 0,0 0 0 31,-3 4-60-31,-1-1-12 0,0 1-3 0,1 2 0 0,-5 1 219 0,5 3 44 16,-1 3 9-16,4-1 2 0,0 4 117 0,0 0 24 0,3 4 5 0,1-1 1 15,-1 0 132-15,4 0 26 0,4 3 6 0,-1 1 1 16,0-4-75-16,4-3-16 0,0 3-2 0,4 3-1 16,0-3-90-16,3 0-19 0,0 0-3 0,7-3-1 15,0 4 52-15,4-4 9 0,3 0 3 0,0-4 0 16,4-2-52-16,3 3-9 0,4-6-3 0,-4 2 0 15,0-5-48-15,0 2-16 0,0 1 8 0,-3 0-8 0,0-1 0 0,-1 1 0 0,-2-1 0 16,-5 4 0 0,4 0-50-16,-3 0-14 0,0 2-2 0,-1 1-1 15,-3 0-100-15,4 3-20 0,-4 0-4 0,0 0-1 16,-3 0-20-16,0 0-5 0,-1 0-1 0,-3 0 0 16,0 0-93-16,-7 0-18 0,0 0-4 0,0 0-1 15,0 0 244-15,0 0 49 0,0 0 9 0,0 0 3 0,0 0 232 0,0 0 46 0,0 6 10 0,-3 1 1 16,3-1-54-16,-4 0-11 0,4 1-3 0,-3 2 0 15,-1 0-51-15,1 4-10 0,-1-1-3 0,1 1 0 16,-1 0 0-16,-3 2 0 0,3 4 0 16,1 0 0-16,-1-4-58 15,4 4-12-15,-3 0-2 0,3-3-1 0,3-4-7 0,-3 4-2 0,7-7 0 0,-3 1 0 16,7-1-16-16,-1-2-3 0,4-1-1 16,0-3 0-16,0-3-17 0,4 0-9 0,3-6 10 0,-3-1-10 15,3-2 18-15,-3 0-2 0,3-4-1 0,-4-3 0 16,-2 4-7-16,-1-4-8 0,0-3 11 0,-7 0-11 15,3 4 38-15,-2-1 1 0,-5 0 0 0,1 1 0 16,-1 2-54-16,-3 1-10 0,-3 2-3 0,3 1 0 16,-7 3 28-16,-1-1 12 0,1 4 0 0,-7-3-1 15,0 0-11-15,0 3 0 0,-4-1 9 0,4 1-9 16,-7 0-25-16,4 3-10 0,-1-3-1 0,4 3-1 16,0 3-83-16,0-3-17 0,3 3-3 15</inkml:trace>
  <inkml:trace contextRef="#ctx0" brushRef="#br0" timeOffset="-69890.02">24747 13219 1519 0,'0'0'43'0,"0"0"9"16,4 6-41-16,3 0-11 0,-4 4 0 0,1 2 0 16,3 7 112-16,0 3 20 0,4 3 4 0,-1 7 0 15,1 2-6-15,-1 4-2 0,1 6 0 0,0 0 0 16,-1-4 0-16,1 1 0 0,-1-3 0 0,-3-1 0 15,4 1-51-15,0-4-10 0,-4 1-3 0,3-4 0 16,1-2 0-16,-4-4 0 0,0-3 0 0,0-7 0 0,0-2-51 16,0-7-13-16,-3-3 0 0,3-6 0 0,-7-3 0 15,0-4-12-15,0-2 3 0,0-4 0 0,-4 0 9 16,-3-2 12-16,4-4-2 0,-4 0-1 0,-1-3-9 0,-2 0 0 0,-4-4 0 16,-4-8 0-16,4 2 0 15,-4 1 0-15,4 2 0 0,0-2 0 16,0-4 0-16,3 4 0 0,1-1 0 15,3-2 0-15,0 2 0 0,3 1 0 0,4 2 0 0,0 1 0 0,4 3 0 16,-1 0 0-16,4 2 0 0,0 4 0 0,0 4 0 0,4-1 0 0,3 3 0 0,0 1 0 16,0-1 0-16,4 6-16 0,-4-2 4 0,7 2 1 15,-3 4 29-15,0 0 6 0,-4 6 0 0,0 0 1 16,-4 6 20-16,1 4 4 16,-4-1 1-16,-3 4 0 0,3 2-36 0,-7 1-14 0,3 3 11 0,-6 0-11 15,3-1 0-15,-7-2 0 0,3 3 0 0,-7-3-10 16,4-4 10-16,-3 1 9 0,-4-1-1 0,-4-2-8 15,4-1 0-15,0-3 0 0,-4 1-10 0,1-1 10 16,6-6-110-16,-3 3-14 0,3-3-4 0,1-3 0 16,-1 0 0-16,8-4 0 0,-4 4 0 0,3-6 0 15,4 3-102-15,0-1-21 0,7-2-4 0</inkml:trace>
  <inkml:trace contextRef="#ctx0" brushRef="#br0" timeOffset="-68883.85">25167 12874 2747 0,'0'6'78'0,"0"-3"17"0,-3 7-76 16,3-4-19-16,-4 0 0 0,1 4 0 0,-1-1 92 0,4 1 14 0,-3 2 3 0,-1 1 1 15,0-1-53-15,1 4-10 16,3 0-3-16,-4-1 0 0,4 1-13 0,0 3-3 0,0 0-1 0,0 3 0 16,4-7-13-16,-4 4-2 0,3-3-1 0,1-1 0 15,0-2-11 1,-1-1 0-16,4-2 0 0,0-4 0 0,4 0 0 0,-4 1 0 0,3-4 0 0,1-3 0 15,-4-3 0-15,4 0 0 0,-4-4 0 0,3 1 0 16,-3-3 0-16,0-7 0 0,-3 3 0 0,3-2 0 16,-4-4 0-16,1 3 0 0,0 1 0 0,-4-1 0 15,0 0 20-15,0 4 3 0,-4 2 0 0,4-2 0 16,-4 5-37-16,1 1-7 0,3 6-2 0,0 0 0 16,-4-6 70-16,4 6 13 0,0 0 4 0,0 0 0 15,0 0-52-15,0 0-12 0,0 0 0 0,0 0 0 16,0 0 0-16,0 0 0 0,0 0 0 0,-3 6 0 15,3 0 0-15,3 1 0 0,1 2 0 0,-1 0 0 16,1 4-48-16,3-4-13 0,4 4-3 0,-1 3 0 16,-3-4 52-16,4 1 12 0,-1-1 0 0,1 1 0 15,0-4 0-15,-1 1 0 0,1-4 0 0,3 0 0 16,-7 0 48-16,4 1 13 0,-4-4 3 0,0-3 0 16,-4 0-72-16,4 0-15 0,-3 0-2 0,-4 0-1 15,3-3 42-15,1 0 8 0,-1-4 1 0,1 1 1 16,-4 0-26-16,3-4 0 0,-3-2 0 0,4 2 0 15,-4-2 0-15,3-1 0 0,-3 1 0 0,4 2 0 16,0-2 0-16,-1 2 0 0,1 1 0 0,3 0 0 16,-4 2 0-16,4 1 0 0,0 3 0 0,0 0 0 0,-3 0 0 15,3 6 0-15,3-3 0 0,-2 3 0 0,-1 3 0 16,0 4 0-16,0-1 0 0,0 0 0 0,3 1 0 16,-3 2 0-16,4-2 0 0,0-1 0 0,-4 4 0 0,3-4 0 15,1 1 0-15,-1-1 0 0,1-3 0 0,-4 0 0 0,4 1 0 16,-4-4 0-16,3 0 0 15,-3 0 0-15,4-3 0 0,-4-3 0 0,-4 0 0 0,5 0 0 16,-5-4 0-16,4 4-11 0,-3-6 11 0,-4 3 0 0,3-7 10 0,-3 4-10 16,0-4 0-16,0 1 0 0,-3-1 0 0,-1 1 0 15,1 2 0-15,-1 4 0 0,1 0 0 0,3 6 0 16,-8-4 0-16,1 8 0 0,4-1 0 0,-4 3 0 16,3 3 0-16,1 7 0 0,3 0 0 0,-4 3 0 15,4-1 0-15,4 1 0 0,-4 0 0 0,3 0 0 16,4 0 0-16,0-7 0 0,0 4 0 0,4-7 0 15,3 1 0-15,0-1 0 0,0-3 0 0,0 1 0 16,1-4 0-16,-5 0 0 0,4-3 0 0,0 0 0 16,1-3 0-16,-5 0 0 0,-3 0 0 0,4-4 0 15,-1 1-45-15,-3 3-15 0,4-3-4 0,-4 2 0 16,0 1 52-16,0 0 12 0,4 0 0 0,-4 3 0 16,0 0-54-16,-4 0-8 0,4 3-2 0,-3 0 0 15,3 0 103-15,-3 1 20 0,3-1 4 0,-4-3 1 16,1 3-52-16,-1-3-12 0,-3 0 0 0,4 0 0 0,-1 0 0 15,1-3 0-15,-1 0 0 0,1-1 0 0,-1 1 0 16,1 0 0-16,-1-3 0 0,1 3 0 0,-1-7 0 0,-3 4 0 0,4 0 0 0,3-7 0 16,-3 4 0-1,-1-1 0-15,4 1 0 0,-3 0 0 0,-1-1 0 0,4 4 0 0,-3-3 0 16,3-1 0 0,0 4 0-16,0 0 0 0,0 2 0 0,4-2 0 15,-4 3 0-15,0 3 0 0,-4 0 0 0,4 0 0 0,0 3 54 0,0 0 8 16,0 4 2-16,0 2 0 15,1 4-52-15,-5-1-12 0,4 4 0 0,-3-4 0 0,3 7 11 0,-7-3-1 0,3-1 0 16,-3 4 0-16,4-3-10 0,-4 0-14 0,0-1 3 16,0 1 1-16,0-7 10 0,0 1 0 0,0-4 0 15,0-6 0-15,0 0-156 0,0-9-28 0,0-7-7 0</inkml:trace>
  <inkml:trace contextRef="#ctx0" brushRef="#br0" timeOffset="-68600.67">26377 12780 2560 0,'0'6'72'0,"0"4"17"16,0-1-71-16,0 0-18 0,4 4 0 0,-1 3 0 16,1 2 64-16,3 4 10 0,0 7 2 0,0 2 0 15,4 4 4-15,-4 2 2 0,3 4 0 0,4 3 0 16,0-7-1-16,1 1 0 0,-1-3 0 0,0-1 0 15,0-3-11-15,-4 1-2 0,1-4-1 0,-4-3 0 16,0-3-54-16,0-3-13 0,0-4 0 0,0-5 0 16,-3-4 0-16,-1-3 0 0,-3-3 0 0,0 0 0 15,0-9-48-15,0-4-13 0,0-2-3 0,-3-4 0 16,-1 0-51-16,1 0-10 0,-1 0-3 0,-6-3 0 16,3 4-51-16,-4-4-10 0,0 3-3 0,-3-3 0 15,-3 3-51-15,3-3-10 0,-4 0-3 0</inkml:trace>
  <inkml:trace contextRef="#ctx0" brushRef="#br0" timeOffset="-68408.66">26229 12971 2188 0,'-7'0'97'0,"-4"3"20"0,8 1-93 0,3-4-24 0,-4 3 0 0,4 6 0 16,0-3 107-16,7 4 17 0,-3-1 3 0,7 1 1 15,-1 2 0-15,4 1 0 0,4-1 0 0,-1 1 0 16,1-1-52-16,3 1-9 0,0-1-3 0,4-2 0 16,-4-1 0-16,4 1 0 0,0-1 0 0,3-3 0 15,-3-3-51-15,3 0-13 0,0 1 0 0,4-8 0 16,-4 1 0-16,0 0 0 0,0-6 0 15,1 3 0-15,-8-7-24 0,0 4-7 16,0-1-1-16,-7 1-1 0,0-1-158 0,1 1-31 0</inkml:trace>
  <inkml:trace contextRef="#ctx0" brushRef="#br1" timeOffset="-60390.66">3803 5929 1615 0,'0'0'68'16,"0"0"-55"-1,0 0 33-15,0 0 6 0,0-6 2 0,0-1 0 16,0 1-34-16,0 6-6 0,0 0-2 0,0 0 0 16,0-6-12-16,0 3 0 0,0-4 0 0,0 7 0 15,0-3 16-15,3-3 4 0,-3 6 1 0,0 0 0 16,0 0 40-16,0 0 8 0,0 0 2 0,0 0 0 16,0 0 4-16,0 0 1 0,0 0 0 0,0 0 0 15,0 0-14-15,0 0-2 0,0 9-1 0,4-2 0 16,-4-7-11-16,0 0-1 0,0 6-1 0,0-6 0 0,7 6-24 0,-7 0-5 15,0-6-1-15,4 7 0 16,-4-7-6-16,7 3-2 0,-7-3 0 0,0 6 0 16,0-6-8-16,3 3 0 0,4-3 0 0,-7 0 0 15,4 3 9-15,3-3 10 0,-4 7 1 0,-3-7 1 16,4 3 3-16,-4-3 0 0,7 6 0 0,-7-6 0 16,3 3 3-16,5 3 1 0,-5 1 0 0,1-4 0 15,-1 3-2-15,1 0 0 0,6-2 0 0,-10 2 0 0,4-3-11 16,3 0-3-16,-4 0 0 0,4 0 0 15,-7-3-12-15,4 7 0 0,6-1 0 0,-6-3-10 16,3 3 10-16,-3 1 0 0,6-1 0 0,-3 3 0 16,0-2 0-16,0 2 0 0,4 4 8 0,-8-4-8 0,8 0 0 15,0 1 0-15,-8-4 0 0,8 3 0 0,-4 1 8 0,7-1-8 16,-4 4 8-16,1-4-8 0,3 1 0 0,-3 2 0 0,3-2 0 0,-4 2 0 16,5 1 8-16,-5-1-8 0,1 1 8 0,3 2-8 15,-4 1 0-15,5-3 0 0,2-1 0 0,-6 1 0 16,3-1 0-16,-4 1 0 0,1-1 0 0,0 1 0 15,-4-1 0-15,3-2 0 0,1-1 0 0,-1 1 0 16,-3-1 0-16,1 0 0 0,-1 1 0 0,3-1 0 16,-3 1 0-16,0 2 0 0,4-2 0 0,-11-1 0 15,10 0 0-15,-6-2 0 0,3-1 0 0,0 0 0 16,0 0 0-16,4 1 0 0,-11-1 0 0,10 0 0 16,-10-3 0-16,4 1 0 0,-1-4 0 0,-3 0 0 15,4 0 0-15,-4 0 0 0,0 0 0 0,0 0 0 16,3 3 0-16,-3-3 0 0,0 0 0 0,0 0 0 15,4 3 0-15,3 0 0 0,-7 3 0 0,4 1 0 16,3-4 0-16,-7 3 0 0,3 0 0 0,1-3 0 16,-4 4 0-16,3-4 0 0,-3-3 0 0,0 0 0 0,0 0 0 15,0 0 0-15,0 0 0 0,0 0 0 16,0 0 0-16,0 0-8 0,0 0 0 0,0 0 0 0,0 0 8 0,0-7 0 16,-3 1 0-16,-1 0 0 15,4 6 0-15,0-6 0 0,-3-1 0 0,3 4 0 0,-7-3 0 0,7 6 11 16,0 0-3-16,-4-6 0 0,-7-1-8 0,4 1 8 0,4 0-8 0,-1-4 8 15,-3 1-8 1,4 0 0-16,-8-4 0 0,1 1 0 0,3-1 0 0,-1 0 13 0,-9-2-3 0,6 2-1 16,-6-6-9-16,-1 4 0 15,0-4 0-15,-3 0 0 0,7 0 0 0,-11-3 0 16,4 0 0-16,0 4 0 0,7-4 0 0,-11 3 0 0,8 0 0 0,-5 0 0 16,5 0 27-1,3 4 3-15,3-1 1 0,-7 0 0 0,4 1-31 16,0-1 0-16,-3 4 0 0,2-4 0 0,5 3 0 0,-4 1 0 15,3 2 0-15,1 1 0 0,-1-4 0 0,0 4-13 16,4 3 1-16,-3-4 0 0,-1 1 12 0,-3-4 0 0,4 4-10 0,-1 0 10 16,4-1-26-16,-4 1-1 15,8-1 0-15,-8 1 0 0,8 3-97 0,3-1-20 0,-7 1-4 0</inkml:trace>
  <inkml:trace contextRef="#ctx0" brushRef="#br1" timeOffset="-55154.25">5697 6449 1299 0,'0'0'28'0,"0"0"7"0,0 7 1 0,-3-1 0 0,3 0-28 0,0 0-8 0,0-2 0 0,0-4 0 16,0 0 38-16,0 0 6 0,0 6 2 0,0-6 0 15,0 6-26-15,0-6-4 0,0 0-2 0,0 3 0 16,0 4-5-16,0-7-1 0,-4 6 0 0,4 0 0 16,0-3 45-16,0 3 9 0,0 1 2 0,0-4 0 15,0 3 24-15,0 0 6 0,0 1 1 0,0-1 0 16,0 0-10-16,0 1-1 0,0-4-1 0,0 3 0 15,0-6-19-15,0 0-4 0,0 6-1 0,0-6 0 16,0 0-4-16,0 0-1 0,0 0 0 0,0 0 0 16,0 0-30-16,0 0-7 0,0 0-1 0,0 0 0 0,0 0 39 0,0-6 7 15,0 0 2-15,0-4 0 16,4-2-20-16,-1-1-4 0,1-3-1 0,-1-5 0 16,1 2-11-16,3-6-1 0,4 0-1 0,-8-7 0 0,8 7-11 0,-1-6-3 15,4-1 0-15,1 1 0 0,2 0 2 0,1-1 0 16,3 1 0-16,0-10 0 0,4 0 18 0,0-2 4 15,3-8 1-15,3-2 0 0,-2 3-37 0,2 3-12 16,-2 0 0-16,2-6 0 0,-2 2 20 0,-1-2 3 16,-3-3 1-16,3-1 0 0,0 10-12 0,0 3 0 15,0 0 0-15,1 4 0 0,-8 8 0 0,4-2 0 16,-4 6 0-16,-4-1 0 0,-3 4 0 0,4 6 0 16,-7 1 0-16,-1 5 0 0,-3 1 0 0,-3 2 0 15,3 4 0-15,-7 3 0 0,0 3 0 0,0 0 0 16,0 0 0-16,0 0 0 0,0 0 0 0,0 0 0 15,0 0 0-15,0 0 0 16,-4 3-49-16,4-3-12 0,-7 3-3 0,4 0 0 16,-4 0-102-16,7-3-21 0,-4 0-4 0,-3 7-1 0</inkml:trace>
  <inkml:trace contextRef="#ctx0" brushRef="#br1" timeOffset="-54481.14">5602 6377 1753 0,'0'0'38'0,"0"0"8"0,0 0 2 0,-3-6 2 0,3 0-40 0,0 6-10 0,0-7 0 16,0 7 0-16,0-6 108 0,0 6 20 0,0-6 4 0,0 6 1 15,0 0-20-15,0-6-4 0,0 6-1 0,0 0 0 16,0 0-18-16,0 0-4 0,0 0-1 0,0 0 0 16,0 0-14-16,0 9-3 0,0 0-1 0,0 4 0 15,0 6-15-15,0 0-4 0,3 3 0 0,4-1 0 16,-7 5-38-16,4-4-10 0,-1 3 0 0,1-3 0 16,-1 0 14-16,4-4 1 0,0 1 0 0,0 3 0 0,4-3-24 0,-7 0-5 15,-1-4-1-15,4 1 0 0,0 0 42 0,0-4 8 16,4-2 1-16,-4-1 1 0,0 1-8 0,4-4-1 15,-1-3-1-15,1 0 0 0,3-3-27 0,3-3 0 16,-6 0 0-16,7-3 0 0,3-4 0 0,0 1 0 16,4-4 0-16,-1 1 0 0,1-4 0 0,-4 0 0 15,4 1 0-15,-4-4 0 0,4 3 0 0,-8 0 0 16,5 1 0-16,-5 2 0 16,-3 1-46-16,-3-1-14 0,0 1-4 0,-4 2-956 15,0 1-191-15</inkml:trace>
  <inkml:trace contextRef="#ctx0" brushRef="#br1" timeOffset="-53622.76">6445 4700 1552 0,'0'0'44'0,"0"0"10"16,0 0-43-16,4 6-11 0,3 0 0 0,-4 4 0 0,4-1 104 0,0 7 20 0,4-4 3 16,-4 7 1-16,7-3-52 0,-7 3-9 0,4-1-3 0,-1 1 0 15,1 0 52 1,0 0 9-16,3 3 3 0,-4-3 0 16,1-1-26-16,3-2-5 0,4 3-1 0,-11 0 0 15,3 0-21-15,8-4-5 0,-11 7-1 0,4-6 0 0,-1 3-34 0,1-4-7 0,-1 1-2 0,1-3 0 16,-4-1-14-16,0-2-4 15,0-4 0-15,-7 0 0 0,0-6-8 0,0 0-9 0,0 0 9 0,0 0-13 16,0 0 13-16,-7-3 0 0,0 0 0 0,0-7 0 16,-4 4 0-16,-3-6 0 0,4-1 0 0,-4-3 0 15,3 1 0-15,-7-4 0 0,4-3 0 0,-3-6 0 16,2 6 0-16,1-3 0 0,0 3 0 0,0-3 0 16,4 3 19-16,-5 0 6 0,1 0 2 0,0 3 0 0,4-3-27 0,3 3 0 15,-1 0 0-15,1 1 0 0,4 2 0 0,-1-3 0 16,1 0 0-16,3-3 0 15,0 4-16-15,0-8-9 0,7 4-2 0,-4 1 0 0,4-1 27 16,1 3 0-16,-1 0 0 0,3 3 0 0,-3 1 0 0,4 2 0 16,-1 4 0-16,-3-1 0 0,4 4 0 0,0 3 0 15,-1 3 0-15,1 0 0 0,-1 3 46 0,-3 3 14 16,0 4 4-16,4 2 0 0,0 4-52 0,-8 0-12 16,1 2 0-16,-1 1 0 0,1 3 0 0,-4 0 0 15,3-3 0-15,-6 3 0 0,3-3 0 0,-7 3 0 16,3 0 0-16,1-4 0 0,-4 1 0 0,0-3 0 15,-1 0 0-15,5-4 0 0,-4 1 0 0,3-4 0 16,-3-3 0-16,4 1 0 16,3-7-48-16,0 0-13 0,0 0-3 0,0 0 0 15,0 0-153-15,0 0-31 0,0-4-7 0,0 1-1 16,3 0 0-16,1-3 0 0,3-7 0 0,3 1 0 0</inkml:trace>
  <inkml:trace contextRef="#ctx0" brushRef="#br1" timeOffset="-52603.87">7010 4439 2419 0,'0'13'53'0,"0"-13"11"0,0 0 3 0,-4 3 1 15,1 0-55-15,3-3-13 0,0 0 0 0,-7 3 0 16,3 1 105-16,-3-1 19 0,3 0 3 0,4-3 1 0,-7 0-52 0,4 3-9 16,-8 0-3-16,4 0 0 15,4 0-51-15,-8 4-13 0,4-1 0 0,0 3 0 16,-4 1 54-16,4 2 8 0,0 4 2 0,0 3 0 0,-3 0-52 0,3 3-12 15,0-1 0-15,3 5 0 0,4-4 0 0,-3-4 0 16,3 1 0-16,0-3 0 0,0-4 0 0,3-5 0 16,1-4 0-16,3 0 0 0,0-3 0 0,0-3 0 15,-4 3 0-15,8-6 0 0,-4-1 0 0,4-2 0 16,-1-1 0-16,-3 1 0 0,4 0 0 0,-1-1 0 16,1 1 0-16,-8-1 0 0,1 1 0 0,-1 3 0 15,1-1 0-15,0 1 0 0,-1 0 0 0,-3 6 0 16,0 0 0-16,4-6 0 0,-4 6 0 0,0 0 0 15,0 0 0-15,0 0 0 0,0 0 0 0,0 0 0 16,0 0 0-16,0 0 0 0,7 3 0 0,0 3 0 0,0-3 0 0,-4 3 0 16,4 1 0-16,0 2 0 15,0-3 0-15,1 1 0 0,-1 2 0 0,-4-3 0 0,4 4 0 16,0-4 0-16,0 0 0 0,0-3 0 0,-3 4 0 0,3-4 0 16,0 0 0-16,0 0 0 0,-3 0 0 15,3-3 0-15,-4 3 0 0,4-3 0 0,0 0 0 16,0-3 0-16,-7 3 0 0,4-3 0 0,-1 0 0 0,-3-3 0 15,4-1 54-15,-4-2 8 0,-4 3 2 0,4-7 0 16,0 7-52-16,0-3-12 0,-3-1 0 0,-1 1 0 16,4-4 0-16,0 4 0 0,0-1 0 0,4 1 0 15,-4 3 0-15,0-4 0 0,3 1 0 0,1-1 0 16,-4 1 0-16,0 0 0 0,3-1 0 0,1 1 0 0,-1-1 0 16,1 4 0-16,-4-3 0 0,7-1 0 0,-3 4 0 0,3 0 0 15,0 0 0-15,0 2 0 0,0 1 0 0,0 6 0 16,0-3 0-16,0 7 0 0,0-1 0 15,0 6 0-15,0 1 0 0,0 3 0 16,0 3 0-16,0-1 0 0,0 4 0 0,0-3 0 16,4 0 0-16,0-7 0 0,-4-2 0 0,3-1 0 0,1-2 0 0,3-1 0 15,-4 0 0-15,1-3 0 0,3 0 0 0,0-3 0 16,0 0 0-16,1-3 0 0,-5-3 0 0,1 0 0 16,-1-4 0-16,-3-2 0 0,0 2 0 0,0 1 0 15,-3-4 0-15,3 4 0 0,-3-4 0 0,3 1 0 16,-4 2 0-16,-3-2 0 0,4 3 0 0,-4-4 0 15,0 7 0-15,0-4 0 0,0 1 0 0,0 3 0 16,3-1 0-16,-3 7 0 0,0 0 0 0,0 0 0 16,-3-6 0-16,3 6 0 15,0 0 0-15,0 0 0 0,0 0 0 0,0 0 0 0,0 0 0 0,0 0 0 16,0 6 0-16,3 4 0 0,-3-4 0 0,4 3 0 0,-1-2 0 0,-3 2 0 16,4 1 0-16,-1 2 0 0,1-3 0 0,-1 4 0 15,1-4 0-15,3 1 0 0,-4-4 0 0,1 3 0 16,0-2 0-16,-1-4 0 0,-3-3 0 0,7 3 0 15,-7-3 0-15,0 0 0 0,7 3 0 0,-7-3 0 16,0 0 0-16,0 0 0 0,4-6 0 0,3-4 0 16,0 1 0-16,-4 0 0 0,1-4 0 0,-1-3 0 15,-3 1 0-15,4 2 0 0,3-2 0 0,-7 2 0 16,3 0 0-16,1 1 0 0,0-1 0 0,-4 4 0 16,3 0 0-16,4-1 0 0,-3 1 0 0,3-1 0 15,0 1 0-15,0 0 0 0,0 2 0 0,-7 7 0 16,10-9 0-16,-2 3 0 0,-8 6 0 0,14-7 0 0,-14 7 0 15,10 0 0-15,1 3 0 0,3 4 0 0,-4 2 0 0,1 1 0 16,-4 5 0-16,0 4 0 0,0 0 0 0,4 3 0 16,-8 3 0-16,4-3 0 15,0 3 0-15,-3-6 0 0,0 3 0 0,-1-7 0 0,1-2 28 0,-1-4 4 16,1 1 0-16,-1-10 0 16,-3 0-112-16,0 0-23 0,4-10-4 0,-1-2-920 15,1-4-184-15</inkml:trace>
  <inkml:trace contextRef="#ctx0" brushRef="#br1" timeOffset="-52325.66">7906 4182 2419 0,'0'0'53'0,"0"0"11"0,0 7 3 0,0-4 1 0,0-3-55 0,3 6-13 0,1 0 0 0,-1 1 0 15,4-4 54-15,0 3 8 0,1 0 2 0,-1 4 0 16,3-1 8-16,-3 0 3 0,4 7 0 0,-1-3 0 15,-3 2-18-15,0 1-3 0,4 0-1 0,-4 3 0 16,4-1 28-16,-4 1 6 0,3 3 1 0,-3-3 0 16,0 0-57-16,1-4-11 0,-1 4-3 0,0-6 0 15,0-1-17-15,0-2 0 0,0-1 0 0,-4-3 0 32,1 1-28-32,-4-7-12 0,0 0-2 0,0 0-1 0,0 0-67 15,-4-7-14-15,-6 4-2 0,3-3-1 0,0 0-49 0,-4-4-9 0,0 4-3 16,-3 0-904-16</inkml:trace>
  <inkml:trace contextRef="#ctx0" brushRef="#br1" timeOffset="-52155.13">7835 4502 2310 0,'0'0'65'0,"0"0"15"0,0 0-64 0,7-3-16 16,0 0 0-16,0-3 0 0,4 3 148 0,-4-1 25 16,4 1 6-16,3-3 1 0,0 3-60 0,0-3-11 15,4-1-2-15,3 4-1 0,-4-3-46 0,5 0-10 16,2-1-2-16,1 4 0 0,0-3-25 0,-4 3-6 15,3 0-1-15,-2 0 0 0,2-1-16 0,1 1 0 16,-4 3 0-16,-3 0 0 16,-1 0-27-16,1-3-12 0,-4 3-2 0,0 0-968 15,0 0-194-15</inkml:trace>
  <inkml:trace contextRef="#ctx0" brushRef="#br1" timeOffset="-51264.59">9190 10958 1452 0,'0'0'41'0,"0"0"9"0,0 0-40 0,-4 7-10 16,1-1 0-16,-1-3 0 15,4 3 126-15,-3 0 23 0,-1-2 5 0,4-4 1 0,-3 6-22 0,3-6-4 16,0 6-1-16,0-6 0 0,0 0-33 0,0 0-7 15,0 0-2-15,0 0 0 0,0 0-44 0,3-3-9 16,1 0-1-16,-1-3-1 16,4-4-1-16,0 1 0 0,0-4 0 0,4 1 0 15,0-4-5-15,3-3-1 0,-4 0 0 0,11-9 0 16,1 0-5-16,2-3-2 0,1-4 0 0,3 1 0 0,-3-1-17 0,3 1 10 0,0-4-10 16,4 4 8-16,0-1-8 0,0 1 12 0,-4 2-12 15,-3 1 12-15,-1 3-12 0,1 3 10 0,-4-1-10 0,0 4 10 16,-3 7-2-16,-4-1-8 0,4 7 12 0,-8-1-4 15,-10 10-20-15,0 0-5 0,0 0-1 0,0 0 0 16,0 0 66-16,11 7 12 0,-4-4 4 0,-7 3 0 31,3 0-107-31,-3 1-21 0,-3 2-4 0,-4-3 0 0,0 0-116 16,0 4-22-16,-4-4-5 0</inkml:trace>
  <inkml:trace contextRef="#ctx0" brushRef="#br1" timeOffset="-50688.63">9077 10852 1197 0,'0'0'50'16,"0"0"-40"-16,0 0 110 0,0 0 23 0,0 0 4 0,0 0 1 15,0 0-54-15,0 0-10 0,0 0-3 0,-4-7 0 16,4 7-13-16,-3-3-4 0,3 3 0 0,3-9 0 16,1 3 20-16,0-1 4 0,-1 1 1 0,1 3 0 15,-4 3-21-15,7-3-5 0,-7 3-1 0,7-3 0 16,-4 6 8-16,4 3 2 0,-3 0 0 0,-1 7 0 15,4-1-11-15,-7 4-1 0,4 6-1 0,-4 0 0 16,3 3-28 0,1 0-6-16,-1 0-1 0,1 3 0 0,3-3 0 0,-3 1-1 0,-1-1 0 0,1-3 0 15,3-4-3-15,-4 1-1 0,8-6 0 0,-4-1 0 16,0 1 13-16,4-4 4 0,-4-2 0 0,3-1 0 16,1 0-53-16,-1-3-11 0,1 0-1 0,3 0-1 15,0-3 48-15,-3 0 10 0,3-3 1 0,0 0 1 16,0-3-94-16,0 3-20 0,4-3-3 0,-4-4-1 15,0 1-64-15,0-4-12 0,4 1-4 0</inkml:trace>
  <inkml:trace contextRef="#ctx0" brushRef="#br1" timeOffset="-50090.9">10008 9760 2358 0,'0'0'52'0,"-7"0"10"0,4 0 2 0,-8 0 3 0,4-3-54 16,0 3-13-16,-4 3 0 0,1-3 0 0,3 4 98 0,0-1 17 16,0 3 3-16,-4 0 1 0,1 1-23 0,2 2-5 15,-2 0-1-15,3 4 0 0,0 3-72 0,0-1-18 16,3 4 0-16,-3 3 0 0,4 3 0 0,-1-3 0 15,4 6 0-15,4-3 0 0,-1 0 0 0,4-3 0 0,-3 0 0 0,3-6 0 16,3 0 0-16,1-1 0 16,3-2 0-16,4-4 0 0,-4 1 20 0,3-4 1 0,1 0 0 0,7-6 0 15,-4 0-41 1,-3 0-8-16,3-3-1 0,-4-3-1 16,-2 0-20-16,-1-1-4 0,0 1-1 0,0 0 0 0,-4 0-105 0,5 2-22 0,-5 1-4 15,-3 3-555-15,4 3-111 0</inkml:trace>
  <inkml:trace contextRef="#ctx0" brushRef="#br1" timeOffset="-49900.25">10308 10190 1792 0,'0'0'51'0,"0"0"10"0,0 0-49 0,0 0-12 0,0 0 0 0,4-6 0 0,-4-4 156 0,3 4 29 15,-3-3 6-15,0-1 1 0,0-2-52 0,-3-1-9 16,3 1-3-16,-4-4 0 0,1-3-51 0,-1 3-10 16,-3-5-3-16,0-1 0 0,0 0-51 0,0 0-13 15,0-3 0-15,-4-4 0 0,1 4 0 0,3 3 0 16,-4 0 0-16,4 0 0 0,-4 4 0 0,4 2 0 15,4 3 0-15,-4 4 0 0,3 3 0 16,4 6 0-16,0 0 0 0,0 0 0 16,0 0-178-16,-3 9-38 0,6 4-8 0,-3 2-932 0</inkml:trace>
  <inkml:trace contextRef="#ctx0" brushRef="#br1" timeOffset="-49630.7">10343 10171 1918 0,'0'0'42'0,"0"0"9"0,4-6 1 0,-4 0 3 0,4-4-44 0,-1 1-11 0,1 3 0 0,-1-4 0 16,4 4 104-16,0-3 18 0,0-1 4 0,0 1 1 15,0-1-29-15,4 1-6 0,-4-1 0 0,0 1-1 16,4 3-15-16,-4-4-4 0,3 4 0 0,-3 0 0 16,0 3-13-16,0 0-3 0,1-1-1 0,-1 4 0 15,0 0-4-15,0 4-1 0,0 2 0 0,-4-3 0 16,1 3-40-16,-1 1-10 0,4 2 0 0,-3 3 0 15,-1 1 0-15,1 0 0 0,-1-1 0 0,1 7 0 16,0-7-35 0,-1 4-9-16,-3-6-1 0,4-1-1 0,-1 0-80 0,-3-6-16 0,0-3-3 0,0 0-1 15,0 0-101-15,0 0-20 0,0 0-4 0,11-9-1 0</inkml:trace>
  <inkml:trace contextRef="#ctx0" brushRef="#br1" timeOffset="-49490.77">10664 10168 2747 0,'0'0'78'0,"0"0"17"0,0 0-76 0,-3 6-19 16,3-6 0-16,0 0 0 0,0 0 76 0,0 0 11 16,-4-3 2-16,-3-3 1 15,7 0-90-15,0-4-24 0,-3 1-1 0,-1-7-1 16,4 1-133-16,-3-1-26 0,-4-22-6 0,0 10-1 0</inkml:trace>
  <inkml:trace contextRef="#ctx0" brushRef="#br1" timeOffset="-49369.69">10566 9867 2188 0,'0'6'48'0,"-4"-3"11"0,4-3 1 0,0 0 1 0,0 0-49 0,0 0-12 0,0 0 0 0,0 0 0 16,0 0 0-16,4-6 0 0,-1-3 0 0,1-1-970 16</inkml:trace>
  <inkml:trace contextRef="#ctx0" brushRef="#br1" timeOffset="-49044.1">10668 9644 1728 0,'0'0'38'0,"4"4"8"0,-1 2 2 0,1 0 0 15,-1 4-39-15,4-1-9 0,0 3 0 0,0 1 0 16,4 3 156-16,-4 3 28 0,4 2 7 0,-4 1 1 16,3 3-52-16,-3 4-9 0,0-1-3 0,4 3 0 15,-4-2-51-15,3 2-10 0,-2-3-3 0,-1 0 0 16,3-3 0-16,-3-3 0 0,4-3 0 0,-4-3 0 15,0 0-51-15,0-7-13 0,0 0 0 0,-3-2 0 16,-1-1-151-16,1-3-33 0,3 0-6 0</inkml:trace>
  <inkml:trace contextRef="#ctx0" brushRef="#br1" timeOffset="-48605.72">10940 9685 2211 0,'3'10'93'15,"4"2"-74"1,-3 1 57-16,3 2 11 0,0 7 2 0,0-3 1 16,0 0 10-16,0 3 3 0,4-3 0 0,-1 3 0 15,1 0-30-15,-4 0-5 0,3 0-2 0,1-4 0 16,0 1-14-16,-1-3-4 0,1-1 0 0,-1-2 0 15,1-4-20-15,-4 1-5 0,0-4-1 0,-3-3 0 16,3 0-4-16,-4-3-1 0,1 0 0 0,-4 0 0 16,3-6-17-16,-3 6 0 0,4-6 0 0,-4 0 0 15,-4-1-11-15,1-2-5 0,-1-1-2 0,-3 4 0 16,0-3 10-16,-4 3 8 0,1-1-12 0,-4 4 12 16,0 0-16-16,0 3 3 0,-4 3 1 0,7 0 0 15,-3 4-3-15,4 2 0 0,-1 3 0 0,4 1 0 16,0 3 15-16,0-4-12 0,3 4 12 0,1 0-12 15,3-4 12-15,3 1 0 0,-3-1 0 0,7-2 0 16,0-1 15-16,4-3-1 0,0-3 0 0,-1 1 0 16,8-1 6-16,-4-3 2 0,4 0 0 0,3 0 0 0,0 0 3 0,-3-3 1 0,3-1 0 15,0 1 0-15,0 0-18 0,0-3-8 16,0 3 8-16,-3-3-8 0,0-1 0 0,-4 1 8 0,0 0-8 0,0-4 0 16,-7 4-145-1,0-3-35-15</inkml:trace>
  <inkml:trace contextRef="#ctx0" brushRef="#br1" timeOffset="-5255.51">6004 7653 1621 0,'0'0'33'0,"0"0"10"16,0 0-35-16,0 0-8 0,0 0 0 0,0 0 0 15,0 0 84-15,0 0 16 0,0 0 2 0,0 0 1 16,0 0-36-16,0 0-7 0,0 0-2 0,4 0 0 16,-1 0-30-16,1-3-7 0,3 0-1 0,-4 3 0 15,5-3 36-15,-1 3 6 0,-7-3 2 0,3 3 0 16,-3 0 0-16,4 0 0 0,-1 0 0 0,-3 0 0 16,4 3-52-16,-4-3-12 0,7 3 0 0,-4 0 0 15,1 0 54-15,3 4 8 0,-4-4 2 0,1 0 0 16,-4-3-52-16,0 0-12 0,7 0 0 0,-7 0 0 15,3 3 15-15,5-3 0 0,-5 0 0 0,-3 0 0 16,7 3-24-16,-7-3-5 0,0 0-1 0,0 0 0 16,4 3 43-16,-4-3 9 0,7 0 2 0,0 0 0 15,-7 0-11-15,0 0-3 0,3 0 0 0,-3 0 0 0,7 0-25 0,-7 0 0 0,4 3 0 16,3-3 0-16,0 0 12 16,-3 0-2-16,-1 4-1 0,-3-4 0 15,7 0-9-15,-7 0 0 0,4 0 0 0,-1 3 0 16,4-3 0-16,0 0-11 0,-3 0 1 0,-1 3 0 0,1-3 19 15,3 3 4-15,-7-3 1 0,3 3 0 0,1-3-14 16,3 3 9-16,0-3-9 0,0 0 8 0,-3 3-20 16,3-3-5-16,0 0-1 0,0 0 0 15,3 0 18-15,-10 0 0 0,7-3 0 0,-3 3 0 0,3 0 0 0,-3 3 0 16,3-3 0-16,0 4 0 0,0-4 0 0,-4 3 0 0,4-3 0 0,-3 0 0 16,3 3 0-16,-4-3 0 0,4 0 0 0,-3 0 0 15,3 3 0-15,-3-3 0 0,3 3 0 0,0-3 0 16,-4 0 0-16,8 0 0 0,-11 3 0 0,7-3 0 15,0 0 0-15,-4 3 0 0,5-3 0 0,-5 4 0 16,4-4 0-16,0 3 0 0,0 0 0 0,-3-3 0 16,3 3 0-16,0-3 0 0,0 0 0 0,-4 0 0 15,4 3 18-15,1 0 7 0,-5 0 2 0,4 0 0 16,-7-3-27-16,7 0 0 0,4-3 0 0,-8 3 0 16,-3 0 0-16,7 3 0 0,0 4 0 0,0-4 0 15,1 0 0-15,-5 0 0 0,4 0 0 0,0-3 0 16,0 3 0-16,0 1 0 0,-3-4 0 0,3 3 0 15,0-3 8-15,-4 3-8 0,4 0 8 0,1-3-8 16,-1 3 0-16,0 0 0 0,0 0 0 0,0 0 0 16,0-3 0-16,0 4 0 0,0-1 0 0,0-3 0 15,0 3 0-15,0-3 0 0,0 3 0 0,0 0 0 16,0-3-29-16,0 3 1 0,4 0 1 0,-8-3 0 16,4 4 27-16,4-1 0 0,-7 0 0 0,3 0 0 15,0-3 0-15,0 3 0 0,3 0 0 0,-3 0 0 0,0-3 0 16,1 4 0-16,-1-1 0 0,3-3 0 0,-3 3 20 0,0 0 8 0,4-3 3 15,-4 3 0 1,3-3-50-16,-2 0-9 0,2 3-3 0,-3-3 0 0,0 3 31 0,0 0 0 0,4-3 0 0,-4 4 0 16,0-1 16-16,4-3 8 0,-8 3 3 0,4 0 0 15,4 0-27-15,-8-3 0 0,4 3 0 0,4 0 0 16,-8 1 0-16,4-1 0 0,1-3 0 0,-1 3 0 16,3-3 0-16,-3 3 0 0,0 0 0 0,0-3 0 15,0 3 0-15,0 0 0 0,1 1 0 0,2-1 0 16,-3 0-16-1,4-3-9-15,-1 3-2 0,-3-3 0 0,0 3 27 0,4 0 0 0,-4 0 0 0,4 0 0 16,-4 1 0-16,0 2 0 0,3-3 0 0,1 0 0 16,-4 3 0-16,4-2 0 0,-1-1 0 0,-3 3 0 15,4 0 20-15,-4 0 10 0,3 1 2 0,-3-1 0 16,4 0-24-16,0-3-8 0,-1 1 0 0,1-1 9 16,-1 0-9-16,1 3 0 0,0-3 0 0,3 4 0 15,-7-4-26-15,3 3-7 0,1 0-2 0,-4-3 0 16,4 4 79-16,-4-4 16 0,3 0 4 0,-3 0 0 0,4 3-52 0,-4 1-12 15,0-4 0-15,0 3 0 16,0-3-17-16,0 3-7 0,4 4 0 0,-4-4-1 16,3 0 25-16,-3 1 0 0,4-1 0 0,-4 0 0 0,4 0 15 0,-4 1 8 15,3-1 1-15,-3 0 1 0,0 4-40 16,4-4-8-16,0-3-1 0,-1 6-1 16,1-5 25-16,-4 2 0 0,3 0 0 0,-3 0 0 0,4 1 0 0,0-1 0 15,-1 0 0-15,1-3 0 0,-4 4 0 0,3-1 0 16,1 0 0-16,0 0 8 0,-1 1-8 0,1-1 0 0,-1-3 0 15,1 7 0 1,-1-7 0-16,1 3 0 0,3 3 0 0,-3-2 0 0,-1-1 0 0,-3-3 0 0,4 3 0 0,-4 1 0 16,4-1 0-16,-4-3 0 15,3 3 0-15,-6 0 0 0,3 1 0 0,0-1 0 16,0 0 0-16,0 1 0 0,-4-1 0 0,5 0 0 0,-1-3 0 0,0 4 0 16,3-1 0-16,-3 0 11 0,0 0-11 0,0 4 12 15,0-4-12-15,1 0 10 0,-1 4-10 0,0-4 10 16,-4 0-10-16,4 0 0 0,4 4 0 0,-4-4 0 15,0 0 0-15,0 4 13 0,0-4 0 0,0 0 0 16,4 4-13-16,-4-4 0 0,0 3 0 0,0-2 0 16,0-1 0-16,3 3 0 0,-2 1 0 0,-5-1 0 15,8-2 0-15,-4 2 0 0,0 0 0 0,0 1 0 16,-4-4 0-16,4 0 0 0,0 1 0 0,0-1 0 16,1 0 0-16,-1 0-18 0,-4 1 4 0,4 2 1 15,4-3 13-15,-4 4 0 0,0-1 0 0,0-3 0 16,-4 4 0-16,5-1 0 0,-1 1 0 0,0-1 0 15,0-3 0-15,0 4 0 0,-4-1 0 0,4-3 0 16,0 4 0-16,0-1 0 0,0 1 0 0,-3-1 0 16,3-3 0-16,-3 4 0 0,3-1 0 0,-4 0 0 15,1-2 0-15,-1 2 13 0,4 1-2 0,-3-1-1 16,-1-3-10-16,1 4-17 0,3-4 4 0,-4 3 1 16,1 1 12-16,0-1 0 0,-1-3 0 0,-3 4 0 15,4-1 13-15,3 1-1 0,-4-4 0 0,1 6 0 0,-1-2-12 16,1-1 0-16,-1 1 0 0,1-1 0 15,-1 4 0-15,1-4 0 0,-1 0 0 0,1 4 0 0,-1-4 20 0,1 1-1 0,-1 2-1 0,1-2 0 16,0-1-18-16,-1 4 0 0,1-1 0 0,-1 1 0 16,1-4 0-16,-1 4 0 0,1-1 0 0,-1 1 0 15,1-4-11-15,-1 4 1 0,1-1 0 0,-1-2 0 16,1-1 10-16,-1 4 0 0,1-1 0 0,-4-2 0 16,3-1 0-16,1 4 0 0,0-4 0 15,-1 3 0-15,1-2 0 0,-1-1 0 0,1 4 0 0,-1-4 0 16,4 4 11-16,-3-4 1 0,-1 7 0 0,1-4 0 15,3 1-12-15,-7 0-17 0,7-1 4 0,-4 1 1 16,-3-1 12-16,4-2 16 0,3 2-3 0,-3 1-1 16,-1-4-12-16,-3 0 0 0,4 1 0 0,-4-1 0 15,3 1 0-15,-3-1-15 0,4 0 5 0,-4 1 1 16,3-1 9-16,1 1 11 0,-4-1-3 0,3 1 0 16,-3-1-8-16,4 0 0 0,-1 1-12 0,-3-1 12 15,4-3-9-15,-4 4 9 0,0-1 0 0,0-3 0 16,0 4 0-16,3-1 0 0,-3 1 8 0,4-4-8 15,-4 0 9-15,3 4-9 0,1-4 8 0,-4 3-8 16,3-2 0-16,-3 2 0 0,0-3 0 0,0 4 0 16,0-4 0-16,4 6 0 0,-4-2 0 0,0-1 0 15,4 1-12-15,-4-1 12 0,3 1-12 0,-3-1 12 16,4 0 0-16,-4 1 0 0,0-1 0 0,3 1 12 0,-3-4-12 0,4 3 0 16,-1 1-12-16,-3-1 12 0,4 0 0 15,-4 1 0-15,3-1 0 0,-3 1 0 16,0-1 0-16,4-3 0 0,-1 4 0 0,-3-1 0 0,4-3 0 15,-1 4 0-15,-3-4 0 0,4 4 0 0,-4-1 0 16,3 0 0-16,1 1 0 0,-4-1 0 0,0-3 0 0,0 4 0 16,0-1 0-16,0-2 0 15,3 2 0-15,-3-3 0 0,0 4 0 0,4-1 0 0,-1 0 0 0,-3-2 0 0,0-1 0 0,4 3 0 16,-4-2 0-16,0-1 0 0,0 3 0 0,0-2 0 16,0 2 0-16,0-3 0 0,4 1 0 15,-1 2 0-15,-3-3 0 0,0 4 0 0,0-4 0 0,0 0 0 16,0 4 0-16,0-4 0 0,0 3 0 0,0 1 0 15,0-4 0-15,0 3 0 0,0 1 0 0,0-1 0 16,0 4 0-16,0-7 0 0,0 3 0 0,0-2 0 16,0 2 0-16,0-3 0 0,0 4 0 0,0-4 0 15,0 3 0-15,0-2 0 0,0 2 0 0,0 0 0 16,0-2 0-16,0 2 0 0,0-3 0 0,0 1 0 16,0 2 0-16,0 0 0 0,0 4 0 0,-3-4 0 15,3-2 0-15,0 2 0 0,0-3 0 0,0 1 0 16,0 2 0-16,0-3 0 0,0 1 0 0,0 2 0 15,0-3 0-15,0 1 0 0,0 2 0 0,0-3 0 16,-4 4 0-16,4-4 0 0,0 0 0 0,0 4 0 16,0-4 0-16,-4 3 0 0,4-2 0 0,0 2 0 15,-3-3 0-15,3 4 0 0,0-4 0 0,-4 0 0 16,4 4 0-16,0-1 0 0,0-3 0 0,0 4 0 16,0-1 0-16,0 0 0 0,0 4 0 0,0-4 0 15,0 1 0-15,0-1 0 0,0 1 0 0,-3-4 0 16,3 3 0-16,-4 1 0 0,4-1 0 0,0-3 0 15,0 4 0-15,0-4 8 0,0 3-8 0,0-2 8 0,0-1-8 0,4 0 0 0,-4 4 0 16,0-1-11-16,0 1 11 0,0-4 0 0,0 3 0 0,-4-3 0 16,4 4 0-16,0-4 0 0,-3 0 0 0,3 1 0 15,0 2 0-15,0-3 0 0,0 1 0 0,0-1 0 16,0 3 0-16,0-2 0 0,0-1 0 0,0 0 0 16,0 0 0-16,0 1 0 0,0-1 0 0,0 0 0 15,-4-3 0-15,4 4 0 0,0-1 0 0,-3 0 0 16,3 0 0-16,0-2 0 0,0 2 0 15,0 0 0-15,-4 0 0 0,4-2 0 0,0 2 0 0,-3 0 0 16,3-3 0-16,-4 3 0 0,4-2 0 0,0 2 0 16,-3-3 0-16,3 0 0 0,0 3 0 0,0-2 0 15,0-1 0-15,0-3 0 0,0 3 0 0,0 0 0 16,0 0 0-16,0 3 0 0,0-3 0 0,0-3 8 16,0 4-8-16,-4 2 0 0,4-3-8 0,0 0 8 15,0 7 0-15,0-7 0 0,0 3 0 0,0 0 0 16,0-3 0-16,0 4 0 0,0-1 0 0,0-6 0 15,0 6 8-15,0-6-8 0,-3 6 8 0,3-6-8 16,-4 7 0-16,4-7 0 0,0 6 0 0,0-6 0 16,0 6 0-16,0-6 0 0,0 7 0 0,0-7 8 15,0 0-8-15,0 0 0 0,0 0 0 0,0 0 0 16,0 0 0-16,0 0 0 0,0 0 0 0,0 0 0 16,0 0 0-16,0 0 0 0,0 0 0 0,0 0 0 15,0 0 0-15,0 6 0 0,0-6 0 0,0 0 0 16,0 0 0-16,0 0 0 0,0 0 0 0,0 0 0 0,0 6 0 0,0-6 11 0,0 0-11 0,0 0 12 15,0 0-12-15,0 0 0 0,0 0 0 0,0 0 8 32,0 6-8-32,0-6 0 0,0 0 0 0,0 0 0 15,0 0-9-15,0 0 9 0,0 0-12 0,0 0 12 16,0 0-92-16,0 0-11 0,0 0-2 0</inkml:trace>
  <inkml:trace contextRef="#ctx0" brushRef="#br1" timeOffset="28537.54">14947 14373 1346 0,'0'0'60'0,"0"0"12"16,0 0-58-16,0 0-14 0,0 0 0 0,0 0 0 15,-7-3 61-15,7 3 10 0,0 0 1 0,0 0 1 16,0 0-1-16,0 0 0 0,0 0 0 0,0 0 0 0,0 0-37 0,0 0-8 0,0 0-2 0,0 0 0 16,0 0 31-16,4 6 7 0,-4 3 1 0,3 1 0 15,1 5-52-15,3 4-12 0,-4 3 0 16,4 3 0-16,0 4 0 0,0 2 0 0,4 3 0 0,-4 1 0 31,4 2 54-31,-4 4 8 0,3 0 2 0,1 0 0 0,0-4 0 0,-1-2 0 0,-3-4 0 0,4-3 0 16,-4-2-36-16,0-8-8 0,-4-2 0 0,1-3-1 15,3-1-19-15,-4-6 0 0,-3 1 0 0,0-1 0 16,0-6 0-16,0 0 0 0,0 0 0 0,0 0 0 16,-3-6 0-16,-1 3 0 0,-3-4 0 0,0-2 0 15,0-1 10-15,0-2-2 0,-3-1 0 0,-1 1 0 16,0-7 24-16,1 0 4 0,-1-3 0 0,1-6 1 16,-1 3-29-16,1-3-8 0,-1-1 0 0,0-2 0 15,1 0 0-15,-4 3 0 0,3-1 0 0,1 1 0 16,-1 0 0-16,0 0 11 0,4-1-11 0,0-2 12 15,0 3-4-15,4-3 0 0,3 2 0 0,-4-2 0 16,8 3-8-16,-1 3 8 0,1 0-8 0,-1-1 8 16,4 1-20-16,0 0-5 0,4 0-1 0,0 3 0 15,-1-3 18-15,1 3 0 0,-1 0 0 0,4 0 0 0,4 4 48 16,0-4 12-16,-1 3 4 0,4 3 0 16,4 4-48-16,-4 5-8 0,4 1-8 0,0 6 9 15,-4 6 17-15,0 1 3 0,0 5 1 0,0 4 0 16,-3 3 2-16,-4-4 1 0,0 7 0 0,-3 0 0 0,-4 0-2 15,0 0-1-15,-4 3 0 0,1 0 0 16,-4 3-6-16,-4 1-2 0,-3-1 0 0,0 0 0 0,0 3-11 16,-3-2-3-16,-1 2 0 0,-3-6 0 0,0 0-8 0,0-6 0 0,0 0 0 15,0-3 0-15,-4-4 0 0,7 1-17 0,-6-4 4 0,6-3 1 32,1 1-32-32,-1-1-7 0,0-3-1 0,4-3 0 15,4-3-9-15,3 3-3 0,0 0 0 0,-7-6 0 0,7 6-51 0,0-7-10 16,3-2-3-16</inkml:trace>
  <inkml:trace contextRef="#ctx0" brushRef="#br1" timeOffset="29741.44">15610 14285 1250 0,'4'-9'52'16,"-4"-1"-41"-1,3 1 77-15,-3-1 15 0,0 4 3 0,0-6 1 16,0 2 5-16,0 1 2 0,0-4 0 0,-3 4 0 16,-1-1 11-16,4 1 3 0,-7 3 0 0,4-4 0 15,-4 4-21-15,0 0-4 0,0 0-1 0,0-1 0 16,-4 4-22-16,4 0-4 0,0 0 0 0,-4 0-1 0,4 3-53 0,0 3-10 0,0 0-3 0,0 3 0 15,0 4 34-15,4 2 6 0,-1 1 2 0,-3 6 0 32,7-4-39-32,-4 7-12 0,4 0 0 0,4 3 0 15,-4 0 16-15,3 0-4 0,5 0-1 0,-5 1 0 0,4-5-11 0,0-2 0 0,0 0 0 0,0-3 0 16,4-4 0-16,-4-2 0 16,4-4 0-16,-1-3 0 0,1-3 0 0,-4-3 0 0,3-3 0 0,1-4 0 15,-4 1-13 1,0-4-5-16,0-2-1 0,0-1 0 0,-3 0 11 0,-1-2 8 0,1-1-12 0,-1 3 12 15,1 0 0-15,-4 1 0 0,3 2 0 0,-3 4 0 16,4-4 0-16,-4 4 0 16,0 3 0-16,0 6 0 0,0 0 0 0,0 0 0 0,0 0 0 0,0 0 9 15,3 6-9-15,1 0 10 0,3 7-10 0,-4-1 10 16,8 4-10-16,-7 0 0 0,6 2 0 0,-3-2 0 16,0 3 0-16,0-4 0 0,0 1-9 0,4 0 9 15,-4-4 0-15,4-2 0 0,-4-1-8 0,3-3 8 16,-3 1 0-16,0-1 0 0,0-3 0 0,0-3 0 15,-3-3 0-15,3 0 0 0,-3-3 0 0,-1-1 0 16,-3-2 0-16,4-4 9 0,-1 1-1 0,-3-4 0 16,0 4-8-16,0-1 0 0,0-3 0 0,0 4 8 15,-3-4-8-15,3 4 0 0,0-1 0 0,-4 1 8 16,4-1 1-16,0 4 0 0,0 2 0 0,0-2 0 16,4 3-9-16,-4 3-9 0,3-4 9 0,-3 7-13 15,4-3 13-15,-1 0 0 0,4 0 0 0,-3 0 0 16,3 3 0-16,-4 0 0 0,4 0 0 0,0 0 0 0,1 3 0 15,-1-3 0-15,0 3 0 0,0 0 0 0,3 0 0 16,1 0 0-16,-4 1 0 0,4 2 0 16,-1 0 0-16,1 0 0 0,3 4-8 0,-4-1 8 0,1 1 0 0,0 2 0 0,3-2 0 15,-4 2 0-15,1-3 0 0,3 1-12 0,-3-4 12 0,-1 4-12 16,1-4 12-16,-4 0 0 0,3-3-10 0,-3 0 10 16,0-3 0-16,0 0-9 0,1-3 9 0,-5 0 0 15,1-3-8-15,-1 3 8 0,1-7 0 0,-1 4 0 16,1 0 0-16,-1-4 0 0,1 1 0 0,-1 0 0 15,1-1 0-15,-1 1 0 0,1 2 0 0,-1-2 9 16,-3 3-9-16,4-1 0 0,-4-2 0 0,3 0 0 16,-3 2 0-16,-3 1 0 0,3-3 0 0,-4 2 8 15,4 1-8-15,-7 0 0 0,4 0 0 0,-4-1 8 16,3 4-8-16,-6 0 8 0,3 3-8 0,0 0 8 16,-1 6-8-16,1-3 8 0,0 7-8 0,0-1 8 15,4 4-8-15,-1-1 0 0,1 4 0 0,3 3 0 16,0-3 0-16,0 6 0 0,3-4-10 0,1 1 10 15,3 0-8-15,0 0 8 0,0-4 0 0,0 1-9 16,4-3 9-16,-1-1 0 0,1 1 0 0,-1-7-8 16,1 3 8-16,0-2 0 0,3-1-9 0,0-3 9 15,-4 0 0-15,1 0 0 0,-1 1-9 0,1-1 9 16,0-3 0-16,-4 3-8 0,0-3 8 0,3 3 0 16,1-3 0-16,-4 3 0 0,0 0 0 0,0-3 0 15,0 3 0-15,-3 0 0 0,3-3 0 0,0 4 0 16,0-4 0-16,-7 0 0 0,3 0 0 0,4-4 0 0,-3-2 8 0,-1 0-8 15,1-3 11-15,-4-4-11 0,4 0 18 0,-1 1-3 0,-3-7-1 16,0 3 0-16,4 1 0 16,-4-4 0-16,3 3 0 0,1 1 0 0,-1-1-5 15,4 3-1-15,0 4 0 0,-3 0 0 16,6-1-8-16,-3 1 0 0,1 2 0 0,2 4 0 0,1 0 0 0,-4 0 0 0,3 3 8 0,-3 0-8 16,4 3 0-16,0 0 0 0,-1 4 9 0,1 2-9 15,-1 4 8 1,-3-1-8-16,4 4 10 0,0 3-10 0,-4-1 8 0,0 1-8 15,3 3 0-15,-3 0 9 0,0-3-9 0,0-3 0 16,-3-1 0-16,3 1 8 0,-4-4-8 0,1 1 0 0,0-4 0 0,-1-2 0 16,-3 2-50-16,4-6-12 15,-4-3-2-15,0 0-1 0,0 0-143 0,0 0-28 0,0-6-5 16</inkml:trace>
  <inkml:trace contextRef="#ctx0" brushRef="#br1" timeOffset="29998.27">16743 14166 2238 0,'0'16'47'0,"0"-10"9"16,0-3-44-16,0 3-12 0,0 0 0 0,3 1 0 16,-3-1 68-16,4 0 12 0,-1 1 3 0,1-1 0 0,-1 3 13 0,5 1 4 0,-1 2 0 0,-4 1 0 31,4 2-21-31,4 1-4 0,-4 3-1 0,0 0 0 15,3 0-15-15,1-1-3 0,0 4-1 0,-4-3 0 16,0 0-23-16,3 0-5 0,-3 0-1 0,0-4 0 0,0-2-26 0,-3-1 0 0,0-2 0 0,-1-4 0 31,1 0-31-31,-1 1-11 0,-3-4-2 0,0-3-1 16,0 0-117-16,0 0-23 0,0 0-5 0</inkml:trace>
  <inkml:trace contextRef="#ctx0" brushRef="#br1" timeOffset="30174.51">16704 14345 2786 0,'0'0'124'0,"0"0"24"15,0 0-118-15,0 0-30 0,0 0 0 0,0 0 0 16,0 0 71-16,0 0 8 0,0 0 1 0,11-4 1 16,-4 1-39-16,0 0-8 0,3 0-2 0,1 0 0 15,3 3-22-15,0-3-10 0,0 3 8 0,0-3-8 16,4 3-68-16,0-3-18 0,-1 3-4 0</inkml:trace>
  <inkml:trace contextRef="#ctx0" brushRef="#br1" timeOffset="30451.73">17187 14520 2795 0,'-3'16'58'0,"3"-16"14"0,-4 3-57 15,4-3-15-15,0 6 0 0,0-6 0 0,0 0 126 16,0 0 22-16,0 0 5 0,0 0 1 0,0 0-102 0,0 0-20 0,0 0-4 0,4 0 0 31,3 0-47-31,-4-3-9 0,4-3-1 0</inkml:trace>
  <inkml:trace contextRef="#ctx0" brushRef="#br1" timeOffset="31286.94">17494 14583 2066 0,'0'16'43'0,"0"-10"10"0,0-6-42 16,0 0-11-16,0 0 0 0,0 0 0 0,0 0 121 0,0 0 23 0,0 0 4 0,0 0 0 16,0 0-40-16,0 0-8 0,0 0-1 0,0 0-1 31,-7-3-26-31,0 3-6 0,7 0-1 0,-7-7 0 0,0 4-24 16,0-3-5-16,0 0 0 0,0-1-1 0,0-2-16 0,3 0-3 0,-3-1-1 0,4 1 0 15,-1-4-15-15,4 1 9 0,0-1-9 0,0-2 8 16,4 2-8-16,-1-3 0 0,4 4 0 0,-3-4 0 15,6 4 0 1,-3-4 8-16,4 3-8 0,0 1 0 0,-1 2 0 0,4 1 8 0,0 0-8 16,1-1 0-16,-1 4 16 0,3-3-3 0,-3 2 0 0,1 1 0 15,-1 0-13-15,0 3 0 0,0-1 0 0,0 1 0 16,-3 0 0-16,3 3 0 0,-4-3 0 0,4 3 0 16,-3 3 8-16,0-3-8 0,-1 3 11 0,-3 0-11 15,4 4-100-15,-4-4-28 0,0 3-4 0</inkml:trace>
  <inkml:trace contextRef="#ctx0" brushRef="#br1" timeOffset="31502.85">17971 14570 3225 0,'-4'10'92'0,"-3"-1"19"16,3-3-89-16,1 1-22 0,-1-4 0 0,4-3 0 15,0 0 56-15,0 0 6 0,0 0 2 0,-7-3 0 0,0-4-52 16,4 1-12-16,-1 0 0 0,1-4 0 0,-1-2 0 16,-3-1 0-16,4-2 0 0,-1-1 0 0,0-3 0 0,1-3 0 0,-4 0 0 0,3 0 0 31,-3 4-151-31,4-1-33 0,-4 3-6 0</inkml:trace>
  <inkml:trace contextRef="#ctx0" brushRef="#br1" timeOffset="31653.46">17836 14197 2796 0,'-3'10'118'0,"-1"-4"-94"16,1 3 32-16,3 1 6 0,0-1 2 0,0-3 0 15,3 1 0-15,1-1 0 0,3 0 0 0,0-3 0 16,0 4-103-16,4-1-20 16,-1 3-4-16,4-2-1 0,0-1-102 0,1-3-21 0,2 3-4 0</inkml:trace>
  <inkml:trace contextRef="#ctx0" brushRef="#br1" timeOffset="32472.8">18136 14370 1824 0,'0'0'76'16,"0"0"-60"-1,0 0 140-15,-3-3 29 0,3 3 6 0,-7-4 1 16,0 1-59-16,0 0-11 0,0 3-2 0,3 0-1 16,-3 0-37-16,0 3-7 0,0 4-2 0,0-1 0 15,3 6-58-15,-3 1-15 0,4 3 0 0,-4 2 0 16,7-2 54-16,-4 6 8 0,4 0 2 0,0-3 0 15,0 0-52-15,0-4-12 0,4 1 0 0,-1-4 0 16,1 1 0-16,3-4 0 0,0-2 0 0,3-1 0 0,-3-3 0 16,4 0 0-16,3-3 0 0,0-3 0 0,-3-3 0 0,3 0 0 0,0-1 0 15,-3-2 0 1,3-1 0-16,-4-2 0 0,-3-1 0 0,4 1 0 0,-4-1 0 0,0 1 0 0,-3-4 0 16,-1 4 0-16,1 2 0 0,-1-2 0 15,-3 2 0-15,-3 1 0 16,3 3 0-16,0 6 0 0,-4-4 0 0,4 4 0 0,0 0 0 0,-3-3 0 0,-4 6 0 0,3 1 0 15,4 2 0-15,0 6 0 16,0 1 0-16,4 3 0 16,3-1 0-16,0 4 0 0,0 3 0 0,3 0 0 0,1 6 0 0,3 0 0 0,0 4 0 0,0 5 0 15,-3 1 0-15,3 3 0 0,0 6 0 0,0-3 0 16,-3-7 24-16,3-2 3 0,-4-1 0 0,1-2 0 16,0-1-10-16,-4 0-1 0,-4 1-1 0,1-1 0 15,-1-6-5-15,-3 3-1 0,-3-6 0 0,-1 3 0 16,1-6 19-16,-4-3 3 0,0 0 1 0,-4-7 0 15,0-3-32-15,-3-3 0 0,0-3 0 0,-3-3 0 16,-1-6 0-16,0-4 0 0,-3 1 0 0,0-7 0 16,3 3 0-16,-3-6 0 0,3 0 0 0,1 0 0 15,3 0 0-15,3 4 0 0,1-4 0 0,2 3 0 16,1-3 0-16,4 3 0 0,-1-3 0 0,4 0 0 16,0 0 0-16,0 0 0 0,4-3 0 0,-1 0 0 15,4 0-9-15,1 0-8 0,-1 3-2 0,3 0 0 16,1 0 19-16,3 3 0 0,0 1 0 0,4 2 0 15,-4-3-106-15,3 6-18 0,1-2-3 0,3-1-1 16,-3 4-102-16,-1-1-21 0,5 4-4 0,-5-1-1 16,1 1 0-16,-4-1 0 0,-3 1 0 0,3 3 0 15,-4-1 52-15,-3 1 9 0,0 3 3 0,0 0 0 16,-3-3 102-16,0 3 21 0,-4 3 4 0,0 0 1 0,0 0 204 0,0 0 42 0,0 0 8 0,0-4 2 16,0 4-33-16,0 0-7 0,0 0 0 0,3-6-1 15,-3 6-88-15,0 0-18 0,0 0-3 0,4 0-1 16,3 0 19-16,-4 3 3 0,1-3 1 0,-4 0 0 15,7 3 37-15,-7-3 8 0,3 4 2 0,-3-4 0 16,7 3 13-16,-7-3 4 0,0 0 0 0,0 0 0 16,0 0-38-16,0 0-7 0,0-7-2 0,4 1 0 15,-4 0 38-15,0-7 7 0,-4 4 2 16,1-7 0-16,-1-3-103 0,1-3-25 0,-1 1 0 0,-3-5 0 16,0 1 0-16,0 0 0 15,0 0 0-15,-4-3 0 0,4 6 0 0,-3-3 0 0,-1 0 0 0,4 3 0 16,-3 6 22-16,2 1-1 0,1 2 0 15,4 0 0-15,-4 7-33 0,3 3-8 0,4 3 0 0,0 0-1 16,0 0-86-16,0 0-17 0,0 6-3 0,4 7-1 16,-1 3-51-16,1-1-10 0,3 7-3 0</inkml:trace>
  <inkml:trace contextRef="#ctx0" brushRef="#br1" timeOffset="32738.42">18556 14555 2649 0,'0'0'117'0,"0"0"25"16,4-7-114-16,-4 1-28 0,0 0 0 0,3 0 0 0,-3-4 108 0,4-2 16 0,-4 2 4 0,3-5 0 16,1-1-40-16,-1 0-7 0,4-3-1 0,0 1-1 31,0-1-24-31,1 0-5 0,-1 0-1 0,3 7 0 16,1-1-39-16,-4 4-10 0,3-1 0 0,1 4 0 15,0 3 0-15,-1 3 0 0,1 0 0 0,-1 6 0 16,1 4 0-16,-4 2 0 0,4 7 0 0,-4 0 0 0,0 6 0 0,0 0 0 15,0 3 8-15,0-3-8 0,0 0 0 0,-4-3 8 0,4 0-8 0,-3-3 0 32,-1 0-20-32,1-7-8 0,0 1-3 0,-1-4 0 15,-3-2-70-15,0-7-15 0,0 0-2 0,0 0-1 16,4-7-96-16,-1-5-19 0,-3-4-4 0</inkml:trace>
  <inkml:trace contextRef="#ctx0" brushRef="#br1" timeOffset="33001.73">19015 14144 2066 0,'0'0'43'0,"0"0"10"16,0 0-42-16,0 0-11 0,0 0 0 0,3 3 0 15,1 3 156-15,-1 4 28 0,1-1 7 0,-1 1 1 16,1-1-103-16,3 3-20 0,-4 4-4 0,1 0-1 16,3 3 0-16,0 3 0 0,0 3 0 0,0 0 0 15,0 3 0-15,4 3 0 0,-1 4 0 0,1-4 0 16,0 1 0-16,-1-7 0 0,1 0 0 0,-1-3 0 15,1 0-64-15,-4-4-11 0,4 1-3 0,-4-3-1 16,3-4 15-16,-3-2 0 0,0 2 0 0,-3-5-9 16,-1-4-36-16,-3-3-7 0,0 0-2 0,0 0 0 15,0 0-34-15,-3-10-6 0,-4-2-2 0,0-4 0 16,-4 4-48-16,1-1-11 0,-5 1-1 0</inkml:trace>
  <inkml:trace contextRef="#ctx0" brushRef="#br1" timeOffset="33220.22">18905 14514 3002 0,'0'0'133'0,"0"0"27"0,7 3-128 16,-3 0-32-16,3 0 0 0,0-3 0 0,4 3 104 0,-1-3 15 0,4 0 2 0,4-3 1 15,0 3-54-15,-1-3-10 0,8 3-2 0,0-3-1 16,-1 3-34-16,1-3-6 0,3 3-2 0,-3-3 0 15,0 3-9-15,-4-3-4 0,0 0 0 0,0 3 0 16,-3-4-27-16,-1 1-5 0,-2 3 0 0,-1-3-1 16,3 3-114-16,-3 0-22 0,1 0-5 0</inkml:trace>
  <inkml:trace contextRef="#ctx0" brushRef="#br1" timeOffset="34734.45">20031 14382 1855 0,'0'0'52'0,"-7"0"12"0,7 0-51 0,-7 0-13 0,7 0 0 0,-7 0 0 16,7 0 125-16,0 0 23 0,0 0 4 0,0 0 0 16,0 0-40-16,0 0-9 0,0 0-2 0,0 0 0 15,0 0-42-15,7 0-9 0,0 3-2 0,0-3 0 16,3 0-8 0,4 0-1-16,-3 0-1 0,7 0 0 0,-4-3-11 0,3 3-3 0,1 0 0 0,3 0 0 15,-3 0-10-15,-4 0-2 0,4 3-1 0,-4-3 0 16,0 3-11-16,0 1 8 0,0-1-8 15,0 3 8-15,-3-3-8 0,3 0-17 0,-4 4 4 0,1-1 1 16,-4 0 12-16,0-3 0 0,0 4 0 0,-3-1 0 16,-1-3-54-1,1 3-8-15,-4 0-2 0,0 1 0 0,0-1-102 0,-4-3-21 0,1 0-4 0</inkml:trace>
  <inkml:trace contextRef="#ctx0" brushRef="#br1" timeOffset="34969.52">20038 14580 2310 0,'7'0'97'0,"0"-3"-77"16,0 3 45-16,4-4 10 0,-1 1 1 0,4 3 1 15,0-3-21-15,0 0-4 0,4 3 0 0,-4 0-1 16,4-3 6-16,-4 3 2 0,4 0 0 0,-4 0 0 15,0 3-43-15,0 0-16 0,4 0 11 0,-4 0-11 16,0 1 0-16,0-1 0 0,4 0 0 0,-4 0 0 16,3-3-45-16,1 3-15 0,0-3-4 0</inkml:trace>
  <inkml:trace contextRef="#ctx0" brushRef="#br1" timeOffset="36223.51">21036 14420 942 0,'0'0'40'16,"0"0"-32"-16,0 0 49 0,0 0 11 0,-3-6 1 0,3 6 1 15,-4-7 1-15,4 1 0 0,0 6 0 0,-3-6 0 16,-1-1 3-16,4 7 1 0,0-6 0 0,0-3 0 16,0 9 3-16,0-6 1 0,0 6 0 0,0 0 0 15,0 0-6-15,0 0-1 0,0 0 0 0,0 0 0 16,0 0-12-16,0 0-2 0,0 0-1 0,0 0 0 16,0 6-3-16,4 3-1 0,-4 4 0 0,3-1 0 15,1 4-23-15,3 3-5 0,-4 3-1 0,4-3 0 16,-3-1-2-16,3 4-1 0,0 0 0 0,-4 0 0 15,4-3 13-15,-3 0 2 0,3 0 1 0,-3-4 0 16,-1-2-15-16,1-1-3 0,-1 1-1 0,1-7 0 16,-1 0-10-16,-3 1-8 0,4-4 9 0,-4-3-9 15,0 0 16-15,0 0-2 0,0 3-1 0,0-3 0 16,0 0 10-16,0 0 1 0,0 0 1 0,0 0 0 16,0 0-9-16,-7-6-1 0,3-1-1 0,4-2 0 15,0 0-14-15,-3-4 11 0,3 1-11 0,0-1 10 16,3-3-10-16,-3 4 0 0,4-4 0 0,-1 4 0 15,1-1 0-15,3-3 8 0,-4 4-8 0,4-4 0 0,0 1 0 0,4-1 0 0,-4 3 8 0,4-2-8 16,-1 2 0 0,1 4 8-16,3-1-8 0,0 4 8 15,0 0 0-15,-3 3-8 0,6 3 12 0,-2 0-4 16,-1 3 8-16,0 0 0 0,0 6 1 0,0 1 0 0,0-1 0 16,-3 4 0-16,3 2 0 0,-4 1 0 0,-3-3-17 0,4 2-9 15,-4 1 1-15,0 0 0 0,-3-1 32 16,3 1 6-16,-4 0 2 0,1-1 0 0,-4 4-23 0,0-3-9 15,0 3 8-15,0-1-8 0,0-2 0 16,-4 0 0-16,1-1 0 0,3-2 0 16,-4-1-40-16,1-2-9 0,-1-4-3 0,4 0 0 0,0 1-98 0,0-7-20 15,0 0-4-15</inkml:trace>
  <inkml:trace contextRef="#ctx0" brushRef="#br1" timeOffset="36571.08">21579 14498 1963 0,'0'0'40'0,"0"3"12"0,-3 1-42 0,-1-1-10 0,1 3 0 0,-1-3 0 16,1 3 112-16,-1-3 21 0,4 4 4 0,-3 2 1 16,-1-3-46-16,1 7-8 0,-1-1-3 0,1 1 0 15,3 0 15-15,-4 2 4 0,1 4 0 0,3-3 0 16,0 3-58-16,0-4-11 0,0 1-3 0,3-4 0 15,1 1 15-15,-1 0 2 0,4-4 1 0,0-3 0 16,0-3-33-16,0-3-13 0,4 0 11 0,0-3-11 16,-1-3 0-16,4-3 8 0,-3-1-8 0,3-2 0 15,0-4 8-15,0 3 0 0,-3-2-8 0,-1-4 12 0,1 6-12 0,-1 1 9 0,1-1-9 16,-4 4 8-16,-3-1-8 0,-1 1 10 0,1 3-10 0,-8-1 10 16,4 1-10-16,-7 3 12 0,0 0-12 0,0 0 12 15,-4 0-12-15,1 0-14 0,-1-1 3 0,-3 1 1 16,4 3-15-1,-1-3-3-15,-3 3-1 0,3 0 0 0,4 0-107 0,0 0-22 16,0 0-4-16</inkml:trace>
  <inkml:trace contextRef="#ctx0" brushRef="#br1" timeOffset="37455.69">21932 14232 1989 0,'0'-10'56'0,"4"4"13"16,-4 0-55-16,3-1-14 0,-3 7 0 0,0-6 0 0,0 6 82 0,4 0 14 0,3 0 2 0,-4 3 1 15,1 4-14-15,3 2-2 0,-4 4-1 0,5 2 0 16,-1 7-9-16,-4-3-1 0,4 6-1 0,0 3 0 16,0 1-3-16,0 2-1 0,4 0 0 0,-4 1 0 15,4-4-8-15,-4-3-2 0,0-3 0 0,3-3 0 16,-3-1-21-16,0-2-5 0,0 0-1 0,0-4 0 16,1-2-17-16,-5-4-3 0,1 3-1 0,-4-5 0 15,0-4-9-15,0 0 9 0,0 0-9 16,0 0 0-16,-7 0 0 0,3-4 0 0,-7-2 0 15,4 3 0-15,-3 0 0 0,-1-3 0 0,1 3 0 16,-4-1 0-16,3 1 0 0,-3 3 0 0,3 0 0 16,-3 3 0-16,4 1-12 0,-5-1 12 0,5 3-12 15,-1 3 12-15,4 4-13 0,0-1 5 0,0 1 8 16,7-1-11-16,-3-2 11 0,6 2-8 0,-3-2 8 16,4 2-8-16,3-2 8 0,3-1-8 0,-3 1 8 15,4-4 0-15,-1 0 0 0,1 0 0 0,0 1 0 16,-1-4-10-16,1 0 10 0,3-3-12 0,0 3 12 15,0-3 0-15,0-3 0 0,0 3 0 0,0-3 0 16,1 0-9-16,2-4 9 0,-3 4 0 0,0-3-9 16,4 0 9-16,-4-1 12 0,0-2-2 0,0 3-1 0,4-4-9 0,-7 1-12 15,3 0 2-15,0-4 1 16,0 0 9-16,-3 1 0 0,-1-4 0 0,1 1 0 0,-4-1 0 0,3 3 0 0,1-2 0 0,-4-1 0 16,0 0 0-1,-3-2 0-15,3 2 0 0,-7-3 0 0,3 3 0 16,-3 1 0-16,0-1 0 0,-3 0 0 0,3 7 8 0,-7 3-8 0,3 3 8 15,-7 3-8-15,4 3 15 0,0 3-2 16,0 3 0-16,-3 7 0 0,3-3-5 0,-4 5 0 16,4 1-8-16,0 0 12 0,0 0-12 0,0 3 0 0,0-3 0 0,0 3 0 15,3-1 0-15,4 1 0 0,0 0 0 0,0 0 0 16,0 0 0-16,0-3 0 0,4 0 0 0,-1-3 0 16,4 2 0-16,0-5 0 0,4-1 8 0,0 1-8 15,-1-7 9-15,4 4-1 0,0-7 0 16,4 0 0-16,-4-3-8 0,4-3 0 0,-1-3 9 0,-2-4-9 15,2 1 0-15,1-4 0 0,-1-2 0 0,5-1 0 16,-5 0-61-16,1 4-11 0,0-4-1 0</inkml:trace>
  <inkml:trace contextRef="#ctx0" brushRef="#br1" timeOffset="37787.79">22754 14765 3366 0,'-7'12'149'0,"0"-2"31"0,0-1-144 16,3-3-36-16,-3 4 0 0,4-7 0 0,3-3 26 0,0 0-2 0,0 0 0 0,0 0 0 16,-4-6-24-16,4-4 0 0,0 4-12 0,0-3 12 15,4-1-135-15,-1 1-19 0,8-4-4 0</inkml:trace>
  <inkml:trace contextRef="#ctx0" brushRef="#br1" timeOffset="38389.06">23047 14802 1796 0,'7'4'80'0,"-3"2"16"0,-1-3-77 15,1 0-19-15,-1-3 0 0,-3 0 0 0,7 3 107 0,-7-3 17 0,0 0 4 0,0 0 1 16,0 0-34-16,0 0-7 0,0 0-2 0,0-6 0 16,4 0-12-16,-8-4-2 0,4 1-1 0,-7-1 0 15,4-2-45-15,-4-1-9 0,0-2-1 0,-1 2-1 16,-2-3 39-16,-1-2 8 0,4 2 2 0,-3 0 0 16,3-3-41-16,-4 4-8 0,4-1-2 0,-4 0 0 15,8 1-13-15,-4-1-18 0,0-3 4 0,3 7 1 16,1-1 13-16,3 1 0 0,3-1 0 0,-3 4 0 15,4 2 0-15,3 1 0 0,0 0 0 0,3 3 0 16,5 0 0-16,-1 3 0 0,3 3 0 0,4-3 0 16,1 0 0-16,-1 0 0 0,3 0 0 0,1 0 0 15,0 0-52-15,0 0-10 0,-1-3-2 0,1 3-1 16,0 0 52-16,-4 0 13 0,-4 0 0 0,1 3 0 16,-4 0-172-16,0 3-31 0,0 0-6 0</inkml:trace>
  <inkml:trace contextRef="#ctx0" brushRef="#br1" timeOffset="38600.16">23491 14853 2880 0,'-3'15'128'0,"-1"-2"25"0,4-4-122 0,-3 1-31 0,3-4 0 0,0-6 0 15,0 0 108-15,0 0 16 0,0 0 4 0,0 0 0 16,-4-6-103-16,4-4-25 0,0-2 0 0,-3-1 0 15,3-3 56-15,-4-2 7 0,1-1 1 0,-1-3 0 16,-3 3-52-16,4 0-12 0,-1-3 0 0,-3 3 0 16,7 1-48-16,-7-1-13 0,4 0-3 0</inkml:trace>
  <inkml:trace contextRef="#ctx0" brushRef="#br1" timeOffset="38766.96">23382 14288 2986 0,'-10'16'84'0,"-1"0"20"16,4-1-84-16,0-5-20 0,3 2 0 0,-3-6 0 0,7 1 32 15,0-7 1-15,0 0 1 0,0 0 0 16,4 3-54-16,-1-3-12 0,1-3-1 0,3 0-1 16,0-4-75-16,4 4-15 0,-4-3-4 0</inkml:trace>
  <inkml:trace contextRef="#ctx0" brushRef="#br1" timeOffset="42217.86">23813 14642 2300 0,'0'-6'102'16,"-4"0"21"-16,0 0-99 0,4-1-24 0,0-2 0 0,-3 3 0 16,3-4 83-16,0 4 11 0,0 6 2 0,-4-6 1 15,1 3 25-15,3 3 5 0,-4-7 1 0,4 7 0 16,0 0-52-16,-3-3-9 0,3 3-3 0,-11 3 0 16,8 0-51-16,-4 4-13 0,0-1 0 0,3 3 0 15,-3 7 0-15,3 3 0 0,-3 3 0 0,0 3 0 16,7 0 0-16,-3 0 0 0,-1 3 0 0,4-3 0 15,0-3 0-15,4-3 0 0,-1-3 0 0,4-4 0 0,0-2 0 16,1-4 0-16,-1-6 0 0,0-3 0 0,3-3 0 16,1-7 0-16,3 1 0 0,-3-4 0 0,3-3 0 15,-4-3 0-15,4 0 0 0,-3 3 0 0,-1-3 0 16,5 0 0-16,-5 4 0 0,1-1 0 0,-4 3 0 0,0 4 0 0,-4 2 0 0,1 1 0 16,-1 3 0-1,-3 6 0-15,0 0 0 0,-3-7 0 0,-1 4 0 16,-3 0 0-16,4 3 0 0,-4 0 0 0,0 0 0 15,0 3 0-15,0-3 0 0,0 3 0 0,3 4 0 0,-3-1 0 0,3 0 0 0,1 4 0 16,3 2 0-16,0 1 0 0,0 5 0 16,3 1 0-16,4 3 0 0,-3 3 0 0,7 3 0 0,-1 1 0 15,1 2 0-15,3 0 0 0,0 4 0 0,4 3 0 16,-4-4 0-16,0 1 0 0,0 2 0 0,0 4 0 16,-3 3 0-16,-1 0 0 0,-3 6 0 0,4 0-10 15,-4-6 20-15,-4-3 4 0,1-4 1 0,0-2 0 16,-4-4-4-16,0-3-1 0,-4 1 0 0,0-4 0 15,1-7 1-15,-4-2 0 0,0 0 0 0,-4-7 0 16,1-2 17-16,-1-7 3 0,-3 0 1 0,-4-10 0 16,4 1-32-16,-7-4 0 0,3 1 0 0,1-7 0 15,-4 0-15-15,3 0-9 16,0 0-1-16,1 1-1 0,3-4 26 0,-1 3 0 0,5 0 0 0,-1-3 0 16,4 3-10-16,-3 0 10 0,6 1-12 0,1 2 12 15,-1 0 19-15,4 4 10 0,0-1 3 0,0 4 0 16,4-4-70-16,3 4-14 0,-4-1-2 0,8 1-1 15,-4 0-14-15,3-1-3 0,5 1-1 0,-5-1 0 16,4 1 7-16,-3-4 2 0,6 1 0 0,-2-1 0 16,-1 1-123-16,0-1-24 0,0 1-5 0</inkml:trace>
  <inkml:trace contextRef="#ctx0" brushRef="#br1" timeOffset="42739.08">23978 14197 1933 0,'0'0'85'0,"0"0"19"16,0 0-84-16,0 0-20 0,0 6 0 0,0 1 0 15,0 2 90-15,4 1 14 0,-4 2 2 0,0 1 1 16,3 5-21-16,1 4-4 0,-4 4-1 0,3-1 0 15,1 6 0-15,-1 0 0 0,1 4 0 0,3 2 0 16,-7-2-10-16,4-4-3 0,3 4 0 0,-4-1 0 16,1-2-11-16,-1-1-2 0,1 0-1 0,3-6 0 15,-4 4-32-15,1-7-6 0,-1-4-2 0,1-2 0 16,-1-3-14-16,1-4 0 0,-4-3 0 0,4-3 0 16,-1-3 0-16,-3 0 0 0,4-3 0 0,3 0 0 15,-7-3 0-15,3-4 0 0,4 1 0 0,-3 0 0 16,-1-4-8-16,4 1-5 0,-3-1-1 0,3 0 0 15,-4-2 25-15,4-1 5 0,4 0 0 0,-4-2 1 0,0 2-27 16,0 0-6-16,0 1 0 0,4-1-1 0,-1 3 32 0,1 1 6 0,0-1 2 16,3 4 0-1,-4-1-14-15,4 4-9 0,1 0 12 0,-1 3-12 0,0 3 35 0,3 0 0 0,1 3 0 16,-4 3 0-16,4 7-35 16,-4-1 0-16,0 7 0 0,0 3 0 0,0 6 28 0,-3 4 0 0,3 2-1 15,-3 1 0-15,-1-1-27 16,-3 1 8-16,4-4-8 0,-4 0 0 0,0-6 0 0,0-6 0 15,0 0 0-15,0-6 0 16,-3-4-20-16,3-3-7 0,-4 1-1 0,1-4 0 16,-4-3-44-16,3-7-10 0,1 1-2 0,-1-3 0 15,-3-1-70-15,0-5-14 0,4-1-4 0,-4 0 0 16,0-6-67-16,3 3-13 0,-3-2-4 0</inkml:trace>
  <inkml:trace contextRef="#ctx0" brushRef="#br1" timeOffset="42954.18">24620 14498 2062 0,'0'0'43'0,"0"0"10"15,0 0-42-15,0 0-11 0,0 0 0 0,0 0 0 16,4 3 156-16,-1 4 30 0,-3 2 6 0,4 4 0 16,-4-1-87-16,3 1-17 0,1 5-4 0,0 1-1 15,-1 3-21-15,4 0-4 0,-3 6-1 0,3-3 0 16,0 4-7-16,0-1-2 0,0 3 0 0,3 1 0 16,-2-4-35-16,2 0-13 0,1-3 9 0,-1-3-9 15,1 0 0-15,-1-6 0 0,-3-1 0 0,1-2 0 16,2-7 0-16,-6 1 0 0,3-1 0 0,-7 0 0 15,0-6-40-15,0 0-14 0,0 0-2 0,0 0-1 16,-4-9-63-16,1-1-12 0,-4 1-2 0</inkml:trace>
  <inkml:trace contextRef="#ctx0" brushRef="#br1" timeOffset="43153.85">24486 14874 1732 0,'0'0'73'16,"7"4"-58"-16,0-4 109 0,0 3 23 0,4 0 4 0,0 0 1 15,3-3 32-15,0 3 8 0,0-3 0 0,0 0 1 16,4 0-62-16,-1 0-13 0,1 0-2 0,3-3-1 16,4 3-31-16,0-3-7 0,3 0-1 0,0 0 0 15,4-1-76-15,0 1-13 0,-1 3-4 0,5-3-1 16,-5 3 18-16,-2 0-12 0,-5 3 12 0,4 0-10 16,-6 1-75-16,-1-1-15 0,0 3-4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04T13:43:13.625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context xml:id="ctx1">
      <inkml:inkSource xml:id="inkSrc12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T" name="resolution" value="1" units="1/dev"/>
        </inkml:channelProperties>
      </inkml:inkSource>
      <inkml:timestamp xml:id="ts1" timeString="2020-08-04T13:48:06.479"/>
    </inkml:context>
  </inkml:definitions>
  <inkml:trace contextRef="#ctx0" brushRef="#br0">1012 4831 1824 0</inkml:trace>
  <inkml:trace contextRef="#ctx0" brushRef="#br0" timeOffset="6502.98">4960 2840 1314 0,'0'0'37'0,"0"0"8"16,0 0-36-16,0 0-9 0,0 0 0 0,0 0 0 0,-3-3 104 15,3 3 20-15,0 0 3 0,-8-3 1 0,8 3-52 0,-3-3-9 0,3 3-3 0,-11-3 0 16,11 3-51-16,-7-6-13 0,7 6 0 0,0 0 0 16,-7-4 54-1,7 4 8-15,-7 0 2 0,4 0 0 0,3 0 0 0,-11 0 0 0,11 0 0 0,-7 4 0 16,0-1-37-16,0 0-7 0,7-3-2 0,-4 3 0 16,-3 3 22-16,0-3 5 0,0 4 1 0,0-1 0 15,0 0-46-15,0 0-23 0,4 1 3 0,-8-1 0 16,0 0 32-16,8 1 6 0,-8-1 2 0,1 3 0 15,-1-3-20 1,1 1 0-16,-1 2 0 0,-3 1 0 0,3-1 0 0,1 4 0 0,-4-4 0 0,3 3 0 16,0-2 9-16,1-1-1 0,-1 4-8 0,4-4 12 15,-3 4-12-15,3-4-8 0,-4 4 8 0,4 2-13 16,0 1 13-16,3 0 0 0,-3-1 0 0,4 4 0 16,-8-3 0-16,8 0 0 0,-4 2 0 0,3 1 0 15,-3 3 0-15,3 0 0 0,4-3 0 0,-7 6 0 16,4 0-16-16,-1 3-1 0,1-3 0 0,-1 1 0 15,4 2 7-15,-3-3 2 0,3 3 0 0,0 0 0 16,-7-3 8-16,7 4 0 0,0-4 0 0,0 3 0 16,0 0 0-16,0-6 0 0,7 3 0 0,-7 3 0 15,7-6 18-15,0 3 6 0,3 0 0 0,1 1 1 0,0-5-25 16,3 1 0-16,0 0 0 0,7-3 0 16,0 3 0-16,-3-3 0 0,3 3 0 0,4-3 0 15,-1 0-46-15,5-4-14 0,-12 4-4 0,8-10 0 16,3 1 52-16,-10 2 12 0,6-5 0 0,5-1 0 0,-5 0 18 0,5-3 6 15,2 0 2-15,1 1 0 0,3-4 10 0,1-4 1 16,2 4 1-16,5-3 0 0,-15 0-38 16,0 0-12-16,0-3 0 0,4 0 0 0,-11-1 20 15,4-2 3-15,0-1 1 0,3 1 0 0,0-4-12 0,-3 1 10 0,0-7-10 0,6 3 10 16,-6-2-10-16,3-1 0 16,0 0-10-16,-3-3 10 0,-4 3 0 0,4-6 0 0,-11 3 0 0,0-3 0 15,0 0 0-15,-3 3 0 0,-4 0 0 0,4 0 0 16,-11 0 45-16,3 3 15 0,-3 1 4 0,0 5 0 15,-3-6-64-15,-4 4-8 0,3-1-4 0,-7 3-1 16,1 4 13-16,-8 0 10 0,1 5-2 0,2 1 0 16,-6 3-8-16,0 3 0 0,3 1 9 0,-3 2-9 15,0-3 0-15,0 3 0 0,3 0 0 0,-3 4-12 16,4-1 12-16,2 4-12 0,-2 3 12 0,6-1-12 16,-6 4 20-16,6 3 4 0,4 0 1 0,-4 3 0 15,4 0-13-15,4 0 0 0,3 0 0 0,0 0 0 16,3-6 0-16,4 0 0 0,-3 0 0 0,3-7 0 15,0 4-48-15,0-7-13 0,4 1-3 0,-1-4 0 16,1 0-65-16,-1-3-14 0,4 4-2 0</inkml:trace>
  <inkml:trace contextRef="#ctx0" brushRef="#br0" timeOffset="7647.39">4367 4145 1314 0,'-14'0'37'0,"4"-3"8"0,-1 3-36 0,1-4-9 16,-1-2 0-16,4 3 0 0,-4-3 0 0,1 0 0 0,-8-1 0 0,4-2 0 15,3-1 53-15,-3-2 9 0,-10-13 66 16,9 12-116-16,5-2-12 0,-1-1 0 0,-6-3 0 16,10 0 54-16,-11 0 8 0,7 1 2 0,-3-1 0 15,4-6-3-15,-1 0 0 0,4-4 0 0,-4 1 0 16,1-3-46-16,-1 0-15 0,8-1 8 0,-8-5-8 16,4 2 0-16,4-3 0 0,3 1 0 0,0-4 0 15,-7 3 0-15,7 1 0 0,7 2 0 0,-7-5 0 16,3 2 0-16,4 0 0 0,-3-2 0 0,6-4 0 15,4 3 0-15,-3 0 0 0,7 0 0 0,-1 1 0 16,8-7 0-16,0 3 0 0,3 0 0 0,7-6 0 16,0 6 0-16,-6 0 0 0,6 0 0 0,4 0 0 15,-4 3 0-15,0 7 0 0,1-4 0 0,2 4 0 16,5 5 0-16,3-5 0 0,3 3 0 0,0-1 0 0,1 7 55 0,-4 3 7 16,-1 3 2-16,8 1 0 0,0 5-32 15,4-3-5-15,3 1-2 0,3 2 0 16,-3 7 0-16,-3-7 0 0,-4 7 0 0,10 0 0 0,-10 3-9 0,10 3-1 0,8 3-1 15,-7 3 0-15,-1 3-14 0,-10 1 0 0,3 2 0 0,4 4 0 16,-3 6 0-16,-1-6 0 16,1 6 0-16,3 3 0 0,-14 6 54 0,-1-3 8 0,1 4 2 15,-7 8 0-15,-4-5-52 0,1 6-12 0,-1-1 0 0,0 4 0 16,-7 3 0-16,1 0 0 0,-8 4 0 0,3 2 0 16,-2 0 0-16,-8 0 0 0,0 1 0 0,-4 5 0 15,-2 1 0-15,-5-7 0 0,-3 4 0 0,-3 2 0 16,-8-2 0-16,-3-4 0 0,3 3 0 15,-13 4 0-15,2-7 33 0,-2 1 4 0,-5 2 1 0,-2 0 0 16,-1-5-10-16,0-4-1 0,0 3-1 0,-10-3 0 16,-4-3-42-16,-3-3-8 15,-8-1-1-15,-6 1-1 0,6-3 42 0,1-7 8 0,0 4 1 0,-11-4 1 16,7-3-37-16,-7-3-7 0,-4-3-2 0,-7-3 0 16,8-3 32-16,6-4 7 0,-6-2 1 0,-8-4 0 15,15-3-20-15,-1-3 0 0,4-3 0 0,-7-3 0 16,7-1 0-16,-3-2 0 0,-1 0 0 0,1-4 0 15,3 0-48-15,10-2-12 0,1-4-4 0,0-3 0 16,3 3 52-16,3-3 12 0,1 3 0 0,0-3 0 16,3-3-144-16,7 3-27 0,-3 0-5 0</inkml:trace>
  <inkml:trace contextRef="#ctx0" brushRef="#br0" timeOffset="8438.1">4540 4455 1074 0,'0'0'30'0,"0"0"8"0,0 0-30 0,0 0-8 0,0-6 0 0,0 0 0 15,0 6 104-15,0-7 19 0,0 1 4 0,0 6 1 16,0 0-52-16,0 0-9 0,0 0-3 0,0 0 0 16,0 0 0-16,0 0 0 0,0 0 0 0,0 6 0 15,-3 4 52-15,-4-1 9 0,3 1 3 0,-3 2 0 16,4-2-103-16,-8 2-25 0,0 1 0 0,8-1 0 16,-8 4 0-16,-3 0 0 0,4-1 0 0,-1 1 0 15,-7 3 56-15,4-1 7 0,0 1 1 0,-11 3 0 16,4 0-56-16,-3 3-8 0,-12 0-8 0,5 4 8 15,-5-1 0-15,1 3 0 0,0 4 8 0,-8-1-8 16,5 1 0-16,-1 2 0 0,-4 4 0 0,-2 0 0 16,6 0-14-16,-14-4-9 0,3 4-1 0,1 3-1 15,7-3-11-15,3-1-3 0,4-2 0 0,-1 0 0 16,1-4 39-16,3-3 0 0,8 1 0 0,-8-4 0 16,7-6-63-16,4 0-5 0,0-3 0 0</inkml:trace>
  <inkml:trace contextRef="#ctx0" brushRef="#br0" timeOffset="9099.62">5786 4455 1094 0,'3'-19'23'0,"-3"13"5"0,0 6-28 16,0-6 0-16,0 6 0 0,0-6 0 0,0 6 108 0,0 0 16 0,0 0 3 0,0 0 1 15,0 0 0-15,0 0 0 0,0 0 0 0,0 0 0 16,0 0-54-16,0 0-10 0,7 6-3 0,-3-3 0 16,3 6-10-16,-4 1-3 0,1 2 0 15,3 1 0-15,-4-1-23 0,4 4-5 0,4 0 0 0,0-1-1 16,-1 4 16-16,4 3 3 0,0 3 1 0,4 3 0 15,0 1-9-15,3-1-2 0,4 3 0 0,-1 4 0 16,1-1 7-16,0 1 1 0,3 2 0 16,0 4 0-16,-3-3-9 0,3 3-2 0,-10-1 0 0,10 4 0 15,0-3-25-15,-3 0 0 0,7-1 0 0,-1 1 0 16,-3 0 22-16,4-3-1 0,0-1 0 0,-4 1 0 16,4 0-33-16,-7-4-8 0,3 0 0 0,-3-2-1 15,-8-1 21-15,4-6 0 0,-7 0 0 0,1-3 0 16,-1 0-107-1,-7-6-17-15,3-4-3 0</inkml:trace>
  <inkml:trace contextRef="#ctx0" brushRef="#br0" timeOffset="10394.96">3270 5659 1345 0,'0'0'56'0,"0"0"-44"15,0-6 90-15,-7 3 18 0,7 3 4 0,-7-6 1 16,7 2-15-16,-7 1-3 0,4-3-1 0,-4 3 0 16,3 0-17-16,-3 0-3 0,0-1-1 0,0 1 0 15,3 0-15-15,-6 3-3 0,-4-3-1 0,3 0 0 16,0 0-53-16,1 0-13 0,-4 0 0 0,3-1 0 16,-6 1 0-16,2 0 0 0,5 3 0 0,-8-3 0 15,-3 3 0-15,0 0 8 0,0 0-8 0,-8 0 0 16,5 3 0-16,3 0 0 0,-11 0 0 0,7 1 0 15,0 2 0-15,1 0 0 0,-4 0 0 0,3 4 0 16,0-1 0-16,0 1 0 0,1-1 0 0,-1 3 0 16,-3 4 0-16,0 0 0 0,-8 3 0 0,1 3 0 15,0 0-55-15,0-1-7 0,-1 5-2 0,1-1 0 16,0 3 52-16,3 0 12 0,0 3 0 0,4 1 0 16,-4 2 0-16,4-2 0 0,-4 2 0 0,-3 4 0 15,3-4-54-15,4 4-8 0,-4 0-2 0,0-1 0 16,8 4 52-16,-1-3 12 0,4-1 0 0,3 4 0 15,-3 0 0-15,11-4 0 0,-5-2 0 0,-2 6 0 16,10-1-54-16,-4 1-8 0,4 3-2 0,4 0 0 16,-4-3 44-16,3-1 9 0,4 1 2 0,0 0 0 15,4 0-1-15,3-1 0 0,-4-2 0 0,4 3 0 16,7 0 23-16,-3-4 5 0,-1 1 1 0,5 3 0 0,6-4-19 16,-4-2 0-16,5 2 0 0,2-2 0 15,8-1-48-15,-7-2-12 0,6-1-4 0,5 0 0 0,-8 1 83 0,4-7 16 0,-1 3 3 16,5-6 1-16,-8 3-11 0,7-9-3 0,8 3 0 0,-5-4 0 15,5-5-25-15,3 2 0 0,-1-6 0 0,1 1 0 16,-3-4 56-16,-1-3 7 0,-3-3 1 0,7-4 0 16,-1 1-52-16,8-6-12 0,-3 2 0 15,-1-9 0-15,-3 4 0 0,0-4 0 0,-4-3 0 0,8-6 0 16,-12 3 0-16,8-4 0 0,0 1 0 0,7-6 0 16,-14 2 21-16,7-2 2 0,0-4 0 15,-1 1 0-15,-6-1 14 0,-4 0 3 16,8-2 1-16,-8-1 0 0,0 0-33 0,1 4-8 0,-1-1 0 0,0-3 0 15,-3 0 8-15,-4-3-8 0,-3 1 12 0,0-4-4 16,-4 6-8-16,-4-3-9 0,-3 0 9 0,1-3-13 16,-5 3 61-16,1-3 13 0,-8 3 3 0,4-6 0 15,-3 3-52-15,3 0-12 0,-7 0 0 0,0-3 0 16,0 3 0-16,0 0 0 0,-7 3 0 0,3-6 0 16,-3 6 0-16,0 0 0 0,0 0 0 0,-7 0 0 15,3 3 0-15,-10 4 0 0,0-1 0 0,-4 0 0 16,1 4 15-16,-1 2 0 0,0 1 0 0,-6 3 0 15,2 0-24-15,1 3-5 0,0 3-1 0,0 0 0 16,3 6 15-16,0 0 0 0,-3 7 0 0,0 0 0 16,0-1-54-16,-4 4-8 0,-3 0-2 0</inkml:trace>
  <inkml:trace contextRef="#ctx0" brushRef="#br0" timeOffset="11019.54">2522 6211 1337 0,'0'0'56'15,"0"0"-44"-15,0 0 92 0,0 0 20 0,0 0 3 0,0 0 1 16,0 0 0-16,0 0 0 0,0 6 0 0,-7 1 0 15,4-1-52-15,-4 3-9 0,3 4-3 0,-3 3 0 16,0-1 0-16,0 4 0 0,4 3 0 0,-8 3 0 16,0 0-39-16,8 3-8 0,-4 1-1 0,3-1-1 15,-3-3-24-15,7 0-5 0,0-3-1 0,7-3 0 16,-3 0 63-16,6-4 13 0,1-2 3 0,0-4 0 16,3-3-103-16,7-2-20 0,-4-1-4 15,1-3-1-15,3-3 64 0,-3-7 12 16,3 1 2-16,0-1 1 0,-3-2-24 0,-1-1-5 0,-2 1-1 0,6-4 0 15,-7 0-47-15,0 1-10 16,4 2-1-16,-8-3-1 0,4 1-82 0,-3 2-17 0,-1 1-3 0,-6-4-1 16,7 3-30-16,-1 1-5 0,1-1-2 0</inkml:trace>
  <inkml:trace contextRef="#ctx0" brushRef="#br0" timeOffset="11233.42">2790 6258 1094 0,'0'10'46'16,"-7"-1"-37"0,7 3 95-16,-3-2 20 0,3 6 3 0,0-4 1 15,-7 7 13-15,7 3 3 0,-4 0 1 0,4 3 0 16,0-3-27-16,-7 6-6 0,7-3 0 0,0 3-1 0,-3 1 13 0,3-1 4 0,-4 0 0 16,4 3 0-16,0-2-103 0,0-1-25 0,0 3 0 0,0-6 0 15,0 3 0-15,0-6 0 0,4 3 0 0,-1-6 0 31,4 0-46-31,-7 0-14 0,11-7-4 0</inkml:trace>
  <inkml:trace contextRef="#ctx0" brushRef="#br0" timeOffset="11966.3">2191 7707 851 0,'0'0'36'15,"0"0"-36"1,0 0 160-16,0 0 26 0,0 0 5 0,-4-3 1 16,4 3-103-16,0 0-20 0,0 0-4 0,-7-4-1 15,7 4 52-15,-3 4 9 0,3-4 3 0,-4 3 0 16,-3 3-52-16,4 3-9 0,-5 1-3 0,5 2 0 15,-8 1 0-15,1 3 0 0,6-1 0 0,-13 4 0 16,3 3-13-16,-1 0-3 0,5 0-1 0,-11 6 0 16,-1 0-32-16,5 4-7 0,-4 2 0 0,-4 1-8 0,0 2 15 15,4 4-4-15,-4 0-1 0,4 0 0 0,-3-1-10 0,2-5 0 0,1 2 0 16,-3 4 0-16,-1-3-12 0,0-4-4 0,0 7 0 0,-6-3-1 31,6-1-7-31,0 1-2 0,1-4 0 0,2 4 0 16,1-7-98-16,0-2-20 0,7-1-4 0</inkml:trace>
  <inkml:trace contextRef="#ctx0" brushRef="#br0" timeOffset="12849.43">1397 8977 1534 0,'-4'-22'32'0,"4"15"8"0,-7 1-32 0,4-3-8 0,3 2 0 0,-7 1 0 0,3 0 108 0,4 0 20 0,-3-1 4 0,-8 4 0 16,4 0-48-16,4 0-11 0,-4 0-1 0,-4 0-1 16,7 3 21-16,-10 0 4 0,4 3 0 0,-4-3 1 15,-4 3-53-15,4 3-10 0,-7-3-2 0,7 4-1 16,-11 2 26-16,4 0 6 0,-4-2 1 0,4 5 0 16,-4 1-52-16,1 2-12 0,2 1 0 0,-2 0 0 15,2 3 0-15,-2 3 0 0,-1 0 0 16,4-1 0-16,-4 1 0 0,4 0 0 0,-4 0 0 0,1 7 0 15,-1-4 0-15,-3 0 0 0,3 6 0 0,0-3 0 16,1 4-48-16,3 2-13 0,-1-3-3 16,8 7 0-16,-7-3 49 0,7 2 15 0,3 1 0 0,1 3-10 15,6-1 10-15,-3 1 0 0,4 0 0 0,3 3 8 16,0 0-23-16,0 0-4 0,3 3-1 0,4 3 0 16,4-6 4-16,-1 0 1 0,5-1 0 0,-1 5 0 15,3-5 3-15,1 4 1 0,3-3 0 0,4 3 0 16,-1-3 11-16,5-3 0 0,-5-3-9 0,12 2 9 15,-12-5-16-15,12-4 0 0,-12-3 1 0,12 4 0 16,-1-10 15-16,7 0 0 0,-3-3 0 0,7-4 0 16,0-5 0-16,-7-1 0 0,6-3 0 0,-2-3 0 15,3-6 27-15,-1-3 8 0,5-3 1 0,-4-4 1 0,3-3-8 0,-3-2-1 0,7 2-1 16,-4-9 0 0,-10 0-27-16,3-3 0 0,-6-1 0 0,-1-5 0 0,0-1 0 15,-3 1 0-15,3-4 0 0,-6-3 0 16,-5 1 14-16,4 2-2 0,-10 0-1 0,0-2 0 0,-4 2-11 0,-4-3 0 0,-10 4 0 15,4-4 0-15,-8 3 0 16,-3 1 0-16,4 2 0 0,-11-2 8 16,3 2 1-16,-7 4 0 0,1-1 0 0,-4-2 0 15,-4 2 4-15,0 1 1 0,4 0 0 0,-4-1 0 0,1 1 11 0,-4 0 3 0,3 2 0 0,0-2 0 16,-7 3-28-16,-3 0 0 0,0-1 0 0,0 4 0 16,-1 0 0-16,8 0 0 0,-4 3 0 0,-3 0 0 15,10 4-46-15,-6-4-14 0,6 3-4 0,4 0 0 16,3 3 0-16,-3-3 0 0,-4 7 0 0</inkml:trace>
  <inkml:trace contextRef="#ctx0" brushRef="#br0" timeOffset="13288.36">1295 9626 2508 0,'0'0'71'0,"-4"6"16"0,4 0-70 16,-3 0-17-16,3 4 0 0,0-1 0 0,-7 7 91 0,3 0 14 0,4 2 3 0,0 4 1 15,-7 3-72-15,3 4-14 0,-3 2-3 0,4 0-1 16,-1 1 36-16,-3 2 7 0,4 4 2 0,-4-7 0 16,7 1-56-16,-4-1-8 0,4-6 0 0,0 3-10 15,0-6-78-15,0-3-16 0,0 0-4 0</inkml:trace>
  <inkml:trace contextRef="#ctx0" brushRef="#br0" timeOffset="14155.07">3228 7741 501 0,'0'0'21'15,"0"0"-21"1,0 0 21-16,0 0 0 0,0 0 0 0,0 0 0 16,0 0 14-16,0 0 2 0,0 0 1 0,0 0 0 15,0 0-7-15,7-3-2 0,-3-3 0 0,3 3 0 16,-7 3-20-16,0-7-9 0,3 4 8 0,-3 3-8 16,7-3 17-16,-7 3-1 0,4-6-1 0,-4 3 0 0,0 3-24 15,3-7-5-15,-3 7-1 0,0 0 0 16,0 0 91-16,7-3 19 0,-7 3 3 0,0-6 1 0,0-3-5 0,0 2-1 0,4 1 0 0,-4 0 0 15,0 6 2 1,0-6 0-16,0 6 0 0,7-7 0 0,-7 1-50 0,0 0-9 0,3-1-3 0,-3 1 0 16,7 0 25-16,-7 0 5 0,0 3 1 0,0 3 0 15,0-13 48-15,0 13-57 0,4-9 0 32,-4 9-25-32,0 0-5 0,0 0-1 0,0 0 0 0,0 0 20 0,0 0 4 0,0 0 1 0,0 0 0 15,0 0-17-15,0 0-4 0,0 9-1 0,0-6 0 16,7 3 8-16,-7 1 1 0,0-1 1 0,4 0 0 15,-1 0-29-15,4 1-8 0,-3-1 0 16,3 3 0 0,-4 4-50-16,8-1-11 0,-1 4-3 0,1 0 0 0,0 3 91 0,3 3 17 0,0 0 4 0,-4-1 1 15,4 5-27-15,4-1-6 0,-4 0 0 0,0 3-1 16,4 0-15-16,-4 7 0 0,0-1 0 0,0 1 0 16,4 2 54-16,-4 1 8 0,7 0 2 0,-7-1 0 15,4 1-52-15,7-4-12 0,-8 1 0 0,4-4 0 16,4 0 0-16,-4 1 0 0,4-4 0 0,7 0 0 15,-11 0-9-15,4 1-5 0,-4-4-1 0,4 3 0 16,-1 0-27-16,-10 0-6 0,7 4 0 0,-6-4-1 16,-1 3-72-16,3-2-15 15,-6-1-2-15,0 3-1 0,3-3 0 0,-4 4 0 0,-6-1 0 0</inkml:trace>
  <inkml:trace contextRef="#ctx0" brushRef="#br0" timeOffset="15070.95">4170 9174 1677 0,'0'-6'74'0,"-4"-4"16"0,4 1-72 0,0 3-18 0,-7-4 0 0,4-2 0 16,3 2 66-16,-4-2 10 0,1 2 1 0,-1-2 1 16,1-1-11-16,3 1-3 0,-7-1 0 0,3 1 0 15,-3-1 0-15,3 1 0 0,1 2 0 0,-4 1 0 16,3 3 0-16,-3-1 0 0,4 1 0 0,-8 3 0 16,4 0-51-16,0 3-13 0,-4 0 0 0,4 3 0 15,-3 0 54-15,3 0 8 0,-4 3 2 0,-6 1 0 16,6-1-52-16,4 0-12 0,-11 1 0 0,1 2 0 0,-1 3 18 15,0-2 1-15,-3 2 0 0,0 1 0 0,0 0-6 0,3 2-1 0,-10-2 0 0,10 2 0 16,-10 1-12 0,11 0 8-16,-8-1-8 0,4 1 0 0,-1 0 12 0,1-1-4 0,4 4-8 0,-1 0 12 15,0 3 9-15,1 0 2 0,-1 3 0 16,0 0 0-16,4 0-38 0,-7 3-7 16,7 1-2-16,-7 2 0 15,7 0 16-15,0 1 8 0,-4-1-10 0,4 4 10 0,3-1-9 0,1 1 9 0,-1-1-8 16,8 4 8-1,-4-4 0-15,3 4 0 0,4-1 0 0,0 1-8 16,0 3-18-16,4-4-3 0,3 1-1 0,3 3 0 0,1 0 30 0,-4-1 0 0,11 1 0 0,-8 0 0 16,4 0 0-16,7-1 0 15,-10 4 0-15,7 0 0 0,-1-3 0 0,-3-3 0 0,8-1 0 0,-5 1 0 16,4-7 0-16,4 1 0 0,3-1 0 0,0 0 0 16,8-9 0-16,-1 0 0 0,7-3 0 0,4-3 0 15,-10-7 39-15,2 0 13 0,5-2 4 0,-5-7 0 16,8-3-39-16,0-4-7 0,4-2-2 0,2-4 0 15,-9-2 12-15,3-4 1 0,7 0 1 0,-8-6 0 16,-6 3-35-16,4-3-7 0,-5 0-2 0,5-6 0 16,-8 2 22-16,4-5 0 0,-7-4 0 0,3-3 0 15,-7 4 47-15,-3-1 13 0,3 1 4 0,-14-4 0 0,7 3-52 16,-10 4-12-16,-8-4 0 0,4 0 0 16,-3 1 0-16,-1-1 0 0,-3-3 0 0,-3 1 0 15,-1 2 0-15,-6 0 0 0,-1 1 0 0,-6-1 0 16,-1 4 0-16,-3-1 0 0,0 1 0 0,-4-1 0 15,4 1 0-15,-4-1 0 0,0 1 0 0,1-4 0 16,-1 10 0-16,-3-3 0 0,3 5 0 0,0-2 0 16,4 6 0-16,-3 0 0 0,-1 3 0 0,0 4 0 15,0-1 20-15,-6 7 0 0,-1-1 1 0,-3 1 0 16,6 0-33-16,-2-1-8 0,2 4 0 0,-2-4-1 16,6 4-86-16,0 0-17 0,4-4-3 0,7 7-1 15,-7-3-51-15,10 3-10 0,-3 0-3 0</inkml:trace>
  <inkml:trace contextRef="#ctx0" brushRef="#br0" timeOffset="15922.29">3997 9544 1844 0,'0'-6'52'0,"0"-4"12"0,-4 4-52 0,4 0-12 0,0 0 0 0,0 6 0 15,0 0 94-15,0 0 16 0,-3-4 3 0,3 4 1 16,-7-3 11-16,3 3 3 0,-3 0 0 0,-3 3 0 16,3 1-52-16,-4 2-9 0,0 0-3 0,1 0 0 15,-4 1-29-15,-4 2-7 0,4 1 0 0,0-1-1 16,-7 3-15-16,7-2-4 0,-4 2 0 0,0-2 0 15,1 2-34-15,3 1-7 0,0-1-2 0,-4 1 0 16,4-4 35-16,3 1 0 0,1-1 0 0,3 1 0 16,-4-1 0-16,4-3 0 0,3 1 0 0,-3-1 0 15,7-3 0-15,0-3 0 0,0 0 0 0,0 0 0 16,0 6 0-16,0-6 0 0,0 0 0 0,0 3 0 16,7 4 0-16,-3-4 0 0,3 3 0 0,-4-3 0 15,5 0 0-15,-5 4 0 0,8-4 0 0,-1 3 0 16,1 0 0-16,-4 1 0 0,3-1 0 0,8 3 0 15,-7 1 11-15,3-4 9 0,7 3 1 0,-7 1 1 16,7-1-14-16,-7 1-8 0,8 2 10 0,-5-3-10 16,4 4 11-16,0 0-11 0,-6-1 12 0,6 1-12 15,0 2 23-15,-7 1-3 0,7 0 0 0,-3-1 0 16,3 1-7-16,-3 0-1 0,-1-1-1 0,4 1 0 16,-6 0-11-16,2-1 0 0,-3-2 0 0,-3 3 0 0,-1-4 53 15,-6 1 9-15,3-1 2 0,-3 1 0 16,-1-1-64-16,-6-2 0 0,-1 2-14 0,-3-2 2 0,3 2 12 0,-6-2 16 15,-8-1-4-15,4 0-1 0,0-2 8 0,0 2 1 0,-4-3 1 0,1-2 0 16,-1-1-33-16,4-3-8 16,0 0 0-16,-4 0-1 0,4-3 6 0,3-1 2 0,-3 1 0 15,0-3 0-15,4-3-133 16,-1 2-26-16,0-5-6 0</inkml:trace>
  <inkml:trace contextRef="#ctx0" brushRef="#br0" timeOffset="16836.11">3874 9541 1958 0,'0'0'87'0,"0"0"17"16,0 0-83-16,0 0-21 0,0 0 0 0,0 0 0 15,0 0 122-15,0 0 20 0,0 0 4 0,0 0 1 16,0 0-47-16,3 0-10 0,1 0-2 0,3 3 0 16,3-3-53-16,1 0-11 0,-1-3-3 0,4 3 0 15,1 0 40-15,-1-3 8 0,3 0 2 0,1 3 0 16,3-3-48-16,0-1-10 0,0 4-1 0,4-3-1 16,0 0-23-16,0 3-5 0,-1 0-1 0,4-3 0 15,-3 0-88-15,-4 3-18 0,4-3-3 0</inkml:trace>
  <inkml:trace contextRef="#ctx0" brushRef="#br0" timeOffset="18381.07">7006 5750 794 0,'-7'-16'33'0,"4"4"-33"16,-4-1 65-16,-1 1 7 0,1 2 0 0,4-2 1 15,-4 2 9-15,0 1 2 0,3 0 0 0,-3 2 0 16,0 1 14-16,0 0 3 0,4 0 1 0,-8-1 0 15,4 4 30-15,-4 0 7 0,4 0 1 0,-3 3 0 16,-1-3-37-16,1 3-7 0,2 0-2 0,-9 3 0 16,6-3-22-16,-3 3-4 0,0 0 0 0,0 0-1 15,3 4-29-15,-10-4-6 0,7 6 0 0,-7-3-1 16,3 4 26-16,1-4 6 0,-5 3 1 0,-2 4 0 16,3 3-52-16,-1-1-12 0,-2 1 0 0,-1 3 0 15,-3 3 0-15,3 0 0 0,-3 0 0 0,0 3 0 16,3 3 0-16,4 0 0 0,-7 0 0 0,3 7 0 15,4-4 0-15,3 1 0 0,-3-1 0 0,7 4 0 16,0-4 0-16,3 3 8 0,4-2-8 0,0 2 0 16,3 1 0-16,4-1 0 0,4 4 0 0,0-1-10 15,6-2 10-15,-6 3 0 0,6 2 0 0,4-2 0 16,-3 0 0-16,3 2 0 0,4-2 0 0,-1 3 0 16,1-4 0-16,7 4 0 0,-1 0 0 0,1 0 0 15,0-4-47-15,3-5-13 0,0 2-4 0,0-3 0 16,4-2 77-16,0-4 15 0,3 3 4 0,4-3 0 15,-4-3-52-15,8 0-9 0,-1-3-3 0,4-4 0 0,0 1 52 16,-4-3 9-16,4-4 3 0,3-3 0 0,1-3-22 0,-1-6-10 0,4 0 10 16,0-3-10-16,-4-7 13 0,4 1-3 15,-3-7-1-15,2-3 0 0,-2 0 1 0,3 0 0 0,0-3 0 16,0-3 0-16,-4-3 11 0,0-1 3 16,-3-5 0-16,0-4 0 0,-7 3-24 0,0 1-8 0,0-1 0 15,-8 0 0-15,1 1 8 0,-7 5 8 16,-1 1-8-16,-2-4 11 0,-5 1-20 0,1 3-4 0,-4-7-1 0,-3 3 0 15,-4 1 14-15,-4 0 0 16,-3-1 0-16,-3 4 0 0,-4-1 35 0,-4 4 9 0,-3 0 3 0,-4 0 0 16,-3 3-24-16,-4-1-5 0,1 5-1 0,-5-5 0 15,1 8-17-15,-4-4 0 0,4 3-13 0,-7 0 5 16,-4 3 8-16,0 4 9 0,1-1-1 0,-8 4-8 16,7-4 0-16,-3 7-11 0,3-3 0 0,-4 2 0 15,5-2 11-15,-1 3-12 0,0-4 12 0,0 4-12 16,4-3-4-16,-4 2 0 0,0 1-1 0,0 0 0 15,4 3-66-15,0 0-13 0,3-4-2 0,0 7-1 16,8-3-121-16,-4 3-25 0,3 0-5 0</inkml:trace>
  <inkml:trace contextRef="#ctx0" brushRef="#br0" timeOffset="18845.06">6900 6268 1792 0,'0'0'51'0,"0"0"10"16,0 0-49-16,4 6-12 0,-1 0 0 0,1 3 0 16,-1 4 54-16,1 0 8 0,-4 5 2 0,4 1 0 15,-1 3 51-15,-3 0 10 0,4 6 3 0,-4-3 0 16,3 0-103-16,1 1-25 0,-1-1 0 0,-3 0 0 16,4-3 56-16,-1 0 7 0,1-4 1 0,-1 1 0 15,1-3-52-15,-1-4-12 0,-3-2 0 0,4-4 0 16,-4-6-151-16,0 0-33 0,7-3-6 0</inkml:trace>
  <inkml:trace contextRef="#ctx0" brushRef="#br0" timeOffset="19281.06">7045 6186 1552 0,'0'0'44'0,"4"3"10"0,-1-3-43 0,1 3-11 0,3 0 0 0,-4 1 0 16,1-4 104-16,-1 0 20 0,4 3 3 0,-3-3 1 15,3-3-1-15,0 3 0 0,3-4 0 0,1 1 0 16,0 0-50-16,3 3-9 0,0-3-3 0,0 3 0 16,4 3-1-16,-4 0 0 0,0 0 0 0,0 4 0 15,0 2-51-15,0 4-13 0,0 2 0 0,-3 1 0 16,-1 3 0-16,-2 0 0 0,-1 3 0 0,-4-1 0 15,-3 1 54-15,0 7 8 0,-3-4 2 0,-1 3 0 16,-3-3-52-16,-4-3-12 0,1 3 0 0,-4-3 0 16,3-3 0-16,-3 3 0 0,0-7 0 0,3 1 0 15,-3 0 0-15,4-4 0 0,-4-2 0 0,3-4 0 16,0-3 0-16,1-3 0 0,3 0 0 0,0-3 0 16,7 3 0-16,-4-6 0 0,4-4 0 0,4 4 0 15,-1-3-48-15,1-1-13 0,3 1-3 0,0 3 0 16,3-4 103-16,1 4 20 0,3-3 4 0,0 2 1 15,0 1-103-15,0 0-20 0,1 3-4 0,-1-1-1 16,3 1 103-16,-3 3 20 0,1 3 4 0,-5 1 1 0,1-1-52 16,-1 0-12-16,1 3 0 0,-4 0 0 15,3 4-151-15,-2-4-33 0,-1 7-6 0</inkml:trace>
  <inkml:trace contextRef="#ctx0" brushRef="#br0" timeOffset="20056.45">7758 7102 1433 0,'0'0'40'0,"0"0"10"0,0 0-40 0,0 0-10 0,0 0 0 0,-7-7 0 15,7 7 104 1,-4 0 20-16,4 0 3 0,-7 0 1 0,7 0-41 0,-7 0-8 0,3-3-2 0,4 3 0 15,0 0-34-15,0 0-7 0,0 0-2 0,0 0 0 16,0 0-34-16,0 0-17 0,0 0 1 0,0 0 1 16,0 0 37-16,0 0 7 0,0 0 2 0,0 0 0 15,0 0 1-15,0 0 1 0,0 0 0 0,4 0 0 16,3 3-33-16,0 4 0 0,0-4 0 0,4 6 0 16,-4 0 51-16,0 1 3 0,3 6 1 0,1-1 0 15,0 4-37-15,3 3-7 0,-4 0-2 0,1 3 0 16,-1 3-9-16,4 0 0 0,1 4 0 0,-1-1 0 0,0 4 53 15,0-1 9-15,0 1 2 0,4 2 0 16,-1 4-64-16,4 0 0 0,1 0-9 0,2 6 0 0,-2-7 9 16,2 1 12-16,1 0-2 0,3 0-1 0,0-7-9 0,1 4 0 0,2-4 0 15,-2 4 0 1,2-10-100-16,-2 3-23 0,-1-2-4 0,0-1-1 16,0 0-102-16,0-3-21 0</inkml:trace>
  <inkml:trace contextRef="#ctx0" brushRef="#br0" timeOffset="20985.43">8657 8415 1321 0,'-7'-12'37'0,"4"-1"9"0,-4 4-37 0,-1-4-9 0,5 4 0 0,-4-1 0 15,0 1 80-15,3 0 13 0,-3-1 3 0,0 4 1 16,0-3-3-16,4 2-1 0,-4-2 0 0,3 3 0 15,-3-1-11-15,3 1-2 0,-3 0-1 0,4 0 0 16,-4 2-9-16,3-2-2 0,-3 3 0 0,-3 0 0 16,3 3-18-16,0 0-4 0,-4 0-1 0,0 3 0 15,1 0 5-15,-4 0 1 0,3 4 0 0,-3 2 0 16,0-3-19-16,3 7-4 0,1-4-1 0,-4 1 0 16,-1 2-8-16,1 4-2 0,0-1 0 0,0 4 0 15,-3 3-6-15,-1 3-2 0,0 4 0 0,1 2 0 16,-5 0-9-16,1 4 0 0,0 6 0 0,0-1 8 15,3 1-8-15,1 0 0 0,-1 3 0 0,4 6 0 16,0-3 0-16,0 0 0 0,0 6 0 0,3 1 0 16,0-7 22-16,4 3-1 0,0-3 0 0,4 6 0 15,3-6-31-15,0 3-6 0,7 0-2 0,-4 4 0 16,8-7 18-16,0 3 0 0,-1-3 0 0,4 0 0 16,4-3 0-16,3-3 0 0,0 3-8 0,4-4 8 15,0-2 12-15,-1 0 7 0,4-1 1 0,4-2 0 16,0-4-32-16,0-3-7 0,3 0-1 0,4-2 0 0,3-8 20 0,0-2-8 0,4-3 8 15,0-4 0 1,0-3 0-16,0-3 0 0,3-6 0 0,1 0 0 16,-4-6-40-16,-1-4 0 0,1 1-1 0,4-7 0 15,-8 0 66-15,0-6 14 0,1 0 2 0,-1-3 1 0,-3 3-34 16,-4-7-8-16,4 4 0 0,-4-3 0 0,-3-1 0 16,-4 4 0-16,0-3 9 0,-3-1-9 15,0-2 16-15,-1-4-2 0,1-3 0 0,-4 1 0 0,-3-1 3 0,-4-3 1 0,0 3 0 0,-3-3 0 16,-4 4-5-16,0 2-1 0,-4-3 0 0,1 0 0 15,-4 4-4-15,0-4-8 0,-7 0 11 16,0-3-11-16,0 7 10 0,-4 2-10 0,-3 4 8 0,0-4-8 16,0 7 10-16,-4 0-10 0,1 3 12 0,-5 0-12 15,-2 0 12-15,-1 0-12 0,-3 3 12 16,-4-3-12-16,0 3 20 0,4 0-2 0,-4 0-1 0,1 0 0 16,-5 3-17-16,1 0-16 0,-4 0 4 0,0-3 0 15,4 4 12-15,0-1 0 0,-4 0 0 0,4 0 0 16,-1 0 0-16,5 4-12 0,-5-4 12 0,5 6-12 15,-5-2-64-15,5 2-13 16,-1 1-3-16</inkml:trace>
  <inkml:trace contextRef="#ctx0" brushRef="#br0" timeOffset="21488.49">8534 8782 1911 0,'0'0'84'0,"0"0"19"16,0 0-83-16,-4 6-20 0,1-2 0 0,-1 2 0 15,1 3 84-15,-1 4 12 0,4-1 2 0,-3 7 1 16,3 3-46-16,-4 0-9 0,4 6-1 0,0 4-1 16,0-1-34-16,0 0-8 0,4 4 0 0,-4-1 0 15,3-2 53-15,-3-4 9 0,4 0 2 0,-4-3 0 16,3-3-64-16,1-3-12 0,-4-3-2 0,3-1-1 15,1-2-60-15,-4-1-12 0,7 1-2 0</inkml:trace>
  <inkml:trace contextRef="#ctx0" brushRef="#br0" timeOffset="21982.86">8795 8854 1958 0,'0'0'87'16,"-4"3"17"-16,1 1-83 16,-4-1-21-16,3 0 0 0,1 3 0 0,-4-3 50 0,-1 0 6 0,1 4 0 0,-3-1 1 15,3 0-13-15,0 0-2 0,-4 1-1 0,1 2 0 16,-1-3-5-16,0 1-2 0,1 2 0 0,-1-3 0 15,4 1-2-15,-3 2-1 0,-1-3 0 0,0 4 0 16,4-4-7-16,0 0 0 0,0 1-1 0,4-1 0 16,-4 0-14-16,3 0-9 0,4 4 12 15,0-7 13-15,4 3-1 0,-1-3-1 0,4 0 0 16,0 1-23-16,0-1 0 0,0 0 0 0,4 0 0 16,3 0-14-16,-3 3-7 0,3-2-2 0,0-1 0 15,0 0 62-15,4 0 12 0,-4 0 2 0,0 0 1 16,4 0-10-16,-1 0-1 0,1 1-1 0,-1 2 0 0,1-3-8 15,0 3-2-15,3 1 0 0,-3 2 0 16,-1 0-32-16,1 1 0 0,-1 2 0 0,1 1 0 0,-4-1 32 0,4 1 0 16,-4 3 0-16,-3-1 0 0,-1 1-14 0,1-3-3 0,-4 2-1 15,0 1 0-15,-4 0-14 16,1-1 11-16,-4 1-11 0,0-4 10 0,-4 1-10 0,1 0 8 0,-1-4-8 16,-3 0 8-16,0-2-8 15,-3-1 0-15,3-3 0 0,-4 0 0 16,0-6-49-16,-3-3-3 0,4-1 0 0,-4-2 0 15,3-7-60-15,-3 1-13 0,3-4-3 0</inkml:trace>
  <inkml:trace contextRef="#ctx0" brushRef="#br0" timeOffset="22235.72">8802 8901 2206 0,'0'0'63'0,"7"-6"13"0,3 3-61 0,1-3-15 0,3-1 0 0,0 4 0 16,4-3 113-16,0 0 20 0,3-1 4 0,0 4 1 15,0-3-47-15,7 0-10 0,-3 3-1 0,3-4-1 16,-3 4-53-16,0-3-10 0,-1 3-3 0,-3-3 0 15,-3 2-100-15,-4 4-20 0,0-3-4 0</inkml:trace>
  <inkml:trace contextRef="#ctx0" brushRef="#br0" timeOffset="23066.35">6731 7221 1337 0,'0'0'56'16,"0"0"-44"-1,-4 6 144-15,4 0 28 0,-7 1 7 0,4 5 1 16,-4-3 0-16,3 7 0 0,-3 0 0 0,-3 3 0 15,3-1-154-15,-4 8-30 0,4-5-8 0,0 8 0 16,-11 2 44-16,8 4 7 0,-4 2 1 0,-1 1 1 16,-2 3-33-16,-1-1-8 0,1 4 0 0,-1 0-1 15,-3-3-11-15,3 0 0 0,-3-1 0 0,0 1 0 16,0-3 0-16,3-4 0 0,0 1 0 0,1-4 0 16,3-3-152-16,3-6-32 0,0-3-6 0</inkml:trace>
  <inkml:trace contextRef="#ctx0" brushRef="#br0" timeOffset="23921.73">6138 8663 1314 0,'0'-16'37'0,"-3"4"8"0,3-4-36 16,0 4-9-16,-4-4 0 0,4 3 0 15,-3 1 104-15,-1-1 20 0,4 4 3 0,-3-1 1 0,-4 1-10 0,3 0-2 0,1 2 0 0,-4 1 0 16,3 0-32-16,-3 3-6 0,0 0-2 0,0-1 0 16,-4 4 7-16,1 0 1 0,-4 4 0 0,-1-1 0 15,1 3-40-15,-3 0-7 0,-1 1-1 0,0 2-1 16,1 3-12-16,-1 1-3 0,-3 3 0 0,0 3 0 16,0 2-20-16,3 1-13 0,-7 3 1 0,4 7 1 15,0-4 11-15,0 7 0 0,0 2 0 0,-1 4 0 16,5 3 20-16,-4 0 5 0,3 6 2 0,0 0 0 15,4 3-27-15,0-2 0 0,4-1 0 0,-1 6 0 16,4-3-26-16,3 4 2 0,4 2 1 0,0 1 0 16,7-4 23-16,4-2 13 15,3-4-1-15,0 0-1 0,7-3-11 0,-6 3 0 0,6-3-10 0,3 0 10 16,1-6-11-16,7 0 11 0,3-3-12 0,0-4 12 16,4-6-8-16,0-6 8 0,3 0 0 0,1-9 0 15,3-1 0-15,-8-2 0 0,8-4 0 0,0-3 0 16,0-6 0-16,10-6 0 0,-6-1 0 0,3-6 0 15,0-6 0-15,-4-6 0 0,4-3 0 0,0-10 0 16,0 4 25-16,-4-4 6 0,4-3 1 0,-4-6 0 16,-3 3-16-16,0-4-4 0,-3-2 0 0,-5-3 0 15,-6 2 1-15,-4 1 0 0,1 0 0 0,-8-4 0 16,-7 7-1-16,-7 0 0 0,0 0 0 0,-7 0 0 0,-7 6 5 16,0-3 1-16,-7 3 0 0,-7 0 0 15,-1 3-2-15,-9 4 0 0,-1 2 0 0,-3 1 0 16,-4-1 8-16,-7 4 0 0,4-1 1 0,-8-2 0 0,8 6-25 15,-4-1-12-15,4 1 0 0,-4 0 1 0,0 0 11 0,4 3 0 16,-1-3 0-16,-3 2 0 0,8 1-10 16,-1 0 0-16,4 0 0 0,3 0 0 15,0 3-26-15,4 3-6 0,3 1-1 0,-3-1 0 16,7 3-96-16,-4 0-19 0,4 4-4 0</inkml:trace>
  <inkml:trace contextRef="#ctx0" brushRef="#br0" timeOffset="24502.65">6244 8992 1337 0,'4'-12'28'16,"-4"12"6"-16,0 0-34 0,0 0 0 0,0 0 0 0,0 0 0 15,0 0 109-15,0 0 15 0,0 0 4 0,0 0 0 16,0 0 0-16,-4 6 0 0,1 3 0 0,3 1 0 16,-4 9 0-16,4 3 0 0,0 3 0 0,-7 0 0 15,7 3-103-15,-3 3-25 0,3 1 0 0,-4-1 0 16,4 4 35-16,-4-1 1 0,4 0 1 0,0 1 0 15,0-4-28-15,0-2-9 0,4-4 0 0,-4 3 0 16,4-6-90-16,-4-3-25 0,0-1-5 0</inkml:trace>
  <inkml:trace contextRef="#ctx0" brushRef="#br0" timeOffset="24763.53">6350 9061 1827 0,'-7'13'38'0,"3"-10"9"0,4 3-38 16,-3 0-9-16,3 1 0 0,0 2 0 0,3 1 117 0,-3 2 22 0,0 1 4 0,4 2 1 15,-1 4-49-15,-3 0-10 0,4 3-1 0,0 0-1 16,-1 3-23-16,-3 0-5 0,4 6-1 0,-4-2 0 15,3-1-38-15,1-3-8 0,-4 0-8 0,3 0 11 32,1-3-172-32,-1-3-35 0</inkml:trace>
  <inkml:trace contextRef="#ctx0" brushRef="#br0" timeOffset="34670.16">9193 9986 1684 0,'0'0'75'0,"0"0"15"15,0 0-72-15,0 0-18 0,7 3 0 0,-3 7 0 16,3-4 79-16,-3 3 12 0,3 1 2 0,-4 2 1 16,4 1 13-16,0 3 2 0,-3-4 1 0,6 7 0 15,-3-3-37-15,0 2-7 0,4 4-2 0,0-3 0 16,3 6-51-16,-4-3-13 0,8 3 0 0,-4 0 0 0,4 4 54 0,-1-1 8 0,1 0 2 0,3 0 0 15,-3 1-64-15,-1-4 0 0,5 3-12 0,-8-9 2 16,0 3 10-16,3-4 14 16,1 4-3-16,-4-3-1 15,0 0-33-15,0 0-6 0,-3-4-2 0,0 7 0 0,-4-9-155 0,0-1-31 16,-4 1-7-16</inkml:trace>
  <inkml:trace contextRef="#ctx0" brushRef="#br0" timeOffset="35457.49">9740 10736 1337 0,'0'0'56'0,"0"0"-44"32,-3-4 108-32,-4-2 21 0,0 3 5 0,0-3 1 0,-1 3-38 0,1-4-7 0,0 1-2 0,-3 0 0 31,3 0-21-31,-4-1-5 0,1 4-1 0,-1-3 0 0,-3 6-24 0,0 3-5 0,0 0 0 0,3 0-1 16,-3 7-3-16,0-1 0 0,-4 1 0 0,1 5 0 15,-1 1-6-15,-3 0-2 0,3 6 0 0,-10 3 0 16,7 3-15-16,0 0-3 0,-4 3-1 15,4 4 0-15,0-4 1 0,-1 4 0 0,1 2 0 0,4 1 0 0,-1 3-5 16,4-1-1-16,0 1 0 0,0 3 0 16,3 0-8-16,0 0 10 0,4-3-10 0,0 6 10 15,4-3-10-15,-1 3 0 0,4 0 0 0,4 0 0 16,-1 3 0-16,8-3 0 0,-1 0 0 0,5 3 0 16,-1-3 0-16,3-3 0 0,4 0 0 0,4 0 0 15,3-7 0-15,1-2 0 0,6-1 0 0,-7-12 0 0,7 4 0 0,1-8-9 16,2-2 9-16,5 0-10 0,-1-7 10 15,8-3 0-15,2-3 0 0,19-3-8 0,0-6 8 0,-4-6 0 16,0-4 0-16,0-9 0 0,-4 3 0 0,4-3 11 16,0-6-3-16,4-1 0 0,-11 1-8 0,0 3 0 15,0-1 0-15,0-5-11 0,-7 3 11 0,-1-4 0 16,-2-6 8-16,3 1-8 0,-11-1 10 0,-3 0-2 16,-7 0-8-16,-1 0 12 0,-9 4-1 15,-1 5-1-15,-7-2 0 0,-4 3 0 16,-6 2 22-16,-8-2 4 0,1 0 0 15,-4 2 1-15,-7-2-12 0,-4 3-2 0,-3 0-1 0,-11-1 0 0,0 1 2 0,-3 0 1 16,-4 3 0-16,4 3 0 0,0 0-12 0,-4 3-2 16,0-3-1-16,-7 3 0 0,0 1-10 0,-3 2 0 0,0 0 0 15,-18-6 0-15,10 7 0 0,4-1 0 16,0 3 0-16,-3 1 0 0,7-1 0 0,-1 4-12 0,4 0 0 16,-3-1 1-16,7 4-93 0,3-4-20 15,4 1-3-15,-1-3-785 0,8 5-158 16</inkml:trace>
  <inkml:trace contextRef="#ctx0" brushRef="#br0" timeOffset="36414.1">9793 11052 1497 0,'0'0'32'0,"0"0"8"0,0 0 0 0,0 0 4 16,0 0-36-16,0 0-8 0,0 0 0 0,0 0 0 15,0 0 102-15,-3 7 18 0,3-1 4 0,-4 6 1 16,4-2-46-16,0 2-10 0,-3 7-1 0,3 0-1 0,0 3-3 0,-4 3 0 16,4 3 0-16,0 4 0 0,-4-4-16 0,4 0-3 15,-3 0-1-15,-1 0 0 0,4 1-23 0,-3-1-5 16,3 0 0-16,-4 3-1 0,4 1-15 0,0-4 8 15,-3-6-8-15,3 3 0 0,0-3 8 0,3-3-8 16,-3-3 0-16,4-1 0 16,-4-5-168-16,3-1-40 15,1-6-8-15,-4-3-744 0</inkml:trace>
  <inkml:trace contextRef="#ctx0" brushRef="#br0" timeOffset="36902.42">10089 11059 1728 0,'-3'12'38'0,"-1"-2"8"0,1-1 2 0,-4 3 0 0,3 1-39 0,-3 0-9 0,-3 2 0 0,3 1 0 16,-4 3 53-16,0 0 9 0,1 2 2 0,-1 1 0 16,1-3 0-16,3 3 0 0,-4-3 0 0,4 3 0 15,-4-6-20-15,4-1-4 0,0 1-1 0,0-3 0 16,0-4-11-16,4 0-3 0,-1-2 0 0,1-1 0 15,3 0-25-15,0-6 0 0,0 0 0 0,0 3 0 16,7 0 0-16,-4-3 0 0,4 0 0 0,0-3 0 16,0 0 38-16,4 0 2 0,0 3 1 0,-1-3 0 15,4 0-17-15,4 3-3 0,3 0-1 0,-3-3 0 16,-1 3-20-16,-3 0 9 0,8 3-9 0,-8 3 0 16,3 0 60-16,-3 1 4 0,1-1 2 0,-5 3 0 0,1 4-26 0,-1-1-4 15,-3 4-2-15,0 0 0 0,0 2-18 16,1 4-4-16,-1-3-1 0,-7 3 0 15,3 0 5-15,-3-3 0 0,0 3 1 0,-3-6 0 16,-1 2-17-16,-3-5 0 0,0-1 0 0,0 1 0 16,0-7 0-16,0 1 0 0,0-7 0 0,-4 0 0 15,4-7-20-15,-4-2-7 0,4-4-1 0,0-5-1 16,4-1 17-16,-4-3 3 0,0 0 1 0,0-6 0 16,3 3-16-16,1-1-2 0,-1 4-1 0,1-6 0 15,3 6 40-15,0-3 8 0,0 3 2 0,3 0 0 0,1 0-23 16,-1 0 0-16,-3 4 0 0,4 2 0 15,-1 3 0-15,1 1 0 0,-4 12 0 0,0 0 8 0,0 0-8 16,0 0 0-16,0 0 0 0,0 0 8 16,0 0-28-16,0 0-4 0,0 0-2 0,0 0 0 15,0 0-133-15,0 0-26 0,0 0-6 0</inkml:trace>
  <inkml:trace contextRef="#ctx0" brushRef="#br0" timeOffset="55976.45">8347 9936 1824 0,'-4'13'38'0,"4"-13"8"15,-7 6-37-15,4 0-9 0,-1 0 0 0,-3 4 0 16,4-1 104-16,-5 4 20 0,5-1 3 0,-4 1 1 16,-4 6 0-16,4-1 0 0,0 4 0 0,-3 7 0 15,-5-4 0-15,1 6 0 0,0 0 0 0,-3 4 0 16,3-4-103-16,-1 4-25 0,1-1 0 0,0 1 0 16,4-4 56-16,-1-3 7 0,0 1 1 0,1-4 0 15,3-3-52-15,0-7-12 0,3 1 0 0,-3-4 0 16,7-2-100-16,0-7-22 0,0-3-5 0</inkml:trace>
  <inkml:trace contextRef="#ctx0" brushRef="#br0" timeOffset="57578.68">8054 10773 1337 0,'0'0'28'0,"0"0"6"16,0-6-34-16,0 0 0 0,-4-1 0 0,4 1 0 15,0 0 58-15,0 0 5 0,0-1 1 0,0 1 0 16,4 0 0-16,-4 6 0 0,0-6 0 0,0-1 0 16,0 7 0-16,0-6 0 0,0 0 0 0,0-1 0 15,0 7 51-15,-4-9 10 0,4 3 3 0,-3-1 0 16,-1 4-52-16,4-3-9 0,-3 0-3 0,-4 0 0 16,3 2 0-16,-3-2 0 0,0 3 0 0,0 0 0 15,0 0 0-15,-4 3 0 0,1-3 0 0,-1 3 0 16,4 3-32-16,-7 0-8 0,4 3 0 0,-5 0-1 15,1 4-6-15,-7-1-1 0,0 4 0 0,0 6 0 16,-4-1-8-16,-3 4-8 0,0 3 12 0,-1 7-12 0,1-1 8 0,0 7-8 0,0 3 0 16,0 2 0-16,3 1 11 0,4 0-2 0,-4 6 0 15,4 4 0-15,0-1 0 0,-1 3 0 0,8 4 0 0,-7 6 0 16,4-3-21-16,-1 6-4 0,0 3 0 0,1 0-1 16,3-3 17-16,6-3 0 0,1-1 0 0,0 8 0 15,7-8 0 1,4-2 0-16,-1 6 0 0,4-6 0 0,4-10 10 0,3-3 6 15,4-6 0-15,-1-3 1 0,5-7-37 16,-5-5-7-16,8-4-1 0,3-6-1 0,0-7 17 0,11-3 3 16,0-5 1-16,3-4 0 0,4-7-16 0,0-2-2 0,0-7-1 15,7-6 0-15,0 0 47 0,-4-6 8 0,4 0 3 0,7-10 0 16,-7-2-19-16,0-11-3 0,0-2-1 0,3-3 0 16,-3 2 14-16,-3-2 2 0,-1 3 1 0,4-10 0 15,-7 3-35-15,0-2-7 0,-4-7-2 0,4 0 0 16,-14 9 19-16,-4 4 0 0,-7-1 0 0,-3 1 9 15,-4 6-9-15,-7-1 10 0,0 8-10 0,-7-5 10 16,-7 14 6-16,-4-1 0 0,-3 4 1 0,-7 3 0 16,-7 6 4-16,-4 0 1 0,-7 6 0 0,0-2 0 15,0 2-12-15,4 0-2 0,-4 4-8 0,1-4 12 16,2 7 13-16,1-4 3 0,3 4 0 0,-3-1 0 16,0 1-74-16,3-1-14 0,0 1-4 0,0-4 0 15,4 4-13-15,4 0-3 0,2-1-1 0</inkml:trace>
  <inkml:trace contextRef="#ctx0" brushRef="#br0" timeOffset="61322.67">7687 11413 1094 0,'0'0'23'0,"-3"-6"5"0,3 6-28 0,0-7 0 0,0 7 0 0,-8-3 0 15,8 3 108-15,0 0 16 0,-3-6 3 0,3 0 1 16,0 6-8-16,-4-7 0 0,1 1-1 0,3 6 0 16,0-6-37-16,0 6-7 0,0-6-2 0,0 6 0 15,0 0 5-15,0 0 1 0,0 0 0 0,0 0 0 16,0 0-17-16,0 9-3 0,0 4-1 0,3 5 0 15,1 1-31-15,-1 6-7 0,5 3 0 0,-5 4-1 16,4 5-3-16,-3 4 0 0,3 6 0 0,-4 0 0 16,4-6 2-16,0-3 0 0,4-1 0 0,-4-2 0 15,4-10-9-15,-4-3-1 0,0-7-8 0,3-2 12 16,-6-4-12-16,3-2 0 0,0-4-9 0,-4-3 9 16,1-6-108-16,-1-1-16 0,1-2-4 0</inkml:trace>
  <inkml:trace contextRef="#ctx0" brushRef="#br0" timeOffset="61822.74">7828 11369 2412 0,'-3'6'107'0,"3"-3"21"0,-4 4-102 15,4-1-26-15,0-3 0 0,0-3 0 16,4 6 58-16,-4 1 6 0,3-4 2 0,1 3 0 16,3-3-2-16,0 0-1 0,0-3 0 0,0 3 0 0,3-3-50 0,-2 0-13 0,2 0 0 0,4 0 0 15,-3-3 35-15,3 0 1 0,0 0 1 0,-3 0 0 16,3 3-8-16,-4-3-1 0,1 0-1 0,-1 3 0 16,1-4-27-16,0 4 0 0,-8 4 0 0,-3-4 0 15,7 3 0-15,-3 0 0 0,-1 3 0 0,-3 0 0 16,0-2 0-16,-3 2 0 0,-1 3 0 0,-3-2 0 15,0-1 0-15,0 3 0 0,0 1 0 0,-4-1 0 16,4 0 0-16,-3 1 0 0,3 2 0 0,0-2 0 16,0-1 0-16,0-3 0 0,3 4 0 0,1-7 0 15,3-3 0-15,0 0 0 0,0 0 0 0,0 0 0 16,0 0 0-16,0 0 0 0,3-3 0 0,4 0 0 16,0 0 0-16,0-4 0 0,4 4 0 0,-1 0 0 15,4 0 0-15,1 0 0 0,-1 0 0 0,3 3 0 16,5 0 13-16,-1 0-2 0,0 3-1 0,-4 0 0 15,1 0 6-15,0 0 0 0,-1 3 1 0,1 4 0 16,-7-4 16-16,-1 7 3 0,-3-1 1 0,0 4 0 16,0 0-17-16,-7-1-4 0,0 4-1 0,-3-3 0 15,-8-1-24-15,1 1-5 0,-4 0-1 0,-1-1 0 0,5-2 15 16,-8 6 0-16,1 0 0 0,2-4 0 16,-2-2-44-16,-1-1-7 0,4-5-1 0,-4-1 0 15,1-3-172-15,3-3-36 0</inkml:trace>
  <inkml:trace contextRef="#ctx0" brushRef="#br0" timeOffset="73361.74">11899 504 1782 0,'0'0'75'16,"0"0"-60"-1,0 0 115-15,-3-3 23 0,3 3 5 0,0 0 1 16,0 0-43-16,0 0-8 0,0 0-1 0,-7-6-1 16,7 6-22-16,0 0-4 0,0 0 0 0,-4-6-1 15,4 6-15-15,0 0-4 0,0 0 0 0,-7 0 0 16,7 0-4-16,0 0 0 0,-7 3-1 0,7-3 0 15,0 0-35-15,0 0-8 0,0 0 0 0,0 0-1 16,0 0-11-16,0 0-16 0,0 0 4 0,0 0 1 16,0 0 11-16,0 0 0 0,0 0 0 0,7 3 0 15,-3-3 22-15,3 0 6 0,0 0 2 0,0 0 0 16,0 0 3-16,3 0 1 0,1 0 0 0,0 6 0 0,-1-6-34 16,4 3 0-16,0 1 0 0,0-1 0 15,1 0-11-15,-1-3-9 0,3 3-1 0,1 3-1 16,-4 1 22-16,4-1 0 0,-1 0 12 0,-3 3-4 0,-3-2 2 0,3-1 0 0,-3 0 0 0,-4 4 0 15,3-1-2-15,-6 7 0 0,3-7 0 0,-4 4 0 16,1 2-8-16,-4 4 12 0,0-6-12 0,-4 6 12 16,1-1-12-16,-4-2-12 0,0 0 2 0,-4-1 1 15,1 4 18-15,-4 0 4 0,-4-6 1 16,0 2 0-16,4 1-14 0,-3 0 0 0,2-4 0 0,-2 1 0 16,3 2 0-16,0-5 0 0,3-7 0 0,-3 6 0 15,3-2 0-15,4-1 0 0,0-3 0 0,0 0 0 16,0 3 0-16,7-6-18 0,0 0 2 0,0 0 1 15,0 0 24-15,0 0 5 0,0 0 1 0,0 0 0 16,0 0-15-16,0 0-10 0,7 0 2 0,0-6 0 16,0 3 8-16,4 0 0 0,-1 0 0 0,5 0-8 15,-1-1 8-15,0 4 0 0,3-3 0 0,1 6 0 16,0-3 0-16,3 0 0 0,0 4 0 0,-3-1 0 16,3 0 0-16,-4 0 0 0,1 6 0 0,-4-2 0 15,0-1 0-15,0 3 0 0,1 4 0 0,-8 3 0 16,0-7 0-16,0 10 11 0,-4 3-3 0,1-7 0 15,-4 4 5-15,-4 3 1 0,4-3 0 0,-7 3 0 16,0-6-14-16,0 2 11 0,-4 4-11 0,4-9 10 16,-7-1-7-16,4 4-3 0,-4-6 0 0,-1-4 0 15,1 3 0-15,0-3 0 0,0 1 0 0,0-1 0 0,0 0 0 16,3-6 0-16,-3 3 0 0,4-3 0 0,3-3 0 16,0 3 0-16,-1-6 0 0,1 3 0 15,7 3-49-15,-3-10-10 31,3 4-1-31,0-3-1 0,0 3-57 0,3-10-11 16,1 6-3-16</inkml:trace>
  <inkml:trace contextRef="#ctx0" brushRef="#br0" timeOffset="73541.6">12538 1279 3225 0,'-11'16'92'0,"4"-7"19"0,4 0-89 0,-1-2-22 0,1-1 0 0,3-6 0 16,0 0 56-16,0 0 6 0,0 0 2 0,0 0 0 16,0 0-52-16,3-3-12 0,4-3 0 0,-3-1 0 15,3 1-100-15,0 0-22 0,0-4-5 0</inkml:trace>
  <inkml:trace contextRef="#ctx0" brushRef="#br0" timeOffset="75160.25">13250 1219 1706 0,'-3'32'36'0,"3"-23"7"16,0 0-35-16,0 1-8 0,0 2 0 0,0-5 0 15,0-7 78-15,0 0 14 0,0 0 2 0,0 0 1 16,3-3 26-16,4-4 6 0,0-5 1 0,1-1 0 0,2-2 0 0,-3-4 0 16,0-3 0-16,0-3 0 15,0 0-52-15,0-4-9 0,4 1-3 0,-4-6 0 16,0 2-51-16,0 1-13 0,-3 3 0 0,3-4 0 0,-4-5 54 0,1 2 8 15,-4-2 2-15,3-1 0 16,-3-6-52-16,4 0-12 0,-4-3 0 0,0 0 0 16,0 10 0-16,3 2 0 0,-3 4 0 0,0 2 0 15,4 11 0-15,-4-4 0 0,0 9 0 0,3 4 0 0,-3 9 0 16,0 0 0-16,0 0 0 0,0 9 0 0,4 7 13 0,-1 6 0 16,1 6 0-16,0 7 0 0,3-1-13 0,-4 13-18 0,4-3 4 15,0 3 1-15,0-6 13 0,4 3 0 0,-4-4 0 16,3 4 0-16,1-6 0 0,3 3 0 0,-3-7 0 0,3 4 0 15,4-4 0-15,-4 4 0 0,0-10 0 0,3 0 0 16,1-3 0-16,-4-3 0 0,0-6 0 0,4 0 0 16,-4-1 0-16,0-8 0 0,4-1 0 0,-4 0 0 15,-4-3 0-15,5-3 0 0,-1 0 0 0,-4-3 0 16,1-3 48-16,-4 0 13 0,3-1 3 0,-2-11 0 16,-1-1-52-16,-4-3-12 0,1 0 0 0,-1-9 0 15,-3 2 0-15,0-2 0 0,0 3 0 0,-3-10 0 16,-1 4 0-16,1-1 0 0,-4 4 0 0,-1-7 0 15,1 1 0-15,0 5 0 0,-3-5 0 0,3 2 0 16,0 13 0-16,-4-3 0 0,4 6 0 0,0 10 0 16,3-4 0-16,-3 10 0 0,7 3 0 0,0 0 0 15,-3 6-151-15,-1 10-33 0,4-3-6 0</inkml:trace>
  <inkml:trace contextRef="#ctx0" brushRef="#br0" timeOffset="75545.53">14083 1106 2553 0,'-14'-12'53'0,"10"2"12"0,-3 4-52 16,0 0-13-16,4 3 0 0,3 3 0 0,-7 0 54 15,0 0 8-15,-1 6 2 0,1 0 0 0,0 4 0 0,0-1 0 0,0 4 0 0,0-1 0 16,4 7-52-16,-4-6-12 0,3 5 0 0,-3 1 0 16,3-6 54-16,1 6 8 0,-1-1 2 0,4-5 0 15,0-1 0-15,4 1 0 0,-1 0 0 0,-3-7 0 16,8 0-52-16,-1 0-12 0,0 1 0 0,0-4 0 16,0 0 0-16,3-3 0 0,1 0 0 0,0-3 0 15,-1 0 0-15,-3 0 0 0,4-4 0 0,-4 1 0 16,0 0 0-16,0 3 0 0,0-1 0 0,0-5 0 15,-3 3 0-15,-1-1 0 0,1 1 0 0,-1-3 0 16,-3 3 0-16,0 6 0 0,0-4 0 0,-3-8 0 16,-1 6 0-16,1-1 0 0,-5 4 0 0,1-3 0 15,4 0 0-15,-8 3 0 0,8 3 0 0,-8-4 0 16,4 4-100-16,-3 0-22 0,-1 4-5 0</inkml:trace>
  <inkml:trace contextRef="#ctx0" brushRef="#br0" timeOffset="76255.94">14270 740 2120 0,'0'9'60'0,"0"-3"13"0,0 1-58 16,0 2-15-16,3 0 0 0,-3 1 0 0,4 5 114 0,-1-8 20 0,-3 8 4 0,4-2 1 15,3 3-39-15,-3 2-7 0,-1 4-1 0,4-9-1 16,0 9-26-16,-3 0-5 0,3-7 0 0,0 11-1 16,0-8-23-16,0 7-4 0,0 1 0 0,4 2-1 15,-4-9-13-15,0 6-2 0,0-3-1 0,0 0 0 16,0-4-7-16,0-2 0 0,-4 0-8 0,1-1 12 16,3-5-4-16,-3-1 0 0,-4 1-8 0,3-4 12 15,-3-3-1-15,0-3-1 0,0 0 0 0,0 0 0 16,0 0-2-16,0 0 0 0,-7 0 0 0,0-3 0 15,-4-3-8-15,4 2 12 0,-3-2-12 0,-1 0 12 16,1 0-20-16,-1 3-4 0,0-4-1 0,-3-2 0 16,4 6 13-16,-4-4 0 0,3 4 0 0,0 3 0 15,1 0 0-15,-1 0 0 0,4 3 0 0,0 1 0 16,0-1 0-16,0 6 0 0,4-6 0 0,-1 0 0 16,4 1 0-16,0-4 0 0,0 3 0 0,0 3 0 15,7-3 0-15,-3 3 0 0,3-3 0 0,0 4 0 16,3-4 0-16,-3 0 0 0,4 6 0 0,3-5 0 15,-3-1 0-15,3-3 0 0,0 3 0 0,3-3 0 16,-2 0 0-16,2 0 0 0,1 0 0 0,-4-3 0 0,4 3 0 0,-1-3 0 0,-3-1 0 16,0-5 0-16,1 6 0 0,-1-3 0 0,-4-1 0 0,1-2 0 15,-1 3 0 1,1-1 0-16,-4-8 0 0,0 2 0 0,0 1 0 0,0-1 0 0,-3-3 0 0,3 1 0 16,-4 2 0-16,1-6 0 0,-1 7 0 0,-3-4 0 15,4 7 0-15,-4-4 0 0,-4 7 0 16,4 0 0-1,-3-1 0-15,3 7 0 0,-4-6 0 0,4 6 0 0,-7 3 48 0,0 0 13 0,0 4 3 0,4-1 0 16,-4 3-52-16,0 7-12 16,3-7 0-16,-3 7 0 0,3 3 0 0,1-7 0 0,3 7 0 0,0 0 0 15,0-6-48-15,0 2-13 16,3-2-3-16,1 3 0 0,0-7 52 0,-1 0 12 0,4 1 0 0,0 2 0 16,4-5 48-16,-1-4 13 0,1 3 3 0,3 0 0 15,0-3-103-15,0 1-20 16,0-4-4-16,4 0-1 0,-4 0 52 0,4-4 12 0,-1 1 0 0,1-3 0 15,0 3-23-15,-1 0-1 0,-3 0-1 0,8-4 0 16,-5-5-216-16,1 5-43 0</inkml:trace>
  <inkml:trace contextRef="#ctx0" brushRef="#br0" timeOffset="76642.58">15445 721 2267 0,'-7'28'47'0,"3"-19"12"0,4-2-47 0,0 5-12 0,0 1 0 0,4 2 0 16,-1-2 113-16,1 3 21 0,3 6 4 0,-4-7 1 15,4 4-60-15,4 3-12 0,-4 3-3 0,3 0 0 16,1 7 0-16,0-7 0 0,-4 6 0 0,3-3 0 16,1 0-51-16,-4-2-13 0,0 2 0 0,0-3 0 15,0-6 44-15,0 3 7 0,-3-4 1 0,3-5 0 16,-4-1-41-16,1 1-11 0,-1 0 0 0,-3-7 0 15,4 3 0-15,-4-2-8 0,0-1 0 0,0-6 0 16,0 0-56-16,0 0-10 0,-4-3-2 16,-6-4-1-16,3 1-81 0,-4-3-16 0,4-1-3 0,-7-5-1 15</inkml:trace>
  <inkml:trace contextRef="#ctx0" brushRef="#br0" timeOffset="77053.53">15402 1056 2310 0,'0'0'48'0,"0"0"11"15,0 0-47-15,0 0-12 0,0 0 0 0,0 0 0 16,0 0 104-16,7 3 20 0,0 1 3 0,0 2 1 0,4-3-72 0,0 3-13 0,3-3-3 0,3 7-1 16,1-4-11-16,3-3-3 0,0-3 0 0,4 3 0 15,0-3 19-15,-1 0 3 0,5-3 1 0,-5 3 0 16,5-6-31-16,-8-4-5 0,3 4-2 0,1 0 0 16,-4 0-10-16,-3-4 10 0,-4 7-10 0,0-3 10 15,0-4-10-15,-7 4 8 0,0 0-8 0,0 0 8 16,-3 3 3-16,-4 3 0 0,0 0 0 0,0 0 0 15,0 0 21-15,0 0 5 0,-4 3 1 0,1 3 0 16,-4 3-14-16,0 7-4 16,0-7 0-16,0 10 0 0,0 3-10 0,0-6-2 0,0 9-8 15,3-6 12-15,-3 0 0 0,7-1 0 16,-4 4 0-16,4-3 0 0,4-9-1 0,-1 2-1 0,1 1 0 0,3-7 0 16,0 6-10-16,4-5 0 0,-1-7 0 0,1 3 8 15,3 0 14-15,0-3 2 0,0 0 1 0,4 0 0 16,-4-3-25-16,4 0 0 0,-1 0 0 0,1-4 0 15,-4-2-11-15,0-1-7 0,0-2-2 0,-3 3 0 16,-1-1 20-16,-3-9 0 0,0 7 0 0,-3-1 0 16,-4-6 0-16,-4 7 11 0,-3-1-11 15,0-5 10-15,-3 5-10 0,-1 0 10 0,1 7-10 16,-5-3 10-16,5-1-62 0,-1 4-12 16,1 0-2-16</inkml:trace>
  <inkml:trace contextRef="#ctx0" brushRef="#br0" timeOffset="78055.11">16863 639 1695 0,'-4'-6'75'0,"1"3"16"15,3 3-73-15,-4-6-18 0,4 6 0 0,0 0 0 16,0 0 113-16,0 0 19 0,0 0 4 0,0 0 1 16,0 0-58-16,-3 9-12 0,-1 0-3 0,1 10 0 15,-1-3 0-15,4 9 0 0,0 0 0 0,0 6 0 16,0-6 0-16,0 7 0 0,0 5 0 0,4-5 0 16,-4 5 0-16,3 1 0 0,1 3 0 0,3-4 0 15,-4-2-26-15,4-4-6 0,4 7 0 0,-1-13-1 16,1 0 1-16,0-9 1 0,-1 3 0 0,1-4 0 15,-1-8-33-15,1-1 0 0,-4-3-15 0,4 0 5 0,-8 0 10 0,4-3 12 16,-3-3-2-16,-4 3-1 16,0 0-9-16,0-9 0 0,-4 2 0 0,1-5 0 15,-4-1 0-15,0 1 0 0,-4 2 0 0,4-8 8 0,0 5-8 0,0-3 0 0,0 7 0 0,0-10 8 16,3 3-8-16,1 7 0 0,3-10 0 16,0 7-11-16,0-1 11 0,3 4 0 15,4-7 0-15,0 4 0 16,4 2 0-16,-1 4 0 0,5 0 0 0,-1-7 0 0,0 7 0 0,3-1 0 0,1 1 0 15,0 3 0-15,-1 0 0 0,1 0 0 0,0 0 0 16,-1 3 0-16,-3 0 0 0,0 0 0 0,1 0 0 0,-5 3 0 16,1 0 49-16,-4 3 12 0,0 4 3 0,-4-1 0 15,1 10-52-15,-4-7-12 0,0 7 0 16,-4 3 0-16,1 0 0 0,-1 3 0 16,-3-3 0-16,0 6 0 0,0-9 0 0,-3 3 0 0,-1-6 0 0,0 3 0 15,1-1 0-15,-1-8 0 0,1 2 0 0,-1-2 0 16,4 2 0-16,-4-2 0 0,8-7 0 0,-4 3 0 15,3 0 0-15,4-6 0 0,0 4 0 0,4 2 0 16,-1-6 0-16,4 3 0 0,-3-3 0 0,7 0 0 16,-4-3 0-16,0 3 0 0,3-3 0 0,1-4 0 15,-1 4 0-15,5-3 0 0,-1 3 0 0,-4 0 0 16,4 0 0-16,4-4 0 0,-4-2 0 0,4 3 0 16,-4-4 0-16,7-2 0 0,-3 5 0 0,-1-8 0 15,4 2 0-15,-3 1 0 0,0-1 0 0,-1-6 0 16,1 4 0-16,-4 2 0 0,0-3 0 0,-3 4 0 15,-1-1 0-15,-3 4 0 0,1-4 0 0,-5 7 0 16,1 0 0-16,-4 6 0 0,0 0 0 0,-7-6 0 0,7 6 0 16,-8-4 0-16,1 1 0 0,-3 3 0 15,-1 3 0-15,-3 1 0 0,4 2 0 0,-5 3 0 0,1 4 0 0,0-4 0 16,0 7 0-16,4 0 0 0,-1 2 0 0,0-5 0 16,4 3 0-16,-3 2 0 0,3-8 0 15,3 5 0-15,1 1 0 0,-1-6 0 0,1-1 0 0,3 0 0 16,3 1 0-16,1 2 0 0,3-5 0 0,3-1 0 0,1 3 0 0,6-2 0 15,-2-1 0-15,6-3 0 0,3 3 0 0,1 0 0 16,0-6 0-16,0 0 0 0,-1 0 0 0,4 0 0 16,-6-6 0-16,2 6 0 0,-6-3 0 0,3 0 0 15,-3 3 0-15,-1-3 0 0,-3 0 0 0,4 0 0 16,-4-1-151-16,0-2-33 0,0 3-6 0</inkml:trace>
  <inkml:trace contextRef="#ctx0" brushRef="#br0" timeOffset="79509.59">18556 1298 2501 0,'-3'6'71'0,"-4"0"15"0,3-3-69 15,-3 1-17-15,7-4 0 0,-4 3 0 0,4-3 104 0,0 0 16 0,-7-3 4 16,7 3 1-16,-7-4-58 0,0-2-12 0,4 0-3 0,-1 3 0 16,4-4-28-16,-3-2-5 0,3 0-2 0,0-1 0 15,0-2-17-15,0 2 0 0,0-5 0 0,3-4 0 16,-3 6 0-16,4-6 0 0,-1 4 0 0,1-1 0 16,-1-3 0-16,1 4 0 0,3 5 0 0,-4-9 0 15,4 7 0-15,1-1 0 0,-1 7 0 0,3-7 0 16,-3 4 0-16,0 3 0 0,0 0 0 0,4-1 0 15,-4 7 55-15,0 0 7 0,4 0 2 0,-1 7 0 16,1-1-52-16,-1 3-12 0,1 4 0 0,0-4 0 16,3 7 0-16,0-4 0 0,0 7 0 0,0-6 0 15,0 2 0-15,0 1 0 0,4-7 0 0,-4 4 0 16,0-4 0-16,0 1 0 0,0-1 0 0,0-6 0 16,-3 1 0-16,3-4 0 0,-3 3 0 0,-1-6 0 15,1-1 0-15,-1 4 0 0,-3-6 0 0,1-6 0 16,2 5 0-16,-3-2 0 0,-3-4 0 0,3 4 0 15,0-4 0-15,-4 4 0 0,4-4 0 0,-3 7 0 16,-1 0 0-16,1-7 0 0,-4 7 0 0,4 0 0 16,-4 6 0-16,0-6 0 0,0 6 0 0,-4-7 0 15,4 7 0-15,0-3 0 0,0 3 0 0,-4-6 0 0,1 3 0 0,3 3 0 16,-7-7 0-16,0 4 0 16,0 6 0-16,0 4 0 0,3-4 0 0,-3 3 0 0,0 4 54 0,0 2 8 0,0 7 2 15,0-7 0 1,0 7-103-16,3 3-20 0,-3-3-4 0,4 6-1 0,-4-9 103 0,7 6 20 0,-4-3 4 0,4 2 1 31,-3 1-103-31,3-6-20 0,3 3-4 0,-3 0-1 0,4-10 103 0,3 4 20 0,0-1 4 0,0-2 1 16,0-4-103-1,3-3-20-15,1 0-4 0,0 0-1 0,3 0 52 0,0-6 12 0,4 0 0 0,-1 0 0 16,1 0 0-16,3 0 0 0,-3-3 0 0,-1-4 0 16,4 4 0-16,-3 0 0 0,0 2 0 0,-4-2 0 15,0 0 0-15,-4 3 0 0,1 0 0 0,0-7 0 16,-1 7 0-16,-6-3 0 0,3 3 0 0,-4 0 0 15,1-4-54-15,-4 7-8 0,0 0-2 0,0 0 0 16,7-3 0-16,-7 3 0 0,3 0 0 16,-3 0 0-16,4 0 44 0,-4 0 9 0,4 3 2 0,-4-3 0 15,3 3 9-15,-3 1 12 0,4 2-2 0,-4-6-1 16,3 3-9-16,-3 0 0 0,0 6 0 0,0-9 0 16,4 4 53-16,-1-1 9 0,-3-3 2 0,0 0 0 15,4 3-52-15,-4-3-12 0,3 0 0 0,1-3 0 16,-4 3 54-16,7 0 8 0,-4-3 2 0,1-7 0 15,-1 7-52-15,-3-3-12 0,4 0 0 0,-4-1 0 16,3-2 54-16,-3 3 8 0,0-7 2 0,0 0 0 16,0-2-52-16,-3-1-12 0,3-6 0 0,-4 3 0 15,4-3 0-15,0 0 0 0,0 4 0 0,-3-1 0 0,3 3 0 0,0 10 0 0,0-7 0 16,0 4 0-16,0 9 0 0,0 0 0 0,0 0 0 0,0 0 0 16,0 0 0-16,0 6 0 0,-4 0 0 0,4 7 0 15,0-4 0-15,0 4 0 16,0 3 0-16,0-1 0 0,0 1 0 15,0-3 0-15,0 5 0 0,0-5 0 0,0-1 0 0,0 4 0 16,0-6 0-16,0 2 0 0,0-3 0 0,0 1 0 0,0 2 0 0,4-5 0 16,-4-1 0-16,3 0 0 0,1 1 0 15,-1-4 0-15,1-3 0 0,-1 0 0 0,5 0 0 16,-5-3 0-16,4-1 0 0,-3-2 0 0,3 0 0 16,-4 3 0-16,4-7 0 0,0-2 0 0,-3-1 0 0,3 1 0 15,-4-1 0-15,5-6 0 0,-5 4 0 0,4-4 0 16,0 3 0-16,0 0 0 0,-3 4 0 0,3-4 0 15,0 4 0-15,0 2 0 0,0 7 0 0,0-6 0 16,0 2 0-16,-3 1 0 0,3 3 0 0,0 0 0 16,-7 3 0-16,7 3 0 0,-4 3 0 0,4 4 0 15,-3-1 0-15,-1 7 0 0,1 0 0 0,-4 2 0 16,3 1 0-16,-3 3 0 0,-3-6 0 0,3 6 0 16,0-3 0-16,0-7 0 0,0 4 0 0,0-1 0 15,0-8 0-15,0 2 0 0,0 1 0 0,0-7 0 16,0-3 0-16,0 0 0 0,0 0 0 0,0 0 0 15,0 0 0-15,3-7 0 0,5 1 0 0,-5-3 0 16,4-1 0-16,0-5 0 0,0 2 0 0,0 1 0 16,4-7 0-16,-1 3 0 0,1 0 0 0,0-2 0 15,-1 2 0-15,4 0 0 0,0 1 0 0,1-1 0 16,-1 3 0-16,0 7 0 0,0 0 0 0,0-4 0 0,0 7 15 0,-3 3 0 16,3 0 0-16,-4 3 0 15,-3 10-24-15,0-7-5 0,4 7-1 0,-7 2 0 16,3 7 35-16,-4-3 8 0,1 6 0 0,-4-3 1 15,3 3-46-15,-3-6-10 0,0 3-1 0,0 0-1 0,0 0 16 0,0-3 3 0,0 0 1 0,4-7 0 32,-4 4-88-32,0-13-18 0,3 0-3 0</inkml:trace>
  <inkml:trace contextRef="#ctx0" brushRef="#br0" timeOffset="79945.37">19943 1185 1337 0,'14'-10'28'0,"-11"4"6"16,-3 6-34-16,4-3 0 0,-4 3 0 0,0 0 0 15,0 0 160-15,0 0 26 0,0 0 5 0,0 0 1 16,0 0 0-16,-4 3 0 0,1 3 0 0,-4 1 0 16,3 5-103-16,-3-2-20 0,0 2-4 0,0 1-1 15,0 2 0-15,0-2 0 0,0 3 0 0,3 6 0 16,-3-10 0-16,7 7 0 0,-3 0 0 0,3 0 0 16,0-4-51-16,3 1-13 0,1-7 0 0,3 4 0 0,0-7 0 0,0 0 0 0,7 1 0 0,-3-7 0 15,6-7 0-15,-3 1 9 0,7 0-9 0,1-4 8 31,-5-2-8-31,4 3 0 0,1-10 0 0,-5 3 0 0,1 3 0 0,-4-2 0 16,0-1 9-16,-3 7-9 0,-4-7 8 16,0 3-8-16,0 1 8 0,-4 3-8 0,-3 2 9 15,0-5-9-15,0 2 12 0,-7 1-12 0,0 3 10 0,-3-1-10 0,-1 1 8 0,-3-3-8 32,-4 2-54-32,1 1-16 0,-1 3-3 0,0-3-1 15,4-1-88-15,0 4-18 0,4 3-3 0</inkml:trace>
  <inkml:trace contextRef="#ctx0" brushRef="#br0" timeOffset="80569.19">20260 1116 2329 0,'0'0'98'16,"0"0"-78"-1,0 0 75-15,0 0 15 0,0 0 3 0,0 0 1 16,0 0-25-16,4 6-5 0,-4 0 0 0,3 10-1 15,-3-7-9-15,0 7-2 0,0 0 0 0,0 3 0 16,4-1-18-16,-4 1-4 0,0-3-1 0,3 6 0 16,-3-3-12-16,0 0-2 0,4-4-1 0,-1 4 0 15,1-3-6-15,-1-4 0 0,1 4-1 0,3-10 0 16,-4 4-27-16,4-4 0 0,4 0 0 0,-4-3-11 16,4-3 11-16,-4-3 0 0,7 0 10 0,-4-6-10 15,1-1 0-15,0 4 0 0,-1-10 0 0,1 1-10 0,-1 2 10 0,-3 4 0 16,0-7 0-16,0 7 0 15,1-4 0-15,-5 7 0 0,1-4 0 0,-1-2 0 16,1 2 0-16,-4 1 0 0,3 3 0 0,-3 3 0 0,0 3 0 0,0 0 0 0,0 0 0 0,0 0 0 16,0 0 0-16,7-4 0 0,-3 4 0 0,3 0 0 15,0 4 0-15,0-4 0 0,0 3 0 0,4 0 0 16,-1 0 0-16,1 0 0 0,-1 0 0 0,4 0 0 16,1-3 0-16,-1 3 0 0,0-3 0 0,3-3 0 15,1 0 0-15,-4 0-10 0,0 0 10 0,0-3 0 16,4 3-8-16,-4-1 8 0,0 1 0 0,0-6 0 15,-3 3 0-15,3 2 11 0,-3 1 0 0,-1-3 0 16,-3 3-11-16,-3 0 0 0,-4 3 0 0,0 0 0 16,0 0 0-16,0 0 0 0,0 0 0 0,-4-3 0 15,-6 6 0-15,-1-3 0 0,1 6 0 0,-1-3 0 16,0 3 0-16,-3 4 0 0,4 2 0 0,-4-5 0 16,3 5-8-16,0 1-4 0,4 2-1 0,0-2 0 15,0 3 13-15,4 2 0 0,3-5-10 0,-4 3 10 16,8 3 0-16,-4-7 0 0,3 4 0 0,4-4 0 15,0 4-8-15,4-10 8 0,-1 7 0 0,1-7 0 16,3-3 10-16,0 0 6 0,4-3 2 0,0 0 0 16,-1-3-28-16,1-3-6 0,-1 0 0 0,5-1-1 15,-5-2 5-15,1 3 2 0,0-7 0 0,-1 1 0 16,1-4-58-16,-1 7-12 0,1-10-3 0,-4 0 0 16,0 0-129-16,0 0-25 0,-3 4-6 0</inkml:trace>
  <inkml:trace contextRef="#ctx0" brushRef="#br0" timeOffset="81025.45">21128 962 2434 0,'3'-19'69'0,"-3"1"15"0,4-1-68 0,-4 9-16 0,3-5 0 0,-3 2 0 16,4 1 68-16,0 5 11 0,-1-5 1 0,-3 2 1 15,4 4-32-15,-1-3-6 16,1 6-2-16,-4-1 0 0,0 4-16 0,0 0-3 0,0 0-1 0,7 4 0 16,-4-1-13-1,4 6-8-15,-3 1 10 0,3 5-10 0,-4-5 46 0,4 5 3 0,0 1 1 0,1 3 0 16,-1 0-29-16,0 3-5 0,0-7-2 0,0 4 0 15,0 3 22-15,0-3 4 0,3 3 0 0,-2-10 1 16,2 7-21-16,1 0-5 0,-1-7-1 16,-3 4 0-16,4-3-14 0,-4 2 11 0,0-5-11 15,0-1 10-15,0 1-10 0,-3-4 0 0,-1 6 0 16,-3-8 0-16,0-1 0 0,-3 3 8 0,-1 0-8 0,1-3 0 16,-4 0 0-16,-1 1 0 0,-2-4 0 0,-1 0 0 15,1-4-14-15,-4 1 2 0,3-3 0 0,-7 0 0 16,4 0-1-16,0 2 0 0,0-8 0 0,0 9 0 15,0 0 13-15,3-1-12 0,-3 8 12 0,0-1-12 16,0 6-3-16,0-3 0 0,0 4 0 0,0 5 0 16,-1 1 6-16,1-3 1 0,0 2 0 0,4 1 0 15,-4 0 8-15,7-1 12 0,-4 1-2 0,4 0-1 16,7-4 11-16,0 1 3 0,0-4 0 0,7 1 0 16,0-4-7-16,7-6-2 0,0 3 0 0,0-3 0 15,4 0 0-15,0 0 0 0,3-3 0 0,3 3 0 0,1-3-1 16,7 0 0-16,-4 0 0 0,7-7 0 15,-3 4-22-15,0 0-5 0,0-1-1 0,-1-2 0 0,-2 6 15 0,-5 0 0 0,1-1 0 16,-4-5 0-16,-3 6 48 0,-1 0 13 0,-2-3 3 0,-5 2 0 31,1-2-154-31,-4 0-30 0,0 3-7 0</inkml:trace>
  <inkml:trace contextRef="#ctx0" brushRef="#br0" timeOffset="81749.89">22535 740 1954 0,'-3'-13'87'0,"3"-3"17"0,-4 7-83 15,1-7-21-15,-1 7 0 0,1-1 0 0,-1 4 108 0,1 0 16 0,3 6 4 0,0 0 1 16,0 0-52-16,0 0-10 0,-4 6-3 0,1 4 0 16,-1 5 0-16,4 10 0 0,0-3 0 0,0 7 0 15,4 5-51-15,-1-3-13 0,1 4 0 0,-1 9 0 16,4-7 0-16,0 1 0 0,0 6 0 0,4-3 0 15,0-7 55-15,-1 1 8 0,4-1 1 0,-3-6 1 16,3-6-20-16,-3 0-4 0,-1-9-1 0,1 2 0 16,-4-5-20-16,0 2-5 0,3-5-1 0,-6-1 0 15,0 0-4-15,-1-3-1 0,-3 4 0 0,0-7 0 16,-3 3-9-16,-1 0 0 0,0 0 0 0,-3-3-11 16,0 0 11-16,0 0 0 0,0-3-9 0,0 0 9 15,4-3-9-15,-1 2 9 0,1-5-12 0,-1 3 12 16,4-1 0-16,4-5 14 0,-4 2-1 0,3-2 0 15,4 3-27-15,0-7-6 0,4 3 0 0,3 1-1 16,0 2 21-16,4-2 0 0,-1-1 0 0,-3 4 0 16,4-1 0-16,0 7 12 0,3-3-12 0,-3 3 12 15,-4 3 0-15,0 0 1 0,3 0 0 0,-6 3 0 16,3 3 41-16,-7 1 8 0,4 5 2 0,-4 4 0 16,0-4-52-16,-4 7-12 0,1-3 0 0,-4 3 0 15,0-1 0-15,0 4 0 0,0-6 0 0,-4 3 0 16,4 0 0-16,-3 0 0 0,3-4 0 0,-4 1 0 15,4-7-100-15,0 1-22 0,-3-4-5 0,3-6-1 16,0 0-102-16,0 0-21 0</inkml:trace>
  <inkml:trace contextRef="#ctx0" brushRef="#br0" timeOffset="82240.71">23322 1056 2394 0,'-7'0'106'0,"0"0"22"0,0 3-103 0,-4 1-25 0,-3-1 0 0,4 3 0 16,-4 0 91-16,-4 7 13 0,4-4 2 0,-4 1 1 15,4 5-43-15,0 7-9 0,0-6-2 0,0 3 0 16,0 0-21-16,3-1-4 0,4 4 0 0,0-9-1 16,3 6-7-16,1-4 0 0,-1-2-1 0,4-1 0 15,7-2-19-15,-3-4 0 0,7 3 8 0,-1-2-8 16,1-7 0-16,6 0-11 0,-3-3 2 0,4-7 0 15,0 4 9-15,-1-3 0 0,1 2 0 0,0-5 8 0,-4 2-8 16,0-2 0-16,-4-1 0 0,1-2-8 0,-4 8 8 0,0-8 0 16,0 2 8-16,0 4-8 0,0 2 0 15,-3 4 0-15,-4 3 0 0,0 0 0 0,0 0 0 16,0 3 9-16,0 4 0 0,3 2 0 0,-3 0 6 16,0 7 1-16,4-6 0 0,-4-1 0 0,3 0 1 0,-3 4 1 0,4-1 0 0,-1-2 0 15,1-1-18-15,0 4 0 0,-1-4 0 0,4 4 0 16,0-10 0-16,-3 3-9 0,3 0-1 0,0-2 0 31,3-4-71-31,-3-7-15 0,4 1-2 0</inkml:trace>
  <inkml:trace contextRef="#ctx0" brushRef="#br0" timeOffset="82574.75">23714 984 2598 0,'-11'3'54'0,"11"-3"13"16,-7 0-54-16,0 0-13 0,0 0 0 0,0 7 0 15,-4-4 60-15,4 0 10 0,0 0 2 0,-3 3 0 16,-1 4-45-16,4-1-9 0,-4 0-2 0,1 4 0 16,3 0-16-16,-4 2 0 0,1 1 8 0,3-4-8 15,0 4 13-15,3-3-1 0,0-1 0 0,4-6 0 16,0 4 16-16,4-4 2 0,0-3 1 0,3-3 0 16,0 3-7-16,3-6-2 0,1 3 0 0,3-3 0 15,4 0 11-15,-4 0 3 0,7-3 0 0,-4 2 0 16,1 1 1-16,-4 3 1 0,4 0 0 0,-4 0 0 0,0 0 2 15,0 3 0-15,0 4 0 0,0-1 0 16,-3 3-1-16,0 1 0 0,3 2 0 0,-7 1 0 0,0-1-13 16,0 7-2-16,0-6-1 0,-7 6 0 0,3 3-37 0,-6-7-7 0,3 4-2 15,-4 3 0-15,-3-3 43 0,0 3 9 0,0-7 2 0,-3 1 0 32,-1 3-50-32,4-10-9 0,-4 4-3 0,1-7 0 15,-1-3-141-15,1-3-28 0,-4 0-5 0</inkml:trace>
  <inkml:trace contextRef="#ctx0" brushRef="#br0" timeOffset="84240.83">24698 831 1792 0,'0'0'51'0,"0"0"10"16,0 0-49-16,0 0-12 0,0 0 0 0,-7-7 0 15,3 4 105-15,4-3 19 0,-3 0 3 0,-1 2 1 16,4 4-36-16,0-6-8 0,4-3 0 0,-4 9-1 16,3-3-31-16,1-4-5 0,3 4-2 0,0 3 0 15,0 0-36-15,4 0-9 0,-1 3 0 0,4 0 0 16,0 1 41-16,4-1 7 0,0 6 0 0,-1-6 1 15,5 4-5-15,-1-4 0 0,3 6-1 0,-2 1 0 16,-5 5 4-16,1-2 1 0,0 6 0 0,-8 2 0 16,1-2-14-16,-8 10-2 0,4-4-1 0,-3 6 0 0,-4 0-11 15,-4 4-1-15,-3-1-1 0,0 7 0 0,0-10-8 0,-3 1-2 16,-5 2 0-16,-2-9 0 0,-1 7-8 0,0-7 0 16,1 0-10-16,-1 3 10 0,1-6 0 0,-5-3 0 15,8 3 0-15,-3-13 0 0,-1 4 0 0,4-7 0 0,3-3 0 16,-3-6 0-16,7 0 0 0,-3-7 0 0,3 1 0 0,-1-7 0 15,5 4-15-15,-1-7 3 0,4-3 1 0,-3 3 0 16,6 4 11-16,-3-4 16 0,4 3-4 16,3 4-1-16,-3-4-11 0,6 6-12 15,1 1 2-15,-1 3 1 0,1 0 9 0,3 6 12 0,0-4-2 16,4 1-1-16,-4 6-9 0,7 1-16 0,0-1 4 0,-3 3 1 16,3 3 11-16,0 4 16 0,4-1-4 0,-4-2-1 15,0 6-11-15,-3-4 0 0,3 4 0 0,-3-1 0 16,-4-2 0-16,0 0 0 0,0-4 0 0,4 0 0 15,-4-2-63-15,0-1-14 0,3-3-3 16</inkml:trace>
  <inkml:trace contextRef="#ctx0" brushRef="#br0" timeOffset="84871.91">25890 1197 2093 0,'0'0'44'0,"0"0"9"0,0 0-42 0,0 0-11 16,0 0 0-16,0-3 0 0,0 3 99 0,-3-9 17 0,3 9 4 0,-7-6 1 15,3 2-3-15,-3 1-1 0,0 0 0 0,-3 0 0 16,3 6-57-16,-1 0-12 0,-2 0-3 0,-1 7 0 16,4-1-12-16,-3 1-2 0,3 2-1 0,0 1 0 15,-1 2-30-15,5-2 8 0,-1 3-8 0,4 2 0 16,0-5 0-16,4 6 0 0,3 3 0 0,0-7 0 15,4 1 0-15,-1 3 0 0,4-3 0 0,4-1 0 16,0 1 0-16,-1-10 0 0,1 7 0 0,0-7 0 16,-1-3-10-16,1 0 10 0,-1-3-8 15,1-3 8-15,3 0-8 0,-3-3 8 0,0-4-8 0,-1 4 8 16,1 0 0-16,3-7 11 0,-3 4-1 0,-1-4 0 16,-3 7-10-16,0 0 0 0,-3 3 0 0,0-7 0 15,-4 7 11-15,0-3 9 0,0 3 3 0,-7 3 0 16,0 0-4-16,0 0-1 0,3 0 0 0,-3 0 0 15,0 0-4-15,4-7-1 0,-4 7 0 0,3-6 0 16,-3 6-4-16,0 0-1 0,4-3 0 0,-4-3 0 16,0 3-8-16,0-7 0 0,0 4 0 0,0-3 8 15,0-1-8-15,0 1 0 0,-4 2 9 0,4-8-9 16,-3-1 0-16,-1 0 0 0,1-6 0 0,-4-3 0 0,0 0 0 0,-4 0 0 0,1-12 0 0,-1 5 0 16,0 1 0-16,1-7 0 0,-1 7 0 0,1 0 0 15,3-7 0-15,-4 7 0 0,4 2 0 0,0-2 0 31,0 9 0-31,3-3 0 0,-3 9 0 0,4-3 0 16,3 10-47-16,-4 0-13 0,4 9-4 0</inkml:trace>
  <inkml:trace contextRef="#ctx0" brushRef="#br0" timeOffset="85191.66">26190 1298 2310 0,'0'0'48'0,"0"0"11"0,0 0-47 0,0 0-12 0,0 0 0 0,4-3 0 16,3-10 104-16,-4 4 20 0,4-1 3 0,0 1 1 15,1 3-52-15,-1-10-9 0,3 6-3 0,-3-2 0 16,4 3 0-16,3-1 0 0,-4-6 0 0,5 7 0 16,-5 0-51-16,4 2-13 0,0 1 0 0,-3 3 0 15,0-3 54-15,-1 3 8 0,1 6 2 0,-1 3 0 16,-3 0-52-16,4 0-12 0,-4 7 0 0,0 0 0 15,4 5 54-15,-8-2 8 0,4 0 2 0,0 3 0 16,-3-1-52-16,-1 4-12 0,1-6 0 0,-1 3 0 16,1 3 0-16,-4-13 0 0,3 7 0 0,-3 0 0 15,4-7-48-15,0-6-13 0,-4 0-3 0,0-3 0 16,0 0-51-16,0 0-10 0,0 0-3 0,3-3 0 16,4 0-71-16,-3 0-14 0,3-3-3 0</inkml:trace>
  <inkml:trace contextRef="#ctx0" brushRef="#br0" timeOffset="85336.46">26656 1379 2747 0,'0'0'78'0,"0"0"17"0,0 0-76 15,0 0-19-15,0 0 0 0,0 0 0 0,0 0 106 0,3-6 18 0,-3 6 3 0,4-6 1 16,-4-1-103-16,0-2-25 0,0 3 0 0,0-7 0 16,-4 4 0-16,1-1 0 0,-1-2 0 0</inkml:trace>
  <inkml:trace contextRef="#ctx0" brushRef="#br0" timeOffset="85474.61">26536 1003 2120 0,'0'0'94'0,"0"0"19"0,0 0-90 0,0 0-23 0,0 0 0 0,0 0 0 15,0 0 0-15,0 0 8 0,7 3-8 0,-3 0 0 16,-1 4-111-16,4-4-26 0</inkml:trace>
  <inkml:trace contextRef="#ctx0" brushRef="#br0" timeOffset="85906.73">26825 736 2188 0,'0'0'97'0,"0"0"20"16,0 0-93-16,0 7-24 0,-3 2 0 0,3-3 0 15,3 1 107-15,-3 5 17 0,4 1 3 0,-1 2 1 16,1 1 0-16,-1 9 0 0,1-6 0 0,-1 6 0 16,1 6-52-16,-1 4-9 0,1 3-3 0,0-1 0 15,-1 4-51-15,1 0-13 0,-1-1 0 0,1 4 0 16,-1-3 54-16,1-6 8 0,-1-4 2 0,1 7 0 15,-1-16-52-15,4 3-12 0,-3-10 0 0,3 1 0 16,-7 0-48-16,7-10-13 0,-4-3-3 16,-3-3 0-16,8-3 0 0,-5-3 0 0,1-7 0 0,-1-3 0 15,1 4-51-15,-1-13-10 0,-3 3-3 0</inkml:trace>
  <inkml:trace contextRef="#ctx0" brushRef="#br0" timeOffset="87362.82">27199 758 2508 0,'0'0'71'0,"0"4"16"0,4 5-70 0,-1-3-17 0,1 4 0 0,-1 2 0 16,1 1 84-16,3 2 14 0,-4 7 2 0,4-3 1 15,-3 3-26-15,3 0-6 0,0 9-1 0,0-2 0 16,0 2-11-16,-3 0-2 0,3 4-1 0,0-1 0 15,0 4-12-15,0-10-2 0,0 0-1 0,4-3 0 16,-4 1-15-16,0-5-2 0,3 1-1 0,-3-9 0 16,0 3-10-16,0-4-3 0,1 1 0 0,-1-10 0 15,-4 3-8-15,4 0 0 0,-3-6 0 0,-4 0 0 16,0 0 25-16,0 0 3 0,7-6 1 0,-7 6 0 16,0-6-29-16,0 0 0 0,-4-7 0 0,1 4 0 15,-4-1 0-15,0 1 0 0,0 3 0 0,-1-7 0 16,-2 4 0-16,-1-1 0 0,1 4 0 0,-1 0 0 15,1 3-24-15,-1 3-12 0,0 0-1 0,1 0-1 16,-1 0 26-16,4 6 12 0,-3 0-10 0,3 3 10 16,-1 1-23-16,1 6 2 0,4-7 0 0,-1 4 0 15,1-1 21-15,3 4 10 0,0-4-1 0,0 1 0 16,3 3-9-16,1-7-12 0,-1-3 2 0,1 4 1 16,3-4 9-16,0 0 0 0,0-3 0 0,0 0 0 0,4 4 0 15,-4-4 0-15,3-3 0 0,1 0 0 16,0 0 0-16,-1-3 0 0,4-4 0 0,0 4 0 15,0 0 0-15,1 0 0 0,2 0 0 0,-3-3 0 0,0 2 0 16,4 1 0-16,0 0 0 0,-4 0 0 0,0 0 0 0,0 3 0 16,-3 0 0-16,3 0 0 0,-4 0 0 15,1 0 0-15,-1 0 0 0,1 0 0 0,-4 0 0 0,0-3 0 0,0 3 0 16,0-3 0-16,-3 0 0 16,-1-4 0-16,4 4 0 0,-3-3 0 0,-4 0 49 0,3-4 12 0,-3 1 3 15,0 2 0-15,-3-5-52 0,3 3-12 0,-4-1 0 0,4 1 0 16,-3-1 0-16,-1-2 0 0,1 2 0 0,3-2 0 15,-4 2 0-15,1-5 0 0,3-1 0 16,-4 4 0-16,4 2 0 0,0-6 0 0,0 4 0 16,4 2 0-16,-4 4 0 15,3 0 0-15,-3 6 0 0,0 0 0 0,0 0-48 16,4 3-13-16,3 0-3 0,-4 0 0 0,4 7 52 0,1-1 12 0,-1 4 0 0,0-1 0 16,0-2 0-16,0 2 0 0,0-2 0 15,0 5 0-15,3-8 0 0,-3-1 0 0,1 3 0 0,-1-3 0 16,0 1 0-16,0-1 0 0,3 0 0 0,-3-3 0 15,4 1 0-15,0-1 0 0,-1-3 0 0,1 0 0 16,-1 0 0-16,4 0 0 0,-3 0 0 0,3-3 0 16,-3-1 0-16,3-5 0 0,0 3 0 0,-4-4 0 15,1 1 0-15,0 0 0 0,-4 2 0 0,0-8 0 16,0 5 48-16,-4-5 13 0,1 8 3 0,-4-8 0 16,0 2-52-16,0 0-12 0,-4 7 0 0,1-6 0 15,-4 5 0-15,0 4 0 0,0-3 0 0,0 6 0 16,0-3 0-16,-4 6 0 0,0-3 0 0,4 6 0 15,-3 1 0-15,3 2 0 0,0 0 0 0,0 1 0 16,3 2 0-16,0 1 0 0,4-1 0 0,-3 1 0 0,3 3 0 0,0-1 0 16,3-5 0-16,1 5 0 0,0-2 0 15,3 3 0-15,0-7 0 0,3 4 0 0,-3-4 0 0,4 3 0 0,3-5 0 0,-3 2 0 16,3 1 0-16,-4-4 0 0,4-3 0 0,0 3 0 16,1-6-48-1,-1 7-13-15,0-7-3 0,0-7 0 0,-3 4 52 0,-1 0 12 0,4 0 0 0,-3-3 0 16,-1-4 0-16,-3 4 0 0,0 3 0 15,4-4 0-15,-4-2 48 0,-3 6 13 0,3-3 3 0,-4 3 0 16,1-4-52-16,3 1-12 0,-4 0 0 0,1 3 0 16,-1-4 0-16,-3-2 0 0,4 3 0 0,-4-1 0 15,3-2 0-15,-3 0 0 0,4 2 0 0,-4-5 0 16,4-1 0-16,-4 1 0 0,0 2 0 0,0-2 0 16,0-1 0-16,0 4 0 0,0-1 0 0,3 4 0 15,-3-6 0-15,0 5 0 0,0 1 0 0,0 6 0 16,0 0 0-16,0 0 0 0,0 0 0 0,0 0 0 15,0 0 0-15,0 0 0 0,0 0 0 0,-3 6 0 16,3 1 0-16,0 5 0 0,0-6 0 16,0 7 0-16,0-4 0 0,0 1 0 0,3 2 0 0,-3-5 0 15,0 2 0-15,4-3 0 0,-1 0 0 0,-3 1 0 16,4-4 0-16,-4 6 0 0,0-9 0 0,0 3 0 16,0-3 0-16,0 0 0 0,0 4 0 0,0-1 0 15,0 0 0-15,0 3 0 0,3 0 0 0,-3-3 0 16,0 4 0-16,0-1 0 0,0 0 0 0,0-6 0 15,0 0 0-15,0 0 0 0,0 0 0 0,0 0 0 0,0 0 0 0,0 0 0 16,0 0 0-16,0 0 0 16,4-6 0-16,-1 0 0 0,1-1 0 0,3-2 0 15,-4 0 0-15,1 2 0 0,-1-5 0 0,1-1 0 16,3 1 0-16,-4 2 0 0,1-5 0 0,3 2 0 0,-3-3 0 0,3 7 0 0,0-7 0 0,0 4 0 16,0-1 0-16,0 4 0 0,3-4 0 15,-2 4 0-15,2 0 0 0,1 2 0 0,-4 4 0 16,3 3 0-16,1 0 0 0,-1 0 0 0,5 0 0 0,-5 3 0 15,4 4 0-15,-3 2 0 0,3 3 0 0,0 4 0 16,0-3 24-16,-3 2 3 0,3 7 0 0,-4-3 0 16,5 3-27-16,-5-6 0 0,1 3 0 0,-1 3 0 15,1-4 0-15,-4 11 8 0,0-7-8 0,0 6 0 16,-3-6 8-16,-1 3-8 0,1-3 0 0,-1 6 8 16,1-12-5-16,-4 2-3 0,0-2 0 0,0-3 0 15,0-4-26-15,-4-3-5 16,4-6-1-16,0 0 0 0,0 0 32 0,-3-6 0 0,-4-6 0 0,7 2 0 15,-4-2-160-15,4-1-25 0,4 0-6 16</inkml:trace>
  <inkml:trace contextRef="#ctx0" brushRef="#br1" timeOffset="147663.66">1072 1153 2161 0,'0'10'61'0,"-3"-4"14"15,3 4-60-15,0 5-15 0,0-8 0 0,0 8 0 16,0-2 70-16,0 6 11 0,3-7 3 0,5 7 0 16,-5 3-9-16,4 3-2 0,-3 0 0 0,3 10 0 15,-4-7-34-15,1 0-7 0,3 6-2 0,3-2 0 16,-6-4 3-16,6-3 1 0,1 3 0 0,-7-9 0 15,6 3-9-15,1-6-1 0,-8-1-1 0,4-2 0 16,4 0-23-16,-8-4 8 0,5 3-8 0,-5-2 0 16,1-4-12-16,3 4-8 0,-4-7 0 0,4-3-1 15,-3 0-147-15,-4 0-28 0,0 0-7 0</inkml:trace>
  <inkml:trace contextRef="#ctx0" brushRef="#br1" timeOffset="148377.48">1372 1179 1893 0,'0'0'84'0,"0"0"17"0,0 0-81 0,0 0-20 0,0 0 0 0,0 0 0 16,0 0 58-16,0 0 7 0,0 0 2 0,-3-7 0 16,3 7-42-16,0 0-8 0,3-3-1 0,-3-3-1 15,0 6 44-15,0-6 9 0,4 2 1 0,3 1 1 16,-7 0-10-16,0 3-1 0,3-3-1 0,4-6 0 15,4 6-23-15,-7-1-5 0,6 1-1 0,1 0 0 16,-1 0 5-16,-3 3 1 0,11-3 0 0,-7 0 0 16,6 3 17-16,1 0 3 0,-4 3 1 0,7 0 0 15,-7 0-24-15,7 3-5 0,-6 7-1 0,-1-4 0 16,3-2-2-16,-3 8 0 0,1-2 0 0,-5-1 0 16,4 4-11-16,-3 0-2 0,-4-1-1 0,3 1 0 0,-6 3-2 15,7 0 0-15,-11 3 0 0,3 3 0 16,4-3 3-16,-7 6 0 0,0-6 0 0,0 3 0 15,-7 3-11-15,4 0-9 0,-1 7 9 0,-7-10-13 0,4 6 13 16,4-9 0-16,-8 6 0 0,1-9 0 0,-1 3 0 0,1-6 0 0,-1 0 0 16,4-4 0-1,-4 4 0-15,1-7 0 0,-1 4 9 0,-3-7-9 0,3 3 0 0,1-2 0 0,-1-4-8 0,1-3 8 16,6 0-13-16,-6 0 4 0,-1 0 1 16,7-6 0-16,-6-4-4 0,10 4 0 0,-11-4 0 0,11 1 0 15,-7 0 12-15,4 2 0 0,3-5 0 0,0 2 0 16,0 4-39-16,0-3-2 0,0 3-1 15,0-7 0-15,3 7 64 0,-3 3 13 0,7-4 2 0,-3 4 1 16,3 0-61-16,3 0-12 0,-2 0-2 0,-1 3-1 16,3-3 55-16,4 3 11 0,-3-4 3 0,3 4 0 15,7 0-50-15,-7-3-9 0,7 0-3 0,-6 0 0 16,6 3 31-16,0-6 0 0,0 3 0 0,-7 3 0 16,0-3 0-16,7 3 0 0,-6 3 0 0,6-3 0 15,-7 0 0-15,3 0 0 0,-2 0 0 0,6 3 0 16,-7-3 0-16,0 0 0 0,7 6 0 0,-10-6 0 15,3 3-15-15,0-3 3 0,4 0 1 0,-8 0 0 16,4 0-187-16,-3 0-38 0</inkml:trace>
  <inkml:trace contextRef="#ctx0" brushRef="#br0" timeOffset="178226.07">13801 2480 1552 0,'0'0'44'0,"0"0"10"16,0 0-43-16,0 0-11 0,0 0 0 0,0 0 0 15,-4-6 104-15,4 6 20 0,0 0 3 0,0 0 1 16,-3-4-52-16,3 4-9 0,0 0-3 0,-4 0 0 16,4 0 0-16,0 0 0 0,-7-3 0 0,7 3 0 15,-3 0 0-15,3 0 0 0,0 0 0 0,-8 0 0 16,1 0 0-16,7 0 0 0,-7 0 0 0,0 0 0 0,7 0-51 0,-3 0-13 15,-4 0 0-15,0 3 0 16,7-3 54-16,-7 0 8 0,7 0 2 0,-7 0 0 16,-1 0-52-16,1 0-12 0,4 4 0 0,-4-4 0 15,0 3 0-15,3 0 0 0,4-3 0 0,-7 6 0 0,0-3 0 0,4 3 0 0,-1-2 0 16,-3 2 0-16,4 3 54 0,-5-6 8 0,5 1 2 16,-4 2 0-1,3-3-52-15,1 3-12 0,-4 1 0 0,3-1 0 16,-3 0 0-16,0-3 0 0,4 7 0 0,-4-7 0 0,-1 3 0 0,5 0 0 15,-4 1 0-15,3-1 0 0,-3 0 0 0,0 0 0 16,4 1 0-16,-4 2 0 0,0-3 0 0,3 4 0 0,1-1 0 0,-4-3 0 16,3 4 0-16,0-4 0 0,1 3 0 0,-1 1 0 15,-3-4 0-15,4 4 0 0,-1-1 0 0,1 0 0 16,-1 1 0-16,1-1 0 0,-1 1 0 0,1-1 0 16,-1 0 0-16,1 4 0 0,-1-4 0 0,1 7 0 15,3-3 0-15,-4 2 0 0,0-2 0 0,4 2 0 16,0 4 0-16,-3-3 0 0,3 0 0 0,0 2 0 15,3-2 0-15,-3 3 0 0,4-3 0 0,-4 6 0 16,4-10 0-16,-1 4 0 0,4 3 0 0,-3-7 0 16,3 7 0-16,0 0 0 0,0-7 0 0,3 7 0 15,-3 0 0-15,4-10 0 0,-4 10 0 0,4-6 0 16,-1 2 0-16,1 4 0 0,-1-3 0 0,1 0 0 16,0 2 0-16,-1-5 0 0,1 3 0 0,-1-1 0 15,4-2 0-15,-3 2 0 0,3-2 0 0,-3 0 0 16,3-1 0-16,3-2 0 0,-2-1 0 0,2-3 0 15,-3 4 0-15,8-1 0 0,-1-3 0 0,3 1 0 16,-2-4 54-16,2 3 8 0,-3 0 2 0,4-3 0 16,-4 0-52-16,4 1-12 0,-4-4 0 0,-3 0 0 0,3 0 0 0,-3 0 0 15,-1 3 0-15,-3-3 0 0,4 0 0 0,-4-3 0 16,0 3 0-16,4-4 0 0,-4 4 0 0,0-3 0 16,0 0 0-16,0-3 0 0,4 3 0 0,-4-3 0 0,4-1 0 0,-1 1 0 15,1 0 0-15,0-4 0 0,-1 1 0 0,1 0-10 16,-1-1 10-16,1 1 8 0,-4-4-8 15,4 1 11-15,-4-1-3 0,-3 1-8 0,3-1 12 0,-4 0-4 16,1 1-8-16,-1-1-12 0,1-2 2 0,-4 2 1 16,0 1 21-16,0-1 5 0,-3 1 1 15,3 2 0-15,-4-2-29 0,4-1-5 0,-3 0-2 0,-1 4 0 16,1-3 18-16,-4-4 0 0,3 3 0 0,1 1 0 16,-4-4 21-16,0 0 8 0,0 4 2 0,0-4 0 15,0 4-31-15,0-7 0 0,0 3 0 0,0 0 0 16,-4-2-19-16,4 2-9 0,0 0-3 0,-3-6 0 15,3 7 31-15,-4-1 0 0,4 0 0 0,0 4 0 16,-3-1 0-16,3-2 0 0,0 5 0 0,-4-2 0 16,1-1 19-16,-1 1 9 0,4 2 3 0,-3 4 0 15,-1-7-31-15,1 4 0 0,-4 0 0 0,3-1 0 16,1 7 0-16,-4-10 0 0,3 7 0 0,-7-3 0 16,4 2 0-16,0-2 0 0,-3 3 0 0,-1-4 0 15,1 1 0-15,-1 3 0 0,0-1 0 0,1 1 0 16,-1 0-19-16,1 0-9 0,-1-1-3 0,0 1 0 15,1 3 51-15,-1-3 9 0,-3 3 3 0,4-1 0 0,-1-2-24 16,0 3-8-16,4-3 0 0,-3 3 0 16,-1-1 0-16,4-5 0 0,-3 3 0 0,3 0 0 0,-1-1 0 15,1-2 0-15,0 3 0 0,-3-1 0 16,3-2 0-16,-4 3 0 0,4-1 0 0,0-2 0 0,0 3 0 16,0 3 0-16,0-1 0 0,-4-5 0 15,4 6-26-15,0 0-5 0,-3 0-1 0,3-1 0 0,-1 1 32 16,1 0 0-16,0 0 0 0,0 3 0 0,0-3 0 0,0 3 0 0,0 0 0 0,-3 0 0 15,3 0 0-15,-1 3 0 0,-2-3 0 0,3 3 0 16,0 0 0-16,-4 0 0 0,1 1 0 0,3-1 0 16,-4 3 0-16,4 0 0 0,-4-3 0 0,1-3 0 15,3 7 0 1,-4-4 0-16,4 0 0 0,-4 3 0 0,4-3 0 0,0 0 0 0,0 1 0 0,0-4 0 16,0 3 0-16,0-3 0 0,0 3 0 0,0-3 0 15,3 0 0-15,-3 0 0 0,7 0 0 0,-3-3 0 16,3 3-57-16,0 0-6 0,-4 0-1 0</inkml:trace>
  <inkml:trace contextRef="#ctx0" brushRef="#br0" timeOffset="179423.83">13832 2680 1314 0,'0'0'37'0,"0"0"8"16,0 0-36-16,0 0-9 0,0 0 0 0,0 0 0 16,0 0 53-16,0 0 9 0,4-6 2 0,-4 6 0 0,0 0 51 0,0 0 10 0,0 0 3 0,0 0 0 15,0 0-52-15,0 0-9 16,0 0-3-16,0 0 0 0,0 0 52 0,0 0 9 0,0 0 3 0,0 0 0 15,0 0-103-15,-7 3-25 0,3 7 0 0,-3-4 0 32,4 0 56-32,-1 7 7 0,1-10 1 0,-1 6 0 0,1 4-52 0,-1-1-12 0,1 1 0 0,3 0 0 15,-4 2 54-15,4 4 8 16,0-6 2-16,0 5 0 0,4 1-64 0,-1-3 0 0,1 0-12 0,-1 2 2 16,4-5 10-16,0-1 14 0,0 1-3 0,0 0-1 15,4-4-10 1,0 3 0-16,-1-2 0 0,4-4 0 0,0 4 0 0,1-10 0 15,-1 0 0-15,3 0 0 0,1 0 0 0,0-7 0 16,-1 1 0-16,1 0 0 0,-4-4-49 0,0 1-12 0,0 0-3 16,0-4 0-16,-3 4 0 0,-1-7 0 15,1 3 0-15,0 1 0 0,-1 2-102 0,-3-2-21 0,0 2-4 0,0 4-1 16,-3-6 3-16,3 5 0 0,-4 1 0 0</inkml:trace>
  <inkml:trace contextRef="#ctx0" brushRef="#br0" timeOffset="179699.15">14090 2690 1337 0,'0'0'56'15,"0"6"-44"1,-4 0 144-16,4 4 28 0,0-4 7 0,0 0 1 15,0 7-72-15,0-1-15 0,0 1-2 0,0 0-1 0,0 5-4 0,0 1-1 0,0 3 0 0,0 3 0 16,0-3-16-16,0 6-3 0,0-6-1 0,0 7 0 16,0-8-26-16,0-2-6 0,0 0-1 0,4 0 0 15,-4 0-21-15,0-7-5 0,3 4-1 0,-3-4 0 16,4-2-27-16,-4-1-6 0,4 1 0 0,-1-4-1 16,1-3-140-16,-4-3-28 0,0 0-6 0</inkml:trace>
  <inkml:trace contextRef="#ctx0" brushRef="#br0" timeOffset="181403.24">13681 3455 1094 0,'0'0'23'0,"0"0"5"0,0 0-28 0,0 0 0 0,0 0 0 0,0 0 0 16,0 0 108-16,0 0 16 0,0 0 3 0,0 0 1 15,0 0-66-15,0 0-13 0,0 0-2 0,0 0-1 16,0 0 29-16,0 0 5 0,0 0 2 0,0 0 0 16,0 0-66-16,0 0-16 0,0 0 0 0,0 0 0 15,0 0 55-15,0 0 7 0,0 0 2 0,0 0 0 16,0 0 0-16,0 0 0 0,0 0 0 0,0 0 0 15,0 0-52-15,0 0-12 0,0 0 0 0,0 0 0 16,0 0 0-16,0 0 0 0,0 0 0 0,0 0 0 16,0 0 0-16,0 0 0 0,0 0 0 0,0 0 0 15,0 0 0-15,0 0 0 0,0 0 0 0,0 0 0 16,0 0 0-16,0 0 0 0,0 0 0 0,0 0 0 16,0 0 0-16,0 0 0 0,0 0 0 0,0 0 0 15,0 0 54-15,0 0 8 0,0 0 2 0,0 0 0 16,0 0-52-16,0 0-12 0,0 0 0 0,0 0 0 0,0 0 0 15,0 0 0-15,0 0 0 0,0 0 0 0,0 0 0 0,0 0 0 0,0 0 0 0,0 0 0 16,0 0 0-16,0 0 0 0,0 0 0 0,0 0 0 16,0 0 0-1,0 0 0-15,0 0 0 0,0 0 0 0,0 0 0 0,0 0 0 0,0 0 0 0,0 0 0 16,0 0 0-16,0 0 0 0,0 0 0 0,0 0 0 16,0 0 0-16,0 0 0 0,0 0 0 0,0 0 0 15,0 0 0 1,3 3 0-16,-3-3 0 0,0 0 0 0,0 0 0 0,0 0 0 15,0 0 0-15,0 0 0 0,0 0 0 0,0 0 0 0,0 0 0 0,0 0 0 16,0 0 0-16,0 0 0 0,4 6 0 0,-4-6 0 16,7 3 0-16,-7-3 0 0,3 4 0 0,-3-4 0 15,0 0 0-15,0 0 0 0,0 0 0 0,0 0 0 16,0 0 0-16,0 0 0 0,0 0 0 0,0 0 0 16,0 0 54-16,0 0 8 0,4 3 2 0,-4-3 0 15,0 0-52-15,3 3-12 0,-3-3 0 0,0 0 0 16,4 3 0-16,-4-3 0 0,7 3 0 0,-7-3 0 15,0 0 0-15,0 0 0 0,7-3 0 0,-7 3 0 16,4 0 0-16,3-3 0 0,-7 3 0 0,7-3 0 16,-4-4-112-16,1 4-26 0,3-3-5 0</inkml:trace>
  <inkml:trace contextRef="#ctx0" brushRef="#br0" timeOffset="182430.2">14280 3496 1886 0,'0'0'84'0,"0"0"16"0,0 0-80 16,0 0-20-16,0 0 0 0,8 0 0 0,-1 3 58 0,0 3 7 0,3 4 2 16,1-1 0-16,-1 0-9 0,4 7-2 15,1 0 0-15,2 2 0 16,-3 1 13-16,4 3 3 0,0 0 0 0,-1 3 0 0,1-3 7 16,0 6 1-16,-4-2 1 0,0 2 0 0,3-3-13 0,-2 0-4 0,2 0 0 15,-3 0 0-15,4-3-51 0,0 0-13 0,-1 0 0 0,1 0 0 16,-1 0 49-16,5 0 7 0,-5 6 2 15,4-9 0-15,1 3-31 0,-5 0-7 0,1 0 0 0,0-4-1 16,-1 1-19-16,-3-3-17 0,0-3 3 0,-3 2 1 16,0-2 61-16,-4-4 13 0,0 4 3 15,0-7 0-15,-4 3-88 0,-3-2-16 0,0-4-4 0,0-3-1 16,-3 3-86-16,-4 0-17 0,-4 0-3 16</inkml:trace>
  <inkml:trace contextRef="#ctx0" brushRef="#br0" timeOffset="183838.61">14997 4286 2269 0,'0'0'64'16,"-4"3"15"-16,4-3-63 0,-7 0-16 0,0 3 0 0,7-3 0 0,-7 3 105 0,3-3 19 0,4 0 3 0,-7 3 1 15,0 1-52 1,0-1-9-16,7-3-3 0,-7 3 0 0,0-3-1 0,0 3-1 0,0 0 0 0,0 0 0 15,0 0-48-15,0 0-14 0,0 4 0 16,-4-1 8-16,4-3 44 0,-3 3 10 0,2 1 2 0,1-1 0 16,-3-3-28-16,3 3-4 15,-4 1-2-15,1-1 0 0,3-3 3 0,-4 3 1 0,4 1 0 0,-4-1 0 16,4 0-34-16,-3-3 0 0,3 4 0 0,-4-1 0 16,4 0 0-16,-4 0 0 0,4 1 0 15,0-1 0-15,0 3 0 0,0-2 0 0,0-1 0 0,0 3 0 16,0-2 0-16,0-1 0 0,3 3 0 0,-3 1 0 15,4-1 0-15,-4 0 0 16,3 4 0-16,-3 3 0 0,4-1 0 0,-4 4 0 0,3 3 0 0,-3 0 0 16,0 0 0-16,3 3 0 0,1 3 0 0,-4-3 0 15,3 0 0-15,1 1 0 0,3-5 0 0,-4 5 0 16,4-1 0-16,0-3 0 0,0 3 0 0,4 0 0 16,-4 3 0-16,3 0 0 0,4 4 0 0,-3-1 0 15,7 0 0-15,-4 4 0 0,3-1 0 0,4 1 0 16,-3-4 0-16,3 0 0 0,4 1 0 0,-1-1 0 15,1-3 32-15,0 4 0 0,6-1 0 0,-3 4 0 16,4-4-51-16,-4 3-10 0,4 4-3 16,0-3 0-16,-1-4 52 0,-2-3 9 0,-1-3 3 0,3 0 0 15,5-3-52-15,-1-3-9 0,4-3-3 16,3-1 0-16,4-2 52 0,-1-4 9 0,5 1 3 0,-1-4 0 16,-3-3-24-16,0 3-8 0,-4-2 0 0,7-4 0 0,-3 0 0 0,0-4 0 0,3 1 0 15,4 0 0-15,-7-3 0 0,0-4 0 0,0 1 0 0,-1 0 0 16,-6 2 0-16,3-2 0 0,-3 3 0 15,0-7 0-15,0 1 0 0,-1-1 0 16,5-3 0-16,-5-2 0 0,-2-1 0 0,2-6 0 0,-2 3 0 0,-1-6 0 16,0-1 0-16,-3 4 0 15,-4-3 0-15,0 0 0 0,-3 3-28 16,-4 0-3-16,0 0 0 0,-3-4 0 0,-4 7 51 0,0-3 9 0,0 6 3 0,-4-6 0 16,1 0-24-16,-1-6-8 0,-3 3 0 0,0-4 0 15,-3 1 0-15,3 0 0 0,-4-1 0 0,1-2 0 16,-1 6 0-16,1-1 0 0,-4 4 0 0,0-3 0 15,-1 0 0-15,-2 3 0 0,-1 0 0 0,1 0 0 16,-4 0 0-16,0-1 0 0,-1 1 0 0,-2 0 0 16,-1 0 0-16,-3 3 0 0,0 0 0 0,0 0 0 15,-4 4 0-15,4-1 0 0,0 3 0 0,-4 0 0 16,0-2 0-16,4 5 0 0,0 0 0 0,0-2 0 16,0-1 0-16,-1 4 0 0,5-7 0 0,-4 3 0 15,-4 4 0-15,4-4 0 0,0 3 0 0,-4-2 0 16,0 2 0-16,0-3 0 0,1 1 0 0,-4-1 0 15,3 4 0-15,-3-1 0 0,3 0 0 0,0 4 0 16,1 0 0-16,-1-1 0 0,0 4 0 0,0 0 0 0,1 3 0 16,-1-1 0-16,0 1 0 0,-3 0 0 0,0 0 0 15,3 3 0-15,1-3 0 0,-5 3 0 0,8-3 0 16,0 0 0-16,0-1 0 0,0 1 0 0,7 0 0 16,3 0 0-16,0-3 0 0,1 3 0 15,3-4-44-15,3 4-8 0,1-3-1 0,3 6-1 16,0 0-158-16,0 0-32 0</inkml:trace>
  <inkml:trace contextRef="#ctx0" brushRef="#br0" timeOffset="187450.85">15342 4609 1648 0,'0'0'34'0,"0"0"9"0,0 0-35 0,0 0-8 0,0 0 0 0,0 0 0 16,0 0 90-16,0 0 16 0,-7-3 3 0,7 3 1 15,0 0-37-15,0 0-7 0,0 0-2 0,0 0 0 16,0 0 0-16,-7 0 0 0,7 0 0 0,0 0 0 16,0 0-15-16,-3-3-3 0,3 3-1 0,0 0 0 15,0 0-21-15,-7 0-4 0,7 0 0 0,0 0-1 16,-7 3 36-16,3-3 7 0,-3 3 2 0,3-3 0 15,-3 3-51-15,0 3-13 0,4-3 0 0,-4 4 0 16,3 2 17-16,-3-3-1 0,4 7-1 0,-4-4 0 16,0 1-3-16,3 2-1 0,-3 1 0 0,0 2 0 15,3-2-31-15,-3 3-5 0,0-1-2 0,4 4 0 16,-1-3 46-16,1 3 9 0,-1-4 1 0,1 7 1 16,3 0-30-16,0 0 0 0,0 3 0 0,0 3 0 15,7-2-28-15,-4 5 2 0,8 0 0 0,-4 1 0 16,7-4 26-16,-3 0 0 0,6 0 0 0,-3-3 0 0,4-3 0 0,3-3 0 15,-3-6 0-15,3 2 0 0,4-5-25 0,-4-4 0 0,0 0 0 16,0-6 0 0,4 0-11-16,-1-6-3 0,1 0 0 0,0-7 0 0,0-2 55 15,-1-1 12-15,1-3 1 0,-4 0 1 0,0 0-21 0,-3-3-9 0,0 7 8 16,-8-4-8 0,1 3 24-16,-1 1-1 0,-3-1 0 0,0 0 0 0,-7 7 11 0,4-4 2 15,-4 4 1-15,-4-1 0 16,1 1-5-16,-1 0 0 0,1-1-1 0,-4 1 0 0,0 3-17 0,-4-4-3 0,1 4-1 0,-5 3 0 15,5 0-10-15,-1 3 12 0,-3 0-12 0,0 6 12 16,0 0-12-16,0 4 0 0,0 2 9 16,-4 4-9-16,4 6 0 0,0-3-12 0,3 6 2 0,-3 0 0 15,4 0 10-15,3-3-8 0,-1 3 8 0,1-6-8 16,0-1 8-16,4-2-13 0,-1-3 5 0,4-4 8 16,0-3-157-16,0 1-24 15,0-7-5-15</inkml:trace>
  <inkml:trace contextRef="#ctx0" brushRef="#br0" timeOffset="188165.58">14887 5728 1579 0,'0'0'32'0,"0"0"10"0,7 0-34 0,-3-3-8 0,-1 0 0 0,1 0 0 15,-1 0 104-15,1 0 20 0,-1-1 3 0,1 1 1 16,-4 3-52-16,4-3-9 0,-1 0-3 0,-3 3 0 15,0 0 0-15,0 0 0 0,0 0 0 0,0 0 0 16,0 0 0-16,0 0 0 0,0 0 0 0,4 3 0 0,-4-3 0 16,0 6 0-16,0 1 0 0,0-1 0 0,-7 3 0 0,3 1 0 0,-3 2 0 0,-4 1 0 15,1 2 0-15,-1 4 0 0,-3 0 0 0,-4 6 0 32,1 0-51-32,-1 4-13 0,-3 2 0 0,0 0 0 0,0 1 54 0,-1 2 8 0,1-3 2 15,0 1 0-15,0-4-52 0,3-3-12 0,1 3 0 0,-1-6 0 16,4 3 20-16,0-3 0 0,0 0 1 0,3-3 0 15,1-3-21-15,-1-1 0 0,4 1 0 0,0-7-12 32,0 1-20-32,0-1-4 0,3 1 0 0,1-7-1 0,-1 3-42 0,1-3-8 0,3-3-1 0,0 0-1 15,0 0-97-15,0 0-19 0,0 0-4 0</inkml:trace>
  <inkml:trace contextRef="#ctx0" brushRef="#br0" timeOffset="189314.36">14404 6384 1728 0,'0'0'76'0,"0"0"16"0,0 0-73 0,0 0-19 0,0-7 0 0,0 7 0 15,0-6 106-15,0 3 18 0,0 3 3 0,0-10 1 16,0 7-2-16,0 3 0 0,0-6 0 0,0 6 0 15,-4-6-39-15,1-1-8 0,-1 4-2 0,-3-3 0 16,7 6-19-16,-3-3-4 0,-4 0-1 0,3 0 0 16,-3-4-5-16,0 7-2 0,0-3 0 0,-4 0 0 15,1 0-21-15,3 3-4 0,-4-3-1 0,1 3 0 16,-1 0 0-16,0 0-1 0,-3 3 0 0,4 0 0 16,-1 0 19-16,-3 0 4 0,0 4 1 0,0-4 0 15,3 3-35-15,1 0-8 0,-1 1 0 0,-3-1 0 16,3 0 0-16,1 4 0 0,-1-4 0 0,1 3 0 0,3-2 0 15,-4-1 0-15,0 3 0 0,4-3 0 16,0 4 0-16,-3-4 0 0,3 0 0 0,0 4 0 16,-4-4 0-16,4 0 0 0,0 4 0 0,-4-4 0 15,4 3 0-15,0 1 0 0,0-1 0 0,-3 1 0 0,3-1 0 0,-1 0 0 16,1 1 0-16,0 2 0 0,0-2 0 16,0-1 0-16,0 4 0 0,-3-4 0 0,3 1 0 15,0 2 0-15,-1-2 0 0,-2 2 0 0,6 1 0 0,-3-1 0 0,0 4 0 16,0-4 0-16,0 4 14 0,4 3 1 15,-4-3 0-15,3 2 0 0,-3 1-24 16,3 3-5-16,-3 0-1 0,4 0 0 0,-1 0 15 0,1 0 0 0,3 0 0 0,-4-3 0 16,4-4 0-16,0 4 0 0,0-3 0 0,4 3 0 15,-4-1 0-15,0 1 0 0,3 0 0 0,-3 9 0 16,4-3 0-16,-1-3 0 0,1 0 0 16,-1 0 0-16,4-3 0 0,1 0 0 0,-5 0 0 0,8 0 0 15,-1-4 0-15,1 1 0 0,3 0 0 0,0-4 0 16,0 4 0-16,0-4 0 0,4 1 0 0,0 3 0 15,-1-7 0-15,-3 3 0 0,7-2 0 0,-3-1 0 16,3 1 0-16,0-4 0 0,1 3 0 0,6-2 0 16,-3-1 0-16,3 0 0 0,3 0 0 0,1-2 0 15,0-4 0-15,0 0-9 0,3-4 9 0,0 1-8 16,-3 0 8-16,0 0 0 0,-4-3 0 0,4 0 0 16,-4-1 0-16,4-2 0 0,-4-4 0 0,4 1 11 15,-4-4-11-15,-3 4 0 0,3-7 0 0,-3 3 0 16,-4-6 0-16,3 0 0 0,-2 0 0 0,-5-3 0 15,1 0 0-15,-4 3 0 0,-3-3 0 0,-1 0 0 16,-3 3 0-16,0 0 0 0,-3 0 0 0,-1-3 0 16,1 0 0-16,-4 0 0 0,0 0 0 0,0-3 0 15,0-1 0-15,0 4 0 0,-4-3 0 0,-3 3 0 0,4 0 0 16,-1 0 0-16,1 0 0 0,-4 0 0 0,0 3 0 16,-1 0 0-16,1 0 0 0,-3 0 0 0,-4 3 0 15,0 0 0-15,-4 0 0 0,0 1 0 0,1-1 0 0,-4 3 0 16,-1 0 0-16,5 1 0 0,-1 5 20 15,0 1 3-15,-3-1 0 0,0 4 0 0,3-3-37 0,-3-1-7 0,4 1-2 0,-8 0 0 16,0-1 38-16,4 4 7 0,3-4 2 0,-3 1 0 16,4 0-24-16,-1-1 0 15,-3 1 0-15,3-4 0 0,4 1-55 16,0 2-5-16,3 1-2 0,1 0 0 0,-1 2-122 16,8 1-25-16,-4 3-5 0</inkml:trace>
  <inkml:trace contextRef="#ctx0" brushRef="#br0" timeOffset="190935.16">14206 6606 1728 0,'0'0'76'0,"0"0"16"0,0 0-73 16,0 0-19-16,0 0 0 0,0 0 0 0,0 0 143 0,-3 3 25 16,-1 4 4-16,4-7 2 0,0 0-74 0,0 0-14 0,0 0-3 0,0 0-1 15,0 0-14-15,0 0-4 0,0 0 0 0,0 0 0 16,0 0-15-16,0 3-3 16,4 3-1-16,3-3 0 0,0 0-13 0,0-3-2 0,4 3-1 0,3-3 0 15,-4 0-8-15,4 0-1 0,8 0-1 0,-5 0 0 16,4 0-1-16,1 0 0 0,-1-3 0 0,0 0 0 15,-3 0-18-15,-1 0 0 0,1 0 0 0,-4 3 0 16,0-3 15-16,0-1 2 0,-7 4 1 0,4 0 0 16,-8 0-30-16,4 4-5 0,-7-4-2 0,4 3 0 15,-4 3-80-15,3 0-16 0,-3 0-3 0,-3 4-1 16,3-4-101-16,-4 4-21 0,-6 2-4 0,3-2-1 16</inkml:trace>
  <inkml:trace contextRef="#ctx0" brushRef="#br0" timeOffset="191448.2">14206 6603 2012 0,'0'0'44'0,"0"0"10"0,0 0 2 0,0 0 0 0,0 0-45 0,0 0-11 16,0 0 0-16,0 0 0 0,0 6 90 0,0 1 16 0,-3 2 3 0,3 0 1 16,0 1-34-16,0-1-8 0,-4 7 0 0,4-4-1 15,0 7-3-15,-3 3 0 0,3 0 0 0,-4 0 0 16,4 0 0-16,-3-3 0 0,3-4 0 0,0 1 0 16,0 3-51-16,3-6-13 0,-3-1 0 0,4-3 0 15,-4 1 0-15,3-4 0 0,-3-6 0 0,0 6 0 16,4-2 0-16,-1-1 0 0,-3-3 0 0,0 0 0 15,7 3 0-15,-3-3 0 0,3 0 0 0,-3 0 0 16,3 0 0-16,-4-3 0 0,4 0 0 0,-3-1 0 16,3 1 0-16,0 0 0 0,0-3 0 0,0 3 0 15,0-4 0-15,0 4 0 0,4 0 0 0,-1-3 0 16,1 3 54-16,-1-3 8 0,4 2 2 0,1 1 0 16,-1 0-64-16,3-3 0 0,-3 0-14 0,1 2 2 0,-5 1 28 0,4 3 4 15,-7 0 2-15,4 0 0 16,-4 3 2-16,-4 4 1 0,5-1 0 0,-8 0 0 0,3 1-5 0,1 2 0 15,-4 7-1-15,0-4 0 0,-4 4-10 0,1-4-1 16,-1 4-8-16,-3-3 12 0,3 2-12 0,-6-2 8 16,3-1-8-16,-4 1 0 0,1-1 0 0,-1 1 0 15,-3-4 0-15,3 1 0 0,1-7 0 0,-4 3 0 16,3-3 0-16,0 0 0 16,4-3-56-16,-3 0-4 0,6-3 0 0,-3-3-1 15,4 0-207-15,3 0-42 0</inkml:trace>
  <inkml:trace contextRef="#ctx0" brushRef="#br0" timeOffset="192318.16">16125 5662 1958 0,'0'0'43'0,"0"0"9"0,0 0 1 0,-3 3 3 0,-4 1-45 0,7-4-11 15,0 0 0-15,0 0 0 16,0 0 104-16,0 0 20 0,0 0 3 0,0 0 1 0,0 0-52 0,0 0-9 15,0 0-3-15,0 0 0 0,0 0-51 0,0 0-13 16,3 6 0-16,-3-6 0 0,0 6 54 0,4-3 8 16,-1 4 2-16,5-1 0 0,-1 0 0 0,-4 0 0 15,8 1 0-15,-4 2 0 0,3 0-52 0,-3 4-12 16,4 0 0-16,0 2 0 16,-1 1 54-16,4 0 8 0,-3 2 2 0,3 4 0 0,-3 3-52 15,-1 4-12-15,1-1 0 0,-1 0 0 0,1 0 0 0,3-3 0 16,-3 4 0-16,3-4 0 15,-4-3 0-15,1 0 0 0,-1 0 0 0,1-1 0 0,0 1 0 16,3 0 0-16,-4 0 0 0,1-3 0 16,-1 3 0-16,-2-3 0 0,2 0 0 0,-3 3 0 15,0-4 0-15,-3 4 0 0,-1 0 0 0,1-3 0 16,-4 3-100-16,3-3-22 0,1 0-5 0,-4 0-1 16,3-4-51-16,-3-2-10 0,4 2-3 0</inkml:trace>
  <inkml:trace contextRef="#ctx0" brushRef="#br0" timeOffset="193418.08">16485 6581 1256 0,'0'-9'56'0,"4"2"11"0,-4 1-54 16,0 0-13-16,3 0 0 0,-3 2 0 16,0-2 116-16,4 0 20 0,-4 3 4 0,3-4 0 15,-3-2-18-15,0 3-4 0,4-4-1 0,-4 1 0 16,0 3-25-16,3-1-6 0,-3 1-1 0,0 6 0 0,0-3-12 0,0 3-2 0,0 0-1 0,-3-9 0 15,3 9-6-15,-4-7-2 0,1 4 0 0,3 3 0 16,-4-3-6-16,4 3 0 0,-7 0-1 0,0 0 0 16,0 3-17-16,4 0-3 0,-4 0-1 0,0 1 0 15,0-4-10-15,-1 3-1 0,1 0-1 0,-3 0 0 16,3 0-5-16,-4 0-1 0,4 0 0 0,0 4 0 16,-4-4 20-16,4 3 4 0,0 0 1 0,-3 1 0 15,3 2-41-15,0-3-22 0,3 1 2 0,-3-1 1 16,0 0 31-16,0 0 5 0,0 1 2 0,0-1 0 15,0 0-19-15,0 1-9 0,3-1 1 0,-6 3 0 16,6-3 8-16,-6 1 11 0,6 2-3 0,-3-3 0 16,0 1-8-16,0-1 0 0,0 0 0 0,0 0 8 15,0 1-8-15,0-1 8 0,0 3-8 0,0 1 8 16,-1-1-8-16,1 1 0 0,-3 2 9 0,3 1-9 16,0-1 0-16,0 1 0 0,0 3 0 0,0-1 0 15,-1 1 0-15,1-4 0 0,4 4 0 0,-4-3 8 0,3 2-8 0,1-2 0 16,-1-1 0-16,1 1 0 0,3-1 0 0,0 4 0 0,-4 0 0 15,4-4 0-15,0 4 0 0,4-3 0 16,-1-1 0-16,-3 1 0 0,7 2 0 0,-3-2 0 0,3 3 0 16,0-4 0-16,4 7 0 0,-4-3 0 0,0-1 0 15,3 1 0-15,1 0 0 0,-1 2 0 0,1-2 0 16,0 3-8-16,-1 0 8 0,1 0 0 16,3-1 0-16,0 1 0 0,-3-3 0 15,3 0 0-15,0 2 0 0,3-2 0 0,1 0-10 0,0-1 10 0,3-2-12 16,0 3 12-16,0-1 0 0,4-2 0 0,0-1 10 15,-1-2-2-15,1 2-8 0,3-2 0 0,0-4 0 16,1 0-8-16,-1 1 8 0,-3-4 0 0,3 0 0 16,-4-3 0-16,5 0 0 0,-1-3 0 0,0-4 0 15,0 1 0-15,1 0 0 0,2 0 0 16,-2-4 0-16,-1 1 0 0,0-1 0 0,-3 1-8 0,3 0 8 16,-3-4 0-16,-1 0 0 0,-3 4 0 0,1 0 0 15,-5-4 0-15,1 1 0 0,0-1 0 0,-1-3 0 0,-3 1 0 16,-3-1 0-16,-1 0 0 0,1-2 0 0,0 2 0 15,-4 0 0-15,-4-3 0 0,4 1 0 0,-3-1 0 16,-4-3 0-16,0 0 0 0,0-3 8 0,0 0-8 16,-4-7 12-16,-3-2-3 0,4-1 0 0,-4-5 0 15,0 2-1-15,-4-3 0 0,0 4 0 0,1-4 0 16,-4 3-8-16,0 4 10 0,-1-1-10 0,-2 4 10 16,-1-1-10-16,1 4 0 0,-5 0 9 0,5 9-9 15,-1 0 0-15,-3 4 0 0,0 2 0 0,0-3 8 0,-1 4-6 16,-2-1-2-16,3 1 0 0,-8-7 0 15,1 7 0-15,3 2 0 0,4 1 0 0,0-4 0 0,0 7 0 0,3-4 0 16,-3 4 0-16,4 0 0 0,-1 0 0 0,0-1 0 0,1 1 0 16,-1 3 0-1,4 0-30-15,-4 3-6 0,4-3 0 0,0 3-1 16,0 0-83-16,3 0-16 0,1 0-3 0</inkml:trace>
  <inkml:trace contextRef="#ctx0" brushRef="#br0" timeOffset="195480.78">16439 6685 1925 0,'-10'12'40'0,"10"-12"10"0,-7 3-40 0,7-3-10 0,0 0 0 0,0 0 0 16,0 0 83-16,0 0 14 0,0 0 3 0,0 0 1 16,0 0-30-16,0 0-7 0,0 0 0 0,0-6-1 15,0 0 1-15,3 3 1 0,1-4 0 16,-1 4 0-1,-3 3-52-15,7-3-13 0,1 3 0 0,-1-3 0 16,0 3 0-16,3-3 0 0,1 3 0 0,3 0 0 16,-4 0 32-16,5 3 4 0,-1 0 1 0,0-3 0 0,0 3-15 0,0 0-3 15,4-3-1-15,-4 3 0 0,0-3 2 16,-4 0 0-16,8 0 0 0,-4 0 0 0,-3 0-20 0,-1 0-14 16,1 0 2-16,0 0 1 0,-4 0 60 0,0 0 12 0,0 0 3 0,-4-3 0 15,1 3-52-15,-4 0-12 0,0 0 0 0,0 0 0 16,0 0 0-16,0 0 0 0,3 7 0 0,-3-1 0 15,0 3 29-15,-3 4 3 0,3-1 1 0,-4 4 0 16,4 6-20-16,-3 3-4 0,-1 3-1 0,4 0 0 16,0 4 0-16,-3-1 0 0,3 1 0 0,0-1 0 15,3 0-8-15,-3-3 12 0,4-2-12 0,-1-1 12 16,-3-3-12-16,4-4 0 0,-1-2 0 16,-3 0 0-16,4-7 0 0,-1-3-11 0,1 1 3 0,-4-4 0 15,0-3-84-15,0 0-16 0,0 0-3 0,0 0-1 16,0 0-32-16,0 0-6 0,0 0-2 0,0 0 0 15,0 0-27-15,0 0-5 0,0 0-2 0,0 0 0 16,-7 3 62-16,3-3 12 0,-3 0 2 0,7 0 1 16,-7-3 87-16,0 3 22 0,7 0 0 0,-10-6 0 15,3-1 0-15,-4 1 0 0,4-7 0 0,0 4 0 16,0-4-65-16,-4 1-9 0,4-4-2 0,-3 4 0 16,2-1 0-16,1 1 0 0,0-1 0 0,0 4 0 15,0-1 66-15,4 1 10 0,-4 3 8 16,3-4-8-16,1 4 111 0,-4 0 16 0,7 6 3 0,-4-3 1 0,4 3 45 0,0 0 8 15,0 0 3-15,0 0 0 0,0 0-26 0,0 0-5 16,0 0 0-16,0 0-1 0,0 0-27 0,0 0-6 0,0 0-1 0,0 0 0 16,0 0-51-16,0 0-10 0,7-4-3 0,0 1 0 15,4 0-10-15,-1 0-3 0,1 0 0 0,3 0 0 16,0 0-15-16,0-1-3 0,4 4-1 0,0-3 0 16,-1-3-25-16,4 0 8 0,0 3-8 0,-3-4 0 15,0 4 8-15,3-3-8 0,-3 3 8 0,3 0-8 16,-4 3-144-16,1 3-35 15,-4-3-6-15</inkml:trace>
  <inkml:trace contextRef="#ctx0" brushRef="#br0" timeOffset="196883.93">18528 4483 1337 0,'0'0'56'0,"0"0"-44"15,0 0 41-15,0 0 9 0,0 0 2 0,0 0 0 16,0 0 42-16,0 0 9 0,0 0 1 0,-4 4 1 15,4-4-33-15,0 0-8 0,-7 3 0 0,7-3-1 16,0 0-9-16,0 0-2 0,0 0 0 0,0 0 0 16,0 0 6-16,0 0 1 0,0 0 0 0,0 0 0 15,0 0-39-15,4 3-7 0,-4 3-1 0,3 0-1 16,1-3-7-16,-1 1 0 0,4-1-1 0,-3 0 0 16,7-3-1-16,-4 3 0 0,0-3 0 0,3 0 0 15,1 3-14-15,3-3 11 0,0 3-11 0,4 0 10 16,-1 1 2-16,5-1 0 0,-1 0 0 0,7 0 0 15,-3 3-12-15,-1-3 0 0,5 1 0 0,-1-1 8 16,0 0-17-16,4 0-4 0,-4 0-1 0,4 0 0 16,3 3 14-16,0-2 0 0,-3-1 0 0,7 0 0 15,-4 0 0-15,4 0 0 0,0 0 0 0,0 0 0 16,-1-3 0-16,-2 4 0 0,-1-4 0 0,4 3 0 16,-8-3 0-16,5 0 0 0,-5 0 0 0,1 0 0 15,-4 0 14-15,4 0 6 0,-4 0 0 0,1-3 1 0,-5 3-33 0,-6-4-8 16,0 1 0-16,-1 3-1 0,-3-3 21 0,-3 3 0 15,0 0 0-15,-4 0 0 16,0 0 0-16,-7 0 0 0,0 0 0 0,0 0 0 16,0 0-128-16,0 0-20 0,0 0-5 0</inkml:trace>
  <inkml:trace contextRef="#ctx0" brushRef="#br0" timeOffset="197685.73">19681 4377 1580 0,'0'0'67'15,"0"0"-54"1,0 0 143-16,0 0 29 0,0 0 6 0,0 0 1 16,0 0-116-16,0 0-24 0,-3 6-4 0,-1-3 0 15,4 7-25-15,-3 2-5 0,3 1-1 0,3 5 0 16,-3 1 38-16,4 3 7 0,-4 6 2 0,3 1 0 15,-3 5-21-15,4 4-4 0,0 3-1 0,-1-1 0 0,1-2 16 0,-1 0 3 0,1-1 1 0,-1-2 0 16,1-7-8-16,-1 0-2 0,1 0 0 0,-4-6 0 16,3-3-20-16,1-3-4 0,-1-1 0 0,-3-2-1 15,4 0-23-15,-1-7 0 16,1 3 0-16,-1-6 0 0,-3-3 20 0,0 0 5 0,0 0 2 0,0 0 0 16,0 0-48-1,0-6-10-15,4-3-1 0,-4-1-1 0,0-2 33 0,0-4-8 0,-4-3 8 0,4 0 0 16,-3-2 0-16,-1-5 0 0,-3 1 0 0,4-6 0 15,-4 0 0-15,3-1 0 0,-3-2 0 0,0-4 0 16,0 4 0-16,4-1 0 0,-5 4 0 0,5-4 0 16,-1 4 0-16,1 0 0 0,-1 2 0 0,1 4 0 15,3 0 0-15,-4 6 0 0,4-3 0 0,0 7 0 16,0-1-28-16,0 4-1 0,0 2-1 0,4 4 0 16,-4 0 30-16,0 6 0 0,7-4 0 0,-7 4 0 15,3-3 0-15,4 6 0 0,4-3 0 0,-4 7 0 16,0-4 17-16,4 6 10 0,-1-2 1 0,4 5 1 15,-3-2-46-15,3 2-10 16,4 1-1-16,-4-1-1 0,4 1 46 0,-1-1 10 0,-3 4 1 0,4-4 1 16,3 1-46-16,-3 0-10 0,3-1-1 0,4-3-1 15,-4 1 46-15,3-4 10 0,1 4 1 0,-4-4 1 16,4-3-29-16,0 3 0 0,-4-3 0 0,-3 1 0 16,-1-1 8-16,1 0-8 0,-1 3 0 0,-6-3 0 15,3 0 10-15,-7 4-10 0,0-4 10 0,-3 0-10 16,-4 3 27-16,0 4-1 0,-4-1 0 0,1 0 0 15,-8 4 6-15,1 6 2 0,-5 0 0 0,-2 2 0 0,-1 5-13 0,-3-4-2 0,-4 6-1 0,-3-3 0 16,3 0-4-16,1-3-1 0,-1 3 0 0,0-3 0 16,1-3-13-16,-1 0 0 0,4-1 0 0,3-5 0 15,0-1 0-15,4 1 0 0,0-1 0 0,4-5 0 32,3-1-96-32,3-3-26 0,4-3-5 0</inkml:trace>
  <inkml:trace contextRef="#ctx0" brushRef="#br0" timeOffset="206226.12">23453 2336 1314 0,'0'0'56'0,"0"0"-45"31,0-7 73-31,3 1 14 0,-3 6 3 0,0 0 1 16,0 0-5-16,0 0-1 0,0 0 0 0,0 0 0 0,0 0-9 0,0 0-3 0,-3-3 0 0,3 3 0 15,-4-10-32-15,4 10-6 0,-7-3-2 0,4 0 0 16,3 3 21-16,-7 0 4 0,-1 0 1 0,1 0 0 16,0 0-34-16,4-3-6 0,-4 3-2 0,0 0 0 15,-4 0-7-15,4 0-1 0,4 3-1 16,-8 0 0-16,4-3-1 0,0 3 0 0,3 1 0 0,-3 2 0 16,-3-3-18-16,3-3 10 0,0 6-10 0,-4-3 8 15,0 1 0-15,1 2-8 0,-4 0 12 16,0 0-4-16,3-2-20 0,-3 5-5 0,0-3-1 0,0-3 0 15,0 4 36-15,3-1 7 0,-3 0 2 0,0 0 0 16,0 1-18-16,3 2-9 0,-3-6 10 0,0 3-10 16,3 1 11-16,1 2-11 0,-1 1 12 0,1-4-12 15,-1 6 9-15,0-5-9 0,1 2 0 0,-1 0 9 16,1 4 11-16,-1-4 3 0,0 1 0 0,1 2 0 16,3-2-23-16,0-1 0 0,0 1 0 0,0-1 0 15,0 0-8-15,0 1-7 0,-1-1-1 0,5 1 0 16,-1-1 16-16,1-3 0 0,-1 4 0 0,1-1 0 15,3 4 8-15,-4-4 7 0,4 7 1 0,-3-4 1 0,3 4-27 16,-4-7-6-16,4 7 0 0,0-3-1 0,0-1 17 0,0 4 0 16,0-1 0-16,0 1 0 15,0 3 0-15,4-3 0 0,-4-1 0 0,0-2 0 0,3 3 0 16,-3 2-8-16,4-8 8 0,-1 5 0 0,1-2 0 0,3 0 0 16,-4-4 0-16,1 3 0 0,3 1 0 0,-3 0-8 15,3-1 8-15,0 1 0 0,0-1 0 0,0 1 0 0,0-1 0 16,3 4 0-16,-3-4 0 0,4 4 0 0,0 0 0 15,-1-4 0-15,4 1 0 0,0-1-8 0,1 1 8 16,-1 0 0-16,3-1 0 0,-3-2 0 0,8 5-8 0,-5-5 8 16,4 2 0-16,1-2 0 15,-1-1-8-15,0 0 8 0,-3-2 0 0,3-1-8 0,-4 3 8 0,1-6 0 16,0 1 0-16,-1 2 0 0,1 0 0 0,0 0 0 16,-1-2 0-16,1 2-8 0,3-3 8 0,0-3 0 15,4 3 0-15,-4-3 0 0,4 0 0 0,-1 0 0 16,1 0 0-16,3-3 9 0,-3 0-9 0,0 0 12 15,-4-4-12-15,0 4 12 0,0-3-12 0,0 0 12 16,1-1 4-16,-5 4 2 0,4-6 0 0,-3 3 0 16,0-1-18-16,-1 1-17 0,1 0 3 0,3 0 1 15,-3 2 13-15,-1-2 0 0,1 6 0 0,3-9 0 16,-3 2 0-16,3-2 0 0,-3 3 0 0,3-4 0 16,0 4 8-16,0-6-8 0,-3 2 0 0,3-2 0 15,-3 2 17-15,-1-5-3 0,-3 2-1 0,0-3 0 16,1 4 0-16,-1-7 0 0,0 3 0 0,-4 4 0 15,1-7-25-15,3 3-4 0,-3 4-2 0,-1-4 0 16,-3 0 42-16,4-2 9 0,-4 2 2 0,-4 0 0 16,4 0-23-16,1 1-12 0,-5-4 12 0,1 3-12 15,-1 1 13-15,-3-1-4 0,4 0-1 0,-4 1 0 16,0-1 0-16,0-3-8 0,-4 3 12 0,1 1-4 16,-1-1 0-16,1 0-8 0,-5-2 12 0,1-1-4 0,4 3 0 0,-4 0 0 0,0 1 0 15,-4 2 0-15,4-2 0 0,0 2 0 16,-4 4 0-16,1-4 0 0,3 1 0 0,0-1 0 0,-4 4 0 0,4-4 0 15,-3 4 0-15,-5-1-8 0,5 1 12 0,-4-1-4 16,0-2-8-16,0 2 8 0,-4 1-8 0,0-4 8 16,1 7-8-16,3-9 0 0,-4-1 0 0,0 3 0 15,-3-2 28-15,3 2 1 16,1-3 0-16,-4 7 0 0,-1-7-45 16,5 7-8-16,-4 0-3 0,3 2 0 0,4 1 43 0,-4 3 9 0,1 0 2 0,3-7 0 15,-4 10-103 1,4-3-20-16,0 3-4 0,0-3 0 0,-1 6-61 0,1 0-12 0,0 0-3 15,-3 7-1073-15</inkml:trace>
  <inkml:trace contextRef="#ctx0" brushRef="#br0" timeOffset="207262.79">23463 2483 1702 0,'0'0'72'16,"0"0"-58"-1,0 0 113-15,0 0 22 0,0 0 5 0,0 0 1 16,-7-3-47-16,7 3-10 0,-3-3-2 0,3 3 0 15,-11 3-29-15,4-3-7 0,0 3 0 0,3 3-1 16,-3 0-19-16,0 1-4 0,0-1-1 0,0 3 0 16,4-5-5-16,-4 2-1 0,0 0 0 0,0 0 0 15,3 1 0-15,-3-4 0 0,0 3 0 0,0-3 0 16,3 3-13-16,-3-2-2 0,4-1-1 0,-4 3 0 16,3-3-13-16,-3 3 0 0,4 1 0 0,-1-4 0 15,-3 3 0-15,7-6 0 0,-4 6 0 0,1 1 0 0,-1-1 0 0,1-3 0 16,3 3 0-16,0-6 0 0,0 0 0 0,0 7 0 15,0-7 0-15,0 6 0 0,0-3 0 0,0 3 0 0,0 4 0 0,3-7 0 16,-3 3 0-16,0 0 0 0,4 4 0 16,-4-7 0-16,0-3 0 0,0 0 0 0,0 0 0 15,3 6 0-15,-3-6 0 0,4 3 0 0,-4-3 8 16,0 3-8-16,0-3 0 0,4 10 0 0,-4-7 0 16,0-3 0-16,0 0 0 15,0 0 0-15,0 0 0 0,3 0 0 0,-3 0 0 0,4 3 0 0,3-3 11 0,-4 3-11 16,1-3 0-16,-1 0 0 0,4 0 0 0,-3 0-12 15,3 0 12-15,-4-3 0 0,4 0 0 0,0 3 0 16,1-3 0-16,-5-3 0 0,4 2 0 0,0-2 0 16,0 3 0-16,4-3 0 0,-4 3 0 0,3-1 0 15,1-2 28-15,0 3 9 0,3-3 2 0,0 6 0 16,0-10-24-16,4 4-5 0,-1 3-1 0,-3-3 0 16,0 6-1-16,1-3 0 0,-1 3 0 0,0 3 0 15,-4 0 0-15,1 0-8 0,0 3 12 0,-1 4-4 16,1-4-8-16,-4 3 8 0,0 1-8 0,3-1 8 15,-3 1-8-15,1-1 0 0,-5-6 0 0,4 3 8 16,-3-2-8-16,-1 2 0 0,1 0 0 0,-4 0 8 16,3 1-8-16,-3 2 8 0,0-3-8 0,-3 1 8 15,-1 2-8-15,1 0 0 0,-1 1 9 0,-6 2-9 16,2 1 8-16,-2-1-8 0,-4 7 10 0,0-3-10 0,0 0 8 0,-1 2-8 16,1-2 0-16,-3 0 0 0,3 3 0 15,-1-13 8-15,-2 6-8 0,3-2 0 16,3-4 0-16,-3 0 0 0,3 1 0 0,1-4 0 0,-1-3 0 0,1 0 0 0,3-3 0 0,0 3 0 31,0-10-48-31,-1 1-4 0,1 2 0 0,0-5 0 16,4 3-159-16,-1-4-32 0</inkml:trace>
  <inkml:trace contextRef="#ctx0" brushRef="#br0" timeOffset="207651.59">23396 2539 1539 0,'0'0'64'16,"0"0"-51"0,0 0 101-16,0 0 20 0,0 0 4 0,0 0 1 15,0 0-31-15,0 0-7 0,0-6-1 0,0 6 0 16,4-6-39-16,-4 6-8 0,0 0-1 0,7-3-1 0,-4 0-13 0,4 3-2 0,0 0-1 16,4 0 0-1,0 0-3-15,-1 3-1 0,4-3 0 0,0 3 0 0,4-3 1 16,3 0 0-16,-3 0 0 0,3-3 0 0,4 0-8 0,-1-1 0 0,1 1-1 15,-4-6 0-15,0 3-10 0,-3-1-1 0,3 1-1 0,-7 0 0 32,0 3-31-32,1-4-5 0,-1 7-2 0,-4-3 0 15,1 3-134-15,-1 0-27 0</inkml:trace>
  <inkml:trace contextRef="#ctx0" brushRef="#br0" timeOffset="208414.62">23128 3270 1332 0,'0'0'37'0,"0"0"10"15,0 0-38-15,0 0-9 0,0 0 0 0,0 0 0 16,0 0 88-16,0 0 15 0,0 0 3 0,0 0 1 16,0 0 2-16,0 0 1 0,0 0 0 0,0 0 0 15,0 0 6-15,0 0 0 0,0 0 1 0,0 0 0 16,0 0-24-16,-3 0-5 0,-4 3 0 0,-4 3-1 16,4 4-31-16,-4 2-5 0,1 4-2 0,-1 3 0 15,-3 0-25-15,0 6-4 0,0 0-2 0,-4 6 0 0,4-3 1 16,-4 4 0-16,1 2 0 0,-1 4 0 0,-3-7-19 0,3 4 0 15,1-1 0-15,-4 1 0 0,-1-1 24 0,-2 1 2 0,-1-4 0 0,0 0 0 16,1-6-26-16,2-3 0 16,1-3 8-16,4-3-8 15,-1-4-49-15,0-2-12 0,4-1-3 0,4-3 0 0,-1 1-74 16,0-4-15-16,4-3-3 0</inkml:trace>
  <inkml:trace contextRef="#ctx0" brushRef="#br0" timeOffset="209449.72">22532 4048 1337 0,'0'-7'56'15,"0"1"-44"-15,-4-3 127 0,4 9 25 0,-3-7 6 0,3 7 1 16,0 0-18-16,-4-3-3 0,4 3-1 0,0 0 0 16,-7-3-68-16,7 3-13 0,-7 0-4 0,0 3 0 15,-3-3-4-15,3 3 0 0,-1-3-1 0,1 3 0 16,-3 1-10-16,3 5-1 0,0-6-1 0,-4 3 0 15,-3 1-11-15,3-1-1 0,-3 0-1 0,-3 4 0 16,-1-4-9-16,0 3-1 0,1-2-1 16,-4 5 0-16,3-6-4 0,-3 4-1 15,0-1 0-15,-4 4 0 0,4-1-6 0,0 1-2 0,-1-1 0 0,1 4 0 16,0 0-10-16,0-1 0 0,3 4 0 0,-3 0 0 16,4 0 12-16,-1 0-2 0,0-4-1 0,1 4 0 15,-1 3-9-15,-3-3 0 0,3 0 0 0,-3 3 8 16,3-7-8-16,1 7 0 0,-1-3 0 0,4 0 0 15,-4 3 0-15,4 0 0 0,-3 0 0 0,6 3 0 16,-3 0 0-16,3 0 0 0,1 0 0 0,-1 0 0 16,1 3-12-16,2-6 3 0,1 3 0 0,0 1 0 15,4-1 9-15,-1-3 9 0,1 0-1 0,3-1-8 16,-4 1 0-16,4 0 0 0,4 0 0 0,-4 0 0 16,3 3 0-16,1-3 0 0,3 7 0 0,0-4 0 15,4 3 0-15,-1-3 0 0,1 0 0 0,3-3 0 16,0 0 0-16,4-3-9 0,-1 0 9 0,4-1-8 0,1-5 8 15,-1-1 0-15,3 1 0 0,-2-4 0 0,2 4 0 16,1-4-10-16,-4-2 10 0,7-1 0 0,1 0 0 16,-1 0 0-16,4-2 0 0,-1-4 0 0,5 0 0 15,-1 0 0-15,4-4-9 0,-1 1 9 0,-6 0 0 16,3-3 0-16,-3 0 0 0,-4-1 0 0,4 1 0 0,-4 0 0 16,4-1 0-16,-4 1 0 0,1-3 0 15,2-1 0-15,1 1 0 0,-4-4 0 0,1-5 0 16,-1 2 0-16,-4-6 0 0,1 0 0 0,-4-3 8 0,-3 0 0 0,3-3 1 0,-7-1 0 15,4 1 4-15,-8 3 1 16,5 0 0-16,-5 0 0 0,1 0-2 0,-1 0 0 16,-3 3 0-16,4-3 0 0,0 3-4 0,-4-3 0 0,3 3-8 0,-3-3 12 15,0-3 12-15,0 2 1 0,-3 1 1 0,-1-3 0 16,1 3-26-16,-1 3 0 0,-3-3 0 0,0 3 0 16,0 3 0-16,-3 0 0 0,-1 4 0 0,-3-4 0 15,4 0 0-15,-8 3 0 0,4-2 0 0,-3 2 0 16,-1 0 11-16,0 1-3 0,1-1-8 0,-4 0 12 15,0 4-12-15,-4-1 0 0,4 1 0 0,-7-1 0 16,3 4 9-16,-7-4-1 0,4 7 0 0,-7-4 0 16,3 1-8-16,1 3 0 0,-5 3 0 0,5-4 0 15,-1 4 0-15,0 0 0 0,4 0 0 0,4 0-11 16,-1 3-1-16,0 0 0 0,4 0 0 0,4 0 0 16,-1 0-78-16,0 3-16 0,4 0-3 0,0 0-1 15,0 0-141-15,4 4-28 0</inkml:trace>
  <inkml:trace contextRef="#ctx0" brushRef="#br0" timeOffset="210021.71">22087 4518 1552 0,'0'0'44'0,"0"0"10"15,4-6-43-15,-4-1-11 0,0 1 0 0,0 6 0 16,3-6 53-16,-3 6 9 0,0 0 2 0,0 0 0 0,0 0 51 15,0 0 10-15,0 0 3 0,0 0 0 0,-7 3 0 0,4 3 0 0,-1 4 0 16,1-1 0-16,-4 0-52 0,3 4-9 0,1 3-3 0,-1-1 0 16,1 4-51-1,3 0-13-15,-4 3 0 0,4 0 0 0,0-3 36 0,0 3 4 16,4-4 0-16,-4-2 1 0,3 3-14 0,1-3-3 0,-1-4-1 16,4-2 0-16,0 2-23 0,0-3 0 15,0 1 0-15,4-1 0 0,0-2 0 0,-1 2-10 16,4-3 1-16,4-3 0 0,-4-3-1 0,4-3 0 0,-1 0 0 15,1-3 0-15,0-4-31 16,3 1-7-16,-4-4 0 0,1 1-1 0,0-4-19 0,-4-3-3 16,0 4-1-16,0-4 0 0,-3 3-68 15,-4-3-13-15,0 4-3 0</inkml:trace>
  <inkml:trace contextRef="#ctx0" brushRef="#br0" timeOffset="210268.12">22352 4559 1690 0,'-4'3'48'0,"1"0"11"15,-1 3-47-15,1-3-12 0,3 4 0 0,-4 2 0 16,4 0 126-16,0 1 23 0,0 2 5 0,0 4 1 16,0 0-59-16,0 3-12 0,4-1-3 0,-4 4 0 15,0 0 3-15,3 0 0 0,-3 0 0 0,0 0 0 16,0 3-22-16,4 0-4 0,-4 0-1 0,0 0 0 0,3-6-25 15,-3 0-6-15,4 0-1 0,-4-3 0 16,4-1-25-16,-1-2 0 0,4-4 0 0,-3 1 0 16,-1-7-101-16,4-3-26 0,-3 0-5 0</inkml:trace>
  <inkml:trace contextRef="#ctx0" brushRef="#br0" timeOffset="211197.04">24183 3251 1149 0,'0'0'32'0,"0"0"8"16,0 0-32-16,-7 0-8 0,7 0 0 0,0 0 0 15,-4 0 79-15,4 0 13 0,-7-6 4 0,7 6 0 16,-3-3-27-16,3 3-5 0,-7-7 0 0,7 7-1 16,-4-3-18-16,4 3-3 0,0 0-1 0,0 0 0 15,0 0-4-15,-7-3-1 0,7 3 0 0,0 0 0 16,0 0 20-16,0 0 3 0,0 0 1 0,0 0 0 15,0 0-15-15,0 0-2 0,0 0-1 0,0 0 0 16,0 0-2-16,0 0-1 0,0 0 0 0,0 0 0 16,0 0-8-16,0 0-2 0,0 0 0 0,4 3 0 15,-4 4-2-15,3-1-1 0,1 0 0 0,-1 4 0 16,1 2-1-16,3 1 0 0,0 2 0 0,0 1 0 0,0 3 8 0,0 0 2 0,4 3 0 16,-1 0 0-16,4-1-35 0,-3 1 0 0,-1 0-15 15,5 3 5-15,-1-3 10 0,0 7 12 16,0-4-2-16,0 3-1 0,4 3 27 0,-1 1 6 0,-3 2 1 0,4 1 0 15,0-4-18-15,-1 3-3 0,1-2-1 0,0-4 0 16,-1 3-21-16,4-6 0 0,-3-3 0 0,3 3 0 16,-3-3 0-16,0-3 0 0,-4 3 0 0,3-3 0 15,-6-3 0-15,-1-1 0 0,5 1 0 0,-5-3 0 16,1-1 0-16,-4 1 0 0,0-4 0 16,0 0 0-16,0 1-98 0,0 2-24 0,-3-2-5 0</inkml:trace>
  <inkml:trace contextRef="#ctx0" brushRef="#br0" timeOffset="212286">24698 4320 1485 0,'0'0'31'0,"-4"-6"7"15,1 0-30-15,-1-4-8 0,4 4 0 0,-3-3 0 16,-1 2 72-16,1 1 14 0,3 0 2 0,-4 0 1 15,1 2-20-15,3 4-4 0,-4-6-1 0,4 6 0 16,-3-6 0-16,3 6 0 0,0 0 0 0,0 0 0 16,-4-3 0-16,4 3 0 0,-7 0 0 0,0 0 0 15,0 0 0-15,-4 3 0 0,4 0 0 0,0 0 0 16,-3 3 0-16,-1 1 0 0,1-1 0 0,-1 0 0 16,-3 1-51-16,3 2-13 0,-3 0 0 0,4 1 0 15,-5-1 54-15,1 4 8 0,4-4 2 0,-4 4 0 16,0-1-52-16,3 1-12 0,0-1 0 0,-3 1 0 0,4 3 0 15,-1-4 0-15,1 4 0 0,-1 3 0 16,4-7 0-16,-4 4 0 0,4-1 0 0,0 1 0 16,0 0 0-16,0 6 0 0,0-3 0 0,0 3 0 15,3-1 0-15,-3 5 0 0,4-1 0 0,-1 3 0 0,1-3 0 16,-1 3 0-16,4-3 0 0,-3 3 0 0,-1-2 0 16,4 2 0-16,-3-3 0 0,3 3 0 0,0 3 0 0,0-2 0 15,0 2 0-15,3 0 0 0,1 1 0 0,-1-1 0 0,4 4 0 0,4-4 0 16,0-3 0-16,-1 0 0 0,4 1 0 15,4-4 0-15,-1-3 0 16,5 0 0-16,2 3 0 0,1-7 0 0,0 4 0 16,-1-3 0-16,5 0 0 0,-5-3 0 0,1-1 0 15,0 1 0-15,-1 0 0 0,1-4 0 0,0-2 0 16,3-1 0-16,4-3 0 0,0 4 0 0,-1-7 0 0,5 0 0 0,2-3 0 16,-2 0 0-16,-1-3 0 0,-3 0 0 0,3 0 0 0,-3-4 0 15,-1 1 0-15,1 0 0 0,0 0 0 0,3-4 0 16,1 1 0-16,-1-4 0 0,7 1 0 0,-3-1 0 15,0-3 54-15,-4 1 8 0,4-4 2 0,-4 3 0 16,-3-3-52-16,0 1-12 0,-8-1 0 0,5-3 0 16,-1 3 0-16,-4 0 0 0,1-3 0 0,0 0 0 15,-8 4 0-15,5-8 0 0,-8 5 0 0,0-5 0 16,-4 4 0-16,1 4 0 0,-4-4 0 0,-3 0 0 16,-4 3 0-16,0 0 0 0,0 3 0 0,-4-2 0 15,-3-1 0-15,0 0 0 0,0 3 0 0,-4-2 0 16,1-1 54-16,-4 3 8 0,0 0 2 0,-4-2 0 15,0-1-52-15,1 0-12 0,-1 0 0 0,-3-3 0 16,0 0 0-16,3 3 0 0,-3 1 0 0,0-4 0 0,-4 3 0 16,0-3 0-16,1 3 0 0,-5 0 0 0,1 4 0 0,0-4 0 15,-4 3 0-15,4 0 0 0,0 1 0 0,3-1 0 0,-3 0 0 0,7 1 0 16,-4 2 0-16,4-3 0 0,0 4 0 0,-1-1 0 31,1 1 0-31,0 2 0 0,0 1 0 0,0 0 0 16,0 2 0-16,-4 1 0 0,0 0 0 0,1 0 0 0,-1 2 0 0,0 1 0 15,4 0 0-15,-4 0 0 0,4 0 0 0,0 3 0 16,0-3 0-16,3 0 0 0,0-1-48 16,1 4-13-16,3-3-3 0,3 0 0 15,1 0-51-15,-1 0-10 0,4 0-3 0,0-3 0 16,0-1-87-16,3 1-17 0</inkml:trace>
  <inkml:trace contextRef="#ctx0" brushRef="#br0" timeOffset="-214038.38">24814 4672 1624 0,'4'-10'46'0,"-1"1"10"0,-3-1-45 0,4 1-11 0,-4-1 0 0,4 4 0 15,-4 0 87-15,0 0 15 0,0 6 3 0,0 0 1 16,0 0 14-16,0 0 2 0,0 0 1 0,0 0 0 16,0 0-21-16,-4-7-4 0,4 7-1 0,0 0 0 15,-4-3-28-15,4 3-5 0,-7-3-2 0,0 3 0 16,7 0-17-16,-7 0-3 0,0 3-1 0,0 0 0 16,0 4-14-16,-3 2-3 0,2 0-1 0,1 4 0 15,-3 3-10-15,3-1-1 0,-4 7-1 0,4 0 0 16,-3 0 15-16,6 3 3 0,-3 0 1 0,3 4 0 15,4-4-30-15,-3 3 0 0,3 0 0 0,0 0 0 16,3 1 0-16,1-1-21 0,0 3 3 0,3-6 1 0,0 3 27 16,0-6 6-16,3 0 0 0,1-3 1 0,3-3-29 0,0-4-7 0,4-2-1 15,-1-4 0-15,1-3 20 16,3-3 0-16,0-3 0 0,0 0 0 0,1-6 0 0,-1-1 0 0,-4 1 0 16,1-7 0-16,0 3 17 0,-4 1 1 15,0-4 0-15,-3 4 0 0,-4-1-18 0,0 1 0 0,0-1 0 16,0 1 0-16,-4 2 0 0,-3 4 0 0,4 0 0 0,-4 6 0 15,0 0 8-15,0 0-8 0,-7-7 9 0,0 4-9 16,-4 3 0-16,1 0 0 0,-1 0 0 0,0 3 0 16,1 4 0-16,-1-1 0 0,1 3-8 0,-1 4 8 15,0-1-13-15,1 1 4 0,-1 3 1 16,4-1 0-16,0 1 8 0,0-4-12 0,4 4 12 0,-1 0-12 16,4-4 12-16,0-2-12 0,4 2 12 0,-1-5-12 15,4 2-75-15,0-3-15 16,4 1-3-16</inkml:trace>
  <inkml:trace contextRef="#ctx0" brushRef="#br0" timeOffset="-213332.02">25273 5474 851 0,'0'0'36'16,"0"0"-36"-1,0 0 109-15,0 0 15 0,0 0 4 0,0 0 0 16,0 0-52-16,0 0-9 0,0 0-3 0,0 0 0 0,0 0 0 0,0 0-1 0,0 0 0 0,7 0 0 31,-7 0 1-31,4 0 1 0,3 0 0 0,-4 0 0 16,1 3-1-16,3 4 0 0,-4-1 0 0,1 0 0 15,-1 0 0-15,4 4 0 0,-3-1 0 0,3 7 0 16,0-4 12-16,0 4 1 0,0 3 1 0,4-3 0 0,-1 2-31 0,4 1-7 0,1 3 0 16,-1 0-1-16,3 0-23 0,-3 3-4 15,1 0 0-15,-1 0-1 0,0 4-11 0,-4-4 0 0,1 3 0 0,3 3 0 16,-3-3 53-16,-1 1 9 0,1 2 2 0,-1-3 0 15,-3-3-52-15,4 0-12 0,-4 1 0 0,0-1 0 16,0-3 0-16,0-4 0 0,-3 1 0 0,3 0 0 16,-4-6 0-16,1-1 0 0,3-3 0 0,-7-5 0 15,3-1-63-15,-3-3-5 0,0 0-2 0</inkml:trace>
  <inkml:trace contextRef="#ctx0" brushRef="#br0" timeOffset="-212291.46">25760 6343 1507 0,'0'0'31'0,"0"0"9"0,0 0-32 16,-4-3-8-16,-3 3 0 0,0-4 0 0,7 4 120 0,-7 0 24 0,0 0 4 0,0 0 0 16,4 0-34-16,-5 4-7 0,8-4-2 0,-7 0 0 15,0 0-21-15,0 0-5 0,4 0-1 0,-8-4 0 16,8 4-20-16,-4 0-4 0,0-3-1 0,-1 3 0 15,1 0-28-15,0 0-5 0,0 3-2 0,0-3 0 16,0 4 22-16,-3-4 5 0,3 3 1 0,0 0 0 16,-1 0-29-16,-2 3-5 0,3 1-2 0,-4-1 0 15,4 3-2-15,-3-2 0 0,3 2 0 0,-1 0 0 16,-2 1-8-16,-1-1 0 0,4 1 0 0,-3-1 0 16,3 0 0-16,-4 1 0 0,-3-1 0 0,3 1 0 15,1-1 0-15,3 0 0 0,-4-2 0 0,1 5 0 16,2-2 0-16,-2-1 0 0,3 0 0 0,0 1 0 15,0 2 0-15,-4 1 0 0,4-1 0 0,0 1 0 16,0 6 0-16,0-4 0 0,-4 4 0 0,4 0 0 16,4 0 0-16,-4 3 0 0,0 0 0 0,0 3 0 15,3 0 0-15,-3 0 0 0,3 0 0 0,4 0 0 16,-3 0-8-16,3 4 8 0,-4-4 0 0,8 0 0 16,-4-3 0-16,3 0 0 0,5 0 0 0,-5-4 0 15,8 4-10-15,-4 0 10 0,7 3 0 0,-4 0-9 0,5 4 9 16,-1-1 0-16,3 0 0 0,4 13 0 0,1-4 0 0,-1-2 0 0,0-1 0 0,-3 4-8 15,3-7 8 1,0-2 0-16,4-1 0 0,-4 0-8 0,3-3 8 0,1 3 0 0,0 1-9 0,7-1 9 16,-4-6 0-16,4 0 0 0,3-3 0 0,0-4 0 15,0 4 0-15,-3-3 10 0,3-1-10 0,-6-5 10 16,2-1-10-16,1 1 0 0,0-1 0 0,0-3 0 16,3-3 0-16,4-3 0 0,-4-3 0 0,11-3 0 15,-7 0 0-15,-4-7 0 0,0-2 0 0,1-1 0 0,-8-6 0 16,0 3 0-16,0 0 0 0,0-6 0 15,-3 6 24-15,-4-3 2 0,-3 1 1 0,3-5 0 16,-3 8-15-16,-4-4-4 0,3 0 0 0,-6 0 0 16,0-3 4-16,-1 0 0 0,-3 0 0 0,-3-4 0 0,3-2 4 0,-7 0 0 15,3-1 1-15,-3 1 0 0,-3 0-1 0,-1-1-1 16,-3 1 0-16,0-1 0 0,-7 7-4 0,4-3-1 16,-5 3 0-16,1-6 0 0,-3 2-10 0,3 1 12 15,-8-3-12-15,8 6 12 0,-7-3-4 0,3-1-8 16,-3 4 12-16,4 3-4 0,-8-3-8 0,4 3 12 15,-4 4-12-15,-7-8 12 0,1 8-12 0,-5-1 0 16,5 3 9-16,-1 0-9 0,0 4 24 0,0-1 1 16,4 1 0-16,-4-1 0 0,8 1-25 0,-5 2 0 15,8-2 0-15,-7 2 0 0,7 1-15 0,-4 0-8 16,4-1-1-16,-4 4-1 16,4-4-22-16,-4 4-4 0,8 3-1 0,-4-3 0 15,3-4-76-15,4 4-15 0,-4 3-3 0,4 0-742 16,4-3-148-16</inkml:trace>
  <inkml:trace contextRef="#ctx0" brushRef="#br0" timeOffset="-211825.99">25573 6722 1310 0,'0'0'37'0,"0"0"8"16,0 0-36-16,0 0-9 0,0 0 0 0,0 0 0 0,0 0 91 0,0 0 16 15,0 0 3-15,0 0 1 0,0 0-26 0,7 0-5 16,0 0 0-16,0-3-1 0,0 3-7 0,4-3-2 15,-1 0 0-15,4 3 0 0,0-3-8 0,1 3-2 16,2-4 0-16,1 4 0 0,3-3-6 0,-3 3-2 16,3 0 0-16,4-3 0 0,-4 3-15 0,0 0-3 15,0 3-1-15,-3-3 0 0,3 7-13 0,-7-1-2 16,4 0-1-16,-8 4 0 0,4 5 1 0,-3 1 0 0,-4 0 0 16,4 2 0-16,-4 1-7 0,-4 0-2 0,4 3 0 0,-3 0 0 15,-1 3 20-15,-3 0 4 16,4 3 1-16,-4-3 0 0,0 4-18 0,0-1-3 0,3 0-1 0,-3 0 0 15,0 0 5-15,0-6 1 0,0 4 0 0,0-5 0 16,0 1-28-16,0-6-6 0,0-3 0 0,0-4-1 16,0 0-47-16,0-2-10 0,0-7-2 0,0 0 0 15,0 0-120 1,0 0-25-16,0-7-5 0,-7-2-1 0</inkml:trace>
  <inkml:trace contextRef="#ctx0" brushRef="#br0" timeOffset="-211597.74">25795 7070 2116 0,'0'0'47'0,"0"0"9"0,0 0 3 0,7-3 0 0,0-3-47 0,0 0-12 16,4-1 0-16,-1-2 0 0,5 3 120 0,-1-1 23 15,0 1 4-15,3-3 1 0,-2-1-88 0,2 1-18 16,4 3-3-16,-3-1-1 0,3-2-2 0,-3 3 0 15,3 2 0-15,0-2 0 0,-3 3-36 0,-1 3-8 16,5 0-2-16,-5 3 0 16,4 3-22-16,-3 1-4 0,3 2 0 0,-3 1-796 15,3-1-158-15</inkml:trace>
  <inkml:trace contextRef="#ctx0" brushRef="#br2" timeOffset="-199009.64">14224 6308 1109 0,'0'0'47'15,"0"0"-38"1,0 0 92-16,0 0 19 0,0 0 3 0,0 0 1 15,0 0 54-15,0 0 11 0,0 0 3 0,0 0 0 16,0 0-154-16,0 0-30 0,0 0-8 0,0 0 0 0,0 0 49 0,0 0 9 0,0 0 2 0,0 0 0 16,0 0 6-1,0 0 2-15,0 0 0 0,0 0 0 0,0 0-18 16,0 0-3-16,0 0-1 0,0 0 0 0,0 0-22 0,-4 0-5 0,4 0-1 16,0 0 0-16,-7 3 23 0,7-3 5 0,0 0 1 0,-7 0 0 15,7 0-24-15,0 0-5 0,0 0-1 0,0 0 0 16,-7 4-17-16,7-4 0 0,0 0 0 0,-7 0 0 15,7 0 26-15,-3 3 2 0,3-3 0 0,-11 3 0 16,8 0 6-16,3-3 2 0,-7 3 0 0,3 0 0 16,-3 3-36-16,3-2 0 0,-3-1 0 0,4 3 0 15,3-6 0-15,-4 3 0 0,-3 3 0 0,4 1 0 16,3-7 12-16,-4 3-4 0,4-3 0 0,0 0-8 16,-3 6 13-16,3-6-4 0,-7 3-1 0,7-3 0 15,0 0-8-15,-4 7 0 0,4-7 0 0,-7 3 0 16,7-3-12-16,-3 6-2 0,-1 0 0 0,-3-3 0 15,7-3 14-15,-4 7 0 0,1-1 0 0,3-6 0 16,-4 3 22-16,1 3 7 0,-1 1 2 0,4-7 0 16,-3 3-50-16,-4 3-9 0,7 0-3 0,-4-3 0 0,4-3 31 15,-7 7 0-15,4-1 0 0,-1-3 0 16,1 3 0-16,-1-3 0 0,1 4 0 0,-5-4 0 16,5 0 45-16,-1 3 15 0,1 1 4 0,-4-4 0 15,3 0-52-15,1 3-12 0,-1 0 0 0,-3-3 0 16,4 1 0-16,-1 2 0 0,1-3 0 0,-1 0 0 15,1 3 0-15,-1-2 0 0,0 2 0 0,-3-3 0 16,4 3 0-16,3-6 0 0,-4 3 0 0,1 1 0 16,-1 2 0-16,4-3 0 0,-3 0 0 0,-1 3 0 15,1-3 0-15,-1 1 0 0,1 2 0 0,3-6 0 16,0 0 0-16,0 0 0 0,0 0 0 0,0 0 0 16,0 0 0-16,0 3 0 0,-4 0 0 0,1 0 0 15,3 4 0-15,-4-4 0 0,1 0 0 0,-1 3 0 16,1 0-48-16,-1 4-13 0,0-1-3 0,1-3 0 0,-1 1 103 0,1-4 20 0,-1 0 4 0,4 3 1 15,-3-3-52-15,3 1-12 0,-4 2 0 0,1 0 0 16,3 0-48-16,0 1-13 16,-4-4-3-16,4 3 0 0,0-6 83 0,-3 6 16 0,-1-3 3 0,4 4 1 15,-3-1-11-15,-1 0-3 0,1 1 0 0,-1-1 0 16,1 0-25-16,3 0 0 0,-4 1 0 0,0-1 0 16,4 0-18-1,-3 4-9-15,-1-4-1 0,1 3-1 0,3-3 46 0,-4 4 10 0,4-1 1 0,0-2 1 16,-3 2-46-16,3-3-10 0,0 4-1 15,0-4-1-15,0 3 29 0,0-2 0 0,0 2 0 0,0-3 0 16,0 4 17-16,3-4 10 0,-3 3 1 0,0-2 1 16,0 2-29-16,0-3 0 0,-3 4 0 0,3-4 0 15,0 3-17-15,0-2-10 0,0 2-1 0,0-3-1 16,0 1 46-16,0-1 10 0,0-3 1 0,0 3 1 16,0 1-74-16,3-1-15 0,-3 0-4 0,4 0 0 15,-4 1 103-15,3-1 20 0,1 0 4 0,-1-3 1 16,1 4-103-16,0-1-20 0,-4 0-4 0,3 0-1 0,1 1 52 0,-4 2 12 15,3-3 0-15,-3 1 0 16,0-1 0-16,0 0 0 0,4 0 0 0,-4 1 0 16,0-1 48-16,3 0 13 0,-3 1 3 0,4-4 0 15,-4 3-52-15,3 0-12 0,1 4 0 0,-1-4 0 16,1 0 0-16,-1 0 0 0,1 1 0 0,-1-1 0 0,4 3 0 0,-3-2 0 16,0 2 0-16,-1-3 0 15,1 4 0-15,3-4 0 0,-4 3 0 0,4-2 0 16,-3 2-24-16,3-3-7 0,0 1-1 0,0-1-1 15,0 0 1-15,-4 0 1 0,8-2 0 0,-7 2 0 0,3 0 76 0,0-3 15 0,0 4 4 16,3-4 0 0,-3 3-78-16,0 0-15 0,-3 0-3 0,3 1-1 15,0-4 1-15,0 3 1 0,0 0 0 0,-3 1 0 0,3-1 31 0,-4-3 0 0,4 3 0 0,0-2 0 16,0-1 45-16,-3 3 15 0,3-3 4 0,0 0 0 16,0 3-52-16,4-2-12 0,-4-1 0 0,3 0 0 15,1 0-27-15,-4 0-8 0,4 0-1 0,-1-3-1 16,1 3 37-16,-4 1 0 0,3-4 0 0,1 3 0 15,0 0 0-15,-1-3 0 0,-3 3 0 0,4 0 0 16,-1-3 0-16,1 3 0 0,0 0 0 0,-1-3 0 16,1 3 0-16,-1-3 0 0,1 0 0 0,-1 0 0 15,1-3-29-15,0 3 1 0,-1 0 1 16,1-3 0-16,-1 0 43 0,1 3 9 0,0-3 2 0,-1 3 0 16,1-3-27-16,-1 0 0 0,1 0 0 0,-4-1 0 15,4 1 0-15,-1 3 0 0,1-3 0 0,-4 3 0 16,3-3-16-16,-3 3-9 0,0 0-2 0,1-3 0 15,-1 3 43-15,3-3 9 0,1 3 2 0,-4-3 0 16,0 3-43-16,0-4-9 0,0 1-2 0,0 0 0 16,0 3 27-16,0-3 0 0,0 3 0 0,0-3 0 15,4 3 18-15,-4-3 9 0,0 3 1 0,0-3 1 16,0 3-46-16,0-3-10 0,4-1-1 0,-4-2-1 16,3 3 74-16,-3 0 15 0,4-3 4 0,-4 2 0 15,4-2-52-15,-4 0-12 0,3 0 0 0,-3-1 0 16,4 1 0-16,-4 0 0 0,0 0 0 0,0-1 0 0,0 4 0 0,0-3 0 0,0 0 0 15,0 2 0-15,-3-2 0 0,3 3 0 0,0-3 0 16,-4 3 0-16,4-1 0 0,-3-2 0 0,0 3 0 0,3-3 0 16,-4 3 0-16,1 0 0 15,3-4 0-15,-4 4 0 0,-3 0 0 0,7-3 0 0,-3 3 0 0,-1-4 0 16,1 4 0-16,-1-3 0 0,1 0 0 0,-4-1 0 16,3 1 0-16,1 0 0 0,0 3 0 15,-4-4 0-15,3 4-11 0,1-3-5 0,-4 0 0 0,3-1-1 16,-3 4 27-16,0-3 6 0,0 0 0 0,0 0 1 15,0-1-17-15,0 1 0 0,0-3 0 0,0 2 0 16,-3-2 0-16,3-4 0 0,0 4 0 16,-4 3 0-16,4-4 0 0,0 4 0 0,-3-3 0 15,3 2 0-15,0 1 0 0,-4-3 0 0,4-1 0 16,-4 4 0-16,1 0 0 0,3-1 0 0,0-2 0 16,-4 3 0-16,4-1 0 0,-3 1 0 0,3 0 0 15,-4 0 0-15,1-1 0 0,3 1 0 0,0 0 0 16,-4 0 0-16,1-1 0 0,3-2 0 0,-4 3 0 15,4-4 0-15,0 4 0 0,0 0 0 0,-3-4 0 16,3 1 0-16,-4 3 0 0,1-1 0 0,3-2 0 16,-4 3 0-16,4-4 0 0,-3 4 0 0,-1-3 0 15,1 2 0-15,3 1 0 0,-4 0 0 0,4-4 0 16,-4 4 16-16,1 0-1 0,3-4 0 0,0 4 0 16,-4-3-24-16,4 2-5 0,0 1-1 0,-3 0 0 0,-1-3 15 15,4 2 0-15,-3 1 0 0,3 0 0 0,-4-1 0 0,1 4 0 0,3 3 0 0,-4-6 0 16,1 0 20-1,-1-1 8-15,1 1 0 0,-1 3 1 16,1-3-46-16,-1 3-10 0,-3 0-1 0,4-4-1 0,-1 4 29 0,-3 0 0 16,3-3 0-16,1 3 0 15,-4-4 0-15,3 1 0 0,-3 0 0 0,0-1 0 0,0 1 0 16,4 3 0-16,-1 0 0 0,-3-3 0 0,3 3 0 0,1-1 0 0,-4-2 0 0,3 3 0 16,1 0 0-16,-1 0 0 0,4 3 0 0,-7-3 0 15,0 3 0-15,4-4 0 0,-4 1 0 0,3 0 0 16,1 3 0-16,-4-3 0 0,3 0 0 0,-3 0 0 15,3 0 0-15,-3 0 0 0,0-1 0 0,0-2 0 16,4 0 0-16,-4 3 0 0,3-4 0 0,1 1 0 16,-4 3 0-16,3-3 0 0,0 3 0 0,1-4 0 15,-4 4 0-15,3-3 0 0,1 3 0 0,-4-3 0 16,3 2 20-16,1 1 9 0,3 3 3 0,-7-3 0 16,3 0-52-16,4 3-9 0,-7-6-3 0,4 3 0 15,-1-1 32-15,-3-2 0 0,3 0 0 0,1 0 0 16,-1 2 0-16,1 1 0 0,3 3 0 0,-4-6 0 15,1 0 20-15,-1 0 9 0,1 2 3 0,-1-2 0 16,4 6-24-16,-3-6-8 0,-1 0 0 0,1 2 0 16,3 4-26-16,-7-3-5 0,3-3-1 0,1 3 0 15,-1 0 51-15,-3-3 9 0,7 6 3 0,-4-4 0 16,1-2-50-16,-4 3-9 0,7 3-3 0,-4-3 0 16,1-3 50-16,3 6 9 0,-4-7 3 0,4 7 0 15,-7-3-50-15,0 0-9 0,7 3-3 0,-3-6 0 0,-4 3 31 0,3-1 0 0,4 4 0 0,-7-3 0 16,0 0 20-16,0 3 9 0,3-3 3 0,4 3 0 15,-7-3-24-15,0 0-8 0,0 3 0 0,0-3 0 16,4 3 0-16,-4-3 0 0,3-1 0 0,-3 4 0 16,3-3-26-1,4 3-5-15,-7-3-1 0,4 0 0 0,-4 0 32 0,0 3 0 0,3-3 0 0,-3 0 0 16,4 3 0-16,-4 0 0 0,3 0 0 0,1 0 0 16,-5 0 0-16,5 0 0 0,-1 0 0 0,4 0 0 15,-7 0 20-15,4 0 9 0,3 0 3 16,-7 0 0-16,3 0-52 15,4 0-9-15,-7 0-3 0,7 0 0 0,-3 0 52 0,3 0 9 0,-7 0 3 0,3 0 0 16,4 0-24-16,-7 0-8 0,7 0 0 0,0 0 0 16,0 0-26-16,0 0-5 0,0 0-1 0,0 0 0 15,0 0 52-15,0 0 9 0,0 0 3 0,0 0 0 16,0 0-24-16,0 0-8 0,0 0 0 0,0 0 0 16,0 0 0-16,0 0 0 0,0 0 0 0,0 0 0 15,7 3-26-15,-7-3-5 16,4 0-1-16,3 3 0 0,0-3 32 0,-4 0 0 0,4 3 0 0,0-3 0 15,0 0 20-15,0 3 9 0,1-3 3 0,-1 0 0 16,3 0-52-16,-3 0-9 16,0 0-3-16,4 0 0 0,-4 3 52 0,3-3 9 0,-2 0 3 0,2 3 0 0,-3-3-24 15,4 4-8-15,-4-1 0 0,0 0 0 16,0 0-26-16,0 0-5 0,4 0-1 0,-4 0 0 0,0 4 32 0,0-1 0 16,0-3 0-16,0 3 0 0,3 1 19 0,-3-1 9 0,1-3 3 0,-1 3 0 31,0 1-50-31,0-1-9 0,0 0-3 0,0 0 0 0,0 1 31 0,0 2 0 0,0-3 0 0,4 1 0 15,-4 2 0 1,0 0 0-16,-4 1 0 0,4-1 0 16,0 4 0-16,0-4 0 0,0 1 0 0,0 2 0 0,1-3 0 0,-5 1 0 15,4 2 0-15,0-2 0 0,0-1 0 16,0 1 0-16,-3-4 0 0,3 3 0 0,0-2 0 0,-4-1 0 0,5 0 0 0,-5 4 0 16,1-4 0-16,-1 0 0 0,4 0 0 0,-3 1 0 15,-1 2 0-15,4 0 0 0,-3 1 0 0,-1-1 0 16,1 1 0-16,-1-1 0 0,1 4 0 0,-1-4 0 15,1 0 0-15,3 1 0 0,-3-1 0 0,3 1 0 16,0-1 0-16,0-3 0 16,-4 4 0-16,4-4 0 0,0 3 0 0,0-2 0 15,-3 2 0-15,3-3 0 0,-3 4 0 0,-1-4 0 16,1 3 0-16,-1 1 0 0,-3-1 0 0,4 4 0 0,-4-1 0 0,0-2 0 16,0 2 0-16,0 1 0 0,3-1 0 0,-6 1 0 15,3 3 0-15,0-7 0 0,-4 4 0 0,4-4 0 16,0 0 0-16,-3 1 0 0,3-4 0 0,-4-3 0 15,4-3-108-15,0 0-16 0,0 0-4 0</inkml:trace>
  <inkml:trace contextRef="#ctx0" brushRef="#br2" timeOffset="-194398.14">23548 2285 1184 0,'0'0'26'0,"0"0"6"16,0 0 0-16,0 0 1 0,7-6-33 0,-3 3 0 0,-1 0 0 0,1 0 0 16,-1-4 76-16,1 4 9 0,-1-3 2 0,1 0 0 15,-4 3 33-15,0 3 6 0,3-7 2 0,-3 7 0 16,0 0-52-16,0 0-9 0,0 0-3 0,0 0 0 15,0 0 52-15,0 0 9 0,0 0 3 0,0 0 0 16,0 0-48-16,0 0-8 0,0 0-3 0,0 0 0 16,0 0-17-16,0 0-4 0,0 0-1 0,0 0 0 15,-7 0-12-15,7 0-3 0,-7 0 0 0,7 0 0 16,-3 0-8-16,3 0-1 0,-7 0-1 0,7 0 0 16,-8 3-1-16,1-3 0 0,7 0 0 0,-7 4 0 15,0-4-1-15,0 3-1 0,0 0 0 0,0-3 0 16,0 3-8-16,4-3-2 0,-5 3 0 0,5 0 0 15,3-3 0-15,-7 0 0 0,0 0 0 0,0 3 0 0,7-3-9 0,-7 0 12 16,3 7-12-16,-3-4 12 0,4-3-12 0,3 0 12 16,-7 0-12-16,7 0 12 15,-4 3-2-15,4-3 0 0,0 0 0 0,-7 3 0 0,3 0 1 16,-3 0 0-16,4-3 0 0,-4 4 0 0,3-1-11 0,-3 0 0 16,0 0 0-16,4-3 8 0,-4 0-8 0,3 3 12 15,1-3-12-15,-1 0 12 0,-3 0-12 0,3 0 0 0,1 0 0 0,-4 0-11 16,3 0 11-16,-3 0 8 0,4 3-8 15,-4-3 11-15,3 3-11 0,-3-3 0 0,0 3 0 0,0-3-11 16,3 4 0-16,-3 2 0 0,4-3 0 0,-4-3 0 16,3 0 19-16,-3 3 3 0,4-3 1 0,-4 3 0 15,0 0-12-15,3-3 0 0,1 4 0 0,-5-4 0 16,5 3 0-16,-4 0-17 0,3 0 4 0,-3-3 1 16,4 3 12-16,-4 0 16 0,3-3-3 0,-3 3-1 0,4 1-12 0,-4-4 0 15,3 3 0-15,-3 3 0 0,0-3 0 0,0 0 0 16,0 0 0-16,0 0 0 0,0 4 0 0,3-1 0 15,-3 0 0-15,-3-3 0 0,6 4 0 0,-3 2 0 16,3-6 0-16,-3 0 0 0,4 4 0 0,-4-4 0 16,3 0 0-16,-3 0 0 0,4 3 0 0,-1-3 0 15,1 1 0-15,-4 2 0 0,7-3 0 0,-4 6 0 16,1-9 0-16,-1 7 0 0,-3-4 0 0,0 6-15 16,3-3 2-16,-3 1 0 0,4-4 21 0,-1 6 4 15,1-6 0-15,-1 4 1 0,-3-4-13 0,4 0-18 16,-1 3 4-16,1-3 1 0,-1 4 13 0,0-4 0 15,1 0 0-15,-1 0 0 0,4 0 0 0,-3 3 0 16,-4-2 0-16,3-4 0 0,1 3 0 0,-1 0 0 16,1 0 0-16,3 0 0 0,-4 0 0 0,1 0 0 15,-1 1 0-15,1-1 0 0,-1 0 0 0,1 3 0 16,-1 0 0-16,-3 1 0 0,3-4 0 0,4 0 0 16,-3 3 0-16,-1-3 0 0,4 4 0 0,-3-1 0 0,3 0 0 0,-4-3 0 15,4 7 8-15,-3-7 5 0,3-3 1 0,-4 6 0 16,4 0-14-16,-3-3 0 0,3-3 0 0,-4 7 0 15,4-4 0-15,-3 3 0 0,-1-3 0 0,4 4 0 16,-3-1 0-16,3-3 0 0,0 0 0 0,-4 3 0 16,4 1 0-16,-3-1-8 0,3-6 8 0,0 6 0 15,0 0 0-15,0 4 0 0,0-7 0 0,0 0 0 16,0 3 0-16,0 1 0 0,0 2 0 0,0-6 0 0,0 3 0 0,0 1 0 16,3 2 0-16,-3-6 0 15,0 4 0-15,0-1 0 0,0 0 0 0,0 4 0 16,0-4 0-16,4 3 0 0,-4-3 0 0,3 1 0 0,-3 2 0 15,0 1 0-15,4-4 0 0,-1 6 0 16,1-5-8-16,-4 2 8 0,3 0 0 0,1 1 0 0,-4 2 0 0,3-5 0 16,1-1 0-16,-1 3 0 0,-3 1-12 0,4-4 4 15,-1 0 8-15,-3 4-13 0,4-4 13 0,-4-3 8 16,0-3 0-16,4 10-8 0,-1-4 0 0,-3 0 0 16,4 0 0-16,-4 4 0 0,3-7 0 0,1 3 0 15,-1-3-10-15,4 4 10 0,-3-1 0 0,-1 0 0 16,4 0 9-16,-3 4-1 0,3-7-8 0,0 3 0 15,-4 0 0-15,5 4 0 0,-5-4 0 0,4 0 0 16,-3-2 0-16,3 5 0 0,-4-6 0 0,1 0 0 16,-1 3 0-16,4 1 0 0,-3-1 0 0,-1-3 0 0,1 3 0 0,-1 1 0 15,1-1 0-15,3-3 0 16,-3 3 0-16,3 1 0 0,-4-4 0 0,4 3 0 16,0 0 0-16,0 1 0 0,-3-4 0 0,3 6 0 0,0-9 0 0,0 3 0 15,0 0 0-15,0 1 0 0,0-1 0 16,-3 0 0-16,6 3-9 0,-6-3 9 0,-4-3-10 0,7 3 10 15,0 0 0-15,0 4 0 0,0-4 8 0,0 0-8 16,0 3 0-16,-3-3 0 0,3 1 0 0,0-1-12 16,0 3 12-16,-4-3 12 0,-3-3-3 0,7 6 0 15,0-2-9-15,1-1-12 0,-1 0 2 0,-7-3 1 16,7 3 9-16,0 0 0 0,-7-3 0 0,7 6 0 16,0-6 9-16,-7 0 4 0,0 0 1 0,7 3 0 15,0 1-14-15,0-4 11 0,0 3-11 0,-7-3 10 0,0 0-10 0,7 3 8 16,4 0-8-16,-11-3 8 0,7 3-24 0,0 0-6 15,0 0-1-15,-7-3 0 0,7 0 37 0,0 4 7 16,-7-4 2-16,7 0 0 0,0 0-37 0,-7 0-7 16,11-4-2-16,-4 4 0 0,-7 0 23 0,7-3 0 15,3 0 0-15,-10 3 0 0,7 0 11 0,0-3 6 16,-7 3 2-16,8-3 0 0,-8 3-19 0,7 0 0 16,0-3 0-16,-7 3 0 0,10 0 0 0,-10 0 0 15,7-3 0-15,-7 3 0 0,0 0 0 0,7 0 0 16,-7 0 0-16,7-4 0 0,0 1 0 0,-7 3 0 15,7 0 0-15,-7 0 0 0,8-9 0 0,-5 6 0 16,8 0 0-16,-8 0 0 0,-3 3 8 0,7-4-8 16,4-2 0-16,-4 3 0 0,0 0 0 0,4 0 0 15,-4 0 0-15,-4-1 0 0,8 1 0 0,-11 3 0 16,7 0 0-16,0-6 0 0,3 6 0 0,-3-3 0 16,0 0 0-16,1 3 0 0,-1-3 0 0,-7 3 0 0,10-4 0 0,-3 1 0 15,0 3 0-15,0-3 0 0,-7 3 0 0,7-3 0 16,0-3 0-16,1 3 0 0,-8 3 0 0,7-3 0 15,-7 3 0-15,7-4 0 0,-7 4 8 0,10-3-8 16,-10 3 0-16,7 0 0 0,-7 0 8 0,7-3-8 16,0 3 0-16,-7 0 0 0,11 0 8 0,-11 0-8 15,7-6 0-15,-7 6 10 0,7 0-10 0,0-3 8 16,-7 3-8-16,7-3 0 0,4 3 0 0,-11 0 0 16,7-4 0-16,0 1 0 0,-7 3 0 0,7-3 0 15,0 0 0-15,-7 3 0 0,11 0 0 0,-4-3 7 16,0 0-7-16,-7 3 0 0,10 0 0 0,-3-3 0 0,0 3 0 15,-7 0 0-15,7 0 0 0,0-3 0 0,4 3 0 16,-4 0 0-16,-7 0 0 0,7 0 0 0,0 0 0 0,-7 0 0 16,11-4 0-16,-11 4 0 0,7 0 0 0,-7 0 0 15,7-3 0-15,0 3 0 0,-7 0 0 0,0 0 0 16,11-3 0-16,-4 3 0 0,-7 0 0 0,7 0 0 16,0-3 0-16,-7 3 0 0,10 0 0 0,-3-6 0 15,-7 6 0-15,7-3 0 0,0 3 0 0,-7 0 0 16,0 0 0-16,11-4 0 0,-4 4 0 0,-7 0 0 15,7 0 0-15,-7 0 0 0,7-3 0 0,-7 3 0 0,7 0 0 0,-7 0 0 16,7-3 0-16,-7 3 0 16,11-3 0-16,-11 3 0 0,7 0 0 0,-7 0 0 0,7-3 0 0,-7 3 0 15,7-6 0-15,-7 6 0 0,7-4 0 0,-7 4 0 32,7-3-26-32,-7 3-5 0,7-3-1 0,-7 3 0 0,7-3 32 0,-3 0 0 0,-4 3 0 0,7-6 0 15,-7 6 0 1,3-3 0-16,-3 3 0 0,4-7 0 0,-4 7 20 0,3-6 9 0,-3 6 3 0,8-3 0 15,-8 3-52 1,3-6-9-16,1-1-3 0,-4 7 0 0,3-6 32 16,1 0 0-16,-1 6 0 0,-3 0 0 0,0-10 20 0,0 10 9 0,4-6 3 0,-1 3 0 31,-3 3-52-31,4-6-9 0,-4 6-3 0,3-7 0 0,1 4 52 0,-1 0 9 0,1-3 3 0,-4 6 0 16,3-3-52-16,-3 0-9 0,4-7-3 0,-4 10 0 15,3-3 32-15,1-3 0 0,0 3 0 0,-4 3 0 16,3-3 20-16,-3 3 9 0,0 0 3 0,0-7 0 15,4 1-52-15,-4 6-9 0,3-3-3 0,1-3 0 16,-4 6 52-16,0-7 9 0,3 1 3 0,-3 6 0 16,0-6-24-16,4 3-8 0,-1-4 0 0,1 1 0 15,-4 3 0-15,0 3 0 0,3-6 0 0,-3 6 0 16,4-3 0-16,-1-1 0 0,-3-2 0 0,4 3 0 16,-4 3 0-16,3-6 0 0,-3 3 0 0,4-4 0 15,-4 1 0-15,3 3 0 0,-3-3 0 0,4 2 0 16,-4 4 0-16,0-3 0 0,0-6 0 0,3 6 0 15,-3-3 0-15,4-1 0 0,-4 4 0 0,0-3 0 16,4 0 0-16,-4 6 0 0,0-7 0 0,3 4 0 16,-3 3 0-16,0-6 0 0,4 0 0 0,-4 3 0 15,0-4 0-15,3 4 0 0,-3 3 0 0,0-6 0 16,4 0-26-16,-4 6-5 0,0-4-1 0,0-2 0 16,0 6 32-16,0-3 0 0,0 3 0 0,0-9 0 15,0 2 20-15,0 1 9 0,0 0 3 0,0 0 0 16,0-1-52-16,0 4-9 0,0 0-3 0,3-6 0 0,-3 2 32 0,0 7 0 0,0-6 0 0,0 3 0 15,0 3 0-15,4-6 0 0,-1-1 0 0,-3 7 0 16,0-6 0-16,0 6 0 0,4-3 0 16,-4 3 0-16,0-3 0 0,0 3 0 15,0-10 0-15,0 10 0 0,0 0 0 0,-4-3 0 0,4 3 0 0,0 0 0 16,-3-6 0-16,3 6 0 0,0 0 0 0,-4-6 0 16,4 6 0-16,-3-7 0 0,-4 1 0 0,7 0 0 15,-4 3 0-15,1 0 0 0,-1-7 0 0,4 10 0 16,0-6 0-16,0 6 0 0,0 0 0 0,0-6 0 15,0 6 0-15,0 0 0 0,-4-7 0 0,4 7 0 16,-3-6 0-16,3 6 0 0,0 0 0 0,-4-6 0 16,4 6 0-16,0 0 0 0,0 0 0 0,-7-3 0 15,7 3 0-15,-3-3 0 0,3 3 0 0,-7-13 0 16,7 13 0-16,-4-6 0 0,4 6 0 0,-7-3 0 16,7 3 20-16,-3-7 9 0,3 7 3 0,-7-9 0 15,7 9-52-15,-4-6-9 0,4 6-3 16,-3-3 0-16,3 3 32 0,-4-10 0 0,4 10 0 0,-3-6 0 15,3 6 20-15,-8-3 9 0,8 3 3 0,-3-6 0 16,-4 2-24-16,7 4-8 0,-7-6 0 0,7 6 0 16,-7-3 0-16,3 0 0 0,-3-3 0 0,4 2 0 0,3 4 0 15,-7-3 0-15,3-3 0 0,1 0 0 0,-5-1 0 16,8 7 0-16,-3-3 0 0,-1-3 0 16,4 6 0-16,-3-6 0 0,3 6 0 0,-4-6 0 0,4 6 0 0,-3-4 0 15,3 4 0-15,-4-3 0 0,4 3 0 0,-7-9 0 16,7 9 0-16,-3-6 0 0,3 6 0 0,0 0 0 15,-4-4 0-15,4 4 0 0,-3-3 0 16,3 3 0-16,-7-6 0 0,3 0 0 0,4 6 0 0,-3-3 0 0,3 3 0 16,-4-7 0-16,1 4 0 0,-1 0 0 0,4 3 0 0,-4-9 0 15,4 9 0 1,-3-7 0-16,3 7 0 0,-7-3 0 0,7 3 0 0,-4-6 0 0,4 6 0 0,-3-3 0 16,3 3 0-16,-4-6 0 0,4 6 0 0,-7-4 0 15,4 1 0-15,3 3 0 0,-4-3 0 0,1 0 0 16,-4 0 0-16,3 3 0 0,4 0 0 15,-7-6 0-15,3 3 0 0,-3-1 0 0,4 1 0 0,-4 3 0 16,3-3 0-16,-3 3 0 0,4-3 0 0,-1 3 0 16,4 0 0-16,-7-3 0 0,7 3 0 15,-3 0 0-15,3 0 0 0,-7-3 0 0,7 3 0 0,-4 0 0 16,1-3-26-16,-1-1-5 16,-3 4-1-16,3-3 0 0,-3 0 52 0,4 3 9 0,3 0 3 0,-7-3 0 15,3 3-24-15,4 0-8 0,-7 0 0 0,4-3 0 16,-4 3 0-16,3-6 0 0,-7 6 0 0,8-4 0 15,-4 4 0-15,3-3 0 0,-3 0 0 0,4 0 0 16,-1 0 0-16,-3 0 0 0,7 3 0 0,-3-3 0 16,3 3 0-16,-7 0 0 0,0-3 0 0,0 3 0 15,7 0 0-15,0 0 0 0,-8-4 0 0,8 4 0 16,-3 0 0-16,3 0 0 0,-7-3 0 0,7 3 0 16,-7-3 0-16,0 3 0 0,7 0 0 0,-4-3 0 0,-3 3 0 0,0 0 0 15,4 3 0-15,3-3 0 0,-7 0 0 0,-1-3 0 16,8 3 0-16,0 0 0 0,0 0 0 0,-3 0 0 15,-4 0 0-15,7 0 0 0,0 0 0 0,-4-3 0 16,-3 3 0-16,7 0 0 0,0 0 0 0,-3 0 0 16,-4-3 0-16,7 3 0 0,-4-7 0 0,1 7 0 15,3 0 0-15,-7-3 0 0,3 0 0 0,4 3 0 0,-7 0 0 0,4-3 0 16,3 3 0-16,0 0 0 0,-4 0 0 0,-3-3 0 16,7 3 0-16,-4 0 0 0,4 0 0 0,-3 0 0 15,-4-3 0-15,3 3 0 0,1 0 0 0,3 0 0 16,0 0 0-16,-4-3 0 0,-3 3 0 0,4-4 0 15,-1 4 0-15,-3 0 0 0,4 0 0 0,-1 0 0 16,-3 0 0-16,3 0 0 0,-3 0 0 0,0 0 0 16,0 0 0-16,0 4 0 0,4-4 0 0,-4 0 0 15,0 3 0-15,0 0 0 0,-1-3 0 0,1 3 0 16,0-3 0-16,4 0 0 0,-1 3 0 0,-3-3 0 0,4 0 0 0,-1 3 0 16,1-3 0-16,-1 0 0 0,4 0 0 0,-3 0-15 15,-1 0 5-15,4 0 1 16,0 0-75-16,-3 0-16 0,3 0-2 0,0-3-918 15,0 3-184-15</inkml:trace>
  <inkml:trace contextRef="#ctx0" brushRef="#br0" timeOffset="-150558.91">14365 8839 1389 0,'0'0'61'0,"4"-7"14"16,-4 4-60-16,3-3-15 0,1 0 0 0,-4-1 0 15,0 1 78-15,3 0 13 0,-3 0 2 0,4-1 1 16,-4-2 4-16,0 3 1 0,0-4 0 0,0 1 0 15,0-1-11-15,0 4-1 0,-4-3-1 0,1-1 0 16,-1 1-12-16,1 3-2 0,-1-4-1 0,-3 1 0 16,0 3-3-16,0-4 0 0,0 4 0 0,-4 0 0 15,4-1-22-15,0 1-5 0,-3 0-1 0,3 3 0 0,-4 0-10 0,4-1-2 0,0 4-1 0,0 0 0 16,-4 4-9 0,4-1-2-16,-3 0 0 0,3 3 0 0,-4 3-6 0,4 1-2 0,-4-1 0 15,1 4 0-15,3 3 20 0,-4-1 4 0,4 1 1 0,-4 3 0 16,4 3-46-16,-3 0-10 0,3 0-1 15,-4 6-1 1,4 0-11-16,0 0-3 0,0 4 0 0,3 2 0 0,1-3 83 16,-1 1 16-16,4 2 3 0,0-2 1 0,0-7-52 0,4 0-12 0,-1-6 0 15,1-1 0-15,0-5-48 16,3-4-13-16,0-2-3 0,3-1 0 0,-3-3 52 0,7-6 12 16,-3 3 0-16,3-6 0 0,4-4 0 0,-4 1 0 0,0-4 0 0,4-2 0 15,-1-1 16-15,1-3 5 0,0 0 2 0,-4 0 0 16,0 1-37-16,0-1-7 0,0 0-2 0,-3 3 0 15,-1-2 38-15,1 5 7 0,-1 0 2 0,-6 1 0 16,3 3-24-16,-4-1 8 0,4 4-8 0,-7 0 0 16,0 6 0-16,0 0 9 0,0 0-9 0,0 0 0 15,0 0 11-15,0 0-11 0,0 0 10 0,0 0-10 16,0 0-21-16,0 6-11 0,0 0-1 0,-3 4-1 16,3-1 58-16,0 0 11 0,3 1 2 0,-3 2 1 15,4 1-30-15,0 2-8 0,-1-2 0 0,1 3 0 16,3-4 0-16,0 1 0 0,0-1 0 0,0 1 0 15,0-4 0-15,3 4 0 0,-3-7 0 0,4 3 0 16,-4-2-32-16,4-1-4 0,-4 0 0 0,0 1-1 0,0-4 59 16,0 3 12-16,0-3 2 0,0 0 1 15,0 0-59-15,4 1-12 0,-4-1-2 0,0 0-1 16,0-3-73-16,-4 3-14 0,4 0-4 0,0-3 0 16,1 3-116-16,-5-3-24 0</inkml:trace>
  <inkml:trace contextRef="#ctx0" brushRef="#br0" timeOffset="-150359.52">14728 9231 2866 0,'0'0'81'0,"0"0"19"15,0 0-80-15,0 0-20 0,0 0 0 0,0 0 0 16,0 0 80-16,0 0 13 0,0 0 3 0,0 0 0 15,0 0-77-15,0 0-19 0,0 0 0 0,0-7 0 16,-3 1-48-16,3 0-12 0,0-4-4 0</inkml:trace>
  <inkml:trace contextRef="#ctx0" brushRef="#br0" timeOffset="-148858.34">15296 9221 1653 0,'0'0'69'15,"0"0"-55"1,0 0 76-16,4 3 15 0,-4-3 3 0,0 0 1 16,0 0 15-16,7 0 4 0,-3-3 0 0,-4-3 0 15,3-4-14-15,-3 4-2 0,0-6-1 0,0-1 0 16,-3-3-75-16,-1-2-16 0,1-1-2 0,-5-6-1 16,5 3 37-16,-4-6 7 0,0 2 2 0,0-2 0 15,-4 0-45-15,1 3-9 0,-1-3-1 0,0 0-8 0,1-1 14 0,-4 1-4 16,3 3-1-16,1-6 0 15,3 2-9-15,-4-5 0 0,4 3 0 0,0-4 0 16,0 4 0-16,3 3 0 0,1-1 0 0,-1 1 0 0,4 3 0 0,0 3 0 16,0-3 0-16,0 6 0 0,4 0 0 0,-1 4 0 0,1-1 0 15,-1 3 0-15,4 1 0 0,0 2 0 0,4 1 0 16,0 0 0-16,-1 2 0 0,4 1 0 0,4 0 0 16,0 0 0-16,-1 2-17 15,1 4 4-15,-1-3 1 0,5 3 0 0,-5 3 12 0,-3 1 0 16,0-1 0-16,1 3 0 0,-1 3 0 0,-4-2 0 0,1 2 0 15,-4 0 0-15,0 1-54 0,0 2-8 16,0 1-2-16,-3 0 0 0,-1-1-103 16,1 4-21-16,-4-1-4 0</inkml:trace>
  <inkml:trace contextRef="#ctx0" brushRef="#br0" timeOffset="-148620.85">15155 8939 2837 0,'7'3'80'0,"-3"0"18"16,3 0-78-16,0 1-20 0,4-1 0 0,-1-3 0 0,1 3 63 0,3-3 9 0,-4 0 1 16,5 0 1-1,-1 0-37-15,3-3-7 0,-3 3-2 0,1-3 0 16,-1-1-28-16,0 1 8 0,0 0-8 0,-4 0 0 15,5 3-48-15,-5 0-13 0,1-3-3 0,-4 3 0 16,3 0-108-16,1 0-23 0,0 0-4 0</inkml:trace>
  <inkml:trace contextRef="#ctx0" brushRef="#br0" timeOffset="-148347.78">15603 9002 2777 0,'-10'22'58'0,"3"-13"13"0,3-3-57 0,1 4-14 0,-1-1 0 0,4 1 0 16,-3 2 82-16,3-3 14 0,0 4 2 0,0 0 1 15,0-4-33-15,3 3-6 0,-3-2-2 0,4 2 0 16,-4-2-29-16,3-1-5 0,1 1-2 0,-1-4 0 16,1 0-14-16,-1-3-8 0,1 0 10 0,3 1-10 15,-7-4 0-15,3-4 0 0,1 4 0 0,-4 0 0 16,7-6 0-16,-7 0-16 0,4 0 3 0,-1-1 1 15,-3-2-57-15,0 0-11 0,0-1-3 0,-3-2 0 16,3 2-145-16,-4 1-30 0</inkml:trace>
  <inkml:trace contextRef="#ctx0" brushRef="#br0" timeOffset="-148207.47">15565 8760 2747 0,'-7'0'78'0,"-1"3"17"0,8-3-76 0,0 0-19 0,0 0 0 0,0 0 0 16,0 0 22-16,0 0 1 0,0 0 0 0,0 0 0 16,0 0-32-16,4-6-7 0,3 3 0 0,-3 0-1 31,-1 0-138-31,4 3-27 0,0 3-6 0</inkml:trace>
  <inkml:trace contextRef="#ctx0" brushRef="#br0" timeOffset="-147908.64">15801 9061 2240 0,'0'0'64'0,"0"0"12"0,0 0-60 0,0 0-16 0,0 0 0 0,0 0 0 16,0 0 124-16,0 0 23 0,0-6 4 0,-4 0 1 16,1-4-52-16,3 4-9 0,0-3-3 0,0-1 0 15,0 1-40-15,0-1-9 0,0 1-2 0,3 0 0 16,1-1-18-16,3 1-4 0,-3-1-1 0,-1 4 0 15,4-3-6-15,0 2-8 0,0 4 11 0,0-3-11 16,0 3 16-16,0 0-4 0,4 0-1 0,0 3 0 16,-1 3 3-16,-3 0 1 0,4 0 0 0,-1 6 0 15,-3 1 1-15,4 2 0 0,-4 1 0 0,4 6 0 16,-4 3-5-16,0 3-1 0,3 0 0 0,-3 3 0 16,0-6-10-16,-3 3 0 0,3-3 0 0,0-3 0 15,-3-3-40-15,-1-7-11 0,1 0-1 0,3-2-1 16,-7-7-94-16,0 0-18 0,3-7-4 0</inkml:trace>
  <inkml:trace contextRef="#ctx0" brushRef="#br0" timeOffset="-147437.75">16164 8591 2188 0,'4'12'97'0,"3"1"20"0,0 3-93 0,0-1-24 0,0 1 0 0,0 3 0 15,4 0 96-15,-1 3 16 0,1 0 2 0,-1 3 1 16,1-3-23-16,-4 6-4 0,4-3 0 0,-1 0-1 16,1 0-27-16,-1-3-4 0,-3-3-2 0,4 0 0 15,-4-1-25-15,0-2-5 0,0 0 0 0,4-4-1 16,-8-2-12-16,4-1-3 0,-3 1 0 0,3-7 0 15,-7 3 0-15,0-6-8 0,0 0 12 0,0 0-4 16,0 0-8-16,3-6 10 0,-6-4-10 0,3 4 10 16,-4-3 0-16,1-1 0 0,-4 1 0 0,0-1 0 15,0 1-10-15,-4 0 0 0,1-1 0 0,-1 1 0 16,-3 6 0-16,3 0-11 0,1-1 3 0,-4 8 0 16,3-1-9-16,-3 3-2 0,0 3 0 0,3 1 0 15,-3 2-11-15,4 4-2 0,2 3-1 0,-2-4 0 16,3 4 12-16,3 0 2 0,-3 0 1 0,7 0 0 15,-3-4 10-15,6 1 8 0,-3 0-12 0,7-4 12 16,0 1 0-16,0-4 0 0,8 4 0 0,-5-4 0 0,1-3 0 16,3 1 17-16,0-1-3 0,0-3-1 0,0 0-3 0,0-3-1 15,7 0 0-15,-6-3 0 0,2 0-9 0,1-3 0 0,3-1 0 16,-3-2 0 0,-1 0-90-16,1-1-20 0,0-2-4 0</inkml:trace>
  <inkml:trace contextRef="#ctx0" brushRef="#br0" timeOffset="-146241.18">17053 8870 836 0,'-3'-9'24'0,"-1"2"4"0,4-2-28 16,-3 3 0-16,-1-1 0 0,4 1 0 15,-3 3 57-15,3-3 6 0,0 6 1 0,-4-7 0 16,1 1 0-16,3 6 0 0,0-6 0 0,0 6 0 15,0-3 51-15,0 3 10 0,0 0 3 0,0 0 0 16,0 0-52-16,-4-7-9 0,4 7-3 0,0 0 0 16,0 0 52-16,0 0 9 0,0 0 3 0,0 0 0 0,0 0-103 0,0 0-25 0,4 7 0 15,-1-1 0-15,1 3 56 0,-1 4 7 0,1-1 1 0,3 4 0 16,-4 0-52-16,4 3-12 0,0 3 0 0,0 0 0 16,-3-4 54-16,7 4 8 0,-4-3 2 0,-4 0 0 15,8-3 0 1,-8-1 0-16,4-2 0 0,-3-1 0 0,-1-2-52 0,1-4-12 0,-1 0 0 0,1-3 0 15,-4-3 0-15,0 0 0 0,0 0 0 0,0 0 0 16,0 0 0-16,3-3 0 0,1-3 0 16,-4 0 0-16,0-4 0 0,4 1 0 0,-4 0 0 0,0-4 0 15,0 0 0-15,0 1 0 0,0 3 0 0,0-4 0 16,0 0 0-16,0-2 0 0,0 2 0 0,0 1 0 16,0-1 0-16,0 1 0 0,3 2 0 0,1-2 0 15,-4 2 0-15,3 4 0 0,1-3 0 0,-1-1 0 16,1 4 0-16,3 0 0 0,-4 2 0 0,1-2 0 15,3 6 0-15,0-3 0 0,0 3 0 0,-3 3 0 16,3 0 54-16,0 4 8 0,0-1 2 0,0 3 0 16,0 4-52-16,0 3-12 0,0-1 0 0,-4 1 0 15,4 0 0-15,-3-1 0 0,3 1 0 0,-3 0 0 16,-1-1 0-16,1-2 0 0,-1-1 0 0,1 1 0 16,-4-4 0-16,3-2 0 0,-3-1 0 0,4 0 0 15,-4-6 0-15,0 0 0 0,0 0 0 0,0 0 0 16,3-6 0-16,4-4 0 0,-3 1 0 0,-1 0 0 15,1-4 0-15,3 1 0 0,-3-1 0 0,-1 0 0 16,4 1 0-16,0-1 0 0,-3 1 0 0,3-1 0 0,3 1 0 16,-3 2 0-16,4 1 0 0,0 0 0 15,-1-1 0-15,1 4 0 0,3 0 0 0,-4-1 0 0,5 1 54 0,-5 3 8 0,4 3 2 0,-3 0 0 16,-1 3-52 0,1 0-12-16,0 3 0 0,-1 4 0 15,1 2 0-15,-4 1 0 0,0-1 0 0,-4 7 0 0,4-3 0 0,-3 3 0 16,-1 0 0-16,1-1 0 15,0 4 0-15,-4-3 0 0,3 3 0 0,1-3 0 16,-4-3-48-16,3-4-13 0,-3 1-3 0,0-4 0 0,0-6-51 0,0-3-10 16,0 0-3-16</inkml:trace>
  <inkml:trace contextRef="#ctx0" brushRef="#br0" timeOffset="-146006">17717 9127 2796 0,'0'6'118'0,"0"-3"-94"16,0-3 83-16,0 0 17 0,0 4 3 0,0-4 1 16,0 0-24-16,0 0-4 0,0 0 0 0,0 0-1 15,0 0-73-15,0-7-14 0,0-2-4 0,-4 0 0 16,4-1-43-16,0-2-9 0,-4 2-1 0,4-2-1 15,-3-4-180-15,-1 3-36 0</inkml:trace>
  <inkml:trace contextRef="#ctx0" brushRef="#br0" timeOffset="-145834.12">17607 8713 2493 0,'-3'6'71'0,"-1"-2"15"0,4-4-69 0,0 0-17 15,0 0 0-15,0 0 0 0,0 0 12 0,0 6 0 0,7-3-1 0,-3 0 0 16,-1-3-25-16,4 3-5 0,0 0-1 0,-3 1 0 16,3-1-146-16,3 0-30 0,-2 3-5 0</inkml:trace>
  <inkml:trace contextRef="#ctx0" brushRef="#br0" timeOffset="-145549.77">17801 9036 2134 0,'4'13'95'0,"-1"-1"19"16,-3-2-91-16,4-1-23 0,-4-3 0 0,3 1 0 16,-3-7 123-16,0 0 20 0,0 0 4 0,0 0 1 15,0 0-44-15,4-4-9 0,-1-2-2 0,1 0 0 16,-1-3-21-16,1-4-4 0,-1 0 0 0,1 1-1 16,0-4-23-16,-1 4-5 0,4-1-1 0,-3 1 0 15,3-1-10-15,0 1-1 0,0 2-1 0,3 1 0 16,1-1-6-16,-4 4 0 0,4 0-1 0,-1-1 0 15,1 7-3-15,-1 0 0 0,1 0 0 0,3 4 0 16,-3 5-1-16,-4-3-1 0,0 4 0 0,3 2 0 0,-3 4-5 16,0 3-1-16,0 0 0 0,-3 2 0 0,3 1-8 15,-3 0 0-15,3 0 0 0,-4-3 8 0,1 0-8 16,-1-7 0-16,1 4 0 0,-4-6 0 16,3-1-60-16,-3-6-7 0,0-3-1 0,0 0-1 15,0 0-170-15,0-3-33 0</inkml:trace>
  <inkml:trace contextRef="#ctx0" brushRef="#br0" timeOffset="-144165.99">18514 8930 1074 0,'0'-16'30'0,"0"0"8"15,-4 4-30-15,4-1-8 0,0 4 0 0,0-4 0 16,0 7 104-16,-3-4 19 0,3 7 4 0,0-3 1 15,-4 3-32-15,4 3-5 0,0 0-2 0,-3-9 0 16,3 9 22-16,0 0 4 0,0-4 1 0,0 4 0 16,0 0-1-16,0 0 0 0,0 0 0 0,0 0 0 15,0 0-92-15,0 0-23 0,0 0 0 0,0 0 0 16,0 0 56-16,0 10 6 0,0 2 2 0,0 4 0 0,3 0-53 0,-3 6-11 0,4 0 0 16,-4 3 0-1,3-3 0-15,-3 0 0 0,4 0 0 0,-1-4 0 0,1 1 55 0,3-6 7 16,-4-1 2-16,4-2 0 15,-3-7-52-15,3 0-12 0,-7-3 0 0,4-3 0 0,3 0 0 0,-4-7 0 0,1 1 0 0,-1-1 0 16,1-2 0-16,-1 2 0 16,1-2 0-16,-1-1 0 0,-3 4 54 0,4 0 8 0,-4-1 2 15,3 1 0-15,1-1-52 0,-1 1-12 16,1 3 0-16,0-4 0 0,-1 4-8 0,1-3-5 16,3 2-1-16,-4 1 0 0,4-3 22 0,0 2 5 0,4-2 1 0,-4 0 0 15,3 2-14-15,1 1 0 0,0 3 0 0,-1-3 0 16,1 6 0-16,3-4-13 0,0 8 2 0,-3-1 1 15,3 0 10-15,-4 6 0 0,-3 1 10 0,4 5-10 16,-4-2 24-16,0 6 0 0,0 0-1 0,0 3 0 16,-3-1-1-16,3 1 0 0,-4 3 0 0,1-3 0 15,-1 0-13-15,1-3-9 0,-1-3 12 0,-3 0-12 16,4-4 21-16,-1-3-2 0,-3-2-1 0,4-1 0 16,-4-6-86-16,0 0-16 0,4 0-4 15,-1-3-1-15,1 0-55 0,-1-4-10 16,4-2-2-16</inkml:trace>
  <inkml:trace contextRef="#ctx0" brushRef="#br0" timeOffset="-143858.52">19011 8926 2649 0,'-3'22'117'0,"-4"3"25"16,3-3-114-16,1 3-28 0,-1-3 0 0,1 4 0 0,3-5 57 0,0-2 6 15,3 0 1-15,-3-3 0 0,7-4 0 0,-3-2 0 0,3-4 0 0,0 0 0 32,0-3-52-32,0-3-12 0,3-3 0 0,1 0 0 0,0 0 19 0,-1-6 1 0,1-1 0 0,-1-2 0 15,1-1-9-15,0-3-2 0,-4 1 0 0,-4-1 0 16,4 4 21-16,-7-1 4 0,4 4 1 0,-4-1 0 16,-4 1-35-1,1 2 0-15,-1 1 0 0,-3 0 0 0,0 3 0 0,0 3 0 0,-4-3 0 0,1 0 0 16,-1 3 0-16,1 0-14 0,3 0 1 0,-4 0 0 15,4 0-82-15,0 0-16 0,0 0-3 0,7 0-1 16,0 0-164-16,0 0-33 0</inkml:trace>
  <inkml:trace contextRef="#ctx0" brushRef="#br0" timeOffset="-143221.74">19346 8619 2520 0,'0'13'72'0,"0"2"14"15,0 1-69-15,0 3-17 0,0 0 0 0,0-1 0 16,4 1 52-16,-1 3 8 0,1-3 0 0,3 3 1 0,-3 0 3 16,3 3 0-16,-4 0 0 0,4-3 0 15,0 3 0-15,0-6 0 0,0 0 0 0,0 3 0 16,0-7-52-16,0 4-12 0,4-3 0 0,-4 0 0 15,-3-4 54-15,3 4 8 0,0-4 2 0,-4-2 0 0,1-1-52 0,-1 1-12 0,1-4 0 0,-1 0 0 32,-3-6 0-32,0 0-12 0,0 0 3 0,0 0 0 0,0 0 9 0,-7 0 11 0,0 0-3 0,0-3 0 15,0 0-8-15,0 0 0 0,-3-4 0 0,-1 1 0 16,0 0 0-16,1 0 0 0,-1-1 0 0,-3 1 0 16,4 3 0-16,-1 3 0 0,0 0 0 15,-3 3 0-15,4 3-46 0,-1 1-14 16,4 2-4-16,-4 4 0 0,8-4 52 0,-1 3 12 0,4-2 0 15,0 2 0-15,4-2 0 0,3-1 0 0,0-2 0 0,0-1 0 16,4 0 0-16,-4-3 0 0,3 3 0 0,1-2 0 16,-1-1-12-16,1 0 0 0,0-3 0 0,3 3 0 15,-4-3 12-15,4 0 0 0,-3-3 0 0,3 3 0 16,0-3 12-16,0 0-4 0,4-1 0 0,0-2-8 16,-4 0 13-16,3-3-4 0,-3 2-1 0,1-5 0 15,2-1-8-15,-3-3 0 0,-3 1-12 0,3-1 12 16,-3-3 0-16,-4 4 0 0,3-4 0 0,-3 3 0 15,0 0 0-15,-3 4 0 0,-1-1 0 0,-3 4 0 16,0 0 0-16,0 2 0 0,0-2 0 0,0 9 0 16,0 0 44-16,-7 0 16 0,0 0 3 0,0 6 1 15,0 0-52-15,0 7-12 0,0 0 0 0,0-1 0 16,4 7 0-16,-5 0 0 0,5 3 0 0,3-4 0 16,0 1 0-16,0 0 0 0,3 0 0 0,1 0 0 15,3-7 0-15,0 4 0 0,0-4 0 0,4 1 0 16,-1-4 0-16,1 1 0 0,-1-1 0 0,1-2 0 15,0-1 0-15,3-3 0 0,-4 0 0 0,4 0 0 0,1-3 0 0,-5 0 0 16,4 0 0-16,-3-3 0 16,-1 0-27-16,5-3-8 0,-1-1-1 0,-4-2-1 15,4 3-159-15,0-7-32 0</inkml:trace>
  <inkml:trace contextRef="#ctx0" brushRef="#br0" timeOffset="-142635.95">21050 9064 1789 0,'-7'-12'37'0,"7"12"9"0,-3-6-37 0,-4 2-9 0,3-2 0 0,-3 3 0 15,-4 3 130-15,4 0 24 0,-3 0 5 16,-1 3 1-16,1 3-51 16,-1 4-9-16,0-1-3 0,-3 4 0 0,4 2-33 0,-1 1-8 0,1 3 0 0,-1 0-1 15,4 0-10-15,0-1-1 0,3 1-1 0,1-3 0 16,-1 0-8-16,4-1-2 0,0 1 0 0,4-4 0 16,3-2-17-16,0-1-3 15,0 1-1-15,4-4 0 0,3-3-12 0,0 0 9 0,3-3-9 0,-2-3 8 16,6-3 1-16,-4 0 0 0,1-4 0 0,0-2 0 15,-4-1 3-15,0-3 1 0,0 1 0 0,0-4 0 16,-3 3-4-16,-4 1-1 0,0-4 0 0,0 3 0 16,-4 0-8-16,1 4 10 0,-4-4-10 0,0 7 10 15,-4-1-10-15,1 1 12 0,-1 3-12 0,-3-1 12 16,0 1-12-16,0 3 8 0,-7 0-8 0,3 0 8 16,-3 0-21-1,0-1-5-15,-3 1-1 0,3 3 0 0,-1-3-62 0,5 3-13 0,-1 3-2 0,1-3-1 16,3 3-42-16,3 1-8 0,4-4-1 0,0 3-1 15,0 3-116-15,4-3-23 0</inkml:trace>
  <inkml:trace contextRef="#ctx0" brushRef="#br0" timeOffset="-142302.33">21213 9174 2214 0,'31'19'46'0,"-20"-13"11"16,-1 0-45-16,1 1-12 0,0-1 0 0,-1 0 0 15,1-3 124-15,-1 1 24 0,1-1 4 0,-4 0 0 0,0-3-40 0,0 0-8 0,-3 0-1 0,-4 0-1 31,0 0-61-31,3-6-12 0,-3-1-2 0,-3-2-1 16,-1-4 28-16,-3-2 6 0,0-1 0 0,-7-3 1 0,3-6-41 0,-3 0-8 0,0-3-1 0,-4-7-1 16,1 1-10-16,-1 2 0 0,4-5 0 0,-4-1 0 31,4 1 0-31,-3 2-9 0,3-3 9 0,3 1-13 0,0 2 13 0,1 1 8 0,3-1 0 16,0 4-8-16,3 3 0 0,-3 0 0 0,7 6 0 0,-3 0 0 31,3 3 0-31,0 0 0 0,3 0 0 0,1 7 0 0,-1-1 0 0,1 1 0 0,3-1 0 0,0 4 0 15,0 2 0 1,0 1 0-16,0 0 0 0,4 0 0 0,-1 2 0 0,4 1 0 0,0 3 0 16,0 0 0-16,4 0 0 0,-4 3 0 0,4 4-10 0,0-4 10 15,-4 6 0-15,0 1 0 0,-4-1 0 0,1 4 0 16,-4 2-109-16,0 1-15 16,-3 0-2-16,-1 2-1 0,-3-2-155 0,-3 0-31 0</inkml:trace>
  <inkml:trace contextRef="#ctx0" brushRef="#br0" timeOffset="-142133.39">21117 8936 2833 0,'0'6'80'0,"0"0"18"16,0-6-78-16,4 4-20 0,-1-1 0 0,4 0 0 16,0-3 80-16,8-3 13 0,-1 0 3 0,3-1 0 15,1-2-19-15,3 3-3 0,4 0-1 0,0-3 0 16,3 2-73-16,-4 1-28 0,5 0 0 0,2 0 1 15,-2 3-98-15,2 0-20 0,-2 0-4 0</inkml:trace>
  <inkml:trace contextRef="#ctx0" brushRef="#br0" timeOffset="-141322.6">22116 8948 1123 0,'0'16'32'0,"0"3"7"15,3 0-31-15,1 3-8 0,-1 0 0 0,4 3 0 16,0 0 121-16,4 0 23 0,-4-3 5 0,4 3 1 16,-1-6 25-16,1-1 5 0,-1-2 0 0,1-3 1 15,-4-1-40-15,4-2-8 0,-1-4-1 0,-3 0-1 16,0-3-46-16,0-3-9 0,-3 0-1 0,3-3-1 15,-4 0-16-15,-3-6-3 0,0 2-1 0,0-2 0 16,-3 0-21-16,-1-4-4 0,-3 0-1 0,0-2 0 16,0-1-14-16,0-3-3 0,0 4-1 0,-4-7 0 15,4 3-10-15,-3-3 12 0,-1 0-12 0,4 3 12 16,0 0-12-16,0 1 0 0,0 5 0 0,4-3 0 16,-1 4-9-16,0 2 9 0,4 1 0 0,0 0 0 15,4 2-8-15,3 4 8 0,0-3 0 0,4 0 0 16,-1 6-11-16,4-4 11 0,0 4-10 0,4-3 10 15,0 3-14-15,-1 3 3 0,5-3 1 0,-5 4 0 16,4-1-5-16,1-3-1 0,-1 3 0 0,-4 0 0 16,1 0-13-16,0 0-3 0,-4 0-1 0,0 1 0 15,0 2-75-15,0 0-14 0,0 0-3 0,-3 4-1 16,-1 2-106-16,1 1-20 0</inkml:trace>
  <inkml:trace contextRef="#ctx0" brushRef="#br0" timeOffset="-141167.73">22631 9278 2594 0,'-4'9'73'0,"1"-3"17"0,-1 4-72 0,1-4-18 0,3 0 0 0,0-6 0 16,0 0 101-16,0 0 17 0,0 0 3 0,0 0 1 15,0 0-71-15,0 0-15 0,-4-6-2 0,1-3-1 16,-1-4-33-16,4 0 0 0,-4 1 0 0,4-7 0 16,-3 0-94-16,3-3-19 0,-4-3-4 0</inkml:trace>
  <inkml:trace contextRef="#ctx0" brushRef="#br0" timeOffset="-141039.5">22557 8823 2473 0,'-18'16'52'0,"11"-13"11"16,0 3-51-16,3 0-12 0,-3-3 0 0,4 4 0 16,3-1 20-16,0 0 0 0,3-3 1 0,1 4 0 15,-1-4-170-15,4 3-35 0,0-3-6 0</inkml:trace>
  <inkml:trace contextRef="#ctx0" brushRef="#br0" timeOffset="-140451.46">22871 8961 2153 0,'-7'16'44'0,"3"-10"12"0,-3 0-44 0,3 4-12 0,-3-4 0 16,0 6 0-16,0-2 107 0,0-1 19 0,0 4 4 0,0-1 1 31,0 1-64-31,0 2-13 0,3 1-2 0,1 0-1 0,-1-1-20 0,1 4-4 0,3-3-1 0,0 0 0 15,3-1-7-15,4-2-2 0,-3-1 0 16,3-2 0-16,4-4-9 0,-4-3-8 0,3 4 9 16,1-7-9-16,-1 0 12 0,1-4-3 0,0 1-1 0,-1-3 0 15,1-3 16-15,-1-1 2 0,-3-2 1 0,4-4 0 16,-4 0-6-16,0-3-1 0,0 1 0 0,0-1 0 16,-3 0-10-16,-1 3-2 0,1 1-8 0,-1-1 12 15,-3 3-12-15,0 1 11 0,-3 2-11 0,-1 1 10 16,1 0-10-16,-4 2 0 0,3-2 0 0,-6 3 0 15,3 3 0-15,-1-1 0 0,1 1 0 0,4 0 0 16,3 3-19-16,-7 3 4 0,0-3 1 0,7 0 0 16,-4 7 2-16,1-1 0 0,3 0 0 0,0 0 0 15,0 4-2-15,3 2 0 0,1 1 0 0,-1 3 0 16,1-1 14-16,-1 4-12 0,4 0 12 0,0 3-12 16,4 0-3-16,-4 3 0 0,4 0 0 0,-1 6 0 15,4-2 15-15,-3 5 0 0,0 0 0 0,3 10 0 16,-4 0 46-16,4 3 12 0,0 7 2 0,-3-4 1 15,3-3-18-15,-3-3-4 0,-4-4-1 0,3 1 0 16,-3 0-10-16,-3-3-1 0,-1 2-1 0,1 1 0 16,-4-6-14-16,-7-1-4 0,3-6 0 0,-6-3 0 15,3-3-8-15,-7-6 12 0,3-3-12 0,-3-10 12 0,-4-3-12 0,1-3 8 16,3-7-8-16,-8-5 8 16,8-4-8-16,-3-6 0 0,-1-4-12 0,0-2 12 15,4 3-8-15,4-4 8 0,-4 1 0 0,3 3 0 16,4 0 0-16,0 3 0 0,0 0 0 0,7 6 0 15,-4-3 0-15,4-3 0 0,4 0 0 0,-1 3 0 0,1-3-8 0,3-1 8 0,0 5 0 16,0-1 0-16,0 3-14 0,4 0 2 0,-1 0 0 0,1 3 0 16,-1 1-57-16,5 2-11 0,-1 1-3 0,3-4 0 15,1 0-72-15,-4 4-14 0,0 2-3 0</inkml:trace>
  <inkml:trace contextRef="#ctx0" brushRef="#br0" timeOffset="-139972.1">23082 8663 2375 0,'0'0'100'16,"0"0"-80"-1,0 0 83-15,0 0 17 0,0 0 3 0,0 0 1 16,0 0-57-16,0 3-11 0,4 7-3 0,-1-1 0 15,1 7-18-15,-1-1-4 0,4 4-1 0,-3 0 0 16,3 6-2-16,-3 0-1 0,3 3 0 0,0 4 0 16,0-1 2-16,-4 4 1 0,4 2 0 0,-3-2 0 15,3 2-10-15,-4-2-1 0,4-1-1 0,-3-2 0 0,0-4-18 0,3-3 0 0,-4-3 8 0,1-3-8 16,-1-4 0 0,-3 1 0-16,4-3 0 0,-4-4-9 0,3 0-7 0,1-5-2 0,-4-1 0 15,0-3 0-15,0 0-3 16,0 0-1-16,3-7 0 0,-3 1 0 0,0-3 12 0,0-4 10 15,0 1-13-15,0-1 5 0,4-3 8 0,-4 1 0 0,3-4 8 16,1 0-8-16,-1-3 14 16,4 3-2-16,-3 1 0 0,3-4 0 0,0 6-4 0,0 3-8 15,0 1 11-15,0-1-11 0,4 7 0 0,-4 3-19 0,0 0 3 0,4 3 0 16,-4 6 47 0,3 0 9-16,-3 4 3 0,4 5 0 0,-1 1-18 0,1 6-3 0,-4 0-1 0,4 3 0 15,-4-3 35-15,0 0 6 0,0 0 2 0,0-3 0 16,0 0-52-16,-4-4-12 0,4 1 0 0,-3-4 0 15,0-2-48-15,-1-4-13 0,4-3-3 0,-7-3 0 16,4 0-51-16,-1-6-10 0,1-3-3 0,-1-1 0 16,1-6-153-16,-1 1-31 15</inkml:trace>
  <inkml:trace contextRef="#ctx0" brushRef="#br0" timeOffset="-139761.4">23580 8832 2501 0,'0'0'71'0,"0"7"15"15,-4 2-69-15,4 0-17 0,0 4 0 0,0 0 0 16,0 2 56-16,4 4 8 0,-1 3 2 0,4 0 0 16,-3 3 10-16,3 0 3 0,0 3 0 0,0 1 0 15,4-4-24-15,-4 3-5 0,3-3-1 0,-3-3 0 0,4 0-39 16,-4-7-10-16,0 4 0 0,4-6 0 16,-8-1 0-16,4-2 0 0,-3-1 0 0,-1-3 0 0,1 1 0 0,-1-4 0 0,-3 3 0 0,0-6 0 31,0 0-95-31,0 0-21 0,0 0-4 0,-7-3 0 15,0 3-64-15,-3-6-12 0,-1 3-2 0</inkml:trace>
  <inkml:trace contextRef="#ctx0" brushRef="#br0" timeOffset="-139627.48">23449 9234 2067 0,'7'-3'87'0,"0"-1"-70"16,0 1 89-16,4 0 18 0,-1 0 3 0,8 0 1 15,-4-3-32-15,7 2-5 0,1-2-2 0,2 0 0 16,-3 3-59-16,4 0-12 0,0 0-2 0,-4-1-1 15,4 1-15-15,-1 3 0 0,1-3-12 0</inkml:trace>
  <inkml:trace contextRef="#ctx0" brushRef="#br0" timeOffset="-139040.2">24786 8986 1789 0,'-7'0'76'0,"-3"0"-61"16,-1 3 97-16,-3 3 20 0,3-2 4 0,-3 2 1 15,4 3-58-15,-5 1-12 0,5 2-3 0,-4-2 0 16,3 2-51-16,1 4-13 0,-1-4 0 0,0 1 0 15,1-1 54-15,3-2 8 0,0 2 2 0,0-5 0 16,0-1 0 0,3 0 0-16,4-6 0 0,0 0 0 0,0 0-52 0,0 0-12 0,4 3 0 0,-1-3 0 15,4-3 0-15,0 3 0 0,0-3 0 0,0 0 0 16,4 0 0-16,3 0 0 0,-3-1 0 0,6 1 0 16,-3 0 0-16,4 0 0 0,0-3 0 0,-1 3 0 15,1 0 54-15,0-4 8 0,3 4 2 0,-4 3 0 16,-2 0 0-16,2 0 0 0,-3 3 0 0,-7 0 0 15,0 4-52-15,0 2-12 0,-3 0 0 0,-1 4 0 16,-6 0 54-16,3-1 8 0,-7 1 2 0,0 2 0 16,-4-2-52-16,4-1-12 0,-7 1 0 0,4-4 0 15,-5 1 0-15,5-1 0 0,-4-3 0 0,0 1 0 16,-1-1-48-16,5-3-13 0,-1 0-3 0,1 0 0 16,3-3-51-16,0-3-10 0,0 0-3 0,7 3 0 15,0-6-153-15,-4-4-31 0</inkml:trace>
  <inkml:trace contextRef="#ctx0" brushRef="#br0" timeOffset="-138718.52">24973 9036 1792 0,'4'-3'51'0,"-4"3"10"0,0 0-49 0,0 0-12 0,0 0 0 0,3 6 0 16,-3 1 156-16,4 5 29 0,-4 1 6 0,0 2 1 16,0 4-103-16,0 0-20 0,0 0-4 0,0 3-1 15,0 0 0-15,3-4 0 0,1 1 0 0,-4 0 0 16,7-3 0-16,-4-1 0 0,4-2 0 0,0 0 0 15,1-4-51-15,2-3-13 0,1 0 0 0,-1-2 0 16,1-4 0-16,-1-4 0 0,5 1 0 0,-5 0 0 16,4-6 0-16,0 3 0 0,-3-4 0 0,3-2 0 15,0-1 0-15,-3-3 0 0,-1 4 0 0,1-4 0 16,0-3 0-16,-1 4 0 0,-3-1 0 0,0 0 0 16,-3 4 0-16,-1 2 0 0,1 4 0 0,-4 6 0 15,0 0 0-15,0 0 0 0,0 0 0 0,3 6 0 16,-3 4 0-16,4 2 0 0,-4 4 0 0,3 0 0 15,-3-1 0-15,4 1 0 0,-4 0 0 0,3-1 0 16,1-2 0-16,-1-1 0 0,5 1 0 0,-5-7 0 16,4 1-48-16,0-1-13 0,0-3-3 0,0 0 0 15,0-9-102-15,0 3-21 0,4-7-4 0</inkml:trace>
  <inkml:trace contextRef="#ctx0" brushRef="#br0" timeOffset="-138275.24">25269 8729 1792 0,'0'-13'51'0,"0"4"10"0,0 3-49 15,0 6-12-15,0 0 0 0,0 0 0 0,4 6 31 0,3 0 3 0,-3 7 1 0,3 2 0 16,0 1-5-16,0 3-1 0,0 0 0 0,3 0 0 16,-3 6-5-16,4 0 0 0,-4 3-1 0,0 3 0 15,4-2 63-15,-4 2 13 0,0-3 2 0,0 3 1 16,3 1-28-16,-2-4-6 0,2 0 0 0,-3-3-1 15,0-3-3-15,0-3 0 0,0 0 0 0,0-7 0 16,-3 1-51-16,3-4-13 0,0-2 0 0,-3-4 0 16,-4-3-48-16,0 0-13 0,0 0-3 0,3-6 0 15,-3-1 52-15,0 1 12 0,-3-3 0 16,-1-1 0-16,1 1 0 0,-5-4 0 0,5 1 0 0,-1-4 0 16,1 3 0-16,-1 1 0 0,4-1 0 0,-3 1 0 15,3-1 0-15,0 1 0 0,3 2 0 0,1-2 0 16,3 2 0-16,0 1 0 0,0 3 0 0,0-1 0 15,0 4 32-15,4 0 10 0,-1 0 2 0,-3 3 0 16,4 0-20-16,0 3-3 0,-1 0-1 0,4 0 0 16,-3 7 36-16,-1-1 6 0,1 4 2 0,-4 2 0 15,4 1 0-15,-8 6 0 0,4 0 0 0,-3 3 0 16,-4-3-52-16,0 0-12 0,-4 0 0 0,1 0 0 16,-4 0 0-16,0-3 0 0,0 3 0 0,-1-4 0 15,-2 1-48-15,-1-6-13 16,4-1-3-16,-3-2 0 0,-1-7-51 0,0 0-10 0,1-3-3 0</inkml:trace>
  <inkml:trace contextRef="#ctx0" brushRef="#br0" timeOffset="-137866.34">25887 9394 2508 0,'0'0'71'0,"0"0"16"16,0 0-70-16,0 0-17 0,0 0 0 0,-4-10 0 16,4 4 91-16,0-3 14 0,-3-4 3 0,3 0 1 15,-4 1-72-15,1-1-14 0,-1-2-3 0,1-1-1 16,-1-3 25-16,-3 0 6 0,4-3 1 0,-1-3 0 0,1 0-30 0,-1-3-5 16,0 0-2-16,1-4 0 15,-1 7-14-15,1 3 0 0,3 0 0 0,-4 4 0 16,4 2 0-16,-3 7-15 0,3-1 5 0,0 1 1 15,0 3-97-15,0-1-19 0,0 1-4 0,0 6-1 16,0-6-41-16,0 3-8 0,0-4-1 0</inkml:trace>
  <inkml:trace contextRef="#ctx0" brushRef="#br0" timeOffset="-136901.64">25668 9143 1792 0,'0'0'51'16,"4"3"10"-16,-1 3-49 0,1-3-12 0,-1 0 0 0,4 1 0 16,0-1 95-16,4 0 16 0,0-3 3 0,-1 3 1 15,4-3-31-15,0 0-7 0,4 0-1 0,0 0 0 16,-1-3-8-16,1 0-3 0,3 3 0 0,-3-3 0 16,-1-1-52-16,-3 1-13 0,4 3 0 0,0-3 0 15,-4 3 0-15,0 0 0 0,0 3 0 0,0-3 0 16,0 7 0-16,-3-4 0 0,-1 3 0 0,1-3 0 15,0 3-100-15,-1 4-22 0,1-4-5 0,-4 3-1 16,0 1 103-16,0-1 25 0,0 1 0 0,-3-1 0 16,-1 1-9-16,1-1 9 0,-4 0-10 0,3-2 10 15,-3 2 0-15,-3-3 0 0,3 1 0 0,0-1 10 16,-4 0 43-16,1 0 9 0,3-3 2 0,0-3 0 16,0 0 0-16,0 0 0 0,0 0 0 0,-8 4 0 15,8-4 0-15,-7-4 0 0,0 1 0 0,0 0 0 16,7 3 0-16,-3-6 0 0,-1-3 0 0,1 2 0 15,-1 1-52-15,1-3-12 0,3 2 0 0,-4 1 0 0,4 0 0 0,0 6 0 16,0 0 0-16,0-6 0 0,4-1 0 0,-1 1 0 0,1 0 0 0,-1 3 0 16,1-4 0-16,-1 1 0 0,4 3 0 0,0-7 0 15,0 4 0-15,1 0 0 0,-1 0 0 16,0-4 0-16,3 7 0 0,-3-3 0 0,4 3 0 0,-4 3 0 16,7 0 0-16,-3 0 0 0,3 3 0 0,0 0 0 15,0 3 0 1,-3 4 0-16,3-1 0 0,0 0 0 0,-4 1 10 0,4-1-10 0,1-2 10 15,-1-1-10-15,-4 0 0 0,4 0 8 0,0 1-8 0,1-4 0 16,-5 0 0-16,4 0 0 0,-3 0 8 0,3 0-8 16,-3-3 10-16,3 0-1 0,-4 0 0 15,1-3 0-15,-1 0-9 0,1 3 12 0,0-3-12 0,-4-3 12 16,3 3-29-16,-3-1-6 0,0 1-1 0,0-3 0 16,-3 3 24-16,3-3 0 0,-7 2 0 0,3-2 0 15,-3 6 22-15,0 0 9 0,0-6 1 0,0 6 1 16,0 0-1-16,0 0-1 0,0 0 0 0,0 0 0 15,-3-3-31-15,-4 3 0 0,0 3 0 0,0 0 0 16,3 3-12-16,-3 1-9 0,0-1-2 0,0 3 0 16,4 4 23-16,-1-4 0 0,1 4 0 0,-5-1 0 15,5 1 0-15,3-1 0 0,-4 1 0 0,4-1 0 16,0-2 12-16,4 2 9 0,-4-5 3 0,7 2 0 0,-3-3-38 16,6 4-7-16,-3-4-2 0,4 0 0 0,-1 1 37 0,1-4 7 0,-1 0 2 15,1 0 0-15,0 0-23 0,-1 0 0 0,4-3 0 16,0 0 0-16,4-3 0 0,-4 0 0 0,0 0 0 0,4-3 0 31,-4-1-19-31,-3 1-8 0,3 0-1 0,-4-4-1 0,1 1 29 16,0-4 0-16,-1 1 0 0,-3 2 0 0,4-2 0 0,-1-1 0 0,1 1 0 15,-1-1 0-15,-2 1 0 0,-1-1 0 16,0 1 0-16,0-1 0 0,-4 1 0 0,1-1 0 0,-1 0 0 0,1 1 0 16,-4 6 8-16,0-1-8 0,0 7 0 0,0 0 0 15,0 0 16-15,0 0-4 0,-7 4-1 0,0 2 0 16,0 3-11-16,0 4 12 0,3-1-12 0,-3 1 12 15,0 3-12-15,3-1 0 0,1 4 0 0,-1-3 0 16,4 2 0-16,0-2 0 0,0 0 0 0,4 0 0 16,-1-4 0-16,4 4 0 0,1-4 9 0,2 1-9 15,4-1 0-15,0-2 8 0,4 2-8 0,0-2 0 16,3-1 0-16,0-3 0 0,4 1 0 0,-4-4 8 16,0 0-8-16,0-3 0 0,0 0 0 0,-3 0 0 15,0-3 0-15,-4 0 0 0,0 0 0 0,-4-1 0 16,-3-2-74-16,1 3-16 0,-5 0-3 0</inkml:trace>
  <inkml:trace contextRef="#ctx1" brushRef="#br0">0 783 0</inkml:trace>
  <inkml:trace contextRef="#ctx1" brushRef="#br0" timeOffset="44.2">0 796 0</inkml:trace>
  <inkml:trace contextRef="#ctx1" brushRef="#br0" timeOffset="108.04">0 765 0</inkml:trace>
  <inkml:trace contextRef="#ctx0" brushRef="#br0" timeOffset="-135181.9">14242 10018 1345 0,'0'0'56'16,"0"-7"-44"-1,0 7 86-15,-4-3 18 0,4 3 3 0,0 0 1 16,0 0-25-16,0 0-5 0,0 0-1 0,0 0 0 16,0 0-12-16,0 0-2 0,0 6-1 0,0 4 0 0,0 2-6 15,4 7-2-15,-4 0 0 0,3 6 0 16,1 3-26-16,-1 1-6 0,1 5-1 0,-1 1 0 0,4 5 23 0,0 1 4 0,4 3 0 0,0 0 1 15,-1-7 5-15,-3-2 1 0,4-1 0 0,-1-2 0 16,-3-7-54-16,4-6-13 0,-4 3 0 0,0-7 0 16,0-2 0-16,0-1 0 0,-3-2 0 0,-1-1 0 15,-3-3 0-15,0 1 0 0,4-4 0 0,-4-3 0 16,0 0 0-16,0 0 0 0,0 0 0 0,0 0 0 16,0 0 0-16,-7-3 0 0,0-4 0 0,0 1 0 15,3 0 0-15,-3 0 0 0,0-1 0 0,0-5 0 16,3 2 0-16,-3-5 0 0,4 2 0 0,3-2 0 15,-4-1 0-15,8 0 0 0,-4-3 0 0,3 4 0 16,4-1 0-16,0 0 0 0,4 1 0 0,0 2 0 16,3-3 0-16,0 4 0 0,0-1 0 0,0 1 0 15,4-1 0-15,-1 1 0 0,5 2 0 0,-1 4 0 16,0 3 0-16,0 0 0 0,4 3 0 0,-1 3 0 16,-2 3 54-16,-5 4 8 0,4-1 2 0,-6 7 0 15,2-4-52-15,-3 4-12 0,-3 0 0 0,-1-1 0 16,-3 4 0-16,1 3 0 0,-8-3 0 0,0 3 0 15,0 0 54-15,-8 0 8 0,1 0 2 0,-3-4 0 16,-1 4-52-16,1 0-12 0,-4 0 0 0,-1-3 0 16,1 0 0-16,-3-3 0 0,3-1 0 0,-1-5 0 15,-2 2-48-15,6-5-13 0,-3-1-3 0,0-6 0 16,3 0 0-16,4-6 0 0,-3-1 0 0,3 1 0 16,0-3-102-16,3-4-21 0,1 4-4 0,-1-1-1 0</inkml:trace>
  <inkml:trace contextRef="#ctx1" brushRef="#br0" timeOffset="1884.59">0 809 0,'0'0'16,"0"0"0,0 0-1,0 0 1,0 0 0,0 0-1,0-73 1,0 73-1,0 47 17,0-21-32,0-58 15,0 13 1,0-3 0,0 4-1,0-7 1,0 25-1,0 31 1,0 3 0,0 7-1,0-25 79,0 0-94,0-13 0,0-3 0</inkml:trace>
  <inkml:trace contextRef="#ctx1" brushRef="#br0" timeOffset="1942.43">0 815 0</inkml:trace>
  <inkml:trace contextRef="#ctx1" brushRef="#br0" timeOffset="2013.24">0 831 0</inkml:trace>
  <inkml:trace contextRef="#ctx1" brushRef="#br0" timeOffset="2072.65">0 821 0</inkml:trace>
  <inkml:trace contextRef="#ctx1" brushRef="#br0" timeOffset="2096.58">0 809 0</inkml:trace>
  <inkml:trace contextRef="#ctx1" brushRef="#br0" timeOffset="2153.98">0 862 0</inkml:trace>
  <inkml:trace contextRef="#ctx1" brushRef="#br0" timeOffset="2182.9">0 821 0</inkml:trace>
  <inkml:trace contextRef="#ctx1" brushRef="#br0" timeOffset="2234.77">0 821 0</inkml:trace>
  <inkml:trace contextRef="#ctx1" brushRef="#br0" timeOffset="2741.58">0 809 0,'0'0'0,"0"0"0,0 0 0,0 0 0,0 0 0,0 0 0,0 0 0,0 0 0,0 0 0,0 0 0,0 0 0,0 0 0,0 0 0,0 0 0,0 0 0,0 0 0,0 0 0,0 0 0,0 0 0,0 0 0,0 0 0,0 0 0,0 0 16,0 0-16,0 0 0,0 0 0,0 0 0,0 0 0,0 0 0,0 0 0,0 0 0,0 0 0,0 0 0,0 0 16,0 0-1</inkml:trace>
  <inkml:trace contextRef="#ctx1" brushRef="#br0" timeOffset="2789.45">0 834 0</inkml:trace>
  <inkml:trace contextRef="#ctx1" brushRef="#br0" timeOffset="2859.27">0 818 0</inkml:trace>
  <inkml:trace contextRef="#ctx1" brushRef="#br0" timeOffset="2938.06">0 827 0</inkml:trace>
  <inkml:trace contextRef="#ctx1" brushRef="#br0" timeOffset="2978.21">0 815 0</inkml:trace>
  <inkml:trace contextRef="#ctx0" brushRef="#br0" timeOffset="-133439.7">14961 10767 919 0,'0'0'39'0,"0"0"-31"31,0 0 84-31,0 0 16 0,0 0 4 0,0 0 1 16,0 0 10-16,0 0 1 0,0 0 1 0,0 0 0 0,0 0 3 0,0 0 0 0,0 0 0 0,0 0 0 15,0 0-6-15,0 0-1 0,0 0 0 0,0 0 0 32,0 0-53-32,0 0-12 0,0 0-1 0,0 0-1 0,0 0-30 0,0 0-7 0,0 0-1 0,0 0 0 15,0 0-16-15,0 0 0 0,0 0 0 0,0 0 0 32,0 0 0-32,0 0 0 0,0-6 0 0,0 6 0 0,0-7 0 0,0 1 0 0,0 6 0 0,0-3 0 15,0 3 8-15,0 0-8 0,0 0 0 0,0 0 0 16,0 0 11-16,0 0-11 0,0 0 10 0,0 0-10 15,0 6 12-15,-3 1-4 0,3-1-8 0,0 0 12 16,0-3-12-16,0-3 11 0,-4 10-11 0,4-10 10 16,0 0-23-16,0 0-5 0,0 0-1 0,0 0 0 15,0 0 19-15,0 0 0 0,4-7 0 0,-1 4 0 16,1 0-192-16,-1-3-34 0,4-7-7 0,-7 13-2 0</inkml:trace>
  <inkml:trace contextRef="#ctx0" brushRef="#br0" timeOffset="-132163.47">15452 10334 1579 0,'0'0'32'0,"0"0"10"16,0 0-34-16,0 0-8 0,-4 7 0 0,4-1 0 15,-3 3 53-15,3 4 9 0,0-1 2 0,0 7 0 16,3-3 0-16,-3 6 0 0,4 0 0 0,-1 0 0 16,1 3 0-16,3-3 0 0,-4 0 0 0,1 0 0 15,-1-4 0-15,1 1 0 0,3 0 0 0,-4 0 0 16,1-7 0-16,0 1 0 0,-1-7 0 0,-3 4 0 16,0-10-52-16,0 0-12 0,0 0 0 0,0 0 0 15,0 0 0-15,0 0 0 0,4-7 0 0,-1 1 0 16,1 0 54-16,-1-1 8 0,1-2 2 0,-4 0 0 15,3-1-52-15,1-2-12 0,-1-4 0 0,-3 4 0 16,4-4-16-16,-1 0-5 0,1 4-2 0,-4-4 0 16,3 0 23-16,1 1 0 0,-1-1 0 0,-3-3 0 0,4 7 0 0,3-4 0 0,-3 3 0 15,-1 1 0-15,4-4 0 0,0 4 0 0,0-4 10 0,0 3-10 16,4 4 12 0,-1 0-4-16,1-1 0 0,0 7-8 0,-1 3 19 0,1 6-3 15,3 4-1-15,-3-1 0 0,-1 4 10 16,1 5 3-16,-1 1 0 0,1 3 0 15,-1 3-7-15,-3 0-1 0,1 4 0 0,-1-4 0 0,-4 3-5 0,4-6-2 16,-3 0 0-16,3 0 0 0,-4-3-13 0,1-1 9 0,-1-5-9 0,1 3 8 16,-1-7-8-16,1-3 0 0,-1-3 0 0,-3-3 0 15,4 0 0-15,0 0-9 0,3-6 9 0,-4 0-10 16,1 0 10-16,-1-4-10 0,4-2 10 0,-3 2-10 16,3-5 10-16,0 2 0 0,-4-3-9 0,4 1 9 0,0-1 0 15,1 3 0-15,2-2 0 0,1 2 0 0,-1-2 0 16,1-1 8-16,3 0 0 0,-3 0 0 0,3 4 5 0,0 3 1 15,3-1 0-15,-2 4 0 0,-5 0 10 0,4 6 3 16,4 0 0-16,-4 3 0 0,-3 3 9 0,3 3 1 16,-4 7 1-16,-3 0 0 0,0 3-14 0,0-1-4 15,0 4 0-15,-3 3 0 0,0-3-10 0,-1 0-2 0,1 3-8 0,-4-3 12 16,3 3-12-16,-3-6-8 16,4 0 8-16,-1 0-13 15,1-7-132-15,-1 1-27 0,1-7-4 16,-1 1-1187-16</inkml:trace>
  <inkml:trace contextRef="#ctx0" brushRef="#br0" timeOffset="-131809.72">16450 10513 1666 0,'0'0'36'0,"-7"0"8"0,0 0 2 0,-4 0 2 0,4-3-39 0,0 0-9 0,-3 3 0 0,3-3 0 15,0-1 67-15,-1 1 11 0,1 3 2 0,0 3 1 16,4 1-21-16,-4 2-4 0,3 3 0 0,1 1-1 16,-1 5 14-16,1 1 3 0,3 6 1 0,-4 0 0 0,4 0-7 0,0 3-2 15,4-6 0-15,-1 3 0 16,4 0 0-16,-3-4 0 0,3-2 0 0,0-3 0 16,3-1-51-16,1-5-13 0,3-1 0 0,0-6 0 0,0-3 0 15,1-4 0-15,-1 1 0 0,0-6 0 0,0-1 54 0,-4 0 8 16,5 1 2-16,-5-1 0 15,-3-2-52-15,4-1-12 0,-4 0 0 0,0 1 0 0,0 2 0 0,-4-3 0 16,1 1 0-16,-4 5 0 0,-4-2 0 16,1 2 0-16,-1 4 0 0,-3 0 0 15,0 0 0-15,-3-1 0 0,-1 4 0 0,1 0 0 16,-1-3-48-16,-3 3-13 0,0 0-3 0,3-1 0 16,-3 4-102-16,3 0-21 0,4 0-4 0,-3 0-1 0</inkml:trace>
  <inkml:trace contextRef="#ctx0" brushRef="#br0" timeOffset="-131169.41">16669 10435 1897 0,'0'0'41'0,"0"0"9"0,0 0 2 0,0 0 2 0,-4-4-43 0,4 4-11 0,0 0 0 0,0 0 0 16,0 0 67-16,0 4 11 0,0 5 2 0,4 0 1 16,-1 4-13-16,4 3-4 0,0-1 0 0,-3 4 0 15,7-3 0-15,-8 6 0 0,8 0 0 0,-4 3 0 16,0-3 30-16,3 0 6 0,-3-4 0 0,0-2 1 16,0 0-59-16,4-4-12 0,0-2-2 0,-4-4-1 15,3-3-10-15,-3 0-1 0,4-3-1 0,-4-3 0 0,0-3-24 0,0 0-5 16,-3-1-1-16,3-2 0 0,0-4 15 0,0-2 0 15,-4 2 0-15,4-2 0 0,-3-1 0 0,-1 0 0 16,1-3 0-16,-1 4 0 0,-3-1 0 0,0 3 0 16,4-2 0-16,-4 2 0 0,0 7 0 0,0 0 0 15,0 6 0-15,0 0 0 0,0 0 0 0,0 0 0 16,0 0 0-16,0 0 0 0,4 6 0 0,3 0 0 16,-4 4 0-16,1 2 0 0,3 1 0 0,0-4 0 15,3 4 0-15,-3-1 0 0,0-2 0 0,4-1 0 16,0 0 0-16,3-2 0 0,-4-1 12 0,4 0 6 15,1-3 1-15,2-3 0 0,-3-3-19 0,0 0 10 16,1 0-10-16,-1-3 8 0,0-4 4 0,-4 4 0 16,4-6 0-16,-3-1 0 0,0 4-3 0,-4-4 0 15,3 0 0-15,-3 1 0 0,-3-4-9 0,3 4 12 0,-4 2-12 16,1-2 12-16,-4-4-12 0,0 0 10 16,-4 4-10-16,1 2 10 0,-4 1-2 0,3 3-8 15,-3 3 12-15,0 0-4 0,0 6 1 0,0 3 0 0,-4 3 0 0,4 4 0 16,0 3-9-16,0 2 8 0,4 1-8 0,-1 3 8 15,4 3-8-15,-3-3 0 0,3 3 0 0,3-3 0 16,1-3 0-16,3 3 0 0,0-3 0 0,0-4 0 16,0 1 0-16,4-3 0 0,-1-4-9 0,1 0 9 15,3 1 0-15,0-4 0 0,0 0 0 0,0-2 0 16,4-4 0-16,-4 0 0 0,4-4 0 0,-1 1 0 16,-3 0-60-16,4-3-9 0,-4 0-2 0,0 2-884 15,4-2-177-15</inkml:trace>
  <inkml:trace contextRef="#ctx0" brushRef="#br0" timeOffset="-129806.16">18217 10472 358 0,'0'0'10'0,"0"0"2"0,0-6-12 0,0 0 0 16,0-1 0-16,0 1 0 15,-3-3 40-15,3 2 6 0,0-2 1 0,0 0 0 0,-4-1 58 0,4 1 12 16,0-1 3-16,-3-2 0 0,3-1 18 0,0 4 4 16,-4-4 1-16,4 1 0 0,-3 2-27 0,3 1-6 15,-4 0-1-15,1-4 0 0,-1 7-13 0,4 0-2 16,-3-1-1-16,-1 1 0 0,4 6-23 0,0 0-5 16,0 0-1-16,0 0 0 0,0 0 0 0,0 0 0 15,0 0 0-15,4 6 0 0,-1 4-51 0,1 2-13 16,6 7 0-16,-3 3 0 0,0 6 0 0,1 0 0 15,2 1 0-15,-3 2 0 0,4 0 0 0,-4-2 0 16,3-4 0-16,-3-3 0 0,0 0 32 0,1-4 4 16,-1 1 1-16,0-3 0 0,-4-4-37 0,4 1 0 15,0-4 0-15,-3-2-12 16,-1-1-36-16,-3-6-7 0,0 0-1 0,0 0-1 16,-3-10-132-16,-4 1-27 0,0-3-4 0,-4-1-694 0</inkml:trace>
  <inkml:trace contextRef="#ctx0" brushRef="#br0" timeOffset="-129421.33">18062 10488 1573 0,'0'0'34'0,"0"0"7"0,0 0 2 0,0 0 2 15,0 0-36-15,0 0-9 0,4 3 0 0,3 0 0 16,0 0 36-16,0 0 6 0,7 1 1 0,-3-1 0 16,3-3 17-16,0 3 3 0,3-3 1 0,1 3 0 0,0-3-1 15,3 0 0-15,-3 0 0 0,6 0 0 0,-3 0-29 0,4 0-6 16,0-3 0-16,0 3-1 15,-1 0-5-15,-3-3-1 0,-3 3 0 0,3 0 0 16,-3 0 4-16,-4 0 1 0,-3 3 0 0,3-3 0 16,-4 3-8-16,1 0-2 0,-1 0 0 0,-3 4 0 0,4-1-1 0,0 3-1 15,-1 1 0-15,-3-4 0 0,0 3-5 0,-3-2-1 16,-1-4 0-16,1 3 0 16,-4-6-8-16,0 0 0 0,0 0 0 0,0 0 0 0,0 0 0 0,0 0 8 15,0-6-8-15,0-1 8 0,0-2 56 0,0 0 10 16,0-4 2-16,-4-3 1 0,4-2-32 0,-3-1-6 15,-1 0-2-15,-3 0 0 0,0-3-8 0,-3 3-1 16,3-6-1-16,-1 3 0 0,-2-3 29 0,-1 0 7 16,4 0 1-16,0 3 0 0,0 3-52 0,0 4-12 15,0-1 0-15,0 3 0 0,3 4-14 0,1 0-6 16,-1 5 0-16,4 4-1 16,0 0-47-16,0 0-8 0,0 0-3 0,0 0 0 15,0 7-97-15,0 5-19 0,0 1-4 0,4-1-564 0,-1 7-113 0</inkml:trace>
  <inkml:trace contextRef="#ctx0" brushRef="#br0" timeOffset="-129008.33">18535 10576 1728 0,'0'0'38'0,"3"3"8"0,-3-3 2 0,0 6 0 15,4-3-39-15,-4-3-9 0,0 0 0 0,0 0 0 16,4 0 87-16,3-6 15 0,-7 0 3 0,7-1 1 16,-4 1-14-16,4-3-2 0,-3 2-1 0,3-2 0 15,0 0-24-15,-4-1-5 0,4 1 0 0,4-4-1 16,-4 4 5-16,0-4 2 0,4 4 0 0,-4 3 0 0,3-4-53 0,-3 4-13 15,4 3 0-15,-4-3 0 0,0 6 54 0,0 0 8 16,4 3 2-16,-4 0 0 0,0 3-39 0,3 0-7 16,-2 4-2-16,-1-1 0 0,0 4-3 0,0-1-1 15,0 1 0-15,-4-1 0 0,4 1-12 16,-3-4 9-16,3 4-9 0,-4-4 8 0,1-2-8 0,-1 2-16 16,1-3 4-16,0 1 1 15,-4-7-83-15,3 3-17 0,-3-3-3 16,4 3-1-16,-4-3 3 0,3 0 0 0,-3 0 0 0,7 0 0 15,0-3-11-15,0 0-1 0,0 3-1 0,-3-4 0 16,-1 1 25-16,4 3 6 0,-3-3 1 0,3 0 0 0,-3 3 59 0,-1 3 12 16,4-3 2-16,-3 3 1 0,3 0 133 0,-4 1 26 15,1-1 6-15,-1 3 1 0,-3-6 25 0,0 0 4 16,0 0 2-16,0 0 0 0,0 0-60 0,0 0-12 16,0 0-2-16,0 0-1 0,0 0-53 0,0 0-10 15,0 0-3-15,0-9 0 0,0-1-26 0,-3 1-11 16,3-4 8-16,-4 1-8 15,1-1-26-15,-4-6-10 0,3 4-3 0,-3-4-887 0,0 0-178 0</inkml:trace>
  <inkml:trace contextRef="#ctx0" brushRef="#br0" timeOffset="-128844.64">18796 10306 2419 0,'-14'16'53'0,"7"-10"11"0,-4 3 3 0,4-2 1 16,0-1-55-16,4-3-13 0,-1 0 0 0,4-3 0 0,0 0 42 0,0 0 6 15,0 0 0-15,0 0 1 16,4-6-49-16,-1 0 0 0,4-1-16 0,0 1 4 16,4 0-124-16,-1 3-24 0,1-4-4 0,3 1-806 0</inkml:trace>
  <inkml:trace contextRef="#ctx0" brushRef="#br0" timeOffset="-128502.75">19043 10281 1868 0,'0'0'41'0,"0"0"9"0,3 3 2 0,-3-3 0 0,8 0-42 0,-8 0-10 15,0 0 0-15,0 0 0 0,0 6 124 0,0-6 24 16,0 7 4-16,-4-1 0 0,0 0-47 0,1 0-9 16,-1 4-3-16,-3-4 0 0,4 4-41 0,-8-1-8 15,4 3-1-15,0-2-1 0,0-1-24 0,4 4-5 16,-4-4-1-16,-1-2 0 0,5 2-4 0,-1-3-8 16,1 0 11-16,-1 1-11 0,1-1 10 0,3-6-10 0,0 0 8 0,0 0-8 15,0 0 12-15,0 0-4 0,3 3 0 16,-3-3 0-16,7-3 16 0,-3-3 2 15,3-1 1-15,4 1 0 0,-4 3-10 0,3-3-1 0,1 0-1 0,3 2 0 16,4-2 1-16,-4 3 0 0,0 0 0 16,3 3 0-16,-2 0 0 0,-1 3 0 0,-4 0 0 0,1 0 0 15,3 7 0-15,-4 2 1 0,-2 4 0 0,2 0 0 16,-6 2 38-16,3 1 7 0,-7 0 2 0,3 0 0 16,-6 3-48-16,3-7-8 0,-4 4-8 0,-3-3 9 15,4-4-9-15,-4 1 0 0,3-4 0 0,-3-2 8 16,3-4-8-16,-3 0-9 0,7-3 9 0,-7-3-13 15,0-3-92-15,0-1-19 0,4-2-3 0,-1-1-1332 16</inkml:trace>
  <inkml:trace contextRef="#ctx0" brushRef="#br0" timeOffset="-127799.55">19943 10679 2067 0,'0'0'87'16,"0"0"-70"-1,0-9 88-15,0 2 18 0,0-2 3 0,0 0 1 16,0-1-50-16,0-2-9 0,-4 2-3 0,4 1 0 16,-4-4-1-16,1 1 0 0,3 2 0 0,-4-2 0 15,4-4-51-15,-3 1-13 0,3 2 0 0,0-3 0 16,0-3 0-16,0 4 0 0,0-1 0 0,3-3 0 0,1 4 54 0,-1-1 8 16,1 0 2-16,3 4 0 15,-3 2-103-15,3 1-20 0,0 0-4 0,0-1-1 16,3 7 77-16,1-3 15 0,0 3 4 0,6 3 0 15,-3 0-52-15,4 6-9 0,-4-3-3 0,0 6 0 16,-3 1 76-16,3 5 16 0,0 1 2 0,-3 0 1 16,-4 3-15-16,0 3-4 0,0 0 0 0,0-1 0 0,-4 1-22 0,4 0-5 15,-3-3-1-15,-1 0 0 0,4-3-16 0,-7-4 10 0,4 1-10 0,3-4 8 32,-7-3-48-32,4-2-9 0,-1-1-3 0,-3-3 0 0,4-3-84 15,-1-1-18-15,4 1-3 0</inkml:trace>
  <inkml:trace contextRef="#ctx0" brushRef="#br0" timeOffset="-127514.24">20324 10507 2419 0,'-8'9'107'0,"1"1"22"16,4 2-103-16,-1 1-26 0,4 2 0 0,-3-2 0 0,3 3 108 0,0-1 16 15,3 1 3-15,1 0 1 16,-1-4-103-16,4-3-25 0,1 1 0 0,-1-4 0 15,0-3 56-15,3 0 7 0,1-3 1 0,-1 0 0 16,1-6-52-16,0 0-12 0,3-4 0 0,-4 1 0 16,-3-3 0-16,4-1 0 0,-4 0 0 0,4-2 0 15,-4-1 0-15,-4 0 0 0,4 4 0 0,-7-1 0 16,4-2 27-16,-4 2 2 0,0-3 1 0,-4 4 0 16,1-1-30-16,-4 4 0 0,0 3 0 0,-4-1 0 15,0 4-18-15,-3 0-10 0,0 6-1 0,0-3-1 16,0 3-27-16,0 1-6 0,0 2-1 0,0-3 0 15,3 3-102-15,0 0-21 0,4 4-4 0</inkml:trace>
  <inkml:trace contextRef="#ctx0" brushRef="#br0" timeOffset="-126897.67">20638 10159 2419 0,'0'0'107'0,"0"6"22"0,0 0-103 0,0 4-26 0,3-1 0 0,1 4 0 16,-1-1 56-16,1 7 7 0,3 3 1 0,-4 0 0 15,4 3-2-15,0 0 0 0,0 6 0 0,4 1 0 16,-4-4 8-16,0 0 2 0,4 0 0 0,-4-3 0 16,0 1-18-16,0-8-3 0,3 1-1 0,-6 0 0 15,3-6-34-15,0-1-6 0,0 1-2 0,0-7 0 16,-3 3-8-16,-1-6 0 0,4 1 0 0,-7-4 0 15,0 0 0-15,0 0 0 0,0 0 0 0,0 0 0 16,-3-7 0-16,-1-2 0 0,1 3 0 0,-4-4 0 16,3 4 0-16,-6 0 0 0,2-1 0 0,-2 1 0 15,-1 0 0-15,-3 3 0 0,0 3 0 0,3 3 0 16,1 0-9-16,-1 3-1 0,1 4 0 0,-1-1 0 16,4 0 10-16,0 4-8 0,0 0 8 0,3-1-8 15,1 1 18-15,-1-4 4 0,4 4 1 0,4-7 0 16,-1 3-27-16,5-2-6 0,-1-4-1 0,0 3 0 0,3-3 11 0,1-3 8 15,-1 3-12-15,1-3 12 16,0-3-12-16,3 3 12 0,-4-3-12 0,4 0 12 16,0 0-33-16,4 0 0 0,-4-1 0 0,0 1 0 15,0-3 77-15,1 0 16 0,-1-1 4 0,-4-2 0 16,4 0-52-16,0-1-12 0,1 1 0 0,-1-1 0 0,-4-2 0 0,1 2 0 0,-1-2 0 0,-3-1 0 16,4-2-11-16,-7 2-5 0,3-3 0 15,-4 1-1-15,-3 2 17 0,4-2 0 0,-4 2 0 0,-4 0 0 16,1 4 10-16,-1 0 6 0,-3 6 0 0,0-1 1 15,0 4-17-15,-4 7 0 0,1 2 0 0,3 0 0 16,-4 7 0-16,4 0 0 0,-3 0 0 0,2 5 0 16,5-2 0-16,-4 3 0 0,3-3 0 0,4 3 0 15,0-3 0-15,0-4 0 0,4 1 0 0,3 0 0 16,0-4 0-16,4-2 0 0,3 2 0 0,0-2 0 16,3-7 0-16,1 0 0 0,3 0 0 0,-3-6 0 0,3 3 0 15,-3-3 0-15,3-3 0 0,-4-4 0 16,5 4-99-16,-5 0-23 0,4-4-5 15,-3 4-1229-15</inkml:trace>
  <inkml:trace contextRef="#ctx0" brushRef="#br0" timeOffset="-125902.28">22165 10388 2160 0,'0'0'48'0,"0"0"9"0,0 0 3 0,0 0 0 0,0 0-48 16,0 0-12-16,0 0 0 0,0 0 0 0,0 6 111 0,4 3 20 16,-1 4 4-16,4 6 1 0,0-1-58 0,0 1-11 15,0 6-3-15,0-3 0 0,4 3 0 0,3 0 0 16,-3 4 0-16,3-4 0 0,0 3-22 0,0-3-5 0,0 0-1 15,0 0 0-15,-3 0-22 0,3-6-5 16,-4 0-1-16,1-3 0 0,-4-4-8 0,0-6 0 16,-3-2 0-16,-1-1 0 0,1 0-12 0,-4-3 0 15,0 0-1-15,0 0 0 0,-4-6-25 0,1-4-5 16,-4 1-1-16,-4-4 0 16,4-2-85-16,-4-1-18 0,-3-3-3 0,0-3-1 15,0 3-57-15,-4 0-12 0,4-3-3 0,-3 4 0 0,3-4-53 0,-4 3-10 16,0-3-2-16,1 6-1 0,3 1 190 0,-4-1 39 0,4 3 7 15,3 4 1-15,-3 0 164 0,4 5 32 0,-1 4 6 0,4 0 2 16,3 4 24-16,-3 2 6 0,4 0 1 0,-1 4 0 16,4-1-88-16,0 0-18 0,4 1-3 0,3-1-1 0,3-3-9 15,-3 4-3-15,8-4 0 0,-1 0 0 0,0 1-46 0,0-1-15 16,4-3 8-16,3 0-8 0,0 0 63 16,0-3 9-16,4 0 1 0,-1 0 1 0,1-3-18 15,-4-3-4-15,4 3-1 0,-4-3 0 16,0-1-20-16,-3-2-4 0,3 3-1 0,-3-4 0 0,-4 1 2 15,4-1 0-15,-4 1 0 0,-4 0 0 0,1-1-12 0,-11 10-3 16,0 0 0-16,0 0 0 0,0 0 41 0,0 0 8 16,0 0 2-16,0 0 0 0,0 0-35 0,0 3-6 15,0 4-2-15,-4-1 0 0,1 3-5 0,-1 4-2 16,1-1 0-16,-1 4 0 0,-3 0-14 0,4-4 0 16,3 4 0-16,-4 0 0 0,4-7 15 0,0 3-3 15,0-5-1-15,4-1 0 0,-1 0-11 0,4 1 10 16,-7-7-10-16,0 0 10 0,11 0-10 0,-11 0 0 15,14-4 0-15,-14 4 0 0,14-3 8 0,-3-3-8 16,-11 6 0-16,14-6 8 0,-7-4-8 0,-7 10 12 0,7-6-12 0,0-3 12 16,-4 2-12-16,1-2 8 15,-4 3-8-15,0-1 8 0,0 1-8 0,-4 0 0 0,-3 0 0 0,4-1 0 16,-4 4 0-16,0-3 0 0,0 3 8 0,0-3-8 16,0 2-10-16,-1 1-7 15,1 3-2-15,-3-6 0 0,3 3-129 0,0 0-27 0,0 0-5 0,0-4-1101 16</inkml:trace>
  <inkml:trace contextRef="#ctx0" brushRef="#br0" timeOffset="-124675.53">23537 10375 1494 0,'0'0'32'0,"-3"3"8"0,-1 3 0 0,1 1 3 0,3 2-35 0,-4-3-8 0,4 7 0 0,0-4 0 15,4 7 54-15,-1 0 9 0,1 2 1 0,-1 1 1 16,1-3 51-16,3 3 9 0,0 0 3 0,0-1 0 16,0 1 0-16,4 0 0 0,-1-3 0 0,-3-4 0 15,4 1-52-15,-1-4-9 0,5 1-3 0,-8-7 0 16,3 0 0-16,-3-3 0 0,0 0 0 0,-3-3 0 15,3-4-51-15,-7 1-13 0,0-3 0 0,0-1 0 16,0-2 54-16,-4 2 8 0,-3-2 2 0,4-4 0 16,-8 4-52-16,4-7-12 0,-3 3 0 15,-1-3 0-15,4 4 0 0,-4-1 0 0,4 0 0 0,0 1 0 16,0 2-11-16,4 1-5 0,3 2 0 0,-4 1-1 0,4 3 27 0,4-1 6 16,-4 1 0-16,3 0 1 15,8-1-17-15,-4 1 0 0,3 3 0 0,1 0 0 0,3 0-10 16,0 0-6-16,0-1 0 0,4 1-1 0,-4 3 7 0,0 0 2 15,4 0 0-15,-4 0 0 16,0 3-25-16,4-3-5 0,-1 0-1 0,-3 4 0 0,4-4 31 0,0 0 8 16,-1 0 0-16,-3 0 0 15,4-4-55-15,-4 1-6 0,0 0-2 0,0-3 0 16,1 3-1-16,-5-3 0 0,-3-1 0 0,4 1 0 16,-8 3 31-16,4 0 5 0,-7 3 2 0,0 0 0 0,0 0 26 0,0 0 0 15,-3 6 12-15,-1 0-4 0,4 4 8 0,-7 2 3 16,0 1 0-16,0 2 0 0,0 7 36 0,0 0 7 15,0 3 2-15,0-3 0 0,3 3 0 0,1 1 0 16,-1-5 0-16,1 1 0 0,3-3-52 0,3-3-12 16,1 0 0-16,3-4 0 0,4 1 54 0,-1-4 8 15,1-3 2-15,3-3 0 0,0-3-52 0,4 0-12 16,-1-3 0-16,1-3 0 0,-1-3 0 0,5-1-16 0,-8-2 3 0,0-1 1 16,0-2 12-1,0-1 0-15,-3 0 0 0,-4 0 10 0,0 1-10 0,0-1 10 0,0 4-10 16,-7-4 10-16,0 3-10 0,0 7 0 0,0-3 0 15,-4 2 8-15,-3 1-8 0,0 3 10 0,-3-3-10 0,-4 3 10 16,3 3-10-16,-7 0 0 0,4 6 0 0,-3-6 0 16,2 3-39-1,-2 3 0-15,3 1 0 0,0-1 0 0,3-3-41 16,0 3-8-16,8 0-1 0,-4-2-1 0,3 2-30 0,1-3-7 16,-1 0-1-16,4 0 0 0,0-3-63 0,0 0-13 0,11 0-2 0</inkml:trace>
  <inkml:trace contextRef="#ctx0" brushRef="#br0" timeOffset="-124332.96">24236 10372 2191 0,'0'0'62'0,"0"0"14"16,0 0-61-16,0 0-15 0,0 0 0 0,0 0 0 16,0 0 71-16,0 0 11 0,0 0 2 0,-4 6 1 15,4 0-17-15,-3 7-3 0,3 0-1 0,-4-1 0 16,4 10-51-16,-3-3-13 0,3 6 0 0,0 0 0 15,0 0 81-15,3-3 14 0,1 0 2 0,-1-3 1 16,1 0-29-16,3-4-5 0,0 1-2 0,0-7 0 16,4 1-32-16,3-1-6 0,0-3-2 0,3-2 0 0,1-4-10 0,0 0-3 15,-1-7 0-15,5 1 0 16,-1-3-1-16,0-4-8 0,0-3 12 0,0-2-4 16,-3 2-8-16,-1-6 0 0,-2 3 0 0,-1 0 0 0,-4 1 0 0,-3 2 12 0,0 0-2 15,-3 0 0 1,-1 7-10-16,-6 0 0 0,-1 2 0 0,-3 1 0 15,-3 3 9-15,-4 0 0 0,0 3 0 0,-4 3 0 0,-3 0-25 0,0 0-6 0,-4 4-1 16,0-1 0-16,4 3 23 0,0-3 8 16,3 7 0-16,1-7 0 0,2 4-89 15,5-4-19-15,-1-3-3 0,8 0-1 0,3-3-116 16,0 0-23-16,0 0-5 0</inkml:trace>
  <inkml:trace contextRef="#ctx0" brushRef="#br0" timeOffset="-124046.06">24709 10196 2419 0,'0'0'107'0,"3"7"22"0,1 2-103 0,-1 4-26 0,4-4 0 0,-3 3 0 15,3 4 108-15,0-3 16 0,3 2 3 0,-3 4 1 16,4 0-52-16,0 3-9 0,-1 3-3 0,1 0 0 15,-1 3 0-15,5-3 0 0,-1 4 0 0,-4-4 0 16,4 0-51-16,0-3-13 0,-3 0 0 0,3 0 0 16,-3-4 0-16,-1 1 0 0,1 0 0 0,-1 0 0 15,-2-7 10-15,2 1-1 0,-6-4 0 0,3-2 0 16,-7-4-117-16,3 0-23 0,-3-3-5 0,0 0 0 16,0 0 6-16,0 0 2 0,-3-6 0 0,-4-4 0 15,-4 1-103-15,0-4-20 0</inkml:trace>
  <inkml:trace contextRef="#ctx0" brushRef="#br0" timeOffset="-123854.4">24659 10497 2063 0,'0'0'87'15,"0"0"-70"1,7-3 141-16,0 0 28 0,4 3 6 0,-1 0 0 16,5 0-51-16,-1 0-10 0,3 0-3 0,1 3 0 15,7-3-51-15,-1 0-10 0,1 3-3 0,3-6 0 16,0 3-51-16,1 0-13 0,-1 0 0 0,0-3 0 15,0 0 0-15,-6 3 0 0,2-3 0 0,1 0 0 16,-4 3 0-16,0 0 0 0,-3 0 0 0,0 0 0 16,-4 0-151-16,0 0-33 0,-4 3-6 0</inkml:trace>
  <inkml:trace contextRef="#ctx1" brushRef="#br0" timeOffset="13412.61">0 874 0,'0'0'0,"0"0"0,0 0 0,0 0 0,0 0 0,0 0 0,0 0 0,0 0 0,0 0 0,0 0 0,0 0 0,0 0 0,0 0 0,0 0 0,0 0 0,0 0 0,0 0 0,0 0 0,0 0 0,0 0 0,0-53 0</inkml:trace>
  <inkml:trace contextRef="#ctx1" brushRef="#br0" timeOffset="13496.33">0 790 0,'0'0'0</inkml:trace>
  <inkml:trace contextRef="#ctx1" brushRef="#br0" timeOffset="13574.12">0 799 0</inkml:trace>
  <inkml:trace contextRef="#ctx1" brushRef="#br0" timeOffset="13600.05">0 765 0</inkml:trace>
  <inkml:trace contextRef="#ctx1" brushRef="#br0" timeOffset="13648.92">0 718 0</inkml:trace>
  <inkml:trace contextRef="#ctx1" brushRef="#br0" timeOffset="13703.77">0 796 0,'0'0'15,"0"0"-15</inkml:trace>
  <inkml:trace contextRef="#ctx1" brushRef="#br0" timeOffset="16389.65">0 743 0,'0'0'16,"0"0"-1,0 0 1,0 0 0,0 0-1,0 0 1,0 0 0,0 0-1,0 56 1,0-56-1,0 6 1,0 7 0,0-13-1,0 0 1,0 0 0,0 0-1,0 0 1,0 0-1,0 0 1,0 0 0,0 0-1,0 0 1,0 0-16,0 0 31,0 0-15,0 9-1,0-2-15,0-1 32,0-6-32,0 0 31,0 0-31,0 0 16,0 0 15,0 0-31,0 0 15,0 6 1,0 0 0,0-6-1,0 0 1,0 0 0,0 0-1,0-31 1,0 31-1,0 0 1,0 0 0,0 0-1,0 0-15,0-3 32,0 3-17,0 0 1,0 0-1,0 0 1,0 0 0,0 0-16,0 31 31,0-34-31,0 3 16,0 0-1,0-12 1,0 12-1,0 3 1,0 0 0,0 6-1,0-6 1,0-6 0,0-6-1,0 3 1,0 9-1,0-13 1,0 20 0,0-10-1,0 0 1,0 3 0,0 9-1,0-18-15,0 6 16,0 0-1,0 0 1,0 0 0,0 0-1,0 0 1,0 0 0,0 0-1,0 0 1,0 0-1,0 0 1,0 0 0,0 0-1,0 0 1,0 0 0,0 0-1,0 0 1,0 0-1,0 0 1,0 0 0,0 0-1,0 0-15,0 0 16,0 0 0,0 0 15,0 0-16,0 0 1,0 0-16,0 0 16,0 0-1,0 0 1,0 0 0,0 0-1,0 0 16,0 0-15,0 0-16,0 0 16,0 0-1,0 0 1,0 0 0,0 0-1,0 0 1,0 0-1,0 0 1,0 0 0,0 0-1,0 0 1,0 0 0,0 0-1,0 0 1,0 0-16,0 0 15,0 0 1,0 0 0,0 0-1,0 0 1,0 0 0,0 0-1,0 0 1,0 0-1,0 0 1,0 0 0,0 0-1,0 0 1,0 0 0,0 0-1,0 0 1,0 0-1,0 0 1,0 0 0,0 0-1,0 0 1,0 0 0,0 0-1,0 0 1,0 0-1,0 0 1,0 0 0,0 0-1,0 0 1,0 0 0,0 0-16,0 0 15,0 0 1,0 0-1,0 0 1,0 0 0,0 0-1,0 0 1,0 0 0,0 0-1,0 0 1,0 0 15,0 0-31,0 0 125,0 0-125,0 0 0,0 0 0,0 0 0,0 0 0</inkml:trace>
  <inkml:trace contextRef="#ctx1" brushRef="#br0" timeOffset="16481.15">0 856 0</inkml:trace>
  <inkml:trace contextRef="#ctx1" brushRef="#br0" timeOffset="16553.96">0 862 0</inkml:trace>
  <inkml:trace contextRef="#ctx1" brushRef="#br0" timeOffset="16583.88">0 805 0</inkml:trace>
  <inkml:trace contextRef="#ctx1" brushRef="#br0" timeOffset="16639.73">0 812 0</inkml:trace>
  <inkml:trace contextRef="#ctx1" brushRef="#br0" timeOffset="16668.65">0 849 0</inkml:trace>
  <inkml:trace contextRef="#ctx1" brushRef="#br0" timeOffset="16720.5">0 874 0</inkml:trace>
  <inkml:trace contextRef="#ctx0" brushRef="#br0" timeOffset="-114976.21">14594 11833 1728 0,'0'0'76'0,"0"0"16"16,0-6-73-16,-3-1-19 0,3-2 0 0,0 0 0 15,-4-4 106-15,4 1 18 0,0-4 3 0,-3 0 1 16,3-3-52-16,0 1-9 0,-4-1-3 0,4-3 0 16,-3 3 0-16,-1 0 0 0,1-3 0 0,-1 7 0 15,-3-1 0-15,4 0 0 0,-4 4 0 0,0-1 0 16,-1 7-51-16,-2 0-13 0,-1-1 0 0,1 4 0 16,-4 3 0-16,-1 0 0 0,1 6 0 0,0 1 0 15,0 5 0-15,0 4 0 0,0 3 0 0,3 3 0 16,1 3 0-16,3 0 0 0,0 6 0 0,3 1 0 15,1-4 0-15,3 3 0 0,3-3 0 0,1 1 0 16,3-4 16-16,-4-3 1 0,4-4 0 0,4 1 0 16,-1 0-25-16,1-3-6 0,0 3-1 0,-1-4 0 15,4-2 3-15,-3-4 0 0,3 1 0 0,-3-1 0 0,-1-6 4 16,4 3 8-16,0-2-13 0,-3-1 5 16,3-3-32-16,0-3-5 0,4 3-2 0,-4-4 0 15,0 1-167-15,0-3-34 0,0 3-6 0</inkml:trace>
  <inkml:trace contextRef="#ctx0" brushRef="#br0" timeOffset="-114811.52">14901 12012 2310 0,'-3'-3'97'0,"-4"-4"-77"16,3 4 86-16,4-3 18 15,-3 0 3-15,3-1 1 0,0 1-103 0,0-3-25 0,0 2 0 0</inkml:trace>
  <inkml:trace contextRef="#ctx0" brushRef="#br0" timeOffset="-105405.72">15685 11607 1728 0,'0'-6'76'0,"-4"0"16"0,4 6-73 0,-4-3-19 0,4 3 0 0,0 0 0 16,0 0 106-16,0-7 18 0,0 7 3 0,-7-6 1 15,7 6-52-15,-3-3-9 0,-4 0-3 0,3 0 0 16,-3 3-7-16,0-3-1 0,0 3-1 0,0 0 0 15,0 0-37-15,0 0-7 0,0 0-2 0,-4 3 0 16,1 0 29-16,-1 3 6 0,4 3 0 0,-3 1 1 16,-1 6-21-16,0-1-4 0,1 7 0 0,3 0-1 15,-4 3-19-15,4 3 0 0,0 1 0 16,3 2 0-16,1-3 0 0,3-3 0 0,0 4 0 0,0-4 0 16,3-3 0-16,1-4 0 0,0 1 0 15,3 0 0-15,0-6 0 0,0-4 0 0,3-3 0 0,1-3 0 16,-1-6 0-16,1 0 0 0,3-3 0 0,0-4 0 15,0-2-11-15,0-4-5 0,1 1-2 0,-1-4 0 16,-4-3 18-16,4 0 0 0,1-3-8 0,-5 0 8 16,1 0 0-16,-1 3 0 0,-3-3 0 0,4 3 0 15,-8 3 0-15,4 6 0 0,-3 1 11 0,3 2-11 16,-3 4 24-16,-4 6-1 0,0 0-1 0,3 3 0 16,1 7 6-16,3-1 2 0,-4 3 0 0,4 7 0 15,0 0-11-15,0 0-3 0,0 3 0 0,4 0 0 16,-4 0-16-16,4 0 8 0,-1-3-8 0,1-1 0 0,-1 1 8 15,1 0-8-15,0 0 0 0,-1 0 0 0,1-7 0 0,-1 4 0 16,1-7 0-16,-4 4 0 16,4-7-8-16,-4-3-3 0,3 0 0 0,-3-3 0 15,0-3-79-15,0-3-16 0,0 0-3 0</inkml:trace>
  <inkml:trace contextRef="#ctx0" brushRef="#br0" timeOffset="-105147.3">16069 11557 1944 0,'0'0'86'0,"0"0"18"0,0 0-84 0,0 0-20 0,0 6 0 0,0 4 0 16,0-1 61-16,4 4 8 0,-1 2 2 0,4 4 0 16,0 3-3-16,0 0 0 0,0 0 0 0,0 3 0 15,4 0 6-15,0-3 1 0,-4 3 0 0,3-3 0 16,1 0-17-16,-1-3-3 0,-3 0-1 0,4-4 0 15,0 1-26-15,-4 0-4 0,0 0-2 0,0-4 0 16,-4 1-22-16,4-4 0 0,-3 0 0 0,-1 1 8 16,1-1-24-16,3-3-5 0,-7 1-1 0,3-4 0 15,-3 3-143-15,0-6-29 0,0 0-6 0</inkml:trace>
  <inkml:trace contextRef="#ctx0" brushRef="#br0" timeOffset="-104925.89">15956 11886 1958 0,'0'0'87'0,"0"0"17"0,7 0-83 0,0 0-21 0,4 0 0 0,-4 3 0 0,3-3 107 0,5 4 17 0,-1-4 3 0,0 3 1 15,0-3-52-15,4 3-9 0,-1-3-3 0,1 0 0 31,-1 0-51-31,1 0-13 0,3 0 0 0,-3-3 0 16,0 3-100-16,-1-3-22 0,1-1-5 0</inkml:trace>
  <inkml:trace contextRef="#ctx0" brushRef="#br0" timeOffset="-104680.03">16379 11592 1824 0,'0'0'38'0,"0"0"8"16,0 0-37-16,0 6-9 0,4 3 0 0,-4 1 0 16,4-1 65-16,-1 4 11 0,1 2 3 0,-1 1 0 0,1 0-12 0,3 2-3 15,-4 1 0-15,8 3 0 16,-4 0-12-16,0-3-4 0,0 3 0 0,4 0 0 16,-4-3 10-16,0 3 2 0,3-4 0 0,-3 1 0 15,0 0-32-15,0-3-7 0,0 3-1 0,1-1 0 16,-5-5-20-16,1 3 8 0,3-7-8 0,-7 0 0 15,3 1-61-15,-3-4-17 0,0-3-3 0,0-3-1 16,0 0-138-16,0 0-28 0</inkml:trace>
  <inkml:trace contextRef="#ctx0" brushRef="#br0" timeOffset="-104155.89">16351 11893 1758 0,'4'6'50'0,"-1"-3"10"0,1 3-48 0,-1-3-12 0,4 1 0 0,0-1 0 16,4-3 44-16,-4 0 5 0,4 3 2 0,-1-3 0 16,1 0 28-16,3-3 5 0,0 3 2 0,0-3 0 15,0-1-69-15,4-2-17 0,0 3 0 0,-1 0 0 16,1-3 8-16,0-1-8 0,3 1 9 0,0-3-9 16,-4-1 8-16,1 1-8 0,0-1 0 0,-1 1 9 15,-2 0-9-15,-5-1 10 0,4 1-10 0,-3-1 10 16,-4 4-18-16,3-3-4 0,-3 2-1 0,1 1 0 15,-5-3 13-15,4 3 0 0,-3-1 0 0,-4 7 0 16,0-3 0-16,0 3 0 0,0 0 0 0,0 0 0 16,0 0 55-16,0 0 13 0,0 0 4 0,-7 0 0 15,0 6-8-15,-1 1 0 0,1 5-1 0,4-2 0 16,-4 5-35-16,0 1-8 0,3 0 0 0,-3 2-1 16,4 1-9-16,-1 0-2 0,4-3 0 0,-3 3 0 15,3-4-8-15,0-2 12 0,3-1-12 0,-3 1 12 16,4-7-12-16,-1 0 0 0,1-2 0 0,-1-1 0 15,4-6 0-15,-3-1 0 0,-1 1-10 0,1 0 10 16,3-3 0-16,-4-4 0 0,1 1 0 0,0 0 0 16,-1-1 0-16,1 1 0 0,3-4 0 0,-4 1 0 15,-3 2 20-15,4-2 6 0,-1-1 2 0,1 4 0 16,-1-1-74-16,1 4-14 0,-4 6-4 0,0 0 0 0,0 0 103 0,3 3 20 0,4 0 4 0,0 4 1 16,-3-1-52-16,3 3-12 0,0 4 0 0,-3-1 0 15,3 1 0-15,0 3 0 0,0-4 0 0,-4 1 0 16,8 2 0-16,-4-2 0 0,0 3 0 0,4-7 0 15,-4 4 0-15,0-4 0 0,0 0 0 0,3-2 0 16,-3-4-17 0,0 0-7-16,-3-3 0 0,3-3-1 15,0-3-123-15,0-4-24 0,-3-2-4 0</inkml:trace>
  <inkml:trace contextRef="#ctx0" brushRef="#br0" timeOffset="-103798.71">17082 11711 2052 0,'0'0'91'0,"0"0"18"16,0 0-87-16,0 0-22 0,-8 0 0 0,8 0 0 16,-3-3 70-16,3 3 10 0,-7 0 1 0,3 0 1 15,-3 0-29-15,7 0-5 0,-3 3-2 0,-4-3 0 16,3 6-18-16,-3-3-3 0,4 3-1 0,-1 1 0 16,1-1-9-16,-1 0-3 0,4 4 0 0,-4-1 0 15,4 0 1-15,0 1 0 0,0-1 0 0,0 1 0 16,4 2 3-16,-4-2 0 0,4 2 0 0,3-2 0 15,-4 5 6-15,1-2 2 0,3-1 0 0,0 1 0 16,3 3-9-16,-3-4-2 0,4 1 0 0,0 2 0 0,-1 1-13 16,1-3 9-16,-1 2-9 0,4-2 8 15,-7-4-8-15,4 1 0 0,0-4 0 0,-1-3 0 0,-3 0 0 0,4-3 0 0,-1-3-8 16,-2 0 8-16,2-3-8 0,1-4 8 0,-4 1-10 0,3-1 10 16,1-2 0-1,-1 2 0-15,-2-2 0 0,2-1 10 0,1 4-10 0,-4 0 0 16,3 2 0-16,-3-2 0 0,4 3 0 0,0 2 0 15,-1-2 0-15,1 3 0 16,-4 0-48-16,0 0-11 0,0 0-2 0,-7 3-1 16,0 0-138-16,0 0-28 0</inkml:trace>
  <inkml:trace contextRef="#ctx0" brushRef="#br0" timeOffset="-103536.5">17491 11999 2453 0,'0'0'51'0,"0"0"13"16,0 0-52-16,0 0-12 0,0 0 0 0,0-6 0 16,0-3 90-16,-4 2 15 0,4-2 3 0,0-1 1 15,-3-2-37-15,3 3-7 0,-4-4-1 0,-3 0-1 16,4-5-28-16,-4 2-6 0,-1-6-1 0,1 0 0 16,-3-6-12-16,-1 0-4 0,1-4 0 0,-4 1 0 15,3 0-4-15,-3-4-8 0,3 4 11 0,1-1-11 16,3 7 0-16,0 3 0 0,0 3 0 0,-1 1 0 15,5 5-47-15,3 4-13 0,-4 2-2 0,4 7-1 16,0 0-52-16,0 0-10 0,4 7-3 0,-1 2 0 16,5 4-103-16,-5 5-21 0</inkml:trace>
  <inkml:trace contextRef="#ctx0" brushRef="#br0" timeOffset="-103302.16">17515 11943 2419 0,'4'-10'107'0,"3"1"22"0,-3 0-103 0,3-1-26 0,-4 1 0 0,4-4 0 16,0 4 103-16,0-4 15 0,0 1 3 0,0-1 1 15,4 1-42-15,-4-1-8 0,4 1-1 0,-1-1-1 16,-3 4-56-16,4-1-14 0,-1 4 0 0,1 3 0 16,-4 0 53-16,4 6 8 0,-1 3 2 0,-3 3 0 15,4 4-35-15,-4 0-8 0,4 5 0 0,-4-2-1 16,0 3-7-16,0 0 0 0,-4-1-1 0,4 1 0 15,-3 0-11-15,3 0 0 0,-4 3 0 0,1-6-11 16,3-1-113-16,-7 1-24 0,3-4-4 0</inkml:trace>
  <inkml:trace contextRef="#ctx0" brushRef="#br0" timeOffset="-102551.85">18577 11827 1337 0,'0'0'28'0,"0"0"6"0,0 0-34 0,-3-7 0 0,3 1 0 0,-4 0 0 15,1 0 109-15,3 6 15 0,0-7 4 0,-4 1 0 16,1 0 0-16,-1 0 0 0,1 2 0 0,3 4 0 16,-4-6 0-16,4 6 0 0,-7 0 0 0,0 0 0 15,0 3-52-15,0 4-9 0,3-4-3 0,-6 6 0 16,6 1 0-16,-3 5 0 0,0-2 0 0,4 2 0 16,-1 4-51-16,1 0-13 0,-1 0 0 0,4 0 0 0,0 0 0 15,0-1 0-15,4 1 0 0,-1 0 0 0,1-3 0 16,3-4 0-16,-4 1 0 0,8-4 0 0,-4 1 0 0,3-4 0 0,1-3 0 0,0 0 0 15,3-3 0-15,0 0 0 0,0-3 0 0,4 0 0 16,-1-3 0-16,-3-4 0 0,4 4 0 0,0-4 0 16,-1 1 21-16,-3-7 2 15,0 4 0-15,-3-1 0 0,0 1-37 0,-4-1-7 0,0 1-2 0,-4 2 0 16,1 1 50-16,-4-1 9 0,0 1 3 0,-4 0 0 16,1 2-23-16,-4-2-4 0,0 3 0 0,-4-1-1 15,0-2-11-15,1 3 10 0,-4-1-10 16,0-2 10-16,-1 3-10 0,1-1 0 0,0-2 0 0,0 3 0 15,0 0-42-15,3 2-10 0,1-2-3 0,-1 6 0 16,4 0-58-16,4 0-12 0,-4 6-3 0</inkml:trace>
  <inkml:trace contextRef="#ctx0" brushRef="#br0" timeOffset="-102265.97">18919 12106 2033 0,'0'6'85'16,"0"-6"-68"-1,0 0 95-15,0 0 18 0,0 0 4 0,0 0 1 16,0 0-55-16,0-6-12 0,0 0-1 0,0-4-1 16,0-2 23-16,0-4 5 0,0-3 1 0,0 0 0 0,-3 0-27 0,-1-2-4 0,4-1-2 0,-7-3 0 15,0-1-22-15,0-5-4 0,-3 0 0 0,-1-4-1 31,1 1-7-31,-1-1 0 0,-3-2-1 0,0 2 0 16,3 4 8-16,1-1 1 0,-1 7 1 0,0 0 0 0,1 3-49 0,3 3-11 16,0 4-1-16,3-1-1 15,1 4-11-15,3-1-3 0,0 4 0 0,0 2 0 16,3 4-72-16,4 3-14 0,0 0-3 0</inkml:trace>
  <inkml:trace contextRef="#ctx0" brushRef="#br0" timeOffset="-101773.97">19128 11429 1824 0,'0'0'38'0,"0"0"8"0,0 0-37 0,0 0-9 0,0 0 0 0,0 6 0 16,0 0 104-16,3 4 20 0,1-1 3 0,-1 3 1 16,4 4-103-16,4 3-25 0,-4 3 0 0,3 0 0 0,5 0 56 0,-5 6 7 15,1 0 1-15,3 4 0 16,0-4 0-16,-3 3 0 0,3-3 0 0,0 1 0 16,-4-4 29-16,-3 0 7 0,4-3 0 0,-4-3 1 15,-3-4-57-15,3-2-11 0,-4-1-2 0,1-2-1 16,-1-4-19-16,-3-3-11 0,0 0 12 0,0-3-12 15,0 0 8-15,0 0-8 0,0 0 0 0,-7-3 0 16,-3-3 8-16,-1 0-8 0,0-1 0 0,1 1 0 16,-4-3 0-16,-4 2 0 0,0-2 0 0,1 3 0 0,-4-1 11 0,3 1-11 15,-3 0 10-15,0 3-10 0,0 3-8 16,3 3-8-16,0 3-2 0,4 0 0 16,0 4 36-16,3-1 7 0,4 1 2 0,0 2 0 15,7 1-43-15,0-4-9 0,4 4-2 0,-1-1 0 0,8-2 27 0,0-1 0 0,3 0 0 0,0 1 0 16,3-4 0-16,1 0 16 0,3-3-3 0,0 1 0 15,1-1-13-15,-1-3 0 0,3 0 0 0,1-3 0 16,-4-1-12-16,-3-2 0 0,3 3 1 0,0-3 0 31,-3 0-46-31,-4-4-10 0,4 4-1 0</inkml:trace>
  <inkml:trace contextRef="#ctx0" brushRef="#br0" timeOffset="-100964.55">20115 11933 2090 0,'-3'10'44'0,"3"-10"8"0,0 0-41 0,0 0-11 0,0 0 0 0,0 0 0 15,0 0 151-15,0 0 28 0,-7 0 5 0,0-3 2 16,7 3-101-16,-7 0-20 0,0-3-4 0,0-1-1 16,3 1 7-16,-3 0 1 0,0-3 0 0,0 3 0 15,3-4-55-15,-3 1-13 0,4 0 0 0,-1 0 0 16,4-4 0-16,-3 1 0 0,3-1 0 0,3-2 0 16,1-4 0-16,-1 4 0 0,8-7 0 0,-4 3 0 15,4 0 10-15,-1 1-1 0,1-1 0 0,3 0 0 16,0 7-9-16,4-4 0 0,-1 7 0 0,1 0 0 15,-4 6 0-15,0 0-9 0,4 0 9 0,-4 6 0 16,0 0-28-16,-3 1 0 0,3 2 1 0,0 1 0 16,-4-1-11-16,1 0-2 0,3 4-1 0,-7-4 0 15,4 1 33-15,-4-1 8 0,0 1 0 0,0-4 0 16,-4 0 0-16,1-3 0 0,-4-3 0 0,0 0 0 16,0 0-53-16,0 0-9 0,0 0-2 0,0 0 0 15,0 0 103-15,0 0 20 0,0 0 4 0,0 0 1 0,0 0-52 0,0 0-12 0,0 0 0 16,0 0 0-16,0 0 0 0,0 0 0 0,0 0 0 0,-7 6 0 15,3 1 0-15,1-1 0 0,-4 7 0 0,7-4 0 16,-4 4 54-16,4-1 8 0,0 1 2 16,0-1 0-16,4 1-52 0,-1-4-12 15,1 1 0-15,3-1 0 0,3 0 0 0,-3-2 0 0,4-1 0 0,3 0 0 16,0-6 0-16,4 0 0 0,0 0 0 16,3-3 0-16,-4-3 30 0,5-1 3 0,-5-2 1 15,1 0 0-15,-1-1-25 0,-2-2-9 0,-1 2 0 0,0-2 9 16,-4-1-9-16,-3 4 0 0,0-4 9 15,1 1-9-15,-5 2 8 0,1 1-8 0,-1 3 10 16,-3-1-10-16,0 7 12 0,-3-9-4 0,-4 3-8 0,-1-1 12 16,1 4-4-16,-3-3-8 0,-1 0 11 0,1-1-11 15,-4 1 0-15,-4 3 0 0,4-3 0 0,-7 3 0 16,3 0-47-16,4-1-6 0,0 1-2 0,3 3 0 16,4 0-7-1,0 0-2-15,7 0 0 0,0 0 0 0,0 7-158 0,4 2-32 16,-1 0-6-16</inkml:trace>
  <inkml:trace contextRef="#ctx0" brushRef="#br0" timeOffset="-100626.45">20757 11820 1850 0,'0'0'78'16,"0"0"-62"-1,-10 4 283-15,6-1-132 0,-3 0 1 16,0 3-56-16,0 0-10 0,4 1-2 0,-4 5-1 15,3-2-28-15,-3 2-6 0,0 4-1 0,3 0 0 16,1 2-16-16,-1-2-3 0,4 3-1 0,0 0 0 16,4-4-9-16,-1 1-3 0,1-3 0 0,3-4 0 0,0 0-21 15,4-2-11-15,3-1 10 0,0-3-10 16,0-3 0-16,0 0 0 0,0-3 0 0,0 0 0 0,0-3 0 0,-3-1 0 0,3-2 0 0,0-1 0 31,-3 1-27-31,3 0-5 0,-3-4 0 0,6-3-1 0,-6 4 33 0,-1-1 0 16,-3 4 0-16,-3-4 0 0,-1 4 0 0,-3 0 0 0,-3-1 0 0,-1 4 0 15,-3-4 44-15,0 4 16 0,-3-3 4 0,-4 3 0 16,3-4-52-16,-3 4-12 0,0-4 0 0,-4 4 0 16,4 0-48-16,0 3-13 0,0-4-3 0,3 4 0 15,-3 0-51-15,7 0-10 0,0 0-3 16,3 3 0-16,4 0-103 0,0 0-21 0,0 0-4 16,0 0 0-16</inkml:trace>
  <inkml:trace contextRef="#ctx0" brushRef="#br0" timeOffset="-100305.33">21227 11924 1549 0,'0'0'44'0,"0"0"9"0,0 0-42 0,0 0-11 16,0 0 0-16,3 3 0 0,1 3 54 0,-1-2 9 15,1 2 1-15,-1-3 1 0,1 3-1 0,-1 0 0 16,-3 1 0-16,4-4 0 0,-1 3 0 0,1-3 0 15,-4-3 0-15,0 0 0 0,0 0 52 0,0 0 9 0,0 0 3 0,0 0 0 16,3 0-52-16,1-6-9 0,0 0-3 0,-1-1 0 16,-3-2 0-16,4 0 0 0,-4-1 0 0,-4-2 0 15,4-1-14-15,0-3-3 0,-3-2-1 0,-5-4 0 16,5-3-22-16,-4-4-4 0,-4-2 0 0,1-3-1 16,-1-1-9-16,1 1-2 0,-1 2 0 0,0-2 0 15,4 2-8-15,-3 4 8 0,3 3-8 0,0 9 8 31,0 4-55-31,3-1-11 0,-3 1-2 0,3 6-1 0,1-1-75 0,3 7-16 16,0 0-2-16,-7 3-1099 0</inkml:trace>
  <inkml:trace contextRef="#ctx0" brushRef="#br0" timeOffset="-100133.41">21089 11833 2840 0,'0'0'63'0,"4"3"13"0,3 0 2 0,0 0 1 0,3-3-63 0,1 4-16 15,-1-1 0-15,5 0 0 0,-1-3 63 0,3 3 9 16,4-3 3-16,-3 0 0 0,3 0-60 0,0 0-15 16,1 0 0-16,-1 0 0 0,0 0 0 0,0-3 0 15,4 3 0-15,0 0 0 16,-4-3-202-16,3 3-43 0,22-3-9 0,-10-1-2 0</inkml:trace>
  <inkml:trace contextRef="#ctx0" brushRef="#br0" timeOffset="-99634.37">22264 11557 2188 0,'0'0'48'0,"0"0"11"0,0 0 1 0,0 0 1 0,0 0-49 0,0 0-12 16,0 0 0-16,0 6 0 0,3 4 54 0,4 5 8 15,0 4 2-15,1 6 0 0,2 4-38 0,1 5-7 16,-1 1-2-16,4 2 0 0,0-2 24 0,-3-1 5 15,0 4 1-15,3 3 0 0,-7-4 6 0,3-2 2 16,-3-1 0-16,1 1 0 0,2-7-39 0,-6 0-7 16,-1-6-1-16,4-6-8 0,-3-1 0 0,-1-5-9 0,1-4-1 0,-4-6 0 31,0 0-136-31,0-9-27 0,0-4-6 0,0-3-901 0</inkml:trace>
  <inkml:trace contextRef="#ctx0" brushRef="#br0" timeOffset="-99255.45">22243 11770 1497 0,'0'0'32'0,"-4"7"8"0,-3-4 0 0,4 3 4 15,-5 0-36-15,5-3-8 0,-1 4 0 0,1-1 0 16,3 3 53-16,-4-2 9 0,1-1 2 0,3-3 0 16,0 3-52-16,0-6-12 0,0 7 0 0,0-7 0 15,0 3 0-15,0-3 0 0,0 6 0 0,0-6 0 16,3 6 54-16,1-3 8 0,-4-3 2 0,3 4 0 0,4-1-14 0,-3 0-2 15,-4-3-1-15,7 0 0 0,-3 3-24 0,3-3-5 16,-4 0-1-16,1 0 0 0,-1 0 36 0,4-3 7 16,-3 3 2-16,-1 0 0 0,4 3 3 0,-3-3 1 15,7 0 0-15,-1 3 0 0,1 0-2 0,-1 0 0 16,4-3 0-16,0 0 0 0,-3 0-51 0,3 0-13 16,4 0 0-16,-4 0 0 0,0-3 0 0,4 3 0 15,-4-3 0-15,3 3 0 0,-2-3 34 0,-1 0 4 16,0 3 1-16,-4 0 0 0,4-3-39 0,1 3 0 15,-1 0 0-15,-4-3 0 0,1 3 9 0,-1-4 1 16,1 4 0-16,0-3 0 0,-1 3-10 0,-3-3 0 16,-3 0 0-16,3 3 0 15,-4-3-36-15,-3 3-8 0,0 0-3 0,4-6 0 16,-1-1-65-16,1 4-12 0,-4-3-4 0,0 0-648 0,0 6-131 0</inkml:trace>
  <inkml:trace contextRef="#ctx0" brushRef="#br0" timeOffset="-98913.31">22666 11855 1997 0,'0'0'56'0,"0"0"13"15,-4 3-55-15,-3 3-14 0,0-2 0 0,4 2 0 16,-4 3 164-16,3-3 29 0,-3 7 7 0,0 0 0 16,4 2-108-16,-4 1-23 0,3 6-4 0,0 0-1 15,1 3 0-15,-1-3 0 0,8 3 0 0,-4 0 0 16,3 0-51-16,1-3-13 0,3 0 0 0,0 0 0 15,0-6 0-15,4-4 0 0,-1-2 0 0,1-4 0 16,3-3 0-16,0-3 0 0,4 0 0 0,-1-6 0 16,1-4 0-16,0-2 0 0,-1-4 0 0,-3 4 0 15,1-7 15-15,-1 3 0 0,-4-3 0 0,1 0 0 16,-1 4-15-16,-3 2 0 0,1-2 0 0,2-1 0 16,-3 3-9-16,-3 1-5 0,-4 12-1 0,0-10 0 15,-4 1 15-15,4 3 0 0,-7-1 0 0,0 1 0 16,0 0 0-16,-4 3 0 0,-3-4 0 0,4 4 0 15,-4-3 0-15,-4 0 0 0,4 3 0 0,-4-4 0 16,1 4-105-16,2 0-19 0,-2 3-3 0,3-3-1 16,3 0-7-16,1 3-1 0,-1-3-1 15</inkml:trace>
  <inkml:trace contextRef="#ctx0" brushRef="#br0" timeOffset="-98280.79">23611 12197 2101 0,'-3'3'60'0,"-1"3"12"0,4-6-57 0,0 0-15 15,0 0 0-15,-7-6 0 0,4 0 116 0,-1-7 21 0,1 1 4 0,-4-7 1 16,7-3-46-16,-7-3-10 0,3-4-2 0,1-2 0 16,-4 0-28-16,-1-4-5 0,1-2-2 0,-3-4 0 15,-1-3-13-15,1-3-2 0,-4-3-1 0,3 0 0 16,-3 3-10-16,0 9-3 0,0 0 0 0,3 7 0 15,0 6-9-15,1-3-3 0,-1 3 0 0,1 3 0 16,-1 0-8-16,4 6 0 0,0 7 0 0,0-4-11 16,3 7-81-1,4 6-17-15,0 0-3 0</inkml:trace>
  <inkml:trace contextRef="#ctx0" brushRef="#br0" timeOffset="-97640.2">23682 11918 2291 0,'0'0'96'15,"0"0"-76"1,7 0 50-16,0-3 10 0,0 3 3 0,0-4 0 16,4 1-30-16,-4 0-5 0,3-3-2 0,1 3 0 0,0-4-17 15,3 1-3-15,-4-3-1 0,1 3 0 16,-1-4 15-16,-2 1 2 0,2-1 1 0,1 4 0 0,-8-3-35 0,4-1-8 0,-3 1 0 0,-1-1 0 15,-3 4 0-15,0 0 0 0,0 0 0 0,0 6 0 16,-3-7 40-16,-4 4 7 16,0 0 1-16,0 3 0 0,-4 0-20 0,0 6-4 0,1 4-1 0,-1-1 0 15,-3 10-15-15,0 0-8 0,3 3 10 0,-3 3-10 16,4 0 0-16,-1 0 0 0,4 0 0 0,4 0 0 16,-1-3-11-16,4 0 11 0,0-3-10 0,0 0 10 15,4-4-11-15,3-2 11 16,0-4-12-16,0 1 12 0,3-4-16 0,1-3 3 0,0-3 1 0,-1 0 0 15,4-3-30-15,0 0-6 0,0-3 0 0,4-1-1 16,0 1-63-16,-1-3-13 0,1 2-3 0,0-2 0 16,-1 0 0-16,1 2 0 0,0 4 0 0,-1 0 0 15,4 0-51-15,-3 0-10 0,0 3-3 0,-1 0 0 16,-3 0 57-16,4 3 11 0,-7 0 3 0,3 0 0 16,-4 0 121-16,1 4 20 0,-1-1 7 0,-2 0 1 15,-1 0 132-15,-4 1 28 0,1 2 4 0,-1-3 2 16,1-3-24-16,-1 1-5 0,-3-4-1 0,0 0 0 15,0 0-45-15,0 0-10 0,0 0-1 0,0 0-1 16,0 0-23-16,4-7-4 0,-4-2 0 0,0-1-1 16,-4-2-14-16,1-4-2 0,-1 1-1 0,1-4 0 15,-4-3-21-15,0-3-4 0,-1-3-1 0,-2-4 0 16,-4-2-16-16,0-4-4 0,0-3-1 0,-4-3 0 16,4 4-3-16,-4-1 0 0,1 0 0 0,-1 3 0 15,4 4-12-15,3 3-12 0,1 2 3 0,-1 4 0 0,0 7 9 0,1 5 0 0,3 0 0 0,0 7 0 31,0 3-46-31,3 6-7 0,4-3-2 0,-3 6 0 16,3 1-7-16,0 2-2 0,0 1 0 0,3-1 0 0,1 3 0 0,-1-2 0 16,1 2 0-16,3 1 0 0,0-1 52 0,0 1 12 0,4 0 0 0,-4-1 0 15,0 1-105-15,3-4-19 0,-3 0-3 0</inkml:trace>
  <inkml:trace contextRef="#ctx0" brushRef="#br0" timeOffset="-97426.95">23823 11871 2066 0,'-3'15'43'0,"3"-15"10"15,0 3-42-15,0-3-11 0,7 7 0 0,-4-4 0 16,4 0 156-16,4-3 28 0,3 3 7 0,0-3 1 16,4 3-103-16,3-3-20 0,0 0-4 0,0-3-1 15,4 0 17-15,0 0 3 0,3 0 1 0,0 0 0 16,-3-4-53-16,-1 4-12 0,1 0-1 0,-4-3-1 15,4 6-18-15,-7-3 0 0,3 0 0 0,-4-1 0 16,1 4-135-16,-4-3-24 0,4 3-5 0</inkml:trace>
  <inkml:trace contextRef="#ctx0" brushRef="#br0" timeOffset="-96408.91">23943 11576 1143 0,'0'0'48'16,"0"0"-38"-1,0 0 84-15,0 0 17 0,0 0 3 0,0 0 1 16,0 0 10-16,0 0 3 0,0 0 0 0,0 0 0 16,-3-6-48-16,3 6-10 0,0-7-2 0,0 7 0 15,-4-6-5-15,4 0-2 0,0 6 0 0,4-6 0 16,-4 2-30-16,3-2-7 0,-3 0 0 0,0 3-1 16,4-4-14-16,-4 1-9 0,0 6 12 0,0-6-12 0,0 0 20 15,0 3-4-15,-4-4 0 0,4 1 0 0,-3 0 4 0,3-4 0 16,-4 4 0-16,0-3 0 0,1-1 4 15,3 1 0-15,-4-4 1 0,1 1 0 0,-1-4 0 0,1 4 0 16,-1-7 0-16,1 3 0 0,-1 0-10 16,1-2-3-16,-1 5 0 0,1-3 0 0,-1 1-12 0,1 2 0 0,3 4 0 15,-4-4 0-15,4 7 0 0,0 0 0 0,0 6 0 0,0 0 0 16,0 0 0-16,7 3 0 0,0 0 0 0,0 3 0 16,7 4 20-16,-3-1 0 0,7 0 1 0,-1 4 0 15,1-4-21-15,-1 4 0 0,5-1 0 0,-1 1 0 16,-4-1 0-16,5-2 0 0,-5-1 0 0,1 1 0 15,-4-1 0-15,0 1 0 0,-3-4 8 0,-1 0-8 16,1 0-14-16,-1-3-7 0,-2 1-2 0,-1-1 0 16,0-3-84-16,0 3-17 0,0-3-3 0</inkml:trace>
  <inkml:trace contextRef="#ctx0" brushRef="#br0" timeOffset="-95892.96">24578 11664 1983 0,'-3'-7'88'0,"-1"1"18"15,4 0-85 1,-4 0-21-16,4-4 0 0,0 4 0 0,0 0 87 0,0-1 13 0,0 7 2 0,0 0 1 16,0 0-26-16,0 0-5 0,0 0 0 0,0 0-1 15,4 7 3-15,3 5 1 0,-3 1 0 0,3 6 0 16,0 3-60-16,0 6-15 0,0 6 0 0,0 1 0 16,3-1 54-16,-3 1 8 0,4-1 2 0,0 1 0 15,-4-1 0-15,3 1 0 0,-3-1 0 0,4 1 0 16,-4-4-52-16,4 0-12 0,-4-2 0 0,0-4 0 15,-4-7-9-15,4-2-5 0,0-3-1 0,-3-7 0 16,-4-6-27-16,0 0-6 0,0 0 0 0,0-9-1 16,0-7-12-16,0 0-3 0,-4-3 0 15,1-3 0-15,-4 4-132 0,0-7-26 0,0 6-6 0</inkml:trace>
  <inkml:trace contextRef="#ctx0" brushRef="#br0" timeOffset="-95718.43">24476 11921 1933 0,'0'0'42'0,"0"0"9"0,0 0 1 0,0 0 4 0,0 0-45 16,0 0-11-16,0 0 0 0,0 0 0 0,0 0 84 0,7-3 16 0,3 3 2 0,4-3 1 16,1 3-2-16,2-4 0 15,1 4 0-15,7 0 0 0,-4 0 0 0,3 0 0 16,1 0 0-16,0 4 0 0,3-4-12 0,0 3-2 0,4-3-1 0,-4 3 0 16,4-3-69-16,-7 0-17 0,3-3 0 0,-3 0 0 15,-4 3-48 1,-4-4-12-16,1 1-4 0,-4 0-1356 0</inkml:trace>
  <inkml:trace contextRef="#ctx0" brushRef="#br0" timeOffset="-93387.53">25901 11805 2435 0,'-35'6'51'0,"21"-3"11"15,-1-3-50-15,1 3-12 0,-3 0 0 0,3 1 0 16,-1-1 76-16,1 3 12 0,0 0 2 0,0 1 1 16,0 2-50-16,3 4-9 0,1-1-3 0,-1 1 0 15,4-1-5-15,0 4-2 0,0 0 0 0,4-1 0 16,3 1-6-16,0 0-2 0,0 2 0 0,0-2 0 15,7 0-4-15,-4-4-1 0,4 4 0 0,4-7 0 16,-1 1-1-16,1-1-8 0,3-3 12 0,4-2-4 16,-1-4 2-16,1 0 0 0,0 0 0 0,3-7 0 15,-4 4 8-15,5-6 2 0,-1-1 0 0,-4-2 0 16,1-1-1-16,0-2 0 0,-1-1 0 0,-3 0 0 16,1 1 1-16,-5-1 1 0,1 3 0 0,-1-2 0 0,-3 2-4 0,0 4-1 15,-3-4 0-15,-1 4 0 0,-3-1-3 0,-3 1-1 16,-1 0 0-16,1-1 0 0,-4 1 4 0,0 2 0 0,-4 1 0 0,1-3 0 15,-1 2 3-15,0 1 1 0,-3-3 0 0,0-1 0 16,0 4-36-16,0-3-8 16,-4-1 0-16,1 4-1 0,6-3-64 0,-3 2-13 15,3 1-2-15,1 0-1 0,6 3-121 0,4 3-24 16</inkml:trace>
  <inkml:trace contextRef="#ctx0" brushRef="#br0" timeOffset="-93038.46">26236 12084 2552 0,'0'6'113'0,"0"0"23"16,0-6-108-16,0 0-28 0,0 0 0 0,0 0 0 16,0 0 68-16,0-6 8 0,0-3 1 0,-3-4 1 15,-1 1-11-15,1-4-3 0,-5-3 0 0,1-3 0 16,0 0-20-16,-3-3-4 0,3 3 0 0,-7-9-1 15,3-4-22-15,-3-2-4 0,-4-7-1 0,4 0 0 16,0 0 12-16,0 3 1 0,0 4 1 0,0-1 0 16,3 4-26-16,1 2 0 0,-1 4 0 0,4-3 0 0,0 6 0 15,0-1 0-15,3 5 0 0,1-5 0 16,3 8-46-16,0-1-14 0,3 0-4 0,-3 6 0 0,7-2 52 0,0 2 12 0,0 4 0 16,4-1 0-16,3 1 0 0,-3 3 0 0,3-4 0 15,3 4 0 1,-2 3 0-16,-1 3 0 0,3 0 0 0,-3 0 0 0,4 3-23 0,0 0-1 15,-4-3-1-15,0 6 0 16,-3 1-22-16,3-1-4 0,-4 3-1 0,1 1 0 16,-4 2-124-16,0 4-26 0,-4 0-5 0</inkml:trace>
  <inkml:trace contextRef="#ctx0" brushRef="#br0" timeOffset="-92852.94">25979 11833 2692 0,'0'13'120'0,"0"2"24"16,0-5-116-16,3 2-28 0,1-2 0 0,3-4 0 16,0 3 47-16,3-2 3 0,4-1 1 0,-3 0 0 15,7-3-25-15,3-3-5 0,0 3-1 0,4-6 0 16,3 0-20-16,0 0-13 0,4-3 1 0,3-1 1 16,-3-2-31-16,0-4-6 0,-1 4-2 0,1-3 0 15,-4-1-160-15,1 0-32 0</inkml:trace>
  <inkml:trace contextRef="#ctx0" brushRef="#br0" timeOffset="-91955.84">27252 12065 1811 0,'-3'13'37'0,"3"-13"11"16,0 6-39-16,-4 0-9 0,4 0 0 0,-3-2 0 16,3 2 127-16,0-6 23 0,-4 6 5 0,4-6 1 15,0 0-28-15,0 0-4 0,0 0-2 0,0 0 0 16,0 0-69-16,0-9-13 0,-4-1-4 0,4-2 0 0,0-4-18 16,0-6-4-16,0 0-1 0,0-3 0 0,0 0 0 15,4 0 0-15,-4 0 0 0,4-3 0 0,-1 3-13 0,1-1 0 0,-1 1 0 16,4 0 0-16,-3 6-18 0,3 4 3 15,-4 2 1-15,4 4 0 0,0 3 14 0,0 2 0 16,0 8 0-16,-3-1 0 0,3 3 0 16,0 7 0-16,4-1 0 0,-4 4 0 0,0-1 18 0,0 4 6 0,3 3 2 0,-2 0 0 15,-1-3-17-15,3 3-9 0,1-3 10 0,-4 0-10 16,3-4 0-16,1 4 0 0,3-3 0 0,-3-4 0 16,3 1 0-16,0-4 0 0,0 1 0 0,0-7 0 15,0 0 0-15,0 0 0 0,-3-3 8 0,3-3-8 16,0-3 8-16,-3-1-8 0,-1 1 11 0,4-3-11 15,-3-1 15-15,-4-2-4 0,4 2-1 0,-4-2 0 16,3-1 6-16,-6 4 2 0,3-4 0 0,-4 1 0 16,1-1 2-16,-1 4 0 0,-3-4 0 0,4 1 0 15,-4-1-7-15,0 1-1 0,-4-1 0 16,1 0 0-16,-1 4-3 0,1 0-1 0,-1-1 0 0,-3 4 0 16,0 3 4-16,0 3 0 0,0 3 0 0,0 3 0 15,0 1-12-15,0 5 0 0,0 4 0 0,0-1 0 16,3 4 0-16,-3 0 0 0,4 0 0 0,-1 0 0 15,1 3 0-15,3 0 0 0,3 3 0 0,-3 0 0 16,4-3 0-16,3 3-9 0,0-3 9 0,0 0 0 16,3 0-9-16,1-7 9 0,3 4 0 0,0-6-9 15,-3-1 9-15,6-6-8 0,-2 1 8 0,-1-7-8 16,0 0 8-16,3 0-13 0,1-7 5 0,-4 4 8 0,0-6-25 16,4 0 2-16,-7-1 1 0,3-2 0 15,-4 2-23-15,1 4-5 0,-1-3-1 0,1 2 0 16,-4 1-70-16,0 0-15 0,0-1-2 0,0 4-1 15,0 0-14-15,-3 0-3 0,3-3-1 0</inkml:trace>
  <inkml:trace contextRef="#ctx0" brushRef="#br0" timeOffset="-91381.97">28018 11852 1808 0,'0'0'76'16,"0"-6"-60"-1,0 6 108-15,0 0 21 0,-4-7 5 0,4 7 1 16,0 0-55-16,0 0-10 0,0 0-2 0,0 0-1 15,0 0-11-15,0 7-3 0,0-4 0 0,0 6 0 16,0 1-21-16,0 2-4 0,0-3 0 0,0 4-1 16,0 3-7-16,0-4 0 0,4 4-1 0,-1 0 0 15,1 2-11-15,-1-2-1 0,1 3-1 0,3 0 0 16,-4 0-6-16,4-4-2 0,0 4 0 0,0-3 0 0,4-4-14 0,-4 1 8 0,4-4-8 16,-1-3 0-16,1 1 0 15,-1-7 0-15,1 0 0 0,3-3 0 16,-3-4 0-16,-1-2 0 0,4 0 0 0,-3-1 0 0,0-2 0 15,-1-1 0-15,1 0 0 0,-1 1 0 16,-3-1 0-16,0 4 0 0,4 0 0 0,-4-1 0 0,-3 4 0 0,3 3 8 0,0 0-8 0,0 3 0 16,0 0 0-1,0 6 11-15,-4 0-11 0,4 0 10 0,1 1-10 0,-1 2 10 0,0 1-10 16,0-4 10-16,0 0-10 0,0 0 12 0,3-3-12 0,-3 1 12 16,4-1-12-16,0-3 10 0,-1-3-10 0,-3-1 10 15,0 1-10-15,4-3 8 0,-4-3-8 0,0-1 8 16,0 1 1-16,-3-1 0 0,3-2 0 0,-4-1 0 15,-3 1 3-15,0 2 1 0,4-2 0 0,-8-1 0 16,4 4-13-16,-3 3 8 0,-1-4-8 0,-3 4 0 16,0 0 0-16,-4-1 0 0,1 4-11 15,-1-3 11-15,1 3-56 0,-1 0-4 0,1 0-1 16,-1-1 0-16,4 1-139 0,0 0-28 0,0 0-6 0</inkml:trace>
  <inkml:trace contextRef="#ctx0" brushRef="#br0" timeOffset="-90484.35">29030 11764 1728 0,'-7'19'36'0,"0"-13"8"0,3 4-35 0,1-1-9 0,-1 3 0 0,1-2 0 16,-1 2 79-16,1-2 13 0,-1 6 4 0,4-7 0 16,-3 3-16-16,3 1-4 0,3-4 0 0,-3 4 0 15,0-4-35-15,4 1-7 0,-1-1-2 0,1 4 0 16,-1-4 9-16,1 1 2 0,-1-1 0 0,1 0 0 16,-4 1 7-16,7-4 2 0,-3 3 0 0,-1-2 0 15,1-1-21-15,-1 0-4 0,1 1-1 0,-4 2 0 16,0-3 17-16,3-3 3 0,-3 4 1 0,0-7 0 15,0 0-8-15,0 0-2 0,0 0 0 0,0 0 0 16,0 0-12-16,0 0-2 0,0 0-1 0,-3-7 0 16,3-2-14-16,-4-4-8 0,4 1 10 0,-3-1-10 15,-1-2 9-15,4-1-9 0,-3 0 8 0,3 1-8 16,-4-1 0-16,1 0 0 0,3 4 0 0,-4-4 0 0,4 3 0 16,0 1 0-16,0-1 0 0,0-2 0 0,4 5 0 15,-1-2 0-15,1 2 0 0,-1-2 0 16,4 2-20-16,-3 4-8 0,3 0-3 0,0 0 0 15,0-1 31-15,3 4 0 0,-3 0 0 0,4 0 0 16,0 3 0-16,-1 3 0 0,1 0 0 0,-1 0 0 16,1 0 9-16,3 4 8 0,-3-1 2 0,-1 0 0 15,1 1-111-15,-1-1-23 0,1 3-4 0,0-6-1 16,-1 4-48-16,-3-4-9 0,4 0-3 0,-1-3 0 16,1 0-118-16,-4 0-24 0,11-3-5 31,3-10 436-31,-14 1-17 0,-7 12-4 0,0 0-71 0,0 0-17 0,0 0 0 0,-4 0 0 15,-3 6 167-15,0 3 29 0,0 1 7 0,0-1 1 16,0 4-71-16,0 2-13 0,0 4-4 0,0-3 0 16,3 3-67-16,1 0-13 0,-1-1-4 0,4 4 0 15,4-6 9-15,-1 0 2 0,1-1 0 0,7 1 0 16,-4-7-18-16,7 4-3 0,-4-7-1 0,8 0 0 16,-4-6-13-16,4 0-8 0,-1 0 8 0,1-6-8 15,-4 3 11-15,4-3-3 0,-4-4 0 0,-4 1 0 16,4 0-8-16,-3-1 0 0,0-2 0 0,-1-1 0 15,-3 4 0-15,0-1 0 0,0 1 9 0,-3 3-9 16,-1-4 16-16,1 4 0 0,-4 0-1 0,0-1 0 16,0 7-1-16,-4-9 0 0,1 3 0 0,-1-1 0 15,-3 1-14-15,4-3 9 0,-4 2-9 0,0 1 8 16,0 3-8-16,0-3 0 0,0 0 0 0,-1 2 0 16,5-2-52-16,3 6-7 0,-7-3-1 0,7 3 0 15,0 0-54-15,0 0-11 0,0 0-3 0</inkml:trace>
  <inkml:trace contextRef="#ctx0" brushRef="#br0" timeOffset="-90017.03">29644 11673 2156 0,'0'0'48'0,"0"0"9"0,0 0 3 0,0 0 0 16,-4 6-48-16,4 1-12 0,0-1 0 0,-3 0 0 15,-1 0 92-15,1 1 17 0,-1 2 3 0,1-3 1 16,-4 4-5-16,0 2-2 0,3 4 0 0,-3-3 0 15,0 5-50-15,0 1-11 0,0 0-1 0,3 3-1 16,1 0-11-16,-1 0-1 0,4 3-1 0,0-3 0 16,0-3-10-16,7 3-3 0,-3-4 0 0,6-2 0 15,-2 0-17-15,6-7 0 0,0 4 0 0,0-7 0 0,4-3 0 0,-1-3 0 0,4 0 0 16,0-6 0 0,1 0 0-16,-1-4-9 0,0 1 9 0,-3-4 0 15,3 1 0-15,-4-1 0 0,1 1 0 0,-4-1-8 0,-3 4 8 16,3-4 0-16,-4 1 0 0,-2 2 0 0,-1 1 0 15,-4-1 0-15,-3 4 0 0,0-3 0 16,0 9 0-16,-7-7 8 0,4 1-8 0,-8 3 8 0,0-3-8 0,1 3 0 0,-4 3 0 0,-4-3 0 31,4-1-109-31,-4 4-20 0,1-3-4 0,3 3-1 16,3-6-118-16,-3 3-23 0</inkml:trace>
  <inkml:trace contextRef="#ctx0" brushRef="#br0" timeOffset="-89725.71">30081 11585 1873 0,'4'22'79'0,"-4"0"-63"16,0 0 100-16,3 0 21 0,1 0 4 0,-1 0 1 15,1 0-18-15,0 3-3 0,3-3-1 0,0 0 0 16,0 3-44-16,0-6-10 0,3 3-2 0,1-3 0 16,-4-1-32-16,4 1-6 0,-1-3-2 0,-3-4 0 15,0 1-15-15,0-4-9 0,0-2 10 0,-3-1-10 16,-1 0 0-16,1-3 0 0,-4-3 0 0,0 0-10 16,0 0-90-16,-4 7-19 0,1-7-3 0,-4 3-1 15,0-3-104-15,0 0-21 0,-4-3-4 0</inkml:trace>
  <inkml:trace contextRef="#ctx0" brushRef="#br0" timeOffset="-89515.83">29799 11820 1896 0,'11'0'40'0,"-11"0"8"0,10-3-39 0,-3 0-9 0,4 0 0 0,3 0 0 15,0 3 119-15,4 0 21 0,-1 3 5 16,1 0 1-16,3 0-26 0,4 0-4 0,3 1-2 0,-3 2 0 15,0 0-38-15,3 4-7 0,0-1-1 0,-3 0-1 16,3-2-40-16,-3 2-8 0,-1 0-2 0,1-2 0 16,-4-1-17-16,-3 0 0 0,-1 1 8 0,-2-4-8 15,-5-3-116-15,1 3-26 0,-1-3-6 0</inkml:trace>
  <inkml:trace contextRef="#ctx0" brushRef="#br0" timeOffset="-87982.32">14559 12673 463 0,'-7'-12'9'0,"7"12"3"0,-3-6-12 0,3-1 0 0,-4 1 0 0</inkml:trace>
  <inkml:trace contextRef="#ctx0" brushRef="#br0" timeOffset="-87590.57">14542 12608 1036 0,'0'-7'46'0,"3"1"10"0,-3 6-45 0,0-6-11 0,4-1 0 0,-4 7 0 16,0 0 93-16,0-3 17 0,0 3 3 0,0 0 1 15,0 0 22-15,0 0 5 0,0 0 1 0,0 0 0 16,0 0-62-16,0 0-13 0,0 7-3 0,3 5 0 16,1 4 0-16,-1-1 0 0,4 7 0 0,-3 3 0 15,3 1 0-15,3 2 0 0,-3 3 0 0,4 4 0 16,-4-1 0-16,4 4 0 0,-1 3 0 0,1-1 0 15,-1 1 0-15,1-3 0 0,0 2 0 0,-1-2 0 16,-3-7-51-16,0-6-13 0,-3-3 0 0,3-3 0 16,-4-6 0-16,1-4 0 0,3-3 0 0,-7 1 0 15,0-7 0-15,0 0 0 0,0 0 0 0,0-7 0 0,-7-2 28 16,3 0 2-16,-3-1 1 0,0-2 0 16,-3-4-50-16,3 3-9 0,-4 1-3 0,-3-1 0 0,0-2 31 15,0 2 0-15,0 1 0 0,-1 2 0 0,-2 1 22 16,3-1 10-16,0 4 3 0,-4 3 0 0,4 3-5 15,0 3-1-15,0 3 0 0,3 4 0 16,0 2-45-16,1 1-8 0,3-1-3 0,0 4 0 0,3 0 14 0,4-4 2 16,0 4 1-16,4 0 0 0,-1-4-6 0,4-2-2 0,4 2 0 0,0-2 0 15,-1-1 7-15,1-3 2 0,-1 1 0 0,1-1 0 16,-1 0-44 0,5-3-9-16,-1 4-2 0,0-7 0 0,0 0 52 0,4 0 12 0,-4-4 0 0,3 1 0 15,1-3-156-15,0 0-29 16,-1-1-6-16</inkml:trace>
  <inkml:trace contextRef="#ctx0" brushRef="#br0" timeOffset="-87428">14986 13137 2880 0,'-4'10'128'0,"1"-1"25"15,3 1-122-15,-4-1-31 0,1 0 0 0,-1-2 0 16,4-1 87-16,0-6 11 0,0 0 2 0,0 0 1 15,0 0-59-15,0 0-12 0,0 0-2 0,0 0-1 16,0-9-124-16,0-4-25 0,0 0-5 0</inkml:trace>
  <inkml:trace contextRef="#ctx0" brushRef="#br0" timeOffset="-86836.85">15787 13021 1641 0,'-18'0'34'0,"8"0"8"0,3 0-34 0,-1 0-8 0,1 0 0 0,-3 0 0 15,3-3 111-15,-4 3 20 0,4-3 4 0,-3 0 1 16,-5 3-19-16,5-3-3 0,-4 3-1 0,0 0 0 15,0 0-29-15,-1 3-5 0,1 0-2 0,0 3 0 16,4 1-28-16,-4 5-5 0,3 4-2 0,4 0 0 16,-4-1-34-16,8 4-8 0,-1 0 0 0,1 3 0 15,3-7 0-15,3 4 0 0,4-3 0 0,0 0 0 16,0-4 0-16,0 1 0 0,4-4 0 0,0-3 0 16,3 1 9-16,-4-4 0 0,4-3 0 0,1 0 0 15,-1-6-20-15,0-1-4 0,0-2-1 0,0-4 0 0,-3-2 6 0,3-4 1 0,-4-3 0 0,4 0 0 16,-3-3-1-16,0 0 0 0,-4-3 0 0,3-1 0 15,-3 7 10 1,0 4 0-16,-3-1 0 0,3 3-8 0,-7 7 8 0,3 2 0 0,-3 7 0 0,0 0 0 16,0 0 12-1,4 7 4-15,-4-1 0 0,3 7 1 0,1 2 7 0,-4 4 2 0,4 3 0 16,-1 0 0-16,1 0-10 0,3 0-3 0,-4 3 0 0,1-3 0 16,3-3-13-16,-4-4 8 0,8 1-8 0,-4 0 0 15,0-7 0-15,0 0 0 0,0 1 0 16,0-4 0-16,4-3-77 0,-4-3-12 0,3-3-3 15</inkml:trace>
  <inkml:trace contextRef="#ctx0" brushRef="#br0" timeOffset="-86571.52">16055 12730 2066 0,'0'0'43'0,"0"0"10"15,0 3-42-15,0 3-11 0,0 0 0 0,3 1 0 16,-3 2 63-16,4 1 10 0,3 2 3 0,-3 4 0 0,3 3-4 16,0 3-1-16,0-1 0 0,0 8 0 0,0 2-4 0,0 0-1 0,0 4 0 0,4-1 0 15,-4 1-18-15,0-4-4 0,3 1-1 0,-3-7 0 32,-3-3-35-32,6-4-8 0,-6-5 0 0,3 0 0 0,-3-7 11 0,3 0 0 0,-4-6 0 0,-3 0 0 31,0-3-131-31,0-3-27 0,0-1-5 0,0-2 0 15,-3 0-67-15,-1-1-13 0,-3-2-2 0</inkml:trace>
  <inkml:trace contextRef="#ctx0" brushRef="#br0" timeOffset="-82098.44">15946 13094 2066 0,'0'0'43'0,"-4"0"10"16,4 0-42-16,0 0-11 0,0 0 0 0,-7-4 0 15,7 4 53-15,-4-6 9 0,1 0 2 0,3 0 0 16,0-1 24-16,3-2 4 0,1-1 2 0,0 4 0 15,3-3-48-15,3 3-10 0,4-1-1 0,-3 1-1 16,6 3-34-16,1 0 0 0,0 3 0 0,3 0 0 16,0 3 17-16,4 0-3 0,-4 3-1 0,4-3 0 15,-1 4-13-15,-2-1 8 0,-1 0-8 0,0 0 0 16,0-2 0-16,-3-1-20 0,-4 0 4 0,0-3 0 16,4 0 16-16,-8 0 0 0,4-3 0 0,-3-4 0 15,-1 4-208-15,-3-3-39 0</inkml:trace>
  <inkml:trace contextRef="#ctx0" brushRef="#br0" timeOffset="-81598.29">16390 12984 1314 0,'0'-16'37'0,"0"0"8"16,0 1-36-16,0 2-9 0,0 1 0 0,0-4 0 16,4 7 110-16,-4-1 20 0,0 4 4 0,0 6 1 15,0 0-25-15,0 0-5 0,0 0-1 0,3 9 0 16,-3 1-18-16,4 2-4 0,-1 4-1 0,1 0 0 15,-1 6-13-15,1 3-4 0,3 3 0 0,-4-3 0 16,4 6 0-16,-3-2 0 0,3 2 0 0,-3 0 0 16,3-3-51-16,-4 1-13 0,4-4 0 0,-3 3 0 0,-1-3 0 15,4-3 0-15,-3 3 0 0,-1-6 0 16,1-3 0-16,-4-4 0 0,3 1 0 0,-3-7 0 16,0-6-83-16,0 0-19 0,0 0-4 0,-3-6-1 15,-1-7-44-15,1-3-9 0,-1 1-1 0</inkml:trace>
  <inkml:trace contextRef="#ctx0" brushRef="#br0" timeOffset="-81435.62">16344 13112 1580 0,'0'0'67'0,"0"0"-54"15,0 0 92-15,0 0 19 0,0 0 3 0,0 0 1 16,0 0-56-16,0 0-10 0,7 3-2 0,-3-3-1 16,6 0-43-16,-3 4-16 0,4-4 11 0,3 0-11 15,-3 0 57-15,3 0 6 0,0 0 1 0,0 0 0 16,4 0-64-16,-4-4-16 0,3 4-2 0,-2-3 0 15,-1 3-127-15,3-3-26 0</inkml:trace>
  <inkml:trace contextRef="#ctx0" brushRef="#br0" timeOffset="-81085.54">16743 13062 2310 0,'-14'6'65'0,"0"1"15"15,0-1-64-15,-1 3-16 0,1-2 0 0,0 2 0 16,4 4 36-16,-1-1 4 0,0 1 1 0,4 2 0 16,0 1-18-16,4 3-4 0,3-3-1 0,-4-1 0 15,8 4-10-15,-4-3-8 0,3-1 12 0,1-2-12 16,3-1 8-16,-4-2-8 0,4-1 0 0,4-2 0 0,-4-4 0 0,4-3-17 0,-1-3 3 0,1-1 1 16,-4-5 13-1,4 0 0-15,-4-1 0 0,0-2 0 0,-4-1 0 0,4-3 16 0,0 4-3 0,0-7-1 16,-3 3-12-16,3 1 0 0,-4-1 0 0,4 0 0 15,-3 1 0-15,0-1-15 0,-4 3 2 16,3 4 0-16,1 3 30 0,-4 6 7 0,0 0 0 16,0 0 1-16,7 0 11 0,-4 6 3 0,4 3 0 0,-3 4 0 15,3 0-31-15,0 2-8 0,0 1 0 0,0 3 0 16,0-4 31-16,-3 1 5 0,3 3 0 0,0-3 1 16,0-1-8-16,0 1-1 0,0 0-1 0,0-4 0 15,-4-2-35-15,4-1-8 0,1 0 0 0,-5-6-1 16,4 1-127-16,-3-8-24 15,3-2-6-15</inkml:trace>
  <inkml:trace contextRef="#ctx0" brushRef="#br0" timeOffset="-79252.18">17223 13081 1036 0,'0'0'46'0,"0"0"10"0,0 0-45 15,-4-6-11-15,4 6 0 0,-3-7 0 0,3 1 40 16,-4 0 5-16,4 0 2 0,0 6 0 15,-3-7 58-15,3 7 12 0,-4-6 3 0,0 0 0 0,4 6 26 0,-7-6 6 0,7 6 0 0,-3-4 1 32,-4-2-20-32,3 3-4 0,-3 0-1 0,0 0 0 0,0 0-51 0,-3 3-10 0,2 0-3 0,-2 3 0 15,-1 0-13-15,4 0-3 0,-3 3-1 0,3 1 0 16,-4 2-28-16,4 7-6 0,0-4-1 0,3 4 0 16,1 3-12-16,3-1 9 0,-4-2-9 0,8 3 8 15,-1 0-8-15,4-4 0 0,1 1 0 0,-1 0 0 16,3-4 0-16,1 1-11 0,-1-4 11 0,4-2-8 15,-3 2-1-15,0-3 0 0,-1 1 0 0,1-4 0 16,-1 0-12-16,4-3-3 0,-3 0 0 0,0 0 0 16,3 0-51-16,0-3-10 15,-4 0-3-15,5-1 0 0,2 1-55 0,-3 0-11 0,0 0-2 16,4-3-1-16,-4 3-5 0,4-1-1 16,-4-2 0-16,0 3 0 0,-3 0 79 0,3-3 16 15,-4 2 4-15,-3-2 0 0,0 3 28 0,0 0 5 16,1-3 2-16,-5 3 0 0,-3 3 72 0,4-4 14 0,-4 4 3 0,0-6 1 15,3 0 59-15,-3 0 12 0,0-1 3 0,-3 1 0 16,3-3-37-16,0-1-7 0,0 1-2 0,-4-4 0 16,4 1-71-16,-3-1-18 0,-1 1 0 0,4-4 0 15,-4 0 0-15,4 4 0 0,-3-4 0 0,-1 0 0 16,1 1 56-16,-1 2 7 0,1-2 1 0,-1 2 1 16,1-3-37-16,-4 1-8 0,3-1-2 0,1 0 0 0,-1 1-30 15,-3-1-5-15,4 3-2 0,-5 1 0 16,5-4 42-16,-1 4 8 0,1 2 1 0,-1-2 1 0,1 2-24 0,-1 1-9 15,4-1 0-15,-3 4 9 0,3 0-9 0,0 6 0 0,0 0 0 0,0 0 8 16,0 0-8-16,0 0 0 0,0 0 9 0,0 0-9 31,0 0 23-31,0 0 0 0,0 0 0 0,0 0 0 0,0 0-37 16,0 0-7-16,7 0-2 0,-7 0 0 0,0 0 23 0,0 0 0 0,0 0-9 0,0 0 9 16,0 0 0-16,0 0 0 0,0 0 0 0,0 0 0 15,0 0 0-15,0 0 0 0,0 0 0 0,0 0 0 16,0 0 0-16,0 0 0 0,0 0 0 0,3-6 0 15,-3 6 0-15,0 0 0 0,4-4 0 0,-4-2 0 16,0 6 14-16,3-6 10 0,-3 0 1 0,0 3 1 16,0 3-38-16,4-7-8 0,-4 7-2 0,0 0 0 15,0 0 22-15,0 0 18 0,0 0-3 0,0 0-1 16,0 0 10-16,0 0 3 0,0 0 0 0,0 7 0 16,3 2-12-16,1 0-3 0,0 4 0 0,3-1 0 15,0 7-12-15,0 3 0 0,0 0 0 0,0 6 0 16,0-3 0-16,3 4 0 0,-2 2-12 0,2-3 12 15,1 4 0-15,-4-7-8 0,0 3 8 0,3 0 0 16,-3-6 0-16,0 0 0 0,4-3 0 0,-4 0 0 16,-3-7 0-16,3 4 0 0,-4-7 0 0,1 1 0 15,-1-4 0-15,-3 0 0 0,4-3 0 0,-4-3 9 16,0 0 5-16,0 0 1 0,0 0 0 0,0 0 0 0,0-6 8 16,3-3 1-16,-3-1 1 0,0-2 0 0,4-4 8 15,-4 0 2-15,3 1 0 0,1-4 0 16,-1 3-10-16,5 1-1 0,-1-1-1 0,-4 0 0 0,8 7-14 15,-4-1-9-15,3 1 12 0,-3 3-12 0,4-1 10 16,3 7-10-16,-3 0 8 0,-1 4-8 0,4-1 12 16,0 6-4-16,-3 4 0 0,3-1 0 0,-3 1 5 0,3 6 1 0,-4-4 0 0,1 4 0 15,0 3 2-15,-4-3 0 0,0 3 0 0,0-3 0 16,0-1-16-16,0 4-8 0,-4-3 8 0</inkml:trace>
  <inkml:trace contextRef="#ctx0" brushRef="#br0" timeOffset="-77431.86">18464 13028 932 0,'0'0'41'0,"-3"-7"9"0,3 1-40 0,0 0-10 0,0 0 0 0,-4-1 0 15,4 1 25-15,0 0 3 0,-3 0 1 0,3-1 0 16,0 1 66-16,-4 3 13 0,4-3 2 0,0 6 1 16,0-7-24-16,0 7-5 0,0 0-1 0,0 0 0 15,0 0 38-15,0 0 7 0,0 0 2 0,0 0 0 16,0 0-52-16,0 0-9 0,-3 7-3 0,-1 2 0 15,1 4-10-15,6 2-2 0,1 4-1 0,-1 3 0 16,1 0-38-16,-1 3-13 0,4 0 9 16,0 3-9-16,1-3 0 0,-1 0 0 0,0-3 0 15,0 0 0-15,0 0 12 0,0-3-4 0,0 0 0 0,-4-3 0 16,4-7-8-16,-3-3 0 16,-1 1 0-16,-3-7 0 0,0 0 0 0,0 0 0 0,4-10 0 0,-4 1 0 15,-4-4 0-15,4 4 0 0,-3-7 0 0,-1 4 0 16,1-4 56-16,-1 0 7 0,-3 1 1 0,4-1 0 15,-1 0-52-15,-3 0-12 0,4 1 0 0,-4-1 0 16,3 0 0-16,1 1 0 0,-1-1 0 0,1 4 0 16,3-1 28-16,-4 0 4 0,4 1 0 0,0 3 0 15,0-1 0-15,4 1 0 0,-1-1 0 0,1-2 0 16,-1 6-32-16,4-4 0 0,-3 4 0 0,3-4 0 16,3 4-45-16,-3 0-15 0,4 0-4 0,3 2 0 15,0-2 52-15,0 3 12 0,4-3 0 0,0 3 0 16,-1 3 48-16,1-3 13 0,3 3 3 0,-7 3 0 0,4-3-52 15,-4 3-12-15,0 3 0 0,0-3 0 16,-3 3-112-16,-1 1-26 0,1 2-5 0</inkml:trace>
  <inkml:trace contextRef="#ctx0" brushRef="#br0" timeOffset="-77236.89">18881 13344 2796 0,'-4'-9'118'32,"-3"0"-94"-32,4 2 32 0,-1-2 6 0,1 3 2 0,-1-4 0 15,0 1-28-15,4-4-6 0,-3 4-1 0,-1-4 0 16,4 1-46-16,-3-1-10 0,3-2-1 0,-4-1-1 16,4-3-182-16,-3 3-36 0</inkml:trace>
  <inkml:trace contextRef="#ctx0" brushRef="#br0" timeOffset="-77097.63">18807 12855 2629 0,'-15'25'55'0,"12"-18"12"16,-1 2-54-16,1 0-13 0,-1 1 0 0,4-4 0 16,0 0 10-16,4 4-1 0,-1-1 0 0,1-3 0 15,3 4-101-15,0-4-20 0,4 4-4 0</inkml:trace>
  <inkml:trace contextRef="#ctx0" brushRef="#br0" timeOffset="-76534.83">19068 13078 2631 0,'-4'6'116'0,"-3"0"25"0,4-2-113 0,-5-1-28 0,5 0 0 0,-4 0 0 15,0-3 61-15,0 3 7 0,3 0 0 0,-3-3 1 16,0 6-9-16,0-2-1 0,4 2-1 0,-4 3 0 15,3 4-28-15,-3-1-6 0,3 1 0 0,1 6-1 16,3-4-32-16,0 4-7 0,0 0 0 0,0 0-1 16,0 3 47-16,3-3 10 0,1 3 1 0,3-4 1 15,-3-2-16-15,6-3-3 0,-3-1-1 0,0-6 0 16,4 1-22 0,3-7 0-16,-4-3 0 0,5-1 0 15,-1-5-47-15,0-4-13 0,-4-2-4 0,5-1 0 0,-1-3 64 0,0 0 24 0,-4 4 0 0,1-7-1 16,-1 6-23-16,-2-3-16 0,-1 1 2 0,0 2 1 15,-7 0 2-15,3 4 1 0,-3 2 0 0,0-2 0 16,0 5 10-16,0 7 0 0,0 0 0 0,-3-6 0 16,-4 3 0-16,0 6 0 0,3-3 0 0,-3 6 0 15,3 1 0-15,1 2 0 0,-1 0 0 16,4 1 0-16,0 2 0 0,0 4 0 0,0-3 0 0,4 5 0 16,3 4 0-16,-4 0 0 0,5 3 0 0,-1 4 0 15,0-1 0-15,3 6 0 0,1-2 0 0,3 5 0 16,-3-2 0-16,-1-4 0 0,4 4 0 0,0-1 0 15,-3-2 0-15,-1-1 0 0,1 3 0 0,-4 1 0 0,0-7-13 16,-3 3-1-16,-1-2 0 0,-3-1 0 0,0-3 43 0,0-3 9 16,-3 0 2-16,-1-3 0 0,-3-4-32 0,0-2-8 0,-4-1 0 0,1-2 0 31,-4-7 8-31,3-3-8 0,1 0 10 0,-4-3-10 0,-1-10 9 0,1 1-9 16,-3-4 8-16,3-3-8 15,-1 0-24-15,1-2-9 0,4-1-3 0,-1 0 0 0,1-3 36 0,3 3 0 0,3 0 0 16,0 3 0-16,4-3 0 0,4 3 0 15,0 0 0-15,3 0 0 0,0 1 0 0,0-1 0 0,3 0 0 0,1 3 0 16,-1 1 10-16,1 2 9 0,3 1 1 0,0 2 1 16,-3 4-95-16,3 0-19 0,-3 2-4 15</inkml:trace>
  <inkml:trace contextRef="#ctx0" brushRef="#br0" timeOffset="-76036.34">19300 12896 2310 0,'-3'-16'97'16,"3"7"-77"-1,0 3 35-15,0-1 7 0,3 4 2 0,-3 3 0 16,8 3 0-16,-5 4 0 0,4 2 0 0,-3 4 0 15,3 2-27-15,0 1-5 0,0 3 0 0,0 3-1 16,0 0-9-16,-4 6-2 0,5 0 0 0,-5 0 0 16,4 4-5-16,0-4-2 0,0 3 0 0,0 4 0 15,-3-4 4-15,-1 4 1 0,4-1 0 0,-7 1 0 16,4-4-8-16,-1-3-2 0,1 0 0 0,-1-3 0 0,-3-6-8 16,0-3 0-16,0-4 0 0,0-2 8 0,0-7-8 0,0-3 0 0,0 0-10 0,0-9 10 15,-3-7-23-15,3 0 2 0,-4-3 0 16,1-3 0-16,3-3 11 0,-4 0 10 0,4-3-13 0,-3 3 5 15,3 3 8-15,0 3 0 0,0 0 0 0,0 4 0 16,0 2 0-16,0 1 0 0,0 2 10 0,3 1-10 16,-3 3 0-16,4-1 0 0,-1 1 0 0,1 0 0 15,-1 3 56-15,1-1 6 16,0 1 1-16,-1 3 0 0,4-3-50 0,-3 3-13 0,3 0 0 0,0 3 0 16,3 0 0-16,-3 1 0 15,4 2 0-15,0 0 0 0,-1 4 56 0,1-1 7 16,-1 4 1-16,1-1 0 0,-1 4-52 0,1 3-12 0,-4-1 0 0,4 4 0 15,-4 0 0-15,3 0 0 0,-6 0 0 0,3 0 0 16,-4-3 0-16,1-3 0 0,0-1 0 0,-1-5 0 16,-3-4-173-16,0-6-38 0,0 0-7 0</inkml:trace>
  <inkml:trace contextRef="#ctx0" brushRef="#br0" timeOffset="-75804.08">19741 13053 2553 0,'0'0'53'0,"0"0"12"16,0 0-52-16,0 0-13 0,8 0 0 0,-5 3 0 0,4 0 54 0,0 6 8 0,0 1 2 0,0 2 0 15,0 4 0-15,4 3 0 16,-4 3 0-16,0 3 0 16,4 0-52-16,-1 0-12 0,1 3 0 0,-1 1 0 15,1-1 0-15,0 3 0 0,-4-3 0 0,3 1 0 0,1-4 40 0,-4 0 4 0,0-3 2 0,0-4 0 16,0-5-22-16,0 0-5 0,-3-7-1 0,-1-3 0 31,-3-3-117-31,0 0-23 0,0-9-5 0</inkml:trace>
  <inkml:trace contextRef="#ctx0" brushRef="#br0" timeOffset="-75613.41">19696 13300 2067 0,'7'0'87'15,"0"4"-70"1,0-4 86-16,3 0 17 0,1 0 3 0,3-4 1 16,-3 4-20-16,3-3-3 0,0 0-1 0,0-3 0 15,0 3-54-15,0-3-11 0,4 2-3 0,-1-2 0 16,5 3-13-16,-5-3-3 0,4 3-1 0,1-4 0 16,-1 4-178-16,0-3-35 0</inkml:trace>
  <inkml:trace contextRef="#ctx0" brushRef="#br0" timeOffset="-74851.05">20697 12996 1854 0,'0'-9'82'0,"4"0"17"15,-4 2-79-15,4-2-20 0,-4 3 0 0,3-4 0 16,-3 4 124-16,0 0 20 0,0-1 5 0,0 7 1 16,0 0-47-16,0 0-10 0,0 0-1 0,0 0-1 15,0 0-27-15,0 0-4 0,0 0-2 0,0 0 0 16,0 0-18-16,0 0-4 0,-3 7-1 0,-1-4 0 16,-3 3-11-16,3 0-3 0,1 1 0 0,-4-1 0 0,0 0-6 0,-4 4-2 0,1-1 0 15,-1 0 0-15,0 4-13 0,-3-4 9 0,4 4-9 0,-4-1 8 16,3 1-8-16,0-1 0 0,-3-2 0 0,4 6 0 31,-1-7 0-31,4 3 0 0,0 1 0 0,0-4 0 0,4 1 0 16,-1-1 0-16,0 1 0 0,4-4 0 0,0 0 0 0,4 0 0 0,0 1-11 0,3-4 11 15,0 0-10-15,3-3 10 0,1 0-12 0,-1-3 12 16,4 0 0-16,1 0 0 0,2-4 0 0,-3 1 0 16,0 0 0-16,4-1 17 0,-4 1-1 0,0-3-1 15,0 6 10-15,1-4 3 0,-1 1 0 0,-4 3 0 16,4 3-5-16,-3 3-1 0,0 3 0 0,-4 1 0 15,0 2-5-15,-4 0-1 0,4 4 0 0,-7 0 0 16,0-1 16-16,0 1 2 0,0 2 1 0,-3-2 0 16,-4 3-49-16,3-1-10 15,-3 1-1-15,0 0-1 0,0-4 13 0,0 7 2 0,0-3 1 0,-4-4 0 16,4 1-22-16,4-4-4 0,-4 1 0 16,0-4-1-16,3-3-106 0,4-3-21 15,0 0-4-15,0 0 0 0,-4-9-106 0,1-1-21 0</inkml:trace>
  <inkml:trace contextRef="#ctx0" brushRef="#br0" timeOffset="-74435.67">20937 12984 2347 0,'0'0'104'0,"0"0"21"0,0 0-100 0,0 0-25 0,-3 6 0 0,-1 0 0 16,1 1 76-1,3 5 9-15,0-2 3 0,0 5 0 0,0-2-34 0,3 6-6 0,1-1-2 0,-1 1 0 16,1 0-4-16,-1 0-1 0,4 0 0 0,-3-4 0 16,3 4-1-16,0-6 0 0,0-1 0 0,4 1 0 15,-4-7-20-15,7 0-5 0,-3 1-1 0,-1-7 0 16,4 3-14-16,-3-6 0 0,-1 3 0 0,4-7 0 15,-3 1 0-15,0 0 0 0,-1-4 0 0,1 1 0 16,-4-4 0-16,3 4 0 0,-2 0 0 0,-5-4 0 16,4 4 0-16,0 2 0 0,0 4 0 0,0-3 0 15,-3 6 0-15,-1 0 0 0,4 3 0 0,-3 0 0 16,-4 3 0-16,3 4 9 0,1 2-9 0,-1 1 12 16,1 0-12-16,0-1 12 0,-4 4-12 0,3-1 12 15,1 1-3-15,-4 0 0 0,3-1 0 0,-3 1 0 16,4-3-9-16,-1 2 0 0,-3-2 0 0,4-4 0 15,-4-2-46-15,3-4-14 0,1 3-4 0,-4-6 0 16,3-3-184-16,4-3-36 0</inkml:trace>
  <inkml:trace contextRef="#ctx0" brushRef="#br0" timeOffset="-73694.96">21322 12789 1440 0,'-4'-6'60'0,"4"6"-48"16,0 0 128-16,0 0 24 0,0 0 6 0,0 0 1 16,0 0-36-16,0 0-7 0,0 3-2 0,0 7 0 15,4 2-54-15,-4 4-12 0,3 0-1 0,1 5-1 16,-1 5-22-16,5 2-5 0,-1 3-1 0,-4 4 0 16,4-1-9-16,0 1-1 0,0-1-1 0,4 4 0 0,-4-7 23 0,0-3 5 0,0 4 1 0,4-7 0 15,-4 0-12-15,0-3-3 0,0-3 0 0,0-4 0 16,0 1-21-16,0-7-12 15,-4 1 12-15,1-4-12 0,0 0 0 0,-1-3 0 0,-3-3 0 0,0 0 0 16,0 0 0-16,0 0 0 0,0 0 0 0,0 0 0 31,-3-9 0-31,-1 3 0 0,0-4 0 0,-3 1 0 16,4-4 0-16,-1 4 0 0,1 0 0 0,-1-4 0 0,1 1 8 0,3 2 0 0,-4-2 1 0,4-1 0 16,0 0 7-16,0 4 2 15,0-3 0-15,4-1 0 0,-1 0 0 0,4 1 0 0,0-1 0 0,-3 1 0 16,3-4-2-16,4 4 0 0,-4-1 0 0,3 4 0 15,-3-4-1-15,4 7-1 0,-1-4 0 0,1 7 0 16,0 0 2-16,-4 3 0 0,3 3 0 0,1 0 0 16,-4 7-1-16,0 2 0 0,4 4 0 0,-4 0 0 15,0 3 2-15,0-1 1 0,0 1 0 0,-4 3 0 16,1-3-18-16,-1 3 0 0,1-3 0 0,-4 0 0 16,0-1 0-16,0-2 0 0,-4 0 0 0,4-1 0 15,-3-2 0-15,-1-1 0 0,-3-2 0 0,0-4 0 16,0-3-75-16,4 0-18 0,-4-3-4 0,-1-3-1 15,1-3-124-15,-3 0-25 0</inkml:trace>
  <inkml:trace contextRef="#ctx0" brushRef="#br0" timeOffset="-73193.22">21798 12999 1792 0,'-3'-6'51'0,"-1"3"10"0,1-3-49 0,-1 0-12 0,1 2 0 0,-1-2 0 15,4 6 105-15,-4-3 19 0,4 3 3 0,0 0 1 16,0 0 0-16,0 0 0 0,0 0 0 0,0 0 0 16,-3 6-52-16,-1 1-9 0,1 5-3 0,3 4 0 15,0 3 0-15,3 6 0 0,1 0 0 0,3 3 0 16,-3 0-51-16,3-3-13 0,3 3 0 0,-3-2 0 16,4-5 0-16,-4 1 0 0,3-3 0 0,-3-3 0 15,1 0 0-15,-1-4-10 0,0-2 2 0,0-1 0 16,0-3-73-16,-4 0-15 0,1-2-2 0,-4-4-1 15,0 0-63-15,0 0-13 0,0 0-2 0</inkml:trace>
  <inkml:trace contextRef="#ctx0" brushRef="#br0" timeOffset="-71894.66">21675 13175 1497 0,'0'0'66'0,"3"3"14"0,4 0-64 0,0 0-16 0,0 1 0 0,4-1 0 15,0-3 41-15,3 3 5 0,0-3 1 0,0 0 0 16,0 3-8-16,4-3-2 0,-1 0 0 0,1 0 0 16,0 0 1-16,3 3 0 0,-4-3 0 0,5 3 0 15,-1 0-23-15,-4 4-5 0,1-1-1 0,0 0 0 16,-4 0-9-16,0 4 0 0,0-1 0 0,0 1 0 16,-3-1 0-16,-1 1 0 0,1 2 0 0,-1-3 0 15,-3 1 0-15,-3 2 0 0,3-2 0 0,-3-1 0 16,-4 1 27-16,3-4 13 0,-3 0 2 0,0 0 1 15,0-6 33-15,0 4 8 0,0-4 0 0,0 0 1 16,0 0-17-16,0 0-3 0,-7-4-1 0,0-2 0 16,3-6-7-16,1-1-1 0,-1-3-1 0,-3 4 0 15,4-4-37-15,-1 1-7 0,-3 2-2 0,7-3 0 16,-3 4 2-16,-1-1 0 0,4 1 0 0,0 2 0 16,0 1-11-16,0 3-16 0,4-4 4 0,-4 7 1 15,3-3 21-15,4 6 4 0,-3-3 1 0,3 3 0 16,0 3-15-16,0 0 9 0,0 0-9 0,0 0 8 15,4 0-21-15,-4 7-5 0,3-7-1 0,1 0 0 16,-4 3 31-16,4-3 5 0,-1 1 2 0,1-1 0 16,3 0-31-16,-4-3-5 0,1 3-2 0,0-3 0 0,-1 3 19 0,1-3 0 0,-1 3 0 0,1-3 0 15,-4 0 10-15,4 0 6 0,-4 0 0 0,0 0 1 16,0 0-17-16,0 0 0 0,0-3 8 16,-4 3-8-16,1-3 0 0,-1 0 0 0,4 0 0 0,-3 0 0 15,-1-4 8-15,-3 1-8 0,4 0 0 0,-4-4 0 16,0 1 0-16,0 3 0 0,0-4 0 0,-4 1 0 15,4 3 9-15,0-1-9 0,-3 1 0 0,3 6 9 16,0 0 4-16,0 0 1 0,0 0 0 0,0 0 0 16,-7 0 5-16,0 3 1 0,0 3 0 0,3 1 0 15,1 2-9-15,-1 4-2 0,1-1 0 0,-1 1 0 16,1-1-9-16,3 1 0 0,0-1 0 0,0 1 0 16,0-1 0-16,3-2 0 0,1 2 0 0,-1 1 0 15,1-4-8-15,-1-2 8 0,4 2 0 0,-3-3 0 16,3-3 0-16,0 1 0 0,0-1 0 0,0 0 0 15,0 0 0-15,4 0 12 0,-4-3-4 0,3 0 0 16,-3 3 0-16,0-3-8 0,1 0 12 0,-1 3-4 16,-4-3-8-16,4 0 0 0,-3-3 0 0,3 3 8 15,-4-3-8-15,1 0 12 0,-1-3-12 0,1-1 12 16,-1 4-1-16,1-3 0 0,-1 0 0 0,1-4 0 16,-1 4-11-16,1 0 10 0,0-4-10 0,-4 4 10 15,3-3 11-15,-3 2 3 0,4 1 0 0,-1-3 0 0,-3 2-36 16,0 1-8-16,4 0 0 0,-4 0-1 0,3-1 21 0,-3 1 0 15,0 0 0-15,-3 0 0 0,3 6 17 0,0-7 2 0,0 7 0 0,-4-6 0 16,4 6-19-16,0 0-19 16,0 0 4-16,0 0 1 0,-7-3 14 0,7 3 0 15,0 0 0-15,0 0 0 0,-7 0 0 0,7 0 0 16,0 0 0-16,-4 0 0 16,4 0 0-16,0 0 0 0,0 0 0 0,0 0 0 15,-7 6 0-15,7-6-9 0,0 0 9 0,0 0-8 0,0 0 8 0,0 0-10 16,0 0 10-16,0 0-10 15,0 0 10-15,0 0 0 0,0 0-9 0,0 0 9 0,0 0 0 0,0 0-9 0,0 0 9 0,0 0 0 16,0 0-10-16,0 0 10 0,0 0-8 0,0 0 8 16,0 0-9-16,0 0 9 0,0 0-10 0,0 0 10 15,0 0-9-15,0 0 9 0,0 0-8 0,0 0 8 16,0 0 0-16,0 0-8 0,0 0 8 0,0 0 0 16,0 0 0-16,0 0 0 0,0 0 0 0,0 0-8 15,0 0 8-15,0 0 0 0,0 0 0 0,0 0 0 16,0 0 0-16,0 0 0 0,4-6 0 0,-4 6 0 15,0 0 0-15,0 0 0 0,0 0 0 0,0 0 0 16,0-6 0-16,0 6 0 0,0 0 0 0,0 0 0 16,0 0 0-16,0 0 0 0,0 0 0 0,0 0 0 15,0 0 0-15,0 0 0 0,0 0 0 0,0-7 0 16,0 7 0-16,0 0 0 0,0 0 8 0,-4-6-8 16,4 6 8-16,0 0-8 0,0 0 10 0,-3-6-10 15,3 6 10-15,0 0-10 0,0 0 10 0,0-6-10 16,0 6 8-16,0 0-8 0,0 0 0 0,0 0 0 15,0 0 0-15,0 0 0 0,0 0 0 0,0 0 0 0,0 0 0 16,0 0 0-16,0 0 0 0,0 0 0 16,0 0 9-16,0 0-9 0,0 0 8 0,0 0-8 0,0 0 25 0,0 0 0 15,0 0 0-15,0 0 0 0,-4 6-25 0,1-3 0 16,-1 3 0-16,4 0-11 0,-3 1 11 0,3 2 0 0,0 1 8 0,0-1-8 16,3 0 0-16,1 4 0 0,-1-1 0 0,4 1 0 15,0 0 0-15,1-1 0 16,-1 4 0-16,3-1 0 0,1-2 0 0,-1-4 0 0,4 4 0 0,1-7 0 15,-1 0 0-15,3-2 0 0,1-1 0 0,0-3 8 16,-4 0-8-16,3-3-13 0,-3-4 3 0,1 4 1 31,-1-6-115-31,0 3-22 0,0-4-5 0</inkml:trace>
  <inkml:trace contextRef="#ctx0" brushRef="#br0" timeOffset="-71426.06">23216 13062 2257 0,'-7'-9'100'0,"4"2"20"0,-4 1-96 0,0 3-24 15,7 3 0-15,-7 0 0 0,0 3 118 0,3 3 18 0,0 1 4 0,1 5 1 16,-1 1-87-16,4 3-18 0,4 2-3 0,-1 1-1 16,1 3-18-16,3-3-4 0,4 3-1 0,-4 0 0 15,3 0-9-15,1 0 0 0,-1 0 0 0,5 0 0 16,-5-4 0-16,1 1 0 0,-4-6 0 0,3-1 0 15,-3 1-57-15,0-7-4 0,-3 0-1 0,3-2 0 16,-7-4-126-16,0 0-24 0,0-4-6 0</inkml:trace>
  <inkml:trace contextRef="#ctx0" brushRef="#br0" timeOffset="-70966.4">23008 13244 1784 0,'0'0'51'0,"7"-3"10"16,0 3-49-16,4-3-12 0,-1 3 0 0,5-3 0 15,-5-1 67-15,8 4 10 0,-1 0 3 0,1-3 0 0,3 3-24 0,0 0-5 0,1 0-1 0,-1 0 0 16,0 0 11-16,0 0 3 0,0 0 0 0,0 0 0 16,-3 0-52-1,0 0-12-15,-1 0 0 0,-3-3 0 0,1 3 54 0,2-3 8 0,-3 3 2 0,0-3 0 16,-3 0-52-16,3 0-12 0,-3 0 0 0,-4-1 0 15,3 1 0-15,-3-3 0 0,0 3 0 0,-3 0 0 16,-4 3 54-16,0 0 8 0,0 0 2 0,0 0 0 16,0 0-16-16,0 0-2 0,0 0-1 0,0 0 0 31,0 0-21-31,-7 3-4 0,3 3 0 0,-3 0-1 0,0 4 15 0,4 5 3 0,-1 1 1 0,1 3 0 16,3 3-30-16,0 0-8 0,3 3 0 0,1 0 0 15,3-3 10-15,0 0-2 0,0-3-8 0,3 0 12 16,1-7-12-16,0 1 0 0,3-7 0 0,0 3 0 15,0-6 0-15,0-3 0 0,0-3 0 0,-3 0 0 16,3-3 0-16,-4-3 0 0,1-1 0 0,-4 1 0 16,0-1 0-16,0-2 0 0,0-1 0 0,-3 4 0 15,-1-4 0-15,1 1 0 0,-4-1 0 0,0 4 0 16,0-1 0-16,0-2 0 0,-4 2 0 0,1-2 0 16,-1 2-36-16,-3-2-8 0,0-1 0 0,0 4-1 15,-3-4-45-15,-1 1-9 0,0-4-1 0</inkml:trace>
  <inkml:trace contextRef="#ctx0" brushRef="#br0" timeOffset="-70364.95">24239 13460 2649 0,'-3'7'117'0,"-1"-4"25"0,4-3-114 15,-7 3-28-15,7-3 0 0,0 0 0 16,-7-3 83-16,0 0 10 0,4-4 3 0,-4-2 0 0,0 0-58 0,-1-7-11 0,1 0-3 0,0 1 0 16,0-4-16-16,0 0-8 0,0-3 8 0,-3 0-8 15,3 3 0-15,3 0 0 0,0 4 0 0,1-1 0 16,-1 0 0-16,4 1 0 0,0 2 0 0,4 1 0 15,-1-1 0-15,5 4 0 0,-1-1 0 0,0 1 0 16,0 3-29-16,3-1 1 0,1 4 1 16,-1 3 0-1,5 0-1-15,-1 6-1 0,0 1 0 0,0-1 0 0,4 3-131 16,-1 4-25-16,1-4-6 0,-1 7-1 0,1-7 0 0,0 4 0 16,3-1 0-16</inkml:trace>
  <inkml:trace contextRef="#ctx0" brushRef="#br0" timeOffset="-70227.99">24627 13517 1580 0,'0'0'67'16,"0"0"-54"0,0 0 153-16,-7 0 30 0,4 0 7 0,3 0 1 15,-11-3-71-15,8-4-13 0,-4 4-4 0,3-3 0 16,-3 0-41-16,4-1-9 0,-1-2-2 0,1 0 0 16,-1-4-51-16,4 4-13 0,-4-4 0 0,1-3 0 15,-1 4 0-15,1-7 0 0,-1 0 0 0</inkml:trace>
  <inkml:trace contextRef="#ctx0" brushRef="#br0" timeOffset="-70058.44">24409 13103 2796 0,'0'16'118'15,"0"-4"-94"-15,0 1-24 0,3-4 0 0,1 0 0 0,3-2 0 31,0-4 0-31,3 0 0 0,1-3 0 0,0 0 0 16,3-3-176-16,0-3-39 0</inkml:trace>
  <inkml:trace contextRef="#ctx0" brushRef="#br0" timeOffset="-69521.16">24744 13191 2310 0,'-14'19'48'0,"7"-13"11"15,0 0-47-15,3 0-12 0,-3 4 0 0,4-1 0 16,-1 4 104-16,-3-1 20 0,3 7 3 0,1-3 1 16,3 3-65-16,-4-1-13 0,4 1-2 0,4 3-1 15,-4-3-24-15,3 0-5 0,1 3-1 0,-1-7 0 16,5-2 38-16,-1-1 7 0,3-5 2 0,1-4 0 16,-1 0-52-16,1-6-12 0,-1-3 0 0,5-1 0 15,-5-5 0-15,1-1 0 0,3-2 0 0,-4-4 0 16,1 3 0-16,0-3 0 0,-1-3 0 0,-3 7 0 15,0-1 0-15,0 0 0 0,0 1 0 0,-3-1 0 16,3 0-48-16,-3 4-13 0,-4-1-3 0,0-3 0 16,0 7 52-16,0 0 12 0,-4 2 0 0,0 1 0 15,4 6 48-15,-7 3 13 0,4 0 3 0,-4 7 0 16,3-1-52-16,1 4-12 0,-1-1 0 0,4 4 0 0,4 3 0 0,-4 3 0 16,3 0 0-16,1 6 0 0,3 0 0 0,0 3 0 0,4 1 0 0,-1 5 0 15,1-5 0-15,3 5 0 0,-4-2 0 16,5 6 0-16,-5-7 0 0,1 4 0 0,-1 3 0 0,-3-13 0 15,0 3 0-15,0 4 0 0,0-1 0 0,-3-3 0 16,0 1 44-16,-4-4 5 0,3 0 2 0,-3 4 0 16,-3-7-15-16,-1-3-4 0,-3-4 0 0,0-5 0 15,-4 0-20-15,1-7-4 0,-1-3 0 16,-3 0-8-16,-4-6 0 0,4-3 0 0,-7-1 0 0,3-2 0 16,1-7 0-16,-1 1 0 0,4-4-11 15,-4-3 11-15,4 0-22 0,4 0 2 0,-4 0 1 0,7 3 0 16,0-3 19-16,3 3 0 0,4 1 0 0,0-1 0 15,4 0 0-15,-1 3 0 0,4 1 0 0,0 2 0 16,4-3 0-16,-1 4 0 0,4-4 0 0,4 4 0 16,0-1-157-16,-1-3-28 0,8 4-6 0,-4-1-1 15,0-2 0-15,1-1 0 0,-1 4 0 0</inkml:trace>
  <inkml:trace contextRef="#ctx0" brushRef="#br0" timeOffset="-69252.25">25213 13479 2747 0,'-3'10'78'0,"3"-4"17"0,-4 0-76 16,4-6-19-16,0 0 0 0,0 0 0 15,0 0 106-15,0 0 18 0,0 0 3 0,0-6 1 16,-4-7-72-16,4 1-13 0,0-4-3 0,-3 0-1 0,3-6-19 0,-4 1-3 0,1-1-1 0,-1-4 0 15,-3 1-8-15,0 0-8 0,0 0 12 0,0 0-12 16,0-3 8-16,0 0-8 0,0-1 0 0,0-2 0 16,0 6 0-16,0 0 0 0,0 3 0 0,3 0 0 31,-3 6-24-31,4 4-4 0,-1 2-2 0,1 1 0 0,3 9-103 0,0 0-21 0,0 0-4 0</inkml:trace>
  <inkml:trace contextRef="#ctx0" brushRef="#br0" timeOffset="-68953.02">25224 13501 2484 0,'0'-25'52'0,"0"13"12"16,0-1-52-16,0-3-12 0,0 1 0 0,0-4 0 15,0 0 68-15,3 0 12 0,1 0 1 0,-1-3 1 16,1 7-14-16,3-1-4 0,0 0 0 0,0 7 0 15,0 0-51-15,0 2-13 0,4 1 0 0,-4 3 0 16,3 6 54-16,-3 0 8 0,0 0 2 0,0 7 0 16,0 2-52-16,1 4-12 0,-1 3 0 0,-4 3 0 15,4 3 54-15,-3 0 8 0,-1 6 2 0,1-3 0 16,-1 1-52-16,1-1-12 0,-1 0 0 0,1-9 0 16,-1-3 0-16,1-1 0 0,-4-2 0 0,3-4 0 15,1-3-100-15,-1-2-22 0,1-1-5 0</inkml:trace>
  <inkml:trace contextRef="#ctx0" brushRef="#br0" timeOffset="-68676.34">25506 13310 1789 0,'0'0'37'0,"0"0"9"0,0 0-37 16,7 0-9-16,-4 0 0 0,4 0 0 0,1 0 60 0,-1 0 11 0,-4 0 1 0,4 0 1 16,0 3 44-16,-3 3 9 0,3 1 2 0,-4 2 0 15,1 0-4-15,-1 4-1 0,4 3 0 0,-7 2 0 16,4-2-43-16,0 3-9 0,-1 3-2 0,1 0 0 16,-4 0-4-16,3 0-1 0,-3 0 0 0,4-4 0 15,-4-2-51-15,0 3-13 0,0-7 0 0,0 1 0 16,0-4 0-16,0-2 0 0,3-1 0 0,-3-6 0 15,0 0-100-15,0 0-22 0,0 0-5 0,0 0-1 16,0-6-53-16,-3-7-11 0,3 1-3 0</inkml:trace>
  <inkml:trace contextRef="#ctx0" brushRef="#br0" timeOffset="-68500.26">25382 13338 2206 0,'-7'6'98'0,"4"1"20"0,-1-1-94 15,4 0-24-15,0 0 0 0,4-2 0 0,-1-1 80 0,4 0 11 0,0 3 2 0,4-6 1 16,0 3-52-16,-1 0-10 0,4-3-3 0,4 4 0 16,-4-1 28-16,0-3 6 0,4 3 1 0,-1-3 0 15,5 3-52-15,-5-3-12 0,1 0 0 0,3-3 0 32,-3 3-48-32,-1-3-13 0,4-4-3 0</inkml:trace>
  <inkml:trace contextRef="#ctx0" brushRef="#br0" timeOffset="-67988.6">26356 13206 2238 0,'0'0'47'0,"0"0"9"0,-7 0-44 15,0 4-12-15,0-1 0 0,0 0 0 0,0 3 112 0,-4 0 21 16,4 7 4-16,-3-4 1 15,2 7-53-15,-2 0-10 0,-1-1-3 0,4 4 0 0,-3 3-5 0,3-3-2 0,3 0 0 0,-3 3 0 16,4 0-52-16,-1 0-13 0,4 0 0 0,4-1 0 16,-1-2 0-16,4 0 0 15,0 3 0-15,4-6 0 0,-1-4 0 16,4 1 0-16,1-1 0 0,-1-5 0 0,0-1 0 0,0-6 0 0,0 3 0 16,0-6 0-1,0 0 0-15,0-4 0 0,0-2 0 0,-3 0 0 0,0-4 0 0,-1 1 0 0,-3-4 0 0,4-3 0 16,-8 0 0-16,1 0 0 0,3-2 0 0,-7-1 0 15,0 3 0-15,0 0 0 0,-4 3 0 0,1-3 0 16,-4 4 0-16,0-1 0 0,-4 0 0 0,1 4 0 16,-1-1 54-16,-3 1 8 0,3 2 2 0,-3 1 0 15,4 3-103-15,-1-1-20 0,0 1-4 0,4 3-1 16,0 0 0-16,7 3 0 0,0 0 0 0,0 0 0 16,0 0-102-16,0 0-21 0,7 3-4 0</inkml:trace>
  <inkml:trace contextRef="#ctx0" brushRef="#br0" timeOffset="-67671.82">26645 13623 2649 0,'0'0'117'0,"0"0"25"16,0 0-114-16,0 0-28 0,0 0 0 0,0-6 0 0,-3-3 57 16,-1-4 6-16,1 1 1 0,-1-7 0 0,-3 0 0 0,0-6 0 0,0 0 0 15,0-3 0 1,-4-1 0-16,1 1 0 0,-1-6 0 0,1 2 0 15,-1 1-52-15,-3 0-12 0,3-1 0 0,1-2 0 16,-4-1 0-16,7 1-13 0,-4-4 2 0,4 4 1 16,3 2 10-16,1 4 0 0,-1 3 0 0,1 0 0 0,3 6-8 0,0-3 8 0,3 3-8 15,1 4 8 1,-1 2-44-16,5 1-4 0,-5 2-1 0,4-2 0 0,0 5 39 0,4 1 10 0,-4 3 0 0,3-3 0 16,1 6-53-1,-4-3-9-15,4-1-2 0,-4 4 0 0,3 4 52 0,1-4 12 16,-1 3 0-16,-3 0 0 0,4 0 0 0,0 3 0 0,-1 1 0 0,1-1 0 15,-4 3-54 1,0 1-8-16,0-1-2 0,0 0 0 0,-3 1-128 0,-1-1-25 0</inkml:trace>
  <inkml:trace contextRef="#ctx0" brushRef="#br0" timeOffset="-67472.38">26409 13304 2508 0,'3'12'71'0,"1"1"16"16,0-4-70-16,3 0-17 0,0-2 0 0,3-1 0 15,1-3 55-15,3-3 7 0,4 3 2 0,-4-3 0 16,7-3 0-16,0 3 0 0,0-3 0 0,4-3 0 16,0-1-52-16,3-2-12 0,-4 0 0 0,5-4 0 15,-1 4 0-15,-3-4 0 0,3 4 0 0</inkml:trace>
  <inkml:trace contextRef="#ctx0" brushRef="#br0" timeOffset="-65964.78">27330 13285 2228 0,'0'0'63'0,"0"0"14"0,0 0-61 0,0 0-16 0,0 0 0 0,-7 3 0 16,3 3 99-16,1 4 17 0,-1-1 3 0,1 0 1 15,-1 4-37-15,4-1-7 0,0 4-2 0,0 0 0 16,0 3-52-16,0 3-10 0,0 0-3 0,0 0 0 16,0-1 37-16,4-2 7 0,-1 3 2 0,1-3 0 15,-4 0-16-15,3-7-3 0,4 1-1 0,-3-1 0 16,-1-5-16-16,1-1-3 0,-1-3-1 0,-3-3 0 16,4 0-15-16,-4 0 0 0,3-6 0 0,1-4 0 15,-1 1 0-15,1-7 8 0,-1-2-8 0,1-4 0 16,-4 0 20-16,4-3 0 0,-1 0 1 0,1-1 0 15,-1-2-21-15,1 3 0 0,-1 0 0 0,1 3 0 0,-1 0 0 0,1 6 0 16,3 1 0-16,-4-1 0 0,1 4 0 16,3 2 0-16,0 4 0 0,0 0 0 0,0 2 0 0,0 4 0 0,0 7 0 0,0-4 0 15,4 6 0-15,-4 1 0 0,3 2 0 0,-2 4 0 16,-1 0 0-16,0 2 0 0,0 4 0 0,3 0 0 16,-3 3 0-16,0-3 0 0,0 0 0 0,4 0 0 15,-4-3 0-15,4 0 0 0,-1-3 0 0,-3-4 0 16,4-3-12-16,-4 1-8 0,0-4 0 0,0-3-1 15,0 0 21-15,4-3 0 0,-4 0 0 0,0-3 0 16,0-3 0-16,-4 0 0 0,4-1 0 0,-3-5 0 16,3 3 12-16,-3-1 8 0,3-2 0 15,-4-1 1-15,1-3-21 0,-1 4 0 0,1-1 0 0,-4-2 0 16,0-1 0-16,3 3 0 0,-3-2 0 16,0 2 0-16,0 1 0 0,0-1 0 0,-3 4 0 0,3-1 0 15,-4 4 0-15,-3 3 0 0,7 3 0 0,-3-3 0 16,-4 6 0-16,-1 3 0 0,5 0 0 0,-4 7 0 15,3 3 0-15,1-1 0 0,3 4 0 0,-4 3 0 16,4-3 0-16,0 6 0 0,0-3 0 0,0 0 0 16,4 0 20-16,-4-3-1 0,3-1 0 0,4-2 0 15,-3 0-19-15,3-4 0 0,-3 1 0 0,6-1 0 16,-3-2-22-16,4-1-8 0,-1-2-2 0,1-1 0 16,0 0 32-16,-1-3 0 0,4-3 0 0,0 0 0 15,-3-3-73-15,3 0-9 0,0-3-2 0,-3-4 0 16,-1 1-30-16,1-4-6 0,-1-2-2 0,1-1 0 15,-4-3-34-15,4 0-8 0,-1 0 0 0,-3 1-1 16,4-1 81-16,-4-3 16 0,4 6 3 0,-8 1 1 16,4-1 17-16,0 3 4 0,-3 1 1 0,-1 2 0 0,1 1 75 0,-4 3 15 15,0 6 4-15,0 0 0 0,0 0 43 0,0 0 9 0,0 0 1 0,0 0 1 16,-7 0-26 0,7 0-6-16,-4 3-1 0,1 0 0 0,-4 3-29 0,3-3-7 15,1 4-1-15,3 2 0 0,-4-3-4 16,4 4 0-16,-4-1-1 0,4 1 0 0,0-1 26 0,-3 4 6 0,3-1 1 0,0 4 0 15,0-4-1-15,0 4 0 0,-4 0 0 0,4-1 0 16,0 1-25-16,4 0-5 0,-4-4-1 0,3 1 0 16,1-1-12-16,0-2-4 0,3-1 0 0,0-3 0 15,0-2-16-15,3-1 0 0,-3 0 0 0,4 0 0 16,0-6 0-16,3 0-11 0,-4 0 2 0,4-4 0 16,-3-2 9-16,-1-1 0 0,5 1 0 0,-5 0 0 15,-3-1 0-15,4-2 0 0,-4 2 0 0,0-2 0 16,4 2 0-16,-8 1 0 0,4 3 0 0,0-4 0 15,0 4 0-15,-3 0 0 0,-1 3 0 0,-3 3 0 16,4-4 0-16,-4 4 0 0,3-3 0 0,-3 3 8 16,4-3 4-16,-4 3 0 0,3-3 1 0,1 0 0 15,3 0 2-15,-4-4 0 0,1 4 0 0,0-3 0 16,-1 0-4-16,4 0-1 0,-3-4 0 0,3 4 0 16,-4-4 3-16,1 1 1 0,-1 0 0 0,1 2 0 15,-4-2-14-15,3 0 8 0,-3 2-8 0,0-2 0 16,0-1 12-16,0 4-4 0,0 6-8 0,-3-6 12 15,3 6-4-15,-4-6 0 0,4 6-8 0,0 0 12 16,-3-4-12-16,3 4 0 0,0 0 8 0,0 0-8 16,0 0 0-16,0 0 8 0,0 0-8 0,0 0 0 15,-7 0 0-15,7 0 0 0,0 0-13 0,0 0 4 0,0 0-6 16,0 0-1-16,0 0 0 0,0 0 0 0,-7 7 4 0,7-7 0 0,0 0 0 0,0 3 0 16,0-3 12-16,0 0 0 0,-7 3 0 0,7-3 0 15,0 0-8-15,-4 6 8 0,4-6 0 0,-3 3-9 16,3-3 9-16,-4 4 0 0,4-4 0 0,-4 6 0 15,1 0 0-15,3 0 0 16,-4 1 8-16,1-1-8 0,3 0 0 0,0 0 0 16,0 1-10-16,0 2 10 0,0-3-9 0,0 4 9 0,3 2 0 0,-3 1-9 15,0-1 9-15,4 4-13 0,-1 0 5 0,1-1 8 16,0 1-8-16,-1 0 8 0,1 3 0 0,-1-7 0 16,4 4 0-16,0-4 0 0,4 1 0 0,-4-4 0 15,3 1 0-15,5-4 0 0,-5-3 0 0,4 0 0 16,0-3-8-16,0 0-1 0,1-3 0 0,-1 0 0 15,0-3 9-15,3-4 0 0,-2 4-9 0,-1-3 9 16,3-1 0-16,-6 1 0 0,3 3 0 0,0-4 0 16,-3 4 0-16,-1 0 0 0,1-1 0 0,-1 1 0 15,1 0 0-15,-4 3 0 0,-3-4 0 0,3 4 0 16,-7 3 0-16,0 0 16 0,0 0-2 0,0-9-1 16,-4 3-13-16,1-4 0 0,-4 4 0 0,0-7 0 15,-1 4-48-15,-2-7-13 0,-1 1-3 0,1-1 0 16,-4 0-128-16,3 1-25 0,0-1-6 0</inkml:trace>
  <inkml:trace contextRef="#ctx0" brushRef="#br0" timeOffset="-64984.76">29147 13279 2056 0,'0'0'58'0,"0"0"14"16,0 0-58-16,0 0-14 0,0 0 0 0,0 0 0 16,-4 3 100-16,-3 3 16 0,3 0 4 0,1 4 1 15,-1 5-45-15,1 4-10 0,3 0-2 0,-4 9 0 0,4-3 0 16,0 7 0-16,4-1 0 0,-4 3 0 0,7-2-64 0,-4-4 0 0,4 0-18 0,1 0 4 16,2-6 45-16,-3 0 9 0,4-3 1 0,-4-6 1 15,3-1-16-15,-3-2-3 16,0-4-1-16,1 0 0 0,-1-6-22 0,0 0 0 0,-4-3 0 0,4-3 0 15,-7-4 0-15,4 1 0 0,-4 0 0 0,-4-4 0 16,4 0 14-16,-3-2-2 0,-1-1 0 0,1-3 0 16,3 4 7-16,-4-1 1 15,4-3 0-15,-3 0 0 0,3 4-32 0,0-1-5 0,-4 0-2 0,4 4 0 16,0-1 19-16,0 1 0 0,4-1 0 0,-1 1 0 16,1 2 0-16,3 1 0 0,3 2 0 15,-3 1 0-15,7 0 0 0,-3 0 0 0,7 3 0 16,-4-1 0-16,0 1 0 0,4 6 0 0,-1-3 0 0,1 7 0 15,-1-1 0-15,-2 0 0 0,2 7 0 0,-3-4 0 16,4 4 0-16,-4-4 0 0,0 4 0 0,0-4 0 16,-3 4-157-16,-1-7-28 0,1 0-6 0,-4 0-1 15,4-2 0-15,-4-1 0 0,0-3 0 0,-4 0 0 16,1 0 103-16,-4 0 20 0,0 0 4 0,0 0 1 16,0 0 64-16,3-7 11 0,-3 7 3 0,0 0 1 15,0-9 65-15,-3 3 12 0,3 6 4 0,0 0 0 16,-4-7 18-16,4 7 4 0,-7-3 1 0,7 3 0 15,-7 0-23-15,0 3-5 0,0 4-1 0,-3-1 0 0,2 7-21 16,1 2-4-16,-3 1-1 0,3 3 0 16,-4 3 16-16,4-4 2 0,0 1 1 0,4 3 0 15,-5-3-57-15,8 3-11 0,-3-3-3 0,3 0 0 16,3-1 0-16,1-2 0 0,3 0 0 0,4-4 0 0,-1 1-3 0,1-4-1 0,6-2 0 16,-2-4 0-16,2 0-8 15,1-6 0-15,3 0 0 0,-3-4 0 0,3-2 0 16,0-1 0-16,0-5 0 0,0-1 0 0,-3 0 0 15,0 1-11-15,-1 2 3 0,-3-2 0 0,-3 2 8 16,0-3 0-16,-1 7 0 0,-6-4 0 0,-4 4 0 0,0 0 11 0,0 2-3 0,-7 1 0 16,-4-3-8-16,-3 2 0 0,0 1 0 0,-7 0 0 15,3 3 0-15,-3 0 0 0,-4-1 0 0,4 1 0 16,0 3-75-16,0 3-17 0,-1 1-3 16,5-1-1-16,-1 3-25 0,8-3-6 0,3 0-1 0</inkml:trace>
  <inkml:trace contextRef="#ctx0" brushRef="#br0" timeOffset="-64580.56">29792 13448 2101 0,'-10'6'60'0,"-5"4"12"15,8-4-57-15,-3 0-15 0,3 3 0 0,3 1 0 16,-3-4 90-16,4 4 15 0,3-1 3 0,-4 0 1 16,4 1-21-16,4 2-4 0,-4-2 0 0,3 2-1 15,1 1-41-15,-1-1-8 0,1 4-2 0,3-3 0 0,-4 2 15 0,4-2 2 16,0-1 1-16,0 4 0 0,4-3-5 0,-4-1-1 0,4-3 0 0,-4 4 0 16,3-4-28-16,1 1-7 0,-1-1-1 0,5-2 0 15,-5-4-8-15,1 0 0 0,3-3 0 16,0 0 0-1,0-3 0-15,-3 0 0 0,3-4 0 0,0-2 8 16,-4 3-8-16,1-4 0 0,0 4 0 0,-1-7 0 0,-3 4 0 0,0 0 0 16,-3 2 0-16,-1-2 0 0,1-4 0 0,-4 4 0 15,-4 0 0-15,1-1 0 0,-1 1 0 0,-3-1 0 0,4 1 0 0,-8-1 0 16,1 1 8-16,-1 3 0 16,0-4 0-16,1 4 0 0,-4 0-8 0,0 0 0 0,0 2 0 0,-1 1-11 31,1 0-97-31,0 3-19 0,0 0-4 0,7 0-1 0,0 0-125 0,0 0-26 0</inkml:trace>
  <inkml:trace contextRef="#ctx0" brushRef="#br0" timeOffset="-64284.2">30095 13228 2446 0,'0'0'51'0,"0"0"12"16,0 0-51-16,-3-6-12 0,3 6 0 0,0 0 0 0,0 0 97 0,0 0 17 15,0 0 3-15,0 0 1 16,3 0-30-16,5 6-5 0,-5 4-2 0,4 2 0 0,0 4-34 16,0 3-7-16,0 6-2 0,4-6 0 0,-4 6-20 0,0 3-4 0,4 0-1 15,-4 4 0 1,3-1-1-16,1 0 0 0,-4 1 0 0,3 5 0 0,1-2-4 0,0-4 0 0,-4-3-8 0,0-3 12 15,-4-6-12-15,1-3 0 0,-1-4 0 0,1-2-10 32,-4-10-64-32,0 0-13 0,0 0-2 0,0-6-1 15,-4-4-82-15,-3 1-17 0,4-4-3 0</inkml:trace>
  <inkml:trace contextRef="#ctx0" brushRef="#br0" timeOffset="-64103.83">29912 13492 2471 0,'0'0'70'0,"0"0"15"16,0 0-68-16,11 0-17 0,-4 0 0 0,7 0 0 16,0-3 84-16,7 3 14 0,0 0 2 0,4 0 1 15,3-4-30-15,4 4-7 0,0-3 0 0,3 3-1 16,-3 0-32-16,3 0-7 0,4 3 0 0,-4 1-1 16,0-1-23-16,4 3 8 0,-4 0-8 0,1 1 0 15,-5-1 0-15,5 0 0 0,-5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04T13:50:25.949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5076 962 1978 0,'0'0'56'0,"0"-6"12"0,0 3-54 0,0-3-14 0,0-4 0 0,0 10 0 16,0 0 116-16,0 0 21 0,0 0 4 0,-3-6 1 15,3 6-46-15,-7-3-8 0,3-4-3 0,-6 7 0 16,6 0-18-16,-3 4-4 0,-3 2-1 0,-1 0 0 15,0 10-14-15,1-7-2 0,3 4-1 0,-11 9 0 16,8-3-36-16,-5 12-9 0,1-6 0 0,0 9 0 16,4 4 0-16,-4-3 0 0,-1 5 0 0,1 4 0 15,4 3 0-15,-1 7 0 0,4 2 0 0,-3 4 0 16,2-4 53-16,5-3 9 0,-1 4 2 0,1-1 0 16,3-9-52-16,0 0-12 0,3-3 0 0,4 0 0 15,4-9 0-15,0-4-15 0,3-3 3 16,3-12 1-16,5-4 11 0,2-5 16 0,4-4-4 15,1-6-1-15,6-7-11 0,0-5 0 0,1-4 0 0,2 0 0 16,-6 0 0-16,-4-3-14 0,1 3 3 0,-5-3 1 16,1 0 10-16,-11 4 14 0,7-7-3 0,-10 6-1 15,-4-3-10-15,0 6 0 0,-4 4 0 0,1-7 0 16,-4 6 53-16,-4 1 9 0,1 5 2 0,-1-5 0 16,-3 9-52-16,4 0-12 0,-8 3 0 0,-3 6 0 15,4 3 0-15,-1-2 0 0,-7 8 0 0,4 1 0 0,0 3 0 0,0 3 0 16,3 6 0-16,1-9 0 0,-4 9 0 0,3-9 0 15,1 6 0-15,-1-3 0 16,4-3-58-16,0-1-14 0,0 1-4 0,3 0 0 16,4-6-56-16,-7-1-12 0,7-3-3 0</inkml:trace>
  <inkml:trace contextRef="#ctx0" brushRef="#br0" timeOffset="2642.73">4840 809 1580 0,'-10'0'67'16,"-1"-4"-54"0,4 1 92-16,0 0 19 0,0 0 3 0,-4-6 1 15,1 5-52-15,3 1-9 0,-4 0-3 0,0 0 0 16,1 0 0-16,3 0 0 0,0 0 0 0,-4 0 0 16,1 3-51-16,-1 0-13 0,0 3 0 0,-3-3 0 15,4 6 54-15,-4 0 8 0,-1-3 2 0,-2 4 0 16,3 5-52-16,0-6-12 0,3 1 0 0,-10 5 0 15,7 4 0-15,-4 0 0 0,0 6 0 0,1-1 0 16,-4-2 0-16,7 6 0 0,-4-3 0 0,-3 10 0 0,0-7 0 16,-4 6 0-16,0 7 0 0,-7-4 0 0,8 1 0 15,-1 2 0-15,-7-2 0 0,8 9 0 0,-1 0 0 16,4 6 0-16,0 3 0 0,-4 4 0 0,11-1 0 0,-4-3 0 0,4 1 0 0,0 8 0 16,0-2 0-16,3 6 0 0,1-4 0 0,-4 11 0 15,6-8 0-15,-2 1 0 0,6 0 0 0,-6 0 0 16,6-3 0-16,4-4-12 0,4 1 12 0,-1-1-13 15,4-2 13-15,4-4 10 0,-8 4-2 0,19-4 0 16,-8-3-8-16,7-6 0 0,7 3 0 0,4-6 0 16,7-4 33-16,3-8 5 0,7-4 1 0,8 0 0 15,-4-6-11-15,0-7-3 0,3 1 0 0,11-7 0 16,-7-3-25-16,7-3-9 0,-3-6 0 0,13 0 0 16,-10-4 9-16,7-2 12 0,4-4-2 0,3-3-1 15,-14-3-9-15,-3-3 0 0,-1 0 0 0,1-6 0 16,-4-1 0-16,-4-2 0 0,4-1 0 0,0-2 0 15,-11 2 0-15,-3 4 13 0,-10-7-1 0,2-3-1 16,-2-2-11-16,-8-8-12 0,4-2 2 0,-8-3 1 16,-3 5 65-16,-3 11 14 0,0-1 2 0,-8-6 1 15,-3 0-32-15,0-6-6 0,-7-7-2 0,-7-3 0 16,0 7-9-16,-3-7-1 0,-1 0-1 0,-10-2 0 16,7-1-7-16,-7-3-2 0,0 6 0 0,-4-9 0 15,0 9-2-15,0 7-1 0,-3 2 0 0,0-5 0 16,-7 9-26-16,-1 0-6 0,1 2-1 0,-11 1 0 0,4 7 43 0,3-1 8 15,0-3 1-15,-3 6 1 16,0 4-48-16,3 3-10 0,-3-4-1 0,-4 4-1 16,3 6 2-16,-2 0 1 0,2 6 0 0,-6 3 0 15,10-3-213-15,0 10-42 0</inkml:trace>
  <inkml:trace contextRef="#ctx0" brushRef="#br0" timeOffset="3282.96">4212 3047 1954 0,'0'0'87'0,"0"0"17"16,0 0-83-16,0 0-21 0,0 0 0 0,0 0 0 15,-7 10 129-15,4-4 22 0,-4 3 4 16,-1 4 1-16,-2 6-44 0,-1-7-9 0,1 7-2 0,-4 6 0 16,3 0-29-16,-10 4-7 0,7 2-1 0,-7 6 0 15,6 1-35-15,-6 0-7 0,7 6-2 0,-10 0 0 16,2 6-8-16,-2 0-1 0,-8 0-1 0,0 6 0 15,4-2-32-15,-7-1-6 16,-1 4-2-16,1-4 0 0,3-3 30 0,1 0 0 0,6 0 0 0,-3 1 0 16,7-8 0-16,-1-2 0 0,8-3 0 15,0-1 0-15,7-2-160 0,4-10-25 16,-5 0-6-16</inkml:trace>
  <inkml:trace contextRef="#ctx0" brushRef="#br0" timeOffset="3725.06">5380 3016 1580 0,'0'0'67'0,"0"0"-54"16,0 0 92-16,0 0 19 0,0 0 3 0,0-6 1 16,0 6-81-16,0 0-16 0,0 0-3 0,0 0-1 15,0 0-7-15,0 0-2 0,7 0 0 0,-4 0 0 16,5 3 1-16,-5 0 0 0,8 3 0 0,-8 7 0 15,8-1 36-15,-1 4 7 0,-3 3 2 0,7 3 0 16,-3-3 51-16,3 6 10 0,7 0 3 0,-7 6 0 16,8 0-52-16,-1 4-9 0,0 3-3 0,7 2 0 15,-10-2-51-15,10 3-13 0,-10 3 0 0,6-4 0 16,5 4 54-16,-12-3 8 0,11 6 2 0,-6-6 0 16,2 0-52-16,5 2-12 0,-1-2 0 0,0 3 0 15,4-3 0-15,-4 0 0 0,4-1 0 0,-4 1 0 16,-3-6 0-16,3-1 0 0,-11 1 0 0,1-4 0 15,0-3-100-15,-8 0-22 0,1-2-5 0</inkml:trace>
  <inkml:trace contextRef="#ctx0" brushRef="#br0" timeOffset="4623.79">3454 4414 2280 0,'-11'-3'64'0,"1"3"16"16,-1-3-64-16,0 3-16 0,8 0 0 0,-8-3 0 0,4 3 95 0,-3-3 16 0,3 3 3 0,-4 0 1 31,0-3-33-31,-3 3-6 0,4-3-2 0,-1 3 0 15,-3-4-14-15,-4 4-4 0,4 0 0 0,0-3 0 0,-7 3-38 0,7 3-8 0,-7 1-2 0,0-1 0 16,-1 3 19-16,-2 3 3 0,-1 1 1 0,0 2 0 16,-6 1-23-16,-5 3-8 0,1-4 0 15,-4 7 0-15,-3 0 0 0,7 3 8 0,-4 0-8 16,-4 6 0-16,8 0 0 16,0 7 11-16,0-1-11 0,-1 4 10 0,-2-4-10 0,-5 4 0 15,4-1 0-15,-6 7-11 0,9 0-19 0,1 3-4 0,3 0-1 16,0 3 0-16,8 1 35 0,3-4 0 0,6 0 0 0,1 6 0 15,4-6 0-15,-1 3 0 0,8 4 0 0,3-4 0 16,0 0 12-16,0 0 8 0,10-3 3 0,-3 3 0 16,11-6-37-16,0 0-7 0,3-3-2 0,11 0 0 15,3-4 23-15,4-2 16 0,6 2-2 0,8-2-1 16,-3-7-13-16,-4-3 0 0,-1 0 0 0,12 0 0 16,3-9 0-16,0 0 0 0,7-4 0 0,3-6 0 15,1 1-12-15,0-4 0 0,-1-6 1 0,11 0 0 16,-14-4 27-16,4-2 6 0,-1-4 1 0,12-5 0 15,-12-4-12-15,1-7-3 0,3-2 0 0,7-4 0 16,-11 1-8-16,1-4 8 0,3 1-8 0,-3-7 8 16,-15 3 17-16,-3-3 3 0,0-3 1 0,0-6 0 15,-11 6-29-15,-3-3 0 0,-4-4 0 0,-3-2 0 16,-7 3 0-16,-8-1 0 0,-3 1 0 0,-3-3 0 16,-11 2 0-16,0 1 0 0,-11 0 0 0,-3-4 0 0,4 4 0 0,-11 3 0 15,-1 0 0-15,-6-1 0 0,0 4 0 0,0 3 0 0,-8 4 0 16,-6-4 0-16,3 6 0 0,-7 4 0 0,-3 2 0 0,0 1 0 15,-1 6 11-15,4 0-11 0,1 3 12 0,-8 3-12 16,7 0-115-16,-7 7-29 16,0-1-7-16</inkml:trace>
  <inkml:trace contextRef="#ctx0" brushRef="#br0" timeOffset="5058.09">3164 4797 2001 0,'0'0'41'0,"-7"6"11"0,4 4-41 16,-4-1-11-16,3 0 0 0,1 7 0 0,-4 3 67 16,3 3 11-16,-3 3 2 0,4 0 1 0,-4 3 38 0,3 7 7 0,0-4 2 0,4 7 0 15,-7-7-84 1,7 4-17-16,0-4-3 0,0 3-1 15,7-2 5-15,-7-4 2 0,4 0 0 0,7-3 0 0,-8-3-30 0,4-6 0 16,4 0 0-16,3-4 0 0,-4-2 15 0,1-7-3 0,7 0-1 0,-1-6 0 16,1 0-27-16,3-7-6 15,4 1-1-15,3-7 0 0,-10 0 8 16,3-2 2-16,0-1 0 0,4-3 0 16,-4 0-115-16,-7 0-24 0,7-3-4 0,-10 3 0 0,3-3-49 15,-4 0-10-15,1 3-1 0</inkml:trace>
  <inkml:trace contextRef="#ctx0" brushRef="#br0" timeOffset="5243.05">3454 4882 2310 0,'-11'15'48'0,"4"1"11"0,4 6-47 0,-8 0-12 0,7 3 0 0,-3 6 0 16,4 1 132-16,3 2 24 0,-7 4 4 0,7-1 2 16,-4 1-51-16,4 0-11 0,-7-4-1 0,7 4-1 15,-3-1-42-15,3-2-9 0,0 3-2 0,3-4 0 16,4 0-30-16,-7-2-7 0,11-1 0 0,-8-6-8 15,8 0-27-15,0-3-12 0,3-6-2 0,0 0-1 16,3-4-140-16,-6-2-28 0</inkml:trace>
  <inkml:trace contextRef="#ctx0" brushRef="#br0" timeOffset="6065.2">6195 4280 2030 0,'-14'0'57'0,"3"0"14"16,1 0-57-16,-5 0-14 0,-2 3 0 0,3 0 0 16,-4 3 105-16,0 0 19 0,1 4 3 0,-4 2 1 0,3 1-48 0,0-1-8 0,-3 4-3 0,0 3 0 31,-4 0-12-31,11 3-2 0,-11-4-1 0,8 8 0 0,-4-1-39 15,3 3-15-15,-3-3 11 0,0 9-11 0,3-2 40 0,0 5 3 0,1 1 0 0,-1 3 0 32,4 3-18-32,-4 0-3 0,4 0-1 0,0 6 0 0,4-3-30 0,-1 6-7 0,7 0 0 15,-3 7-1-15,4-7 27 0,6 1 6 0,4 2 0 0,-3 0 1 16,3-2-32-16,7-1-6 0,0 0-2 0,4 1 0 16,7-7 23-16,-8-3 0 0,11-1 8 0,8-2-8 15,-1-3 20-15,4-4-2 0,7-2 0 16,3 2 0-16,0-9-18 0,1 0-16 0,3 0 4 0,10-6 0 15,-10-3 12-15,11-4 16 0,3-2-3 0,3-7-1 16,-3 0-12-16,0-6 0 0,0-3 0 0,7-4 0 16,-10-2 0-16,6-7 0 0,-10 3 0 0,7-9 0 15,-3 3 0-15,-4-3 0 0,0-3 0 0,0 0 0 16,-7-4 0-16,-7 1 0 0,-4-3 0 0,0-1 0 16,-10-6 39-16,-7 1 5 0,-4-4 0 0,-3-3 1 15,-4 3-21-15,-11 3-5 0,1-3-1 0,-4-3 0 16,-4 3 5-16,-6-6 1 0,-1 0 0 0,-3-4 0 15,-7 7-14-15,0 4-2 0,-8-5-8 0,-2 5 12 16,-1 2-12-16,-3 3 11 0,-4 4-11 0,-4-1 10 16,5 4 15-16,-1-4 3 0,4 7 1 0,-8-3 0 15,1 6-44-15,-4 0-9 0,0 3-1 0,0 0-1 16,0 3-10-16,4 6-1 0,3-2-1 0,-7 2 0 16,8 4-21-16,-1-1-4 0,0 1-1 0,4 0 0 15,0 2-80-15,-1 1-17 0,4 3-3 0</inkml:trace>
  <inkml:trace contextRef="#ctx0" brushRef="#br0" timeOffset="7603.5">2424 6167 1314 0,'10'-6'37'0,"-3"0"8"0,4-1-36 0,-8 1-9 0,8 0 0 0,-8 0 0 15,5-1 136-15,-5 4 24 0,4-3 6 0,-7 0 1 16,4-1-51-16,-1 1-9 0,-3 0-3 0,7 0 0 16,-3-1-14-16,-4-2-3 0,7 3-1 0,-7-1 0 15,0 1 4-15,0 0 1 0,0-1 0 0,0 7 0 16,0 0-28-16,0 0-6 0,0 0-1 0,-7 0 0 15,-4 7 13-15,4 2 3 0,-11 4 0 0,8 2 0 16,-8 4-58-16,8 6-14 0,-12 0 0 0,1 4 0 16,4 2 0-16,-4 7 0 0,-1-1 0 0,8 7 0 15,-7 0 0-15,7 0 0 0,-4 6 0 0,1 0 0 16,-1-3 12-16,4 0 0 0,0 3 0 0,-11 1 0 16,7-1-12-16,-6 3-16 0,3-3 3 0,3 4 1 15,-3-7-1-15,-4 0 0 0,4-3 0 0,0-1 0 16,7-2-62-16,-7-3-12 0,6 3-2 0,-6-7-1 15,7 1-50-15,4-7-11 0,-5 0-1 0</inkml:trace>
  <inkml:trace contextRef="#ctx0" brushRef="#br0" timeOffset="8358.76">1538 7500 2419 0,'-10'0'107'0,"2"-3"22"15,-9 3-103-15,6-4-26 0,4 4 0 0,-10-3 0 16,6 3 56-16,-3-3 7 0,0 3 1 0,-4 0 0 15,4-3 0-15,0 3 0 0,0 3 0 0,-7-3 0 16,-1 6-52-16,1-2-12 0,-7 2 0 0,3 3 0 16,-6 4 0-16,-1 3 0 0,-3 2 0 0,-1 1 0 15,8 6 0-15,-4 0 0 0,-3 4 0 0,0 2 0 0,10 0 0 0,-7 7 0 0,8-1 0 0,-8 7 0 16,4-3 0-16,3 6 0 0,-7 0 0 0,8 7 0 16,2-4 0-16,1 0 0 0,7 3 0 0,4 4 0 15,-1-7 54-15,7 3 8 0,-3-3 2 0,7 4 0 16,7-1-52-16,-3 0-12 0,7 0 0 0,3 4 0 15,3-10 0-15,4 0 0 0,-3 0 0 0,7-3 0 16,3-3 0-16,-3-4 0 0,-1 1 0 0,12 0 0 16,2-10 0-16,5 0 0 15,3-3 0-15,3-3 0 0,7-6 0 0,-6-7 0 0,3-3 0 0,10-3 0 16,4-3 0-16,0-6 0 0,4 0 0 0,3-7 0 16,-7-2 0-16,4-4 0 0,-11-3 0 0,10-3 0 15,-3-3 0-15,-7-1 0 0,7 1 0 0,4-9 0 16,-15 5 0-16,4-5 0 0,-3-1 0 0,-5-3 0 15,1-3 54-15,-14 4 8 0,4-7 2 0,-8 0 0 16,-11 6-52-16,-2 0-12 0,-8 3 0 0,-11-2 0 16,-3 2 0-16,-7 0 0 0,-3 4 0 0,-12-7 0 15,-2 7 54-15,-8-7 8 0,-3 3 2 0,-4-3 0 16,4 7-52-16,-1 3-12 0,-6-1 0 0,3-2 0 16,-3 6 0-16,-4-1 0 0,0 4 0 0,-3-6 0 15,3 6 0-15,0-3 0 0,7-1 0 0,-7 1 0 16,11 0-48-16,-7 3-13 0,7-3-3 0,-1 3 0 15,1 3-51-15,3 0-10 0,-3 0-3 0,0 3 0 16,6 3-51-16,5 4-10 0</inkml:trace>
  <inkml:trace contextRef="#ctx0" brushRef="#br0" timeOffset="8713.03">1337 8061 2744 0,'0'0'78'0,"0"0"16"16,0 0-75-16,0 6-19 0,0 4 0 0,0 2 0 16,0 4 56-16,0 6 7 0,0 0 1 0,0 3 1 15,0 3-1-15,0 3 0 0,0 1 0 0,0 2 0 16,0 1 0-16,0-4 0 0,4 4 0 0,-4-1 0 16,0-3-51-16,0 1-13 0,0-1 0 0,7 1 0 15,-7-1-48-15,0-3-13 0,3 0-3 0,4-3 0 16,-7-3-102-16,11-3-21 0,-8-3-4 0</inkml:trace>
  <inkml:trace contextRef="#ctx0" brushRef="#br0" timeOffset="9339.37">3803 6108 1302 0,'0'0'27'0,"0"-7"7"0,0 7-34 0,-7-6 0 0,7 0 0 0,-4 0 0 15,4 6 41 1,0-7 2-16,0 1 0 0,0 6 0 16,0 0-7-16,0 0-2 0,0 0 0 0,0 0 0 0,0 0 52 0,4 3 10 0,3 3 3 0,-7 1 0 15,3 2 18-15,1 4 4 0,3 2 1 0,-3 1 0 16,3 3-24-16,-4 6-5 15,8 0-1-15,-1 3 0 0,1 4-20 0,0-1-4 0,3 6 0 0,-4 1-1 16,4 0-3 0,-3-1 0-16,3 4 0 0,4 0 0 0,-11 3-51 0,10 3-13 0,-6 0 0 15,3 6 0-15,0-3 0 0,4 0 0 0,-4 4 0 0,0 2 0 16,4-9 8-16,-1 0 0 0,1 0-8 0,0 0 12 16,-1-3-12-16,1 0-8 0,-1-3 8 0,-2 0-13 15,-1-7 13-15,0-2 0 0,3-7 0 0,-6 0 0 16,-4-6-105-16,4-1-19 0,-1-2-3 0</inkml:trace>
  <inkml:trace contextRef="#ctx0" brushRef="#br0" timeOffset="10044.07">4392 7588 2310 0,'-18'-29'48'0,"11"17"11"0,4-1-47 15,-11 1-12-15,7-1 0 0,-4-3 0 16,-3 4 104-16,3-1 20 0,-3 4 3 0,-3 0 1 0,-1-4-35 0,0 7-6 0,1-4-2 16,-4 7 0-1,-1 0-33-15,1 3-8 0,4 3 0 0,-8 0-1 0,4 4-35 0,0 2-8 0,-1 0 0 0,5 4 0 16,-11 3 24-16,10 6 2 0,-10 0 1 0,3 3 0 16,0 0-43-16,-3 6-9 0,0 0-2 0,0 4 0 15,3 3 43-15,4-1 9 0,-4 4 2 0,0 6 0 16,8-3-43-16,3 3-9 0,-8 0-2 15,8 6 0-15,4-3 27 0,3 1 0 0,0 5 0 0,0 0 0 16,7-5 0-16,0-1 0 0,0 0 0 0,7 0 0 16,-4-3 0-16,11 0 0 0,-3 0 0 0,7-3 0 15,6-6 0-15,-3-1 0 0,8-2 0 0,2-4 0 16,5 1 0-16,-8-7 0 0,7 0 0 0,7 0 0 16,-3-6 0-16,7-4 0 0,0 1 9 0,3-7-9 15,4 1 0-15,-7-4 0 0,7-3 0 0,4-3-12 16,-5 0 12-16,-2-6 0 0,6 0 0 0,-6-4 0 15,-1-2 0-15,0-1 0 0,4-2 0 0,-3-7 0 16,-8 6 0-16,0-6 0 0,-6 0 0 0,3-3 0 0,-8-6 0 16,5-1 0-16,-8-2 0 0,4-4 0 15,-8 0 12-15,1 1 6 0,-4-1 1 0,-7-3 0 0,0 1-31 0,-7-1-5 16,0 3-2-16,-3-6 0 0,-4 1 59 0,-4-8 12 16,-3 4 3-16,-3-6 0 0,-4 9-37 0,-4 0-7 15,0 0-2-15,-3 4 0 0,7-1-9 0,-11 3 0 16,4 1 0-16,0-1 0 0,0 7 0 0,3 2 0 0,-6 4 0 0,2 3 0 15,-2 3 0-15,3 4 0 16,-4 2 0-16,-7-2 0 16,4 5-49-16,-4 1-12 0,0-1-3 0,4 1 0 0,-7 3 52 0,7-1 12 15,-1 1 0-15,5 3 0 16,3 0-54-16,-4 3-8 0,4-3-2 0,7 3 0 0,-8 0-204 0,8 0-42 0</inkml:trace>
  <inkml:trace contextRef="#ctx0" brushRef="#br0" timeOffset="10626.35">4410 7776 1792 0,'0'0'51'0,"0"0"10"15,0-7-49-15,0 1-12 0,0 6 0 0,0-6 0 0,0 0 136 16,0 6 24-16,0-7 4 0,0 7 2 0,-7-6-31 0,3 0-7 16,4 6 0-16,-10 0-1 0,-1 3-36 0,-3 0-7 0,0 3-2 0,-4 1 0 15,4-1-58-15,0 6-12 0,-7-2-3 0,0 5 0 16,-1-2-9-16,5 3 0 0,-8-1 0 0,7 1 0 15,-3-3 26-15,4-1 3 0,-1 4 1 0,0-4 0 32,8 1-48-32,-4-1-10 0,3 1-1 0,0 0-1 0,4-4 45 0,4 3 9 15,-8-2 1-15,8-1 1 0,3-2-42 0,0 2-8 0,0-3-1 16,-7 1-1-16,14-1 26 0,-7-3 0 0,3 3 0 0,1-3 0 16,3 0 0-16,3 1 0 0,1 2 0 0,0-3 0 15,3 3 0-15,0-3 0 0,7 4 0 0,-7-1 0 16,7-3 0-16,4 0 0 0,0 4 0 0,-1-1 0 15,5 0 46-15,-5 0 14 0,1 1 4 0,0 2 0 16,-4 4-52-16,-3-4-12 0,-1 7 0 0,-3-1 0 16,4 1 16-16,-4 0 0 0,-3 2 0 0,-1 1 0 15,4 0 25-15,-10 0 6 0,3-3 1 0,-4 2 0 16,1 1-39-16,-4-3-9 0,-4 0 0 0,1-1 0 16,3 1 0-16,-11 0 0 0,4-1 0 0,-3-2 0 15,3-1 0-15,-4-5 0 0,-3 2 0 0,3-6 0 16,1-3-49-16,-8-3-12 0,4 0-3 15,0-7 0-15,-7-2 0 0,7-4 0 0,-8-6 0 0,8 0 0 16,-3-3-58-16,3 0-12 0,-1-3-2 0,5 0-1 16,-1 0-88-16,8-7-18 0,-8 4-3 0</inkml:trace>
  <inkml:trace contextRef="#ctx0" brushRef="#br0" timeOffset="10827.27">4180 7851 2030 0,'0'0'57'0,"0"0"14"0,0 0-57 15,0 0-14-15,0 0 0 0,0 0 0 0,0 0 105 0,7 0 19 0,1 0 3 0,-1 0 1 16,3 0-52-16,1 3-9 0,-1-3-3 0,4 3 0 16,4 0 0-16,0-3 0 0,3 3 0 0,-3-3 0 15,-1 4 18-15,8-4 3 0,-11 0 1 0,7-4 0 16,-7 4-35-16,4-3-7 0,0 3-2 0,3-3 0 16,0 0-34-16,-7 0-8 15,7 0 0-15,-7-3 0 0,7 2-49 0,-6-2-12 16,6 0-3-16</inkml:trace>
  <inkml:trace contextRef="#ctx0" brushRef="#br0" timeOffset="11778.21">6396 6139 1116 0,'0'0'32'0,"0"0"6"0,0 0-30 0,0 0-8 0,0 0 0 0,0 0 0 15,0 0 95-15,0 0 17 0,0 0 4 0,0 0 1 16,0 0 9-16,0 0 2 0,0 0 0 0,0 6 0 16,-4 0-52-16,4 4-9 0,0-1-3 0,-3 4 0 15,3 6 27-15,-7 3 5 0,3 0 0 0,1 9 1 16,-4 3-29-16,0 4-5 0,0 6-2 0,-1 6 0 16,-6 0-17-16,4 4-4 0,-4 2-1 0,0 7 0 15,-1-4-39-15,-2 4 0 0,3 0 0 0,3 9-8 16,-7-3 8-16,4 0 0 0,0 3 0 0,-3 3 0 15,-1-9 0-15,0-3 0 0,1 3 0 0,-4-1 0 16,6-8 0-16,-2-1 0 0,-1-2 0 0,8-4 0 16,-5-9 0-16,5-4 0 0,3-6 0 0,3-2 0 15,4-7-158-15,-7-7-30 0,7-2-5 0</inkml:trace>
  <inkml:trace contextRef="#ctx0" brushRef="#br0" timeOffset="12427.99">6170 7807 1627 0,'-14'-3'72'0,"-7"3"15"16,0 3-70-16,-1 0-17 0,5 0 0 0,-11 4 0 15,6 2 77-15,1 4 12 0,-7-1 3 0,0 4 0 16,3 6-19-16,0 0-3 0,1 3-1 0,-1 6 0 16,0 4-35-16,1 2-7 0,-1 4-2 0,-3 6 0 15,7 0-44-15,-8 6-9 0,1-2-1 0,3 8-1 16,1-2 75-16,3-1 15 0,3 7 4 0,-3-1 0 16,7-2-52-16,7-4-12 0,-4 4 0 0,11 0 0 15,0-7 61-15,0 3 10 0,4-2 1 0,6-1 1 16,4-6-65-16,4-6-8 0,7-1-13 0,-1-2 3 0,8-7 38 0,-7 1 8 0,6-7 2 0,8-3 0 15,0-3-10-15,7-10-1 16,7 0-1-16,0-9 0 0,0-3-26 16,3-6-9-16,1-4 0 0,3-9 0 0,0 0 9 0,3-3 12 0,1-3-2 15,6-9-1-15,-17 2-9 0,3-3 0 0,-3-2 0 0,4-4 0 16,-11 3 53-16,3-3 9 0,-7 3 2 0,1-6 0 16,-12 3-64-16,-2 1-12 0,-1-1-2 0,-7-7-1 15,-10 11 28-15,-4-4 6 0,-7 6 1 0,-4-3 0 16,-6 7 31-16,-12-1 6 0,1 4 2 0,-7 0 0 15,-4 2-47-15,1-2-12 0,-8 3 0 0,0-7 0 16,-3 7 0-16,-1 0 0 0,1 0 0 0,-7 3 0 16,6 0 0-16,-3 0-17 0,1 3 4 0,-1 0 1 15,10 0-13-15,1 3-3 16,0 0 0-16,3 0 0 0,0 4-70 0,4-1-14 0,3 0-4 16,1 4 0-16,-1 2-125 0,4-2-26 0</inkml:trace>
  <inkml:trace contextRef="#ctx0" brushRef="#br0" timeOffset="12777.33">5976 8299 2649 0,'0'0'117'0,"0"0"25"0,0 0-114 0,-3 7-28 0,-1 2 0 0,0 0 0 15,1 4 66-15,-1 3 7 0,-3-1 2 0,4 7 0 16,-4 0-18-16,0 6-3 0,0 1-1 0,3 2 0 15,-3 0-42-15,0-2-11 0,4 5 0 0,-1-6 0 16,0 0 0-16,1-6 0 0,3 0 0 0,0-6 0 16,3-3-100-16,-3-4-23 0,4-3-4 0,-4-6-1 15,7 0-75-15,0-6-15 0,0-3-3 0</inkml:trace>
  <inkml:trace contextRef="#ctx0" brushRef="#br0" timeOffset="12969.82">6163 8193 1995 0,'-3'12'84'16,"-1"1"-68"0,-3 2 140-16,3 4 27 0,1 3 5 0,-4 6 2 15,3 1-78-15,-3-1-16 0,4 6-4 0,-4 1 0 16,3-4-28-16,4 4-5 0,-3-1-2 0,3-2 0 16,0-1-45-16,3 0-12 0,1-3 0 0,3-2 0 15,-4-1 24-15,1-3 2 0,-1-4 1 0,1-2 0 16,-1 0-60-16,4-7-12 0,-3 1-3 0,3-1 0 15,-3-6-98-15,-1 3-20 0,4-2-4 0</inkml:trace>
  <inkml:trace contextRef="#ctx0" brushRef="#br0" timeOffset="14144.24">8749 7854 2408 0,'-21'-16'107'0,"0"1"21"0,-1 2-102 16,-2-3-26-16,-1-2 0 0,0 5 0 0,1 1 56 0,-5 2 7 0,1 1 1 0,-4 3 0 31,4 2-49-31,-4 4-15 0,1 4 8 0,-5 2-8 0,-2 6 55 0,-5 4 7 0,-3 3 2 15,1 6 0-15,2-3-52 0,1 6-12 0,0 0 0 0,-4 10 0 16,3 0-11-16,-2 9-5 16,-1 3 0-16,0 6-1 0,3-3 27 0,5 1 6 0,-1-1 0 0,4 7 1 15,6-4-17-15,8 1 0 0,0 2 0 0,3 4 0 16,11-7 55-16,4-2 7 0,3-4 2 0,3 3 0 16,11-6-52-16,4 0-12 0,3-3 0 0,11-3 0 15,3-4 0-15,8 1 0 0,2-7 0 0,8 1 0 16,0-10 0-16,4-4 0 0,6-2 0 0,4-3 0 15,-3-4 0-15,6-6 0 0,-3-3 0 0,11-3 0 16,-7-6 0-16,3-4 0 0,3-3 0 0,4-2 0 16,-10-7 0-16,-1 0 0 0,-3-1 0 0,4-8 0 15,-11 3 19-15,-4-4 1 0,-6 1 0 0,-1-4 0 16,-10-3-32-16,-4 0-7 0,-6 1-1 0,-5-7 0 16,-6 3 68-16,-4 0 12 0,-3-3 4 0,-8-3 0 15,-3 3-52-15,-10 0-12 0,-1-4 0 0,-7-2 0 0,-3 3 34 16,-4-3 4-16,-3-1 1 0,-7 1 0 0,-4 9-28 0,-3 3-11 0,-4 4 8 15,-3-1-8 1,6 7-29-16,1-4-11 0,0 7-3 0,-4-3 0 16,3 6-41-16,-3 3-8 0,1 3-1 0,-1-3-1 15,3 9-106-15,8-2-20 0</inkml:trace>
  <inkml:trace contextRef="#ctx0" brushRef="#br0" timeOffset="14549.39">8216 8117 2053 0,'0'-9'58'0,"4"0"13"16,-4 2-57-16,0 1-14 0,0 6 0 0,7-3 0 16,-4 6 103-16,1 3 17 0,3 4 4 0,0 2 1 15,0 4-25-15,-3 6-4 0,3 3-2 0,0 3 0 16,-4 0 1-16,1 4 0 0,-4-1 0 0,3 7 0 15,-3-4-76-15,-3 1-19 0,3 2 0 0,-4 1 0 16,4-7 35-16,-3 1 3 0,-1-1 1 0,1-6 0 16,3 0-39-16,0-9 0 0,-4 0 0 0,4-7 0 15,0 0-80-15,0-9-16 0,0 0-4 0,4-6-1 16,3-3-60-16,-4-4-12 0,8 1-3 0</inkml:trace>
  <inkml:trace contextRef="#ctx0" brushRef="#br0" timeOffset="14895.2">8488 8174 2466 0,'0'0'52'0,"0"0"10"0,0 0-50 15,0 0-12-15,0 0 0 0,0 0 0 0,-4 3 124 0,-3 0 21 0,0 3 5 0,0 1 1 16,0 5-121-16,-3 1-30 0,2 2 0 0,-2-2 0 16,-1 3 24-16,-3 3 0 0,4-4-1 0,-1 1 0 15,0 3-23-15,-3-7 0 0,4 4 0 0,-1-4 0 16,4 4-16-16,0-6-5 0,0-1-1 0,3 0 0 15,4-2 22-15,0-7 0 0,0 0 0 0,0 0 0 16,8 0 0-16,-1-4 0 0,3 4 0 0,1-3 0 16,3 0 40-16,0-3 12 0,4 3 2 0,-1 0 1 15,1 0-37-15,3 3-7 0,0 0-2 0,0 0 0 16,4 0 27-16,0 3 6 0,3 0 1 0,-3 0 0 16,-1 3-10-16,-2 4-1 0,-1 2-1 0,0-2 0 15,-7 2-7-15,0 4-2 0,0-1 0 0,-3-2 0 16,-4 3-10-16,0 2-3 0,-4-2 0 0,-3 0 0 15,0 0-9-15,-3-4 0 0,-1 1 0 0,-3-1 0 16,0-2-40-16,-3-4-9 0,-4-3-3 0,-1 0 0 16,1-6-78-16,0-3-16 0,0-1-3 0,-4-5-1 15,4-4-160-15,0 1-32 0</inkml:trace>
  <inkml:trace contextRef="#ctx0" brushRef="#br0" timeOffset="15072.43">8456 8202 2649 0,'0'0'117'0,"0"0"25"0,7 0-114 16,-3-3-28-16,3 3 0 0,3 0 0 0,4 3 71 0,1 3 8 0,6 1 1 0,0-1 1 16,4 3-9-16,3-2-1 0,4-1-1 0,-1 0 0 15,-2 0-34-15,2-2-8 0,-3 2 0 0,8-6-1 16,-4 0-18-16,-1 0-9 0,5-3 10 0,2-4-10 16,5-2-34-16,-5 3-13 0,8-4-2 15</inkml:trace>
  <inkml:trace contextRef="#ctx0" brushRef="#br0" timeOffset="18224.68">8897 9152 1337 0,'0'0'28'0,"0"0"6"0,0 0-34 16,0 0 0-16,0 0 0 0,0 0 0 0,0 0 109 0,7 3 15 0,0 7 4 0,0-1 0 15,4 4 0-15,-1 2 0 0,1 4 0 0,3 3 0 16,0 3-20-16,4 3-4 0,-1 7-1 0,5-1 0 16,2 4-11-16,1 0-3 0,3 2 0 0,0 1 0 15,1-3-15-15,-5-1-3 0,5-2-1 0,-1 3 0 16,0-1-31-16,0-2-7 0,1 2 0 0,6-2-1 16,-3-1-3-16,3 1-1 0,0-4 0 0,0 4 0 15,1-10-42-15,-5 3-8 0,1-6-1 0,-4 0-1 16,-3 0 6-16,-4-7 2 0,0 1 0 0,-3 0 0 15,-4-4-107-15,-3-2-20 0,-4 2-5 0</inkml:trace>
  <inkml:trace contextRef="#ctx0" brushRef="#br0" timeOffset="20919.45">9917 10372 1337 0,'-7'-25'28'0,"3"15"6"16,0 1-34-16,4 0 0 0,-3-1 0 0,-1 1 0 15,-3-1 160-15,0 4 26 0,4 0 5 0,-8 0 1 16,4 2-52-16,-3 1-9 0,-5 3-3 0,5 0 0 16,-4 3-51-16,0 1-10 0,0 2-3 0,-1 0 0 15,1 4-7-15,-3-1-1 0,-1 3-1 0,-3 4 0 16,0 0-37-16,0 3-7 0,-1-1-2 0,1 4 0 0,-3 3-9 15,-1 1 0-15,-3 2 0 0,-1 3 0 16,5 0 0-16,-5 4 0 0,1-1 0 0,0 7 0 16,0 3 0-16,7 0 0 0,-4 3 0 0,4 6 0 15,0-6 0-15,6 4 0 0,5-1 0 0,-1 0 0 16,4 0 0-16,0 0 0 0,7 0 0 0,0 1 0 0,7-8 0 16,0 1 0-16,7-3 0 0,4 0 0 0,0-7 0 15,3 1 0-15,4-1 0 0,6-5 0 16,1-4 0-16,7-3 0 0,3-7 0 0,4 1 0 0,-4-10 0 0,4-3 0 15,0-3 0-15,7-3 0 0,-4-3 0 0,8-7 0 0,-4 1 0 16,7-4 0-16,-11 1 0 0,4-1 0 0,0-3 0 0,-4-3 0 16,1 3 0-16,-1 0 0 0,-3-2 0 0,3-5 0 15,-6 1 20-15,-4-6 3 0,-4-4 0 0,4-2 0 16,-8 2-11-16,-2-2-3 0,-5-1 0 0,5-3 0 16,-12 4 3-16,1-1 1 0,-8 4 0 0,1-7 0 15,-4 3 5-15,-7 1 1 0,-4-4 0 0,1 3 0 16,-8 1 7-16,-3 2 2 0,-3 4 0 0,-1 3 0 15,-7 2 6-15,1 4 2 0,-5 4 0 0,-2-1 0 16,-1 3-36-16,0 4 0 0,-7-4-15 0,1 7 5 16,2-1 10-16,1 1 12 0,-4-1-2 0,4 4-1 15,-4 3-109-15,4 0-23 0,3 0-4 0,-7 0-1 16,7 3 0-16,-3 0 0 0,3 0 0 16</inkml:trace>
  <inkml:trace contextRef="#ctx0" brushRef="#br0" timeOffset="21342.11">9536 10905 1854 0,'0'0'39'0,"3"-6"8"0,1-1-38 15,-1-2-9-15,4 3 0 0,-3-4 0 0,3 4 122 0,-4 0 22 0,4 3 5 0,-3-4 1 16,-1 7-42-16,5-3-8 0,-8 3-1 0,3 3-1 15,-3 4-12-15,4 2-2 0,-4 0-1 0,3 7 0 16,-6 3-24-16,-1 3-5 0,1 3-1 0,-1 0 0 16,-3 3-53-16,0 0 0 0,3 1-8 0,-6 2 0 15,6-3 20-15,-3 0 5 0,0-2 1 0,0-4 0 16,4-4-35-16,-5 1-7 0,5-6-2 0,3-4 0 16,0-3-68-16,0-6-14 0,7-3-2 0,0 0-1 15,0-3 10-15,7-7 1 0,0 1 1 0,0-4 0 16,4 0-81-16,0-2-17 0,-1-4-3 0</inkml:trace>
  <inkml:trace contextRef="#ctx0" brushRef="#br0" timeOffset="21774.54">9910 10886 2034 0,'7'-3'90'0,"-4"3"18"0,4-3-86 16,-3 0-22-16,-1 3 0 0,-3 0 0 16,0 0 141-16,0 0 24 0,0 0 5 0,0 0 1 15,-7 6-79-15,0 0-15 0,0 1-3 0,0-1-1 0,-4 0-65 0,1 3-8 0,-1 1-13 16,1-1 3-1,-1 1 10-15,1-1 0 0,-1 4 0 0,0-4 0 0,1 4 0 0,-4-4 0 0,3 0 0 16,0 1 0 0,1-1 0-16,3 1 0 0,3-1 0 0,-3-3 0 0,0 4 0 0,4-4 0 0,-1-3 0 0,1 3 0 15,3-6 0-15,3 4 0 0,1-1 0 0,-1 0 0 16,4 0 0-16,4 0 0 0,-1 0 0 0,1-3 0 16,3 3 49-16,0 0 12 0,0 4 3 0,0-7 0 15,1 3-52-15,2 3-12 16,1-3 0-16,-1 4 0 0,5-1 28 0,-5 0 2 0,4 0 1 0,1 4 0 15,-1 2 1-15,-7 1 1 0,0-4 0 0,0 4 0 16,-7-1-33-16,0 4 0 16,-3-3 0-16,-1-1 0 0,-3 1 19 0,-3-1-3 0,-1-2-1 0,1-1 0 15,-4 0-15-15,-4-2-10 0,0 2 2 0,1-3 0 16,-4-3 8-16,0 1-13 0,0-1 5 0,3-3 8 16,-3-3-59-16,3-1-4 0,4-2-1 15,0 0 0-15,4-7 52 0,-1 1 12 0,4-1 0 0,0-5 0 16,4-1 0-16,3 0 0 0,0-6 0 0,3 0 0 15,4 0 0-15,-3 0 0 0,3-1 0 0,0-2-9 16,0 3 17-16,0-3 3 0,1 0 1 0,-1 3 0 16,-7 3-12-16,3 0 0 0,1 0 9 0,-4 3-9 15,-3-3-160-15,-1 0-36 0</inkml:trace>
  <inkml:trace contextRef="#ctx0" brushRef="#br0" timeOffset="46424.36">11331 627 1782 0,'-3'6'79'0,"-1"0"16"15,4 4-76-15,-3-4-19 0,3 0 0 0,0-6 0 16,0 0 79-16,3 0 12 0,1 3 2 0,3-3 1 15,3 0-39-15,1-3-8 0,0 0-2 0,-1-3 0 16,4-4-5-16,0-2-2 0,0-1 0 0,1 4 0 16,-1-10 2-16,3 3 1 0,1 1 0 0,0-7 0 15,-4 3-14-15,3 3-3 0,-3-3-1 0,1 4 0 16,-1 2-23-16,-4 1 0 0,1 5 0 0,-4 4 0 16,0 0 21-16,-7 3 0 0,7 6 0 0,-7 1 0 15,0 8 27-15,0 1 6 0,-4 6 1 0,1 3 0 16,-1 6-11-16,1 1-1 0,-1 2-1 0,1 7 0 15,-1-6-14-15,-3 5-4 0,4-2 0 0,3 0 0 16,-4 2-10-16,1-8-2 0,-1 2-1 0,4 1 0 16,0-7-11-16,0 0 0 0,0 3 0 0,0-9 8 0,0 0-8 15,0-3 0-15,4-3 0 0,-4-4-11 16,0 4-61-16,3-10-12 0,-3-3-2 0,0 1-1 16,0-4-105-16,0 0-22 0,0 0-4 0</inkml:trace>
  <inkml:trace contextRef="#ctx0" brushRef="#br0" timeOffset="46728.67">11292 1166 2161 0,'-7'3'61'0,"7"-3"14"0,0 0-60 0,0 0-15 0,0 0 0 0,0 0 0 16,0 0 77-16,7 0 13 0,4 0 2 0,0-3 1 15,3 0 8-15,0 3 2 0,3-3 0 0,1 0 0 16,0 3-39-16,-1-4-8 0,1 4-2 0,0 0 0 16,-1 0-24-16,4 0-5 0,1 4-1 0,-1-4 0 15,-4 3-24-15,8-3 0 0,-4 3 0 0,0-3 0 16,4 0-52-16,-4-3-5 0,0 0-2 0,4-1 0 15,-4 1-73-15,1 3-14 0,-1-6-3 0</inkml:trace>
  <inkml:trace contextRef="#ctx0" brushRef="#br0" timeOffset="47030.56">11949 1194 2553 0,'0'0'53'0,"0"0"12"15,-4 3-52-15,-3-3-13 0,7 0 0 0,-7 4 0 0,7-4 156 0,0 0 29 0,0 0 6 0,0 0 1 16,-7 0-154-16,7 0-30 0,0 0-8 0,-7-4 0 16,3 1 52-16,1-9 10 0,3 5 2 0,-4-2 0 15,4 0-75-15,4 2-14 0,-4 1-3 0,3-6-1 16,1 2-5-16,-1 4-1 0,4 0 0 0,-3-1 0 15,3 4-23-15,0 0-5 0,0 3-1 0,0-3 0 16,-3 3 52-16,3 0 12 0,-7 0 0 0,3 3 0 16,1 0 0-16,3-3 0 0,-4 6 0 0,-3 1 0 15,4-1-105-15,-4-3-19 0,0 3-3 0</inkml:trace>
  <inkml:trace contextRef="#ctx0" brushRef="#br0" timeOffset="50248.51">12778 686 1074 0,'0'0'30'0,"0"0"8"16,0-6-30-16,-4 0-8 0,1-1 0 0,3 1 0 0,-4 0 76 0,4 0 13 0,-3-1 3 0,-1 1 1 16,4 0-46-16,0 0-10 15,-4-1-1-15,4 7-1 16,0 0 23-16,0 0 5 0,0 0 1 0,0 0 0 0,0 0 5 0,0 0 2 0,0 0 0 0,0 0 0 15,0 10-30 1,0-1-5-16,0 4-2 0,4-1 0 16,-4 4-9-16,0 9-1 0,4-3-1 0,-4 9 0 15,3-6 33-15,-3 7 6 0,4 5 2 0,-4-2 0 0,0-4 51 0,3 4 10 16,1-10 3-16,-4 3 0 0,3-3-69 0,-3-3-14 0,4-6-2 0,-1-1-1 16,1-2-16-16,-4-7-3 0,7-3-1 15,-4-3 0-15,-3 0-22 0,4-3 0 0,3-3 0 0,-4-7 0 16,4 4 0-16,-3-4 0 0,-4 1 0 0,4-4 0 15,-1 1 16-15,-3 2 0 0,0-3-1 0,0-3 0 16,0 4-24-16,-3-7-5 0,-1 3-1 0,0-3 0 16,1 0 15-16,-1 0 0 0,-3-3 0 0,0 0 0 15,0-3 0-15,0 0 0 0,0-1 0 0,4 1 0 16,-4 6 12-16,0-3 6 0,-1 0 1 0,1 3 0 16,4 0-19-16,-4-3 0 0,0 0-8 0,0 9 8 15,0-6-12-15,3 10 12 0,-3-1-13 0,4-2 5 16,-1 5-4-16,0 1 0 0,4 6 0 0,-3-4 0 15,3 7-6-15,0 0-2 0,0 0 0 0,0 0 0 16,3-3 4-16,1 3 0 0,3-3 0 0,-3-3 0 16,3 6 5-16,0 0 2 0,3 0 0 0,1 0 0 15,-1 0 9-15,5 6 0 0,-1-6 0 0,0 0 0 16,3 0 0-16,1 0 11 0,0-6-3 0,3 6 0 16,4-3 5-16,-1 0 1 0,1-1 0 0,3-2 0 15,-3 6-2-15,0-3-1 0,3 0 0 0,-7 3 0 16,0 0-11-16,0 3 10 0,-3 0-10 0,-4 0 10 0,-3 4-10 0,-1-1 0 0,1 0-10 0,-4 0 10 31,-4 1-88-31,1-1-11 0,-1 6-2 0,-3-5-1 16,0 5-66-16,0-5-14 0,-3-1-2 0</inkml:trace>
  <inkml:trace contextRef="#ctx0" brushRef="#br0" timeOffset="50498.21">12799 852 2649 0,'0'0'117'0,"0"0"25"16,7 4-114-16,-4-1-28 0,4 3 0 0,0-3 0 16,4 0 57-16,3-3 6 0,0-3 1 0,4 3 0 15,-4-3-23-15,7 0-4 0,-3 0-1 0,3 3 0 0,0-3-27 0,-3 3-9 16,-1 0 0-16,1 0 0 15,0 0-52-15,-1-4-18 0,1 1-3 0,-4 0-1 16,4-3-120-16,-4 3-24 0,0 0-5 0</inkml:trace>
  <inkml:trace contextRef="#ctx0" brushRef="#br0" timeOffset="50692.82">13250 868 2553 0,'-7'35'53'0,"4"-26"12"15,-1 4-52-15,4-1-13 0,-3 4 0 0,3-7 0 16,0 4 101-16,-4-1 18 0,4 4 3 0,0-7 1 16,0 7-53-16,4 0-10 0,-4-4-3 0,3 1 0 0,-3-1-36 0,4 1-7 0,-1-7-2 0,1 0 0 15,-1-2-12-15,-3-4-10 0,7-4 2 0,-3 1 0 32,-1-3-90-32,1-10-18 0,3 4-3 0,-3-4-1 15,-1-6-108-15,1 0-23 0</inkml:trace>
  <inkml:trace contextRef="#ctx0" brushRef="#br0" timeOffset="50825.94">13229 724 2310 0,'-17'16'48'0,"9"-7"11"0,1-6-47 0,4 3-12 0,-4-2 0 0,7 2 0 16,0-6 64-16,0 0 12 0,0 0 1 0,0 3 1 16,7 0-78-16,-4 0 0 0,4-3-18 0,1 0 3 15,-1 0-164-15,0-3-33 0</inkml:trace>
  <inkml:trace contextRef="#ctx0" brushRef="#br0" timeOffset="51111.53">13434 1059 1824 0,'0'13'76'16,"-4"-7"-60"0,4 7 89-16,-3-10 19 0,3-3 3 0,0 0 1 15,0 0 0-15,0 0 0 0,0 0 0 0,0-13 0 16,3 1-52-16,-3-4-9 0,4 0-3 0,-4-2 0 15,7-1-51-15,-4-3-13 0,1 3 0 0,3-3 0 16,0 3 0-16,4 0 0 0,-4-2 0 0,3-1 0 16,1 6 0-16,-1 0 0 0,5 1 0 0,-1 5 0 0,-4-2 0 0,4 2 0 0,0 7 0 0,-3 0 0 15,0 3 54-15,-4 0 8 0,3 6 2 0,-3 0 0 32,0 7-28-32,0 0-6 0,-3-1-1 0,3 4 0 0,-3 3 5 0,-1 3 1 0,1 3 0 0,-4-7 0 15,3 8-35-15,1-11 0 0,-4 7 0 0,3-3 0 16,4-10-96-16,-7 4-25 0,7-7-6 15,-3 0-1-15,-1 1-102 16,1-14-21-16,3 4-4 0</inkml:trace>
  <inkml:trace contextRef="#ctx0" brushRef="#br0" timeOffset="51462.53">13818 536 2553 0,'-3'15'53'0,"-1"-8"12"16,4-1-52-16,0 7-13 0,0 2 0 0,0 4 0 15,4-3 54-15,-1 9 8 0,1-3 2 0,-1 6 0 16,4-6 0-16,0 6 0 0,4-6 0 0,-4 6 0 16,4-6-52-16,-1 3-12 0,1-3 0 0,3 3 0 15,-3-9 54-15,-1 3 8 0,4 0 2 0,-3-7 0 16,-1-2-52-16,1-1-12 0,0-3 0 0,-1 4 0 16,-3-7 54-16,0-3 8 0,0-3 2 0,-3 0 0 15,-1-4-52-15,1 1-12 0,-4 0 0 0,0-1 0 16,-7-2-48-16,3 6-13 0,-6-6-3 0,-1-1 0 0,1 1 52 0,-5 2 12 0,1 4 0 0,-3 0 0 31,3 6-54-31,-4 0-8 0,4 4-2 0,3 2 0 16,-3 4 0-16,4-4 0 0,-1 10 0 0,4 0 0 15,-4-7 103-15,4 4 20 0,0-4 4 0,4 4 1 0,-1 0-52 0,4-4-12 0,4 4 0 16,3-7 0-16,3 4 54 0,1 0 8 0,3-4 2 16,0-3 0-16,7-3-52 0,-3 0-12 15,7 1 0-15,-4-4 0 0,4-4 0 0,-1 1 0 0,1 3 0 0,-4-6 0 16,4-3-48-1,-4 2-13-15,0 1-3 0</inkml:trace>
  <inkml:trace contextRef="#ctx0" brushRef="#br0" timeOffset="51933.62">14912 740 1958 0,'0'0'87'0,"3"3"17"0,-3 6-83 0,4-3-21 0,0 7 0 16,-1-1 0-16,1 10 107 0,3-6 17 0,-4 9 3 0,4-6 1 15,-3 6 0 1,3-3 0-16,0 3 0 0,0 0 0 0,0 0-52 0,-4 0-9 0,5 0-3 0,-1-3 0 15,0 3 0-15,-4-6 0 0,4 3 0 0,0 0 0 16,-3-6-51-16,3 0-13 0,-4-1 0 0,1-5 0 16,3-1-48-1,-3 0-13-15,-1-5-3 0,1 2 0 0,-4-6 0 0,0 0 0 0,0 0 0 0,0 0 0 16,0-6-102-16,-4-4-21 0,1 1-4 16</inkml:trace>
  <inkml:trace contextRef="#ctx0" brushRef="#br0" timeOffset="52644.73">14799 968 1824 0,'0'0'38'0,"0"0"8"16,0 0-37-16,0 0-9 0,0 0 0 0,7-3 0 15,0 0 56-15,0 6 8 0,4 0 3 0,3 1 0 16,0-1-5-16,4 0-1 0,-1 3 0 0,1-3 0 16,0 7 54-16,-1-7 10 0,1 0 3 0,-1 0 0 15,5 0-103-15,-5 4-25 0,4-4 0 0,1 3 0 0,-1-3 0 0,0-3 0 0,0 3 0 0,0 0 0 31,0-3 17-31,1 0-1 0,-5 3-1 0,1-3 0 0,0-3-15 16,-1 0-13-16,-6 3 2 0,3-6 1 16,-4 3-10-16,1-3-3 0,-4-4 0 0,0 4 0 15,0-7 15-15,-3 1 8 0,-1-1-10 0,1 4 10 0,-8-7 12 0,4 4 9 16,-3-4 2-16,-1-3 0 16,-3 3-35-16,0-2-8 0,0-4 0 0,0 0-1 0,0 0 21 0,0-3 0 0,0 0 0 15,3 3 0-15,1 3 0 0,-1-3 0 0,1 6 0 16,-1-6 0-16,1 7 10 0,3 2 10 0,0 10 1 0,0 3 1 31,0 0-48-31,0 0-10 0,3 3-1 0,1 10-1 0,-1-1 21 0,1 7 4 0,-4 0 1 0,3 0 0 16,4 3 12-16,-3-1-11 0,-1 5 11 0,1-1-10 15,-1 0 21-15,5 9 4 0,-5-9 1 0,1 10 0 16,-1-10 6-16,1 3 2 0,-1 0 0 0,1 1 0 16,-1-1-6-16,-3-6-1 0,7 6 0 0,-7-12 0 15,4 2-2-15,-1-2-1 0,-3-7 0 0,4-2 0 16,-4-1-6-16,0-6 0 0,0 0-8 0,0 0 12 15,3-9-12-15,1-1 0 0,3-9 0 0,-4 4 0 16,1-1 0-16,0-6 0 0,3 0 0 0,0 3 0 0,-4 1 0 0,4 2 9 16,0-3-9-16,0 3 8 15,0 7 24-15,0 0 4 0,4-1 0 0,-4 4 1 16,-3 3-29-16,3 0-8 0,0 6 0 0,0 0 0 16,0 0 46-16,0 10 8 0,-4-7 2 0,8 3 0 15,-4 4-39-15,0-1-7 0,4 4-2 0,-4-3 0 16,3-1-8-16,-3 4 0 0,4-7 0 0,0 4 0 15,-1-4 53-15,1 0 9 0,-1 1 2 0,4-4 0 0,1-3-52 0,-5-3-12 16,4 3 0-16,0-6 0 0,-3 0 0 0,0 3 0 0,-1-6 0 0,1-7 0 16,-1 4-12-16,-3-4-6 0,4 7-1 0,-8-10 0 15,4 7 19-15,-3-3 0 16,0 2-8-16,-1 4 8 0,-3-7-11 0,-3 7 2 0,3 6 0 0,0 0 0 16,0 0 9-16,-8 3-13 0,1 0 5 0,0 7 8 15,4-4-11-15,-4 7 11 0,3 2-8 0,1 1 8 16,3-7 0-16,0 7 0 0,0 3 0 0,3-10 0 15,4 1 0-15,0 2 0 0,0-6 0 16,4 1 0-16,3 2 0 0,0-6 0 0,0 0 0 16,4-3 0-16,-4 0-80 15,7-3-12-15,0 3-1 0</inkml:trace>
  <inkml:trace contextRef="#ctx0" brushRef="#br0" timeOffset="53311.73">16715 743 2272 0,'-7'9'48'0,"7"-9"9"0,-4 3-45 0,1 0-12 0,-1 4 0 0,4 2 0 15,0 0 54-15,0 7 9 0,0-6 1 0,0 8 1 16,0 4-11-16,0 0-2 0,4 6-1 0,-4-2 0 16,3 2-23-16,-3-6-5 0,4 3-1 0,-1-3 0 15,1 0 65-15,-1-10 13 0,4 7 2 0,-3-3 1 16,-1-7-63-16,1-6-12 0,-1 0-2 0,4-3-1 15,-7 0-25-15,4-6 0 0,3 0 0 0,-4-7 0 16,1 1 56-16,-4-1 7 0,4 1 1 0,-4-7 0 16,0 3-52-16,3 4-12 0,-3-7 0 0,4 0 0 15,-1 3 0-15,-3-2 0 0,4 2 0 0,-1 3 0 16,-3-5 0-16,4 5 0 0,3 4 0 0,-4-7 0 16,1 3 0-16,3 1 0 0,-4 2 0 0,4 1 0 15,1-4 0-15,2 4 0 0,-3 3 0 0,4 3 0 16,-1 0 0-16,1 6 0 0,-4 0 0 0,0 3 0 15,4 0 0-15,-1 4 0 0,-3 5 0 0,4 1 0 16,-4 0 0-16,3 6 0 0,-2 0 0 0,-1 6 0 0,0-3 0 16,0 0 0-16,0 0 0 0,-4-6 0 15,1-6 0-15,-1 2 0 0,1 1 0 0,-1-7 0 16,1 1-48-16,-4-4-13 0,3 0-3 0,1-3 0 16,3-3-51-16,-3-3-10 0,3-3-3 0,0-3 0 0,-4-1-102 15,4 1-21-15,0-7-4 0</inkml:trace>
  <inkml:trace contextRef="#ctx0" brushRef="#br0" timeOffset="53568.86">17145 787 1824 0,'0'0'76'0,"0"0"-60"16,-4 9 192-16,-3-3 38 0,4 1 8 0,-4 2 2 15,3 7-154-15,-3 2-30 0,4-2-7 0,-1 6-1 16,1-3 0-16,-1 3 0 0,4 3 0 0,0-6 0 16,0 3-51-16,4-7-13 0,-1 4 0 0,1 0 0 15,3-10 54-15,0 4 8 0,3-4 2 0,-3 1 0 16,8-4-52-16,-5-6-12 0,4 0 0 0,0-6 0 15,1-4 0-15,2 1 0 0,-3-7 0 0,0 7 0 16,4-7 0-16,-4 1 0 0,-3-1 0 0,-1 0 0 16,-3 4 54-16,4-1 8 0,-4 4 2 0,-3-7 0 15,-1 3-103-15,1 1-20 0,-4 6-4 0,-4-7-1 0,-3 4 52 16,0-1 12-16,-4 1 0 0,-3 3 0 16,-3-1 0-16,-1-2 0 0,0 3 0 0,-3 3 0 15,0-4-208-15,3 1-38 0,1 3-8 16</inkml:trace>
  <inkml:trace contextRef="#ctx0" brushRef="#br0" timeOffset="54135.28">17519 567 1848 0,'7'-3'52'0,"-3"-3"12"0,-1 3-52 0,-3 3-12 0,0 0 0 0,0 0 0 16,4 3 144-16,-1 0 27 0,1 0 5 0,-1 6 0 15,1 4-38-15,-4 3-8 0,0-1-2 0,0 7 0 16,3 0-51-16,-3 6-10 0,4-2-3 0,-1 2 0 15,1 0-13-15,-4 3-3 0,7-6-1 0,-4 4 0 16,1-7-24-16,3 3-5 0,-3-7-1 0,3 4 0 16,-4-9-17-16,4 3 0 0,0-4 0 0,0 4 0 15,0-10 0-15,0 4 0 0,-3-4 0 0,3 0 0 16,0-3 0-16,-3 0 0 0,-1-3 0 0,-3 0 0 16,0 0 0-16,0 0 0 0,0 0 0 0,0 0 0 15,4-6 0-15,-4 0 0 0,-4-4 0 0,1 1 0 16,-5 6 0-16,-2-10 0 0,3 7 0 0,-7-3 0 15,3-1-12-15,-3 4-4 0,-4 6 0 0,8-6 0 16,-4 6 7-16,3-3 1 0,-7 3 0 0,4 3 0 0,0 0 8 0,4 0 0 16,-4 0 0-16,-1 6 0 15,5 1-33-15,3-1-5 0,3 1-1 0,1-4 0 0,3 0 63 0,7 1 12 0,0 2 2 0,3-6 1 16,1 0-31-16,3 0-8 0,4-3 0 0,-1 0 0 16,1 0 0-16,0 3 0 0,3-3-8 0,0 0 8 15,0 7 0 1,4-7 0-16,-4 0 0 0,4 0 8 0,-1 0 13 0,-2 0 3 15,-1 0 1-15,-4 0 0 16,1-7-71-16,0 4-14 0,-1 0-4 0,1-3 0 16,0 3-124-16,-1-3-24 0,1-4-6 0</inkml:trace>
  <inkml:trace contextRef="#ctx0" brushRef="#br0" timeOffset="54496.44">18020 862 1967 0,'-4'6'56'0,"4"-3"12"16,0 4-55-16,-3-1-13 0,3 0 0 0,3 3 0 15,1-2 104-15,-1-7 19 0,4 3 3 0,-3 0 1 16,3-3-24-16,4 0-5 0,-1-3-1 0,-3 0 0 16,4 3-38-16,-1-3-8 0,1-4-2 0,0-2 0 15,-1 3 12-15,4-1 3 0,-3 1 0 0,-1 0 0 16,1 0-14-16,-4-1-2 0,0-5-1 0,0 2 0 15,-3 1-24-15,-1 0-5 0,1 2-1 0,-4-5 0 16,0 5-28-16,-4 1-5 0,-3 0-2 0,0 3 0 16,0 3-22-16,-3 3-5 0,-1 3-1 0,4 0 0 15,-4 10-14-15,1-6-4 0,3 8 0 0,-4 1 0 16,4 0 49-16,0 3 15 0,0 0 0 0,0 6-10 16,3-3 10-16,4 0 0 0,0 0 0 0,4-3 8 15,3-3 44-15,4 0 10 0,-1 0 2 0,1-10 0 0,3 4-52 0,0-4-12 16,4 1 0-16,-4-1 0 0,0-6 0 0,3 0 0 0,1 0 0 15,3-3 0-15,-3-3 0 0,-1 3 0 0,5-6 0 0,-1 0 0 32,0-1-118-32,0 1-26 0,-3 3-6 0</inkml:trace>
  <inkml:trace contextRef="#ctx0" brushRef="#br0" timeOffset="56381.11">19279 818 1337 0,'0'0'56'0,"0"0"-44"15,0 0 121-15,0 0 25 0,0 0 5 0,0 0 1 16,-3-3-44-16,3 3-9 0,-4-6-2 0,1 2 0 15,3 4-29-15,0-3-7 0,0 3-1 0,0 0 0 16,0 0-26-16,0 0-6 0,0 0 0 0,0 0-1 16,0 0 20-16,-7 3 4 0,0 1 1 0,3 8 0 15,1 4-52-15,-4 6-12 0,3 3 0 0,0 0 0 16,1 9 26-16,3-5 2 0,-4 5 1 0,4 4 0 16,4-10-17-16,-4 3-3 0,3-2-1 0,5-1 0 15,-1-3 16-15,0-6 2 0,3-4 1 16,1-2 0-16,-1-1-27 0,4-8-17 0,-3 2 2 0,3-6 1 15,4-3 14-15,-4 0 0 0,4-4-10 0,-1-5 10 16,-3-1 9-16,4-2 7 0,-4 5 0 0,0-12 1 16,0 6-17-16,0 4 0 0,-3-4 0 0,0 4 0 15,-4 2 0-15,0 7 0 0,-4 3 0 0,-3 0 0 16,7 3 0-16,-3 4 0 0,-4 5 0 0,3 1 0 0,1 2 0 16,-1 1 0-16,1-3 0 0,-1 5 0 15,4-8 0-15,-3 2 10 0,3-2-10 0,0 2 8 16,4-5 5-16,-1-7 1 0,4 3 0 0,1 0 0 15,-1-6-1-15,0 0 0 0,3 3 0 0,1-10 0 0,-4-2 2 0,0 2 0 0,0-2 0 0,0-1 0 16,-3-3 2-16,0-2 1 0,-4 5 0 16,3-6 0-16,-3 4-18 0,-3 2 0 0,3-6 0 15,-4 7 0-15,-3-1 0 0,0-6 0 0,0 7 0 16,-3-4 0-16,-4 7 0 0,3-7 0 16,-3 3 0-16,-3 1 0 0,3 3 28 0,-4-4 3 0,0 4 0 0,1-1 0 15,-1 1-31-15,4 6 0 16,0-1-8-16,0-5 8 0,7 9-27 0,0 0 2 0,0 0 0 0,0 0 0 15,0 0-31-15,0 0-7 0,4 9-1 0,-1-2 0 16,1-4 26 0,3 9 5-16,0-2 1 0,0 2 0 0,3-2 10 0,1-7 2 0,0 3 1 0,3-3 0 15,-4 4 5-15,4-4 1 0,1 0 0 0,-1 0 0 16,0-3 13-16,0 0 0 0,0 0 0 0,4 0 0 16,-4-3 48-16,0 0 13 0,0-4 3 0,0 1 0 15,0 3 0-15,0 0 0 0,-3-3 0 0,-1-7 0 16,1 7-54-16,-4-4-10 0,0 1 0 0,0 3 0 15,-3-4 0-15,-1-2 0 0,1 2 0 0,-1 1 0 16,-3 3 0-16,0-1 0 0,-3 1 0 0,-4 0 0 16,3 3 0-16,-3 3 0 0,0 0 0 0,0 3 0 15,-4 9 10-15,4-5-2 0,-3 8-8 0,3 1 12 0,-4 3-12 16,1 3-13-16,-1 3 2 0,0 0 1 0,8 0 10 0,-1 3 0 16,1-3 0-16,3-3 0 0,3 0 0 15,1 0 0-15,3-3 0 0,4-3 8 0,-1-4-8 16,1 1 0-16,3-1 0 0,3-2 0 0,1-4 13 0,3-3 2 0,0 0 0 0,4-3 0 15,0-3-15-15,0 0 0 0,-4-3 0 16,3 0 0 0,-2 2-97-16,-1-2-16 0,0-6-3 0</inkml:trace>
  <inkml:trace contextRef="#ctx0" brushRef="#br0" timeOffset="57012.37">20863 834 1580 0,'0'0'67'16,"4"-7"-54"-1,-4 7 143-15,0-6 29 0,3 0 6 0,-3 6 1 16,0-6-63-16,0 6-12 0,0 0-2 0,0 0-1 16,0 0-29-16,0 0-5 0,-3 6-2 0,-4 3 0 15,3 4-11-15,-3 6-3 0,0-1 0 0,0 4 0 16,4-3-7-16,-5 9-1 0,5-9-1 0,-1 6 0 0,1 0-37 0,3-3-7 15,0 0-2-15,3 0 0 16,1-3 44-16,3-6 9 0,0-1 2 0,0-6 0 16,4 1-79-16,-1-1-15 0,4-6-3 0,1-6-1 0,2-1 34 0,1-2 0 0,3-4 0 0,-3 4 0 15,3-10 23-15,-4 4 8 0,1 2 1 0,0-6 1 16,-4 4-77 0,0 2-16-16,-4 7-4 0,1-7 0 0,-4 10 52 0,0 0 12 0,0 6 0 0,-3 0 0 15,-1 10 0-15,1-7 0 0,-4 7 0 0,3 2 0 16,-3 4 0-16,0-3 0 0,4 2 0 0,-4-2 0 15,3 3 48-15,4-6 13 0,-3 2 3 0,3-9 0 16,0 4-52-16,0-4-12 0,4 0 0 0,-1-6 0 16,1 0 0-16,-1-6 0 0,5 0 0 0,-5 0 0 15,4-1 0-15,-3-8 0 0,3 2 0 0,-3-3 0 16,-1 7 0-16,1-7 0 0,-1 1 0 0,-3 2 0 16,-3 4 0-16,-1-7 0 0,1 7 0 0,-4-4 0 15,-4 7 0-15,1-7 0 0,-1 4 0 0,-3 3 0 16,0-4 0-16,-3 4 0 0,-1-3 0 0,1-4 0 15,-1 4 0-15,4-1 0 0,-4 1 0 0,1 2 0 16,6-2-100-16,-3 3-22 0,4 0-5 0,3-1-1 16,0 7-51-16,0-9-10 0,7 3-3 0</inkml:trace>
  <inkml:trace contextRef="#ctx0" brushRef="#br0" timeOffset="57598.27">21519 859 2269 0,'0'0'64'0,"0"0"15"16,0 0-63-16,0 0-16 0,0 0 0 0,0 0 0 0,0 6 105 0,-3 0 19 0,3 1 3 0,-4 2 1 15,1 7-6 1,-4-7-1-16,3 7 0 0,-3 3 0 0,0-7-58 0,0 4-12 0,4 6-3 16,-4-7 0-16,3 1-20 0,0 6-4 0,1-9 0 0,3-1-1 15,0 4-23-15,0-7 0 0,7-3 0 0,-3-2 0 16,3 2 0-16,-4-6 0 0,8 0 0 0,-4-6 0 15,0-1 0-15,0 1 0 0,3-7 0 0,1 4 0 16,-4-3 0-16,0 2 0 0,0-6 0 0,0 1 0 16,0 2 0-16,-3 4 0 0,-1-7 0 0,4 4 0 15,-7-1 0-15,4 7 0 0,-4-4 0 0,0-2 0 16,0 6 0-16,0 6 0 0,0 0 0 0,0 0 0 16,0 0 0-16,0 0 0 0,0 0 0 0,-4 3 0 15,4 3 0-15,-3 7 0 0,3-4 0 0,0 0 0 16,3 4 0-16,-3 3 0 0,4-7 0 0,3 7 0 15,-3-4 0-15,3 1 0 0,0-4 0 0,0 1 0 16,0-4 0-16,0 0 0 0,0 0 0 0,3-3 0 16,-2 4 0-16,-1-7 0 0,3 0 0 0,-3-7 0 15,-3 4 0-15,3 0 0 0,-4-3 0 0,1 0 0 16,-1-1 0-16,1 1 0 0,-1 0 0 0,1-7 0 16,-1 1 0-16,-3 2 0 0,4 1 0 0,0-7 0 15,-1 4 0-15,1-1 0 0,3 1 0 0,-4-4 0 16,4 7 18-16,0-4-1 0,0 7 0 0,0-4 0 15,0 1-17-15,1 3 0 0,-1 3 0 0,3-1 0 16,-6 4 11-16,3 4-2 0,0-1 0 0,0 3 0 0,-4 6 18 0,4-2 3 16,-3 2 1-16,-1 4 0 0,5 3-10 15,-5-7-1-15,1 7-1 0,-1-3 0 0,1 3-8 16,3 3-2-16,-4-7 0 0,1 1 0 0,-1 3-24 0,1-13-5 0,3 4 0 16,-4-1-1-16,1-6 21 0,-1 0 0 0,5-6 0 15,-5 0 0-15,4-6-56 16,-3-1-6-16,-1-6-2 0,1 1 0 0,3-1-153 0,-4-6-31 0,4 3-7 15</inkml:trace>
  <inkml:trace contextRef="#ctx0" brushRef="#br0" timeOffset="57994.48">22035 664 2067 0,'3'-6'87'16,"1"-3"-70"-1,-1-1 120-15,-3 7 24 0,7 0 5 0,-3 3 1 16,-1 3-63-16,4 3-12 0,-3 4-2 0,3-1-1 15,-4 7-20-15,4 6-4 0,0 0-1 0,1 0 0 16,-1 0 0-16,0 3 0 0,0-3 0 0,0 3 0 16,0-3 0-16,0 3 0 0,0 0 0 0,-4 0 0 15,5-3-51-15,-5 0-13 0,4 3 0 0,-3-6 0 16,-1 3 0-16,4-10 0 0,-3 7 0 0,3-3 0 16,-4-7 0-16,1-9 0 0,-1 3 0 0,-3-3 0 15,0 0-80-15,4-3-18 0,-4-6-4 0,-4-7-1 16,1 4-40-16,-1-1-8 0,-3-6-1 0,-3 0-1 15,-1 4-83-15,1-7-16 0,-5 3-3 0,-2 0-1 16,3 7 6-16,-4-4 1 0,0 10 0 0,1-7 0 16,3 10 142-16,-4 0 29 0,4 6 6 0,0 0 0 15,0 6 179-15,3-2 35 0,0-1 7 0,4 3 2 16,0 1 65-16,0 2 14 0,4-2 2 0,3-7 1 0,0 3-53 16,3 0-10-16,1-2-2 0,3-1-1 15,0 0-63-15,4 0-12 0,3-3-2 0,0 0-1 0,0 0-20 0,4 0-4 0,3-3-1 0,0 0 0 16,0 0 0-16,4-1 0 0,-1 1 0 0,1-3 0 15,0 3-51-15,-1 0-13 0,1-3 0 0,3-7 0 16,-3 4-100-16,0-1-22 16,-4 1-5-16</inkml:trace>
  <inkml:trace contextRef="#ctx0" brushRef="#br0" timeOffset="58363.99">23061 617 2508 0,'0'0'71'0,"0"0"16"0,0 0-70 0,0 0-17 0,-3 7 0 0,-1-1 0 0,1 3 55 16,-1 7 7-16,0-7 2 0,4 10 0 0,-3 0 0 0,3-3 0 15,0 6 0-15,3-4 0 0,-3 4-14 0,4 3-2 0,3-6-1 0,-3 6 0 16,-1-6-24 0,4 0-5-16,0 3-1 0,0-3 0 0,0 0-17 0,0-7 0 0,-3 4 0 0,3-7 0 15,-4 4 0-15,5-7 0 0,-1 0 0 0,-4 1 0 16,1-4-48-16,-4-3-12 0,0 0-4 0,0 0 0 31,0 0-51-31,-4-10-10 0,4 4-3 0</inkml:trace>
  <inkml:trace contextRef="#ctx0" brushRef="#br0" timeOffset="58795.53">22895 831 2310 0,'-14'6'48'0,"14"-6"11"0,0 0-47 0,0 0-12 0,0 0 0 0,0 0 0 16,0 0 53-16,0 0 9 0,7 3 2 0,4 3 0 15,-1-3 0-15,1 0 0 0,7 1 0 0,-4-1 0 16,3 0 0-16,5 3 0 0,-1-3 0 0,3 0 0 16,1 1 0-16,3-4 0 0,4 0 0 0,-4 0 0 15,1-4-52-15,-1 1-12 0,-4-3 0 0,1 0 0 16,0 3 0-16,-4-4 0 0,0-2 0 0,-3 3 0 16,3-1 0-16,-7 1 0 0,4 0 0 0,-4 0 0 0,-4 2 0 15,1 1 0-15,-4-3 0 0,0-3 0 0,0 5 0 16,-7 4 0-16,0 0 0 0,0 0 0 0,0 0 0 0,0 0 0 0,0 0 0 15,-7 4 0-15,-3-1 0 0,2 6 0 16,-2-3 0-16,-1 4 0 0,4 2 0 0,-3 10 0 0,-1-6 0 16,4 3 0-16,0 3 54 15,3 0 8-15,1 0 2 0,3-4 0 0,3-2-52 16,1 3-12-16,3-6 0 0,4-1 0 0,3-6 0 0,0 4 0 16,3-7 0-16,1-3 0 0,3-3 0 15,0-7 0-15,4 4 0 0,-4-3 0 0,0-1 0 0,1 1 0 0,2-4 0 0,-6 1 0 16,0-4 0-16,-1 7 0 0,-6-7 0 0,3 3 0 15,-7 1 0-15,0 6 0 0,0-7 0 0,-7 4 0 16,0 2 54-16,0 1 8 0,0 6 2 0,-10-9 0 16,-1 6-52-16,-3-1-12 0,0 1 0 0,-4-6 0 15,-3 6-48 1,3 0-13-16,-3-4-3 0,3 4 0 0,1 0-153 0,3 0-31 0,3 0-7 0</inkml:trace>
  <inkml:trace contextRef="#ctx0" brushRef="#br0" timeOffset="59630.49">24592 1078 1579 0,'-7'22'32'0,"4"-16"10"0,-1 4-34 0,1-4-8 0,-1-3 0 0,4-3 0 16,0 0 149-16,0 0 28 0,0 0 6 0,0 0 1 15,0 0-39-15,0 0-7 0,0 0-2 0,-4-6 0 16,4 0-43-16,-3-4-9 0,-1 4-1 0,1-7-1 15,3 4-17-15,-7-3-3 0,3 2-1 0,-3-6 0 16,4 1-25-16,-4 2-4 0,0 1-2 0,0-7 0 16,-1 3-16-16,1 1-3 0,4-11-1 0,-4 8 0 15,3-4-10-15,1 3 0 0,-1 6 0 0,4-5 8 16,0 2 0-16,0 10-8 0,0-4 12 0,4-2-4 16,-1 8-8-16,1-2-16 0,3 3 4 0,0 3 1 15,0 0 11-15,4 3 16 0,-4 3-4 0,3 1-1 16,1-1-30-16,-1 0-5 0,1 1-2 0,3-7 0 15,0 6 42-15,0 0 8 0,0-3 1 0,4 0 1 16,0 4-26-16,-1-4 0 0,5 0 0 0,-1-3 0 16,-4 6 0-16,4-6 0 0,-3 0 0 0,3 0 0 0,-3-6 0 15,0 6 0-15,-1 0 0 0,1-3 0 0,-4 0 0 16,0 0 0-16,-3-4 0 0,-1 4 0 0,-3-3 0 0,0 3 18 16,-3 0-3-16,-1-1-1 0,1-2 0 0,-4-3 0 15,0 2 0-15,-4 1 0 0,1 0 20 0,-4 0 4 16,3 3 1-16,-6-1 0 15,-1 4-55-15,1 0-10 0,-1 4-2 0,0-1-1 0,-3 3 19 0,4 3 10 0,-1 1-10 0,1 5 10 32,-1-5-30-32,0 9 0 0,4-1 0 0,-3-2 0 0,3 3 30 0,3 3 0 0,1-3 0 0,-1 6 0 15,4-10 0-15,4 1 0 0,-1 3 0 0,4-6 0 16,0-1 0-16,4 4 0 0,-1-7 0 0,5-3 0 16,2 1 0-16,1-1 0 0,3-3 11 0,0-3-3 15,-3 0-8-15,3-3-10 0,0 0 10 0,0 0-13 16,-3-4 13-16,0 1 12 0,-4 6-3 0,0-6 0 15,-4-4-9-15,1 7 0 0,0 0 0 0,-1-3 0 16,-6 3-64-16,3 0-8 0,0 0-1 16,-4-1-1-16,-3 4-99 0,4-3-20 0,-4 3-4 15</inkml:trace>
  <inkml:trace contextRef="#ctx0" brushRef="#br0" timeOffset="60343.19">25146 758 1314 0,'0'0'37'0,"0"0"8"0,0 0-36 16,0 0-9-16,0 0 0 0,0 0 0 0,0 0 53 16,0 0 9-16,0 0 2 0,0 0 0 0,0 7 0 0,0-1 0 0,-4 3 0 0,4 1 0 15,0 2 0-15,0-2 0 0,0 5 0 0,4-2 0 16,-4 3 3-16,4-1 1 0,-1 4 0 0,-3-3 0 16,4-4 44-16,3 1 10 0,-4 3 2 0,1-7 0 15,3-6-48-15,-4 3-10 0,4-3-2 0,-3 1 0 16,3-4-51-16,-4 0-13 0,5-4 0 0,-5 1 0 15,1-3 54-15,3 3 8 0,-4-3 2 0,1-7 0 16,-1 4-52-16,-3-1-12 0,4 1 0 0,-4-1 0 16,3-5 0-16,-3 2 0 0,0 1 0 0,0 2 0 15,0-8 0-15,0 5 0 0,0 0 0 0,0-2 0 16,0 2 0-16,0 4 0 0,0-1 0 0,0 10 0 16,0 0 0-16,0 0 0 0,0 0 0 0,0 0 0 15,4 4 0-15,-4 5 0 0,0 3 0 0,0 4 0 16,0-3 0-16,3-1 0 0,-3 4 0 0,0 0 0 15,4-4 0-15,-4 1 0 0,3 2 0 0,-3-5 0 16,4 2 0-16,-1-5 0 0,-3 2 0 0,4 0 0 16,-1-5 0-16,1 2 0 0,0-3 0 0,-1-3 0 0,-3 0 0 15,4 0 0-15,3 0 0 0,-4 0 0 16,4 0 21-16,-3-3 2 0,3-3 0 0,-4-4 0 0,4 1-23 16,-3-4 0-16,3 4 0 0,0-7 0 15,-3 4-19-15,3-4-1 0,3 6-1 0,-3-11 0 0,4 5 33 0,-4 0 8 0,3-3 0 0,1 1 1 16,-4 8-33-16,0-6-8 0,4 7 0 0,-4 3-1 15,0 0 51-15,0 6 10 0,0 6 3 0,0-3 0 16,-3 3-18-16,3 0-3 0,-4 1-1 0,4 5 0 16,-3-9 2-16,3 7 0 0,-4-1 0 0,4 1 0 15,-3 2-13-15,-1-2-2 0,4 2-8 0,-7 1 12 16,4 2 18-16,-4-2 3 0,0 3 1 0,0 2 0 16,0-5-34-16,-4 6 0 0,4 0 0 0,-3-7 0 15,3 4-32-15,-4-4-14 16,4 4-2-16,0-10-1 0,-3 4-75 0,3-4-16 0,0-6-2 0</inkml:trace>
  <inkml:trace contextRef="#ctx0" brushRef="#br0" timeOffset="60815.19">25703 774 2030 0,'7'-3'57'0,"-3"-3"14"0,3 3-57 15,-3-1-14-15,-4 4 0 0,0 0 0 16,0 0 105-16,0 0 19 0,0 0 3 0,3 7 1 0,-3 2 0 0,-3 0 0 0,3 7 0 0,-4-3 0 15,-3 2-52-15,3 7-9 0,-3-3-3 0,4 0 0 16,-1 0 0-16,4 3 0 0,-3-3 0 0,3-4 0 16,3 1-51-16,1 0-13 0,-1-7 0 0,4-3 0 15,1 4 0-15,2-4 0 0,4 0 0 0,0-3 0 16,0 0 0-16,1-3 0 0,2 0 0 0,1 0 0 16,3-3 0-16,-3-3 0 0,-1 0 0 0,1 0 0 15,0-7 0-15,-4 7 0 0,3-10 0 0,-3 0 0 16,-3 4 0-16,0-7 0 0,-1 3 0 0,-3 1 0 15,-3-4 0-15,-1 0 0 0,-3 6 0 0,-3-5 0 16,-1 2 0-16,-3 3 0 0,0-2 0 0,-3 2 0 16,-1 1 0-16,-3 5 0 0,0 1 0 0,-4-3 0 15,0 2 0-15,1 4 0 0,-1 3 0 0,1-3 0 16,-1 3-48-16,7 3-13 0,-3-3-3 0,7 3 0 16,0 1-51-16,0-1-10 0,7-3-3 0,0 0 0 15,0 0-102-15,0 0-21 0</inkml:trace>
  <inkml:trace contextRef="#ctx0" brushRef="#br0" timeOffset="61409.92">26049 652 2310 0,'-3'9'48'0,"3"-9"11"0,0 6-47 0,0 4-12 0,0-4 0 15,0 4 0-15,0 2 104 0,3-2 18 0,-3 5 4 0,0 4 1 16,0-6-50-16,4 5-9 0,-1 4-3 0,-3-6 0 15,4 3-1-15,-4 3 0 0,3 0 0 0,1 0 0 16,-1-7 0-16,1 1 0 0,-1 0 0 0,4-7 0 16,0 0-51-16,1-5-13 0,-1 2 0 0,3-6 0 15,4-3 0-15,-3 0 0 0,3-7 0 0,0 4 0 16,4-7 0-16,-1-5 0 0,1 2 0 0,3 3 0 16,-3-9 0-16,-4 7 0 0,0-4 0 0,0 3 0 15,-3 1 0-15,-1 2 0 0,-3-3 0 0,0 4 0 16,0 2 0-16,1-5 0 0,-5 8 0 0,1 1 0 15,-4 6 0-15,0 0 0 0,0 0 0 0,0 0 0 16,0 6 0-16,0 10 0 0,0-6 0 0,0 5 0 16,0-2 0-16,0 6 0 0,3-7 0 0,-3 1 0 15,4 5 0-15,-1-8 0 0,4 2 0 0,0 1 0 16,0-1 0-16,0-5 0 0,4-1 0 0,0 0 0 16,-1 1 0-16,1-7 0 0,3 3 0 0,-4-6 0 15,5-1 0-15,-5 1 0 0,4-6 0 0,-3 3 0 16,3-1 0-16,-4-5 0 0,1 2 0 0,0 1 0 15,-4 0 0-15,3 2 0 0,-3-5 0 0,4 2 0 16,-4 1 0-16,0 0 0 0,-3 5 0 0,-1-5 0 16,-3 0 0-16,-3 2 0 0,-4 1 0 0,-1 3 0 15,-2 0 0-15,-1 3 0 0,-3 0 0 0,0 6 0 16,0 0 0-16,-4 4 0 0,4 9 0 0,4-4 0 16,-1 7 0-16,0 0 0 0,8 9 0 0,-4-2 0 15,10-1 0-15,1 10 0 0,-1-10 0 0,5 6 0 0,6-6 0 0,0 1 0 16,3-1 0-16,5-9 0 15,2 0 0-15,1-1 0 0,7-11 0 0,-1 2 0 16,1-3 0-16,0-3 0 0,-4 1 0 0,4-4 0 0,-4-4 0 16,0-2 0-16,-3-3 0 0,0-1 0 0,-1 4 0 0,-2-10 0 0,-1 4 0 0,0-1 0 31,-3 4-64-31,-1-10-15 0,-3 7-3 0</inkml:trace>
  <inkml:trace contextRef="#ctx0" brushRef="#br0" timeOffset="62891.77">11448 2367 1485 0,'0'-9'63'0,"-4"2"-51"15,4 7 113-15,0-6 23 0,0 6 4 0,-3-6 0 16,3 6-19-16,0-7-4 16,0 7-1-16,0-6 0 0,3 3-56 0,-3 0-11 0,4-7-2 0,-1 7-1 15,4 0-13-15,0 0-2 0,0 0-1 0,4 0 0 16,0 0-11-16,3 3-3 0,3 0 0 0,1 3 0 16,0 0 17-16,3 3 3 0,3 4 1 0,-2 2 0 15,-1 7-13-15,-4 6-2 0,1-3-1 0,0 6 0 16,-4 0-5-16,-4 1 0 0,-3 2-1 0,0 0 0 15,-3 1-15-15,-4-4-2 0,0 0-1 0,-7 7 0 16,0-10-9-16,-4 3 12 0,-3 0-12 0,-3-3 12 16,-1 0-12-16,0-3 8 0,1-3-8 0,-5 0 8 15,1-7-8-15,4 1 0 0,3-4 0 0,-4-2 0 16,4-4-49-16,0-3-12 0,3 0-3 0,1-3 0 16,2 0 52-16,1-4 12 0,4 1 0 0,3 6 0 15,-4-6 0-15,4 6 0 0,0-7 0 0,4 1 0 16,3 6 0-16,0-6 0 0,0 3 0 0,4 3 0 15,-1 0 0-15,8 0 0 0,-4 3 0 0,4 3 0 16,-1-6 0-16,1 6 0 0,0 1 0 0,3-1 0 16,-4 0 0-16,1 4 0 0,0-4 0 0,-1 3 0 15,-3-6-105-15,4 4-19 0,-4-4-3 0</inkml:trace>
  <inkml:trace contextRef="#ctx0" brushRef="#br0" timeOffset="63081">11952 2969 3040 0,'-3'3'128'16,"3"-3"-103"-1,0 0 83-15,0 0 16 0,0 0 3 0,0 0 1 16,0 0-103-16,0 0-25 0,-4-6 0 0,1 0 0 16,3-4 0-16,0 1 0 0,0 2 0 0,3-5 0 15,1 2-200-15,-1 4-46 0</inkml:trace>
  <inkml:trace contextRef="#ctx0" brushRef="#br0" timeOffset="63959.98">12764 2386 1843 0,'0'0'81'0,"-4"6"18"0,0 0-79 0,4 4-20 0,-3 2 0 0,3 1 0 31,0 9 29-31,0 0 3 0,3 6 0 0,-3 0 0 16,4 7 18-16,3-4 4 0,-3 7 1 0,-1-1 0 0,4 1 33 0,-3-4 8 0,3-2 0 0,-4 2 1 16,4-9-16-16,0-3-3 0,0 0-1 0,4-9 0 31,-4-7-41-31,4 0-8 0,-4-12-1 0,0 0-1 0,0-10-26 0,0-3 0 0,-4-6 8 0,1 0-8 15,-1-6 14-15,1 6 1 0,-4-4 0 0,0 1 0 16,-4 0-24-16,-3 3-5 0,4 0-1 0,-8 3 0 16,4-3 15-16,-3 0 0 0,-1 3 0 15,-3-3 0-15,3 0 0 0,-3-1 0 0,0-2 0 0,0 3 0 16,0 3 0-16,-4-9 0 0,4 9 0 0,0-9 0 16,3 5-54-16,1 4-8 15,-1 4-2-15,4-7 0 0,4 9 52 16,-1 0 12-16,4 4 0 0,4-1 0 0,3 4 0 0,0 2 0 0,3-2 0 0,1 3 0 15,3 0 0-15,0 2 0 0,0 1 0 0,4 0 0 16,0 0 0-16,-1 3 0 0,1 3 0 0,3 0 0 16,0-3 48-16,4 3 13 0,3 1 3 0,0-4 0 15,1 3-4-15,-5 0-1 0,8 0 0 0,-4 0 0 16,-3 3-27-16,0 1-4 0,-4-4-2 0,0 3 0 16,0 0-38-16,-7 1-7 0,0 2-1 0,-3-3-1 15,0 4 21-15,-1-4 0 0,-3 0 0 0,0 0 0 16,-7 1-107-16,4-1-17 0,-4 0-3 0</inkml:trace>
  <inkml:trace contextRef="#ctx0" brushRef="#br0" timeOffset="64168.67">12809 2627 2310 0,'4'13'97'0,"-1"-4"-77"15,1 4 86-15,3-10 18 0,0 6 3 0,4-3 1 16,-1 1-103-16,4-4-25 0,4-3 0 0,-4 0 0 31,7 0 44-31,-3-3 3 0,3-4 1 0,4 1 0 0,-4 3-40 0,0-3-8 0,0 6 0 0,0-10 0 32,1 4-141-32,-5 3-28 0,4-3-6 0</inkml:trace>
  <inkml:trace contextRef="#ctx0" brushRef="#br0" timeOffset="64372.06">13328 2746 2310 0,'0'7'97'15,"-4"2"-77"1,1 0 86-16,3 1 18 0,0 2 3 0,-4 4 1 16,4-10-52-16,0 7-9 0,0-1-3 0,4-2 0 15,-4-1-20-15,3 1-4 0,-3-1 0 0,4-3-1 16,-4-3-63-16,0-3-12 0,0 0-2 0,7 0-1 15,-3-6-17-15,-1-3-4 0,1-1-1 0,-1-5 0 16,1-1-159-16,-4-3-31 0</inkml:trace>
  <inkml:trace contextRef="#ctx0" brushRef="#br0" timeOffset="64478.81">13261 2536 1926 0,'-4'7'85'0,"4"-1"18"0,0-3-83 0,0 3-20 0,4 4 0 0,-1-7 0 15,1 0 0-15,3 3 0 0,0 0 0 0</inkml:trace>
  <inkml:trace contextRef="#ctx0" brushRef="#br0" timeOffset="64798.56">13589 2822 2549 0,'-11'3'53'0,"11"-3"12"0,0 0-52 0,-7-7-13 0,7 1 0 0,-3-6 0 16,3-1 84-16,0-3 13 0,3 4 3 0,-3-10 1 15,4 0-58-15,-1 3-12 0,4-3-3 0,-3 0 0 16,3 3 16-16,-3 1 4 0,3 2 0 0,0-3 0 16,-4 7-26-16,4-4-5 0,0 3-1 0,0 1 0 15,0 6-16-15,1 2 0 0,2-5-8 0,-6 6 8 16,6 3 0-16,-3 3 0 0,0 6 0 0,0-5 10 15,4 8-10-15,-4 1 0 0,4 5 0 0,-4-2 0 16,0 6 0-16,0 0 0 0,3 6 0 0,-6 0 0 0,3 7 53 16,0-10 9-16,-3 3 2 0,3 0 0 15,-4-2-103-15,4-4-20 0,-3-4-4 0,-1-2-1 16,1-3 0-16,3-7 0 0,-4 3 0 0,-3-9 0 16,0 0-102-16,4-9-21 0,-4-4-4 0</inkml:trace>
  <inkml:trace contextRef="#ctx0" brushRef="#br0" timeOffset="65181.22">13917 2226 2553 0,'4'12'53'0,"-4"1"12"0,7 6-52 16,-4-7-13-16,4 4 0 0,0 6 0 0,4-3 54 0,-4 9 8 0,4-3 2 0,-1 3 0 15,4-3 0-15,0 4 0 0,0-1 0 0,-3-3 0 16,3 0-52-16,0 0-12 0,-3-3 0 0,3-3 0 15,-3 0 54-15,-1-4 8 0,1 1 2 0,-1-4 0 16,1-2-52-16,-4-4-12 0,0 0 0 0,0-2 0 16,0 2 0-16,-7-6 0 0,0 0 0 0,4-10 0 15,-4 4 0-15,0-3 0 0,-4-1 0 0,1 1 0 16,-1 3 0-16,-7-7 0 0,4 4 0 0,-3 2 0 16,-1 1-48-16,-3 0-13 0,4 3-3 0,-5 6 0 15,1 0 0-15,-3 6 0 0,-1 4 0 0,4 6 0 16,0-4 52-16,0 7 12 0,0 4 0 0,-1-5 0 15,8 5 48-15,4-5 13 0,-1 1 3 0,8-3 0 16,-1 3-52-16,8-9-12 0,0 6 0 0,3-4 0 16,0-9 54-16,3 4 8 0,1-1 2 0,3-2 0 0,0-4-52 0,4 0-12 15,0-3 0-15,0-3 0 16,3-4 0-16,0 1 0 0,4-3 0 0,-4-1 0 16,0 1-202-16,4 0-43 0</inkml:trace>
  <inkml:trace contextRef="#ctx0" brushRef="#br0" timeOffset="66720.75">15035 2426 1272 0,'-3'-9'26'0,"3"9"7"16,-4-9-33-16,4 9 0 0,0-7 0 0,0 7 0 15,0 0 123-15,0 0 17 0,0 0 4 0,0 0 1 16,0 0-65-16,0 0-12 0,-3 7-4 0,3 5 0 16,3 1 0-16,-3 2 0 0,0 7 0 0,4 0 0 0,-1 3-51 15,-3-3-13-15,4 7 0 0,-1-4 0 0,1 0 105 0,0 0 19 0,-1 0 3 16,4-3 1 0,-3 3-52-16,-4-9-9 0,3 2-3 0,1-5 0 0,-1 0-51 15,1-1-13-15,-1-3 0 0,1-5 0 16,-1-1 0-16,-3-3 0 0,0 0 0 0,0 0 0 0,0 0 0 0,4-7 0 0,-4 1 0 0,3 0 0 31,-3-3 0-31,0-1 0 0,-3 4 0 0,3-10 0 0,0 7 0 0,-4-4 0 16,4 4 0-16,0-10 0 0,0 6 0 0,0-2 0 0,0-1 0 15,4-3 0-15,-4 4 0 0,3-4 0 16,1 0 0-16,-1 0 0 0,1 0 0 0,3 1 0 0,0 2 0 0,4 0 0 16,-4 1 34-16,3 2 4 0,1 0 1 0,-1 4 0 15,5 3-25-15,-5 3-5 16,4-1-1-16,-3 8 0 0,-1 5 8 0,5 0 0 0,-5 4 1 15,1 0 0-15,-1 5 13 0,-3 4 2 16,4-3 1-16,-8 3 0 0,5 0-9 0,-5 3-1 0,-3-3-1 0,4 3 0 16,-1-3-13-16,-3 0-9 0,0 0 12 0,4-3-12 15,-4-7 8-15,0 4-8 0,3-10 0 0,-3 1 0 16,4-4 0-16,-1 0 0 0,-3-3 0 0,4-3 0 16,-1-4 0-16,4 1 0 0,-3 0-10 0,3-10 10 15,0 1 0-15,0-1 0 0,0-3 0 0,0-3 0 16,0 3-8-16,0 0 8 0,0 1 0 0,0-1 0 15,4 0 0-15,0 6 0 0,-1-8 0 0,1 2 0 16,-1 3 0-16,4 0 0 0,-3-2 0 0,3 5 0 16,0 0 12-16,0 1-4 0,0 2 0 0,4 4 0 15,-4 3 13-15,0-3 3 0,0 6 0 0,-3 9 0 16,0-6 3-16,-4 13 1 0,3 0 0 0,-6 3 0 0,3 2-9 0,-4 1-2 0,-3 4 0 16,0-1 0-1,0 3-17-15,0-3 10 0,0 0-10 0,-3 0 8 16,3-3-36-16,-4 0-7 0,4 3-1 0,-3-3-1 15,3-9-99-15,3 2-20 0,-3-2-4 0</inkml:trace>
  <inkml:trace contextRef="#ctx0" brushRef="#br0" timeOffset="66942.84">15857 2787 2796 0,'-3'9'118'0,"3"7"-94"16,-4-10 92-16,1 4 18 0,3-1 4 0,0-2 1 16,0-7-69-16,0 0-14 0,0 0-2 0,0 0-1 15,0-10-31-15,0-2-6 0,3 2-2 0,-3-12 0 16,4 3-22-16,-4-3-5 0,3-3-1 0,1 0 0 16,-4 0-169-16,3 0-33 0,-3-3-8 0</inkml:trace>
  <inkml:trace contextRef="#ctx0" brushRef="#br0" timeOffset="67052.53">15797 2436 2404 0,'-3'9'68'0,"-4"-2"15"15,3-1-67-15,1-3-16 0,3 6 0 0,0-9 0 0,0 0 26 0,3 7 2 0,4-4 0 0,0-3 0 32,0 3-72-32,1 0-13 0,-1-3-3 0</inkml:trace>
  <inkml:trace contextRef="#ctx0" brushRef="#br0" timeOffset="67306.91">15991 2768 2381 0,'0'32'49'0,"-3"-23"13"0,3-6-50 16,0-3-12-16,0 0 0 0,0 0 0 0,0 0 90 0,3-3 15 0,1-6 3 0,-1-4 1 16,1 1-16-16,3-1-3 0,0-6-1 0,0 0 0 15,0 7-45-15,4-7-8 0,-1 3-3 0,1 4 0 16,3-7-9-16,-3 3-3 15,3 7 0-15,0-4 0 0,0 4-21 0,4 0-20 0,-4 2 4 0,0 1 1 16,0 3 63-16,0 3 13 0,-3 3 3 0,3 0 0 16,-4 7-52-16,-3 2-12 0,4 1 0 0,-7 5 0 15,3 4 0-15,-4 3 0 0,1 10 0 0,-1-7 0 16,1 0 0-16,-1 1 0 0,-3-1 0 0,4 3 0 16,-1-12-48-16,1 3-13 0,-1-6-3 0</inkml:trace>
  <inkml:trace contextRef="#ctx0" brushRef="#br0" timeOffset="68145.49">17138 2734 576 0,'0'0'25'0</inkml:trace>
  <inkml:trace contextRef="#ctx0" brushRef="#br0" timeOffset="68747.98">17170 2787 1792 0,'-7'9'51'0,"3"-2"10"16,1-1-49-16,3-6-12 0,0 0 0 0,0 0 0 15,0 0 98-15,0 0 17 0,0 0 3 0,0 0 1 16,0-9-37-16,0-1-7 0,0 1-2 0,0-1 0 16,0 1 31-16,0-4 5 0,0 4 2 0,0-3 0 15,0-1-33-15,0 0-6 0,0 1-2 0,3-1 0 16,-3 1-28-16,0-4-6 0,4 4 0 0,-1-4-1 0,1 0-22 15,-1 1-4-15,4-1-1 0,-3-3 0 16,3 3-32-16,3-2-6 0,1 2-2 0,0 0 0 0,-1 1 53 0,1 2 11 16,-1 0 1-16,4 7 1 15,-3 0-3-15,3 6-1 0,0 0 0 0,0 6 0 0,1 4-39 0,-5 5-8 16,4 1-2-16,0 3 0 0,-3 0 31 0,-1 3 7 16,-2 3 1-16,2 0 0 0,-3-3 0 15,0 0 0-15,-3 3 0 0,3-7 0 0,-4 1-20 0,1-3 10 0,-1 0-10 16,-3-4 8-16,4 4-8 0,-1-13-14 0,-3 6 3 0,4-5 1 15,-4-4-115-15,0 0-23 0,4-4-5 16,3-5-1-16,-4 0-122 0,1-4-25 0</inkml:trace>
  <inkml:trace contextRef="#ctx0" brushRef="#br0" timeOffset="69016.84">17607 2489 2074 0,'-3'25'88'16,"3"-9"-71"-1,-4 9 91-15,4 0 17 0,0 3 4 0,0 1 1 16,0-1-36-16,0-6-7 0,4 6-2 0,-1-9 0 16,1 0-10-16,-1-7-3 0,1 1 0 0,3-4 0 15,0-3-24-15,0-3-6 0,0-6-1 0,4 0 0 16,-4-3-41-16,3-3 0 0,1-1-16 0,-4-2 5 16,0-4 60-16,0 0 12 0,0 1 3 0,-3-4 0 15,-1 0-64-15,1 3-8 0,-1 4-4 0,-3-4-1 16,-3 7 21-16,-1-7 4 0,-3 7 0 0,0-4 1 15,-4 4-13-15,1 5 0 0,-1-8 0 0,-3 6-10 0,3-1 10 0,-3 4 0 0,0 3 0 16,4 0-8 0,-1 0-77-16,1 3-15 0,-1 1-4 0,4-1 0 15,0 0-149-15,7-3-31 0</inkml:trace>
  <inkml:trace contextRef="#ctx0" brushRef="#br0" timeOffset="69651.02">17812 2235 2420 0,'0'6'102'0,"0"4"-82"16,3-1 57-16,-3 4 11 0,4 3 3 0,-4-1 0 16,7 4-26-16,-4 3-5 0,4 3 0 0,1-6-1 15,2 9 0-15,-3-6 0 0,4 6 0 0,-1-6 0 16,4 3-5-16,-3-9-1 0,3 3 0 0,0 0 0 15,-3-10-27-15,-1 4-6 0,5-4 0 0,-5 0-1 16,-3-2-19-16,0-4 8 0,0 0-8 0,-3-3 0 16,3 3 8-16,-4 0-8 0,1-3 0 0,-1 3 0 15,-3-3 0-15,0 0 0 0,0 0 0 0,0 0 0 16,0 0 0-16,0 0 0 0,0 0 0 0,-7-6 0 16,-3 3-8-16,-1 0 8 0,-3 0-13 0,-4 3 5 0,4 0-4 15,-3 0-1-15,-1 6 0 0,0 0 0 16,1 4 3-16,-1-1 1 0,1 7 0 0,-1-4 0 15,4 4-15-15,3-4-2 0,1 7-1 0,3-3 0 16,-1-4 27-16,5 1 0 0,3 0 0 0,0-1 0 16,7-3 13-16,0 4 8 0,4-7 2 0,3 4 0 0,0-4-15 15,4 0-8-15,-1-3 8 0,4 1-8 16,-3-4 9-16,7 0-9 0,-4-4 12 0,0-2-12 0,-3 0 8 0,3 0-8 0,-4-4 0 16,1 1 0-16,0-1 10 0,-4-2-10 0,0 2 8 0,4 1-8 15,-8-7 12-15,4 4-4 0,-3-4 0 0,-1 4 0 16,-3-4-8-16,1 3 0 0,-1 1 0 0,0-1 0 15,0 1 0-15,-4-1 0 0,1 4 0 0,-4-1 0 16,3 1 0-16,-3 3 13 0,-3-4-3 0,3 4-1 16,0 0 0-16,-4 3 0 0,4-7 0 0,0 10 0 15,-7 0-9-15,4-3 0 0,-4 6 0 0,0 3 0 16,-1-2 0-16,1 2 0 0,0 6 0 0,0-2 0 16,0 9 0-16,0-7 0 0,4 7 0 0,-4 0 0 15,3 0 0-15,4 3 0 0,-3-4 11 0,6 1-11 16,1 0 18-16,-1 0-2 0,4 0-1 0,4-4 0 15,3 1 24-15,0-3 5 0,7 2 0 0,-3-5 1 16,3 2-87-16,0-6-18 16,4 1-3-16,0-4-1 0,-1 0 52 0,-3-3 12 0,4 0 0 0,-4 0 0 15,-3-3-21-15,3-3-2 0,-3 2 0 0</inkml:trace>
  <inkml:trace contextRef="#ctx0" brushRef="#br0" timeOffset="70262.2">19442 2470 2266 0,'-7'-12'64'0,"-1"6"14"15,1-1-62-15,0 1-16 0,-3 0 0 0,3 3 0 16,0 3 106-16,0 6 18 0,0 0 4 0,0 4 1 16,-1 5-52-16,1-2-10 0,0 6-3 0,0-1 0 15,4 4-51-15,-1 3-13 0,1-3 0 0,-1 7 0 16,4-7 54-16,0 6 8 0,4-3 2 0,-1 0 0 15,1-3-52-15,3 3-12 0,-4-9 0 0,8 2 0 16,-4-2 0-16,4-6 0 0,-1-1 0 0,8-3 0 16,-4-3 54-16,4-6 8 0,3 0 2 0,0-6 0 15,4-1-52-15,-1-2-12 0,1-1 0 0,3-6 0 16,-7 1 0-16,1-1 0 0,-5 0 0 0,1 0 0 0,-4 0 0 16,-4 4 0-16,1-4 0 0,-7 0 0 0,-4 10 0 15,0-10 0-15,-7 6 0 0,-4-2 0 0,0 2 0 0,-6-3 0 0,-1 1 0 16,-3 5 0-16,0-5 0 0,-4 2 11 0,4 1-11 0,-4 8 10 15,8-5-32 1,-1 3-6-16,4 3-2 0,0 3 0 0,7 0-58 0,0 0-12 0,3 3-3 16,4-3 0-16,0 6-122 0,0 3-25 0,7 1-5 0</inkml:trace>
  <inkml:trace contextRef="#ctx0" brushRef="#br0" timeOffset="70597.44">19823 2680 2067 0,'3'16'87'16,"4"0"-70"-1,0-7 132-15,-3 4 27 0,-1-1 4 0,1 1 2 16,-1-10-86-16,-3 3-18 0,4 1-3 0,-4-7-1 16,0 0-8-16,0 0-2 0,0 0 0 0,0 0 0 15,-4-10-7-15,-3-2-1 0,4-4-1 0,-4-3 0 16,0-3-37-16,0 0-7 0,0-3-2 0,-1-9 0 16,-2-1-9-16,-1-6 0 0,1-6 0 0,-4-3 0 15,0 3 0-15,-1 0 0 0,1-3 0 0,-3 0 0 16,3 3 0-16,-1 3 0 0,5-3 0 0,-4 3 0 0,3 6 0 15,1 7 0-15,3 0 0 0,-1 5 0 16,5 5 0-16,-1 2 0 0,4 3 0 0,0 4 0 16,4 2 0-16,-1 4 0 0,5 0 0 0,2 2 0 15,1 1 0-15,-1 3 0 0,4 3 0 0,0 1 0 16,1 2 8-16,2-3-8 0,1 3 12 0,3 1-4 16,-3 5-8-16,-1-9 0 0,1 7 0 0,0-1 0 0,-4 0 0 0,3 7-9 0,-3-7 9 0,1 7-13 15,-1-3-10-15,-4 2-1 0,1 1-1 0,-4 0 0 16,-4-4-114-1,1 7-22-15,-1-3-5 0</inkml:trace>
  <inkml:trace contextRef="#ctx0" brushRef="#br0" timeOffset="70779.94">19593 2527 2710 0,'7'16'77'0,"0"-4"16"16,8 1-74-16,-1-4-19 0,0 4 0 0,7-7 0 15,0 0 114-15,0 0 19 0,0 1 4 0,4-7 1 16,0 0-110-16,-1 0-28 0,5 0 0 0,-1 0 0 16,0-7 0-16,0 4 0 0,1-3 0 0,2 0 0 15,1-4-97-15,-4 1-25 0,4-1-5 0</inkml:trace>
  <inkml:trace contextRef="#ctx0" brushRef="#br0" timeOffset="71266.49">20750 2470 1568 0,'-7'29'32'0,"4"-14"9"0,-1-5-33 0,1 5-8 0,3 1 0 0,-4 0 0 16,4-1 141-16,0 4 27 0,0-3 4 0,4 3 2 16,-1-4-30-16,1 1-5 0,-4 3-2 0,7-7 0 15,-4 1-49-15,4-7-9 0,1 1-3 0,-5-1 0 16,4-3-9-16,-3 0-3 0,3-3 0 0,-7 0 0 15,3 0-16-15,-3 0-4 0,7-3-1 0,-7 3 0 16,4-3-18-16,-4 3-3 0,0-10-1 0,-4 1 0 16,1-4-21-16,-1 4 0 0,-3-4 0 0,0 1 0 15,4-1 0-15,-4 1 0 0,-1-4 0 0,1 4 0 16,0-7 0-16,0 0 0 0,0 0 0 0,4 0 0 16,-1 1 0-16,4-1-8 0,-3 0 8 0,3 3 0 15,0-6 0-15,3 7 0 0,1 2 0 0,-1-6-8 16,4 7 8-16,4 2 0 0,-4 4-9 0,4-3 9 15,3 6-9-15,-4-1 9 0,4 4-12 0,4 0 12 16,-4 0-15-16,7 4 4 0,-3 5 1 0,3-3 0 16,0-6-58-16,0 6-12 0,1 4-3 0,-1-1 0 15,0-2-57-15,0 5-12 0,0-6-3 0</inkml:trace>
  <inkml:trace contextRef="#ctx0" brushRef="#br0" timeOffset="71406.53">21167 2624 1789 0,'-4'16'76'16,"1"-4"-61"-16,3 1 148 0,-4-4 29 0,4 1 7 0,0-4 1 15,-3 0-108-15,3-6-22 0,0 0-4 0,0 0-1 16,3-9-33-16,-3-1-8 0,4-2 0 0,-4-4-1 16,0-3-37-16,3 4-7 15,-3-7-2-15,4 0 0 16,-4-3-84-16,0 0-17 0,0-4-3 0</inkml:trace>
  <inkml:trace contextRef="#ctx0" brushRef="#br0" timeOffset="71541.86">21086 2204 2264 0,'-4'9'96'16,"-3"4"-77"0,3-10 69-16,4 6 15 0,0 1 2 0,0-1 1 15,4-3-80-15,-1 4-16 0,5-1-10 0,-1-2 12 16,0-1-100-16,0 0-20 0,3 0-4 0</inkml:trace>
  <inkml:trace contextRef="#ctx0" brushRef="#br0" timeOffset="72081.98">21361 2361 2457 0,'-4'15'51'0,"4"-15"13"0,0 3-52 15,-3 4-12-15,3-7 0 0,-7 6 0 0,3 0 74 0,1 1 12 0,-1-1 2 0,-3 3 1 16,0 1-20-16,3 2-4 0,-3 4-1 16,-3 0 0-16,3 2 0 0,0 7 0 0,3-9 0 15,-3 6 0-15,0 0-51 16,3 0-13-16,1-3 0 0,3 0 0 15,0-4 0-15,3 1 0 0,5-4 0 0,-1 1 0 16,3-7 0-16,4-3 0 0,4 1 0 0,-4-8 0 0,7-2 0 16,-3-6 0-16,3-4 0 0,-3 0 0 0,-1-3 0 15,1 1 0-15,0-4 0 0,-1-3 0 0,-6 3 0 0,-1 0 0 0,1 0 0 0,-4 0 0 16,0 0 0-16,-3 6 0 0,-4-3 0 0,0 4 0 16,0 5 0-16,-7 1 0 0,3 3 0 0,4 6 0 15,-7-4-16-15,-4 4-5 0,4 4-2 0,-3 2 0 16,3 3 23-16,0 1 0 0,3 5 0 0,-3 1 8 15,7 3-8-15,0 3 0 0,0 3 0 0,4 3 0 16,3 3 0-16,-4-2 0 0,8 5 0 0,-4 4 0 16,3 3 0-16,-3 2 0 0,0 1 0 0,4 3 0 15,0-6 0-15,-1 0 0 0,-3 0 0 0,4 3 0 16,-4-4 0-16,0 4 0 0,0-3 0 0,-3 3 8 16,3-3-8-16,-4-1 0 0,-3-2 0 0,0-3 0 15,0-7 0-15,0-3 0 0,-3-3 0 0,-1-7 0 16,-3-2 0-16,3-4 0 0,-3-2 0 0,-3-7 0 15,-4 0 0-15,3-7 0 0,-6 1 0 0,2-6 0 16,1-7 0-16,0-3 0 0,-3-6 0 0,2-1 0 16,1 4 0-16,4-6 0 0,-4 0 0 0,3-1 0 0,0 4 16 15,1 3 0-15,6 0 1 0,-3 6 0 16,7-3 4-16,-3 0 1 0,3 3 0 0,0-3 0 0,3 4 16 0,1 2 3 0,3-3 1 16,0 7 0-1,4-4-85-15,-4 0-17 0,3 0-3 0,8-2-1 16,-4-1-69-16,4 3-15 0,-1 1-2 0</inkml:trace>
  <inkml:trace contextRef="#ctx0" brushRef="#br0" timeOffset="72591.78">21579 2016 1960 0,'0'0'83'15,"0"9"-67"1,0-6 112-16,0-3 23 0,-3 0 4 0,3 7 1 16,0-4-35-16,0 6-6 0,0-3-2 0,0 4 0 15,0 2-41-15,3-2-9 0,-3 2-2 0,4 7 0 16,-4 0-17-16,3 3-4 0,1 3-1 0,0 6 0 15,-1 4-7-15,-3-1-2 0,4 7 0 0,-4 3 0 16,3-6 4-16,-3-1 1 0,4 1 0 0,-1-1 0 16,1-5 5-16,-4-4 2 0,7-6 0 0,-4 0 0 15,1-6-34-15,3-1-8 0,-4-2 0 0,4-7 0 16,-3-3 0-16,3-3 0 0,-3 0 0 0,3-3 0 16,-4-3 0-16,4 3 0 0,0-10 0 0,0 1 0 15,-3-1 0-15,3-3 0 0,-4 4 0 0,1-7 0 16,3 6 0-16,-3-8 0 0,-1-1 0 0,1 3 0 0,-1 3 0 0,4 0-16 0,-3 4 4 0,3 2 1 15,0 1 11-15,0 6 0 0,0 0 0 0,0 3 0 16,0 6 0-16,0 3 0 0,4 1 0 0,-4 2 8 16,3 7 4-16,-3-3 2 0,0 3 0 0,4 0 0 15,-4 2-4-15,0-5-1 0,0 3 0 0,0-3 0 16,4-4-9-16,-4 4 0 0,0-7 0 16,0 1 0-1,0-7-62-15,0-3-11 0,0-3-3 0,0-10 0 16,0 4-100-16,4-7-20 0,-4 0-4 0</inkml:trace>
  <inkml:trace contextRef="#ctx0" brushRef="#br0" timeOffset="72771.31">22045 2176 2553 0,'0'0'53'0,"0"0"12"16,0 3-52-16,4 3-13 0,-4 3 0 0,3 4 0 16,-3 6 101-16,4 0 18 0,-4 6 3 0,3-3 1 15,1 9-54-15,-1-6-10 0,1 3-3 0,3 4 0 16,-4-4-34-16,4 3-7 0,0-6-2 0,1 0 0 15,-1-3 23-15,0-3 4 0,0 0 0 0,0-3 1 16,0-4-14-16,0-2-3 0,0-1-1 0,-4-6 0 16,5 0-121-16,-8-3-24 0,0 0-5 0,0-6-1 15,0-3-51-15,0-1-10 0,0 1-3 0</inkml:trace>
  <inkml:trace contextRef="#ctx0" brushRef="#br0" timeOffset="72958.81">21929 2461 2310 0,'-18'25'48'0,"11"-19"11"0,7 4-47 16,-4-4-12-16,8 3 0 0,0-9 0 0,3 7 129 0,0-4 24 0,3-3 5 0,4 3 1 16,0-3-71-16,1-3-15 15,2 3-2-15,1-3-1 0,-1 3-34 0,5-3-8 0,-1-1 0 0,0 4-1 16,4 0-27-16,-4-3 0 0,4-3 0 0,-4 6 0 16,3-3 0-16,1 0 0 0,-4 0 0 0,4-1 0 15,-4 1-111-15,4-3-27 16,-4 3-6-16</inkml:trace>
  <inkml:trace contextRef="#ctx0" brushRef="#br0" timeOffset="73507.03">23326 2151 2508 0,'-11'3'71'0,"-3"0"16"0,0 0-70 0,-4 0-17 0,4 7 0 0,-7-7 0 16,0 6 55-16,0 0 7 0,-1 4 2 0,-2 3 0 16,-1-7 0-16,4 7 0 0,-4 6 0 0,1-10 0 15,2 7-52-15,5 0-12 0,-1-7 0 0,4 7 0 16,0-3 0-16,7-4 0 0,0 1 0 0,3-4 0 15,1 1 20-15,6-1 2 0,1-9 0 0,3 3 0 16,3-3-22-16,4-3 0 0,1 3-12 0,6-3 4 16,0-6 16-16,4-1 3 0,-1 1 1 0,5-1 0 15,2 4 12-15,-2-6 4 0,2 2 0 0,-3 1 0 16,1 3 9-16,-5-1 3 0,1 4 0 0,-4 0 0 16,-3 6 6-16,0 0 2 0,-1 4 0 0,-3 2 0 15,-3 7 0-15,-4 2 1 0,-4 4 0 0,1 3 0 16,-4 1-32-16,0-1-6 0,-4 6-2 0,-3-6 0 15,4 0-9-15,-4-6-12 0,0 3 2 0,0-6 1 16,-4-1-41-16,4-2-8 0,0-1-2 0,3-2 0 16,-3-10-160-16,7 0-32 0,0 0-6 15,-7-3-973-15</inkml:trace>
  <inkml:trace contextRef="#ctx0" brushRef="#br0" timeOffset="74463.67">23714 2232 1242 0,'0'-6'52'16,"-4"-7"-41"-1,4 4 137-15,-3 3 27 0,3 6 5 0,0 0 2 16,0 0-20-16,-7 3-4 0,0 0-1 0,0 6 0 15,3 4-69-15,-3 2-15 0,3 4-2 0,1 3-1 16,-1 3 13-16,4 4 2 0,4 2 1 0,-1-3 0 16,1 0-38-16,3-3-7 0,0 4-1 0,4-7-1 15,-1 0-19-15,1-7-4 0,-1 1-1 0,1 0 0 16,0-13-15-16,3 3 0 0,-4 0 0 0,4-3 0 16,-3-9 0-16,7 0-16 0,-4 0 3 0,3-10 1 15,1-3 12-15,-4 0 0 0,4-12 0 0,-1 6 0 16,1-3 0-16,-4-1 12 0,4 1-3 0,-4 3 0 0,0 0-9 15,0 6 0-15,-3-3 0 0,-1 10 0 16,1-1 0-16,-4 7 0 0,0 3 8 0,0 6-8 0,0 3 0 16,-3 10-16-16,-1-4 4 0,1 10 1 15,-1 3 45-15,1 4 9 0,-1 2 1 0,1 0 1 16,-1-2-14-16,1-1-3 0,-1-3-1 0,1 0 0 0,3-3-16 16,0-3-3-16,0 0-8 0,0-7 12 0,0 1-12 0,0-7 0 0,0 0 0 0,0-3-10 31,4-3-70-31,-4-3-15 0,0-6-2 0,0-1-1 0,0-5-108 15,0-4-22-15,-3 0-4 0</inkml:trace>
  <inkml:trace contextRef="#ctx0" brushRef="#br0" timeOffset="74915.09">24257 1915 2442 0,'0'0'51'0,"-7"4"12"15,3 5-51-15,1-6-12 0,-1 6 0 0,1 1 0 16,3 6 77-16,3-1 13 0,-3 4 2 0,4 6 1 15,-1-3-23-15,1 3-5 0,3 0-1 0,-3 7 0 16,3-4-16-16,-4 0-3 0,4 10-1 0,-3-4 0 16,3 1 18-16,-4 2 3 0,4 7 1 0,-3-6 0 15,-1-1-25-15,1-5-5 0,-1 2 0 0,1-9-1 16,0 0-17-16,-1-9-3 0,-3 0-1 0,4-4 0 16,-4-5-14-16,3-1-10 0,-3-6 2 0,0 0 0 0,0 0-12 15,0 0-3-15,0 0 0 0,-3-6 0 16,-1-4 23-16,4 1 0 0,-3-1 0 0,3-2 0 15,-4-4-20-15,0 1 4 0,4-4 1 0,0 3 0 0,0-3 2 0,0 4 0 16,0-1 0-16,0 0 0 16,4 0 13-16,0 7-11 0,-1-7 11 0,1 1-10 15,3 2-16-15,3 1-3 0,1-1-1 0,-1-3 0 0,4 7 30 0,1-7 0 16,-1 7 0-16,3-4 0 16,1 4 45-16,0 6 15 0,-1-7 4 0,1 4 0 0,0 6-64 0,-1 0-8 0,1 0-4 15,-1 6-1-15,-2 4 21 0,-5-1 4 0,4 7 0 16,-7 0 1-16,0 2 41 0,0 1 8 0,0 3 2 15,-3 3 0-15,0-3-52 0,-4 0-12 0,0 3 0 16,-4-6 0-16,0 0-9 0,-3 0-5 0,0 0-1 0,-3-7 0 16,-4 1 15-16,-4-1 0 0,0-2 0 0,1-4 0 15,-1-3 12-15,-3 0 1 0,0-3 1 0,3-3 0 16,-3 0-146-16,7 0-30 0,-4-4-6 16</inkml:trace>
  <inkml:trace contextRef="#ctx0" brushRef="#br0" timeOffset="75349.69">24779 2289 2030 0,'0'0'57'0,"-3"-7"14"0,3 7-57 16,-4-3-14-16,1-3 0 0,3 6 0 0,0 0 47 0,0 0 6 0,0 0 2 0,0 0 0 15,0 0-37-15,7 0-7 0,0 3-2 0,0 3 0 16,0 7 95-16,3-1 20 0,-3 4 3 0,4 6 1 16,0 3-52-16,-1-3-9 0,1 6-3 0,-1 0 0 15,1-2 0-15,-4 2 0 0,4-3 0 0,-1-3 0 16,-3-3 0-16,4-1 0 0,-4-2 0 0,0-3 0 16,-4-4-51-16,4-3-13 0,-3 1 0 0,0-4 0 15,-4-3 0-15,0 0 0 0,0-3 0 0,0-7 0 16,-4 1-100-16,0-1-22 15,-3 1-5-15,0-4-1 0,-3 1-102 0,-4 2-21 0,3-8-4 0</inkml:trace>
  <inkml:trace contextRef="#ctx0" brushRef="#br0" timeOffset="76250.6">24719 2436 1728 0,'0'0'76'0,"0"0"16"16,0 0-73-16,0 0-19 0,0 0 0 0,0 0 0 15,4 0 106-15,3 3 18 0,0-3 3 0,3 0 1 0,1 3-52 0,0-3-9 0,3 0-3 16,3 3 0-16,-3-3 0 15,8 0 0-15,-1 3 0 0,0-3 0 16,0 0-20-16,4 4-5 0,-1-1-1 0,1-3 0 0,-4 3-25 0,0 6-5 0,1-6 0 0,-5 1-8 16,1 5 8-16,-4 0-8 0,0 1 0 0,0 2 0 15,-3-5 13-15,-1 2-4 16,-3 0-1-16,4 1 0 0,-7-1 1 0,3 1 0 16,-4-4 0-16,-3-3 0 0,4 3-9 0,-4-6 0 0,0 0 0 0,0 0 0 15,0 0 53-15,0 0 9 16,0 0 2-16,0 0 0 0,-7-6 0 0,0 0 0 15,0-1 0-15,3-8 0 0,-3 2-52 0,3 1-12 0,-3-4 0 16,4 0 0-16,3-2 0 0,-4 2 0 0,4 0 0 16,-3-3 0-16,6 4 0 0,-3-1 0 0,4 0 0 0,-1 7 0 15,1-7 0-15,-1 7 0 0,1-1 0 0,3 4 0 16,0 3 0-16,0 3 0 0,4 0 0 0,-4 0 0 16,3 0 0-16,1 6 0 0,0 1 0 0,-1 2 0 15,1 0 0-15,-1 4 0 0,4-4 0 0,-3 1 0 16,3 2 0-16,0 1 0 0,0-1 0 0,4-2 0 15,-4 2 13-15,4-2 0 0,-1 2 0 0,-3-9 0 16,4 7-13-16,-4-4-18 0,4 0 4 0,-4-3 1 16,0 4 22-16,0-4 5 0,-3 0 1 0,-1 3 0 15,1-6-15-15,-1 0 0 0,1-6 0 0,-4 3 0 16,0-3-12-16,4-1-1 0,-4-2-1 0,0 0 0 16,-4-4 14-16,4 0 0 0,-3 1 0 0,0-4 0 15,-1 1 0-15,-3-1 0 0,4 0 0 16,-4 1 0-16,0 2 0 0,0 0 0 0,0 4 0 0,-4 0 0 0,4-1 0 15,-3 4 0-15,3 6 0 0,0 0 0 16,-8-3 0-16,8 3 0 0,-7 3 0 0,0 0 0 0,-3 3 21 16,3 7 7-16,0-4 2 0,0 4 0 15,0-1-48-15,3 7-10 0,0-3-1 0,1 0-1 0,-1-1 30 0,4-2 0 16,0 2 0-16,4-2 0 0,-1 0 21 0,1-4 11 16,3 0 1-16,-3 1 1 0,3 2-3 15,3-9-1-15,-3 4 0 0,4-1 0 0,-1 0-30 0,1-3 0 0,0 4 0 0,3-4 0 16,-4-3 0-16,1 0 0 0,3 0 0 0,-3 0 0 15,3-3-45 1,-4-4-15-16,4 1-4 0,-3 0 0 0,3-4 76 0,-3 1 16 0,-1 0 2 0,1-4 1 16,-1 1-22-16,1-1-9 0,0-3 8 0,-4 1-8 15,0 2 8-15,0-6-8 0,0 0 8 0,0 1-8 16,0 2 8-16,-4-3-8 0,1 0 8 16,0 1-8-16,-1 2 22 0,1-3-1 0,-4 0 0 0,0 7 0 15,0-7-30-15,0 6-7 0,-4 4 0 16,1 3-1-16,-1-4 17 0,0 4 0 0,4 6 0 0,-7-3 0 15,0 3 8-15,0 0 8 0,0 6 1 0,0 4 1 16,-3-1-18-16,3 7 0 0,-4 6 0 0,4-7 0 16,0 7 0-16,0 3 0 0,3 3 0 0,1 4 0 15,3-1 0-15,3-6 0 0,1 3 0 0,3 1 0 16,0-7 0-16,3 0 0 0,5-4 0 0,-1-2 0 16,3 0 0-16,1-7 0 0,0 1 0 0,3-10 0 15,-4 3 0-15,1-3 0 0,0-3 0 0,-4 3 0 16,3 0 0-16,-2-4 0 0,-1-5 0 0,0 6 0 15,0-3 0-15,-4-1 0 0,1 1 0 0,0-3 0 16,-4 2-58-16,0 4-15 0,0-9-3 0,-4 5-1 16,1 1-133-16,-1-3-26 0</inkml:trace>
  <inkml:trace contextRef="#ctx0" brushRef="#br0" timeOffset="77763.57">11553 4233 2625 0,'-3'6'111'16,"-1"-3"-89"0,4-3 69-16,0 0 13 0,0 0 4 0,0 0 0 15,0 0-35-15,0 0-6 0,0 0-2 0,0 0 0 16,4-6-52-16,-1-1-13 0,5 1 0 0,-1-3 0 16,0 2 0-16,3 1 0 0,1 0 0 0,3 3 0 15,0 0 0-15,0 0 0 0,0 3-12 0,0 3 12 16,4-3 8-16,-4 3 9 0,4 3 2 0,-1-3 0 0,-2 7 3 0,2-4 1 15,-3 0 0-15,4 4 0 16,-8-1-11-16,1 3-1 0,0 1-1 0,-4 0 0 0,0-1-1 0,-4 4 0 0,1-4 0 16,-4 4 0-16,0 3-9 15,0-3 12-15,-4-1-12 0,1 10 12 0,-4-6-12 0,-4-3 0 0,1 3 0 16,-1-4 0-16,0-2 0 0,-3 2 0 0,-3-2 0 16,3 0 0-16,-1-4-10 0,5 4 10 0,-4-7 0 15,3 3-9-15,4-3 9 0,0-2 0 0,3-1-9 16,4-3 9-16,0 0-9 0,0 0 9 0,4 0-12 0,3-3 12 15,4-1-12-15,-1 1 4 16,4 0 8-16,0 0-13 0,1 0 13 0,-1 3 0 0,3 0 0 0,-3 0 0 16,1 3 0-16,2 3 0 0,-3 1 0 0,0 2 10 15,4 0 2-15,-4 4 0 0,4 3 0 0,-4-4 0 16,0 7-3-16,-3-3 0 0,3-1 0 0,-7 4 0 16,0 0 44-16,0 0 9 0,-4 0 2 0,1-1 0 15,-8-2-52-15,1 0-12 0,-4-1 0 0,0 4 0 16,0-6 0-16,-7-1 0 0,-1 1 0 0,1-4 0 15,0 1-12-15,-3-4-6 0,3 0-1 0,-4-3 0 16,0-3-21-16,4 0-4 0,-4 0 0 0,4-6-1 16,0 0-67-16,4-4-12 0,-1-2-4 0,4-1-784 15,4 1-158-15</inkml:trace>
  <inkml:trace contextRef="#ctx0" brushRef="#br0" timeOffset="77958.05">12358 4813 2876 0,'0'18'64'0,"0"-8"12"0,0-1 4 0,0-2 0 0,0-1-64 0,0-6-16 0,0 0 0 0,0 0 0 16,0 0 55-16,0 0 8 0,0 0 1 0,-4-6 1 16,4-4-36-16,-3 1-7 0,3-1-2 0,-4 1 0 15,4-1-185-15,0 1-38 0,0-7-7 16,0 16-2-16</inkml:trace>
  <inkml:trace contextRef="#ctx0" brushRef="#br0" timeOffset="78826.99">13060 4320 1789 0,'0'0'39'0,"0"0"8"0,0 10 1 0,0-4 4 0,3 3-42 0,-3 4-10 0,0-4 0 0,4 1 0 15,-4 2 128-15,3 1 24 0,-3 3 5 0,4-4 1 16,-1 4-62-16,1-1-12 0,0 1-2 0,-1 0-1 15,4-1-23-15,-3 4-5 0,-1-3-1 0,1 3 0 16,-1-4-18-16,1 7-4 0,-1-3-1 0,1 0 0 16,3 0-14-16,-4 0-3 0,1-1-1 0,3 8 0 15,-3-8-11-15,-1 1 0 0,1-3 0 0,-1-4 8 0,1 1-8 16,-4-4 0-16,3-2 0 0,-3-7-11 16,0 0-54-16,0 0-11 0,-7-7-3 0,4-5 0 15,3-7-86-15,-7 0-18 16,3-6-3-16,-3-3-1 0</inkml:trace>
  <inkml:trace contextRef="#ctx0" brushRef="#br0" timeOffset="79433.67">12883 4010 1897 0,'0'0'41'0,"-3"-9"9"0,-1-4 2 0,4 0 2 0,0 4-43 0,0-4-11 16,4 1 0-16,-1 3 0 0,1-1 60 0,7 4 9 15,-4 0 3-15,7-1 0 0,0 1-13 0,0 6-3 16,7 0 0-16,-3 3 0 0,3 0 19 0,4 0 3 15,-1 7 1-15,1-1 0 0,-4 4-6 0,4-1-1 0,-4 4 0 0,0 0 0 16,-3-1-6-16,-1 4-2 0,1 0 0 0,-4 6 0 16,0-3-19-16,-3 3-4 0,0 0-1 0,-4 3 0 15,0-2-15-15,-4 2-3 0,-3 0-1 0,0 3 0 16,0-2-9-16,-3-1-3 0,-4 3 0 16,0-6 0-16,-1 3-9 0,-2-6 8 0,-1 3-8 0,1-3 8 15,-4 3-8-15,3-6 0 0,0-3 0 0,1-3 0 16,3-4 0-16,0 0-9 0,0-6 9 0,7-3-10 15,-4-6 0-15,1-3 0 0,3-4 0 16,3-2 0-16,1-1-4 0,3-3-1 0,3 0 0 0,-3 0 0 16,4 1 7-16,3-1 8 0,-3 3-13 0,3 4 5 15,-4 5 8-15,4 1-8 0,1 3 8 0,-1 0-8 0,-4 3 8 16,4 6 0-16,-3 0 0 0,0 4 0 0,3 2 20 16,-4 4 2-16,4 0 1 0,-3 6 0 15,0-4 1-15,-1 7 1 0,-3 1 0 0,4 2 0 0,-1-6 13 0,1 3 2 16,-1-6 1-16,5 3 0 0,-5-7-33 0,4 1-8 15,-3 0 0-15,3-4 0 0,0 1 0 0,-3-7 0 16,3 3 0-16,-4-5 0 0,4-4 0 0,-3-7 0 16,3 1 0-16,-3-3 0 15,-1-4-23-15,1-3-6 0,0 1-2 0,-1-7 0 0,-3 3 50 0,4-3 9 16,-4-3 3-16,0 0 0 0,0 0-31 0,-4 3 0 16,1-3 0-16,-1 6 0 0,-3 0 0 0,0 3 0 15,-3 1 0-15,-1 5 0 0,-3 1 0 16,0 6 0-16,0 3 0 0,0 6 0 0,-3 0 0 0,3 7 0 15,-4 6 0-15,4 3 0 0,-4 3 0 0,4 6 0 16,0 0 0-16,4 1 0 0,3-1 0 0,-4-3 0 16,8-3 0-16,-1 4 0 0,1-7 0 0,6-4 0 15,-3 1 0-15,8-3 0 0,-5-4-45 16,4-2-15-16,4-4-4 0,-1-3 0 16,5-3 0-16,-1 0 0 0,0-3 0 0,4-3 0 0,-4-4-153 15,4 1-31-15,24-13-7 0,-17 6-1 0</inkml:trace>
  <inkml:trace contextRef="#ctx0" brushRef="#br0" timeOffset="80098.23">14104 4618 2188 0,'0'0'48'0,"-7"3"11"0,-4 0 1 0,4 1 1 0,0-1-49 0,0 0-12 15,0 3 0-15,0 4 0 0,7-1 105 0,-3 4 19 0,3-1 3 16,3 7 1-16,1 0-52 0,3 0-9 0,3 2-3 0,1 1 0 16,-1 7-51-16,5 2-13 0,-5 0 0 0,8 4 0 15,-1-1 54-15,1-2 8 0,0 2 2 0,3 4 0 16,-3-7-52-16,-4 0-12 0,3 1 0 16,-3-7 0-16,1-3 54 0,-1-6 8 0,-4-1 2 0,1-5 0 15,-4 2-52-15,0-6-12 0,-4-2 0 0,-3-4 0 16,0 0 0-16,0 0 0 0,-7-7 0 0,0-2 0 15,0-4 0-15,-3-5 0 0,-1-1 0 0,-3-6 0 16,0-4 0-16,0 1 0 0,0-3 0 0,-4-7 0 16,4 7 0-16,0-4 0 0,0-2 0 0,0 2 0 15,3 1 0-15,0-1 0 0,4 1 0 0,0-4 0 16,4 1 0-16,3-1 0 0,0 0 0 0,0 10 0 0,3 0 0 0,1 3 0 16,3 0 0-16,0 3 0 15,0-3 0-15,4 6 0 0,-1 0 0 0,8 0 0 0,-1 4 0 0,-2 5 0 16,-1 7 0-16,3 0 0 0,-6 6 0 0,3 3 0 15,0 4 0-15,0 2 0 0,-3 7 54 0,-4 0 8 16,0 3 2-16,-4 6 0 0,4 3-52 0,-7 1-12 16,0-4 0-16,0 3 0 0,-3-2 0 0,-1 2 0 15,-3-6 0-15,-3 3 0 0,3-6 0 0,-4 0 0 16,-3-6 0-16,0-1 0 0,0 1 0 0,0-6 0 16,0-4 0-16,-1-6 0 15,1 0-100-15,4-3-22 0,-1-7-5 0,1-2-1 16,3-4 0-16,0 0 0 0,3-6 0 0,4 0-716 15,0-3-144-15</inkml:trace>
  <inkml:trace contextRef="#ctx0" brushRef="#br0" timeOffset="80381.42">14633 4715 2508 0,'0'10'71'0,"0"-10"16"0,0 6-70 0,0-6-17 0,0 0 0 0,0 0 0 0,0 0 166 15,0 0 30-15,0 0 5 0,0 0 2 16,-7-6-69-16,4-4-14 0,-4 1-2 0,0-7-1 0,-1-2-93 0,1-4-24 16,-3 0 0-16,3-3 0 0,-4-4 13 0,4 4-1 15,-3-6-1-15,-1-4 0 16,0 4-11-16,-3-3 0 0,0-4 0 0,4-3 0 15,-5 0 0-15,5-3 0 0,-1 1 0 0,1-1 0 16,-1 6-40-16,4 7-4 0,4 3-1 0,3 9 0 16,0 3-65-16,0 7-13 0,3 2-2 0</inkml:trace>
  <inkml:trace contextRef="#ctx0" brushRef="#br0" timeOffset="81331.08">14781 4493 2508 0,'-3'-6'71'0,"-4"-1"16"0,0 1-70 16,3 3-17-16,1-3 0 0,-4-1 0 0,3 1 106 0,1 0 18 0,-1 3 3 0,4 3 1 31,0 0-52-31,0 0-9 0,0 0-3 0,-7 3 0 0,0 6-51 0,3 1-13 0,1 2 0 0,-1 7 0 16,4 3 0-16,-3 3 0 0,3 3 0 0,0 4 0 16,0-1 0-16,0 0 0 0,0 4 0 0,3-7 0 15,1 0 54-15,-1-6 8 0,1-3 2 0,-1-10 0 16,5 1-52-16,-1-4-12 0,0 0 0 0,3-6 0 15,1 0 0-15,-1-3 0 0,1-6 0 0,3-4 0 16,0-6 0-16,0 1 0 0,-3-7 0 0,3 3 0 16,-3 0 0-16,-4 0-12 0,3-3 3 0,-3 3 0 15,0 6-37-15,0-3-7 0,-3 7-2 0,3-1 0 16,-3 7 44-16,-1 0 11 0,4 2 0 0,-3 4 0 16,-1 4 0-16,1 2 0 0,-1 3 0 0,1 4 0 15,-1 2 42-15,1-2 10 0,3 6 3 0,-4-4 0 16,4 1-37-16,0 0-7 0,1 3-2 0,-5-7 0 15,8 1-9-15,-4-1 0 0,0 1 0 0,3-7 0 16,-3 0 0-16,4-3 0 0,0 1 0 0,-4-8 0 0,3 1 0 16,1-3 0-16,-4-6 0 0,3-1 0 15,-3 0-50-15,4-2-12 0,0-1-2 0,-4 0-1 16,3-2 3-16,-3-1 1 0,0-3 0 0,0 0 0 0,1 3 31 16,-5 0 6-16,1 0 2 0,-1 1 0 15,1 2 22-15,-4 0 0 0,0 1 12 0,-4 2-4 0,1 4 35 0,-1 2 6 0,4 1 2 16,0 6 0-16,-7 0 4 0,0 0 1 0,3 6 0 0,-3 4 0 15,0-1-25-15,4 7-5 0,-4 0-1 0,0 2 0 16,3 1-13-16,1 3-2 0,-1 3-1 0,1 0 0 16,3-3-9-1,3 0 0-15,-3 0 0 0,4 0 0 0,-1 0 0 0,1-3 0 0,-1 0 0 16,4-4 0-16,4 1 21 0,-1-7 3 0,1 4 0 0,3-7 0 16,0 0-24-16,4 1 0 0,-1-4 0 0,1 0 8 15,0-3-8-15,-1-3 0 0,1 3 0 16,-4-6 0-16,4-1 0 0,-4-2 0 0,4-4 0 0,-4 1 0 15,0-1 0-15,-4-2 0 0,4-1 0 0,-3 0 0 16,3-3 0-16,-3 1 8 0,-1-1-8 0,-3-3 0 16,4 3 0-16,-4-6 9 0,4 3-9 0,-4-3 0 15,-4 3 33-15,4-3 0 0,-3 3 0 0,-1 0 0 16,1 3-33-16,-1 4 0 0,1-1 0 0,-4 0 0 16,0 4 0-16,0 2 0 0,-4 1 0 0,1 3 0 15,3 6 0-15,-7 0 0 0,0 6 0 0,0-3 0 16,-4 6 0-16,0 1-12 0,1 2 0 0,-1 4 0 15,-3 0 12-15,4 2 0 0,-1 1 0 0,-3 0 0 16,7 3 0-16,0 3 0 0,0-3 0 0,3 3 0 16,4-6 12-16,0 3-2 0,4-3 0 0,3 0 0 15,0-4-10-15,3 1 0 0,1 0 0 0,3-4 0 0,4-2 0 0,-1-1 0 16,5 0 0-16,-1-2 0 0,0-1 0 0,0-3 0 0,4 0 0 0,-1-3 0 16,-2 0 0-1,2-3 0-15,-2 0 0 0,-1-3 0 16,-4-1-48-16,-3 1-3 0,4 0 0 0</inkml:trace>
  <inkml:trace contextRef="#ctx0" brushRef="#br0" timeOffset="83901.74">16859 4098 2128 0,'-3'-7'60'0,"-4"1"13"15,0 0-58-15,3 3-15 0,1-3 0 0,3 6 0 0,0 0 84 16,0 0 15-16,0 0 2 0,0 0 1 16,0 0-30-16,0 6-7 0,3 6-1 0,1 1 0 15,3 9-51-15,0 6-13 0,0 3 0 0,3 7 0 16,1-4 54-16,3 4 8 0,-3 3 2 0,3 0 0 0,0-4 10 0,-4 1 2 0,5 0 1 0,-5-4 0 15,1-3-21-15,-1-2-4 0,1-4 0 0,-1-3-1 32,-2-7-92-32,-5-2-19 0,4-7-3 0,-3-3-1 15,-4-3 0-15,-4-6 0 0,4-7 0 0,-3 1 0 0,-4-4-51 16,-4 1-10-16,4-4-3 0,-4 3 0 16,-3 0-102-16,0 1-21 0,-4 2-4 0,4 1-1 0,-3 2 154 0,-1-2 30 0,0 5 7 0,1 1 1 15,-1 0 51-15,1 0 13 16,-1-1 0-16,0 1 0 0,1 3 14 0,2 0 6 15,-2 3 0-15,3 0 1 0,0 0 35 0,-4 3 8 0,4-3 0 0,0 3 1 16,3 0 33-16,4 0 6 0,0 0 2 0,7-3 0 16,0 0-34-16,4 7-6 0,-1-4-2 0,4-3 0 15,0 3 0-15,4 0 0 0,-1-3 0 0,1 0 0 16,3 3 0-16,0-3 0 0,0 0 0 0,4 0 0 16,3 0 0-16,4 0 0 0,0 0 0 0,10 0 0 15,0 0 0-15,0-3 0 0,-3 3 0 0,-4 0 0 16,1-3-51-16,-5 0-13 0,1-3 0 0,0 2 0 15,-1-2 0-15,1 3-12 0,-4-3 3 0,4-1 0 16,0 4 9-16,-11-3 11 0,3 3-3 0,-6 0 0 16,-4 0-8-16,0 0 0 0,-7 3 0 0,0 0 0 15,0 0 33-15,0 0 2 0,0 0 0 0,0 0 0 16,-7-4-5-16,-4 4-1 0,1 4 0 0,-1-4 0 0,1 6-29 16,-1 0 0-16,0 3 0 0,-3 1 0 0,4 2 0 15,-1 1 0-15,1 3 0 0,-1 2 0 16,0 1 0-16,4-3 0 0,0 6 0 0,4-3 0 0,-1-4 0 0,4 4 0 0,0-3 0 15,0-4 0-15,4 1 0 16,-1-7 0-16,4 4 0 0,0-7 0 0,4-3 0 16,-4 0 0-16,4-6 0 0,-1-1 0 15,1-2 0-15,3-4 0 0,0 4 0 0,-3-7 0 0,-1 1 0 0,1-1 0 16,-1 0 0-16,-3-3 0 0,4 4 0 0,-4-1 0 0,0 0 0 0,-3 4 0 16,3 2 0-16,-4 1 0 0,1 6 0 0,-4 3 0 15,0 0 0-15,0 0 0 0,0 6 0 0,3 7 0 16,-3 2 0-16,4 4 0 0,-1 0 0 0,1 6 0 15,-1-3 0-15,4 3 0 0,-3 0 0 0,3-3 0 16,0-3 0-16,4-3 0 0,-1-1 0 0,1-5 0 16,3-4 0-16,0 0 0 0,0-6 0 0,-3 0 0 15,3-6 0-15,-4-3 0 0,5-1 0 0,-8-2 0 16,3-7 57-16,-3 3 6 0,-3-6 1 0,-1 0 0 16,1 3-52-16,-1 1-12 0,-3-1 0 0,0-3 0 15,0 3 0-15,0 3 0 0,0-2 0 0,-3-1 0 16,3 6 0-16,0-3 0 0,-4 4 0 0,4 3 0 15,0 2 0-15,4-2 0 0,-4 3 0 0,3 2 0 0,-3 4 0 0,7 0 0 16,0 0 0-16,1 7 0 16,-1-1-48-16,3 3-13 0,1 4-3 0,-1-1 0 15,1 1 52-15,0 0 12 0,3-1 0 0,-4 1 0 16,4-1 0-16,-3 1 0 0,3-4 0 0,-3-3 0 16,-1 1 0-16,1-1 0 0,-1 0 0 0,1-3 0 15,0-3-54-15,-4 0-8 0,3-3-2 0,1-6 0 16,-1 3 0-16,1-7 0 0,-4 4 0 0,4-7 0 0,-8 3 52 0,1 1 12 15,-1-4 0-15,1 4 0 0,-4-1 0 0,-4 4 0 0,1 2 0 0,-4 1 0 16,3 0 48-16,0 6 13 0,-3-3 3 0,0 6 0 16,-3 6 0-16,3 1 0 15,-4 5 0-15,4 4 0 0,0 0-52 0,4 3-12 16,-1 3 0-16,0 3 0 0,4-6 54 0,4 0 8 0,0 3 2 0,-4-9 0 16,7 0-52-16,-4-4-12 0,4 1 0 0,4-4 0 15,-4 0 0-15,7-2-12 16,-4-1 3-16,8-6 0 0,0-3 9 0,-4 0-12 0,4-7 12 0,-4-2-12 15,0-1 12-15,-4-2 0 0,1-1 0 0,-1-3 0 16,-2 3 0-16,-1 1-10 0,0-1 10 0,-7 4 0 16,3-4-10-16,-3 3 10 0,0 1-8 0,-3 2 8 15,3 1 0-15,-4 0 0 0,1 2 0 0,3 7 0 16,0 0 0-16,-7 0 0 0,7 0 0 0,-8 7 0 16,5-1 0-16,-4 9 0 0,3 1 0 0,4 3 8 15,0 6-8-15,0 6 0 0,4 4 0 0,-1 3 0 16,1-4 0-16,-1 4 0 0,5-1 0 0,-5 4 0 15,4 0 0-15,0-4 0 0,0 4 0 0,-3-3 0 16,3-1 16-16,-4-2 3 0,4-4 0 0,-3 1 0 16,-1-7-31-16,1-6-5 0,0-4-2 0,-4-2 0 0,-4-4 19 0,4-3 0 15,-7-2 0-15,7-4 0 0,-7 0 0 16,-4-4 0-16,1-2 0 0,-4-3 0 0,-1-1-9 16,5-5 9-16,-4-4 0 0,3-3-9 15,-3 0 9-15,4-3 0 0,-1 0-9 0,4-3 9 0,0-1 0 0,3 1 0 16,4 0-9-16,0 0 9 0,4 3 0 0,3-4 0 0,0 4 0 0,4 0 0 15,-1 0 0 1,4 3-8-16,0-3 8 0,4 3 0 0,-4 3 0 0,0 4 0 0,4-1 0 0,-4 3 0 16,4 4 0-16,-4 0 0 15,0 2 0-15,3-2 0 0,-2 3 18 16,-1-1 10-16,0 1 3 0,3 0 0 0,-2 0-31 0,-1-1 0 0,-4 1 0 0,4 0 0 16,-3-4 0-16,3 4 0 0,-3-3 0 0,-1-1 0 15,-3 4 0-15,-3 0 0 0,-1-4 0 0,1 4 0 16,-1-3 0-16,-3 2-8 0,0-2-1 0,0 0 0 15,-3 2 9-15,-1 1 12 0,-3-3-2 0,0 2-1 16,0 1-9-16,0 3 0 0,-4 0 0 0,1 0 0 16,-1 6 0-16,1 0 0 0,-1 3 9 0,4 4-9 15,0 5 0-15,0 4 0 0,0 3 0 0,7 0 0 16,-4 0 0-16,4 3 0 0,4 6 0 0,-4-2 0 16,7 2 0-16,0-3 0 0,0 4 0 0,4-4 0 15,-1-6 0-15,1 0 0 0,3-4 0 0,4 1 0 16,-1-3 0-16,-3-7 0 0,4-2 0 0,0-4 0 15,-4-6 0-15,3 0-8 0,-3-4 8 0,1-5 0 16,-1-1 0-16,-4 1 0 0,1-7 0 0,-4 0-8 16,0 0-29-16,0-3-6 0,0 0-1 0,0-3 0 15,0 6-113-15,-3 1-23 0,3 2-5 0</inkml:trace>
  <inkml:trace contextRef="#ctx0" brushRef="#br0" timeOffset="84143.84">18411 4245 2206 0,'0'-12'98'0,"0"2"20"0,0 4-94 16,0 6-24-16,0 0 0 0,0 0 0 0,0 0 103 0,4 9 16 0,0 1 3 0,-1 2 1 15,4 4-47-15,-3 3-10 0,3 3-2 0,0 0 0 16,-4 3 0-16,4 0 0 0,0 3 0 0,0 0 0 16,1 0 0-16,-1-2 0 0,3 5 0 0,-3-3 0 15,-3-3-21-15,3 3-5 0,0-3-1 0,0-3 0 16,-4-3-28-16,4 0-9 0,-3-3 0 0,3-7 0 15,-3 1 0-15,-4-4 0 0,0-6-12 0,0 0 3 16,0 0-120-16,0 0-24 0,-4-10-5 16,1 4-1-16,-5-3-33 15,1-1-8-15,-3 1 0 0</inkml:trace>
  <inkml:trace contextRef="#ctx0" brushRef="#br0" timeOffset="84288.35">18267 4596 2185 0,'7'7'92'0,"3"-4"-74"15,5 0 114-15,-5 0 24 0,8-3 4 0,-1 3 0 16,1-3-76-16,3-3-16 0,-3 3-4 0,7-3 0 16,-4 0 0-16,0 0 0 0,0-4 0 0,4 4 0 15,-1 0-51-15,1 0-13 0,0 0 0 0,0 0 0 16,3-1-152-16,0-2-32 0,4 3-8 0</inkml:trace>
  <inkml:trace contextRef="#ctx0" brushRef="#br0" timeOffset="85051.32">19283 4559 2269 0,'-4'12'64'0,"4"-6"15"16,-3 1-63-16,-1 2-16 0,1 1 0 0,-1-4 0 15,4 3 105-15,-3-3 19 0,3 1 3 0,-4-1 1 16,4-6 0-16,-3 6 0 0,3-6 0 0,0 0 0 15,0 0-52-15,0 0-9 0,0 0-3 0,0 0 0 16,0-6-51-16,0-3-13 0,3-4 0 0,1-3 0 16,-1-2 0-16,4-4 0 0,0 0 0 0,0-3 0 15,4 0 54-15,3-1 8 0,-3-2 2 0,6 0 0 16,-3 3-52-16,1 3-12 0,2 0 0 0,1 3 0 16,-1 7 0-16,1 5 0 0,0 1 0 0,-1 9 0 15,-3 4 0-15,-3 2 0 0,3 7 0 0,-3 2 0 0,-4 4 12 16,0 0 0-16,0 7 0 0,-4-1 0 0,1 3-12 0,-1 0-16 0,1 1 3 15,-4-1 1-15,4 4 12 0,-4-4 0 16,3 0 0-16,-3-2 0 0,4-7 0 0,-1-4 0 0,4-5 0 16,0-4 0-1,0-6-24-15,0-6-1 0,4 0-1 0,-4-9 0 0,4-4-21 16,-4-3-4-16,3-3-1 0,1-3 0 0,-4 0 2 0,0 3 0 16,0-6 0-16,0 3 0 0,0 0-11 0,0 3-3 15,-3-3 0-15,-1 3 0 0,1 3 52 0,-1 3 12 0,-3 4 0 16,0 2 0-16,0 10 0 0,0 0 0 0,0 0 0 15,4 7 0-15,-4 2 48 0,3 0 13 0,1 7 3 16,-4 0 0-16,3-4-52 0,-3 4-12 0,4 0 0 0,-4-1 0 16,3-2 54-16,1 3 8 0,-1-7 2 0,1 0 0 15,3 1-52-15,0-4-12 0,-3 0 0 0,6-3 0 16,-3-3 54-16,0 0 8 0,4 0 2 0,-4-3 0 16,0 0-52-16,0 0-12 0,4-3 0 0,-4-1 0 15,3 1 0-15,-3 0 0 0,4-3 0 16,-4-1 0-16,0-2 0 0,0 2 0 0,0 1 0 0,-3-1 0 15,-1-2 0-15,-3 2 0 0,-3 1 0 0,-1 0 0 16,-3 2 0-16,0-2 0 0,-4-1 0 0,-3 1 0 16,4 3 0-16,-4 0 0 0,-4-1 0 0,4 1 0 15,0 3 0-15,0 0 0 0,0 3 0 0,-1 0 0 16,5 0-48-16,3 0-13 0,-4 3-3 0,4 0 0 16,7-3-102-16,0 0-21 0,4 3-4 0</inkml:trace>
  <inkml:trace contextRef="#ctx0" brushRef="#br0" timeOffset="85783.62">20041 4026 2680 0,'-3'9'76'0,"-1"-9"16"15,4 6-73-15,0 1-19 0,4 2 0 0,-1 0 0 16,1 4 69-16,-1-1 11 0,4 4 1 0,-3 6 1 15,3 0-14-15,4 3-4 0,-1 3 0 0,1 4 0 16,-1-4 0-16,1 0 0 0,3 0 0 0,0-3 0 16,-3 1-51-16,-1-5-13 0,1 1 0 0,-1-3 0 15,-2 0 54-15,-1-6 8 0,0-1 2 0,-4-2 0 16,1-4-52-16,-1 0-12 0,-3-6 0 0,0 0 0 16,0 0 0-16,0 0 0 0,0 0 0 0,-10-6 0 15,3 0-48-15,-4-4-13 0,0 4-3 0,1-4 0 16,-4 4 52-16,3 0 12 0,-3 0 0 0,0 2 0 15,3 1 16-15,-3 0 5 0,0 3 2 0,0 3 0 0,3 0-23 0,-3 7 0 16,4-1 0-16,-1 1 0 16,4 2-19-16,4 4-1 0,-4 0-1 0,3-4 0 15,0 4 21-15,4 0 0 0,0-1 0 0,4 1 0 0,3-4 0 16,0 1 0-16,4-4 0 0,3 1 0 0,0-4 0 0,4-3 0 0,-1 0 0 16,1-3 0-16,3-3 0 15,-3 0 0-15,3 0 0 0,0-3 0 0,0 2 0 0,-3-2 0 16,3 0 0-16,-3 0 0 0,-1-1 0 0,1-2 0 0,-1 3 0 15,1-4 0-15,-4 4 0 0,0 0 0 0,-3 3 0 0,3-7 0 16,-7 4 0-16,4-3 0 0,-4-1 0 0,0 1 0 16,-4-1 47-16,1 1 13 0,-1 0 4 0,-3-4 0 15,0 4-52-15,0-4-12 0,-3 0 0 0,3 4 0 16,-7-3 0-16,3 2 0 0,-3 1 0 0,4-1 0 16,-4 4 0-16,0 6 0 0,-4 0 0 0,4 3 0 15,3 3 0-15,-3 4 0 0,0 2 0 0,4 1 0 16,-1 6 0-16,1 3 0 0,3 0 0 0,0 3 0 15,0-3 0-15,3 0 0 0,1 0 0 0,3 0 0 16,0-4 0-16,3 1 0 0,1-3 0 0,0 0 0 16,3-4 0-16,-4 1 0 0,4-4 0 0,4-3 0 15,-4 1 0-15,4-7 0 0,3 3 0 0,-3-6 0 16,-1-1-48-16,4-2-13 0,-3-3-3 0</inkml:trace>
  <inkml:trace contextRef="#ctx0" brushRef="#br0" timeOffset="86549.33">21336 4330 2355 0,'-7'0'67'0,"-4"0"14"15,4 0-65-15,0 0-16 0,0 3 0 0,0 0 0 16,0 3 88-16,4 7 13 0,-4-1 3 0,3 4 1 0,0 3-33 0,4 0-6 0,-3 6-2 0,3 0 0 16,3 0-20-16,1 0-4 0,0-3 0 0,-1 0-1 15,4-3-11-15,0 0-3 0,4-4 0 16,-1-2 0-16,4-7-25 0,1 0 0 0,-1-6 0 0,0-3 0 16,0-3 0-16,4-4 0 0,-1-2 0 0,-3-1 0 15,0 1 0-15,-3-4 0 0,0 4 0 0,-1-4 0 16,1 0 0-16,-1 4 0 15,-3-4 0-15,0 4 0 0,0 2 0 0,1 4 0 0,-1 0 0 0,-4 2 0 16,1 8 56-16,3 2 7 0,-4 3 1 0,4 4 0 16,0-1-52-16,0 1-12 0,0-1 0 0,4 4 0 15,0-3 0-15,-1-1 0 0,4 1 0 0,0-4 0 16,1 1 0-16,-1-7 0 0,3-3 0 0,-3-3 0 16,0-4 0-16,4-5 0 0,-4-1 0 15,4-2 0-15,-4-1 54 0,-3 0 8 0,-1 0 2 0,-3-2 0 16,0 2-52-16,-3 0-12 0,-1 1 0 0,-3-1 0 15,0 0 0-15,-7-3 0 0,4 7 0 0,-4-4 0 16,-4 4 0-16,1-1 0 0,-1 4 0 0,0-1 0 16,1 4 0-16,-1 0 0 0,1 3 0 0,3-4 0 15,-1 7-48-15,1 0-13 0,4 7-3 0,-1-4 0 16,1 6-204-16,6 1-42 0,1 15-8 16,6-6-2-16</inkml:trace>
  <inkml:trace contextRef="#ctx0" brushRef="#br0" timeOffset="86684.24">21989 4609 3153 0,'0'0'140'0,"0"0"28"0,0 0-134 0,0 0-34 15,0 0 0-15,0 0 0 16,-4-6 48-16,4-7 4 0,-3 4 0 0,-1-4 0 16,1 1-42-16,-1-4-10 0,0 0 0 0,1 0 0 15,-1-2-82-15,1-1-18 0,-1-3-4 0</inkml:trace>
  <inkml:trace contextRef="#ctx0" brushRef="#br0" timeOffset="86845.46">21862 4104 2838 0,'0'0'120'16,"0"0"-96"0,0 0 47-16,0 0 9 0,0 0 3 0,3 6 0 15,1-3-66-15,-1 1-17 0,4-1 0 0,0 0 0 16,0 0-74-16,4 0-21 0,-4 3-4 0</inkml:trace>
  <inkml:trace contextRef="#ctx0" brushRef="#br0" timeOffset="87079.28">22052 4022 2041 0,'0'0'90'0,"0"0"19"15,0 0-87-15,4 7-22 0,3-1 0 0,-4 3 0 16,4 7 88-16,0 0 14 0,4-1 2 0,0 11 1 16,-4-1 19-16,3 3 3 0,1 3 1 0,-4 4 0 15,3-1-52-15,1 1-9 0,0-1-3 0,-1 1 0 16,1-1 0-16,3 1 0 0,-4-1 0 0,1 1 0 16,0-7-51-16,-4 0-13 0,3-3 0 0,-6-3 0 15,3-3-48-15,0-3-13 0,-4-7-3 0,1-3 0 16,-4-6-76-16,0 0-15 0,0 0-3 0</inkml:trace>
  <inkml:trace contextRef="#ctx0" brushRef="#br0" timeOffset="87426.23">22056 4333 2747 0,'0'6'78'0,"0"0"17"0,3 4-76 0,4-4-19 0,-3 4 0 0,6-1 0 15,1 3 55-15,0-2 7 16,3 2 2-16,0 1 0 0,3-4-52 0,1 1-12 0,0 2 0 0,-1-2 0 15,4-1 0-15,1-3-18 0,-1 1 4 0,0-1 1 16,0 0-118-16,-3 0-23 0,3 1-5 0,-7-4-1 16,4 0 61-16,-4 3 12 0,-4 1 3 0,1-4 0 15,0 3 45-15,-1-3 10 0,-3 0 1 0,0-3 1 16,-3 0 116-16,3 0 23 0,-4 0 5 0,-3 0 1 16,4-6 36-16,-4 3 7 0,0-3 2 0,0-4 0 15,0-2-43-15,0-1-9 0,-4-3-2 0,1 1 0 16,-4-1-57-16,3-6-11 0,-3 3-2 0,0-6-1 15,-3 0-21-15,-1-3-4 0,0-3-1 0,1-4 0 16,-1 1-12-16,-3-4 0 0,4 3 8 0,-1 1-8 16,0 6 0-16,4 6 0 0,4 6 0 0,-4 0 0 15,3 10-16-15,4 6-5 0,0 0-2 0,-3 3 0 16,3 10-116-16,3 3-23 0,1 5-5 0,3 5-1 16,0 2-23-16,0 3-5 0,0 7 0 0</inkml:trace>
  <inkml:trace contextRef="#ctx0" brushRef="#br0" timeOffset="87643.81">22454 4612 1337 0,'0'6'56'16,"4"0"-44"-16,-4-6 161 0,0 0 33 0,3 0 6 0,1-3 2 16,3-6-74-16,-4 0-16 0,5-7-2 0,-5-3-1 15,4 3-6-15,0-2-2 0,4-1 0 0,-1 0 0 16,-3 0-39-16,4 3-8 0,0-2-2 0,3 2 0 16,-4 3 0-16,1 4 0 0,3-4 0 0,-3 4 0 15,-1 3-10-15,4 3-2 0,-3 0-1 0,3 6 0 16,0 0-16-16,-3 6-3 0,3 1-1 0,-4 5 0 15,1 1-14-15,3 0-2 0,-7 6-1 0,4 0 0 16,-4-1-10-16,0 5-4 0,3-1 0 0,-6 0 0 16,6-3-20-16,-6 0-4 0,3-4-1 0,-3-2 0 15,-1-6-111-15,1-1-21 0,-1-3-5 0</inkml:trace>
  <inkml:trace contextRef="#ctx0" brushRef="#br0" timeOffset="88200.28">23403 4678 2419 0,'-3'9'107'16,"-1"-3"22"-16,1 1-103 0,3-1-26 0,0-6 0 0,0 0 0 15,0 0 108-15,0 0 16 0,0 0 3 0,-4-6 1 16,1-7-52-16,-1 1-9 0,1-4-3 0,-1-6 0 16,1 0 0-16,-1 0 0 0,-3-3 0 0,3-6 0 15,-3 2-51-15,0-2-13 0,0-3 0 0,-3-4 0 16,-1-3 0-16,4-6 0 0,-4 0 0 0,4 6 0 16,-3-2 0-16,-1-1 0 0,4-3 0 0,-3 0 0 15,3 0 0-15,-4 3 0 0,4 0 0 0,0 0 0 16,7 3 0-16,-4 7 0 0,8-1 0 0,-4 4 0 15,7 3 0-15,-4 2 0 0,8 1 0 0,0 0 0 16,3 3 0-16,0 7 0 0,0 2 0 0,0 4 0 16,4 2 0-16,-4 7 0 0,3 0 0 0,1 4 0 15,0 5 0-15,-4-3 0 0,7 4 0 0,-7 2 0 16,4 1 0-16,-1-1 0 0,-3 7 0 0,1-6 0 16,-5 5-100-16,1-2-22 0,-4 3-5 0,0 3-1 15,-4-3-6-15,1 3-2 0,-4 0 0 0</inkml:trace>
  <inkml:trace contextRef="#ctx0" brushRef="#br0" timeOffset="88638.97">23237 4443 2354 0,'8'0'104'0,"-1"-4"22"16,0 1-101-1,3 0-25-15,1 0 0 0,3-3 0 0,0 3 71 0,4-4 9 0,-4 4 1 0,7-3 1 16,0 3-14-16,0-3-4 0,0 2 0 0,4 1 0 15,-4 0-51-15,4-3-13 0,3 3 0 0,-7 0 0 16,4-4-8-16,-7 4-5 0,3 0-1 0,-3 0 0 16,-4 0 14-16,0-3 0 0,-4 6 0 0,-3-4 10 15,-3 4 0-15,-1 0 0 0,1 0 0 0,-4 0 0 16,0 0 0-16,0 0 0 0,0 0 0 0,0 0 0 16,-4 4 22-16,-3 5 5 0,4 0 1 0,-4 1 0 15,0 2-14-15,0 4-4 0,0 3 0 0,3 0 0 16,-3 3-3-16,7 3-1 0,-3 3 0 0,3 0 0 15,0 0 11-15,3-3 1 0,1 0 1 0,3-3 0 16,0-3-5-16,0-3-2 0,3-7 0 0,1 1 0 16,3-4-11-16,0-3-3 0,0-3 0 0,0-3 0 0,0 0-8 15,1-3 0-15,2-4 0 0,-3-2 8 16,0-4-20-16,-3 0-4 0,3-6 0 0,-3 4-1 0,-1-4 17 16,-3 3 0-16,0-3 0 0,0 3 0 15,-7 0 0-15,0 4 0 0,0-1 0 0,-3 3 0 0,-4 1 0 16,-4 2 0-16,1-2 0 0,-1 6 0 0,-3-4 0 0,3 7 0 15,-3-3 0-15,0 3 0 16,4 3-55-16,-1 3-7 0,0 0-2 0,1 3 0 16,3-3-51-16,3 4-10 0,1 2-3 0,-1-3 0 0,8 0-124 0,-4 1-24 15</inkml:trace>
  <inkml:trace contextRef="#ctx0" brushRef="#br0" timeOffset="89157.46">23901 4399 2649 0,'0'0'117'0,"0"0"25"16,-4 3-114-16,1 3-28 0,-1-3 0 0,1 7 0 16,3-1 57-16,0 4 6 0,3 2 1 0,-3 1 0 15,4 3-13-15,-1 0-3 0,1 3 0 0,-1 0 0 16,1-1-25-16,3 1-6 0,0 0-1 0,3 0 0 16,-2-3 39-16,2-3 7 0,1-4 2 0,-1 1 0 15,1-4-36-15,-1-6-8 0,5 1 0 0,-5-4-1 16,4-4-19-16,-3 1 0 0,-1-6 0 0,-3 3 0 15,4-7 8-15,-4 1-8 0,0-4 0 0,4 0 0 16,-8 0 8-16,4 1-8 0,-3-4 0 0,3 0 0 16,0 0 0-16,-4 4 0 0,1 2 0 0,0 4 0 15,-4 2 0-15,3 1 0 0,-3 6 0 0,0 0 0 16,0 0 8-16,4 3-8 0,-4 4 9 0,3 2-9 16,1 4 10-16,-1 2-10 0,-3 4 10 0,4 0-10 15,3 0 13-15,-4-1-3 0,1 1-1 0,-1 0 0 0,1-3-9 16,3-1 8-16,-4-2-8 0,5-4 8 0,-5 1 8 15,4-4 2-15,0 0 0 0,0-2 0 0,-3-4-30 0,6 0-5 0,-3 0-2 0,-3-7 0 16,6 4 19-16,-6-6 0 0,7-1 0 0,-4-2 0 16,-4-1 14-16,4-6 3 0,0 1 1 15,-3-1 0-15,3-3-18 0,0 3 0 0,0-3 0 0,-3 3 0 16,3 4-10-16,0-1-6 0,0 0 0 0,-4 1-1 16,4 5 27-16,0 1 6 0,0 2 0 15,-3 4 1-15,3 3-17 0,-4 0 0 0,5 3 0 0,-1 4 0 16,-4-1 24-16,4 3 2 0,0 1 0 15,0 2 0-15,4 1-16 0,-4 3-10 0,0-1 12 16,0 1-3-16,-3 0-9 0,3 2 0 0,-4-2 0 0,4 0 0 16,-3-1-17-16,-1-2-3 0,4 0-1 0,-3-4 0 15,-1-6-146-15,1 0-29 0,-4-3-5 0</inkml:trace>
  <inkml:trace contextRef="#ctx0" brushRef="#br0" timeOffset="89581.09">24497 4022 2508 0,'0'-25'71'0,"0"3"16"0,0 0-70 15,3 1-17-15,1 2 0 0,-1 3 0 16,1 7 55-16,3-4 7 0,0 10 2 0,4 0 0 16,-1 6 0-16,-3 3 0 0,4 7 0 0,3 2 0 0,-3 7-52 0,-1 3-12 0,4 7 0 0,-3 2 0 15,3 4 54-15,0 0 8 0,-3 5 2 0,3 1 0 31,0-3-52-31,0 0-12 0,0 0 0 0,0-4 0 16,-3-2 54-16,3-1 8 0,0-6 2 0,0 1 0 16,0-4-52-16,-3-6-12 0,3-1 0 0,-7-8 0 0,0-1 0 0,4-2 0 0,-4-1 0 0,0-6 0 15,0 0 0-15,-4-3 0 0,1 0 0 0,-1-10 0 16,1 0 0-16,-4 1 0 0,0-4 0 16,-7 1 0-16,3-1 0 0,-6-3 0 0,-1 0 0 0,-3 0 0 15,-4 1 0-15,1-1 0 16,-1 0 0-16,-3 0 0 0,0 7-9 0,0 2-5 15,0 4-1-15,-1 6 0 0,5 6 15 0,-1 7 0 0,0 2 12 0,4 7-12 16,0 3 8-16,4 1-8 16,-1-1 0-16,4 3 0 0,3 0 0 0,4-3 0 0,0 3 0 0,4-3 0 15,7-3 0-15,-4-6 0 0,3 0 0 0,4-4 0 16,0 1 0-16,4-7-9 0,3 0 9 0,0-2 0 16,-3-4 0-16,3-4-8 0,4-2 8 0,-4 0 0 15,0-7-44-15,0 4-4 16,1-7-1-16,-5 4 0 0,1-4-163 0,-1 3-33 0</inkml:trace>
  <inkml:trace contextRef="#ctx0" brushRef="#br0" timeOffset="90310.54">25435 4214 2030 0,'0'0'57'0,"0"0"14"15,4 6-57-15,-4 0-14 0,0 1 0 0,3 2 0 16,-3 3 105-16,0 1 19 0,0 0 3 0,4 5 1 16,-4 1 0-16,0 0 0 0,3 0 0 0,-3 3 0 15,0 0-52-15,4 0-9 0,-4 0-3 0,3 0 0 16,1-7 0-16,0 1 0 0,-1-4 0 0,1-2 0 16,-1-4-51-16,4-3-13 0,-3 0 0 0,3-6 0 15,0 0 0-15,0-6 0 0,0 2 0 0,-4-2 0 16,4-3 0-16,-3 2 0 0,3-2 0 0,-3-4 0 15,-1 0 0-15,1 1 0 0,-1-1 0 0,4-6 0 16,-3 3 0-16,-1 0 0 0,1 4 0 0,-4-1 0 16,3 3 0-16,-3 1 0 0,4 2 0 0,-1 1 0 15,-3 6 0-15,0 3 0 0,0 0 0 0,7 0 0 16,-3 6 54-16,0 4 8 0,3 2 2 0,-4 1 0 0,4 2-52 16,0 1-12-16,-3 0 0 0,3 3 0 15,0-4 0-15,0 1 0 0,0 0 0 0,0-1 0 16,0-2 0-16,-3-1 0 0,3 1 0 0,-4-4 0 15,4-2 0-15,0-1 0 0,-3 0 0 0,3-6 0 16,0-3 0-16,0-3 0 0,-3-4 0 0,3 1 0 16,0-4 0-16,0-2 0 0,0-1 0 0,-4 0 0 0,4-3 0 0,0 1 0 0,0 2 0 0,0-3 0 15,1 0 0 1,-1 4 0-16,3-1 0 0,-3 3 0 0,0 4 0 0,4 6 0 0,-4 0 0 16,0 3 0-16,4 6 0 0,-4 0 0 0,0 1 0 0,3 2 0 15,-3 4 0-15,4 2 0 0,-4-2 0 0,4 2 0 16,-4 1 0-16,0-3 0 0,3-1 0 0,-3 4 0 15,0-4 0-15,-3 1 0 0,3-1 0 0,0 1 0 16,0-4 0-16,-3 1 0 0,-1-1 0 0,1 1 0 16,-1-4 0-16,1 3 0 0,3-2 0 0,-4-4 0 15,1 3-48-15,-1-3-13 0,1 3-3 0,3-2 0 16,-4-4-102-16,1 0-21 0,-1 0-4 0,1-7-1 16,0 4-51-16,-1-6-10 0,-3 2-3 0</inkml:trace>
  <inkml:trace contextRef="#ctx0" brushRef="#br0" timeOffset="90445.71">26120 4436 2747 0,'3'13'78'0,"1"-1"17"16,-1 1-76-16,4 0-19 0,-3-4 0 0,-1 3 0 15,1-5 106-15,-1-1 18 0,1-3 3 0,-1 0 1 16,-3-3-52-16,4 0-9 0,0 0-3 0,-4 0 0 16,3-9-51-16,1-1-13 0,-4 1 0 0,0-3 0 15,0-4-48-15,-4 0-13 0,4-3-3 0</inkml:trace>
  <inkml:trace contextRef="#ctx0" brushRef="#br0" timeOffset="90626.15">26014 4010 2796 0,'-4'19'118'16,"4"0"-94"-1,0-4 83-15,0 1 17 0,4-4 3 0,-1 4 1 0,1-6-103 0,3 2-25 0,0-3 0 0,4 1 0 16,-1 2 0-16,1-5-9 0,-1 2 0 0,4 1 0 15,-3-1-88-15,0 0-18 0,3 1-3 16,-4 2-1-16,4-2-109 16,1 2-23-16,-1 1-4 0</inkml:trace>
  <inkml:trace contextRef="#ctx0" brushRef="#br0" timeOffset="90851.44">26307 4414 1728 0,'3'7'153'16,"1"-1"-122"0,-1-3 180-16,-3-3 36 0,0 0 7 0,4-3 2 15,-1 0-103-15,1-3-20 0,3-4-4 0,-4-6-1 16,4 1-51-16,1-1-10 0,-1-6-3 0,0 0 0 15,0-3-51-15,3 3-13 0,1-3 0 0,-1 3 0 16,1 3 0-16,3 1 0 0,0-1 0 0,4 3 0 16,-4 7 54-16,0 2 8 0,0 4 2 0,0 3 0 15,0 6-52-15,-3 4-12 0,0 2 0 0,-1 4 0 16,1 6 0-16,-1 3 0 0,1 0 0 0,0 7 0 16,-1-4 0-16,1 0 0 0,-1 3 0 0,-3 1 0 15,0-1 21-15,0-3 2 0,0 1 0 0,-3-1 0 0,0-6-37 16,-4-3-7-16,3-1-2 0,-3-8 0 15,0-1-135-15,-3-6-27 0,3-3-6 0</inkml:trace>
  <inkml:trace contextRef="#ctx0" brushRef="#br0" timeOffset="102647.99">11758 5901 1337 0,'0'-7'56'0,"0"1"-44"31,0 6 108-31,4-6 21 0,-4 6 5 0,3-6 1 0,1-1-46 0,-1 1-9 16,1 0-1-16,-1-1-1 16,4 1-11-16,-3 3-3 0,3 0 0 0,-4 0 0 0,4 0-7 0,-3 3-1 0,0-3-1 0,-4 3 0 15,7 3 1-15,-4-3 0 0,1 3 0 0,-4 3 0 16,3 0 0-16,-3 1 1 0,4 2 0 0,-4 0 0 15,0 4-27-15,-4 3-6 0,4-1 0 0,-3 7-1 16,-1 0-9-16,1 0-2 16,-4 3 0-16,3 3 0 0,-3-6-24 0,0 4 0 0,0-1 0 0,-4 0 0 15,4 0 0-15,-3 3-12 0,3-3 0 0,-4 3 1 16,0-3 11-16,4 0 0 0,0 1 0 0,-3-1 0 16,10 0 0-16,-4-3 0 0,4 0 0 0,4-4 0 15,3 1 0-15,0 0-8 0,7-3 8 0,0-4 0 16,4 1-12-16,3-4 4 0,0 1 0 0,4-4 0 15,-4-3-28-15,4-3-4 0,-1 0-2 0,1-3 0 16,0-3-18-16,-1-4-3 0,-2 1-1 0,2-7 0 16,-3 4-49-16,1-7-11 0,-1 0-1 0,-4 0-1 15,-3-3-64-15,1 3-13 0,-5-3-2 0</inkml:trace>
  <inkml:trace contextRef="#ctx0" brushRef="#br0" timeOffset="102901.34">12153 6054 2847 0,'-7'7'126'0,"4"2"26"16,-1 0-121-16,4 1-31 0,-3-1 0 0,3 1 0 0,0 5 47 0,3-2 3 16,-3 6 1-16,0-1 0 0,4 4 3 0,-4 7 1 0,0-4 0 0,3 6 0 31,-3 4-11-31,0-1-1 0,0 4-1 0,0-1 0 0,0-5-17 0,0-1-3 0,0-3-1 0,-3 0 0 15,3-2-13-15,0-5-8 0,-4 5 8 0,4-8-8 16,0 1 0-16,0 0-12 0,0-3 2 0,4-4 0 16,-4 1-77-16,3-4-15 15,1-3-3-15,-1-2-1 0,1-1-107 0,-4-3-22 0,7-3-4 0</inkml:trace>
  <inkml:trace contextRef="#ctx0" brushRef="#br0" timeOffset="103101.52">12358 6672 3282 0,'0'0'68'0,"0"0"16"16,0 6-67-16,0-6-17 0,0 0 0 0,0 0 0 15,0 7 55-15,0-7 7 0,0 0 2 0,0 0 0 16,0 0-28-16,0 0-4 0,0 0-2 0,0 0 0 15,3-4-150-15,1 4-31 0</inkml:trace>
  <inkml:trace contextRef="#ctx0" brushRef="#br0" timeOffset="103765.29">13042 6126 1941 0,'0'0'40'0,"0"0"10"0,0 0-40 0,4 7-10 0,-4-1 0 0,3 0 0 16,1 7 145-16,-1 2 27 0,1 4 6 0,-1 6 1 16,4 4-64-16,-3 8-13 0,3 7-2 0,-3 3-1 15,3 0-27-15,0 3-6 0,0 0-1 0,-4 1 0 16,4-4-16-16,0-3-3 0,0-4-1 0,0 1 0 15,-3-10-29-15,3-2-7 0,0-7-1 0,0-7 0 16,0-5-68-16,0-7-15 0,0-6-2 0,-3-7-1 16,-1-5-114-16,1-10-24 0,-1-7-4 15</inkml:trace>
  <inkml:trace contextRef="#ctx0" brushRef="#br0" timeOffset="104358.38">13010 6120 2382 0,'0'0'100'0,"0"0"-80"31,0 0 72-31,4-3 13 0,3 0 3 0,4 0 1 16,-1 0-49-16,1-1-9 0,6 1-3 0,-2-3 0 15,2 3 3-15,1 0 0 0,3 0 0 0,-3 0 0 0,3-1-18 0,0 1-3 16,0 3-1-16,0-3 0 0,0 3 15 0,1 3 2 0,-1-3 1 0,0 7 0 16,-3-1-24-16,-1 0-5 0,-3 3-1 0,-3 4 0 15,0 3 38-15,-1-1 7 16,-3 4 2-16,-3 3 0 0,-4 0-52 0,0 3-12 15,-4 0 0-15,-3 7 0 0,0-1 20 0,0 0 0 0,-4 4 1 16,1-1 0-16,3-2-33 0,-4-7-8 0,1 0 0 0,-1-3-1 16,4-3 21-16,0-4 0 0,3-5 0 0,-3-1 0 15,7-6 0-15,0-3 0 0,0 0 0 0,4 0 0 16,3 0 0-16,0-6 0 16,4 0 0-16,-1-1 0 0,1-5 0 0,3 2 0 0,0-2 0 0,0 2 0 15,0-2 0-15,4-1 0 0,-4 4 0 0,4 0 0 16,-4 5 0-16,0 1 0 0,-4 3 0 0,4 3 0 15,-6 4 0-15,2 2 0 0,-3 4 0 0,0 2 0 16,0 1 0-16,0 3 0 0,0 0 0 0,-3-4 0 16,-1 1 0-16,1 3 0 0,-1-4 0 0,1 1 0 15,3 0 0-15,-3 0 0 0,3-4 0 0,3 4 0 16,1-4 0-16,-1-2 0 0,5-4 0 0,-1-6 0 16,0 0 0-16,3-6 0 0,1-1 0 0,-4-5 0 15,4-1 0-15,-4-2 0 0,0-1 0 0,0-3 0 16,0-3 0-16,-3 3 0 0,-4-6 0 0,0 7 0 15,0-4 0-15,-4 6 0 0,-3 0 0 0,-3 1 0 16,-1 5 0-16,1 1 0 0,-4-1 0 0,0 7 0 16,0 3 0-16,-4 3 0 0,-3 4 0 0,3-1 0 15,-3 6 0-15,4 4 0 0,-4 3 0 0,3 0 0 16,0 0 0-16,4 2 0 0,4 1 0 0,-1-3 0 16,1 0 0-16,3 0 0 0,3-3 0 0,4-1 0 0,0 1 0 0,4-4 0 0,0-2 0 0,6-1 0 15,1-2 0 1,0-1 0-16,3-3 0 0,3-3 0 0,5-3 0 15,-5-3 0-15,5-1 0 0,-1-2 0 16,0-1-209-16,-3-2-38 0</inkml:trace>
  <inkml:trace contextRef="#ctx0" brushRef="#br0" timeOffset="105636.53">14196 6471 2066 0,'0'0'43'0,"0"0"10"0,0 0-42 0,0 0-11 0,-4 3 0 0,1 4 0 16,3 5 104-16,3 1 20 0,1 2 3 0,-1 4 1 31,4 3-33-31,0 3-7 0,4 0 0 0,-4 7-1 0,4-1-7 0,-1 0-2 0,4 4 0 16,-3-1 0-16,3-2-10 0,-3-1-1 0,3-3-1 0,0 1 0 16,-4-1-22-16,1-6-5 0,0 0-1 0,-4 0 0 15,-4-4-19 1,1-2-4-16,3-3-1 0,-7-1 0 0,0-2-6 0,-4-4-8 0,4-6 11 0,0 0-11 15,-7-3 8-15,-3-3-8 0,-1-1 0 0,0-5 0 16,1-4 0-16,-1-3 0 0,1-3 0 0,-1-3-9 16,4-3 34-16,0-3 7 0,3-1 2 0,4-2 0 15,0-4-58-15,0 4-12 0,4-4-3 0,0 0 0 16,3 1 30-16,3 2 9 0,1 1 0 0,-4 9 0 16,3 0 0-16,1 3 0 0,0 0 0 0,-1 3 0 15,4 3 0-15,-3 4 0 0,-1 2 10 0,5-2-2 16,-5 5 11-16,1 7 2 0,-1 0 1 0,1 7 0 15,-8 2 2-15,4 4 0 0,0 2 0 0,-3 4 0 16,0 0-7-16,-1 0-1 0,-3 3 0 0,0-3 0 16,0-1-16-16,0 1 0 0,-3-3 0 0,-1 3 0 15,0-4 0-15,1 1 0 0,-1 0 0 0,1-1 0 16,-1-2 0-16,1-4-11 0,-1 4 11 0,4-7-10 16,-3 4 2-16,3-4 0 0,0 0 0 0,0-3 0 15,3 0 8-15,1 1-13 0,3-1 5 0,-4-3 8 0,8-3-12 16,-4 3 12-16,4-4-10 0,3-2 10 15,0 0 0-15,0 0-9 0,0-1 9 0,0 1 0 16,0-3 0-16,0-1 8 0,1 1 0 0,2-1 0 0,1-2-8 0,-1-1-10 0,1-2 10 16,3-1-13-16,0-3 13 0,-3 3 0 0,0 1 12 15,-4-1-12-15,0 0 0 0,-3 4 0 0,-4 2 0 0,0-2-12 16,-4 3 12-16,1 2 16 0,-4 7-3 0,0 0-1 16,0 0-12-16,0 0-16 0,-11 3 3 0,4 4 1 15,-4 2 24-15,4 0 6 0,-3 4 1 0,-1 0 0 16,4 5-31-16,0-2-5 0,0 6-2 0,4-3 0 15,-5 0 19-15,8 3 0 0,-3-4 0 0,6 1 0 16,-3 0 0-16,8-3 17 16,-5-1-3-16,4-2-1 0,4-1-13 0,-1-5-18 0,4-4 4 15,1-3 1-15,-1 0 1 0,0-6 1 0,3-1 0 16,5-2 0-16,-8-4-33 0,7 1-8 0,-4-4 0 0,1 0-1 16,0-2-60-16,-4-1-12 0,3 0-3 0,-2-3 0 15,-1 3 52-15,0 0 9 0,-4 4 3 0,1-4 0 16,0 3 0-16,-4 4 0 0,-4 2 0 0,4-2 0 15,-7 2 102-15,4 4 21 0,-4-3 4 0,0 2 1 16,0 7 0-16,-4-6 0 0,4 6 0 0,-7-3 0 16,7 3 0-16,-3 3 0 0,-4 0 0 0,0 4 0 15,-1 2 0-15,1 4 0 0,0 2 0 0,4 4 0 16,-4-3-52-16,3 6-12 0,1-4 0 0,3 4 0 16,-4-3 0-16,4 3 0 0,0 0 0 0,0-3 0 15,0 0 54-15,4-4 8 0,-1 1 2 0,1-3 0 16,3-4-52-16,-4-6-12 0,8 0 0 0,-4-3 0 0,0-6 0 0,4 0 0 0,-4-7 0 15,0 1 0-15,3-7-48 16,-3 0-13-16,0 0-3 0,0-6 0 0,1 6 52 16,-1-3 12-16,-4 0 0 0,1 4 0 15,-1-1-54-15,1 3-8 0,-1 4-2 0,-3-1 0 0,4 7 52 0,-4 6 12 0,0 0 0 0,0 0 0 16,0 0 48-16,0 0 13 0,0 6 3 0,0 3 0 16,3 4-52-16,1 0-12 0,-1 5 0 0,4-2 0 15,-3 3 0-15,7 0 0 0,-4-1 0 0,0 4 0 16,3-3 24-16,4 0 1 0,-3 0 1 15,-1-3 0-15,5-1-26 0,-5-2 0 0,4-1 0 0,0-5 0 16,-3-1-72-16,3-3-12 0,-3 0-4 16,3-6 0-16,-4 3-32 0,1-3-6 0,-4-3-2 0</inkml:trace>
  <inkml:trace contextRef="#ctx0" brushRef="#br0" timeOffset="105830.49">15480 6760 2419 0,'14'19'107'0,"-10"-13"22"15,-1 3-103-15,1-2-26 0,-1 2 0 0,1 0 0 16,-1-2 159-16,-3-4 26 0,7 0 6 0,-7-3 1 15,0 0-103-15,0 0-20 0,4-6-4 0,-1-4-1 16,-3-5 0-16,4 2 0 0,-1-6 0 0,-3 0 0 16,-3-3-51-16,3-3-13 0,-4 3 0 0,1-9 0 15,-1 3 0-15,-3-7 0 0,4-2 0 0,-4 5 0 16,3-2 0-16,-3-4 0 0,-4-3 0 0,1 4 0 16,-1-1 0-16,1 1 0 0,-1-1 0 0,-3-3 0 15,0 10-48-15,3 3-13 0,1 9-3 0,-1 3 0 16,1 10-125-16,-1 3-26 0,4 6-5 0</inkml:trace>
  <inkml:trace contextRef="#ctx0" brushRef="#br0" timeOffset="106174.04">15356 6587 2310 0,'15'0'97'0,"2"0"-77"16,-3-3 137-16,4 3 28 0,0 0 6 0,-1-3 1 15,4 3-103-15,-3-3-20 0,3 0-4 0,-3-3-1 16,3 2 0-16,0-2-1 0,-3 0 0 0,-1 0 0 15,5-4-37-15,-5 4-7 0,1-4-2 0,-4-2 0 16,0 3-7-16,0-1-2 0,-3-2 0 0,-1-1 0 16,-3 0-8-16,0 4 10 0,-3-3-10 0,0-1 10 15,-1 4-10-15,-3-1 0 0,0 4 9 0,0 0-9 16,-3-1 9-16,-5 4-9 0,1 0 12 0,-3 3-12 16,-1 3 12-16,1 4-4 0,-4-1 0 0,-1 6-8 15,1 7 9-15,0 3-9 0,-3 3 0 0,6 0 9 16,0 0 6-16,1 4 1 0,3-4 0 0,0 3 0 15,7-3-16-15,0 0 0 0,0 0 0 0,3-3 0 16,8-3 0-16,-1 0 0 0,5-4 0 0,-1 1 0 16,3-7-9-16,4-2-5 0,1-1-1 0,-1-3 0 15,0-3 15-15,0-3 0 0,0 0 0 0,4 0 0 16,-4-4-47-16,0-2-3 16,4 0-1-16</inkml:trace>
  <inkml:trace contextRef="#ctx0" brushRef="#br0" timeOffset="107219.24">16792 6540 1630 0,'0'13'72'0,"4"-1"16"0,-4 1-71 0,0-1-17 0,0 4 0 0,3-3 0 16,1-1 120-16,-4 1 21 0,3-1 4 0,-3 1 1 15,4-4-7-15,-1-2-2 0,1 2 0 0,-1-6 0 16,-3 3-7-16,0-6-2 0,0 0 0 0,0 0 0 15,0 0-60-15,0-9-12 0,0 0-2 0,-3-4-1 16,-4 0-15-16,3-5-3 0,1-1-1 0,-4 0 0 16,0-3-21-16,3 3-4 0,-3-6-1 0,0 9 0 15,4-2-8-15,-1 2 0 0,0-3 0 0,4 0 0 16,-3 4 0-16,6-4 0 0,-3 0 0 0,4-3 0 16,3 6 0-16,0 4 0 0,0-1 0 0,4 7 0 0,-1 3-11 15,1 0-4-15,3 6-1 0,0 0 0 0,4 3 1 0,-4 4 0 16,0-1 0-16,4 4 0 0,-1-1 15 0,4 1 12 0,1-4-3 0,-1 1 0 15,3-4-9-15,-2 0 0 0,2-6 0 0,1-3 8 16,-4 0 4-16,0-7 1 0,4 1 0 0,-4 0 0 16,-3-4 4-1,3-3 1-15,-3 1 0 0,-1-1 0 0,-3 0 3 0,1 4 1 0,-5-4 0 0,1 1 0 16,-1 2-22-16,-3-3 0 0,-3 4 0 0,-1 2 0 16,-3 1 0-16,0 0 0 0,-3 5 0 15,-4 1 0-15,0 0 10 0,-4 6-2 0,1 0-8 16,-1 4 12-16,0 5-12 0,1 4 9 0,-4 6-9 0,7 3 8 15,-4 3-8-15,4 3 0 0,0 7 0 0,0-3 0 16,3-1 0-16,1-3 0 0,3 1 0 0,3-4 0 16,1-3 0-16,3-3 0 0,0-3 0 0,4 0 0 15,-1-7 0-15,4-2 8 0,0-4-8 0,4-3 8 16,0-3-8-16,3-3-17 0,-3-3 4 0,-1-1 1 16,4-5-39-16,-3-1-7 0,3-2-2 0,-3-1 0 15,-1 0-57-15,-2 1-12 0,-1-1-3 0,0 0 0 16,-4 4-165-16,1 2-34 0</inkml:trace>
  <inkml:trace contextRef="#ctx0" brushRef="#br0" timeOffset="107934.5">17593 6543 2066 0,'-3'13'43'0,"3"-13"10"16,-4 6-42-16,4 1-11 0,0-7 0 0,0 3 0 0,0-3 156 0,0 6 28 0,0-6 7 0,0 0 1 16,0 6-89-16,0-6-18 0,0 3-3 0,0-3-1 15,0 0-5-15,0 7 0 0,0-7-1 0,0 0 0 16,0 0-27-16,0 0-6 0,0 0-1 0,0 0 0 15,0-7-14-15,0-2-3 0,0-4-1 0,-4-2 0 16,4-1 10-16,-3-3 3 0,-1-6 0 0,4 3 0 16,0-3-36-16,0 3 0 0,0-3 0 0,0 6 0 15,0 0 0-15,0 4 0 0,0 2 0 0,0 1 0 16,4 5 0-16,-4 7 0 0,0 0 0 0,0 0 0 16,3 7 0-16,5 2 0 0,-5 4 0 0,4 2 0 15,-3 4 0-15,-1 0 0 0,4 6 0 0,-3-3 0 16,-1 0 0-16,4 0 0 0,0-3 0 0,-3-1 0 15,-1-2 8-15,1-3-8 0,3-4 0 0,-3 1 0 16,3-4 0-16,-4-3 0 0,4 0 0 0,0-3 0 16,0-3 0-16,0 0 0 0,0-7 0 0,0-2 0 15,1-1 0-15,-5-6 0 0,1-6 0 0,-1 3 0 16,4-3 0-16,-3 0 0 0,-1-3 0 0,4 3 0 16,-3 3 0-16,-1 3 0 0,1 4 0 0,-1-1 0 15,1 6 0-15,-1 4 0 0,-3 6 0 0,0 0 0 0,0 0 8 16,7 6 0-16,1 4 1 0,-5-1 0 15,1 7 11-15,3 3 3 0,-7 3 0 0,3 0 0 16,1 0-17-16,-1 0-6 0,1-1 0 0,-1 1 0 16,1-3 0-16,3-3 0 0,0-4 0 0,0 1 0 15,0-7 0-15,0-3 0 0,0-3 0 0,4 0 0 0,-4-6 0 0,3-3-15 16,1-4 5-16,-4-2 1 0,4-1-10 0,-4-3-1 16,0-3-1-16,0 3 0 0,3 0 21 0,-6 1 0 0,3 2-9 15,0 0 9-15,-3 4-16 0,3 2 1 0,-4 4 0 16,-3 6 0-16,0 0 24 0,4 3 5 0,-1 3 1 0,1 4 0 15,-4 6-15-15,3-1 0 0,-3 7 0 0,4 0 0 16,-4 0 28-16,3 3 4 16,-3-3 0-16,4 0 0 0,-4-3-52 15,3 0-9-15,4 0-3 0,-7-7 0 0,4 1 52 0,-1-1 9 0,4-2 3 0,-7-1 0 16,8-6-75-16,-5 0-14 0,1-3-3 0,-1-3-1 16,1-3-97-16,-1 0-19 0,4-4-4 0</inkml:trace>
  <inkml:trace contextRef="#ctx0" brushRef="#br0" timeOffset="108215.78">18157 6415 2310 0,'0'0'48'0,"0"6"11"16,0 0-47-16,0 1-12 0,0 2 0 0,4 0 0 15,0 4 104-15,-4 0 20 0,3-1 3 0,1 4 1 16,-1-4 9-16,1 4 3 0,6 9 140 15,-3-15-211-15,0-1-13 0,0-3-4 0,4 0 0 16,0-2-26-16,3-4-6 0,0 0 0 0,0-4-1 16,4 1-31-16,-4-3-5 0,0-3-2 0,-4-1 0 15,4 1 44-15,-6-1 9 0,2-2 2 0,-3-1 0 0,0 1-26 16,-3-1-10-16,-1 1 8 0,1-1-8 16,-4 4 8-16,0-1-8 0,-4 4 0 0,-3 0 8 15,0 3-8-15,-3 3 12 0,-1 0-12 0,-3 3 12 0,0-3-12 16,0 3 0-16,-4 0 0 0,0 0-11 15,4 0-93-15,0 0-20 0,4 4-3 0</inkml:trace>
  <inkml:trace contextRef="#ctx0" brushRef="#br0" timeOffset="108788.26">18408 6274 2747 0,'0'0'78'0,"0"0"17"16,0 6-76-16,3 0-19 0,-3 4 0 0,4-1 0 16,0 7 55-16,-1-4 7 0,4 4 2 0,0 6 0 15,-3-3 0-15,6 3 0 0,-3 3 0 0,0-3 0 16,4 3 12-16,-4-6 2 0,4 3 1 0,-1-4 0 16,1-5-24-16,-4 0-5 0,3-4-1 0,1-3 0 15,-4 0-39-15,0-6-10 0,4 0 0 0,-4 0 0 16,0-6 0-16,0 0 0 0,0-3 0 0,0-7 0 15,0 3 0-15,-3-6 0 0,-1 1 0 0,1-1 0 0,-4 0 0 0,3 0 0 0,-3 0 0 16,0 1 0-16,0 2 0 0,0 3 0 16,0 1 0-16,0 2 0 0,0 10 0 0,0 0 0 15,0 0 0-15,4 7 0 0,-1 2 0 0,1 4 0 0,-1 2 0 0,1 4 0 16,3 0 0-16,3 0 0 0,1 0 0 16,0-1 0-16,-1 1 0 0,4-6 0 15,0 2 0-15,1-5 0 0,-1 2 0 0,0-5 0 16,0-1 0-16,0 0 0 0,0-3 0 0,0-3 0 15,0 0 0-15,-3 0 0 0,-1-6 0 0,1 3 0 16,0-3 0-16,-4-4 0 0,0-2 0 0,0-1 0 0,-4 1 0 16,1-4 0-16,-1 0 0 0,1 1 0 0,-1-1 0 0,-3 0 0 15,0 1 0-15,-3 2 0 0,-4 0 0 0,3 1 0 16,-3 6 0-16,-3 3 0 0,3 3 0 0,-4 3 0 16,0 6 0-16,1 7 0 0,-1 3 0 0,1-1 0 15,3 7 0-15,3-3 0 0,1 3 0 0,3 1 0 16,0-1 0-16,3-3 0 0,4 0 0 0,4-4 0 15,-1 1 0-15,1 0 10 0,3 0-10 0,0-4 10 16,4-2-10-16,-1 0 0 0,1-4 0 0,0-3 0 16,3 1 0-16,-3-1 0 0,3-3-9 0,0 0 9 15,-4-3 0-15,1 0 0 0,0-3 0 0,-4 0 0 16,0-3-160-16,0-1-26 0,-3-2-5 0</inkml:trace>
  <inkml:trace contextRef="#ctx0" brushRef="#br0" timeOffset="110546.08">20073 6333 2456 0,'0'0'70'0,"-7"-3"14"16,3 3-67-16,-3 0-17 0,4-3 0 0,-4 3 0 15,0 0 95-15,0-3 15 0,0 3 3 0,0 0 1 16,-4 3-38-16,0 0-8 0,1 0-2 0,-1 7 0 15,1-1-14-15,3 7-2 0,-4 3-1 0,4-1 0 16,0 8-13-16,3-1-4 0,1 6 0 0,3-3 0 16,0-3-18-16,7 0-4 0,0-3-1 0,4 0 0 15,-1-3 2-15,8 0 0 0,3 0 0 0,0-4 0 16,4-2-11-16,0-4 0 0,3 1 0 0,0-10 0 16,-3-3-9-16,3-7-1 0,-3 1 0 0,-4-7 0 15,0 0 10-15,0-6 9 0,0 4-1 0,-3-7-8 16,-4 0 0-16,-3-7 0 0,-1 1-10 0,-6-4 10 0,-1 7 11 15,-6 0 9-15,-1 3 3 0,-3 0 0 0,-3 6-12 16,-5 3-3-16,-2 4 0 0,-1-1 0 0,-3 4 0 0,0-1 0 16,0 4 0-16,-4 3 0 15,0 0-8-15,4 3 0 0,-4 0-12 0,8 0 12 16,-1 3-85-16,4 0-10 0,7 3-1 0,3 1-1 16,1-1-51-16,6 3-11 0,4 1-1 0</inkml:trace>
  <inkml:trace contextRef="#ctx0" brushRef="#br0" timeOffset="111351.94">20405 6424 2501 0,'0'16'71'0,"3"0"15"15,-3-1-69-15,4 4-17 0,-1 3 0 0,1-3 0 16,3 6 80-16,0 0 13 0,0 0 3 0,4 6 0 16,-4 4-28-16,3 3-4 0,1 2-2 0,-1 1 0 15,1 0-4-15,3-3-1 0,-3 2 0 0,3-5 0 16,-4-4-12-16,1-6-2 0,-4-3-1 0,4-6 0 15,-4 0-21-15,-4-7-4 0,4-3-1 0,-7-3 0 16,0-3-8-16,0 0-8 0,-3-6 9 0,-4-3-9 16,0-7 9-16,-1-3-9 0,1-3 8 0,0-3-8 15,-7-3-14-15,4-3-8 0,-1-1-2 0,-3-12 0 0,3 4 35 0,-3 2 6 0,4 0 2 16,-1-2 0-16,8-1-19 0,-1 3-11 16,1 4 2-16,3-4 0 0,0 0-3 0,7 7-1 15,0-3 0-15,3 2 0 0,4 7 13 0,0 0 0 16,1 6 0-16,-1 0 0 0,0 7 0 0,-4-1-17 15,4 7 1-15,-3 3 1 0,3 3 15 0,-3 0 0 0,-4 3 12 0,3 0-12 16,-3 7 25-16,1 2-1 0,-1 4-1 0,0 3 0 16,-4-1 1-16,-3 8 0 0,4-1 0 0,-4 0 0 15,-4 0-7-15,4 0-1 0,-7 0 0 0,4 0 0 16,-4-3-16-16,-4 0 10 0,4 0-10 0,-4-3 8 16,4-1-8-16,-3-5 0 0,-1 3 0 0,0-4 8 15,1-5-8-15,3 2 0 0,0-3-12 0,3 0 12 16,4-6-16-16,0 0 5 0,0 0 1 0,0-3 0 15,4 3-3-15,3-6-1 0,0 3 0 0,3-3 0 0,1-4 14 0,0 4 0 16,3-3-10-16,0-4 10 0,0 4 0 16,0-4 0-16,4 1 0 0,-1-1 0 0,1 4 0 15,0-4 0-15,3 1-12 0,-4-4 12 0,5 0-26 0,-5 0 2 16,1 1 1-16,-4-1 0 16,4 4 41-16,-4-4 8 0,0 0 2 0,-4 1 0 0,1-1-16 0,0 3-4 15,-8 1 0-15,1 2 0 0,-1-2 0 0,-3 2-8 16,0 1 12-16,0 3-4 0,0-1-8 0,-7 4 12 15,4-3-12-15,-4 6 12 0,-4 0-12 0,4 3 12 16,0 3-12-16,-4 4 12 0,4 6-3 0,0 2 0 16,0 7 0-16,0 1 0 0,4 2-9 0,-1 0 0 15,0 0 0-15,8-3 0 0,-4 0 0 0,4-3 0 16,3 3 0-16,0-3 0 0,0-3 0 0,3 0 0 16,4-3-12-16,1-4 12 0,2 1-10 0,1-7 10 0,-1-3 0 15,1 0-9-15,0-3 9 0,-1-3 0 0,1-3 0 0,-4-4-8 16,0 1 8-16,-3-3 0 0,-1-1 0 0,-3-3 0 15,0 4 0-15,1-4 12 0,-5 0-4 16,1 1 0-16,-4-1 0 0,3 0 1 0,-3-2 0 16,-3-1 0-16,3 3-9 0,0 0 10 0,-4 1-10 0,4-1 10 15,0 3-10-15,0 1 0 0,0 3 0 0,4-1 8 16,-1 4-8-16,1 0 0 0,-1 6 0 0,4 0 0 16,0 6 0-16,4-3 0 0,3 3-9 0,-3 4 9 15,3-1-11-15,0 0 2 0,0 4 0 0,0-7 0 16,0 1-72-1,0-4-15-15,0 3-2 0,0-3-1 0,4 0-132 0,0 0-26 0,-1-3-6 0</inkml:trace>
  <inkml:trace contextRef="#ctx0" brushRef="#br0" timeOffset="111889.61">21541 6283 3106 0,'0'0'68'0,"-7"0"15"0,-4 3 2 0,4-3 3 0,-4 3-71 0,4 1-17 15,-3 5 0-15,3 0 0 0,0 4 53 0,-4 3 7 16,4 6 2-16,0 3 0 0,3 3-32 0,1-3-6 15,3 3-2-15,0 0 0 0,0-3-10 0,3-3-1 16,1-3-1-16,3 0 0 0,0-3-10 0,0-4 8 16,0-2-8-16,0-1 8 0,0-6-8 0,4-3 0 15,-4 0 0-15,3-6 0 0,-2 0-12 0,-1-4 12 16,3-2-10-16,-3-4 10 0,0 0-11 0,0 1 11 16,-3-4-12-16,3-3 12 0,-4 0-20 0,4 3 2 15,-3-3 1-15,-4 3 0 0,4 1 17 0,-1 5 0 0,-3 4-8 16,0-1 8-16,0 10 0 0,0 0 0 15,0 0 0-15,4 7 0 0,-4 2 22 0,3 3 5 16,1 7 1-16,-1 0 0 0,4 3-10 0,0 0-2 16,0-3 0-16,0 3 0 0,4-3 3 0,0-1 0 15,-1 1 0-15,4 0 0 0,-3-3-19 0,3-1 0 0,0-2 0 0,0-1 0 32,0-5-61-32,0-4-16 0,-3 0-3 0,3-3-1 0,-3-3-49 0,3-3-10 15,0-4-1-15,-4 4-1 0,-2-4-50 0,2 4-9 0,1-3-3 16,-4 3 0-16,3-1 44 0,-3 4 9 15,4 3 2-15,-4 0 0 0,0 6 121 0,4-2 28 0,-4 5 0 0,0 0 0 0,0 1 164 16,0 2 33-16,0-2 7 0,0-1 2 0,0 1-21 16,0-4-4-16,-3-3-1 0,3 0 0 15,-4 0-72-15,4-3-16 0,-7 0-2 0,4-6-1 0,-1 0-23 0,1-4-5 16,-1 1-1-16,-3-4 0 0,4-2-19 16,-4 2-4-16,-4-3-1 0,4 1 0 0,0-1-17 15,-3-3-4-15,-1-6-1 0,1 0 0 16,-1 0-14-16,-3-6 8 0,0-4-8 0,-3 1 0 15,-1-1 0-15,0 1 0 0,1-1 0 0,-4 1 0 16,0 5-25-16,0-2-8 0,-1 6-2 0,5 0 0 16,-1 6-69-16,1 0-13 0,-1 4-3 0,4 5-842 15,0 1-168-15</inkml:trace>
  <inkml:trace contextRef="#ctx0" brushRef="#br0" timeOffset="112035.27">21805 6362 2847 0,'0'0'63'0,"4"3"13"0,-1 3 2 0,8 0 2 0,-4-3-64 0,7 1-16 0,0 2 0 0,4-3 0 16,-1-3 60-16,1 3 10 0,3-3 2 0,-3-3 0 16,3 0-57-16,-3 0-15 0,3 0 0 0,0-1 0 31,-3-2-46-31,3 3-14 0,-4 0-4 0,-2-3-1254 0</inkml:trace>
  <inkml:trace contextRef="#ctx0" brushRef="#br0" timeOffset="112320.68">22447 6559 3218 0,'-7'16'71'0,"7"-13"14"0,-3 6 3 0,-1-2 3 0,1-1-73 0,-1 0-18 16,4 0 0-16,0-6 0 0,-3 7 68 0,3-7 9 16,0 0 3-16,0 0 0 0,0 0-54 0,0 0-10 15,-4-7-3-15,1-5 0 0,3-1-13 0,0 1-8 16,0-7 8-16,-4 0-13 16,4-3-99-16,0-6-20 0,0 0-4 0,-4 0-1 15,4 2-130-15,0-2-25 0,0 0-6 0</inkml:trace>
  <inkml:trace contextRef="#ctx0" brushRef="#br0" timeOffset="112436.21">22359 6123 2553 0,'-3'3'108'0,"-5"-3"-87"16,5 4 139-16,-1 2 28 0,1-3 6 0,-1 3 1 15,4 0-115-15,-3-2-22 0,3 2-5 0,3 0-1 16,-3-3-34-16,4 4-7 0,3-4-2 0,-4 0 0 31,5 0-117-31,-1 0-23 0,0 0-5 0</inkml:trace>
  <inkml:trace contextRef="#ctx0" brushRef="#br0" timeOffset="112737.09">22588 6371 2796 0,'0'16'118'16,"-3"2"-94"0,3 4 32-16,0 0 6 0,0 3 2 0,0-3 0 15,3 0 0-15,1 0 0 0,-1 3 0 0,1-6 0 16,-1 0-27-16,5-3-5 0,-1-4 0 0,3 1-1 15,1-7 1-15,-1 0 1 0,1-3 0 0,0-3 0 16,3-6-16-16,-4 3-3 0,4-6-1 0,-3-1 0 16,-1-2-13-16,1-4-18 0,0 0 4 0,-4 1 1 15,0-7 31-15,-4 0 6 0,1 0 2 0,-1 0 0 16,1 0-26-16,-4 0 8 0,0 3-8 0,0 0 0 16,0 7 0-16,-7-4 0 0,0 7 8 0,0-4-8 15,0 4 0-15,-4 2 8 0,0 4-8 0,1 0 8 16,-1 0-8-16,1 6 0 0,-1 0-10 0,1 4 10 15,3-1-93-15,-1 3-13 0,5 4-2 0,-1-1-1 16,4 4-131-16,4-3-25 0,-1 5-6 0</inkml:trace>
  <inkml:trace contextRef="#ctx0" brushRef="#br0" timeOffset="112998.54">22892 6594 2929 0,'0'0'124'15,"0"0"-100"1,0 0 56-16,0 0 10 0,3-10 2 0,4 1 1 15,-3-1-38-15,3-2-8 0,0-4-2 0,0 0 0 16,0 1-12-16,0-4-2 0,4 0-1 0,-1 0 0 16,1 1 18-16,3 2 4 0,-3-3 1 0,-1 7 0 15,4-1-37-15,-3 7-7 0,3-1-1 0,-3 4-8 16,-1 6 24-16,4 4-3 0,-3 5 0 0,-1 1 0 16,1 6-13-16,0 6-8 0,-1 3 8 0,-3 3-2 15,4-3-6-15,-1 4 0 0,-3-4 0 0,1 3 0 16,-1-2 0-16,3 2 0 0,-3-6 0 0,4 3 0 15,-4-6-77-15,3-3-15 0,-3-3-4 0,4-1 0 16,0-5-179-16,-1-4-36 0</inkml:trace>
  <inkml:trace contextRef="#ctx0" brushRef="#br0" timeOffset="120530.91">24059 6217 2496 0,'-10'-6'105'16,"3"0"-84"-1,-4 3 72-15,1-4 15 0,-1 4 2 0,0 3 1 16,4 0-30-16,-3 3-5 0,-1 1-2 0,-3 2 0 16,4 6-18-16,-1 4-3 0,0 0-1 0,1 6 0 15,-1 3-24-15,4 3-6 0,0 0-1 0,4 4 0 16,-1-4-1-16,1 0 0 0,3 3 0 0,0-2 0 15,3-4-20-15,1-3 0 0,3 0-12 0,0-7 4 16,0-2 22-16,7-1 5 0,0-2 1 0,4-4 0 16,-1-3-20-16,1-3 0 0,3-3 0 0,4 0 0 15,-4-7 0-15,0 1 0 0,4-4 0 0,-4 1 0 16,-3-4 0-16,-1-6 0 0,1 3 0 0,-4-2 0 16,-3-1 0-16,-1 0 0 0,-3 0 0 0,0 0 0 0,-3 3 8 0,-4 0-8 15,0 3 0-15,-4 4 0 0,-3 2 8 0,0 1-8 0,0 0 12 16,-7-1-12-16,0 4 12 0,-4 0-4 15,-3-1 0-15,7 4-8 0,-4 0 0 0,4 3 0 16,0-3 0-16,0 0 0 0,0 0-35 16,3 0-13-16,4 0-4 0,-3-4 0 0,10 7-68 15,0-3-15-15,3-3-2 0,4 3-1 0,0 0-84 0,4-1-17 0</inkml:trace>
  <inkml:trace contextRef="#ctx0" brushRef="#br0" timeOffset="120803.47">24310 6534 2508 0,'-4'6'71'0,"-3"-3"16"16,7-3-70-16,0 0-17 0,-7 0 0 0,7 0 0 15,-3-6 92-15,-4 0 16 0,3-4 2 0,1 1 1 16,3-3-36-16,-4-4-7 0,4 0-2 0,4-3 0 16,-1 1-16-16,1-4-3 0,3 3-1 0,-4-3 0 15,8 0-10-15,-1 0-3 0,1 3 0 0,3-3 0 16,0 7-14-16,0-1-3 0,0 0-1 0,4 7 0 15,-4-1-1-15,4 4 0 0,0 0 0 0,-4 6 0 16,0 0 9-16,0 3 1 0,-4 6 1 0,5 1 0 16,-5 2-12-16,1 4-2 0,-1 6-1 0,1 6 0 15,-4 0-10-15,0 4 0 0,0-1 0 0,0 0 0 16,0 1 0-16,0-4 0 0,0-3 0 0,0-3 0 16,0-3-49-16,0-3-12 0,0-7-3 0</inkml:trace>
  <inkml:trace contextRef="#ctx0" brushRef="#br0" timeOffset="121464.57">25509 6202 2318 0,'-3'22'66'0,"3"0"14"0,-4 0-64 16,4 3-16-16,0 0 0 0,4 0 0 0,-4 0 95 0,3 0 16 0,1 3 3 15,-1 0 1-15,1-6 10 0,-1 0 3 0,5 0 0 0,-5-3 0 16,4-3-103-16,-3-1-25 0,3-2 0 0,-4-1 0 31,1-2 56-31,-1-4 7 0,4-3 1 0,-7 0 0 0,0-3-64 0,0 0 0 0,0 0-9 0,0 0 0 16,0 0 9-16,0 0 12 0,0 0-2 0,-3-6-1 16,-1 0 23-16,1-4 5 0,-1 4 1 0,-3 0 0 15,4-3-10-15,-1-4-1 0,1 0-1 0,-1 1 0 16,1-4-26-16,-1-6 0 0,0 3 0 0,1 1 0 15,-1-1 0-15,4 0 0 0,-3 0 0 0,3 0 0 16,3 1 0-16,-3-1 0 0,4 0 0 0,-1-3 0 16,1 6 0-16,3-2-16 0,0 2 3 0,0 3 0 15,4 4 13-15,-4-1 0 0,3 4 0 0,1 0 10 16,3 0-1-16,-3 3 0 0,3 3 0 0,-4 0 0 16,4 0-9-16,1 3 0 0,-1 0 0 0,3 0 0 15,-3 6-48-15,4-2-11 16,3-1-2-16,-3 3-1 0,0 1-77 0,-1 2-15 15,-3 1-3-15</inkml:trace>
  <inkml:trace contextRef="#ctx0" brushRef="#br0" timeOffset="121614">25940 6543 2553 0,'-4'10'53'0,"4"-1"12"0,-3 1-52 16,3-1-13-16,0-3 0 0,0 1 0 0,0-7 105 0,0 0 19 0,0 0 3 0,0 0 1 15,0 0-66-15,0 0-13 16,0 0-2-16,0-10-1 15,0 1-22-15,0-7-5 0,0-3-1 0,0-3 0 16,0 0-66-16,0-3-12 0,-4-3-4 0</inkml:trace>
  <inkml:trace contextRef="#ctx0" brushRef="#br0" timeOffset="121764.72">25876 6032 2876 0,'-7'16'128'0,"0"0"25"0,0-4-122 0,4 4-31 0,-1-4 0 0,4 1 0 15,0 0 0-15,4-4 8 0,-1 3-8 0,1-2 0 16,3-1-12-16,0-2-4 0,3-1-2 0,-3 0 0 16,4 0-154-16,3 1-32 0,-3-1-5 0</inkml:trace>
  <inkml:trace contextRef="#ctx0" brushRef="#br0" timeOffset="122285.65">26120 6283 1824 0,'0'0'76'16,"0"0"-60"-1,0 0 192-15,-4 3 38 0,4-3 8 0,-7 3 2 16,4 1-154-16,-4-1-30 0,-1 0-7 0,1 0-1 16,0 3-14-16,0 4-3 0,4 2-1 0,-4 4 0 15,3 6-8-15,1 0-2 0,-1 3 0 0,1 0 0 16,3 3-8-16,0-3-3 0,0 0 0 0,3 0 0 0,1-6-5 16,3 0-2-16,0-6 0 0,0-1 0 0,3-2-18 15,1-4 8-15,3-3-8 0,-3-3 0 0,3-3 0 0,0 0 0 0,0-7 0 16,0-2 0-16,-3-1 0 0,-1-2-17 0,1-4 1 0,-4-3 1 15,0 0 15 1,0-3-11-16,0-4 11 0,-3 4-10 0,-1 0-6 16,1 3 0-16,-4-3-1 0,0 6 0 0,0 1 17 0,-4 2-12 0,-3 3 12 15,4 1-10-15,-4 3 10 0,3 2 0 0,-3 4 0 0,7 3 8 16,-4 3-8-16,-3 7 9 0,4-1-9 0,-1 4 10 16,4 5-10-16,4 4 10 15,-4 3-10-15,7 7 10 0,0-4-10 0,4 3 0 0,-1 4 0 0,4 2 0 16,0-2 0-16,-3 6 0 0,3-4 0 0,0 7 0 15,-3 3 0-15,-1 0 0 0,1 3 12 0,-1 1-4 16,1-7 13-16,0-4 3 0,-4-2 0 0,0 3 0 16,0-7 0-16,-4-2 1 0,4-1 0 0,-7-3 0 15,0-6-11-15,0 0-2 0,-3-3-1 0,-4-7 0 16,0 1-1-16,0-7 0 0,-4-3 0 16,1-6 0-16,-1-3 6 0,-3-3 2 0,-4-1 0 0,1-6 0 15,2 1-28-15,-2-4-6 0,-1 0 0 0,-3-6-1 16,3 3 27-16,4 0 6 0,4 0 0 0,3 0 1 15,0 3-17-15,3-3 0 0,4 1 0 0,4 2 0 16,-1 0 0-16,4 0 0 0,0 3 0 0,4 1 0 16,-1-1-21-16,4-3-8 15,4 0-2-15,-4 1 0 0,4-1-81 0,-4 3-16 0,7-3-3 0,-3 1-1 16,-1 2-136-16,-2 0-27 0</inkml:trace>
  <inkml:trace contextRef="#ctx0" brushRef="#br0" timeOffset="122553.68">26511 6562 2880 0,'0'0'128'15,"-3"-9"25"-15,-1-4-122 0,1 1-31 0,3-4 0 0,-4-3 0 16,1-3 85-16,-1-3 11 0,1-3 3 0,-1 0 0 15,1-4-55-15,-5 4-10 0,1-3-2 0,0 0-1 16,0-4-16-16,0 4-3 0,-3-4-1 0,-1 1 0 16,4-1-11-16,0 1 0 0,-4 2 0 0,4 4 8 15,4 3-57 1,-1 6-12-16,1 7-3 0,-1-1 0 0,4 13-75 0,0 0-15 0,0 10-3 0,0 2-1 16,4 7-83-16,-1 0-17 0,-3 6-3 0</inkml:trace>
  <inkml:trace contextRef="#ctx0" brushRef="#br0" timeOffset="122801.82">26494 6465 2066 0,'3'13'43'0,"1"-1"10"16,3-6-42-16,-4 1-11 0,1-4 0 0,-4-3 0 15,7-6 104-15,-4-1 20 0,4-2 3 0,-3-4 1 16,-1-2 0-16,1-4 0 0,3-3 0 0,-3 0 0 0,-1 3-52 16,1-3-9-16,3 3-3 0,0 4 0 0,0-1 0 15,3 7 0-15,-3-4 0 0,4 7 0 0,0 0-27 0,-4 6-5 0,3 0-2 16,-3 3 0-16,4 3 6 0,-1 0 2 0,-2 4 0 0,2 5 0 15,-3 4-12 1,4 6-2-16,-4 3-1 0,0 1 0 0,0-1-15 16,0 0-8-16,0 3 10 0,0-2-2 0,0-4-8 0,0-3 0 0,0 0 0 15,-3-4 0 1,3-2-23-16,-4 0-4 0,4-4-1 0,-3-2 0 16,3-4-107-16,-3-6-21 0,3-3-5 0</inkml:trace>
  <inkml:trace contextRef="#ctx0" brushRef="#br0" timeOffset="123043.58">26931 6098 2795 0,'0'0'58'0,"-3"6"14"16,3 1-57-16,0-1-15 0,0 0 0 0,3 7 0 16,1-1 54-16,-1 1 8 0,4 6 2 0,0 3 0 15,4 0-52-15,-1 3-12 0,1 0 0 0,3 3 0 16,0 3 0-16,0 1 0 0,0-1 0 0,1 4 0 15,2-7 54-15,-6 0 8 0,3-3 2 0,0 0 0 16,-3-6 0-16,-1 0 0 0,-3-4 0 0,0-2 0 16,-3-4-52-16,-1 1-12 0,-3-7 0 0,0-3 0 15,0 0-120-15,-7-3-28 0,-3 0-4 0</inkml:trace>
  <inkml:trace contextRef="#ctx0" brushRef="#br0" timeOffset="123222.48">26825 6396 2706 0,'0'0'76'0,"0"0"18"0,7 0-75 16,0 0-19-16,4 0 0 0,3-3 0 0,0 0 99 0,7 3 16 0,-3-3 3 0,3 0 1 15,4-1-28-15,0 4-6 0,-1-3-1 0,4 3 0 16,1 0-24-16,-1 0-4 0,0 3-2 0,0 1 0 16,-3-1-30-16,-4 0-5 0,4 3-2 0,-7 0 0 15,-1 1-17-15,1-1 0 0,-4 0 0 0,0 0 0 16,-3 1-104-16,-1-4-25 0,-3 0-5 0</inkml:trace>
  <inkml:trace contextRef="#ctx0" brushRef="#br0" timeOffset="124604.45">13420 7572 2602 0,'-14'28'116'0,"7"-18"23"0,-1-1-111 0,1-3-28 0,-3 4 0 0,3-1 0 15,0-3 67-15,-4 1 8 16,4-1 1-16,-4 0 1 0,1 0-10 15,-1 4-3-15,1-1 0 0,-1 1 0 0,1 2-51 0,-5 4-13 0,1-1 0 0,4 1 0 16,-4 3 0-16,3-3 0 0,4 2 0 0,-4-2 0 16,1 0 0-16,3-1 0 0,0-2 0 0,0 3 0 15,0-7 0-15,3-3 0 0,1 1 0 0,3-7 0 16,0 6 0-16,0-3 0 0,3 0 0 0,4-3 0 16,0 0 0-16,0-3 0 0,4-3 0 0,-1 3 0 15,5-4 0-15,-5 1 0 0,8-3 0 0,-1 2 0 16,1-2 0-16,7 3 0 0,-4-1 0 0,7 1 0 15,-3 0 54-15,0 6 8 0,3-3 2 0,-4 6 0 16,1 0-52-16,-7 3-12 0,-1 4 0 0,-2 2 0 16,-5 1 54-16,1 3 8 0,-4-1 2 0,-4 4 0 15,-6 0-52-15,-1 3-12 0,-3 0 0 0,-3 0 0 16,-5 3 0-16,1 0 0 0,-3 0 0 0,-1-3 0 16,-3 0 0-16,3-3 0 0,-3-4 0 0,3-2 0 15,1-7 0-15,3 0 0 0,0-6 0 0,3-3 0 16,4-3-100-16,3 0-22 0,-3-7-5 0,7 1-1 15,0-1 0-15,7 1 0 0,-3-4 0 0</inkml:trace>
  <inkml:trace contextRef="#ctx0" brushRef="#br0" timeOffset="124940.43">13709 7863 2166 0,'0'0'45'0,"0"0"10"0,0 0-44 0,0 0-11 0,0 0 0 0,0 0 0 15,-7 4 135-15,3-1 25 0,1 3 4 0,-4 3 2 16,7 1-82-16,0 2-16 0,-4 1-3 0,4 3-1 16,4 2 0-16,-4 1 0 0,0 3 0 15,3 0 0-15,1 0-51 0,-1-3-13 0,4 3 0 0,0-3 0 16,1-7 54-16,-1 1 8 0,3-4 2 0,1-3 0 16,-1-2-52-16,4-8-12 0,1 1 0 0,-1-6 0 15,0-4 0-15,0 1 0 0,0-1 0 0,0-6 0 16,-3 4-48-16,3-4-13 0,-4-3-3 0,1 6 0 15,0-3 52-15,-4 7 12 0,3 3 0 0,-3-1 0 16,0 4 0-16,-3 3 0 0,3 0 0 0,-7 3 0 16,0 3 0-16,3 6 0 0,1 4 0 0,-1-1 0 15,-3 7 0-15,0 3 0 0,4 3 0 0,-4 0 0 16,0-3 0-16,4 3 0 0,-4-3 0 0,3-3 0 16,1-3 0-16,-4-1 0 0,7-5 0 0,-4-4 0 15,1-6-54-15,3-3-8 0,0-3-2 0</inkml:trace>
  <inkml:trace contextRef="#ctx0" brushRef="#br0" timeOffset="125406.78">14002 7503 2310 0,'0'0'97'15,"0"6"-77"-15,3 4 72 0,1 2 16 0,3 1 2 0,0 2 1 16,0 1-64-16,0 6-13 0,0 0-2 0,4 3-1 15,-4 0 1-15,3 3 1 16,1 1 0-16,-1 2 0 0,-2 0 9 0,-1-3 2 0,3 1 0 0,1 2 0 16,-4-3 6-16,0-3 2 0,0 4 0 0,-4-1 0 15,5-3-23-15,-5 0-4 0,1-3-1 0,-1 0 0 16,1-3-50-16,-1-4-10 0,-3 1-3 0,0-3 0 16,0-4 39-16,0-3 0 0,0 0 0 0,0-6 0 15,0 0 0-15,0 0 0 0,-7-3 0 0,0-3 0 16,0 0 14-16,0-4 10 0,3-2 3 0,-3-1 0 15,4 1-27-15,-1-1 0 0,1-2 0 0,-1 2 0 16,1-3-9-16,3 1 9 0,0 2 0 0,0 1 0 16,3-1 0-16,1-3-8 0,-1 4 8 0,4 2 0 15,0-2 0-15,0-1 0 0,4 4 8 0,0 0-8 16,-1-1-14-16,1 4-9 0,3 0-1 0,-4-1-1 16,5 4 71-16,-1 3 14 0,3 3 4 0,-3 0 0 15,1 4-41-15,-1-1-8 0,3 3-2 0,-3 1 0 16,-3 5 31-16,3 1 5 0,-3 3 2 0,-1 0 0 15,-3 0-41-15,-3-1-10 0,-1 4 0 0,1 0 0 0,-4 3 0 16,-4-3 0-16,4 0 0 0,-7 0 0 0,0-3 0 16,0 0 0-16,-3-3 0 0,-1-1 0 15,-3-5-51-15,3-7-12 0,-3 0-2 0,0-3-1 16,4-6-173-16,-5-4-34 0</inkml:trace>
  <inkml:trace contextRef="#ctx0" brushRef="#br0" timeOffset="125797.56">14711 8171 2269 0,'-4'3'64'0,"4"-3"15"15,0 0-63-15,0 0-16 0,0 0 0 0,-7 3 0 16,7-3 105-16,0 0 19 0,0 6 3 0,-3 1 1 16,3-7 0-16,0 6 0 0,0 0 0 0,-4-3 0 15,4 4-52-15,0-7-9 0,0 6-3 0,0-6 0 16,0 0 0-16,0 0 0 0,0 0 0 0,-7-10 0 15,4-2-51-15,-4-7-13 0,3 0 0 0,-3-3 0 16,0-3 0-16,0 0 0 0,0-6 0 0,-4 3 0 16,1-1-17-16,3 1-7 0,-4 3 0 0,0-6-1 15,1 2 17-15,-1-2 8 0,4 0-8 0,0 2 8 16,0 1-84-16,0 6-12 0,4 0-3 0,-1 4 0 16,0 2-177-16,1 3-35 0</inkml:trace>
  <inkml:trace contextRef="#ctx0" brushRef="#br0" timeOffset="126841.47">14506 7964 2250 0,'7'3'100'0,"-3"0"20"0,3 0-96 0,0 0-24 0,0-3 0 0,4 0 0 16,-4 0 93-16,3-3 15 0,4 0 2 0,-3 0 1 15,3-3-89-15,0-1-22 0,4 4 0 0,-1-3 0 16,1 3 0-16,3 3 0 0,0-3 0 0,1 3 0 15,2 0 28-15,-3 0 2 0,1 3 0 0,-1 0 0 16,-4 6-18-16,5 1-4 0,-5-1-8 0,-3 7 12 16,0-4 4-16,-3 1 0 0,0 3 0 0,-4-4 0 15,0 1-4-15,-4-1-1 0,1-2 0 0,-1-1 0 16,-3 1 34-16,0-4 7 0,0-3 2 0,0-3 0 16,0 0-35-16,0 0-7 0,-7 3-2 0,7-3 0 15,-10-3 29-15,3 0 5 0,0-3 2 16,-4-1 0-16,4-5-22 0,0 2-5 15,0-2-1-15,3-1 0 0,-3-2-18 0,4 2 0 16,-1 0 0-16,1 4 0 0,3-4 0 0,0 7 0 0,0-3 0 16,3 6 0-16,-3 3-10 0,4-3-6 0,3-1 0 0,0 4-1 0,0 0 27 15,3 4 6-15,-3-4 0 0,4 3 1 0,-4 3-17 16,4-3 0-16,-4 3 0 0,0 1 0 0,3-1 0 0,1 3 0 0,0-2 0 16,-4-1 0-16,3-3 0 0,1 0 0 15,-1-3 0-15,4 0 0 0,-3-3 0 16,3 0 0-16,0-3 0 0,0-1 0 15,0 1-48-15,1 0-12 0,-5-4-4 0,4 4 0 0,-3-3 89 0,-1 2 18 0,5 1 3 0,-8-3 1 16,3 2-35-16,-3 1-12 0,-3 3 9 0,3 0-9 16,-7 3 8-16,0 0-8 0,0 0 8 0,0 0-8 15,0 0 8-15,0 0-8 0,0 0 0 0,0 0 8 16,0 0-8-16,0 0 12 0,0 0-12 0,0 0 12 16,0 0-12-16,0 0 0 0,0-9 0 0,0 2 0 15,0 7 0-15,-4-9 0 0,4 3 0 0,-3-1 0 16,3 7 0-16,0-6 0 0,0 6 0 0,-4-6 0 15,4 6 0-15,0 0 0 0,0 0 0 0,0 0 0 16,0 0 0-16,0 0 0 0,-7 0 0 0,7 0 8 16,-3 0-8-16,-4 3 0 0,7 0 0 0,-4 0 8 15,4-3-8-15,-3 3 0 0,-1 4 0 0,4-4 0 16,-3 3 0-16,-1-3 0 0,4 3 0 0,-4 1 8 16,1-4-8-16,3 3 0 0,0-3 0 0,-4 3 0 15,4 1 0-15,0-1 0 0,0 3 0 0,0-2 0 16,0 2 0-16,4 0 0 0,-1 4 8 0,1-4-8 15,0 4 0-15,-1 0 0 0,4-1 0 0,0 4 0 0,0-4 0 16,0 4 0-16,0-3 0 0,0 2 0 0,4-2 8 16,-4-1-8-16,0-2 0 0,4-1 8 0,-1-6-8 15,4 0 10-15,-3 0-10 0,0-6 10 0,3 0-10 0,-4-3 10 16,1 0-10-16,-1-4 10 0,1 1-2 16,0-1 0-16,-4 4 0 0,3-3 0 15,1-1-8-15,-4 1 8 0,3 0-8 0,-3 2 8 0,4-2 18 16,-4 3 3-16,4-4 1 0,-4 4 0 0,3-3-30 0,-3-1 0 0,4 1 0 15,-4-1 0-15,0 4 0 0,0-3 0 0,0 2 0 0,-3 1 0 16,-1 0 0-16,1 0 0 0,-1-1 0 16,1 1 0-16,-4 0 0 0,3-4 0 0,-3 4 0 0,-3 0 0 15,3 0 0-15,-4-1 0 0,1 1 0 0,-1-3 0 16,1 2 0-16,-1 1 0 0,-3 0 0 0,0-1 0 16,0 1 0-16,0 3 0 0,3-3 0 0,4 6 0 15,-7 0 0-15,0-3 0 0,0 6-8 0,0-3 8 16,4 6 0-16,-4 0 0 0,3 1 8 0,1 2-8 15,-1 4 0-15,4 2 0 0,0 1 0 0,0 0 0 16,0 2 0-16,0 1 0 0,7 3 0 0,-3-3 0 16,3 3 0-16,3 0 0 0,1 3 0 0,3-3 0 15,4 0 0-15,-4 0 0 0,7 0 0 0,-3-3 0 16,3-4 0-16,0-2 0 0,0 2 0 0,0-5 0 16,0-1 0-16,1-2-8 0,-1-4-1 0,0 0 0 15,0-3 9-15,-3-3 0 0,-1 0 0 0,1-1 0 16,-4-5-24-16,-3 3-4 0,-1-4 0 0</inkml:trace>
  <inkml:trace contextRef="#ctx0" brushRef="#br0" timeOffset="131620.24">16838 7782 1337 0,'-3'-9'56'15,"-1"-1"-44"1,4 4 141-16,-3 0 29 0,3-4 6 0,-4 4 0 16,4 6-70-16,-4-6-14 0,4 6-4 0,0 0 0 15,0 0-4-15,0 0 0 0,0 0-1 0,0 0 0 16,0 0-76-16,4 6-19 0,0 6 0 0,-1 1 0 0,4 6 55 16,4 6 7-16,-4 0 2 0,3 6 0 15,4 1-64-15,-3-1-24 0,0 7 0 0,3-1 1 16,-4-2 23-16,4-1 0 0,-3 4 0 0,-4-16 0 15,4 0 0-15,-4-7-14 0,3-2 3 0,-3-4 1 0,-3-2-190 16,3-4-37-16,-7-3-8 0</inkml:trace>
  <inkml:trace contextRef="#ctx0" brushRef="#br0" timeOffset="132028.4">16810 7951 1728 0,'0'0'38'0,"7"3"8"0,-4 1 2 0,8-4 0 0,-4 0-39 0,7 0-9 16,-3 0 0-16,3 0 0 16,7 0 104-16,-3-4 20 0,3 1 3 0,0-3 1 15,0 0-63-15,4-1-12 0,0-2-2 0,-4 3-1 0,3-4-14 0,-2-2-4 16,2-1 0-16,-3 4 0 0,-3-4 1 0,0 4 0 16,-1 0 0-16,1-1 0 0,-4 1 3 0,-3 2 0 15,-1 4 0-15,-6 0 0 0,3 0 4 0,-4 3 0 16,-3 3 1-16,4 3 0 0,-4 4 19 0,-4 6 3 15,4-1 1-15,-3 10 0 0,-1 0-30 0,1 4-6 16,-1 2 0-16,4 0-1 0,-3 1 3 0,3-1 1 16,0-3 0-16,0-3 0 15,3-6-2-15,1 0 0 0,3-7 0 0,0-2 0 16,0-7-17-16,4 0-3 0,3-3-1 0,-4-6 0 16,1-4-8-16,-1-2 0 0,1-7 0 0,0 0 0 0,-4-3 24 0,3 0 8 0,-6 0 3 0,3 1 0 31,-4 2-50-31,-3 3-9 0,0 0-3 0,0 4 0 0,-3-1 27 0,3 4 0 0,-7-1 0 15,3 1 11-15,-6 3 9 0,3 0 1 0,-7 2 1 0,3 1 0 16,0-3-22-16,-3 3 0 0,0 3 0 0,4-3 0 16,-5 3-88-1,5-3-21-15,3-1-5 0,0 1-1 0,0-3-174 0,3 3-35 16,-17-3-8-16,17-1 0 0</inkml:trace>
  <inkml:trace contextRef="#ctx0" brushRef="#br0" timeOffset="132874.21">18295 8086 1497 0,'0'0'32'0,"0"0"8"0,0 0 0 0,0 0 4 16,4 3-36-16,-4-3-8 0,0 7 0 0,0-7 0 15,0 6 128-15,0-6 24 0,0 0 5 0,0 0 1 0,0 3-12 16,0-3-2-16,0 0-1 0,0 0 0 0,0 0-35 0,0 0-8 15,0 0 0-15,0 0-1 0,-4-3-41 0,-3-3-8 16,3-1-2-16,-3 1 0 0,4-7-38 16,-4 4-10-16,0-4 0 0,0 1 0 15,0-1 0-15,0 1 0 0,3-1 0 0,-3-6 0 0,-4 1 0 0,8 2 0 16,-1 3 0-16,-3-2 0 0,7 2 0 0,0 1 0 16,0-4 0-16,4 3 0 0,3 4 0 15,0 3 0-15,0 0 0 0,4-1 0 0,-1 1 0 0,1 3 0 16,3 3 0-16,0 0 0 0,4 3 20 0,-1 3 1 15,1 1 1-15,0-1 0 0,-1 0-22 0,1 0 0 16,-1 1 0-16,-2 2 0 0,-1 0-20 0,0 1 0 16,0-1 1-16,-3-2 0 0,3-4 19 0,-4 3 0 15,1-3 0-15,-1 0 0 0,1 0 0 0,-11-3 0 16,14 0 0-16,0 3 0 0,-14-3 48 0,14-3 12 0,-3 3 4 16,-1-6 0-16,1 3-64 0,0-3-21 0,-4-4 0 0,0 4 0 15,0-3 21-15,0-4 0 0,-4 0 10 0,1 1-10 16,-4-1 10-16,0 1-10 0,0-1 8 0,-4 1-8 15,1-1 11-15,-1 4-3 0,1-1-8 0,-4 4 12 16,-4 3-4-16,4 3 0 0,0 6-8 0,-4 1 12 16,1 2-12-16,3 7 0 0,0-1 0 15,0 7 0-15,0 6 0 0,3 1 0 0,1-1 0 16,3 0 0-16,0 0 0 0,0 1 0 0,3-7 0 0,1-1 0 16,3-2 0-16,-4 3 9 15,8 0 1-15,-1-6 0 0,1 0-10 0,0-7-14 0,3-3 3 0,-4-3 1 16,8-3-51-16,-4-3-11 0,0-3-1 0,4-3-1 15,-4-1-45-15,4 1-9 0,-1-4-1 0,1 1-1 16,-4-1-83-16,0-3-17 0,0 4-3 0,-3-4-691 16</inkml:trace>
  <inkml:trace contextRef="#ctx0" brushRef="#br0" timeOffset="133894.56">18934 7976 1267 0,'0'0'28'0,"0"0"5"0,0 0 2 0,0 7 1 0,-4-1-36 0,4-3 0 15,0 3 0-15,-3 1 0 0,3-7 101 0,0 0 14 16,3 6 2-16,-3-6 1 0,0 0-22 0,0 0-5 15,0 3-1-15,0-3 0 0,4 6 7 0,-4-6 2 16,3 7 0-16,-3-7 0 0,0 0-8 0,0 3-2 16,0-3 0-16,0 0 0 15,0 0-29-15,0 0-7 0,0 0-1 0,0 0 0 16,0 0 4-16,0 0 1 0,0 0 0 0,0 0 0 0,0 0-22 0,0 0-5 16,0 0-1-16,-3-7 0 0,3-2-9 0,-4 0-3 0,1-1 0 0,-1 1 0 15,0-1-5-15,1 1-2 16,-1 0 0-16,4-1 0 0,-3 1-2 0,-1-1 0 15,1 1 0-15,-1 0 0 0,4-1 0 0,-3 1 0 16,-1-1 0-16,4 1 0 0,-3-4 0 0,3 4 0 0,0-4 0 0,-4 1 0 16,4-1-8-16,0 1 12 0,-3 2-12 15,6-2 12-15,-3 2-22 0,0 4-4 0,0 0-1 0,0 6 0 16,0 0 31-16,0 0 5 0,0 0 2 0,4 6 0 16,-4 7-9-16,3-1-2 0,1 4 0 0,-1 0 0 15,-3 6-12-15,4-4 9 0,-4 1-9 0,3 3 8 16,-3-6-8-16,4 3 0 0,-1-7 0 0,1 1 0 0,-1-1 0 15,5 1 0-15,-5-4 0 0,1-6 0 0,-4-3 0 0,0 0 0 16,0 0 0-16,0 0 0 16,10-6 17-16,1-3 8 0,-4-1 2 0,0-2 0 15,-4 2-44-15,1-2-9 0,3-4-2 0,-3 0 0 0,-1 1 28 0,1-4 0 16,-1 3 0-16,1-3 0 0,-1 4 0 16,1 2 0-16,-1 1 0 0,1 2 0 15,-1 4 0-15,-3 6 0 0,0 0 0 0,0 0 0 0,0 0 24 0,11 3 1 16,-4 0 0-16,0 7 0 0,0-1-25 0,-3 7 0 15,3-1 0-15,0 1 0 0,-4 3 0 0,4-3 0 16,-3 2 0-16,-1-2 0 0,1 0 8 0,-1-4-8 16,4 4 0-16,-3-7 8 0,-1 4-8 0,5-7 0 15,-8 0 0-15,0-6 0 0,0 0-11 0,7-6 11 16,0 0-8-16,-4-4 8 0,1-2-12 0,3-1 4 16,-4-2 0-16,-3-4 0 0,4 3 8 0,-1 1 0 0,1-4 0 0,-1 3-8 15,4 0 8-15,-3 1 0 0,-1-1 0 0,5 0 0 16,-5 4 0-16,4 2 0 0,0 1 0 0,0 3 0 15,0 3 0-15,0-4 0 16,0 4 0-16,-7 3 0 0,7 3 0 0,1 0 0 0,2 4 9 0,-3 2-9 16,-3 4 10-16,3 2-10 0,0 1 8 0,0 0-8 15,-4 3 8-15,4-4-8 0,-3 4 0 0,3 3 8 16,-3-3-8-16,-1 3 0 0,1 0 0 0,3 0 0 16,-4-4-12-16,4 1-4 0,-3 3 0 15,3-6-1-15,0-4-17 0,0 1-3 16,4-7-1-16,-4 1 0 0,3-7-26 15,-3-4-6-15,0 1-1 0,-3-3 0 0,3-3 6 0,-4-1 1 0,4-2 0 16,-3 2 0-16,-1-2 51 0,1-1 13 0,0 1 0 0,-4 2 0 16,3-2 0-16,-3 2 0 0,0 4 0 15,0 6 0-15,0 0 0 0,0 0 0 0,0 0 0 0,0 0 0 16,11 0 0-16,-8 0 0 0,4 6 0 0,0-3 0 0,0 7 48 0,0-4 13 16,4 3 3-16,-4-2 0 0,4-4-52 0,-4 0-12 15,3 0 0-15,-3 0 0 16,4 0 0-16,-1-3 0 0,1 0 0 0,0-3 0 15,3 0 0-15,-4 0 0 0,1 0 0 0,0-3 0 0,-1 2 15 0,-3-2 0 16,0-3 0-16,0-1 0 0,0 4-24 0,0 0-5 16,-3-4-1-16,-1 4 0 0,-3-3 31 0,4-1 5 15,-4 4 2-15,0-3 0 0,0 9-37 0,-4-3-7 16,1-4-2-16,-8 1 0 16,4 3 70-16,-3 0 13 0,-4 0 4 0,-1-1 0 0,1 1-64 0,0 3 0 15,0-3-9-15,0 0 0 0,0 3 9 0,0 3 11 16,3 0-3-16,-3 0 0 15,0 1-8-15,7-1 0 0,-4 0 0 0,4 0 0 0,4 0 0 0,3-3 0 16,-7 3 0-16,7-3 0 16,0 0-97-16,0 0-25 0,0 0-5 0,7-6-1 15,0 3-51-15,0-3-10 0,0-4-3 0,-4 7 0 0</inkml:trace>
  <inkml:trace contextRef="#ctx0" brushRef="#br0" timeOffset="134620.47">19826 7766 2419 0,'0'0'53'0,"0"0"11"0,0 0 3 0,0 0 1 0,0 0-55 0,0 0-13 15,0 0 0-15,0 7 0 0,-3 2 105 0,3 0 19 16,3 4 3-16,-3 3 1 0,4-1-34 0,-1 1-6 0,4 0-2 15,0 2 0-15,0 1-35 0,0 0-7 0,0 3-2 16,4-6 0-16,0 2-34 0,-4-8-8 0,0-1 0 0,0 1 0 16,0-4 0-16,3 0 0 0,-3-3 0 0,1-3 0 15,-1 0 0-15,3-6 0 0,-3 0 0 0,0-4 0 16,-3 1 0-16,-1-4 0 0,1-2 0 0,-4-1 0 16,0 0 0-16,0 1 0 0,0-1 0 0,0 0 0 15,-4 1 0-15,4-1 0 0,-3 0 0 16,-1 1 0-16,4 2 0 0,-3 4 0 0,3 2 0 0,0 7 0 15,0 0 0-15,0 0 0 0,0 0 0 0,0 0 0 16,3 7 0-16,4 5 0 0,-3 1 0 0,3-1 0 16,0 1 0-16,0-4 0 0,4 1 0 0,-4-1 0 15,3 1 0-15,1-1 0 0,-1-3 0 0,1-3 0 0,3 1 0 16,-3-4 0-16,-1 0 0 0,1 0 0 16,3-4 0-16,-3 4 0 0,-4-3 0 0,3 0 0 0,-3-3 0 0,0 0 0 15,-7 6 0-15,7-10 0 0,0 4 0 16,0-4 0-16,-3 1 0 0,0 0 0 15,-4 2 0-15,0 1 0 0,0 3 0 0,-4-3 0 16,0 3 8-16,1-1-8 0,-1 1 12 0,-3 3-4 16,0 3-8-16,0 1-9 0,-3 2 9 0,3 6-13 15,0-2 13-15,0 5 0 0,-1 1 0 0,5 0 0 0,-4 3 9 0,7-1 5 16,-4 1 1-16,8 0 0 0,-4-3-24 0,7-1-5 16,0-5-1-16,0 2 0 0,0-2 15 0,4-1 0 15,-1-3 0-15,1 1 0 0,-1-4 0 0,5-3 0 16,-1 0 0-16,17 0 0 0,-13-3 0 15,0-4 0-15,3 1 0 0,0 0 0 0,-3-7 0 0,3 4 0 16,0-4-992 0,0 7-196-16</inkml:trace>
  <inkml:trace contextRef="#ctx0" brushRef="#br0" timeOffset="135352.95">21142 7415 1736 0,'0'0'49'0,"-4"-6"11"0,1 0-48 0,-4 2-12 0,3-2 0 0,4 6 0 15,0 0 111-15,0 0 20 0,0 0 4 16,0 0 1-16,0 0-23 0,0 10-4 16,0-1-1-16,4 7 0 0,3 6-42 0,-4 6-9 15,8 3-1-15,-7-3-1 0,3 4-8 0,3-1-2 0,1 4 0 0,-1-1 0 16,1-3 8-16,0-2 2 0,-1-1 0 0,4 6 0 15,-3-5-4-15,-1-4-1 0,1-7 0 0,-4-2 0 16,0-3-29-16,0-7-5 0,-3 0-2 0,-4-6 0 16,0 0-14-16,3-6 0 0,-6-3 0 0,-1-4 0 15,1 0 0-15,-1-2 0 0,-3-4 0 0,-4 3 0 16,1 1 0-16,-4-1 0 0,3 0 0 0,-3 1 0 16,-4 2 0-16,4-3 0 0,-3 4 0 0,-1 2 0 15,0 7 0-15,1 3 0 0,-1 7 0 0,4 2 0 16,0 0 0-16,0 7-12 0,0 0 3 0,7 3 0 15,-4-1 9-15,8 4 12 0,-1 0-2 0,0 0-1 0,4 0-9 0,4 0 0 16,0-3 0-16,-1-3 0 0,4-1 0 16,0-2 0-16,4-4 0 0,-1 4 0 0,1-4 0 0,3 1 0 15,0-1 0-15,4-3 0 16,-4-3 0-16,7-3 0 0,0 0 0 0,0 0 0 16,4-6-49-16,0 0-12 0,-1-4-3 0,-2-2 0 15,2-1 0-15,-3-2 0 0,4-4 0 0,-4 0 0 16,1 3-51-16,-8-2-10 0,0-1-3 0,-4 0 0 15,1 0-109-15,-4 0-23 0</inkml:trace>
  <inkml:trace contextRef="#ctx0" brushRef="#br0" timeOffset="135805.18">21431 7694 1958 0,'0'0'87'0,"0"0"17"0,0 0-83 0,-3 6-21 0,3-6 0 0,0 0 0 16,0 0 107-16,0 0 17 0,0 7 3 0,0-7 1 15,0 3-103-15,0-3-25 0,0 0 0 0,0 6 0 16,0-3 56-16,3 4 7 0,4-4 1 0,-7 3 0 16,7 3-52-16,-3 1-12 0,-1-1 0 0,4-3 0 15,-3 4 54-15,3-1 8 0,0 1 2 0,-3-4 0 16,3 3-52-16,-4-2-12 0,4-1 0 0,-3-3 0 16,3 3 0-16,0 1 0 0,-4-4 0 0,5 0 0 15,-5-3 54-15,4 0 8 0,-3 0 2 0,3-3 0 16,0 3-52-16,-4-3-12 0,4-1 0 0,0 4 0 15,4 0 0-15,-4 0 0 0,4-3 0 0,-1-3 0 16,1 3 0-16,-1-3 0 0,1 2 0 0,3 1 0 0,-3-3 0 0,-1 0 0 16,1-1 0-16,-4 1 0 15,3-3 0-15,-3 3 0 0,-3-4 0 0,0 1 0 16,-1-1 0-16,1-2 0 0,-1 2 0 0,-3-2 0 16,0-1 0-16,-3 1 0 0,3-1 0 0,0 1 0 15,0 2-48-15,-4 1-13 0,4 9-3 0,0 0 0 0,0 0 52 0,0 0 12 16,0 0 0-16,0 0 0 15,0 6 0-15,4 4 0 0,-4 2 0 0,3 1 0 16,1 2 48-16,3 1 13 0,-4 3 3 0,4 0 0 16,0-1-103-16,0 1-20 0,4 3-4 0,-4-3-1 15,4 0 78-15,-4-4 15 0,3 4 3 0,-3-6 1 16,0-4-53-16,4-2-10 0,-4-1-2 0,0-6-1 16,0 0-76-16,-7 0-15 0,4-6-4 0</inkml:trace>
  <inkml:trace contextRef="#ctx0" brushRef="#br0" timeOffset="136267.79">21897 7744 2322 0,'0'0'103'0,"0"0"21"16,3 7-100-16,-3 2-24 0,4-3 0 0,3 7 0 15,0-1 27-15,0 4 0 0,4 0 0 0,-4 6 0 16,3 0 29-16,4 6 7 0,-3 3 1 0,3 4 0 15,0 2 51-15,0 1 10 0,-3 0 3 0,3 2 0 16,-3-5-52-16,-1 2-9 0,4-5-3 0,-3-1 0 16,-4-3-51-16,0-6-13 0,4 0 0 0,-8-6 0 15,1-4 0-15,-4-2 0 0,3-4 0 0,-3-6 0 16,0 0 0-16,-7-3 0 0,-3-6 0 0,-1-4 0 16,4-6 0-16,-7-3 0 0,3-3 0 0,-3-3 0 15,0-3 0-15,3-1 0 0,-3-2 0 0,0-4 0 16,4 1 0-16,-4 2 0 0,3-6 0 0,0 4 0 15,4 2 0-15,0 4 0 0,0-1 0 0,4 1 0 16,3 6 0-16,-4-3 0 0,8 6 0 0,-1-3 0 16,4 6 0-16,-3 0 0 0,6 3 0 0,-3 4 0 0,4-1 0 0,-4 4 0 0,4 3 0 15,3 3 0-15,-4-1 0 0,4 8 0 0,1-1 0 0,-5 3 0 16,1 3 54-16,-1 4 8 0,1-1 2 16,-1 4 0-16,-2 3-52 0,-1-3-12 15,0 6 0-15,-4-4 0 0,1 1 0 16,-4-3 0-16,0 3 0 0,-4 0 0 0,-3-1 0 0,-3-2 0 0,2 0 0 0,-2-4 0 15,-4 1 0-15,0-4 0 0,0-3 0 0,-4 1 0 16,4-1-100-16,0-3-22 0,0 0-5 0,-4 0-1 16,7-3 0-16,-3-3 0 0,4 0 0 0,3 0-716 15,0 0-144-15</inkml:trace>
  <inkml:trace contextRef="#ctx0" brushRef="#br0" timeOffset="136521.17">22271 7904 2880 0,'0'0'64'0,"0"0"12"0,0 0 4 0,0 0 0 15,3 3-64-15,-3-3-16 0,7 0 0 0,-3-3 0 16,-4 3 54-16,7-3 8 0,-3 0 2 0,-1-3 0 16,-3-4 0-16,0-2 0 0,0-4 0 0,-3 0 0 15,-4 1 0-15,3-1 0 0,-3 0 0 0,-4-6 0 16,1 0-52-16,-4-3-12 0,0 0 0 0,-1-6 0 0,-2-4 0 0,-1 1 0 15,1-1 0-15,2-2 0 0,1 2 0 0,0 4 0 16,4 3 0-16,-1 6 0 16,4 6-48-16,0 4-13 0,3 5-3 0,4 7 0 15,0 0-102-15,0 0-21 0,4 7-4 0,-1 2-1 0</inkml:trace>
  <inkml:trace contextRef="#ctx0" brushRef="#br0" timeOffset="136707.18">22507 7970 2880 0,'0'6'64'0,"0"1"12"0,0-7 4 0,0 0 0 0,0 0-64 0,0 0-16 0,-3-10 0 0,-1 1 0 16,1-4 54-16,-4 1 8 0,3-7 2 0,1 3 0 16,-5-6-52-16,1 3-12 0,4-2 0 0,-4-5 0 15,0 1-151-15,3 0-33 0,-6-19-6 0,3 4-2 0</inkml:trace>
  <inkml:trace contextRef="#ctx0" brushRef="#br0" timeOffset="136821.88">22373 7478 2269 0,'-10'12'64'0,"6"-9"15"0,-3 1-63 0,0 2-16 16,3-3 0-16,-3 0 0 0,7 3 105 0,0-6 19 16,0 7 3-16,0-4 1 0,4 3-103 0,3 0-25 15,-4 1 0-15,5-1-1172 0</inkml:trace>
  <inkml:trace contextRef="#ctx0" brushRef="#br0" timeOffset="137822.91">22811 7635 1668 0,'0'0'47'0,"-7"0"11"0,0 3-46 0,-1-3-12 0,1 3 0 0,0-3 0 0,0 0 160 0,0 3 31 15,0 0 5-15,-3 0 2 0,-1 0-34 0,0 1-8 16,1-1 0-16,-4-3-1 15,3 3-73-15,4 3-14 0,-3 0-4 0,2 1 0 16,-2 5-2-16,3-2-1 0,0 2 0 0,0 1 0 16,3 2-46-16,1 1-15 0,-1 3 8 0,4 3-8 0,4 3 0 15,-1 0 0-15,4 0 0 0,0 0 0 16,0-3 0-16,7 3 0 0,-3-6 0 0,3 3 0 16,0-6 0-16,4-1 0 0,0-2 0 0,3-7 0 0,0-3 0 15,-3-9 0-15,3-3 0 0,-4-4 0 16,1-3-20-16,0-3-7 0,-4 1-1 0,3-7-1 15,-3-7-51-15,1 1-9 0,-1-4-3 0,0 1 0 16,-4-1-34-16,1 1-7 0,0 3-2 0,-4-1 0 16,0 7-5-16,-4 0 0 0,1 6-1 0,-4 4 0 0,0 2 72 0,0 0 14 15,-4 7 3-15,1-3 1 0,-1 6 41 0,1 3 10 0,-1 3 0 0,1 0 0 16,-1 3 49-16,4 0 12 0,-4 4 3 0,1-1 0 16,3 4 0-16,0-1 0 0,3 4 0 0,-3 0 0 15,4-4 0-15,0 4 0 0,-1 0 0 0,4-1 0 16,0 4 0-16,0-3 0 0,0 3 0 0,0-1 0 15,4 1 0-15,-4-3 0 0,0 0 0 0,0-4 0 16,4 4-1-16,-4-4 0 16,0-2 0-16,0-1 0 0,3 1-50 0,-3-4-13 0,-3 0 0 0,3-3 0 15,0-3 0-15,-7 0 0 0,7 0 0 0,0-6 0 16,-3 3 0-16,-1-3 0 0,1-4 0 0,-1 1 0 16,1-1 0-16,-4-2 0 0,3-1 0 0,-3 1 0 15,0-1 0-15,0 1 0 0,0-1 0 0,0 1 0 16,-3-1 0-16,3 0 0 0,-4-2 0 0,1 2 0 15,-1 4 0-15,1-4 0 0,-1 4 0 0,1-4 0 0,-4-2 0 0,3 2 0 16,-3-3 0-16,0 1 0 0,0-1 0 0,0 0 0 16,0 4 0-16,-4-4 0 0,4 4 0 0,0-1 0 15,4 1 0-15,-4 2 0 0,0 1 0 0,3 2 0 16,0 1 0-16,4 6 0 0,0 0 0 0,0 0 0 0,0 0 0 0,-3 6 0 16,3 1 0-16,0-1 0 0,3 0 0 0,1 1 0 31,-4 2-46-31,4 0-14 0,-1 1-4 0,1 2 0 0,3 1 52 0,-4-4 12 0,4 1 0 15,0 2 0-15,-3-2 0 0,3 5 0 0,3 1 0 0,1 0 0 16,-4-1 48-16,4 1 13 16,-1-3 3-16,1 2 0 0,-1-2-52 15,5 2-12-15,-5 1 0 0,1-3 0 0,3 2 0 16,0-2 0-16,-4 3 0 0,5-1 0 0,-5-2 0 0,1-1 0 0,-1-2 0 16,-3-1 0-16,4-3-48 15,0 1-13-15,-4-4-3 0</inkml:trace>
  <inkml:trace contextRef="#ctx0" brushRef="#br0" timeOffset="138098.84">23460 7522 1753 0,'0'0'38'0,"0"0"8"0,0 0 2 0,0-7 2 0,3-2-40 16,-3 3-10-16,0 6 0 0,4-7 0 0,3 1 48 0,-4 0 7 15,-3 6 1-15,7 0 1 0,0 0 57 0,4 3 11 16,-4 6 3-16,0-2 0 0,4 5-52 0,-1 1-9 16,1 6-3-16,0-1 0 15,-4 4 0-15,3 0 0 0,1 7 0 0,-1-4 0 16,1 0 0-16,-4 0 0 0,4-3 0 0,-1 0 0 16,-3-3-26-16,4 2-6 0,-4-5 0 0,0 0-1 15,-4 0-50-15,1-7-9 0,-1 0-3 0,1-2 0 16,-4-7-26-16,0 0-6 0,0 0-1 0,0 0 0 15,4-10-102-15,-8 4-21 0,0 0-4 0</inkml:trace>
  <inkml:trace contextRef="#ctx0" brushRef="#br0" timeOffset="138620.96">23463 7534 1728 0,'0'0'38'0,"0"0"8"0,0 0 2 0,0 0 0 16,0 0-39-16,-3 3-9 0,-1 4 0 0,4-1 0 15,0 0 111-15,4 0 20 0,-1 1 4 0,4-1 1 16,4 0-13-16,-4 1-3 0,4-1 0 0,-1 3 0 0,1 1-96 0,-1-4-24 15,1 3 0-15,3-6 0 0,0 1 56 0,0 2 7 16,7-3 1-16,-3 0 0 16,0 3-52-16,3-2-12 0,0-4 0 0,-3 0 0 15,-1-4 0-15,1 1 0 0,0 0 0 0,-1 0 0 0,-3 0 54 0,0 0 8 16,1-4 2-16,-1 1 0 0,-4 0-52 0,1 0-12 16,-1-1 0-16,1 1 0 0,0 0 0 15,-4 0 0-15,0-1 0 0,-7 7 0 0,10-3 0 0,-10 3 0 16,0 0 0-16,0 0 0 0,0 0 0 0,0 0 0 15,0 0 0-15,0 0 0 0,0 0 54 0,0 0 8 16,4 3 2-16,-1 0 0 0,-3 1-29 0,0 2-6 16,-3 0-1-16,-1 0 0 0,-3-2-14 15,4-1-3-15,-4 0-1 0,3 0 0 16,-3 0-10-16,3 0 10 0,1 0-10 0,-4 0 10 0,7-3 9 16,-4 4 1-16,4-1 1 0,-3 0 0 0,-1 0-33 0,1 3-8 0,-1 1 0 0,1-4-1 15,-1 6 21-15,1 0 0 0,-1 1 0 0,1 2 0 16,-4-2 0-16,3 2 0 0,1 4 0 0,-5 0 0 15,5-4 12 1,3 4 8-16,-4-4 0 0,1 4 1 16,3-3-21-16,3 2 9 0,4-2-9 0,1-1 0 0,2 1 10 0,4 0-10 15,7 2 8-15,-3-5-8 0,7-1 0 16,-1 0 0-16,5-2 0 0,-1-1 0 0,0-3 0 0,4 0 0 0,0-3-9 0,-1-3 9 16,-2-3-8-16,-1-4 8 0,-4 1 0 0,5 3 0 15,-8-4 0-15,0 4 0 0,0-3 0 0,-7-1 0 16,0 4-16-16,-3-3 3 0,-4 2 1 0,-3 1 0 15,-1 0-32-15,-6-4-7 16,-1 1-1-16,1 3 0 0,-5-1-182 0,1 1-37 0</inkml:trace>
  <inkml:trace contextRef="#ctx0" brushRef="#br1" timeOffset="185277.27">6198 4938 1531 0,'0'-6'64'0,"0"6"-51"16,0-6 103-16,0 6 20 0,0 0 4 0,0 0 0 15,0 0-9-15,0 0-3 0,0 0 0 0,0 0 0 16,0 0-51-16,0 0-10 0,0 0-3 0,0 0 0 15,0 0 0-15,0 0 0 0,0 0 0 0,0 0 0 16,0 0 9-16,-3 6 2 0,3-3 0 0,0 6 0 16,0-2-39-16,0 2-8 0,3 4-2 0,-3-1 0 15,4 7-6-15,-4 3-2 0,3 0 0 0,1 3 0 16,-1 3-7-16,1 0-2 0,-1 1 0 0,1-8 0 16,0 1 5-16,6-3 1 0,-10 3 0 0,7 0 0 15,-3-3-24-15,3 0-5 0,0-4-1 0,3 7 0 16,-6-6 31-16,7 0 5 0,-4-1 2 0,0-2 0 15,0-4-37-15,-4 1-7 0,-3-1-2 0,4-3 0 0,-1 1 23 0,-3-7 0 16,0 0 0-16,0 0 0 16,0 0-86-16,0 0-13 0,0-7-2 0,4-2-1 15,-4 3-58-15,0-4-11 0,0 1-2 0,0-4-975 0</inkml:trace>
  <inkml:trace contextRef="#ctx0" brushRef="#br1" timeOffset="185869.24">6431 4907 2188 0,'0'0'48'0,"0"0"11"0,0 0 1 0,-3 6 1 0,-1 0-49 0,4 1-12 16,0-1 0-16,-7-3 0 0,7-3 105 0,0 6 19 15,-3 0 3-15,3-6 1 0,0 0-52 0,0 0-9 16,0 0-3-16,0 0 0 0,3 7 0 0,-3-7 0 15,7 3 0-15,-3-3 0 0,3 3-51 16,0-3-13-16,3 0 0 0,1 0 0 0,-1 0 32 0,1-3 4 16,3 0 1-16,-3 0 0 0,3-1-8 0,-4 1-1 15,5 0-1-15,-5 0 0 0,1 0-27 0,-4 0 0 16,3 3 0-16,-3 0 0 0,0 3 0 0,1-3 0 16,-5 0 0-16,8 3 0 0,-8-3 0 0,-3 0 0 15,4 6 0-15,-1-3 0 0,-3-3 0 0,0 7 0 16,0-1 0-16,-3 0 0 0,3 4 56 0,-4-1 7 15,4 4 1-15,-3-1 0 0,-8 1-52 0,8 2-12 16,-5 4 0-16,1-3 0 0,-3 6-17 0,3-3-7 16,-4-1 0-16,4 1-1 0,4-3 17 0,-4 0 8 15,3-4-8-15,1-2 8 0,3-1 0 0,-8-3-8 16,8 1 8-16,0-7 0 0,0 0 0 0,0 0-10 0,8 0 10 16,-5 0 0-16,8-4 20 0,-4 1 12 15,0-3 1-15,0 0 1 0,0-1-34 0,3-2 0 16,-3 3 0-16,4-1 0 0,3-2 0 0,-3 3 0 0,3 3 0 0,4-4 0 15,3 1 0-15,-4 3 0 0,4 0 0 0,-3 3 0 16,0 0 0-16,-4 6 0 0,0 4 0 0,0-1 0 16,0 0 17-16,-3 1-3 0,-1 2-1 0,-3 1 0 15,4 3-5-15,-7-4 0 0,-1 4-8 0,1-4 12 16,-4 7-25-16,0-3-6 0,-4-1-1 0,-3 4 0 16,-4 0 38-16,1-3 7 0,-1 3 2 0,-3-4 0 15,4 1-18-15,-5 0-9 47,1-4 10-47,-3-2-2 0,-1-1-34 0,0-3-5 0,4-3-1 0,-3 4 0 0,3-4 32 0,-1-3 0 0,5 0 0 16,-1-3 0-16,1-4-108 0,6 1-16 0,1-6-4 0,-4 5-1331 0</inkml:trace>
  <inkml:trace contextRef="#ctx0" brushRef="#br0" timeOffset="-197817.52">7133 5941 851 0,'0'0'36'0,"0"0"-36"15,0 0 108-15,0 0 16 0,0 0 2 0,0 0 1 16,0 0-63-16,0 0-13 0,0 0-3 0,0 0 0 16,0 0-24-16,0 0-6 0,0 0-1 0,0 0 0 15,0 0-17-15,4 7 0 0,-4-1 0 0,0-6 0 16,0 0 0-16,0 0 0 0,0 0 0 0,0 0 0 16,0 0 55-16,3 3 7 0,1 3 2 0,-1-3 0 15,-3 4-20-15,4-1-4 0,-4 0-1 0,3-3 0 16,1 4 4-16,-4-4 1 0,3 3 0 0,1-3 0 15,-1 4-29-15,1-1-6 0,0 0-1 0,-1 0 0 16,1 1 3-16,-4-1 0 0,3 3 0 0,-3-2 0 16,4-1 2-16,-1 3 1 15,4 1 0-15,-3-4 0 0,-1 3-1 0,1 1 0 0,3 2 0 0,-7-2 0 16,7-1 4-16,-4 0 1 0,1 1 0 0,3 2 0 16,-3-2-9-16,3 2-1 0,0 1-8 0,0-1 12 15,0-2-12-15,3 6 9 0,-3-4-9 0,0 1 8 16,1-1-8-16,2 1 0 0,-3-1 0 0,4 4 8 15,-4-4-8-15,3 1 0 0,1 3 0 0,-4-4 8 16,0 1-8-16,4-1 0 0,-4 4 9 0,0-3-9 16,0-1 8-16,3 1-8 0,-6-1 10 0,3 1-10 15,0-1 8-15,0 4-8 0,4-4 0 0,-4 4 0 16,0-3 12-16,0-1-3 0,0 1-1 0,0 2 0 0,4-2 3 16,-4 3 0-16,0-1 0 0,0 1 0 0,0 0 3 15,0-1 1-15,0-2 0 0,3 6 0 0,-2-7-2 16,2 4 0-16,1-3 0 0,-1 2 0 0,1-2-13 0,-1 2 0 15,1 1 0-15,-4-3 0 0,4 2 0 16,-4 1 0-16,3-3 0 0,1 2 0 0,-4-2 0 0,4 2 0 0,-1-2 0 0,4 0 0 16,-3 2 0-16,-1-2 0 15,-3 2-12-15,4-2 12 0,0 3 0 0,-4-1 0 0,3-2 8 0,-3 3-8 16,4-1 0-16,-1-2 0 16,-2-1 0-16,2 4 0 0,1 0 0 0,-4-1 0 0,3 1 0 0,1 0 0 15,-4-1 8-15,4 4-8 0,-4-3 0 0,0 0 0 16,0-1 8-16,0 1-8 0,0-4 0 0,0 4 0 15,0-3 0-15,-4 2 0 0,8-2 0 0,-4 3 0 16,0-1 0-16,0 1 0 0,4 3 0 0,-1-4 0 16,1 1 0-16,0 0 0 0,-1-4 0 0,1 4 0 15,-4 3 0-15,3-4 0 0,1 1 0 0,0 0 0 16,-4-1 0-16,3 1 0 0,1 3 0 0,-4-3 0 16,3-1 0-16,-3-2 0 0,0 3 0 0,4-7 0 15,-4 3 0-15,-3-5 0 0,3 2 0 0,-4-3 0 0,1 1 12 16,3-1-3-16,-4 0-1 0,4 4 0 15,-3-4-8-15,3 3 0 0,0-2 9 0,-3-1-9 0,3 0 0 0,-4-3 0 16,4 0 0-16,-3 1 0 0,-1-1 0 0,1 3 0 0,-1-3 0 16,-3-3 0-1,0 0 0-15,0 0 0 0,4 6 0 0,-4-6 8 0,0 0-8 16,0 0 0-16,0 0 0 0,0 0 0 16,0 0-23-16,0 0-5 0,0 0-2 0</inkml:trace>
  <inkml:trace contextRef="#ctx0" brushRef="#br0" timeOffset="-135454.73">7973 12300 1544 0,'0'0'34'0,"0"0"7"0,0 0 2 0,-7-6 0 0,3 0-35 0,-3-1-8 0,4 4 0 0,-4-3 0 16,3 0 97-16,-3-1 18 0,0 4 3 0,-4 0 1 0,4 0-7 0,-3 0-2 16,-1 3 0-16,1 0 0 0,-5 0-18 0,-2 0-4 15,3 3-1-15,-4 0 0 0,4 0-11 0,-4 4-1 16,1-1-1-16,-1 3 0 0,0 1-40 0,4-1-8 16,0 4-2-16,-3 2 0 0,2 1-2 0,-2 3-1 15,6 3 0-15,-3 3 0 16,0 3-21-16,3 3 0 0,1 4 0 0,3-10 0 0,0 3 19 0,3 0-1 15,1 4 0-15,-1-1 0 16,1 0-18-16,3 4 0 0,0 3 0 0,3 9 0 16,4-3 0-16,-3-1 0 0,6 1 0 0,1 3 0 0,3-6 0 15,4 3 0-15,-1-6 0 0,8 2 0 16,-4-2 0-16,7-7 0 0,1 4 0 0,2-7 0 0,-2 0-11 0,-1-6 1 0,0 3 0 16,7-6 0-16,-3-3 10 15,7-7-8-15,0 1 8 0,3-7-8 16,-3-3-8-16,3-6 0 0,0-10-1 0,1 0 0 15,-8 0 17-15,0-5 0 0,-3-1 0 0,3-7 0 0,-6 4 0 16,-1-3 0-16,0 0 0 0,-3-4 0 0,-1 1 0 0,-6 3 0 16,0 0 0-16,-4-1 0 0,-4 1 21 0,-3 0 11 15,0-3 3-15,-3 2 0 0,0 1-20 0,-8 0-4 0,0 3-1 0,-3-3 0 16,-3 0 10-16,-1-1 1 0,-6 1 1 0,-1-3 0 16,0 2 6-16,-3-2 0 0,-4 0 1 0,1-4 0 15,3 7-29-15,-4 3 0 0,4 0 0 0,-7 0-10 16,3 6 10-16,-3 3 8 0,-4 1-8 0,4 2 11 15,-1 4-11-15,1 2 0 0,0 4 0 0,3 0 8 16,1 3-8-16,-1 0 0 0,0 0 0 0,0 3 0 16,8-3-25-16,-1 0-7 0,1 3-2 0,-1-3 0 15,7-3-75-15,-3 3-15 0,0-3-4 0,4 0 0 16,-1-3-141-16,4 3-29 0</inkml:trace>
  <inkml:trace contextRef="#ctx0" brushRef="#br0" timeOffset="-135049.96">7821 12595 1843 0,'0'-6'40'0,"-3"-1"9"0,3-2 2 0,-4 0 1 0,4 2-42 0,0 7-10 0,0 0 0 0,0 0 0 15,0 0 82-15,0 0 14 0,0 10 4 0,4-1 0 16,-1 7-32-16,1 6-7 0,-4 0-1 0,7 3 0 0,-4-3 8 0,4 6 0 16,-3-3 1-16,3 3 0 15,0 4-30-15,0-4-7 0,-4 0 0 0,1-3-1 0,3-3-31 0,-3-3 8 16,-1-3-8-16,1-1 0 16,-1-2-12-16,4-1-4 0,-3-2-2 0,-1-4 0 15,1 0-197-15,-1-3-39 0,-3-3-8 0</inkml:trace>
  <inkml:trace contextRef="#ctx0" brushRef="#br0" timeOffset="-134538.91">7952 12586 1911 0,'0'0'42'0,"-4"6"9"0,4 3 1 0,-3 4 2 0,3-1-43 0,0 1-11 0,-4 6 0 0,4-4 0 16,0 4 95-16,0 0 17 0,4 0 3 16,-4 0 1-16,3-4-32 0,-3 4-7 0,4 0-1 0,-1 0 0 15,1-4-25-15,-1 4-6 0,4 0-1 0,-3-3 0 16,3-1-25-16,0-2-6 0,0 3-1 0,0-4 0 16,0-2-12-16,4-4 0 0,-1 0 0 0,1-3 0 15,-1-3 0-15,1-3 0 0,3 0 0 0,-3-3-10 16,3-4-2-16,-7 1 0 0,3-1 0 0,-3-2 0 15,4-4-25-15,0 1-6 0,-4 2-1 0,0-3 0 16,0-2-12-16,0-1-4 0,0 3 0 0,-4-3 0 16,-3 4-3-16,0-1-1 0,0 0 0 15,-3 4 0-15,-1-1-9 0,1 1-3 0,3-1 0 0,-4 4 0 16,-3-4-32-16,4 4-6 0,-1-1-2 16,-3 1 0-16,7-1 42 0,-7 4 8 0,4 0 2 0,-1 0 0 15,1 3 64-15,-1-1 8 0,0-2 4 0,4 6 0 0,0 0 8 0,0 0 0 16,0 0 1-16,0 0 0 15,-3 3 100-15,6 4 20 0,-3-1 4 0,0 0 1 16,0 7 27-16,0-1 6 0,4 7 1 0,-4-3 0 16,0 6-48-16,0 0-10 0,0-1-2 0,0 5 0 15,4-4-38-15,-1 3-8 0,-3 0-2 0,4 3 0 16,-4 0-40-16,3-3-8 0,1 3-1 0,-1-2-1 0,4-1-22 0,-3-10 8 16,3 4-8-16,0-6 0 15,0-1-21-15,4-2-9 0,-4-4-2 0,0-3 0 16,0 0-128-16,0 0-25 0,3-6-6 0,-6 0-1 0</inkml:trace>
  <inkml:trace contextRef="#ctx0" brushRef="#br1" timeOffset="-112425.42">8174 9184 1337 0,'0'0'56'16,"0"0"-44"-16,0 0 128 15,0 0 25-15,0 0 6 0,0 0 1 0,0 0-71 0,0 0-13 0,0 6-4 0,0-6 0 32,-4 3 36-32,4 3 6 0,0 0 2 0,0-6 0 0,0 7-92 0,0-7-17 0,0 0-4 0,0 3-1 15,0-3 29-15,0 0 5 0,0 6 2 0,0-6 0 16,4 6-32-16,-4-6-6 0,0 4-2 0,3 2 0 16,-3 0 10-16,0-3 1 0,4 4 1 0,-4-1 0 15,0 0-6-15,3-3-2 0,-3 3 0 0,0 1 0 16,4-1-5-16,-4 0-1 0,4 4 0 0,-1-7 0 15,-3 6 2-15,4-3 0 0,3 1 0 0,-4-1 0 16,1 3-10-16,-1 1 0 0,1-1 0 0,-4 1 0 16,3-1 8-16,-3 0-8 0,0 1 12 0,4-1-4 15,-4 4 0-15,0-4 0 0,0 4 0 0,0 2 0 16,3-2-8-16,-3 0 12 0,0 2-12 0,0-2 12 16,4-1-27-16,-4 1-5 0,0-4 0 0,3 4-1 15,-3-4 21-15,4 4 0 0,-4-4 0 0,3 4 0 16,-3-4 24-16,0 1 8 0,4-1 3 0,-4 0 0 15,0 4-26-15,0-4-9 0,0 1 0 0,0-1 9 16,0 0 14-16,0 1 2 0,0 2 1 0,0-2 0 16,0 2-39-16,0 1-8 0,0-1-2 0,0 4 0 15,0-3 37-15,0 2 7 0,3-2 2 0,-6-1 0 16,3 4-23-16,0-3-20 0,-4 2 4 0,4 1 1 16,0 0 15-16,0-1 0 0,0 1 0 0,0 3 0 0,0-3 9 0,0 2 5 15,0-2 1-15,0-3 0 0,0-1-15 0,0 4-18 16,0-4 4-16,0 1 1 0,0-1 13 15,0 1 0-15,0 3 0 0,0-1 0 0,0 4 8 0,0-3 4 0,0-1 0 16,-3 1 1-16,3 0-13 16,0 0 0-16,0 2 0 0,0-2 0 0,-4 0 0 0,4 3 0 15,0-4 0-15,0 4 0 0,-3 0 0 0,3-4 0 0,0 1 0 0,0 3 0 16,0-3 0-16,0-1-18 0,3 1 4 0,1 3 1 16,-4-4 13-16,0 1 0 15,0 3 0-15,3-3 0 0,-3 2 0 0,0-2 0 16,0 3 0-16,-3 0 0 0,3-4 0 0,0 7 0 0,0-3 0 0,-4 3 0 15,1 0 0-15,3 0 0 0,-4 0 0 0,1 3 0 16,3 0 10-16,-4 0 2 0,1 0 0 0,-1-3 0 16,1 3-12-16,-1-3 0 0,1 3 0 0,-1-3 0 15,1 3 0-15,-1-3 0 0,4 0 0 0,-3 0 0 16,3 0 0-16,0 0 0 0,0-3 0 0,0 6 0 16,-4-3 0-16,4 0 0 0,0 3 0 0,-4 0 0 15,4-3 0-15,0 0 0 0,-3 0 0 0,3 3 0 16,0-3 0-16,-4 0 0 0,4 0 0 0,0 3 0 15,0-3 0-15,0 0 0 0,0 0 0 0,0 3 0 16,0-3 53-16,0 3 9 0,-3 0 2 0,3-3 0 16,0 3-52-16,-4 0-12 0,4-3 0 0,-3 3 0 15,3-3 0-15,0 0 0 0,-4 0 0 0,4 0 0 0,0 0 0 16,-3 0 0-16,3 0 0 0,0 0 0 0,0-3 0 0,0 3 0 16,0-4 0-16,0-2 0 0,0 3 0 0,0 0 0 15,0-1 0-15,0 1 0 0,3-3 0 16,-3 3 0-16,0 0 0 0,4-4 0 0,-4 1 0 0,0 0 0 15,0-1 0-15,0-2 0 0,0 3 0 0,0-4 0 16,0 1 0-16,0-1 0 0,3 1 0 16,-3-1 0-16,0 1 0 0,4 2 0 0,-1-5 0 0,-3 2 0 0,4-2 0 15,-1-1 0-15,-3 1 0 0,0-1 0 0,0 0 0 0,0-2 0 16,0-1 0-16,0 0 0 0,0 1 0 0,4-1 0 16,-4-3 0-16,0-3 0 0,0 6 0 0,4 0 0 15,-4-2 0-15,3 2 0 0,1 0 0 0,-4-3 0 16,0-3 0-16,0 7 0 0,3-4 0 0,-3-3 0 15,0 6 0-15,0-3 0 0,4 0 0 0,-4-3 0 16,0 7 0-16,0-7 0 0,0 3 0 0,0-3 0 16,0 3 0-16,0-3 0 15,0 0 0-15,-4 6 0 0,4-6 0 0,0 0 0 0,0 3 0 0,0-3 0 16,0 0 0-16,0 0 0 0,0 0 0 0,0 0 0 16,0 0-48-16,-7-9-13 0,4-1-3 15,-1 1 0-15,0-7-204 0,1 4-42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9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7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43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9084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9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83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66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37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3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5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4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7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0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6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4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AC24A9-CCB6-4F8D-B8DB-C2F3692CFA5A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37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6A49-470C-4691-A4AD-421226401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CSE 017 – Programming and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61473-0B53-4F36-8A93-AAF78B676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3B5B7E"/>
                </a:solidFill>
              </a:rPr>
              <a:t>Lecture 16 – Binary Search Trees cont.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EC13F898-E3ED-44B5-A32B-5A91B59529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99" r="21235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0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C99EBC-1553-4BD6-8FB7-916E70A8E9DE}"/>
                  </a:ext>
                </a:extLst>
              </p14:cNvPr>
              <p14:cNvContentPartPr/>
              <p14:nvPr/>
            </p14:nvContentPartPr>
            <p14:xfrm>
              <a:off x="447120" y="210960"/>
              <a:ext cx="6990480" cy="5931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C99EBC-1553-4BD6-8FB7-916E70A8E9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760" y="201600"/>
                <a:ext cx="7009200" cy="59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059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172378-ED60-459B-9C7D-990AA6AD2306}"/>
                  </a:ext>
                </a:extLst>
              </p14:cNvPr>
              <p14:cNvContentPartPr/>
              <p14:nvPr/>
            </p14:nvContentPartPr>
            <p14:xfrm>
              <a:off x="270360" y="-90360"/>
              <a:ext cx="8705160" cy="3974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172378-ED60-459B-9C7D-990AA6AD23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000" y="-99720"/>
                <a:ext cx="8723880" cy="399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69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64AD9E-B6BE-4E5C-BC43-7F31CDFDAD41}"/>
                  </a:ext>
                </a:extLst>
              </p14:cNvPr>
              <p14:cNvContentPartPr/>
              <p14:nvPr/>
            </p14:nvContentPartPr>
            <p14:xfrm>
              <a:off x="108000" y="183960"/>
              <a:ext cx="9734760" cy="5429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64AD9E-B6BE-4E5C-BC43-7F31CDFDAD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640" y="174600"/>
                <a:ext cx="9753480" cy="54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565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7F3CB4C-6C7E-4337-A124-D8108B227CD9}"/>
                  </a:ext>
                </a:extLst>
              </p14:cNvPr>
              <p14:cNvContentPartPr/>
              <p14:nvPr/>
            </p14:nvContentPartPr>
            <p14:xfrm>
              <a:off x="0" y="151200"/>
              <a:ext cx="10993320" cy="4934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7F3CB4C-6C7E-4337-A124-D8108B227C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1840"/>
                <a:ext cx="11012040" cy="495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136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6A6C9FB-E1F6-45CA-8C18-D06EFB56E59C}"/>
                  </a:ext>
                </a:extLst>
              </p14:cNvPr>
              <p14:cNvContentPartPr/>
              <p14:nvPr/>
            </p14:nvContentPartPr>
            <p14:xfrm>
              <a:off x="243720" y="135360"/>
              <a:ext cx="9596520" cy="4689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6A6C9FB-E1F6-45CA-8C18-D06EFB56E5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26000"/>
                <a:ext cx="9615240" cy="470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8197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15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Slate</vt:lpstr>
      <vt:lpstr>CSE 017 – Programming and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017 – Programming and Data Structures</dc:title>
  <dc:creator>Corey I Montella</dc:creator>
  <cp:lastModifiedBy>Corey I Montella</cp:lastModifiedBy>
  <cp:revision>3</cp:revision>
  <dcterms:created xsi:type="dcterms:W3CDTF">2020-08-04T13:03:49Z</dcterms:created>
  <dcterms:modified xsi:type="dcterms:W3CDTF">2020-08-04T14:40:36Z</dcterms:modified>
</cp:coreProperties>
</file>